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2" r:id="rId1"/>
  </p:sldMasterIdLst>
  <p:notesMasterIdLst>
    <p:notesMasterId r:id="rId8"/>
  </p:notesMasterIdLst>
  <p:handoutMasterIdLst>
    <p:handoutMasterId r:id="rId9"/>
  </p:handoutMasterIdLst>
  <p:sldIdLst>
    <p:sldId id="472" r:id="rId2"/>
    <p:sldId id="474" r:id="rId3"/>
    <p:sldId id="475" r:id="rId4"/>
    <p:sldId id="476" r:id="rId5"/>
    <p:sldId id="477" r:id="rId6"/>
    <p:sldId id="473" r:id="rId7"/>
  </p:sldIdLst>
  <p:sldSz cx="10080625" cy="5670550"/>
  <p:notesSz cx="7559675" cy="106918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60" autoAdjust="0"/>
    <p:restoredTop sz="94652" autoAdjust="0"/>
  </p:normalViewPr>
  <p:slideViewPr>
    <p:cSldViewPr snapToGrid="0">
      <p:cViewPr>
        <p:scale>
          <a:sx n="80" d="100"/>
          <a:sy n="80" d="100"/>
        </p:scale>
        <p:origin x="878" y="317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321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142107-BA7F-429C-BD0C-A0F7D91AD1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B1478-F830-433F-908F-031CE9663D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FADFD-23A8-46E4-803F-89711EA76314}" type="datetimeFigureOut">
              <a:rPr lang="th-TH" smtClean="0"/>
              <a:t>17/03/63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8E036B-0249-4828-9B6B-2CF379894E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D4509-5125-459F-955E-5C97F49DBD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66177-F365-4F4B-93D2-D1BB20466F2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0073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03E4F-0FF6-44B8-9D39-2BF2782E827C}" type="datetimeFigureOut">
              <a:rPr lang="th-TH" smtClean="0"/>
              <a:t>17/03/63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E96D8-8512-41EA-81E3-4D9A712459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496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6321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697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814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0407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4622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009B4D-FAF7-4A8D-B9F3-6A2D4789EADC}"/>
              </a:ext>
            </a:extLst>
          </p:cNvPr>
          <p:cNvSpPr/>
          <p:nvPr userDrawn="1"/>
        </p:nvSpPr>
        <p:spPr>
          <a:xfrm>
            <a:off x="7919357" y="99"/>
            <a:ext cx="2161268" cy="5670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31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27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009B4D-FAF7-4A8D-B9F3-6A2D4789EADC}"/>
              </a:ext>
            </a:extLst>
          </p:cNvPr>
          <p:cNvSpPr/>
          <p:nvPr userDrawn="1"/>
        </p:nvSpPr>
        <p:spPr>
          <a:xfrm>
            <a:off x="-1" y="5080000"/>
            <a:ext cx="10080625" cy="59035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31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6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9280" y="464292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193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h-TH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57F910-6458-4D76-B907-68F088551BA4}"/>
              </a:ext>
            </a:extLst>
          </p:cNvPr>
          <p:cNvSpPr txBox="1"/>
          <p:nvPr userDrawn="1"/>
        </p:nvSpPr>
        <p:spPr>
          <a:xfrm>
            <a:off x="97832" y="5713412"/>
            <a:ext cx="8472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© By Kasiti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 | </a:t>
            </a:r>
            <a:r>
              <a:rPr lang="en-US" sz="1400">
                <a:latin typeface="Tahoma" panose="020B0604030504040204" pitchFamily="34" charset="0"/>
                <a:ea typeface="Tahoma" panose="020B0604030504040204" pitchFamily="34" charset="0"/>
              </a:rPr>
              <a:t>Version 1.0 Build 2003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71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  <p:grpSp>
        <p:nvGrpSpPr>
          <p:cNvPr id="927" name="Graphic 2">
            <a:extLst>
              <a:ext uri="{FF2B5EF4-FFF2-40B4-BE49-F238E27FC236}">
                <a16:creationId xmlns:a16="http://schemas.microsoft.com/office/drawing/2014/main" id="{A4C0CB9B-CF18-4616-A600-EBF7227D895A}"/>
              </a:ext>
            </a:extLst>
          </p:cNvPr>
          <p:cNvGrpSpPr/>
          <p:nvPr/>
        </p:nvGrpSpPr>
        <p:grpSpPr>
          <a:xfrm>
            <a:off x="1035853" y="243331"/>
            <a:ext cx="720000" cy="720000"/>
            <a:chOff x="2601912" y="396875"/>
            <a:chExt cx="4876800" cy="4876800"/>
          </a:xfrm>
        </p:grpSpPr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2B3891A1-1DC3-40E3-BCAA-55F1C3B2C7E0}"/>
                </a:ext>
              </a:extLst>
            </p:cNvPr>
            <p:cNvSpPr/>
            <p:nvPr/>
          </p:nvSpPr>
          <p:spPr>
            <a:xfrm>
              <a:off x="2830512" y="1844675"/>
              <a:ext cx="1828800" cy="2133600"/>
            </a:xfrm>
            <a:custGeom>
              <a:avLst/>
              <a:gdLst>
                <a:gd name="connsiteX0" fmla="*/ 438150 w 1828800"/>
                <a:gd name="connsiteY0" fmla="*/ 0 h 2133600"/>
                <a:gd name="connsiteX1" fmla="*/ 1828800 w 1828800"/>
                <a:gd name="connsiteY1" fmla="*/ 0 h 2133600"/>
                <a:gd name="connsiteX2" fmla="*/ 1828800 w 1828800"/>
                <a:gd name="connsiteY2" fmla="*/ 0 h 2133600"/>
                <a:gd name="connsiteX3" fmla="*/ 1828800 w 1828800"/>
                <a:gd name="connsiteY3" fmla="*/ 2133600 h 2133600"/>
                <a:gd name="connsiteX4" fmla="*/ 1828800 w 1828800"/>
                <a:gd name="connsiteY4" fmla="*/ 2133600 h 2133600"/>
                <a:gd name="connsiteX5" fmla="*/ 0 w 1828800"/>
                <a:gd name="connsiteY5" fmla="*/ 2133600 h 2133600"/>
                <a:gd name="connsiteX6" fmla="*/ 0 w 1828800"/>
                <a:gd name="connsiteY6" fmla="*/ 2133600 h 2133600"/>
                <a:gd name="connsiteX7" fmla="*/ 0 w 1828800"/>
                <a:gd name="connsiteY7" fmla="*/ 438150 h 2133600"/>
                <a:gd name="connsiteX8" fmla="*/ 438150 w 1828800"/>
                <a:gd name="connsiteY8" fmla="*/ 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2133600">
                  <a:moveTo>
                    <a:pt x="438150" y="0"/>
                  </a:moveTo>
                  <a:lnTo>
                    <a:pt x="1828800" y="0"/>
                  </a:lnTo>
                  <a:lnTo>
                    <a:pt x="1828800" y="0"/>
                  </a:lnTo>
                  <a:lnTo>
                    <a:pt x="1828800" y="2133600"/>
                  </a:lnTo>
                  <a:lnTo>
                    <a:pt x="1828800" y="2133600"/>
                  </a:lnTo>
                  <a:lnTo>
                    <a:pt x="0" y="2133600"/>
                  </a:lnTo>
                  <a:lnTo>
                    <a:pt x="0" y="2133600"/>
                  </a:lnTo>
                  <a:lnTo>
                    <a:pt x="0" y="438150"/>
                  </a:lnTo>
                  <a:cubicBezTo>
                    <a:pt x="0" y="196166"/>
                    <a:pt x="196166" y="0"/>
                    <a:pt x="438150" y="0"/>
                  </a:cubicBez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2ACB86D3-238A-4065-82F1-E8767EBC1C07}"/>
                </a:ext>
              </a:extLst>
            </p:cNvPr>
            <p:cNvSpPr/>
            <p:nvPr/>
          </p:nvSpPr>
          <p:spPr>
            <a:xfrm>
              <a:off x="2830512" y="1844675"/>
              <a:ext cx="4419600" cy="2133600"/>
            </a:xfrm>
            <a:custGeom>
              <a:avLst/>
              <a:gdLst>
                <a:gd name="connsiteX0" fmla="*/ 3815620 w 4419600"/>
                <a:gd name="connsiteY0" fmla="*/ 1143000 h 2133600"/>
                <a:gd name="connsiteX1" fmla="*/ 3270523 w 4419600"/>
                <a:gd name="connsiteY1" fmla="*/ 130273 h 2133600"/>
                <a:gd name="connsiteX2" fmla="*/ 3052448 w 4419600"/>
                <a:gd name="connsiteY2" fmla="*/ 0 h 2133600"/>
                <a:gd name="connsiteX3" fmla="*/ 438150 w 4419600"/>
                <a:gd name="connsiteY3" fmla="*/ 0 h 2133600"/>
                <a:gd name="connsiteX4" fmla="*/ 0 w 4419600"/>
                <a:gd name="connsiteY4" fmla="*/ 438150 h 2133600"/>
                <a:gd name="connsiteX5" fmla="*/ 0 w 4419600"/>
                <a:gd name="connsiteY5" fmla="*/ 2133600 h 2133600"/>
                <a:gd name="connsiteX6" fmla="*/ 4419600 w 4419600"/>
                <a:gd name="connsiteY6" fmla="*/ 2133600 h 2133600"/>
                <a:gd name="connsiteX7" fmla="*/ 4419600 w 4419600"/>
                <a:gd name="connsiteY7" fmla="*/ 1414120 h 2133600"/>
                <a:gd name="connsiteX8" fmla="*/ 4304491 w 4419600"/>
                <a:gd name="connsiteY8" fmla="*/ 1266358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9600" h="2133600">
                  <a:moveTo>
                    <a:pt x="3815620" y="1143000"/>
                  </a:moveTo>
                  <a:lnTo>
                    <a:pt x="3270523" y="130273"/>
                  </a:lnTo>
                  <a:cubicBezTo>
                    <a:pt x="3227335" y="50036"/>
                    <a:pt x="3143571" y="-3"/>
                    <a:pt x="3052448" y="0"/>
                  </a:cubicBezTo>
                  <a:lnTo>
                    <a:pt x="438150" y="0"/>
                  </a:lnTo>
                  <a:cubicBezTo>
                    <a:pt x="196166" y="0"/>
                    <a:pt x="0" y="196166"/>
                    <a:pt x="0" y="438150"/>
                  </a:cubicBezTo>
                  <a:lnTo>
                    <a:pt x="0" y="2133600"/>
                  </a:lnTo>
                  <a:lnTo>
                    <a:pt x="4419600" y="2133600"/>
                  </a:lnTo>
                  <a:lnTo>
                    <a:pt x="4419600" y="1414120"/>
                  </a:lnTo>
                  <a:cubicBezTo>
                    <a:pt x="4419598" y="1344317"/>
                    <a:pt x="4372172" y="1283438"/>
                    <a:pt x="4304491" y="1266358"/>
                  </a:cubicBez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8D408530-D90E-4B4E-9D79-61F1FFAD1D3B}"/>
                </a:ext>
              </a:extLst>
            </p:cNvPr>
            <p:cNvSpPr/>
            <p:nvPr/>
          </p:nvSpPr>
          <p:spPr>
            <a:xfrm>
              <a:off x="5726112" y="2301875"/>
              <a:ext cx="914400" cy="685800"/>
            </a:xfrm>
            <a:custGeom>
              <a:avLst/>
              <a:gdLst>
                <a:gd name="connsiteX0" fmla="*/ 920020 w 914400"/>
                <a:gd name="connsiteY0" fmla="*/ 685800 h 685800"/>
                <a:gd name="connsiteX1" fmla="*/ 0 w 914400"/>
                <a:gd name="connsiteY1" fmla="*/ 685800 h 685800"/>
                <a:gd name="connsiteX2" fmla="*/ 0 w 914400"/>
                <a:gd name="connsiteY2" fmla="*/ 0 h 685800"/>
                <a:gd name="connsiteX3" fmla="*/ 550831 w 914400"/>
                <a:gd name="connsiteY3" fmla="*/ 0 h 685800"/>
                <a:gd name="connsiteX4" fmla="*/ 920020 w 914400"/>
                <a:gd name="connsiteY4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85800">
                  <a:moveTo>
                    <a:pt x="920020" y="685800"/>
                  </a:moveTo>
                  <a:lnTo>
                    <a:pt x="0" y="685800"/>
                  </a:lnTo>
                  <a:lnTo>
                    <a:pt x="0" y="0"/>
                  </a:lnTo>
                  <a:lnTo>
                    <a:pt x="550831" y="0"/>
                  </a:lnTo>
                  <a:lnTo>
                    <a:pt x="920020" y="685800"/>
                  </a:ln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894DF977-9446-484E-8174-F999F73190BC}"/>
                </a:ext>
              </a:extLst>
            </p:cNvPr>
            <p:cNvSpPr/>
            <p:nvPr/>
          </p:nvSpPr>
          <p:spPr>
            <a:xfrm>
              <a:off x="4659312" y="1844675"/>
              <a:ext cx="1066800" cy="2133600"/>
            </a:xfrm>
            <a:custGeom>
              <a:avLst/>
              <a:gdLst>
                <a:gd name="connsiteX0" fmla="*/ 0 w 1066800"/>
                <a:gd name="connsiteY0" fmla="*/ 0 h 2133600"/>
                <a:gd name="connsiteX1" fmla="*/ 1066800 w 1066800"/>
                <a:gd name="connsiteY1" fmla="*/ 0 h 2133600"/>
                <a:gd name="connsiteX2" fmla="*/ 1066800 w 1066800"/>
                <a:gd name="connsiteY2" fmla="*/ 2133600 h 2133600"/>
                <a:gd name="connsiteX3" fmla="*/ 0 w 1066800"/>
                <a:gd name="connsiteY3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2133600">
                  <a:moveTo>
                    <a:pt x="0" y="0"/>
                  </a:moveTo>
                  <a:lnTo>
                    <a:pt x="1066800" y="0"/>
                  </a:lnTo>
                  <a:lnTo>
                    <a:pt x="1066800" y="2133600"/>
                  </a:lnTo>
                  <a:lnTo>
                    <a:pt x="0" y="2133600"/>
                  </a:ln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396B9117-DDF6-413F-B649-31B185B13E43}"/>
                </a:ext>
              </a:extLst>
            </p:cNvPr>
            <p:cNvSpPr/>
            <p:nvPr/>
          </p:nvSpPr>
          <p:spPr>
            <a:xfrm>
              <a:off x="4659312" y="1844675"/>
              <a:ext cx="1066800" cy="1219200"/>
            </a:xfrm>
            <a:custGeom>
              <a:avLst/>
              <a:gdLst>
                <a:gd name="connsiteX0" fmla="*/ 0 w 1066800"/>
                <a:gd name="connsiteY0" fmla="*/ 0 h 1219200"/>
                <a:gd name="connsiteX1" fmla="*/ 1066800 w 1066800"/>
                <a:gd name="connsiteY1" fmla="*/ 0 h 1219200"/>
                <a:gd name="connsiteX2" fmla="*/ 1066800 w 1066800"/>
                <a:gd name="connsiteY2" fmla="*/ 1219200 h 1219200"/>
                <a:gd name="connsiteX3" fmla="*/ 0 w 10668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1219200">
                  <a:moveTo>
                    <a:pt x="0" y="0"/>
                  </a:moveTo>
                  <a:lnTo>
                    <a:pt x="1066800" y="0"/>
                  </a:lnTo>
                  <a:lnTo>
                    <a:pt x="1066800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FB7CD9BF-56EB-42AE-9AE9-9FFFC1472263}"/>
                </a:ext>
              </a:extLst>
            </p:cNvPr>
            <p:cNvSpPr/>
            <p:nvPr/>
          </p:nvSpPr>
          <p:spPr>
            <a:xfrm>
              <a:off x="3135312" y="2149475"/>
              <a:ext cx="1219200" cy="1219200"/>
            </a:xfrm>
            <a:custGeom>
              <a:avLst/>
              <a:gdLst>
                <a:gd name="connsiteX0" fmla="*/ 1219200 w 1219200"/>
                <a:gd name="connsiteY0" fmla="*/ 609600 h 1219200"/>
                <a:gd name="connsiteX1" fmla="*/ 609600 w 1219200"/>
                <a:gd name="connsiteY1" fmla="*/ 1219200 h 1219200"/>
                <a:gd name="connsiteX2" fmla="*/ 0 w 1219200"/>
                <a:gd name="connsiteY2" fmla="*/ 609600 h 1219200"/>
                <a:gd name="connsiteX3" fmla="*/ 609600 w 1219200"/>
                <a:gd name="connsiteY3" fmla="*/ 0 h 1219200"/>
                <a:gd name="connsiteX4" fmla="*/ 1219200 w 1219200"/>
                <a:gd name="connsiteY4" fmla="*/ 6096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1219200">
                  <a:moveTo>
                    <a:pt x="1219200" y="609600"/>
                  </a:moveTo>
                  <a:cubicBezTo>
                    <a:pt x="1219200" y="946273"/>
                    <a:pt x="946273" y="1219200"/>
                    <a:pt x="609600" y="1219200"/>
                  </a:cubicBez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ubicBezTo>
                    <a:pt x="946273" y="0"/>
                    <a:pt x="1219200" y="272927"/>
                    <a:pt x="1219200" y="60960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F428295A-74F1-4A7E-AF9C-62C636354CA0}"/>
                </a:ext>
              </a:extLst>
            </p:cNvPr>
            <p:cNvSpPr/>
            <p:nvPr/>
          </p:nvSpPr>
          <p:spPr>
            <a:xfrm>
              <a:off x="3440112" y="2454275"/>
              <a:ext cx="609600" cy="609600"/>
            </a:xfrm>
            <a:custGeom>
              <a:avLst/>
              <a:gdLst>
                <a:gd name="connsiteX0" fmla="*/ 609600 w 609600"/>
                <a:gd name="connsiteY0" fmla="*/ 152400 h 609600"/>
                <a:gd name="connsiteX1" fmla="*/ 457200 w 609600"/>
                <a:gd name="connsiteY1" fmla="*/ 152400 h 609600"/>
                <a:gd name="connsiteX2" fmla="*/ 457200 w 609600"/>
                <a:gd name="connsiteY2" fmla="*/ 0 h 609600"/>
                <a:gd name="connsiteX3" fmla="*/ 152400 w 609600"/>
                <a:gd name="connsiteY3" fmla="*/ 0 h 609600"/>
                <a:gd name="connsiteX4" fmla="*/ 152400 w 609600"/>
                <a:gd name="connsiteY4" fmla="*/ 152400 h 609600"/>
                <a:gd name="connsiteX5" fmla="*/ 0 w 609600"/>
                <a:gd name="connsiteY5" fmla="*/ 152400 h 609600"/>
                <a:gd name="connsiteX6" fmla="*/ 0 w 609600"/>
                <a:gd name="connsiteY6" fmla="*/ 457200 h 609600"/>
                <a:gd name="connsiteX7" fmla="*/ 152400 w 609600"/>
                <a:gd name="connsiteY7" fmla="*/ 457200 h 609600"/>
                <a:gd name="connsiteX8" fmla="*/ 152400 w 609600"/>
                <a:gd name="connsiteY8" fmla="*/ 609600 h 609600"/>
                <a:gd name="connsiteX9" fmla="*/ 457200 w 609600"/>
                <a:gd name="connsiteY9" fmla="*/ 609600 h 609600"/>
                <a:gd name="connsiteX10" fmla="*/ 457200 w 609600"/>
                <a:gd name="connsiteY10" fmla="*/ 457200 h 609600"/>
                <a:gd name="connsiteX11" fmla="*/ 609600 w 609600"/>
                <a:gd name="connsiteY11" fmla="*/ 457200 h 609600"/>
                <a:gd name="connsiteX12" fmla="*/ 609600 w 609600"/>
                <a:gd name="connsiteY12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609600">
                  <a:moveTo>
                    <a:pt x="609600" y="152400"/>
                  </a:moveTo>
                  <a:lnTo>
                    <a:pt x="457200" y="152400"/>
                  </a:lnTo>
                  <a:lnTo>
                    <a:pt x="457200" y="0"/>
                  </a:ln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lnTo>
                    <a:pt x="0" y="457200"/>
                  </a:lnTo>
                  <a:lnTo>
                    <a:pt x="152400" y="457200"/>
                  </a:lnTo>
                  <a:lnTo>
                    <a:pt x="152400" y="609600"/>
                  </a:lnTo>
                  <a:lnTo>
                    <a:pt x="457200" y="609600"/>
                  </a:lnTo>
                  <a:lnTo>
                    <a:pt x="457200" y="457200"/>
                  </a:lnTo>
                  <a:lnTo>
                    <a:pt x="609600" y="457200"/>
                  </a:lnTo>
                  <a:lnTo>
                    <a:pt x="609600" y="1524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A2AB9919-637E-45DD-BCC6-92A97810E194}"/>
                </a:ext>
              </a:extLst>
            </p:cNvPr>
            <p:cNvSpPr/>
            <p:nvPr/>
          </p:nvSpPr>
          <p:spPr>
            <a:xfrm>
              <a:off x="4964112" y="2149475"/>
              <a:ext cx="457200" cy="609600"/>
            </a:xfrm>
            <a:custGeom>
              <a:avLst/>
              <a:gdLst>
                <a:gd name="connsiteX0" fmla="*/ 381000 w 457200"/>
                <a:gd name="connsiteY0" fmla="*/ 0 h 609600"/>
                <a:gd name="connsiteX1" fmla="*/ 457200 w 457200"/>
                <a:gd name="connsiteY1" fmla="*/ 0 h 609600"/>
                <a:gd name="connsiteX2" fmla="*/ 457200 w 457200"/>
                <a:gd name="connsiteY2" fmla="*/ 609600 h 609600"/>
                <a:gd name="connsiteX3" fmla="*/ 381000 w 457200"/>
                <a:gd name="connsiteY3" fmla="*/ 609600 h 609600"/>
                <a:gd name="connsiteX4" fmla="*/ 76200 w 457200"/>
                <a:gd name="connsiteY4" fmla="*/ 609600 h 609600"/>
                <a:gd name="connsiteX5" fmla="*/ 76200 w 457200"/>
                <a:gd name="connsiteY5" fmla="*/ 0 h 609600"/>
                <a:gd name="connsiteX6" fmla="*/ 0 w 457200"/>
                <a:gd name="connsiteY6" fmla="*/ 0 h 609600"/>
                <a:gd name="connsiteX7" fmla="*/ 76200 w 45720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609600">
                  <a:moveTo>
                    <a:pt x="381000" y="0"/>
                  </a:moveTo>
                  <a:cubicBezTo>
                    <a:pt x="423084" y="0"/>
                    <a:pt x="457200" y="0"/>
                    <a:pt x="457200" y="0"/>
                  </a:cubicBezTo>
                  <a:lnTo>
                    <a:pt x="457200" y="609600"/>
                  </a:lnTo>
                  <a:cubicBezTo>
                    <a:pt x="457200" y="609600"/>
                    <a:pt x="423084" y="609600"/>
                    <a:pt x="381000" y="609600"/>
                  </a:cubicBezTo>
                  <a:lnTo>
                    <a:pt x="76200" y="609600"/>
                  </a:lnTo>
                  <a:lnTo>
                    <a:pt x="76200" y="0"/>
                  </a:lnTo>
                  <a:cubicBezTo>
                    <a:pt x="34116" y="0"/>
                    <a:pt x="0" y="0"/>
                    <a:pt x="0" y="0"/>
                  </a:cubicBezTo>
                  <a:cubicBezTo>
                    <a:pt x="0" y="0"/>
                    <a:pt x="34116" y="0"/>
                    <a:pt x="76200" y="0"/>
                  </a:cubicBez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AC5CDA9F-557E-4095-BF83-384D932EE19B}"/>
                </a:ext>
              </a:extLst>
            </p:cNvPr>
            <p:cNvSpPr/>
            <p:nvPr/>
          </p:nvSpPr>
          <p:spPr>
            <a:xfrm>
              <a:off x="4964112" y="2149475"/>
              <a:ext cx="381000" cy="609600"/>
            </a:xfrm>
            <a:custGeom>
              <a:avLst/>
              <a:gdLst>
                <a:gd name="connsiteX0" fmla="*/ 304800 w 381000"/>
                <a:gd name="connsiteY0" fmla="*/ 0 h 609600"/>
                <a:gd name="connsiteX1" fmla="*/ 381000 w 381000"/>
                <a:gd name="connsiteY1" fmla="*/ 0 h 609600"/>
                <a:gd name="connsiteX2" fmla="*/ 381000 w 381000"/>
                <a:gd name="connsiteY2" fmla="*/ 609600 h 609600"/>
                <a:gd name="connsiteX3" fmla="*/ 304800 w 381000"/>
                <a:gd name="connsiteY3" fmla="*/ 609600 h 609600"/>
                <a:gd name="connsiteX4" fmla="*/ 76200 w 381000"/>
                <a:gd name="connsiteY4" fmla="*/ 609600 h 609600"/>
                <a:gd name="connsiteX5" fmla="*/ 76200 w 381000"/>
                <a:gd name="connsiteY5" fmla="*/ 0 h 609600"/>
                <a:gd name="connsiteX6" fmla="*/ 0 w 381000"/>
                <a:gd name="connsiteY6" fmla="*/ 0 h 609600"/>
                <a:gd name="connsiteX7" fmla="*/ 76200 w 38100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609600">
                  <a:moveTo>
                    <a:pt x="304800" y="0"/>
                  </a:moveTo>
                  <a:cubicBezTo>
                    <a:pt x="346884" y="0"/>
                    <a:pt x="381000" y="0"/>
                    <a:pt x="381000" y="0"/>
                  </a:cubicBezTo>
                  <a:lnTo>
                    <a:pt x="381000" y="609600"/>
                  </a:lnTo>
                  <a:cubicBezTo>
                    <a:pt x="381000" y="609600"/>
                    <a:pt x="346884" y="609600"/>
                    <a:pt x="304800" y="609600"/>
                  </a:cubicBezTo>
                  <a:lnTo>
                    <a:pt x="76200" y="609600"/>
                  </a:lnTo>
                  <a:lnTo>
                    <a:pt x="76200" y="0"/>
                  </a:lnTo>
                  <a:cubicBezTo>
                    <a:pt x="34116" y="0"/>
                    <a:pt x="0" y="0"/>
                    <a:pt x="0" y="0"/>
                  </a:cubicBezTo>
                  <a:cubicBezTo>
                    <a:pt x="0" y="0"/>
                    <a:pt x="34116" y="0"/>
                    <a:pt x="76200" y="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C4789CA7-204A-4FAE-9F84-CCBD78150FC5}"/>
                </a:ext>
              </a:extLst>
            </p:cNvPr>
            <p:cNvSpPr/>
            <p:nvPr/>
          </p:nvSpPr>
          <p:spPr>
            <a:xfrm>
              <a:off x="5726112" y="2301875"/>
              <a:ext cx="914400" cy="685800"/>
            </a:xfrm>
            <a:custGeom>
              <a:avLst/>
              <a:gdLst>
                <a:gd name="connsiteX0" fmla="*/ 920020 w 914400"/>
                <a:gd name="connsiteY0" fmla="*/ 685800 h 685800"/>
                <a:gd name="connsiteX1" fmla="*/ 0 w 914400"/>
                <a:gd name="connsiteY1" fmla="*/ 685800 h 685800"/>
                <a:gd name="connsiteX2" fmla="*/ 0 w 914400"/>
                <a:gd name="connsiteY2" fmla="*/ 0 h 685800"/>
                <a:gd name="connsiteX3" fmla="*/ 550831 w 914400"/>
                <a:gd name="connsiteY3" fmla="*/ 0 h 685800"/>
                <a:gd name="connsiteX4" fmla="*/ 920020 w 914400"/>
                <a:gd name="connsiteY4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85800">
                  <a:moveTo>
                    <a:pt x="920020" y="685800"/>
                  </a:moveTo>
                  <a:lnTo>
                    <a:pt x="0" y="685800"/>
                  </a:lnTo>
                  <a:lnTo>
                    <a:pt x="0" y="0"/>
                  </a:lnTo>
                  <a:lnTo>
                    <a:pt x="550831" y="0"/>
                  </a:lnTo>
                  <a:lnTo>
                    <a:pt x="920020" y="6858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A16EB789-FFCA-4105-B690-B528467D55F4}"/>
                </a:ext>
              </a:extLst>
            </p:cNvPr>
            <p:cNvSpPr/>
            <p:nvPr/>
          </p:nvSpPr>
          <p:spPr>
            <a:xfrm>
              <a:off x="5726112" y="2301875"/>
              <a:ext cx="762000" cy="685800"/>
            </a:xfrm>
            <a:custGeom>
              <a:avLst/>
              <a:gdLst>
                <a:gd name="connsiteX0" fmla="*/ 762000 w 762000"/>
                <a:gd name="connsiteY0" fmla="*/ 685800 h 685800"/>
                <a:gd name="connsiteX1" fmla="*/ 0 w 762000"/>
                <a:gd name="connsiteY1" fmla="*/ 685800 h 685800"/>
                <a:gd name="connsiteX2" fmla="*/ 0 w 762000"/>
                <a:gd name="connsiteY2" fmla="*/ 0 h 685800"/>
                <a:gd name="connsiteX3" fmla="*/ 381000 w 762000"/>
                <a:gd name="connsiteY3" fmla="*/ 0 h 685800"/>
                <a:gd name="connsiteX4" fmla="*/ 762000 w 762000"/>
                <a:gd name="connsiteY4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685800">
                  <a:moveTo>
                    <a:pt x="762000" y="685800"/>
                  </a:moveTo>
                  <a:lnTo>
                    <a:pt x="0" y="685800"/>
                  </a:lnTo>
                  <a:lnTo>
                    <a:pt x="0" y="0"/>
                  </a:lnTo>
                  <a:lnTo>
                    <a:pt x="381000" y="0"/>
                  </a:lnTo>
                  <a:lnTo>
                    <a:pt x="762000" y="6858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FFE216D1-ACA3-4F50-8F4D-C5431F08F881}"/>
                </a:ext>
              </a:extLst>
            </p:cNvPr>
            <p:cNvSpPr/>
            <p:nvPr/>
          </p:nvSpPr>
          <p:spPr>
            <a:xfrm>
              <a:off x="6030912" y="3216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3F42C686-FA88-4C58-8550-520E2CDF486C}"/>
                </a:ext>
              </a:extLst>
            </p:cNvPr>
            <p:cNvSpPr/>
            <p:nvPr/>
          </p:nvSpPr>
          <p:spPr>
            <a:xfrm>
              <a:off x="6564312" y="3673475"/>
              <a:ext cx="685800" cy="304800"/>
            </a:xfrm>
            <a:custGeom>
              <a:avLst/>
              <a:gdLst>
                <a:gd name="connsiteX0" fmla="*/ 685800 w 685800"/>
                <a:gd name="connsiteY0" fmla="*/ 304800 h 304800"/>
                <a:gd name="connsiteX1" fmla="*/ 0 w 685800"/>
                <a:gd name="connsiteY1" fmla="*/ 304800 h 304800"/>
                <a:gd name="connsiteX2" fmla="*/ 228600 w 685800"/>
                <a:gd name="connsiteY2" fmla="*/ 0 h 304800"/>
                <a:gd name="connsiteX3" fmla="*/ 685800 w 685800"/>
                <a:gd name="connsiteY3" fmla="*/ 0 h 304800"/>
                <a:gd name="connsiteX4" fmla="*/ 685800 w 685800"/>
                <a:gd name="connsiteY4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" h="304800">
                  <a:moveTo>
                    <a:pt x="685800" y="304800"/>
                  </a:moveTo>
                  <a:lnTo>
                    <a:pt x="0" y="304800"/>
                  </a:lnTo>
                  <a:lnTo>
                    <a:pt x="228600" y="0"/>
                  </a:lnTo>
                  <a:lnTo>
                    <a:pt x="685800" y="0"/>
                  </a:lnTo>
                  <a:lnTo>
                    <a:pt x="685800" y="304800"/>
                  </a:ln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6EAA21C3-BB01-417E-A42B-FEAEFA1B0571}"/>
                </a:ext>
              </a:extLst>
            </p:cNvPr>
            <p:cNvSpPr/>
            <p:nvPr/>
          </p:nvSpPr>
          <p:spPr>
            <a:xfrm>
              <a:off x="7021512" y="3292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44A06DD4-FE28-4D9B-9BF3-1D32EDC7D44C}"/>
                </a:ext>
              </a:extLst>
            </p:cNvPr>
            <p:cNvSpPr/>
            <p:nvPr/>
          </p:nvSpPr>
          <p:spPr>
            <a:xfrm>
              <a:off x="2830512" y="3444875"/>
              <a:ext cx="1828800" cy="228600"/>
            </a:xfrm>
            <a:custGeom>
              <a:avLst/>
              <a:gdLst>
                <a:gd name="connsiteX0" fmla="*/ 0 w 1828800"/>
                <a:gd name="connsiteY0" fmla="*/ 0 h 228600"/>
                <a:gd name="connsiteX1" fmla="*/ 1828800 w 1828800"/>
                <a:gd name="connsiteY1" fmla="*/ 0 h 228600"/>
                <a:gd name="connsiteX2" fmla="*/ 1828800 w 1828800"/>
                <a:gd name="connsiteY2" fmla="*/ 228600 h 228600"/>
                <a:gd name="connsiteX3" fmla="*/ 0 w 18288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228600">
                  <a:moveTo>
                    <a:pt x="0" y="0"/>
                  </a:moveTo>
                  <a:lnTo>
                    <a:pt x="1828800" y="0"/>
                  </a:lnTo>
                  <a:lnTo>
                    <a:pt x="18288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94ADE29A-02FB-4747-BA8E-99930EF5200C}"/>
                </a:ext>
              </a:extLst>
            </p:cNvPr>
            <p:cNvSpPr/>
            <p:nvPr/>
          </p:nvSpPr>
          <p:spPr>
            <a:xfrm>
              <a:off x="4659312" y="3063875"/>
              <a:ext cx="1066800" cy="228600"/>
            </a:xfrm>
            <a:custGeom>
              <a:avLst/>
              <a:gdLst>
                <a:gd name="connsiteX0" fmla="*/ 0 w 1066800"/>
                <a:gd name="connsiteY0" fmla="*/ 0 h 228600"/>
                <a:gd name="connsiteX1" fmla="*/ 1066800 w 1066800"/>
                <a:gd name="connsiteY1" fmla="*/ 0 h 228600"/>
                <a:gd name="connsiteX2" fmla="*/ 1066800 w 1066800"/>
                <a:gd name="connsiteY2" fmla="*/ 228600 h 228600"/>
                <a:gd name="connsiteX3" fmla="*/ 0 w 10668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228600">
                  <a:moveTo>
                    <a:pt x="0" y="0"/>
                  </a:moveTo>
                  <a:lnTo>
                    <a:pt x="1066800" y="0"/>
                  </a:lnTo>
                  <a:lnTo>
                    <a:pt x="10668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D6520434-9577-4C2C-8F81-E567DD6DA94F}"/>
                </a:ext>
              </a:extLst>
            </p:cNvPr>
            <p:cNvSpPr/>
            <p:nvPr/>
          </p:nvSpPr>
          <p:spPr>
            <a:xfrm>
              <a:off x="4964112" y="15398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464CBE70-23CC-4778-9F5D-9961FF597216}"/>
                </a:ext>
              </a:extLst>
            </p:cNvPr>
            <p:cNvSpPr/>
            <p:nvPr/>
          </p:nvSpPr>
          <p:spPr>
            <a:xfrm>
              <a:off x="5040312" y="1235075"/>
              <a:ext cx="304800" cy="304800"/>
            </a:xfrm>
            <a:custGeom>
              <a:avLst/>
              <a:gdLst>
                <a:gd name="connsiteX0" fmla="*/ 152400 w 304800"/>
                <a:gd name="connsiteY0" fmla="*/ 0 h 304800"/>
                <a:gd name="connsiteX1" fmla="*/ 152400 w 304800"/>
                <a:gd name="connsiteY1" fmla="*/ 0 h 304800"/>
                <a:gd name="connsiteX2" fmla="*/ 304800 w 304800"/>
                <a:gd name="connsiteY2" fmla="*/ 152400 h 304800"/>
                <a:gd name="connsiteX3" fmla="*/ 304800 w 304800"/>
                <a:gd name="connsiteY3" fmla="*/ 304800 h 304800"/>
                <a:gd name="connsiteX4" fmla="*/ 304800 w 304800"/>
                <a:gd name="connsiteY4" fmla="*/ 304800 h 304800"/>
                <a:gd name="connsiteX5" fmla="*/ 0 w 304800"/>
                <a:gd name="connsiteY5" fmla="*/ 304800 h 304800"/>
                <a:gd name="connsiteX6" fmla="*/ 0 w 304800"/>
                <a:gd name="connsiteY6" fmla="*/ 304800 h 304800"/>
                <a:gd name="connsiteX7" fmla="*/ 0 w 304800"/>
                <a:gd name="connsiteY7" fmla="*/ 152400 h 304800"/>
                <a:gd name="connsiteX8" fmla="*/ 152400 w 3048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304800">
                  <a:moveTo>
                    <a:pt x="152400" y="0"/>
                  </a:moveTo>
                  <a:lnTo>
                    <a:pt x="152400" y="0"/>
                  </a:lnTo>
                  <a:cubicBezTo>
                    <a:pt x="236568" y="0"/>
                    <a:pt x="304800" y="68232"/>
                    <a:pt x="304800" y="152400"/>
                  </a:cubicBezTo>
                  <a:lnTo>
                    <a:pt x="304800" y="304800"/>
                  </a:lnTo>
                  <a:lnTo>
                    <a:pt x="304800" y="304800"/>
                  </a:lnTo>
                  <a:lnTo>
                    <a:pt x="0" y="304800"/>
                  </a:lnTo>
                  <a:lnTo>
                    <a:pt x="0" y="304800"/>
                  </a:lnTo>
                  <a:lnTo>
                    <a:pt x="0" y="152400"/>
                  </a:lnTo>
                  <a:cubicBezTo>
                    <a:pt x="0" y="68232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6F63EB02-55F6-47AC-A7AD-0180558AE627}"/>
                </a:ext>
              </a:extLst>
            </p:cNvPr>
            <p:cNvSpPr/>
            <p:nvPr/>
          </p:nvSpPr>
          <p:spPr>
            <a:xfrm>
              <a:off x="5116512" y="701675"/>
              <a:ext cx="152400" cy="304800"/>
            </a:xfrm>
            <a:custGeom>
              <a:avLst/>
              <a:gdLst>
                <a:gd name="connsiteX0" fmla="*/ 76200 w 152400"/>
                <a:gd name="connsiteY0" fmla="*/ 304800 h 304800"/>
                <a:gd name="connsiteX1" fmla="*/ 0 w 152400"/>
                <a:gd name="connsiteY1" fmla="*/ 228600 h 304800"/>
                <a:gd name="connsiteX2" fmla="*/ 0 w 152400"/>
                <a:gd name="connsiteY2" fmla="*/ 76200 h 304800"/>
                <a:gd name="connsiteX3" fmla="*/ 76200 w 152400"/>
                <a:gd name="connsiteY3" fmla="*/ 0 h 304800"/>
                <a:gd name="connsiteX4" fmla="*/ 152400 w 152400"/>
                <a:gd name="connsiteY4" fmla="*/ 76200 h 304800"/>
                <a:gd name="connsiteX5" fmla="*/ 152400 w 152400"/>
                <a:gd name="connsiteY5" fmla="*/ 228600 h 304800"/>
                <a:gd name="connsiteX6" fmla="*/ 76200 w 152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76200" y="304800"/>
                  </a:moveTo>
                  <a:cubicBezTo>
                    <a:pt x="34116" y="304800"/>
                    <a:pt x="0" y="270684"/>
                    <a:pt x="0" y="2286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228600"/>
                  </a:lnTo>
                  <a:cubicBezTo>
                    <a:pt x="152400" y="270684"/>
                    <a:pt x="118284" y="304800"/>
                    <a:pt x="76200" y="304800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1E75D06E-A826-4934-BA80-CE6945F177FF}"/>
                </a:ext>
              </a:extLst>
            </p:cNvPr>
            <p:cNvSpPr/>
            <p:nvPr/>
          </p:nvSpPr>
          <p:spPr>
            <a:xfrm>
              <a:off x="4588128" y="1006200"/>
              <a:ext cx="276225" cy="228600"/>
            </a:xfrm>
            <a:custGeom>
              <a:avLst/>
              <a:gdLst>
                <a:gd name="connsiteX0" fmla="*/ 208563 w 276225"/>
                <a:gd name="connsiteY0" fmla="*/ 228875 h 228600"/>
                <a:gd name="connsiteX1" fmla="*/ 170539 w 276225"/>
                <a:gd name="connsiteY1" fmla="*/ 218655 h 228600"/>
                <a:gd name="connsiteX2" fmla="*/ 38551 w 276225"/>
                <a:gd name="connsiteY2" fmla="*/ 142455 h 228600"/>
                <a:gd name="connsiteX3" fmla="*/ 9971 w 276225"/>
                <a:gd name="connsiteY3" fmla="*/ 38551 h 228600"/>
                <a:gd name="connsiteX4" fmla="*/ 113876 w 276225"/>
                <a:gd name="connsiteY4" fmla="*/ 9971 h 228600"/>
                <a:gd name="connsiteX5" fmla="*/ 114751 w 276225"/>
                <a:gd name="connsiteY5" fmla="*/ 10477 h 228600"/>
                <a:gd name="connsiteX6" fmla="*/ 246739 w 276225"/>
                <a:gd name="connsiteY6" fmla="*/ 86677 h 228600"/>
                <a:gd name="connsiteX7" fmla="*/ 274651 w 276225"/>
                <a:gd name="connsiteY7" fmla="*/ 190762 h 228600"/>
                <a:gd name="connsiteX8" fmla="*/ 208563 w 276225"/>
                <a:gd name="connsiteY8" fmla="*/ 22887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228600">
                  <a:moveTo>
                    <a:pt x="208563" y="228875"/>
                  </a:moveTo>
                  <a:cubicBezTo>
                    <a:pt x="195209" y="228876"/>
                    <a:pt x="182092" y="225350"/>
                    <a:pt x="170539" y="218655"/>
                  </a:cubicBezTo>
                  <a:lnTo>
                    <a:pt x="38551" y="142455"/>
                  </a:lnTo>
                  <a:cubicBezTo>
                    <a:pt x="1967" y="121655"/>
                    <a:pt x="-10829" y="75135"/>
                    <a:pt x="9971" y="38551"/>
                  </a:cubicBezTo>
                  <a:cubicBezTo>
                    <a:pt x="30772" y="1967"/>
                    <a:pt x="77291" y="-10829"/>
                    <a:pt x="113876" y="9971"/>
                  </a:cubicBezTo>
                  <a:cubicBezTo>
                    <a:pt x="114169" y="10138"/>
                    <a:pt x="114460" y="10306"/>
                    <a:pt x="114751" y="10477"/>
                  </a:cubicBezTo>
                  <a:lnTo>
                    <a:pt x="246739" y="86677"/>
                  </a:lnTo>
                  <a:cubicBezTo>
                    <a:pt x="283189" y="107711"/>
                    <a:pt x="295686" y="154312"/>
                    <a:pt x="274651" y="190762"/>
                  </a:cubicBezTo>
                  <a:cubicBezTo>
                    <a:pt x="261025" y="214374"/>
                    <a:pt x="235824" y="228907"/>
                    <a:pt x="208563" y="22887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552D6B32-4D0D-448F-98A7-A28DCCB07CA0}"/>
                </a:ext>
              </a:extLst>
            </p:cNvPr>
            <p:cNvSpPr/>
            <p:nvPr/>
          </p:nvSpPr>
          <p:spPr>
            <a:xfrm>
              <a:off x="5512443" y="1006200"/>
              <a:ext cx="276225" cy="228600"/>
            </a:xfrm>
            <a:custGeom>
              <a:avLst/>
              <a:gdLst>
                <a:gd name="connsiteX0" fmla="*/ 76290 w 276225"/>
                <a:gd name="connsiteY0" fmla="*/ 228875 h 228600"/>
                <a:gd name="connsiteX1" fmla="*/ 0 w 276225"/>
                <a:gd name="connsiteY1" fmla="*/ 152764 h 228600"/>
                <a:gd name="connsiteX2" fmla="*/ 38113 w 276225"/>
                <a:gd name="connsiteY2" fmla="*/ 86676 h 228600"/>
                <a:gd name="connsiteX3" fmla="*/ 170101 w 276225"/>
                <a:gd name="connsiteY3" fmla="*/ 10476 h 228600"/>
                <a:gd name="connsiteX4" fmla="*/ 274375 w 276225"/>
                <a:gd name="connsiteY4" fmla="*/ 37674 h 228600"/>
                <a:gd name="connsiteX5" fmla="*/ 247177 w 276225"/>
                <a:gd name="connsiteY5" fmla="*/ 141949 h 228600"/>
                <a:gd name="connsiteX6" fmla="*/ 246301 w 276225"/>
                <a:gd name="connsiteY6" fmla="*/ 142454 h 228600"/>
                <a:gd name="connsiteX7" fmla="*/ 114313 w 276225"/>
                <a:gd name="connsiteY7" fmla="*/ 218654 h 228600"/>
                <a:gd name="connsiteX8" fmla="*/ 76290 w 276225"/>
                <a:gd name="connsiteY8" fmla="*/ 22887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228600">
                  <a:moveTo>
                    <a:pt x="76290" y="228875"/>
                  </a:moveTo>
                  <a:cubicBezTo>
                    <a:pt x="34206" y="228924"/>
                    <a:pt x="49" y="194848"/>
                    <a:pt x="0" y="152764"/>
                  </a:cubicBezTo>
                  <a:cubicBezTo>
                    <a:pt x="-32" y="125503"/>
                    <a:pt x="14502" y="100302"/>
                    <a:pt x="38113" y="86676"/>
                  </a:cubicBezTo>
                  <a:lnTo>
                    <a:pt x="170101" y="10476"/>
                  </a:lnTo>
                  <a:cubicBezTo>
                    <a:pt x="206407" y="-10808"/>
                    <a:pt x="253092" y="1369"/>
                    <a:pt x="274375" y="37674"/>
                  </a:cubicBezTo>
                  <a:cubicBezTo>
                    <a:pt x="295659" y="73980"/>
                    <a:pt x="283482" y="120665"/>
                    <a:pt x="247177" y="141949"/>
                  </a:cubicBezTo>
                  <a:cubicBezTo>
                    <a:pt x="246886" y="142119"/>
                    <a:pt x="246594" y="142288"/>
                    <a:pt x="246301" y="142454"/>
                  </a:cubicBezTo>
                  <a:lnTo>
                    <a:pt x="114313" y="218654"/>
                  </a:lnTo>
                  <a:cubicBezTo>
                    <a:pt x="102759" y="225349"/>
                    <a:pt x="89643" y="228874"/>
                    <a:pt x="76290" y="22887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3A90D9A2-CFDB-477F-B8A6-2F654F015225}"/>
                </a:ext>
              </a:extLst>
            </p:cNvPr>
            <p:cNvSpPr/>
            <p:nvPr/>
          </p:nvSpPr>
          <p:spPr>
            <a:xfrm>
              <a:off x="4583112" y="1844675"/>
              <a:ext cx="76200" cy="1600200"/>
            </a:xfrm>
            <a:custGeom>
              <a:avLst/>
              <a:gdLst>
                <a:gd name="connsiteX0" fmla="*/ 0 w 76200"/>
                <a:gd name="connsiteY0" fmla="*/ 0 h 1600200"/>
                <a:gd name="connsiteX1" fmla="*/ 76200 w 76200"/>
                <a:gd name="connsiteY1" fmla="*/ 0 h 1600200"/>
                <a:gd name="connsiteX2" fmla="*/ 76200 w 76200"/>
                <a:gd name="connsiteY2" fmla="*/ 1600200 h 1600200"/>
                <a:gd name="connsiteX3" fmla="*/ 0 w 76200"/>
                <a:gd name="connsiteY3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600200">
                  <a:moveTo>
                    <a:pt x="0" y="0"/>
                  </a:moveTo>
                  <a:lnTo>
                    <a:pt x="76200" y="0"/>
                  </a:lnTo>
                  <a:lnTo>
                    <a:pt x="76200" y="1600200"/>
                  </a:lnTo>
                  <a:lnTo>
                    <a:pt x="0" y="1600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DEAB0B6D-D0B7-47C4-85A1-B63F856E88DF}"/>
                </a:ext>
              </a:extLst>
            </p:cNvPr>
            <p:cNvSpPr/>
            <p:nvPr/>
          </p:nvSpPr>
          <p:spPr>
            <a:xfrm>
              <a:off x="4583112" y="3673475"/>
              <a:ext cx="76200" cy="304800"/>
            </a:xfrm>
            <a:custGeom>
              <a:avLst/>
              <a:gdLst>
                <a:gd name="connsiteX0" fmla="*/ 0 w 76200"/>
                <a:gd name="connsiteY0" fmla="*/ 0 h 304800"/>
                <a:gd name="connsiteX1" fmla="*/ 76200 w 76200"/>
                <a:gd name="connsiteY1" fmla="*/ 0 h 304800"/>
                <a:gd name="connsiteX2" fmla="*/ 76200 w 76200"/>
                <a:gd name="connsiteY2" fmla="*/ 304800 h 304800"/>
                <a:gd name="connsiteX3" fmla="*/ 0 w 76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04800">
                  <a:moveTo>
                    <a:pt x="0" y="0"/>
                  </a:moveTo>
                  <a:lnTo>
                    <a:pt x="76200" y="0"/>
                  </a:lnTo>
                  <a:lnTo>
                    <a:pt x="76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05EAB939-AF92-46A1-A7A7-48CC9B5BA4E3}"/>
                </a:ext>
              </a:extLst>
            </p:cNvPr>
            <p:cNvSpPr/>
            <p:nvPr/>
          </p:nvSpPr>
          <p:spPr>
            <a:xfrm>
              <a:off x="5726112" y="1844675"/>
              <a:ext cx="76200" cy="457200"/>
            </a:xfrm>
            <a:custGeom>
              <a:avLst/>
              <a:gdLst>
                <a:gd name="connsiteX0" fmla="*/ 0 w 76200"/>
                <a:gd name="connsiteY0" fmla="*/ 0 h 457200"/>
                <a:gd name="connsiteX1" fmla="*/ 76200 w 76200"/>
                <a:gd name="connsiteY1" fmla="*/ 0 h 457200"/>
                <a:gd name="connsiteX2" fmla="*/ 76200 w 76200"/>
                <a:gd name="connsiteY2" fmla="*/ 457200 h 457200"/>
                <a:gd name="connsiteX3" fmla="*/ 0 w 762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457200">
                  <a:moveTo>
                    <a:pt x="0" y="0"/>
                  </a:moveTo>
                  <a:lnTo>
                    <a:pt x="76200" y="0"/>
                  </a:lnTo>
                  <a:lnTo>
                    <a:pt x="762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8440410E-3290-4C1C-8AE9-C96B39B4448A}"/>
                </a:ext>
              </a:extLst>
            </p:cNvPr>
            <p:cNvSpPr/>
            <p:nvPr/>
          </p:nvSpPr>
          <p:spPr>
            <a:xfrm>
              <a:off x="5726112" y="2987675"/>
              <a:ext cx="76200" cy="990600"/>
            </a:xfrm>
            <a:custGeom>
              <a:avLst/>
              <a:gdLst>
                <a:gd name="connsiteX0" fmla="*/ 0 w 76200"/>
                <a:gd name="connsiteY0" fmla="*/ 0 h 990600"/>
                <a:gd name="connsiteX1" fmla="*/ 76200 w 76200"/>
                <a:gd name="connsiteY1" fmla="*/ 0 h 990600"/>
                <a:gd name="connsiteX2" fmla="*/ 76200 w 76200"/>
                <a:gd name="connsiteY2" fmla="*/ 990600 h 990600"/>
                <a:gd name="connsiteX3" fmla="*/ 0 w 76200"/>
                <a:gd name="connsiteY3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990600">
                  <a:moveTo>
                    <a:pt x="0" y="0"/>
                  </a:moveTo>
                  <a:lnTo>
                    <a:pt x="76200" y="0"/>
                  </a:lnTo>
                  <a:lnTo>
                    <a:pt x="76200" y="990600"/>
                  </a:lnTo>
                  <a:lnTo>
                    <a:pt x="0" y="990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609E94A9-9015-41CC-B310-6E96A0449D88}"/>
                </a:ext>
              </a:extLst>
            </p:cNvPr>
            <p:cNvSpPr/>
            <p:nvPr/>
          </p:nvSpPr>
          <p:spPr>
            <a:xfrm>
              <a:off x="4583112" y="3444875"/>
              <a:ext cx="76200" cy="228600"/>
            </a:xfrm>
            <a:custGeom>
              <a:avLst/>
              <a:gdLst>
                <a:gd name="connsiteX0" fmla="*/ 0 w 76200"/>
                <a:gd name="connsiteY0" fmla="*/ 0 h 228600"/>
                <a:gd name="connsiteX1" fmla="*/ 76200 w 76200"/>
                <a:gd name="connsiteY1" fmla="*/ 0 h 228600"/>
                <a:gd name="connsiteX2" fmla="*/ 76200 w 76200"/>
                <a:gd name="connsiteY2" fmla="*/ 228600 h 228600"/>
                <a:gd name="connsiteX3" fmla="*/ 0 w 762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28600">
                  <a:moveTo>
                    <a:pt x="0" y="0"/>
                  </a:moveTo>
                  <a:lnTo>
                    <a:pt x="76200" y="0"/>
                  </a:lnTo>
                  <a:lnTo>
                    <a:pt x="762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A63F319A-EDEA-486A-AD5A-85F04CF50159}"/>
                </a:ext>
              </a:extLst>
            </p:cNvPr>
            <p:cNvSpPr/>
            <p:nvPr/>
          </p:nvSpPr>
          <p:spPr>
            <a:xfrm>
              <a:off x="5726112" y="2301875"/>
              <a:ext cx="76200" cy="685800"/>
            </a:xfrm>
            <a:custGeom>
              <a:avLst/>
              <a:gdLst>
                <a:gd name="connsiteX0" fmla="*/ 0 w 76200"/>
                <a:gd name="connsiteY0" fmla="*/ 0 h 685800"/>
                <a:gd name="connsiteX1" fmla="*/ 76200 w 76200"/>
                <a:gd name="connsiteY1" fmla="*/ 0 h 685800"/>
                <a:gd name="connsiteX2" fmla="*/ 76200 w 76200"/>
                <a:gd name="connsiteY2" fmla="*/ 685800 h 685800"/>
                <a:gd name="connsiteX3" fmla="*/ 0 w 76200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685800">
                  <a:moveTo>
                    <a:pt x="0" y="0"/>
                  </a:moveTo>
                  <a:lnTo>
                    <a:pt x="76200" y="0"/>
                  </a:lnTo>
                  <a:lnTo>
                    <a:pt x="76200" y="6858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41B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2FC9EBCD-36B4-4D0A-A445-222F1957298E}"/>
                </a:ext>
              </a:extLst>
            </p:cNvPr>
            <p:cNvSpPr/>
            <p:nvPr/>
          </p:nvSpPr>
          <p:spPr>
            <a:xfrm>
              <a:off x="3448170" y="3684114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6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6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8FFA6A4E-1D69-492A-B7A5-1F6C14E4941A}"/>
                </a:ext>
              </a:extLst>
            </p:cNvPr>
            <p:cNvSpPr/>
            <p:nvPr/>
          </p:nvSpPr>
          <p:spPr>
            <a:xfrm>
              <a:off x="3649662" y="388302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:a16="http://schemas.microsoft.com/office/drawing/2014/main" id="{49F3E56F-512C-40F8-BDE7-6984D24FD642}"/>
                </a:ext>
              </a:extLst>
            </p:cNvPr>
            <p:cNvSpPr/>
            <p:nvPr/>
          </p:nvSpPr>
          <p:spPr>
            <a:xfrm>
              <a:off x="3363831" y="3597680"/>
              <a:ext cx="752475" cy="752475"/>
            </a:xfrm>
            <a:custGeom>
              <a:avLst/>
              <a:gdLst>
                <a:gd name="connsiteX0" fmla="*/ 381747 w 752475"/>
                <a:gd name="connsiteY0" fmla="*/ 761757 h 752475"/>
                <a:gd name="connsiteX1" fmla="*/ 287450 w 752475"/>
                <a:gd name="connsiteY1" fmla="*/ 749908 h 752475"/>
                <a:gd name="connsiteX2" fmla="*/ 11768 w 752475"/>
                <a:gd name="connsiteY2" fmla="*/ 286993 h 752475"/>
                <a:gd name="connsiteX3" fmla="*/ 11768 w 752475"/>
                <a:gd name="connsiteY3" fmla="*/ 286993 h 752475"/>
                <a:gd name="connsiteX4" fmla="*/ 474792 w 752475"/>
                <a:gd name="connsiteY4" fmla="*/ 11860 h 752475"/>
                <a:gd name="connsiteX5" fmla="*/ 749925 w 752475"/>
                <a:gd name="connsiteY5" fmla="*/ 474885 h 752475"/>
                <a:gd name="connsiteX6" fmla="*/ 381747 w 752475"/>
                <a:gd name="connsiteY6" fmla="*/ 761786 h 752475"/>
                <a:gd name="connsiteX7" fmla="*/ 380671 w 752475"/>
                <a:gd name="connsiteY7" fmla="*/ 151899 h 752475"/>
                <a:gd name="connsiteX8" fmla="*/ 159491 w 752475"/>
                <a:gd name="connsiteY8" fmla="*/ 324397 h 752475"/>
                <a:gd name="connsiteX9" fmla="*/ 159491 w 752475"/>
                <a:gd name="connsiteY9" fmla="*/ 324397 h 752475"/>
                <a:gd name="connsiteX10" fmla="*/ 324885 w 752475"/>
                <a:gd name="connsiteY10" fmla="*/ 602176 h 752475"/>
                <a:gd name="connsiteX11" fmla="*/ 602663 w 752475"/>
                <a:gd name="connsiteY11" fmla="*/ 436781 h 752475"/>
                <a:gd name="connsiteX12" fmla="*/ 437278 w 752475"/>
                <a:gd name="connsiteY12" fmla="*/ 159005 h 752475"/>
                <a:gd name="connsiteX13" fmla="*/ 380671 w 752475"/>
                <a:gd name="connsiteY13" fmla="*/ 151899 h 752475"/>
                <a:gd name="connsiteX14" fmla="*/ 85625 w 752475"/>
                <a:gd name="connsiteY14" fmla="*/ 305690 h 752475"/>
                <a:gd name="connsiteX15" fmla="*/ 85625 w 752475"/>
                <a:gd name="connsiteY15" fmla="*/ 30569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2475" h="752475">
                  <a:moveTo>
                    <a:pt x="381747" y="761757"/>
                  </a:moveTo>
                  <a:cubicBezTo>
                    <a:pt x="349945" y="761734"/>
                    <a:pt x="318269" y="757754"/>
                    <a:pt x="287450" y="749908"/>
                  </a:cubicBezTo>
                  <a:cubicBezTo>
                    <a:pt x="83499" y="698195"/>
                    <a:pt x="-39923" y="490949"/>
                    <a:pt x="11768" y="286993"/>
                  </a:cubicBezTo>
                  <a:lnTo>
                    <a:pt x="11768" y="286993"/>
                  </a:lnTo>
                  <a:cubicBezTo>
                    <a:pt x="63653" y="83156"/>
                    <a:pt x="270956" y="-40025"/>
                    <a:pt x="474792" y="11860"/>
                  </a:cubicBezTo>
                  <a:cubicBezTo>
                    <a:pt x="678629" y="63745"/>
                    <a:pt x="801810" y="271049"/>
                    <a:pt x="749925" y="474885"/>
                  </a:cubicBezTo>
                  <a:cubicBezTo>
                    <a:pt x="707048" y="643331"/>
                    <a:pt x="555564" y="761374"/>
                    <a:pt x="381747" y="761786"/>
                  </a:cubicBezTo>
                  <a:close/>
                  <a:moveTo>
                    <a:pt x="380671" y="151899"/>
                  </a:moveTo>
                  <a:cubicBezTo>
                    <a:pt x="276221" y="152193"/>
                    <a:pt x="185220" y="223165"/>
                    <a:pt x="159491" y="324397"/>
                  </a:cubicBezTo>
                  <a:lnTo>
                    <a:pt x="159491" y="324397"/>
                  </a:lnTo>
                  <a:cubicBezTo>
                    <a:pt x="128457" y="446776"/>
                    <a:pt x="202507" y="571142"/>
                    <a:pt x="324885" y="602176"/>
                  </a:cubicBezTo>
                  <a:cubicBezTo>
                    <a:pt x="447264" y="633209"/>
                    <a:pt x="571630" y="559160"/>
                    <a:pt x="602663" y="436781"/>
                  </a:cubicBezTo>
                  <a:cubicBezTo>
                    <a:pt x="633696" y="314406"/>
                    <a:pt x="559652" y="190043"/>
                    <a:pt x="437278" y="159005"/>
                  </a:cubicBezTo>
                  <a:cubicBezTo>
                    <a:pt x="418777" y="154298"/>
                    <a:pt x="399762" y="151911"/>
                    <a:pt x="380671" y="151899"/>
                  </a:cubicBezTo>
                  <a:close/>
                  <a:moveTo>
                    <a:pt x="85625" y="305690"/>
                  </a:moveTo>
                  <a:lnTo>
                    <a:pt x="85625" y="30569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5" name="Freeform: Shape 1094">
              <a:extLst>
                <a:ext uri="{FF2B5EF4-FFF2-40B4-BE49-F238E27FC236}">
                  <a16:creationId xmlns:a16="http://schemas.microsoft.com/office/drawing/2014/main" id="{F5E223E4-614A-42EA-90DB-CB46CDCC87B7}"/>
                </a:ext>
              </a:extLst>
            </p:cNvPr>
            <p:cNvSpPr/>
            <p:nvPr/>
          </p:nvSpPr>
          <p:spPr>
            <a:xfrm>
              <a:off x="6115008" y="3684114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6" name="Freeform: Shape 1095">
              <a:extLst>
                <a:ext uri="{FF2B5EF4-FFF2-40B4-BE49-F238E27FC236}">
                  <a16:creationId xmlns:a16="http://schemas.microsoft.com/office/drawing/2014/main" id="{289B4174-6BFF-4EB7-B7F0-1993378C1915}"/>
                </a:ext>
              </a:extLst>
            </p:cNvPr>
            <p:cNvSpPr/>
            <p:nvPr/>
          </p:nvSpPr>
          <p:spPr>
            <a:xfrm>
              <a:off x="6316500" y="388302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AF6C316E-BE6E-4EC8-B60F-614C6DC9795C}"/>
                </a:ext>
              </a:extLst>
            </p:cNvPr>
            <p:cNvSpPr/>
            <p:nvPr/>
          </p:nvSpPr>
          <p:spPr>
            <a:xfrm>
              <a:off x="6030679" y="3597680"/>
              <a:ext cx="752475" cy="752475"/>
            </a:xfrm>
            <a:custGeom>
              <a:avLst/>
              <a:gdLst>
                <a:gd name="connsiteX0" fmla="*/ 381747 w 752475"/>
                <a:gd name="connsiteY0" fmla="*/ 761757 h 752475"/>
                <a:gd name="connsiteX1" fmla="*/ 287450 w 752475"/>
                <a:gd name="connsiteY1" fmla="*/ 749908 h 752475"/>
                <a:gd name="connsiteX2" fmla="*/ 11768 w 752475"/>
                <a:gd name="connsiteY2" fmla="*/ 286993 h 752475"/>
                <a:gd name="connsiteX3" fmla="*/ 11768 w 752475"/>
                <a:gd name="connsiteY3" fmla="*/ 286993 h 752475"/>
                <a:gd name="connsiteX4" fmla="*/ 474792 w 752475"/>
                <a:gd name="connsiteY4" fmla="*/ 11860 h 752475"/>
                <a:gd name="connsiteX5" fmla="*/ 749925 w 752475"/>
                <a:gd name="connsiteY5" fmla="*/ 474885 h 752475"/>
                <a:gd name="connsiteX6" fmla="*/ 381757 w 752475"/>
                <a:gd name="connsiteY6" fmla="*/ 761785 h 752475"/>
                <a:gd name="connsiteX7" fmla="*/ 380662 w 752475"/>
                <a:gd name="connsiteY7" fmla="*/ 151899 h 752475"/>
                <a:gd name="connsiteX8" fmla="*/ 159491 w 752475"/>
                <a:gd name="connsiteY8" fmla="*/ 324397 h 752475"/>
                <a:gd name="connsiteX9" fmla="*/ 159491 w 752475"/>
                <a:gd name="connsiteY9" fmla="*/ 324397 h 752475"/>
                <a:gd name="connsiteX10" fmla="*/ 324902 w 752475"/>
                <a:gd name="connsiteY10" fmla="*/ 602165 h 752475"/>
                <a:gd name="connsiteX11" fmla="*/ 602670 w 752475"/>
                <a:gd name="connsiteY11" fmla="*/ 436754 h 752475"/>
                <a:gd name="connsiteX12" fmla="*/ 437259 w 752475"/>
                <a:gd name="connsiteY12" fmla="*/ 158986 h 752475"/>
                <a:gd name="connsiteX13" fmla="*/ 380662 w 752475"/>
                <a:gd name="connsiteY13" fmla="*/ 151900 h 752475"/>
                <a:gd name="connsiteX14" fmla="*/ 85625 w 752475"/>
                <a:gd name="connsiteY14" fmla="*/ 305690 h 752475"/>
                <a:gd name="connsiteX15" fmla="*/ 85625 w 752475"/>
                <a:gd name="connsiteY15" fmla="*/ 30569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2475" h="752475">
                  <a:moveTo>
                    <a:pt x="381747" y="761757"/>
                  </a:moveTo>
                  <a:cubicBezTo>
                    <a:pt x="349945" y="761733"/>
                    <a:pt x="318269" y="757752"/>
                    <a:pt x="287450" y="749908"/>
                  </a:cubicBezTo>
                  <a:cubicBezTo>
                    <a:pt x="83499" y="698195"/>
                    <a:pt x="-39923" y="490949"/>
                    <a:pt x="11768" y="286993"/>
                  </a:cubicBezTo>
                  <a:lnTo>
                    <a:pt x="11768" y="286993"/>
                  </a:lnTo>
                  <a:cubicBezTo>
                    <a:pt x="63653" y="83156"/>
                    <a:pt x="270956" y="-40025"/>
                    <a:pt x="474792" y="11860"/>
                  </a:cubicBezTo>
                  <a:cubicBezTo>
                    <a:pt x="678629" y="63745"/>
                    <a:pt x="801810" y="271049"/>
                    <a:pt x="749925" y="474885"/>
                  </a:cubicBezTo>
                  <a:cubicBezTo>
                    <a:pt x="707049" y="643327"/>
                    <a:pt x="555569" y="761370"/>
                    <a:pt x="381757" y="761785"/>
                  </a:cubicBezTo>
                  <a:close/>
                  <a:moveTo>
                    <a:pt x="380662" y="151899"/>
                  </a:moveTo>
                  <a:cubicBezTo>
                    <a:pt x="276212" y="152191"/>
                    <a:pt x="185213" y="223164"/>
                    <a:pt x="159491" y="324397"/>
                  </a:cubicBezTo>
                  <a:lnTo>
                    <a:pt x="159491" y="324397"/>
                  </a:lnTo>
                  <a:cubicBezTo>
                    <a:pt x="128464" y="446778"/>
                    <a:pt x="202522" y="571139"/>
                    <a:pt x="324902" y="602165"/>
                  </a:cubicBezTo>
                  <a:cubicBezTo>
                    <a:pt x="447283" y="633192"/>
                    <a:pt x="571644" y="559135"/>
                    <a:pt x="602670" y="436754"/>
                  </a:cubicBezTo>
                  <a:cubicBezTo>
                    <a:pt x="633697" y="314374"/>
                    <a:pt x="559640" y="190013"/>
                    <a:pt x="437259" y="158986"/>
                  </a:cubicBezTo>
                  <a:cubicBezTo>
                    <a:pt x="418760" y="154287"/>
                    <a:pt x="399748" y="151907"/>
                    <a:pt x="380662" y="151900"/>
                  </a:cubicBezTo>
                  <a:close/>
                  <a:moveTo>
                    <a:pt x="85625" y="305690"/>
                  </a:moveTo>
                  <a:lnTo>
                    <a:pt x="85625" y="30569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8" name="Freeform: Shape 1097">
              <a:extLst>
                <a:ext uri="{FF2B5EF4-FFF2-40B4-BE49-F238E27FC236}">
                  <a16:creationId xmlns:a16="http://schemas.microsoft.com/office/drawing/2014/main" id="{53F87736-5C8F-43A4-A000-53DCAECA5389}"/>
                </a:ext>
              </a:extLst>
            </p:cNvPr>
            <p:cNvSpPr/>
            <p:nvPr/>
          </p:nvSpPr>
          <p:spPr>
            <a:xfrm>
              <a:off x="2754312" y="1158875"/>
              <a:ext cx="4572000" cy="3200400"/>
            </a:xfrm>
            <a:custGeom>
              <a:avLst/>
              <a:gdLst>
                <a:gd name="connsiteX0" fmla="*/ 4399322 w 4572000"/>
                <a:gd name="connsiteY0" fmla="*/ 1878263 h 3200400"/>
                <a:gd name="connsiteX1" fmla="*/ 3943007 w 4572000"/>
                <a:gd name="connsiteY1" fmla="*/ 1763125 h 3200400"/>
                <a:gd name="connsiteX2" fmla="*/ 3413817 w 4572000"/>
                <a:gd name="connsiteY2" fmla="*/ 779964 h 3200400"/>
                <a:gd name="connsiteX3" fmla="*/ 3128658 w 4572000"/>
                <a:gd name="connsiteY3" fmla="*/ 609600 h 3200400"/>
                <a:gd name="connsiteX4" fmla="*/ 2743200 w 4572000"/>
                <a:gd name="connsiteY4" fmla="*/ 609600 h 3200400"/>
                <a:gd name="connsiteX5" fmla="*/ 2743200 w 4572000"/>
                <a:gd name="connsiteY5" fmla="*/ 381000 h 3200400"/>
                <a:gd name="connsiteX6" fmla="*/ 2667000 w 4572000"/>
                <a:gd name="connsiteY6" fmla="*/ 304800 h 3200400"/>
                <a:gd name="connsiteX7" fmla="*/ 2667000 w 4572000"/>
                <a:gd name="connsiteY7" fmla="*/ 228600 h 3200400"/>
                <a:gd name="connsiteX8" fmla="*/ 2438400 w 4572000"/>
                <a:gd name="connsiteY8" fmla="*/ 0 h 3200400"/>
                <a:gd name="connsiteX9" fmla="*/ 2209800 w 4572000"/>
                <a:gd name="connsiteY9" fmla="*/ 228600 h 3200400"/>
                <a:gd name="connsiteX10" fmla="*/ 2209800 w 4572000"/>
                <a:gd name="connsiteY10" fmla="*/ 304800 h 3200400"/>
                <a:gd name="connsiteX11" fmla="*/ 2133600 w 4572000"/>
                <a:gd name="connsiteY11" fmla="*/ 381000 h 3200400"/>
                <a:gd name="connsiteX12" fmla="*/ 2133600 w 4572000"/>
                <a:gd name="connsiteY12" fmla="*/ 609600 h 3200400"/>
                <a:gd name="connsiteX13" fmla="*/ 514350 w 4572000"/>
                <a:gd name="connsiteY13" fmla="*/ 609600 h 3200400"/>
                <a:gd name="connsiteX14" fmla="*/ 0 w 4572000"/>
                <a:gd name="connsiteY14" fmla="*/ 1123950 h 3200400"/>
                <a:gd name="connsiteX15" fmla="*/ 0 w 4572000"/>
                <a:gd name="connsiteY15" fmla="*/ 2819400 h 3200400"/>
                <a:gd name="connsiteX16" fmla="*/ 76200 w 4572000"/>
                <a:gd name="connsiteY16" fmla="*/ 2895600 h 3200400"/>
                <a:gd name="connsiteX17" fmla="*/ 617268 w 4572000"/>
                <a:gd name="connsiteY17" fmla="*/ 2895600 h 3200400"/>
                <a:gd name="connsiteX18" fmla="*/ 1066652 w 4572000"/>
                <a:gd name="connsiteY18" fmla="*/ 3192880 h 3200400"/>
                <a:gd name="connsiteX19" fmla="*/ 1363932 w 4572000"/>
                <a:gd name="connsiteY19" fmla="*/ 2895600 h 3200400"/>
                <a:gd name="connsiteX20" fmla="*/ 3284268 w 4572000"/>
                <a:gd name="connsiteY20" fmla="*/ 2895600 h 3200400"/>
                <a:gd name="connsiteX21" fmla="*/ 3733652 w 4572000"/>
                <a:gd name="connsiteY21" fmla="*/ 3192880 h 3200400"/>
                <a:gd name="connsiteX22" fmla="*/ 4030932 w 4572000"/>
                <a:gd name="connsiteY22" fmla="*/ 2895600 h 3200400"/>
                <a:gd name="connsiteX23" fmla="*/ 4495800 w 4572000"/>
                <a:gd name="connsiteY23" fmla="*/ 2895600 h 3200400"/>
                <a:gd name="connsiteX24" fmla="*/ 4572000 w 4572000"/>
                <a:gd name="connsiteY24" fmla="*/ 2819400 h 3200400"/>
                <a:gd name="connsiteX25" fmla="*/ 4572000 w 4572000"/>
                <a:gd name="connsiteY25" fmla="*/ 2099920 h 3200400"/>
                <a:gd name="connsiteX26" fmla="*/ 4399322 w 4572000"/>
                <a:gd name="connsiteY26" fmla="*/ 1878263 h 3200400"/>
                <a:gd name="connsiteX27" fmla="*/ 4419600 w 4572000"/>
                <a:gd name="connsiteY27" fmla="*/ 2099920 h 3200400"/>
                <a:gd name="connsiteX28" fmla="*/ 4419600 w 4572000"/>
                <a:gd name="connsiteY28" fmla="*/ 2133600 h 3200400"/>
                <a:gd name="connsiteX29" fmla="*/ 4267200 w 4572000"/>
                <a:gd name="connsiteY29" fmla="*/ 2133600 h 3200400"/>
                <a:gd name="connsiteX30" fmla="*/ 4267200 w 4572000"/>
                <a:gd name="connsiteY30" fmla="*/ 2286000 h 3200400"/>
                <a:gd name="connsiteX31" fmla="*/ 4419600 w 4572000"/>
                <a:gd name="connsiteY31" fmla="*/ 2286000 h 3200400"/>
                <a:gd name="connsiteX32" fmla="*/ 4419600 w 4572000"/>
                <a:gd name="connsiteY32" fmla="*/ 2438400 h 3200400"/>
                <a:gd name="connsiteX33" fmla="*/ 4038600 w 4572000"/>
                <a:gd name="connsiteY33" fmla="*/ 2438400 h 3200400"/>
                <a:gd name="connsiteX34" fmla="*/ 3977640 w 4572000"/>
                <a:gd name="connsiteY34" fmla="*/ 2468880 h 3200400"/>
                <a:gd name="connsiteX35" fmla="*/ 3920947 w 4572000"/>
                <a:gd name="connsiteY35" fmla="*/ 2544461 h 3200400"/>
                <a:gd name="connsiteX36" fmla="*/ 3382689 w 4572000"/>
                <a:gd name="connsiteY36" fmla="*/ 2555452 h 3200400"/>
                <a:gd name="connsiteX37" fmla="*/ 3284268 w 4572000"/>
                <a:gd name="connsiteY37" fmla="*/ 2743200 h 3200400"/>
                <a:gd name="connsiteX38" fmla="*/ 3048000 w 4572000"/>
                <a:gd name="connsiteY38" fmla="*/ 2743200 h 3200400"/>
                <a:gd name="connsiteX39" fmla="*/ 3048000 w 4572000"/>
                <a:gd name="connsiteY39" fmla="*/ 1905000 h 3200400"/>
                <a:gd name="connsiteX40" fmla="*/ 3882390 w 4572000"/>
                <a:gd name="connsiteY40" fmla="*/ 1905000 h 3200400"/>
                <a:gd name="connsiteX41" fmla="*/ 4362079 w 4572000"/>
                <a:gd name="connsiteY41" fmla="*/ 2026034 h 3200400"/>
                <a:gd name="connsiteX42" fmla="*/ 4419600 w 4572000"/>
                <a:gd name="connsiteY42" fmla="*/ 2099920 h 3200400"/>
                <a:gd name="connsiteX43" fmla="*/ 152400 w 4572000"/>
                <a:gd name="connsiteY43" fmla="*/ 2438400 h 3200400"/>
                <a:gd name="connsiteX44" fmla="*/ 152400 w 4572000"/>
                <a:gd name="connsiteY44" fmla="*/ 2286000 h 3200400"/>
                <a:gd name="connsiteX45" fmla="*/ 1828800 w 4572000"/>
                <a:gd name="connsiteY45" fmla="*/ 2286000 h 3200400"/>
                <a:gd name="connsiteX46" fmla="*/ 1828800 w 4572000"/>
                <a:gd name="connsiteY46" fmla="*/ 2438400 h 3200400"/>
                <a:gd name="connsiteX47" fmla="*/ 457200 w 4572000"/>
                <a:gd name="connsiteY47" fmla="*/ 1600200 h 3200400"/>
                <a:gd name="connsiteX48" fmla="*/ 990600 w 4572000"/>
                <a:gd name="connsiteY48" fmla="*/ 1066800 h 3200400"/>
                <a:gd name="connsiteX49" fmla="*/ 1524000 w 4572000"/>
                <a:gd name="connsiteY49" fmla="*/ 1600200 h 3200400"/>
                <a:gd name="connsiteX50" fmla="*/ 990600 w 4572000"/>
                <a:gd name="connsiteY50" fmla="*/ 2133600 h 3200400"/>
                <a:gd name="connsiteX51" fmla="*/ 457200 w 4572000"/>
                <a:gd name="connsiteY51" fmla="*/ 1600200 h 3200400"/>
                <a:gd name="connsiteX52" fmla="*/ 1295190 w 4572000"/>
                <a:gd name="connsiteY52" fmla="*/ 2590800 h 3200400"/>
                <a:gd name="connsiteX53" fmla="*/ 1828800 w 4572000"/>
                <a:gd name="connsiteY53" fmla="*/ 2590800 h 3200400"/>
                <a:gd name="connsiteX54" fmla="*/ 1828800 w 4572000"/>
                <a:gd name="connsiteY54" fmla="*/ 2743200 h 3200400"/>
                <a:gd name="connsiteX55" fmla="*/ 1363980 w 4572000"/>
                <a:gd name="connsiteY55" fmla="*/ 2743200 h 3200400"/>
                <a:gd name="connsiteX56" fmla="*/ 1295190 w 4572000"/>
                <a:gd name="connsiteY56" fmla="*/ 2590800 h 3200400"/>
                <a:gd name="connsiteX57" fmla="*/ 1981200 w 4572000"/>
                <a:gd name="connsiteY57" fmla="*/ 1981200 h 3200400"/>
                <a:gd name="connsiteX58" fmla="*/ 2895600 w 4572000"/>
                <a:gd name="connsiteY58" fmla="*/ 1981200 h 3200400"/>
                <a:gd name="connsiteX59" fmla="*/ 2895600 w 4572000"/>
                <a:gd name="connsiteY59" fmla="*/ 2133600 h 3200400"/>
                <a:gd name="connsiteX60" fmla="*/ 1981200 w 4572000"/>
                <a:gd name="connsiteY60" fmla="*/ 2133600 h 3200400"/>
                <a:gd name="connsiteX61" fmla="*/ 3756660 w 4572000"/>
                <a:gd name="connsiteY61" fmla="*/ 1752600 h 3200400"/>
                <a:gd name="connsiteX62" fmla="*/ 3048000 w 4572000"/>
                <a:gd name="connsiteY62" fmla="*/ 1752600 h 3200400"/>
                <a:gd name="connsiteX63" fmla="*/ 3048000 w 4572000"/>
                <a:gd name="connsiteY63" fmla="*/ 1219200 h 3200400"/>
                <a:gd name="connsiteX64" fmla="*/ 3460366 w 4572000"/>
                <a:gd name="connsiteY64" fmla="*/ 1219200 h 3200400"/>
                <a:gd name="connsiteX65" fmla="*/ 3279581 w 4572000"/>
                <a:gd name="connsiteY65" fmla="*/ 852192 h 3200400"/>
                <a:gd name="connsiteX66" fmla="*/ 3395139 w 4572000"/>
                <a:gd name="connsiteY66" fmla="*/ 1066800 h 3200400"/>
                <a:gd name="connsiteX67" fmla="*/ 3048000 w 4572000"/>
                <a:gd name="connsiteY67" fmla="*/ 1066800 h 3200400"/>
                <a:gd name="connsiteX68" fmla="*/ 3048000 w 4572000"/>
                <a:gd name="connsiteY68" fmla="*/ 762000 h 3200400"/>
                <a:gd name="connsiteX69" fmla="*/ 3128658 w 4572000"/>
                <a:gd name="connsiteY69" fmla="*/ 762000 h 3200400"/>
                <a:gd name="connsiteX70" fmla="*/ 3279619 w 4572000"/>
                <a:gd name="connsiteY70" fmla="*/ 852192 h 3200400"/>
                <a:gd name="connsiteX71" fmla="*/ 2895600 w 4572000"/>
                <a:gd name="connsiteY71" fmla="*/ 1828800 h 3200400"/>
                <a:gd name="connsiteX72" fmla="*/ 1981200 w 4572000"/>
                <a:gd name="connsiteY72" fmla="*/ 1828800 h 3200400"/>
                <a:gd name="connsiteX73" fmla="*/ 1981200 w 4572000"/>
                <a:gd name="connsiteY73" fmla="*/ 762000 h 3200400"/>
                <a:gd name="connsiteX74" fmla="*/ 2895600 w 4572000"/>
                <a:gd name="connsiteY74" fmla="*/ 762000 h 3200400"/>
                <a:gd name="connsiteX75" fmla="*/ 2362200 w 4572000"/>
                <a:gd name="connsiteY75" fmla="*/ 228600 h 3200400"/>
                <a:gd name="connsiteX76" fmla="*/ 2438400 w 4572000"/>
                <a:gd name="connsiteY76" fmla="*/ 152400 h 3200400"/>
                <a:gd name="connsiteX77" fmla="*/ 2514600 w 4572000"/>
                <a:gd name="connsiteY77" fmla="*/ 228600 h 3200400"/>
                <a:gd name="connsiteX78" fmla="*/ 2514600 w 4572000"/>
                <a:gd name="connsiteY78" fmla="*/ 304800 h 3200400"/>
                <a:gd name="connsiteX79" fmla="*/ 2362200 w 4572000"/>
                <a:gd name="connsiteY79" fmla="*/ 304800 h 3200400"/>
                <a:gd name="connsiteX80" fmla="*/ 2286000 w 4572000"/>
                <a:gd name="connsiteY80" fmla="*/ 457200 h 3200400"/>
                <a:gd name="connsiteX81" fmla="*/ 2590800 w 4572000"/>
                <a:gd name="connsiteY81" fmla="*/ 457200 h 3200400"/>
                <a:gd name="connsiteX82" fmla="*/ 2590800 w 4572000"/>
                <a:gd name="connsiteY82" fmla="*/ 609600 h 3200400"/>
                <a:gd name="connsiteX83" fmla="*/ 2286000 w 4572000"/>
                <a:gd name="connsiteY83" fmla="*/ 609600 h 3200400"/>
                <a:gd name="connsiteX84" fmla="*/ 514350 w 4572000"/>
                <a:gd name="connsiteY84" fmla="*/ 762000 h 3200400"/>
                <a:gd name="connsiteX85" fmla="*/ 1828800 w 4572000"/>
                <a:gd name="connsiteY85" fmla="*/ 762000 h 3200400"/>
                <a:gd name="connsiteX86" fmla="*/ 1828800 w 4572000"/>
                <a:gd name="connsiteY86" fmla="*/ 2133600 h 3200400"/>
                <a:gd name="connsiteX87" fmla="*/ 1420987 w 4572000"/>
                <a:gd name="connsiteY87" fmla="*/ 2133600 h 3200400"/>
                <a:gd name="connsiteX88" fmla="*/ 1524537 w 4572000"/>
                <a:gd name="connsiteY88" fmla="*/ 1169276 h 3200400"/>
                <a:gd name="connsiteX89" fmla="*/ 560213 w 4572000"/>
                <a:gd name="connsiteY89" fmla="*/ 1065726 h 3200400"/>
                <a:gd name="connsiteX90" fmla="*/ 456663 w 4572000"/>
                <a:gd name="connsiteY90" fmla="*/ 2030050 h 3200400"/>
                <a:gd name="connsiteX91" fmla="*/ 560213 w 4572000"/>
                <a:gd name="connsiteY91" fmla="*/ 2133600 h 3200400"/>
                <a:gd name="connsiteX92" fmla="*/ 152400 w 4572000"/>
                <a:gd name="connsiteY92" fmla="*/ 2133600 h 3200400"/>
                <a:gd name="connsiteX93" fmla="*/ 152400 w 4572000"/>
                <a:gd name="connsiteY93" fmla="*/ 1123950 h 3200400"/>
                <a:gd name="connsiteX94" fmla="*/ 514350 w 4572000"/>
                <a:gd name="connsiteY94" fmla="*/ 762000 h 3200400"/>
                <a:gd name="connsiteX95" fmla="*/ 152400 w 4572000"/>
                <a:gd name="connsiteY95" fmla="*/ 2590800 h 3200400"/>
                <a:gd name="connsiteX96" fmla="*/ 686010 w 4572000"/>
                <a:gd name="connsiteY96" fmla="*/ 2590800 h 3200400"/>
                <a:gd name="connsiteX97" fmla="*/ 617268 w 4572000"/>
                <a:gd name="connsiteY97" fmla="*/ 2743200 h 3200400"/>
                <a:gd name="connsiteX98" fmla="*/ 152400 w 4572000"/>
                <a:gd name="connsiteY98" fmla="*/ 2743200 h 3200400"/>
                <a:gd name="connsiteX99" fmla="*/ 990600 w 4572000"/>
                <a:gd name="connsiteY99" fmla="*/ 3048000 h 3200400"/>
                <a:gd name="connsiteX100" fmla="*/ 762000 w 4572000"/>
                <a:gd name="connsiteY100" fmla="*/ 2819400 h 3200400"/>
                <a:gd name="connsiteX101" fmla="*/ 990600 w 4572000"/>
                <a:gd name="connsiteY101" fmla="*/ 2590800 h 3200400"/>
                <a:gd name="connsiteX102" fmla="*/ 1219200 w 4572000"/>
                <a:gd name="connsiteY102" fmla="*/ 2819400 h 3200400"/>
                <a:gd name="connsiteX103" fmla="*/ 990600 w 4572000"/>
                <a:gd name="connsiteY103" fmla="*/ 3048000 h 3200400"/>
                <a:gd name="connsiteX104" fmla="*/ 1981200 w 4572000"/>
                <a:gd name="connsiteY104" fmla="*/ 2743200 h 3200400"/>
                <a:gd name="connsiteX105" fmla="*/ 1981200 w 4572000"/>
                <a:gd name="connsiteY105" fmla="*/ 2286000 h 3200400"/>
                <a:gd name="connsiteX106" fmla="*/ 2895600 w 4572000"/>
                <a:gd name="connsiteY106" fmla="*/ 2286000 h 3200400"/>
                <a:gd name="connsiteX107" fmla="*/ 2895600 w 4572000"/>
                <a:gd name="connsiteY107" fmla="*/ 2743200 h 3200400"/>
                <a:gd name="connsiteX108" fmla="*/ 3657600 w 4572000"/>
                <a:gd name="connsiteY108" fmla="*/ 3048000 h 3200400"/>
                <a:gd name="connsiteX109" fmla="*/ 3429000 w 4572000"/>
                <a:gd name="connsiteY109" fmla="*/ 2819400 h 3200400"/>
                <a:gd name="connsiteX110" fmla="*/ 3657600 w 4572000"/>
                <a:gd name="connsiteY110" fmla="*/ 2590800 h 3200400"/>
                <a:gd name="connsiteX111" fmla="*/ 3886200 w 4572000"/>
                <a:gd name="connsiteY111" fmla="*/ 2819400 h 3200400"/>
                <a:gd name="connsiteX112" fmla="*/ 3657600 w 4572000"/>
                <a:gd name="connsiteY112" fmla="*/ 3048000 h 3200400"/>
                <a:gd name="connsiteX113" fmla="*/ 4419600 w 4572000"/>
                <a:gd name="connsiteY113" fmla="*/ 2743200 h 3200400"/>
                <a:gd name="connsiteX114" fmla="*/ 4030980 w 4572000"/>
                <a:gd name="connsiteY114" fmla="*/ 2743200 h 3200400"/>
                <a:gd name="connsiteX115" fmla="*/ 4011340 w 4572000"/>
                <a:gd name="connsiteY115" fmla="*/ 2678021 h 3200400"/>
                <a:gd name="connsiteX116" fmla="*/ 4076700 w 4572000"/>
                <a:gd name="connsiteY116" fmla="*/ 2590800 h 3200400"/>
                <a:gd name="connsiteX117" fmla="*/ 4419600 w 4572000"/>
                <a:gd name="connsiteY117" fmla="*/ 2590800 h 32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4572000" h="3200400">
                  <a:moveTo>
                    <a:pt x="4399322" y="1878263"/>
                  </a:moveTo>
                  <a:lnTo>
                    <a:pt x="3943007" y="1763125"/>
                  </a:lnTo>
                  <a:lnTo>
                    <a:pt x="3413817" y="779964"/>
                  </a:lnTo>
                  <a:cubicBezTo>
                    <a:pt x="3357415" y="674972"/>
                    <a:pt x="3247841" y="609509"/>
                    <a:pt x="3128658" y="609600"/>
                  </a:cubicBezTo>
                  <a:lnTo>
                    <a:pt x="2743200" y="609600"/>
                  </a:lnTo>
                  <a:lnTo>
                    <a:pt x="2743200" y="381000"/>
                  </a:lnTo>
                  <a:cubicBezTo>
                    <a:pt x="2743200" y="338916"/>
                    <a:pt x="2709084" y="304800"/>
                    <a:pt x="2667000" y="304800"/>
                  </a:cubicBezTo>
                  <a:lnTo>
                    <a:pt x="2667000" y="228600"/>
                  </a:lnTo>
                  <a:cubicBezTo>
                    <a:pt x="2667000" y="102348"/>
                    <a:pt x="2564652" y="0"/>
                    <a:pt x="2438400" y="0"/>
                  </a:cubicBezTo>
                  <a:cubicBezTo>
                    <a:pt x="2312148" y="0"/>
                    <a:pt x="2209800" y="102348"/>
                    <a:pt x="2209800" y="228600"/>
                  </a:cubicBezTo>
                  <a:lnTo>
                    <a:pt x="2209800" y="304800"/>
                  </a:lnTo>
                  <a:cubicBezTo>
                    <a:pt x="2167716" y="304800"/>
                    <a:pt x="2133600" y="338916"/>
                    <a:pt x="2133600" y="381000"/>
                  </a:cubicBezTo>
                  <a:lnTo>
                    <a:pt x="2133600" y="609600"/>
                  </a:lnTo>
                  <a:lnTo>
                    <a:pt x="514350" y="609600"/>
                  </a:lnTo>
                  <a:cubicBezTo>
                    <a:pt x="230417" y="609925"/>
                    <a:pt x="325" y="840017"/>
                    <a:pt x="0" y="1123950"/>
                  </a:cubicBezTo>
                  <a:lnTo>
                    <a:pt x="0" y="2819400"/>
                  </a:lnTo>
                  <a:cubicBezTo>
                    <a:pt x="0" y="2861484"/>
                    <a:pt x="34116" y="2895600"/>
                    <a:pt x="76200" y="2895600"/>
                  </a:cubicBezTo>
                  <a:lnTo>
                    <a:pt x="617268" y="2895600"/>
                  </a:lnTo>
                  <a:cubicBezTo>
                    <a:pt x="659270" y="3101786"/>
                    <a:pt x="860466" y="3234883"/>
                    <a:pt x="1066652" y="3192880"/>
                  </a:cubicBezTo>
                  <a:cubicBezTo>
                    <a:pt x="1216398" y="3162375"/>
                    <a:pt x="1333427" y="3045346"/>
                    <a:pt x="1363932" y="2895600"/>
                  </a:cubicBezTo>
                  <a:lnTo>
                    <a:pt x="3284268" y="2895600"/>
                  </a:lnTo>
                  <a:cubicBezTo>
                    <a:pt x="3326270" y="3101786"/>
                    <a:pt x="3527466" y="3234883"/>
                    <a:pt x="3733652" y="3192880"/>
                  </a:cubicBezTo>
                  <a:cubicBezTo>
                    <a:pt x="3883398" y="3162375"/>
                    <a:pt x="4000427" y="3045346"/>
                    <a:pt x="4030932" y="2895600"/>
                  </a:cubicBezTo>
                  <a:lnTo>
                    <a:pt x="4495800" y="2895600"/>
                  </a:lnTo>
                  <a:cubicBezTo>
                    <a:pt x="4537884" y="2895600"/>
                    <a:pt x="4572000" y="2861484"/>
                    <a:pt x="4572000" y="2819400"/>
                  </a:cubicBezTo>
                  <a:lnTo>
                    <a:pt x="4572000" y="2099920"/>
                  </a:lnTo>
                  <a:cubicBezTo>
                    <a:pt x="4572086" y="1995176"/>
                    <a:pt x="4500903" y="1903804"/>
                    <a:pt x="4399322" y="1878263"/>
                  </a:cubicBezTo>
                  <a:close/>
                  <a:moveTo>
                    <a:pt x="4419600" y="2099920"/>
                  </a:moveTo>
                  <a:lnTo>
                    <a:pt x="4419600" y="2133600"/>
                  </a:lnTo>
                  <a:lnTo>
                    <a:pt x="4267200" y="2133600"/>
                  </a:lnTo>
                  <a:lnTo>
                    <a:pt x="4267200" y="2286000"/>
                  </a:lnTo>
                  <a:lnTo>
                    <a:pt x="4419600" y="2286000"/>
                  </a:lnTo>
                  <a:lnTo>
                    <a:pt x="4419600" y="2438400"/>
                  </a:lnTo>
                  <a:lnTo>
                    <a:pt x="4038600" y="2438400"/>
                  </a:lnTo>
                  <a:cubicBezTo>
                    <a:pt x="4014616" y="2438400"/>
                    <a:pt x="3992031" y="2449692"/>
                    <a:pt x="3977640" y="2468880"/>
                  </a:cubicBezTo>
                  <a:lnTo>
                    <a:pt x="3920947" y="2544461"/>
                  </a:lnTo>
                  <a:cubicBezTo>
                    <a:pt x="3769276" y="2398860"/>
                    <a:pt x="3528290" y="2403781"/>
                    <a:pt x="3382689" y="2555452"/>
                  </a:cubicBezTo>
                  <a:cubicBezTo>
                    <a:pt x="3332768" y="2607454"/>
                    <a:pt x="3298637" y="2672561"/>
                    <a:pt x="3284268" y="2743200"/>
                  </a:cubicBezTo>
                  <a:lnTo>
                    <a:pt x="3048000" y="2743200"/>
                  </a:lnTo>
                  <a:lnTo>
                    <a:pt x="3048000" y="1905000"/>
                  </a:lnTo>
                  <a:lnTo>
                    <a:pt x="3882390" y="1905000"/>
                  </a:lnTo>
                  <a:lnTo>
                    <a:pt x="4362079" y="2026034"/>
                  </a:lnTo>
                  <a:cubicBezTo>
                    <a:pt x="4395926" y="2034560"/>
                    <a:pt x="4419635" y="2065016"/>
                    <a:pt x="4419600" y="2099920"/>
                  </a:cubicBezTo>
                  <a:close/>
                  <a:moveTo>
                    <a:pt x="152400" y="2438400"/>
                  </a:moveTo>
                  <a:lnTo>
                    <a:pt x="152400" y="2286000"/>
                  </a:lnTo>
                  <a:lnTo>
                    <a:pt x="1828800" y="2286000"/>
                  </a:lnTo>
                  <a:lnTo>
                    <a:pt x="1828800" y="2438400"/>
                  </a:lnTo>
                  <a:close/>
                  <a:moveTo>
                    <a:pt x="457200" y="1600200"/>
                  </a:moveTo>
                  <a:cubicBezTo>
                    <a:pt x="457200" y="1305611"/>
                    <a:pt x="696011" y="1066800"/>
                    <a:pt x="990600" y="1066800"/>
                  </a:cubicBezTo>
                  <a:cubicBezTo>
                    <a:pt x="1285189" y="1066800"/>
                    <a:pt x="1524000" y="1305611"/>
                    <a:pt x="1524000" y="1600200"/>
                  </a:cubicBezTo>
                  <a:cubicBezTo>
                    <a:pt x="1524000" y="1894789"/>
                    <a:pt x="1285189" y="2133600"/>
                    <a:pt x="990600" y="2133600"/>
                  </a:cubicBezTo>
                  <a:cubicBezTo>
                    <a:pt x="696148" y="2133269"/>
                    <a:pt x="457531" y="1894652"/>
                    <a:pt x="457200" y="1600200"/>
                  </a:cubicBezTo>
                  <a:close/>
                  <a:moveTo>
                    <a:pt x="1295190" y="2590800"/>
                  </a:moveTo>
                  <a:lnTo>
                    <a:pt x="1828800" y="2590800"/>
                  </a:lnTo>
                  <a:lnTo>
                    <a:pt x="1828800" y="2743200"/>
                  </a:lnTo>
                  <a:lnTo>
                    <a:pt x="1363980" y="2743200"/>
                  </a:lnTo>
                  <a:cubicBezTo>
                    <a:pt x="1352666" y="2687917"/>
                    <a:pt x="1329166" y="2635854"/>
                    <a:pt x="1295190" y="2590800"/>
                  </a:cubicBezTo>
                  <a:close/>
                  <a:moveTo>
                    <a:pt x="1981200" y="1981200"/>
                  </a:moveTo>
                  <a:lnTo>
                    <a:pt x="2895600" y="1981200"/>
                  </a:lnTo>
                  <a:lnTo>
                    <a:pt x="2895600" y="2133600"/>
                  </a:lnTo>
                  <a:lnTo>
                    <a:pt x="1981200" y="2133600"/>
                  </a:lnTo>
                  <a:close/>
                  <a:moveTo>
                    <a:pt x="3756660" y="1752600"/>
                  </a:moveTo>
                  <a:lnTo>
                    <a:pt x="3048000" y="1752600"/>
                  </a:lnTo>
                  <a:lnTo>
                    <a:pt x="3048000" y="1219200"/>
                  </a:lnTo>
                  <a:lnTo>
                    <a:pt x="3460366" y="1219200"/>
                  </a:lnTo>
                  <a:close/>
                  <a:moveTo>
                    <a:pt x="3279581" y="852192"/>
                  </a:moveTo>
                  <a:lnTo>
                    <a:pt x="3395139" y="1066800"/>
                  </a:lnTo>
                  <a:lnTo>
                    <a:pt x="3048000" y="1066800"/>
                  </a:lnTo>
                  <a:lnTo>
                    <a:pt x="3048000" y="762000"/>
                  </a:lnTo>
                  <a:lnTo>
                    <a:pt x="3128658" y="762000"/>
                  </a:lnTo>
                  <a:cubicBezTo>
                    <a:pt x="3191754" y="761949"/>
                    <a:pt x="3249763" y="796607"/>
                    <a:pt x="3279619" y="852192"/>
                  </a:cubicBezTo>
                  <a:close/>
                  <a:moveTo>
                    <a:pt x="2895600" y="1828800"/>
                  </a:moveTo>
                  <a:lnTo>
                    <a:pt x="1981200" y="1828800"/>
                  </a:lnTo>
                  <a:lnTo>
                    <a:pt x="1981200" y="762000"/>
                  </a:lnTo>
                  <a:lnTo>
                    <a:pt x="2895600" y="762000"/>
                  </a:lnTo>
                  <a:close/>
                  <a:moveTo>
                    <a:pt x="2362200" y="228600"/>
                  </a:moveTo>
                  <a:cubicBezTo>
                    <a:pt x="2362200" y="186516"/>
                    <a:pt x="2396316" y="152400"/>
                    <a:pt x="2438400" y="152400"/>
                  </a:cubicBezTo>
                  <a:cubicBezTo>
                    <a:pt x="2480484" y="152400"/>
                    <a:pt x="2514600" y="186516"/>
                    <a:pt x="2514600" y="228600"/>
                  </a:cubicBezTo>
                  <a:lnTo>
                    <a:pt x="2514600" y="304800"/>
                  </a:lnTo>
                  <a:lnTo>
                    <a:pt x="2362200" y="304800"/>
                  </a:lnTo>
                  <a:close/>
                  <a:moveTo>
                    <a:pt x="2286000" y="457200"/>
                  </a:moveTo>
                  <a:lnTo>
                    <a:pt x="2590800" y="457200"/>
                  </a:lnTo>
                  <a:lnTo>
                    <a:pt x="2590800" y="609600"/>
                  </a:lnTo>
                  <a:lnTo>
                    <a:pt x="2286000" y="609600"/>
                  </a:lnTo>
                  <a:close/>
                  <a:moveTo>
                    <a:pt x="514350" y="762000"/>
                  </a:moveTo>
                  <a:lnTo>
                    <a:pt x="1828800" y="762000"/>
                  </a:lnTo>
                  <a:lnTo>
                    <a:pt x="1828800" y="2133600"/>
                  </a:lnTo>
                  <a:lnTo>
                    <a:pt x="1420987" y="2133600"/>
                  </a:lnTo>
                  <a:cubicBezTo>
                    <a:pt x="1715872" y="1895904"/>
                    <a:pt x="1762233" y="1464161"/>
                    <a:pt x="1524537" y="1169276"/>
                  </a:cubicBezTo>
                  <a:cubicBezTo>
                    <a:pt x="1286841" y="874391"/>
                    <a:pt x="855098" y="828030"/>
                    <a:pt x="560213" y="1065726"/>
                  </a:cubicBezTo>
                  <a:cubicBezTo>
                    <a:pt x="265328" y="1303423"/>
                    <a:pt x="218967" y="1735165"/>
                    <a:pt x="456663" y="2030050"/>
                  </a:cubicBezTo>
                  <a:cubicBezTo>
                    <a:pt x="487385" y="2068164"/>
                    <a:pt x="522099" y="2102878"/>
                    <a:pt x="560213" y="2133600"/>
                  </a:cubicBezTo>
                  <a:lnTo>
                    <a:pt x="152400" y="2133600"/>
                  </a:lnTo>
                  <a:lnTo>
                    <a:pt x="152400" y="1123950"/>
                  </a:lnTo>
                  <a:cubicBezTo>
                    <a:pt x="152626" y="924144"/>
                    <a:pt x="314544" y="762226"/>
                    <a:pt x="514350" y="762000"/>
                  </a:cubicBezTo>
                  <a:close/>
                  <a:moveTo>
                    <a:pt x="152400" y="2590800"/>
                  </a:moveTo>
                  <a:lnTo>
                    <a:pt x="686010" y="2590800"/>
                  </a:lnTo>
                  <a:cubicBezTo>
                    <a:pt x="652051" y="2635858"/>
                    <a:pt x="628567" y="2687922"/>
                    <a:pt x="617268" y="2743200"/>
                  </a:cubicBezTo>
                  <a:lnTo>
                    <a:pt x="152400" y="2743200"/>
                  </a:lnTo>
                  <a:close/>
                  <a:moveTo>
                    <a:pt x="990600" y="3048000"/>
                  </a:moveTo>
                  <a:cubicBezTo>
                    <a:pt x="864348" y="3048000"/>
                    <a:pt x="762000" y="2945652"/>
                    <a:pt x="762000" y="2819400"/>
                  </a:cubicBezTo>
                  <a:cubicBezTo>
                    <a:pt x="762000" y="2693148"/>
                    <a:pt x="864348" y="2590800"/>
                    <a:pt x="990600" y="2590800"/>
                  </a:cubicBezTo>
                  <a:cubicBezTo>
                    <a:pt x="1116852" y="2590800"/>
                    <a:pt x="1219200" y="2693148"/>
                    <a:pt x="1219200" y="2819400"/>
                  </a:cubicBezTo>
                  <a:cubicBezTo>
                    <a:pt x="1219053" y="2945592"/>
                    <a:pt x="1116791" y="3047853"/>
                    <a:pt x="990600" y="3048000"/>
                  </a:cubicBezTo>
                  <a:close/>
                  <a:moveTo>
                    <a:pt x="1981200" y="2743200"/>
                  </a:moveTo>
                  <a:lnTo>
                    <a:pt x="1981200" y="2286000"/>
                  </a:lnTo>
                  <a:lnTo>
                    <a:pt x="2895600" y="2286000"/>
                  </a:lnTo>
                  <a:lnTo>
                    <a:pt x="2895600" y="2743200"/>
                  </a:lnTo>
                  <a:close/>
                  <a:moveTo>
                    <a:pt x="3657600" y="3048000"/>
                  </a:moveTo>
                  <a:cubicBezTo>
                    <a:pt x="3531348" y="3048000"/>
                    <a:pt x="3429000" y="2945652"/>
                    <a:pt x="3429000" y="2819400"/>
                  </a:cubicBezTo>
                  <a:cubicBezTo>
                    <a:pt x="3429000" y="2693148"/>
                    <a:pt x="3531348" y="2590800"/>
                    <a:pt x="3657600" y="2590800"/>
                  </a:cubicBezTo>
                  <a:cubicBezTo>
                    <a:pt x="3783852" y="2590800"/>
                    <a:pt x="3886200" y="2693148"/>
                    <a:pt x="3886200" y="2819400"/>
                  </a:cubicBezTo>
                  <a:cubicBezTo>
                    <a:pt x="3886053" y="2945592"/>
                    <a:pt x="3783792" y="3047853"/>
                    <a:pt x="3657600" y="3048000"/>
                  </a:cubicBezTo>
                  <a:close/>
                  <a:moveTo>
                    <a:pt x="4419600" y="2743200"/>
                  </a:moveTo>
                  <a:lnTo>
                    <a:pt x="4030980" y="2743200"/>
                  </a:lnTo>
                  <a:cubicBezTo>
                    <a:pt x="4026409" y="2720926"/>
                    <a:pt x="4019836" y="2699111"/>
                    <a:pt x="4011340" y="2678021"/>
                  </a:cubicBezTo>
                  <a:lnTo>
                    <a:pt x="4076700" y="2590800"/>
                  </a:lnTo>
                  <a:lnTo>
                    <a:pt x="4419600" y="2590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9" name="Freeform: Shape 1098">
              <a:extLst>
                <a:ext uri="{FF2B5EF4-FFF2-40B4-BE49-F238E27FC236}">
                  <a16:creationId xmlns:a16="http://schemas.microsoft.com/office/drawing/2014/main" id="{4204679E-7F9F-4311-B367-3EDE1D780918}"/>
                </a:ext>
              </a:extLst>
            </p:cNvPr>
            <p:cNvSpPr/>
            <p:nvPr/>
          </p:nvSpPr>
          <p:spPr>
            <a:xfrm>
              <a:off x="3363912" y="2378075"/>
              <a:ext cx="762000" cy="762000"/>
            </a:xfrm>
            <a:custGeom>
              <a:avLst/>
              <a:gdLst>
                <a:gd name="connsiteX0" fmla="*/ 762000 w 762000"/>
                <a:gd name="connsiteY0" fmla="*/ 228600 h 762000"/>
                <a:gd name="connsiteX1" fmla="*/ 685800 w 762000"/>
                <a:gd name="connsiteY1" fmla="*/ 152400 h 762000"/>
                <a:gd name="connsiteX2" fmla="*/ 609600 w 762000"/>
                <a:gd name="connsiteY2" fmla="*/ 152400 h 762000"/>
                <a:gd name="connsiteX3" fmla="*/ 609600 w 762000"/>
                <a:gd name="connsiteY3" fmla="*/ 76200 h 762000"/>
                <a:gd name="connsiteX4" fmla="*/ 533400 w 762000"/>
                <a:gd name="connsiteY4" fmla="*/ 0 h 762000"/>
                <a:gd name="connsiteX5" fmla="*/ 228600 w 762000"/>
                <a:gd name="connsiteY5" fmla="*/ 0 h 762000"/>
                <a:gd name="connsiteX6" fmla="*/ 152400 w 762000"/>
                <a:gd name="connsiteY6" fmla="*/ 76200 h 762000"/>
                <a:gd name="connsiteX7" fmla="*/ 152400 w 762000"/>
                <a:gd name="connsiteY7" fmla="*/ 152400 h 762000"/>
                <a:gd name="connsiteX8" fmla="*/ 76200 w 762000"/>
                <a:gd name="connsiteY8" fmla="*/ 152400 h 762000"/>
                <a:gd name="connsiteX9" fmla="*/ 0 w 762000"/>
                <a:gd name="connsiteY9" fmla="*/ 228600 h 762000"/>
                <a:gd name="connsiteX10" fmla="*/ 0 w 762000"/>
                <a:gd name="connsiteY10" fmla="*/ 533400 h 762000"/>
                <a:gd name="connsiteX11" fmla="*/ 76200 w 762000"/>
                <a:gd name="connsiteY11" fmla="*/ 609600 h 762000"/>
                <a:gd name="connsiteX12" fmla="*/ 152400 w 762000"/>
                <a:gd name="connsiteY12" fmla="*/ 609600 h 762000"/>
                <a:gd name="connsiteX13" fmla="*/ 152400 w 762000"/>
                <a:gd name="connsiteY13" fmla="*/ 685800 h 762000"/>
                <a:gd name="connsiteX14" fmla="*/ 228600 w 762000"/>
                <a:gd name="connsiteY14" fmla="*/ 762000 h 762000"/>
                <a:gd name="connsiteX15" fmla="*/ 533400 w 762000"/>
                <a:gd name="connsiteY15" fmla="*/ 762000 h 762000"/>
                <a:gd name="connsiteX16" fmla="*/ 609600 w 762000"/>
                <a:gd name="connsiteY16" fmla="*/ 685800 h 762000"/>
                <a:gd name="connsiteX17" fmla="*/ 609600 w 762000"/>
                <a:gd name="connsiteY17" fmla="*/ 609600 h 762000"/>
                <a:gd name="connsiteX18" fmla="*/ 685800 w 762000"/>
                <a:gd name="connsiteY18" fmla="*/ 609600 h 762000"/>
                <a:gd name="connsiteX19" fmla="*/ 762000 w 762000"/>
                <a:gd name="connsiteY19" fmla="*/ 533400 h 762000"/>
                <a:gd name="connsiteX20" fmla="*/ 609600 w 762000"/>
                <a:gd name="connsiteY20" fmla="*/ 457200 h 762000"/>
                <a:gd name="connsiteX21" fmla="*/ 533400 w 762000"/>
                <a:gd name="connsiteY21" fmla="*/ 457200 h 762000"/>
                <a:gd name="connsiteX22" fmla="*/ 457200 w 762000"/>
                <a:gd name="connsiteY22" fmla="*/ 533400 h 762000"/>
                <a:gd name="connsiteX23" fmla="*/ 457200 w 762000"/>
                <a:gd name="connsiteY23" fmla="*/ 609600 h 762000"/>
                <a:gd name="connsiteX24" fmla="*/ 304800 w 762000"/>
                <a:gd name="connsiteY24" fmla="*/ 609600 h 762000"/>
                <a:gd name="connsiteX25" fmla="*/ 304800 w 762000"/>
                <a:gd name="connsiteY25" fmla="*/ 533400 h 762000"/>
                <a:gd name="connsiteX26" fmla="*/ 228600 w 762000"/>
                <a:gd name="connsiteY26" fmla="*/ 457200 h 762000"/>
                <a:gd name="connsiteX27" fmla="*/ 152400 w 762000"/>
                <a:gd name="connsiteY27" fmla="*/ 457200 h 762000"/>
                <a:gd name="connsiteX28" fmla="*/ 152400 w 762000"/>
                <a:gd name="connsiteY28" fmla="*/ 304800 h 762000"/>
                <a:gd name="connsiteX29" fmla="*/ 228600 w 762000"/>
                <a:gd name="connsiteY29" fmla="*/ 304800 h 762000"/>
                <a:gd name="connsiteX30" fmla="*/ 304800 w 762000"/>
                <a:gd name="connsiteY30" fmla="*/ 228600 h 762000"/>
                <a:gd name="connsiteX31" fmla="*/ 304800 w 762000"/>
                <a:gd name="connsiteY31" fmla="*/ 152400 h 762000"/>
                <a:gd name="connsiteX32" fmla="*/ 457200 w 762000"/>
                <a:gd name="connsiteY32" fmla="*/ 152400 h 762000"/>
                <a:gd name="connsiteX33" fmla="*/ 457200 w 762000"/>
                <a:gd name="connsiteY33" fmla="*/ 228600 h 762000"/>
                <a:gd name="connsiteX34" fmla="*/ 533400 w 762000"/>
                <a:gd name="connsiteY34" fmla="*/ 304800 h 762000"/>
                <a:gd name="connsiteX35" fmla="*/ 609600 w 762000"/>
                <a:gd name="connsiteY35" fmla="*/ 3048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62000" h="762000">
                  <a:moveTo>
                    <a:pt x="762000" y="228600"/>
                  </a:moveTo>
                  <a:cubicBezTo>
                    <a:pt x="762000" y="186516"/>
                    <a:pt x="727884" y="152400"/>
                    <a:pt x="685800" y="152400"/>
                  </a:cubicBezTo>
                  <a:lnTo>
                    <a:pt x="609600" y="152400"/>
                  </a:lnTo>
                  <a:lnTo>
                    <a:pt x="609600" y="76200"/>
                  </a:lnTo>
                  <a:cubicBezTo>
                    <a:pt x="609600" y="34116"/>
                    <a:pt x="575484" y="0"/>
                    <a:pt x="533400" y="0"/>
                  </a:cubicBezTo>
                  <a:lnTo>
                    <a:pt x="228600" y="0"/>
                  </a:lnTo>
                  <a:cubicBezTo>
                    <a:pt x="186516" y="0"/>
                    <a:pt x="152400" y="34116"/>
                    <a:pt x="152400" y="76200"/>
                  </a:cubicBezTo>
                  <a:lnTo>
                    <a:pt x="152400" y="152400"/>
                  </a:lnTo>
                  <a:lnTo>
                    <a:pt x="76200" y="152400"/>
                  </a:lnTo>
                  <a:cubicBezTo>
                    <a:pt x="34116" y="152400"/>
                    <a:pt x="0" y="186516"/>
                    <a:pt x="0" y="228600"/>
                  </a:cubicBezTo>
                  <a:lnTo>
                    <a:pt x="0" y="533400"/>
                  </a:lnTo>
                  <a:cubicBezTo>
                    <a:pt x="0" y="575484"/>
                    <a:pt x="34116" y="609600"/>
                    <a:pt x="76200" y="609600"/>
                  </a:cubicBezTo>
                  <a:lnTo>
                    <a:pt x="152400" y="609600"/>
                  </a:lnTo>
                  <a:lnTo>
                    <a:pt x="152400" y="685800"/>
                  </a:lnTo>
                  <a:cubicBezTo>
                    <a:pt x="152400" y="727884"/>
                    <a:pt x="186516" y="762000"/>
                    <a:pt x="228600" y="762000"/>
                  </a:cubicBezTo>
                  <a:lnTo>
                    <a:pt x="533400" y="762000"/>
                  </a:lnTo>
                  <a:cubicBezTo>
                    <a:pt x="575484" y="762000"/>
                    <a:pt x="609600" y="727884"/>
                    <a:pt x="609600" y="685800"/>
                  </a:cubicBezTo>
                  <a:lnTo>
                    <a:pt x="609600" y="609600"/>
                  </a:lnTo>
                  <a:lnTo>
                    <a:pt x="685800" y="609600"/>
                  </a:lnTo>
                  <a:cubicBezTo>
                    <a:pt x="727884" y="609600"/>
                    <a:pt x="762000" y="575484"/>
                    <a:pt x="762000" y="533400"/>
                  </a:cubicBezTo>
                  <a:close/>
                  <a:moveTo>
                    <a:pt x="609600" y="457200"/>
                  </a:moveTo>
                  <a:lnTo>
                    <a:pt x="533400" y="457200"/>
                  </a:lnTo>
                  <a:cubicBezTo>
                    <a:pt x="491316" y="457200"/>
                    <a:pt x="457200" y="491316"/>
                    <a:pt x="457200" y="533400"/>
                  </a:cubicBezTo>
                  <a:lnTo>
                    <a:pt x="457200" y="609600"/>
                  </a:lnTo>
                  <a:lnTo>
                    <a:pt x="304800" y="609600"/>
                  </a:lnTo>
                  <a:lnTo>
                    <a:pt x="304800" y="533400"/>
                  </a:lnTo>
                  <a:cubicBezTo>
                    <a:pt x="304800" y="491316"/>
                    <a:pt x="270684" y="457200"/>
                    <a:pt x="228600" y="457200"/>
                  </a:cubicBezTo>
                  <a:lnTo>
                    <a:pt x="152400" y="457200"/>
                  </a:lnTo>
                  <a:lnTo>
                    <a:pt x="152400" y="304800"/>
                  </a:lnTo>
                  <a:lnTo>
                    <a:pt x="228600" y="304800"/>
                  </a:lnTo>
                  <a:cubicBezTo>
                    <a:pt x="270684" y="304800"/>
                    <a:pt x="304800" y="270684"/>
                    <a:pt x="304800" y="228600"/>
                  </a:cubicBezTo>
                  <a:lnTo>
                    <a:pt x="304800" y="152400"/>
                  </a:lnTo>
                  <a:lnTo>
                    <a:pt x="457200" y="152400"/>
                  </a:lnTo>
                  <a:lnTo>
                    <a:pt x="457200" y="228600"/>
                  </a:lnTo>
                  <a:cubicBezTo>
                    <a:pt x="457200" y="270684"/>
                    <a:pt x="491316" y="304800"/>
                    <a:pt x="533400" y="304800"/>
                  </a:cubicBezTo>
                  <a:lnTo>
                    <a:pt x="609600" y="304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0" name="Freeform: Shape 1099">
              <a:extLst>
                <a:ext uri="{FF2B5EF4-FFF2-40B4-BE49-F238E27FC236}">
                  <a16:creationId xmlns:a16="http://schemas.microsoft.com/office/drawing/2014/main" id="{AEB22FBB-6CD6-4222-AEC2-D454603C43E1}"/>
                </a:ext>
              </a:extLst>
            </p:cNvPr>
            <p:cNvSpPr/>
            <p:nvPr/>
          </p:nvSpPr>
          <p:spPr>
            <a:xfrm>
              <a:off x="4887912" y="2073275"/>
              <a:ext cx="609600" cy="762000"/>
            </a:xfrm>
            <a:custGeom>
              <a:avLst/>
              <a:gdLst>
                <a:gd name="connsiteX0" fmla="*/ 152400 w 609600"/>
                <a:gd name="connsiteY0" fmla="*/ 0 h 762000"/>
                <a:gd name="connsiteX1" fmla="*/ 0 w 609600"/>
                <a:gd name="connsiteY1" fmla="*/ 152400 h 762000"/>
                <a:gd name="connsiteX2" fmla="*/ 0 w 609600"/>
                <a:gd name="connsiteY2" fmla="*/ 609600 h 762000"/>
                <a:gd name="connsiteX3" fmla="*/ 152400 w 609600"/>
                <a:gd name="connsiteY3" fmla="*/ 762000 h 762000"/>
                <a:gd name="connsiteX4" fmla="*/ 457200 w 609600"/>
                <a:gd name="connsiteY4" fmla="*/ 762000 h 762000"/>
                <a:gd name="connsiteX5" fmla="*/ 609600 w 609600"/>
                <a:gd name="connsiteY5" fmla="*/ 609600 h 762000"/>
                <a:gd name="connsiteX6" fmla="*/ 609600 w 609600"/>
                <a:gd name="connsiteY6" fmla="*/ 152400 h 762000"/>
                <a:gd name="connsiteX7" fmla="*/ 457200 w 609600"/>
                <a:gd name="connsiteY7" fmla="*/ 0 h 762000"/>
                <a:gd name="connsiteX8" fmla="*/ 457200 w 609600"/>
                <a:gd name="connsiteY8" fmla="*/ 609600 h 762000"/>
                <a:gd name="connsiteX9" fmla="*/ 152400 w 609600"/>
                <a:gd name="connsiteY9" fmla="*/ 609600 h 762000"/>
                <a:gd name="connsiteX10" fmla="*/ 152400 w 609600"/>
                <a:gd name="connsiteY10" fmla="*/ 152400 h 762000"/>
                <a:gd name="connsiteX11" fmla="*/ 457200 w 609600"/>
                <a:gd name="connsiteY11" fmla="*/ 152400 h 762000"/>
                <a:gd name="connsiteX12" fmla="*/ 457295 w 609600"/>
                <a:gd name="connsiteY12" fmla="*/ 6096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762000">
                  <a:moveTo>
                    <a:pt x="152400" y="0"/>
                  </a:moveTo>
                  <a:cubicBezTo>
                    <a:pt x="68273" y="100"/>
                    <a:pt x="100" y="68273"/>
                    <a:pt x="0" y="152400"/>
                  </a:cubicBezTo>
                  <a:lnTo>
                    <a:pt x="0" y="609600"/>
                  </a:lnTo>
                  <a:cubicBezTo>
                    <a:pt x="100" y="693727"/>
                    <a:pt x="68273" y="761900"/>
                    <a:pt x="152400" y="762000"/>
                  </a:cubicBezTo>
                  <a:lnTo>
                    <a:pt x="457200" y="762000"/>
                  </a:lnTo>
                  <a:cubicBezTo>
                    <a:pt x="541327" y="761900"/>
                    <a:pt x="609500" y="693727"/>
                    <a:pt x="609600" y="609600"/>
                  </a:cubicBezTo>
                  <a:lnTo>
                    <a:pt x="609600" y="152400"/>
                  </a:lnTo>
                  <a:cubicBezTo>
                    <a:pt x="609500" y="68273"/>
                    <a:pt x="541327" y="100"/>
                    <a:pt x="457200" y="0"/>
                  </a:cubicBezTo>
                  <a:close/>
                  <a:moveTo>
                    <a:pt x="457200" y="609600"/>
                  </a:moveTo>
                  <a:lnTo>
                    <a:pt x="152400" y="609600"/>
                  </a:lnTo>
                  <a:lnTo>
                    <a:pt x="152400" y="152400"/>
                  </a:lnTo>
                  <a:lnTo>
                    <a:pt x="457200" y="152400"/>
                  </a:lnTo>
                  <a:lnTo>
                    <a:pt x="457295" y="6096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:a16="http://schemas.microsoft.com/office/drawing/2014/main" id="{D83003D9-6311-4CAD-AA3C-296A86B8762E}"/>
                </a:ext>
              </a:extLst>
            </p:cNvPr>
            <p:cNvSpPr/>
            <p:nvPr/>
          </p:nvSpPr>
          <p:spPr>
            <a:xfrm>
              <a:off x="6030912" y="3216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2" name="Freeform: Shape 1101">
              <a:extLst>
                <a:ext uri="{FF2B5EF4-FFF2-40B4-BE49-F238E27FC236}">
                  <a16:creationId xmlns:a16="http://schemas.microsoft.com/office/drawing/2014/main" id="{99D6FC96-7CE1-4E9D-8508-807190C5B238}"/>
                </a:ext>
              </a:extLst>
            </p:cNvPr>
            <p:cNvSpPr/>
            <p:nvPr/>
          </p:nvSpPr>
          <p:spPr>
            <a:xfrm>
              <a:off x="6316662" y="388302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3" name="Freeform: Shape 1102">
              <a:extLst>
                <a:ext uri="{FF2B5EF4-FFF2-40B4-BE49-F238E27FC236}">
                  <a16:creationId xmlns:a16="http://schemas.microsoft.com/office/drawing/2014/main" id="{07A88ACB-1763-4175-BA9F-4F597DA94124}"/>
                </a:ext>
              </a:extLst>
            </p:cNvPr>
            <p:cNvSpPr/>
            <p:nvPr/>
          </p:nvSpPr>
          <p:spPr>
            <a:xfrm>
              <a:off x="5116512" y="701675"/>
              <a:ext cx="152400" cy="304800"/>
            </a:xfrm>
            <a:custGeom>
              <a:avLst/>
              <a:gdLst>
                <a:gd name="connsiteX0" fmla="*/ 152400 w 152400"/>
                <a:gd name="connsiteY0" fmla="*/ 228600 h 304800"/>
                <a:gd name="connsiteX1" fmla="*/ 152400 w 152400"/>
                <a:gd name="connsiteY1" fmla="*/ 76200 h 304800"/>
                <a:gd name="connsiteX2" fmla="*/ 76200 w 152400"/>
                <a:gd name="connsiteY2" fmla="*/ 0 h 304800"/>
                <a:gd name="connsiteX3" fmla="*/ 0 w 152400"/>
                <a:gd name="connsiteY3" fmla="*/ 76200 h 304800"/>
                <a:gd name="connsiteX4" fmla="*/ 0 w 152400"/>
                <a:gd name="connsiteY4" fmla="*/ 228600 h 304800"/>
                <a:gd name="connsiteX5" fmla="*/ 76200 w 152400"/>
                <a:gd name="connsiteY5" fmla="*/ 304800 h 304800"/>
                <a:gd name="connsiteX6" fmla="*/ 152400 w 152400"/>
                <a:gd name="connsiteY6" fmla="*/ 2286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152400" y="228600"/>
                  </a:move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ubicBezTo>
                    <a:pt x="34116" y="0"/>
                    <a:pt x="0" y="34116"/>
                    <a:pt x="0" y="76200"/>
                  </a:cubicBezTo>
                  <a:lnTo>
                    <a:pt x="0" y="228600"/>
                  </a:lnTo>
                  <a:cubicBezTo>
                    <a:pt x="0" y="270684"/>
                    <a:pt x="34116" y="304800"/>
                    <a:pt x="76200" y="304800"/>
                  </a:cubicBezTo>
                  <a:cubicBezTo>
                    <a:pt x="118284" y="304800"/>
                    <a:pt x="152400" y="270684"/>
                    <a:pt x="152400" y="228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4" name="Freeform: Shape 1103">
              <a:extLst>
                <a:ext uri="{FF2B5EF4-FFF2-40B4-BE49-F238E27FC236}">
                  <a16:creationId xmlns:a16="http://schemas.microsoft.com/office/drawing/2014/main" id="{5AFDAB9B-0EDA-4A5B-895D-1030052F82B9}"/>
                </a:ext>
              </a:extLst>
            </p:cNvPr>
            <p:cNvSpPr/>
            <p:nvPr/>
          </p:nvSpPr>
          <p:spPr>
            <a:xfrm>
              <a:off x="4588129" y="1006210"/>
              <a:ext cx="276225" cy="228600"/>
            </a:xfrm>
            <a:custGeom>
              <a:avLst/>
              <a:gdLst>
                <a:gd name="connsiteX0" fmla="*/ 170538 w 276225"/>
                <a:gd name="connsiteY0" fmla="*/ 218654 h 228600"/>
                <a:gd name="connsiteX1" fmla="*/ 274442 w 276225"/>
                <a:gd name="connsiteY1" fmla="*/ 190075 h 228600"/>
                <a:gd name="connsiteX2" fmla="*/ 246738 w 276225"/>
                <a:gd name="connsiteY2" fmla="*/ 86676 h 228600"/>
                <a:gd name="connsiteX3" fmla="*/ 114750 w 276225"/>
                <a:gd name="connsiteY3" fmla="*/ 10476 h 228600"/>
                <a:gd name="connsiteX4" fmla="*/ 10476 w 276225"/>
                <a:gd name="connsiteY4" fmla="*/ 37674 h 228600"/>
                <a:gd name="connsiteX5" fmla="*/ 37675 w 276225"/>
                <a:gd name="connsiteY5" fmla="*/ 141949 h 228600"/>
                <a:gd name="connsiteX6" fmla="*/ 38550 w 276225"/>
                <a:gd name="connsiteY6" fmla="*/ 142454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25" h="228600">
                  <a:moveTo>
                    <a:pt x="170538" y="218654"/>
                  </a:moveTo>
                  <a:cubicBezTo>
                    <a:pt x="207122" y="239455"/>
                    <a:pt x="253642" y="226659"/>
                    <a:pt x="274442" y="190075"/>
                  </a:cubicBezTo>
                  <a:cubicBezTo>
                    <a:pt x="295048" y="153833"/>
                    <a:pt x="282703" y="107760"/>
                    <a:pt x="246738" y="86676"/>
                  </a:cubicBezTo>
                  <a:lnTo>
                    <a:pt x="114750" y="10476"/>
                  </a:lnTo>
                  <a:cubicBezTo>
                    <a:pt x="78445" y="-10808"/>
                    <a:pt x="31759" y="1369"/>
                    <a:pt x="10476" y="37674"/>
                  </a:cubicBezTo>
                  <a:cubicBezTo>
                    <a:pt x="-10808" y="73980"/>
                    <a:pt x="1369" y="120665"/>
                    <a:pt x="37675" y="141949"/>
                  </a:cubicBezTo>
                  <a:cubicBezTo>
                    <a:pt x="37965" y="142119"/>
                    <a:pt x="38257" y="142288"/>
                    <a:pt x="38550" y="14245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5" name="Freeform: Shape 1104">
              <a:extLst>
                <a:ext uri="{FF2B5EF4-FFF2-40B4-BE49-F238E27FC236}">
                  <a16:creationId xmlns:a16="http://schemas.microsoft.com/office/drawing/2014/main" id="{36FE4E2E-D22F-4C5C-ADB5-1E68F59DF6CE}"/>
                </a:ext>
              </a:extLst>
            </p:cNvPr>
            <p:cNvSpPr/>
            <p:nvPr/>
          </p:nvSpPr>
          <p:spPr>
            <a:xfrm>
              <a:off x="5512431" y="1006200"/>
              <a:ext cx="276225" cy="228600"/>
            </a:xfrm>
            <a:custGeom>
              <a:avLst/>
              <a:gdLst>
                <a:gd name="connsiteX0" fmla="*/ 76302 w 276225"/>
                <a:gd name="connsiteY0" fmla="*/ 228875 h 228600"/>
                <a:gd name="connsiteX1" fmla="*/ 114326 w 276225"/>
                <a:gd name="connsiteY1" fmla="*/ 218655 h 228600"/>
                <a:gd name="connsiteX2" fmla="*/ 246314 w 276225"/>
                <a:gd name="connsiteY2" fmla="*/ 142455 h 228600"/>
                <a:gd name="connsiteX3" fmla="*/ 274893 w 276225"/>
                <a:gd name="connsiteY3" fmla="*/ 38551 h 228600"/>
                <a:gd name="connsiteX4" fmla="*/ 170989 w 276225"/>
                <a:gd name="connsiteY4" fmla="*/ 9971 h 228600"/>
                <a:gd name="connsiteX5" fmla="*/ 170114 w 276225"/>
                <a:gd name="connsiteY5" fmla="*/ 10477 h 228600"/>
                <a:gd name="connsiteX6" fmla="*/ 38126 w 276225"/>
                <a:gd name="connsiteY6" fmla="*/ 86677 h 228600"/>
                <a:gd name="connsiteX7" fmla="*/ 10214 w 276225"/>
                <a:gd name="connsiteY7" fmla="*/ 190762 h 228600"/>
                <a:gd name="connsiteX8" fmla="*/ 76302 w 276225"/>
                <a:gd name="connsiteY8" fmla="*/ 22887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6225" h="228600">
                  <a:moveTo>
                    <a:pt x="76302" y="228875"/>
                  </a:moveTo>
                  <a:cubicBezTo>
                    <a:pt x="89655" y="228875"/>
                    <a:pt x="102772" y="225350"/>
                    <a:pt x="114326" y="218655"/>
                  </a:cubicBezTo>
                  <a:lnTo>
                    <a:pt x="246314" y="142455"/>
                  </a:lnTo>
                  <a:cubicBezTo>
                    <a:pt x="282898" y="121655"/>
                    <a:pt x="295694" y="75135"/>
                    <a:pt x="274893" y="38551"/>
                  </a:cubicBezTo>
                  <a:cubicBezTo>
                    <a:pt x="254093" y="1967"/>
                    <a:pt x="207574" y="-10829"/>
                    <a:pt x="170989" y="9971"/>
                  </a:cubicBezTo>
                  <a:cubicBezTo>
                    <a:pt x="170696" y="10138"/>
                    <a:pt x="170405" y="10306"/>
                    <a:pt x="170114" y="10477"/>
                  </a:cubicBezTo>
                  <a:lnTo>
                    <a:pt x="38126" y="86677"/>
                  </a:lnTo>
                  <a:cubicBezTo>
                    <a:pt x="1676" y="107711"/>
                    <a:pt x="-10821" y="154312"/>
                    <a:pt x="10214" y="190762"/>
                  </a:cubicBezTo>
                  <a:cubicBezTo>
                    <a:pt x="23840" y="214374"/>
                    <a:pt x="49041" y="228907"/>
                    <a:pt x="76302" y="2288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6" name="Freeform: Shape 1105">
              <a:extLst>
                <a:ext uri="{FF2B5EF4-FFF2-40B4-BE49-F238E27FC236}">
                  <a16:creationId xmlns:a16="http://schemas.microsoft.com/office/drawing/2014/main" id="{A88C8F9E-DC5A-45C2-9FDD-77E52C6C2320}"/>
                </a:ext>
              </a:extLst>
            </p:cNvPr>
            <p:cNvSpPr/>
            <p:nvPr/>
          </p:nvSpPr>
          <p:spPr>
            <a:xfrm>
              <a:off x="3649662" y="388302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107" name="Graphic 4">
            <a:extLst>
              <a:ext uri="{FF2B5EF4-FFF2-40B4-BE49-F238E27FC236}">
                <a16:creationId xmlns:a16="http://schemas.microsoft.com/office/drawing/2014/main" id="{9CED4A2E-BD82-4914-95BD-7EA791C293C4}"/>
              </a:ext>
            </a:extLst>
          </p:cNvPr>
          <p:cNvGrpSpPr/>
          <p:nvPr/>
        </p:nvGrpSpPr>
        <p:grpSpPr>
          <a:xfrm>
            <a:off x="1780287" y="243331"/>
            <a:ext cx="720000" cy="720000"/>
            <a:chOff x="2601912" y="396875"/>
            <a:chExt cx="4876800" cy="4876800"/>
          </a:xfrm>
        </p:grpSpPr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436A1794-73B3-4024-984F-12718CFA91E0}"/>
                </a:ext>
              </a:extLst>
            </p:cNvPr>
            <p:cNvSpPr/>
            <p:nvPr/>
          </p:nvSpPr>
          <p:spPr>
            <a:xfrm>
              <a:off x="2830512" y="3063875"/>
              <a:ext cx="4419600" cy="1981200"/>
            </a:xfrm>
            <a:custGeom>
              <a:avLst/>
              <a:gdLst>
                <a:gd name="connsiteX0" fmla="*/ 3200400 w 4419600"/>
                <a:gd name="connsiteY0" fmla="*/ 0 h 1981200"/>
                <a:gd name="connsiteX1" fmla="*/ 3505200 w 4419600"/>
                <a:gd name="connsiteY1" fmla="*/ 228600 h 1981200"/>
                <a:gd name="connsiteX2" fmla="*/ 3585943 w 4419600"/>
                <a:gd name="connsiteY2" fmla="*/ 255518 h 1981200"/>
                <a:gd name="connsiteX3" fmla="*/ 4419600 w 4419600"/>
                <a:gd name="connsiteY3" fmla="*/ 1412148 h 1981200"/>
                <a:gd name="connsiteX4" fmla="*/ 4419600 w 4419600"/>
                <a:gd name="connsiteY4" fmla="*/ 1981200 h 1981200"/>
                <a:gd name="connsiteX5" fmla="*/ 0 w 4419600"/>
                <a:gd name="connsiteY5" fmla="*/ 1981200 h 1981200"/>
                <a:gd name="connsiteX6" fmla="*/ 0 w 4419600"/>
                <a:gd name="connsiteY6" fmla="*/ 1412148 h 1981200"/>
                <a:gd name="connsiteX7" fmla="*/ 833657 w 4419600"/>
                <a:gd name="connsiteY7" fmla="*/ 255518 h 1981200"/>
                <a:gd name="connsiteX8" fmla="*/ 914400 w 4419600"/>
                <a:gd name="connsiteY8" fmla="*/ 228600 h 1981200"/>
                <a:gd name="connsiteX9" fmla="*/ 1219200 w 4419600"/>
                <a:gd name="connsiteY9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9600" h="1981200">
                  <a:moveTo>
                    <a:pt x="3200400" y="0"/>
                  </a:moveTo>
                  <a:lnTo>
                    <a:pt x="3505200" y="228600"/>
                  </a:lnTo>
                  <a:lnTo>
                    <a:pt x="3585943" y="255518"/>
                  </a:lnTo>
                  <a:cubicBezTo>
                    <a:pt x="4083793" y="421467"/>
                    <a:pt x="4419598" y="887368"/>
                    <a:pt x="4419600" y="1412148"/>
                  </a:cubicBezTo>
                  <a:lnTo>
                    <a:pt x="4419600" y="1981200"/>
                  </a:lnTo>
                  <a:lnTo>
                    <a:pt x="0" y="1981200"/>
                  </a:lnTo>
                  <a:lnTo>
                    <a:pt x="0" y="1412148"/>
                  </a:lnTo>
                  <a:cubicBezTo>
                    <a:pt x="2" y="887368"/>
                    <a:pt x="335807" y="421467"/>
                    <a:pt x="833657" y="255518"/>
                  </a:cubicBezTo>
                  <a:lnTo>
                    <a:pt x="914400" y="2286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9" name="Freeform: Shape 1108">
              <a:extLst>
                <a:ext uri="{FF2B5EF4-FFF2-40B4-BE49-F238E27FC236}">
                  <a16:creationId xmlns:a16="http://schemas.microsoft.com/office/drawing/2014/main" id="{D72D97BB-014A-4847-AC93-2F49D29380FB}"/>
                </a:ext>
              </a:extLst>
            </p:cNvPr>
            <p:cNvSpPr/>
            <p:nvPr/>
          </p:nvSpPr>
          <p:spPr>
            <a:xfrm>
              <a:off x="3744912" y="1158875"/>
              <a:ext cx="2590800" cy="2819400"/>
            </a:xfrm>
            <a:custGeom>
              <a:avLst/>
              <a:gdLst>
                <a:gd name="connsiteX0" fmla="*/ 2590800 w 2590800"/>
                <a:gd name="connsiteY0" fmla="*/ 2438400 h 2819400"/>
                <a:gd name="connsiteX1" fmla="*/ 2133600 w 2590800"/>
                <a:gd name="connsiteY1" fmla="*/ 2819400 h 2819400"/>
                <a:gd name="connsiteX2" fmla="*/ 457200 w 2590800"/>
                <a:gd name="connsiteY2" fmla="*/ 2819400 h 2819400"/>
                <a:gd name="connsiteX3" fmla="*/ 0 w 2590800"/>
                <a:gd name="connsiteY3" fmla="*/ 2438400 h 2819400"/>
                <a:gd name="connsiteX4" fmla="*/ 0 w 2590800"/>
                <a:gd name="connsiteY4" fmla="*/ 0 h 2819400"/>
                <a:gd name="connsiteX5" fmla="*/ 2590800 w 2590800"/>
                <a:gd name="connsiteY5" fmla="*/ 0 h 2819400"/>
                <a:gd name="connsiteX6" fmla="*/ 2590800 w 2590800"/>
                <a:gd name="connsiteY6" fmla="*/ 2438400 h 281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0800" h="2819400">
                  <a:moveTo>
                    <a:pt x="2590800" y="2438400"/>
                  </a:moveTo>
                  <a:lnTo>
                    <a:pt x="2133600" y="2819400"/>
                  </a:lnTo>
                  <a:lnTo>
                    <a:pt x="457200" y="2819400"/>
                  </a:lnTo>
                  <a:lnTo>
                    <a:pt x="0" y="2438400"/>
                  </a:lnTo>
                  <a:lnTo>
                    <a:pt x="0" y="0"/>
                  </a:lnTo>
                  <a:lnTo>
                    <a:pt x="2590800" y="0"/>
                  </a:lnTo>
                  <a:lnTo>
                    <a:pt x="2590800" y="2438400"/>
                  </a:lnTo>
                  <a:close/>
                </a:path>
              </a:pathLst>
            </a:custGeom>
            <a:solidFill>
              <a:srgbClr val="AAE5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0" name="Freeform: Shape 1109">
              <a:extLst>
                <a:ext uri="{FF2B5EF4-FFF2-40B4-BE49-F238E27FC236}">
                  <a16:creationId xmlns:a16="http://schemas.microsoft.com/office/drawing/2014/main" id="{5A59B900-519D-493B-A03C-EC689083D336}"/>
                </a:ext>
              </a:extLst>
            </p:cNvPr>
            <p:cNvSpPr/>
            <p:nvPr/>
          </p:nvSpPr>
          <p:spPr>
            <a:xfrm>
              <a:off x="3744912" y="3063875"/>
              <a:ext cx="2590800" cy="914400"/>
            </a:xfrm>
            <a:custGeom>
              <a:avLst/>
              <a:gdLst>
                <a:gd name="connsiteX0" fmla="*/ 2590800 w 2590800"/>
                <a:gd name="connsiteY0" fmla="*/ 228600 h 914400"/>
                <a:gd name="connsiteX1" fmla="*/ 2590800 w 2590800"/>
                <a:gd name="connsiteY1" fmla="*/ 533400 h 914400"/>
                <a:gd name="connsiteX2" fmla="*/ 2133600 w 2590800"/>
                <a:gd name="connsiteY2" fmla="*/ 914400 h 914400"/>
                <a:gd name="connsiteX3" fmla="*/ 457200 w 2590800"/>
                <a:gd name="connsiteY3" fmla="*/ 914400 h 914400"/>
                <a:gd name="connsiteX4" fmla="*/ 0 w 2590800"/>
                <a:gd name="connsiteY4" fmla="*/ 533400 h 914400"/>
                <a:gd name="connsiteX5" fmla="*/ 0 w 2590800"/>
                <a:gd name="connsiteY5" fmla="*/ 228600 h 914400"/>
                <a:gd name="connsiteX6" fmla="*/ 304800 w 2590800"/>
                <a:gd name="connsiteY6" fmla="*/ 0 h 914400"/>
                <a:gd name="connsiteX7" fmla="*/ 2286000 w 2590800"/>
                <a:gd name="connsiteY7" fmla="*/ 0 h 914400"/>
                <a:gd name="connsiteX8" fmla="*/ 2590800 w 2590800"/>
                <a:gd name="connsiteY8" fmla="*/ 2286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0800" h="914400">
                  <a:moveTo>
                    <a:pt x="2590800" y="228600"/>
                  </a:moveTo>
                  <a:lnTo>
                    <a:pt x="2590800" y="533400"/>
                  </a:lnTo>
                  <a:lnTo>
                    <a:pt x="2133600" y="914400"/>
                  </a:lnTo>
                  <a:lnTo>
                    <a:pt x="457200" y="914400"/>
                  </a:lnTo>
                  <a:lnTo>
                    <a:pt x="0" y="533400"/>
                  </a:lnTo>
                  <a:lnTo>
                    <a:pt x="0" y="228600"/>
                  </a:lnTo>
                  <a:lnTo>
                    <a:pt x="304800" y="0"/>
                  </a:lnTo>
                  <a:lnTo>
                    <a:pt x="2286000" y="0"/>
                  </a:lnTo>
                  <a:lnTo>
                    <a:pt x="2590800" y="22860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1" name="Freeform: Shape 1110">
              <a:extLst>
                <a:ext uri="{FF2B5EF4-FFF2-40B4-BE49-F238E27FC236}">
                  <a16:creationId xmlns:a16="http://schemas.microsoft.com/office/drawing/2014/main" id="{AE16DA26-4C48-444D-84E9-7DD2D27658B1}"/>
                </a:ext>
              </a:extLst>
            </p:cNvPr>
            <p:cNvSpPr/>
            <p:nvPr/>
          </p:nvSpPr>
          <p:spPr>
            <a:xfrm>
              <a:off x="3744912" y="3063875"/>
              <a:ext cx="2590800" cy="914400"/>
            </a:xfrm>
            <a:custGeom>
              <a:avLst/>
              <a:gdLst>
                <a:gd name="connsiteX0" fmla="*/ 2590800 w 2590800"/>
                <a:gd name="connsiteY0" fmla="*/ 228600 h 914400"/>
                <a:gd name="connsiteX1" fmla="*/ 2590800 w 2590800"/>
                <a:gd name="connsiteY1" fmla="*/ 533400 h 914400"/>
                <a:gd name="connsiteX2" fmla="*/ 2133600 w 2590800"/>
                <a:gd name="connsiteY2" fmla="*/ 914400 h 914400"/>
                <a:gd name="connsiteX3" fmla="*/ 457200 w 2590800"/>
                <a:gd name="connsiteY3" fmla="*/ 914400 h 914400"/>
                <a:gd name="connsiteX4" fmla="*/ 0 w 2590800"/>
                <a:gd name="connsiteY4" fmla="*/ 533400 h 914400"/>
                <a:gd name="connsiteX5" fmla="*/ 0 w 2590800"/>
                <a:gd name="connsiteY5" fmla="*/ 228600 h 914400"/>
                <a:gd name="connsiteX6" fmla="*/ 304800 w 2590800"/>
                <a:gd name="connsiteY6" fmla="*/ 0 h 914400"/>
                <a:gd name="connsiteX7" fmla="*/ 2286000 w 2590800"/>
                <a:gd name="connsiteY7" fmla="*/ 0 h 914400"/>
                <a:gd name="connsiteX8" fmla="*/ 2590800 w 2590800"/>
                <a:gd name="connsiteY8" fmla="*/ 2286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0800" h="914400">
                  <a:moveTo>
                    <a:pt x="2590800" y="228600"/>
                  </a:moveTo>
                  <a:lnTo>
                    <a:pt x="2590800" y="533400"/>
                  </a:lnTo>
                  <a:lnTo>
                    <a:pt x="2133600" y="914400"/>
                  </a:lnTo>
                  <a:lnTo>
                    <a:pt x="457200" y="914400"/>
                  </a:lnTo>
                  <a:lnTo>
                    <a:pt x="0" y="533400"/>
                  </a:lnTo>
                  <a:lnTo>
                    <a:pt x="0" y="228600"/>
                  </a:lnTo>
                  <a:lnTo>
                    <a:pt x="304800" y="0"/>
                  </a:lnTo>
                  <a:lnTo>
                    <a:pt x="2286000" y="0"/>
                  </a:lnTo>
                  <a:lnTo>
                    <a:pt x="2590800" y="228600"/>
                  </a:lnTo>
                  <a:close/>
                </a:path>
              </a:pathLst>
            </a:custGeom>
            <a:solidFill>
              <a:srgbClr val="85BC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2" name="Freeform: Shape 1111">
              <a:extLst>
                <a:ext uri="{FF2B5EF4-FFF2-40B4-BE49-F238E27FC236}">
                  <a16:creationId xmlns:a16="http://schemas.microsoft.com/office/drawing/2014/main" id="{0B8D2BA6-3EB4-4380-B1D5-A743C0A043FC}"/>
                </a:ext>
              </a:extLst>
            </p:cNvPr>
            <p:cNvSpPr/>
            <p:nvPr/>
          </p:nvSpPr>
          <p:spPr>
            <a:xfrm>
              <a:off x="4354512" y="1997075"/>
              <a:ext cx="1371600" cy="1295400"/>
            </a:xfrm>
            <a:custGeom>
              <a:avLst/>
              <a:gdLst>
                <a:gd name="connsiteX0" fmla="*/ 0 w 1371600"/>
                <a:gd name="connsiteY0" fmla="*/ 0 h 1295400"/>
                <a:gd name="connsiteX1" fmla="*/ 1371600 w 1371600"/>
                <a:gd name="connsiteY1" fmla="*/ 0 h 1295400"/>
                <a:gd name="connsiteX2" fmla="*/ 1371600 w 1371600"/>
                <a:gd name="connsiteY2" fmla="*/ 0 h 1295400"/>
                <a:gd name="connsiteX3" fmla="*/ 1371600 w 1371600"/>
                <a:gd name="connsiteY3" fmla="*/ 609600 h 1295400"/>
                <a:gd name="connsiteX4" fmla="*/ 685800 w 1371600"/>
                <a:gd name="connsiteY4" fmla="*/ 1295400 h 1295400"/>
                <a:gd name="connsiteX5" fmla="*/ 685800 w 1371600"/>
                <a:gd name="connsiteY5" fmla="*/ 1295400 h 1295400"/>
                <a:gd name="connsiteX6" fmla="*/ 0 w 1371600"/>
                <a:gd name="connsiteY6" fmla="*/ 609600 h 1295400"/>
                <a:gd name="connsiteX7" fmla="*/ 0 w 1371600"/>
                <a:gd name="connsiteY7" fmla="*/ 0 h 1295400"/>
                <a:gd name="connsiteX8" fmla="*/ 0 w 1371600"/>
                <a:gd name="connsiteY8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600" h="1295400">
                  <a:moveTo>
                    <a:pt x="0" y="0"/>
                  </a:moveTo>
                  <a:lnTo>
                    <a:pt x="1371600" y="0"/>
                  </a:lnTo>
                  <a:lnTo>
                    <a:pt x="1371600" y="0"/>
                  </a:lnTo>
                  <a:lnTo>
                    <a:pt x="1371600" y="609600"/>
                  </a:lnTo>
                  <a:cubicBezTo>
                    <a:pt x="1371600" y="988357"/>
                    <a:pt x="1064557" y="1295400"/>
                    <a:pt x="685800" y="1295400"/>
                  </a:cubicBezTo>
                  <a:lnTo>
                    <a:pt x="685800" y="1295400"/>
                  </a:lnTo>
                  <a:cubicBezTo>
                    <a:pt x="307043" y="1295400"/>
                    <a:pt x="0" y="988357"/>
                    <a:pt x="0" y="6096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E4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3" name="Freeform: Shape 1112">
              <a:extLst>
                <a:ext uri="{FF2B5EF4-FFF2-40B4-BE49-F238E27FC236}">
                  <a16:creationId xmlns:a16="http://schemas.microsoft.com/office/drawing/2014/main" id="{B3A23D8F-F9CE-4C6B-82DB-187717390D83}"/>
                </a:ext>
              </a:extLst>
            </p:cNvPr>
            <p:cNvSpPr/>
            <p:nvPr/>
          </p:nvSpPr>
          <p:spPr>
            <a:xfrm>
              <a:off x="4354512" y="1387475"/>
              <a:ext cx="1371600" cy="609600"/>
            </a:xfrm>
            <a:custGeom>
              <a:avLst/>
              <a:gdLst>
                <a:gd name="connsiteX0" fmla="*/ 609600 w 1371600"/>
                <a:gd name="connsiteY0" fmla="*/ 0 h 609600"/>
                <a:gd name="connsiteX1" fmla="*/ 762000 w 1371600"/>
                <a:gd name="connsiteY1" fmla="*/ 0 h 609600"/>
                <a:gd name="connsiteX2" fmla="*/ 1371600 w 1371600"/>
                <a:gd name="connsiteY2" fmla="*/ 609600 h 609600"/>
                <a:gd name="connsiteX3" fmla="*/ 1371600 w 1371600"/>
                <a:gd name="connsiteY3" fmla="*/ 609600 h 609600"/>
                <a:gd name="connsiteX4" fmla="*/ 1371600 w 1371600"/>
                <a:gd name="connsiteY4" fmla="*/ 609600 h 609600"/>
                <a:gd name="connsiteX5" fmla="*/ 0 w 1371600"/>
                <a:gd name="connsiteY5" fmla="*/ 609600 h 609600"/>
                <a:gd name="connsiteX6" fmla="*/ 0 w 1371600"/>
                <a:gd name="connsiteY6" fmla="*/ 609600 h 609600"/>
                <a:gd name="connsiteX7" fmla="*/ 0 w 1371600"/>
                <a:gd name="connsiteY7" fmla="*/ 609600 h 609600"/>
                <a:gd name="connsiteX8" fmla="*/ 609600 w 1371600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600" h="609600">
                  <a:moveTo>
                    <a:pt x="609600" y="0"/>
                  </a:moveTo>
                  <a:lnTo>
                    <a:pt x="762000" y="0"/>
                  </a:lnTo>
                  <a:cubicBezTo>
                    <a:pt x="1098673" y="0"/>
                    <a:pt x="1371600" y="272927"/>
                    <a:pt x="1371600" y="609600"/>
                  </a:cubicBezTo>
                  <a:lnTo>
                    <a:pt x="1371600" y="609600"/>
                  </a:lnTo>
                  <a:lnTo>
                    <a:pt x="1371600" y="609600"/>
                  </a:lnTo>
                  <a:lnTo>
                    <a:pt x="0" y="609600"/>
                  </a:lnTo>
                  <a:lnTo>
                    <a:pt x="0" y="609600"/>
                  </a:lnTo>
                  <a:lnTo>
                    <a:pt x="0" y="609600"/>
                  </a:ln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4" name="Freeform: Shape 1113">
              <a:extLst>
                <a:ext uri="{FF2B5EF4-FFF2-40B4-BE49-F238E27FC236}">
                  <a16:creationId xmlns:a16="http://schemas.microsoft.com/office/drawing/2014/main" id="{7854A925-991F-4520-B3CB-FE91E8F3AD1B}"/>
                </a:ext>
              </a:extLst>
            </p:cNvPr>
            <p:cNvSpPr/>
            <p:nvPr/>
          </p:nvSpPr>
          <p:spPr>
            <a:xfrm>
              <a:off x="4049712" y="1997075"/>
              <a:ext cx="304800" cy="685800"/>
            </a:xfrm>
            <a:custGeom>
              <a:avLst/>
              <a:gdLst>
                <a:gd name="connsiteX0" fmla="*/ 304800 w 304800"/>
                <a:gd name="connsiteY0" fmla="*/ 685800 h 685800"/>
                <a:gd name="connsiteX1" fmla="*/ 237849 w 304800"/>
                <a:gd name="connsiteY1" fmla="*/ 663483 h 685800"/>
                <a:gd name="connsiteX2" fmla="*/ 0 w 304800"/>
                <a:gd name="connsiteY2" fmla="*/ 457200 h 685800"/>
                <a:gd name="connsiteX3" fmla="*/ 0 w 304800"/>
                <a:gd name="connsiteY3" fmla="*/ 457200 h 685800"/>
                <a:gd name="connsiteX4" fmla="*/ 0 w 304800"/>
                <a:gd name="connsiteY4" fmla="*/ 228600 h 685800"/>
                <a:gd name="connsiteX5" fmla="*/ 0 w 304800"/>
                <a:gd name="connsiteY5" fmla="*/ 228600 h 685800"/>
                <a:gd name="connsiteX6" fmla="*/ 237849 w 304800"/>
                <a:gd name="connsiteY6" fmla="*/ 22317 h 685800"/>
                <a:gd name="connsiteX7" fmla="*/ 304800 w 304800"/>
                <a:gd name="connsiteY7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685800">
                  <a:moveTo>
                    <a:pt x="304800" y="685800"/>
                  </a:moveTo>
                  <a:lnTo>
                    <a:pt x="237849" y="663483"/>
                  </a:lnTo>
                  <a:cubicBezTo>
                    <a:pt x="134346" y="628987"/>
                    <a:pt x="48787" y="554784"/>
                    <a:pt x="0" y="457200"/>
                  </a:cubicBezTo>
                  <a:lnTo>
                    <a:pt x="0" y="457200"/>
                  </a:lnTo>
                  <a:lnTo>
                    <a:pt x="0" y="228600"/>
                  </a:lnTo>
                  <a:lnTo>
                    <a:pt x="0" y="228600"/>
                  </a:lnTo>
                  <a:cubicBezTo>
                    <a:pt x="48788" y="131016"/>
                    <a:pt x="134346" y="56813"/>
                    <a:pt x="237849" y="22317"/>
                  </a:cubicBezTo>
                  <a:lnTo>
                    <a:pt x="30480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:a16="http://schemas.microsoft.com/office/drawing/2014/main" id="{8A492E68-C916-42D0-BEB8-31750321EB9F}"/>
                </a:ext>
              </a:extLst>
            </p:cNvPr>
            <p:cNvSpPr/>
            <p:nvPr/>
          </p:nvSpPr>
          <p:spPr>
            <a:xfrm>
              <a:off x="5726112" y="1997075"/>
              <a:ext cx="304800" cy="685800"/>
            </a:xfrm>
            <a:custGeom>
              <a:avLst/>
              <a:gdLst>
                <a:gd name="connsiteX0" fmla="*/ 0 w 304800"/>
                <a:gd name="connsiteY0" fmla="*/ 685800 h 685800"/>
                <a:gd name="connsiteX1" fmla="*/ 66951 w 304800"/>
                <a:gd name="connsiteY1" fmla="*/ 663483 h 685800"/>
                <a:gd name="connsiteX2" fmla="*/ 304800 w 304800"/>
                <a:gd name="connsiteY2" fmla="*/ 457200 h 685800"/>
                <a:gd name="connsiteX3" fmla="*/ 304800 w 304800"/>
                <a:gd name="connsiteY3" fmla="*/ 457200 h 685800"/>
                <a:gd name="connsiteX4" fmla="*/ 304800 w 304800"/>
                <a:gd name="connsiteY4" fmla="*/ 228600 h 685800"/>
                <a:gd name="connsiteX5" fmla="*/ 304800 w 304800"/>
                <a:gd name="connsiteY5" fmla="*/ 228600 h 685800"/>
                <a:gd name="connsiteX6" fmla="*/ 66951 w 304800"/>
                <a:gd name="connsiteY6" fmla="*/ 22317 h 685800"/>
                <a:gd name="connsiteX7" fmla="*/ 0 w 304800"/>
                <a:gd name="connsiteY7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685800">
                  <a:moveTo>
                    <a:pt x="0" y="685800"/>
                  </a:moveTo>
                  <a:lnTo>
                    <a:pt x="66951" y="663483"/>
                  </a:lnTo>
                  <a:cubicBezTo>
                    <a:pt x="170454" y="628987"/>
                    <a:pt x="256012" y="554784"/>
                    <a:pt x="304800" y="457200"/>
                  </a:cubicBezTo>
                  <a:lnTo>
                    <a:pt x="304800" y="457200"/>
                  </a:lnTo>
                  <a:lnTo>
                    <a:pt x="304800" y="228600"/>
                  </a:lnTo>
                  <a:lnTo>
                    <a:pt x="304800" y="228600"/>
                  </a:lnTo>
                  <a:cubicBezTo>
                    <a:pt x="256013" y="131016"/>
                    <a:pt x="170454" y="56813"/>
                    <a:pt x="66951" y="223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6" name="Freeform: Shape 1115">
              <a:extLst>
                <a:ext uri="{FF2B5EF4-FFF2-40B4-BE49-F238E27FC236}">
                  <a16:creationId xmlns:a16="http://schemas.microsoft.com/office/drawing/2014/main" id="{758B159A-2705-449A-A7B1-B952E6A96949}"/>
                </a:ext>
              </a:extLst>
            </p:cNvPr>
            <p:cNvSpPr/>
            <p:nvPr/>
          </p:nvSpPr>
          <p:spPr>
            <a:xfrm>
              <a:off x="4564062" y="214947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91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:a16="http://schemas.microsoft.com/office/drawing/2014/main" id="{A75DF61E-B6B4-4C33-9FFB-C884F19E4908}"/>
                </a:ext>
              </a:extLst>
            </p:cNvPr>
            <p:cNvSpPr/>
            <p:nvPr/>
          </p:nvSpPr>
          <p:spPr>
            <a:xfrm>
              <a:off x="5268912" y="21304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91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8" name="Freeform: Shape 1117">
              <a:extLst>
                <a:ext uri="{FF2B5EF4-FFF2-40B4-BE49-F238E27FC236}">
                  <a16:creationId xmlns:a16="http://schemas.microsoft.com/office/drawing/2014/main" id="{5FB39454-5213-4BCE-82BC-04A12EAA2A36}"/>
                </a:ext>
              </a:extLst>
            </p:cNvPr>
            <p:cNvSpPr/>
            <p:nvPr/>
          </p:nvSpPr>
          <p:spPr>
            <a:xfrm>
              <a:off x="4735512" y="2454275"/>
              <a:ext cx="609600" cy="838200"/>
            </a:xfrm>
            <a:custGeom>
              <a:avLst/>
              <a:gdLst>
                <a:gd name="connsiteX0" fmla="*/ 0 w 609600"/>
                <a:gd name="connsiteY0" fmla="*/ 838200 h 838200"/>
                <a:gd name="connsiteX1" fmla="*/ 0 w 609600"/>
                <a:gd name="connsiteY1" fmla="*/ 228600 h 838200"/>
                <a:gd name="connsiteX2" fmla="*/ 152400 w 609600"/>
                <a:gd name="connsiteY2" fmla="*/ 0 h 838200"/>
                <a:gd name="connsiteX3" fmla="*/ 457200 w 609600"/>
                <a:gd name="connsiteY3" fmla="*/ 0 h 838200"/>
                <a:gd name="connsiteX4" fmla="*/ 609600 w 609600"/>
                <a:gd name="connsiteY4" fmla="*/ 228600 h 838200"/>
                <a:gd name="connsiteX5" fmla="*/ 609600 w 609600"/>
                <a:gd name="connsiteY5" fmla="*/ 838200 h 838200"/>
                <a:gd name="connsiteX6" fmla="*/ 0 w 609600"/>
                <a:gd name="connsiteY6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838200">
                  <a:moveTo>
                    <a:pt x="0" y="838200"/>
                  </a:moveTo>
                  <a:lnTo>
                    <a:pt x="0" y="228600"/>
                  </a:lnTo>
                  <a:lnTo>
                    <a:pt x="152400" y="0"/>
                  </a:lnTo>
                  <a:lnTo>
                    <a:pt x="457200" y="0"/>
                  </a:lnTo>
                  <a:lnTo>
                    <a:pt x="609600" y="228600"/>
                  </a:lnTo>
                  <a:lnTo>
                    <a:pt x="609600" y="83820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9" name="Freeform: Shape 1118">
              <a:extLst>
                <a:ext uri="{FF2B5EF4-FFF2-40B4-BE49-F238E27FC236}">
                  <a16:creationId xmlns:a16="http://schemas.microsoft.com/office/drawing/2014/main" id="{7BCBFCFC-30F4-44B0-A079-5BEE4DA678E2}"/>
                </a:ext>
              </a:extLst>
            </p:cNvPr>
            <p:cNvSpPr/>
            <p:nvPr/>
          </p:nvSpPr>
          <p:spPr>
            <a:xfrm>
              <a:off x="4354512" y="2759075"/>
              <a:ext cx="381000" cy="304800"/>
            </a:xfrm>
            <a:custGeom>
              <a:avLst/>
              <a:gdLst>
                <a:gd name="connsiteX0" fmla="*/ 0 w 381000"/>
                <a:gd name="connsiteY0" fmla="*/ 0 h 304800"/>
                <a:gd name="connsiteX1" fmla="*/ 381000 w 381000"/>
                <a:gd name="connsiteY1" fmla="*/ 0 h 304800"/>
                <a:gd name="connsiteX2" fmla="*/ 381000 w 381000"/>
                <a:gd name="connsiteY2" fmla="*/ 304800 h 304800"/>
                <a:gd name="connsiteX3" fmla="*/ 0 w 381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304800">
                  <a:moveTo>
                    <a:pt x="0" y="0"/>
                  </a:moveTo>
                  <a:lnTo>
                    <a:pt x="381000" y="0"/>
                  </a:lnTo>
                  <a:lnTo>
                    <a:pt x="3810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:a16="http://schemas.microsoft.com/office/drawing/2014/main" id="{CFD80D30-AB06-46EE-A0C0-22C1B440309C}"/>
                </a:ext>
              </a:extLst>
            </p:cNvPr>
            <p:cNvSpPr/>
            <p:nvPr/>
          </p:nvSpPr>
          <p:spPr>
            <a:xfrm>
              <a:off x="3958565" y="2632569"/>
              <a:ext cx="771525" cy="885825"/>
            </a:xfrm>
            <a:custGeom>
              <a:avLst/>
              <a:gdLst>
                <a:gd name="connsiteX0" fmla="*/ 329956 w 771525"/>
                <a:gd name="connsiteY0" fmla="*/ 38100 h 885825"/>
                <a:gd name="connsiteX1" fmla="*/ 395947 w 771525"/>
                <a:gd name="connsiteY1" fmla="*/ 0 h 885825"/>
                <a:gd name="connsiteX2" fmla="*/ 776947 w 771525"/>
                <a:gd name="connsiteY2" fmla="*/ 659911 h 885825"/>
                <a:gd name="connsiteX3" fmla="*/ 710956 w 771525"/>
                <a:gd name="connsiteY3" fmla="*/ 698011 h 885825"/>
                <a:gd name="connsiteX4" fmla="*/ 446991 w 771525"/>
                <a:gd name="connsiteY4" fmla="*/ 850411 h 885825"/>
                <a:gd name="connsiteX5" fmla="*/ 65991 w 771525"/>
                <a:gd name="connsiteY5" fmla="*/ 190500 h 885825"/>
                <a:gd name="connsiteX6" fmla="*/ 0 w 771525"/>
                <a:gd name="connsiteY6" fmla="*/ 228600 h 885825"/>
                <a:gd name="connsiteX7" fmla="*/ 65991 w 771525"/>
                <a:gd name="connsiteY7" fmla="*/ 190500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525" h="885825">
                  <a:moveTo>
                    <a:pt x="329956" y="38100"/>
                  </a:moveTo>
                  <a:cubicBezTo>
                    <a:pt x="366401" y="17058"/>
                    <a:pt x="395947" y="0"/>
                    <a:pt x="395947" y="0"/>
                  </a:cubicBezTo>
                  <a:lnTo>
                    <a:pt x="776947" y="659911"/>
                  </a:lnTo>
                  <a:cubicBezTo>
                    <a:pt x="776947" y="659911"/>
                    <a:pt x="747402" y="676969"/>
                    <a:pt x="710956" y="698011"/>
                  </a:cubicBezTo>
                  <a:lnTo>
                    <a:pt x="446991" y="850411"/>
                  </a:lnTo>
                  <a:lnTo>
                    <a:pt x="65991" y="190500"/>
                  </a:lnTo>
                  <a:cubicBezTo>
                    <a:pt x="29545" y="211542"/>
                    <a:pt x="0" y="228600"/>
                    <a:pt x="0" y="228600"/>
                  </a:cubicBezTo>
                  <a:cubicBezTo>
                    <a:pt x="0" y="228600"/>
                    <a:pt x="29545" y="211542"/>
                    <a:pt x="65991" y="190500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A831DBA1-AB4B-4902-971F-ABB89D8D76F7}"/>
                </a:ext>
              </a:extLst>
            </p:cNvPr>
            <p:cNvSpPr/>
            <p:nvPr/>
          </p:nvSpPr>
          <p:spPr>
            <a:xfrm>
              <a:off x="5345112" y="2759075"/>
              <a:ext cx="381000" cy="304800"/>
            </a:xfrm>
            <a:custGeom>
              <a:avLst/>
              <a:gdLst>
                <a:gd name="connsiteX0" fmla="*/ 381000 w 381000"/>
                <a:gd name="connsiteY0" fmla="*/ 304800 h 304800"/>
                <a:gd name="connsiteX1" fmla="*/ 0 w 381000"/>
                <a:gd name="connsiteY1" fmla="*/ 304800 h 304800"/>
                <a:gd name="connsiteX2" fmla="*/ 0 w 381000"/>
                <a:gd name="connsiteY2" fmla="*/ 0 h 304800"/>
                <a:gd name="connsiteX3" fmla="*/ 381000 w 381000"/>
                <a:gd name="connsiteY3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304800">
                  <a:moveTo>
                    <a:pt x="3810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381000" y="0"/>
                  </a:ln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:a16="http://schemas.microsoft.com/office/drawing/2014/main" id="{24D76A20-DC24-421C-ABB2-AB603D55E7AB}"/>
                </a:ext>
              </a:extLst>
            </p:cNvPr>
            <p:cNvSpPr/>
            <p:nvPr/>
          </p:nvSpPr>
          <p:spPr>
            <a:xfrm>
              <a:off x="5345109" y="2632559"/>
              <a:ext cx="771525" cy="885825"/>
            </a:xfrm>
            <a:custGeom>
              <a:avLst/>
              <a:gdLst>
                <a:gd name="connsiteX0" fmla="*/ 65991 w 771525"/>
                <a:gd name="connsiteY0" fmla="*/ 698011 h 885825"/>
                <a:gd name="connsiteX1" fmla="*/ 0 w 771525"/>
                <a:gd name="connsiteY1" fmla="*/ 659911 h 885825"/>
                <a:gd name="connsiteX2" fmla="*/ 381000 w 771525"/>
                <a:gd name="connsiteY2" fmla="*/ 0 h 885825"/>
                <a:gd name="connsiteX3" fmla="*/ 446991 w 771525"/>
                <a:gd name="connsiteY3" fmla="*/ 38100 h 885825"/>
                <a:gd name="connsiteX4" fmla="*/ 710956 w 771525"/>
                <a:gd name="connsiteY4" fmla="*/ 190500 h 885825"/>
                <a:gd name="connsiteX5" fmla="*/ 329956 w 771525"/>
                <a:gd name="connsiteY5" fmla="*/ 850411 h 885825"/>
                <a:gd name="connsiteX6" fmla="*/ 395947 w 771525"/>
                <a:gd name="connsiteY6" fmla="*/ 888511 h 885825"/>
                <a:gd name="connsiteX7" fmla="*/ 329956 w 771525"/>
                <a:gd name="connsiteY7" fmla="*/ 850411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1525" h="885825">
                  <a:moveTo>
                    <a:pt x="65991" y="698011"/>
                  </a:moveTo>
                  <a:cubicBezTo>
                    <a:pt x="29545" y="676969"/>
                    <a:pt x="0" y="659911"/>
                    <a:pt x="0" y="659911"/>
                  </a:cubicBezTo>
                  <a:lnTo>
                    <a:pt x="381000" y="0"/>
                  </a:lnTo>
                  <a:cubicBezTo>
                    <a:pt x="381000" y="0"/>
                    <a:pt x="410545" y="17058"/>
                    <a:pt x="446991" y="38100"/>
                  </a:cubicBezTo>
                  <a:lnTo>
                    <a:pt x="710956" y="190500"/>
                  </a:lnTo>
                  <a:lnTo>
                    <a:pt x="329956" y="850411"/>
                  </a:lnTo>
                  <a:cubicBezTo>
                    <a:pt x="366402" y="871453"/>
                    <a:pt x="395947" y="888511"/>
                    <a:pt x="395947" y="888511"/>
                  </a:cubicBezTo>
                  <a:cubicBezTo>
                    <a:pt x="395947" y="888511"/>
                    <a:pt x="366402" y="871453"/>
                    <a:pt x="329956" y="850411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:a16="http://schemas.microsoft.com/office/drawing/2014/main" id="{7AD58DE4-E969-40CD-AE0F-3F0C60DC4E36}"/>
                </a:ext>
              </a:extLst>
            </p:cNvPr>
            <p:cNvSpPr/>
            <p:nvPr/>
          </p:nvSpPr>
          <p:spPr>
            <a:xfrm>
              <a:off x="4887912" y="2682875"/>
              <a:ext cx="304800" cy="152400"/>
            </a:xfrm>
            <a:custGeom>
              <a:avLst/>
              <a:gdLst>
                <a:gd name="connsiteX0" fmla="*/ 228600 w 304800"/>
                <a:gd name="connsiteY0" fmla="*/ 152400 h 152400"/>
                <a:gd name="connsiteX1" fmla="*/ 76200 w 304800"/>
                <a:gd name="connsiteY1" fmla="*/ 152400 h 152400"/>
                <a:gd name="connsiteX2" fmla="*/ 0 w 304800"/>
                <a:gd name="connsiteY2" fmla="*/ 76200 h 152400"/>
                <a:gd name="connsiteX3" fmla="*/ 76200 w 304800"/>
                <a:gd name="connsiteY3" fmla="*/ 0 h 152400"/>
                <a:gd name="connsiteX4" fmla="*/ 228600 w 304800"/>
                <a:gd name="connsiteY4" fmla="*/ 0 h 152400"/>
                <a:gd name="connsiteX5" fmla="*/ 304800 w 304800"/>
                <a:gd name="connsiteY5" fmla="*/ 76200 h 152400"/>
                <a:gd name="connsiteX6" fmla="*/ 2286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cubicBezTo>
                    <a:pt x="270684" y="0"/>
                    <a:pt x="304800" y="34116"/>
                    <a:pt x="304800" y="76200"/>
                  </a:cubicBezTo>
                  <a:cubicBezTo>
                    <a:pt x="304800" y="118284"/>
                    <a:pt x="270684" y="152400"/>
                    <a:pt x="228600" y="152400"/>
                  </a:cubicBez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5" name="Freeform: Shape 1204">
              <a:extLst>
                <a:ext uri="{FF2B5EF4-FFF2-40B4-BE49-F238E27FC236}">
                  <a16:creationId xmlns:a16="http://schemas.microsoft.com/office/drawing/2014/main" id="{BA1D6A4B-2426-41F1-B052-8BD880201F67}"/>
                </a:ext>
              </a:extLst>
            </p:cNvPr>
            <p:cNvSpPr/>
            <p:nvPr/>
          </p:nvSpPr>
          <p:spPr>
            <a:xfrm>
              <a:off x="4887912" y="2911475"/>
              <a:ext cx="304800" cy="152400"/>
            </a:xfrm>
            <a:custGeom>
              <a:avLst/>
              <a:gdLst>
                <a:gd name="connsiteX0" fmla="*/ 228600 w 304800"/>
                <a:gd name="connsiteY0" fmla="*/ 152400 h 152400"/>
                <a:gd name="connsiteX1" fmla="*/ 76200 w 304800"/>
                <a:gd name="connsiteY1" fmla="*/ 152400 h 152400"/>
                <a:gd name="connsiteX2" fmla="*/ 0 w 304800"/>
                <a:gd name="connsiteY2" fmla="*/ 76200 h 152400"/>
                <a:gd name="connsiteX3" fmla="*/ 76200 w 304800"/>
                <a:gd name="connsiteY3" fmla="*/ 0 h 152400"/>
                <a:gd name="connsiteX4" fmla="*/ 228600 w 304800"/>
                <a:gd name="connsiteY4" fmla="*/ 0 h 152400"/>
                <a:gd name="connsiteX5" fmla="*/ 304800 w 304800"/>
                <a:gd name="connsiteY5" fmla="*/ 76200 h 152400"/>
                <a:gd name="connsiteX6" fmla="*/ 2286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cubicBezTo>
                    <a:pt x="270684" y="0"/>
                    <a:pt x="304800" y="34116"/>
                    <a:pt x="304800" y="76200"/>
                  </a:cubicBezTo>
                  <a:cubicBezTo>
                    <a:pt x="304800" y="118284"/>
                    <a:pt x="270684" y="152400"/>
                    <a:pt x="228600" y="152400"/>
                  </a:cubicBez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6" name="Freeform: Shape 1205">
              <a:extLst>
                <a:ext uri="{FF2B5EF4-FFF2-40B4-BE49-F238E27FC236}">
                  <a16:creationId xmlns:a16="http://schemas.microsoft.com/office/drawing/2014/main" id="{6713F4EA-6D9E-456D-BA75-9DFC1D49961F}"/>
                </a:ext>
              </a:extLst>
            </p:cNvPr>
            <p:cNvSpPr/>
            <p:nvPr/>
          </p:nvSpPr>
          <p:spPr>
            <a:xfrm>
              <a:off x="3744912" y="625475"/>
              <a:ext cx="2590800" cy="914400"/>
            </a:xfrm>
            <a:custGeom>
              <a:avLst/>
              <a:gdLst>
                <a:gd name="connsiteX0" fmla="*/ 2590800 w 2590800"/>
                <a:gd name="connsiteY0" fmla="*/ 914400 h 914400"/>
                <a:gd name="connsiteX1" fmla="*/ 2322710 w 2590800"/>
                <a:gd name="connsiteY1" fmla="*/ 807168 h 914400"/>
                <a:gd name="connsiteX2" fmla="*/ 1296838 w 2590800"/>
                <a:gd name="connsiteY2" fmla="*/ 609600 h 914400"/>
                <a:gd name="connsiteX3" fmla="*/ 1293981 w 2590800"/>
                <a:gd name="connsiteY3" fmla="*/ 609600 h 914400"/>
                <a:gd name="connsiteX4" fmla="*/ 268138 w 2590800"/>
                <a:gd name="connsiteY4" fmla="*/ 807168 h 914400"/>
                <a:gd name="connsiteX5" fmla="*/ 0 w 2590800"/>
                <a:gd name="connsiteY5" fmla="*/ 914400 h 914400"/>
                <a:gd name="connsiteX6" fmla="*/ 0 w 2590800"/>
                <a:gd name="connsiteY6" fmla="*/ 381000 h 914400"/>
                <a:gd name="connsiteX7" fmla="*/ 650377 w 2590800"/>
                <a:gd name="connsiteY7" fmla="*/ 85373 h 914400"/>
                <a:gd name="connsiteX8" fmla="*/ 1044521 w 2590800"/>
                <a:gd name="connsiteY8" fmla="*/ 0 h 914400"/>
                <a:gd name="connsiteX9" fmla="*/ 1546279 w 2590800"/>
                <a:gd name="connsiteY9" fmla="*/ 0 h 914400"/>
                <a:gd name="connsiteX10" fmla="*/ 1940423 w 2590800"/>
                <a:gd name="connsiteY10" fmla="*/ 85373 h 914400"/>
                <a:gd name="connsiteX11" fmla="*/ 2590800 w 2590800"/>
                <a:gd name="connsiteY11" fmla="*/ 3810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90800" h="914400">
                  <a:moveTo>
                    <a:pt x="2590800" y="914400"/>
                  </a:moveTo>
                  <a:lnTo>
                    <a:pt x="2322710" y="807168"/>
                  </a:lnTo>
                  <a:cubicBezTo>
                    <a:pt x="1996433" y="676654"/>
                    <a:pt x="1648249" y="609599"/>
                    <a:pt x="1296838" y="609600"/>
                  </a:cubicBezTo>
                  <a:lnTo>
                    <a:pt x="1293981" y="609600"/>
                  </a:lnTo>
                  <a:cubicBezTo>
                    <a:pt x="942579" y="609603"/>
                    <a:pt x="594406" y="676658"/>
                    <a:pt x="268138" y="807168"/>
                  </a:cubicBezTo>
                  <a:lnTo>
                    <a:pt x="0" y="914400"/>
                  </a:lnTo>
                  <a:lnTo>
                    <a:pt x="0" y="381000"/>
                  </a:lnTo>
                  <a:lnTo>
                    <a:pt x="650377" y="85373"/>
                  </a:lnTo>
                  <a:cubicBezTo>
                    <a:pt x="774159" y="29109"/>
                    <a:pt x="908552" y="-1"/>
                    <a:pt x="1044521" y="0"/>
                  </a:cubicBezTo>
                  <a:lnTo>
                    <a:pt x="1546279" y="0"/>
                  </a:lnTo>
                  <a:cubicBezTo>
                    <a:pt x="1682248" y="-1"/>
                    <a:pt x="1816641" y="29109"/>
                    <a:pt x="1940423" y="85373"/>
                  </a:cubicBezTo>
                  <a:lnTo>
                    <a:pt x="2590800" y="3810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7" name="Freeform: Shape 1206">
              <a:extLst>
                <a:ext uri="{FF2B5EF4-FFF2-40B4-BE49-F238E27FC236}">
                  <a16:creationId xmlns:a16="http://schemas.microsoft.com/office/drawing/2014/main" id="{256693C9-398B-445F-97B9-EA4C6BAE0785}"/>
                </a:ext>
              </a:extLst>
            </p:cNvPr>
            <p:cNvSpPr/>
            <p:nvPr/>
          </p:nvSpPr>
          <p:spPr>
            <a:xfrm>
              <a:off x="3363912" y="3978275"/>
              <a:ext cx="381000" cy="1066800"/>
            </a:xfrm>
            <a:custGeom>
              <a:avLst/>
              <a:gdLst>
                <a:gd name="connsiteX0" fmla="*/ 152400 w 381000"/>
                <a:gd name="connsiteY0" fmla="*/ 1066800 h 1066800"/>
                <a:gd name="connsiteX1" fmla="*/ 152400 w 381000"/>
                <a:gd name="connsiteY1" fmla="*/ 630707 h 1066800"/>
                <a:gd name="connsiteX2" fmla="*/ 370142 w 381000"/>
                <a:gd name="connsiteY2" fmla="*/ 267805 h 1066800"/>
                <a:gd name="connsiteX3" fmla="*/ 344005 w 381000"/>
                <a:gd name="connsiteY3" fmla="*/ 163258 h 1066800"/>
                <a:gd name="connsiteX4" fmla="*/ 239459 w 381000"/>
                <a:gd name="connsiteY4" fmla="*/ 189395 h 1066800"/>
                <a:gd name="connsiteX5" fmla="*/ 152400 w 381000"/>
                <a:gd name="connsiteY5" fmla="*/ 334480 h 1066800"/>
                <a:gd name="connsiteX6" fmla="*/ 152400 w 381000"/>
                <a:gd name="connsiteY6" fmla="*/ 76200 h 1066800"/>
                <a:gd name="connsiteX7" fmla="*/ 76200 w 381000"/>
                <a:gd name="connsiteY7" fmla="*/ 0 h 1066800"/>
                <a:gd name="connsiteX8" fmla="*/ 0 w 381000"/>
                <a:gd name="connsiteY8" fmla="*/ 76200 h 1066800"/>
                <a:gd name="connsiteX9" fmla="*/ 0 w 381000"/>
                <a:gd name="connsiteY9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1066800">
                  <a:moveTo>
                    <a:pt x="152400" y="1066800"/>
                  </a:moveTo>
                  <a:lnTo>
                    <a:pt x="152400" y="630707"/>
                  </a:lnTo>
                  <a:lnTo>
                    <a:pt x="370142" y="267805"/>
                  </a:lnTo>
                  <a:cubicBezTo>
                    <a:pt x="391794" y="231718"/>
                    <a:pt x="380092" y="184911"/>
                    <a:pt x="344005" y="163258"/>
                  </a:cubicBezTo>
                  <a:cubicBezTo>
                    <a:pt x="307918" y="141606"/>
                    <a:pt x="261111" y="153308"/>
                    <a:pt x="239459" y="189395"/>
                  </a:cubicBezTo>
                  <a:lnTo>
                    <a:pt x="152400" y="334480"/>
                  </a:ln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ubicBezTo>
                    <a:pt x="34116" y="0"/>
                    <a:pt x="0" y="34116"/>
                    <a:pt x="0" y="76200"/>
                  </a:cubicBezTo>
                  <a:lnTo>
                    <a:pt x="0" y="1066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8" name="Freeform: Shape 1207">
              <a:extLst>
                <a:ext uri="{FF2B5EF4-FFF2-40B4-BE49-F238E27FC236}">
                  <a16:creationId xmlns:a16="http://schemas.microsoft.com/office/drawing/2014/main" id="{DBC3E1F6-63A2-4DC7-A08A-5B0CA7936F0C}"/>
                </a:ext>
              </a:extLst>
            </p:cNvPr>
            <p:cNvSpPr/>
            <p:nvPr/>
          </p:nvSpPr>
          <p:spPr>
            <a:xfrm>
              <a:off x="6335700" y="3978275"/>
              <a:ext cx="381000" cy="1066800"/>
            </a:xfrm>
            <a:custGeom>
              <a:avLst/>
              <a:gdLst>
                <a:gd name="connsiteX0" fmla="*/ 381012 w 381000"/>
                <a:gd name="connsiteY0" fmla="*/ 1066800 h 1066800"/>
                <a:gd name="connsiteX1" fmla="*/ 381012 w 381000"/>
                <a:gd name="connsiteY1" fmla="*/ 76200 h 1066800"/>
                <a:gd name="connsiteX2" fmla="*/ 304812 w 381000"/>
                <a:gd name="connsiteY2" fmla="*/ 0 h 1066800"/>
                <a:gd name="connsiteX3" fmla="*/ 228612 w 381000"/>
                <a:gd name="connsiteY3" fmla="*/ 76200 h 1066800"/>
                <a:gd name="connsiteX4" fmla="*/ 228612 w 381000"/>
                <a:gd name="connsiteY4" fmla="*/ 334480 h 1066800"/>
                <a:gd name="connsiteX5" fmla="*/ 141554 w 381000"/>
                <a:gd name="connsiteY5" fmla="*/ 189395 h 1066800"/>
                <a:gd name="connsiteX6" fmla="*/ 37007 w 381000"/>
                <a:gd name="connsiteY6" fmla="*/ 163259 h 1066800"/>
                <a:gd name="connsiteX7" fmla="*/ 10871 w 381000"/>
                <a:gd name="connsiteY7" fmla="*/ 267805 h 1066800"/>
                <a:gd name="connsiteX8" fmla="*/ 228612 w 381000"/>
                <a:gd name="connsiteY8" fmla="*/ 630707 h 1066800"/>
                <a:gd name="connsiteX9" fmla="*/ 228612 w 381000"/>
                <a:gd name="connsiteY9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1066800">
                  <a:moveTo>
                    <a:pt x="381012" y="1066800"/>
                  </a:moveTo>
                  <a:lnTo>
                    <a:pt x="381012" y="76200"/>
                  </a:lnTo>
                  <a:cubicBezTo>
                    <a:pt x="381012" y="34116"/>
                    <a:pt x="346896" y="0"/>
                    <a:pt x="304812" y="0"/>
                  </a:cubicBezTo>
                  <a:cubicBezTo>
                    <a:pt x="262728" y="0"/>
                    <a:pt x="228612" y="34116"/>
                    <a:pt x="228612" y="76200"/>
                  </a:cubicBezTo>
                  <a:lnTo>
                    <a:pt x="228612" y="334480"/>
                  </a:lnTo>
                  <a:lnTo>
                    <a:pt x="141554" y="189395"/>
                  </a:lnTo>
                  <a:cubicBezTo>
                    <a:pt x="119902" y="153308"/>
                    <a:pt x="73095" y="141606"/>
                    <a:pt x="37007" y="163259"/>
                  </a:cubicBezTo>
                  <a:cubicBezTo>
                    <a:pt x="920" y="184911"/>
                    <a:pt x="-10782" y="231718"/>
                    <a:pt x="10871" y="267805"/>
                  </a:cubicBezTo>
                  <a:lnTo>
                    <a:pt x="228612" y="630707"/>
                  </a:lnTo>
                  <a:lnTo>
                    <a:pt x="228612" y="1066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9" name="Freeform: Shape 1208">
              <a:extLst>
                <a:ext uri="{FF2B5EF4-FFF2-40B4-BE49-F238E27FC236}">
                  <a16:creationId xmlns:a16="http://schemas.microsoft.com/office/drawing/2014/main" id="{29E9AACE-FFB8-468D-9C0E-2A4EB2F50851}"/>
                </a:ext>
              </a:extLst>
            </p:cNvPr>
            <p:cNvSpPr/>
            <p:nvPr/>
          </p:nvSpPr>
          <p:spPr>
            <a:xfrm>
              <a:off x="4964112" y="4521200"/>
              <a:ext cx="152400" cy="523875"/>
            </a:xfrm>
            <a:custGeom>
              <a:avLst/>
              <a:gdLst>
                <a:gd name="connsiteX0" fmla="*/ 0 w 152400"/>
                <a:gd name="connsiteY0" fmla="*/ 0 h 523875"/>
                <a:gd name="connsiteX1" fmla="*/ 152400 w 152400"/>
                <a:gd name="connsiteY1" fmla="*/ 0 h 523875"/>
                <a:gd name="connsiteX2" fmla="*/ 152400 w 152400"/>
                <a:gd name="connsiteY2" fmla="*/ 523875 h 523875"/>
                <a:gd name="connsiteX3" fmla="*/ 0 w 152400"/>
                <a:gd name="connsiteY3" fmla="*/ 523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523875">
                  <a:moveTo>
                    <a:pt x="0" y="0"/>
                  </a:moveTo>
                  <a:lnTo>
                    <a:pt x="152400" y="0"/>
                  </a:lnTo>
                  <a:lnTo>
                    <a:pt x="152400" y="523875"/>
                  </a:lnTo>
                  <a:lnTo>
                    <a:pt x="0" y="523875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:a16="http://schemas.microsoft.com/office/drawing/2014/main" id="{157B5273-3757-4CDA-9A1D-B40072D72AB5}"/>
                </a:ext>
              </a:extLst>
            </p:cNvPr>
            <p:cNvSpPr/>
            <p:nvPr/>
          </p:nvSpPr>
          <p:spPr>
            <a:xfrm>
              <a:off x="5345112" y="4664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1" name="Freeform: Shape 1210">
              <a:extLst>
                <a:ext uri="{FF2B5EF4-FFF2-40B4-BE49-F238E27FC236}">
                  <a16:creationId xmlns:a16="http://schemas.microsoft.com/office/drawing/2014/main" id="{64D78797-7932-49D5-88F9-EFD9DB60EFCF}"/>
                </a:ext>
              </a:extLst>
            </p:cNvPr>
            <p:cNvSpPr/>
            <p:nvPr/>
          </p:nvSpPr>
          <p:spPr>
            <a:xfrm>
              <a:off x="4354512" y="1997075"/>
              <a:ext cx="1371600" cy="76200"/>
            </a:xfrm>
            <a:custGeom>
              <a:avLst/>
              <a:gdLst>
                <a:gd name="connsiteX0" fmla="*/ 0 w 1371600"/>
                <a:gd name="connsiteY0" fmla="*/ 0 h 76200"/>
                <a:gd name="connsiteX1" fmla="*/ 1371600 w 1371600"/>
                <a:gd name="connsiteY1" fmla="*/ 0 h 76200"/>
                <a:gd name="connsiteX2" fmla="*/ 1371600 w 1371600"/>
                <a:gd name="connsiteY2" fmla="*/ 76200 h 76200"/>
                <a:gd name="connsiteX3" fmla="*/ 0 w 13716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600" h="76200">
                  <a:moveTo>
                    <a:pt x="0" y="0"/>
                  </a:moveTo>
                  <a:lnTo>
                    <a:pt x="1371600" y="0"/>
                  </a:lnTo>
                  <a:lnTo>
                    <a:pt x="13716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0091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2" name="Freeform: Shape 1211">
              <a:extLst>
                <a:ext uri="{FF2B5EF4-FFF2-40B4-BE49-F238E27FC236}">
                  <a16:creationId xmlns:a16="http://schemas.microsoft.com/office/drawing/2014/main" id="{E7A383E1-D364-4CFC-A4F2-ABA44106D35A}"/>
                </a:ext>
              </a:extLst>
            </p:cNvPr>
            <p:cNvSpPr/>
            <p:nvPr/>
          </p:nvSpPr>
          <p:spPr>
            <a:xfrm>
              <a:off x="3744912" y="3597275"/>
              <a:ext cx="2590800" cy="952500"/>
            </a:xfrm>
            <a:custGeom>
              <a:avLst/>
              <a:gdLst>
                <a:gd name="connsiteX0" fmla="*/ 165649 w 2590800"/>
                <a:gd name="connsiteY0" fmla="*/ 470449 h 952500"/>
                <a:gd name="connsiteX1" fmla="*/ 0 w 2590800"/>
                <a:gd name="connsiteY1" fmla="*/ 304800 h 952500"/>
                <a:gd name="connsiteX2" fmla="*/ 0 w 2590800"/>
                <a:gd name="connsiteY2" fmla="*/ 0 h 952500"/>
                <a:gd name="connsiteX3" fmla="*/ 457200 w 2590800"/>
                <a:gd name="connsiteY3" fmla="*/ 381000 h 952500"/>
                <a:gd name="connsiteX4" fmla="*/ 2133600 w 2590800"/>
                <a:gd name="connsiteY4" fmla="*/ 381000 h 952500"/>
                <a:gd name="connsiteX5" fmla="*/ 2590800 w 2590800"/>
                <a:gd name="connsiteY5" fmla="*/ 0 h 952500"/>
                <a:gd name="connsiteX6" fmla="*/ 2590800 w 2590800"/>
                <a:gd name="connsiteY6" fmla="*/ 304800 h 952500"/>
                <a:gd name="connsiteX7" fmla="*/ 2306955 w 2590800"/>
                <a:gd name="connsiteY7" fmla="*/ 548135 h 952500"/>
                <a:gd name="connsiteX8" fmla="*/ 1742685 w 2590800"/>
                <a:gd name="connsiteY8" fmla="*/ 856431 h 952500"/>
                <a:gd name="connsiteX9" fmla="*/ 1551432 w 2590800"/>
                <a:gd name="connsiteY9" fmla="*/ 913800 h 952500"/>
                <a:gd name="connsiteX10" fmla="*/ 1037606 w 2590800"/>
                <a:gd name="connsiteY10" fmla="*/ 920277 h 952500"/>
                <a:gd name="connsiteX11" fmla="*/ 855031 w 2590800"/>
                <a:gd name="connsiteY11" fmla="*/ 870490 h 952500"/>
                <a:gd name="connsiteX12" fmla="*/ 165649 w 2590800"/>
                <a:gd name="connsiteY12" fmla="*/ 470449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0800" h="952500">
                  <a:moveTo>
                    <a:pt x="165649" y="470449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457200" y="381000"/>
                  </a:lnTo>
                  <a:lnTo>
                    <a:pt x="2133600" y="381000"/>
                  </a:lnTo>
                  <a:lnTo>
                    <a:pt x="2590800" y="0"/>
                  </a:lnTo>
                  <a:lnTo>
                    <a:pt x="2590800" y="304800"/>
                  </a:lnTo>
                  <a:lnTo>
                    <a:pt x="2306955" y="548135"/>
                  </a:lnTo>
                  <a:cubicBezTo>
                    <a:pt x="2142439" y="689150"/>
                    <a:pt x="1950227" y="794167"/>
                    <a:pt x="1742685" y="856431"/>
                  </a:cubicBezTo>
                  <a:lnTo>
                    <a:pt x="1551432" y="913800"/>
                  </a:lnTo>
                  <a:cubicBezTo>
                    <a:pt x="1384137" y="963994"/>
                    <a:pt x="1206114" y="966238"/>
                    <a:pt x="1037606" y="920277"/>
                  </a:cubicBezTo>
                  <a:lnTo>
                    <a:pt x="855031" y="870490"/>
                  </a:lnTo>
                  <a:cubicBezTo>
                    <a:pt x="594341" y="799404"/>
                    <a:pt x="356717" y="661514"/>
                    <a:pt x="165649" y="470449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3" name="Freeform: Shape 1212">
              <a:extLst>
                <a:ext uri="{FF2B5EF4-FFF2-40B4-BE49-F238E27FC236}">
                  <a16:creationId xmlns:a16="http://schemas.microsoft.com/office/drawing/2014/main" id="{7D847D4F-4915-499C-93CB-677E977DF4A1}"/>
                </a:ext>
              </a:extLst>
            </p:cNvPr>
            <p:cNvSpPr/>
            <p:nvPr/>
          </p:nvSpPr>
          <p:spPr>
            <a:xfrm>
              <a:off x="4564062" y="214947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4" name="Freeform: Shape 1213">
              <a:extLst>
                <a:ext uri="{FF2B5EF4-FFF2-40B4-BE49-F238E27FC236}">
                  <a16:creationId xmlns:a16="http://schemas.microsoft.com/office/drawing/2014/main" id="{8C91A72F-B3A2-4EF8-B1CC-0221B1DFA8BF}"/>
                </a:ext>
              </a:extLst>
            </p:cNvPr>
            <p:cNvSpPr/>
            <p:nvPr/>
          </p:nvSpPr>
          <p:spPr>
            <a:xfrm>
              <a:off x="5268912" y="21304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5" name="Freeform: Shape 1214">
              <a:extLst>
                <a:ext uri="{FF2B5EF4-FFF2-40B4-BE49-F238E27FC236}">
                  <a16:creationId xmlns:a16="http://schemas.microsoft.com/office/drawing/2014/main" id="{F99CFD40-25BF-4E0F-98D1-964C1184973D}"/>
                </a:ext>
              </a:extLst>
            </p:cNvPr>
            <p:cNvSpPr/>
            <p:nvPr/>
          </p:nvSpPr>
          <p:spPr>
            <a:xfrm>
              <a:off x="4887912" y="2682875"/>
              <a:ext cx="304800" cy="152400"/>
            </a:xfrm>
            <a:custGeom>
              <a:avLst/>
              <a:gdLst>
                <a:gd name="connsiteX0" fmla="*/ 228600 w 304800"/>
                <a:gd name="connsiteY0" fmla="*/ 0 h 152400"/>
                <a:gd name="connsiteX1" fmla="*/ 76200 w 304800"/>
                <a:gd name="connsiteY1" fmla="*/ 0 h 152400"/>
                <a:gd name="connsiteX2" fmla="*/ 0 w 304800"/>
                <a:gd name="connsiteY2" fmla="*/ 76200 h 152400"/>
                <a:gd name="connsiteX3" fmla="*/ 76200 w 304800"/>
                <a:gd name="connsiteY3" fmla="*/ 152400 h 152400"/>
                <a:gd name="connsiteX4" fmla="*/ 228600 w 304800"/>
                <a:gd name="connsiteY4" fmla="*/ 152400 h 152400"/>
                <a:gd name="connsiteX5" fmla="*/ 304800 w 304800"/>
                <a:gd name="connsiteY5" fmla="*/ 76200 h 152400"/>
                <a:gd name="connsiteX6" fmla="*/ 228600 w 3048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228600" y="152400"/>
                  </a:lnTo>
                  <a:cubicBezTo>
                    <a:pt x="270684" y="152400"/>
                    <a:pt x="304800" y="118284"/>
                    <a:pt x="304800" y="76200"/>
                  </a:cubicBezTo>
                  <a:cubicBezTo>
                    <a:pt x="304800" y="34116"/>
                    <a:pt x="270684" y="0"/>
                    <a:pt x="2286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6" name="Freeform: Shape 1215">
              <a:extLst>
                <a:ext uri="{FF2B5EF4-FFF2-40B4-BE49-F238E27FC236}">
                  <a16:creationId xmlns:a16="http://schemas.microsoft.com/office/drawing/2014/main" id="{45776B40-054D-40A6-903B-F37F3B2C64F0}"/>
                </a:ext>
              </a:extLst>
            </p:cNvPr>
            <p:cNvSpPr/>
            <p:nvPr/>
          </p:nvSpPr>
          <p:spPr>
            <a:xfrm>
              <a:off x="4887912" y="2911475"/>
              <a:ext cx="304800" cy="152400"/>
            </a:xfrm>
            <a:custGeom>
              <a:avLst/>
              <a:gdLst>
                <a:gd name="connsiteX0" fmla="*/ 228600 w 304800"/>
                <a:gd name="connsiteY0" fmla="*/ 0 h 152400"/>
                <a:gd name="connsiteX1" fmla="*/ 76200 w 304800"/>
                <a:gd name="connsiteY1" fmla="*/ 0 h 152400"/>
                <a:gd name="connsiteX2" fmla="*/ 0 w 304800"/>
                <a:gd name="connsiteY2" fmla="*/ 76200 h 152400"/>
                <a:gd name="connsiteX3" fmla="*/ 76200 w 304800"/>
                <a:gd name="connsiteY3" fmla="*/ 152400 h 152400"/>
                <a:gd name="connsiteX4" fmla="*/ 228600 w 304800"/>
                <a:gd name="connsiteY4" fmla="*/ 152400 h 152400"/>
                <a:gd name="connsiteX5" fmla="*/ 304800 w 304800"/>
                <a:gd name="connsiteY5" fmla="*/ 76200 h 152400"/>
                <a:gd name="connsiteX6" fmla="*/ 228600 w 3048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228600" y="152400"/>
                  </a:lnTo>
                  <a:cubicBezTo>
                    <a:pt x="270684" y="152400"/>
                    <a:pt x="304800" y="118284"/>
                    <a:pt x="304800" y="76200"/>
                  </a:cubicBezTo>
                  <a:cubicBezTo>
                    <a:pt x="304800" y="34116"/>
                    <a:pt x="270684" y="0"/>
                    <a:pt x="2286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7" name="Freeform: Shape 1216">
              <a:extLst>
                <a:ext uri="{FF2B5EF4-FFF2-40B4-BE49-F238E27FC236}">
                  <a16:creationId xmlns:a16="http://schemas.microsoft.com/office/drawing/2014/main" id="{32B495B8-074A-49A3-B3BC-8F0412C56715}"/>
                </a:ext>
              </a:extLst>
            </p:cNvPr>
            <p:cNvSpPr/>
            <p:nvPr/>
          </p:nvSpPr>
          <p:spPr>
            <a:xfrm>
              <a:off x="5345112" y="4664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8" name="Freeform: Shape 1217">
              <a:extLst>
                <a:ext uri="{FF2B5EF4-FFF2-40B4-BE49-F238E27FC236}">
                  <a16:creationId xmlns:a16="http://schemas.microsoft.com/office/drawing/2014/main" id="{D877FF15-FFAC-48C9-BC6D-9EA5AEBE909A}"/>
                </a:ext>
              </a:extLst>
            </p:cNvPr>
            <p:cNvSpPr/>
            <p:nvPr/>
          </p:nvSpPr>
          <p:spPr>
            <a:xfrm>
              <a:off x="2754311" y="549274"/>
              <a:ext cx="4572000" cy="4572000"/>
            </a:xfrm>
            <a:custGeom>
              <a:avLst/>
              <a:gdLst>
                <a:gd name="connsiteX0" fmla="*/ 3686242 w 4572000"/>
                <a:gd name="connsiteY0" fmla="*/ 2697824 h 4572000"/>
                <a:gd name="connsiteX1" fmla="*/ 3657601 w 4572000"/>
                <a:gd name="connsiteY1" fmla="*/ 2688299 h 4572000"/>
                <a:gd name="connsiteX2" fmla="*/ 3657601 w 4572000"/>
                <a:gd name="connsiteY2" fmla="*/ 457201 h 4572000"/>
                <a:gd name="connsiteX3" fmla="*/ 3612938 w 4572000"/>
                <a:gd name="connsiteY3" fmla="*/ 387831 h 4572000"/>
                <a:gd name="connsiteX4" fmla="*/ 2962561 w 4572000"/>
                <a:gd name="connsiteY4" fmla="*/ 92213 h 4572000"/>
                <a:gd name="connsiteX5" fmla="*/ 2536880 w 4572000"/>
                <a:gd name="connsiteY5" fmla="*/ 1 h 4572000"/>
                <a:gd name="connsiteX6" fmla="*/ 2035122 w 4572000"/>
                <a:gd name="connsiteY6" fmla="*/ 1 h 4572000"/>
                <a:gd name="connsiteX7" fmla="*/ 1609440 w 4572000"/>
                <a:gd name="connsiteY7" fmla="*/ 92213 h 4572000"/>
                <a:gd name="connsiteX8" fmla="*/ 959063 w 4572000"/>
                <a:gd name="connsiteY8" fmla="*/ 387831 h 4572000"/>
                <a:gd name="connsiteX9" fmla="*/ 914401 w 4572000"/>
                <a:gd name="connsiteY9" fmla="*/ 457201 h 4572000"/>
                <a:gd name="connsiteX10" fmla="*/ 914401 w 4572000"/>
                <a:gd name="connsiteY10" fmla="*/ 2688280 h 4572000"/>
                <a:gd name="connsiteX11" fmla="*/ 885749 w 4572000"/>
                <a:gd name="connsiteY11" fmla="*/ 2697805 h 4572000"/>
                <a:gd name="connsiteX12" fmla="*/ 1 w 4572000"/>
                <a:gd name="connsiteY12" fmla="*/ 3926749 h 4572000"/>
                <a:gd name="connsiteX13" fmla="*/ 1 w 4572000"/>
                <a:gd name="connsiteY13" fmla="*/ 4495801 h 4572000"/>
                <a:gd name="connsiteX14" fmla="*/ 76201 w 4572000"/>
                <a:gd name="connsiteY14" fmla="*/ 4572001 h 4572000"/>
                <a:gd name="connsiteX15" fmla="*/ 4495801 w 4572000"/>
                <a:gd name="connsiteY15" fmla="*/ 4572001 h 4572000"/>
                <a:gd name="connsiteX16" fmla="*/ 4572001 w 4572000"/>
                <a:gd name="connsiteY16" fmla="*/ 4495801 h 4572000"/>
                <a:gd name="connsiteX17" fmla="*/ 4572001 w 4572000"/>
                <a:gd name="connsiteY17" fmla="*/ 3926749 h 4572000"/>
                <a:gd name="connsiteX18" fmla="*/ 3686242 w 4572000"/>
                <a:gd name="connsiteY18" fmla="*/ 2697824 h 4572000"/>
                <a:gd name="connsiteX19" fmla="*/ 3505201 w 4572000"/>
                <a:gd name="connsiteY19" fmla="*/ 3210698 h 4572000"/>
                <a:gd name="connsiteX20" fmla="*/ 3505201 w 4572000"/>
                <a:gd name="connsiteY20" fmla="*/ 3317749 h 4572000"/>
                <a:gd name="connsiteX21" fmla="*/ 3247921 w 4572000"/>
                <a:gd name="connsiteY21" fmla="*/ 3538281 h 4572000"/>
                <a:gd name="connsiteX22" fmla="*/ 2711340 w 4572000"/>
                <a:gd name="connsiteY22" fmla="*/ 3831442 h 4572000"/>
                <a:gd name="connsiteX23" fmla="*/ 2520087 w 4572000"/>
                <a:gd name="connsiteY23" fmla="*/ 3888821 h 4572000"/>
                <a:gd name="connsiteX24" fmla="*/ 2048199 w 4572000"/>
                <a:gd name="connsiteY24" fmla="*/ 3894764 h 4572000"/>
                <a:gd name="connsiteX25" fmla="*/ 1865624 w 4572000"/>
                <a:gd name="connsiteY25" fmla="*/ 3844967 h 4572000"/>
                <a:gd name="connsiteX26" fmla="*/ 1210142 w 4572000"/>
                <a:gd name="connsiteY26" fmla="*/ 3464577 h 4572000"/>
                <a:gd name="connsiteX27" fmla="*/ 1066801 w 4572000"/>
                <a:gd name="connsiteY27" fmla="*/ 3321245 h 4572000"/>
                <a:gd name="connsiteX28" fmla="*/ 1066801 w 4572000"/>
                <a:gd name="connsiteY28" fmla="*/ 3210698 h 4572000"/>
                <a:gd name="connsiteX29" fmla="*/ 1399023 w 4572000"/>
                <a:gd name="connsiteY29" fmla="*/ 3487542 h 4572000"/>
                <a:gd name="connsiteX30" fmla="*/ 1447801 w 4572000"/>
                <a:gd name="connsiteY30" fmla="*/ 3505201 h 4572000"/>
                <a:gd name="connsiteX31" fmla="*/ 3124201 w 4572000"/>
                <a:gd name="connsiteY31" fmla="*/ 3505201 h 4572000"/>
                <a:gd name="connsiteX32" fmla="*/ 3172978 w 4572000"/>
                <a:gd name="connsiteY32" fmla="*/ 3487542 h 4572000"/>
                <a:gd name="connsiteX33" fmla="*/ 1066801 w 4572000"/>
                <a:gd name="connsiteY33" fmla="*/ 1042189 h 4572000"/>
                <a:gd name="connsiteX34" fmla="*/ 1286981 w 4572000"/>
                <a:gd name="connsiteY34" fmla="*/ 954111 h 4572000"/>
                <a:gd name="connsiteX35" fmla="*/ 2133163 w 4572000"/>
                <a:gd name="connsiteY35" fmla="*/ 766392 h 4572000"/>
                <a:gd name="connsiteX36" fmla="*/ 1526420 w 4572000"/>
                <a:gd name="connsiteY36" fmla="*/ 1392061 h 4572000"/>
                <a:gd name="connsiteX37" fmla="*/ 1509104 w 4572000"/>
                <a:gd name="connsiteY37" fmla="*/ 1397833 h 4572000"/>
                <a:gd name="connsiteX38" fmla="*/ 1227211 w 4572000"/>
                <a:gd name="connsiteY38" fmla="*/ 1642321 h 4572000"/>
                <a:gd name="connsiteX39" fmla="*/ 1219201 w 4572000"/>
                <a:gd name="connsiteY39" fmla="*/ 1676401 h 4572000"/>
                <a:gd name="connsiteX40" fmla="*/ 1219201 w 4572000"/>
                <a:gd name="connsiteY40" fmla="*/ 1905001 h 4572000"/>
                <a:gd name="connsiteX41" fmla="*/ 1227249 w 4572000"/>
                <a:gd name="connsiteY41" fmla="*/ 1939082 h 4572000"/>
                <a:gd name="connsiteX42" fmla="*/ 1383459 w 4572000"/>
                <a:gd name="connsiteY42" fmla="*/ 2120447 h 4572000"/>
                <a:gd name="connsiteX43" fmla="*/ 1232174 w 4572000"/>
                <a:gd name="connsiteY43" fmla="*/ 2207801 h 4572000"/>
                <a:gd name="connsiteX44" fmla="*/ 1176395 w 4572000"/>
                <a:gd name="connsiteY44" fmla="*/ 2415979 h 4572000"/>
                <a:gd name="connsiteX45" fmla="*/ 1213724 w 4572000"/>
                <a:gd name="connsiteY45" fmla="*/ 2480635 h 4572000"/>
                <a:gd name="connsiteX46" fmla="*/ 1066801 w 4572000"/>
                <a:gd name="connsiteY46" fmla="*/ 2590801 h 4572000"/>
                <a:gd name="connsiteX47" fmla="*/ 3505201 w 4572000"/>
                <a:gd name="connsiteY47" fmla="*/ 2590801 h 4572000"/>
                <a:gd name="connsiteX48" fmla="*/ 3358316 w 4572000"/>
                <a:gd name="connsiteY48" fmla="*/ 2480635 h 4572000"/>
                <a:gd name="connsiteX49" fmla="*/ 3395644 w 4572000"/>
                <a:gd name="connsiteY49" fmla="*/ 2415979 h 4572000"/>
                <a:gd name="connsiteX50" fmla="*/ 3339856 w 4572000"/>
                <a:gd name="connsiteY50" fmla="*/ 2207801 h 4572000"/>
                <a:gd name="connsiteX51" fmla="*/ 3188561 w 4572000"/>
                <a:gd name="connsiteY51" fmla="*/ 2120447 h 4572000"/>
                <a:gd name="connsiteX52" fmla="*/ 3344771 w 4572000"/>
                <a:gd name="connsiteY52" fmla="*/ 1939082 h 4572000"/>
                <a:gd name="connsiteX53" fmla="*/ 3352800 w 4572000"/>
                <a:gd name="connsiteY53" fmla="*/ 1905001 h 4572000"/>
                <a:gd name="connsiteX54" fmla="*/ 3352801 w 4572000"/>
                <a:gd name="connsiteY54" fmla="*/ 1676401 h 4572000"/>
                <a:gd name="connsiteX55" fmla="*/ 3344752 w 4572000"/>
                <a:gd name="connsiteY55" fmla="*/ 1642321 h 4572000"/>
                <a:gd name="connsiteX56" fmla="*/ 3062860 w 4572000"/>
                <a:gd name="connsiteY56" fmla="*/ 1397833 h 4572000"/>
                <a:gd name="connsiteX57" fmla="*/ 3045543 w 4572000"/>
                <a:gd name="connsiteY57" fmla="*/ 1392061 h 4572000"/>
                <a:gd name="connsiteX58" fmla="*/ 2438801 w 4572000"/>
                <a:gd name="connsiteY58" fmla="*/ 766392 h 4572000"/>
                <a:gd name="connsiteX59" fmla="*/ 3284983 w 4572000"/>
                <a:gd name="connsiteY59" fmla="*/ 954111 h 4572000"/>
                <a:gd name="connsiteX60" fmla="*/ 3505201 w 4572000"/>
                <a:gd name="connsiteY60" fmla="*/ 1042189 h 4572000"/>
                <a:gd name="connsiteX61" fmla="*/ 1066801 w 4572000"/>
                <a:gd name="connsiteY61" fmla="*/ 2781301 h 4572000"/>
                <a:gd name="connsiteX62" fmla="*/ 1290438 w 4572000"/>
                <a:gd name="connsiteY62" fmla="*/ 2613566 h 4572000"/>
                <a:gd name="connsiteX63" fmla="*/ 1481138 w 4572000"/>
                <a:gd name="connsiteY63" fmla="*/ 2943912 h 4572000"/>
                <a:gd name="connsiteX64" fmla="*/ 1689326 w 4572000"/>
                <a:gd name="connsiteY64" fmla="*/ 2999690 h 4572000"/>
                <a:gd name="connsiteX65" fmla="*/ 1953292 w 4572000"/>
                <a:gd name="connsiteY65" fmla="*/ 2847290 h 4572000"/>
                <a:gd name="connsiteX66" fmla="*/ 1988383 w 4572000"/>
                <a:gd name="connsiteY66" fmla="*/ 2819401 h 4572000"/>
                <a:gd name="connsiteX67" fmla="*/ 2583619 w 4572000"/>
                <a:gd name="connsiteY67" fmla="*/ 2819401 h 4572000"/>
                <a:gd name="connsiteX68" fmla="*/ 2618690 w 4572000"/>
                <a:gd name="connsiteY68" fmla="*/ 2847290 h 4572000"/>
                <a:gd name="connsiteX69" fmla="*/ 2882666 w 4572000"/>
                <a:gd name="connsiteY69" fmla="*/ 2999690 h 4572000"/>
                <a:gd name="connsiteX70" fmla="*/ 3090835 w 4572000"/>
                <a:gd name="connsiteY70" fmla="*/ 2943903 h 4572000"/>
                <a:gd name="connsiteX71" fmla="*/ 3281563 w 4572000"/>
                <a:gd name="connsiteY71" fmla="*/ 2613557 h 4572000"/>
                <a:gd name="connsiteX72" fmla="*/ 3505201 w 4572000"/>
                <a:gd name="connsiteY72" fmla="*/ 2781301 h 4572000"/>
                <a:gd name="connsiteX73" fmla="*/ 3505201 w 4572000"/>
                <a:gd name="connsiteY73" fmla="*/ 3012311 h 4572000"/>
                <a:gd name="connsiteX74" fmla="*/ 3096578 w 4572000"/>
                <a:gd name="connsiteY74" fmla="*/ 3352801 h 4572000"/>
                <a:gd name="connsiteX75" fmla="*/ 1475423 w 4572000"/>
                <a:gd name="connsiteY75" fmla="*/ 3352801 h 4572000"/>
                <a:gd name="connsiteX76" fmla="*/ 1066801 w 4572000"/>
                <a:gd name="connsiteY76" fmla="*/ 3012311 h 4572000"/>
                <a:gd name="connsiteX77" fmla="*/ 2958856 w 4572000"/>
                <a:gd name="connsiteY77" fmla="*/ 2867712 h 4572000"/>
                <a:gd name="connsiteX78" fmla="*/ 2694890 w 4572000"/>
                <a:gd name="connsiteY78" fmla="*/ 2715312 h 4572000"/>
                <a:gd name="connsiteX79" fmla="*/ 2999690 w 4572000"/>
                <a:gd name="connsiteY79" fmla="*/ 2187379 h 4572000"/>
                <a:gd name="connsiteX80" fmla="*/ 3263666 w 4572000"/>
                <a:gd name="connsiteY80" fmla="*/ 2339779 h 4572000"/>
                <a:gd name="connsiteX81" fmla="*/ 2678783 w 4572000"/>
                <a:gd name="connsiteY81" fmla="*/ 2438401 h 4572000"/>
                <a:gd name="connsiteX82" fmla="*/ 2667001 w 4572000"/>
                <a:gd name="connsiteY82" fmla="*/ 2438401 h 4572000"/>
                <a:gd name="connsiteX83" fmla="*/ 2667001 w 4572000"/>
                <a:gd name="connsiteY83" fmla="*/ 2286001 h 4572000"/>
                <a:gd name="connsiteX84" fmla="*/ 2766775 w 4572000"/>
                <a:gd name="connsiteY84" fmla="*/ 2286001 h 4572000"/>
                <a:gd name="connsiteX85" fmla="*/ 2895601 w 4572000"/>
                <a:gd name="connsiteY85" fmla="*/ 2076108 h 4572000"/>
                <a:gd name="connsiteX86" fmla="*/ 2854767 w 4572000"/>
                <a:gd name="connsiteY86" fmla="*/ 2133601 h 4572000"/>
                <a:gd name="connsiteX87" fmla="*/ 2667001 w 4572000"/>
                <a:gd name="connsiteY87" fmla="*/ 2133601 h 4572000"/>
                <a:gd name="connsiteX88" fmla="*/ 2654199 w 4572000"/>
                <a:gd name="connsiteY88" fmla="*/ 2091329 h 4572000"/>
                <a:gd name="connsiteX89" fmla="*/ 2501799 w 4572000"/>
                <a:gd name="connsiteY89" fmla="*/ 1862729 h 4572000"/>
                <a:gd name="connsiteX90" fmla="*/ 2438401 w 4572000"/>
                <a:gd name="connsiteY90" fmla="*/ 1828801 h 4572000"/>
                <a:gd name="connsiteX91" fmla="*/ 2133601 w 4572000"/>
                <a:gd name="connsiteY91" fmla="*/ 1828801 h 4572000"/>
                <a:gd name="connsiteX92" fmla="*/ 2070202 w 4572000"/>
                <a:gd name="connsiteY92" fmla="*/ 1862729 h 4572000"/>
                <a:gd name="connsiteX93" fmla="*/ 1917802 w 4572000"/>
                <a:gd name="connsiteY93" fmla="*/ 2091329 h 4572000"/>
                <a:gd name="connsiteX94" fmla="*/ 1905001 w 4572000"/>
                <a:gd name="connsiteY94" fmla="*/ 2133601 h 4572000"/>
                <a:gd name="connsiteX95" fmla="*/ 1718816 w 4572000"/>
                <a:gd name="connsiteY95" fmla="*/ 2133601 h 4572000"/>
                <a:gd name="connsiteX96" fmla="*/ 1717282 w 4572000"/>
                <a:gd name="connsiteY96" fmla="*/ 2133677 h 4572000"/>
                <a:gd name="connsiteX97" fmla="*/ 1676401 w 4572000"/>
                <a:gd name="connsiteY97" fmla="*/ 2076099 h 4572000"/>
                <a:gd name="connsiteX98" fmla="*/ 1676401 w 4572000"/>
                <a:gd name="connsiteY98" fmla="*/ 1524001 h 4572000"/>
                <a:gd name="connsiteX99" fmla="*/ 2895601 w 4572000"/>
                <a:gd name="connsiteY99" fmla="*/ 1524001 h 4572000"/>
                <a:gd name="connsiteX100" fmla="*/ 1905001 w 4572000"/>
                <a:gd name="connsiteY100" fmla="*/ 2286001 h 4572000"/>
                <a:gd name="connsiteX101" fmla="*/ 1905001 w 4572000"/>
                <a:gd name="connsiteY101" fmla="*/ 2438401 h 4572000"/>
                <a:gd name="connsiteX102" fmla="*/ 1893209 w 4572000"/>
                <a:gd name="connsiteY102" fmla="*/ 2438401 h 4572000"/>
                <a:gd name="connsiteX103" fmla="*/ 1805226 w 4572000"/>
                <a:gd name="connsiteY103" fmla="*/ 2286001 h 4572000"/>
                <a:gd name="connsiteX104" fmla="*/ 2057401 w 4572000"/>
                <a:gd name="connsiteY104" fmla="*/ 2156671 h 4572000"/>
                <a:gd name="connsiteX105" fmla="*/ 2174377 w 4572000"/>
                <a:gd name="connsiteY105" fmla="*/ 1981201 h 4572000"/>
                <a:gd name="connsiteX106" fmla="*/ 2397624 w 4572000"/>
                <a:gd name="connsiteY106" fmla="*/ 1981201 h 4572000"/>
                <a:gd name="connsiteX107" fmla="*/ 2514601 w 4572000"/>
                <a:gd name="connsiteY107" fmla="*/ 2156671 h 4572000"/>
                <a:gd name="connsiteX108" fmla="*/ 2514601 w 4572000"/>
                <a:gd name="connsiteY108" fmla="*/ 2667001 h 4572000"/>
                <a:gd name="connsiteX109" fmla="*/ 2057401 w 4572000"/>
                <a:gd name="connsiteY109" fmla="*/ 2667001 h 4572000"/>
                <a:gd name="connsiteX110" fmla="*/ 3048001 w 4572000"/>
                <a:gd name="connsiteY110" fmla="*/ 2025902 h 4572000"/>
                <a:gd name="connsiteX111" fmla="*/ 3048001 w 4572000"/>
                <a:gd name="connsiteY111" fmla="*/ 1555500 h 4572000"/>
                <a:gd name="connsiteX112" fmla="*/ 3200401 w 4572000"/>
                <a:gd name="connsiteY112" fmla="*/ 1695346 h 4572000"/>
                <a:gd name="connsiteX113" fmla="*/ 3200401 w 4572000"/>
                <a:gd name="connsiteY113" fmla="*/ 1886056 h 4572000"/>
                <a:gd name="connsiteX114" fmla="*/ 3048001 w 4572000"/>
                <a:gd name="connsiteY114" fmla="*/ 2025902 h 4572000"/>
                <a:gd name="connsiteX115" fmla="*/ 1681820 w 4572000"/>
                <a:gd name="connsiteY115" fmla="*/ 1371601 h 4572000"/>
                <a:gd name="connsiteX116" fmla="*/ 2209801 w 4572000"/>
                <a:gd name="connsiteY116" fmla="*/ 914401 h 4572000"/>
                <a:gd name="connsiteX117" fmla="*/ 2362201 w 4572000"/>
                <a:gd name="connsiteY117" fmla="*/ 914401 h 4572000"/>
                <a:gd name="connsiteX118" fmla="*/ 2890181 w 4572000"/>
                <a:gd name="connsiteY118" fmla="*/ 1371601 h 4572000"/>
                <a:gd name="connsiteX119" fmla="*/ 1524001 w 4572000"/>
                <a:gd name="connsiteY119" fmla="*/ 2025902 h 4572000"/>
                <a:gd name="connsiteX120" fmla="*/ 1371601 w 4572000"/>
                <a:gd name="connsiteY120" fmla="*/ 1886056 h 4572000"/>
                <a:gd name="connsiteX121" fmla="*/ 1371601 w 4572000"/>
                <a:gd name="connsiteY121" fmla="*/ 1695346 h 4572000"/>
                <a:gd name="connsiteX122" fmla="*/ 1524001 w 4572000"/>
                <a:gd name="connsiteY122" fmla="*/ 1555500 h 4572000"/>
                <a:gd name="connsiteX123" fmla="*/ 1572312 w 4572000"/>
                <a:gd name="connsiteY123" fmla="*/ 2187379 h 4572000"/>
                <a:gd name="connsiteX124" fmla="*/ 1781862 w 4572000"/>
                <a:gd name="connsiteY124" fmla="*/ 2550215 h 4572000"/>
                <a:gd name="connsiteX125" fmla="*/ 1783586 w 4572000"/>
                <a:gd name="connsiteY125" fmla="*/ 2553197 h 4572000"/>
                <a:gd name="connsiteX126" fmla="*/ 1877188 w 4572000"/>
                <a:gd name="connsiteY126" fmla="*/ 2715255 h 4572000"/>
                <a:gd name="connsiteX127" fmla="*/ 1877102 w 4572000"/>
                <a:gd name="connsiteY127" fmla="*/ 2715312 h 4572000"/>
                <a:gd name="connsiteX128" fmla="*/ 1613126 w 4572000"/>
                <a:gd name="connsiteY128" fmla="*/ 2867712 h 4572000"/>
                <a:gd name="connsiteX129" fmla="*/ 1308326 w 4572000"/>
                <a:gd name="connsiteY129" fmla="*/ 2339779 h 4572000"/>
                <a:gd name="connsiteX130" fmla="*/ 1066801 w 4572000"/>
                <a:gd name="connsiteY130" fmla="*/ 506264 h 4572000"/>
                <a:gd name="connsiteX131" fmla="*/ 1672505 w 4572000"/>
                <a:gd name="connsiteY131" fmla="*/ 230992 h 4572000"/>
                <a:gd name="connsiteX132" fmla="*/ 2035122 w 4572000"/>
                <a:gd name="connsiteY132" fmla="*/ 152401 h 4572000"/>
                <a:gd name="connsiteX133" fmla="*/ 2536880 w 4572000"/>
                <a:gd name="connsiteY133" fmla="*/ 152401 h 4572000"/>
                <a:gd name="connsiteX134" fmla="*/ 2899496 w 4572000"/>
                <a:gd name="connsiteY134" fmla="*/ 230944 h 4572000"/>
                <a:gd name="connsiteX135" fmla="*/ 3505201 w 4572000"/>
                <a:gd name="connsiteY135" fmla="*/ 506264 h 4572000"/>
                <a:gd name="connsiteX136" fmla="*/ 3505201 w 4572000"/>
                <a:gd name="connsiteY136" fmla="*/ 878054 h 4572000"/>
                <a:gd name="connsiteX137" fmla="*/ 3341609 w 4572000"/>
                <a:gd name="connsiteY137" fmla="*/ 812617 h 4572000"/>
                <a:gd name="connsiteX138" fmla="*/ 2287439 w 4572000"/>
                <a:gd name="connsiteY138" fmla="*/ 609601 h 4572000"/>
                <a:gd name="connsiteX139" fmla="*/ 2284581 w 4572000"/>
                <a:gd name="connsiteY139" fmla="*/ 609601 h 4572000"/>
                <a:gd name="connsiteX140" fmla="*/ 1230412 w 4572000"/>
                <a:gd name="connsiteY140" fmla="*/ 812617 h 4572000"/>
                <a:gd name="connsiteX141" fmla="*/ 1066801 w 4572000"/>
                <a:gd name="connsiteY141" fmla="*/ 878054 h 4572000"/>
                <a:gd name="connsiteX142" fmla="*/ 152401 w 4572000"/>
                <a:gd name="connsiteY142" fmla="*/ 3926749 h 4572000"/>
                <a:gd name="connsiteX143" fmla="*/ 914401 w 4572000"/>
                <a:gd name="connsiteY143" fmla="*/ 2849357 h 4572000"/>
                <a:gd name="connsiteX144" fmla="*/ 914401 w 4572000"/>
                <a:gd name="connsiteY144" fmla="*/ 3352801 h 4572000"/>
                <a:gd name="connsiteX145" fmla="*/ 936718 w 4572000"/>
                <a:gd name="connsiteY145" fmla="*/ 3406684 h 4572000"/>
                <a:gd name="connsiteX146" fmla="*/ 1102367 w 4572000"/>
                <a:gd name="connsiteY146" fmla="*/ 3572333 h 4572000"/>
                <a:gd name="connsiteX147" fmla="*/ 1825534 w 4572000"/>
                <a:gd name="connsiteY147" fmla="*/ 3992005 h 4572000"/>
                <a:gd name="connsiteX148" fmla="*/ 2008099 w 4572000"/>
                <a:gd name="connsiteY148" fmla="*/ 4041792 h 4572000"/>
                <a:gd name="connsiteX149" fmla="*/ 2209801 w 4572000"/>
                <a:gd name="connsiteY149" fmla="*/ 4075339 h 4572000"/>
                <a:gd name="connsiteX150" fmla="*/ 2209801 w 4572000"/>
                <a:gd name="connsiteY150" fmla="*/ 4419601 h 4572000"/>
                <a:gd name="connsiteX151" fmla="*/ 762001 w 4572000"/>
                <a:gd name="connsiteY151" fmla="*/ 4419601 h 4572000"/>
                <a:gd name="connsiteX152" fmla="*/ 762001 w 4572000"/>
                <a:gd name="connsiteY152" fmla="*/ 4059709 h 4572000"/>
                <a:gd name="connsiteX153" fmla="*/ 979742 w 4572000"/>
                <a:gd name="connsiteY153" fmla="*/ 3696806 h 4572000"/>
                <a:gd name="connsiteX154" fmla="*/ 953605 w 4572000"/>
                <a:gd name="connsiteY154" fmla="*/ 3592260 h 4572000"/>
                <a:gd name="connsiteX155" fmla="*/ 849059 w 4572000"/>
                <a:gd name="connsiteY155" fmla="*/ 3618396 h 4572000"/>
                <a:gd name="connsiteX156" fmla="*/ 762001 w 4572000"/>
                <a:gd name="connsiteY156" fmla="*/ 3763481 h 4572000"/>
                <a:gd name="connsiteX157" fmla="*/ 762001 w 4572000"/>
                <a:gd name="connsiteY157" fmla="*/ 3505201 h 4572000"/>
                <a:gd name="connsiteX158" fmla="*/ 685801 w 4572000"/>
                <a:gd name="connsiteY158" fmla="*/ 3429001 h 4572000"/>
                <a:gd name="connsiteX159" fmla="*/ 609601 w 4572000"/>
                <a:gd name="connsiteY159" fmla="*/ 3505201 h 4572000"/>
                <a:gd name="connsiteX160" fmla="*/ 609601 w 4572000"/>
                <a:gd name="connsiteY160" fmla="*/ 4419601 h 4572000"/>
                <a:gd name="connsiteX161" fmla="*/ 152401 w 4572000"/>
                <a:gd name="connsiteY161" fmla="*/ 4419601 h 4572000"/>
                <a:gd name="connsiteX162" fmla="*/ 4419601 w 4572000"/>
                <a:gd name="connsiteY162" fmla="*/ 4419601 h 4572000"/>
                <a:gd name="connsiteX163" fmla="*/ 3962401 w 4572000"/>
                <a:gd name="connsiteY163" fmla="*/ 4419601 h 4572000"/>
                <a:gd name="connsiteX164" fmla="*/ 3962401 w 4572000"/>
                <a:gd name="connsiteY164" fmla="*/ 3505201 h 4572000"/>
                <a:gd name="connsiteX165" fmla="*/ 3886201 w 4572000"/>
                <a:gd name="connsiteY165" fmla="*/ 3429001 h 4572000"/>
                <a:gd name="connsiteX166" fmla="*/ 3810001 w 4572000"/>
                <a:gd name="connsiteY166" fmla="*/ 3505201 h 4572000"/>
                <a:gd name="connsiteX167" fmla="*/ 3810001 w 4572000"/>
                <a:gd name="connsiteY167" fmla="*/ 3763481 h 4572000"/>
                <a:gd name="connsiteX168" fmla="*/ 3722942 w 4572000"/>
                <a:gd name="connsiteY168" fmla="*/ 3618396 h 4572000"/>
                <a:gd name="connsiteX169" fmla="*/ 3618396 w 4572000"/>
                <a:gd name="connsiteY169" fmla="*/ 3592260 h 4572000"/>
                <a:gd name="connsiteX170" fmla="*/ 3592259 w 4572000"/>
                <a:gd name="connsiteY170" fmla="*/ 3696806 h 4572000"/>
                <a:gd name="connsiteX171" fmla="*/ 3810001 w 4572000"/>
                <a:gd name="connsiteY171" fmla="*/ 4059709 h 4572000"/>
                <a:gd name="connsiteX172" fmla="*/ 3810001 w 4572000"/>
                <a:gd name="connsiteY172" fmla="*/ 4419601 h 4572000"/>
                <a:gd name="connsiteX173" fmla="*/ 2362201 w 4572000"/>
                <a:gd name="connsiteY173" fmla="*/ 4419601 h 4572000"/>
                <a:gd name="connsiteX174" fmla="*/ 2362201 w 4572000"/>
                <a:gd name="connsiteY174" fmla="*/ 4073358 h 4572000"/>
                <a:gd name="connsiteX175" fmla="*/ 2563883 w 4572000"/>
                <a:gd name="connsiteY175" fmla="*/ 4034791 h 4572000"/>
                <a:gd name="connsiteX176" fmla="*/ 2755135 w 4572000"/>
                <a:gd name="connsiteY176" fmla="*/ 3977422 h 4572000"/>
                <a:gd name="connsiteX177" fmla="*/ 3347086 w 4572000"/>
                <a:gd name="connsiteY177" fmla="*/ 3653991 h 4572000"/>
                <a:gd name="connsiteX178" fmla="*/ 3630978 w 4572000"/>
                <a:gd name="connsiteY178" fmla="*/ 3410656 h 4572000"/>
                <a:gd name="connsiteX179" fmla="*/ 3657601 w 4572000"/>
                <a:gd name="connsiteY179" fmla="*/ 3352801 h 4572000"/>
                <a:gd name="connsiteX180" fmla="*/ 3657601 w 4572000"/>
                <a:gd name="connsiteY180" fmla="*/ 2849357 h 4572000"/>
                <a:gd name="connsiteX181" fmla="*/ 4419601 w 4572000"/>
                <a:gd name="connsiteY181" fmla="*/ 3926749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572000" h="4572000">
                  <a:moveTo>
                    <a:pt x="3686242" y="2697824"/>
                  </a:moveTo>
                  <a:lnTo>
                    <a:pt x="3657601" y="2688299"/>
                  </a:lnTo>
                  <a:lnTo>
                    <a:pt x="3657601" y="457201"/>
                  </a:lnTo>
                  <a:cubicBezTo>
                    <a:pt x="3657602" y="427321"/>
                    <a:pt x="3640139" y="400197"/>
                    <a:pt x="3612938" y="387831"/>
                  </a:cubicBezTo>
                  <a:lnTo>
                    <a:pt x="2962561" y="92213"/>
                  </a:lnTo>
                  <a:cubicBezTo>
                    <a:pt x="2828944" y="31239"/>
                    <a:pt x="2683752" y="-213"/>
                    <a:pt x="2536880" y="1"/>
                  </a:cubicBezTo>
                  <a:lnTo>
                    <a:pt x="2035122" y="1"/>
                  </a:lnTo>
                  <a:cubicBezTo>
                    <a:pt x="1888249" y="-213"/>
                    <a:pt x="1743057" y="31239"/>
                    <a:pt x="1609440" y="92213"/>
                  </a:cubicBezTo>
                  <a:lnTo>
                    <a:pt x="959063" y="387831"/>
                  </a:lnTo>
                  <a:cubicBezTo>
                    <a:pt x="931862" y="400197"/>
                    <a:pt x="914399" y="427321"/>
                    <a:pt x="914401" y="457201"/>
                  </a:cubicBezTo>
                  <a:lnTo>
                    <a:pt x="914401" y="2688280"/>
                  </a:lnTo>
                  <a:lnTo>
                    <a:pt x="885749" y="2697805"/>
                  </a:lnTo>
                  <a:cubicBezTo>
                    <a:pt x="356463" y="2873702"/>
                    <a:pt x="-519" y="3369001"/>
                    <a:pt x="1" y="3926749"/>
                  </a:cubicBezTo>
                  <a:lnTo>
                    <a:pt x="1" y="4495801"/>
                  </a:lnTo>
                  <a:cubicBezTo>
                    <a:pt x="1" y="4537885"/>
                    <a:pt x="34116" y="4572001"/>
                    <a:pt x="76201" y="4572001"/>
                  </a:cubicBezTo>
                  <a:lnTo>
                    <a:pt x="4495801" y="4572001"/>
                  </a:lnTo>
                  <a:cubicBezTo>
                    <a:pt x="4537885" y="4572001"/>
                    <a:pt x="4572001" y="4537885"/>
                    <a:pt x="4572001" y="4495801"/>
                  </a:cubicBezTo>
                  <a:lnTo>
                    <a:pt x="4572001" y="3926749"/>
                  </a:lnTo>
                  <a:cubicBezTo>
                    <a:pt x="4572510" y="3369005"/>
                    <a:pt x="4215526" y="2873715"/>
                    <a:pt x="3686242" y="2697824"/>
                  </a:cubicBezTo>
                  <a:close/>
                  <a:moveTo>
                    <a:pt x="3505201" y="3210698"/>
                  </a:moveTo>
                  <a:lnTo>
                    <a:pt x="3505201" y="3317749"/>
                  </a:lnTo>
                  <a:lnTo>
                    <a:pt x="3247921" y="3538281"/>
                  </a:lnTo>
                  <a:cubicBezTo>
                    <a:pt x="3091633" y="3672599"/>
                    <a:pt x="2908803" y="3772488"/>
                    <a:pt x="2711340" y="3831442"/>
                  </a:cubicBezTo>
                  <a:lnTo>
                    <a:pt x="2520087" y="3888821"/>
                  </a:lnTo>
                  <a:cubicBezTo>
                    <a:pt x="2366453" y="3934963"/>
                    <a:pt x="2202947" y="3937022"/>
                    <a:pt x="2048199" y="3894764"/>
                  </a:cubicBezTo>
                  <a:lnTo>
                    <a:pt x="1865624" y="3844967"/>
                  </a:lnTo>
                  <a:cubicBezTo>
                    <a:pt x="1617795" y="3777267"/>
                    <a:pt x="1391881" y="3646164"/>
                    <a:pt x="1210142" y="3464577"/>
                  </a:cubicBezTo>
                  <a:lnTo>
                    <a:pt x="1066801" y="3321245"/>
                  </a:lnTo>
                  <a:lnTo>
                    <a:pt x="1066801" y="3210698"/>
                  </a:lnTo>
                  <a:lnTo>
                    <a:pt x="1399023" y="3487542"/>
                  </a:lnTo>
                  <a:cubicBezTo>
                    <a:pt x="1412716" y="3498952"/>
                    <a:pt x="1429976" y="3505201"/>
                    <a:pt x="1447801" y="3505201"/>
                  </a:cubicBezTo>
                  <a:lnTo>
                    <a:pt x="3124201" y="3505201"/>
                  </a:lnTo>
                  <a:cubicBezTo>
                    <a:pt x="3142025" y="3505201"/>
                    <a:pt x="3159285" y="3498952"/>
                    <a:pt x="3172978" y="3487542"/>
                  </a:cubicBezTo>
                  <a:close/>
                  <a:moveTo>
                    <a:pt x="1066801" y="1042189"/>
                  </a:moveTo>
                  <a:lnTo>
                    <a:pt x="1286981" y="954111"/>
                  </a:lnTo>
                  <a:cubicBezTo>
                    <a:pt x="1556950" y="845917"/>
                    <a:pt x="1842767" y="782511"/>
                    <a:pt x="2133163" y="766392"/>
                  </a:cubicBezTo>
                  <a:cubicBezTo>
                    <a:pt x="1807543" y="803478"/>
                    <a:pt x="1553489" y="1065456"/>
                    <a:pt x="1526420" y="1392061"/>
                  </a:cubicBezTo>
                  <a:lnTo>
                    <a:pt x="1509104" y="1397833"/>
                  </a:lnTo>
                  <a:cubicBezTo>
                    <a:pt x="1386258" y="1438411"/>
                    <a:pt x="1284753" y="1526448"/>
                    <a:pt x="1227211" y="1642321"/>
                  </a:cubicBezTo>
                  <a:cubicBezTo>
                    <a:pt x="1221930" y="1652904"/>
                    <a:pt x="1219188" y="1664573"/>
                    <a:pt x="1219201" y="1676401"/>
                  </a:cubicBezTo>
                  <a:lnTo>
                    <a:pt x="1219201" y="1905001"/>
                  </a:lnTo>
                  <a:cubicBezTo>
                    <a:pt x="1219199" y="1916832"/>
                    <a:pt x="1221955" y="1928501"/>
                    <a:pt x="1227249" y="1939082"/>
                  </a:cubicBezTo>
                  <a:cubicBezTo>
                    <a:pt x="1263345" y="2011641"/>
                    <a:pt x="1317051" y="2073996"/>
                    <a:pt x="1383459" y="2120447"/>
                  </a:cubicBezTo>
                  <a:lnTo>
                    <a:pt x="1232174" y="2207801"/>
                  </a:lnTo>
                  <a:cubicBezTo>
                    <a:pt x="1159286" y="2249886"/>
                    <a:pt x="1134313" y="2343089"/>
                    <a:pt x="1176395" y="2415979"/>
                  </a:cubicBezTo>
                  <a:lnTo>
                    <a:pt x="1213724" y="2480635"/>
                  </a:lnTo>
                  <a:lnTo>
                    <a:pt x="1066801" y="2590801"/>
                  </a:lnTo>
                  <a:close/>
                  <a:moveTo>
                    <a:pt x="3505201" y="2590801"/>
                  </a:moveTo>
                  <a:lnTo>
                    <a:pt x="3358316" y="2480635"/>
                  </a:lnTo>
                  <a:lnTo>
                    <a:pt x="3395644" y="2415979"/>
                  </a:lnTo>
                  <a:cubicBezTo>
                    <a:pt x="3437725" y="2343087"/>
                    <a:pt x="3412748" y="2249883"/>
                    <a:pt x="3339856" y="2207801"/>
                  </a:cubicBezTo>
                  <a:lnTo>
                    <a:pt x="3188561" y="2120447"/>
                  </a:lnTo>
                  <a:cubicBezTo>
                    <a:pt x="3254971" y="2073998"/>
                    <a:pt x="3308678" y="2011642"/>
                    <a:pt x="3344771" y="1939082"/>
                  </a:cubicBezTo>
                  <a:cubicBezTo>
                    <a:pt x="3350058" y="1928499"/>
                    <a:pt x="3352808" y="1916831"/>
                    <a:pt x="3352800" y="1905001"/>
                  </a:cubicBezTo>
                  <a:lnTo>
                    <a:pt x="3352801" y="1676401"/>
                  </a:lnTo>
                  <a:cubicBezTo>
                    <a:pt x="3352802" y="1664570"/>
                    <a:pt x="3350046" y="1652901"/>
                    <a:pt x="3344752" y="1642321"/>
                  </a:cubicBezTo>
                  <a:cubicBezTo>
                    <a:pt x="3287211" y="1526448"/>
                    <a:pt x="3185705" y="1438411"/>
                    <a:pt x="3062860" y="1397833"/>
                  </a:cubicBezTo>
                  <a:lnTo>
                    <a:pt x="3045543" y="1392061"/>
                  </a:lnTo>
                  <a:cubicBezTo>
                    <a:pt x="3018496" y="1065446"/>
                    <a:pt x="2764431" y="803457"/>
                    <a:pt x="2438801" y="766392"/>
                  </a:cubicBezTo>
                  <a:cubicBezTo>
                    <a:pt x="2729196" y="782512"/>
                    <a:pt x="3015013" y="845918"/>
                    <a:pt x="3284983" y="954111"/>
                  </a:cubicBezTo>
                  <a:lnTo>
                    <a:pt x="3505201" y="1042189"/>
                  </a:lnTo>
                  <a:close/>
                  <a:moveTo>
                    <a:pt x="1066801" y="2781301"/>
                  </a:moveTo>
                  <a:lnTo>
                    <a:pt x="1290438" y="2613566"/>
                  </a:lnTo>
                  <a:lnTo>
                    <a:pt x="1481138" y="2943912"/>
                  </a:lnTo>
                  <a:cubicBezTo>
                    <a:pt x="1523262" y="3016756"/>
                    <a:pt x="1616426" y="3041717"/>
                    <a:pt x="1689326" y="2999690"/>
                  </a:cubicBezTo>
                  <a:lnTo>
                    <a:pt x="1953292" y="2847290"/>
                  </a:lnTo>
                  <a:cubicBezTo>
                    <a:pt x="1966306" y="2839783"/>
                    <a:pt x="1978132" y="2830385"/>
                    <a:pt x="1988383" y="2819401"/>
                  </a:cubicBezTo>
                  <a:lnTo>
                    <a:pt x="2583619" y="2819401"/>
                  </a:lnTo>
                  <a:cubicBezTo>
                    <a:pt x="2593864" y="2830383"/>
                    <a:pt x="2605683" y="2839782"/>
                    <a:pt x="2618690" y="2847290"/>
                  </a:cubicBezTo>
                  <a:lnTo>
                    <a:pt x="2882666" y="2999690"/>
                  </a:lnTo>
                  <a:cubicBezTo>
                    <a:pt x="2955563" y="3041708"/>
                    <a:pt x="3048718" y="3016743"/>
                    <a:pt x="3090835" y="2943903"/>
                  </a:cubicBezTo>
                  <a:lnTo>
                    <a:pt x="3281563" y="2613557"/>
                  </a:lnTo>
                  <a:lnTo>
                    <a:pt x="3505201" y="2781301"/>
                  </a:lnTo>
                  <a:lnTo>
                    <a:pt x="3505201" y="3012311"/>
                  </a:lnTo>
                  <a:lnTo>
                    <a:pt x="3096578" y="3352801"/>
                  </a:lnTo>
                  <a:lnTo>
                    <a:pt x="1475423" y="3352801"/>
                  </a:lnTo>
                  <a:lnTo>
                    <a:pt x="1066801" y="3012311"/>
                  </a:lnTo>
                  <a:close/>
                  <a:moveTo>
                    <a:pt x="2958856" y="2867712"/>
                  </a:moveTo>
                  <a:lnTo>
                    <a:pt x="2694890" y="2715312"/>
                  </a:lnTo>
                  <a:lnTo>
                    <a:pt x="2999690" y="2187379"/>
                  </a:lnTo>
                  <a:lnTo>
                    <a:pt x="3263666" y="2339779"/>
                  </a:lnTo>
                  <a:close/>
                  <a:moveTo>
                    <a:pt x="2678783" y="2438401"/>
                  </a:moveTo>
                  <a:lnTo>
                    <a:pt x="2667001" y="2438401"/>
                  </a:lnTo>
                  <a:lnTo>
                    <a:pt x="2667001" y="2286001"/>
                  </a:lnTo>
                  <a:lnTo>
                    <a:pt x="2766775" y="2286001"/>
                  </a:lnTo>
                  <a:close/>
                  <a:moveTo>
                    <a:pt x="2895601" y="2076108"/>
                  </a:moveTo>
                  <a:cubicBezTo>
                    <a:pt x="2880777" y="2094382"/>
                    <a:pt x="2867137" y="2113585"/>
                    <a:pt x="2854767" y="2133601"/>
                  </a:cubicBezTo>
                  <a:lnTo>
                    <a:pt x="2667001" y="2133601"/>
                  </a:lnTo>
                  <a:cubicBezTo>
                    <a:pt x="2667000" y="2118556"/>
                    <a:pt x="2662546" y="2103847"/>
                    <a:pt x="2654199" y="2091329"/>
                  </a:cubicBezTo>
                  <a:lnTo>
                    <a:pt x="2501799" y="1862729"/>
                  </a:lnTo>
                  <a:cubicBezTo>
                    <a:pt x="2487667" y="1841533"/>
                    <a:pt x="2463876" y="1828802"/>
                    <a:pt x="2438401" y="1828801"/>
                  </a:cubicBezTo>
                  <a:lnTo>
                    <a:pt x="2133601" y="1828801"/>
                  </a:lnTo>
                  <a:cubicBezTo>
                    <a:pt x="2108125" y="1828802"/>
                    <a:pt x="2084335" y="1841533"/>
                    <a:pt x="2070202" y="1862729"/>
                  </a:cubicBezTo>
                  <a:lnTo>
                    <a:pt x="1917802" y="2091329"/>
                  </a:lnTo>
                  <a:cubicBezTo>
                    <a:pt x="1909455" y="2103847"/>
                    <a:pt x="1905001" y="2118556"/>
                    <a:pt x="1905001" y="2133601"/>
                  </a:cubicBezTo>
                  <a:lnTo>
                    <a:pt x="1718816" y="2133601"/>
                  </a:lnTo>
                  <a:cubicBezTo>
                    <a:pt x="1718301" y="2133601"/>
                    <a:pt x="1717796" y="2133668"/>
                    <a:pt x="1717282" y="2133677"/>
                  </a:cubicBezTo>
                  <a:cubicBezTo>
                    <a:pt x="1704898" y="2113632"/>
                    <a:pt x="1691243" y="2094399"/>
                    <a:pt x="1676401" y="2076099"/>
                  </a:cubicBezTo>
                  <a:lnTo>
                    <a:pt x="1676401" y="1524001"/>
                  </a:lnTo>
                  <a:lnTo>
                    <a:pt x="2895601" y="1524001"/>
                  </a:lnTo>
                  <a:close/>
                  <a:moveTo>
                    <a:pt x="1905001" y="2286001"/>
                  </a:moveTo>
                  <a:lnTo>
                    <a:pt x="1905001" y="2438401"/>
                  </a:lnTo>
                  <a:lnTo>
                    <a:pt x="1893209" y="2438401"/>
                  </a:lnTo>
                  <a:lnTo>
                    <a:pt x="1805226" y="2286001"/>
                  </a:lnTo>
                  <a:close/>
                  <a:moveTo>
                    <a:pt x="2057401" y="2156671"/>
                  </a:moveTo>
                  <a:lnTo>
                    <a:pt x="2174377" y="1981201"/>
                  </a:lnTo>
                  <a:lnTo>
                    <a:pt x="2397624" y="1981201"/>
                  </a:lnTo>
                  <a:lnTo>
                    <a:pt x="2514601" y="2156671"/>
                  </a:lnTo>
                  <a:lnTo>
                    <a:pt x="2514601" y="2667001"/>
                  </a:lnTo>
                  <a:lnTo>
                    <a:pt x="2057401" y="2667001"/>
                  </a:lnTo>
                  <a:close/>
                  <a:moveTo>
                    <a:pt x="3048001" y="2025902"/>
                  </a:moveTo>
                  <a:lnTo>
                    <a:pt x="3048001" y="1555500"/>
                  </a:lnTo>
                  <a:cubicBezTo>
                    <a:pt x="3112392" y="1584705"/>
                    <a:pt x="3165782" y="1633697"/>
                    <a:pt x="3200401" y="1695346"/>
                  </a:cubicBezTo>
                  <a:lnTo>
                    <a:pt x="3200401" y="1886056"/>
                  </a:lnTo>
                  <a:cubicBezTo>
                    <a:pt x="3165782" y="1947706"/>
                    <a:pt x="3112392" y="1996698"/>
                    <a:pt x="3048001" y="2025902"/>
                  </a:cubicBezTo>
                  <a:close/>
                  <a:moveTo>
                    <a:pt x="1681820" y="1371601"/>
                  </a:moveTo>
                  <a:cubicBezTo>
                    <a:pt x="1720043" y="1109335"/>
                    <a:pt x="1944764" y="914740"/>
                    <a:pt x="2209801" y="914401"/>
                  </a:cubicBezTo>
                  <a:lnTo>
                    <a:pt x="2362201" y="914401"/>
                  </a:lnTo>
                  <a:cubicBezTo>
                    <a:pt x="2627237" y="914740"/>
                    <a:pt x="2851958" y="1109335"/>
                    <a:pt x="2890181" y="1371601"/>
                  </a:cubicBezTo>
                  <a:close/>
                  <a:moveTo>
                    <a:pt x="1524001" y="2025902"/>
                  </a:moveTo>
                  <a:cubicBezTo>
                    <a:pt x="1459610" y="1996698"/>
                    <a:pt x="1406219" y="1947705"/>
                    <a:pt x="1371601" y="1886056"/>
                  </a:cubicBezTo>
                  <a:lnTo>
                    <a:pt x="1371601" y="1695346"/>
                  </a:lnTo>
                  <a:cubicBezTo>
                    <a:pt x="1406219" y="1633697"/>
                    <a:pt x="1459610" y="1584705"/>
                    <a:pt x="1524001" y="1555500"/>
                  </a:cubicBezTo>
                  <a:close/>
                  <a:moveTo>
                    <a:pt x="1572312" y="2187379"/>
                  </a:moveTo>
                  <a:lnTo>
                    <a:pt x="1781862" y="2550215"/>
                  </a:lnTo>
                  <a:cubicBezTo>
                    <a:pt x="1782404" y="2551234"/>
                    <a:pt x="1783004" y="2552206"/>
                    <a:pt x="1783586" y="2553197"/>
                  </a:cubicBezTo>
                  <a:lnTo>
                    <a:pt x="1877188" y="2715255"/>
                  </a:lnTo>
                  <a:lnTo>
                    <a:pt x="1877102" y="2715312"/>
                  </a:lnTo>
                  <a:lnTo>
                    <a:pt x="1613126" y="2867712"/>
                  </a:lnTo>
                  <a:lnTo>
                    <a:pt x="1308326" y="2339779"/>
                  </a:lnTo>
                  <a:close/>
                  <a:moveTo>
                    <a:pt x="1066801" y="506264"/>
                  </a:moveTo>
                  <a:lnTo>
                    <a:pt x="1672505" y="230992"/>
                  </a:lnTo>
                  <a:cubicBezTo>
                    <a:pt x="1786324" y="179038"/>
                    <a:pt x="1910006" y="152233"/>
                    <a:pt x="2035122" y="152401"/>
                  </a:cubicBezTo>
                  <a:lnTo>
                    <a:pt x="2536880" y="152401"/>
                  </a:lnTo>
                  <a:cubicBezTo>
                    <a:pt x="2661992" y="152218"/>
                    <a:pt x="2785673" y="179007"/>
                    <a:pt x="2899496" y="230944"/>
                  </a:cubicBezTo>
                  <a:lnTo>
                    <a:pt x="3505201" y="506264"/>
                  </a:lnTo>
                  <a:lnTo>
                    <a:pt x="3505201" y="878054"/>
                  </a:lnTo>
                  <a:lnTo>
                    <a:pt x="3341609" y="812617"/>
                  </a:lnTo>
                  <a:cubicBezTo>
                    <a:pt x="3006418" y="678212"/>
                    <a:pt x="2648573" y="609297"/>
                    <a:pt x="2287439" y="609601"/>
                  </a:cubicBezTo>
                  <a:lnTo>
                    <a:pt x="2284581" y="609601"/>
                  </a:lnTo>
                  <a:cubicBezTo>
                    <a:pt x="1923448" y="609297"/>
                    <a:pt x="1565602" y="678212"/>
                    <a:pt x="1230412" y="812617"/>
                  </a:cubicBezTo>
                  <a:lnTo>
                    <a:pt x="1066801" y="878054"/>
                  </a:lnTo>
                  <a:close/>
                  <a:moveTo>
                    <a:pt x="152401" y="3926749"/>
                  </a:moveTo>
                  <a:cubicBezTo>
                    <a:pt x="152007" y="3442296"/>
                    <a:pt x="457489" y="3010375"/>
                    <a:pt x="914401" y="2849357"/>
                  </a:cubicBezTo>
                  <a:lnTo>
                    <a:pt x="914401" y="3352801"/>
                  </a:lnTo>
                  <a:cubicBezTo>
                    <a:pt x="914400" y="3373011"/>
                    <a:pt x="922428" y="3392393"/>
                    <a:pt x="936718" y="3406684"/>
                  </a:cubicBezTo>
                  <a:lnTo>
                    <a:pt x="1102367" y="3572333"/>
                  </a:lnTo>
                  <a:cubicBezTo>
                    <a:pt x="1302873" y="3772669"/>
                    <a:pt x="1552115" y="3917310"/>
                    <a:pt x="1825534" y="3992005"/>
                  </a:cubicBezTo>
                  <a:lnTo>
                    <a:pt x="2008099" y="4041792"/>
                  </a:lnTo>
                  <a:cubicBezTo>
                    <a:pt x="2074026" y="4059764"/>
                    <a:pt x="2141606" y="4071004"/>
                    <a:pt x="2209801" y="4075339"/>
                  </a:cubicBezTo>
                  <a:lnTo>
                    <a:pt x="2209801" y="4419601"/>
                  </a:lnTo>
                  <a:lnTo>
                    <a:pt x="762001" y="4419601"/>
                  </a:lnTo>
                  <a:lnTo>
                    <a:pt x="762001" y="4059709"/>
                  </a:lnTo>
                  <a:lnTo>
                    <a:pt x="979742" y="3696806"/>
                  </a:lnTo>
                  <a:cubicBezTo>
                    <a:pt x="1001394" y="3660719"/>
                    <a:pt x="989693" y="3613912"/>
                    <a:pt x="953605" y="3592260"/>
                  </a:cubicBezTo>
                  <a:cubicBezTo>
                    <a:pt x="917518" y="3570607"/>
                    <a:pt x="870711" y="3582309"/>
                    <a:pt x="849059" y="3618396"/>
                  </a:cubicBezTo>
                  <a:lnTo>
                    <a:pt x="762001" y="3763481"/>
                  </a:lnTo>
                  <a:lnTo>
                    <a:pt x="762001" y="3505201"/>
                  </a:lnTo>
                  <a:cubicBezTo>
                    <a:pt x="762001" y="3463117"/>
                    <a:pt x="727885" y="3429001"/>
                    <a:pt x="685801" y="3429001"/>
                  </a:cubicBezTo>
                  <a:cubicBezTo>
                    <a:pt x="643716" y="3429001"/>
                    <a:pt x="609601" y="3463117"/>
                    <a:pt x="609601" y="3505201"/>
                  </a:cubicBezTo>
                  <a:lnTo>
                    <a:pt x="609601" y="4419601"/>
                  </a:lnTo>
                  <a:lnTo>
                    <a:pt x="152401" y="4419601"/>
                  </a:lnTo>
                  <a:close/>
                  <a:moveTo>
                    <a:pt x="4419601" y="4419601"/>
                  </a:moveTo>
                  <a:lnTo>
                    <a:pt x="3962401" y="4419601"/>
                  </a:lnTo>
                  <a:lnTo>
                    <a:pt x="3962401" y="3505201"/>
                  </a:lnTo>
                  <a:cubicBezTo>
                    <a:pt x="3962401" y="3463117"/>
                    <a:pt x="3928285" y="3429001"/>
                    <a:pt x="3886201" y="3429001"/>
                  </a:cubicBezTo>
                  <a:cubicBezTo>
                    <a:pt x="3844117" y="3429001"/>
                    <a:pt x="3810001" y="3463117"/>
                    <a:pt x="3810001" y="3505201"/>
                  </a:cubicBezTo>
                  <a:lnTo>
                    <a:pt x="3810001" y="3763481"/>
                  </a:lnTo>
                  <a:lnTo>
                    <a:pt x="3722942" y="3618396"/>
                  </a:lnTo>
                  <a:cubicBezTo>
                    <a:pt x="3701290" y="3582309"/>
                    <a:pt x="3654483" y="3570607"/>
                    <a:pt x="3618396" y="3592260"/>
                  </a:cubicBezTo>
                  <a:cubicBezTo>
                    <a:pt x="3582309" y="3613912"/>
                    <a:pt x="3570607" y="3660719"/>
                    <a:pt x="3592259" y="3696806"/>
                  </a:cubicBezTo>
                  <a:lnTo>
                    <a:pt x="3810001" y="4059709"/>
                  </a:lnTo>
                  <a:lnTo>
                    <a:pt x="3810001" y="4419601"/>
                  </a:lnTo>
                  <a:lnTo>
                    <a:pt x="2362201" y="4419601"/>
                  </a:lnTo>
                  <a:lnTo>
                    <a:pt x="2362201" y="4073358"/>
                  </a:lnTo>
                  <a:cubicBezTo>
                    <a:pt x="2430563" y="4067385"/>
                    <a:pt x="2498140" y="4054463"/>
                    <a:pt x="2563883" y="4034791"/>
                  </a:cubicBezTo>
                  <a:lnTo>
                    <a:pt x="2755135" y="3977422"/>
                  </a:lnTo>
                  <a:cubicBezTo>
                    <a:pt x="2972974" y="3912374"/>
                    <a:pt x="3174669" y="3802172"/>
                    <a:pt x="3347086" y="3653991"/>
                  </a:cubicBezTo>
                  <a:lnTo>
                    <a:pt x="3630978" y="3410656"/>
                  </a:lnTo>
                  <a:cubicBezTo>
                    <a:pt x="3647872" y="3396182"/>
                    <a:pt x="3657597" y="3375048"/>
                    <a:pt x="3657601" y="3352801"/>
                  </a:cubicBezTo>
                  <a:lnTo>
                    <a:pt x="3657601" y="2849357"/>
                  </a:lnTo>
                  <a:cubicBezTo>
                    <a:pt x="4114513" y="3010375"/>
                    <a:pt x="4419994" y="3442296"/>
                    <a:pt x="4419601" y="39267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219" name="Graphic 6">
            <a:extLst>
              <a:ext uri="{FF2B5EF4-FFF2-40B4-BE49-F238E27FC236}">
                <a16:creationId xmlns:a16="http://schemas.microsoft.com/office/drawing/2014/main" id="{AC135320-392A-466A-AF09-C93D61277E19}"/>
              </a:ext>
            </a:extLst>
          </p:cNvPr>
          <p:cNvGrpSpPr/>
          <p:nvPr/>
        </p:nvGrpSpPr>
        <p:grpSpPr>
          <a:xfrm>
            <a:off x="2524721" y="243331"/>
            <a:ext cx="720000" cy="720000"/>
            <a:chOff x="2601912" y="396875"/>
            <a:chExt cx="4876800" cy="4876800"/>
          </a:xfrm>
        </p:grpSpPr>
        <p:sp>
          <p:nvSpPr>
            <p:cNvPr id="1220" name="Freeform: Shape 1219">
              <a:extLst>
                <a:ext uri="{FF2B5EF4-FFF2-40B4-BE49-F238E27FC236}">
                  <a16:creationId xmlns:a16="http://schemas.microsoft.com/office/drawing/2014/main" id="{D320A544-86E3-47CB-BF72-90A42E14E4FD}"/>
                </a:ext>
              </a:extLst>
            </p:cNvPr>
            <p:cNvSpPr/>
            <p:nvPr/>
          </p:nvSpPr>
          <p:spPr>
            <a:xfrm>
              <a:off x="2830512" y="1215207"/>
              <a:ext cx="4419600" cy="3219450"/>
            </a:xfrm>
            <a:custGeom>
              <a:avLst/>
              <a:gdLst>
                <a:gd name="connsiteX0" fmla="*/ 3690147 w 4419600"/>
                <a:gd name="connsiteY0" fmla="*/ 320858 h 3219450"/>
                <a:gd name="connsiteX1" fmla="*/ 3048000 w 4419600"/>
                <a:gd name="connsiteY1" fmla="*/ 216692 h 3219450"/>
                <a:gd name="connsiteX2" fmla="*/ 3048000 w 4419600"/>
                <a:gd name="connsiteY2" fmla="*/ 216692 h 3219450"/>
                <a:gd name="connsiteX3" fmla="*/ 1326271 w 4419600"/>
                <a:gd name="connsiteY3" fmla="*/ 33755 h 3219450"/>
                <a:gd name="connsiteX4" fmla="*/ 0 w 4419600"/>
                <a:gd name="connsiteY4" fmla="*/ 216692 h 3219450"/>
                <a:gd name="connsiteX5" fmla="*/ 0 w 4419600"/>
                <a:gd name="connsiteY5" fmla="*/ 3112292 h 3219450"/>
                <a:gd name="connsiteX6" fmla="*/ 1326271 w 4419600"/>
                <a:gd name="connsiteY6" fmla="*/ 2929355 h 3219450"/>
                <a:gd name="connsiteX7" fmla="*/ 3048000 w 4419600"/>
                <a:gd name="connsiteY7" fmla="*/ 3112292 h 3219450"/>
                <a:gd name="connsiteX8" fmla="*/ 3048000 w 4419600"/>
                <a:gd name="connsiteY8" fmla="*/ 3112292 h 3219450"/>
                <a:gd name="connsiteX9" fmla="*/ 3052267 w 4419600"/>
                <a:gd name="connsiteY9" fmla="*/ 3113997 h 3219450"/>
                <a:gd name="connsiteX10" fmla="*/ 3830041 w 4419600"/>
                <a:gd name="connsiteY10" fmla="*/ 3202989 h 3219450"/>
                <a:gd name="connsiteX11" fmla="*/ 4419638 w 4419600"/>
                <a:gd name="connsiteY11" fmla="*/ 3112292 h 3219450"/>
                <a:gd name="connsiteX12" fmla="*/ 4419638 w 4419600"/>
                <a:gd name="connsiteY12" fmla="*/ 216692 h 321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19600" h="3219450">
                  <a:moveTo>
                    <a:pt x="3690147" y="320858"/>
                  </a:moveTo>
                  <a:cubicBezTo>
                    <a:pt x="3470486" y="352251"/>
                    <a:pt x="3246474" y="315913"/>
                    <a:pt x="3048000" y="216692"/>
                  </a:cubicBezTo>
                  <a:lnTo>
                    <a:pt x="3048000" y="216692"/>
                  </a:lnTo>
                  <a:cubicBezTo>
                    <a:pt x="2497527" y="16518"/>
                    <a:pt x="1906516" y="-46278"/>
                    <a:pt x="1326271" y="33755"/>
                  </a:cubicBezTo>
                  <a:lnTo>
                    <a:pt x="0" y="216692"/>
                  </a:lnTo>
                  <a:lnTo>
                    <a:pt x="0" y="3112292"/>
                  </a:lnTo>
                  <a:lnTo>
                    <a:pt x="1326271" y="2929355"/>
                  </a:lnTo>
                  <a:cubicBezTo>
                    <a:pt x="1906516" y="2849322"/>
                    <a:pt x="2497527" y="2912119"/>
                    <a:pt x="3048000" y="3112292"/>
                  </a:cubicBezTo>
                  <a:lnTo>
                    <a:pt x="3048000" y="3112292"/>
                  </a:lnTo>
                  <a:lnTo>
                    <a:pt x="3052267" y="3113997"/>
                  </a:lnTo>
                  <a:cubicBezTo>
                    <a:pt x="3298910" y="3212651"/>
                    <a:pt x="3567489" y="3243382"/>
                    <a:pt x="3830041" y="3202989"/>
                  </a:cubicBezTo>
                  <a:lnTo>
                    <a:pt x="4419638" y="3112292"/>
                  </a:lnTo>
                  <a:lnTo>
                    <a:pt x="4419638" y="216692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1" name="Freeform: Shape 1220">
              <a:extLst>
                <a:ext uri="{FF2B5EF4-FFF2-40B4-BE49-F238E27FC236}">
                  <a16:creationId xmlns:a16="http://schemas.microsoft.com/office/drawing/2014/main" id="{88373301-3DF6-46C7-8BC8-64AA8B6904D8}"/>
                </a:ext>
              </a:extLst>
            </p:cNvPr>
            <p:cNvSpPr/>
            <p:nvPr/>
          </p:nvSpPr>
          <p:spPr>
            <a:xfrm>
              <a:off x="5421321" y="1533440"/>
              <a:ext cx="600075" cy="295275"/>
            </a:xfrm>
            <a:custGeom>
              <a:avLst/>
              <a:gdLst>
                <a:gd name="connsiteX0" fmla="*/ 533391 w 600075"/>
                <a:gd name="connsiteY0" fmla="*/ 302081 h 295275"/>
                <a:gd name="connsiteX1" fmla="*/ 504654 w 600075"/>
                <a:gd name="connsiteY1" fmla="*/ 296424 h 295275"/>
                <a:gd name="connsiteX2" fmla="*/ 427150 w 600075"/>
                <a:gd name="connsiteY2" fmla="*/ 261495 h 295275"/>
                <a:gd name="connsiteX3" fmla="*/ 58246 w 600075"/>
                <a:gd name="connsiteY3" fmla="*/ 150272 h 295275"/>
                <a:gd name="connsiteX4" fmla="*/ 2168 w 600075"/>
                <a:gd name="connsiteY4" fmla="*/ 58246 h 295275"/>
                <a:gd name="connsiteX5" fmla="*/ 94193 w 600075"/>
                <a:gd name="connsiteY5" fmla="*/ 2168 h 295275"/>
                <a:gd name="connsiteX6" fmla="*/ 483232 w 600075"/>
                <a:gd name="connsiteY6" fmla="*/ 119782 h 295275"/>
                <a:gd name="connsiteX7" fmla="*/ 491281 w 600075"/>
                <a:gd name="connsiteY7" fmla="*/ 123240 h 295275"/>
                <a:gd name="connsiteX8" fmla="*/ 562157 w 600075"/>
                <a:gd name="connsiteY8" fmla="*/ 155349 h 295275"/>
                <a:gd name="connsiteX9" fmla="*/ 603852 w 600075"/>
                <a:gd name="connsiteY9" fmla="*/ 254719 h 295275"/>
                <a:gd name="connsiteX10" fmla="*/ 533391 w 600075"/>
                <a:gd name="connsiteY10" fmla="*/ 302081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0075" h="295275">
                  <a:moveTo>
                    <a:pt x="533391" y="302081"/>
                  </a:moveTo>
                  <a:cubicBezTo>
                    <a:pt x="523535" y="302081"/>
                    <a:pt x="513774" y="300160"/>
                    <a:pt x="504654" y="296424"/>
                  </a:cubicBezTo>
                  <a:cubicBezTo>
                    <a:pt x="478489" y="285755"/>
                    <a:pt x="452438" y="274021"/>
                    <a:pt x="427150" y="261495"/>
                  </a:cubicBezTo>
                  <a:cubicBezTo>
                    <a:pt x="306295" y="217743"/>
                    <a:pt x="183144" y="180613"/>
                    <a:pt x="58246" y="150272"/>
                  </a:cubicBezTo>
                  <a:cubicBezTo>
                    <a:pt x="17348" y="140345"/>
                    <a:pt x="-7759" y="99144"/>
                    <a:pt x="2168" y="58246"/>
                  </a:cubicBezTo>
                  <a:cubicBezTo>
                    <a:pt x="12094" y="17348"/>
                    <a:pt x="53296" y="-7759"/>
                    <a:pt x="94193" y="2168"/>
                  </a:cubicBezTo>
                  <a:cubicBezTo>
                    <a:pt x="225935" y="34195"/>
                    <a:pt x="355812" y="73460"/>
                    <a:pt x="483232" y="119782"/>
                  </a:cubicBezTo>
                  <a:cubicBezTo>
                    <a:pt x="485978" y="120783"/>
                    <a:pt x="488665" y="121937"/>
                    <a:pt x="491281" y="123240"/>
                  </a:cubicBezTo>
                  <a:cubicBezTo>
                    <a:pt x="514341" y="134784"/>
                    <a:pt x="538182" y="145586"/>
                    <a:pt x="562157" y="155349"/>
                  </a:cubicBezTo>
                  <a:cubicBezTo>
                    <a:pt x="601111" y="171275"/>
                    <a:pt x="619778" y="215765"/>
                    <a:pt x="603852" y="254719"/>
                  </a:cubicBezTo>
                  <a:cubicBezTo>
                    <a:pt x="592150" y="283340"/>
                    <a:pt x="564312" y="302052"/>
                    <a:pt x="533391" y="302081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2" name="Freeform: Shape 1221">
              <a:extLst>
                <a:ext uri="{FF2B5EF4-FFF2-40B4-BE49-F238E27FC236}">
                  <a16:creationId xmlns:a16="http://schemas.microsoft.com/office/drawing/2014/main" id="{EDD202DA-8BA5-41E2-AFD9-39846835B4B0}"/>
                </a:ext>
              </a:extLst>
            </p:cNvPr>
            <p:cNvSpPr/>
            <p:nvPr/>
          </p:nvSpPr>
          <p:spPr>
            <a:xfrm>
              <a:off x="6335717" y="1736687"/>
              <a:ext cx="371475" cy="171450"/>
            </a:xfrm>
            <a:custGeom>
              <a:avLst/>
              <a:gdLst>
                <a:gd name="connsiteX0" fmla="*/ 76138 w 371475"/>
                <a:gd name="connsiteY0" fmla="*/ 178520 h 171450"/>
                <a:gd name="connsiteX1" fmla="*/ 0 w 371475"/>
                <a:gd name="connsiteY1" fmla="*/ 102258 h 171450"/>
                <a:gd name="connsiteX2" fmla="*/ 73014 w 371475"/>
                <a:gd name="connsiteY2" fmla="*/ 26187 h 171450"/>
                <a:gd name="connsiteX3" fmla="*/ 174159 w 371475"/>
                <a:gd name="connsiteY3" fmla="*/ 16871 h 171450"/>
                <a:gd name="connsiteX4" fmla="*/ 286860 w 371475"/>
                <a:gd name="connsiteY4" fmla="*/ 774 h 171450"/>
                <a:gd name="connsiteX5" fmla="*/ 373066 w 371475"/>
                <a:gd name="connsiteY5" fmla="*/ 65444 h 171450"/>
                <a:gd name="connsiteX6" fmla="*/ 308396 w 371475"/>
                <a:gd name="connsiteY6" fmla="*/ 151650 h 171450"/>
                <a:gd name="connsiteX7" fmla="*/ 195715 w 371475"/>
                <a:gd name="connsiteY7" fmla="*/ 167738 h 171450"/>
                <a:gd name="connsiteX8" fmla="*/ 79377 w 371475"/>
                <a:gd name="connsiteY8" fmla="*/ 178454 h 171450"/>
                <a:gd name="connsiteX9" fmla="*/ 76138 w 371475"/>
                <a:gd name="connsiteY9" fmla="*/ 1785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5" h="171450">
                  <a:moveTo>
                    <a:pt x="76138" y="178520"/>
                  </a:moveTo>
                  <a:cubicBezTo>
                    <a:pt x="34054" y="178486"/>
                    <a:pt x="-34" y="144342"/>
                    <a:pt x="0" y="102258"/>
                  </a:cubicBezTo>
                  <a:cubicBezTo>
                    <a:pt x="33" y="61437"/>
                    <a:pt x="32229" y="27894"/>
                    <a:pt x="73014" y="26187"/>
                  </a:cubicBezTo>
                  <a:cubicBezTo>
                    <a:pt x="106864" y="24776"/>
                    <a:pt x="140621" y="21667"/>
                    <a:pt x="174159" y="16871"/>
                  </a:cubicBezTo>
                  <a:lnTo>
                    <a:pt x="286860" y="774"/>
                  </a:lnTo>
                  <a:cubicBezTo>
                    <a:pt x="328523" y="-5173"/>
                    <a:pt x="367119" y="23781"/>
                    <a:pt x="373066" y="65444"/>
                  </a:cubicBezTo>
                  <a:cubicBezTo>
                    <a:pt x="379013" y="107108"/>
                    <a:pt x="350059" y="145703"/>
                    <a:pt x="308396" y="151650"/>
                  </a:cubicBezTo>
                  <a:lnTo>
                    <a:pt x="195715" y="167738"/>
                  </a:lnTo>
                  <a:cubicBezTo>
                    <a:pt x="157139" y="173253"/>
                    <a:pt x="118311" y="176829"/>
                    <a:pt x="79377" y="178454"/>
                  </a:cubicBezTo>
                  <a:cubicBezTo>
                    <a:pt x="78291" y="178473"/>
                    <a:pt x="77214" y="178520"/>
                    <a:pt x="76138" y="17852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3" name="Freeform: Shape 1222">
              <a:extLst>
                <a:ext uri="{FF2B5EF4-FFF2-40B4-BE49-F238E27FC236}">
                  <a16:creationId xmlns:a16="http://schemas.microsoft.com/office/drawing/2014/main" id="{C3C7FE2E-698B-4ED2-B816-D1A717EA3BAB}"/>
                </a:ext>
              </a:extLst>
            </p:cNvPr>
            <p:cNvSpPr/>
            <p:nvPr/>
          </p:nvSpPr>
          <p:spPr>
            <a:xfrm>
              <a:off x="4278221" y="3717907"/>
              <a:ext cx="457200" cy="161925"/>
            </a:xfrm>
            <a:custGeom>
              <a:avLst/>
              <a:gdLst>
                <a:gd name="connsiteX0" fmla="*/ 76205 w 457200"/>
                <a:gd name="connsiteY0" fmla="*/ 164423 h 161925"/>
                <a:gd name="connsiteX1" fmla="*/ 0 w 457200"/>
                <a:gd name="connsiteY1" fmla="*/ 88228 h 161925"/>
                <a:gd name="connsiteX2" fmla="*/ 70062 w 457200"/>
                <a:gd name="connsiteY2" fmla="*/ 12271 h 161925"/>
                <a:gd name="connsiteX3" fmla="*/ 381310 w 457200"/>
                <a:gd name="connsiteY3" fmla="*/ 2 h 161925"/>
                <a:gd name="connsiteX4" fmla="*/ 457291 w 457200"/>
                <a:gd name="connsiteY4" fmla="*/ 76422 h 161925"/>
                <a:gd name="connsiteX5" fmla="*/ 380872 w 457200"/>
                <a:gd name="connsiteY5" fmla="*/ 152402 h 161925"/>
                <a:gd name="connsiteX6" fmla="*/ 82520 w 457200"/>
                <a:gd name="connsiteY6" fmla="*/ 164166 h 161925"/>
                <a:gd name="connsiteX7" fmla="*/ 76205 w 457200"/>
                <a:gd name="connsiteY7" fmla="*/ 164423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161925">
                  <a:moveTo>
                    <a:pt x="76205" y="164423"/>
                  </a:moveTo>
                  <a:cubicBezTo>
                    <a:pt x="34121" y="164426"/>
                    <a:pt x="3" y="130312"/>
                    <a:pt x="0" y="88228"/>
                  </a:cubicBezTo>
                  <a:cubicBezTo>
                    <a:pt x="-3" y="48522"/>
                    <a:pt x="30485" y="15469"/>
                    <a:pt x="70062" y="12271"/>
                  </a:cubicBezTo>
                  <a:cubicBezTo>
                    <a:pt x="173084" y="3822"/>
                    <a:pt x="277916" y="-112"/>
                    <a:pt x="381310" y="2"/>
                  </a:cubicBezTo>
                  <a:cubicBezTo>
                    <a:pt x="423394" y="123"/>
                    <a:pt x="457412" y="34338"/>
                    <a:pt x="457291" y="76422"/>
                  </a:cubicBezTo>
                  <a:cubicBezTo>
                    <a:pt x="457170" y="118506"/>
                    <a:pt x="422956" y="152524"/>
                    <a:pt x="380872" y="152402"/>
                  </a:cubicBezTo>
                  <a:cubicBezTo>
                    <a:pt x="281717" y="152193"/>
                    <a:pt x="181266" y="156069"/>
                    <a:pt x="82520" y="164166"/>
                  </a:cubicBezTo>
                  <a:cubicBezTo>
                    <a:pt x="80406" y="164337"/>
                    <a:pt x="78291" y="164423"/>
                    <a:pt x="76205" y="164423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4" name="Freeform: Shape 1223">
              <a:extLst>
                <a:ext uri="{FF2B5EF4-FFF2-40B4-BE49-F238E27FC236}">
                  <a16:creationId xmlns:a16="http://schemas.microsoft.com/office/drawing/2014/main" id="{C1B221DB-B656-4343-BFAD-17A99F8C5C6E}"/>
                </a:ext>
              </a:extLst>
            </p:cNvPr>
            <p:cNvSpPr/>
            <p:nvPr/>
          </p:nvSpPr>
          <p:spPr>
            <a:xfrm>
              <a:off x="3592510" y="3776807"/>
              <a:ext cx="457200" cy="190500"/>
            </a:xfrm>
            <a:custGeom>
              <a:avLst/>
              <a:gdLst>
                <a:gd name="connsiteX0" fmla="*/ 76106 w 457200"/>
                <a:gd name="connsiteY0" fmla="*/ 194572 h 190500"/>
                <a:gd name="connsiteX1" fmla="*/ 0 w 457200"/>
                <a:gd name="connsiteY1" fmla="*/ 118279 h 190500"/>
                <a:gd name="connsiteX2" fmla="*/ 65791 w 457200"/>
                <a:gd name="connsiteY2" fmla="*/ 42887 h 190500"/>
                <a:gd name="connsiteX3" fmla="*/ 370591 w 457200"/>
                <a:gd name="connsiteY3" fmla="*/ 843 h 190500"/>
                <a:gd name="connsiteX4" fmla="*/ 457194 w 457200"/>
                <a:gd name="connsiteY4" fmla="*/ 64974 h 190500"/>
                <a:gd name="connsiteX5" fmla="*/ 393063 w 457200"/>
                <a:gd name="connsiteY5" fmla="*/ 151577 h 190500"/>
                <a:gd name="connsiteX6" fmla="*/ 391413 w 457200"/>
                <a:gd name="connsiteY6" fmla="*/ 151805 h 190500"/>
                <a:gd name="connsiteX7" fmla="*/ 86613 w 457200"/>
                <a:gd name="connsiteY7" fmla="*/ 193848 h 190500"/>
                <a:gd name="connsiteX8" fmla="*/ 76106 w 457200"/>
                <a:gd name="connsiteY8" fmla="*/ 194572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190500">
                  <a:moveTo>
                    <a:pt x="76106" y="194572"/>
                  </a:moveTo>
                  <a:cubicBezTo>
                    <a:pt x="34022" y="194520"/>
                    <a:pt x="-52" y="160363"/>
                    <a:pt x="0" y="118279"/>
                  </a:cubicBezTo>
                  <a:cubicBezTo>
                    <a:pt x="47" y="80252"/>
                    <a:pt x="28121" y="48081"/>
                    <a:pt x="65791" y="42887"/>
                  </a:cubicBezTo>
                  <a:lnTo>
                    <a:pt x="370591" y="843"/>
                  </a:lnTo>
                  <a:cubicBezTo>
                    <a:pt x="412215" y="-5362"/>
                    <a:pt x="450988" y="23350"/>
                    <a:pt x="457194" y="64974"/>
                  </a:cubicBezTo>
                  <a:cubicBezTo>
                    <a:pt x="463400" y="106598"/>
                    <a:pt x="434687" y="145372"/>
                    <a:pt x="393063" y="151577"/>
                  </a:cubicBezTo>
                  <a:cubicBezTo>
                    <a:pt x="392514" y="151659"/>
                    <a:pt x="391964" y="151735"/>
                    <a:pt x="391413" y="151805"/>
                  </a:cubicBezTo>
                  <a:lnTo>
                    <a:pt x="86613" y="193848"/>
                  </a:lnTo>
                  <a:cubicBezTo>
                    <a:pt x="83132" y="194333"/>
                    <a:pt x="79621" y="194575"/>
                    <a:pt x="76106" y="194572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5" name="Freeform: Shape 1224">
              <a:extLst>
                <a:ext uri="{FF2B5EF4-FFF2-40B4-BE49-F238E27FC236}">
                  <a16:creationId xmlns:a16="http://schemas.microsoft.com/office/drawing/2014/main" id="{8D326CF9-D63D-4CE8-9FFB-176F088E72CF}"/>
                </a:ext>
              </a:extLst>
            </p:cNvPr>
            <p:cNvSpPr/>
            <p:nvPr/>
          </p:nvSpPr>
          <p:spPr>
            <a:xfrm>
              <a:off x="3287712" y="1828768"/>
              <a:ext cx="1019175" cy="971550"/>
            </a:xfrm>
            <a:custGeom>
              <a:avLst/>
              <a:gdLst>
                <a:gd name="connsiteX0" fmla="*/ 512445 w 1019175"/>
                <a:gd name="connsiteY0" fmla="*/ 0 h 971550"/>
                <a:gd name="connsiteX1" fmla="*/ 633413 w 1019175"/>
                <a:gd name="connsiteY1" fmla="*/ 372313 h 971550"/>
                <a:gd name="connsiteX2" fmla="*/ 1024890 w 1019175"/>
                <a:gd name="connsiteY2" fmla="*/ 372313 h 971550"/>
                <a:gd name="connsiteX3" fmla="*/ 708184 w 1019175"/>
                <a:gd name="connsiteY3" fmla="*/ 602418 h 971550"/>
                <a:gd name="connsiteX4" fmla="*/ 829151 w 1019175"/>
                <a:gd name="connsiteY4" fmla="*/ 974731 h 971550"/>
                <a:gd name="connsiteX5" fmla="*/ 512445 w 1019175"/>
                <a:gd name="connsiteY5" fmla="*/ 744626 h 971550"/>
                <a:gd name="connsiteX6" fmla="*/ 195739 w 1019175"/>
                <a:gd name="connsiteY6" fmla="*/ 974731 h 971550"/>
                <a:gd name="connsiteX7" fmla="*/ 316706 w 1019175"/>
                <a:gd name="connsiteY7" fmla="*/ 602418 h 971550"/>
                <a:gd name="connsiteX8" fmla="*/ 0 w 1019175"/>
                <a:gd name="connsiteY8" fmla="*/ 372313 h 971550"/>
                <a:gd name="connsiteX9" fmla="*/ 391468 w 1019175"/>
                <a:gd name="connsiteY9" fmla="*/ 372313 h 971550"/>
                <a:gd name="connsiteX10" fmla="*/ 512445 w 1019175"/>
                <a:gd name="connsiteY10" fmla="*/ 0 h 97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9175" h="971550">
                  <a:moveTo>
                    <a:pt x="512445" y="0"/>
                  </a:moveTo>
                  <a:lnTo>
                    <a:pt x="633413" y="372313"/>
                  </a:lnTo>
                  <a:lnTo>
                    <a:pt x="1024890" y="372313"/>
                  </a:lnTo>
                  <a:lnTo>
                    <a:pt x="708184" y="602418"/>
                  </a:lnTo>
                  <a:lnTo>
                    <a:pt x="829151" y="974731"/>
                  </a:lnTo>
                  <a:lnTo>
                    <a:pt x="512445" y="744626"/>
                  </a:lnTo>
                  <a:lnTo>
                    <a:pt x="195739" y="974731"/>
                  </a:lnTo>
                  <a:lnTo>
                    <a:pt x="316706" y="602418"/>
                  </a:lnTo>
                  <a:lnTo>
                    <a:pt x="0" y="372313"/>
                  </a:lnTo>
                  <a:lnTo>
                    <a:pt x="391468" y="372313"/>
                  </a:lnTo>
                  <a:lnTo>
                    <a:pt x="512445" y="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6" name="Freeform: Shape 1225">
              <a:extLst>
                <a:ext uri="{FF2B5EF4-FFF2-40B4-BE49-F238E27FC236}">
                  <a16:creationId xmlns:a16="http://schemas.microsoft.com/office/drawing/2014/main" id="{9D0F2150-F3C6-4F58-915A-A42ACF058D66}"/>
                </a:ext>
              </a:extLst>
            </p:cNvPr>
            <p:cNvSpPr/>
            <p:nvPr/>
          </p:nvSpPr>
          <p:spPr>
            <a:xfrm>
              <a:off x="4430856" y="1584348"/>
              <a:ext cx="304800" cy="314325"/>
            </a:xfrm>
            <a:custGeom>
              <a:avLst/>
              <a:gdLst>
                <a:gd name="connsiteX0" fmla="*/ 111175 w 304800"/>
                <a:gd name="connsiteY0" fmla="*/ 4352 h 314325"/>
                <a:gd name="connsiteX1" fmla="*/ 173649 w 304800"/>
                <a:gd name="connsiteY1" fmla="*/ 71294 h 314325"/>
                <a:gd name="connsiteX2" fmla="*/ 189480 w 304800"/>
                <a:gd name="connsiteY2" fmla="*/ 74371 h 314325"/>
                <a:gd name="connsiteX3" fmla="*/ 272462 w 304800"/>
                <a:gd name="connsiteY3" fmla="*/ 35642 h 314325"/>
                <a:gd name="connsiteX4" fmla="*/ 290684 w 304800"/>
                <a:gd name="connsiteY4" fmla="*/ 42291 h 314325"/>
                <a:gd name="connsiteX5" fmla="*/ 290264 w 304800"/>
                <a:gd name="connsiteY5" fmla="*/ 54692 h 314325"/>
                <a:gd name="connsiteX6" fmla="*/ 245906 w 304800"/>
                <a:gd name="connsiteY6" fmla="*/ 134797 h 314325"/>
                <a:gd name="connsiteX7" fmla="*/ 247878 w 304800"/>
                <a:gd name="connsiteY7" fmla="*/ 150809 h 314325"/>
                <a:gd name="connsiteX8" fmla="*/ 310352 w 304800"/>
                <a:gd name="connsiteY8" fmla="*/ 217750 h 314325"/>
                <a:gd name="connsiteX9" fmla="*/ 309728 w 304800"/>
                <a:gd name="connsiteY9" fmla="*/ 237151 h 314325"/>
                <a:gd name="connsiteX10" fmla="*/ 297713 w 304800"/>
                <a:gd name="connsiteY10" fmla="*/ 240611 h 314325"/>
                <a:gd name="connsiteX11" fmla="*/ 207815 w 304800"/>
                <a:gd name="connsiteY11" fmla="*/ 223170 h 314325"/>
                <a:gd name="connsiteX12" fmla="*/ 193195 w 304800"/>
                <a:gd name="connsiteY12" fmla="*/ 230000 h 314325"/>
                <a:gd name="connsiteX13" fmla="*/ 148837 w 304800"/>
                <a:gd name="connsiteY13" fmla="*/ 310105 h 314325"/>
                <a:gd name="connsiteX14" fmla="*/ 130175 w 304800"/>
                <a:gd name="connsiteY14" fmla="*/ 315445 h 314325"/>
                <a:gd name="connsiteX15" fmla="*/ 123215 w 304800"/>
                <a:gd name="connsiteY15" fmla="*/ 305133 h 314325"/>
                <a:gd name="connsiteX16" fmla="*/ 112023 w 304800"/>
                <a:gd name="connsiteY16" fmla="*/ 214245 h 314325"/>
                <a:gd name="connsiteX17" fmla="*/ 101012 w 304800"/>
                <a:gd name="connsiteY17" fmla="*/ 202453 h 314325"/>
                <a:gd name="connsiteX18" fmla="*/ 11115 w 304800"/>
                <a:gd name="connsiteY18" fmla="*/ 185013 h 314325"/>
                <a:gd name="connsiteX19" fmla="*/ 252 w 304800"/>
                <a:gd name="connsiteY19" fmla="*/ 168943 h 314325"/>
                <a:gd name="connsiteX20" fmla="*/ 7924 w 304800"/>
                <a:gd name="connsiteY20" fmla="*/ 159115 h 314325"/>
                <a:gd name="connsiteX21" fmla="*/ 90906 w 304800"/>
                <a:gd name="connsiteY21" fmla="*/ 120386 h 314325"/>
                <a:gd name="connsiteX22" fmla="*/ 98716 w 304800"/>
                <a:gd name="connsiteY22" fmla="*/ 106270 h 314325"/>
                <a:gd name="connsiteX23" fmla="*/ 87524 w 304800"/>
                <a:gd name="connsiteY23" fmla="*/ 15392 h 314325"/>
                <a:gd name="connsiteX24" fmla="*/ 99482 w 304800"/>
                <a:gd name="connsiteY24" fmla="*/ 102 h 314325"/>
                <a:gd name="connsiteX25" fmla="*/ 111175 w 304800"/>
                <a:gd name="connsiteY25" fmla="*/ 4352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111175" y="4352"/>
                  </a:moveTo>
                  <a:lnTo>
                    <a:pt x="173649" y="71294"/>
                  </a:lnTo>
                  <a:cubicBezTo>
                    <a:pt x="177701" y="75644"/>
                    <a:pt x="184094" y="76886"/>
                    <a:pt x="189480" y="74371"/>
                  </a:cubicBezTo>
                  <a:lnTo>
                    <a:pt x="272462" y="35642"/>
                  </a:lnTo>
                  <a:cubicBezTo>
                    <a:pt x="279330" y="32446"/>
                    <a:pt x="287488" y="35423"/>
                    <a:pt x="290684" y="42291"/>
                  </a:cubicBezTo>
                  <a:cubicBezTo>
                    <a:pt x="292528" y="46256"/>
                    <a:pt x="292373" y="50862"/>
                    <a:pt x="290264" y="54692"/>
                  </a:cubicBezTo>
                  <a:lnTo>
                    <a:pt x="245906" y="134797"/>
                  </a:lnTo>
                  <a:cubicBezTo>
                    <a:pt x="243023" y="139998"/>
                    <a:pt x="243819" y="146463"/>
                    <a:pt x="247878" y="150809"/>
                  </a:cubicBezTo>
                  <a:lnTo>
                    <a:pt x="310352" y="217750"/>
                  </a:lnTo>
                  <a:cubicBezTo>
                    <a:pt x="315537" y="223280"/>
                    <a:pt x="315258" y="231966"/>
                    <a:pt x="309728" y="237151"/>
                  </a:cubicBezTo>
                  <a:cubicBezTo>
                    <a:pt x="306511" y="240168"/>
                    <a:pt x="302041" y="241455"/>
                    <a:pt x="297713" y="240611"/>
                  </a:cubicBezTo>
                  <a:lnTo>
                    <a:pt x="207815" y="223170"/>
                  </a:lnTo>
                  <a:cubicBezTo>
                    <a:pt x="201977" y="222042"/>
                    <a:pt x="196076" y="224798"/>
                    <a:pt x="193195" y="230000"/>
                  </a:cubicBezTo>
                  <a:lnTo>
                    <a:pt x="148837" y="310105"/>
                  </a:lnTo>
                  <a:cubicBezTo>
                    <a:pt x="145158" y="316733"/>
                    <a:pt x="136803" y="319124"/>
                    <a:pt x="130175" y="315445"/>
                  </a:cubicBezTo>
                  <a:cubicBezTo>
                    <a:pt x="126341" y="313317"/>
                    <a:pt x="123754" y="309485"/>
                    <a:pt x="123215" y="305133"/>
                  </a:cubicBezTo>
                  <a:lnTo>
                    <a:pt x="112023" y="214245"/>
                  </a:lnTo>
                  <a:cubicBezTo>
                    <a:pt x="111291" y="208346"/>
                    <a:pt x="106847" y="203587"/>
                    <a:pt x="101012" y="202453"/>
                  </a:cubicBezTo>
                  <a:lnTo>
                    <a:pt x="11115" y="185013"/>
                  </a:lnTo>
                  <a:cubicBezTo>
                    <a:pt x="3677" y="183575"/>
                    <a:pt x="-1186" y="176380"/>
                    <a:pt x="252" y="168943"/>
                  </a:cubicBezTo>
                  <a:cubicBezTo>
                    <a:pt x="1086" y="164626"/>
                    <a:pt x="3939" y="160972"/>
                    <a:pt x="7924" y="159115"/>
                  </a:cubicBezTo>
                  <a:lnTo>
                    <a:pt x="90906" y="120386"/>
                  </a:lnTo>
                  <a:cubicBezTo>
                    <a:pt x="96294" y="117871"/>
                    <a:pt x="99448" y="112171"/>
                    <a:pt x="98716" y="106270"/>
                  </a:cubicBezTo>
                  <a:lnTo>
                    <a:pt x="87524" y="15392"/>
                  </a:lnTo>
                  <a:cubicBezTo>
                    <a:pt x="86604" y="7868"/>
                    <a:pt x="91958" y="1022"/>
                    <a:pt x="99482" y="102"/>
                  </a:cubicBezTo>
                  <a:cubicBezTo>
                    <a:pt x="103835" y="-431"/>
                    <a:pt x="108180" y="1149"/>
                    <a:pt x="111175" y="4352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7" name="Freeform: Shape 1226">
              <a:extLst>
                <a:ext uri="{FF2B5EF4-FFF2-40B4-BE49-F238E27FC236}">
                  <a16:creationId xmlns:a16="http://schemas.microsoft.com/office/drawing/2014/main" id="{BFD29EF8-C7AD-4376-B8FA-121E6ADCBA01}"/>
                </a:ext>
              </a:extLst>
            </p:cNvPr>
            <p:cNvSpPr/>
            <p:nvPr/>
          </p:nvSpPr>
          <p:spPr>
            <a:xfrm>
              <a:off x="4710162" y="1913608"/>
              <a:ext cx="304800" cy="314325"/>
            </a:xfrm>
            <a:custGeom>
              <a:avLst/>
              <a:gdLst>
                <a:gd name="connsiteX0" fmla="*/ 138202 w 304800"/>
                <a:gd name="connsiteY0" fmla="*/ 6201 h 314325"/>
                <a:gd name="connsiteX1" fmla="*/ 188371 w 304800"/>
                <a:gd name="connsiteY1" fmla="*/ 82801 h 314325"/>
                <a:gd name="connsiteX2" fmla="*/ 203458 w 304800"/>
                <a:gd name="connsiteY2" fmla="*/ 88516 h 314325"/>
                <a:gd name="connsiteX3" fmla="*/ 291812 w 304800"/>
                <a:gd name="connsiteY3" fmla="*/ 64465 h 314325"/>
                <a:gd name="connsiteX4" fmla="*/ 308638 w 304800"/>
                <a:gd name="connsiteY4" fmla="*/ 74144 h 314325"/>
                <a:gd name="connsiteX5" fmla="*/ 306100 w 304800"/>
                <a:gd name="connsiteY5" fmla="*/ 86297 h 314325"/>
                <a:gd name="connsiteX6" fmla="*/ 248749 w 304800"/>
                <a:gd name="connsiteY6" fmla="*/ 157734 h 314325"/>
                <a:gd name="connsiteX7" fmla="*/ 247968 w 304800"/>
                <a:gd name="connsiteY7" fmla="*/ 173850 h 314325"/>
                <a:gd name="connsiteX8" fmla="*/ 298146 w 304800"/>
                <a:gd name="connsiteY8" fmla="*/ 250450 h 314325"/>
                <a:gd name="connsiteX9" fmla="*/ 294162 w 304800"/>
                <a:gd name="connsiteY9" fmla="*/ 269448 h 314325"/>
                <a:gd name="connsiteX10" fmla="*/ 281801 w 304800"/>
                <a:gd name="connsiteY10" fmla="*/ 270796 h 314325"/>
                <a:gd name="connsiteX11" fmla="*/ 196181 w 304800"/>
                <a:gd name="connsiteY11" fmla="*/ 238315 h 314325"/>
                <a:gd name="connsiteX12" fmla="*/ 180617 w 304800"/>
                <a:gd name="connsiteY12" fmla="*/ 242545 h 314325"/>
                <a:gd name="connsiteX13" fmla="*/ 123267 w 304800"/>
                <a:gd name="connsiteY13" fmla="*/ 313982 h 314325"/>
                <a:gd name="connsiteX14" fmla="*/ 103984 w 304800"/>
                <a:gd name="connsiteY14" fmla="*/ 316087 h 314325"/>
                <a:gd name="connsiteX15" fmla="*/ 98874 w 304800"/>
                <a:gd name="connsiteY15" fmla="*/ 304724 h 314325"/>
                <a:gd name="connsiteX16" fmla="*/ 103303 w 304800"/>
                <a:gd name="connsiteY16" fmla="*/ 213284 h 314325"/>
                <a:gd name="connsiteX17" fmla="*/ 94464 w 304800"/>
                <a:gd name="connsiteY17" fmla="*/ 199787 h 314325"/>
                <a:gd name="connsiteX18" fmla="*/ 8853 w 304800"/>
                <a:gd name="connsiteY18" fmla="*/ 167307 h 314325"/>
                <a:gd name="connsiteX19" fmla="*/ 899 w 304800"/>
                <a:gd name="connsiteY19" fmla="*/ 149600 h 314325"/>
                <a:gd name="connsiteX20" fmla="*/ 10110 w 304800"/>
                <a:gd name="connsiteY20" fmla="*/ 141237 h 314325"/>
                <a:gd name="connsiteX21" fmla="*/ 98474 w 304800"/>
                <a:gd name="connsiteY21" fmla="*/ 117196 h 314325"/>
                <a:gd name="connsiteX22" fmla="*/ 108570 w 304800"/>
                <a:gd name="connsiteY22" fmla="*/ 104622 h 314325"/>
                <a:gd name="connsiteX23" fmla="*/ 113009 w 304800"/>
                <a:gd name="connsiteY23" fmla="*/ 13183 h 314325"/>
                <a:gd name="connsiteX24" fmla="*/ 127267 w 304800"/>
                <a:gd name="connsiteY24" fmla="*/ 11 h 314325"/>
                <a:gd name="connsiteX25" fmla="*/ 138202 w 304800"/>
                <a:gd name="connsiteY25" fmla="*/ 6201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138202" y="6201"/>
                  </a:moveTo>
                  <a:lnTo>
                    <a:pt x="188371" y="82801"/>
                  </a:lnTo>
                  <a:cubicBezTo>
                    <a:pt x="191631" y="87772"/>
                    <a:pt x="197722" y="90079"/>
                    <a:pt x="203458" y="88516"/>
                  </a:cubicBezTo>
                  <a:lnTo>
                    <a:pt x="291812" y="64465"/>
                  </a:lnTo>
                  <a:cubicBezTo>
                    <a:pt x="299131" y="62492"/>
                    <a:pt x="306664" y="66825"/>
                    <a:pt x="308638" y="74144"/>
                  </a:cubicBezTo>
                  <a:cubicBezTo>
                    <a:pt x="309777" y="78368"/>
                    <a:pt x="308834" y="82882"/>
                    <a:pt x="306100" y="86297"/>
                  </a:cubicBezTo>
                  <a:lnTo>
                    <a:pt x="248749" y="157734"/>
                  </a:lnTo>
                  <a:cubicBezTo>
                    <a:pt x="245026" y="162370"/>
                    <a:pt x="244710" y="168876"/>
                    <a:pt x="247968" y="173850"/>
                  </a:cubicBezTo>
                  <a:lnTo>
                    <a:pt x="298146" y="250450"/>
                  </a:lnTo>
                  <a:cubicBezTo>
                    <a:pt x="302292" y="256796"/>
                    <a:pt x="300509" y="265302"/>
                    <a:pt x="294162" y="269448"/>
                  </a:cubicBezTo>
                  <a:cubicBezTo>
                    <a:pt x="290493" y="271845"/>
                    <a:pt x="285901" y="272346"/>
                    <a:pt x="281801" y="270796"/>
                  </a:cubicBezTo>
                  <a:lnTo>
                    <a:pt x="196181" y="238315"/>
                  </a:lnTo>
                  <a:cubicBezTo>
                    <a:pt x="190625" y="236204"/>
                    <a:pt x="184341" y="237911"/>
                    <a:pt x="180617" y="242545"/>
                  </a:cubicBezTo>
                  <a:lnTo>
                    <a:pt x="123267" y="313982"/>
                  </a:lnTo>
                  <a:cubicBezTo>
                    <a:pt x="118524" y="319888"/>
                    <a:pt x="109890" y="320830"/>
                    <a:pt x="103984" y="316087"/>
                  </a:cubicBezTo>
                  <a:cubicBezTo>
                    <a:pt x="100559" y="313336"/>
                    <a:pt x="98659" y="309111"/>
                    <a:pt x="98874" y="304724"/>
                  </a:cubicBezTo>
                  <a:lnTo>
                    <a:pt x="103303" y="213284"/>
                  </a:lnTo>
                  <a:cubicBezTo>
                    <a:pt x="103588" y="207346"/>
                    <a:pt x="100020" y="201899"/>
                    <a:pt x="94464" y="199787"/>
                  </a:cubicBezTo>
                  <a:lnTo>
                    <a:pt x="8853" y="167307"/>
                  </a:lnTo>
                  <a:cubicBezTo>
                    <a:pt x="1767" y="164613"/>
                    <a:pt x="-1794" y="156686"/>
                    <a:pt x="899" y="149600"/>
                  </a:cubicBezTo>
                  <a:cubicBezTo>
                    <a:pt x="2457" y="145501"/>
                    <a:pt x="5880" y="142393"/>
                    <a:pt x="10110" y="141237"/>
                  </a:cubicBezTo>
                  <a:lnTo>
                    <a:pt x="98474" y="117196"/>
                  </a:lnTo>
                  <a:cubicBezTo>
                    <a:pt x="104207" y="115634"/>
                    <a:pt x="108284" y="110558"/>
                    <a:pt x="108570" y="104622"/>
                  </a:cubicBezTo>
                  <a:lnTo>
                    <a:pt x="113009" y="13183"/>
                  </a:lnTo>
                  <a:cubicBezTo>
                    <a:pt x="113309" y="5608"/>
                    <a:pt x="119692" y="-289"/>
                    <a:pt x="127267" y="11"/>
                  </a:cubicBezTo>
                  <a:cubicBezTo>
                    <a:pt x="131698" y="187"/>
                    <a:pt x="135771" y="2492"/>
                    <a:pt x="138202" y="6201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8" name="Freeform: Shape 1227">
              <a:extLst>
                <a:ext uri="{FF2B5EF4-FFF2-40B4-BE49-F238E27FC236}">
                  <a16:creationId xmlns:a16="http://schemas.microsoft.com/office/drawing/2014/main" id="{D0F1DF62-1BF5-4C15-9BD4-491A3C32D5CE}"/>
                </a:ext>
              </a:extLst>
            </p:cNvPr>
            <p:cNvSpPr/>
            <p:nvPr/>
          </p:nvSpPr>
          <p:spPr>
            <a:xfrm>
              <a:off x="4430856" y="2683767"/>
              <a:ext cx="304800" cy="314325"/>
            </a:xfrm>
            <a:custGeom>
              <a:avLst/>
              <a:gdLst>
                <a:gd name="connsiteX0" fmla="*/ 111175 w 304800"/>
                <a:gd name="connsiteY0" fmla="*/ 312833 h 314325"/>
                <a:gd name="connsiteX1" fmla="*/ 173649 w 304800"/>
                <a:gd name="connsiteY1" fmla="*/ 245891 h 314325"/>
                <a:gd name="connsiteX2" fmla="*/ 189480 w 304800"/>
                <a:gd name="connsiteY2" fmla="*/ 242814 h 314325"/>
                <a:gd name="connsiteX3" fmla="*/ 272462 w 304800"/>
                <a:gd name="connsiteY3" fmla="*/ 281553 h 314325"/>
                <a:gd name="connsiteX4" fmla="*/ 290684 w 304800"/>
                <a:gd name="connsiteY4" fmla="*/ 274903 h 314325"/>
                <a:gd name="connsiteX5" fmla="*/ 290264 w 304800"/>
                <a:gd name="connsiteY5" fmla="*/ 262503 h 314325"/>
                <a:gd name="connsiteX6" fmla="*/ 245906 w 304800"/>
                <a:gd name="connsiteY6" fmla="*/ 182388 h 314325"/>
                <a:gd name="connsiteX7" fmla="*/ 247878 w 304800"/>
                <a:gd name="connsiteY7" fmla="*/ 166386 h 314325"/>
                <a:gd name="connsiteX8" fmla="*/ 310352 w 304800"/>
                <a:gd name="connsiteY8" fmla="*/ 99435 h 314325"/>
                <a:gd name="connsiteX9" fmla="*/ 309728 w 304800"/>
                <a:gd name="connsiteY9" fmla="*/ 80034 h 314325"/>
                <a:gd name="connsiteX10" fmla="*/ 297713 w 304800"/>
                <a:gd name="connsiteY10" fmla="*/ 76575 h 314325"/>
                <a:gd name="connsiteX11" fmla="*/ 207815 w 304800"/>
                <a:gd name="connsiteY11" fmla="*/ 94015 h 314325"/>
                <a:gd name="connsiteX12" fmla="*/ 193195 w 304800"/>
                <a:gd name="connsiteY12" fmla="*/ 87195 h 314325"/>
                <a:gd name="connsiteX13" fmla="*/ 148837 w 304800"/>
                <a:gd name="connsiteY13" fmla="*/ 7090 h 314325"/>
                <a:gd name="connsiteX14" fmla="*/ 130200 w 304800"/>
                <a:gd name="connsiteY14" fmla="*/ 1711 h 314325"/>
                <a:gd name="connsiteX15" fmla="*/ 123215 w 304800"/>
                <a:gd name="connsiteY15" fmla="*/ 12052 h 314325"/>
                <a:gd name="connsiteX16" fmla="*/ 112023 w 304800"/>
                <a:gd name="connsiteY16" fmla="*/ 102940 h 314325"/>
                <a:gd name="connsiteX17" fmla="*/ 101012 w 304800"/>
                <a:gd name="connsiteY17" fmla="*/ 114732 h 314325"/>
                <a:gd name="connsiteX18" fmla="*/ 11115 w 304800"/>
                <a:gd name="connsiteY18" fmla="*/ 132172 h 314325"/>
                <a:gd name="connsiteX19" fmla="*/ 252 w 304800"/>
                <a:gd name="connsiteY19" fmla="*/ 148242 h 314325"/>
                <a:gd name="connsiteX20" fmla="*/ 7924 w 304800"/>
                <a:gd name="connsiteY20" fmla="*/ 158070 h 314325"/>
                <a:gd name="connsiteX21" fmla="*/ 90906 w 304800"/>
                <a:gd name="connsiteY21" fmla="*/ 196799 h 314325"/>
                <a:gd name="connsiteX22" fmla="*/ 98716 w 304800"/>
                <a:gd name="connsiteY22" fmla="*/ 210915 h 314325"/>
                <a:gd name="connsiteX23" fmla="*/ 87524 w 304800"/>
                <a:gd name="connsiteY23" fmla="*/ 301803 h 314325"/>
                <a:gd name="connsiteX24" fmla="*/ 99453 w 304800"/>
                <a:gd name="connsiteY24" fmla="*/ 317098 h 314325"/>
                <a:gd name="connsiteX25" fmla="*/ 111175 w 304800"/>
                <a:gd name="connsiteY25" fmla="*/ 312833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111175" y="312833"/>
                  </a:moveTo>
                  <a:lnTo>
                    <a:pt x="173649" y="245891"/>
                  </a:lnTo>
                  <a:cubicBezTo>
                    <a:pt x="177704" y="241547"/>
                    <a:pt x="184093" y="240305"/>
                    <a:pt x="189480" y="242814"/>
                  </a:cubicBezTo>
                  <a:lnTo>
                    <a:pt x="272462" y="281553"/>
                  </a:lnTo>
                  <a:cubicBezTo>
                    <a:pt x="279330" y="284749"/>
                    <a:pt x="287488" y="281772"/>
                    <a:pt x="290684" y="274903"/>
                  </a:cubicBezTo>
                  <a:cubicBezTo>
                    <a:pt x="292528" y="270939"/>
                    <a:pt x="292373" y="266333"/>
                    <a:pt x="290264" y="262503"/>
                  </a:cubicBezTo>
                  <a:lnTo>
                    <a:pt x="245906" y="182388"/>
                  </a:lnTo>
                  <a:cubicBezTo>
                    <a:pt x="243022" y="177191"/>
                    <a:pt x="243818" y="170727"/>
                    <a:pt x="247878" y="166386"/>
                  </a:cubicBezTo>
                  <a:lnTo>
                    <a:pt x="310352" y="99435"/>
                  </a:lnTo>
                  <a:cubicBezTo>
                    <a:pt x="315537" y="93905"/>
                    <a:pt x="315258" y="85219"/>
                    <a:pt x="309728" y="80034"/>
                  </a:cubicBezTo>
                  <a:cubicBezTo>
                    <a:pt x="306511" y="77018"/>
                    <a:pt x="302041" y="75731"/>
                    <a:pt x="297713" y="76575"/>
                  </a:cubicBezTo>
                  <a:lnTo>
                    <a:pt x="207815" y="94015"/>
                  </a:lnTo>
                  <a:cubicBezTo>
                    <a:pt x="201979" y="95148"/>
                    <a:pt x="196077" y="92395"/>
                    <a:pt x="193195" y="87195"/>
                  </a:cubicBezTo>
                  <a:lnTo>
                    <a:pt x="148837" y="7090"/>
                  </a:lnTo>
                  <a:cubicBezTo>
                    <a:pt x="145176" y="458"/>
                    <a:pt x="136832" y="-1950"/>
                    <a:pt x="130200" y="1711"/>
                  </a:cubicBezTo>
                  <a:cubicBezTo>
                    <a:pt x="126347" y="3838"/>
                    <a:pt x="123749" y="7684"/>
                    <a:pt x="123215" y="12052"/>
                  </a:cubicBezTo>
                  <a:lnTo>
                    <a:pt x="112023" y="102940"/>
                  </a:lnTo>
                  <a:cubicBezTo>
                    <a:pt x="111291" y="108839"/>
                    <a:pt x="106847" y="113598"/>
                    <a:pt x="101012" y="114732"/>
                  </a:cubicBezTo>
                  <a:lnTo>
                    <a:pt x="11115" y="132172"/>
                  </a:lnTo>
                  <a:cubicBezTo>
                    <a:pt x="3677" y="133610"/>
                    <a:pt x="-1186" y="140805"/>
                    <a:pt x="252" y="148242"/>
                  </a:cubicBezTo>
                  <a:cubicBezTo>
                    <a:pt x="1086" y="152559"/>
                    <a:pt x="3939" y="156213"/>
                    <a:pt x="7924" y="158070"/>
                  </a:cubicBezTo>
                  <a:lnTo>
                    <a:pt x="90906" y="196799"/>
                  </a:lnTo>
                  <a:cubicBezTo>
                    <a:pt x="96294" y="199314"/>
                    <a:pt x="99448" y="205014"/>
                    <a:pt x="98716" y="210915"/>
                  </a:cubicBezTo>
                  <a:lnTo>
                    <a:pt x="87524" y="301803"/>
                  </a:lnTo>
                  <a:cubicBezTo>
                    <a:pt x="86595" y="309321"/>
                    <a:pt x="91935" y="316169"/>
                    <a:pt x="99453" y="317098"/>
                  </a:cubicBezTo>
                  <a:cubicBezTo>
                    <a:pt x="103818" y="317638"/>
                    <a:pt x="108178" y="316052"/>
                    <a:pt x="111175" y="312833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9" name="Freeform: Shape 1228">
              <a:extLst>
                <a:ext uri="{FF2B5EF4-FFF2-40B4-BE49-F238E27FC236}">
                  <a16:creationId xmlns:a16="http://schemas.microsoft.com/office/drawing/2014/main" id="{E249D20A-3E4A-4A5C-812E-4160B674F650}"/>
                </a:ext>
              </a:extLst>
            </p:cNvPr>
            <p:cNvSpPr/>
            <p:nvPr/>
          </p:nvSpPr>
          <p:spPr>
            <a:xfrm>
              <a:off x="4710162" y="2352631"/>
              <a:ext cx="304800" cy="314325"/>
            </a:xfrm>
            <a:custGeom>
              <a:avLst/>
              <a:gdLst>
                <a:gd name="connsiteX0" fmla="*/ 138202 w 304800"/>
                <a:gd name="connsiteY0" fmla="*/ 312861 h 314325"/>
                <a:gd name="connsiteX1" fmla="*/ 188371 w 304800"/>
                <a:gd name="connsiteY1" fmla="*/ 236261 h 314325"/>
                <a:gd name="connsiteX2" fmla="*/ 203458 w 304800"/>
                <a:gd name="connsiteY2" fmla="*/ 230546 h 314325"/>
                <a:gd name="connsiteX3" fmla="*/ 291812 w 304800"/>
                <a:gd name="connsiteY3" fmla="*/ 254597 h 314325"/>
                <a:gd name="connsiteX4" fmla="*/ 308647 w 304800"/>
                <a:gd name="connsiteY4" fmla="*/ 244961 h 314325"/>
                <a:gd name="connsiteX5" fmla="*/ 306100 w 304800"/>
                <a:gd name="connsiteY5" fmla="*/ 232765 h 314325"/>
                <a:gd name="connsiteX6" fmla="*/ 248749 w 304800"/>
                <a:gd name="connsiteY6" fmla="*/ 161376 h 314325"/>
                <a:gd name="connsiteX7" fmla="*/ 247968 w 304800"/>
                <a:gd name="connsiteY7" fmla="*/ 145269 h 314325"/>
                <a:gd name="connsiteX8" fmla="*/ 298146 w 304800"/>
                <a:gd name="connsiteY8" fmla="*/ 68659 h 314325"/>
                <a:gd name="connsiteX9" fmla="*/ 294162 w 304800"/>
                <a:gd name="connsiteY9" fmla="*/ 49662 h 314325"/>
                <a:gd name="connsiteX10" fmla="*/ 281801 w 304800"/>
                <a:gd name="connsiteY10" fmla="*/ 48314 h 314325"/>
                <a:gd name="connsiteX11" fmla="*/ 196181 w 304800"/>
                <a:gd name="connsiteY11" fmla="*/ 80804 h 314325"/>
                <a:gd name="connsiteX12" fmla="*/ 180617 w 304800"/>
                <a:gd name="connsiteY12" fmla="*/ 76565 h 314325"/>
                <a:gd name="connsiteX13" fmla="*/ 123267 w 304800"/>
                <a:gd name="connsiteY13" fmla="*/ 5128 h 314325"/>
                <a:gd name="connsiteX14" fmla="*/ 103984 w 304800"/>
                <a:gd name="connsiteY14" fmla="*/ 3023 h 314325"/>
                <a:gd name="connsiteX15" fmla="*/ 98874 w 304800"/>
                <a:gd name="connsiteY15" fmla="*/ 14386 h 314325"/>
                <a:gd name="connsiteX16" fmla="*/ 103303 w 304800"/>
                <a:gd name="connsiteY16" fmla="*/ 105826 h 314325"/>
                <a:gd name="connsiteX17" fmla="*/ 94464 w 304800"/>
                <a:gd name="connsiteY17" fmla="*/ 119323 h 314325"/>
                <a:gd name="connsiteX18" fmla="*/ 8853 w 304800"/>
                <a:gd name="connsiteY18" fmla="*/ 151803 h 314325"/>
                <a:gd name="connsiteX19" fmla="*/ 899 w 304800"/>
                <a:gd name="connsiteY19" fmla="*/ 169510 h 314325"/>
                <a:gd name="connsiteX20" fmla="*/ 10110 w 304800"/>
                <a:gd name="connsiteY20" fmla="*/ 177873 h 314325"/>
                <a:gd name="connsiteX21" fmla="*/ 98474 w 304800"/>
                <a:gd name="connsiteY21" fmla="*/ 201914 h 314325"/>
                <a:gd name="connsiteX22" fmla="*/ 108570 w 304800"/>
                <a:gd name="connsiteY22" fmla="*/ 214487 h 314325"/>
                <a:gd name="connsiteX23" fmla="*/ 113009 w 304800"/>
                <a:gd name="connsiteY23" fmla="*/ 305927 h 314325"/>
                <a:gd name="connsiteX24" fmla="*/ 127271 w 304800"/>
                <a:gd name="connsiteY24" fmla="*/ 319074 h 314325"/>
                <a:gd name="connsiteX25" fmla="*/ 138202 w 304800"/>
                <a:gd name="connsiteY25" fmla="*/ 312861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138202" y="312861"/>
                  </a:moveTo>
                  <a:lnTo>
                    <a:pt x="188371" y="236261"/>
                  </a:lnTo>
                  <a:cubicBezTo>
                    <a:pt x="191635" y="231294"/>
                    <a:pt x="197722" y="228989"/>
                    <a:pt x="203458" y="230546"/>
                  </a:cubicBezTo>
                  <a:lnTo>
                    <a:pt x="291812" y="254597"/>
                  </a:lnTo>
                  <a:cubicBezTo>
                    <a:pt x="299122" y="256585"/>
                    <a:pt x="306659" y="252270"/>
                    <a:pt x="308647" y="244961"/>
                  </a:cubicBezTo>
                  <a:cubicBezTo>
                    <a:pt x="309799" y="240722"/>
                    <a:pt x="308852" y="236188"/>
                    <a:pt x="306100" y="232765"/>
                  </a:cubicBezTo>
                  <a:lnTo>
                    <a:pt x="248749" y="161376"/>
                  </a:lnTo>
                  <a:cubicBezTo>
                    <a:pt x="245024" y="156744"/>
                    <a:pt x="244709" y="150239"/>
                    <a:pt x="247968" y="145269"/>
                  </a:cubicBezTo>
                  <a:lnTo>
                    <a:pt x="298146" y="68659"/>
                  </a:lnTo>
                  <a:cubicBezTo>
                    <a:pt x="302292" y="62313"/>
                    <a:pt x="300509" y="53808"/>
                    <a:pt x="294162" y="49662"/>
                  </a:cubicBezTo>
                  <a:cubicBezTo>
                    <a:pt x="290493" y="47265"/>
                    <a:pt x="285901" y="46764"/>
                    <a:pt x="281801" y="48314"/>
                  </a:cubicBezTo>
                  <a:lnTo>
                    <a:pt x="196181" y="80804"/>
                  </a:lnTo>
                  <a:cubicBezTo>
                    <a:pt x="190622" y="82907"/>
                    <a:pt x="184342" y="81196"/>
                    <a:pt x="180617" y="76565"/>
                  </a:cubicBezTo>
                  <a:lnTo>
                    <a:pt x="123267" y="5128"/>
                  </a:lnTo>
                  <a:cubicBezTo>
                    <a:pt x="118524" y="-779"/>
                    <a:pt x="109890" y="-1721"/>
                    <a:pt x="103984" y="3023"/>
                  </a:cubicBezTo>
                  <a:cubicBezTo>
                    <a:pt x="100559" y="5773"/>
                    <a:pt x="98659" y="9998"/>
                    <a:pt x="98874" y="14386"/>
                  </a:cubicBezTo>
                  <a:lnTo>
                    <a:pt x="103303" y="105826"/>
                  </a:lnTo>
                  <a:cubicBezTo>
                    <a:pt x="103594" y="111765"/>
                    <a:pt x="100024" y="117215"/>
                    <a:pt x="94464" y="119323"/>
                  </a:cubicBezTo>
                  <a:lnTo>
                    <a:pt x="8853" y="151803"/>
                  </a:lnTo>
                  <a:cubicBezTo>
                    <a:pt x="1767" y="154496"/>
                    <a:pt x="-1794" y="162424"/>
                    <a:pt x="899" y="169510"/>
                  </a:cubicBezTo>
                  <a:cubicBezTo>
                    <a:pt x="2457" y="173609"/>
                    <a:pt x="5880" y="176717"/>
                    <a:pt x="10110" y="177873"/>
                  </a:cubicBezTo>
                  <a:lnTo>
                    <a:pt x="98474" y="201914"/>
                  </a:lnTo>
                  <a:cubicBezTo>
                    <a:pt x="104207" y="203475"/>
                    <a:pt x="108284" y="208551"/>
                    <a:pt x="108570" y="214487"/>
                  </a:cubicBezTo>
                  <a:lnTo>
                    <a:pt x="113009" y="305927"/>
                  </a:lnTo>
                  <a:cubicBezTo>
                    <a:pt x="113317" y="313496"/>
                    <a:pt x="119703" y="319382"/>
                    <a:pt x="127271" y="319074"/>
                  </a:cubicBezTo>
                  <a:cubicBezTo>
                    <a:pt x="131706" y="318893"/>
                    <a:pt x="135778" y="316579"/>
                    <a:pt x="138202" y="312861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0" name="Freeform: Shape 1229">
              <a:extLst>
                <a:ext uri="{FF2B5EF4-FFF2-40B4-BE49-F238E27FC236}">
                  <a16:creationId xmlns:a16="http://schemas.microsoft.com/office/drawing/2014/main" id="{43464EDC-04A8-46E7-8412-1CDE813D6B03}"/>
                </a:ext>
              </a:extLst>
            </p:cNvPr>
            <p:cNvSpPr/>
            <p:nvPr/>
          </p:nvSpPr>
          <p:spPr>
            <a:xfrm>
              <a:off x="2754312" y="1139342"/>
              <a:ext cx="4572000" cy="3371850"/>
            </a:xfrm>
            <a:custGeom>
              <a:avLst/>
              <a:gdLst>
                <a:gd name="connsiteX0" fmla="*/ 4545730 w 4572000"/>
                <a:gd name="connsiteY0" fmla="*/ 234988 h 3371850"/>
                <a:gd name="connsiteX1" fmla="*/ 4485028 w 4572000"/>
                <a:gd name="connsiteY1" fmla="*/ 217119 h 3371850"/>
                <a:gd name="connsiteX2" fmla="*/ 3755574 w 4572000"/>
                <a:gd name="connsiteY2" fmla="*/ 321332 h 3371850"/>
                <a:gd name="connsiteX3" fmla="*/ 3158281 w 4572000"/>
                <a:gd name="connsiteY3" fmla="*/ 224406 h 3371850"/>
                <a:gd name="connsiteX4" fmla="*/ 3150242 w 4572000"/>
                <a:gd name="connsiteY4" fmla="*/ 220948 h 3371850"/>
                <a:gd name="connsiteX5" fmla="*/ 1392050 w 4572000"/>
                <a:gd name="connsiteY5" fmla="*/ 34134 h 3371850"/>
                <a:gd name="connsiteX6" fmla="*/ 65789 w 4572000"/>
                <a:gd name="connsiteY6" fmla="*/ 217072 h 3371850"/>
                <a:gd name="connsiteX7" fmla="*/ 0 w 4572000"/>
                <a:gd name="connsiteY7" fmla="*/ 292557 h 3371850"/>
                <a:gd name="connsiteX8" fmla="*/ 0 w 4572000"/>
                <a:gd name="connsiteY8" fmla="*/ 3188157 h 3371850"/>
                <a:gd name="connsiteX9" fmla="*/ 76200 w 4572000"/>
                <a:gd name="connsiteY9" fmla="*/ 3264358 h 3371850"/>
                <a:gd name="connsiteX10" fmla="*/ 86611 w 4572000"/>
                <a:gd name="connsiteY10" fmla="*/ 3263643 h 3371850"/>
                <a:gd name="connsiteX11" fmla="*/ 1412881 w 4572000"/>
                <a:gd name="connsiteY11" fmla="*/ 3080706 h 3371850"/>
                <a:gd name="connsiteX12" fmla="*/ 3097044 w 4572000"/>
                <a:gd name="connsiteY12" fmla="*/ 3259366 h 3371850"/>
                <a:gd name="connsiteX13" fmla="*/ 3100168 w 4572000"/>
                <a:gd name="connsiteY13" fmla="*/ 3260614 h 3371850"/>
                <a:gd name="connsiteX14" fmla="*/ 3917823 w 4572000"/>
                <a:gd name="connsiteY14" fmla="*/ 3354168 h 3371850"/>
                <a:gd name="connsiteX15" fmla="*/ 4507421 w 4572000"/>
                <a:gd name="connsiteY15" fmla="*/ 3263472 h 3371850"/>
                <a:gd name="connsiteX16" fmla="*/ 4572000 w 4572000"/>
                <a:gd name="connsiteY16" fmla="*/ 3188157 h 3371850"/>
                <a:gd name="connsiteX17" fmla="*/ 4572000 w 4572000"/>
                <a:gd name="connsiteY17" fmla="*/ 292557 h 3371850"/>
                <a:gd name="connsiteX18" fmla="*/ 4545730 w 4572000"/>
                <a:gd name="connsiteY18" fmla="*/ 234988 h 3371850"/>
                <a:gd name="connsiteX19" fmla="*/ 4419600 w 4572000"/>
                <a:gd name="connsiteY19" fmla="*/ 3122778 h 3371850"/>
                <a:gd name="connsiteX20" fmla="*/ 3894649 w 4572000"/>
                <a:gd name="connsiteY20" fmla="*/ 3203521 h 3371850"/>
                <a:gd name="connsiteX21" fmla="*/ 3156709 w 4572000"/>
                <a:gd name="connsiteY21" fmla="*/ 3119082 h 3371850"/>
                <a:gd name="connsiteX22" fmla="*/ 3152442 w 4572000"/>
                <a:gd name="connsiteY22" fmla="*/ 3117377 h 3371850"/>
                <a:gd name="connsiteX23" fmla="*/ 3150242 w 4572000"/>
                <a:gd name="connsiteY23" fmla="*/ 3116539 h 3371850"/>
                <a:gd name="connsiteX24" fmla="*/ 1392050 w 4572000"/>
                <a:gd name="connsiteY24" fmla="*/ 2929725 h 3371850"/>
                <a:gd name="connsiteX25" fmla="*/ 152400 w 4572000"/>
                <a:gd name="connsiteY25" fmla="*/ 3100727 h 3371850"/>
                <a:gd name="connsiteX26" fmla="*/ 152400 w 4572000"/>
                <a:gd name="connsiteY26" fmla="*/ 358975 h 3371850"/>
                <a:gd name="connsiteX27" fmla="*/ 1412881 w 4572000"/>
                <a:gd name="connsiteY27" fmla="*/ 185106 h 3371850"/>
                <a:gd name="connsiteX28" fmla="*/ 3094130 w 4572000"/>
                <a:gd name="connsiteY28" fmla="*/ 362709 h 3371850"/>
                <a:gd name="connsiteX29" fmla="*/ 3777129 w 4572000"/>
                <a:gd name="connsiteY29" fmla="*/ 472246 h 3371850"/>
                <a:gd name="connsiteX30" fmla="*/ 4419600 w 4572000"/>
                <a:gd name="connsiteY30" fmla="*/ 380416 h 337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572000" h="3371850">
                  <a:moveTo>
                    <a:pt x="4545730" y="234988"/>
                  </a:moveTo>
                  <a:cubicBezTo>
                    <a:pt x="4529038" y="220524"/>
                    <a:pt x="4506895" y="214006"/>
                    <a:pt x="4485028" y="217119"/>
                  </a:cubicBezTo>
                  <a:lnTo>
                    <a:pt x="3755574" y="321332"/>
                  </a:lnTo>
                  <a:cubicBezTo>
                    <a:pt x="3551250" y="350819"/>
                    <a:pt x="3342796" y="316992"/>
                    <a:pt x="3158281" y="224406"/>
                  </a:cubicBezTo>
                  <a:cubicBezTo>
                    <a:pt x="3155671" y="223097"/>
                    <a:pt x="3152986" y="221943"/>
                    <a:pt x="3150242" y="220948"/>
                  </a:cubicBezTo>
                  <a:cubicBezTo>
                    <a:pt x="2587986" y="17076"/>
                    <a:pt x="1984593" y="-47036"/>
                    <a:pt x="1392050" y="34134"/>
                  </a:cubicBezTo>
                  <a:lnTo>
                    <a:pt x="65789" y="217072"/>
                  </a:lnTo>
                  <a:cubicBezTo>
                    <a:pt x="28085" y="222272"/>
                    <a:pt x="0" y="254496"/>
                    <a:pt x="0" y="292557"/>
                  </a:cubicBezTo>
                  <a:lnTo>
                    <a:pt x="0" y="3188157"/>
                  </a:lnTo>
                  <a:cubicBezTo>
                    <a:pt x="0" y="3230241"/>
                    <a:pt x="34116" y="3264357"/>
                    <a:pt x="76200" y="3264358"/>
                  </a:cubicBezTo>
                  <a:cubicBezTo>
                    <a:pt x="79682" y="3264358"/>
                    <a:pt x="83161" y="3264119"/>
                    <a:pt x="86611" y="3263643"/>
                  </a:cubicBezTo>
                  <a:lnTo>
                    <a:pt x="1412881" y="3080706"/>
                  </a:lnTo>
                  <a:cubicBezTo>
                    <a:pt x="1980453" y="3002957"/>
                    <a:pt x="2558417" y="3064269"/>
                    <a:pt x="3097044" y="3259366"/>
                  </a:cubicBezTo>
                  <a:lnTo>
                    <a:pt x="3100168" y="3260614"/>
                  </a:lnTo>
                  <a:cubicBezTo>
                    <a:pt x="3359469" y="3364280"/>
                    <a:pt x="3641808" y="3396585"/>
                    <a:pt x="3917823" y="3354168"/>
                  </a:cubicBezTo>
                  <a:lnTo>
                    <a:pt x="4507421" y="3263472"/>
                  </a:lnTo>
                  <a:cubicBezTo>
                    <a:pt x="4544580" y="3257738"/>
                    <a:pt x="4572003" y="3225757"/>
                    <a:pt x="4572000" y="3188157"/>
                  </a:cubicBezTo>
                  <a:lnTo>
                    <a:pt x="4572000" y="292557"/>
                  </a:lnTo>
                  <a:cubicBezTo>
                    <a:pt x="4572002" y="270467"/>
                    <a:pt x="4562418" y="249463"/>
                    <a:pt x="4545730" y="234988"/>
                  </a:cubicBezTo>
                  <a:close/>
                  <a:moveTo>
                    <a:pt x="4419600" y="3122778"/>
                  </a:moveTo>
                  <a:lnTo>
                    <a:pt x="3894649" y="3203521"/>
                  </a:lnTo>
                  <a:cubicBezTo>
                    <a:pt x="3645542" y="3241801"/>
                    <a:pt x="3390729" y="3212644"/>
                    <a:pt x="3156709" y="3119082"/>
                  </a:cubicBezTo>
                  <a:lnTo>
                    <a:pt x="3152442" y="3117377"/>
                  </a:lnTo>
                  <a:cubicBezTo>
                    <a:pt x="3151718" y="3117082"/>
                    <a:pt x="3150985" y="3116806"/>
                    <a:pt x="3150242" y="3116539"/>
                  </a:cubicBezTo>
                  <a:cubicBezTo>
                    <a:pt x="2588013" y="2912552"/>
                    <a:pt x="1984591" y="2848437"/>
                    <a:pt x="1392050" y="2929725"/>
                  </a:cubicBezTo>
                  <a:lnTo>
                    <a:pt x="152400" y="3100727"/>
                  </a:lnTo>
                  <a:lnTo>
                    <a:pt x="152400" y="358975"/>
                  </a:lnTo>
                  <a:lnTo>
                    <a:pt x="1412881" y="185106"/>
                  </a:lnTo>
                  <a:cubicBezTo>
                    <a:pt x="1979414" y="107508"/>
                    <a:pt x="2556315" y="168450"/>
                    <a:pt x="3094130" y="362709"/>
                  </a:cubicBezTo>
                  <a:cubicBezTo>
                    <a:pt x="3305402" y="467694"/>
                    <a:pt x="3543622" y="505899"/>
                    <a:pt x="3777129" y="472246"/>
                  </a:cubicBezTo>
                  <a:lnTo>
                    <a:pt x="4419600" y="38041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1" name="Freeform: Shape 1230">
              <a:extLst>
                <a:ext uri="{FF2B5EF4-FFF2-40B4-BE49-F238E27FC236}">
                  <a16:creationId xmlns:a16="http://schemas.microsoft.com/office/drawing/2014/main" id="{3C60D676-7317-412F-9AA7-A7431D65CA32}"/>
                </a:ext>
              </a:extLst>
            </p:cNvPr>
            <p:cNvSpPr/>
            <p:nvPr/>
          </p:nvSpPr>
          <p:spPr>
            <a:xfrm>
              <a:off x="5421292" y="1533440"/>
              <a:ext cx="609600" cy="295275"/>
            </a:xfrm>
            <a:custGeom>
              <a:avLst/>
              <a:gdLst>
                <a:gd name="connsiteX0" fmla="*/ 562185 w 609600"/>
                <a:gd name="connsiteY0" fmla="*/ 155301 h 295275"/>
                <a:gd name="connsiteX1" fmla="*/ 491310 w 609600"/>
                <a:gd name="connsiteY1" fmla="*/ 123192 h 295275"/>
                <a:gd name="connsiteX2" fmla="*/ 483261 w 609600"/>
                <a:gd name="connsiteY2" fmla="*/ 119735 h 295275"/>
                <a:gd name="connsiteX3" fmla="*/ 94193 w 609600"/>
                <a:gd name="connsiteY3" fmla="*/ 2168 h 295275"/>
                <a:gd name="connsiteX4" fmla="*/ 2168 w 609600"/>
                <a:gd name="connsiteY4" fmla="*/ 58246 h 295275"/>
                <a:gd name="connsiteX5" fmla="*/ 58246 w 609600"/>
                <a:gd name="connsiteY5" fmla="*/ 150272 h 295275"/>
                <a:gd name="connsiteX6" fmla="*/ 427150 w 609600"/>
                <a:gd name="connsiteY6" fmla="*/ 261495 h 295275"/>
                <a:gd name="connsiteX7" fmla="*/ 504654 w 609600"/>
                <a:gd name="connsiteY7" fmla="*/ 296424 h 295275"/>
                <a:gd name="connsiteX8" fmla="*/ 604157 w 609600"/>
                <a:gd name="connsiteY8" fmla="*/ 255046 h 295275"/>
                <a:gd name="connsiteX9" fmla="*/ 562780 w 609600"/>
                <a:gd name="connsiteY9" fmla="*/ 155544 h 295275"/>
                <a:gd name="connsiteX10" fmla="*/ 562185 w 609600"/>
                <a:gd name="connsiteY10" fmla="*/ 155301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600" h="295275">
                  <a:moveTo>
                    <a:pt x="562185" y="155301"/>
                  </a:moveTo>
                  <a:cubicBezTo>
                    <a:pt x="538211" y="145538"/>
                    <a:pt x="514370" y="134737"/>
                    <a:pt x="491310" y="123192"/>
                  </a:cubicBezTo>
                  <a:cubicBezTo>
                    <a:pt x="488694" y="121890"/>
                    <a:pt x="486007" y="120735"/>
                    <a:pt x="483261" y="119735"/>
                  </a:cubicBezTo>
                  <a:cubicBezTo>
                    <a:pt x="355830" y="73427"/>
                    <a:pt x="225944" y="34179"/>
                    <a:pt x="94193" y="2168"/>
                  </a:cubicBezTo>
                  <a:cubicBezTo>
                    <a:pt x="53296" y="-7759"/>
                    <a:pt x="12094" y="17348"/>
                    <a:pt x="2168" y="58246"/>
                  </a:cubicBezTo>
                  <a:cubicBezTo>
                    <a:pt x="-7759" y="99144"/>
                    <a:pt x="17348" y="140345"/>
                    <a:pt x="58246" y="150272"/>
                  </a:cubicBezTo>
                  <a:cubicBezTo>
                    <a:pt x="183144" y="180613"/>
                    <a:pt x="306295" y="217743"/>
                    <a:pt x="427150" y="261495"/>
                  </a:cubicBezTo>
                  <a:cubicBezTo>
                    <a:pt x="452438" y="274021"/>
                    <a:pt x="478489" y="285756"/>
                    <a:pt x="504654" y="296424"/>
                  </a:cubicBezTo>
                  <a:cubicBezTo>
                    <a:pt x="543557" y="312475"/>
                    <a:pt x="588106" y="293949"/>
                    <a:pt x="604157" y="255046"/>
                  </a:cubicBezTo>
                  <a:cubicBezTo>
                    <a:pt x="620208" y="216143"/>
                    <a:pt x="601683" y="171595"/>
                    <a:pt x="562780" y="155544"/>
                  </a:cubicBezTo>
                  <a:cubicBezTo>
                    <a:pt x="562582" y="155462"/>
                    <a:pt x="562384" y="155381"/>
                    <a:pt x="562185" y="1553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2" name="Freeform: Shape 1231">
              <a:extLst>
                <a:ext uri="{FF2B5EF4-FFF2-40B4-BE49-F238E27FC236}">
                  <a16:creationId xmlns:a16="http://schemas.microsoft.com/office/drawing/2014/main" id="{60D7099B-8D39-429A-AC37-E62AE0FB2213}"/>
                </a:ext>
              </a:extLst>
            </p:cNvPr>
            <p:cNvSpPr/>
            <p:nvPr/>
          </p:nvSpPr>
          <p:spPr>
            <a:xfrm>
              <a:off x="6335716" y="1736687"/>
              <a:ext cx="371475" cy="171450"/>
            </a:xfrm>
            <a:custGeom>
              <a:avLst/>
              <a:gdLst>
                <a:gd name="connsiteX0" fmla="*/ 73015 w 371475"/>
                <a:gd name="connsiteY0" fmla="*/ 26187 h 171450"/>
                <a:gd name="connsiteX1" fmla="*/ 68 w 371475"/>
                <a:gd name="connsiteY1" fmla="*/ 105507 h 171450"/>
                <a:gd name="connsiteX2" fmla="*/ 76139 w 371475"/>
                <a:gd name="connsiteY2" fmla="*/ 178520 h 171450"/>
                <a:gd name="connsiteX3" fmla="*/ 79378 w 371475"/>
                <a:gd name="connsiteY3" fmla="*/ 178454 h 171450"/>
                <a:gd name="connsiteX4" fmla="*/ 195716 w 371475"/>
                <a:gd name="connsiteY4" fmla="*/ 167738 h 171450"/>
                <a:gd name="connsiteX5" fmla="*/ 308397 w 371475"/>
                <a:gd name="connsiteY5" fmla="*/ 151650 h 171450"/>
                <a:gd name="connsiteX6" fmla="*/ 373067 w 371475"/>
                <a:gd name="connsiteY6" fmla="*/ 65444 h 171450"/>
                <a:gd name="connsiteX7" fmla="*/ 286861 w 371475"/>
                <a:gd name="connsiteY7" fmla="*/ 774 h 171450"/>
                <a:gd name="connsiteX8" fmla="*/ 174161 w 371475"/>
                <a:gd name="connsiteY8" fmla="*/ 16872 h 171450"/>
                <a:gd name="connsiteX9" fmla="*/ 73015 w 371475"/>
                <a:gd name="connsiteY9" fmla="*/ 26187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5" h="171450">
                  <a:moveTo>
                    <a:pt x="73015" y="26187"/>
                  </a:moveTo>
                  <a:cubicBezTo>
                    <a:pt x="30967" y="27947"/>
                    <a:pt x="-1692" y="63460"/>
                    <a:pt x="68" y="105507"/>
                  </a:cubicBezTo>
                  <a:cubicBezTo>
                    <a:pt x="1775" y="146292"/>
                    <a:pt x="35318" y="178487"/>
                    <a:pt x="76139" y="178520"/>
                  </a:cubicBezTo>
                  <a:cubicBezTo>
                    <a:pt x="77216" y="178520"/>
                    <a:pt x="78292" y="178520"/>
                    <a:pt x="79378" y="178454"/>
                  </a:cubicBezTo>
                  <a:cubicBezTo>
                    <a:pt x="118312" y="176829"/>
                    <a:pt x="157140" y="173253"/>
                    <a:pt x="195716" y="167738"/>
                  </a:cubicBezTo>
                  <a:lnTo>
                    <a:pt x="308397" y="151650"/>
                  </a:lnTo>
                  <a:cubicBezTo>
                    <a:pt x="350060" y="145703"/>
                    <a:pt x="379014" y="107108"/>
                    <a:pt x="373067" y="65444"/>
                  </a:cubicBezTo>
                  <a:cubicBezTo>
                    <a:pt x="367120" y="23781"/>
                    <a:pt x="328524" y="-5173"/>
                    <a:pt x="286861" y="774"/>
                  </a:cubicBezTo>
                  <a:lnTo>
                    <a:pt x="174161" y="16872"/>
                  </a:lnTo>
                  <a:cubicBezTo>
                    <a:pt x="140623" y="21667"/>
                    <a:pt x="106865" y="24776"/>
                    <a:pt x="73015" y="2618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3" name="Freeform: Shape 1232">
              <a:extLst>
                <a:ext uri="{FF2B5EF4-FFF2-40B4-BE49-F238E27FC236}">
                  <a16:creationId xmlns:a16="http://schemas.microsoft.com/office/drawing/2014/main" id="{CE8153C6-57EF-47D0-BC8D-12C1A7C23855}"/>
                </a:ext>
              </a:extLst>
            </p:cNvPr>
            <p:cNvSpPr/>
            <p:nvPr/>
          </p:nvSpPr>
          <p:spPr>
            <a:xfrm>
              <a:off x="4278217" y="3717908"/>
              <a:ext cx="457200" cy="161925"/>
            </a:xfrm>
            <a:custGeom>
              <a:avLst/>
              <a:gdLst>
                <a:gd name="connsiteX0" fmla="*/ 381314 w 457200"/>
                <a:gd name="connsiteY0" fmla="*/ 2 h 161925"/>
                <a:gd name="connsiteX1" fmla="*/ 70066 w 457200"/>
                <a:gd name="connsiteY1" fmla="*/ 12270 h 161925"/>
                <a:gd name="connsiteX2" fmla="*/ 252 w 457200"/>
                <a:gd name="connsiteY2" fmla="*/ 94361 h 161925"/>
                <a:gd name="connsiteX3" fmla="*/ 76209 w 457200"/>
                <a:gd name="connsiteY3" fmla="*/ 164422 h 161925"/>
                <a:gd name="connsiteX4" fmla="*/ 82524 w 457200"/>
                <a:gd name="connsiteY4" fmla="*/ 164165 h 161925"/>
                <a:gd name="connsiteX5" fmla="*/ 380876 w 457200"/>
                <a:gd name="connsiteY5" fmla="*/ 152402 h 161925"/>
                <a:gd name="connsiteX6" fmla="*/ 457295 w 457200"/>
                <a:gd name="connsiteY6" fmla="*/ 76421 h 161925"/>
                <a:gd name="connsiteX7" fmla="*/ 381314 w 457200"/>
                <a:gd name="connsiteY7" fmla="*/ 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161925">
                  <a:moveTo>
                    <a:pt x="381314" y="2"/>
                  </a:moveTo>
                  <a:cubicBezTo>
                    <a:pt x="277920" y="-94"/>
                    <a:pt x="173088" y="3812"/>
                    <a:pt x="70066" y="12270"/>
                  </a:cubicBezTo>
                  <a:cubicBezTo>
                    <a:pt x="28118" y="15660"/>
                    <a:pt x="-3139" y="52413"/>
                    <a:pt x="252" y="94361"/>
                  </a:cubicBezTo>
                  <a:cubicBezTo>
                    <a:pt x="3450" y="133937"/>
                    <a:pt x="36503" y="164425"/>
                    <a:pt x="76209" y="164422"/>
                  </a:cubicBezTo>
                  <a:cubicBezTo>
                    <a:pt x="78295" y="164422"/>
                    <a:pt x="80410" y="164336"/>
                    <a:pt x="82524" y="164165"/>
                  </a:cubicBezTo>
                  <a:cubicBezTo>
                    <a:pt x="181270" y="156069"/>
                    <a:pt x="281721" y="152192"/>
                    <a:pt x="380876" y="152402"/>
                  </a:cubicBezTo>
                  <a:cubicBezTo>
                    <a:pt x="422960" y="152523"/>
                    <a:pt x="457174" y="118505"/>
                    <a:pt x="457295" y="76421"/>
                  </a:cubicBezTo>
                  <a:cubicBezTo>
                    <a:pt x="457416" y="34337"/>
                    <a:pt x="423398" y="123"/>
                    <a:pt x="381314" y="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4" name="Freeform: Shape 1233">
              <a:extLst>
                <a:ext uri="{FF2B5EF4-FFF2-40B4-BE49-F238E27FC236}">
                  <a16:creationId xmlns:a16="http://schemas.microsoft.com/office/drawing/2014/main" id="{51FF21D7-3DEE-4FED-9DD1-F1165C63509C}"/>
                </a:ext>
              </a:extLst>
            </p:cNvPr>
            <p:cNvSpPr/>
            <p:nvPr/>
          </p:nvSpPr>
          <p:spPr>
            <a:xfrm>
              <a:off x="3591678" y="3776809"/>
              <a:ext cx="457200" cy="190500"/>
            </a:xfrm>
            <a:custGeom>
              <a:avLst/>
              <a:gdLst>
                <a:gd name="connsiteX0" fmla="*/ 371423 w 457200"/>
                <a:gd name="connsiteY0" fmla="*/ 841 h 190500"/>
                <a:gd name="connsiteX1" fmla="*/ 66623 w 457200"/>
                <a:gd name="connsiteY1" fmla="*/ 42885 h 190500"/>
                <a:gd name="connsiteX2" fmla="*/ 613 w 457200"/>
                <a:gd name="connsiteY2" fmla="*/ 128065 h 190500"/>
                <a:gd name="connsiteX3" fmla="*/ 85794 w 457200"/>
                <a:gd name="connsiteY3" fmla="*/ 194074 h 190500"/>
                <a:gd name="connsiteX4" fmla="*/ 87444 w 457200"/>
                <a:gd name="connsiteY4" fmla="*/ 193846 h 190500"/>
                <a:gd name="connsiteX5" fmla="*/ 392244 w 457200"/>
                <a:gd name="connsiteY5" fmla="*/ 151803 h 190500"/>
                <a:gd name="connsiteX6" fmla="*/ 458254 w 457200"/>
                <a:gd name="connsiteY6" fmla="*/ 66623 h 190500"/>
                <a:gd name="connsiteX7" fmla="*/ 373073 w 457200"/>
                <a:gd name="connsiteY7" fmla="*/ 614 h 190500"/>
                <a:gd name="connsiteX8" fmla="*/ 371423 w 457200"/>
                <a:gd name="connsiteY8" fmla="*/ 84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190500">
                  <a:moveTo>
                    <a:pt x="371423" y="841"/>
                  </a:moveTo>
                  <a:lnTo>
                    <a:pt x="66623" y="42885"/>
                  </a:lnTo>
                  <a:cubicBezTo>
                    <a:pt x="24873" y="48178"/>
                    <a:pt x="-4680" y="86315"/>
                    <a:pt x="613" y="128065"/>
                  </a:cubicBezTo>
                  <a:cubicBezTo>
                    <a:pt x="5907" y="169815"/>
                    <a:pt x="44044" y="199368"/>
                    <a:pt x="85794" y="194074"/>
                  </a:cubicBezTo>
                  <a:cubicBezTo>
                    <a:pt x="86345" y="194004"/>
                    <a:pt x="86895" y="193928"/>
                    <a:pt x="87444" y="193846"/>
                  </a:cubicBezTo>
                  <a:lnTo>
                    <a:pt x="392244" y="151803"/>
                  </a:lnTo>
                  <a:cubicBezTo>
                    <a:pt x="433994" y="146509"/>
                    <a:pt x="463547" y="108372"/>
                    <a:pt x="458254" y="66623"/>
                  </a:cubicBezTo>
                  <a:cubicBezTo>
                    <a:pt x="452960" y="24873"/>
                    <a:pt x="414823" y="-4681"/>
                    <a:pt x="373073" y="614"/>
                  </a:cubicBezTo>
                  <a:cubicBezTo>
                    <a:pt x="372522" y="683"/>
                    <a:pt x="371972" y="759"/>
                    <a:pt x="371423" y="8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2" name="Freeform: Shape 1341">
              <a:extLst>
                <a:ext uri="{FF2B5EF4-FFF2-40B4-BE49-F238E27FC236}">
                  <a16:creationId xmlns:a16="http://schemas.microsoft.com/office/drawing/2014/main" id="{71F86C11-3FCE-4034-995D-81E47802EA60}"/>
                </a:ext>
              </a:extLst>
            </p:cNvPr>
            <p:cNvSpPr/>
            <p:nvPr/>
          </p:nvSpPr>
          <p:spPr>
            <a:xfrm>
              <a:off x="3211536" y="1752538"/>
              <a:ext cx="1171575" cy="1123950"/>
            </a:xfrm>
            <a:custGeom>
              <a:avLst/>
              <a:gdLst>
                <a:gd name="connsiteX0" fmla="*/ 873933 w 1171575"/>
                <a:gd name="connsiteY0" fmla="*/ 707757 h 1123950"/>
                <a:gd name="connsiteX1" fmla="*/ 1145834 w 1171575"/>
                <a:gd name="connsiteY1" fmla="*/ 510189 h 1123950"/>
                <a:gd name="connsiteX2" fmla="*/ 1162689 w 1171575"/>
                <a:gd name="connsiteY2" fmla="*/ 403752 h 1123950"/>
                <a:gd name="connsiteX3" fmla="*/ 1101067 w 1171575"/>
                <a:gd name="connsiteY3" fmla="*/ 372343 h 1123950"/>
                <a:gd name="connsiteX4" fmla="*/ 764958 w 1171575"/>
                <a:gd name="connsiteY4" fmla="*/ 372343 h 1123950"/>
                <a:gd name="connsiteX5" fmla="*/ 661135 w 1171575"/>
                <a:gd name="connsiteY5" fmla="*/ 52675 h 1123950"/>
                <a:gd name="connsiteX6" fmla="*/ 565119 w 1171575"/>
                <a:gd name="connsiteY6" fmla="*/ 3750 h 1123950"/>
                <a:gd name="connsiteX7" fmla="*/ 516193 w 1171575"/>
                <a:gd name="connsiteY7" fmla="*/ 52675 h 1123950"/>
                <a:gd name="connsiteX8" fmla="*/ 412371 w 1171575"/>
                <a:gd name="connsiteY8" fmla="*/ 372334 h 1123950"/>
                <a:gd name="connsiteX9" fmla="*/ 76176 w 1171575"/>
                <a:gd name="connsiteY9" fmla="*/ 372334 h 1123950"/>
                <a:gd name="connsiteX10" fmla="*/ 0 w 1171575"/>
                <a:gd name="connsiteY10" fmla="*/ 448558 h 1123950"/>
                <a:gd name="connsiteX11" fmla="*/ 31409 w 1171575"/>
                <a:gd name="connsiteY11" fmla="*/ 510180 h 1123950"/>
                <a:gd name="connsiteX12" fmla="*/ 303329 w 1171575"/>
                <a:gd name="connsiteY12" fmla="*/ 707747 h 1123950"/>
                <a:gd name="connsiteX13" fmla="*/ 199506 w 1171575"/>
                <a:gd name="connsiteY13" fmla="*/ 1027406 h 1123950"/>
                <a:gd name="connsiteX14" fmla="*/ 248431 w 1171575"/>
                <a:gd name="connsiteY14" fmla="*/ 1123423 h 1123950"/>
                <a:gd name="connsiteX15" fmla="*/ 316768 w 1171575"/>
                <a:gd name="connsiteY15" fmla="*/ 1112598 h 1123950"/>
                <a:gd name="connsiteX16" fmla="*/ 588622 w 1171575"/>
                <a:gd name="connsiteY16" fmla="*/ 915097 h 1123950"/>
                <a:gd name="connsiteX17" fmla="*/ 860541 w 1171575"/>
                <a:gd name="connsiteY17" fmla="*/ 1112655 h 1123950"/>
                <a:gd name="connsiteX18" fmla="*/ 966975 w 1171575"/>
                <a:gd name="connsiteY18" fmla="*/ 1095780 h 1123950"/>
                <a:gd name="connsiteX19" fmla="*/ 977794 w 1171575"/>
                <a:gd name="connsiteY19" fmla="*/ 1027463 h 1123950"/>
                <a:gd name="connsiteX20" fmla="*/ 739564 w 1171575"/>
                <a:gd name="connsiteY20" fmla="*/ 616965 h 1123950"/>
                <a:gd name="connsiteX21" fmla="*/ 711884 w 1171575"/>
                <a:gd name="connsiteY21" fmla="*/ 702156 h 1123950"/>
                <a:gd name="connsiteX22" fmla="*/ 760386 w 1171575"/>
                <a:gd name="connsiteY22" fmla="*/ 851432 h 1123950"/>
                <a:gd name="connsiteX23" fmla="*/ 633389 w 1171575"/>
                <a:gd name="connsiteY23" fmla="*/ 759211 h 1123950"/>
                <a:gd name="connsiteX24" fmla="*/ 543854 w 1171575"/>
                <a:gd name="connsiteY24" fmla="*/ 759211 h 1123950"/>
                <a:gd name="connsiteX25" fmla="*/ 416876 w 1171575"/>
                <a:gd name="connsiteY25" fmla="*/ 851470 h 1123950"/>
                <a:gd name="connsiteX26" fmla="*/ 465368 w 1171575"/>
                <a:gd name="connsiteY26" fmla="*/ 702194 h 1123950"/>
                <a:gd name="connsiteX27" fmla="*/ 437688 w 1171575"/>
                <a:gd name="connsiteY27" fmla="*/ 617003 h 1123950"/>
                <a:gd name="connsiteX28" fmla="*/ 310711 w 1171575"/>
                <a:gd name="connsiteY28" fmla="*/ 524743 h 1123950"/>
                <a:gd name="connsiteX29" fmla="*/ 467654 w 1171575"/>
                <a:gd name="connsiteY29" fmla="*/ 524743 h 1123950"/>
                <a:gd name="connsiteX30" fmla="*/ 540120 w 1171575"/>
                <a:gd name="connsiteY30" fmla="*/ 472089 h 1123950"/>
                <a:gd name="connsiteX31" fmla="*/ 588622 w 1171575"/>
                <a:gd name="connsiteY31" fmla="*/ 322823 h 1123950"/>
                <a:gd name="connsiteX32" fmla="*/ 637123 w 1171575"/>
                <a:gd name="connsiteY32" fmla="*/ 472099 h 1123950"/>
                <a:gd name="connsiteX33" fmla="*/ 709589 w 1171575"/>
                <a:gd name="connsiteY33" fmla="*/ 524743 h 1123950"/>
                <a:gd name="connsiteX34" fmla="*/ 866552 w 1171575"/>
                <a:gd name="connsiteY34" fmla="*/ 524743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71575" h="1123950">
                  <a:moveTo>
                    <a:pt x="873933" y="707757"/>
                  </a:moveTo>
                  <a:lnTo>
                    <a:pt x="1145834" y="510189"/>
                  </a:lnTo>
                  <a:cubicBezTo>
                    <a:pt x="1179880" y="485452"/>
                    <a:pt x="1187426" y="437798"/>
                    <a:pt x="1162689" y="403752"/>
                  </a:cubicBezTo>
                  <a:cubicBezTo>
                    <a:pt x="1148356" y="384027"/>
                    <a:pt x="1125450" y="372351"/>
                    <a:pt x="1101067" y="372343"/>
                  </a:cubicBezTo>
                  <a:lnTo>
                    <a:pt x="764958" y="372343"/>
                  </a:lnTo>
                  <a:lnTo>
                    <a:pt x="661135" y="52675"/>
                  </a:lnTo>
                  <a:cubicBezTo>
                    <a:pt x="648131" y="12650"/>
                    <a:pt x="605143" y="-9254"/>
                    <a:pt x="565119" y="3750"/>
                  </a:cubicBezTo>
                  <a:cubicBezTo>
                    <a:pt x="541919" y="11287"/>
                    <a:pt x="523731" y="29476"/>
                    <a:pt x="516193" y="52675"/>
                  </a:cubicBezTo>
                  <a:lnTo>
                    <a:pt x="412371" y="372334"/>
                  </a:lnTo>
                  <a:lnTo>
                    <a:pt x="76176" y="372334"/>
                  </a:lnTo>
                  <a:cubicBezTo>
                    <a:pt x="34092" y="372347"/>
                    <a:pt x="-13" y="406473"/>
                    <a:pt x="0" y="448558"/>
                  </a:cubicBezTo>
                  <a:cubicBezTo>
                    <a:pt x="8" y="472940"/>
                    <a:pt x="11683" y="495847"/>
                    <a:pt x="31409" y="510180"/>
                  </a:cubicBezTo>
                  <a:lnTo>
                    <a:pt x="303329" y="707747"/>
                  </a:lnTo>
                  <a:lnTo>
                    <a:pt x="199506" y="1027406"/>
                  </a:lnTo>
                  <a:cubicBezTo>
                    <a:pt x="186502" y="1067431"/>
                    <a:pt x="208406" y="1110419"/>
                    <a:pt x="248431" y="1123423"/>
                  </a:cubicBezTo>
                  <a:cubicBezTo>
                    <a:pt x="271630" y="1130961"/>
                    <a:pt x="297035" y="1126936"/>
                    <a:pt x="316768" y="1112598"/>
                  </a:cubicBezTo>
                  <a:lnTo>
                    <a:pt x="588622" y="915097"/>
                  </a:lnTo>
                  <a:lnTo>
                    <a:pt x="860541" y="1112655"/>
                  </a:lnTo>
                  <a:cubicBezTo>
                    <a:pt x="894592" y="1137386"/>
                    <a:pt x="942244" y="1129830"/>
                    <a:pt x="966975" y="1095780"/>
                  </a:cubicBezTo>
                  <a:cubicBezTo>
                    <a:pt x="981304" y="1076050"/>
                    <a:pt x="985326" y="1050655"/>
                    <a:pt x="977794" y="1027463"/>
                  </a:cubicBezTo>
                  <a:close/>
                  <a:moveTo>
                    <a:pt x="739564" y="616965"/>
                  </a:moveTo>
                  <a:cubicBezTo>
                    <a:pt x="712859" y="636368"/>
                    <a:pt x="701684" y="670761"/>
                    <a:pt x="711884" y="702156"/>
                  </a:cubicBezTo>
                  <a:lnTo>
                    <a:pt x="760386" y="851432"/>
                  </a:lnTo>
                  <a:lnTo>
                    <a:pt x="633389" y="759211"/>
                  </a:lnTo>
                  <a:cubicBezTo>
                    <a:pt x="606691" y="739828"/>
                    <a:pt x="570552" y="739828"/>
                    <a:pt x="543854" y="759211"/>
                  </a:cubicBezTo>
                  <a:lnTo>
                    <a:pt x="416876" y="851470"/>
                  </a:lnTo>
                  <a:lnTo>
                    <a:pt x="465368" y="702194"/>
                  </a:lnTo>
                  <a:cubicBezTo>
                    <a:pt x="475568" y="670799"/>
                    <a:pt x="464394" y="636407"/>
                    <a:pt x="437688" y="617003"/>
                  </a:cubicBezTo>
                  <a:lnTo>
                    <a:pt x="310711" y="524743"/>
                  </a:lnTo>
                  <a:lnTo>
                    <a:pt x="467654" y="524743"/>
                  </a:lnTo>
                  <a:cubicBezTo>
                    <a:pt x="500665" y="524741"/>
                    <a:pt x="529920" y="503484"/>
                    <a:pt x="540120" y="472089"/>
                  </a:cubicBezTo>
                  <a:lnTo>
                    <a:pt x="588622" y="322823"/>
                  </a:lnTo>
                  <a:lnTo>
                    <a:pt x="637123" y="472099"/>
                  </a:lnTo>
                  <a:cubicBezTo>
                    <a:pt x="647326" y="503490"/>
                    <a:pt x="676581" y="524743"/>
                    <a:pt x="709589" y="524743"/>
                  </a:cubicBezTo>
                  <a:lnTo>
                    <a:pt x="866552" y="52474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3" name="Freeform: Shape 1342">
              <a:extLst>
                <a:ext uri="{FF2B5EF4-FFF2-40B4-BE49-F238E27FC236}">
                  <a16:creationId xmlns:a16="http://schemas.microsoft.com/office/drawing/2014/main" id="{608EFD64-61C8-44EC-BC5A-90151F91EA65}"/>
                </a:ext>
              </a:extLst>
            </p:cNvPr>
            <p:cNvSpPr/>
            <p:nvPr/>
          </p:nvSpPr>
          <p:spPr>
            <a:xfrm>
              <a:off x="4430862" y="1584348"/>
              <a:ext cx="304800" cy="314325"/>
            </a:xfrm>
            <a:custGeom>
              <a:avLst/>
              <a:gdLst>
                <a:gd name="connsiteX0" fmla="*/ 11109 w 304800"/>
                <a:gd name="connsiteY0" fmla="*/ 185022 h 314325"/>
                <a:gd name="connsiteX1" fmla="*/ 101006 w 304800"/>
                <a:gd name="connsiteY1" fmla="*/ 202453 h 314325"/>
                <a:gd name="connsiteX2" fmla="*/ 112017 w 304800"/>
                <a:gd name="connsiteY2" fmla="*/ 214245 h 314325"/>
                <a:gd name="connsiteX3" fmla="*/ 123209 w 304800"/>
                <a:gd name="connsiteY3" fmla="*/ 305133 h 314325"/>
                <a:gd name="connsiteX4" fmla="*/ 138519 w 304800"/>
                <a:gd name="connsiteY4" fmla="*/ 317065 h 314325"/>
                <a:gd name="connsiteX5" fmla="*/ 148831 w 304800"/>
                <a:gd name="connsiteY5" fmla="*/ 310105 h 314325"/>
                <a:gd name="connsiteX6" fmla="*/ 193189 w 304800"/>
                <a:gd name="connsiteY6" fmla="*/ 229990 h 314325"/>
                <a:gd name="connsiteX7" fmla="*/ 207810 w 304800"/>
                <a:gd name="connsiteY7" fmla="*/ 223170 h 314325"/>
                <a:gd name="connsiteX8" fmla="*/ 297707 w 304800"/>
                <a:gd name="connsiteY8" fmla="*/ 240610 h 314325"/>
                <a:gd name="connsiteX9" fmla="*/ 313805 w 304800"/>
                <a:gd name="connsiteY9" fmla="*/ 229766 h 314325"/>
                <a:gd name="connsiteX10" fmla="*/ 310346 w 304800"/>
                <a:gd name="connsiteY10" fmla="*/ 217750 h 314325"/>
                <a:gd name="connsiteX11" fmla="*/ 247872 w 304800"/>
                <a:gd name="connsiteY11" fmla="*/ 150809 h 314325"/>
                <a:gd name="connsiteX12" fmla="*/ 245900 w 304800"/>
                <a:gd name="connsiteY12" fmla="*/ 134797 h 314325"/>
                <a:gd name="connsiteX13" fmla="*/ 290258 w 304800"/>
                <a:gd name="connsiteY13" fmla="*/ 54692 h 314325"/>
                <a:gd name="connsiteX14" fmla="*/ 284857 w 304800"/>
                <a:gd name="connsiteY14" fmla="*/ 36062 h 314325"/>
                <a:gd name="connsiteX15" fmla="*/ 272456 w 304800"/>
                <a:gd name="connsiteY15" fmla="*/ 35642 h 314325"/>
                <a:gd name="connsiteX16" fmla="*/ 189474 w 304800"/>
                <a:gd name="connsiteY16" fmla="*/ 74371 h 314325"/>
                <a:gd name="connsiteX17" fmla="*/ 173644 w 304800"/>
                <a:gd name="connsiteY17" fmla="*/ 71294 h 314325"/>
                <a:gd name="connsiteX18" fmla="*/ 111169 w 304800"/>
                <a:gd name="connsiteY18" fmla="*/ 4352 h 314325"/>
                <a:gd name="connsiteX19" fmla="*/ 91769 w 304800"/>
                <a:gd name="connsiteY19" fmla="*/ 3699 h 314325"/>
                <a:gd name="connsiteX20" fmla="*/ 87518 w 304800"/>
                <a:gd name="connsiteY20" fmla="*/ 15392 h 314325"/>
                <a:gd name="connsiteX21" fmla="*/ 98710 w 304800"/>
                <a:gd name="connsiteY21" fmla="*/ 106270 h 314325"/>
                <a:gd name="connsiteX22" fmla="*/ 90900 w 304800"/>
                <a:gd name="connsiteY22" fmla="*/ 120386 h 314325"/>
                <a:gd name="connsiteX23" fmla="*/ 7918 w 304800"/>
                <a:gd name="connsiteY23" fmla="*/ 159114 h 314325"/>
                <a:gd name="connsiteX24" fmla="*/ 1294 w 304800"/>
                <a:gd name="connsiteY24" fmla="*/ 177360 h 314325"/>
                <a:gd name="connsiteX25" fmla="*/ 11109 w 304800"/>
                <a:gd name="connsiteY25" fmla="*/ 185022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11109" y="185022"/>
                  </a:moveTo>
                  <a:lnTo>
                    <a:pt x="101006" y="202453"/>
                  </a:lnTo>
                  <a:cubicBezTo>
                    <a:pt x="106841" y="203587"/>
                    <a:pt x="111285" y="208346"/>
                    <a:pt x="112017" y="214245"/>
                  </a:cubicBezTo>
                  <a:lnTo>
                    <a:pt x="123209" y="305133"/>
                  </a:lnTo>
                  <a:cubicBezTo>
                    <a:pt x="124141" y="312656"/>
                    <a:pt x="130996" y="317998"/>
                    <a:pt x="138519" y="317065"/>
                  </a:cubicBezTo>
                  <a:cubicBezTo>
                    <a:pt x="142871" y="316526"/>
                    <a:pt x="146703" y="313939"/>
                    <a:pt x="148831" y="310105"/>
                  </a:cubicBezTo>
                  <a:lnTo>
                    <a:pt x="193189" y="229990"/>
                  </a:lnTo>
                  <a:cubicBezTo>
                    <a:pt x="196073" y="224792"/>
                    <a:pt x="201974" y="222040"/>
                    <a:pt x="207810" y="223170"/>
                  </a:cubicBezTo>
                  <a:lnTo>
                    <a:pt x="297707" y="240610"/>
                  </a:lnTo>
                  <a:cubicBezTo>
                    <a:pt x="305147" y="242061"/>
                    <a:pt x="312355" y="237206"/>
                    <a:pt x="313805" y="229766"/>
                  </a:cubicBezTo>
                  <a:cubicBezTo>
                    <a:pt x="314649" y="225437"/>
                    <a:pt x="313363" y="220967"/>
                    <a:pt x="310346" y="217750"/>
                  </a:cubicBezTo>
                  <a:lnTo>
                    <a:pt x="247872" y="150809"/>
                  </a:lnTo>
                  <a:cubicBezTo>
                    <a:pt x="243814" y="146463"/>
                    <a:pt x="243017" y="139998"/>
                    <a:pt x="245900" y="134797"/>
                  </a:cubicBezTo>
                  <a:lnTo>
                    <a:pt x="290258" y="54692"/>
                  </a:lnTo>
                  <a:cubicBezTo>
                    <a:pt x="293911" y="48056"/>
                    <a:pt x="291493" y="39715"/>
                    <a:pt x="284857" y="36062"/>
                  </a:cubicBezTo>
                  <a:cubicBezTo>
                    <a:pt x="281026" y="33953"/>
                    <a:pt x="276420" y="33797"/>
                    <a:pt x="272456" y="35642"/>
                  </a:cubicBezTo>
                  <a:lnTo>
                    <a:pt x="189474" y="74371"/>
                  </a:lnTo>
                  <a:cubicBezTo>
                    <a:pt x="184088" y="76886"/>
                    <a:pt x="177695" y="75644"/>
                    <a:pt x="173644" y="71294"/>
                  </a:cubicBezTo>
                  <a:lnTo>
                    <a:pt x="111169" y="4352"/>
                  </a:lnTo>
                  <a:cubicBezTo>
                    <a:pt x="105992" y="-1185"/>
                    <a:pt x="97307" y="-1478"/>
                    <a:pt x="91769" y="3699"/>
                  </a:cubicBezTo>
                  <a:cubicBezTo>
                    <a:pt x="88566" y="6694"/>
                    <a:pt x="86986" y="11039"/>
                    <a:pt x="87518" y="15392"/>
                  </a:cubicBezTo>
                  <a:lnTo>
                    <a:pt x="98710" y="106270"/>
                  </a:lnTo>
                  <a:cubicBezTo>
                    <a:pt x="99442" y="112171"/>
                    <a:pt x="96288" y="117871"/>
                    <a:pt x="90900" y="120386"/>
                  </a:cubicBezTo>
                  <a:lnTo>
                    <a:pt x="7918" y="159114"/>
                  </a:lnTo>
                  <a:cubicBezTo>
                    <a:pt x="1050" y="162324"/>
                    <a:pt x="-1915" y="170493"/>
                    <a:pt x="1294" y="177360"/>
                  </a:cubicBezTo>
                  <a:cubicBezTo>
                    <a:pt x="3152" y="181337"/>
                    <a:pt x="6800" y="184185"/>
                    <a:pt x="11109" y="1850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4" name="Freeform: Shape 1343">
              <a:extLst>
                <a:ext uri="{FF2B5EF4-FFF2-40B4-BE49-F238E27FC236}">
                  <a16:creationId xmlns:a16="http://schemas.microsoft.com/office/drawing/2014/main" id="{C9509C41-E942-4D4C-8F01-46C20C4D7A3A}"/>
                </a:ext>
              </a:extLst>
            </p:cNvPr>
            <p:cNvSpPr/>
            <p:nvPr/>
          </p:nvSpPr>
          <p:spPr>
            <a:xfrm>
              <a:off x="4710172" y="1913621"/>
              <a:ext cx="304800" cy="314325"/>
            </a:xfrm>
            <a:custGeom>
              <a:avLst/>
              <a:gdLst>
                <a:gd name="connsiteX0" fmla="*/ 291802 w 304800"/>
                <a:gd name="connsiteY0" fmla="*/ 64461 h 314325"/>
                <a:gd name="connsiteX1" fmla="*/ 203448 w 304800"/>
                <a:gd name="connsiteY1" fmla="*/ 88512 h 314325"/>
                <a:gd name="connsiteX2" fmla="*/ 188361 w 304800"/>
                <a:gd name="connsiteY2" fmla="*/ 82797 h 314325"/>
                <a:gd name="connsiteX3" fmla="*/ 138193 w 304800"/>
                <a:gd name="connsiteY3" fmla="*/ 6197 h 314325"/>
                <a:gd name="connsiteX4" fmla="*/ 119187 w 304800"/>
                <a:gd name="connsiteY4" fmla="*/ 2252 h 314325"/>
                <a:gd name="connsiteX5" fmla="*/ 113009 w 304800"/>
                <a:gd name="connsiteY5" fmla="*/ 13045 h 314325"/>
                <a:gd name="connsiteX6" fmla="*/ 108570 w 304800"/>
                <a:gd name="connsiteY6" fmla="*/ 104485 h 314325"/>
                <a:gd name="connsiteX7" fmla="*/ 98473 w 304800"/>
                <a:gd name="connsiteY7" fmla="*/ 117058 h 314325"/>
                <a:gd name="connsiteX8" fmla="*/ 10110 w 304800"/>
                <a:gd name="connsiteY8" fmla="*/ 141099 h 314325"/>
                <a:gd name="connsiteX9" fmla="*/ 489 w 304800"/>
                <a:gd name="connsiteY9" fmla="*/ 157958 h 314325"/>
                <a:gd name="connsiteX10" fmla="*/ 8853 w 304800"/>
                <a:gd name="connsiteY10" fmla="*/ 167169 h 314325"/>
                <a:gd name="connsiteX11" fmla="*/ 94463 w 304800"/>
                <a:gd name="connsiteY11" fmla="*/ 199650 h 314325"/>
                <a:gd name="connsiteX12" fmla="*/ 103303 w 304800"/>
                <a:gd name="connsiteY12" fmla="*/ 213147 h 314325"/>
                <a:gd name="connsiteX13" fmla="*/ 98873 w 304800"/>
                <a:gd name="connsiteY13" fmla="*/ 304587 h 314325"/>
                <a:gd name="connsiteX14" fmla="*/ 111904 w 304800"/>
                <a:gd name="connsiteY14" fmla="*/ 318956 h 314325"/>
                <a:gd name="connsiteX15" fmla="*/ 123267 w 304800"/>
                <a:gd name="connsiteY15" fmla="*/ 313845 h 314325"/>
                <a:gd name="connsiteX16" fmla="*/ 180617 w 304800"/>
                <a:gd name="connsiteY16" fmla="*/ 242407 h 314325"/>
                <a:gd name="connsiteX17" fmla="*/ 196181 w 304800"/>
                <a:gd name="connsiteY17" fmla="*/ 238178 h 314325"/>
                <a:gd name="connsiteX18" fmla="*/ 281801 w 304800"/>
                <a:gd name="connsiteY18" fmla="*/ 270659 h 314325"/>
                <a:gd name="connsiteX19" fmla="*/ 299494 w 304800"/>
                <a:gd name="connsiteY19" fmla="*/ 262674 h 314325"/>
                <a:gd name="connsiteX20" fmla="*/ 298146 w 304800"/>
                <a:gd name="connsiteY20" fmla="*/ 250313 h 314325"/>
                <a:gd name="connsiteX21" fmla="*/ 247968 w 304800"/>
                <a:gd name="connsiteY21" fmla="*/ 173713 h 314325"/>
                <a:gd name="connsiteX22" fmla="*/ 248749 w 304800"/>
                <a:gd name="connsiteY22" fmla="*/ 157597 h 314325"/>
                <a:gd name="connsiteX23" fmla="*/ 306099 w 304800"/>
                <a:gd name="connsiteY23" fmla="*/ 86159 h 314325"/>
                <a:gd name="connsiteX24" fmla="*/ 303710 w 304800"/>
                <a:gd name="connsiteY24" fmla="*/ 66910 h 314325"/>
                <a:gd name="connsiteX25" fmla="*/ 291802 w 304800"/>
                <a:gd name="connsiteY25" fmla="*/ 64461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291802" y="64461"/>
                  </a:moveTo>
                  <a:lnTo>
                    <a:pt x="203448" y="88512"/>
                  </a:lnTo>
                  <a:cubicBezTo>
                    <a:pt x="197712" y="90076"/>
                    <a:pt x="191621" y="87769"/>
                    <a:pt x="188361" y="82797"/>
                  </a:cubicBezTo>
                  <a:lnTo>
                    <a:pt x="138193" y="6197"/>
                  </a:lnTo>
                  <a:cubicBezTo>
                    <a:pt x="134034" y="-141"/>
                    <a:pt x="125525" y="-1907"/>
                    <a:pt x="119187" y="2252"/>
                  </a:cubicBezTo>
                  <a:cubicBezTo>
                    <a:pt x="115522" y="4656"/>
                    <a:pt x="113226" y="8667"/>
                    <a:pt x="113009" y="13045"/>
                  </a:cubicBezTo>
                  <a:lnTo>
                    <a:pt x="108570" y="104485"/>
                  </a:lnTo>
                  <a:cubicBezTo>
                    <a:pt x="108283" y="110421"/>
                    <a:pt x="104207" y="115497"/>
                    <a:pt x="98473" y="117058"/>
                  </a:cubicBezTo>
                  <a:lnTo>
                    <a:pt x="10110" y="141099"/>
                  </a:lnTo>
                  <a:cubicBezTo>
                    <a:pt x="2798" y="143098"/>
                    <a:pt x="-1510" y="150646"/>
                    <a:pt x="489" y="157958"/>
                  </a:cubicBezTo>
                  <a:cubicBezTo>
                    <a:pt x="1645" y="162188"/>
                    <a:pt x="4753" y="165611"/>
                    <a:pt x="8853" y="167169"/>
                  </a:cubicBezTo>
                  <a:lnTo>
                    <a:pt x="94463" y="199650"/>
                  </a:lnTo>
                  <a:cubicBezTo>
                    <a:pt x="100020" y="201762"/>
                    <a:pt x="103587" y="207209"/>
                    <a:pt x="103303" y="213147"/>
                  </a:cubicBezTo>
                  <a:lnTo>
                    <a:pt x="98873" y="304587"/>
                  </a:lnTo>
                  <a:cubicBezTo>
                    <a:pt x="98504" y="312153"/>
                    <a:pt x="104338" y="318586"/>
                    <a:pt x="111904" y="318956"/>
                  </a:cubicBezTo>
                  <a:cubicBezTo>
                    <a:pt x="116291" y="319170"/>
                    <a:pt x="120516" y="317270"/>
                    <a:pt x="123267" y="313845"/>
                  </a:cubicBezTo>
                  <a:lnTo>
                    <a:pt x="180617" y="242407"/>
                  </a:lnTo>
                  <a:cubicBezTo>
                    <a:pt x="184340" y="237774"/>
                    <a:pt x="190625" y="236067"/>
                    <a:pt x="196181" y="238178"/>
                  </a:cubicBezTo>
                  <a:lnTo>
                    <a:pt x="281801" y="270659"/>
                  </a:lnTo>
                  <a:cubicBezTo>
                    <a:pt x="288892" y="273340"/>
                    <a:pt x="296813" y="269765"/>
                    <a:pt x="299494" y="262674"/>
                  </a:cubicBezTo>
                  <a:cubicBezTo>
                    <a:pt x="301044" y="258575"/>
                    <a:pt x="300543" y="253982"/>
                    <a:pt x="298146" y="250313"/>
                  </a:cubicBezTo>
                  <a:lnTo>
                    <a:pt x="247968" y="173713"/>
                  </a:lnTo>
                  <a:cubicBezTo>
                    <a:pt x="244710" y="168739"/>
                    <a:pt x="245025" y="162232"/>
                    <a:pt x="248749" y="157597"/>
                  </a:cubicBezTo>
                  <a:lnTo>
                    <a:pt x="306099" y="86159"/>
                  </a:lnTo>
                  <a:cubicBezTo>
                    <a:pt x="310755" y="80184"/>
                    <a:pt x="309685" y="71565"/>
                    <a:pt x="303710" y="66910"/>
                  </a:cubicBezTo>
                  <a:cubicBezTo>
                    <a:pt x="300339" y="64283"/>
                    <a:pt x="295936" y="63378"/>
                    <a:pt x="291802" y="6446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5" name="Freeform: Shape 1344">
              <a:extLst>
                <a:ext uri="{FF2B5EF4-FFF2-40B4-BE49-F238E27FC236}">
                  <a16:creationId xmlns:a16="http://schemas.microsoft.com/office/drawing/2014/main" id="{484E6165-B398-4BA2-ABC4-C933C05884FC}"/>
                </a:ext>
              </a:extLst>
            </p:cNvPr>
            <p:cNvSpPr/>
            <p:nvPr/>
          </p:nvSpPr>
          <p:spPr>
            <a:xfrm>
              <a:off x="4430856" y="2683767"/>
              <a:ext cx="304800" cy="314325"/>
            </a:xfrm>
            <a:custGeom>
              <a:avLst/>
              <a:gdLst>
                <a:gd name="connsiteX0" fmla="*/ 297712 w 304800"/>
                <a:gd name="connsiteY0" fmla="*/ 76575 h 314325"/>
                <a:gd name="connsiteX1" fmla="*/ 207815 w 304800"/>
                <a:gd name="connsiteY1" fmla="*/ 94015 h 314325"/>
                <a:gd name="connsiteX2" fmla="*/ 193195 w 304800"/>
                <a:gd name="connsiteY2" fmla="*/ 87195 h 314325"/>
                <a:gd name="connsiteX3" fmla="*/ 148837 w 304800"/>
                <a:gd name="connsiteY3" fmla="*/ 7090 h 314325"/>
                <a:gd name="connsiteX4" fmla="*/ 130200 w 304800"/>
                <a:gd name="connsiteY4" fmla="*/ 1711 h 314325"/>
                <a:gd name="connsiteX5" fmla="*/ 123215 w 304800"/>
                <a:gd name="connsiteY5" fmla="*/ 12052 h 314325"/>
                <a:gd name="connsiteX6" fmla="*/ 112023 w 304800"/>
                <a:gd name="connsiteY6" fmla="*/ 102940 h 314325"/>
                <a:gd name="connsiteX7" fmla="*/ 101012 w 304800"/>
                <a:gd name="connsiteY7" fmla="*/ 114732 h 314325"/>
                <a:gd name="connsiteX8" fmla="*/ 11115 w 304800"/>
                <a:gd name="connsiteY8" fmla="*/ 132172 h 314325"/>
                <a:gd name="connsiteX9" fmla="*/ 252 w 304800"/>
                <a:gd name="connsiteY9" fmla="*/ 148242 h 314325"/>
                <a:gd name="connsiteX10" fmla="*/ 7924 w 304800"/>
                <a:gd name="connsiteY10" fmla="*/ 158070 h 314325"/>
                <a:gd name="connsiteX11" fmla="*/ 90906 w 304800"/>
                <a:gd name="connsiteY11" fmla="*/ 196799 h 314325"/>
                <a:gd name="connsiteX12" fmla="*/ 98716 w 304800"/>
                <a:gd name="connsiteY12" fmla="*/ 210915 h 314325"/>
                <a:gd name="connsiteX13" fmla="*/ 87524 w 304800"/>
                <a:gd name="connsiteY13" fmla="*/ 301803 h 314325"/>
                <a:gd name="connsiteX14" fmla="*/ 99482 w 304800"/>
                <a:gd name="connsiteY14" fmla="*/ 317093 h 314325"/>
                <a:gd name="connsiteX15" fmla="*/ 111175 w 304800"/>
                <a:gd name="connsiteY15" fmla="*/ 312842 h 314325"/>
                <a:gd name="connsiteX16" fmla="*/ 173649 w 304800"/>
                <a:gd name="connsiteY16" fmla="*/ 245891 h 314325"/>
                <a:gd name="connsiteX17" fmla="*/ 189480 w 304800"/>
                <a:gd name="connsiteY17" fmla="*/ 242814 h 314325"/>
                <a:gd name="connsiteX18" fmla="*/ 272462 w 304800"/>
                <a:gd name="connsiteY18" fmla="*/ 281553 h 314325"/>
                <a:gd name="connsiteX19" fmla="*/ 290682 w 304800"/>
                <a:gd name="connsiteY19" fmla="*/ 274860 h 314325"/>
                <a:gd name="connsiteX20" fmla="*/ 290264 w 304800"/>
                <a:gd name="connsiteY20" fmla="*/ 262503 h 314325"/>
                <a:gd name="connsiteX21" fmla="*/ 245906 w 304800"/>
                <a:gd name="connsiteY21" fmla="*/ 182397 h 314325"/>
                <a:gd name="connsiteX22" fmla="*/ 247878 w 304800"/>
                <a:gd name="connsiteY22" fmla="*/ 166396 h 314325"/>
                <a:gd name="connsiteX23" fmla="*/ 310352 w 304800"/>
                <a:gd name="connsiteY23" fmla="*/ 99444 h 314325"/>
                <a:gd name="connsiteX24" fmla="*/ 309751 w 304800"/>
                <a:gd name="connsiteY24" fmla="*/ 80043 h 314325"/>
                <a:gd name="connsiteX25" fmla="*/ 297713 w 304800"/>
                <a:gd name="connsiteY25" fmla="*/ 7657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4800" h="314325">
                  <a:moveTo>
                    <a:pt x="297712" y="76575"/>
                  </a:moveTo>
                  <a:lnTo>
                    <a:pt x="207815" y="94015"/>
                  </a:lnTo>
                  <a:cubicBezTo>
                    <a:pt x="201979" y="95148"/>
                    <a:pt x="196077" y="92395"/>
                    <a:pt x="193195" y="87195"/>
                  </a:cubicBezTo>
                  <a:lnTo>
                    <a:pt x="148837" y="7090"/>
                  </a:lnTo>
                  <a:cubicBezTo>
                    <a:pt x="145176" y="458"/>
                    <a:pt x="136832" y="-1950"/>
                    <a:pt x="130200" y="1711"/>
                  </a:cubicBezTo>
                  <a:cubicBezTo>
                    <a:pt x="126347" y="3838"/>
                    <a:pt x="123749" y="7684"/>
                    <a:pt x="123215" y="12052"/>
                  </a:cubicBezTo>
                  <a:lnTo>
                    <a:pt x="112023" y="102940"/>
                  </a:lnTo>
                  <a:cubicBezTo>
                    <a:pt x="111294" y="108840"/>
                    <a:pt x="106848" y="113601"/>
                    <a:pt x="101012" y="114732"/>
                  </a:cubicBezTo>
                  <a:lnTo>
                    <a:pt x="11115" y="132172"/>
                  </a:lnTo>
                  <a:cubicBezTo>
                    <a:pt x="3677" y="133610"/>
                    <a:pt x="-1186" y="140805"/>
                    <a:pt x="252" y="148242"/>
                  </a:cubicBezTo>
                  <a:cubicBezTo>
                    <a:pt x="1086" y="152559"/>
                    <a:pt x="3939" y="156213"/>
                    <a:pt x="7924" y="158070"/>
                  </a:cubicBezTo>
                  <a:lnTo>
                    <a:pt x="90906" y="196799"/>
                  </a:lnTo>
                  <a:cubicBezTo>
                    <a:pt x="96292" y="199317"/>
                    <a:pt x="99445" y="205015"/>
                    <a:pt x="98716" y="210915"/>
                  </a:cubicBezTo>
                  <a:lnTo>
                    <a:pt x="87524" y="301803"/>
                  </a:lnTo>
                  <a:cubicBezTo>
                    <a:pt x="86604" y="309327"/>
                    <a:pt x="91958" y="316173"/>
                    <a:pt x="99482" y="317093"/>
                  </a:cubicBezTo>
                  <a:cubicBezTo>
                    <a:pt x="103835" y="317625"/>
                    <a:pt x="108180" y="316046"/>
                    <a:pt x="111175" y="312842"/>
                  </a:cubicBezTo>
                  <a:lnTo>
                    <a:pt x="173649" y="245891"/>
                  </a:lnTo>
                  <a:cubicBezTo>
                    <a:pt x="177704" y="241547"/>
                    <a:pt x="184093" y="240305"/>
                    <a:pt x="189480" y="242814"/>
                  </a:cubicBezTo>
                  <a:lnTo>
                    <a:pt x="272462" y="281553"/>
                  </a:lnTo>
                  <a:cubicBezTo>
                    <a:pt x="279341" y="284736"/>
                    <a:pt x="287499" y="281740"/>
                    <a:pt x="290682" y="274860"/>
                  </a:cubicBezTo>
                  <a:cubicBezTo>
                    <a:pt x="292511" y="270908"/>
                    <a:pt x="292356" y="266322"/>
                    <a:pt x="290264" y="262503"/>
                  </a:cubicBezTo>
                  <a:lnTo>
                    <a:pt x="245906" y="182397"/>
                  </a:lnTo>
                  <a:cubicBezTo>
                    <a:pt x="243022" y="177201"/>
                    <a:pt x="243818" y="170737"/>
                    <a:pt x="247878" y="166396"/>
                  </a:cubicBezTo>
                  <a:lnTo>
                    <a:pt x="310352" y="99444"/>
                  </a:lnTo>
                  <a:cubicBezTo>
                    <a:pt x="315544" y="93920"/>
                    <a:pt x="315274" y="85234"/>
                    <a:pt x="309751" y="80043"/>
                  </a:cubicBezTo>
                  <a:cubicBezTo>
                    <a:pt x="306530" y="77016"/>
                    <a:pt x="302050" y="75725"/>
                    <a:pt x="297713" y="76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6" name="Freeform: Shape 1345">
              <a:extLst>
                <a:ext uri="{FF2B5EF4-FFF2-40B4-BE49-F238E27FC236}">
                  <a16:creationId xmlns:a16="http://schemas.microsoft.com/office/drawing/2014/main" id="{7C6B26B7-CA18-470C-998A-31EC694467B0}"/>
                </a:ext>
              </a:extLst>
            </p:cNvPr>
            <p:cNvSpPr/>
            <p:nvPr/>
          </p:nvSpPr>
          <p:spPr>
            <a:xfrm>
              <a:off x="4710171" y="2352621"/>
              <a:ext cx="304800" cy="314325"/>
            </a:xfrm>
            <a:custGeom>
              <a:avLst/>
              <a:gdLst>
                <a:gd name="connsiteX0" fmla="*/ 248750 w 304800"/>
                <a:gd name="connsiteY0" fmla="*/ 161376 h 314325"/>
                <a:gd name="connsiteX1" fmla="*/ 247969 w 304800"/>
                <a:gd name="connsiteY1" fmla="*/ 145269 h 314325"/>
                <a:gd name="connsiteX2" fmla="*/ 298146 w 304800"/>
                <a:gd name="connsiteY2" fmla="*/ 68659 h 314325"/>
                <a:gd name="connsiteX3" fmla="*/ 294163 w 304800"/>
                <a:gd name="connsiteY3" fmla="*/ 49662 h 314325"/>
                <a:gd name="connsiteX4" fmla="*/ 281801 w 304800"/>
                <a:gd name="connsiteY4" fmla="*/ 48314 h 314325"/>
                <a:gd name="connsiteX5" fmla="*/ 196181 w 304800"/>
                <a:gd name="connsiteY5" fmla="*/ 80804 h 314325"/>
                <a:gd name="connsiteX6" fmla="*/ 180617 w 304800"/>
                <a:gd name="connsiteY6" fmla="*/ 76565 h 314325"/>
                <a:gd name="connsiteX7" fmla="*/ 123267 w 304800"/>
                <a:gd name="connsiteY7" fmla="*/ 5128 h 314325"/>
                <a:gd name="connsiteX8" fmla="*/ 103984 w 304800"/>
                <a:gd name="connsiteY8" fmla="*/ 3023 h 314325"/>
                <a:gd name="connsiteX9" fmla="*/ 98874 w 304800"/>
                <a:gd name="connsiteY9" fmla="*/ 14386 h 314325"/>
                <a:gd name="connsiteX10" fmla="*/ 103303 w 304800"/>
                <a:gd name="connsiteY10" fmla="*/ 105826 h 314325"/>
                <a:gd name="connsiteX11" fmla="*/ 94464 w 304800"/>
                <a:gd name="connsiteY11" fmla="*/ 119323 h 314325"/>
                <a:gd name="connsiteX12" fmla="*/ 8853 w 304800"/>
                <a:gd name="connsiteY12" fmla="*/ 151803 h 314325"/>
                <a:gd name="connsiteX13" fmla="*/ 899 w 304800"/>
                <a:gd name="connsiteY13" fmla="*/ 169510 h 314325"/>
                <a:gd name="connsiteX14" fmla="*/ 10110 w 304800"/>
                <a:gd name="connsiteY14" fmla="*/ 177873 h 314325"/>
                <a:gd name="connsiteX15" fmla="*/ 98474 w 304800"/>
                <a:gd name="connsiteY15" fmla="*/ 201914 h 314325"/>
                <a:gd name="connsiteX16" fmla="*/ 108570 w 304800"/>
                <a:gd name="connsiteY16" fmla="*/ 214497 h 314325"/>
                <a:gd name="connsiteX17" fmla="*/ 113009 w 304800"/>
                <a:gd name="connsiteY17" fmla="*/ 305937 h 314325"/>
                <a:gd name="connsiteX18" fmla="*/ 127361 w 304800"/>
                <a:gd name="connsiteY18" fmla="*/ 318985 h 314325"/>
                <a:gd name="connsiteX19" fmla="*/ 138193 w 304800"/>
                <a:gd name="connsiteY19" fmla="*/ 312785 h 314325"/>
                <a:gd name="connsiteX20" fmla="*/ 188361 w 304800"/>
                <a:gd name="connsiteY20" fmla="*/ 236185 h 314325"/>
                <a:gd name="connsiteX21" fmla="*/ 203449 w 304800"/>
                <a:gd name="connsiteY21" fmla="*/ 230470 h 314325"/>
                <a:gd name="connsiteX22" fmla="*/ 291803 w 304800"/>
                <a:gd name="connsiteY22" fmla="*/ 254521 h 314325"/>
                <a:gd name="connsiteX23" fmla="*/ 308637 w 304800"/>
                <a:gd name="connsiteY23" fmla="*/ 244885 h 314325"/>
                <a:gd name="connsiteX24" fmla="*/ 306090 w 304800"/>
                <a:gd name="connsiteY24" fmla="*/ 232689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4800" h="314325">
                  <a:moveTo>
                    <a:pt x="248750" y="161376"/>
                  </a:moveTo>
                  <a:cubicBezTo>
                    <a:pt x="245027" y="156743"/>
                    <a:pt x="244712" y="150240"/>
                    <a:pt x="247969" y="145269"/>
                  </a:cubicBezTo>
                  <a:lnTo>
                    <a:pt x="298146" y="68659"/>
                  </a:lnTo>
                  <a:cubicBezTo>
                    <a:pt x="302292" y="62313"/>
                    <a:pt x="300509" y="53808"/>
                    <a:pt x="294163" y="49662"/>
                  </a:cubicBezTo>
                  <a:cubicBezTo>
                    <a:pt x="290494" y="47265"/>
                    <a:pt x="285901" y="46764"/>
                    <a:pt x="281801" y="48314"/>
                  </a:cubicBezTo>
                  <a:lnTo>
                    <a:pt x="196181" y="80804"/>
                  </a:lnTo>
                  <a:cubicBezTo>
                    <a:pt x="190623" y="82907"/>
                    <a:pt x="184342" y="81196"/>
                    <a:pt x="180617" y="76565"/>
                  </a:cubicBezTo>
                  <a:lnTo>
                    <a:pt x="123267" y="5128"/>
                  </a:lnTo>
                  <a:cubicBezTo>
                    <a:pt x="118524" y="-779"/>
                    <a:pt x="109890" y="-1721"/>
                    <a:pt x="103984" y="3023"/>
                  </a:cubicBezTo>
                  <a:cubicBezTo>
                    <a:pt x="100560" y="5773"/>
                    <a:pt x="98659" y="9998"/>
                    <a:pt x="98874" y="14386"/>
                  </a:cubicBezTo>
                  <a:lnTo>
                    <a:pt x="103303" y="105826"/>
                  </a:lnTo>
                  <a:cubicBezTo>
                    <a:pt x="103594" y="111765"/>
                    <a:pt x="100024" y="117216"/>
                    <a:pt x="94464" y="119323"/>
                  </a:cubicBezTo>
                  <a:lnTo>
                    <a:pt x="8853" y="151803"/>
                  </a:lnTo>
                  <a:cubicBezTo>
                    <a:pt x="1767" y="154496"/>
                    <a:pt x="-1794" y="162424"/>
                    <a:pt x="899" y="169510"/>
                  </a:cubicBezTo>
                  <a:cubicBezTo>
                    <a:pt x="2457" y="173609"/>
                    <a:pt x="5880" y="176717"/>
                    <a:pt x="10110" y="177873"/>
                  </a:cubicBezTo>
                  <a:lnTo>
                    <a:pt x="98474" y="201914"/>
                  </a:lnTo>
                  <a:cubicBezTo>
                    <a:pt x="104211" y="203476"/>
                    <a:pt x="108288" y="208557"/>
                    <a:pt x="108570" y="214497"/>
                  </a:cubicBezTo>
                  <a:lnTo>
                    <a:pt x="113009" y="305937"/>
                  </a:lnTo>
                  <a:cubicBezTo>
                    <a:pt x="113369" y="313503"/>
                    <a:pt x="119795" y="319345"/>
                    <a:pt x="127361" y="318985"/>
                  </a:cubicBezTo>
                  <a:cubicBezTo>
                    <a:pt x="131757" y="318776"/>
                    <a:pt x="135786" y="316470"/>
                    <a:pt x="138193" y="312785"/>
                  </a:cubicBezTo>
                  <a:lnTo>
                    <a:pt x="188361" y="236185"/>
                  </a:lnTo>
                  <a:cubicBezTo>
                    <a:pt x="191626" y="231218"/>
                    <a:pt x="197713" y="228912"/>
                    <a:pt x="203449" y="230470"/>
                  </a:cubicBezTo>
                  <a:lnTo>
                    <a:pt x="291803" y="254521"/>
                  </a:lnTo>
                  <a:cubicBezTo>
                    <a:pt x="299112" y="256508"/>
                    <a:pt x="306649" y="252194"/>
                    <a:pt x="308637" y="244885"/>
                  </a:cubicBezTo>
                  <a:cubicBezTo>
                    <a:pt x="309790" y="240646"/>
                    <a:pt x="308843" y="236112"/>
                    <a:pt x="306090" y="2326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347" name="Graphic 8">
            <a:extLst>
              <a:ext uri="{FF2B5EF4-FFF2-40B4-BE49-F238E27FC236}">
                <a16:creationId xmlns:a16="http://schemas.microsoft.com/office/drawing/2014/main" id="{A4AFAF30-3580-44C3-A402-2A6F5E109C9F}"/>
              </a:ext>
            </a:extLst>
          </p:cNvPr>
          <p:cNvGrpSpPr/>
          <p:nvPr/>
        </p:nvGrpSpPr>
        <p:grpSpPr>
          <a:xfrm>
            <a:off x="3269155" y="243331"/>
            <a:ext cx="720000" cy="720000"/>
            <a:chOff x="2601912" y="396875"/>
            <a:chExt cx="4876800" cy="4876800"/>
          </a:xfrm>
        </p:grpSpPr>
        <p:sp>
          <p:nvSpPr>
            <p:cNvPr id="1348" name="Freeform: Shape 1347">
              <a:extLst>
                <a:ext uri="{FF2B5EF4-FFF2-40B4-BE49-F238E27FC236}">
                  <a16:creationId xmlns:a16="http://schemas.microsoft.com/office/drawing/2014/main" id="{B22FB808-9FB7-4B45-8BC2-1E5FC619E013}"/>
                </a:ext>
              </a:extLst>
            </p:cNvPr>
            <p:cNvSpPr/>
            <p:nvPr/>
          </p:nvSpPr>
          <p:spPr>
            <a:xfrm>
              <a:off x="4354512" y="1158875"/>
              <a:ext cx="1676400" cy="2362200"/>
            </a:xfrm>
            <a:custGeom>
              <a:avLst/>
              <a:gdLst>
                <a:gd name="connsiteX0" fmla="*/ 0 w 1676400"/>
                <a:gd name="connsiteY0" fmla="*/ 2362200 h 2362200"/>
                <a:gd name="connsiteX1" fmla="*/ 0 w 1676400"/>
                <a:gd name="connsiteY1" fmla="*/ 838200 h 2362200"/>
                <a:gd name="connsiteX2" fmla="*/ 838200 w 1676400"/>
                <a:gd name="connsiteY2" fmla="*/ 0 h 2362200"/>
                <a:gd name="connsiteX3" fmla="*/ 838200 w 1676400"/>
                <a:gd name="connsiteY3" fmla="*/ 0 h 2362200"/>
                <a:gd name="connsiteX4" fmla="*/ 1676400 w 1676400"/>
                <a:gd name="connsiteY4" fmla="*/ 838200 h 2362200"/>
                <a:gd name="connsiteX5" fmla="*/ 1676400 w 1676400"/>
                <a:gd name="connsiteY5" fmla="*/ 1626346 h 2362200"/>
                <a:gd name="connsiteX6" fmla="*/ 1371600 w 1676400"/>
                <a:gd name="connsiteY6" fmla="*/ 2362200 h 2362200"/>
                <a:gd name="connsiteX7" fmla="*/ 0 w 1676400"/>
                <a:gd name="connsiteY7" fmla="*/ 2362200 h 236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400" h="2362200">
                  <a:moveTo>
                    <a:pt x="0" y="2362200"/>
                  </a:moveTo>
                  <a:lnTo>
                    <a:pt x="0" y="838200"/>
                  </a:lnTo>
                  <a:cubicBezTo>
                    <a:pt x="0" y="375275"/>
                    <a:pt x="375275" y="0"/>
                    <a:pt x="838200" y="0"/>
                  </a:cubicBezTo>
                  <a:lnTo>
                    <a:pt x="838200" y="0"/>
                  </a:lnTo>
                  <a:cubicBezTo>
                    <a:pt x="1301125" y="0"/>
                    <a:pt x="1676400" y="375275"/>
                    <a:pt x="1676400" y="838200"/>
                  </a:cubicBezTo>
                  <a:lnTo>
                    <a:pt x="1676400" y="1626346"/>
                  </a:lnTo>
                  <a:cubicBezTo>
                    <a:pt x="1676399" y="1902345"/>
                    <a:pt x="1566760" y="2167039"/>
                    <a:pt x="1371600" y="2362200"/>
                  </a:cubicBezTo>
                  <a:lnTo>
                    <a:pt x="0" y="2362200"/>
                  </a:ln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9" name="Freeform: Shape 1348">
              <a:extLst>
                <a:ext uri="{FF2B5EF4-FFF2-40B4-BE49-F238E27FC236}">
                  <a16:creationId xmlns:a16="http://schemas.microsoft.com/office/drawing/2014/main" id="{F97DEBFE-CAF8-481A-A2EA-166EEA578DEB}"/>
                </a:ext>
              </a:extLst>
            </p:cNvPr>
            <p:cNvSpPr/>
            <p:nvPr/>
          </p:nvSpPr>
          <p:spPr>
            <a:xfrm>
              <a:off x="3973512" y="3521075"/>
              <a:ext cx="2438400" cy="1524000"/>
            </a:xfrm>
            <a:custGeom>
              <a:avLst/>
              <a:gdLst>
                <a:gd name="connsiteX0" fmla="*/ 2036073 w 2438400"/>
                <a:gd name="connsiteY0" fmla="*/ 0 h 1524000"/>
                <a:gd name="connsiteX1" fmla="*/ 402326 w 2438400"/>
                <a:gd name="connsiteY1" fmla="*/ 0 h 1524000"/>
                <a:gd name="connsiteX2" fmla="*/ 0 w 2438400"/>
                <a:gd name="connsiteY2" fmla="*/ 402327 h 1524000"/>
                <a:gd name="connsiteX3" fmla="*/ 0 w 2438400"/>
                <a:gd name="connsiteY3" fmla="*/ 1352550 h 1524000"/>
                <a:gd name="connsiteX4" fmla="*/ 171450 w 2438400"/>
                <a:gd name="connsiteY4" fmla="*/ 1524000 h 1524000"/>
                <a:gd name="connsiteX5" fmla="*/ 2266950 w 2438400"/>
                <a:gd name="connsiteY5" fmla="*/ 1524000 h 1524000"/>
                <a:gd name="connsiteX6" fmla="*/ 2438400 w 2438400"/>
                <a:gd name="connsiteY6" fmla="*/ 1352550 h 1524000"/>
                <a:gd name="connsiteX7" fmla="*/ 2438400 w 2438400"/>
                <a:gd name="connsiteY7" fmla="*/ 402327 h 1524000"/>
                <a:gd name="connsiteX8" fmla="*/ 2036073 w 2438400"/>
                <a:gd name="connsiteY8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524000">
                  <a:moveTo>
                    <a:pt x="2036073" y="0"/>
                  </a:moveTo>
                  <a:lnTo>
                    <a:pt x="402326" y="0"/>
                  </a:lnTo>
                  <a:cubicBezTo>
                    <a:pt x="180128" y="0"/>
                    <a:pt x="0" y="180128"/>
                    <a:pt x="0" y="402327"/>
                  </a:cubicBezTo>
                  <a:lnTo>
                    <a:pt x="0" y="1352550"/>
                  </a:lnTo>
                  <a:cubicBezTo>
                    <a:pt x="0" y="1447239"/>
                    <a:pt x="76761" y="1524000"/>
                    <a:pt x="171450" y="1524000"/>
                  </a:cubicBezTo>
                  <a:lnTo>
                    <a:pt x="2266950" y="1524000"/>
                  </a:lnTo>
                  <a:cubicBezTo>
                    <a:pt x="2361639" y="1524000"/>
                    <a:pt x="2438400" y="1447239"/>
                    <a:pt x="2438400" y="1352550"/>
                  </a:cubicBezTo>
                  <a:lnTo>
                    <a:pt x="2438400" y="402327"/>
                  </a:lnTo>
                  <a:cubicBezTo>
                    <a:pt x="2438400" y="180128"/>
                    <a:pt x="2258272" y="0"/>
                    <a:pt x="2036073" y="0"/>
                  </a:cubicBezTo>
                  <a:close/>
                </a:path>
              </a:pathLst>
            </a:custGeom>
            <a:solidFill>
              <a:srgbClr val="6FBB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0" name="Freeform: Shape 1349">
              <a:extLst>
                <a:ext uri="{FF2B5EF4-FFF2-40B4-BE49-F238E27FC236}">
                  <a16:creationId xmlns:a16="http://schemas.microsoft.com/office/drawing/2014/main" id="{727747E0-B1DE-4DF3-87AF-6A533018B16D}"/>
                </a:ext>
              </a:extLst>
            </p:cNvPr>
            <p:cNvSpPr/>
            <p:nvPr/>
          </p:nvSpPr>
          <p:spPr>
            <a:xfrm>
              <a:off x="5726112" y="4206875"/>
              <a:ext cx="685800" cy="838200"/>
            </a:xfrm>
            <a:custGeom>
              <a:avLst/>
              <a:gdLst>
                <a:gd name="connsiteX0" fmla="*/ 0 w 685800"/>
                <a:gd name="connsiteY0" fmla="*/ 838200 h 838200"/>
                <a:gd name="connsiteX1" fmla="*/ 514350 w 685800"/>
                <a:gd name="connsiteY1" fmla="*/ 838200 h 838200"/>
                <a:gd name="connsiteX2" fmla="*/ 685800 w 685800"/>
                <a:gd name="connsiteY2" fmla="*/ 666750 h 838200"/>
                <a:gd name="connsiteX3" fmla="*/ 685800 w 685800"/>
                <a:gd name="connsiteY3" fmla="*/ 0 h 838200"/>
                <a:gd name="connsiteX4" fmla="*/ 0 w 6858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" h="838200">
                  <a:moveTo>
                    <a:pt x="0" y="838200"/>
                  </a:moveTo>
                  <a:lnTo>
                    <a:pt x="514350" y="838200"/>
                  </a:lnTo>
                  <a:cubicBezTo>
                    <a:pt x="609039" y="838200"/>
                    <a:pt x="685800" y="761439"/>
                    <a:pt x="685800" y="666750"/>
                  </a:cubicBezTo>
                  <a:lnTo>
                    <a:pt x="685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1" name="Freeform: Shape 1350">
              <a:extLst>
                <a:ext uri="{FF2B5EF4-FFF2-40B4-BE49-F238E27FC236}">
                  <a16:creationId xmlns:a16="http://schemas.microsoft.com/office/drawing/2014/main" id="{D6C2AB9A-345C-4A97-8403-B67BEECFB2FE}"/>
                </a:ext>
              </a:extLst>
            </p:cNvPr>
            <p:cNvSpPr/>
            <p:nvPr/>
          </p:nvSpPr>
          <p:spPr>
            <a:xfrm>
              <a:off x="5726112" y="4435475"/>
              <a:ext cx="533400" cy="609600"/>
            </a:xfrm>
            <a:custGeom>
              <a:avLst/>
              <a:gdLst>
                <a:gd name="connsiteX0" fmla="*/ 533400 w 533400"/>
                <a:gd name="connsiteY0" fmla="*/ 152400 h 609600"/>
                <a:gd name="connsiteX1" fmla="*/ 470440 w 533400"/>
                <a:gd name="connsiteY1" fmla="*/ 529971 h 609600"/>
                <a:gd name="connsiteX2" fmla="*/ 376524 w 533400"/>
                <a:gd name="connsiteY2" fmla="*/ 609600 h 609600"/>
                <a:gd name="connsiteX3" fmla="*/ 0 w 533400"/>
                <a:gd name="connsiteY3" fmla="*/ 609600 h 609600"/>
                <a:gd name="connsiteX4" fmla="*/ 0 w 533400"/>
                <a:gd name="connsiteY4" fmla="*/ 76200 h 609600"/>
                <a:gd name="connsiteX5" fmla="*/ 76200 w 533400"/>
                <a:gd name="connsiteY5" fmla="*/ 0 h 609600"/>
                <a:gd name="connsiteX6" fmla="*/ 304800 w 533400"/>
                <a:gd name="connsiteY6" fmla="*/ 0 h 609600"/>
                <a:gd name="connsiteX7" fmla="*/ 381000 w 533400"/>
                <a:gd name="connsiteY7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3400" h="609600">
                  <a:moveTo>
                    <a:pt x="533400" y="152400"/>
                  </a:moveTo>
                  <a:lnTo>
                    <a:pt x="470440" y="529971"/>
                  </a:lnTo>
                  <a:cubicBezTo>
                    <a:pt x="462848" y="575926"/>
                    <a:pt x="423101" y="609626"/>
                    <a:pt x="376524" y="609600"/>
                  </a:cubicBezTo>
                  <a:lnTo>
                    <a:pt x="0" y="609600"/>
                  </a:lnTo>
                  <a:lnTo>
                    <a:pt x="0" y="76200"/>
                  </a:lnTo>
                  <a:lnTo>
                    <a:pt x="76200" y="0"/>
                  </a:lnTo>
                  <a:lnTo>
                    <a:pt x="304800" y="0"/>
                  </a:lnTo>
                  <a:lnTo>
                    <a:pt x="381000" y="1524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2" name="Freeform: Shape 1351">
              <a:extLst>
                <a:ext uri="{FF2B5EF4-FFF2-40B4-BE49-F238E27FC236}">
                  <a16:creationId xmlns:a16="http://schemas.microsoft.com/office/drawing/2014/main" id="{CD48A99F-4BB7-4B39-B2A4-9864608E9FC6}"/>
                </a:ext>
              </a:extLst>
            </p:cNvPr>
            <p:cNvSpPr/>
            <p:nvPr/>
          </p:nvSpPr>
          <p:spPr>
            <a:xfrm>
              <a:off x="5802312" y="2149475"/>
              <a:ext cx="228600" cy="381000"/>
            </a:xfrm>
            <a:custGeom>
              <a:avLst/>
              <a:gdLst>
                <a:gd name="connsiteX0" fmla="*/ 38100 w 228600"/>
                <a:gd name="connsiteY0" fmla="*/ 381000 h 381000"/>
                <a:gd name="connsiteX1" fmla="*/ 0 w 228600"/>
                <a:gd name="connsiteY1" fmla="*/ 381000 h 381000"/>
                <a:gd name="connsiteX2" fmla="*/ 0 w 228600"/>
                <a:gd name="connsiteY2" fmla="*/ 381000 h 381000"/>
                <a:gd name="connsiteX3" fmla="*/ 0 w 228600"/>
                <a:gd name="connsiteY3" fmla="*/ 0 h 381000"/>
                <a:gd name="connsiteX4" fmla="*/ 0 w 228600"/>
                <a:gd name="connsiteY4" fmla="*/ 0 h 381000"/>
                <a:gd name="connsiteX5" fmla="*/ 38100 w 228600"/>
                <a:gd name="connsiteY5" fmla="*/ 0 h 381000"/>
                <a:gd name="connsiteX6" fmla="*/ 228600 w 228600"/>
                <a:gd name="connsiteY6" fmla="*/ 190500 h 381000"/>
                <a:gd name="connsiteX7" fmla="*/ 228600 w 228600"/>
                <a:gd name="connsiteY7" fmla="*/ 190500 h 381000"/>
                <a:gd name="connsiteX8" fmla="*/ 38100 w 228600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38100" y="381000"/>
                  </a:moveTo>
                  <a:lnTo>
                    <a:pt x="0" y="381000"/>
                  </a:lnTo>
                  <a:lnTo>
                    <a:pt x="0" y="38100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100" y="0"/>
                  </a:lnTo>
                  <a:cubicBezTo>
                    <a:pt x="143310" y="0"/>
                    <a:pt x="228600" y="85290"/>
                    <a:pt x="228600" y="190500"/>
                  </a:cubicBezTo>
                  <a:lnTo>
                    <a:pt x="228600" y="190500"/>
                  </a:lnTo>
                  <a:cubicBezTo>
                    <a:pt x="228600" y="295710"/>
                    <a:pt x="143310" y="381000"/>
                    <a:pt x="38100" y="3810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3" name="Freeform: Shape 1352">
              <a:extLst>
                <a:ext uri="{FF2B5EF4-FFF2-40B4-BE49-F238E27FC236}">
                  <a16:creationId xmlns:a16="http://schemas.microsoft.com/office/drawing/2014/main" id="{6057CE47-1D55-44F0-8ABD-320D5D852C1E}"/>
                </a:ext>
              </a:extLst>
            </p:cNvPr>
            <p:cNvSpPr/>
            <p:nvPr/>
          </p:nvSpPr>
          <p:spPr>
            <a:xfrm>
              <a:off x="3973512" y="4206875"/>
              <a:ext cx="457200" cy="609600"/>
            </a:xfrm>
            <a:custGeom>
              <a:avLst/>
              <a:gdLst>
                <a:gd name="connsiteX0" fmla="*/ 0 w 457200"/>
                <a:gd name="connsiteY0" fmla="*/ 0 h 609600"/>
                <a:gd name="connsiteX1" fmla="*/ 457200 w 457200"/>
                <a:gd name="connsiteY1" fmla="*/ 0 h 609600"/>
                <a:gd name="connsiteX2" fmla="*/ 457200 w 457200"/>
                <a:gd name="connsiteY2" fmla="*/ 609600 h 609600"/>
                <a:gd name="connsiteX3" fmla="*/ 0 w 457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609600">
                  <a:moveTo>
                    <a:pt x="0" y="0"/>
                  </a:moveTo>
                  <a:lnTo>
                    <a:pt x="457200" y="0"/>
                  </a:lnTo>
                  <a:lnTo>
                    <a:pt x="4572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4" name="Freeform: Shape 1353">
              <a:extLst>
                <a:ext uri="{FF2B5EF4-FFF2-40B4-BE49-F238E27FC236}">
                  <a16:creationId xmlns:a16="http://schemas.microsoft.com/office/drawing/2014/main" id="{36166758-A668-4F0D-8CE7-55540DDE4D6C}"/>
                </a:ext>
              </a:extLst>
            </p:cNvPr>
            <p:cNvSpPr/>
            <p:nvPr/>
          </p:nvSpPr>
          <p:spPr>
            <a:xfrm>
              <a:off x="5116512" y="2378075"/>
              <a:ext cx="76200" cy="228600"/>
            </a:xfrm>
            <a:custGeom>
              <a:avLst/>
              <a:gdLst>
                <a:gd name="connsiteX0" fmla="*/ 76200 w 76200"/>
                <a:gd name="connsiteY0" fmla="*/ 0 h 228600"/>
                <a:gd name="connsiteX1" fmla="*/ 0 w 76200"/>
                <a:gd name="connsiteY1" fmla="*/ 228600 h 228600"/>
                <a:gd name="connsiteX2" fmla="*/ 76200 w 76200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228600">
                  <a:moveTo>
                    <a:pt x="76200" y="0"/>
                  </a:moveTo>
                  <a:lnTo>
                    <a:pt x="0" y="228600"/>
                  </a:lnTo>
                  <a:lnTo>
                    <a:pt x="76200" y="228600"/>
                  </a:lnTo>
                </a:path>
              </a:pathLst>
            </a:custGeom>
            <a:noFill/>
            <a:ln w="15240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5" name="Freeform: Shape 1354">
              <a:extLst>
                <a:ext uri="{FF2B5EF4-FFF2-40B4-BE49-F238E27FC236}">
                  <a16:creationId xmlns:a16="http://schemas.microsoft.com/office/drawing/2014/main" id="{5FADF096-9D33-4833-AE9B-48904F80EBC8}"/>
                </a:ext>
              </a:extLst>
            </p:cNvPr>
            <p:cNvSpPr/>
            <p:nvPr/>
          </p:nvSpPr>
          <p:spPr>
            <a:xfrm>
              <a:off x="5726112" y="4435475"/>
              <a:ext cx="533400" cy="609600"/>
            </a:xfrm>
            <a:custGeom>
              <a:avLst/>
              <a:gdLst>
                <a:gd name="connsiteX0" fmla="*/ 533400 w 533400"/>
                <a:gd name="connsiteY0" fmla="*/ 152400 h 609600"/>
                <a:gd name="connsiteX1" fmla="*/ 470440 w 533400"/>
                <a:gd name="connsiteY1" fmla="*/ 529971 h 609600"/>
                <a:gd name="connsiteX2" fmla="*/ 376524 w 533400"/>
                <a:gd name="connsiteY2" fmla="*/ 609600 h 609600"/>
                <a:gd name="connsiteX3" fmla="*/ 0 w 533400"/>
                <a:gd name="connsiteY3" fmla="*/ 609600 h 609600"/>
                <a:gd name="connsiteX4" fmla="*/ 0 w 533400"/>
                <a:gd name="connsiteY4" fmla="*/ 76200 h 609600"/>
                <a:gd name="connsiteX5" fmla="*/ 76200 w 533400"/>
                <a:gd name="connsiteY5" fmla="*/ 0 h 609600"/>
                <a:gd name="connsiteX6" fmla="*/ 304800 w 533400"/>
                <a:gd name="connsiteY6" fmla="*/ 0 h 609600"/>
                <a:gd name="connsiteX7" fmla="*/ 381000 w 533400"/>
                <a:gd name="connsiteY7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3400" h="609600">
                  <a:moveTo>
                    <a:pt x="533400" y="152400"/>
                  </a:moveTo>
                  <a:lnTo>
                    <a:pt x="470440" y="529971"/>
                  </a:lnTo>
                  <a:cubicBezTo>
                    <a:pt x="462848" y="575926"/>
                    <a:pt x="423101" y="609626"/>
                    <a:pt x="376524" y="609600"/>
                  </a:cubicBezTo>
                  <a:lnTo>
                    <a:pt x="0" y="609600"/>
                  </a:lnTo>
                  <a:lnTo>
                    <a:pt x="0" y="76200"/>
                  </a:lnTo>
                  <a:lnTo>
                    <a:pt x="76200" y="0"/>
                  </a:lnTo>
                  <a:lnTo>
                    <a:pt x="304800" y="0"/>
                  </a:lnTo>
                  <a:lnTo>
                    <a:pt x="381000" y="152400"/>
                  </a:ln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6" name="Freeform: Shape 1355">
              <a:extLst>
                <a:ext uri="{FF2B5EF4-FFF2-40B4-BE49-F238E27FC236}">
                  <a16:creationId xmlns:a16="http://schemas.microsoft.com/office/drawing/2014/main" id="{76753050-E1BE-4E46-9172-CC69A554C36A}"/>
                </a:ext>
              </a:extLst>
            </p:cNvPr>
            <p:cNvSpPr/>
            <p:nvPr/>
          </p:nvSpPr>
          <p:spPr>
            <a:xfrm>
              <a:off x="3287708" y="1120775"/>
              <a:ext cx="609600" cy="2019300"/>
            </a:xfrm>
            <a:custGeom>
              <a:avLst/>
              <a:gdLst>
                <a:gd name="connsiteX0" fmla="*/ 533404 w 609600"/>
                <a:gd name="connsiteY0" fmla="*/ 1512999 h 2019300"/>
                <a:gd name="connsiteX1" fmla="*/ 533404 w 609600"/>
                <a:gd name="connsiteY1" fmla="*/ 228600 h 2019300"/>
                <a:gd name="connsiteX2" fmla="*/ 304804 w 609600"/>
                <a:gd name="connsiteY2" fmla="*/ 0 h 2019300"/>
                <a:gd name="connsiteX3" fmla="*/ 76204 w 609600"/>
                <a:gd name="connsiteY3" fmla="*/ 228600 h 2019300"/>
                <a:gd name="connsiteX4" fmla="*/ 76204 w 609600"/>
                <a:gd name="connsiteY4" fmla="*/ 1512999 h 2019300"/>
                <a:gd name="connsiteX5" fmla="*/ 103197 w 609600"/>
                <a:gd name="connsiteY5" fmla="*/ 1943205 h 2019300"/>
                <a:gd name="connsiteX6" fmla="*/ 533404 w 609600"/>
                <a:gd name="connsiteY6" fmla="*/ 1916211 h 2019300"/>
                <a:gd name="connsiteX7" fmla="*/ 533404 w 609600"/>
                <a:gd name="connsiteY7" fmla="*/ 1512999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2019300">
                  <a:moveTo>
                    <a:pt x="533404" y="1512999"/>
                  </a:moveTo>
                  <a:lnTo>
                    <a:pt x="533404" y="228600"/>
                  </a:lnTo>
                  <a:cubicBezTo>
                    <a:pt x="533404" y="102348"/>
                    <a:pt x="431056" y="0"/>
                    <a:pt x="304804" y="0"/>
                  </a:cubicBezTo>
                  <a:cubicBezTo>
                    <a:pt x="178551" y="0"/>
                    <a:pt x="76204" y="102348"/>
                    <a:pt x="76204" y="228600"/>
                  </a:cubicBezTo>
                  <a:lnTo>
                    <a:pt x="76204" y="1512999"/>
                  </a:lnTo>
                  <a:cubicBezTo>
                    <a:pt x="-35140" y="1639251"/>
                    <a:pt x="-23055" y="1831861"/>
                    <a:pt x="103197" y="1943205"/>
                  </a:cubicBezTo>
                  <a:cubicBezTo>
                    <a:pt x="229450" y="2054549"/>
                    <a:pt x="422060" y="2042463"/>
                    <a:pt x="533404" y="1916211"/>
                  </a:cubicBezTo>
                  <a:cubicBezTo>
                    <a:pt x="635004" y="1801008"/>
                    <a:pt x="635004" y="1628202"/>
                    <a:pt x="533404" y="1512999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7" name="Freeform: Shape 1356">
              <a:extLst>
                <a:ext uri="{FF2B5EF4-FFF2-40B4-BE49-F238E27FC236}">
                  <a16:creationId xmlns:a16="http://schemas.microsoft.com/office/drawing/2014/main" id="{8DD23B43-F770-4973-ABDB-A8AD8E8AD4A9}"/>
                </a:ext>
              </a:extLst>
            </p:cNvPr>
            <p:cNvSpPr/>
            <p:nvPr/>
          </p:nvSpPr>
          <p:spPr>
            <a:xfrm>
              <a:off x="3440087" y="2378075"/>
              <a:ext cx="304800" cy="609600"/>
            </a:xfrm>
            <a:custGeom>
              <a:avLst/>
              <a:gdLst>
                <a:gd name="connsiteX0" fmla="*/ 228625 w 304800"/>
                <a:gd name="connsiteY0" fmla="*/ 325355 h 609600"/>
                <a:gd name="connsiteX1" fmla="*/ 228625 w 304800"/>
                <a:gd name="connsiteY1" fmla="*/ 76200 h 609600"/>
                <a:gd name="connsiteX2" fmla="*/ 152425 w 304800"/>
                <a:gd name="connsiteY2" fmla="*/ 0 h 609600"/>
                <a:gd name="connsiteX3" fmla="*/ 76225 w 304800"/>
                <a:gd name="connsiteY3" fmla="*/ 76200 h 609600"/>
                <a:gd name="connsiteX4" fmla="*/ 76225 w 304800"/>
                <a:gd name="connsiteY4" fmla="*/ 325355 h 609600"/>
                <a:gd name="connsiteX5" fmla="*/ 20443 w 304800"/>
                <a:gd name="connsiteY5" fmla="*/ 533537 h 609600"/>
                <a:gd name="connsiteX6" fmla="*/ 228625 w 304800"/>
                <a:gd name="connsiteY6" fmla="*/ 589320 h 609600"/>
                <a:gd name="connsiteX7" fmla="*/ 284408 w 304800"/>
                <a:gd name="connsiteY7" fmla="*/ 381137 h 609600"/>
                <a:gd name="connsiteX8" fmla="*/ 228625 w 304800"/>
                <a:gd name="connsiteY8" fmla="*/ 32535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09600">
                  <a:moveTo>
                    <a:pt x="228625" y="325355"/>
                  </a:moveTo>
                  <a:lnTo>
                    <a:pt x="228625" y="76200"/>
                  </a:lnTo>
                  <a:cubicBezTo>
                    <a:pt x="228625" y="34116"/>
                    <a:pt x="194510" y="0"/>
                    <a:pt x="152425" y="0"/>
                  </a:cubicBezTo>
                  <a:cubicBezTo>
                    <a:pt x="110341" y="0"/>
                    <a:pt x="76225" y="34116"/>
                    <a:pt x="76225" y="76200"/>
                  </a:cubicBezTo>
                  <a:lnTo>
                    <a:pt x="76225" y="325355"/>
                  </a:lnTo>
                  <a:cubicBezTo>
                    <a:pt x="3334" y="367439"/>
                    <a:pt x="-21641" y="460645"/>
                    <a:pt x="20443" y="533537"/>
                  </a:cubicBezTo>
                  <a:cubicBezTo>
                    <a:pt x="62527" y="606429"/>
                    <a:pt x="155734" y="631404"/>
                    <a:pt x="228625" y="589320"/>
                  </a:cubicBezTo>
                  <a:cubicBezTo>
                    <a:pt x="301517" y="547236"/>
                    <a:pt x="326492" y="454029"/>
                    <a:pt x="284408" y="381137"/>
                  </a:cubicBezTo>
                  <a:cubicBezTo>
                    <a:pt x="271032" y="357970"/>
                    <a:pt x="251793" y="338731"/>
                    <a:pt x="228625" y="325355"/>
                  </a:cubicBez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8" name="Freeform: Shape 1357">
              <a:extLst>
                <a:ext uri="{FF2B5EF4-FFF2-40B4-BE49-F238E27FC236}">
                  <a16:creationId xmlns:a16="http://schemas.microsoft.com/office/drawing/2014/main" id="{244C8341-8124-4781-AD78-C2AF5C659A80}"/>
                </a:ext>
              </a:extLst>
            </p:cNvPr>
            <p:cNvSpPr/>
            <p:nvPr/>
          </p:nvSpPr>
          <p:spPr>
            <a:xfrm>
              <a:off x="3363912" y="1387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9" name="Freeform: Shape 1358">
              <a:extLst>
                <a:ext uri="{FF2B5EF4-FFF2-40B4-BE49-F238E27FC236}">
                  <a16:creationId xmlns:a16="http://schemas.microsoft.com/office/drawing/2014/main" id="{9DBC8B17-4828-4A94-896F-3C161D0BF1CA}"/>
                </a:ext>
              </a:extLst>
            </p:cNvPr>
            <p:cNvSpPr/>
            <p:nvPr/>
          </p:nvSpPr>
          <p:spPr>
            <a:xfrm>
              <a:off x="3363912" y="16922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0" name="Freeform: Shape 1359">
              <a:extLst>
                <a:ext uri="{FF2B5EF4-FFF2-40B4-BE49-F238E27FC236}">
                  <a16:creationId xmlns:a16="http://schemas.microsoft.com/office/drawing/2014/main" id="{90B99A3C-8340-4F5D-8093-A16981FA4C00}"/>
                </a:ext>
              </a:extLst>
            </p:cNvPr>
            <p:cNvSpPr/>
            <p:nvPr/>
          </p:nvSpPr>
          <p:spPr>
            <a:xfrm>
              <a:off x="3363912" y="1997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1" name="Freeform: Shape 1360">
              <a:extLst>
                <a:ext uri="{FF2B5EF4-FFF2-40B4-BE49-F238E27FC236}">
                  <a16:creationId xmlns:a16="http://schemas.microsoft.com/office/drawing/2014/main" id="{17B2E013-2980-4940-9A29-4303F852CCB2}"/>
                </a:ext>
              </a:extLst>
            </p:cNvPr>
            <p:cNvSpPr/>
            <p:nvPr/>
          </p:nvSpPr>
          <p:spPr>
            <a:xfrm>
              <a:off x="2830512" y="11588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2" name="Freeform: Shape 1361">
              <a:extLst>
                <a:ext uri="{FF2B5EF4-FFF2-40B4-BE49-F238E27FC236}">
                  <a16:creationId xmlns:a16="http://schemas.microsoft.com/office/drawing/2014/main" id="{9E7A807A-BE11-444D-B33D-0B57E1F26BA1}"/>
                </a:ext>
              </a:extLst>
            </p:cNvPr>
            <p:cNvSpPr/>
            <p:nvPr/>
          </p:nvSpPr>
          <p:spPr>
            <a:xfrm>
              <a:off x="2992335" y="702601"/>
              <a:ext cx="295275" cy="295275"/>
            </a:xfrm>
            <a:custGeom>
              <a:avLst/>
              <a:gdLst>
                <a:gd name="connsiteX0" fmla="*/ 219177 w 295275"/>
                <a:gd name="connsiteY0" fmla="*/ 303874 h 295275"/>
                <a:gd name="connsiteX1" fmla="*/ 163760 w 295275"/>
                <a:gd name="connsiteY1" fmla="*/ 279985 h 295275"/>
                <a:gd name="connsiteX2" fmla="*/ 19933 w 295275"/>
                <a:gd name="connsiteY2" fmla="*/ 127585 h 295275"/>
                <a:gd name="connsiteX3" fmla="*/ 24816 w 295275"/>
                <a:gd name="connsiteY3" fmla="*/ 19933 h 295275"/>
                <a:gd name="connsiteX4" fmla="*/ 130718 w 295275"/>
                <a:gd name="connsiteY4" fmla="*/ 22962 h 295275"/>
                <a:gd name="connsiteX5" fmla="*/ 274546 w 295275"/>
                <a:gd name="connsiteY5" fmla="*/ 175362 h 295275"/>
                <a:gd name="connsiteX6" fmla="*/ 271450 w 295275"/>
                <a:gd name="connsiteY6" fmla="*/ 283081 h 295275"/>
                <a:gd name="connsiteX7" fmla="*/ 219177 w 295275"/>
                <a:gd name="connsiteY7" fmla="*/ 303874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295275">
                  <a:moveTo>
                    <a:pt x="219177" y="303874"/>
                  </a:moveTo>
                  <a:cubicBezTo>
                    <a:pt x="198199" y="303904"/>
                    <a:pt x="178142" y="295258"/>
                    <a:pt x="163760" y="279985"/>
                  </a:cubicBezTo>
                  <a:lnTo>
                    <a:pt x="19933" y="127585"/>
                  </a:lnTo>
                  <a:cubicBezTo>
                    <a:pt x="-8446" y="96509"/>
                    <a:pt x="-6260" y="48312"/>
                    <a:pt x="24816" y="19933"/>
                  </a:cubicBezTo>
                  <a:cubicBezTo>
                    <a:pt x="55159" y="-7778"/>
                    <a:pt x="102009" y="-6437"/>
                    <a:pt x="130718" y="22962"/>
                  </a:cubicBezTo>
                  <a:lnTo>
                    <a:pt x="274546" y="175362"/>
                  </a:lnTo>
                  <a:cubicBezTo>
                    <a:pt x="303437" y="205963"/>
                    <a:pt x="302050" y="254190"/>
                    <a:pt x="271450" y="283081"/>
                  </a:cubicBezTo>
                  <a:cubicBezTo>
                    <a:pt x="257315" y="296426"/>
                    <a:pt x="238616" y="303864"/>
                    <a:pt x="219177" y="303874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3" name="Freeform: Shape 1362">
              <a:extLst>
                <a:ext uri="{FF2B5EF4-FFF2-40B4-BE49-F238E27FC236}">
                  <a16:creationId xmlns:a16="http://schemas.microsoft.com/office/drawing/2014/main" id="{3DD6B675-7DCC-40C0-842C-BC1AFA4B5E96}"/>
                </a:ext>
              </a:extLst>
            </p:cNvPr>
            <p:cNvSpPr/>
            <p:nvPr/>
          </p:nvSpPr>
          <p:spPr>
            <a:xfrm>
              <a:off x="3973512" y="11588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4" name="Freeform: Shape 1363">
              <a:extLst>
                <a:ext uri="{FF2B5EF4-FFF2-40B4-BE49-F238E27FC236}">
                  <a16:creationId xmlns:a16="http://schemas.microsoft.com/office/drawing/2014/main" id="{F46CF592-CBAF-4D94-A176-A64B16E4541C}"/>
                </a:ext>
              </a:extLst>
            </p:cNvPr>
            <p:cNvSpPr/>
            <p:nvPr/>
          </p:nvSpPr>
          <p:spPr>
            <a:xfrm>
              <a:off x="3897322" y="701672"/>
              <a:ext cx="295275" cy="304800"/>
            </a:xfrm>
            <a:custGeom>
              <a:avLst/>
              <a:gdLst>
                <a:gd name="connsiteX0" fmla="*/ 76190 w 295275"/>
                <a:gd name="connsiteY0" fmla="*/ 304803 h 304800"/>
                <a:gd name="connsiteX1" fmla="*/ 0 w 295275"/>
                <a:gd name="connsiteY1" fmla="*/ 228594 h 304800"/>
                <a:gd name="connsiteX2" fmla="*/ 20793 w 295275"/>
                <a:gd name="connsiteY2" fmla="*/ 176292 h 304800"/>
                <a:gd name="connsiteX3" fmla="*/ 164620 w 295275"/>
                <a:gd name="connsiteY3" fmla="*/ 23892 h 304800"/>
                <a:gd name="connsiteX4" fmla="*/ 272343 w 295275"/>
                <a:gd name="connsiteY4" fmla="*/ 20792 h 304800"/>
                <a:gd name="connsiteX5" fmla="*/ 275444 w 295275"/>
                <a:gd name="connsiteY5" fmla="*/ 128515 h 304800"/>
                <a:gd name="connsiteX6" fmla="*/ 131616 w 295275"/>
                <a:gd name="connsiteY6" fmla="*/ 280915 h 304800"/>
                <a:gd name="connsiteX7" fmla="*/ 76190 w 295275"/>
                <a:gd name="connsiteY7" fmla="*/ 30480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304800">
                  <a:moveTo>
                    <a:pt x="76190" y="304803"/>
                  </a:moveTo>
                  <a:cubicBezTo>
                    <a:pt x="34106" y="304798"/>
                    <a:pt x="-6" y="270678"/>
                    <a:pt x="0" y="228594"/>
                  </a:cubicBezTo>
                  <a:cubicBezTo>
                    <a:pt x="2" y="209145"/>
                    <a:pt x="7441" y="190434"/>
                    <a:pt x="20793" y="176292"/>
                  </a:cubicBezTo>
                  <a:lnTo>
                    <a:pt x="164620" y="23892"/>
                  </a:lnTo>
                  <a:cubicBezTo>
                    <a:pt x="193511" y="-6711"/>
                    <a:pt x="241740" y="-8099"/>
                    <a:pt x="272343" y="20792"/>
                  </a:cubicBezTo>
                  <a:cubicBezTo>
                    <a:pt x="302946" y="49682"/>
                    <a:pt x="304334" y="97912"/>
                    <a:pt x="275444" y="128515"/>
                  </a:cubicBezTo>
                  <a:lnTo>
                    <a:pt x="131616" y="280915"/>
                  </a:lnTo>
                  <a:cubicBezTo>
                    <a:pt x="117232" y="296189"/>
                    <a:pt x="97171" y="304835"/>
                    <a:pt x="76190" y="304803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5" name="Freeform: Shape 1364">
              <a:extLst>
                <a:ext uri="{FF2B5EF4-FFF2-40B4-BE49-F238E27FC236}">
                  <a16:creationId xmlns:a16="http://schemas.microsoft.com/office/drawing/2014/main" id="{DA673AF4-FB8C-4C3C-BDE3-86356031E685}"/>
                </a:ext>
              </a:extLst>
            </p:cNvPr>
            <p:cNvSpPr/>
            <p:nvPr/>
          </p:nvSpPr>
          <p:spPr>
            <a:xfrm>
              <a:off x="3516312" y="549275"/>
              <a:ext cx="152400" cy="304800"/>
            </a:xfrm>
            <a:custGeom>
              <a:avLst/>
              <a:gdLst>
                <a:gd name="connsiteX0" fmla="*/ 76200 w 152400"/>
                <a:gd name="connsiteY0" fmla="*/ 304800 h 304800"/>
                <a:gd name="connsiteX1" fmla="*/ 0 w 152400"/>
                <a:gd name="connsiteY1" fmla="*/ 228600 h 304800"/>
                <a:gd name="connsiteX2" fmla="*/ 0 w 152400"/>
                <a:gd name="connsiteY2" fmla="*/ 76200 h 304800"/>
                <a:gd name="connsiteX3" fmla="*/ 76200 w 152400"/>
                <a:gd name="connsiteY3" fmla="*/ 0 h 304800"/>
                <a:gd name="connsiteX4" fmla="*/ 152400 w 152400"/>
                <a:gd name="connsiteY4" fmla="*/ 76200 h 304800"/>
                <a:gd name="connsiteX5" fmla="*/ 152400 w 152400"/>
                <a:gd name="connsiteY5" fmla="*/ 228600 h 304800"/>
                <a:gd name="connsiteX6" fmla="*/ 76200 w 152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76200" y="304800"/>
                  </a:moveTo>
                  <a:cubicBezTo>
                    <a:pt x="34116" y="304800"/>
                    <a:pt x="0" y="270684"/>
                    <a:pt x="0" y="2286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228600"/>
                  </a:lnTo>
                  <a:cubicBezTo>
                    <a:pt x="152400" y="270684"/>
                    <a:pt x="118284" y="304800"/>
                    <a:pt x="76200" y="3048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6" name="Freeform: Shape 1365">
              <a:extLst>
                <a:ext uri="{FF2B5EF4-FFF2-40B4-BE49-F238E27FC236}">
                  <a16:creationId xmlns:a16="http://schemas.microsoft.com/office/drawing/2014/main" id="{C80BB52A-F68F-4545-AB35-5EFE3377CBB9}"/>
                </a:ext>
              </a:extLst>
            </p:cNvPr>
            <p:cNvSpPr/>
            <p:nvPr/>
          </p:nvSpPr>
          <p:spPr>
            <a:xfrm>
              <a:off x="6640279" y="3139720"/>
              <a:ext cx="257175" cy="1066800"/>
            </a:xfrm>
            <a:custGeom>
              <a:avLst/>
              <a:gdLst>
                <a:gd name="connsiteX0" fmla="*/ 76357 w 257175"/>
                <a:gd name="connsiteY0" fmla="*/ 1067155 h 1066800"/>
                <a:gd name="connsiteX1" fmla="*/ 228 w 257175"/>
                <a:gd name="connsiteY1" fmla="*/ 990884 h 1066800"/>
                <a:gd name="connsiteX2" fmla="*/ 13035 w 257175"/>
                <a:gd name="connsiteY2" fmla="*/ 948674 h 1066800"/>
                <a:gd name="connsiteX3" fmla="*/ 89235 w 257175"/>
                <a:gd name="connsiteY3" fmla="*/ 834374 h 1066800"/>
                <a:gd name="connsiteX4" fmla="*/ 89235 w 257175"/>
                <a:gd name="connsiteY4" fmla="*/ 690318 h 1066800"/>
                <a:gd name="connsiteX5" fmla="*/ 89235 w 257175"/>
                <a:gd name="connsiteY5" fmla="*/ 377174 h 1066800"/>
                <a:gd name="connsiteX6" fmla="*/ 89235 w 257175"/>
                <a:gd name="connsiteY6" fmla="*/ 233118 h 1066800"/>
                <a:gd name="connsiteX7" fmla="*/ 13035 w 257175"/>
                <a:gd name="connsiteY7" fmla="*/ 118818 h 1066800"/>
                <a:gd name="connsiteX8" fmla="*/ 33598 w 257175"/>
                <a:gd name="connsiteY8" fmla="*/ 13035 h 1066800"/>
                <a:gd name="connsiteX9" fmla="*/ 139381 w 257175"/>
                <a:gd name="connsiteY9" fmla="*/ 33598 h 1066800"/>
                <a:gd name="connsiteX10" fmla="*/ 139832 w 257175"/>
                <a:gd name="connsiteY10" fmla="*/ 34274 h 1066800"/>
                <a:gd name="connsiteX11" fmla="*/ 216032 w 257175"/>
                <a:gd name="connsiteY11" fmla="*/ 148574 h 1066800"/>
                <a:gd name="connsiteX12" fmla="*/ 216032 w 257175"/>
                <a:gd name="connsiteY12" fmla="*/ 461718 h 1066800"/>
                <a:gd name="connsiteX13" fmla="*/ 216032 w 257175"/>
                <a:gd name="connsiteY13" fmla="*/ 605774 h 1066800"/>
                <a:gd name="connsiteX14" fmla="*/ 216032 w 257175"/>
                <a:gd name="connsiteY14" fmla="*/ 918918 h 1066800"/>
                <a:gd name="connsiteX15" fmla="*/ 139832 w 257175"/>
                <a:gd name="connsiteY15" fmla="*/ 1033218 h 1066800"/>
                <a:gd name="connsiteX16" fmla="*/ 76357 w 257175"/>
                <a:gd name="connsiteY16" fmla="*/ 1067155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175" h="1066800">
                  <a:moveTo>
                    <a:pt x="76357" y="1067155"/>
                  </a:moveTo>
                  <a:cubicBezTo>
                    <a:pt x="34273" y="1067116"/>
                    <a:pt x="189" y="1032968"/>
                    <a:pt x="228" y="990884"/>
                  </a:cubicBezTo>
                  <a:cubicBezTo>
                    <a:pt x="242" y="975859"/>
                    <a:pt x="4698" y="961173"/>
                    <a:pt x="13035" y="948674"/>
                  </a:cubicBezTo>
                  <a:lnTo>
                    <a:pt x="89235" y="834374"/>
                  </a:lnTo>
                  <a:cubicBezTo>
                    <a:pt x="118396" y="790783"/>
                    <a:pt x="118396" y="733909"/>
                    <a:pt x="89235" y="690318"/>
                  </a:cubicBezTo>
                  <a:cubicBezTo>
                    <a:pt x="25826" y="595566"/>
                    <a:pt x="25826" y="471925"/>
                    <a:pt x="89235" y="377174"/>
                  </a:cubicBezTo>
                  <a:cubicBezTo>
                    <a:pt x="118396" y="333583"/>
                    <a:pt x="118396" y="276709"/>
                    <a:pt x="89235" y="233118"/>
                  </a:cubicBezTo>
                  <a:lnTo>
                    <a:pt x="13035" y="118818"/>
                  </a:lnTo>
                  <a:cubicBezTo>
                    <a:pt x="-10498" y="83928"/>
                    <a:pt x="-1292" y="36568"/>
                    <a:pt x="33598" y="13035"/>
                  </a:cubicBezTo>
                  <a:cubicBezTo>
                    <a:pt x="68487" y="-10498"/>
                    <a:pt x="115848" y="-1292"/>
                    <a:pt x="139381" y="33598"/>
                  </a:cubicBezTo>
                  <a:cubicBezTo>
                    <a:pt x="139532" y="33822"/>
                    <a:pt x="139683" y="34048"/>
                    <a:pt x="139832" y="34274"/>
                  </a:cubicBezTo>
                  <a:lnTo>
                    <a:pt x="216032" y="148574"/>
                  </a:lnTo>
                  <a:cubicBezTo>
                    <a:pt x="279441" y="243325"/>
                    <a:pt x="279441" y="366966"/>
                    <a:pt x="216032" y="461718"/>
                  </a:cubicBezTo>
                  <a:cubicBezTo>
                    <a:pt x="186870" y="505309"/>
                    <a:pt x="186870" y="562183"/>
                    <a:pt x="216032" y="605774"/>
                  </a:cubicBezTo>
                  <a:cubicBezTo>
                    <a:pt x="279441" y="700525"/>
                    <a:pt x="279441" y="824166"/>
                    <a:pt x="216032" y="918918"/>
                  </a:cubicBezTo>
                  <a:lnTo>
                    <a:pt x="139832" y="1033218"/>
                  </a:lnTo>
                  <a:cubicBezTo>
                    <a:pt x="125696" y="1054451"/>
                    <a:pt x="101865" y="1067192"/>
                    <a:pt x="76357" y="106715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7" name="Freeform: Shape 1366">
              <a:extLst>
                <a:ext uri="{FF2B5EF4-FFF2-40B4-BE49-F238E27FC236}">
                  <a16:creationId xmlns:a16="http://schemas.microsoft.com/office/drawing/2014/main" id="{CB8C5ED0-D9A3-41F8-8E0A-38361AEFFAE5}"/>
                </a:ext>
              </a:extLst>
            </p:cNvPr>
            <p:cNvSpPr/>
            <p:nvPr/>
          </p:nvSpPr>
          <p:spPr>
            <a:xfrm>
              <a:off x="6986893" y="3597596"/>
              <a:ext cx="257175" cy="1057275"/>
            </a:xfrm>
            <a:custGeom>
              <a:avLst/>
              <a:gdLst>
                <a:gd name="connsiteX0" fmla="*/ 76129 w 257175"/>
                <a:gd name="connsiteY0" fmla="*/ 1066479 h 1057275"/>
                <a:gd name="connsiteX1" fmla="*/ 0 w 257175"/>
                <a:gd name="connsiteY1" fmla="*/ 990208 h 1057275"/>
                <a:gd name="connsiteX2" fmla="*/ 12807 w 257175"/>
                <a:gd name="connsiteY2" fmla="*/ 947998 h 1057275"/>
                <a:gd name="connsiteX3" fmla="*/ 89007 w 257175"/>
                <a:gd name="connsiteY3" fmla="*/ 833698 h 1057275"/>
                <a:gd name="connsiteX4" fmla="*/ 89007 w 257175"/>
                <a:gd name="connsiteY4" fmla="*/ 689642 h 1057275"/>
                <a:gd name="connsiteX5" fmla="*/ 89007 w 257175"/>
                <a:gd name="connsiteY5" fmla="*/ 376507 h 1057275"/>
                <a:gd name="connsiteX6" fmla="*/ 89007 w 257175"/>
                <a:gd name="connsiteY6" fmla="*/ 232442 h 1057275"/>
                <a:gd name="connsiteX7" fmla="*/ 12807 w 257175"/>
                <a:gd name="connsiteY7" fmla="*/ 118142 h 1057275"/>
                <a:gd name="connsiteX8" fmla="*/ 34496 w 257175"/>
                <a:gd name="connsiteY8" fmla="*/ 12584 h 1057275"/>
                <a:gd name="connsiteX9" fmla="*/ 139603 w 257175"/>
                <a:gd name="connsiteY9" fmla="*/ 33598 h 1057275"/>
                <a:gd name="connsiteX10" fmla="*/ 215803 w 257175"/>
                <a:gd name="connsiteY10" fmla="*/ 147898 h 1057275"/>
                <a:gd name="connsiteX11" fmla="*/ 215803 w 257175"/>
                <a:gd name="connsiteY11" fmla="*/ 461042 h 1057275"/>
                <a:gd name="connsiteX12" fmla="*/ 215803 w 257175"/>
                <a:gd name="connsiteY12" fmla="*/ 605107 h 1057275"/>
                <a:gd name="connsiteX13" fmla="*/ 215803 w 257175"/>
                <a:gd name="connsiteY13" fmla="*/ 918242 h 1057275"/>
                <a:gd name="connsiteX14" fmla="*/ 139603 w 257175"/>
                <a:gd name="connsiteY14" fmla="*/ 1032542 h 1057275"/>
                <a:gd name="connsiteX15" fmla="*/ 76129 w 257175"/>
                <a:gd name="connsiteY15" fmla="*/ 1066479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175" h="1057275">
                  <a:moveTo>
                    <a:pt x="76129" y="1066479"/>
                  </a:moveTo>
                  <a:cubicBezTo>
                    <a:pt x="34045" y="1066440"/>
                    <a:pt x="-39" y="1032292"/>
                    <a:pt x="0" y="990208"/>
                  </a:cubicBezTo>
                  <a:cubicBezTo>
                    <a:pt x="14" y="975183"/>
                    <a:pt x="4470" y="960497"/>
                    <a:pt x="12807" y="947998"/>
                  </a:cubicBezTo>
                  <a:lnTo>
                    <a:pt x="89007" y="833698"/>
                  </a:lnTo>
                  <a:cubicBezTo>
                    <a:pt x="118168" y="790107"/>
                    <a:pt x="118168" y="733233"/>
                    <a:pt x="89007" y="689642"/>
                  </a:cubicBezTo>
                  <a:cubicBezTo>
                    <a:pt x="25607" y="594891"/>
                    <a:pt x="25607" y="471258"/>
                    <a:pt x="89007" y="376507"/>
                  </a:cubicBezTo>
                  <a:cubicBezTo>
                    <a:pt x="118172" y="332914"/>
                    <a:pt x="118172" y="276035"/>
                    <a:pt x="89007" y="232442"/>
                  </a:cubicBezTo>
                  <a:lnTo>
                    <a:pt x="12807" y="118142"/>
                  </a:lnTo>
                  <a:cubicBezTo>
                    <a:pt x="-10353" y="83003"/>
                    <a:pt x="-642" y="35744"/>
                    <a:pt x="34496" y="12584"/>
                  </a:cubicBezTo>
                  <a:cubicBezTo>
                    <a:pt x="69370" y="-10401"/>
                    <a:pt x="116248" y="-1029"/>
                    <a:pt x="139603" y="33598"/>
                  </a:cubicBezTo>
                  <a:lnTo>
                    <a:pt x="215803" y="147898"/>
                  </a:lnTo>
                  <a:cubicBezTo>
                    <a:pt x="279220" y="242647"/>
                    <a:pt x="279220" y="366293"/>
                    <a:pt x="215803" y="461042"/>
                  </a:cubicBezTo>
                  <a:cubicBezTo>
                    <a:pt x="186637" y="504635"/>
                    <a:pt x="186637" y="561514"/>
                    <a:pt x="215803" y="605107"/>
                  </a:cubicBezTo>
                  <a:cubicBezTo>
                    <a:pt x="279221" y="699853"/>
                    <a:pt x="279221" y="823496"/>
                    <a:pt x="215803" y="918242"/>
                  </a:cubicBezTo>
                  <a:lnTo>
                    <a:pt x="139603" y="1032542"/>
                  </a:lnTo>
                  <a:cubicBezTo>
                    <a:pt x="125467" y="1053775"/>
                    <a:pt x="101637" y="1066516"/>
                    <a:pt x="76129" y="1066479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8" name="Freeform: Shape 1367">
              <a:extLst>
                <a:ext uri="{FF2B5EF4-FFF2-40B4-BE49-F238E27FC236}">
                  <a16:creationId xmlns:a16="http://schemas.microsoft.com/office/drawing/2014/main" id="{B8DF8A68-577B-46F6-BA33-59AD720EAEBF}"/>
                </a:ext>
              </a:extLst>
            </p:cNvPr>
            <p:cNvSpPr/>
            <p:nvPr/>
          </p:nvSpPr>
          <p:spPr>
            <a:xfrm>
              <a:off x="3405357" y="3596919"/>
              <a:ext cx="257175" cy="1066800"/>
            </a:xfrm>
            <a:custGeom>
              <a:avLst/>
              <a:gdLst>
                <a:gd name="connsiteX0" fmla="*/ 187231 w 257175"/>
                <a:gd name="connsiteY0" fmla="*/ 1067156 h 1066800"/>
                <a:gd name="connsiteX1" fmla="*/ 123757 w 257175"/>
                <a:gd name="connsiteY1" fmla="*/ 1033219 h 1066800"/>
                <a:gd name="connsiteX2" fmla="*/ 47557 w 257175"/>
                <a:gd name="connsiteY2" fmla="*/ 918919 h 1066800"/>
                <a:gd name="connsiteX3" fmla="*/ 47557 w 257175"/>
                <a:gd name="connsiteY3" fmla="*/ 605775 h 1066800"/>
                <a:gd name="connsiteX4" fmla="*/ 47557 w 257175"/>
                <a:gd name="connsiteY4" fmla="*/ 461719 h 1066800"/>
                <a:gd name="connsiteX5" fmla="*/ 47557 w 257175"/>
                <a:gd name="connsiteY5" fmla="*/ 148575 h 1066800"/>
                <a:gd name="connsiteX6" fmla="*/ 123757 w 257175"/>
                <a:gd name="connsiteY6" fmla="*/ 34275 h 1066800"/>
                <a:gd name="connsiteX7" fmla="*/ 229314 w 257175"/>
                <a:gd name="connsiteY7" fmla="*/ 12585 h 1066800"/>
                <a:gd name="connsiteX8" fmla="*/ 251004 w 257175"/>
                <a:gd name="connsiteY8" fmla="*/ 118142 h 1066800"/>
                <a:gd name="connsiteX9" fmla="*/ 250553 w 257175"/>
                <a:gd name="connsiteY9" fmla="*/ 118819 h 1066800"/>
                <a:gd name="connsiteX10" fmla="*/ 174353 w 257175"/>
                <a:gd name="connsiteY10" fmla="*/ 233119 h 1066800"/>
                <a:gd name="connsiteX11" fmla="*/ 174353 w 257175"/>
                <a:gd name="connsiteY11" fmla="*/ 377175 h 1066800"/>
                <a:gd name="connsiteX12" fmla="*/ 174353 w 257175"/>
                <a:gd name="connsiteY12" fmla="*/ 690319 h 1066800"/>
                <a:gd name="connsiteX13" fmla="*/ 174353 w 257175"/>
                <a:gd name="connsiteY13" fmla="*/ 834375 h 1066800"/>
                <a:gd name="connsiteX14" fmla="*/ 250553 w 257175"/>
                <a:gd name="connsiteY14" fmla="*/ 948675 h 1066800"/>
                <a:gd name="connsiteX15" fmla="*/ 229442 w 257175"/>
                <a:gd name="connsiteY15" fmla="*/ 1054350 h 1066800"/>
                <a:gd name="connsiteX16" fmla="*/ 187231 w 257175"/>
                <a:gd name="connsiteY16" fmla="*/ 1067156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175" h="1066800">
                  <a:moveTo>
                    <a:pt x="187231" y="1067156"/>
                  </a:moveTo>
                  <a:cubicBezTo>
                    <a:pt x="161723" y="1067193"/>
                    <a:pt x="137893" y="1054451"/>
                    <a:pt x="123757" y="1033219"/>
                  </a:cubicBezTo>
                  <a:lnTo>
                    <a:pt x="47557" y="918919"/>
                  </a:lnTo>
                  <a:cubicBezTo>
                    <a:pt x="-15852" y="824167"/>
                    <a:pt x="-15852" y="700526"/>
                    <a:pt x="47557" y="605775"/>
                  </a:cubicBezTo>
                  <a:cubicBezTo>
                    <a:pt x="76718" y="562183"/>
                    <a:pt x="76718" y="505310"/>
                    <a:pt x="47557" y="461719"/>
                  </a:cubicBezTo>
                  <a:cubicBezTo>
                    <a:pt x="-15852" y="366967"/>
                    <a:pt x="-15852" y="243326"/>
                    <a:pt x="47557" y="148575"/>
                  </a:cubicBezTo>
                  <a:lnTo>
                    <a:pt x="123757" y="34275"/>
                  </a:lnTo>
                  <a:cubicBezTo>
                    <a:pt x="146916" y="-864"/>
                    <a:pt x="194176" y="-10575"/>
                    <a:pt x="229314" y="12585"/>
                  </a:cubicBezTo>
                  <a:cubicBezTo>
                    <a:pt x="264453" y="35744"/>
                    <a:pt x="274164" y="83004"/>
                    <a:pt x="251004" y="118142"/>
                  </a:cubicBezTo>
                  <a:cubicBezTo>
                    <a:pt x="250855" y="118369"/>
                    <a:pt x="250705" y="118594"/>
                    <a:pt x="250553" y="118819"/>
                  </a:cubicBezTo>
                  <a:lnTo>
                    <a:pt x="174353" y="233119"/>
                  </a:lnTo>
                  <a:cubicBezTo>
                    <a:pt x="145192" y="276710"/>
                    <a:pt x="145192" y="333583"/>
                    <a:pt x="174353" y="377175"/>
                  </a:cubicBezTo>
                  <a:cubicBezTo>
                    <a:pt x="237762" y="471926"/>
                    <a:pt x="237762" y="595567"/>
                    <a:pt x="174353" y="690319"/>
                  </a:cubicBezTo>
                  <a:cubicBezTo>
                    <a:pt x="145192" y="733910"/>
                    <a:pt x="145192" y="790783"/>
                    <a:pt x="174353" y="834375"/>
                  </a:cubicBezTo>
                  <a:lnTo>
                    <a:pt x="250553" y="948675"/>
                  </a:lnTo>
                  <a:cubicBezTo>
                    <a:pt x="273905" y="983686"/>
                    <a:pt x="264453" y="1030998"/>
                    <a:pt x="229442" y="1054350"/>
                  </a:cubicBezTo>
                  <a:cubicBezTo>
                    <a:pt x="216942" y="1062687"/>
                    <a:pt x="202256" y="1067142"/>
                    <a:pt x="187231" y="1067156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9" name="Freeform: Shape 1368">
              <a:extLst>
                <a:ext uri="{FF2B5EF4-FFF2-40B4-BE49-F238E27FC236}">
                  <a16:creationId xmlns:a16="http://schemas.microsoft.com/office/drawing/2014/main" id="{A24E623A-3648-49B7-8C7E-F2F03982CE19}"/>
                </a:ext>
              </a:extLst>
            </p:cNvPr>
            <p:cNvSpPr/>
            <p:nvPr/>
          </p:nvSpPr>
          <p:spPr>
            <a:xfrm>
              <a:off x="3058964" y="4054796"/>
              <a:ext cx="257175" cy="1057275"/>
            </a:xfrm>
            <a:custGeom>
              <a:avLst/>
              <a:gdLst>
                <a:gd name="connsiteX0" fmla="*/ 187238 w 257175"/>
                <a:gd name="connsiteY0" fmla="*/ 1066479 h 1057275"/>
                <a:gd name="connsiteX1" fmla="*/ 123763 w 257175"/>
                <a:gd name="connsiteY1" fmla="*/ 1032542 h 1057275"/>
                <a:gd name="connsiteX2" fmla="*/ 47563 w 257175"/>
                <a:gd name="connsiteY2" fmla="*/ 918242 h 1057275"/>
                <a:gd name="connsiteX3" fmla="*/ 47563 w 257175"/>
                <a:gd name="connsiteY3" fmla="*/ 605098 h 1057275"/>
                <a:gd name="connsiteX4" fmla="*/ 47563 w 257175"/>
                <a:gd name="connsiteY4" fmla="*/ 461032 h 1057275"/>
                <a:gd name="connsiteX5" fmla="*/ 47563 w 257175"/>
                <a:gd name="connsiteY5" fmla="*/ 147898 h 1057275"/>
                <a:gd name="connsiteX6" fmla="*/ 123763 w 257175"/>
                <a:gd name="connsiteY6" fmla="*/ 33598 h 1057275"/>
                <a:gd name="connsiteX7" fmla="*/ 229546 w 257175"/>
                <a:gd name="connsiteY7" fmla="*/ 13035 h 1057275"/>
                <a:gd name="connsiteX8" fmla="*/ 250560 w 257175"/>
                <a:gd name="connsiteY8" fmla="*/ 118142 h 1057275"/>
                <a:gd name="connsiteX9" fmla="*/ 174360 w 257175"/>
                <a:gd name="connsiteY9" fmla="*/ 232442 h 1057275"/>
                <a:gd name="connsiteX10" fmla="*/ 174360 w 257175"/>
                <a:gd name="connsiteY10" fmla="*/ 376498 h 1057275"/>
                <a:gd name="connsiteX11" fmla="*/ 174360 w 257175"/>
                <a:gd name="connsiteY11" fmla="*/ 689632 h 1057275"/>
                <a:gd name="connsiteX12" fmla="*/ 174360 w 257175"/>
                <a:gd name="connsiteY12" fmla="*/ 833698 h 1057275"/>
                <a:gd name="connsiteX13" fmla="*/ 250560 w 257175"/>
                <a:gd name="connsiteY13" fmla="*/ 947998 h 1057275"/>
                <a:gd name="connsiteX14" fmla="*/ 229448 w 257175"/>
                <a:gd name="connsiteY14" fmla="*/ 1053673 h 1057275"/>
                <a:gd name="connsiteX15" fmla="*/ 187238 w 257175"/>
                <a:gd name="connsiteY15" fmla="*/ 1066479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175" h="1057275">
                  <a:moveTo>
                    <a:pt x="187238" y="1066479"/>
                  </a:moveTo>
                  <a:cubicBezTo>
                    <a:pt x="161730" y="1066516"/>
                    <a:pt x="137899" y="1053774"/>
                    <a:pt x="123763" y="1032542"/>
                  </a:cubicBezTo>
                  <a:lnTo>
                    <a:pt x="47563" y="918242"/>
                  </a:lnTo>
                  <a:cubicBezTo>
                    <a:pt x="-15853" y="823493"/>
                    <a:pt x="-15853" y="699847"/>
                    <a:pt x="47563" y="605098"/>
                  </a:cubicBezTo>
                  <a:cubicBezTo>
                    <a:pt x="76729" y="561504"/>
                    <a:pt x="76729" y="504626"/>
                    <a:pt x="47563" y="461032"/>
                  </a:cubicBezTo>
                  <a:cubicBezTo>
                    <a:pt x="-15854" y="366287"/>
                    <a:pt x="-15854" y="242643"/>
                    <a:pt x="47563" y="147898"/>
                  </a:cubicBezTo>
                  <a:lnTo>
                    <a:pt x="123763" y="33598"/>
                  </a:lnTo>
                  <a:cubicBezTo>
                    <a:pt x="147296" y="-1292"/>
                    <a:pt x="194657" y="-10498"/>
                    <a:pt x="229546" y="13035"/>
                  </a:cubicBezTo>
                  <a:cubicBezTo>
                    <a:pt x="264173" y="36390"/>
                    <a:pt x="273545" y="83268"/>
                    <a:pt x="250560" y="118142"/>
                  </a:cubicBezTo>
                  <a:lnTo>
                    <a:pt x="174360" y="232442"/>
                  </a:lnTo>
                  <a:cubicBezTo>
                    <a:pt x="145198" y="276033"/>
                    <a:pt x="145198" y="332906"/>
                    <a:pt x="174360" y="376498"/>
                  </a:cubicBezTo>
                  <a:cubicBezTo>
                    <a:pt x="237760" y="471249"/>
                    <a:pt x="237760" y="594881"/>
                    <a:pt x="174360" y="689632"/>
                  </a:cubicBezTo>
                  <a:cubicBezTo>
                    <a:pt x="145194" y="733226"/>
                    <a:pt x="145194" y="790104"/>
                    <a:pt x="174360" y="833698"/>
                  </a:cubicBezTo>
                  <a:lnTo>
                    <a:pt x="250560" y="947998"/>
                  </a:lnTo>
                  <a:cubicBezTo>
                    <a:pt x="273911" y="983009"/>
                    <a:pt x="264459" y="1030321"/>
                    <a:pt x="229448" y="1053673"/>
                  </a:cubicBezTo>
                  <a:cubicBezTo>
                    <a:pt x="216948" y="1062010"/>
                    <a:pt x="202263" y="1066465"/>
                    <a:pt x="187238" y="1066479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0" name="Freeform: Shape 1369">
              <a:extLst>
                <a:ext uri="{FF2B5EF4-FFF2-40B4-BE49-F238E27FC236}">
                  <a16:creationId xmlns:a16="http://schemas.microsoft.com/office/drawing/2014/main" id="{8ACBB24C-5B2D-4A88-8CD0-E0FDA865BE12}"/>
                </a:ext>
              </a:extLst>
            </p:cNvPr>
            <p:cNvSpPr/>
            <p:nvPr/>
          </p:nvSpPr>
          <p:spPr>
            <a:xfrm>
              <a:off x="4361672" y="3978275"/>
              <a:ext cx="1657350" cy="838200"/>
            </a:xfrm>
            <a:custGeom>
              <a:avLst/>
              <a:gdLst>
                <a:gd name="connsiteX0" fmla="*/ 1601480 w 1657350"/>
                <a:gd name="connsiteY0" fmla="*/ 194310 h 838200"/>
                <a:gd name="connsiteX1" fmla="*/ 1484922 w 1657350"/>
                <a:gd name="connsiteY1" fmla="*/ 0 h 838200"/>
                <a:gd name="connsiteX2" fmla="*/ 177140 w 1657350"/>
                <a:gd name="connsiteY2" fmla="*/ 0 h 838200"/>
                <a:gd name="connsiteX3" fmla="*/ 60582 w 1657350"/>
                <a:gd name="connsiteY3" fmla="*/ 194310 h 838200"/>
                <a:gd name="connsiteX4" fmla="*/ 34598 w 1657350"/>
                <a:gd name="connsiteY4" fmla="*/ 581025 h 838200"/>
                <a:gd name="connsiteX5" fmla="*/ 34598 w 1657350"/>
                <a:gd name="connsiteY5" fmla="*/ 581025 h 838200"/>
                <a:gd name="connsiteX6" fmla="*/ 425171 w 1657350"/>
                <a:gd name="connsiteY6" fmla="*/ 838200 h 838200"/>
                <a:gd name="connsiteX7" fmla="*/ 1236872 w 1657350"/>
                <a:gd name="connsiteY7" fmla="*/ 838200 h 838200"/>
                <a:gd name="connsiteX8" fmla="*/ 1627445 w 1657350"/>
                <a:gd name="connsiteY8" fmla="*/ 581025 h 838200"/>
                <a:gd name="connsiteX9" fmla="*/ 1627445 w 1657350"/>
                <a:gd name="connsiteY9" fmla="*/ 581025 h 838200"/>
                <a:gd name="connsiteX10" fmla="*/ 1601480 w 1657350"/>
                <a:gd name="connsiteY10" fmla="*/ 19431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350" h="838200">
                  <a:moveTo>
                    <a:pt x="1601480" y="194310"/>
                  </a:moveTo>
                  <a:lnTo>
                    <a:pt x="1484922" y="0"/>
                  </a:lnTo>
                  <a:lnTo>
                    <a:pt x="177140" y="0"/>
                  </a:lnTo>
                  <a:lnTo>
                    <a:pt x="60582" y="194310"/>
                  </a:lnTo>
                  <a:cubicBezTo>
                    <a:pt x="-9753" y="311539"/>
                    <a:pt x="-19422" y="455440"/>
                    <a:pt x="34598" y="581025"/>
                  </a:cubicBezTo>
                  <a:lnTo>
                    <a:pt x="34598" y="581025"/>
                  </a:lnTo>
                  <a:cubicBezTo>
                    <a:pt x="101720" y="737079"/>
                    <a:pt x="255293" y="838201"/>
                    <a:pt x="425171" y="838200"/>
                  </a:cubicBezTo>
                  <a:lnTo>
                    <a:pt x="1236872" y="838200"/>
                  </a:lnTo>
                  <a:cubicBezTo>
                    <a:pt x="1406750" y="838201"/>
                    <a:pt x="1560323" y="737079"/>
                    <a:pt x="1627445" y="581025"/>
                  </a:cubicBezTo>
                  <a:lnTo>
                    <a:pt x="1627445" y="581025"/>
                  </a:lnTo>
                  <a:cubicBezTo>
                    <a:pt x="1681470" y="455443"/>
                    <a:pt x="1671808" y="311543"/>
                    <a:pt x="1601480" y="194310"/>
                  </a:cubicBezTo>
                  <a:close/>
                </a:path>
              </a:pathLst>
            </a:custGeom>
            <a:solidFill>
              <a:srgbClr val="6FBBC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1" name="Freeform: Shape 1370">
              <a:extLst>
                <a:ext uri="{FF2B5EF4-FFF2-40B4-BE49-F238E27FC236}">
                  <a16:creationId xmlns:a16="http://schemas.microsoft.com/office/drawing/2014/main" id="{481B2088-ACC2-49D0-A1DF-22DBFAB64284}"/>
                </a:ext>
              </a:extLst>
            </p:cNvPr>
            <p:cNvSpPr/>
            <p:nvPr/>
          </p:nvSpPr>
          <p:spPr>
            <a:xfrm>
              <a:off x="3973512" y="4435475"/>
              <a:ext cx="2209800" cy="609600"/>
            </a:xfrm>
            <a:custGeom>
              <a:avLst/>
              <a:gdLst>
                <a:gd name="connsiteX0" fmla="*/ 2052914 w 2209800"/>
                <a:gd name="connsiteY0" fmla="*/ 609600 h 609600"/>
                <a:gd name="connsiteX1" fmla="*/ 171450 w 2209800"/>
                <a:gd name="connsiteY1" fmla="*/ 609600 h 609600"/>
                <a:gd name="connsiteX2" fmla="*/ 0 w 2209800"/>
                <a:gd name="connsiteY2" fmla="*/ 438150 h 609600"/>
                <a:gd name="connsiteX3" fmla="*/ 0 w 2209800"/>
                <a:gd name="connsiteY3" fmla="*/ 152400 h 609600"/>
                <a:gd name="connsiteX4" fmla="*/ 1600200 w 2209800"/>
                <a:gd name="connsiteY4" fmla="*/ 152400 h 609600"/>
                <a:gd name="connsiteX5" fmla="*/ 1752600 w 2209800"/>
                <a:gd name="connsiteY5" fmla="*/ 0 h 609600"/>
                <a:gd name="connsiteX6" fmla="*/ 1981200 w 2209800"/>
                <a:gd name="connsiteY6" fmla="*/ 0 h 609600"/>
                <a:gd name="connsiteX7" fmla="*/ 2057400 w 2209800"/>
                <a:gd name="connsiteY7" fmla="*/ 152400 h 609600"/>
                <a:gd name="connsiteX8" fmla="*/ 2209800 w 2209800"/>
                <a:gd name="connsiteY8" fmla="*/ 152400 h 609600"/>
                <a:gd name="connsiteX9" fmla="*/ 2146869 w 2209800"/>
                <a:gd name="connsiteY9" fmla="*/ 530009 h 609600"/>
                <a:gd name="connsiteX10" fmla="*/ 2052914 w 2209800"/>
                <a:gd name="connsiteY10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9800" h="609600">
                  <a:moveTo>
                    <a:pt x="2052914" y="609600"/>
                  </a:moveTo>
                  <a:lnTo>
                    <a:pt x="171450" y="609600"/>
                  </a:lnTo>
                  <a:cubicBezTo>
                    <a:pt x="76761" y="609600"/>
                    <a:pt x="0" y="532839"/>
                    <a:pt x="0" y="438150"/>
                  </a:cubicBezTo>
                  <a:lnTo>
                    <a:pt x="0" y="152400"/>
                  </a:lnTo>
                  <a:lnTo>
                    <a:pt x="1600200" y="152400"/>
                  </a:lnTo>
                  <a:lnTo>
                    <a:pt x="1752600" y="0"/>
                  </a:lnTo>
                  <a:lnTo>
                    <a:pt x="1981200" y="0"/>
                  </a:lnTo>
                  <a:lnTo>
                    <a:pt x="2057400" y="152400"/>
                  </a:lnTo>
                  <a:lnTo>
                    <a:pt x="2209800" y="152400"/>
                  </a:lnTo>
                  <a:lnTo>
                    <a:pt x="2146869" y="530009"/>
                  </a:lnTo>
                  <a:cubicBezTo>
                    <a:pt x="2139214" y="575938"/>
                    <a:pt x="2099476" y="609600"/>
                    <a:pt x="2052914" y="6096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4" name="Freeform: Shape 1503">
              <a:extLst>
                <a:ext uri="{FF2B5EF4-FFF2-40B4-BE49-F238E27FC236}">
                  <a16:creationId xmlns:a16="http://schemas.microsoft.com/office/drawing/2014/main" id="{210E080C-0E41-4723-B8D5-006E6CEB3518}"/>
                </a:ext>
              </a:extLst>
            </p:cNvPr>
            <p:cNvSpPr/>
            <p:nvPr/>
          </p:nvSpPr>
          <p:spPr>
            <a:xfrm>
              <a:off x="4659312" y="2987675"/>
              <a:ext cx="1066800" cy="914400"/>
            </a:xfrm>
            <a:custGeom>
              <a:avLst/>
              <a:gdLst>
                <a:gd name="connsiteX0" fmla="*/ 304800 w 1066800"/>
                <a:gd name="connsiteY0" fmla="*/ 0 h 914400"/>
                <a:gd name="connsiteX1" fmla="*/ 304800 w 1066800"/>
                <a:gd name="connsiteY1" fmla="*/ 219218 h 914400"/>
                <a:gd name="connsiteX2" fmla="*/ 73924 w 1066800"/>
                <a:gd name="connsiteY2" fmla="*/ 514922 h 914400"/>
                <a:gd name="connsiteX3" fmla="*/ 0 w 1066800"/>
                <a:gd name="connsiteY3" fmla="*/ 533400 h 914400"/>
                <a:gd name="connsiteX4" fmla="*/ 533400 w 1066800"/>
                <a:gd name="connsiteY4" fmla="*/ 914400 h 914400"/>
                <a:gd name="connsiteX5" fmla="*/ 1066800 w 1066800"/>
                <a:gd name="connsiteY5" fmla="*/ 533400 h 914400"/>
                <a:gd name="connsiteX6" fmla="*/ 992877 w 1066800"/>
                <a:gd name="connsiteY6" fmla="*/ 514921 h 914400"/>
                <a:gd name="connsiteX7" fmla="*/ 762000 w 1066800"/>
                <a:gd name="connsiteY7" fmla="*/ 219218 h 914400"/>
                <a:gd name="connsiteX8" fmla="*/ 762000 w 1066800"/>
                <a:gd name="connsiteY8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800" h="914400">
                  <a:moveTo>
                    <a:pt x="304800" y="0"/>
                  </a:moveTo>
                  <a:lnTo>
                    <a:pt x="304800" y="219218"/>
                  </a:lnTo>
                  <a:cubicBezTo>
                    <a:pt x="304802" y="359083"/>
                    <a:pt x="209613" y="481000"/>
                    <a:pt x="73924" y="514922"/>
                  </a:cubicBezTo>
                  <a:lnTo>
                    <a:pt x="0" y="533400"/>
                  </a:lnTo>
                  <a:lnTo>
                    <a:pt x="533400" y="914400"/>
                  </a:lnTo>
                  <a:lnTo>
                    <a:pt x="1066800" y="533400"/>
                  </a:lnTo>
                  <a:lnTo>
                    <a:pt x="992877" y="514921"/>
                  </a:lnTo>
                  <a:cubicBezTo>
                    <a:pt x="857188" y="481000"/>
                    <a:pt x="761998" y="359083"/>
                    <a:pt x="762000" y="219218"/>
                  </a:cubicBezTo>
                  <a:lnTo>
                    <a:pt x="76200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5" name="Freeform: Shape 1504">
              <a:extLst>
                <a:ext uri="{FF2B5EF4-FFF2-40B4-BE49-F238E27FC236}">
                  <a16:creationId xmlns:a16="http://schemas.microsoft.com/office/drawing/2014/main" id="{B9AD4AE6-2F6F-48F6-B1E7-7126247D5412}"/>
                </a:ext>
              </a:extLst>
            </p:cNvPr>
            <p:cNvSpPr/>
            <p:nvPr/>
          </p:nvSpPr>
          <p:spPr>
            <a:xfrm>
              <a:off x="4961445" y="2987675"/>
              <a:ext cx="457200" cy="304800"/>
            </a:xfrm>
            <a:custGeom>
              <a:avLst/>
              <a:gdLst>
                <a:gd name="connsiteX0" fmla="*/ 462534 w 457200"/>
                <a:gd name="connsiteY0" fmla="*/ 259366 h 304800"/>
                <a:gd name="connsiteX1" fmla="*/ 0 w 457200"/>
                <a:gd name="connsiteY1" fmla="*/ 259366 h 304800"/>
                <a:gd name="connsiteX2" fmla="*/ 2667 w 457200"/>
                <a:gd name="connsiteY2" fmla="*/ 219266 h 304800"/>
                <a:gd name="connsiteX3" fmla="*/ 2667 w 457200"/>
                <a:gd name="connsiteY3" fmla="*/ 0 h 304800"/>
                <a:gd name="connsiteX4" fmla="*/ 459867 w 457200"/>
                <a:gd name="connsiteY4" fmla="*/ 0 h 304800"/>
                <a:gd name="connsiteX5" fmla="*/ 459867 w 457200"/>
                <a:gd name="connsiteY5" fmla="*/ 219265 h 304800"/>
                <a:gd name="connsiteX6" fmla="*/ 462534 w 457200"/>
                <a:gd name="connsiteY6" fmla="*/ 259366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304800">
                  <a:moveTo>
                    <a:pt x="462534" y="259366"/>
                  </a:moveTo>
                  <a:cubicBezTo>
                    <a:pt x="314307" y="319945"/>
                    <a:pt x="148227" y="319945"/>
                    <a:pt x="0" y="259366"/>
                  </a:cubicBezTo>
                  <a:cubicBezTo>
                    <a:pt x="1802" y="246075"/>
                    <a:pt x="2693" y="232677"/>
                    <a:pt x="2667" y="219266"/>
                  </a:cubicBezTo>
                  <a:lnTo>
                    <a:pt x="2667" y="0"/>
                  </a:lnTo>
                  <a:lnTo>
                    <a:pt x="459867" y="0"/>
                  </a:lnTo>
                  <a:lnTo>
                    <a:pt x="459867" y="219265"/>
                  </a:lnTo>
                  <a:cubicBezTo>
                    <a:pt x="459841" y="232677"/>
                    <a:pt x="460732" y="246075"/>
                    <a:pt x="462534" y="259366"/>
                  </a:cubicBez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6" name="Freeform: Shape 1505">
              <a:extLst>
                <a:ext uri="{FF2B5EF4-FFF2-40B4-BE49-F238E27FC236}">
                  <a16:creationId xmlns:a16="http://schemas.microsoft.com/office/drawing/2014/main" id="{99BEC2B5-DDAC-46E2-B9D1-7499C400ADFE}"/>
                </a:ext>
              </a:extLst>
            </p:cNvPr>
            <p:cNvSpPr/>
            <p:nvPr/>
          </p:nvSpPr>
          <p:spPr>
            <a:xfrm>
              <a:off x="4583112" y="1616075"/>
              <a:ext cx="1219200" cy="1600200"/>
            </a:xfrm>
            <a:custGeom>
              <a:avLst/>
              <a:gdLst>
                <a:gd name="connsiteX0" fmla="*/ 609600 w 1219200"/>
                <a:gd name="connsiteY0" fmla="*/ 1600200 h 1600200"/>
                <a:gd name="connsiteX1" fmla="*/ 609600 w 1219200"/>
                <a:gd name="connsiteY1" fmla="*/ 1600200 h 1600200"/>
                <a:gd name="connsiteX2" fmla="*/ 0 w 1219200"/>
                <a:gd name="connsiteY2" fmla="*/ 990600 h 1600200"/>
                <a:gd name="connsiteX3" fmla="*/ 0 w 1219200"/>
                <a:gd name="connsiteY3" fmla="*/ 457200 h 1600200"/>
                <a:gd name="connsiteX4" fmla="*/ 0 w 1219200"/>
                <a:gd name="connsiteY4" fmla="*/ 457200 h 1600200"/>
                <a:gd name="connsiteX5" fmla="*/ 580901 w 1219200"/>
                <a:gd name="connsiteY5" fmla="*/ 47825 h 1600200"/>
                <a:gd name="connsiteX6" fmla="*/ 609600 w 1219200"/>
                <a:gd name="connsiteY6" fmla="*/ 0 h 1600200"/>
                <a:gd name="connsiteX7" fmla="*/ 638299 w 1219200"/>
                <a:gd name="connsiteY7" fmla="*/ 47825 h 1600200"/>
                <a:gd name="connsiteX8" fmla="*/ 1219200 w 1219200"/>
                <a:gd name="connsiteY8" fmla="*/ 457200 h 1600200"/>
                <a:gd name="connsiteX9" fmla="*/ 1219200 w 1219200"/>
                <a:gd name="connsiteY9" fmla="*/ 457200 h 1600200"/>
                <a:gd name="connsiteX10" fmla="*/ 1219200 w 1219200"/>
                <a:gd name="connsiteY10" fmla="*/ 990600 h 1600200"/>
                <a:gd name="connsiteX11" fmla="*/ 609600 w 1219200"/>
                <a:gd name="connsiteY11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" h="1600200">
                  <a:moveTo>
                    <a:pt x="609600" y="1600200"/>
                  </a:moveTo>
                  <a:lnTo>
                    <a:pt x="609600" y="1600200"/>
                  </a:lnTo>
                  <a:cubicBezTo>
                    <a:pt x="272927" y="1600200"/>
                    <a:pt x="0" y="1327273"/>
                    <a:pt x="0" y="990600"/>
                  </a:cubicBezTo>
                  <a:lnTo>
                    <a:pt x="0" y="457200"/>
                  </a:lnTo>
                  <a:lnTo>
                    <a:pt x="0" y="457200"/>
                  </a:lnTo>
                  <a:cubicBezTo>
                    <a:pt x="242659" y="408670"/>
                    <a:pt x="453585" y="260025"/>
                    <a:pt x="580901" y="47825"/>
                  </a:cubicBezTo>
                  <a:lnTo>
                    <a:pt x="609600" y="0"/>
                  </a:lnTo>
                  <a:lnTo>
                    <a:pt x="638299" y="47825"/>
                  </a:lnTo>
                  <a:cubicBezTo>
                    <a:pt x="765615" y="260025"/>
                    <a:pt x="976542" y="408670"/>
                    <a:pt x="1219200" y="457200"/>
                  </a:cubicBezTo>
                  <a:lnTo>
                    <a:pt x="1219200" y="457200"/>
                  </a:lnTo>
                  <a:lnTo>
                    <a:pt x="1219200" y="990600"/>
                  </a:lnTo>
                  <a:cubicBezTo>
                    <a:pt x="1219200" y="1327273"/>
                    <a:pt x="946273" y="1600200"/>
                    <a:pt x="609600" y="16002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7" name="Freeform: Shape 1506">
              <a:extLst>
                <a:ext uri="{FF2B5EF4-FFF2-40B4-BE49-F238E27FC236}">
                  <a16:creationId xmlns:a16="http://schemas.microsoft.com/office/drawing/2014/main" id="{03694EB4-F2A0-4255-89B1-BE76DF5712BA}"/>
                </a:ext>
              </a:extLst>
            </p:cNvPr>
            <p:cNvSpPr/>
            <p:nvPr/>
          </p:nvSpPr>
          <p:spPr>
            <a:xfrm>
              <a:off x="4746113" y="2089466"/>
              <a:ext cx="381000" cy="228600"/>
            </a:xfrm>
            <a:custGeom>
              <a:avLst/>
              <a:gdLst>
                <a:gd name="connsiteX0" fmla="*/ 120844 w 381000"/>
                <a:gd name="connsiteY0" fmla="*/ 228602 h 228600"/>
                <a:gd name="connsiteX1" fmla="*/ 76200 w 381000"/>
                <a:gd name="connsiteY1" fmla="*/ 228602 h 228600"/>
                <a:gd name="connsiteX2" fmla="*/ 0 w 381000"/>
                <a:gd name="connsiteY2" fmla="*/ 152402 h 228600"/>
                <a:gd name="connsiteX3" fmla="*/ 76200 w 381000"/>
                <a:gd name="connsiteY3" fmla="*/ 76202 h 228600"/>
                <a:gd name="connsiteX4" fmla="*/ 120844 w 381000"/>
                <a:gd name="connsiteY4" fmla="*/ 76202 h 228600"/>
                <a:gd name="connsiteX5" fmla="*/ 250917 w 381000"/>
                <a:gd name="connsiteY5" fmla="*/ 22319 h 228600"/>
                <a:gd name="connsiteX6" fmla="*/ 358683 w 381000"/>
                <a:gd name="connsiteY6" fmla="*/ 22319 h 228600"/>
                <a:gd name="connsiteX7" fmla="*/ 358683 w 381000"/>
                <a:gd name="connsiteY7" fmla="*/ 130085 h 228600"/>
                <a:gd name="connsiteX8" fmla="*/ 120844 w 381000"/>
                <a:gd name="connsiteY8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28600">
                  <a:moveTo>
                    <a:pt x="120844" y="228602"/>
                  </a:moveTo>
                  <a:lnTo>
                    <a:pt x="76200" y="228602"/>
                  </a:lnTo>
                  <a:cubicBezTo>
                    <a:pt x="34116" y="228602"/>
                    <a:pt x="0" y="194486"/>
                    <a:pt x="0" y="152402"/>
                  </a:cubicBezTo>
                  <a:cubicBezTo>
                    <a:pt x="0" y="110318"/>
                    <a:pt x="34116" y="76202"/>
                    <a:pt x="76200" y="76202"/>
                  </a:cubicBezTo>
                  <a:lnTo>
                    <a:pt x="120844" y="76202"/>
                  </a:lnTo>
                  <a:cubicBezTo>
                    <a:pt x="169658" y="76337"/>
                    <a:pt x="216498" y="56934"/>
                    <a:pt x="250917" y="22319"/>
                  </a:cubicBezTo>
                  <a:cubicBezTo>
                    <a:pt x="280676" y="-7440"/>
                    <a:pt x="328924" y="-7440"/>
                    <a:pt x="358683" y="22319"/>
                  </a:cubicBezTo>
                  <a:cubicBezTo>
                    <a:pt x="388442" y="52078"/>
                    <a:pt x="388442" y="100326"/>
                    <a:pt x="358683" y="130085"/>
                  </a:cubicBezTo>
                  <a:cubicBezTo>
                    <a:pt x="295745" y="193374"/>
                    <a:pt x="210100" y="228849"/>
                    <a:pt x="120844" y="228602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8" name="Freeform: Shape 1507">
              <a:extLst>
                <a:ext uri="{FF2B5EF4-FFF2-40B4-BE49-F238E27FC236}">
                  <a16:creationId xmlns:a16="http://schemas.microsoft.com/office/drawing/2014/main" id="{DDD3902F-18F2-40AE-8B47-3571C0E4EEF0}"/>
                </a:ext>
              </a:extLst>
            </p:cNvPr>
            <p:cNvSpPr/>
            <p:nvPr/>
          </p:nvSpPr>
          <p:spPr>
            <a:xfrm>
              <a:off x="5279521" y="2089466"/>
              <a:ext cx="381000" cy="228600"/>
            </a:xfrm>
            <a:custGeom>
              <a:avLst/>
              <a:gdLst>
                <a:gd name="connsiteX0" fmla="*/ 304802 w 381000"/>
                <a:gd name="connsiteY0" fmla="*/ 228602 h 228600"/>
                <a:gd name="connsiteX1" fmla="*/ 260168 w 381000"/>
                <a:gd name="connsiteY1" fmla="*/ 228602 h 228600"/>
                <a:gd name="connsiteX2" fmla="*/ 22319 w 381000"/>
                <a:gd name="connsiteY2" fmla="*/ 130085 h 228600"/>
                <a:gd name="connsiteX3" fmla="*/ 22319 w 381000"/>
                <a:gd name="connsiteY3" fmla="*/ 22319 h 228600"/>
                <a:gd name="connsiteX4" fmla="*/ 130085 w 381000"/>
                <a:gd name="connsiteY4" fmla="*/ 22319 h 228600"/>
                <a:gd name="connsiteX5" fmla="*/ 260168 w 381000"/>
                <a:gd name="connsiteY5" fmla="*/ 76202 h 228600"/>
                <a:gd name="connsiteX6" fmla="*/ 304802 w 381000"/>
                <a:gd name="connsiteY6" fmla="*/ 76202 h 228600"/>
                <a:gd name="connsiteX7" fmla="*/ 381002 w 381000"/>
                <a:gd name="connsiteY7" fmla="*/ 152402 h 228600"/>
                <a:gd name="connsiteX8" fmla="*/ 304802 w 381000"/>
                <a:gd name="connsiteY8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28600">
                  <a:moveTo>
                    <a:pt x="304802" y="228602"/>
                  </a:moveTo>
                  <a:lnTo>
                    <a:pt x="260168" y="228602"/>
                  </a:lnTo>
                  <a:cubicBezTo>
                    <a:pt x="170909" y="228849"/>
                    <a:pt x="85261" y="193374"/>
                    <a:pt x="22319" y="130085"/>
                  </a:cubicBezTo>
                  <a:cubicBezTo>
                    <a:pt x="-7440" y="100326"/>
                    <a:pt x="-7440" y="52078"/>
                    <a:pt x="22319" y="22319"/>
                  </a:cubicBezTo>
                  <a:cubicBezTo>
                    <a:pt x="52078" y="-7440"/>
                    <a:pt x="100326" y="-7440"/>
                    <a:pt x="130085" y="22319"/>
                  </a:cubicBezTo>
                  <a:cubicBezTo>
                    <a:pt x="164509" y="56933"/>
                    <a:pt x="211350" y="76335"/>
                    <a:pt x="260168" y="76202"/>
                  </a:cubicBezTo>
                  <a:lnTo>
                    <a:pt x="304802" y="76202"/>
                  </a:lnTo>
                  <a:cubicBezTo>
                    <a:pt x="346886" y="76202"/>
                    <a:pt x="381002" y="110318"/>
                    <a:pt x="381002" y="152402"/>
                  </a:cubicBezTo>
                  <a:cubicBezTo>
                    <a:pt x="381002" y="194486"/>
                    <a:pt x="346886" y="228602"/>
                    <a:pt x="304802" y="228602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9" name="Freeform: Shape 1508">
              <a:extLst>
                <a:ext uri="{FF2B5EF4-FFF2-40B4-BE49-F238E27FC236}">
                  <a16:creationId xmlns:a16="http://schemas.microsoft.com/office/drawing/2014/main" id="{EDECA569-C346-4516-91F2-C99DBED38FB0}"/>
                </a:ext>
              </a:extLst>
            </p:cNvPr>
            <p:cNvSpPr/>
            <p:nvPr/>
          </p:nvSpPr>
          <p:spPr>
            <a:xfrm>
              <a:off x="4822323" y="22419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0" name="Freeform: Shape 1509">
              <a:extLst>
                <a:ext uri="{FF2B5EF4-FFF2-40B4-BE49-F238E27FC236}">
                  <a16:creationId xmlns:a16="http://schemas.microsoft.com/office/drawing/2014/main" id="{2FB330E5-9996-4845-B6DB-2BC9AD6B9085}"/>
                </a:ext>
              </a:extLst>
            </p:cNvPr>
            <p:cNvSpPr/>
            <p:nvPr/>
          </p:nvSpPr>
          <p:spPr>
            <a:xfrm>
              <a:off x="5355723" y="22419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1" name="Freeform: Shape 1510">
              <a:extLst>
                <a:ext uri="{FF2B5EF4-FFF2-40B4-BE49-F238E27FC236}">
                  <a16:creationId xmlns:a16="http://schemas.microsoft.com/office/drawing/2014/main" id="{D72207B9-1D4D-47EB-817B-743D466B095E}"/>
                </a:ext>
              </a:extLst>
            </p:cNvPr>
            <p:cNvSpPr/>
            <p:nvPr/>
          </p:nvSpPr>
          <p:spPr>
            <a:xfrm>
              <a:off x="4964628" y="2723313"/>
              <a:ext cx="447675" cy="180975"/>
            </a:xfrm>
            <a:custGeom>
              <a:avLst/>
              <a:gdLst>
                <a:gd name="connsiteX0" fmla="*/ 380427 w 447675"/>
                <a:gd name="connsiteY0" fmla="*/ 188162 h 180975"/>
                <a:gd name="connsiteX1" fmla="*/ 346404 w 447675"/>
                <a:gd name="connsiteY1" fmla="*/ 180094 h 180975"/>
                <a:gd name="connsiteX2" fmla="*/ 109765 w 447675"/>
                <a:gd name="connsiteY2" fmla="*/ 180094 h 180975"/>
                <a:gd name="connsiteX3" fmla="*/ 7799 w 447675"/>
                <a:gd name="connsiteY3" fmla="*/ 145226 h 180975"/>
                <a:gd name="connsiteX4" fmla="*/ 41604 w 447675"/>
                <a:gd name="connsiteY4" fmla="*/ 43791 h 180975"/>
                <a:gd name="connsiteX5" fmla="*/ 414565 w 447675"/>
                <a:gd name="connsiteY5" fmla="*/ 43791 h 180975"/>
                <a:gd name="connsiteX6" fmla="*/ 448688 w 447675"/>
                <a:gd name="connsiteY6" fmla="*/ 146009 h 180975"/>
                <a:gd name="connsiteX7" fmla="*/ 380427 w 447675"/>
                <a:gd name="connsiteY7" fmla="*/ 188162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7675" h="180975">
                  <a:moveTo>
                    <a:pt x="380427" y="188162"/>
                  </a:moveTo>
                  <a:cubicBezTo>
                    <a:pt x="368613" y="188155"/>
                    <a:pt x="356963" y="185393"/>
                    <a:pt x="346404" y="180094"/>
                  </a:cubicBezTo>
                  <a:cubicBezTo>
                    <a:pt x="271871" y="143061"/>
                    <a:pt x="184298" y="143061"/>
                    <a:pt x="109765" y="180094"/>
                  </a:cubicBezTo>
                  <a:cubicBezTo>
                    <a:pt x="71979" y="198623"/>
                    <a:pt x="26327" y="183012"/>
                    <a:pt x="7799" y="145226"/>
                  </a:cubicBezTo>
                  <a:cubicBezTo>
                    <a:pt x="-10526" y="107856"/>
                    <a:pt x="4525" y="62697"/>
                    <a:pt x="41604" y="43791"/>
                  </a:cubicBezTo>
                  <a:cubicBezTo>
                    <a:pt x="159069" y="-14597"/>
                    <a:pt x="297100" y="-14597"/>
                    <a:pt x="414565" y="43791"/>
                  </a:cubicBezTo>
                  <a:cubicBezTo>
                    <a:pt x="452214" y="62595"/>
                    <a:pt x="467492" y="108360"/>
                    <a:pt x="448688" y="146009"/>
                  </a:cubicBezTo>
                  <a:cubicBezTo>
                    <a:pt x="435772" y="171870"/>
                    <a:pt x="409334" y="188196"/>
                    <a:pt x="380427" y="188162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2" name="Freeform: Shape 1511">
              <a:extLst>
                <a:ext uri="{FF2B5EF4-FFF2-40B4-BE49-F238E27FC236}">
                  <a16:creationId xmlns:a16="http://schemas.microsoft.com/office/drawing/2014/main" id="{3CCA1748-1D90-4211-BD7B-7F905680D6A4}"/>
                </a:ext>
              </a:extLst>
            </p:cNvPr>
            <p:cNvSpPr/>
            <p:nvPr/>
          </p:nvSpPr>
          <p:spPr>
            <a:xfrm>
              <a:off x="2991443" y="701658"/>
              <a:ext cx="295275" cy="304800"/>
            </a:xfrm>
            <a:custGeom>
              <a:avLst/>
              <a:gdLst>
                <a:gd name="connsiteX0" fmla="*/ 164662 w 295275"/>
                <a:gd name="connsiteY0" fmla="*/ 280929 h 304800"/>
                <a:gd name="connsiteX1" fmla="*/ 272372 w 295275"/>
                <a:gd name="connsiteY1" fmla="*/ 284309 h 304800"/>
                <a:gd name="connsiteX2" fmla="*/ 275752 w 295275"/>
                <a:gd name="connsiteY2" fmla="*/ 176599 h 304800"/>
                <a:gd name="connsiteX3" fmla="*/ 275476 w 295275"/>
                <a:gd name="connsiteY3" fmla="*/ 176306 h 304800"/>
                <a:gd name="connsiteX4" fmla="*/ 131648 w 295275"/>
                <a:gd name="connsiteY4" fmla="*/ 23906 h 304800"/>
                <a:gd name="connsiteX5" fmla="*/ 23906 w 295275"/>
                <a:gd name="connsiteY5" fmla="*/ 20787 h 304800"/>
                <a:gd name="connsiteX6" fmla="*/ 20787 w 295275"/>
                <a:gd name="connsiteY6" fmla="*/ 128529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5" h="304800">
                  <a:moveTo>
                    <a:pt x="164662" y="280929"/>
                  </a:moveTo>
                  <a:cubicBezTo>
                    <a:pt x="193472" y="311605"/>
                    <a:pt x="241695" y="313119"/>
                    <a:pt x="272372" y="284309"/>
                  </a:cubicBezTo>
                  <a:cubicBezTo>
                    <a:pt x="303048" y="255499"/>
                    <a:pt x="304562" y="207276"/>
                    <a:pt x="275752" y="176599"/>
                  </a:cubicBezTo>
                  <a:cubicBezTo>
                    <a:pt x="275660" y="176501"/>
                    <a:pt x="275568" y="176403"/>
                    <a:pt x="275476" y="176306"/>
                  </a:cubicBezTo>
                  <a:lnTo>
                    <a:pt x="131648" y="23906"/>
                  </a:lnTo>
                  <a:cubicBezTo>
                    <a:pt x="102757" y="-6708"/>
                    <a:pt x="54519" y="-8104"/>
                    <a:pt x="23906" y="20787"/>
                  </a:cubicBezTo>
                  <a:cubicBezTo>
                    <a:pt x="-6708" y="49677"/>
                    <a:pt x="-8104" y="97915"/>
                    <a:pt x="20787" y="1285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3" name="Freeform: Shape 1512">
              <a:extLst>
                <a:ext uri="{FF2B5EF4-FFF2-40B4-BE49-F238E27FC236}">
                  <a16:creationId xmlns:a16="http://schemas.microsoft.com/office/drawing/2014/main" id="{9EA01EFF-F666-4FB1-932A-928A8DEB9345}"/>
                </a:ext>
              </a:extLst>
            </p:cNvPr>
            <p:cNvSpPr/>
            <p:nvPr/>
          </p:nvSpPr>
          <p:spPr>
            <a:xfrm>
              <a:off x="3897312" y="701672"/>
              <a:ext cx="295275" cy="304800"/>
            </a:xfrm>
            <a:custGeom>
              <a:avLst/>
              <a:gdLst>
                <a:gd name="connsiteX0" fmla="*/ 76200 w 295275"/>
                <a:gd name="connsiteY0" fmla="*/ 304803 h 304800"/>
                <a:gd name="connsiteX1" fmla="*/ 131616 w 295275"/>
                <a:gd name="connsiteY1" fmla="*/ 280915 h 304800"/>
                <a:gd name="connsiteX2" fmla="*/ 275444 w 295275"/>
                <a:gd name="connsiteY2" fmla="*/ 128515 h 304800"/>
                <a:gd name="connsiteX3" fmla="*/ 272343 w 295275"/>
                <a:gd name="connsiteY3" fmla="*/ 20792 h 304800"/>
                <a:gd name="connsiteX4" fmla="*/ 164620 w 295275"/>
                <a:gd name="connsiteY4" fmla="*/ 23892 h 304800"/>
                <a:gd name="connsiteX5" fmla="*/ 20793 w 295275"/>
                <a:gd name="connsiteY5" fmla="*/ 176292 h 304800"/>
                <a:gd name="connsiteX6" fmla="*/ 23889 w 295275"/>
                <a:gd name="connsiteY6" fmla="*/ 284011 h 304800"/>
                <a:gd name="connsiteX7" fmla="*/ 76200 w 295275"/>
                <a:gd name="connsiteY7" fmla="*/ 30480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304800">
                  <a:moveTo>
                    <a:pt x="76200" y="304803"/>
                  </a:moveTo>
                  <a:cubicBezTo>
                    <a:pt x="97178" y="304832"/>
                    <a:pt x="117234" y="296186"/>
                    <a:pt x="131616" y="280915"/>
                  </a:cubicBezTo>
                  <a:lnTo>
                    <a:pt x="275444" y="128515"/>
                  </a:lnTo>
                  <a:cubicBezTo>
                    <a:pt x="304334" y="97912"/>
                    <a:pt x="302946" y="49682"/>
                    <a:pt x="272343" y="20792"/>
                  </a:cubicBezTo>
                  <a:cubicBezTo>
                    <a:pt x="241740" y="-8099"/>
                    <a:pt x="193511" y="-6711"/>
                    <a:pt x="164620" y="23892"/>
                  </a:cubicBezTo>
                  <a:lnTo>
                    <a:pt x="20793" y="176292"/>
                  </a:lnTo>
                  <a:cubicBezTo>
                    <a:pt x="-8098" y="206893"/>
                    <a:pt x="-6712" y="255120"/>
                    <a:pt x="23889" y="284011"/>
                  </a:cubicBezTo>
                  <a:cubicBezTo>
                    <a:pt x="38033" y="297364"/>
                    <a:pt x="56748" y="304803"/>
                    <a:pt x="76200" y="3048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4" name="Freeform: Shape 1513">
              <a:extLst>
                <a:ext uri="{FF2B5EF4-FFF2-40B4-BE49-F238E27FC236}">
                  <a16:creationId xmlns:a16="http://schemas.microsoft.com/office/drawing/2014/main" id="{C2253522-64A2-4F05-A0F3-21BA25FAB5C9}"/>
                </a:ext>
              </a:extLst>
            </p:cNvPr>
            <p:cNvSpPr/>
            <p:nvPr/>
          </p:nvSpPr>
          <p:spPr>
            <a:xfrm>
              <a:off x="3516312" y="549275"/>
              <a:ext cx="152400" cy="304800"/>
            </a:xfrm>
            <a:custGeom>
              <a:avLst/>
              <a:gdLst>
                <a:gd name="connsiteX0" fmla="*/ 76200 w 152400"/>
                <a:gd name="connsiteY0" fmla="*/ 304800 h 304800"/>
                <a:gd name="connsiteX1" fmla="*/ 152400 w 152400"/>
                <a:gd name="connsiteY1" fmla="*/ 228600 h 304800"/>
                <a:gd name="connsiteX2" fmla="*/ 152400 w 152400"/>
                <a:gd name="connsiteY2" fmla="*/ 76200 h 304800"/>
                <a:gd name="connsiteX3" fmla="*/ 76200 w 152400"/>
                <a:gd name="connsiteY3" fmla="*/ 0 h 304800"/>
                <a:gd name="connsiteX4" fmla="*/ 0 w 152400"/>
                <a:gd name="connsiteY4" fmla="*/ 76200 h 304800"/>
                <a:gd name="connsiteX5" fmla="*/ 0 w 152400"/>
                <a:gd name="connsiteY5" fmla="*/ 228600 h 304800"/>
                <a:gd name="connsiteX6" fmla="*/ 76200 w 152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76200" y="304800"/>
                  </a:moveTo>
                  <a:cubicBezTo>
                    <a:pt x="118284" y="304800"/>
                    <a:pt x="152400" y="270684"/>
                    <a:pt x="152400" y="228600"/>
                  </a:cubicBez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ubicBezTo>
                    <a:pt x="34116" y="0"/>
                    <a:pt x="0" y="34116"/>
                    <a:pt x="0" y="76200"/>
                  </a:cubicBezTo>
                  <a:lnTo>
                    <a:pt x="0" y="228600"/>
                  </a:lnTo>
                  <a:cubicBezTo>
                    <a:pt x="0" y="270684"/>
                    <a:pt x="34116" y="304800"/>
                    <a:pt x="76200" y="30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5" name="Freeform: Shape 1514">
              <a:extLst>
                <a:ext uri="{FF2B5EF4-FFF2-40B4-BE49-F238E27FC236}">
                  <a16:creationId xmlns:a16="http://schemas.microsoft.com/office/drawing/2014/main" id="{2BD3B3EB-9487-4B86-8FE8-B3AAE5AFFBD7}"/>
                </a:ext>
              </a:extLst>
            </p:cNvPr>
            <p:cNvSpPr/>
            <p:nvPr/>
          </p:nvSpPr>
          <p:spPr>
            <a:xfrm>
              <a:off x="3897312" y="1082675"/>
              <a:ext cx="2590800" cy="4038600"/>
            </a:xfrm>
            <a:custGeom>
              <a:avLst/>
              <a:gdLst>
                <a:gd name="connsiteX0" fmla="*/ 2112274 w 2590800"/>
                <a:gd name="connsiteY0" fmla="*/ 2362200 h 4038600"/>
                <a:gd name="connsiteX1" fmla="*/ 1994411 w 2590800"/>
                <a:gd name="connsiteY1" fmla="*/ 2362200 h 4038600"/>
                <a:gd name="connsiteX2" fmla="*/ 2209800 w 2590800"/>
                <a:gd name="connsiteY2" fmla="*/ 1702546 h 4038600"/>
                <a:gd name="connsiteX3" fmla="*/ 2209800 w 2590800"/>
                <a:gd name="connsiteY3" fmla="*/ 914400 h 4038600"/>
                <a:gd name="connsiteX4" fmla="*/ 1295400 w 2590800"/>
                <a:gd name="connsiteY4" fmla="*/ 0 h 4038600"/>
                <a:gd name="connsiteX5" fmla="*/ 381000 w 2590800"/>
                <a:gd name="connsiteY5" fmla="*/ 914400 h 4038600"/>
                <a:gd name="connsiteX6" fmla="*/ 381000 w 2590800"/>
                <a:gd name="connsiteY6" fmla="*/ 2362200 h 4038600"/>
                <a:gd name="connsiteX7" fmla="*/ 381705 w 2590800"/>
                <a:gd name="connsiteY7" fmla="*/ 2372059 h 4038600"/>
                <a:gd name="connsiteX8" fmla="*/ 0 w 2590800"/>
                <a:gd name="connsiteY8" fmla="*/ 2840727 h 4038600"/>
                <a:gd name="connsiteX9" fmla="*/ 0 w 2590800"/>
                <a:gd name="connsiteY9" fmla="*/ 3790950 h 4038600"/>
                <a:gd name="connsiteX10" fmla="*/ 247650 w 2590800"/>
                <a:gd name="connsiteY10" fmla="*/ 4038600 h 4038600"/>
                <a:gd name="connsiteX11" fmla="*/ 2343150 w 2590800"/>
                <a:gd name="connsiteY11" fmla="*/ 4038600 h 4038600"/>
                <a:gd name="connsiteX12" fmla="*/ 2590800 w 2590800"/>
                <a:gd name="connsiteY12" fmla="*/ 3790950 h 4038600"/>
                <a:gd name="connsiteX13" fmla="*/ 2590800 w 2590800"/>
                <a:gd name="connsiteY13" fmla="*/ 2840727 h 4038600"/>
                <a:gd name="connsiteX14" fmla="*/ 2112274 w 2590800"/>
                <a:gd name="connsiteY14" fmla="*/ 2362200 h 4038600"/>
                <a:gd name="connsiteX15" fmla="*/ 2057400 w 2590800"/>
                <a:gd name="connsiteY15" fmla="*/ 1702546 h 4038600"/>
                <a:gd name="connsiteX16" fmla="*/ 1804330 w 2590800"/>
                <a:gd name="connsiteY16" fmla="*/ 2353732 h 4038600"/>
                <a:gd name="connsiteX17" fmla="*/ 1773364 w 2590800"/>
                <a:gd name="connsiteY17" fmla="*/ 2345989 h 4038600"/>
                <a:gd name="connsiteX18" fmla="*/ 1600772 w 2590800"/>
                <a:gd name="connsiteY18" fmla="*/ 2137801 h 4038600"/>
                <a:gd name="connsiteX19" fmla="*/ 1981200 w 2590800"/>
                <a:gd name="connsiteY19" fmla="*/ 1524000 h 4038600"/>
                <a:gd name="connsiteX20" fmla="*/ 1981200 w 2590800"/>
                <a:gd name="connsiteY20" fmla="*/ 1521238 h 4038600"/>
                <a:gd name="connsiteX21" fmla="*/ 2057400 w 2590800"/>
                <a:gd name="connsiteY21" fmla="*/ 1498216 h 4038600"/>
                <a:gd name="connsiteX22" fmla="*/ 1136904 w 2590800"/>
                <a:gd name="connsiteY22" fmla="*/ 2191112 h 4038600"/>
                <a:gd name="connsiteX23" fmla="*/ 1453896 w 2590800"/>
                <a:gd name="connsiteY23" fmla="*/ 2191112 h 4038600"/>
                <a:gd name="connsiteX24" fmla="*/ 1659551 w 2590800"/>
                <a:gd name="connsiteY24" fmla="*/ 2465651 h 4038600"/>
                <a:gd name="connsiteX25" fmla="*/ 1295400 w 2590800"/>
                <a:gd name="connsiteY25" fmla="*/ 2725760 h 4038600"/>
                <a:gd name="connsiteX26" fmla="*/ 931250 w 2590800"/>
                <a:gd name="connsiteY26" fmla="*/ 2465651 h 4038600"/>
                <a:gd name="connsiteX27" fmla="*/ 1136904 w 2590800"/>
                <a:gd name="connsiteY27" fmla="*/ 2191112 h 4038600"/>
                <a:gd name="connsiteX28" fmla="*/ 762000 w 2590800"/>
                <a:gd name="connsiteY28" fmla="*/ 1524000 h 4038600"/>
                <a:gd name="connsiteX29" fmla="*/ 762000 w 2590800"/>
                <a:gd name="connsiteY29" fmla="*/ 1050941 h 4038600"/>
                <a:gd name="connsiteX30" fmla="*/ 1295400 w 2590800"/>
                <a:gd name="connsiteY30" fmla="*/ 676866 h 4038600"/>
                <a:gd name="connsiteX31" fmla="*/ 1828800 w 2590800"/>
                <a:gd name="connsiteY31" fmla="*/ 1050941 h 4038600"/>
                <a:gd name="connsiteX32" fmla="*/ 1828800 w 2590800"/>
                <a:gd name="connsiteY32" fmla="*/ 1524000 h 4038600"/>
                <a:gd name="connsiteX33" fmla="*/ 1295400 w 2590800"/>
                <a:gd name="connsiteY33" fmla="*/ 2057400 h 4038600"/>
                <a:gd name="connsiteX34" fmla="*/ 762000 w 2590800"/>
                <a:gd name="connsiteY34" fmla="*/ 1524000 h 4038600"/>
                <a:gd name="connsiteX35" fmla="*/ 1981200 w 2590800"/>
                <a:gd name="connsiteY35" fmla="*/ 1365066 h 4038600"/>
                <a:gd name="connsiteX36" fmla="*/ 1981200 w 2590800"/>
                <a:gd name="connsiteY36" fmla="*/ 1149534 h 4038600"/>
                <a:gd name="connsiteX37" fmla="*/ 2050874 w 2590800"/>
                <a:gd name="connsiteY37" fmla="*/ 1295392 h 4038600"/>
                <a:gd name="connsiteX38" fmla="*/ 1981200 w 2590800"/>
                <a:gd name="connsiteY38" fmla="*/ 1365066 h 4038600"/>
                <a:gd name="connsiteX39" fmla="*/ 533400 w 2590800"/>
                <a:gd name="connsiteY39" fmla="*/ 914400 h 4038600"/>
                <a:gd name="connsiteX40" fmla="*/ 1295400 w 2590800"/>
                <a:gd name="connsiteY40" fmla="*/ 152400 h 4038600"/>
                <a:gd name="connsiteX41" fmla="*/ 2057400 w 2590800"/>
                <a:gd name="connsiteY41" fmla="*/ 914400 h 4038600"/>
                <a:gd name="connsiteX42" fmla="*/ 2057400 w 2590800"/>
                <a:gd name="connsiteY42" fmla="*/ 1016384 h 4038600"/>
                <a:gd name="connsiteX43" fmla="*/ 1981200 w 2590800"/>
                <a:gd name="connsiteY43" fmla="*/ 993362 h 4038600"/>
                <a:gd name="connsiteX44" fmla="*/ 1981200 w 2590800"/>
                <a:gd name="connsiteY44" fmla="*/ 990600 h 4038600"/>
                <a:gd name="connsiteX45" fmla="*/ 1919945 w 2590800"/>
                <a:gd name="connsiteY45" fmla="*/ 915876 h 4038600"/>
                <a:gd name="connsiteX46" fmla="*/ 1389402 w 2590800"/>
                <a:gd name="connsiteY46" fmla="*/ 542020 h 4038600"/>
                <a:gd name="connsiteX47" fmla="*/ 1360703 w 2590800"/>
                <a:gd name="connsiteY47" fmla="*/ 494195 h 4038600"/>
                <a:gd name="connsiteX48" fmla="*/ 1256158 w 2590800"/>
                <a:gd name="connsiteY48" fmla="*/ 468057 h 4038600"/>
                <a:gd name="connsiteX49" fmla="*/ 1230020 w 2590800"/>
                <a:gd name="connsiteY49" fmla="*/ 494195 h 4038600"/>
                <a:gd name="connsiteX50" fmla="*/ 1201322 w 2590800"/>
                <a:gd name="connsiteY50" fmla="*/ 542020 h 4038600"/>
                <a:gd name="connsiteX51" fmla="*/ 670779 w 2590800"/>
                <a:gd name="connsiteY51" fmla="*/ 915876 h 4038600"/>
                <a:gd name="connsiteX52" fmla="*/ 609600 w 2590800"/>
                <a:gd name="connsiteY52" fmla="*/ 990600 h 4038600"/>
                <a:gd name="connsiteX53" fmla="*/ 609600 w 2590800"/>
                <a:gd name="connsiteY53" fmla="*/ 1524000 h 4038600"/>
                <a:gd name="connsiteX54" fmla="*/ 990029 w 2590800"/>
                <a:gd name="connsiteY54" fmla="*/ 2137801 h 4038600"/>
                <a:gd name="connsiteX55" fmla="*/ 817436 w 2590800"/>
                <a:gd name="connsiteY55" fmla="*/ 2346008 h 4038600"/>
                <a:gd name="connsiteX56" fmla="*/ 752618 w 2590800"/>
                <a:gd name="connsiteY56" fmla="*/ 2362200 h 4038600"/>
                <a:gd name="connsiteX57" fmla="*/ 533400 w 2590800"/>
                <a:gd name="connsiteY57" fmla="*/ 2362200 h 4038600"/>
                <a:gd name="connsiteX58" fmla="*/ 152400 w 2590800"/>
                <a:gd name="connsiteY58" fmla="*/ 3200400 h 4038600"/>
                <a:gd name="connsiteX59" fmla="*/ 400326 w 2590800"/>
                <a:gd name="connsiteY59" fmla="*/ 3200400 h 4038600"/>
                <a:gd name="connsiteX60" fmla="*/ 403050 w 2590800"/>
                <a:gd name="connsiteY60" fmla="*/ 3429000 h 4038600"/>
                <a:gd name="connsiteX61" fmla="*/ 152400 w 2590800"/>
                <a:gd name="connsiteY61" fmla="*/ 3429000 h 4038600"/>
                <a:gd name="connsiteX62" fmla="*/ 2147888 w 2590800"/>
                <a:gd name="connsiteY62" fmla="*/ 3870284 h 4038600"/>
                <a:gd name="connsiteX63" fmla="*/ 2129104 w 2590800"/>
                <a:gd name="connsiteY63" fmla="*/ 3886200 h 4038600"/>
                <a:gd name="connsiteX64" fmla="*/ 247650 w 2590800"/>
                <a:gd name="connsiteY64" fmla="*/ 3886200 h 4038600"/>
                <a:gd name="connsiteX65" fmla="*/ 152400 w 2590800"/>
                <a:gd name="connsiteY65" fmla="*/ 3790950 h 4038600"/>
                <a:gd name="connsiteX66" fmla="*/ 152400 w 2590800"/>
                <a:gd name="connsiteY66" fmla="*/ 3581400 h 4038600"/>
                <a:gd name="connsiteX67" fmla="*/ 1676400 w 2590800"/>
                <a:gd name="connsiteY67" fmla="*/ 3581400 h 4038600"/>
                <a:gd name="connsiteX68" fmla="*/ 1730283 w 2590800"/>
                <a:gd name="connsiteY68" fmla="*/ 3559083 h 4038600"/>
                <a:gd name="connsiteX69" fmla="*/ 1860356 w 2590800"/>
                <a:gd name="connsiteY69" fmla="*/ 3429000 h 4038600"/>
                <a:gd name="connsiteX70" fmla="*/ 2010308 w 2590800"/>
                <a:gd name="connsiteY70" fmla="*/ 3429000 h 4038600"/>
                <a:gd name="connsiteX71" fmla="*/ 2065449 w 2590800"/>
                <a:gd name="connsiteY71" fmla="*/ 3539281 h 4038600"/>
                <a:gd name="connsiteX72" fmla="*/ 2133600 w 2590800"/>
                <a:gd name="connsiteY72" fmla="*/ 3581400 h 4038600"/>
                <a:gd name="connsiteX73" fmla="*/ 2196056 w 2590800"/>
                <a:gd name="connsiteY73" fmla="*/ 3581400 h 4038600"/>
                <a:gd name="connsiteX74" fmla="*/ 2438400 w 2590800"/>
                <a:gd name="connsiteY74" fmla="*/ 3790950 h 4038600"/>
                <a:gd name="connsiteX75" fmla="*/ 2343150 w 2590800"/>
                <a:gd name="connsiteY75" fmla="*/ 3886200 h 4038600"/>
                <a:gd name="connsiteX76" fmla="*/ 2299754 w 2590800"/>
                <a:gd name="connsiteY76" fmla="*/ 3886200 h 4038600"/>
                <a:gd name="connsiteX77" fmla="*/ 2361171 w 2590800"/>
                <a:gd name="connsiteY77" fmla="*/ 3517726 h 4038600"/>
                <a:gd name="connsiteX78" fmla="*/ 2298533 w 2590800"/>
                <a:gd name="connsiteY78" fmla="*/ 3430037 h 4038600"/>
                <a:gd name="connsiteX79" fmla="*/ 2286000 w 2590800"/>
                <a:gd name="connsiteY79" fmla="*/ 3429000 h 4038600"/>
                <a:gd name="connsiteX80" fmla="*/ 2187807 w 2590800"/>
                <a:gd name="connsiteY80" fmla="*/ 3429000 h 4038600"/>
                <a:gd name="connsiteX81" fmla="*/ 2190512 w 2590800"/>
                <a:gd name="connsiteY81" fmla="*/ 3200400 h 4038600"/>
                <a:gd name="connsiteX82" fmla="*/ 2438400 w 2590800"/>
                <a:gd name="connsiteY82" fmla="*/ 3200400 h 4038600"/>
                <a:gd name="connsiteX83" fmla="*/ 2438400 w 2590800"/>
                <a:gd name="connsiteY83" fmla="*/ 3048000 h 4038600"/>
                <a:gd name="connsiteX84" fmla="*/ 2129581 w 2590800"/>
                <a:gd name="connsiteY84" fmla="*/ 3048000 h 4038600"/>
                <a:gd name="connsiteX85" fmla="*/ 2014623 w 2590800"/>
                <a:gd name="connsiteY85" fmla="*/ 2856395 h 4038600"/>
                <a:gd name="connsiteX86" fmla="*/ 1910072 w 2590800"/>
                <a:gd name="connsiteY86" fmla="*/ 2830254 h 4038600"/>
                <a:gd name="connsiteX87" fmla="*/ 1883931 w 2590800"/>
                <a:gd name="connsiteY87" fmla="*/ 2934805 h 4038600"/>
                <a:gd name="connsiteX88" fmla="*/ 2000498 w 2590800"/>
                <a:gd name="connsiteY88" fmla="*/ 3129115 h 4038600"/>
                <a:gd name="connsiteX89" fmla="*/ 2048570 w 2590800"/>
                <a:gd name="connsiteY89" fmla="*/ 3276600 h 4038600"/>
                <a:gd name="connsiteX90" fmla="*/ 1828800 w 2590800"/>
                <a:gd name="connsiteY90" fmla="*/ 3276600 h 4038600"/>
                <a:gd name="connsiteX91" fmla="*/ 1774917 w 2590800"/>
                <a:gd name="connsiteY91" fmla="*/ 3298917 h 4038600"/>
                <a:gd name="connsiteX92" fmla="*/ 1644844 w 2590800"/>
                <a:gd name="connsiteY92" fmla="*/ 3429000 h 4038600"/>
                <a:gd name="connsiteX93" fmla="*/ 562051 w 2590800"/>
                <a:gd name="connsiteY93" fmla="*/ 3429000 h 4038600"/>
                <a:gd name="connsiteX94" fmla="*/ 590312 w 2590800"/>
                <a:gd name="connsiteY94" fmla="*/ 3129077 h 4038600"/>
                <a:gd name="connsiteX95" fmla="*/ 706869 w 2590800"/>
                <a:gd name="connsiteY95" fmla="*/ 2934767 h 4038600"/>
                <a:gd name="connsiteX96" fmla="*/ 680728 w 2590800"/>
                <a:gd name="connsiteY96" fmla="*/ 2830216 h 4038600"/>
                <a:gd name="connsiteX97" fmla="*/ 576177 w 2590800"/>
                <a:gd name="connsiteY97" fmla="*/ 2856357 h 4038600"/>
                <a:gd name="connsiteX98" fmla="*/ 461220 w 2590800"/>
                <a:gd name="connsiteY98" fmla="*/ 3048000 h 4038600"/>
                <a:gd name="connsiteX99" fmla="*/ 152400 w 2590800"/>
                <a:gd name="connsiteY99" fmla="*/ 3048000 h 4038600"/>
                <a:gd name="connsiteX100" fmla="*/ 152400 w 2590800"/>
                <a:gd name="connsiteY100" fmla="*/ 2840727 h 4038600"/>
                <a:gd name="connsiteX101" fmla="*/ 478526 w 2590800"/>
                <a:gd name="connsiteY101" fmla="*/ 2514600 h 4038600"/>
                <a:gd name="connsiteX102" fmla="*/ 737606 w 2590800"/>
                <a:gd name="connsiteY102" fmla="*/ 2514600 h 4038600"/>
                <a:gd name="connsiteX103" fmla="*/ 1251137 w 2590800"/>
                <a:gd name="connsiteY103" fmla="*/ 2881408 h 4038600"/>
                <a:gd name="connsiteX104" fmla="*/ 1339720 w 2590800"/>
                <a:gd name="connsiteY104" fmla="*/ 2881408 h 4038600"/>
                <a:gd name="connsiteX105" fmla="*/ 1853213 w 2590800"/>
                <a:gd name="connsiteY105" fmla="*/ 2514600 h 4038600"/>
                <a:gd name="connsiteX106" fmla="*/ 2112293 w 2590800"/>
                <a:gd name="connsiteY106" fmla="*/ 2514600 h 4038600"/>
                <a:gd name="connsiteX107" fmla="*/ 2438400 w 2590800"/>
                <a:gd name="connsiteY107" fmla="*/ 2840727 h 403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2590800" h="4038600">
                  <a:moveTo>
                    <a:pt x="2112274" y="2362200"/>
                  </a:moveTo>
                  <a:lnTo>
                    <a:pt x="1994411" y="2362200"/>
                  </a:lnTo>
                  <a:cubicBezTo>
                    <a:pt x="2134956" y="2171034"/>
                    <a:pt x="2210453" y="1939816"/>
                    <a:pt x="2209800" y="1702546"/>
                  </a:cubicBezTo>
                  <a:lnTo>
                    <a:pt x="2209800" y="914400"/>
                  </a:lnTo>
                  <a:cubicBezTo>
                    <a:pt x="2209800" y="409391"/>
                    <a:pt x="1800409" y="0"/>
                    <a:pt x="1295400" y="0"/>
                  </a:cubicBezTo>
                  <a:cubicBezTo>
                    <a:pt x="790391" y="0"/>
                    <a:pt x="381000" y="409391"/>
                    <a:pt x="381000" y="914400"/>
                  </a:cubicBezTo>
                  <a:lnTo>
                    <a:pt x="381000" y="2362200"/>
                  </a:lnTo>
                  <a:cubicBezTo>
                    <a:pt x="381027" y="2365498"/>
                    <a:pt x="381262" y="2368790"/>
                    <a:pt x="381705" y="2372059"/>
                  </a:cubicBezTo>
                  <a:cubicBezTo>
                    <a:pt x="159595" y="2418270"/>
                    <a:pt x="297" y="2613860"/>
                    <a:pt x="0" y="2840727"/>
                  </a:cubicBezTo>
                  <a:lnTo>
                    <a:pt x="0" y="3790950"/>
                  </a:lnTo>
                  <a:cubicBezTo>
                    <a:pt x="152" y="3927660"/>
                    <a:pt x="110940" y="4038448"/>
                    <a:pt x="247650" y="4038600"/>
                  </a:cubicBezTo>
                  <a:lnTo>
                    <a:pt x="2343150" y="4038600"/>
                  </a:lnTo>
                  <a:cubicBezTo>
                    <a:pt x="2479860" y="4038448"/>
                    <a:pt x="2590648" y="3927660"/>
                    <a:pt x="2590800" y="3790950"/>
                  </a:cubicBezTo>
                  <a:lnTo>
                    <a:pt x="2590800" y="2840727"/>
                  </a:lnTo>
                  <a:cubicBezTo>
                    <a:pt x="2590480" y="2576577"/>
                    <a:pt x="2376424" y="2362520"/>
                    <a:pt x="2112274" y="2362200"/>
                  </a:cubicBezTo>
                  <a:close/>
                  <a:moveTo>
                    <a:pt x="2057400" y="1702546"/>
                  </a:moveTo>
                  <a:cubicBezTo>
                    <a:pt x="2058069" y="1943734"/>
                    <a:pt x="1967691" y="2176291"/>
                    <a:pt x="1804330" y="2353732"/>
                  </a:cubicBezTo>
                  <a:lnTo>
                    <a:pt x="1773364" y="2345989"/>
                  </a:lnTo>
                  <a:cubicBezTo>
                    <a:pt x="1676465" y="2321853"/>
                    <a:pt x="1606530" y="2237494"/>
                    <a:pt x="1600772" y="2137801"/>
                  </a:cubicBezTo>
                  <a:cubicBezTo>
                    <a:pt x="1833649" y="2021821"/>
                    <a:pt x="1980949" y="1784159"/>
                    <a:pt x="1981200" y="1524000"/>
                  </a:cubicBezTo>
                  <a:lnTo>
                    <a:pt x="1981200" y="1521238"/>
                  </a:lnTo>
                  <a:cubicBezTo>
                    <a:pt x="2007615" y="1517449"/>
                    <a:pt x="2033306" y="1509688"/>
                    <a:pt x="2057400" y="1498216"/>
                  </a:cubicBezTo>
                  <a:close/>
                  <a:moveTo>
                    <a:pt x="1136904" y="2191112"/>
                  </a:moveTo>
                  <a:cubicBezTo>
                    <a:pt x="1241099" y="2216029"/>
                    <a:pt x="1349701" y="2216029"/>
                    <a:pt x="1453896" y="2191112"/>
                  </a:cubicBezTo>
                  <a:cubicBezTo>
                    <a:pt x="1474929" y="2310105"/>
                    <a:pt x="1551269" y="2412016"/>
                    <a:pt x="1659551" y="2465651"/>
                  </a:cubicBezTo>
                  <a:lnTo>
                    <a:pt x="1295400" y="2725760"/>
                  </a:lnTo>
                  <a:lnTo>
                    <a:pt x="931250" y="2465651"/>
                  </a:lnTo>
                  <a:cubicBezTo>
                    <a:pt x="1039529" y="2412013"/>
                    <a:pt x="1115869" y="2310103"/>
                    <a:pt x="1136904" y="2191112"/>
                  </a:cubicBezTo>
                  <a:close/>
                  <a:moveTo>
                    <a:pt x="762000" y="1524000"/>
                  </a:moveTo>
                  <a:lnTo>
                    <a:pt x="762000" y="1050941"/>
                  </a:lnTo>
                  <a:cubicBezTo>
                    <a:pt x="978071" y="992455"/>
                    <a:pt x="1166810" y="860092"/>
                    <a:pt x="1295400" y="676866"/>
                  </a:cubicBezTo>
                  <a:cubicBezTo>
                    <a:pt x="1423990" y="860092"/>
                    <a:pt x="1612729" y="992455"/>
                    <a:pt x="1828800" y="1050941"/>
                  </a:cubicBezTo>
                  <a:lnTo>
                    <a:pt x="1828800" y="1524000"/>
                  </a:lnTo>
                  <a:cubicBezTo>
                    <a:pt x="1828800" y="1818589"/>
                    <a:pt x="1589989" y="2057400"/>
                    <a:pt x="1295400" y="2057400"/>
                  </a:cubicBezTo>
                  <a:cubicBezTo>
                    <a:pt x="1000811" y="2057400"/>
                    <a:pt x="762000" y="1818589"/>
                    <a:pt x="762000" y="1524000"/>
                  </a:cubicBezTo>
                  <a:close/>
                  <a:moveTo>
                    <a:pt x="1981200" y="1365066"/>
                  </a:moveTo>
                  <a:lnTo>
                    <a:pt x="1981200" y="1149534"/>
                  </a:lnTo>
                  <a:cubicBezTo>
                    <a:pt x="2040717" y="1170572"/>
                    <a:pt x="2071911" y="1235875"/>
                    <a:pt x="2050874" y="1295392"/>
                  </a:cubicBezTo>
                  <a:cubicBezTo>
                    <a:pt x="2039366" y="1327949"/>
                    <a:pt x="2013757" y="1353558"/>
                    <a:pt x="1981200" y="1365066"/>
                  </a:cubicBezTo>
                  <a:close/>
                  <a:moveTo>
                    <a:pt x="533400" y="914400"/>
                  </a:moveTo>
                  <a:cubicBezTo>
                    <a:pt x="533400" y="493559"/>
                    <a:pt x="874559" y="152400"/>
                    <a:pt x="1295400" y="152400"/>
                  </a:cubicBezTo>
                  <a:cubicBezTo>
                    <a:pt x="1716241" y="152400"/>
                    <a:pt x="2057400" y="493559"/>
                    <a:pt x="2057400" y="914400"/>
                  </a:cubicBezTo>
                  <a:lnTo>
                    <a:pt x="2057400" y="1016384"/>
                  </a:lnTo>
                  <a:cubicBezTo>
                    <a:pt x="2033306" y="1004913"/>
                    <a:pt x="2007615" y="997151"/>
                    <a:pt x="1981200" y="993362"/>
                  </a:cubicBezTo>
                  <a:lnTo>
                    <a:pt x="1981200" y="990600"/>
                  </a:lnTo>
                  <a:cubicBezTo>
                    <a:pt x="1981202" y="954276"/>
                    <a:pt x="1955564" y="923001"/>
                    <a:pt x="1919945" y="915876"/>
                  </a:cubicBezTo>
                  <a:cubicBezTo>
                    <a:pt x="1698407" y="871378"/>
                    <a:pt x="1505833" y="735678"/>
                    <a:pt x="1389402" y="542020"/>
                  </a:cubicBezTo>
                  <a:lnTo>
                    <a:pt x="1360703" y="494195"/>
                  </a:lnTo>
                  <a:cubicBezTo>
                    <a:pt x="1339052" y="458108"/>
                    <a:pt x="1292245" y="446406"/>
                    <a:pt x="1256158" y="468057"/>
                  </a:cubicBezTo>
                  <a:cubicBezTo>
                    <a:pt x="1245432" y="474493"/>
                    <a:pt x="1236456" y="483469"/>
                    <a:pt x="1230020" y="494195"/>
                  </a:cubicBezTo>
                  <a:lnTo>
                    <a:pt x="1201322" y="542020"/>
                  </a:lnTo>
                  <a:cubicBezTo>
                    <a:pt x="1084890" y="735678"/>
                    <a:pt x="892317" y="871378"/>
                    <a:pt x="670779" y="915876"/>
                  </a:cubicBezTo>
                  <a:cubicBezTo>
                    <a:pt x="635191" y="923032"/>
                    <a:pt x="609591" y="954299"/>
                    <a:pt x="609600" y="990600"/>
                  </a:cubicBezTo>
                  <a:lnTo>
                    <a:pt x="609600" y="1524000"/>
                  </a:lnTo>
                  <a:cubicBezTo>
                    <a:pt x="609850" y="1784159"/>
                    <a:pt x="757151" y="2021821"/>
                    <a:pt x="990029" y="2137801"/>
                  </a:cubicBezTo>
                  <a:cubicBezTo>
                    <a:pt x="984278" y="2237502"/>
                    <a:pt x="914341" y="2321870"/>
                    <a:pt x="817436" y="2346008"/>
                  </a:cubicBezTo>
                  <a:lnTo>
                    <a:pt x="752618" y="2362200"/>
                  </a:lnTo>
                  <a:lnTo>
                    <a:pt x="533400" y="2362200"/>
                  </a:lnTo>
                  <a:close/>
                  <a:moveTo>
                    <a:pt x="152400" y="3200400"/>
                  </a:moveTo>
                  <a:lnTo>
                    <a:pt x="400326" y="3200400"/>
                  </a:lnTo>
                  <a:cubicBezTo>
                    <a:pt x="383685" y="3275800"/>
                    <a:pt x="384617" y="3354018"/>
                    <a:pt x="403050" y="3429000"/>
                  </a:cubicBezTo>
                  <a:lnTo>
                    <a:pt x="152400" y="3429000"/>
                  </a:lnTo>
                  <a:close/>
                  <a:moveTo>
                    <a:pt x="2147888" y="3870284"/>
                  </a:moveTo>
                  <a:cubicBezTo>
                    <a:pt x="2146378" y="3879478"/>
                    <a:pt x="2138422" y="3886220"/>
                    <a:pt x="2129104" y="3886200"/>
                  </a:cubicBezTo>
                  <a:lnTo>
                    <a:pt x="247650" y="3886200"/>
                  </a:lnTo>
                  <a:cubicBezTo>
                    <a:pt x="195069" y="3886142"/>
                    <a:pt x="152458" y="3843531"/>
                    <a:pt x="152400" y="3790950"/>
                  </a:cubicBezTo>
                  <a:lnTo>
                    <a:pt x="152400" y="3581400"/>
                  </a:lnTo>
                  <a:lnTo>
                    <a:pt x="1676400" y="3581400"/>
                  </a:lnTo>
                  <a:cubicBezTo>
                    <a:pt x="1696610" y="3581401"/>
                    <a:pt x="1715992" y="3573373"/>
                    <a:pt x="1730283" y="3559083"/>
                  </a:cubicBezTo>
                  <a:lnTo>
                    <a:pt x="1860356" y="3429000"/>
                  </a:lnTo>
                  <a:lnTo>
                    <a:pt x="2010308" y="3429000"/>
                  </a:lnTo>
                  <a:lnTo>
                    <a:pt x="2065449" y="3539281"/>
                  </a:lnTo>
                  <a:cubicBezTo>
                    <a:pt x="2078357" y="3565094"/>
                    <a:pt x="2104740" y="3581399"/>
                    <a:pt x="2133600" y="3581400"/>
                  </a:cubicBezTo>
                  <a:lnTo>
                    <a:pt x="2196056" y="3581400"/>
                  </a:lnTo>
                  <a:close/>
                  <a:moveTo>
                    <a:pt x="2438400" y="3790950"/>
                  </a:moveTo>
                  <a:cubicBezTo>
                    <a:pt x="2438342" y="3843531"/>
                    <a:pt x="2395731" y="3886142"/>
                    <a:pt x="2343150" y="3886200"/>
                  </a:cubicBezTo>
                  <a:lnTo>
                    <a:pt x="2299754" y="3886200"/>
                  </a:lnTo>
                  <a:lnTo>
                    <a:pt x="2361171" y="3517726"/>
                  </a:lnTo>
                  <a:cubicBezTo>
                    <a:pt x="2368089" y="3476214"/>
                    <a:pt x="2340045" y="3436954"/>
                    <a:pt x="2298533" y="3430037"/>
                  </a:cubicBezTo>
                  <a:cubicBezTo>
                    <a:pt x="2294391" y="3429346"/>
                    <a:pt x="2290199" y="3429000"/>
                    <a:pt x="2286000" y="3429000"/>
                  </a:cubicBezTo>
                  <a:lnTo>
                    <a:pt x="2187807" y="3429000"/>
                  </a:lnTo>
                  <a:cubicBezTo>
                    <a:pt x="2206256" y="3354020"/>
                    <a:pt x="2207182" y="3275796"/>
                    <a:pt x="2190512" y="3200400"/>
                  </a:cubicBezTo>
                  <a:lnTo>
                    <a:pt x="2438400" y="3200400"/>
                  </a:lnTo>
                  <a:close/>
                  <a:moveTo>
                    <a:pt x="2438400" y="3048000"/>
                  </a:moveTo>
                  <a:lnTo>
                    <a:pt x="2129581" y="3048000"/>
                  </a:lnTo>
                  <a:lnTo>
                    <a:pt x="2014623" y="2856395"/>
                  </a:lnTo>
                  <a:cubicBezTo>
                    <a:pt x="1992971" y="2820306"/>
                    <a:pt x="1946162" y="2808602"/>
                    <a:pt x="1910072" y="2830254"/>
                  </a:cubicBezTo>
                  <a:cubicBezTo>
                    <a:pt x="1873982" y="2851906"/>
                    <a:pt x="1862279" y="2898715"/>
                    <a:pt x="1883931" y="2934805"/>
                  </a:cubicBezTo>
                  <a:lnTo>
                    <a:pt x="2000498" y="3129115"/>
                  </a:lnTo>
                  <a:cubicBezTo>
                    <a:pt x="2027374" y="3174052"/>
                    <a:pt x="2043803" y="3224457"/>
                    <a:pt x="2048570" y="3276600"/>
                  </a:cubicBezTo>
                  <a:lnTo>
                    <a:pt x="1828800" y="3276600"/>
                  </a:lnTo>
                  <a:cubicBezTo>
                    <a:pt x="1808590" y="3276599"/>
                    <a:pt x="1789208" y="3284627"/>
                    <a:pt x="1774917" y="3298917"/>
                  </a:cubicBezTo>
                  <a:lnTo>
                    <a:pt x="1644844" y="3429000"/>
                  </a:lnTo>
                  <a:lnTo>
                    <a:pt x="562051" y="3429000"/>
                  </a:lnTo>
                  <a:cubicBezTo>
                    <a:pt x="525740" y="3329882"/>
                    <a:pt x="536126" y="3219668"/>
                    <a:pt x="590312" y="3129077"/>
                  </a:cubicBezTo>
                  <a:lnTo>
                    <a:pt x="706869" y="2934767"/>
                  </a:lnTo>
                  <a:cubicBezTo>
                    <a:pt x="728522" y="2898677"/>
                    <a:pt x="716818" y="2851868"/>
                    <a:pt x="680728" y="2830216"/>
                  </a:cubicBezTo>
                  <a:cubicBezTo>
                    <a:pt x="644638" y="2808564"/>
                    <a:pt x="597829" y="2820267"/>
                    <a:pt x="576177" y="2856357"/>
                  </a:cubicBezTo>
                  <a:lnTo>
                    <a:pt x="461220" y="3048000"/>
                  </a:lnTo>
                  <a:lnTo>
                    <a:pt x="152400" y="3048000"/>
                  </a:lnTo>
                  <a:lnTo>
                    <a:pt x="152400" y="2840727"/>
                  </a:lnTo>
                  <a:cubicBezTo>
                    <a:pt x="152605" y="2660697"/>
                    <a:pt x="298497" y="2514805"/>
                    <a:pt x="478526" y="2514600"/>
                  </a:cubicBezTo>
                  <a:lnTo>
                    <a:pt x="737606" y="2514600"/>
                  </a:lnTo>
                  <a:lnTo>
                    <a:pt x="1251137" y="2881408"/>
                  </a:lnTo>
                  <a:cubicBezTo>
                    <a:pt x="1277632" y="2900334"/>
                    <a:pt x="1313225" y="2900334"/>
                    <a:pt x="1339720" y="2881408"/>
                  </a:cubicBezTo>
                  <a:lnTo>
                    <a:pt x="1853213" y="2514600"/>
                  </a:lnTo>
                  <a:lnTo>
                    <a:pt x="2112293" y="2514600"/>
                  </a:lnTo>
                  <a:cubicBezTo>
                    <a:pt x="2292315" y="2514815"/>
                    <a:pt x="2438195" y="2660704"/>
                    <a:pt x="2438400" y="284072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6" name="Freeform: Shape 1515">
              <a:extLst>
                <a:ext uri="{FF2B5EF4-FFF2-40B4-BE49-F238E27FC236}">
                  <a16:creationId xmlns:a16="http://schemas.microsoft.com/office/drawing/2014/main" id="{8AE5DDA8-D0A2-4E73-9A41-D7A689C3DB76}"/>
                </a:ext>
              </a:extLst>
            </p:cNvPr>
            <p:cNvSpPr/>
            <p:nvPr/>
          </p:nvSpPr>
          <p:spPr>
            <a:xfrm>
              <a:off x="5040286" y="2301849"/>
              <a:ext cx="228600" cy="381000"/>
            </a:xfrm>
            <a:custGeom>
              <a:avLst/>
              <a:gdLst>
                <a:gd name="connsiteX0" fmla="*/ 3932 w 228600"/>
                <a:gd name="connsiteY0" fmla="*/ 280728 h 381000"/>
                <a:gd name="connsiteX1" fmla="*/ 52123 w 228600"/>
                <a:gd name="connsiteY1" fmla="*/ 377115 h 381000"/>
                <a:gd name="connsiteX2" fmla="*/ 76226 w 228600"/>
                <a:gd name="connsiteY2" fmla="*/ 381026 h 381000"/>
                <a:gd name="connsiteX3" fmla="*/ 152426 w 228600"/>
                <a:gd name="connsiteY3" fmla="*/ 381026 h 381000"/>
                <a:gd name="connsiteX4" fmla="*/ 228694 w 228600"/>
                <a:gd name="connsiteY4" fmla="*/ 304893 h 381000"/>
                <a:gd name="connsiteX5" fmla="*/ 180211 w 228600"/>
                <a:gd name="connsiteY5" fmla="*/ 233846 h 381000"/>
                <a:gd name="connsiteX6" fmla="*/ 224721 w 228600"/>
                <a:gd name="connsiteY6" fmla="*/ 100324 h 381000"/>
                <a:gd name="connsiteX7" fmla="*/ 176525 w 228600"/>
                <a:gd name="connsiteY7" fmla="*/ 3931 h 381000"/>
                <a:gd name="connsiteX8" fmla="*/ 80132 w 228600"/>
                <a:gd name="connsiteY8" fmla="*/ 5212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3932" y="280728"/>
                  </a:moveTo>
                  <a:cubicBezTo>
                    <a:pt x="-9378" y="320652"/>
                    <a:pt x="12198" y="363806"/>
                    <a:pt x="52123" y="377115"/>
                  </a:cubicBezTo>
                  <a:cubicBezTo>
                    <a:pt x="59895" y="379706"/>
                    <a:pt x="68034" y="381027"/>
                    <a:pt x="76226" y="381026"/>
                  </a:cubicBezTo>
                  <a:lnTo>
                    <a:pt x="152426" y="381026"/>
                  </a:lnTo>
                  <a:cubicBezTo>
                    <a:pt x="194510" y="381063"/>
                    <a:pt x="228657" y="346977"/>
                    <a:pt x="228694" y="304893"/>
                  </a:cubicBezTo>
                  <a:cubicBezTo>
                    <a:pt x="228722" y="273482"/>
                    <a:pt x="209471" y="245271"/>
                    <a:pt x="180211" y="233846"/>
                  </a:cubicBezTo>
                  <a:lnTo>
                    <a:pt x="224721" y="100324"/>
                  </a:lnTo>
                  <a:cubicBezTo>
                    <a:pt x="238030" y="60397"/>
                    <a:pt x="216452" y="17240"/>
                    <a:pt x="176525" y="3931"/>
                  </a:cubicBezTo>
                  <a:cubicBezTo>
                    <a:pt x="136597" y="-9378"/>
                    <a:pt x="93441" y="12201"/>
                    <a:pt x="80132" y="5212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7" name="Freeform: Shape 1516">
              <a:extLst>
                <a:ext uri="{FF2B5EF4-FFF2-40B4-BE49-F238E27FC236}">
                  <a16:creationId xmlns:a16="http://schemas.microsoft.com/office/drawing/2014/main" id="{D77D7449-062B-4A9B-8E0D-45F216B2C2CB}"/>
                </a:ext>
              </a:extLst>
            </p:cNvPr>
            <p:cNvSpPr/>
            <p:nvPr/>
          </p:nvSpPr>
          <p:spPr>
            <a:xfrm>
              <a:off x="5279549" y="2089504"/>
              <a:ext cx="381000" cy="381000"/>
            </a:xfrm>
            <a:custGeom>
              <a:avLst/>
              <a:gdLst>
                <a:gd name="connsiteX0" fmla="*/ 105129 w 381000"/>
                <a:gd name="connsiteY0" fmla="*/ 190864 h 381000"/>
                <a:gd name="connsiteX1" fmla="*/ 114391 w 381000"/>
                <a:gd name="connsiteY1" fmla="*/ 352243 h 381000"/>
                <a:gd name="connsiteX2" fmla="*/ 275770 w 381000"/>
                <a:gd name="connsiteY2" fmla="*/ 342982 h 381000"/>
                <a:gd name="connsiteX3" fmla="*/ 298135 w 381000"/>
                <a:gd name="connsiteY3" fmla="*/ 228602 h 381000"/>
                <a:gd name="connsiteX4" fmla="*/ 304802 w 381000"/>
                <a:gd name="connsiteY4" fmla="*/ 228602 h 381000"/>
                <a:gd name="connsiteX5" fmla="*/ 381002 w 381000"/>
                <a:gd name="connsiteY5" fmla="*/ 152402 h 381000"/>
                <a:gd name="connsiteX6" fmla="*/ 304802 w 381000"/>
                <a:gd name="connsiteY6" fmla="*/ 76202 h 381000"/>
                <a:gd name="connsiteX7" fmla="*/ 260168 w 381000"/>
                <a:gd name="connsiteY7" fmla="*/ 76202 h 381000"/>
                <a:gd name="connsiteX8" fmla="*/ 130085 w 381000"/>
                <a:gd name="connsiteY8" fmla="*/ 22319 h 381000"/>
                <a:gd name="connsiteX9" fmla="*/ 22319 w 381000"/>
                <a:gd name="connsiteY9" fmla="*/ 22319 h 381000"/>
                <a:gd name="connsiteX10" fmla="*/ 22319 w 381000"/>
                <a:gd name="connsiteY10" fmla="*/ 130085 h 381000"/>
                <a:gd name="connsiteX11" fmla="*/ 105129 w 381000"/>
                <a:gd name="connsiteY11" fmla="*/ 19086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381000">
                  <a:moveTo>
                    <a:pt x="105129" y="190864"/>
                  </a:moveTo>
                  <a:cubicBezTo>
                    <a:pt x="63123" y="237985"/>
                    <a:pt x="67270" y="310237"/>
                    <a:pt x="114391" y="352243"/>
                  </a:cubicBezTo>
                  <a:cubicBezTo>
                    <a:pt x="161512" y="394249"/>
                    <a:pt x="233764" y="390103"/>
                    <a:pt x="275770" y="342982"/>
                  </a:cubicBezTo>
                  <a:cubicBezTo>
                    <a:pt x="303563" y="311805"/>
                    <a:pt x="312137" y="267951"/>
                    <a:pt x="298135" y="228602"/>
                  </a:cubicBezTo>
                  <a:lnTo>
                    <a:pt x="304802" y="228602"/>
                  </a:lnTo>
                  <a:cubicBezTo>
                    <a:pt x="346886" y="228602"/>
                    <a:pt x="381002" y="194486"/>
                    <a:pt x="381002" y="152402"/>
                  </a:cubicBezTo>
                  <a:cubicBezTo>
                    <a:pt x="381002" y="110318"/>
                    <a:pt x="346886" y="76202"/>
                    <a:pt x="304802" y="76202"/>
                  </a:cubicBezTo>
                  <a:lnTo>
                    <a:pt x="260168" y="76202"/>
                  </a:lnTo>
                  <a:cubicBezTo>
                    <a:pt x="211351" y="76335"/>
                    <a:pt x="164509" y="56933"/>
                    <a:pt x="130085" y="22319"/>
                  </a:cubicBezTo>
                  <a:cubicBezTo>
                    <a:pt x="100326" y="-7440"/>
                    <a:pt x="52078" y="-7440"/>
                    <a:pt x="22319" y="22319"/>
                  </a:cubicBezTo>
                  <a:cubicBezTo>
                    <a:pt x="-7440" y="52078"/>
                    <a:pt x="-7440" y="100326"/>
                    <a:pt x="22319" y="130085"/>
                  </a:cubicBezTo>
                  <a:cubicBezTo>
                    <a:pt x="46655" y="154456"/>
                    <a:pt x="74583" y="174954"/>
                    <a:pt x="105129" y="19086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8" name="Freeform: Shape 1517">
              <a:extLst>
                <a:ext uri="{FF2B5EF4-FFF2-40B4-BE49-F238E27FC236}">
                  <a16:creationId xmlns:a16="http://schemas.microsoft.com/office/drawing/2014/main" id="{1F22C994-534B-4C3D-A22F-7B614E9E53DB}"/>
                </a:ext>
              </a:extLst>
            </p:cNvPr>
            <p:cNvSpPr/>
            <p:nvPr/>
          </p:nvSpPr>
          <p:spPr>
            <a:xfrm>
              <a:off x="4746113" y="2089466"/>
              <a:ext cx="381000" cy="381000"/>
            </a:xfrm>
            <a:custGeom>
              <a:avLst/>
              <a:gdLst>
                <a:gd name="connsiteX0" fmla="*/ 304810 w 381000"/>
                <a:gd name="connsiteY0" fmla="*/ 266702 h 381000"/>
                <a:gd name="connsiteX1" fmla="*/ 275863 w 381000"/>
                <a:gd name="connsiteY1" fmla="*/ 190864 h 381000"/>
                <a:gd name="connsiteX2" fmla="*/ 358731 w 381000"/>
                <a:gd name="connsiteY2" fmla="*/ 130085 h 381000"/>
                <a:gd name="connsiteX3" fmla="*/ 358731 w 381000"/>
                <a:gd name="connsiteY3" fmla="*/ 22319 h 381000"/>
                <a:gd name="connsiteX4" fmla="*/ 250965 w 381000"/>
                <a:gd name="connsiteY4" fmla="*/ 22319 h 381000"/>
                <a:gd name="connsiteX5" fmla="*/ 120844 w 381000"/>
                <a:gd name="connsiteY5" fmla="*/ 76202 h 381000"/>
                <a:gd name="connsiteX6" fmla="*/ 76200 w 381000"/>
                <a:gd name="connsiteY6" fmla="*/ 76202 h 381000"/>
                <a:gd name="connsiteX7" fmla="*/ 0 w 381000"/>
                <a:gd name="connsiteY7" fmla="*/ 152402 h 381000"/>
                <a:gd name="connsiteX8" fmla="*/ 76200 w 381000"/>
                <a:gd name="connsiteY8" fmla="*/ 228602 h 381000"/>
                <a:gd name="connsiteX9" fmla="*/ 82867 w 381000"/>
                <a:gd name="connsiteY9" fmla="*/ 228602 h 381000"/>
                <a:gd name="connsiteX10" fmla="*/ 152035 w 381000"/>
                <a:gd name="connsiteY10" fmla="*/ 374701 h 381000"/>
                <a:gd name="connsiteX11" fmla="*/ 298134 w 381000"/>
                <a:gd name="connsiteY11" fmla="*/ 305533 h 381000"/>
                <a:gd name="connsiteX12" fmla="*/ 304800 w 381000"/>
                <a:gd name="connsiteY12" fmla="*/ 26670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381000">
                  <a:moveTo>
                    <a:pt x="304810" y="266702"/>
                  </a:moveTo>
                  <a:cubicBezTo>
                    <a:pt x="304818" y="238723"/>
                    <a:pt x="294512" y="211722"/>
                    <a:pt x="275863" y="190864"/>
                  </a:cubicBezTo>
                  <a:cubicBezTo>
                    <a:pt x="306432" y="174962"/>
                    <a:pt x="334379" y="154463"/>
                    <a:pt x="358731" y="130085"/>
                  </a:cubicBezTo>
                  <a:cubicBezTo>
                    <a:pt x="388489" y="100326"/>
                    <a:pt x="388489" y="52078"/>
                    <a:pt x="358731" y="22319"/>
                  </a:cubicBezTo>
                  <a:cubicBezTo>
                    <a:pt x="328972" y="-7440"/>
                    <a:pt x="280724" y="-7440"/>
                    <a:pt x="250965" y="22319"/>
                  </a:cubicBezTo>
                  <a:cubicBezTo>
                    <a:pt x="216534" y="56946"/>
                    <a:pt x="169675" y="76350"/>
                    <a:pt x="120844" y="76202"/>
                  </a:cubicBezTo>
                  <a:lnTo>
                    <a:pt x="76200" y="76202"/>
                  </a:lnTo>
                  <a:cubicBezTo>
                    <a:pt x="34116" y="76202"/>
                    <a:pt x="0" y="110318"/>
                    <a:pt x="0" y="152402"/>
                  </a:cubicBezTo>
                  <a:cubicBezTo>
                    <a:pt x="0" y="194486"/>
                    <a:pt x="34116" y="228602"/>
                    <a:pt x="76200" y="228602"/>
                  </a:cubicBezTo>
                  <a:lnTo>
                    <a:pt x="82867" y="228602"/>
                  </a:lnTo>
                  <a:cubicBezTo>
                    <a:pt x="61623" y="288046"/>
                    <a:pt x="92591" y="353457"/>
                    <a:pt x="152035" y="374701"/>
                  </a:cubicBezTo>
                  <a:cubicBezTo>
                    <a:pt x="211479" y="395945"/>
                    <a:pt x="276890" y="364977"/>
                    <a:pt x="298134" y="305533"/>
                  </a:cubicBezTo>
                  <a:cubicBezTo>
                    <a:pt x="302586" y="293073"/>
                    <a:pt x="304842" y="279934"/>
                    <a:pt x="304800" y="2667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9" name="Freeform: Shape 1518">
              <a:extLst>
                <a:ext uri="{FF2B5EF4-FFF2-40B4-BE49-F238E27FC236}">
                  <a16:creationId xmlns:a16="http://schemas.microsoft.com/office/drawing/2014/main" id="{344390B8-3DA0-4E93-A736-DFC05B8285C1}"/>
                </a:ext>
              </a:extLst>
            </p:cNvPr>
            <p:cNvSpPr/>
            <p:nvPr/>
          </p:nvSpPr>
          <p:spPr>
            <a:xfrm>
              <a:off x="4964627" y="2723332"/>
              <a:ext cx="457200" cy="180975"/>
            </a:xfrm>
            <a:custGeom>
              <a:avLst/>
              <a:gdLst>
                <a:gd name="connsiteX0" fmla="*/ 346404 w 457200"/>
                <a:gd name="connsiteY0" fmla="*/ 180094 h 180975"/>
                <a:gd name="connsiteX1" fmla="*/ 448902 w 457200"/>
                <a:gd name="connsiteY1" fmla="*/ 146820 h 180975"/>
                <a:gd name="connsiteX2" fmla="*/ 415628 w 457200"/>
                <a:gd name="connsiteY2" fmla="*/ 44323 h 180975"/>
                <a:gd name="connsiteX3" fmla="*/ 414565 w 457200"/>
                <a:gd name="connsiteY3" fmla="*/ 43791 h 180975"/>
                <a:gd name="connsiteX4" fmla="*/ 41604 w 457200"/>
                <a:gd name="connsiteY4" fmla="*/ 43791 h 180975"/>
                <a:gd name="connsiteX5" fmla="*/ 8331 w 457200"/>
                <a:gd name="connsiteY5" fmla="*/ 146289 h 180975"/>
                <a:gd name="connsiteX6" fmla="*/ 109765 w 457200"/>
                <a:gd name="connsiteY6" fmla="*/ 180094 h 180975"/>
                <a:gd name="connsiteX7" fmla="*/ 346404 w 457200"/>
                <a:gd name="connsiteY7" fmla="*/ 18009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180975">
                  <a:moveTo>
                    <a:pt x="346404" y="180094"/>
                  </a:moveTo>
                  <a:cubicBezTo>
                    <a:pt x="383897" y="199210"/>
                    <a:pt x="429786" y="184313"/>
                    <a:pt x="448902" y="146820"/>
                  </a:cubicBezTo>
                  <a:cubicBezTo>
                    <a:pt x="468018" y="109328"/>
                    <a:pt x="453120" y="63439"/>
                    <a:pt x="415628" y="44323"/>
                  </a:cubicBezTo>
                  <a:cubicBezTo>
                    <a:pt x="415275" y="44143"/>
                    <a:pt x="414921" y="43966"/>
                    <a:pt x="414565" y="43791"/>
                  </a:cubicBezTo>
                  <a:cubicBezTo>
                    <a:pt x="297101" y="-14597"/>
                    <a:pt x="159069" y="-14597"/>
                    <a:pt x="41604" y="43791"/>
                  </a:cubicBezTo>
                  <a:cubicBezTo>
                    <a:pt x="4112" y="62907"/>
                    <a:pt x="-10785" y="108797"/>
                    <a:pt x="8331" y="146289"/>
                  </a:cubicBezTo>
                  <a:cubicBezTo>
                    <a:pt x="27236" y="183368"/>
                    <a:pt x="72396" y="198419"/>
                    <a:pt x="109765" y="180094"/>
                  </a:cubicBezTo>
                  <a:cubicBezTo>
                    <a:pt x="184299" y="143061"/>
                    <a:pt x="271871" y="143061"/>
                    <a:pt x="346404" y="1800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0" name="Freeform: Shape 1519">
              <a:extLst>
                <a:ext uri="{FF2B5EF4-FFF2-40B4-BE49-F238E27FC236}">
                  <a16:creationId xmlns:a16="http://schemas.microsoft.com/office/drawing/2014/main" id="{D19665BD-9EF8-4889-BAAA-87F413C137FA}"/>
                </a:ext>
              </a:extLst>
            </p:cNvPr>
            <p:cNvSpPr/>
            <p:nvPr/>
          </p:nvSpPr>
          <p:spPr>
            <a:xfrm>
              <a:off x="3211490" y="1044575"/>
              <a:ext cx="762000" cy="2171700"/>
            </a:xfrm>
            <a:custGeom>
              <a:avLst/>
              <a:gdLst>
                <a:gd name="connsiteX0" fmla="*/ 685822 w 762000"/>
                <a:gd name="connsiteY0" fmla="*/ 1562195 h 2171700"/>
                <a:gd name="connsiteX1" fmla="*/ 685822 w 762000"/>
                <a:gd name="connsiteY1" fmla="*/ 304800 h 2171700"/>
                <a:gd name="connsiteX2" fmla="*/ 381022 w 762000"/>
                <a:gd name="connsiteY2" fmla="*/ 0 h 2171700"/>
                <a:gd name="connsiteX3" fmla="*/ 76222 w 762000"/>
                <a:gd name="connsiteY3" fmla="*/ 304800 h 2171700"/>
                <a:gd name="connsiteX4" fmla="*/ 76222 w 762000"/>
                <a:gd name="connsiteY4" fmla="*/ 1562195 h 2171700"/>
                <a:gd name="connsiteX5" fmla="*/ 152422 w 762000"/>
                <a:gd name="connsiteY5" fmla="*/ 2095595 h 2171700"/>
                <a:gd name="connsiteX6" fmla="*/ 685822 w 762000"/>
                <a:gd name="connsiteY6" fmla="*/ 2019395 h 2171700"/>
                <a:gd name="connsiteX7" fmla="*/ 685822 w 762000"/>
                <a:gd name="connsiteY7" fmla="*/ 1562195 h 2171700"/>
                <a:gd name="connsiteX8" fmla="*/ 381022 w 762000"/>
                <a:gd name="connsiteY8" fmla="*/ 2019300 h 2171700"/>
                <a:gd name="connsiteX9" fmla="*/ 152435 w 762000"/>
                <a:gd name="connsiteY9" fmla="*/ 1790840 h 2171700"/>
                <a:gd name="connsiteX10" fmla="*/ 209572 w 762000"/>
                <a:gd name="connsiteY10" fmla="*/ 1639614 h 2171700"/>
                <a:gd name="connsiteX11" fmla="*/ 228622 w 762000"/>
                <a:gd name="connsiteY11" fmla="*/ 1589199 h 2171700"/>
                <a:gd name="connsiteX12" fmla="*/ 228622 w 762000"/>
                <a:gd name="connsiteY12" fmla="*/ 1104900 h 2171700"/>
                <a:gd name="connsiteX13" fmla="*/ 381022 w 762000"/>
                <a:gd name="connsiteY13" fmla="*/ 1104900 h 2171700"/>
                <a:gd name="connsiteX14" fmla="*/ 381022 w 762000"/>
                <a:gd name="connsiteY14" fmla="*/ 952500 h 2171700"/>
                <a:gd name="connsiteX15" fmla="*/ 228622 w 762000"/>
                <a:gd name="connsiteY15" fmla="*/ 952500 h 2171700"/>
                <a:gd name="connsiteX16" fmla="*/ 228622 w 762000"/>
                <a:gd name="connsiteY16" fmla="*/ 800100 h 2171700"/>
                <a:gd name="connsiteX17" fmla="*/ 381022 w 762000"/>
                <a:gd name="connsiteY17" fmla="*/ 800100 h 2171700"/>
                <a:gd name="connsiteX18" fmla="*/ 381022 w 762000"/>
                <a:gd name="connsiteY18" fmla="*/ 647700 h 2171700"/>
                <a:gd name="connsiteX19" fmla="*/ 228622 w 762000"/>
                <a:gd name="connsiteY19" fmla="*/ 647700 h 2171700"/>
                <a:gd name="connsiteX20" fmla="*/ 228622 w 762000"/>
                <a:gd name="connsiteY20" fmla="*/ 495300 h 2171700"/>
                <a:gd name="connsiteX21" fmla="*/ 381022 w 762000"/>
                <a:gd name="connsiteY21" fmla="*/ 495300 h 2171700"/>
                <a:gd name="connsiteX22" fmla="*/ 381022 w 762000"/>
                <a:gd name="connsiteY22" fmla="*/ 342900 h 2171700"/>
                <a:gd name="connsiteX23" fmla="*/ 228622 w 762000"/>
                <a:gd name="connsiteY23" fmla="*/ 342900 h 2171700"/>
                <a:gd name="connsiteX24" fmla="*/ 228622 w 762000"/>
                <a:gd name="connsiteY24" fmla="*/ 304800 h 2171700"/>
                <a:gd name="connsiteX25" fmla="*/ 381022 w 762000"/>
                <a:gd name="connsiteY25" fmla="*/ 152400 h 2171700"/>
                <a:gd name="connsiteX26" fmla="*/ 533422 w 762000"/>
                <a:gd name="connsiteY26" fmla="*/ 304800 h 2171700"/>
                <a:gd name="connsiteX27" fmla="*/ 533422 w 762000"/>
                <a:gd name="connsiteY27" fmla="*/ 1589199 h 2171700"/>
                <a:gd name="connsiteX28" fmla="*/ 552472 w 762000"/>
                <a:gd name="connsiteY28" fmla="*/ 1639615 h 2171700"/>
                <a:gd name="connsiteX29" fmla="*/ 532248 w 762000"/>
                <a:gd name="connsiteY29" fmla="*/ 1962163 h 2171700"/>
                <a:gd name="connsiteX30" fmla="*/ 381022 w 762000"/>
                <a:gd name="connsiteY30" fmla="*/ 20193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62000" h="2171700">
                  <a:moveTo>
                    <a:pt x="685822" y="1562195"/>
                  </a:moveTo>
                  <a:lnTo>
                    <a:pt x="685822" y="304800"/>
                  </a:lnTo>
                  <a:cubicBezTo>
                    <a:pt x="685822" y="136464"/>
                    <a:pt x="549359" y="0"/>
                    <a:pt x="381022" y="0"/>
                  </a:cubicBezTo>
                  <a:cubicBezTo>
                    <a:pt x="212686" y="0"/>
                    <a:pt x="76222" y="136464"/>
                    <a:pt x="76222" y="304800"/>
                  </a:cubicBezTo>
                  <a:lnTo>
                    <a:pt x="76222" y="1562195"/>
                  </a:lnTo>
                  <a:cubicBezTo>
                    <a:pt x="-50030" y="1730532"/>
                    <a:pt x="-15914" y="1969343"/>
                    <a:pt x="152422" y="2095595"/>
                  </a:cubicBezTo>
                  <a:cubicBezTo>
                    <a:pt x="320759" y="2221848"/>
                    <a:pt x="559570" y="2187732"/>
                    <a:pt x="685822" y="2019395"/>
                  </a:cubicBezTo>
                  <a:cubicBezTo>
                    <a:pt x="787422" y="1883929"/>
                    <a:pt x="787422" y="1697662"/>
                    <a:pt x="685822" y="1562195"/>
                  </a:cubicBezTo>
                  <a:close/>
                  <a:moveTo>
                    <a:pt x="381022" y="2019300"/>
                  </a:moveTo>
                  <a:cubicBezTo>
                    <a:pt x="254812" y="2019335"/>
                    <a:pt x="152470" y="1917050"/>
                    <a:pt x="152435" y="1790840"/>
                  </a:cubicBezTo>
                  <a:cubicBezTo>
                    <a:pt x="152419" y="1735153"/>
                    <a:pt x="172738" y="1681378"/>
                    <a:pt x="209572" y="1639614"/>
                  </a:cubicBezTo>
                  <a:cubicBezTo>
                    <a:pt x="221852" y="1625691"/>
                    <a:pt x="228626" y="1607763"/>
                    <a:pt x="228622" y="1589199"/>
                  </a:cubicBezTo>
                  <a:lnTo>
                    <a:pt x="228622" y="1104900"/>
                  </a:lnTo>
                  <a:lnTo>
                    <a:pt x="381022" y="1104900"/>
                  </a:lnTo>
                  <a:lnTo>
                    <a:pt x="381022" y="952500"/>
                  </a:lnTo>
                  <a:lnTo>
                    <a:pt x="228622" y="952500"/>
                  </a:lnTo>
                  <a:lnTo>
                    <a:pt x="228622" y="800100"/>
                  </a:lnTo>
                  <a:lnTo>
                    <a:pt x="381022" y="800100"/>
                  </a:lnTo>
                  <a:lnTo>
                    <a:pt x="381022" y="647700"/>
                  </a:lnTo>
                  <a:lnTo>
                    <a:pt x="228622" y="647700"/>
                  </a:lnTo>
                  <a:lnTo>
                    <a:pt x="228622" y="495300"/>
                  </a:lnTo>
                  <a:lnTo>
                    <a:pt x="381022" y="495300"/>
                  </a:lnTo>
                  <a:lnTo>
                    <a:pt x="381022" y="342900"/>
                  </a:lnTo>
                  <a:lnTo>
                    <a:pt x="228622" y="342900"/>
                  </a:lnTo>
                  <a:lnTo>
                    <a:pt x="228622" y="304800"/>
                  </a:lnTo>
                  <a:cubicBezTo>
                    <a:pt x="228622" y="220632"/>
                    <a:pt x="296854" y="152400"/>
                    <a:pt x="381022" y="152400"/>
                  </a:cubicBezTo>
                  <a:cubicBezTo>
                    <a:pt x="465191" y="152400"/>
                    <a:pt x="533422" y="220632"/>
                    <a:pt x="533422" y="304800"/>
                  </a:cubicBezTo>
                  <a:lnTo>
                    <a:pt x="533422" y="1589199"/>
                  </a:lnTo>
                  <a:cubicBezTo>
                    <a:pt x="533419" y="1607763"/>
                    <a:pt x="540193" y="1625691"/>
                    <a:pt x="552472" y="1639615"/>
                  </a:cubicBezTo>
                  <a:cubicBezTo>
                    <a:pt x="635957" y="1734268"/>
                    <a:pt x="626902" y="1878678"/>
                    <a:pt x="532248" y="1962163"/>
                  </a:cubicBezTo>
                  <a:cubicBezTo>
                    <a:pt x="490485" y="1998998"/>
                    <a:pt x="436709" y="2019316"/>
                    <a:pt x="381022" y="2019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1" name="Freeform: Shape 1520">
              <a:extLst>
                <a:ext uri="{FF2B5EF4-FFF2-40B4-BE49-F238E27FC236}">
                  <a16:creationId xmlns:a16="http://schemas.microsoft.com/office/drawing/2014/main" id="{998EBCF4-FAE1-4D6F-8430-E3984AEF1917}"/>
                </a:ext>
              </a:extLst>
            </p:cNvPr>
            <p:cNvSpPr/>
            <p:nvPr/>
          </p:nvSpPr>
          <p:spPr>
            <a:xfrm>
              <a:off x="3440087" y="2378075"/>
              <a:ext cx="304800" cy="609600"/>
            </a:xfrm>
            <a:custGeom>
              <a:avLst/>
              <a:gdLst>
                <a:gd name="connsiteX0" fmla="*/ 228625 w 304800"/>
                <a:gd name="connsiteY0" fmla="*/ 325355 h 609600"/>
                <a:gd name="connsiteX1" fmla="*/ 228625 w 304800"/>
                <a:gd name="connsiteY1" fmla="*/ 76200 h 609600"/>
                <a:gd name="connsiteX2" fmla="*/ 152425 w 304800"/>
                <a:gd name="connsiteY2" fmla="*/ 0 h 609600"/>
                <a:gd name="connsiteX3" fmla="*/ 76225 w 304800"/>
                <a:gd name="connsiteY3" fmla="*/ 76200 h 609600"/>
                <a:gd name="connsiteX4" fmla="*/ 76225 w 304800"/>
                <a:gd name="connsiteY4" fmla="*/ 325355 h 609600"/>
                <a:gd name="connsiteX5" fmla="*/ 20443 w 304800"/>
                <a:gd name="connsiteY5" fmla="*/ 533537 h 609600"/>
                <a:gd name="connsiteX6" fmla="*/ 228625 w 304800"/>
                <a:gd name="connsiteY6" fmla="*/ 589320 h 609600"/>
                <a:gd name="connsiteX7" fmla="*/ 284408 w 304800"/>
                <a:gd name="connsiteY7" fmla="*/ 381137 h 609600"/>
                <a:gd name="connsiteX8" fmla="*/ 228625 w 304800"/>
                <a:gd name="connsiteY8" fmla="*/ 32535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09600">
                  <a:moveTo>
                    <a:pt x="228625" y="325355"/>
                  </a:moveTo>
                  <a:lnTo>
                    <a:pt x="228625" y="76200"/>
                  </a:lnTo>
                  <a:cubicBezTo>
                    <a:pt x="228625" y="34116"/>
                    <a:pt x="194510" y="0"/>
                    <a:pt x="152425" y="0"/>
                  </a:cubicBezTo>
                  <a:cubicBezTo>
                    <a:pt x="110341" y="0"/>
                    <a:pt x="76225" y="34116"/>
                    <a:pt x="76225" y="76200"/>
                  </a:cubicBezTo>
                  <a:lnTo>
                    <a:pt x="76225" y="325355"/>
                  </a:lnTo>
                  <a:cubicBezTo>
                    <a:pt x="3334" y="367439"/>
                    <a:pt x="-21641" y="460645"/>
                    <a:pt x="20443" y="533537"/>
                  </a:cubicBezTo>
                  <a:cubicBezTo>
                    <a:pt x="62527" y="606429"/>
                    <a:pt x="155734" y="631404"/>
                    <a:pt x="228625" y="589320"/>
                  </a:cubicBezTo>
                  <a:cubicBezTo>
                    <a:pt x="301517" y="547236"/>
                    <a:pt x="326492" y="454029"/>
                    <a:pt x="284408" y="381137"/>
                  </a:cubicBezTo>
                  <a:cubicBezTo>
                    <a:pt x="271032" y="357970"/>
                    <a:pt x="251793" y="338731"/>
                    <a:pt x="228625" y="3253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2" name="Freeform: Shape 1521">
              <a:extLst>
                <a:ext uri="{FF2B5EF4-FFF2-40B4-BE49-F238E27FC236}">
                  <a16:creationId xmlns:a16="http://schemas.microsoft.com/office/drawing/2014/main" id="{AA0F9E73-C8E8-482C-9560-33EEF395B3EE}"/>
                </a:ext>
              </a:extLst>
            </p:cNvPr>
            <p:cNvSpPr/>
            <p:nvPr/>
          </p:nvSpPr>
          <p:spPr>
            <a:xfrm>
              <a:off x="2830512" y="1158875"/>
              <a:ext cx="381000" cy="152400"/>
            </a:xfrm>
            <a:custGeom>
              <a:avLst/>
              <a:gdLst>
                <a:gd name="connsiteX0" fmla="*/ 381000 w 381000"/>
                <a:gd name="connsiteY0" fmla="*/ 76200 h 152400"/>
                <a:gd name="connsiteX1" fmla="*/ 304800 w 381000"/>
                <a:gd name="connsiteY1" fmla="*/ 0 h 152400"/>
                <a:gd name="connsiteX2" fmla="*/ 76200 w 381000"/>
                <a:gd name="connsiteY2" fmla="*/ 0 h 152400"/>
                <a:gd name="connsiteX3" fmla="*/ 0 w 381000"/>
                <a:gd name="connsiteY3" fmla="*/ 76200 h 152400"/>
                <a:gd name="connsiteX4" fmla="*/ 76200 w 381000"/>
                <a:gd name="connsiteY4" fmla="*/ 152400 h 152400"/>
                <a:gd name="connsiteX5" fmla="*/ 304800 w 381000"/>
                <a:gd name="connsiteY5" fmla="*/ 152400 h 152400"/>
                <a:gd name="connsiteX6" fmla="*/ 381000 w 381000"/>
                <a:gd name="connsiteY6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81000" y="76200"/>
                  </a:moveTo>
                  <a:cubicBezTo>
                    <a:pt x="381000" y="34116"/>
                    <a:pt x="346884" y="0"/>
                    <a:pt x="304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04800" y="152400"/>
                  </a:lnTo>
                  <a:cubicBezTo>
                    <a:pt x="346884" y="152400"/>
                    <a:pt x="381000" y="118284"/>
                    <a:pt x="3810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3" name="Freeform: Shape 1522">
              <a:extLst>
                <a:ext uri="{FF2B5EF4-FFF2-40B4-BE49-F238E27FC236}">
                  <a16:creationId xmlns:a16="http://schemas.microsoft.com/office/drawing/2014/main" id="{E8482A91-2EFF-4B86-BDCC-1F26B8409200}"/>
                </a:ext>
              </a:extLst>
            </p:cNvPr>
            <p:cNvSpPr/>
            <p:nvPr/>
          </p:nvSpPr>
          <p:spPr>
            <a:xfrm>
              <a:off x="3973512" y="1158875"/>
              <a:ext cx="381000" cy="152400"/>
            </a:xfrm>
            <a:custGeom>
              <a:avLst/>
              <a:gdLst>
                <a:gd name="connsiteX0" fmla="*/ 0 w 381000"/>
                <a:gd name="connsiteY0" fmla="*/ 76200 h 152400"/>
                <a:gd name="connsiteX1" fmla="*/ 76200 w 381000"/>
                <a:gd name="connsiteY1" fmla="*/ 152400 h 152400"/>
                <a:gd name="connsiteX2" fmla="*/ 304800 w 381000"/>
                <a:gd name="connsiteY2" fmla="*/ 152400 h 152400"/>
                <a:gd name="connsiteX3" fmla="*/ 381000 w 381000"/>
                <a:gd name="connsiteY3" fmla="*/ 76200 h 152400"/>
                <a:gd name="connsiteX4" fmla="*/ 304800 w 381000"/>
                <a:gd name="connsiteY4" fmla="*/ 0 h 152400"/>
                <a:gd name="connsiteX5" fmla="*/ 76200 w 381000"/>
                <a:gd name="connsiteY5" fmla="*/ 0 h 152400"/>
                <a:gd name="connsiteX6" fmla="*/ 0 w 381000"/>
                <a:gd name="connsiteY6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0" y="76200"/>
                  </a:moveTo>
                  <a:cubicBezTo>
                    <a:pt x="0" y="118284"/>
                    <a:pt x="34116" y="152400"/>
                    <a:pt x="76200" y="152400"/>
                  </a:cubicBezTo>
                  <a:lnTo>
                    <a:pt x="304800" y="152400"/>
                  </a:lnTo>
                  <a:cubicBezTo>
                    <a:pt x="346884" y="152400"/>
                    <a:pt x="381000" y="118284"/>
                    <a:pt x="381000" y="76200"/>
                  </a:cubicBezTo>
                  <a:cubicBezTo>
                    <a:pt x="381000" y="34116"/>
                    <a:pt x="346884" y="0"/>
                    <a:pt x="304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4" name="Freeform: Shape 1523">
              <a:extLst>
                <a:ext uri="{FF2B5EF4-FFF2-40B4-BE49-F238E27FC236}">
                  <a16:creationId xmlns:a16="http://schemas.microsoft.com/office/drawing/2014/main" id="{09B34E21-8186-430E-B9D9-F6D8E5D98B9C}"/>
                </a:ext>
              </a:extLst>
            </p:cNvPr>
            <p:cNvSpPr/>
            <p:nvPr/>
          </p:nvSpPr>
          <p:spPr>
            <a:xfrm>
              <a:off x="6640278" y="3139729"/>
              <a:ext cx="257175" cy="1066800"/>
            </a:xfrm>
            <a:custGeom>
              <a:avLst/>
              <a:gdLst>
                <a:gd name="connsiteX0" fmla="*/ 216032 w 257175"/>
                <a:gd name="connsiteY0" fmla="*/ 148575 h 1066800"/>
                <a:gd name="connsiteX1" fmla="*/ 139832 w 257175"/>
                <a:gd name="connsiteY1" fmla="*/ 34275 h 1066800"/>
                <a:gd name="connsiteX2" fmla="*/ 34275 w 257175"/>
                <a:gd name="connsiteY2" fmla="*/ 12585 h 1066800"/>
                <a:gd name="connsiteX3" fmla="*/ 12585 w 257175"/>
                <a:gd name="connsiteY3" fmla="*/ 118142 h 1066800"/>
                <a:gd name="connsiteX4" fmla="*/ 13035 w 257175"/>
                <a:gd name="connsiteY4" fmla="*/ 118819 h 1066800"/>
                <a:gd name="connsiteX5" fmla="*/ 89235 w 257175"/>
                <a:gd name="connsiteY5" fmla="*/ 233118 h 1066800"/>
                <a:gd name="connsiteX6" fmla="*/ 89235 w 257175"/>
                <a:gd name="connsiteY6" fmla="*/ 377174 h 1066800"/>
                <a:gd name="connsiteX7" fmla="*/ 89235 w 257175"/>
                <a:gd name="connsiteY7" fmla="*/ 690318 h 1066800"/>
                <a:gd name="connsiteX8" fmla="*/ 89235 w 257175"/>
                <a:gd name="connsiteY8" fmla="*/ 834374 h 1066800"/>
                <a:gd name="connsiteX9" fmla="*/ 13035 w 257175"/>
                <a:gd name="connsiteY9" fmla="*/ 948675 h 1066800"/>
                <a:gd name="connsiteX10" fmla="*/ 33598 w 257175"/>
                <a:gd name="connsiteY10" fmla="*/ 1054458 h 1066800"/>
                <a:gd name="connsiteX11" fmla="*/ 139382 w 257175"/>
                <a:gd name="connsiteY11" fmla="*/ 1033895 h 1066800"/>
                <a:gd name="connsiteX12" fmla="*/ 139832 w 257175"/>
                <a:gd name="connsiteY12" fmla="*/ 1033219 h 1066800"/>
                <a:gd name="connsiteX13" fmla="*/ 216032 w 257175"/>
                <a:gd name="connsiteY13" fmla="*/ 918918 h 1066800"/>
                <a:gd name="connsiteX14" fmla="*/ 216032 w 257175"/>
                <a:gd name="connsiteY14" fmla="*/ 605774 h 1066800"/>
                <a:gd name="connsiteX15" fmla="*/ 216032 w 257175"/>
                <a:gd name="connsiteY15" fmla="*/ 461718 h 1066800"/>
                <a:gd name="connsiteX16" fmla="*/ 216032 w 257175"/>
                <a:gd name="connsiteY16" fmla="*/ 148574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175" h="1066800">
                  <a:moveTo>
                    <a:pt x="216032" y="148575"/>
                  </a:moveTo>
                  <a:lnTo>
                    <a:pt x="139832" y="34275"/>
                  </a:lnTo>
                  <a:cubicBezTo>
                    <a:pt x="116673" y="-864"/>
                    <a:pt x="69413" y="-10575"/>
                    <a:pt x="34275" y="12585"/>
                  </a:cubicBezTo>
                  <a:cubicBezTo>
                    <a:pt x="-864" y="35744"/>
                    <a:pt x="-10575" y="83004"/>
                    <a:pt x="12585" y="118142"/>
                  </a:cubicBezTo>
                  <a:cubicBezTo>
                    <a:pt x="12734" y="118369"/>
                    <a:pt x="12884" y="118594"/>
                    <a:pt x="13035" y="118819"/>
                  </a:cubicBezTo>
                  <a:lnTo>
                    <a:pt x="89235" y="233118"/>
                  </a:lnTo>
                  <a:cubicBezTo>
                    <a:pt x="118397" y="276710"/>
                    <a:pt x="118397" y="333583"/>
                    <a:pt x="89235" y="377174"/>
                  </a:cubicBezTo>
                  <a:cubicBezTo>
                    <a:pt x="25827" y="471926"/>
                    <a:pt x="25827" y="595567"/>
                    <a:pt x="89235" y="690318"/>
                  </a:cubicBezTo>
                  <a:cubicBezTo>
                    <a:pt x="118397" y="733910"/>
                    <a:pt x="118397" y="790783"/>
                    <a:pt x="89235" y="834374"/>
                  </a:cubicBezTo>
                  <a:lnTo>
                    <a:pt x="13035" y="948675"/>
                  </a:lnTo>
                  <a:cubicBezTo>
                    <a:pt x="-10497" y="983564"/>
                    <a:pt x="-1291" y="1030925"/>
                    <a:pt x="33598" y="1054458"/>
                  </a:cubicBezTo>
                  <a:cubicBezTo>
                    <a:pt x="68488" y="1077991"/>
                    <a:pt x="115849" y="1068784"/>
                    <a:pt x="139382" y="1033895"/>
                  </a:cubicBezTo>
                  <a:cubicBezTo>
                    <a:pt x="139533" y="1033670"/>
                    <a:pt x="139683" y="1033445"/>
                    <a:pt x="139832" y="1033219"/>
                  </a:cubicBezTo>
                  <a:lnTo>
                    <a:pt x="216032" y="918918"/>
                  </a:lnTo>
                  <a:cubicBezTo>
                    <a:pt x="279441" y="824167"/>
                    <a:pt x="279441" y="700526"/>
                    <a:pt x="216032" y="605774"/>
                  </a:cubicBezTo>
                  <a:cubicBezTo>
                    <a:pt x="186871" y="562183"/>
                    <a:pt x="186871" y="505310"/>
                    <a:pt x="216032" y="461718"/>
                  </a:cubicBezTo>
                  <a:cubicBezTo>
                    <a:pt x="279441" y="366967"/>
                    <a:pt x="279441" y="243326"/>
                    <a:pt x="216032" y="14857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5" name="Freeform: Shape 1524">
              <a:extLst>
                <a:ext uri="{FF2B5EF4-FFF2-40B4-BE49-F238E27FC236}">
                  <a16:creationId xmlns:a16="http://schemas.microsoft.com/office/drawing/2014/main" id="{D39E8483-45E6-41A2-A934-347B0C40521A}"/>
                </a:ext>
              </a:extLst>
            </p:cNvPr>
            <p:cNvSpPr/>
            <p:nvPr/>
          </p:nvSpPr>
          <p:spPr>
            <a:xfrm>
              <a:off x="6986665" y="3597605"/>
              <a:ext cx="257175" cy="1066800"/>
            </a:xfrm>
            <a:custGeom>
              <a:avLst/>
              <a:gdLst>
                <a:gd name="connsiteX0" fmla="*/ 216032 w 257175"/>
                <a:gd name="connsiteY0" fmla="*/ 461041 h 1066800"/>
                <a:gd name="connsiteX1" fmla="*/ 216032 w 257175"/>
                <a:gd name="connsiteY1" fmla="*/ 147897 h 1066800"/>
                <a:gd name="connsiteX2" fmla="*/ 139832 w 257175"/>
                <a:gd name="connsiteY2" fmla="*/ 33598 h 1066800"/>
                <a:gd name="connsiteX3" fmla="*/ 34049 w 257175"/>
                <a:gd name="connsiteY3" fmla="*/ 13035 h 1066800"/>
                <a:gd name="connsiteX4" fmla="*/ 13035 w 257175"/>
                <a:gd name="connsiteY4" fmla="*/ 118142 h 1066800"/>
                <a:gd name="connsiteX5" fmla="*/ 89235 w 257175"/>
                <a:gd name="connsiteY5" fmla="*/ 232441 h 1066800"/>
                <a:gd name="connsiteX6" fmla="*/ 89235 w 257175"/>
                <a:gd name="connsiteY6" fmla="*/ 376507 h 1066800"/>
                <a:gd name="connsiteX7" fmla="*/ 89235 w 257175"/>
                <a:gd name="connsiteY7" fmla="*/ 689641 h 1066800"/>
                <a:gd name="connsiteX8" fmla="*/ 89235 w 257175"/>
                <a:gd name="connsiteY8" fmla="*/ 833697 h 1066800"/>
                <a:gd name="connsiteX9" fmla="*/ 13035 w 257175"/>
                <a:gd name="connsiteY9" fmla="*/ 947998 h 1066800"/>
                <a:gd name="connsiteX10" fmla="*/ 33598 w 257175"/>
                <a:gd name="connsiteY10" fmla="*/ 1053781 h 1066800"/>
                <a:gd name="connsiteX11" fmla="*/ 139381 w 257175"/>
                <a:gd name="connsiteY11" fmla="*/ 1033218 h 1066800"/>
                <a:gd name="connsiteX12" fmla="*/ 139832 w 257175"/>
                <a:gd name="connsiteY12" fmla="*/ 1032542 h 1066800"/>
                <a:gd name="connsiteX13" fmla="*/ 216032 w 257175"/>
                <a:gd name="connsiteY13" fmla="*/ 918241 h 1066800"/>
                <a:gd name="connsiteX14" fmla="*/ 216032 w 257175"/>
                <a:gd name="connsiteY14" fmla="*/ 605107 h 1066800"/>
                <a:gd name="connsiteX15" fmla="*/ 216032 w 257175"/>
                <a:gd name="connsiteY15" fmla="*/ 461041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175" h="1066800">
                  <a:moveTo>
                    <a:pt x="216032" y="461041"/>
                  </a:moveTo>
                  <a:cubicBezTo>
                    <a:pt x="279448" y="366292"/>
                    <a:pt x="279448" y="242647"/>
                    <a:pt x="216032" y="147897"/>
                  </a:cubicBezTo>
                  <a:lnTo>
                    <a:pt x="139832" y="33598"/>
                  </a:lnTo>
                  <a:cubicBezTo>
                    <a:pt x="116299" y="-1292"/>
                    <a:pt x="68938" y="-10498"/>
                    <a:pt x="34049" y="13035"/>
                  </a:cubicBezTo>
                  <a:cubicBezTo>
                    <a:pt x="-578" y="36390"/>
                    <a:pt x="-9950" y="83268"/>
                    <a:pt x="13035" y="118142"/>
                  </a:cubicBezTo>
                  <a:lnTo>
                    <a:pt x="89235" y="232441"/>
                  </a:lnTo>
                  <a:cubicBezTo>
                    <a:pt x="118401" y="276035"/>
                    <a:pt x="118401" y="332913"/>
                    <a:pt x="89235" y="376507"/>
                  </a:cubicBezTo>
                  <a:cubicBezTo>
                    <a:pt x="25835" y="471258"/>
                    <a:pt x="25835" y="594891"/>
                    <a:pt x="89235" y="689641"/>
                  </a:cubicBezTo>
                  <a:cubicBezTo>
                    <a:pt x="118396" y="733233"/>
                    <a:pt x="118396" y="790106"/>
                    <a:pt x="89235" y="833697"/>
                  </a:cubicBezTo>
                  <a:lnTo>
                    <a:pt x="13035" y="947998"/>
                  </a:lnTo>
                  <a:cubicBezTo>
                    <a:pt x="-10498" y="982887"/>
                    <a:pt x="-1292" y="1030248"/>
                    <a:pt x="33598" y="1053781"/>
                  </a:cubicBezTo>
                  <a:cubicBezTo>
                    <a:pt x="68487" y="1077314"/>
                    <a:pt x="115848" y="1068107"/>
                    <a:pt x="139381" y="1033218"/>
                  </a:cubicBezTo>
                  <a:cubicBezTo>
                    <a:pt x="139532" y="1032993"/>
                    <a:pt x="139683" y="1032768"/>
                    <a:pt x="139832" y="1032542"/>
                  </a:cubicBezTo>
                  <a:lnTo>
                    <a:pt x="216032" y="918241"/>
                  </a:lnTo>
                  <a:cubicBezTo>
                    <a:pt x="279449" y="823496"/>
                    <a:pt x="279449" y="699852"/>
                    <a:pt x="216032" y="605107"/>
                  </a:cubicBezTo>
                  <a:cubicBezTo>
                    <a:pt x="186866" y="561513"/>
                    <a:pt x="186866" y="504635"/>
                    <a:pt x="216032" y="4610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6" name="Freeform: Shape 1525">
              <a:extLst>
                <a:ext uri="{FF2B5EF4-FFF2-40B4-BE49-F238E27FC236}">
                  <a16:creationId xmlns:a16="http://schemas.microsoft.com/office/drawing/2014/main" id="{8F278A52-CF37-4BDF-8D93-0A006BB736E1}"/>
                </a:ext>
              </a:extLst>
            </p:cNvPr>
            <p:cNvSpPr/>
            <p:nvPr/>
          </p:nvSpPr>
          <p:spPr>
            <a:xfrm>
              <a:off x="3405357" y="3596929"/>
              <a:ext cx="257175" cy="1066800"/>
            </a:xfrm>
            <a:custGeom>
              <a:avLst/>
              <a:gdLst>
                <a:gd name="connsiteX0" fmla="*/ 250553 w 257175"/>
                <a:gd name="connsiteY0" fmla="*/ 118818 h 1066800"/>
                <a:gd name="connsiteX1" fmla="*/ 229991 w 257175"/>
                <a:gd name="connsiteY1" fmla="*/ 13035 h 1066800"/>
                <a:gd name="connsiteX2" fmla="*/ 124208 w 257175"/>
                <a:gd name="connsiteY2" fmla="*/ 33598 h 1066800"/>
                <a:gd name="connsiteX3" fmla="*/ 123757 w 257175"/>
                <a:gd name="connsiteY3" fmla="*/ 34274 h 1066800"/>
                <a:gd name="connsiteX4" fmla="*/ 47557 w 257175"/>
                <a:gd name="connsiteY4" fmla="*/ 148574 h 1066800"/>
                <a:gd name="connsiteX5" fmla="*/ 47557 w 257175"/>
                <a:gd name="connsiteY5" fmla="*/ 461718 h 1066800"/>
                <a:gd name="connsiteX6" fmla="*/ 47557 w 257175"/>
                <a:gd name="connsiteY6" fmla="*/ 605774 h 1066800"/>
                <a:gd name="connsiteX7" fmla="*/ 47557 w 257175"/>
                <a:gd name="connsiteY7" fmla="*/ 918918 h 1066800"/>
                <a:gd name="connsiteX8" fmla="*/ 123757 w 257175"/>
                <a:gd name="connsiteY8" fmla="*/ 1033218 h 1066800"/>
                <a:gd name="connsiteX9" fmla="*/ 229314 w 257175"/>
                <a:gd name="connsiteY9" fmla="*/ 1054908 h 1066800"/>
                <a:gd name="connsiteX10" fmla="*/ 251004 w 257175"/>
                <a:gd name="connsiteY10" fmla="*/ 949350 h 1066800"/>
                <a:gd name="connsiteX11" fmla="*/ 250553 w 257175"/>
                <a:gd name="connsiteY11" fmla="*/ 948674 h 1066800"/>
                <a:gd name="connsiteX12" fmla="*/ 174353 w 257175"/>
                <a:gd name="connsiteY12" fmla="*/ 834374 h 1066800"/>
                <a:gd name="connsiteX13" fmla="*/ 174353 w 257175"/>
                <a:gd name="connsiteY13" fmla="*/ 690318 h 1066800"/>
                <a:gd name="connsiteX14" fmla="*/ 174353 w 257175"/>
                <a:gd name="connsiteY14" fmla="*/ 377174 h 1066800"/>
                <a:gd name="connsiteX15" fmla="*/ 174353 w 257175"/>
                <a:gd name="connsiteY15" fmla="*/ 233118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175" h="1066800">
                  <a:moveTo>
                    <a:pt x="250553" y="118818"/>
                  </a:moveTo>
                  <a:cubicBezTo>
                    <a:pt x="274086" y="83928"/>
                    <a:pt x="264880" y="36568"/>
                    <a:pt x="229991" y="13035"/>
                  </a:cubicBezTo>
                  <a:cubicBezTo>
                    <a:pt x="195101" y="-10498"/>
                    <a:pt x="147740" y="-1292"/>
                    <a:pt x="124208" y="33598"/>
                  </a:cubicBezTo>
                  <a:cubicBezTo>
                    <a:pt x="124056" y="33822"/>
                    <a:pt x="123906" y="34048"/>
                    <a:pt x="123757" y="34274"/>
                  </a:cubicBezTo>
                  <a:lnTo>
                    <a:pt x="47557" y="148574"/>
                  </a:lnTo>
                  <a:cubicBezTo>
                    <a:pt x="-15852" y="243326"/>
                    <a:pt x="-15852" y="366967"/>
                    <a:pt x="47557" y="461718"/>
                  </a:cubicBezTo>
                  <a:cubicBezTo>
                    <a:pt x="76718" y="505309"/>
                    <a:pt x="76718" y="562183"/>
                    <a:pt x="47557" y="605774"/>
                  </a:cubicBezTo>
                  <a:cubicBezTo>
                    <a:pt x="-15852" y="700526"/>
                    <a:pt x="-15852" y="824167"/>
                    <a:pt x="47557" y="918918"/>
                  </a:cubicBezTo>
                  <a:lnTo>
                    <a:pt x="123757" y="1033218"/>
                  </a:lnTo>
                  <a:cubicBezTo>
                    <a:pt x="146916" y="1068356"/>
                    <a:pt x="194176" y="1078067"/>
                    <a:pt x="229314" y="1054908"/>
                  </a:cubicBezTo>
                  <a:cubicBezTo>
                    <a:pt x="264453" y="1031748"/>
                    <a:pt x="274164" y="984489"/>
                    <a:pt x="251004" y="949350"/>
                  </a:cubicBezTo>
                  <a:cubicBezTo>
                    <a:pt x="250855" y="949124"/>
                    <a:pt x="250705" y="948898"/>
                    <a:pt x="250553" y="948674"/>
                  </a:cubicBezTo>
                  <a:lnTo>
                    <a:pt x="174353" y="834374"/>
                  </a:lnTo>
                  <a:cubicBezTo>
                    <a:pt x="145192" y="790783"/>
                    <a:pt x="145192" y="733909"/>
                    <a:pt x="174353" y="690318"/>
                  </a:cubicBezTo>
                  <a:cubicBezTo>
                    <a:pt x="237762" y="595567"/>
                    <a:pt x="237762" y="471926"/>
                    <a:pt x="174353" y="377174"/>
                  </a:cubicBezTo>
                  <a:cubicBezTo>
                    <a:pt x="145192" y="333583"/>
                    <a:pt x="145192" y="276709"/>
                    <a:pt x="174353" y="2331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7" name="Freeform: Shape 1526">
              <a:extLst>
                <a:ext uri="{FF2B5EF4-FFF2-40B4-BE49-F238E27FC236}">
                  <a16:creationId xmlns:a16="http://schemas.microsoft.com/office/drawing/2014/main" id="{E4D30F4B-933A-4534-B828-3F428BDE3D33}"/>
                </a:ext>
              </a:extLst>
            </p:cNvPr>
            <p:cNvSpPr/>
            <p:nvPr/>
          </p:nvSpPr>
          <p:spPr>
            <a:xfrm>
              <a:off x="3058964" y="4054805"/>
              <a:ext cx="257175" cy="1057275"/>
            </a:xfrm>
            <a:custGeom>
              <a:avLst/>
              <a:gdLst>
                <a:gd name="connsiteX0" fmla="*/ 250560 w 257175"/>
                <a:gd name="connsiteY0" fmla="*/ 118142 h 1057275"/>
                <a:gd name="connsiteX1" fmla="*/ 228870 w 257175"/>
                <a:gd name="connsiteY1" fmla="*/ 12584 h 1057275"/>
                <a:gd name="connsiteX2" fmla="*/ 123763 w 257175"/>
                <a:gd name="connsiteY2" fmla="*/ 33598 h 1057275"/>
                <a:gd name="connsiteX3" fmla="*/ 47563 w 257175"/>
                <a:gd name="connsiteY3" fmla="*/ 147898 h 1057275"/>
                <a:gd name="connsiteX4" fmla="*/ 47563 w 257175"/>
                <a:gd name="connsiteY4" fmla="*/ 461033 h 1057275"/>
                <a:gd name="connsiteX5" fmla="*/ 47563 w 257175"/>
                <a:gd name="connsiteY5" fmla="*/ 605098 h 1057275"/>
                <a:gd name="connsiteX6" fmla="*/ 47563 w 257175"/>
                <a:gd name="connsiteY6" fmla="*/ 918242 h 1057275"/>
                <a:gd name="connsiteX7" fmla="*/ 123763 w 257175"/>
                <a:gd name="connsiteY7" fmla="*/ 1032542 h 1057275"/>
                <a:gd name="connsiteX8" fmla="*/ 229546 w 257175"/>
                <a:gd name="connsiteY8" fmla="*/ 1053105 h 1057275"/>
                <a:gd name="connsiteX9" fmla="*/ 250560 w 257175"/>
                <a:gd name="connsiteY9" fmla="*/ 947998 h 1057275"/>
                <a:gd name="connsiteX10" fmla="*/ 174360 w 257175"/>
                <a:gd name="connsiteY10" fmla="*/ 833698 h 1057275"/>
                <a:gd name="connsiteX11" fmla="*/ 174360 w 257175"/>
                <a:gd name="connsiteY11" fmla="*/ 689633 h 1057275"/>
                <a:gd name="connsiteX12" fmla="*/ 174360 w 257175"/>
                <a:gd name="connsiteY12" fmla="*/ 376498 h 1057275"/>
                <a:gd name="connsiteX13" fmla="*/ 174360 w 257175"/>
                <a:gd name="connsiteY13" fmla="*/ 232442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7175" h="1057275">
                  <a:moveTo>
                    <a:pt x="250560" y="118142"/>
                  </a:moveTo>
                  <a:cubicBezTo>
                    <a:pt x="273719" y="83003"/>
                    <a:pt x="264009" y="35744"/>
                    <a:pt x="228870" y="12584"/>
                  </a:cubicBezTo>
                  <a:cubicBezTo>
                    <a:pt x="193996" y="-10401"/>
                    <a:pt x="147119" y="-1029"/>
                    <a:pt x="123763" y="33598"/>
                  </a:cubicBezTo>
                  <a:lnTo>
                    <a:pt x="47563" y="147898"/>
                  </a:lnTo>
                  <a:cubicBezTo>
                    <a:pt x="-15854" y="242644"/>
                    <a:pt x="-15854" y="366287"/>
                    <a:pt x="47563" y="461033"/>
                  </a:cubicBezTo>
                  <a:cubicBezTo>
                    <a:pt x="76729" y="504626"/>
                    <a:pt x="76729" y="561505"/>
                    <a:pt x="47563" y="605098"/>
                  </a:cubicBezTo>
                  <a:cubicBezTo>
                    <a:pt x="-15853" y="699847"/>
                    <a:pt x="-15853" y="823493"/>
                    <a:pt x="47563" y="918242"/>
                  </a:cubicBezTo>
                  <a:lnTo>
                    <a:pt x="123763" y="1032542"/>
                  </a:lnTo>
                  <a:cubicBezTo>
                    <a:pt x="147296" y="1067431"/>
                    <a:pt x="194657" y="1076638"/>
                    <a:pt x="229546" y="1053105"/>
                  </a:cubicBezTo>
                  <a:cubicBezTo>
                    <a:pt x="264173" y="1029749"/>
                    <a:pt x="273545" y="982872"/>
                    <a:pt x="250560" y="947998"/>
                  </a:cubicBezTo>
                  <a:lnTo>
                    <a:pt x="174360" y="833698"/>
                  </a:lnTo>
                  <a:cubicBezTo>
                    <a:pt x="145194" y="790105"/>
                    <a:pt x="145194" y="733226"/>
                    <a:pt x="174360" y="689633"/>
                  </a:cubicBezTo>
                  <a:cubicBezTo>
                    <a:pt x="237760" y="594882"/>
                    <a:pt x="237760" y="471249"/>
                    <a:pt x="174360" y="376498"/>
                  </a:cubicBezTo>
                  <a:cubicBezTo>
                    <a:pt x="145198" y="332907"/>
                    <a:pt x="145198" y="276033"/>
                    <a:pt x="174360" y="23244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28" name="Graphic 10">
            <a:extLst>
              <a:ext uri="{FF2B5EF4-FFF2-40B4-BE49-F238E27FC236}">
                <a16:creationId xmlns:a16="http://schemas.microsoft.com/office/drawing/2014/main" id="{7EEA8707-601C-4FA2-A8DF-9C3ABA120322}"/>
              </a:ext>
            </a:extLst>
          </p:cNvPr>
          <p:cNvGrpSpPr/>
          <p:nvPr/>
        </p:nvGrpSpPr>
        <p:grpSpPr>
          <a:xfrm>
            <a:off x="4013589" y="243331"/>
            <a:ext cx="720000" cy="720000"/>
            <a:chOff x="2601912" y="396875"/>
            <a:chExt cx="4876800" cy="4876800"/>
          </a:xfrm>
        </p:grpSpPr>
        <p:sp>
          <p:nvSpPr>
            <p:cNvPr id="1529" name="Freeform: Shape 1528">
              <a:extLst>
                <a:ext uri="{FF2B5EF4-FFF2-40B4-BE49-F238E27FC236}">
                  <a16:creationId xmlns:a16="http://schemas.microsoft.com/office/drawing/2014/main" id="{BDBC8D61-7CBF-4D5C-9BB2-8FCA8491F382}"/>
                </a:ext>
              </a:extLst>
            </p:cNvPr>
            <p:cNvSpPr/>
            <p:nvPr/>
          </p:nvSpPr>
          <p:spPr>
            <a:xfrm>
              <a:off x="5192712" y="549275"/>
              <a:ext cx="1066800" cy="609600"/>
            </a:xfrm>
            <a:custGeom>
              <a:avLst/>
              <a:gdLst>
                <a:gd name="connsiteX0" fmla="*/ 609600 w 1066800"/>
                <a:gd name="connsiteY0" fmla="*/ 609600 h 609600"/>
                <a:gd name="connsiteX1" fmla="*/ 304800 w 1066800"/>
                <a:gd name="connsiteY1" fmla="*/ 609600 h 609600"/>
                <a:gd name="connsiteX2" fmla="*/ 0 w 1066800"/>
                <a:gd name="connsiteY2" fmla="*/ 304800 h 609600"/>
                <a:gd name="connsiteX3" fmla="*/ 304800 w 1066800"/>
                <a:gd name="connsiteY3" fmla="*/ 0 h 609600"/>
                <a:gd name="connsiteX4" fmla="*/ 990600 w 1066800"/>
                <a:gd name="connsiteY4" fmla="*/ 0 h 609600"/>
                <a:gd name="connsiteX5" fmla="*/ 1066800 w 1066800"/>
                <a:gd name="connsiteY5" fmla="*/ 76200 h 609600"/>
                <a:gd name="connsiteX6" fmla="*/ 990600 w 1066800"/>
                <a:gd name="connsiteY6" fmla="*/ 152400 h 609600"/>
                <a:gd name="connsiteX7" fmla="*/ 304800 w 1066800"/>
                <a:gd name="connsiteY7" fmla="*/ 152400 h 609600"/>
                <a:gd name="connsiteX8" fmla="*/ 152400 w 1066800"/>
                <a:gd name="connsiteY8" fmla="*/ 304800 h 609600"/>
                <a:gd name="connsiteX9" fmla="*/ 304800 w 1066800"/>
                <a:gd name="connsiteY9" fmla="*/ 457200 h 609600"/>
                <a:gd name="connsiteX10" fmla="*/ 609600 w 1066800"/>
                <a:gd name="connsiteY10" fmla="*/ 457200 h 609600"/>
                <a:gd name="connsiteX11" fmla="*/ 685800 w 1066800"/>
                <a:gd name="connsiteY11" fmla="*/ 533400 h 609600"/>
                <a:gd name="connsiteX12" fmla="*/ 609600 w 1066800"/>
                <a:gd name="connsiteY12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6800" h="609600">
                  <a:moveTo>
                    <a:pt x="609600" y="609600"/>
                  </a:moveTo>
                  <a:lnTo>
                    <a:pt x="304800" y="609600"/>
                  </a:lnTo>
                  <a:cubicBezTo>
                    <a:pt x="136463" y="609600"/>
                    <a:pt x="0" y="473136"/>
                    <a:pt x="0" y="304800"/>
                  </a:cubicBezTo>
                  <a:cubicBezTo>
                    <a:pt x="0" y="136464"/>
                    <a:pt x="136463" y="0"/>
                    <a:pt x="304800" y="0"/>
                  </a:cubicBezTo>
                  <a:lnTo>
                    <a:pt x="990600" y="0"/>
                  </a:lnTo>
                  <a:cubicBezTo>
                    <a:pt x="1032684" y="0"/>
                    <a:pt x="1066800" y="34116"/>
                    <a:pt x="1066800" y="76200"/>
                  </a:cubicBezTo>
                  <a:cubicBezTo>
                    <a:pt x="1066800" y="118284"/>
                    <a:pt x="1032684" y="152400"/>
                    <a:pt x="990600" y="152400"/>
                  </a:cubicBezTo>
                  <a:lnTo>
                    <a:pt x="304800" y="152400"/>
                  </a:lnTo>
                  <a:cubicBezTo>
                    <a:pt x="220632" y="152400"/>
                    <a:pt x="152400" y="220632"/>
                    <a:pt x="152400" y="304800"/>
                  </a:cubicBezTo>
                  <a:cubicBezTo>
                    <a:pt x="152400" y="388968"/>
                    <a:pt x="220632" y="457200"/>
                    <a:pt x="304800" y="457200"/>
                  </a:cubicBezTo>
                  <a:lnTo>
                    <a:pt x="609600" y="457200"/>
                  </a:lnTo>
                  <a:cubicBezTo>
                    <a:pt x="651684" y="457200"/>
                    <a:pt x="685800" y="491316"/>
                    <a:pt x="685800" y="533400"/>
                  </a:cubicBezTo>
                  <a:cubicBezTo>
                    <a:pt x="685800" y="575484"/>
                    <a:pt x="651684" y="609600"/>
                    <a:pt x="609600" y="60960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0" name="Freeform: Shape 1529">
              <a:extLst>
                <a:ext uri="{FF2B5EF4-FFF2-40B4-BE49-F238E27FC236}">
                  <a16:creationId xmlns:a16="http://schemas.microsoft.com/office/drawing/2014/main" id="{58C5C931-30EC-406E-A1A3-AE5CE9CC76DA}"/>
                </a:ext>
              </a:extLst>
            </p:cNvPr>
            <p:cNvSpPr/>
            <p:nvPr/>
          </p:nvSpPr>
          <p:spPr>
            <a:xfrm>
              <a:off x="5956765" y="1920450"/>
              <a:ext cx="447675" cy="495300"/>
            </a:xfrm>
            <a:custGeom>
              <a:avLst/>
              <a:gdLst>
                <a:gd name="connsiteX0" fmla="*/ 398483 w 447675"/>
                <a:gd name="connsiteY0" fmla="*/ 345630 h 495300"/>
                <a:gd name="connsiteX1" fmla="*/ 270534 w 447675"/>
                <a:gd name="connsiteY1" fmla="*/ 311702 h 495300"/>
                <a:gd name="connsiteX2" fmla="*/ 392263 w 447675"/>
                <a:gd name="connsiteY2" fmla="*/ 204174 h 495300"/>
                <a:gd name="connsiteX3" fmla="*/ 400383 w 447675"/>
                <a:gd name="connsiteY3" fmla="*/ 96718 h 495300"/>
                <a:gd name="connsiteX4" fmla="*/ 292926 w 447675"/>
                <a:gd name="connsiteY4" fmla="*/ 88598 h 495300"/>
                <a:gd name="connsiteX5" fmla="*/ 291384 w 447675"/>
                <a:gd name="connsiteY5" fmla="*/ 89960 h 495300"/>
                <a:gd name="connsiteX6" fmla="*/ 169645 w 447675"/>
                <a:gd name="connsiteY6" fmla="*/ 197488 h 495300"/>
                <a:gd name="connsiteX7" fmla="*/ 151766 w 447675"/>
                <a:gd name="connsiteY7" fmla="*/ 66338 h 495300"/>
                <a:gd name="connsiteX8" fmla="*/ 66338 w 447675"/>
                <a:gd name="connsiteY8" fmla="*/ 651 h 495300"/>
                <a:gd name="connsiteX9" fmla="*/ 651 w 447675"/>
                <a:gd name="connsiteY9" fmla="*/ 86079 h 495300"/>
                <a:gd name="connsiteX10" fmla="*/ 767 w 447675"/>
                <a:gd name="connsiteY10" fmla="*/ 86931 h 495300"/>
                <a:gd name="connsiteX11" fmla="*/ 37914 w 447675"/>
                <a:gd name="connsiteY11" fmla="*/ 359156 h 495300"/>
                <a:gd name="connsiteX12" fmla="*/ 93883 w 447675"/>
                <a:gd name="connsiteY12" fmla="*/ 422506 h 495300"/>
                <a:gd name="connsiteX13" fmla="*/ 359450 w 447675"/>
                <a:gd name="connsiteY13" fmla="*/ 492944 h 495300"/>
                <a:gd name="connsiteX14" fmla="*/ 452106 w 447675"/>
                <a:gd name="connsiteY14" fmla="*/ 437920 h 495300"/>
                <a:gd name="connsiteX15" fmla="*/ 398502 w 447675"/>
                <a:gd name="connsiteY15" fmla="*/ 34564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47675" h="495300">
                  <a:moveTo>
                    <a:pt x="398483" y="345630"/>
                  </a:moveTo>
                  <a:lnTo>
                    <a:pt x="270534" y="311702"/>
                  </a:lnTo>
                  <a:lnTo>
                    <a:pt x="392263" y="204174"/>
                  </a:lnTo>
                  <a:cubicBezTo>
                    <a:pt x="424179" y="176743"/>
                    <a:pt x="427814" y="128633"/>
                    <a:pt x="400383" y="96718"/>
                  </a:cubicBezTo>
                  <a:cubicBezTo>
                    <a:pt x="372951" y="64802"/>
                    <a:pt x="324841" y="61167"/>
                    <a:pt x="292926" y="88598"/>
                  </a:cubicBezTo>
                  <a:cubicBezTo>
                    <a:pt x="292406" y="89045"/>
                    <a:pt x="291892" y="89499"/>
                    <a:pt x="291384" y="89960"/>
                  </a:cubicBezTo>
                  <a:lnTo>
                    <a:pt x="169645" y="197488"/>
                  </a:lnTo>
                  <a:lnTo>
                    <a:pt x="151766" y="66338"/>
                  </a:lnTo>
                  <a:cubicBezTo>
                    <a:pt x="146315" y="24608"/>
                    <a:pt x="108067" y="-4801"/>
                    <a:pt x="66338" y="651"/>
                  </a:cubicBezTo>
                  <a:cubicBezTo>
                    <a:pt x="24608" y="6102"/>
                    <a:pt x="-4801" y="44350"/>
                    <a:pt x="651" y="86079"/>
                  </a:cubicBezTo>
                  <a:cubicBezTo>
                    <a:pt x="688" y="86363"/>
                    <a:pt x="726" y="86647"/>
                    <a:pt x="767" y="86931"/>
                  </a:cubicBezTo>
                  <a:lnTo>
                    <a:pt x="37914" y="359156"/>
                  </a:lnTo>
                  <a:cubicBezTo>
                    <a:pt x="42074" y="389634"/>
                    <a:pt x="64150" y="414622"/>
                    <a:pt x="93883" y="422506"/>
                  </a:cubicBezTo>
                  <a:lnTo>
                    <a:pt x="359450" y="492944"/>
                  </a:lnTo>
                  <a:cubicBezTo>
                    <a:pt x="400231" y="503336"/>
                    <a:pt x="441714" y="478701"/>
                    <a:pt x="452106" y="437920"/>
                  </a:cubicBezTo>
                  <a:cubicBezTo>
                    <a:pt x="462357" y="397694"/>
                    <a:pt x="438523" y="356664"/>
                    <a:pt x="398502" y="345640"/>
                  </a:cubicBezTo>
                  <a:close/>
                </a:path>
              </a:pathLst>
            </a:custGeom>
            <a:solidFill>
              <a:srgbClr val="05B0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1" name="Freeform: Shape 1530">
              <a:extLst>
                <a:ext uri="{FF2B5EF4-FFF2-40B4-BE49-F238E27FC236}">
                  <a16:creationId xmlns:a16="http://schemas.microsoft.com/office/drawing/2014/main" id="{ABD16773-3E95-464D-833E-EA9D9AD3A64D}"/>
                </a:ext>
              </a:extLst>
            </p:cNvPr>
            <p:cNvSpPr/>
            <p:nvPr/>
          </p:nvSpPr>
          <p:spPr>
            <a:xfrm>
              <a:off x="5040312" y="2166289"/>
              <a:ext cx="1104900" cy="885825"/>
            </a:xfrm>
            <a:custGeom>
              <a:avLst/>
              <a:gdLst>
                <a:gd name="connsiteX0" fmla="*/ 603418 w 1104900"/>
                <a:gd name="connsiteY0" fmla="*/ 886365 h 885825"/>
                <a:gd name="connsiteX1" fmla="*/ 0 w 1104900"/>
                <a:gd name="connsiteY1" fmla="*/ 592786 h 885825"/>
                <a:gd name="connsiteX2" fmla="*/ 599608 w 1104900"/>
                <a:gd name="connsiteY2" fmla="*/ 76360 h 885825"/>
                <a:gd name="connsiteX3" fmla="*/ 1029835 w 1104900"/>
                <a:gd name="connsiteY3" fmla="*/ 103021 h 885825"/>
                <a:gd name="connsiteX4" fmla="*/ 1029843 w 1104900"/>
                <a:gd name="connsiteY4" fmla="*/ 103030 h 885825"/>
                <a:gd name="connsiteX5" fmla="*/ 1029843 w 1104900"/>
                <a:gd name="connsiteY5" fmla="*/ 103030 h 885825"/>
                <a:gd name="connsiteX6" fmla="*/ 1003173 w 1104900"/>
                <a:gd name="connsiteY6" fmla="*/ 533255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4900" h="885825">
                  <a:moveTo>
                    <a:pt x="603418" y="886365"/>
                  </a:moveTo>
                  <a:lnTo>
                    <a:pt x="0" y="592786"/>
                  </a:lnTo>
                  <a:lnTo>
                    <a:pt x="599608" y="76360"/>
                  </a:lnTo>
                  <a:cubicBezTo>
                    <a:pt x="725774" y="-35082"/>
                    <a:pt x="918394" y="-23145"/>
                    <a:pt x="1029835" y="103021"/>
                  </a:cubicBezTo>
                  <a:cubicBezTo>
                    <a:pt x="1029838" y="103024"/>
                    <a:pt x="1029840" y="103027"/>
                    <a:pt x="1029843" y="103030"/>
                  </a:cubicBezTo>
                  <a:lnTo>
                    <a:pt x="1029843" y="103030"/>
                  </a:lnTo>
                  <a:cubicBezTo>
                    <a:pt x="1141281" y="229198"/>
                    <a:pt x="1129341" y="421816"/>
                    <a:pt x="1003173" y="533255"/>
                  </a:cubicBezTo>
                  <a:close/>
                </a:path>
              </a:pathLst>
            </a:custGeom>
            <a:solidFill>
              <a:srgbClr val="FD9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2" name="Freeform: Shape 1531">
              <a:extLst>
                <a:ext uri="{FF2B5EF4-FFF2-40B4-BE49-F238E27FC236}">
                  <a16:creationId xmlns:a16="http://schemas.microsoft.com/office/drawing/2014/main" id="{D6DFB471-464F-426C-A160-D2280ACEF052}"/>
                </a:ext>
              </a:extLst>
            </p:cNvPr>
            <p:cNvSpPr/>
            <p:nvPr/>
          </p:nvSpPr>
          <p:spPr>
            <a:xfrm>
              <a:off x="5563826" y="2167071"/>
              <a:ext cx="228600" cy="581025"/>
            </a:xfrm>
            <a:custGeom>
              <a:avLst/>
              <a:gdLst>
                <a:gd name="connsiteX0" fmla="*/ 156924 w 228600"/>
                <a:gd name="connsiteY0" fmla="*/ 588680 h 581025"/>
                <a:gd name="connsiteX1" fmla="*/ 82076 w 228600"/>
                <a:gd name="connsiteY1" fmla="*/ 526339 h 581025"/>
                <a:gd name="connsiteX2" fmla="*/ 1171 w 228600"/>
                <a:gd name="connsiteY2" fmla="*/ 89446 h 581025"/>
                <a:gd name="connsiteX3" fmla="*/ 62978 w 228600"/>
                <a:gd name="connsiteY3" fmla="*/ 1170 h 581025"/>
                <a:gd name="connsiteX4" fmla="*/ 151018 w 228600"/>
                <a:gd name="connsiteY4" fmla="*/ 61700 h 581025"/>
                <a:gd name="connsiteX5" fmla="*/ 231981 w 228600"/>
                <a:gd name="connsiteY5" fmla="*/ 498593 h 581025"/>
                <a:gd name="connsiteX6" fmla="*/ 170797 w 228600"/>
                <a:gd name="connsiteY6" fmla="*/ 587417 h 581025"/>
                <a:gd name="connsiteX7" fmla="*/ 156971 w 228600"/>
                <a:gd name="connsiteY7" fmla="*/ 58868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581025">
                  <a:moveTo>
                    <a:pt x="156924" y="588680"/>
                  </a:moveTo>
                  <a:cubicBezTo>
                    <a:pt x="120216" y="588641"/>
                    <a:pt x="88753" y="562435"/>
                    <a:pt x="82076" y="526339"/>
                  </a:cubicBezTo>
                  <a:lnTo>
                    <a:pt x="1171" y="89446"/>
                  </a:lnTo>
                  <a:cubicBezTo>
                    <a:pt x="-6138" y="48002"/>
                    <a:pt x="21534" y="8479"/>
                    <a:pt x="62978" y="1170"/>
                  </a:cubicBezTo>
                  <a:cubicBezTo>
                    <a:pt x="103924" y="-6051"/>
                    <a:pt x="143100" y="20884"/>
                    <a:pt x="151018" y="61700"/>
                  </a:cubicBezTo>
                  <a:lnTo>
                    <a:pt x="231981" y="498593"/>
                  </a:lnTo>
                  <a:cubicBezTo>
                    <a:pt x="239614" y="540016"/>
                    <a:pt x="212221" y="579784"/>
                    <a:pt x="170797" y="587417"/>
                  </a:cubicBezTo>
                  <a:cubicBezTo>
                    <a:pt x="166237" y="588258"/>
                    <a:pt x="161609" y="588680"/>
                    <a:pt x="156971" y="588680"/>
                  </a:cubicBezTo>
                  <a:close/>
                </a:path>
              </a:pathLst>
            </a:custGeom>
            <a:solidFill>
              <a:srgbClr val="E782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3" name="Freeform: Shape 1532">
              <a:extLst>
                <a:ext uri="{FF2B5EF4-FFF2-40B4-BE49-F238E27FC236}">
                  <a16:creationId xmlns:a16="http://schemas.microsoft.com/office/drawing/2014/main" id="{4BD86C08-1E22-478B-A56C-DE19AEEF64F4}"/>
                </a:ext>
              </a:extLst>
            </p:cNvPr>
            <p:cNvSpPr/>
            <p:nvPr/>
          </p:nvSpPr>
          <p:spPr>
            <a:xfrm>
              <a:off x="3135312" y="4435475"/>
              <a:ext cx="3810000" cy="609600"/>
            </a:xfrm>
            <a:custGeom>
              <a:avLst/>
              <a:gdLst>
                <a:gd name="connsiteX0" fmla="*/ 0 w 3810000"/>
                <a:gd name="connsiteY0" fmla="*/ 266700 h 609600"/>
                <a:gd name="connsiteX1" fmla="*/ 0 w 3810000"/>
                <a:gd name="connsiteY1" fmla="*/ 609600 h 609600"/>
                <a:gd name="connsiteX2" fmla="*/ 304800 w 3810000"/>
                <a:gd name="connsiteY2" fmla="*/ 609600 h 609600"/>
                <a:gd name="connsiteX3" fmla="*/ 304800 w 3810000"/>
                <a:gd name="connsiteY3" fmla="*/ 304800 h 609600"/>
                <a:gd name="connsiteX4" fmla="*/ 3505200 w 3810000"/>
                <a:gd name="connsiteY4" fmla="*/ 304800 h 609600"/>
                <a:gd name="connsiteX5" fmla="*/ 3505200 w 3810000"/>
                <a:gd name="connsiteY5" fmla="*/ 609600 h 609600"/>
                <a:gd name="connsiteX6" fmla="*/ 3810000 w 3810000"/>
                <a:gd name="connsiteY6" fmla="*/ 609600 h 609600"/>
                <a:gd name="connsiteX7" fmla="*/ 3810000 w 3810000"/>
                <a:gd name="connsiteY7" fmla="*/ 266700 h 609600"/>
                <a:gd name="connsiteX8" fmla="*/ 3543300 w 3810000"/>
                <a:gd name="connsiteY8" fmla="*/ 0 h 609600"/>
                <a:gd name="connsiteX9" fmla="*/ 266700 w 3810000"/>
                <a:gd name="connsiteY9" fmla="*/ 0 h 609600"/>
                <a:gd name="connsiteX10" fmla="*/ 0 w 3810000"/>
                <a:gd name="connsiteY10" fmla="*/ 2667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000" h="609600">
                  <a:moveTo>
                    <a:pt x="0" y="266700"/>
                  </a:moveTo>
                  <a:lnTo>
                    <a:pt x="0" y="609600"/>
                  </a:lnTo>
                  <a:lnTo>
                    <a:pt x="304800" y="609600"/>
                  </a:lnTo>
                  <a:lnTo>
                    <a:pt x="304800" y="304800"/>
                  </a:lnTo>
                  <a:lnTo>
                    <a:pt x="3505200" y="304800"/>
                  </a:lnTo>
                  <a:lnTo>
                    <a:pt x="3505200" y="609600"/>
                  </a:lnTo>
                  <a:lnTo>
                    <a:pt x="3810000" y="609600"/>
                  </a:lnTo>
                  <a:lnTo>
                    <a:pt x="3810000" y="266700"/>
                  </a:lnTo>
                  <a:cubicBezTo>
                    <a:pt x="3810000" y="119406"/>
                    <a:pt x="3690594" y="0"/>
                    <a:pt x="3543300" y="0"/>
                  </a:cubicBezTo>
                  <a:lnTo>
                    <a:pt x="266700" y="0"/>
                  </a:lnTo>
                  <a:cubicBezTo>
                    <a:pt x="119406" y="0"/>
                    <a:pt x="0" y="119406"/>
                    <a:pt x="0" y="26670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4" name="Freeform: Shape 1533">
              <a:extLst>
                <a:ext uri="{FF2B5EF4-FFF2-40B4-BE49-F238E27FC236}">
                  <a16:creationId xmlns:a16="http://schemas.microsoft.com/office/drawing/2014/main" id="{6BDA3F4A-54AB-4389-BA93-AA72568DAE9D}"/>
                </a:ext>
              </a:extLst>
            </p:cNvPr>
            <p:cNvSpPr/>
            <p:nvPr/>
          </p:nvSpPr>
          <p:spPr>
            <a:xfrm>
              <a:off x="3592512" y="2911475"/>
              <a:ext cx="2895600" cy="1524000"/>
            </a:xfrm>
            <a:custGeom>
              <a:avLst/>
              <a:gdLst>
                <a:gd name="connsiteX0" fmla="*/ 0 w 2895600"/>
                <a:gd name="connsiteY0" fmla="*/ 0 h 1524000"/>
                <a:gd name="connsiteX1" fmla="*/ 2895600 w 2895600"/>
                <a:gd name="connsiteY1" fmla="*/ 0 h 1524000"/>
                <a:gd name="connsiteX2" fmla="*/ 2895600 w 2895600"/>
                <a:gd name="connsiteY2" fmla="*/ 0 h 1524000"/>
                <a:gd name="connsiteX3" fmla="*/ 2895600 w 2895600"/>
                <a:gd name="connsiteY3" fmla="*/ 1085850 h 1524000"/>
                <a:gd name="connsiteX4" fmla="*/ 2457450 w 2895600"/>
                <a:gd name="connsiteY4" fmla="*/ 1524000 h 1524000"/>
                <a:gd name="connsiteX5" fmla="*/ 438150 w 2895600"/>
                <a:gd name="connsiteY5" fmla="*/ 1524000 h 1524000"/>
                <a:gd name="connsiteX6" fmla="*/ 0 w 2895600"/>
                <a:gd name="connsiteY6" fmla="*/ 1085850 h 1524000"/>
                <a:gd name="connsiteX7" fmla="*/ 0 w 2895600"/>
                <a:gd name="connsiteY7" fmla="*/ 0 h 1524000"/>
                <a:gd name="connsiteX8" fmla="*/ 0 w 2895600"/>
                <a:gd name="connsiteY8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95600" h="1524000">
                  <a:moveTo>
                    <a:pt x="0" y="0"/>
                  </a:moveTo>
                  <a:lnTo>
                    <a:pt x="2895600" y="0"/>
                  </a:lnTo>
                  <a:lnTo>
                    <a:pt x="2895600" y="0"/>
                  </a:lnTo>
                  <a:lnTo>
                    <a:pt x="2895600" y="1085850"/>
                  </a:lnTo>
                  <a:cubicBezTo>
                    <a:pt x="2895600" y="1327834"/>
                    <a:pt x="2699434" y="1524000"/>
                    <a:pt x="2457450" y="1524000"/>
                  </a:cubicBezTo>
                  <a:lnTo>
                    <a:pt x="438150" y="1524000"/>
                  </a:lnTo>
                  <a:cubicBezTo>
                    <a:pt x="196166" y="1524000"/>
                    <a:pt x="0" y="1327834"/>
                    <a:pt x="0" y="108585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82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5" name="Freeform: Shape 1534">
              <a:extLst>
                <a:ext uri="{FF2B5EF4-FFF2-40B4-BE49-F238E27FC236}">
                  <a16:creationId xmlns:a16="http://schemas.microsoft.com/office/drawing/2014/main" id="{FF6FFB66-D282-4AB8-BBB5-32697F2548FD}"/>
                </a:ext>
              </a:extLst>
            </p:cNvPr>
            <p:cNvSpPr/>
            <p:nvPr/>
          </p:nvSpPr>
          <p:spPr>
            <a:xfrm>
              <a:off x="4628671" y="3825875"/>
              <a:ext cx="847725" cy="1219200"/>
            </a:xfrm>
            <a:custGeom>
              <a:avLst/>
              <a:gdLst>
                <a:gd name="connsiteX0" fmla="*/ 857221 w 847725"/>
                <a:gd name="connsiteY0" fmla="*/ 994505 h 1219200"/>
                <a:gd name="connsiteX1" fmla="*/ 814454 w 847725"/>
                <a:gd name="connsiteY1" fmla="*/ 1175576 h 1219200"/>
                <a:gd name="connsiteX2" fmla="*/ 792641 w 847725"/>
                <a:gd name="connsiteY2" fmla="*/ 1219200 h 1219200"/>
                <a:gd name="connsiteX3" fmla="*/ 106841 w 847725"/>
                <a:gd name="connsiteY3" fmla="*/ 1219200 h 1219200"/>
                <a:gd name="connsiteX4" fmla="*/ 15592 w 847725"/>
                <a:gd name="connsiteY4" fmla="*/ 899922 h 1219200"/>
                <a:gd name="connsiteX5" fmla="*/ 102364 w 847725"/>
                <a:gd name="connsiteY5" fmla="*/ 519398 h 1219200"/>
                <a:gd name="connsiteX6" fmla="*/ 516892 w 847725"/>
                <a:gd name="connsiteY6" fmla="*/ 53054 h 1219200"/>
                <a:gd name="connsiteX7" fmla="*/ 564041 w 847725"/>
                <a:gd name="connsiteY7" fmla="*/ 0 h 1219200"/>
                <a:gd name="connsiteX8" fmla="*/ 623001 w 847725"/>
                <a:gd name="connsiteY8" fmla="*/ 471678 h 1219200"/>
                <a:gd name="connsiteX9" fmla="*/ 738539 w 847725"/>
                <a:gd name="connsiteY9" fmla="*/ 707898 h 1219200"/>
                <a:gd name="connsiteX10" fmla="*/ 857221 w 847725"/>
                <a:gd name="connsiteY10" fmla="*/ 994505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7725" h="1219200">
                  <a:moveTo>
                    <a:pt x="857221" y="994505"/>
                  </a:moveTo>
                  <a:cubicBezTo>
                    <a:pt x="857231" y="1057365"/>
                    <a:pt x="842588" y="1119363"/>
                    <a:pt x="814454" y="1175576"/>
                  </a:cubicBezTo>
                  <a:lnTo>
                    <a:pt x="792641" y="1219200"/>
                  </a:lnTo>
                  <a:lnTo>
                    <a:pt x="106841" y="1219200"/>
                  </a:lnTo>
                  <a:lnTo>
                    <a:pt x="15592" y="899922"/>
                  </a:lnTo>
                  <a:cubicBezTo>
                    <a:pt x="-22495" y="766589"/>
                    <a:pt x="10240" y="623039"/>
                    <a:pt x="102364" y="519398"/>
                  </a:cubicBezTo>
                  <a:lnTo>
                    <a:pt x="516892" y="53054"/>
                  </a:lnTo>
                  <a:lnTo>
                    <a:pt x="564041" y="0"/>
                  </a:lnTo>
                  <a:lnTo>
                    <a:pt x="623001" y="471678"/>
                  </a:lnTo>
                  <a:cubicBezTo>
                    <a:pt x="634172" y="561076"/>
                    <a:pt x="674828" y="644199"/>
                    <a:pt x="738539" y="707898"/>
                  </a:cubicBezTo>
                  <a:cubicBezTo>
                    <a:pt x="814566" y="783899"/>
                    <a:pt x="857261" y="887005"/>
                    <a:pt x="857221" y="994505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6" name="Freeform: Shape 1535">
              <a:extLst>
                <a:ext uri="{FF2B5EF4-FFF2-40B4-BE49-F238E27FC236}">
                  <a16:creationId xmlns:a16="http://schemas.microsoft.com/office/drawing/2014/main" id="{5B8491B4-2144-4ED6-A9BC-32D89075A92F}"/>
                </a:ext>
              </a:extLst>
            </p:cNvPr>
            <p:cNvSpPr/>
            <p:nvPr/>
          </p:nvSpPr>
          <p:spPr>
            <a:xfrm>
              <a:off x="4087841" y="3978275"/>
              <a:ext cx="638175" cy="1066800"/>
            </a:xfrm>
            <a:custGeom>
              <a:avLst/>
              <a:gdLst>
                <a:gd name="connsiteX0" fmla="*/ 647671 w 638175"/>
                <a:gd name="connsiteY0" fmla="*/ 1066800 h 1066800"/>
                <a:gd name="connsiteX1" fmla="*/ 38071 w 638175"/>
                <a:gd name="connsiteY1" fmla="*/ 1066800 h 1066800"/>
                <a:gd name="connsiteX2" fmla="*/ 26070 w 638175"/>
                <a:gd name="connsiteY2" fmla="*/ 1018794 h 1066800"/>
                <a:gd name="connsiteX3" fmla="*/ 348777 w 638175"/>
                <a:gd name="connsiteY3" fmla="*/ 109918 h 1066800"/>
                <a:gd name="connsiteX4" fmla="*/ 423548 w 638175"/>
                <a:gd name="connsiteY4" fmla="*/ 53816 h 1066800"/>
                <a:gd name="connsiteX5" fmla="*/ 495271 w 638175"/>
                <a:gd name="connsiteY5" fmla="*/ 0 h 1066800"/>
                <a:gd name="connsiteX6" fmla="*/ 437073 w 638175"/>
                <a:gd name="connsiteY6" fmla="*/ 174593 h 1066800"/>
                <a:gd name="connsiteX7" fmla="*/ 647671 w 638175"/>
                <a:gd name="connsiteY7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8175" h="1066800">
                  <a:moveTo>
                    <a:pt x="647671" y="1066800"/>
                  </a:moveTo>
                  <a:lnTo>
                    <a:pt x="38071" y="1066800"/>
                  </a:lnTo>
                  <a:lnTo>
                    <a:pt x="26070" y="1018794"/>
                  </a:lnTo>
                  <a:cubicBezTo>
                    <a:pt x="-59003" y="678502"/>
                    <a:pt x="68157" y="320367"/>
                    <a:pt x="348777" y="109918"/>
                  </a:cubicBezTo>
                  <a:lnTo>
                    <a:pt x="423548" y="53816"/>
                  </a:lnTo>
                  <a:lnTo>
                    <a:pt x="495271" y="0"/>
                  </a:lnTo>
                  <a:lnTo>
                    <a:pt x="437073" y="174593"/>
                  </a:lnTo>
                  <a:cubicBezTo>
                    <a:pt x="332676" y="487881"/>
                    <a:pt x="414201" y="833263"/>
                    <a:pt x="647671" y="106680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7" name="Freeform: Shape 1536">
              <a:extLst>
                <a:ext uri="{FF2B5EF4-FFF2-40B4-BE49-F238E27FC236}">
                  <a16:creationId xmlns:a16="http://schemas.microsoft.com/office/drawing/2014/main" id="{A606A892-AB85-4397-9C1E-7D7F5328833E}"/>
                </a:ext>
              </a:extLst>
            </p:cNvPr>
            <p:cNvSpPr/>
            <p:nvPr/>
          </p:nvSpPr>
          <p:spPr>
            <a:xfrm>
              <a:off x="5421312" y="4054475"/>
              <a:ext cx="657225" cy="990600"/>
            </a:xfrm>
            <a:custGeom>
              <a:avLst/>
              <a:gdLst>
                <a:gd name="connsiteX0" fmla="*/ 609600 w 657225"/>
                <a:gd name="connsiteY0" fmla="*/ 990600 h 990600"/>
                <a:gd name="connsiteX1" fmla="*/ 0 w 657225"/>
                <a:gd name="connsiteY1" fmla="*/ 990600 h 990600"/>
                <a:gd name="connsiteX2" fmla="*/ 85439 w 657225"/>
                <a:gd name="connsiteY2" fmla="*/ 888016 h 990600"/>
                <a:gd name="connsiteX3" fmla="*/ 151924 w 657225"/>
                <a:gd name="connsiteY3" fmla="*/ 132588 h 990600"/>
                <a:gd name="connsiteX4" fmla="*/ 104299 w 657225"/>
                <a:gd name="connsiteY4" fmla="*/ 49149 h 990600"/>
                <a:gd name="connsiteX5" fmla="*/ 76200 w 657225"/>
                <a:gd name="connsiteY5" fmla="*/ 0 h 990600"/>
                <a:gd name="connsiteX6" fmla="*/ 340614 w 657225"/>
                <a:gd name="connsiteY6" fmla="*/ 158591 h 990600"/>
                <a:gd name="connsiteX7" fmla="*/ 609600 w 657225"/>
                <a:gd name="connsiteY7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225" h="990600">
                  <a:moveTo>
                    <a:pt x="609600" y="990600"/>
                  </a:moveTo>
                  <a:lnTo>
                    <a:pt x="0" y="990600"/>
                  </a:lnTo>
                  <a:lnTo>
                    <a:pt x="85439" y="888016"/>
                  </a:lnTo>
                  <a:cubicBezTo>
                    <a:pt x="263160" y="674789"/>
                    <a:pt x="289669" y="373578"/>
                    <a:pt x="151924" y="132588"/>
                  </a:cubicBezTo>
                  <a:lnTo>
                    <a:pt x="104299" y="49149"/>
                  </a:lnTo>
                  <a:lnTo>
                    <a:pt x="76200" y="0"/>
                  </a:lnTo>
                  <a:lnTo>
                    <a:pt x="340614" y="158591"/>
                  </a:lnTo>
                  <a:cubicBezTo>
                    <a:pt x="625695" y="329660"/>
                    <a:pt x="740582" y="685019"/>
                    <a:pt x="609600" y="99060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8" name="Freeform: Shape 1537">
              <a:extLst>
                <a:ext uri="{FF2B5EF4-FFF2-40B4-BE49-F238E27FC236}">
                  <a16:creationId xmlns:a16="http://schemas.microsoft.com/office/drawing/2014/main" id="{D9C5054A-9610-479F-8B59-820D32DBD5BE}"/>
                </a:ext>
              </a:extLst>
            </p:cNvPr>
            <p:cNvSpPr/>
            <p:nvPr/>
          </p:nvSpPr>
          <p:spPr>
            <a:xfrm>
              <a:off x="4628671" y="3878929"/>
              <a:ext cx="800100" cy="1162050"/>
            </a:xfrm>
            <a:custGeom>
              <a:avLst/>
              <a:gdLst>
                <a:gd name="connsiteX0" fmla="*/ 803404 w 800100"/>
                <a:gd name="connsiteY0" fmla="*/ 941546 h 1162050"/>
                <a:gd name="connsiteX1" fmla="*/ 760637 w 800100"/>
                <a:gd name="connsiteY1" fmla="*/ 1122521 h 1162050"/>
                <a:gd name="connsiteX2" fmla="*/ 738825 w 800100"/>
                <a:gd name="connsiteY2" fmla="*/ 1166146 h 1162050"/>
                <a:gd name="connsiteX3" fmla="*/ 106841 w 800100"/>
                <a:gd name="connsiteY3" fmla="*/ 1166146 h 1162050"/>
                <a:gd name="connsiteX4" fmla="*/ 15592 w 800100"/>
                <a:gd name="connsiteY4" fmla="*/ 846868 h 1162050"/>
                <a:gd name="connsiteX5" fmla="*/ 102364 w 800100"/>
                <a:gd name="connsiteY5" fmla="*/ 466344 h 1162050"/>
                <a:gd name="connsiteX6" fmla="*/ 516892 w 800100"/>
                <a:gd name="connsiteY6" fmla="*/ 0 h 1162050"/>
                <a:gd name="connsiteX7" fmla="*/ 569185 w 800100"/>
                <a:gd name="connsiteY7" fmla="*/ 418624 h 1162050"/>
                <a:gd name="connsiteX8" fmla="*/ 684723 w 800100"/>
                <a:gd name="connsiteY8" fmla="*/ 654843 h 1162050"/>
                <a:gd name="connsiteX9" fmla="*/ 803404 w 800100"/>
                <a:gd name="connsiteY9" fmla="*/ 941546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1162050">
                  <a:moveTo>
                    <a:pt x="803404" y="941546"/>
                  </a:moveTo>
                  <a:cubicBezTo>
                    <a:pt x="803403" y="1004375"/>
                    <a:pt x="788760" y="1066338"/>
                    <a:pt x="760637" y="1122521"/>
                  </a:cubicBezTo>
                  <a:lnTo>
                    <a:pt x="738825" y="1166146"/>
                  </a:lnTo>
                  <a:lnTo>
                    <a:pt x="106841" y="1166146"/>
                  </a:lnTo>
                  <a:lnTo>
                    <a:pt x="15592" y="846868"/>
                  </a:lnTo>
                  <a:cubicBezTo>
                    <a:pt x="-22495" y="713535"/>
                    <a:pt x="10240" y="569984"/>
                    <a:pt x="102364" y="466344"/>
                  </a:cubicBezTo>
                  <a:lnTo>
                    <a:pt x="516892" y="0"/>
                  </a:lnTo>
                  <a:lnTo>
                    <a:pt x="569185" y="418624"/>
                  </a:lnTo>
                  <a:cubicBezTo>
                    <a:pt x="580355" y="508022"/>
                    <a:pt x="621012" y="591144"/>
                    <a:pt x="684723" y="654843"/>
                  </a:cubicBezTo>
                  <a:cubicBezTo>
                    <a:pt x="760768" y="730871"/>
                    <a:pt x="803464" y="834015"/>
                    <a:pt x="803404" y="941546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9" name="Freeform: Shape 1538">
              <a:extLst>
                <a:ext uri="{FF2B5EF4-FFF2-40B4-BE49-F238E27FC236}">
                  <a16:creationId xmlns:a16="http://schemas.microsoft.com/office/drawing/2014/main" id="{2BB277E0-6679-40DC-AD33-CF4BFA130A33}"/>
                </a:ext>
              </a:extLst>
            </p:cNvPr>
            <p:cNvSpPr/>
            <p:nvPr/>
          </p:nvSpPr>
          <p:spPr>
            <a:xfrm>
              <a:off x="4087841" y="4032091"/>
              <a:ext cx="590550" cy="1009650"/>
            </a:xfrm>
            <a:custGeom>
              <a:avLst/>
              <a:gdLst>
                <a:gd name="connsiteX0" fmla="*/ 593855 w 590550"/>
                <a:gd name="connsiteY0" fmla="*/ 1012984 h 1009650"/>
                <a:gd name="connsiteX1" fmla="*/ 38071 w 590550"/>
                <a:gd name="connsiteY1" fmla="*/ 1012984 h 1009650"/>
                <a:gd name="connsiteX2" fmla="*/ 26070 w 590550"/>
                <a:gd name="connsiteY2" fmla="*/ 964978 h 1009650"/>
                <a:gd name="connsiteX3" fmla="*/ 348777 w 590550"/>
                <a:gd name="connsiteY3" fmla="*/ 56102 h 1009650"/>
                <a:gd name="connsiteX4" fmla="*/ 423548 w 590550"/>
                <a:gd name="connsiteY4" fmla="*/ 0 h 1009650"/>
                <a:gd name="connsiteX5" fmla="*/ 383257 w 590550"/>
                <a:gd name="connsiteY5" fmla="*/ 120777 h 1009650"/>
                <a:gd name="connsiteX6" fmla="*/ 593855 w 590550"/>
                <a:gd name="connsiteY6" fmla="*/ 1012984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550" h="1009650">
                  <a:moveTo>
                    <a:pt x="593855" y="1012984"/>
                  </a:moveTo>
                  <a:lnTo>
                    <a:pt x="38071" y="1012984"/>
                  </a:lnTo>
                  <a:lnTo>
                    <a:pt x="26070" y="964978"/>
                  </a:lnTo>
                  <a:cubicBezTo>
                    <a:pt x="-59003" y="624686"/>
                    <a:pt x="68157" y="266551"/>
                    <a:pt x="348777" y="56102"/>
                  </a:cubicBezTo>
                  <a:lnTo>
                    <a:pt x="423548" y="0"/>
                  </a:lnTo>
                  <a:lnTo>
                    <a:pt x="383257" y="120777"/>
                  </a:lnTo>
                  <a:cubicBezTo>
                    <a:pt x="278763" y="434060"/>
                    <a:pt x="360300" y="779494"/>
                    <a:pt x="593855" y="1012984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0" name="Freeform: Shape 1539">
              <a:extLst>
                <a:ext uri="{FF2B5EF4-FFF2-40B4-BE49-F238E27FC236}">
                  <a16:creationId xmlns:a16="http://schemas.microsoft.com/office/drawing/2014/main" id="{CE04DB98-3601-4514-B07A-77485A325589}"/>
                </a:ext>
              </a:extLst>
            </p:cNvPr>
            <p:cNvSpPr/>
            <p:nvPr/>
          </p:nvSpPr>
          <p:spPr>
            <a:xfrm>
              <a:off x="5421312" y="4103624"/>
              <a:ext cx="609600" cy="933450"/>
            </a:xfrm>
            <a:custGeom>
              <a:avLst/>
              <a:gdLst>
                <a:gd name="connsiteX0" fmla="*/ 555784 w 609600"/>
                <a:gd name="connsiteY0" fmla="*/ 941451 h 933450"/>
                <a:gd name="connsiteX1" fmla="*/ 0 w 609600"/>
                <a:gd name="connsiteY1" fmla="*/ 941451 h 933450"/>
                <a:gd name="connsiteX2" fmla="*/ 85439 w 609600"/>
                <a:gd name="connsiteY2" fmla="*/ 838867 h 933450"/>
                <a:gd name="connsiteX3" fmla="*/ 151924 w 609600"/>
                <a:gd name="connsiteY3" fmla="*/ 83439 h 933450"/>
                <a:gd name="connsiteX4" fmla="*/ 104299 w 609600"/>
                <a:gd name="connsiteY4" fmla="*/ 0 h 933450"/>
                <a:gd name="connsiteX5" fmla="*/ 286703 w 609600"/>
                <a:gd name="connsiteY5" fmla="*/ 109442 h 933450"/>
                <a:gd name="connsiteX6" fmla="*/ 555784 w 609600"/>
                <a:gd name="connsiteY6" fmla="*/ 941451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933450">
                  <a:moveTo>
                    <a:pt x="555784" y="941451"/>
                  </a:moveTo>
                  <a:lnTo>
                    <a:pt x="0" y="941451"/>
                  </a:lnTo>
                  <a:lnTo>
                    <a:pt x="85439" y="838867"/>
                  </a:lnTo>
                  <a:cubicBezTo>
                    <a:pt x="263160" y="625640"/>
                    <a:pt x="289669" y="324429"/>
                    <a:pt x="151924" y="83439"/>
                  </a:cubicBezTo>
                  <a:lnTo>
                    <a:pt x="104299" y="0"/>
                  </a:lnTo>
                  <a:lnTo>
                    <a:pt x="286703" y="109442"/>
                  </a:lnTo>
                  <a:cubicBezTo>
                    <a:pt x="571798" y="280497"/>
                    <a:pt x="686722" y="635846"/>
                    <a:pt x="555784" y="941451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1" name="Freeform: Shape 1540">
              <a:extLst>
                <a:ext uri="{FF2B5EF4-FFF2-40B4-BE49-F238E27FC236}">
                  <a16:creationId xmlns:a16="http://schemas.microsoft.com/office/drawing/2014/main" id="{1DD614D0-31EC-47B8-B637-77FF5BD61912}"/>
                </a:ext>
              </a:extLst>
            </p:cNvPr>
            <p:cNvSpPr/>
            <p:nvPr/>
          </p:nvSpPr>
          <p:spPr>
            <a:xfrm>
              <a:off x="3440112" y="2606675"/>
              <a:ext cx="3200400" cy="304800"/>
            </a:xfrm>
            <a:custGeom>
              <a:avLst/>
              <a:gdLst>
                <a:gd name="connsiteX0" fmla="*/ 3048000 w 3200400"/>
                <a:gd name="connsiteY0" fmla="*/ 0 h 304800"/>
                <a:gd name="connsiteX1" fmla="*/ 3200400 w 3200400"/>
                <a:gd name="connsiteY1" fmla="*/ 0 h 304800"/>
                <a:gd name="connsiteX2" fmla="*/ 3200400 w 3200400"/>
                <a:gd name="connsiteY2" fmla="*/ 304800 h 304800"/>
                <a:gd name="connsiteX3" fmla="*/ 3048000 w 3200400"/>
                <a:gd name="connsiteY3" fmla="*/ 304800 h 304800"/>
                <a:gd name="connsiteX4" fmla="*/ 152400 w 3200400"/>
                <a:gd name="connsiteY4" fmla="*/ 304800 h 304800"/>
                <a:gd name="connsiteX5" fmla="*/ 152400 w 3200400"/>
                <a:gd name="connsiteY5" fmla="*/ 0 h 304800"/>
                <a:gd name="connsiteX6" fmla="*/ 0 w 3200400"/>
                <a:gd name="connsiteY6" fmla="*/ 0 h 304800"/>
                <a:gd name="connsiteX7" fmla="*/ 152400 w 3200400"/>
                <a:gd name="connsiteY7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0400" h="304800">
                  <a:moveTo>
                    <a:pt x="3048000" y="0"/>
                  </a:moveTo>
                  <a:cubicBezTo>
                    <a:pt x="3132168" y="0"/>
                    <a:pt x="3200400" y="0"/>
                    <a:pt x="3200400" y="0"/>
                  </a:cubicBezTo>
                  <a:lnTo>
                    <a:pt x="3200400" y="304800"/>
                  </a:lnTo>
                  <a:cubicBezTo>
                    <a:pt x="3200400" y="304800"/>
                    <a:pt x="3132168" y="304800"/>
                    <a:pt x="3048000" y="304800"/>
                  </a:cubicBezTo>
                  <a:lnTo>
                    <a:pt x="152400" y="304800"/>
                  </a:lnTo>
                  <a:lnTo>
                    <a:pt x="152400" y="0"/>
                  </a:lnTo>
                  <a:cubicBezTo>
                    <a:pt x="68232" y="0"/>
                    <a:pt x="0" y="0"/>
                    <a:pt x="0" y="0"/>
                  </a:cubicBezTo>
                  <a:cubicBezTo>
                    <a:pt x="0" y="0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2" name="Freeform: Shape 1541">
              <a:extLst>
                <a:ext uri="{FF2B5EF4-FFF2-40B4-BE49-F238E27FC236}">
                  <a16:creationId xmlns:a16="http://schemas.microsoft.com/office/drawing/2014/main" id="{6C269214-C234-4445-9EBD-FF387C6E30A9}"/>
                </a:ext>
              </a:extLst>
            </p:cNvPr>
            <p:cNvSpPr/>
            <p:nvPr/>
          </p:nvSpPr>
          <p:spPr>
            <a:xfrm>
              <a:off x="2982912" y="2911475"/>
              <a:ext cx="609600" cy="533400"/>
            </a:xfrm>
            <a:custGeom>
              <a:avLst/>
              <a:gdLst>
                <a:gd name="connsiteX0" fmla="*/ 609600 w 609600"/>
                <a:gd name="connsiteY0" fmla="*/ 533400 h 533400"/>
                <a:gd name="connsiteX1" fmla="*/ 381000 w 609600"/>
                <a:gd name="connsiteY1" fmla="*/ 533400 h 533400"/>
                <a:gd name="connsiteX2" fmla="*/ 304800 w 609600"/>
                <a:gd name="connsiteY2" fmla="*/ 304800 h 533400"/>
                <a:gd name="connsiteX3" fmla="*/ 0 w 609600"/>
                <a:gd name="connsiteY3" fmla="*/ 304800 h 533400"/>
                <a:gd name="connsiteX4" fmla="*/ 0 w 609600"/>
                <a:gd name="connsiteY4" fmla="*/ 0 h 533400"/>
                <a:gd name="connsiteX5" fmla="*/ 609600 w 609600"/>
                <a:gd name="connsiteY5" fmla="*/ 0 h 533400"/>
                <a:gd name="connsiteX6" fmla="*/ 609600 w 609600"/>
                <a:gd name="connsiteY6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33400">
                  <a:moveTo>
                    <a:pt x="609600" y="533400"/>
                  </a:moveTo>
                  <a:lnTo>
                    <a:pt x="381000" y="533400"/>
                  </a:lnTo>
                  <a:lnTo>
                    <a:pt x="304800" y="304800"/>
                  </a:lnTo>
                  <a:lnTo>
                    <a:pt x="0" y="304800"/>
                  </a:lnTo>
                  <a:lnTo>
                    <a:pt x="0" y="0"/>
                  </a:lnTo>
                  <a:lnTo>
                    <a:pt x="609600" y="0"/>
                  </a:lnTo>
                  <a:lnTo>
                    <a:pt x="609600" y="533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3" name="Freeform: Shape 1542">
              <a:extLst>
                <a:ext uri="{FF2B5EF4-FFF2-40B4-BE49-F238E27FC236}">
                  <a16:creationId xmlns:a16="http://schemas.microsoft.com/office/drawing/2014/main" id="{C0E458EA-79BD-4951-BC69-4398B601C4F6}"/>
                </a:ext>
              </a:extLst>
            </p:cNvPr>
            <p:cNvSpPr/>
            <p:nvPr/>
          </p:nvSpPr>
          <p:spPr>
            <a:xfrm>
              <a:off x="6488112" y="2911475"/>
              <a:ext cx="609600" cy="533400"/>
            </a:xfrm>
            <a:custGeom>
              <a:avLst/>
              <a:gdLst>
                <a:gd name="connsiteX0" fmla="*/ 0 w 609600"/>
                <a:gd name="connsiteY0" fmla="*/ 533400 h 533400"/>
                <a:gd name="connsiteX1" fmla="*/ 228600 w 609600"/>
                <a:gd name="connsiteY1" fmla="*/ 533400 h 533400"/>
                <a:gd name="connsiteX2" fmla="*/ 304800 w 609600"/>
                <a:gd name="connsiteY2" fmla="*/ 304800 h 533400"/>
                <a:gd name="connsiteX3" fmla="*/ 609600 w 609600"/>
                <a:gd name="connsiteY3" fmla="*/ 304800 h 533400"/>
                <a:gd name="connsiteX4" fmla="*/ 609600 w 609600"/>
                <a:gd name="connsiteY4" fmla="*/ 0 h 533400"/>
                <a:gd name="connsiteX5" fmla="*/ 0 w 609600"/>
                <a:gd name="connsiteY5" fmla="*/ 0 h 533400"/>
                <a:gd name="connsiteX6" fmla="*/ 0 w 609600"/>
                <a:gd name="connsiteY6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533400">
                  <a:moveTo>
                    <a:pt x="0" y="533400"/>
                  </a:moveTo>
                  <a:lnTo>
                    <a:pt x="228600" y="533400"/>
                  </a:lnTo>
                  <a:lnTo>
                    <a:pt x="304800" y="304800"/>
                  </a:lnTo>
                  <a:lnTo>
                    <a:pt x="609600" y="304800"/>
                  </a:lnTo>
                  <a:lnTo>
                    <a:pt x="609600" y="0"/>
                  </a:lnTo>
                  <a:lnTo>
                    <a:pt x="0" y="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4" name="Freeform: Shape 1543">
              <a:extLst>
                <a:ext uri="{FF2B5EF4-FFF2-40B4-BE49-F238E27FC236}">
                  <a16:creationId xmlns:a16="http://schemas.microsoft.com/office/drawing/2014/main" id="{3EA49B6F-6A4B-4A19-813A-7928A48F1932}"/>
                </a:ext>
              </a:extLst>
            </p:cNvPr>
            <p:cNvSpPr/>
            <p:nvPr/>
          </p:nvSpPr>
          <p:spPr>
            <a:xfrm>
              <a:off x="4887912" y="1692275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FFAE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5" name="Freeform: Shape 1544">
              <a:extLst>
                <a:ext uri="{FF2B5EF4-FFF2-40B4-BE49-F238E27FC236}">
                  <a16:creationId xmlns:a16="http://schemas.microsoft.com/office/drawing/2014/main" id="{57652869-D494-45BC-9355-1C7B2543D827}"/>
                </a:ext>
              </a:extLst>
            </p:cNvPr>
            <p:cNvSpPr/>
            <p:nvPr/>
          </p:nvSpPr>
          <p:spPr>
            <a:xfrm>
              <a:off x="4735512" y="1387475"/>
              <a:ext cx="609600" cy="304800"/>
            </a:xfrm>
            <a:custGeom>
              <a:avLst/>
              <a:gdLst>
                <a:gd name="connsiteX0" fmla="*/ 457200 w 609600"/>
                <a:gd name="connsiteY0" fmla="*/ 0 h 304800"/>
                <a:gd name="connsiteX1" fmla="*/ 609600 w 609600"/>
                <a:gd name="connsiteY1" fmla="*/ 0 h 304800"/>
                <a:gd name="connsiteX2" fmla="*/ 609600 w 609600"/>
                <a:gd name="connsiteY2" fmla="*/ 304800 h 304800"/>
                <a:gd name="connsiteX3" fmla="*/ 457200 w 609600"/>
                <a:gd name="connsiteY3" fmla="*/ 304800 h 304800"/>
                <a:gd name="connsiteX4" fmla="*/ 152400 w 609600"/>
                <a:gd name="connsiteY4" fmla="*/ 304800 h 304800"/>
                <a:gd name="connsiteX5" fmla="*/ 152400 w 609600"/>
                <a:gd name="connsiteY5" fmla="*/ 0 h 304800"/>
                <a:gd name="connsiteX6" fmla="*/ 0 w 609600"/>
                <a:gd name="connsiteY6" fmla="*/ 0 h 304800"/>
                <a:gd name="connsiteX7" fmla="*/ 152400 w 609600"/>
                <a:gd name="connsiteY7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304800">
                  <a:moveTo>
                    <a:pt x="457200" y="0"/>
                  </a:moveTo>
                  <a:cubicBezTo>
                    <a:pt x="541368" y="0"/>
                    <a:pt x="609600" y="0"/>
                    <a:pt x="609600" y="0"/>
                  </a:cubicBezTo>
                  <a:lnTo>
                    <a:pt x="609600" y="304800"/>
                  </a:lnTo>
                  <a:cubicBezTo>
                    <a:pt x="609600" y="304800"/>
                    <a:pt x="541368" y="304800"/>
                    <a:pt x="457200" y="304800"/>
                  </a:cubicBezTo>
                  <a:lnTo>
                    <a:pt x="152400" y="304800"/>
                  </a:lnTo>
                  <a:lnTo>
                    <a:pt x="152400" y="0"/>
                  </a:lnTo>
                  <a:cubicBezTo>
                    <a:pt x="68232" y="0"/>
                    <a:pt x="0" y="0"/>
                    <a:pt x="0" y="0"/>
                  </a:cubicBezTo>
                  <a:cubicBezTo>
                    <a:pt x="0" y="0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C36F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6" name="Freeform: Shape 1545">
              <a:extLst>
                <a:ext uri="{FF2B5EF4-FFF2-40B4-BE49-F238E27FC236}">
                  <a16:creationId xmlns:a16="http://schemas.microsoft.com/office/drawing/2014/main" id="{FD50B542-2DC1-4BBF-B15C-E2D08D87A922}"/>
                </a:ext>
              </a:extLst>
            </p:cNvPr>
            <p:cNvSpPr/>
            <p:nvPr/>
          </p:nvSpPr>
          <p:spPr>
            <a:xfrm>
              <a:off x="5726112" y="1006475"/>
              <a:ext cx="1295400" cy="685800"/>
            </a:xfrm>
            <a:custGeom>
              <a:avLst/>
              <a:gdLst>
                <a:gd name="connsiteX0" fmla="*/ 0 w 1295400"/>
                <a:gd name="connsiteY0" fmla="*/ 0 h 685800"/>
                <a:gd name="connsiteX1" fmla="*/ 167554 w 1295400"/>
                <a:gd name="connsiteY1" fmla="*/ 279263 h 685800"/>
                <a:gd name="connsiteX2" fmla="*/ 347243 w 1295400"/>
                <a:gd name="connsiteY2" fmla="*/ 381000 h 685800"/>
                <a:gd name="connsiteX3" fmla="*/ 685800 w 1295400"/>
                <a:gd name="connsiteY3" fmla="*/ 381000 h 685800"/>
                <a:gd name="connsiteX4" fmla="*/ 685800 w 1295400"/>
                <a:gd name="connsiteY4" fmla="*/ 685800 h 685800"/>
                <a:gd name="connsiteX5" fmla="*/ 1104900 w 1295400"/>
                <a:gd name="connsiteY5" fmla="*/ 685800 h 685800"/>
                <a:gd name="connsiteX6" fmla="*/ 1295400 w 1295400"/>
                <a:gd name="connsiteY6" fmla="*/ 495300 h 685800"/>
                <a:gd name="connsiteX7" fmla="*/ 1295400 w 1295400"/>
                <a:gd name="connsiteY7" fmla="*/ 190500 h 685800"/>
                <a:gd name="connsiteX8" fmla="*/ 1104900 w 1295400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400" h="685800">
                  <a:moveTo>
                    <a:pt x="0" y="0"/>
                  </a:moveTo>
                  <a:lnTo>
                    <a:pt x="167554" y="279263"/>
                  </a:lnTo>
                  <a:cubicBezTo>
                    <a:pt x="205425" y="342381"/>
                    <a:pt x="273636" y="381001"/>
                    <a:pt x="347243" y="381000"/>
                  </a:cubicBezTo>
                  <a:lnTo>
                    <a:pt x="685800" y="381000"/>
                  </a:lnTo>
                  <a:lnTo>
                    <a:pt x="685800" y="685800"/>
                  </a:lnTo>
                  <a:lnTo>
                    <a:pt x="1104900" y="685800"/>
                  </a:lnTo>
                  <a:cubicBezTo>
                    <a:pt x="1210110" y="685800"/>
                    <a:pt x="1295400" y="600510"/>
                    <a:pt x="1295400" y="495300"/>
                  </a:cubicBezTo>
                  <a:lnTo>
                    <a:pt x="1295400" y="190500"/>
                  </a:lnTo>
                  <a:cubicBezTo>
                    <a:pt x="1295400" y="85290"/>
                    <a:pt x="1210110" y="0"/>
                    <a:pt x="1104900" y="0"/>
                  </a:cubicBez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7" name="Freeform: Shape 1546">
              <a:extLst>
                <a:ext uri="{FF2B5EF4-FFF2-40B4-BE49-F238E27FC236}">
                  <a16:creationId xmlns:a16="http://schemas.microsoft.com/office/drawing/2014/main" id="{E094D816-A998-4F7E-A219-2039FD578A7D}"/>
                </a:ext>
              </a:extLst>
            </p:cNvPr>
            <p:cNvSpPr/>
            <p:nvPr/>
          </p:nvSpPr>
          <p:spPr>
            <a:xfrm>
              <a:off x="6640512" y="1235075"/>
              <a:ext cx="381000" cy="428625"/>
            </a:xfrm>
            <a:custGeom>
              <a:avLst/>
              <a:gdLst>
                <a:gd name="connsiteX0" fmla="*/ 381000 w 381000"/>
                <a:gd name="connsiteY0" fmla="*/ 0 h 428625"/>
                <a:gd name="connsiteX1" fmla="*/ 381000 w 381000"/>
                <a:gd name="connsiteY1" fmla="*/ 266700 h 428625"/>
                <a:gd name="connsiteX2" fmla="*/ 281559 w 381000"/>
                <a:gd name="connsiteY2" fmla="*/ 433959 h 428625"/>
                <a:gd name="connsiteX3" fmla="*/ 0 w 381000"/>
                <a:gd name="connsiteY3" fmla="*/ 15240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428625">
                  <a:moveTo>
                    <a:pt x="381000" y="0"/>
                  </a:moveTo>
                  <a:lnTo>
                    <a:pt x="381000" y="266700"/>
                  </a:lnTo>
                  <a:cubicBezTo>
                    <a:pt x="381043" y="336473"/>
                    <a:pt x="342877" y="400668"/>
                    <a:pt x="281559" y="433959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8" name="Freeform: Shape 1547">
              <a:extLst>
                <a:ext uri="{FF2B5EF4-FFF2-40B4-BE49-F238E27FC236}">
                  <a16:creationId xmlns:a16="http://schemas.microsoft.com/office/drawing/2014/main" id="{D8FA09F9-3460-4668-B777-05CDCBA2850D}"/>
                </a:ext>
              </a:extLst>
            </p:cNvPr>
            <p:cNvSpPr/>
            <p:nvPr/>
          </p:nvSpPr>
          <p:spPr>
            <a:xfrm>
              <a:off x="6030912" y="1387475"/>
              <a:ext cx="381000" cy="304800"/>
            </a:xfrm>
            <a:custGeom>
              <a:avLst/>
              <a:gdLst>
                <a:gd name="connsiteX0" fmla="*/ 381000 w 381000"/>
                <a:gd name="connsiteY0" fmla="*/ 304800 h 304800"/>
                <a:gd name="connsiteX1" fmla="*/ 0 w 381000"/>
                <a:gd name="connsiteY1" fmla="*/ 304800 h 304800"/>
                <a:gd name="connsiteX2" fmla="*/ 152400 w 381000"/>
                <a:gd name="connsiteY2" fmla="*/ 152400 h 304800"/>
                <a:gd name="connsiteX3" fmla="*/ 42443 w 381000"/>
                <a:gd name="connsiteY3" fmla="*/ 0 h 304800"/>
                <a:gd name="connsiteX4" fmla="*/ 381000 w 381000"/>
                <a:gd name="connsiteY4" fmla="*/ 0 h 304800"/>
                <a:gd name="connsiteX5" fmla="*/ 381000 w 381000"/>
                <a:gd name="connsiteY5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0" h="304800">
                  <a:moveTo>
                    <a:pt x="381000" y="304800"/>
                  </a:moveTo>
                  <a:lnTo>
                    <a:pt x="0" y="304800"/>
                  </a:lnTo>
                  <a:lnTo>
                    <a:pt x="152400" y="152400"/>
                  </a:lnTo>
                  <a:lnTo>
                    <a:pt x="42443" y="0"/>
                  </a:lnTo>
                  <a:lnTo>
                    <a:pt x="381000" y="0"/>
                  </a:lnTo>
                  <a:lnTo>
                    <a:pt x="38100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9" name="Freeform: Shape 1548">
              <a:extLst>
                <a:ext uri="{FF2B5EF4-FFF2-40B4-BE49-F238E27FC236}">
                  <a16:creationId xmlns:a16="http://schemas.microsoft.com/office/drawing/2014/main" id="{D0060499-B3C6-43F8-8526-7FCB050E9026}"/>
                </a:ext>
              </a:extLst>
            </p:cNvPr>
            <p:cNvSpPr/>
            <p:nvPr/>
          </p:nvSpPr>
          <p:spPr>
            <a:xfrm>
              <a:off x="6335712" y="1006475"/>
              <a:ext cx="304800" cy="381000"/>
            </a:xfrm>
            <a:custGeom>
              <a:avLst/>
              <a:gdLst>
                <a:gd name="connsiteX0" fmla="*/ 0 w 304800"/>
                <a:gd name="connsiteY0" fmla="*/ 0 h 381000"/>
                <a:gd name="connsiteX1" fmla="*/ 304800 w 304800"/>
                <a:gd name="connsiteY1" fmla="*/ 0 h 381000"/>
                <a:gd name="connsiteX2" fmla="*/ 304800 w 304800"/>
                <a:gd name="connsiteY2" fmla="*/ 381000 h 381000"/>
                <a:gd name="connsiteX3" fmla="*/ 0 w 304800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81000">
                  <a:moveTo>
                    <a:pt x="0" y="0"/>
                  </a:moveTo>
                  <a:lnTo>
                    <a:pt x="304800" y="0"/>
                  </a:lnTo>
                  <a:lnTo>
                    <a:pt x="304800" y="3810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0" name="Freeform: Shape 1549">
              <a:extLst>
                <a:ext uri="{FF2B5EF4-FFF2-40B4-BE49-F238E27FC236}">
                  <a16:creationId xmlns:a16="http://schemas.microsoft.com/office/drawing/2014/main" id="{E715BB3F-1B46-4200-ACC8-8141D0FE2904}"/>
                </a:ext>
              </a:extLst>
            </p:cNvPr>
            <p:cNvSpPr/>
            <p:nvPr/>
          </p:nvSpPr>
          <p:spPr>
            <a:xfrm>
              <a:off x="6640512" y="1235075"/>
              <a:ext cx="381000" cy="428625"/>
            </a:xfrm>
            <a:custGeom>
              <a:avLst/>
              <a:gdLst>
                <a:gd name="connsiteX0" fmla="*/ 381000 w 381000"/>
                <a:gd name="connsiteY0" fmla="*/ 0 h 428625"/>
                <a:gd name="connsiteX1" fmla="*/ 381000 w 381000"/>
                <a:gd name="connsiteY1" fmla="*/ 266700 h 428625"/>
                <a:gd name="connsiteX2" fmla="*/ 281559 w 381000"/>
                <a:gd name="connsiteY2" fmla="*/ 433959 h 428625"/>
                <a:gd name="connsiteX3" fmla="*/ 0 w 381000"/>
                <a:gd name="connsiteY3" fmla="*/ 15240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428625">
                  <a:moveTo>
                    <a:pt x="381000" y="0"/>
                  </a:moveTo>
                  <a:lnTo>
                    <a:pt x="381000" y="266700"/>
                  </a:lnTo>
                  <a:cubicBezTo>
                    <a:pt x="381043" y="336473"/>
                    <a:pt x="342877" y="400668"/>
                    <a:pt x="281559" y="433959"/>
                  </a:cubicBezTo>
                  <a:lnTo>
                    <a:pt x="0" y="1524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1" name="Freeform: Shape 1550">
              <a:extLst>
                <a:ext uri="{FF2B5EF4-FFF2-40B4-BE49-F238E27FC236}">
                  <a16:creationId xmlns:a16="http://schemas.microsoft.com/office/drawing/2014/main" id="{3FC9BF59-708D-427B-B518-02AF550B64D5}"/>
                </a:ext>
              </a:extLst>
            </p:cNvPr>
            <p:cNvSpPr/>
            <p:nvPr/>
          </p:nvSpPr>
          <p:spPr>
            <a:xfrm>
              <a:off x="6049962" y="11017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2" name="Freeform: Shape 1551">
              <a:extLst>
                <a:ext uri="{FF2B5EF4-FFF2-40B4-BE49-F238E27FC236}">
                  <a16:creationId xmlns:a16="http://schemas.microsoft.com/office/drawing/2014/main" id="{4E100E14-1CE9-4016-8BED-481780C6F7D0}"/>
                </a:ext>
              </a:extLst>
            </p:cNvPr>
            <p:cNvSpPr/>
            <p:nvPr/>
          </p:nvSpPr>
          <p:spPr>
            <a:xfrm>
              <a:off x="2920783" y="436244"/>
              <a:ext cx="971550" cy="962025"/>
            </a:xfrm>
            <a:custGeom>
              <a:avLst/>
              <a:gdLst>
                <a:gd name="connsiteX0" fmla="*/ 330094 w 971550"/>
                <a:gd name="connsiteY0" fmla="*/ 316338 h 962025"/>
                <a:gd name="connsiteX1" fmla="*/ 330094 w 971550"/>
                <a:gd name="connsiteY1" fmla="*/ 316338 h 962025"/>
                <a:gd name="connsiteX2" fmla="*/ 976526 w 971550"/>
                <a:gd name="connsiteY2" fmla="*/ 330094 h 962025"/>
                <a:gd name="connsiteX3" fmla="*/ 976526 w 971550"/>
                <a:gd name="connsiteY3" fmla="*/ 330094 h 962025"/>
                <a:gd name="connsiteX4" fmla="*/ 976526 w 971550"/>
                <a:gd name="connsiteY4" fmla="*/ 330094 h 962025"/>
                <a:gd name="connsiteX5" fmla="*/ 316338 w 971550"/>
                <a:gd name="connsiteY5" fmla="*/ 962771 h 962025"/>
                <a:gd name="connsiteX6" fmla="*/ 316338 w 971550"/>
                <a:gd name="connsiteY6" fmla="*/ 962771 h 962025"/>
                <a:gd name="connsiteX7" fmla="*/ 316338 w 971550"/>
                <a:gd name="connsiteY7" fmla="*/ 962771 h 962025"/>
                <a:gd name="connsiteX8" fmla="*/ 330094 w 971550"/>
                <a:gd name="connsiteY8" fmla="*/ 316338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50" h="962025">
                  <a:moveTo>
                    <a:pt x="330094" y="316338"/>
                  </a:moveTo>
                  <a:lnTo>
                    <a:pt x="330094" y="316338"/>
                  </a:lnTo>
                  <a:cubicBezTo>
                    <a:pt x="512399" y="141630"/>
                    <a:pt x="801817" y="147788"/>
                    <a:pt x="976526" y="330094"/>
                  </a:cubicBezTo>
                  <a:lnTo>
                    <a:pt x="976526" y="330094"/>
                  </a:lnTo>
                  <a:lnTo>
                    <a:pt x="976526" y="330094"/>
                  </a:lnTo>
                  <a:lnTo>
                    <a:pt x="316338" y="962771"/>
                  </a:lnTo>
                  <a:lnTo>
                    <a:pt x="316338" y="962771"/>
                  </a:lnTo>
                  <a:lnTo>
                    <a:pt x="316338" y="962771"/>
                  </a:lnTo>
                  <a:cubicBezTo>
                    <a:pt x="141630" y="780465"/>
                    <a:pt x="147788" y="491047"/>
                    <a:pt x="330094" y="316338"/>
                  </a:cubicBez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3" name="Freeform: Shape 1552">
              <a:extLst>
                <a:ext uri="{FF2B5EF4-FFF2-40B4-BE49-F238E27FC236}">
                  <a16:creationId xmlns:a16="http://schemas.microsoft.com/office/drawing/2014/main" id="{8B1F0712-04FF-4889-B028-2F2D9F6BC4E9}"/>
                </a:ext>
              </a:extLst>
            </p:cNvPr>
            <p:cNvSpPr/>
            <p:nvPr/>
          </p:nvSpPr>
          <p:spPr>
            <a:xfrm>
              <a:off x="3244004" y="759456"/>
              <a:ext cx="485775" cy="476250"/>
            </a:xfrm>
            <a:custGeom>
              <a:avLst/>
              <a:gdLst>
                <a:gd name="connsiteX0" fmla="*/ 165047 w 485775"/>
                <a:gd name="connsiteY0" fmla="*/ 158169 h 476250"/>
                <a:gd name="connsiteX1" fmla="*/ 165047 w 485775"/>
                <a:gd name="connsiteY1" fmla="*/ 158169 h 476250"/>
                <a:gd name="connsiteX2" fmla="*/ 488263 w 485775"/>
                <a:gd name="connsiteY2" fmla="*/ 165047 h 476250"/>
                <a:gd name="connsiteX3" fmla="*/ 488263 w 485775"/>
                <a:gd name="connsiteY3" fmla="*/ 165047 h 476250"/>
                <a:gd name="connsiteX4" fmla="*/ 488263 w 485775"/>
                <a:gd name="connsiteY4" fmla="*/ 165047 h 476250"/>
                <a:gd name="connsiteX5" fmla="*/ 158169 w 485775"/>
                <a:gd name="connsiteY5" fmla="*/ 481385 h 476250"/>
                <a:gd name="connsiteX6" fmla="*/ 158169 w 485775"/>
                <a:gd name="connsiteY6" fmla="*/ 481385 h 476250"/>
                <a:gd name="connsiteX7" fmla="*/ 158169 w 485775"/>
                <a:gd name="connsiteY7" fmla="*/ 481385 h 476250"/>
                <a:gd name="connsiteX8" fmla="*/ 165047 w 485775"/>
                <a:gd name="connsiteY8" fmla="*/ 158169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476250">
                  <a:moveTo>
                    <a:pt x="165047" y="158169"/>
                  </a:moveTo>
                  <a:lnTo>
                    <a:pt x="165047" y="158169"/>
                  </a:lnTo>
                  <a:cubicBezTo>
                    <a:pt x="256200" y="70815"/>
                    <a:pt x="400908" y="73894"/>
                    <a:pt x="488263" y="165047"/>
                  </a:cubicBezTo>
                  <a:lnTo>
                    <a:pt x="488263" y="165047"/>
                  </a:lnTo>
                  <a:lnTo>
                    <a:pt x="488263" y="165047"/>
                  </a:lnTo>
                  <a:lnTo>
                    <a:pt x="158169" y="481385"/>
                  </a:lnTo>
                  <a:lnTo>
                    <a:pt x="158169" y="481385"/>
                  </a:lnTo>
                  <a:lnTo>
                    <a:pt x="158169" y="481385"/>
                  </a:lnTo>
                  <a:cubicBezTo>
                    <a:pt x="70815" y="390232"/>
                    <a:pt x="73894" y="245524"/>
                    <a:pt x="165047" y="158169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4" name="Freeform: Shape 1553">
              <a:extLst>
                <a:ext uri="{FF2B5EF4-FFF2-40B4-BE49-F238E27FC236}">
                  <a16:creationId xmlns:a16="http://schemas.microsoft.com/office/drawing/2014/main" id="{A8F65EB1-B567-4F9D-8B4D-90342B3B73D7}"/>
                </a:ext>
              </a:extLst>
            </p:cNvPr>
            <p:cNvSpPr/>
            <p:nvPr/>
          </p:nvSpPr>
          <p:spPr>
            <a:xfrm>
              <a:off x="3440112" y="1634036"/>
              <a:ext cx="1000125" cy="666750"/>
            </a:xfrm>
            <a:custGeom>
              <a:avLst/>
              <a:gdLst>
                <a:gd name="connsiteX0" fmla="*/ 432883 w 1000125"/>
                <a:gd name="connsiteY0" fmla="*/ 633826 h 666750"/>
                <a:gd name="connsiteX1" fmla="*/ 357397 w 1000125"/>
                <a:gd name="connsiteY1" fmla="*/ 606022 h 666750"/>
                <a:gd name="connsiteX2" fmla="*/ 0 w 1000125"/>
                <a:gd name="connsiteY2" fmla="*/ 149517 h 666750"/>
                <a:gd name="connsiteX3" fmla="*/ 0 w 1000125"/>
                <a:gd name="connsiteY3" fmla="*/ 149517 h 666750"/>
                <a:gd name="connsiteX4" fmla="*/ 568138 w 1000125"/>
                <a:gd name="connsiteY4" fmla="*/ 34008 h 666750"/>
                <a:gd name="connsiteX5" fmla="*/ 643623 w 1000125"/>
                <a:gd name="connsiteY5" fmla="*/ 61821 h 666750"/>
                <a:gd name="connsiteX6" fmla="*/ 1001020 w 1000125"/>
                <a:gd name="connsiteY6" fmla="*/ 518297 h 666750"/>
                <a:gd name="connsiteX7" fmla="*/ 1001020 w 1000125"/>
                <a:gd name="connsiteY7" fmla="*/ 518297 h 666750"/>
                <a:gd name="connsiteX8" fmla="*/ 432883 w 1000125"/>
                <a:gd name="connsiteY8" fmla="*/ 633826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125" h="666750">
                  <a:moveTo>
                    <a:pt x="432883" y="633826"/>
                  </a:moveTo>
                  <a:lnTo>
                    <a:pt x="357397" y="606022"/>
                  </a:lnTo>
                  <a:cubicBezTo>
                    <a:pt x="161421" y="533823"/>
                    <a:pt x="23059" y="357093"/>
                    <a:pt x="0" y="149517"/>
                  </a:cubicBezTo>
                  <a:lnTo>
                    <a:pt x="0" y="149517"/>
                  </a:lnTo>
                  <a:cubicBezTo>
                    <a:pt x="152222" y="6528"/>
                    <a:pt x="372165" y="-38190"/>
                    <a:pt x="568138" y="34008"/>
                  </a:cubicBezTo>
                  <a:lnTo>
                    <a:pt x="643623" y="61821"/>
                  </a:lnTo>
                  <a:cubicBezTo>
                    <a:pt x="839591" y="134015"/>
                    <a:pt x="977951" y="310732"/>
                    <a:pt x="1001020" y="518297"/>
                  </a:cubicBezTo>
                  <a:lnTo>
                    <a:pt x="1001020" y="518297"/>
                  </a:lnTo>
                  <a:cubicBezTo>
                    <a:pt x="848808" y="661304"/>
                    <a:pt x="628858" y="706029"/>
                    <a:pt x="432883" y="633826"/>
                  </a:cubicBezTo>
                  <a:close/>
                </a:path>
              </a:pathLst>
            </a:custGeom>
            <a:solidFill>
              <a:srgbClr val="05B0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5" name="Freeform: Shape 1554">
              <a:extLst>
                <a:ext uri="{FF2B5EF4-FFF2-40B4-BE49-F238E27FC236}">
                  <a16:creationId xmlns:a16="http://schemas.microsoft.com/office/drawing/2014/main" id="{EB7BAA06-3A4B-4413-B719-EC1FCCBC4AA5}"/>
                </a:ext>
              </a:extLst>
            </p:cNvPr>
            <p:cNvSpPr/>
            <p:nvPr/>
          </p:nvSpPr>
          <p:spPr>
            <a:xfrm>
              <a:off x="3363888" y="1597786"/>
              <a:ext cx="1076325" cy="742950"/>
            </a:xfrm>
            <a:custGeom>
              <a:avLst/>
              <a:gdLst>
                <a:gd name="connsiteX0" fmla="*/ 1032096 w 1076325"/>
                <a:gd name="connsiteY0" fmla="*/ 456725 h 742950"/>
                <a:gd name="connsiteX1" fmla="*/ 632694 w 1076325"/>
                <a:gd name="connsiteY1" fmla="*/ 309573 h 742950"/>
                <a:gd name="connsiteX2" fmla="*/ 510450 w 1076325"/>
                <a:gd name="connsiteY2" fmla="*/ 44702 h 742950"/>
                <a:gd name="connsiteX3" fmla="*/ 409556 w 1076325"/>
                <a:gd name="connsiteY3" fmla="*/ 6842 h 742950"/>
                <a:gd name="connsiteX4" fmla="*/ 371696 w 1076325"/>
                <a:gd name="connsiteY4" fmla="*/ 107735 h 742950"/>
                <a:gd name="connsiteX5" fmla="*/ 372080 w 1076325"/>
                <a:gd name="connsiteY5" fmla="*/ 108567 h 742950"/>
                <a:gd name="connsiteX6" fmla="*/ 430459 w 1076325"/>
                <a:gd name="connsiteY6" fmla="*/ 235069 h 742950"/>
                <a:gd name="connsiteX7" fmla="*/ 102570 w 1076325"/>
                <a:gd name="connsiteY7" fmla="*/ 114263 h 742950"/>
                <a:gd name="connsiteX8" fmla="*/ 4720 w 1076325"/>
                <a:gd name="connsiteY8" fmla="*/ 159421 h 742950"/>
                <a:gd name="connsiteX9" fmla="*/ 49878 w 1076325"/>
                <a:gd name="connsiteY9" fmla="*/ 257271 h 742950"/>
                <a:gd name="connsiteX10" fmla="*/ 636618 w 1076325"/>
                <a:gd name="connsiteY10" fmla="*/ 473489 h 742950"/>
                <a:gd name="connsiteX11" fmla="*/ 462139 w 1076325"/>
                <a:gd name="connsiteY11" fmla="*/ 610077 h 742950"/>
                <a:gd name="connsiteX12" fmla="*/ 449104 w 1076325"/>
                <a:gd name="connsiteY12" fmla="*/ 717058 h 742950"/>
                <a:gd name="connsiteX13" fmla="*/ 556084 w 1076325"/>
                <a:gd name="connsiteY13" fmla="*/ 730092 h 742950"/>
                <a:gd name="connsiteX14" fmla="*/ 804763 w 1076325"/>
                <a:gd name="connsiteY14" fmla="*/ 535392 h 742950"/>
                <a:gd name="connsiteX15" fmla="*/ 979404 w 1076325"/>
                <a:gd name="connsiteY15" fmla="*/ 599733 h 742950"/>
                <a:gd name="connsiteX16" fmla="*/ 1077482 w 1076325"/>
                <a:gd name="connsiteY16" fmla="*/ 555085 h 742950"/>
                <a:gd name="connsiteX17" fmla="*/ 1032834 w 1076325"/>
                <a:gd name="connsiteY17" fmla="*/ 457006 h 742950"/>
                <a:gd name="connsiteX18" fmla="*/ 1032096 w 1076325"/>
                <a:gd name="connsiteY18" fmla="*/ 456734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6325" h="742950">
                  <a:moveTo>
                    <a:pt x="1032096" y="456725"/>
                  </a:moveTo>
                  <a:lnTo>
                    <a:pt x="632694" y="309573"/>
                  </a:lnTo>
                  <a:lnTo>
                    <a:pt x="510450" y="44702"/>
                  </a:lnTo>
                  <a:cubicBezTo>
                    <a:pt x="493044" y="6386"/>
                    <a:pt x="447872" y="-10564"/>
                    <a:pt x="409556" y="6842"/>
                  </a:cubicBezTo>
                  <a:cubicBezTo>
                    <a:pt x="371241" y="24248"/>
                    <a:pt x="354290" y="69420"/>
                    <a:pt x="371696" y="107735"/>
                  </a:cubicBezTo>
                  <a:cubicBezTo>
                    <a:pt x="371823" y="108013"/>
                    <a:pt x="371951" y="108291"/>
                    <a:pt x="372080" y="108567"/>
                  </a:cubicBezTo>
                  <a:lnTo>
                    <a:pt x="430459" y="235069"/>
                  </a:lnTo>
                  <a:lnTo>
                    <a:pt x="102570" y="114263"/>
                  </a:lnTo>
                  <a:cubicBezTo>
                    <a:pt x="63080" y="99712"/>
                    <a:pt x="19271" y="119930"/>
                    <a:pt x="4720" y="159421"/>
                  </a:cubicBezTo>
                  <a:cubicBezTo>
                    <a:pt x="-9831" y="198912"/>
                    <a:pt x="10387" y="242721"/>
                    <a:pt x="49878" y="257271"/>
                  </a:cubicBezTo>
                  <a:lnTo>
                    <a:pt x="636618" y="473489"/>
                  </a:lnTo>
                  <a:lnTo>
                    <a:pt x="462139" y="610077"/>
                  </a:lnTo>
                  <a:cubicBezTo>
                    <a:pt x="428998" y="636020"/>
                    <a:pt x="423162" y="683916"/>
                    <a:pt x="449104" y="717058"/>
                  </a:cubicBezTo>
                  <a:cubicBezTo>
                    <a:pt x="475046" y="750199"/>
                    <a:pt x="522943" y="756035"/>
                    <a:pt x="556084" y="730092"/>
                  </a:cubicBezTo>
                  <a:lnTo>
                    <a:pt x="804763" y="535392"/>
                  </a:lnTo>
                  <a:lnTo>
                    <a:pt x="979404" y="599733"/>
                  </a:lnTo>
                  <a:cubicBezTo>
                    <a:pt x="1018817" y="614487"/>
                    <a:pt x="1062728" y="594498"/>
                    <a:pt x="1077482" y="555085"/>
                  </a:cubicBezTo>
                  <a:cubicBezTo>
                    <a:pt x="1092237" y="515672"/>
                    <a:pt x="1072247" y="471760"/>
                    <a:pt x="1032834" y="457006"/>
                  </a:cubicBezTo>
                  <a:cubicBezTo>
                    <a:pt x="1032588" y="456914"/>
                    <a:pt x="1032342" y="456824"/>
                    <a:pt x="1032096" y="456734"/>
                  </a:cubicBezTo>
                  <a:close/>
                </a:path>
              </a:pathLst>
            </a:custGeom>
            <a:solidFill>
              <a:srgbClr val="03816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6" name="Freeform: Shape 1555">
              <a:extLst>
                <a:ext uri="{FF2B5EF4-FFF2-40B4-BE49-F238E27FC236}">
                  <a16:creationId xmlns:a16="http://schemas.microsoft.com/office/drawing/2014/main" id="{BDDFF74A-D636-4FB2-9F3D-15F447139157}"/>
                </a:ext>
              </a:extLst>
            </p:cNvPr>
            <p:cNvSpPr/>
            <p:nvPr/>
          </p:nvSpPr>
          <p:spPr>
            <a:xfrm>
              <a:off x="4659312" y="2149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7" name="Freeform: Shape 1556">
              <a:extLst>
                <a:ext uri="{FF2B5EF4-FFF2-40B4-BE49-F238E27FC236}">
                  <a16:creationId xmlns:a16="http://schemas.microsoft.com/office/drawing/2014/main" id="{9D1C52F5-FC8F-4974-869B-0A1AFE762871}"/>
                </a:ext>
              </a:extLst>
            </p:cNvPr>
            <p:cNvSpPr/>
            <p:nvPr/>
          </p:nvSpPr>
          <p:spPr>
            <a:xfrm>
              <a:off x="2982912" y="1844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569F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8" name="Freeform: Shape 1557">
              <a:extLst>
                <a:ext uri="{FF2B5EF4-FFF2-40B4-BE49-F238E27FC236}">
                  <a16:creationId xmlns:a16="http://schemas.microsoft.com/office/drawing/2014/main" id="{3E5C368F-1B66-4EB3-B69E-52EF571ABE2A}"/>
                </a:ext>
              </a:extLst>
            </p:cNvPr>
            <p:cNvSpPr/>
            <p:nvPr/>
          </p:nvSpPr>
          <p:spPr>
            <a:xfrm>
              <a:off x="3287712" y="2225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9" name="Freeform: Shape 1558">
              <a:extLst>
                <a:ext uri="{FF2B5EF4-FFF2-40B4-BE49-F238E27FC236}">
                  <a16:creationId xmlns:a16="http://schemas.microsoft.com/office/drawing/2014/main" id="{9C25A84E-D951-450C-B7F5-66706E620A5E}"/>
                </a:ext>
              </a:extLst>
            </p:cNvPr>
            <p:cNvSpPr/>
            <p:nvPr/>
          </p:nvSpPr>
          <p:spPr>
            <a:xfrm>
              <a:off x="4354512" y="1539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569F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0" name="Freeform: Shape 1559">
              <a:extLst>
                <a:ext uri="{FF2B5EF4-FFF2-40B4-BE49-F238E27FC236}">
                  <a16:creationId xmlns:a16="http://schemas.microsoft.com/office/drawing/2014/main" id="{0E71A013-C442-443F-80D3-E6610BF31E7C}"/>
                </a:ext>
              </a:extLst>
            </p:cNvPr>
            <p:cNvSpPr/>
            <p:nvPr/>
          </p:nvSpPr>
          <p:spPr>
            <a:xfrm>
              <a:off x="38211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1" name="Freeform: Shape 1560">
              <a:extLst>
                <a:ext uri="{FF2B5EF4-FFF2-40B4-BE49-F238E27FC236}">
                  <a16:creationId xmlns:a16="http://schemas.microsoft.com/office/drawing/2014/main" id="{EE101901-3944-4727-A38C-F0CEDFC45423}"/>
                </a:ext>
              </a:extLst>
            </p:cNvPr>
            <p:cNvSpPr/>
            <p:nvPr/>
          </p:nvSpPr>
          <p:spPr>
            <a:xfrm>
              <a:off x="66405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2" name="Freeform: Shape 1561">
              <a:extLst>
                <a:ext uri="{FF2B5EF4-FFF2-40B4-BE49-F238E27FC236}">
                  <a16:creationId xmlns:a16="http://schemas.microsoft.com/office/drawing/2014/main" id="{F5FD3945-90F7-478E-BC69-12FC2ACCCF8E}"/>
                </a:ext>
              </a:extLst>
            </p:cNvPr>
            <p:cNvSpPr/>
            <p:nvPr/>
          </p:nvSpPr>
          <p:spPr>
            <a:xfrm>
              <a:off x="56499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569F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3" name="Freeform: Shape 1562">
              <a:extLst>
                <a:ext uri="{FF2B5EF4-FFF2-40B4-BE49-F238E27FC236}">
                  <a16:creationId xmlns:a16="http://schemas.microsoft.com/office/drawing/2014/main" id="{DDFF618E-B13F-42E9-9B98-8BA5813D5F64}"/>
                </a:ext>
              </a:extLst>
            </p:cNvPr>
            <p:cNvSpPr/>
            <p:nvPr/>
          </p:nvSpPr>
          <p:spPr>
            <a:xfrm>
              <a:off x="5421312" y="1920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4" name="Freeform: Shape 1563">
              <a:extLst>
                <a:ext uri="{FF2B5EF4-FFF2-40B4-BE49-F238E27FC236}">
                  <a16:creationId xmlns:a16="http://schemas.microsoft.com/office/drawing/2014/main" id="{336C28CC-F730-46EB-AF47-B4BA1287E9D6}"/>
                </a:ext>
              </a:extLst>
            </p:cNvPr>
            <p:cNvSpPr/>
            <p:nvPr/>
          </p:nvSpPr>
          <p:spPr>
            <a:xfrm>
              <a:off x="4964112" y="2225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569F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5" name="Freeform: Shape 1564">
              <a:extLst>
                <a:ext uri="{FF2B5EF4-FFF2-40B4-BE49-F238E27FC236}">
                  <a16:creationId xmlns:a16="http://schemas.microsoft.com/office/drawing/2014/main" id="{4E07EA2B-BB11-4041-9508-B54E8E4D3CBC}"/>
                </a:ext>
              </a:extLst>
            </p:cNvPr>
            <p:cNvSpPr/>
            <p:nvPr/>
          </p:nvSpPr>
          <p:spPr>
            <a:xfrm>
              <a:off x="3592512" y="3292475"/>
              <a:ext cx="609600" cy="152400"/>
            </a:xfrm>
            <a:custGeom>
              <a:avLst/>
              <a:gdLst>
                <a:gd name="connsiteX0" fmla="*/ 0 w 609600"/>
                <a:gd name="connsiteY0" fmla="*/ 0 h 152400"/>
                <a:gd name="connsiteX1" fmla="*/ 609600 w 609600"/>
                <a:gd name="connsiteY1" fmla="*/ 0 h 152400"/>
                <a:gd name="connsiteX2" fmla="*/ 609600 w 609600"/>
                <a:gd name="connsiteY2" fmla="*/ 152400 h 152400"/>
                <a:gd name="connsiteX3" fmla="*/ 0 w 609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152400">
                  <a:moveTo>
                    <a:pt x="0" y="0"/>
                  </a:moveTo>
                  <a:lnTo>
                    <a:pt x="609600" y="0"/>
                  </a:lnTo>
                  <a:lnTo>
                    <a:pt x="609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6" name="Freeform: Shape 1565">
              <a:extLst>
                <a:ext uri="{FF2B5EF4-FFF2-40B4-BE49-F238E27FC236}">
                  <a16:creationId xmlns:a16="http://schemas.microsoft.com/office/drawing/2014/main" id="{37D1D77B-381D-4E1A-8E1D-26D5A76FC197}"/>
                </a:ext>
              </a:extLst>
            </p:cNvPr>
            <p:cNvSpPr/>
            <p:nvPr/>
          </p:nvSpPr>
          <p:spPr>
            <a:xfrm>
              <a:off x="4354512" y="32924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7" name="Freeform: Shape 1566">
              <a:extLst>
                <a:ext uri="{FF2B5EF4-FFF2-40B4-BE49-F238E27FC236}">
                  <a16:creationId xmlns:a16="http://schemas.microsoft.com/office/drawing/2014/main" id="{C9DA24E4-0C15-45B5-A657-E91D448C12AB}"/>
                </a:ext>
              </a:extLst>
            </p:cNvPr>
            <p:cNvSpPr/>
            <p:nvPr/>
          </p:nvSpPr>
          <p:spPr>
            <a:xfrm>
              <a:off x="3592512" y="3673475"/>
              <a:ext cx="838200" cy="152400"/>
            </a:xfrm>
            <a:custGeom>
              <a:avLst/>
              <a:gdLst>
                <a:gd name="connsiteX0" fmla="*/ 0 w 838200"/>
                <a:gd name="connsiteY0" fmla="*/ 0 h 152400"/>
                <a:gd name="connsiteX1" fmla="*/ 838200 w 838200"/>
                <a:gd name="connsiteY1" fmla="*/ 0 h 152400"/>
                <a:gd name="connsiteX2" fmla="*/ 838200 w 838200"/>
                <a:gd name="connsiteY2" fmla="*/ 152400 h 152400"/>
                <a:gd name="connsiteX3" fmla="*/ 0 w 838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152400">
                  <a:moveTo>
                    <a:pt x="0" y="0"/>
                  </a:moveTo>
                  <a:lnTo>
                    <a:pt x="838200" y="0"/>
                  </a:lnTo>
                  <a:lnTo>
                    <a:pt x="838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8" name="Freeform: Shape 1567">
              <a:extLst>
                <a:ext uri="{FF2B5EF4-FFF2-40B4-BE49-F238E27FC236}">
                  <a16:creationId xmlns:a16="http://schemas.microsoft.com/office/drawing/2014/main" id="{E8C72825-5A7C-485E-B299-F9472FBFD088}"/>
                </a:ext>
              </a:extLst>
            </p:cNvPr>
            <p:cNvSpPr/>
            <p:nvPr/>
          </p:nvSpPr>
          <p:spPr>
            <a:xfrm>
              <a:off x="4583112" y="3673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9" name="Freeform: Shape 1568">
              <a:extLst>
                <a:ext uri="{FF2B5EF4-FFF2-40B4-BE49-F238E27FC236}">
                  <a16:creationId xmlns:a16="http://schemas.microsoft.com/office/drawing/2014/main" id="{0C4D94AE-D6FC-4C01-86A4-3DEB3C1000CD}"/>
                </a:ext>
              </a:extLst>
            </p:cNvPr>
            <p:cNvSpPr/>
            <p:nvPr/>
          </p:nvSpPr>
          <p:spPr>
            <a:xfrm>
              <a:off x="3440112" y="2911475"/>
              <a:ext cx="152400" cy="533400"/>
            </a:xfrm>
            <a:custGeom>
              <a:avLst/>
              <a:gdLst>
                <a:gd name="connsiteX0" fmla="*/ 0 w 152400"/>
                <a:gd name="connsiteY0" fmla="*/ 0 h 533400"/>
                <a:gd name="connsiteX1" fmla="*/ 152400 w 152400"/>
                <a:gd name="connsiteY1" fmla="*/ 0 h 533400"/>
                <a:gd name="connsiteX2" fmla="*/ 152400 w 152400"/>
                <a:gd name="connsiteY2" fmla="*/ 533400 h 533400"/>
                <a:gd name="connsiteX3" fmla="*/ 0 w 152400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533400">
                  <a:moveTo>
                    <a:pt x="0" y="0"/>
                  </a:moveTo>
                  <a:lnTo>
                    <a:pt x="152400" y="0"/>
                  </a:lnTo>
                  <a:lnTo>
                    <a:pt x="152400" y="53340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0" name="Freeform: Shape 1569">
              <a:extLst>
                <a:ext uri="{FF2B5EF4-FFF2-40B4-BE49-F238E27FC236}">
                  <a16:creationId xmlns:a16="http://schemas.microsoft.com/office/drawing/2014/main" id="{2CA15459-6A91-428E-88F9-69648D03063F}"/>
                </a:ext>
              </a:extLst>
            </p:cNvPr>
            <p:cNvSpPr/>
            <p:nvPr/>
          </p:nvSpPr>
          <p:spPr>
            <a:xfrm>
              <a:off x="6488112" y="2911475"/>
              <a:ext cx="152400" cy="533400"/>
            </a:xfrm>
            <a:custGeom>
              <a:avLst/>
              <a:gdLst>
                <a:gd name="connsiteX0" fmla="*/ 0 w 152400"/>
                <a:gd name="connsiteY0" fmla="*/ 0 h 533400"/>
                <a:gd name="connsiteX1" fmla="*/ 152400 w 152400"/>
                <a:gd name="connsiteY1" fmla="*/ 0 h 533400"/>
                <a:gd name="connsiteX2" fmla="*/ 152400 w 152400"/>
                <a:gd name="connsiteY2" fmla="*/ 533400 h 533400"/>
                <a:gd name="connsiteX3" fmla="*/ 0 w 152400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533400">
                  <a:moveTo>
                    <a:pt x="0" y="0"/>
                  </a:moveTo>
                  <a:lnTo>
                    <a:pt x="152400" y="0"/>
                  </a:lnTo>
                  <a:lnTo>
                    <a:pt x="152400" y="53340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1" name="Freeform: Shape 1570">
              <a:extLst>
                <a:ext uri="{FF2B5EF4-FFF2-40B4-BE49-F238E27FC236}">
                  <a16:creationId xmlns:a16="http://schemas.microsoft.com/office/drawing/2014/main" id="{4D60BF75-36BB-457A-B6DB-9E03BE4386F9}"/>
                </a:ext>
              </a:extLst>
            </p:cNvPr>
            <p:cNvSpPr/>
            <p:nvPr/>
          </p:nvSpPr>
          <p:spPr>
            <a:xfrm>
              <a:off x="3592512" y="2911475"/>
              <a:ext cx="2895600" cy="152400"/>
            </a:xfrm>
            <a:custGeom>
              <a:avLst/>
              <a:gdLst>
                <a:gd name="connsiteX0" fmla="*/ 0 w 2895600"/>
                <a:gd name="connsiteY0" fmla="*/ 0 h 152400"/>
                <a:gd name="connsiteX1" fmla="*/ 2895600 w 2895600"/>
                <a:gd name="connsiteY1" fmla="*/ 0 h 152400"/>
                <a:gd name="connsiteX2" fmla="*/ 2895600 w 2895600"/>
                <a:gd name="connsiteY2" fmla="*/ 152400 h 152400"/>
                <a:gd name="connsiteX3" fmla="*/ 0 w 2895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5600" h="152400">
                  <a:moveTo>
                    <a:pt x="0" y="0"/>
                  </a:moveTo>
                  <a:lnTo>
                    <a:pt x="2895600" y="0"/>
                  </a:lnTo>
                  <a:lnTo>
                    <a:pt x="2895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2" name="Freeform: Shape 1571">
              <a:extLst>
                <a:ext uri="{FF2B5EF4-FFF2-40B4-BE49-F238E27FC236}">
                  <a16:creationId xmlns:a16="http://schemas.microsoft.com/office/drawing/2014/main" id="{0AACA44D-1009-4B8E-AFC3-3EB8B7CDC3C3}"/>
                </a:ext>
              </a:extLst>
            </p:cNvPr>
            <p:cNvSpPr/>
            <p:nvPr/>
          </p:nvSpPr>
          <p:spPr>
            <a:xfrm>
              <a:off x="2906712" y="1920450"/>
              <a:ext cx="4267200" cy="3200400"/>
            </a:xfrm>
            <a:custGeom>
              <a:avLst/>
              <a:gdLst>
                <a:gd name="connsiteX0" fmla="*/ 76200 w 4267200"/>
                <a:gd name="connsiteY0" fmla="*/ 1372025 h 3200400"/>
                <a:gd name="connsiteX1" fmla="*/ 326079 w 4267200"/>
                <a:gd name="connsiteY1" fmla="*/ 1372025 h 3200400"/>
                <a:gd name="connsiteX2" fmla="*/ 384905 w 4267200"/>
                <a:gd name="connsiteY2" fmla="*/ 1548523 h 3200400"/>
                <a:gd name="connsiteX3" fmla="*/ 457200 w 4267200"/>
                <a:gd name="connsiteY3" fmla="*/ 1600625 h 3200400"/>
                <a:gd name="connsiteX4" fmla="*/ 609600 w 4267200"/>
                <a:gd name="connsiteY4" fmla="*/ 1600625 h 3200400"/>
                <a:gd name="connsiteX5" fmla="*/ 609600 w 4267200"/>
                <a:gd name="connsiteY5" fmla="*/ 2076875 h 3200400"/>
                <a:gd name="connsiteX6" fmla="*/ 758914 w 4267200"/>
                <a:gd name="connsiteY6" fmla="*/ 2438825 h 3200400"/>
                <a:gd name="connsiteX7" fmla="*/ 495300 w 4267200"/>
                <a:gd name="connsiteY7" fmla="*/ 2438825 h 3200400"/>
                <a:gd name="connsiteX8" fmla="*/ 152400 w 4267200"/>
                <a:gd name="connsiteY8" fmla="*/ 2781725 h 3200400"/>
                <a:gd name="connsiteX9" fmla="*/ 152400 w 4267200"/>
                <a:gd name="connsiteY9" fmla="*/ 3124625 h 3200400"/>
                <a:gd name="connsiteX10" fmla="*/ 228600 w 4267200"/>
                <a:gd name="connsiteY10" fmla="*/ 3200825 h 3200400"/>
                <a:gd name="connsiteX11" fmla="*/ 533400 w 4267200"/>
                <a:gd name="connsiteY11" fmla="*/ 3200825 h 3200400"/>
                <a:gd name="connsiteX12" fmla="*/ 609600 w 4267200"/>
                <a:gd name="connsiteY12" fmla="*/ 3124625 h 3200400"/>
                <a:gd name="connsiteX13" fmla="*/ 609600 w 4267200"/>
                <a:gd name="connsiteY13" fmla="*/ 2896025 h 3200400"/>
                <a:gd name="connsiteX14" fmla="*/ 1105424 w 4267200"/>
                <a:gd name="connsiteY14" fmla="*/ 2896025 h 3200400"/>
                <a:gd name="connsiteX15" fmla="*/ 1133275 w 4267200"/>
                <a:gd name="connsiteY15" fmla="*/ 3095098 h 3200400"/>
                <a:gd name="connsiteX16" fmla="*/ 1145277 w 4267200"/>
                <a:gd name="connsiteY16" fmla="*/ 3143113 h 3200400"/>
                <a:gd name="connsiteX17" fmla="*/ 1219200 w 4267200"/>
                <a:gd name="connsiteY17" fmla="*/ 3200825 h 3200400"/>
                <a:gd name="connsiteX18" fmla="*/ 3124200 w 4267200"/>
                <a:gd name="connsiteY18" fmla="*/ 3200825 h 3200400"/>
                <a:gd name="connsiteX19" fmla="*/ 3194247 w 4267200"/>
                <a:gd name="connsiteY19" fmla="*/ 3154638 h 3200400"/>
                <a:gd name="connsiteX20" fmla="*/ 3252978 w 4267200"/>
                <a:gd name="connsiteY20" fmla="*/ 2896025 h 3200400"/>
                <a:gd name="connsiteX21" fmla="*/ 3657600 w 4267200"/>
                <a:gd name="connsiteY21" fmla="*/ 2896025 h 3200400"/>
                <a:gd name="connsiteX22" fmla="*/ 3657600 w 4267200"/>
                <a:gd name="connsiteY22" fmla="*/ 3124625 h 3200400"/>
                <a:gd name="connsiteX23" fmla="*/ 3733800 w 4267200"/>
                <a:gd name="connsiteY23" fmla="*/ 3200825 h 3200400"/>
                <a:gd name="connsiteX24" fmla="*/ 4038600 w 4267200"/>
                <a:gd name="connsiteY24" fmla="*/ 3200825 h 3200400"/>
                <a:gd name="connsiteX25" fmla="*/ 4114800 w 4267200"/>
                <a:gd name="connsiteY25" fmla="*/ 3124625 h 3200400"/>
                <a:gd name="connsiteX26" fmla="*/ 4114800 w 4267200"/>
                <a:gd name="connsiteY26" fmla="*/ 2781725 h 3200400"/>
                <a:gd name="connsiteX27" fmla="*/ 3771900 w 4267200"/>
                <a:gd name="connsiteY27" fmla="*/ 2438825 h 3200400"/>
                <a:gd name="connsiteX28" fmla="*/ 3508286 w 4267200"/>
                <a:gd name="connsiteY28" fmla="*/ 2438825 h 3200400"/>
                <a:gd name="connsiteX29" fmla="*/ 3657600 w 4267200"/>
                <a:gd name="connsiteY29" fmla="*/ 2076875 h 3200400"/>
                <a:gd name="connsiteX30" fmla="*/ 3657600 w 4267200"/>
                <a:gd name="connsiteY30" fmla="*/ 1600625 h 3200400"/>
                <a:gd name="connsiteX31" fmla="*/ 3810000 w 4267200"/>
                <a:gd name="connsiteY31" fmla="*/ 1600625 h 3200400"/>
                <a:gd name="connsiteX32" fmla="*/ 3882295 w 4267200"/>
                <a:gd name="connsiteY32" fmla="*/ 1548523 h 3200400"/>
                <a:gd name="connsiteX33" fmla="*/ 3941121 w 4267200"/>
                <a:gd name="connsiteY33" fmla="*/ 1372025 h 3200400"/>
                <a:gd name="connsiteX34" fmla="*/ 4191000 w 4267200"/>
                <a:gd name="connsiteY34" fmla="*/ 1372025 h 3200400"/>
                <a:gd name="connsiteX35" fmla="*/ 4267200 w 4267200"/>
                <a:gd name="connsiteY35" fmla="*/ 1295825 h 3200400"/>
                <a:gd name="connsiteX36" fmla="*/ 4267200 w 4267200"/>
                <a:gd name="connsiteY36" fmla="*/ 991025 h 3200400"/>
                <a:gd name="connsiteX37" fmla="*/ 4191000 w 4267200"/>
                <a:gd name="connsiteY37" fmla="*/ 914825 h 3200400"/>
                <a:gd name="connsiteX38" fmla="*/ 3796894 w 4267200"/>
                <a:gd name="connsiteY38" fmla="*/ 914825 h 3200400"/>
                <a:gd name="connsiteX39" fmla="*/ 3657752 w 4267200"/>
                <a:gd name="connsiteY39" fmla="*/ 623130 h 3200400"/>
                <a:gd name="connsiteX40" fmla="*/ 3581400 w 4267200"/>
                <a:gd name="connsiteY40" fmla="*/ 610025 h 3200400"/>
                <a:gd name="connsiteX41" fmla="*/ 3311328 w 4267200"/>
                <a:gd name="connsiteY41" fmla="*/ 610025 h 3200400"/>
                <a:gd name="connsiteX42" fmla="*/ 3306252 w 4267200"/>
                <a:gd name="connsiteY42" fmla="*/ 465559 h 3200400"/>
                <a:gd name="connsiteX43" fmla="*/ 3409464 w 4267200"/>
                <a:gd name="connsiteY43" fmla="*/ 492934 h 3200400"/>
                <a:gd name="connsiteX44" fmla="*/ 3502121 w 4267200"/>
                <a:gd name="connsiteY44" fmla="*/ 437910 h 3200400"/>
                <a:gd name="connsiteX45" fmla="*/ 3448517 w 4267200"/>
                <a:gd name="connsiteY45" fmla="*/ 345630 h 3200400"/>
                <a:gd name="connsiteX46" fmla="*/ 3320568 w 4267200"/>
                <a:gd name="connsiteY46" fmla="*/ 311702 h 3200400"/>
                <a:gd name="connsiteX47" fmla="*/ 3442297 w 4267200"/>
                <a:gd name="connsiteY47" fmla="*/ 204174 h 3200400"/>
                <a:gd name="connsiteX48" fmla="*/ 3450979 w 4267200"/>
                <a:gd name="connsiteY48" fmla="*/ 96762 h 3200400"/>
                <a:gd name="connsiteX49" fmla="*/ 3343567 w 4267200"/>
                <a:gd name="connsiteY49" fmla="*/ 88079 h 3200400"/>
                <a:gd name="connsiteX50" fmla="*/ 3341437 w 4267200"/>
                <a:gd name="connsiteY50" fmla="*/ 89960 h 3200400"/>
                <a:gd name="connsiteX51" fmla="*/ 3219698 w 4267200"/>
                <a:gd name="connsiteY51" fmla="*/ 197488 h 3200400"/>
                <a:gd name="connsiteX52" fmla="*/ 3201819 w 4267200"/>
                <a:gd name="connsiteY52" fmla="*/ 66338 h 3200400"/>
                <a:gd name="connsiteX53" fmla="*/ 3116391 w 4267200"/>
                <a:gd name="connsiteY53" fmla="*/ 651 h 3200400"/>
                <a:gd name="connsiteX54" fmla="*/ 3050703 w 4267200"/>
                <a:gd name="connsiteY54" fmla="*/ 86079 h 3200400"/>
                <a:gd name="connsiteX55" fmla="*/ 3050820 w 4267200"/>
                <a:gd name="connsiteY55" fmla="*/ 86931 h 3200400"/>
                <a:gd name="connsiteX56" fmla="*/ 3065240 w 4267200"/>
                <a:gd name="connsiteY56" fmla="*/ 192659 h 3200400"/>
                <a:gd name="connsiteX57" fmla="*/ 2682764 w 4267200"/>
                <a:gd name="connsiteY57" fmla="*/ 265049 h 3200400"/>
                <a:gd name="connsiteX58" fmla="*/ 2292239 w 4267200"/>
                <a:gd name="connsiteY58" fmla="*/ 609987 h 3200400"/>
                <a:gd name="connsiteX59" fmla="*/ 685800 w 4267200"/>
                <a:gd name="connsiteY59" fmla="*/ 609987 h 3200400"/>
                <a:gd name="connsiteX60" fmla="*/ 457201 w 4267200"/>
                <a:gd name="connsiteY60" fmla="*/ 838436 h 3200400"/>
                <a:gd name="connsiteX61" fmla="*/ 470306 w 4267200"/>
                <a:gd name="connsiteY61" fmla="*/ 914787 h 3200400"/>
                <a:gd name="connsiteX62" fmla="*/ 76200 w 4267200"/>
                <a:gd name="connsiteY62" fmla="*/ 914787 h 3200400"/>
                <a:gd name="connsiteX63" fmla="*/ 0 w 4267200"/>
                <a:gd name="connsiteY63" fmla="*/ 990987 h 3200400"/>
                <a:gd name="connsiteX64" fmla="*/ 0 w 4267200"/>
                <a:gd name="connsiteY64" fmla="*/ 1295787 h 3200400"/>
                <a:gd name="connsiteX65" fmla="*/ 76162 w 4267200"/>
                <a:gd name="connsiteY65" fmla="*/ 1372025 h 3200400"/>
                <a:gd name="connsiteX66" fmla="*/ 76200 w 4267200"/>
                <a:gd name="connsiteY66" fmla="*/ 1372025 h 3200400"/>
                <a:gd name="connsiteX67" fmla="*/ 533400 w 4267200"/>
                <a:gd name="connsiteY67" fmla="*/ 2743625 h 3200400"/>
                <a:gd name="connsiteX68" fmla="*/ 457200 w 4267200"/>
                <a:gd name="connsiteY68" fmla="*/ 2819825 h 3200400"/>
                <a:gd name="connsiteX69" fmla="*/ 457200 w 4267200"/>
                <a:gd name="connsiteY69" fmla="*/ 3048425 h 3200400"/>
                <a:gd name="connsiteX70" fmla="*/ 304800 w 4267200"/>
                <a:gd name="connsiteY70" fmla="*/ 3048425 h 3200400"/>
                <a:gd name="connsiteX71" fmla="*/ 304800 w 4267200"/>
                <a:gd name="connsiteY71" fmla="*/ 2781725 h 3200400"/>
                <a:gd name="connsiteX72" fmla="*/ 495300 w 4267200"/>
                <a:gd name="connsiteY72" fmla="*/ 2591225 h 3200400"/>
                <a:gd name="connsiteX73" fmla="*/ 1145134 w 4267200"/>
                <a:gd name="connsiteY73" fmla="*/ 2591225 h 3200400"/>
                <a:gd name="connsiteX74" fmla="*/ 1112520 w 4267200"/>
                <a:gd name="connsiteY74" fmla="*/ 2743625 h 3200400"/>
                <a:gd name="connsiteX75" fmla="*/ 1278750 w 4267200"/>
                <a:gd name="connsiteY75" fmla="*/ 3048425 h 3200400"/>
                <a:gd name="connsiteX76" fmla="*/ 1321613 w 4267200"/>
                <a:gd name="connsiteY76" fmla="*/ 2551353 h 3200400"/>
                <a:gd name="connsiteX77" fmla="*/ 1326185 w 4267200"/>
                <a:gd name="connsiteY77" fmla="*/ 2540971 h 3200400"/>
                <a:gd name="connsiteX78" fmla="*/ 1528439 w 4267200"/>
                <a:gd name="connsiteY78" fmla="*/ 2266946 h 3200400"/>
                <a:gd name="connsiteX79" fmla="*/ 1665923 w 4267200"/>
                <a:gd name="connsiteY79" fmla="*/ 3048425 h 3200400"/>
                <a:gd name="connsiteX80" fmla="*/ 2643550 w 4267200"/>
                <a:gd name="connsiteY80" fmla="*/ 2793508 h 3200400"/>
                <a:gd name="connsiteX81" fmla="*/ 2543375 w 4267200"/>
                <a:gd name="connsiteY81" fmla="*/ 2591225 h 3200400"/>
                <a:gd name="connsiteX82" fmla="*/ 2677316 w 4267200"/>
                <a:gd name="connsiteY82" fmla="*/ 2591225 h 3200400"/>
                <a:gd name="connsiteX83" fmla="*/ 2643550 w 4267200"/>
                <a:gd name="connsiteY83" fmla="*/ 2793508 h 3200400"/>
                <a:gd name="connsiteX84" fmla="*/ 2406625 w 4267200"/>
                <a:gd name="connsiteY84" fmla="*/ 2667206 h 3200400"/>
                <a:gd name="connsiteX85" fmla="*/ 2468252 w 4267200"/>
                <a:gd name="connsiteY85" fmla="*/ 3046949 h 3200400"/>
                <a:gd name="connsiteX86" fmla="*/ 2467518 w 4267200"/>
                <a:gd name="connsiteY86" fmla="*/ 3048425 h 3200400"/>
                <a:gd name="connsiteX87" fmla="*/ 1886274 w 4267200"/>
                <a:gd name="connsiteY87" fmla="*/ 3048425 h 3200400"/>
                <a:gd name="connsiteX88" fmla="*/ 1810836 w 4267200"/>
                <a:gd name="connsiteY88" fmla="*/ 2784373 h 3200400"/>
                <a:gd name="connsiteX89" fmla="*/ 1881273 w 4267200"/>
                <a:gd name="connsiteY89" fmla="*/ 2475439 h 3200400"/>
                <a:gd name="connsiteX90" fmla="*/ 2231241 w 4267200"/>
                <a:gd name="connsiteY90" fmla="*/ 2081723 h 3200400"/>
                <a:gd name="connsiteX91" fmla="*/ 2269341 w 4267200"/>
                <a:gd name="connsiteY91" fmla="*/ 2386523 h 3200400"/>
                <a:gd name="connsiteX92" fmla="*/ 2406625 w 4267200"/>
                <a:gd name="connsiteY92" fmla="*/ 2667206 h 3200400"/>
                <a:gd name="connsiteX93" fmla="*/ 1654578 w 4267200"/>
                <a:gd name="connsiteY93" fmla="*/ 2601874 h 3200400"/>
                <a:gd name="connsiteX94" fmla="*/ 1653388 w 4267200"/>
                <a:gd name="connsiteY94" fmla="*/ 2591225 h 3200400"/>
                <a:gd name="connsiteX95" fmla="*/ 1656655 w 4267200"/>
                <a:gd name="connsiteY95" fmla="*/ 2591225 h 3200400"/>
                <a:gd name="connsiteX96" fmla="*/ 1654578 w 4267200"/>
                <a:gd name="connsiteY96" fmla="*/ 2601874 h 3200400"/>
                <a:gd name="connsiteX97" fmla="*/ 3071689 w 4267200"/>
                <a:gd name="connsiteY97" fmla="*/ 3048425 h 3200400"/>
                <a:gd name="connsiteX98" fmla="*/ 2676525 w 4267200"/>
                <a:gd name="connsiteY98" fmla="*/ 3048425 h 3200400"/>
                <a:gd name="connsiteX99" fmla="*/ 2825201 w 4267200"/>
                <a:gd name="connsiteY99" fmla="*/ 2514787 h 3200400"/>
                <a:gd name="connsiteX100" fmla="*/ 2823296 w 4267200"/>
                <a:gd name="connsiteY100" fmla="*/ 2498109 h 3200400"/>
                <a:gd name="connsiteX101" fmla="*/ 2783996 w 4267200"/>
                <a:gd name="connsiteY101" fmla="*/ 2338813 h 3200400"/>
                <a:gd name="connsiteX102" fmla="*/ 2815962 w 4267200"/>
                <a:gd name="connsiteY102" fmla="*/ 2357996 h 3200400"/>
                <a:gd name="connsiteX103" fmla="*/ 3071689 w 4267200"/>
                <a:gd name="connsiteY103" fmla="*/ 3048425 h 3200400"/>
                <a:gd name="connsiteX104" fmla="*/ 3962400 w 4267200"/>
                <a:gd name="connsiteY104" fmla="*/ 2781725 h 3200400"/>
                <a:gd name="connsiteX105" fmla="*/ 3962400 w 4267200"/>
                <a:gd name="connsiteY105" fmla="*/ 3048425 h 3200400"/>
                <a:gd name="connsiteX106" fmla="*/ 3810000 w 4267200"/>
                <a:gd name="connsiteY106" fmla="*/ 3048425 h 3200400"/>
                <a:gd name="connsiteX107" fmla="*/ 3810000 w 4267200"/>
                <a:gd name="connsiteY107" fmla="*/ 2819825 h 3200400"/>
                <a:gd name="connsiteX108" fmla="*/ 3733800 w 4267200"/>
                <a:gd name="connsiteY108" fmla="*/ 2743625 h 3200400"/>
                <a:gd name="connsiteX109" fmla="*/ 3243558 w 4267200"/>
                <a:gd name="connsiteY109" fmla="*/ 2743625 h 3200400"/>
                <a:gd name="connsiteX110" fmla="*/ 3201496 w 4267200"/>
                <a:gd name="connsiteY110" fmla="*/ 2591225 h 3200400"/>
                <a:gd name="connsiteX111" fmla="*/ 3771900 w 4267200"/>
                <a:gd name="connsiteY111" fmla="*/ 2591225 h 3200400"/>
                <a:gd name="connsiteX112" fmla="*/ 3962400 w 4267200"/>
                <a:gd name="connsiteY112" fmla="*/ 2781725 h 3200400"/>
                <a:gd name="connsiteX113" fmla="*/ 3120123 w 4267200"/>
                <a:gd name="connsiteY113" fmla="*/ 2438825 h 3200400"/>
                <a:gd name="connsiteX114" fmla="*/ 2894381 w 4267200"/>
                <a:gd name="connsiteY114" fmla="*/ 2227313 h 3200400"/>
                <a:gd name="connsiteX115" fmla="*/ 2630005 w 4267200"/>
                <a:gd name="connsiteY115" fmla="*/ 2068684 h 3200400"/>
                <a:gd name="connsiteX116" fmla="*/ 2525459 w 4267200"/>
                <a:gd name="connsiteY116" fmla="*/ 2094819 h 3200400"/>
                <a:gd name="connsiteX117" fmla="*/ 2524639 w 4267200"/>
                <a:gd name="connsiteY117" fmla="*/ 2171830 h 3200400"/>
                <a:gd name="connsiteX118" fmla="*/ 2600401 w 4267200"/>
                <a:gd name="connsiteY118" fmla="*/ 2304418 h 3200400"/>
                <a:gd name="connsiteX119" fmla="*/ 2656151 w 4267200"/>
                <a:gd name="connsiteY119" fmla="*/ 2438825 h 3200400"/>
                <a:gd name="connsiteX120" fmla="*/ 2437829 w 4267200"/>
                <a:gd name="connsiteY120" fmla="*/ 2438825 h 3200400"/>
                <a:gd name="connsiteX121" fmla="*/ 2420569 w 4267200"/>
                <a:gd name="connsiteY121" fmla="*/ 2367626 h 3200400"/>
                <a:gd name="connsiteX122" fmla="*/ 2361609 w 4267200"/>
                <a:gd name="connsiteY122" fmla="*/ 1895976 h 3200400"/>
                <a:gd name="connsiteX123" fmla="*/ 2276545 w 4267200"/>
                <a:gd name="connsiteY123" fmla="*/ 1829818 h 3200400"/>
                <a:gd name="connsiteX124" fmla="*/ 2229050 w 4267200"/>
                <a:gd name="connsiteY124" fmla="*/ 1854799 h 3200400"/>
                <a:gd name="connsiteX125" fmla="*/ 1767364 w 4267200"/>
                <a:gd name="connsiteY125" fmla="*/ 2374188 h 3200400"/>
                <a:gd name="connsiteX126" fmla="*/ 1719110 w 4267200"/>
                <a:gd name="connsiteY126" fmla="*/ 2438825 h 3200400"/>
                <a:gd name="connsiteX127" fmla="*/ 1652435 w 4267200"/>
                <a:gd name="connsiteY127" fmla="*/ 2438825 h 3200400"/>
                <a:gd name="connsiteX128" fmla="*/ 1690535 w 4267200"/>
                <a:gd name="connsiteY128" fmla="*/ 2256555 h 3200400"/>
                <a:gd name="connsiteX129" fmla="*/ 1748742 w 4267200"/>
                <a:gd name="connsiteY129" fmla="*/ 2081923 h 3200400"/>
                <a:gd name="connsiteX130" fmla="*/ 1700559 w 4267200"/>
                <a:gd name="connsiteY130" fmla="*/ 1985532 h 3200400"/>
                <a:gd name="connsiteX131" fmla="*/ 1630728 w 4267200"/>
                <a:gd name="connsiteY131" fmla="*/ 1996865 h 3200400"/>
                <a:gd name="connsiteX132" fmla="*/ 1484224 w 4267200"/>
                <a:gd name="connsiteY132" fmla="*/ 2106745 h 3200400"/>
                <a:gd name="connsiteX133" fmla="*/ 1205998 w 4267200"/>
                <a:gd name="connsiteY133" fmla="*/ 2438825 h 3200400"/>
                <a:gd name="connsiteX134" fmla="*/ 1123950 w 4267200"/>
                <a:gd name="connsiteY134" fmla="*/ 2438825 h 3200400"/>
                <a:gd name="connsiteX135" fmla="*/ 762000 w 4267200"/>
                <a:gd name="connsiteY135" fmla="*/ 2076875 h 3200400"/>
                <a:gd name="connsiteX136" fmla="*/ 762000 w 4267200"/>
                <a:gd name="connsiteY136" fmla="*/ 1905425 h 3200400"/>
                <a:gd name="connsiteX137" fmla="*/ 1524000 w 4267200"/>
                <a:gd name="connsiteY137" fmla="*/ 1905425 h 3200400"/>
                <a:gd name="connsiteX138" fmla="*/ 1524000 w 4267200"/>
                <a:gd name="connsiteY138" fmla="*/ 1753025 h 3200400"/>
                <a:gd name="connsiteX139" fmla="*/ 762000 w 4267200"/>
                <a:gd name="connsiteY139" fmla="*/ 1753025 h 3200400"/>
                <a:gd name="connsiteX140" fmla="*/ 762000 w 4267200"/>
                <a:gd name="connsiteY140" fmla="*/ 1524425 h 3200400"/>
                <a:gd name="connsiteX141" fmla="*/ 1295400 w 4267200"/>
                <a:gd name="connsiteY141" fmla="*/ 1524425 h 3200400"/>
                <a:gd name="connsiteX142" fmla="*/ 1295400 w 4267200"/>
                <a:gd name="connsiteY142" fmla="*/ 1372025 h 3200400"/>
                <a:gd name="connsiteX143" fmla="*/ 762000 w 4267200"/>
                <a:gd name="connsiteY143" fmla="*/ 1372025 h 3200400"/>
                <a:gd name="connsiteX144" fmla="*/ 762000 w 4267200"/>
                <a:gd name="connsiteY144" fmla="*/ 1067225 h 3200400"/>
                <a:gd name="connsiteX145" fmla="*/ 3505200 w 4267200"/>
                <a:gd name="connsiteY145" fmla="*/ 1067225 h 3200400"/>
                <a:gd name="connsiteX146" fmla="*/ 3505200 w 4267200"/>
                <a:gd name="connsiteY146" fmla="*/ 2076875 h 3200400"/>
                <a:gd name="connsiteX147" fmla="*/ 3143250 w 4267200"/>
                <a:gd name="connsiteY147" fmla="*/ 2438825 h 3200400"/>
                <a:gd name="connsiteX148" fmla="*/ 4114800 w 4267200"/>
                <a:gd name="connsiteY148" fmla="*/ 1219625 h 3200400"/>
                <a:gd name="connsiteX149" fmla="*/ 3886200 w 4267200"/>
                <a:gd name="connsiteY149" fmla="*/ 1219625 h 3200400"/>
                <a:gd name="connsiteX150" fmla="*/ 3813905 w 4267200"/>
                <a:gd name="connsiteY150" fmla="*/ 1271727 h 3200400"/>
                <a:gd name="connsiteX151" fmla="*/ 3755079 w 4267200"/>
                <a:gd name="connsiteY151" fmla="*/ 1448225 h 3200400"/>
                <a:gd name="connsiteX152" fmla="*/ 3657600 w 4267200"/>
                <a:gd name="connsiteY152" fmla="*/ 1448225 h 3200400"/>
                <a:gd name="connsiteX153" fmla="*/ 3657600 w 4267200"/>
                <a:gd name="connsiteY153" fmla="*/ 1067225 h 3200400"/>
                <a:gd name="connsiteX154" fmla="*/ 4114800 w 4267200"/>
                <a:gd name="connsiteY154" fmla="*/ 1067225 h 3200400"/>
                <a:gd name="connsiteX155" fmla="*/ 3106265 w 4267200"/>
                <a:gd name="connsiteY155" fmla="*/ 399227 h 3200400"/>
                <a:gd name="connsiteX156" fmla="*/ 3106322 w 4267200"/>
                <a:gd name="connsiteY156" fmla="*/ 399294 h 3200400"/>
                <a:gd name="connsiteX157" fmla="*/ 3106379 w 4267200"/>
                <a:gd name="connsiteY157" fmla="*/ 399361 h 3200400"/>
                <a:gd name="connsiteX158" fmla="*/ 3155633 w 4267200"/>
                <a:gd name="connsiteY158" fmla="*/ 610025 h 3200400"/>
                <a:gd name="connsiteX159" fmla="*/ 2863977 w 4267200"/>
                <a:gd name="connsiteY159" fmla="*/ 610025 h 3200400"/>
                <a:gd name="connsiteX160" fmla="*/ 2816752 w 4267200"/>
                <a:gd name="connsiteY160" fmla="*/ 355031 h 3200400"/>
                <a:gd name="connsiteX161" fmla="*/ 3106264 w 4267200"/>
                <a:gd name="connsiteY161" fmla="*/ 399227 h 3200400"/>
                <a:gd name="connsiteX162" fmla="*/ 2682792 w 4267200"/>
                <a:gd name="connsiteY162" fmla="*/ 468407 h 3200400"/>
                <a:gd name="connsiteX163" fmla="*/ 2709015 w 4267200"/>
                <a:gd name="connsiteY163" fmla="*/ 610025 h 3200400"/>
                <a:gd name="connsiteX164" fmla="*/ 2522458 w 4267200"/>
                <a:gd name="connsiteY164" fmla="*/ 610025 h 3200400"/>
                <a:gd name="connsiteX165" fmla="*/ 609600 w 4267200"/>
                <a:gd name="connsiteY165" fmla="*/ 838625 h 3200400"/>
                <a:gd name="connsiteX166" fmla="*/ 685800 w 4267200"/>
                <a:gd name="connsiteY166" fmla="*/ 762425 h 3200400"/>
                <a:gd name="connsiteX167" fmla="*/ 3581400 w 4267200"/>
                <a:gd name="connsiteY167" fmla="*/ 762425 h 3200400"/>
                <a:gd name="connsiteX168" fmla="*/ 3657600 w 4267200"/>
                <a:gd name="connsiteY168" fmla="*/ 838625 h 3200400"/>
                <a:gd name="connsiteX169" fmla="*/ 3581400 w 4267200"/>
                <a:gd name="connsiteY169" fmla="*/ 914825 h 3200400"/>
                <a:gd name="connsiteX170" fmla="*/ 685800 w 4267200"/>
                <a:gd name="connsiteY170" fmla="*/ 914825 h 3200400"/>
                <a:gd name="connsiteX171" fmla="*/ 609600 w 4267200"/>
                <a:gd name="connsiteY171" fmla="*/ 838625 h 3200400"/>
                <a:gd name="connsiteX172" fmla="*/ 152400 w 4267200"/>
                <a:gd name="connsiteY172" fmla="*/ 1067225 h 3200400"/>
                <a:gd name="connsiteX173" fmla="*/ 609600 w 4267200"/>
                <a:gd name="connsiteY173" fmla="*/ 1067225 h 3200400"/>
                <a:gd name="connsiteX174" fmla="*/ 609600 w 4267200"/>
                <a:gd name="connsiteY174" fmla="*/ 1448225 h 3200400"/>
                <a:gd name="connsiteX175" fmla="*/ 512121 w 4267200"/>
                <a:gd name="connsiteY175" fmla="*/ 1448225 h 3200400"/>
                <a:gd name="connsiteX176" fmla="*/ 453295 w 4267200"/>
                <a:gd name="connsiteY176" fmla="*/ 1271727 h 3200400"/>
                <a:gd name="connsiteX177" fmla="*/ 381000 w 4267200"/>
                <a:gd name="connsiteY177" fmla="*/ 1219625 h 3200400"/>
                <a:gd name="connsiteX178" fmla="*/ 152400 w 4267200"/>
                <a:gd name="connsiteY178" fmla="*/ 1219625 h 32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4267200" h="3200400">
                  <a:moveTo>
                    <a:pt x="76200" y="1372025"/>
                  </a:moveTo>
                  <a:lnTo>
                    <a:pt x="326079" y="1372025"/>
                  </a:lnTo>
                  <a:lnTo>
                    <a:pt x="384905" y="1548523"/>
                  </a:lnTo>
                  <a:cubicBezTo>
                    <a:pt x="395278" y="1579640"/>
                    <a:pt x="424400" y="1600627"/>
                    <a:pt x="457200" y="1600625"/>
                  </a:cubicBezTo>
                  <a:lnTo>
                    <a:pt x="609600" y="1600625"/>
                  </a:lnTo>
                  <a:lnTo>
                    <a:pt x="609600" y="2076875"/>
                  </a:lnTo>
                  <a:cubicBezTo>
                    <a:pt x="609524" y="2212528"/>
                    <a:pt x="663216" y="2342681"/>
                    <a:pt x="758914" y="2438825"/>
                  </a:cubicBezTo>
                  <a:lnTo>
                    <a:pt x="495300" y="2438825"/>
                  </a:lnTo>
                  <a:cubicBezTo>
                    <a:pt x="306009" y="2439035"/>
                    <a:pt x="152610" y="2592434"/>
                    <a:pt x="152400" y="2781725"/>
                  </a:cubicBezTo>
                  <a:lnTo>
                    <a:pt x="152400" y="3124625"/>
                  </a:lnTo>
                  <a:cubicBezTo>
                    <a:pt x="152400" y="3166709"/>
                    <a:pt x="186516" y="3200825"/>
                    <a:pt x="228600" y="3200825"/>
                  </a:cubicBezTo>
                  <a:lnTo>
                    <a:pt x="533400" y="3200825"/>
                  </a:lnTo>
                  <a:cubicBezTo>
                    <a:pt x="575484" y="3200825"/>
                    <a:pt x="609600" y="3166709"/>
                    <a:pt x="609600" y="3124625"/>
                  </a:cubicBezTo>
                  <a:lnTo>
                    <a:pt x="609600" y="2896025"/>
                  </a:lnTo>
                  <a:lnTo>
                    <a:pt x="1105424" y="2896025"/>
                  </a:lnTo>
                  <a:cubicBezTo>
                    <a:pt x="1107655" y="2963180"/>
                    <a:pt x="1116990" y="3029909"/>
                    <a:pt x="1133275" y="3095098"/>
                  </a:cubicBezTo>
                  <a:lnTo>
                    <a:pt x="1145277" y="3143113"/>
                  </a:lnTo>
                  <a:cubicBezTo>
                    <a:pt x="1153759" y="3177032"/>
                    <a:pt x="1184237" y="3200825"/>
                    <a:pt x="1219200" y="3200825"/>
                  </a:cubicBezTo>
                  <a:lnTo>
                    <a:pt x="3124200" y="3200825"/>
                  </a:lnTo>
                  <a:cubicBezTo>
                    <a:pt x="3154686" y="3200828"/>
                    <a:pt x="3182239" y="3182660"/>
                    <a:pt x="3194247" y="3154638"/>
                  </a:cubicBezTo>
                  <a:cubicBezTo>
                    <a:pt x="3229357" y="3072713"/>
                    <a:pt x="3249259" y="2985080"/>
                    <a:pt x="3252978" y="2896025"/>
                  </a:cubicBezTo>
                  <a:lnTo>
                    <a:pt x="3657600" y="2896025"/>
                  </a:lnTo>
                  <a:lnTo>
                    <a:pt x="3657600" y="3124625"/>
                  </a:lnTo>
                  <a:cubicBezTo>
                    <a:pt x="3657600" y="3166709"/>
                    <a:pt x="3691716" y="3200825"/>
                    <a:pt x="3733800" y="3200825"/>
                  </a:cubicBezTo>
                  <a:lnTo>
                    <a:pt x="4038600" y="3200825"/>
                  </a:lnTo>
                  <a:cubicBezTo>
                    <a:pt x="4080684" y="3200825"/>
                    <a:pt x="4114800" y="3166709"/>
                    <a:pt x="4114800" y="3124625"/>
                  </a:cubicBezTo>
                  <a:lnTo>
                    <a:pt x="4114800" y="2781725"/>
                  </a:lnTo>
                  <a:cubicBezTo>
                    <a:pt x="4114590" y="2592434"/>
                    <a:pt x="3961191" y="2439035"/>
                    <a:pt x="3771900" y="2438825"/>
                  </a:cubicBezTo>
                  <a:lnTo>
                    <a:pt x="3508286" y="2438825"/>
                  </a:lnTo>
                  <a:cubicBezTo>
                    <a:pt x="3603984" y="2342681"/>
                    <a:pt x="3657676" y="2212528"/>
                    <a:pt x="3657600" y="2076875"/>
                  </a:cubicBezTo>
                  <a:lnTo>
                    <a:pt x="3657600" y="1600625"/>
                  </a:lnTo>
                  <a:lnTo>
                    <a:pt x="3810000" y="1600625"/>
                  </a:lnTo>
                  <a:cubicBezTo>
                    <a:pt x="3842800" y="1600627"/>
                    <a:pt x="3871922" y="1579640"/>
                    <a:pt x="3882295" y="1548523"/>
                  </a:cubicBezTo>
                  <a:lnTo>
                    <a:pt x="3941121" y="1372025"/>
                  </a:lnTo>
                  <a:lnTo>
                    <a:pt x="4191000" y="1372025"/>
                  </a:lnTo>
                  <a:cubicBezTo>
                    <a:pt x="4233084" y="1372025"/>
                    <a:pt x="4267200" y="1337909"/>
                    <a:pt x="4267200" y="1295825"/>
                  </a:cubicBezTo>
                  <a:lnTo>
                    <a:pt x="4267200" y="991025"/>
                  </a:lnTo>
                  <a:cubicBezTo>
                    <a:pt x="4267200" y="948941"/>
                    <a:pt x="4233084" y="914825"/>
                    <a:pt x="4191000" y="914825"/>
                  </a:cubicBezTo>
                  <a:lnTo>
                    <a:pt x="3796894" y="914825"/>
                  </a:lnTo>
                  <a:cubicBezTo>
                    <a:pt x="3839020" y="795853"/>
                    <a:pt x="3776724" y="665257"/>
                    <a:pt x="3657752" y="623130"/>
                  </a:cubicBezTo>
                  <a:cubicBezTo>
                    <a:pt x="3633232" y="614449"/>
                    <a:pt x="3607411" y="610016"/>
                    <a:pt x="3581400" y="610025"/>
                  </a:cubicBezTo>
                  <a:lnTo>
                    <a:pt x="3311328" y="610025"/>
                  </a:lnTo>
                  <a:cubicBezTo>
                    <a:pt x="3318879" y="561988"/>
                    <a:pt x="3317156" y="512948"/>
                    <a:pt x="3306252" y="465559"/>
                  </a:cubicBezTo>
                  <a:lnTo>
                    <a:pt x="3409464" y="492934"/>
                  </a:lnTo>
                  <a:cubicBezTo>
                    <a:pt x="3450245" y="503326"/>
                    <a:pt x="3491729" y="478691"/>
                    <a:pt x="3502121" y="437910"/>
                  </a:cubicBezTo>
                  <a:cubicBezTo>
                    <a:pt x="3512371" y="397684"/>
                    <a:pt x="3488538" y="356654"/>
                    <a:pt x="3448517" y="345630"/>
                  </a:cubicBezTo>
                  <a:lnTo>
                    <a:pt x="3320568" y="311702"/>
                  </a:lnTo>
                  <a:lnTo>
                    <a:pt x="3442297" y="204174"/>
                  </a:lnTo>
                  <a:cubicBezTo>
                    <a:pt x="3474356" y="176911"/>
                    <a:pt x="3478243" y="128820"/>
                    <a:pt x="3450979" y="96762"/>
                  </a:cubicBezTo>
                  <a:cubicBezTo>
                    <a:pt x="3423716" y="64703"/>
                    <a:pt x="3375625" y="60815"/>
                    <a:pt x="3343567" y="88079"/>
                  </a:cubicBezTo>
                  <a:cubicBezTo>
                    <a:pt x="3342845" y="88693"/>
                    <a:pt x="3342135" y="89320"/>
                    <a:pt x="3341437" y="89960"/>
                  </a:cubicBezTo>
                  <a:lnTo>
                    <a:pt x="3219698" y="197488"/>
                  </a:lnTo>
                  <a:lnTo>
                    <a:pt x="3201819" y="66338"/>
                  </a:lnTo>
                  <a:cubicBezTo>
                    <a:pt x="3196368" y="24608"/>
                    <a:pt x="3158120" y="-4801"/>
                    <a:pt x="3116391" y="651"/>
                  </a:cubicBezTo>
                  <a:cubicBezTo>
                    <a:pt x="3074661" y="6102"/>
                    <a:pt x="3045252" y="44350"/>
                    <a:pt x="3050703" y="86079"/>
                  </a:cubicBezTo>
                  <a:cubicBezTo>
                    <a:pt x="3050741" y="86363"/>
                    <a:pt x="3050779" y="86647"/>
                    <a:pt x="3050820" y="86931"/>
                  </a:cubicBezTo>
                  <a:lnTo>
                    <a:pt x="3065240" y="192659"/>
                  </a:lnTo>
                  <a:cubicBezTo>
                    <a:pt x="2934106" y="144997"/>
                    <a:pt x="2787411" y="172761"/>
                    <a:pt x="2682764" y="265049"/>
                  </a:cubicBezTo>
                  <a:lnTo>
                    <a:pt x="2292239" y="609987"/>
                  </a:lnTo>
                  <a:lnTo>
                    <a:pt x="685800" y="609987"/>
                  </a:lnTo>
                  <a:cubicBezTo>
                    <a:pt x="559590" y="609945"/>
                    <a:pt x="457243" y="712225"/>
                    <a:pt x="457201" y="838436"/>
                  </a:cubicBezTo>
                  <a:cubicBezTo>
                    <a:pt x="457192" y="864446"/>
                    <a:pt x="461625" y="890268"/>
                    <a:pt x="470306" y="914787"/>
                  </a:cubicBezTo>
                  <a:lnTo>
                    <a:pt x="76200" y="914787"/>
                  </a:lnTo>
                  <a:cubicBezTo>
                    <a:pt x="34116" y="914787"/>
                    <a:pt x="0" y="948903"/>
                    <a:pt x="0" y="990987"/>
                  </a:cubicBezTo>
                  <a:lnTo>
                    <a:pt x="0" y="1295787"/>
                  </a:lnTo>
                  <a:cubicBezTo>
                    <a:pt x="-21" y="1337871"/>
                    <a:pt x="34078" y="1372004"/>
                    <a:pt x="76162" y="1372025"/>
                  </a:cubicBezTo>
                  <a:cubicBezTo>
                    <a:pt x="76175" y="1372025"/>
                    <a:pt x="76187" y="1372025"/>
                    <a:pt x="76200" y="1372025"/>
                  </a:cubicBezTo>
                  <a:close/>
                  <a:moveTo>
                    <a:pt x="533400" y="2743625"/>
                  </a:moveTo>
                  <a:cubicBezTo>
                    <a:pt x="491316" y="2743625"/>
                    <a:pt x="457200" y="2777741"/>
                    <a:pt x="457200" y="2819825"/>
                  </a:cubicBezTo>
                  <a:lnTo>
                    <a:pt x="457200" y="3048425"/>
                  </a:lnTo>
                  <a:lnTo>
                    <a:pt x="304800" y="3048425"/>
                  </a:lnTo>
                  <a:lnTo>
                    <a:pt x="304800" y="2781725"/>
                  </a:lnTo>
                  <a:cubicBezTo>
                    <a:pt x="304921" y="2676565"/>
                    <a:pt x="390140" y="2591346"/>
                    <a:pt x="495300" y="2591225"/>
                  </a:cubicBezTo>
                  <a:lnTo>
                    <a:pt x="1145134" y="2591225"/>
                  </a:lnTo>
                  <a:cubicBezTo>
                    <a:pt x="1130089" y="2641042"/>
                    <a:pt x="1119181" y="2692015"/>
                    <a:pt x="1112520" y="2743625"/>
                  </a:cubicBezTo>
                  <a:close/>
                  <a:moveTo>
                    <a:pt x="1278750" y="3048425"/>
                  </a:moveTo>
                  <a:cubicBezTo>
                    <a:pt x="1239267" y="2882432"/>
                    <a:pt x="1254296" y="2708137"/>
                    <a:pt x="1321613" y="2551353"/>
                  </a:cubicBezTo>
                  <a:cubicBezTo>
                    <a:pt x="1323389" y="2548009"/>
                    <a:pt x="1324917" y="2544539"/>
                    <a:pt x="1326185" y="2540971"/>
                  </a:cubicBezTo>
                  <a:cubicBezTo>
                    <a:pt x="1372987" y="2436075"/>
                    <a:pt x="1441993" y="2342582"/>
                    <a:pt x="1528439" y="2266946"/>
                  </a:cubicBezTo>
                  <a:cubicBezTo>
                    <a:pt x="1456822" y="2534970"/>
                    <a:pt x="1507132" y="2820937"/>
                    <a:pt x="1665923" y="3048425"/>
                  </a:cubicBezTo>
                  <a:close/>
                  <a:moveTo>
                    <a:pt x="2643550" y="2793508"/>
                  </a:moveTo>
                  <a:cubicBezTo>
                    <a:pt x="2626705" y="2719078"/>
                    <a:pt x="2592365" y="2649735"/>
                    <a:pt x="2543375" y="2591225"/>
                  </a:cubicBezTo>
                  <a:lnTo>
                    <a:pt x="2677316" y="2591225"/>
                  </a:lnTo>
                  <a:cubicBezTo>
                    <a:pt x="2677859" y="2660099"/>
                    <a:pt x="2666434" y="2728544"/>
                    <a:pt x="2643550" y="2793508"/>
                  </a:cubicBezTo>
                  <a:close/>
                  <a:moveTo>
                    <a:pt x="2406625" y="2667206"/>
                  </a:moveTo>
                  <a:cubicBezTo>
                    <a:pt x="2506858" y="2767278"/>
                    <a:pt x="2531694" y="2920314"/>
                    <a:pt x="2468252" y="3046949"/>
                  </a:cubicBezTo>
                  <a:lnTo>
                    <a:pt x="2467518" y="3048425"/>
                  </a:lnTo>
                  <a:lnTo>
                    <a:pt x="1886274" y="3048425"/>
                  </a:lnTo>
                  <a:lnTo>
                    <a:pt x="1810836" y="2784373"/>
                  </a:lnTo>
                  <a:cubicBezTo>
                    <a:pt x="1779601" y="2676135"/>
                    <a:pt x="1806208" y="2559441"/>
                    <a:pt x="1881273" y="2475439"/>
                  </a:cubicBezTo>
                  <a:lnTo>
                    <a:pt x="2231241" y="2081723"/>
                  </a:lnTo>
                  <a:lnTo>
                    <a:pt x="2269341" y="2386523"/>
                  </a:lnTo>
                  <a:cubicBezTo>
                    <a:pt x="2282795" y="2492694"/>
                    <a:pt x="2331076" y="2591406"/>
                    <a:pt x="2406625" y="2667206"/>
                  </a:cubicBezTo>
                  <a:close/>
                  <a:moveTo>
                    <a:pt x="1654578" y="2601874"/>
                  </a:moveTo>
                  <a:cubicBezTo>
                    <a:pt x="1654169" y="2598331"/>
                    <a:pt x="1653759" y="2594778"/>
                    <a:pt x="1653388" y="2591225"/>
                  </a:cubicBezTo>
                  <a:lnTo>
                    <a:pt x="1656655" y="2591225"/>
                  </a:lnTo>
                  <a:cubicBezTo>
                    <a:pt x="1655893" y="2594759"/>
                    <a:pt x="1655274" y="2598321"/>
                    <a:pt x="1654578" y="2601874"/>
                  </a:cubicBezTo>
                  <a:close/>
                  <a:moveTo>
                    <a:pt x="3071689" y="3048425"/>
                  </a:moveTo>
                  <a:lnTo>
                    <a:pt x="2676525" y="3048425"/>
                  </a:lnTo>
                  <a:cubicBezTo>
                    <a:pt x="2792895" y="2896299"/>
                    <a:pt x="2846145" y="2705170"/>
                    <a:pt x="2825201" y="2514787"/>
                  </a:cubicBezTo>
                  <a:cubicBezTo>
                    <a:pt x="2825181" y="2509175"/>
                    <a:pt x="2824542" y="2503581"/>
                    <a:pt x="2823296" y="2498109"/>
                  </a:cubicBezTo>
                  <a:cubicBezTo>
                    <a:pt x="2816149" y="2443716"/>
                    <a:pt x="2802968" y="2390288"/>
                    <a:pt x="2783996" y="2338813"/>
                  </a:cubicBezTo>
                  <a:lnTo>
                    <a:pt x="2815962" y="2357996"/>
                  </a:lnTo>
                  <a:cubicBezTo>
                    <a:pt x="3051633" y="2500466"/>
                    <a:pt x="3157692" y="2786811"/>
                    <a:pt x="3071689" y="3048425"/>
                  </a:cubicBezTo>
                  <a:close/>
                  <a:moveTo>
                    <a:pt x="3962400" y="2781725"/>
                  </a:moveTo>
                  <a:lnTo>
                    <a:pt x="3962400" y="3048425"/>
                  </a:lnTo>
                  <a:lnTo>
                    <a:pt x="3810000" y="3048425"/>
                  </a:lnTo>
                  <a:lnTo>
                    <a:pt x="3810000" y="2819825"/>
                  </a:lnTo>
                  <a:cubicBezTo>
                    <a:pt x="3810000" y="2777741"/>
                    <a:pt x="3775884" y="2743625"/>
                    <a:pt x="3733800" y="2743625"/>
                  </a:cubicBezTo>
                  <a:lnTo>
                    <a:pt x="3243558" y="2743625"/>
                  </a:lnTo>
                  <a:cubicBezTo>
                    <a:pt x="3234946" y="2691485"/>
                    <a:pt x="3220847" y="2640401"/>
                    <a:pt x="3201496" y="2591225"/>
                  </a:cubicBezTo>
                  <a:lnTo>
                    <a:pt x="3771900" y="2591225"/>
                  </a:lnTo>
                  <a:cubicBezTo>
                    <a:pt x="3877060" y="2591346"/>
                    <a:pt x="3962280" y="2676565"/>
                    <a:pt x="3962400" y="2781725"/>
                  </a:cubicBezTo>
                  <a:close/>
                  <a:moveTo>
                    <a:pt x="3120123" y="2438825"/>
                  </a:moveTo>
                  <a:cubicBezTo>
                    <a:pt x="3060750" y="2353091"/>
                    <a:pt x="2983794" y="2280986"/>
                    <a:pt x="2894381" y="2227313"/>
                  </a:cubicBezTo>
                  <a:lnTo>
                    <a:pt x="2630005" y="2068684"/>
                  </a:lnTo>
                  <a:cubicBezTo>
                    <a:pt x="2593919" y="2047031"/>
                    <a:pt x="2547112" y="2058732"/>
                    <a:pt x="2525459" y="2094819"/>
                  </a:cubicBezTo>
                  <a:cubicBezTo>
                    <a:pt x="2511279" y="2118452"/>
                    <a:pt x="2510965" y="2147900"/>
                    <a:pt x="2524639" y="2171830"/>
                  </a:cubicBezTo>
                  <a:lnTo>
                    <a:pt x="2600401" y="2304418"/>
                  </a:lnTo>
                  <a:cubicBezTo>
                    <a:pt x="2624531" y="2346713"/>
                    <a:pt x="2643260" y="2391868"/>
                    <a:pt x="2656151" y="2438825"/>
                  </a:cubicBezTo>
                  <a:lnTo>
                    <a:pt x="2437829" y="2438825"/>
                  </a:lnTo>
                  <a:cubicBezTo>
                    <a:pt x="2429430" y="2415812"/>
                    <a:pt x="2423641" y="2391930"/>
                    <a:pt x="2420569" y="2367626"/>
                  </a:cubicBezTo>
                  <a:lnTo>
                    <a:pt x="2361609" y="1895976"/>
                  </a:lnTo>
                  <a:cubicBezTo>
                    <a:pt x="2356389" y="1854217"/>
                    <a:pt x="2318304" y="1824597"/>
                    <a:pt x="2276545" y="1829818"/>
                  </a:cubicBezTo>
                  <a:cubicBezTo>
                    <a:pt x="2258208" y="1832110"/>
                    <a:pt x="2241329" y="1840989"/>
                    <a:pt x="2229050" y="1854799"/>
                  </a:cubicBezTo>
                  <a:lnTo>
                    <a:pt x="1767364" y="2374188"/>
                  </a:lnTo>
                  <a:cubicBezTo>
                    <a:pt x="1749517" y="2394360"/>
                    <a:pt x="1733377" y="2415980"/>
                    <a:pt x="1719110" y="2438825"/>
                  </a:cubicBezTo>
                  <a:lnTo>
                    <a:pt x="1652435" y="2438825"/>
                  </a:lnTo>
                  <a:cubicBezTo>
                    <a:pt x="1658032" y="2376798"/>
                    <a:pt x="1670818" y="2315631"/>
                    <a:pt x="1690535" y="2256555"/>
                  </a:cubicBezTo>
                  <a:lnTo>
                    <a:pt x="1748742" y="2081923"/>
                  </a:lnTo>
                  <a:cubicBezTo>
                    <a:pt x="1762055" y="2042000"/>
                    <a:pt x="1740482" y="1998844"/>
                    <a:pt x="1700559" y="1985532"/>
                  </a:cubicBezTo>
                  <a:cubicBezTo>
                    <a:pt x="1676833" y="1977621"/>
                    <a:pt x="1650734" y="1981856"/>
                    <a:pt x="1630728" y="1996865"/>
                  </a:cubicBezTo>
                  <a:lnTo>
                    <a:pt x="1484224" y="2106745"/>
                  </a:lnTo>
                  <a:cubicBezTo>
                    <a:pt x="1367083" y="2194469"/>
                    <a:pt x="1271853" y="2308133"/>
                    <a:pt x="1205998" y="2438825"/>
                  </a:cubicBezTo>
                  <a:lnTo>
                    <a:pt x="1123950" y="2438825"/>
                  </a:lnTo>
                  <a:cubicBezTo>
                    <a:pt x="924144" y="2438599"/>
                    <a:pt x="762226" y="2276681"/>
                    <a:pt x="762000" y="2076875"/>
                  </a:cubicBezTo>
                  <a:lnTo>
                    <a:pt x="762000" y="1905425"/>
                  </a:lnTo>
                  <a:lnTo>
                    <a:pt x="1524000" y="1905425"/>
                  </a:lnTo>
                  <a:lnTo>
                    <a:pt x="1524000" y="1753025"/>
                  </a:lnTo>
                  <a:lnTo>
                    <a:pt x="762000" y="1753025"/>
                  </a:lnTo>
                  <a:lnTo>
                    <a:pt x="762000" y="1524425"/>
                  </a:lnTo>
                  <a:lnTo>
                    <a:pt x="1295400" y="1524425"/>
                  </a:lnTo>
                  <a:lnTo>
                    <a:pt x="1295400" y="1372025"/>
                  </a:lnTo>
                  <a:lnTo>
                    <a:pt x="762000" y="1372025"/>
                  </a:lnTo>
                  <a:lnTo>
                    <a:pt x="762000" y="1067225"/>
                  </a:lnTo>
                  <a:lnTo>
                    <a:pt x="3505200" y="1067225"/>
                  </a:lnTo>
                  <a:lnTo>
                    <a:pt x="3505200" y="2076875"/>
                  </a:lnTo>
                  <a:cubicBezTo>
                    <a:pt x="3504974" y="2276681"/>
                    <a:pt x="3343056" y="2438599"/>
                    <a:pt x="3143250" y="2438825"/>
                  </a:cubicBezTo>
                  <a:close/>
                  <a:moveTo>
                    <a:pt x="4114800" y="1219625"/>
                  </a:moveTo>
                  <a:lnTo>
                    <a:pt x="3886200" y="1219625"/>
                  </a:lnTo>
                  <a:cubicBezTo>
                    <a:pt x="3853400" y="1219623"/>
                    <a:pt x="3824278" y="1240610"/>
                    <a:pt x="3813905" y="1271727"/>
                  </a:cubicBezTo>
                  <a:lnTo>
                    <a:pt x="3755079" y="1448225"/>
                  </a:lnTo>
                  <a:lnTo>
                    <a:pt x="3657600" y="1448225"/>
                  </a:lnTo>
                  <a:lnTo>
                    <a:pt x="3657600" y="1067225"/>
                  </a:lnTo>
                  <a:lnTo>
                    <a:pt x="4114800" y="1067225"/>
                  </a:lnTo>
                  <a:close/>
                  <a:moveTo>
                    <a:pt x="3106265" y="399227"/>
                  </a:moveTo>
                  <a:lnTo>
                    <a:pt x="3106322" y="399294"/>
                  </a:lnTo>
                  <a:lnTo>
                    <a:pt x="3106379" y="399361"/>
                  </a:lnTo>
                  <a:cubicBezTo>
                    <a:pt x="3157129" y="456857"/>
                    <a:pt x="3175630" y="535988"/>
                    <a:pt x="3155633" y="610025"/>
                  </a:cubicBezTo>
                  <a:lnTo>
                    <a:pt x="2863977" y="610025"/>
                  </a:lnTo>
                  <a:lnTo>
                    <a:pt x="2816752" y="355031"/>
                  </a:lnTo>
                  <a:cubicBezTo>
                    <a:pt x="2911290" y="298036"/>
                    <a:pt x="3033037" y="316622"/>
                    <a:pt x="3106264" y="399227"/>
                  </a:cubicBezTo>
                  <a:close/>
                  <a:moveTo>
                    <a:pt x="2682792" y="468407"/>
                  </a:moveTo>
                  <a:lnTo>
                    <a:pt x="2709015" y="610025"/>
                  </a:lnTo>
                  <a:lnTo>
                    <a:pt x="2522458" y="610025"/>
                  </a:lnTo>
                  <a:close/>
                  <a:moveTo>
                    <a:pt x="609600" y="838625"/>
                  </a:moveTo>
                  <a:cubicBezTo>
                    <a:pt x="609647" y="796560"/>
                    <a:pt x="643736" y="762472"/>
                    <a:pt x="685800" y="762425"/>
                  </a:cubicBezTo>
                  <a:lnTo>
                    <a:pt x="3581400" y="762425"/>
                  </a:lnTo>
                  <a:cubicBezTo>
                    <a:pt x="3623484" y="762425"/>
                    <a:pt x="3657600" y="796541"/>
                    <a:pt x="3657600" y="838625"/>
                  </a:cubicBezTo>
                  <a:cubicBezTo>
                    <a:pt x="3657600" y="880709"/>
                    <a:pt x="3623484" y="914825"/>
                    <a:pt x="3581400" y="914825"/>
                  </a:cubicBezTo>
                  <a:lnTo>
                    <a:pt x="685800" y="914825"/>
                  </a:lnTo>
                  <a:cubicBezTo>
                    <a:pt x="643736" y="914778"/>
                    <a:pt x="609647" y="880690"/>
                    <a:pt x="609600" y="838625"/>
                  </a:cubicBezTo>
                  <a:close/>
                  <a:moveTo>
                    <a:pt x="152400" y="1067225"/>
                  </a:moveTo>
                  <a:lnTo>
                    <a:pt x="609600" y="1067225"/>
                  </a:lnTo>
                  <a:lnTo>
                    <a:pt x="609600" y="1448225"/>
                  </a:lnTo>
                  <a:lnTo>
                    <a:pt x="512121" y="1448225"/>
                  </a:lnTo>
                  <a:lnTo>
                    <a:pt x="453295" y="1271727"/>
                  </a:lnTo>
                  <a:cubicBezTo>
                    <a:pt x="442922" y="1240610"/>
                    <a:pt x="413800" y="1219623"/>
                    <a:pt x="381000" y="1219625"/>
                  </a:cubicBezTo>
                  <a:lnTo>
                    <a:pt x="152400" y="12196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3" name="Freeform: Shape 1572">
              <a:extLst>
                <a:ext uri="{FF2B5EF4-FFF2-40B4-BE49-F238E27FC236}">
                  <a16:creationId xmlns:a16="http://schemas.microsoft.com/office/drawing/2014/main" id="{5D21BC36-40F7-46E4-8DFF-D3BA0CE5AC06}"/>
                </a:ext>
              </a:extLst>
            </p:cNvPr>
            <p:cNvSpPr/>
            <p:nvPr/>
          </p:nvSpPr>
          <p:spPr>
            <a:xfrm>
              <a:off x="4659404" y="1311275"/>
              <a:ext cx="752475" cy="762000"/>
            </a:xfrm>
            <a:custGeom>
              <a:avLst/>
              <a:gdLst>
                <a:gd name="connsiteX0" fmla="*/ 152308 w 752475"/>
                <a:gd name="connsiteY0" fmla="*/ 444094 h 762000"/>
                <a:gd name="connsiteX1" fmla="*/ 152308 w 752475"/>
                <a:gd name="connsiteY1" fmla="*/ 685800 h 762000"/>
                <a:gd name="connsiteX2" fmla="*/ 228508 w 752475"/>
                <a:gd name="connsiteY2" fmla="*/ 762000 h 762000"/>
                <a:gd name="connsiteX3" fmla="*/ 533308 w 752475"/>
                <a:gd name="connsiteY3" fmla="*/ 762000 h 762000"/>
                <a:gd name="connsiteX4" fmla="*/ 609508 w 752475"/>
                <a:gd name="connsiteY4" fmla="*/ 685800 h 762000"/>
                <a:gd name="connsiteX5" fmla="*/ 609508 w 752475"/>
                <a:gd name="connsiteY5" fmla="*/ 444094 h 762000"/>
                <a:gd name="connsiteX6" fmla="*/ 748710 w 752475"/>
                <a:gd name="connsiteY6" fmla="*/ 152308 h 762000"/>
                <a:gd name="connsiteX7" fmla="*/ 533308 w 752475"/>
                <a:gd name="connsiteY7" fmla="*/ 0 h 762000"/>
                <a:gd name="connsiteX8" fmla="*/ 228508 w 752475"/>
                <a:gd name="connsiteY8" fmla="*/ 0 h 762000"/>
                <a:gd name="connsiteX9" fmla="*/ 0 w 752475"/>
                <a:gd name="connsiteY9" fmla="*/ 228692 h 762000"/>
                <a:gd name="connsiteX10" fmla="*/ 152308 w 752475"/>
                <a:gd name="connsiteY10" fmla="*/ 444094 h 762000"/>
                <a:gd name="connsiteX11" fmla="*/ 457108 w 752475"/>
                <a:gd name="connsiteY11" fmla="*/ 609600 h 762000"/>
                <a:gd name="connsiteX12" fmla="*/ 304708 w 752475"/>
                <a:gd name="connsiteY12" fmla="*/ 609600 h 762000"/>
                <a:gd name="connsiteX13" fmla="*/ 304708 w 752475"/>
                <a:gd name="connsiteY13" fmla="*/ 457200 h 762000"/>
                <a:gd name="connsiteX14" fmla="*/ 457108 w 752475"/>
                <a:gd name="connsiteY14" fmla="*/ 457200 h 762000"/>
                <a:gd name="connsiteX15" fmla="*/ 228508 w 752475"/>
                <a:gd name="connsiteY15" fmla="*/ 152400 h 762000"/>
                <a:gd name="connsiteX16" fmla="*/ 533308 w 752475"/>
                <a:gd name="connsiteY16" fmla="*/ 152400 h 762000"/>
                <a:gd name="connsiteX17" fmla="*/ 609508 w 752475"/>
                <a:gd name="connsiteY17" fmla="*/ 228600 h 762000"/>
                <a:gd name="connsiteX18" fmla="*/ 533308 w 752475"/>
                <a:gd name="connsiteY18" fmla="*/ 304800 h 762000"/>
                <a:gd name="connsiteX19" fmla="*/ 228508 w 752475"/>
                <a:gd name="connsiteY19" fmla="*/ 304800 h 762000"/>
                <a:gd name="connsiteX20" fmla="*/ 152308 w 752475"/>
                <a:gd name="connsiteY20" fmla="*/ 228600 h 762000"/>
                <a:gd name="connsiteX21" fmla="*/ 228508 w 752475"/>
                <a:gd name="connsiteY21" fmla="*/ 1524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2475" h="762000">
                  <a:moveTo>
                    <a:pt x="152308" y="444094"/>
                  </a:moveTo>
                  <a:lnTo>
                    <a:pt x="152308" y="685800"/>
                  </a:lnTo>
                  <a:cubicBezTo>
                    <a:pt x="152308" y="727884"/>
                    <a:pt x="186424" y="762000"/>
                    <a:pt x="228508" y="762000"/>
                  </a:cubicBezTo>
                  <a:lnTo>
                    <a:pt x="533308" y="762000"/>
                  </a:lnTo>
                  <a:cubicBezTo>
                    <a:pt x="575392" y="762000"/>
                    <a:pt x="609508" y="727884"/>
                    <a:pt x="609508" y="685800"/>
                  </a:cubicBezTo>
                  <a:lnTo>
                    <a:pt x="609508" y="444094"/>
                  </a:lnTo>
                  <a:cubicBezTo>
                    <a:pt x="728522" y="401959"/>
                    <a:pt x="790845" y="271322"/>
                    <a:pt x="748710" y="152308"/>
                  </a:cubicBezTo>
                  <a:cubicBezTo>
                    <a:pt x="716402" y="61051"/>
                    <a:pt x="630115" y="39"/>
                    <a:pt x="533308" y="0"/>
                  </a:cubicBezTo>
                  <a:lnTo>
                    <a:pt x="228508" y="0"/>
                  </a:lnTo>
                  <a:cubicBezTo>
                    <a:pt x="102256" y="51"/>
                    <a:pt x="-51" y="102440"/>
                    <a:pt x="0" y="228692"/>
                  </a:cubicBezTo>
                  <a:cubicBezTo>
                    <a:pt x="39" y="325499"/>
                    <a:pt x="61051" y="411786"/>
                    <a:pt x="152308" y="444094"/>
                  </a:cubicBezTo>
                  <a:close/>
                  <a:moveTo>
                    <a:pt x="457108" y="609600"/>
                  </a:moveTo>
                  <a:lnTo>
                    <a:pt x="304708" y="609600"/>
                  </a:lnTo>
                  <a:lnTo>
                    <a:pt x="304708" y="457200"/>
                  </a:lnTo>
                  <a:lnTo>
                    <a:pt x="457108" y="457200"/>
                  </a:lnTo>
                  <a:close/>
                  <a:moveTo>
                    <a:pt x="228508" y="152400"/>
                  </a:moveTo>
                  <a:lnTo>
                    <a:pt x="533308" y="152400"/>
                  </a:lnTo>
                  <a:cubicBezTo>
                    <a:pt x="575392" y="152400"/>
                    <a:pt x="609508" y="186516"/>
                    <a:pt x="609508" y="228600"/>
                  </a:cubicBezTo>
                  <a:cubicBezTo>
                    <a:pt x="609508" y="270684"/>
                    <a:pt x="575392" y="304800"/>
                    <a:pt x="533308" y="304800"/>
                  </a:cubicBezTo>
                  <a:lnTo>
                    <a:pt x="228508" y="304800"/>
                  </a:lnTo>
                  <a:cubicBezTo>
                    <a:pt x="186424" y="304800"/>
                    <a:pt x="152308" y="270684"/>
                    <a:pt x="152308" y="228600"/>
                  </a:cubicBezTo>
                  <a:cubicBezTo>
                    <a:pt x="152308" y="186516"/>
                    <a:pt x="186424" y="152400"/>
                    <a:pt x="228508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4" name="Freeform: Shape 1573">
              <a:extLst>
                <a:ext uri="{FF2B5EF4-FFF2-40B4-BE49-F238E27FC236}">
                  <a16:creationId xmlns:a16="http://schemas.microsoft.com/office/drawing/2014/main" id="{D62E905D-4266-45DD-A5B2-83D0AAEF45C3}"/>
                </a:ext>
              </a:extLst>
            </p:cNvPr>
            <p:cNvSpPr/>
            <p:nvPr/>
          </p:nvSpPr>
          <p:spPr>
            <a:xfrm>
              <a:off x="5192712" y="549275"/>
              <a:ext cx="1905000" cy="1219200"/>
            </a:xfrm>
            <a:custGeom>
              <a:avLst/>
              <a:gdLst>
                <a:gd name="connsiteX0" fmla="*/ 304800 w 1905000"/>
                <a:gd name="connsiteY0" fmla="*/ 609600 h 1219200"/>
                <a:gd name="connsiteX1" fmla="*/ 535981 w 1905000"/>
                <a:gd name="connsiteY1" fmla="*/ 609600 h 1219200"/>
                <a:gd name="connsiteX2" fmla="*/ 635613 w 1905000"/>
                <a:gd name="connsiteY2" fmla="*/ 775668 h 1219200"/>
                <a:gd name="connsiteX3" fmla="*/ 839391 w 1905000"/>
                <a:gd name="connsiteY3" fmla="*/ 911257 h 1219200"/>
                <a:gd name="connsiteX4" fmla="*/ 890826 w 1905000"/>
                <a:gd name="connsiteY4" fmla="*/ 982580 h 1219200"/>
                <a:gd name="connsiteX5" fmla="*/ 784288 w 1905000"/>
                <a:gd name="connsiteY5" fmla="*/ 1089117 h 1219200"/>
                <a:gd name="connsiteX6" fmla="*/ 784286 w 1905000"/>
                <a:gd name="connsiteY6" fmla="*/ 1196880 h 1219200"/>
                <a:gd name="connsiteX7" fmla="*/ 838200 w 1905000"/>
                <a:gd name="connsiteY7" fmla="*/ 1219200 h 1219200"/>
                <a:gd name="connsiteX8" fmla="*/ 1638300 w 1905000"/>
                <a:gd name="connsiteY8" fmla="*/ 1219200 h 1219200"/>
                <a:gd name="connsiteX9" fmla="*/ 1905000 w 1905000"/>
                <a:gd name="connsiteY9" fmla="*/ 952500 h 1219200"/>
                <a:gd name="connsiteX10" fmla="*/ 1905000 w 1905000"/>
                <a:gd name="connsiteY10" fmla="*/ 647700 h 1219200"/>
                <a:gd name="connsiteX11" fmla="*/ 1638300 w 1905000"/>
                <a:gd name="connsiteY11" fmla="*/ 381000 h 1219200"/>
                <a:gd name="connsiteX12" fmla="*/ 533400 w 1905000"/>
                <a:gd name="connsiteY12" fmla="*/ 381000 h 1219200"/>
                <a:gd name="connsiteX13" fmla="*/ 457257 w 1905000"/>
                <a:gd name="connsiteY13" fmla="*/ 456971 h 1219200"/>
                <a:gd name="connsiteX14" fmla="*/ 457257 w 1905000"/>
                <a:gd name="connsiteY14" fmla="*/ 457200 h 1219200"/>
                <a:gd name="connsiteX15" fmla="*/ 304800 w 1905000"/>
                <a:gd name="connsiteY15" fmla="*/ 457200 h 1219200"/>
                <a:gd name="connsiteX16" fmla="*/ 152400 w 1905000"/>
                <a:gd name="connsiteY16" fmla="*/ 304800 h 1219200"/>
                <a:gd name="connsiteX17" fmla="*/ 304800 w 1905000"/>
                <a:gd name="connsiteY17" fmla="*/ 152400 h 1219200"/>
                <a:gd name="connsiteX18" fmla="*/ 990600 w 1905000"/>
                <a:gd name="connsiteY18" fmla="*/ 152400 h 1219200"/>
                <a:gd name="connsiteX19" fmla="*/ 1066800 w 1905000"/>
                <a:gd name="connsiteY19" fmla="*/ 76200 h 1219200"/>
                <a:gd name="connsiteX20" fmla="*/ 990600 w 1905000"/>
                <a:gd name="connsiteY20" fmla="*/ 0 h 1219200"/>
                <a:gd name="connsiteX21" fmla="*/ 304800 w 1905000"/>
                <a:gd name="connsiteY21" fmla="*/ 0 h 1219200"/>
                <a:gd name="connsiteX22" fmla="*/ 0 w 1905000"/>
                <a:gd name="connsiteY22" fmla="*/ 304800 h 1219200"/>
                <a:gd name="connsiteX23" fmla="*/ 304800 w 1905000"/>
                <a:gd name="connsiteY23" fmla="*/ 609600 h 1219200"/>
                <a:gd name="connsiteX24" fmla="*/ 1052389 w 1905000"/>
                <a:gd name="connsiteY24" fmla="*/ 946014 h 1219200"/>
                <a:gd name="connsiteX25" fmla="*/ 1029586 w 1905000"/>
                <a:gd name="connsiteY25" fmla="*/ 914400 h 1219200"/>
                <a:gd name="connsiteX26" fmla="*/ 1143000 w 1905000"/>
                <a:gd name="connsiteY26" fmla="*/ 914400 h 1219200"/>
                <a:gd name="connsiteX27" fmla="*/ 1143000 w 1905000"/>
                <a:gd name="connsiteY27" fmla="*/ 1066800 h 1219200"/>
                <a:gd name="connsiteX28" fmla="*/ 1022156 w 1905000"/>
                <a:gd name="connsiteY28" fmla="*/ 1066800 h 1219200"/>
                <a:gd name="connsiteX29" fmla="*/ 1044483 w 1905000"/>
                <a:gd name="connsiteY29" fmla="*/ 1044483 h 1219200"/>
                <a:gd name="connsiteX30" fmla="*/ 1052389 w 1905000"/>
                <a:gd name="connsiteY30" fmla="*/ 946014 h 1219200"/>
                <a:gd name="connsiteX31" fmla="*/ 1219200 w 1905000"/>
                <a:gd name="connsiteY31" fmla="*/ 533400 h 1219200"/>
                <a:gd name="connsiteX32" fmla="*/ 1371600 w 1905000"/>
                <a:gd name="connsiteY32" fmla="*/ 533400 h 1219200"/>
                <a:gd name="connsiteX33" fmla="*/ 1371600 w 1905000"/>
                <a:gd name="connsiteY33" fmla="*/ 762000 h 1219200"/>
                <a:gd name="connsiteX34" fmla="*/ 1219200 w 1905000"/>
                <a:gd name="connsiteY34" fmla="*/ 762000 h 1219200"/>
                <a:gd name="connsiteX35" fmla="*/ 1295400 w 1905000"/>
                <a:gd name="connsiteY35" fmla="*/ 914400 h 1219200"/>
                <a:gd name="connsiteX36" fmla="*/ 1416234 w 1905000"/>
                <a:gd name="connsiteY36" fmla="*/ 914400 h 1219200"/>
                <a:gd name="connsiteX37" fmla="*/ 1568634 w 1905000"/>
                <a:gd name="connsiteY37" fmla="*/ 1066800 h 1219200"/>
                <a:gd name="connsiteX38" fmla="*/ 1295400 w 1905000"/>
                <a:gd name="connsiteY38" fmla="*/ 1066800 h 1219200"/>
                <a:gd name="connsiteX39" fmla="*/ 1733188 w 1905000"/>
                <a:gd name="connsiteY39" fmla="*/ 1016137 h 1219200"/>
                <a:gd name="connsiteX40" fmla="*/ 1730283 w 1905000"/>
                <a:gd name="connsiteY40" fmla="*/ 1012917 h 1219200"/>
                <a:gd name="connsiteX41" fmla="*/ 1583388 w 1905000"/>
                <a:gd name="connsiteY41" fmla="*/ 866032 h 1219200"/>
                <a:gd name="connsiteX42" fmla="*/ 1752600 w 1905000"/>
                <a:gd name="connsiteY42" fmla="*/ 798347 h 1219200"/>
                <a:gd name="connsiteX43" fmla="*/ 1752600 w 1905000"/>
                <a:gd name="connsiteY43" fmla="*/ 952500 h 1219200"/>
                <a:gd name="connsiteX44" fmla="*/ 1733188 w 1905000"/>
                <a:gd name="connsiteY44" fmla="*/ 1016137 h 1219200"/>
                <a:gd name="connsiteX45" fmla="*/ 1751781 w 1905000"/>
                <a:gd name="connsiteY45" fmla="*/ 634536 h 1219200"/>
                <a:gd name="connsiteX46" fmla="*/ 1524000 w 1905000"/>
                <a:gd name="connsiteY46" fmla="*/ 725653 h 1219200"/>
                <a:gd name="connsiteX47" fmla="*/ 1524000 w 1905000"/>
                <a:gd name="connsiteY47" fmla="*/ 533400 h 1219200"/>
                <a:gd name="connsiteX48" fmla="*/ 1638300 w 1905000"/>
                <a:gd name="connsiteY48" fmla="*/ 533400 h 1219200"/>
                <a:gd name="connsiteX49" fmla="*/ 1751781 w 1905000"/>
                <a:gd name="connsiteY49" fmla="*/ 634536 h 1219200"/>
                <a:gd name="connsiteX50" fmla="*/ 1066800 w 1905000"/>
                <a:gd name="connsiteY50" fmla="*/ 533400 h 1219200"/>
                <a:gd name="connsiteX51" fmla="*/ 1066800 w 1905000"/>
                <a:gd name="connsiteY51" fmla="*/ 762000 h 1219200"/>
                <a:gd name="connsiteX52" fmla="*/ 880643 w 1905000"/>
                <a:gd name="connsiteY52" fmla="*/ 762000 h 1219200"/>
                <a:gd name="connsiteX53" fmla="*/ 766343 w 1905000"/>
                <a:gd name="connsiteY53" fmla="*/ 697230 h 1219200"/>
                <a:gd name="connsiteX54" fmla="*/ 682114 w 1905000"/>
                <a:gd name="connsiteY54" fmla="*/ 556851 h 1219200"/>
                <a:gd name="connsiteX55" fmla="*/ 685800 w 1905000"/>
                <a:gd name="connsiteY55" fmla="*/ 5334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905000" h="1219200">
                  <a:moveTo>
                    <a:pt x="304800" y="609600"/>
                  </a:moveTo>
                  <a:lnTo>
                    <a:pt x="535981" y="609600"/>
                  </a:lnTo>
                  <a:lnTo>
                    <a:pt x="635613" y="775668"/>
                  </a:lnTo>
                  <a:cubicBezTo>
                    <a:pt x="679935" y="848977"/>
                    <a:pt x="754651" y="898691"/>
                    <a:pt x="839391" y="911257"/>
                  </a:cubicBezTo>
                  <a:lnTo>
                    <a:pt x="890826" y="982580"/>
                  </a:lnTo>
                  <a:lnTo>
                    <a:pt x="784288" y="1089117"/>
                  </a:lnTo>
                  <a:cubicBezTo>
                    <a:pt x="754530" y="1118874"/>
                    <a:pt x="754528" y="1167122"/>
                    <a:pt x="784286" y="1196880"/>
                  </a:cubicBezTo>
                  <a:cubicBezTo>
                    <a:pt x="798584" y="1211179"/>
                    <a:pt x="817979" y="1219208"/>
                    <a:pt x="838200" y="1219200"/>
                  </a:cubicBezTo>
                  <a:lnTo>
                    <a:pt x="1638300" y="1219200"/>
                  </a:lnTo>
                  <a:cubicBezTo>
                    <a:pt x="1785525" y="1219032"/>
                    <a:pt x="1904832" y="1099725"/>
                    <a:pt x="1905000" y="952500"/>
                  </a:cubicBezTo>
                  <a:lnTo>
                    <a:pt x="1905000" y="647700"/>
                  </a:lnTo>
                  <a:cubicBezTo>
                    <a:pt x="1904832" y="500475"/>
                    <a:pt x="1785525" y="381168"/>
                    <a:pt x="1638300" y="381000"/>
                  </a:cubicBezTo>
                  <a:lnTo>
                    <a:pt x="533400" y="381000"/>
                  </a:lnTo>
                  <a:cubicBezTo>
                    <a:pt x="491395" y="380953"/>
                    <a:pt x="457304" y="414966"/>
                    <a:pt x="457257" y="456971"/>
                  </a:cubicBezTo>
                  <a:cubicBezTo>
                    <a:pt x="457257" y="457048"/>
                    <a:pt x="457257" y="457124"/>
                    <a:pt x="457257" y="457200"/>
                  </a:cubicBezTo>
                  <a:lnTo>
                    <a:pt x="304800" y="457200"/>
                  </a:lnTo>
                  <a:cubicBezTo>
                    <a:pt x="220632" y="457200"/>
                    <a:pt x="152400" y="388968"/>
                    <a:pt x="152400" y="304800"/>
                  </a:cubicBezTo>
                  <a:cubicBezTo>
                    <a:pt x="152400" y="220632"/>
                    <a:pt x="220632" y="152400"/>
                    <a:pt x="304800" y="152400"/>
                  </a:cubicBezTo>
                  <a:lnTo>
                    <a:pt x="990600" y="152400"/>
                  </a:lnTo>
                  <a:cubicBezTo>
                    <a:pt x="1032684" y="152400"/>
                    <a:pt x="1066800" y="118284"/>
                    <a:pt x="1066800" y="76200"/>
                  </a:cubicBezTo>
                  <a:cubicBezTo>
                    <a:pt x="1066800" y="34116"/>
                    <a:pt x="1032684" y="0"/>
                    <a:pt x="990600" y="0"/>
                  </a:cubicBezTo>
                  <a:lnTo>
                    <a:pt x="304800" y="0"/>
                  </a:lnTo>
                  <a:cubicBezTo>
                    <a:pt x="136463" y="0"/>
                    <a:pt x="0" y="136464"/>
                    <a:pt x="0" y="304800"/>
                  </a:cubicBezTo>
                  <a:cubicBezTo>
                    <a:pt x="0" y="473136"/>
                    <a:pt x="136463" y="609600"/>
                    <a:pt x="304800" y="609600"/>
                  </a:cubicBezTo>
                  <a:close/>
                  <a:moveTo>
                    <a:pt x="1052389" y="946014"/>
                  </a:moveTo>
                  <a:lnTo>
                    <a:pt x="1029586" y="914400"/>
                  </a:lnTo>
                  <a:lnTo>
                    <a:pt x="1143000" y="914400"/>
                  </a:lnTo>
                  <a:lnTo>
                    <a:pt x="1143000" y="1066800"/>
                  </a:lnTo>
                  <a:lnTo>
                    <a:pt x="1022156" y="1066800"/>
                  </a:lnTo>
                  <a:lnTo>
                    <a:pt x="1044483" y="1044483"/>
                  </a:lnTo>
                  <a:cubicBezTo>
                    <a:pt x="1070919" y="1018044"/>
                    <a:pt x="1074268" y="976331"/>
                    <a:pt x="1052389" y="946014"/>
                  </a:cubicBezTo>
                  <a:close/>
                  <a:moveTo>
                    <a:pt x="1219200" y="533400"/>
                  </a:moveTo>
                  <a:lnTo>
                    <a:pt x="1371600" y="533400"/>
                  </a:lnTo>
                  <a:lnTo>
                    <a:pt x="1371600" y="762000"/>
                  </a:lnTo>
                  <a:lnTo>
                    <a:pt x="1219200" y="762000"/>
                  </a:lnTo>
                  <a:close/>
                  <a:moveTo>
                    <a:pt x="1295400" y="914400"/>
                  </a:moveTo>
                  <a:lnTo>
                    <a:pt x="1416234" y="914400"/>
                  </a:lnTo>
                  <a:lnTo>
                    <a:pt x="1568634" y="1066800"/>
                  </a:lnTo>
                  <a:lnTo>
                    <a:pt x="1295400" y="1066800"/>
                  </a:lnTo>
                  <a:close/>
                  <a:moveTo>
                    <a:pt x="1733188" y="1016137"/>
                  </a:moveTo>
                  <a:cubicBezTo>
                    <a:pt x="1732236" y="1015060"/>
                    <a:pt x="1731283" y="1013955"/>
                    <a:pt x="1730283" y="1012917"/>
                  </a:cubicBezTo>
                  <a:lnTo>
                    <a:pt x="1583388" y="866032"/>
                  </a:lnTo>
                  <a:lnTo>
                    <a:pt x="1752600" y="798347"/>
                  </a:lnTo>
                  <a:lnTo>
                    <a:pt x="1752600" y="952500"/>
                  </a:lnTo>
                  <a:cubicBezTo>
                    <a:pt x="1752624" y="975174"/>
                    <a:pt x="1745863" y="997336"/>
                    <a:pt x="1733188" y="1016137"/>
                  </a:cubicBezTo>
                  <a:close/>
                  <a:moveTo>
                    <a:pt x="1751781" y="634536"/>
                  </a:moveTo>
                  <a:lnTo>
                    <a:pt x="1524000" y="725653"/>
                  </a:lnTo>
                  <a:lnTo>
                    <a:pt x="1524000" y="533400"/>
                  </a:lnTo>
                  <a:lnTo>
                    <a:pt x="1638300" y="533400"/>
                  </a:lnTo>
                  <a:cubicBezTo>
                    <a:pt x="1696290" y="533486"/>
                    <a:pt x="1745047" y="576939"/>
                    <a:pt x="1751781" y="634536"/>
                  </a:cubicBezTo>
                  <a:close/>
                  <a:moveTo>
                    <a:pt x="1066800" y="533400"/>
                  </a:moveTo>
                  <a:lnTo>
                    <a:pt x="1066800" y="762000"/>
                  </a:lnTo>
                  <a:lnTo>
                    <a:pt x="880643" y="762000"/>
                  </a:lnTo>
                  <a:cubicBezTo>
                    <a:pt x="833847" y="761852"/>
                    <a:pt x="790518" y="737299"/>
                    <a:pt x="766343" y="697230"/>
                  </a:cubicBezTo>
                  <a:lnTo>
                    <a:pt x="682114" y="556851"/>
                  </a:lnTo>
                  <a:cubicBezTo>
                    <a:pt x="684560" y="549274"/>
                    <a:pt x="685804" y="541361"/>
                    <a:pt x="685800" y="533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5" name="Freeform: Shape 1574">
              <a:extLst>
                <a:ext uri="{FF2B5EF4-FFF2-40B4-BE49-F238E27FC236}">
                  <a16:creationId xmlns:a16="http://schemas.microsoft.com/office/drawing/2014/main" id="{0A441A18-7835-4F26-9532-C151FABCE582}"/>
                </a:ext>
              </a:extLst>
            </p:cNvPr>
            <p:cNvSpPr/>
            <p:nvPr/>
          </p:nvSpPr>
          <p:spPr>
            <a:xfrm>
              <a:off x="6049962" y="11017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6" name="Freeform: Shape 1575">
              <a:extLst>
                <a:ext uri="{FF2B5EF4-FFF2-40B4-BE49-F238E27FC236}">
                  <a16:creationId xmlns:a16="http://schemas.microsoft.com/office/drawing/2014/main" id="{26087E2C-A6E9-41AA-93C4-816F642CC294}"/>
                </a:ext>
              </a:extLst>
            </p:cNvPr>
            <p:cNvSpPr/>
            <p:nvPr/>
          </p:nvSpPr>
          <p:spPr>
            <a:xfrm>
              <a:off x="3033394" y="548827"/>
              <a:ext cx="933450" cy="923925"/>
            </a:xfrm>
            <a:custGeom>
              <a:avLst/>
              <a:gdLst>
                <a:gd name="connsiteX0" fmla="*/ 203741 w 933450"/>
                <a:gd name="connsiteY0" fmla="*/ 926383 h 923925"/>
                <a:gd name="connsiteX1" fmla="*/ 256462 w 933450"/>
                <a:gd name="connsiteY1" fmla="*/ 905199 h 923925"/>
                <a:gd name="connsiteX2" fmla="*/ 916639 w 933450"/>
                <a:gd name="connsiteY2" fmla="*/ 272520 h 923925"/>
                <a:gd name="connsiteX3" fmla="*/ 918935 w 933450"/>
                <a:gd name="connsiteY3" fmla="*/ 164783 h 923925"/>
                <a:gd name="connsiteX4" fmla="*/ 164783 w 933450"/>
                <a:gd name="connsiteY4" fmla="*/ 147867 h 923925"/>
                <a:gd name="connsiteX5" fmla="*/ 147867 w 933450"/>
                <a:gd name="connsiteY5" fmla="*/ 902019 h 923925"/>
                <a:gd name="connsiteX6" fmla="*/ 148724 w 933450"/>
                <a:gd name="connsiteY6" fmla="*/ 902913 h 923925"/>
                <a:gd name="connsiteX7" fmla="*/ 203741 w 933450"/>
                <a:gd name="connsiteY7" fmla="*/ 926383 h 923925"/>
                <a:gd name="connsiteX8" fmla="*/ 385763 w 933450"/>
                <a:gd name="connsiteY8" fmla="*/ 570205 h 923925"/>
                <a:gd name="connsiteX9" fmla="*/ 381477 w 933450"/>
                <a:gd name="connsiteY9" fmla="*/ 530610 h 923925"/>
                <a:gd name="connsiteX10" fmla="*/ 533734 w 933450"/>
                <a:gd name="connsiteY10" fmla="*/ 381448 h 923925"/>
                <a:gd name="connsiteX11" fmla="*/ 537068 w 933450"/>
                <a:gd name="connsiteY11" fmla="*/ 381448 h 923925"/>
                <a:gd name="connsiteX12" fmla="*/ 576444 w 933450"/>
                <a:gd name="connsiteY12" fmla="*/ 387420 h 923925"/>
                <a:gd name="connsiteX13" fmla="*/ 481099 w 933450"/>
                <a:gd name="connsiteY13" fmla="*/ 478794 h 923925"/>
                <a:gd name="connsiteX14" fmla="*/ 270216 w 933450"/>
                <a:gd name="connsiteY14" fmla="*/ 258738 h 923925"/>
                <a:gd name="connsiteX15" fmla="*/ 533610 w 933450"/>
                <a:gd name="connsiteY15" fmla="*/ 152848 h 923925"/>
                <a:gd name="connsiteX16" fmla="*/ 541926 w 933450"/>
                <a:gd name="connsiteY16" fmla="*/ 152934 h 923925"/>
                <a:gd name="connsiteX17" fmla="*/ 750704 w 933450"/>
                <a:gd name="connsiteY17" fmla="*/ 220476 h 923925"/>
                <a:gd name="connsiteX18" fmla="*/ 694240 w 933450"/>
                <a:gd name="connsiteY18" fmla="*/ 274597 h 923925"/>
                <a:gd name="connsiteX19" fmla="*/ 274547 w 933450"/>
                <a:gd name="connsiteY19" fmla="*/ 373785 h 923925"/>
                <a:gd name="connsiteX20" fmla="*/ 267958 w 933450"/>
                <a:gd name="connsiteY20" fmla="*/ 683095 h 923925"/>
                <a:gd name="connsiteX21" fmla="*/ 211456 w 933450"/>
                <a:gd name="connsiteY21" fmla="*/ 737207 h 923925"/>
                <a:gd name="connsiteX22" fmla="*/ 270168 w 933450"/>
                <a:gd name="connsiteY22" fmla="*/ 258776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3450" h="923925">
                  <a:moveTo>
                    <a:pt x="203741" y="926383"/>
                  </a:moveTo>
                  <a:cubicBezTo>
                    <a:pt x="223393" y="926410"/>
                    <a:pt x="242291" y="918817"/>
                    <a:pt x="256462" y="905199"/>
                  </a:cubicBezTo>
                  <a:lnTo>
                    <a:pt x="916639" y="272520"/>
                  </a:lnTo>
                  <a:cubicBezTo>
                    <a:pt x="947023" y="243403"/>
                    <a:pt x="948051" y="195168"/>
                    <a:pt x="918935" y="164783"/>
                  </a:cubicBezTo>
                  <a:cubicBezTo>
                    <a:pt x="715353" y="-48142"/>
                    <a:pt x="377707" y="-55715"/>
                    <a:pt x="164783" y="147867"/>
                  </a:cubicBezTo>
                  <a:cubicBezTo>
                    <a:pt x="-48142" y="351449"/>
                    <a:pt x="-55715" y="689094"/>
                    <a:pt x="147867" y="902019"/>
                  </a:cubicBezTo>
                  <a:cubicBezTo>
                    <a:pt x="148152" y="902317"/>
                    <a:pt x="148438" y="902615"/>
                    <a:pt x="148724" y="902913"/>
                  </a:cubicBezTo>
                  <a:cubicBezTo>
                    <a:pt x="163082" y="917930"/>
                    <a:pt x="182964" y="926412"/>
                    <a:pt x="203741" y="926383"/>
                  </a:cubicBezTo>
                  <a:close/>
                  <a:moveTo>
                    <a:pt x="385763" y="570205"/>
                  </a:moveTo>
                  <a:cubicBezTo>
                    <a:pt x="382617" y="557250"/>
                    <a:pt x="381176" y="543938"/>
                    <a:pt x="381477" y="530610"/>
                  </a:cubicBezTo>
                  <a:cubicBezTo>
                    <a:pt x="383238" y="447764"/>
                    <a:pt x="450870" y="381507"/>
                    <a:pt x="533734" y="381448"/>
                  </a:cubicBezTo>
                  <a:cubicBezTo>
                    <a:pt x="534839" y="381448"/>
                    <a:pt x="535954" y="381448"/>
                    <a:pt x="537068" y="381448"/>
                  </a:cubicBezTo>
                  <a:cubicBezTo>
                    <a:pt x="550397" y="381718"/>
                    <a:pt x="563634" y="383726"/>
                    <a:pt x="576444" y="387420"/>
                  </a:cubicBezTo>
                  <a:lnTo>
                    <a:pt x="481099" y="478794"/>
                  </a:lnTo>
                  <a:close/>
                  <a:moveTo>
                    <a:pt x="270216" y="258738"/>
                  </a:moveTo>
                  <a:cubicBezTo>
                    <a:pt x="340944" y="190595"/>
                    <a:pt x="435397" y="152623"/>
                    <a:pt x="533610" y="152848"/>
                  </a:cubicBezTo>
                  <a:cubicBezTo>
                    <a:pt x="536373" y="152848"/>
                    <a:pt x="539154" y="152848"/>
                    <a:pt x="541926" y="152934"/>
                  </a:cubicBezTo>
                  <a:cubicBezTo>
                    <a:pt x="616663" y="154330"/>
                    <a:pt x="689311" y="177832"/>
                    <a:pt x="750704" y="220476"/>
                  </a:cubicBezTo>
                  <a:lnTo>
                    <a:pt x="694240" y="274597"/>
                  </a:lnTo>
                  <a:cubicBezTo>
                    <a:pt x="550955" y="186092"/>
                    <a:pt x="363052" y="230500"/>
                    <a:pt x="274547" y="373785"/>
                  </a:cubicBezTo>
                  <a:cubicBezTo>
                    <a:pt x="216329" y="468037"/>
                    <a:pt x="213807" y="586449"/>
                    <a:pt x="267958" y="683095"/>
                  </a:cubicBezTo>
                  <a:lnTo>
                    <a:pt x="211456" y="737207"/>
                  </a:lnTo>
                  <a:cubicBezTo>
                    <a:pt x="114965" y="584014"/>
                    <a:pt x="139499" y="384092"/>
                    <a:pt x="270168" y="25877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7" name="Freeform: Shape 1576">
              <a:extLst>
                <a:ext uri="{FF2B5EF4-FFF2-40B4-BE49-F238E27FC236}">
                  <a16:creationId xmlns:a16="http://schemas.microsoft.com/office/drawing/2014/main" id="{1E60C70E-E2CA-4109-9B00-5518851C2566}"/>
                </a:ext>
              </a:extLst>
            </p:cNvPr>
            <p:cNvSpPr/>
            <p:nvPr/>
          </p:nvSpPr>
          <p:spPr>
            <a:xfrm>
              <a:off x="4659312" y="2149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8" name="Freeform: Shape 1577">
              <a:extLst>
                <a:ext uri="{FF2B5EF4-FFF2-40B4-BE49-F238E27FC236}">
                  <a16:creationId xmlns:a16="http://schemas.microsoft.com/office/drawing/2014/main" id="{483FFCD9-6A28-4AC8-80FE-06CED9DA2D09}"/>
                </a:ext>
              </a:extLst>
            </p:cNvPr>
            <p:cNvSpPr/>
            <p:nvPr/>
          </p:nvSpPr>
          <p:spPr>
            <a:xfrm>
              <a:off x="2982912" y="1844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9" name="Freeform: Shape 1578">
              <a:extLst>
                <a:ext uri="{FF2B5EF4-FFF2-40B4-BE49-F238E27FC236}">
                  <a16:creationId xmlns:a16="http://schemas.microsoft.com/office/drawing/2014/main" id="{8764CC1D-79EF-413B-A881-B8D82B29F0E6}"/>
                </a:ext>
              </a:extLst>
            </p:cNvPr>
            <p:cNvSpPr/>
            <p:nvPr/>
          </p:nvSpPr>
          <p:spPr>
            <a:xfrm>
              <a:off x="3287712" y="2225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0" name="Freeform: Shape 1579">
              <a:extLst>
                <a:ext uri="{FF2B5EF4-FFF2-40B4-BE49-F238E27FC236}">
                  <a16:creationId xmlns:a16="http://schemas.microsoft.com/office/drawing/2014/main" id="{A2104612-03B8-4A89-8FFB-26948EFB06EC}"/>
                </a:ext>
              </a:extLst>
            </p:cNvPr>
            <p:cNvSpPr/>
            <p:nvPr/>
          </p:nvSpPr>
          <p:spPr>
            <a:xfrm>
              <a:off x="4354512" y="1539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1" name="Freeform: Shape 1580">
              <a:extLst>
                <a:ext uri="{FF2B5EF4-FFF2-40B4-BE49-F238E27FC236}">
                  <a16:creationId xmlns:a16="http://schemas.microsoft.com/office/drawing/2014/main" id="{BC333EC9-67C9-48E1-B3CE-916D1A7A067C}"/>
                </a:ext>
              </a:extLst>
            </p:cNvPr>
            <p:cNvSpPr/>
            <p:nvPr/>
          </p:nvSpPr>
          <p:spPr>
            <a:xfrm>
              <a:off x="38211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2" name="Freeform: Shape 1581">
              <a:extLst>
                <a:ext uri="{FF2B5EF4-FFF2-40B4-BE49-F238E27FC236}">
                  <a16:creationId xmlns:a16="http://schemas.microsoft.com/office/drawing/2014/main" id="{14F6F26D-D730-4B02-B896-C9A95ACD2959}"/>
                </a:ext>
              </a:extLst>
            </p:cNvPr>
            <p:cNvSpPr/>
            <p:nvPr/>
          </p:nvSpPr>
          <p:spPr>
            <a:xfrm>
              <a:off x="66405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3" name="Freeform: Shape 1582">
              <a:extLst>
                <a:ext uri="{FF2B5EF4-FFF2-40B4-BE49-F238E27FC236}">
                  <a16:creationId xmlns:a16="http://schemas.microsoft.com/office/drawing/2014/main" id="{2F0BE77D-0EA3-4A44-AB9D-6ECEB91EE640}"/>
                </a:ext>
              </a:extLst>
            </p:cNvPr>
            <p:cNvSpPr/>
            <p:nvPr/>
          </p:nvSpPr>
          <p:spPr>
            <a:xfrm>
              <a:off x="56499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4" name="Freeform: Shape 1583">
              <a:extLst>
                <a:ext uri="{FF2B5EF4-FFF2-40B4-BE49-F238E27FC236}">
                  <a16:creationId xmlns:a16="http://schemas.microsoft.com/office/drawing/2014/main" id="{455CEA4C-4170-44D6-B72C-383D446F52EB}"/>
                </a:ext>
              </a:extLst>
            </p:cNvPr>
            <p:cNvSpPr/>
            <p:nvPr/>
          </p:nvSpPr>
          <p:spPr>
            <a:xfrm>
              <a:off x="5421312" y="1920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5" name="Freeform: Shape 1584">
              <a:extLst>
                <a:ext uri="{FF2B5EF4-FFF2-40B4-BE49-F238E27FC236}">
                  <a16:creationId xmlns:a16="http://schemas.microsoft.com/office/drawing/2014/main" id="{416E9B22-31C2-48C3-BEE3-61450C7B02A4}"/>
                </a:ext>
              </a:extLst>
            </p:cNvPr>
            <p:cNvSpPr/>
            <p:nvPr/>
          </p:nvSpPr>
          <p:spPr>
            <a:xfrm>
              <a:off x="4964112" y="2225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6" name="Freeform: Shape 1585">
              <a:extLst>
                <a:ext uri="{FF2B5EF4-FFF2-40B4-BE49-F238E27FC236}">
                  <a16:creationId xmlns:a16="http://schemas.microsoft.com/office/drawing/2014/main" id="{568A8B9F-0F6B-4265-85C2-02AD696B37B1}"/>
                </a:ext>
              </a:extLst>
            </p:cNvPr>
            <p:cNvSpPr/>
            <p:nvPr/>
          </p:nvSpPr>
          <p:spPr>
            <a:xfrm>
              <a:off x="4354512" y="32924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7" name="Freeform: Shape 1586">
              <a:extLst>
                <a:ext uri="{FF2B5EF4-FFF2-40B4-BE49-F238E27FC236}">
                  <a16:creationId xmlns:a16="http://schemas.microsoft.com/office/drawing/2014/main" id="{B3337B00-F836-4D08-AA88-E0F45AC4419C}"/>
                </a:ext>
              </a:extLst>
            </p:cNvPr>
            <p:cNvSpPr/>
            <p:nvPr/>
          </p:nvSpPr>
          <p:spPr>
            <a:xfrm>
              <a:off x="4583112" y="3673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8" name="Freeform: Shape 1587">
              <a:extLst>
                <a:ext uri="{FF2B5EF4-FFF2-40B4-BE49-F238E27FC236}">
                  <a16:creationId xmlns:a16="http://schemas.microsoft.com/office/drawing/2014/main" id="{6BF66504-802C-4123-9D36-5F5EFCB462C6}"/>
                </a:ext>
              </a:extLst>
            </p:cNvPr>
            <p:cNvSpPr/>
            <p:nvPr/>
          </p:nvSpPr>
          <p:spPr>
            <a:xfrm>
              <a:off x="3363912" y="1557297"/>
              <a:ext cx="1152525" cy="819150"/>
            </a:xfrm>
            <a:custGeom>
              <a:avLst/>
              <a:gdLst>
                <a:gd name="connsiteX0" fmla="*/ 1152964 w 1152525"/>
                <a:gd name="connsiteY0" fmla="*/ 586634 h 819150"/>
                <a:gd name="connsiteX1" fmla="*/ 746170 w 1152525"/>
                <a:gd name="connsiteY1" fmla="*/ 67055 h 819150"/>
                <a:gd name="connsiteX2" fmla="*/ 670684 w 1152525"/>
                <a:gd name="connsiteY2" fmla="*/ 39242 h 819150"/>
                <a:gd name="connsiteX3" fmla="*/ 24022 w 1152525"/>
                <a:gd name="connsiteY3" fmla="*/ 170687 h 819150"/>
                <a:gd name="connsiteX4" fmla="*/ 467 w 1152525"/>
                <a:gd name="connsiteY4" fmla="*/ 234638 h 819150"/>
                <a:gd name="connsiteX5" fmla="*/ 407261 w 1152525"/>
                <a:gd name="connsiteY5" fmla="*/ 754236 h 819150"/>
                <a:gd name="connsiteX6" fmla="*/ 482746 w 1152525"/>
                <a:gd name="connsiteY6" fmla="*/ 782049 h 819150"/>
                <a:gd name="connsiteX7" fmla="*/ 701012 w 1152525"/>
                <a:gd name="connsiteY7" fmla="*/ 821207 h 819150"/>
                <a:gd name="connsiteX8" fmla="*/ 1129399 w 1152525"/>
                <a:gd name="connsiteY8" fmla="*/ 650566 h 819150"/>
                <a:gd name="connsiteX9" fmla="*/ 1152964 w 1152525"/>
                <a:gd name="connsiteY9" fmla="*/ 586634 h 819150"/>
                <a:gd name="connsiteX10" fmla="*/ 693487 w 1152525"/>
                <a:gd name="connsiteY10" fmla="*/ 210054 h 819150"/>
                <a:gd name="connsiteX11" fmla="*/ 968255 w 1152525"/>
                <a:gd name="connsiteY11" fmla="*/ 473706 h 819150"/>
                <a:gd name="connsiteX12" fmla="*/ 632670 w 1152525"/>
                <a:gd name="connsiteY12" fmla="*/ 350062 h 819150"/>
                <a:gd name="connsiteX13" fmla="*/ 545916 w 1152525"/>
                <a:gd name="connsiteY13" fmla="*/ 162096 h 819150"/>
                <a:gd name="connsiteX14" fmla="*/ 618001 w 1152525"/>
                <a:gd name="connsiteY14" fmla="*/ 182241 h 819150"/>
                <a:gd name="connsiteX15" fmla="*/ 376552 w 1152525"/>
                <a:gd name="connsiteY15" fmla="*/ 158810 h 819150"/>
                <a:gd name="connsiteX16" fmla="*/ 430435 w 1152525"/>
                <a:gd name="connsiteY16" fmla="*/ 275557 h 819150"/>
                <a:gd name="connsiteX17" fmla="*/ 237849 w 1152525"/>
                <a:gd name="connsiteY17" fmla="*/ 204606 h 819150"/>
                <a:gd name="connsiteX18" fmla="*/ 376552 w 1152525"/>
                <a:gd name="connsiteY18" fmla="*/ 158790 h 819150"/>
                <a:gd name="connsiteX19" fmla="*/ 185166 w 1152525"/>
                <a:gd name="connsiteY19" fmla="*/ 347614 h 819150"/>
                <a:gd name="connsiteX20" fmla="*/ 636651 w 1152525"/>
                <a:gd name="connsiteY20" fmla="*/ 513940 h 819150"/>
                <a:gd name="connsiteX21" fmla="*/ 495586 w 1152525"/>
                <a:gd name="connsiteY21" fmla="*/ 624430 h 819150"/>
                <a:gd name="connsiteX22" fmla="*/ 459944 w 1152525"/>
                <a:gd name="connsiteY22" fmla="*/ 611228 h 819150"/>
                <a:gd name="connsiteX23" fmla="*/ 185166 w 1152525"/>
                <a:gd name="connsiteY23" fmla="*/ 347614 h 819150"/>
                <a:gd name="connsiteX24" fmla="*/ 686448 w 1152525"/>
                <a:gd name="connsiteY24" fmla="*/ 668483 h 819150"/>
                <a:gd name="connsiteX25" fmla="*/ 804739 w 1152525"/>
                <a:gd name="connsiteY25" fmla="*/ 575871 h 819150"/>
                <a:gd name="connsiteX26" fmla="*/ 915572 w 1152525"/>
                <a:gd name="connsiteY26" fmla="*/ 616705 h 819150"/>
                <a:gd name="connsiteX27" fmla="*/ 686448 w 1152525"/>
                <a:gd name="connsiteY27" fmla="*/ 668483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2525" h="819150">
                  <a:moveTo>
                    <a:pt x="1152964" y="586634"/>
                  </a:moveTo>
                  <a:cubicBezTo>
                    <a:pt x="1127480" y="350064"/>
                    <a:pt x="969715" y="148558"/>
                    <a:pt x="746170" y="67055"/>
                  </a:cubicBezTo>
                  <a:lnTo>
                    <a:pt x="670684" y="39242"/>
                  </a:lnTo>
                  <a:cubicBezTo>
                    <a:pt x="447696" y="-43780"/>
                    <a:pt x="196903" y="7198"/>
                    <a:pt x="24022" y="170687"/>
                  </a:cubicBezTo>
                  <a:cubicBezTo>
                    <a:pt x="6544" y="187109"/>
                    <a:pt x="-2183" y="210802"/>
                    <a:pt x="467" y="234638"/>
                  </a:cubicBezTo>
                  <a:cubicBezTo>
                    <a:pt x="25935" y="471220"/>
                    <a:pt x="183704" y="672738"/>
                    <a:pt x="407261" y="754236"/>
                  </a:cubicBezTo>
                  <a:lnTo>
                    <a:pt x="482746" y="782049"/>
                  </a:lnTo>
                  <a:cubicBezTo>
                    <a:pt x="552618" y="807889"/>
                    <a:pt x="626515" y="821146"/>
                    <a:pt x="701012" y="821207"/>
                  </a:cubicBezTo>
                  <a:cubicBezTo>
                    <a:pt x="860350" y="821072"/>
                    <a:pt x="1013608" y="760024"/>
                    <a:pt x="1129399" y="650566"/>
                  </a:cubicBezTo>
                  <a:cubicBezTo>
                    <a:pt x="1146875" y="634150"/>
                    <a:pt x="1155605" y="610466"/>
                    <a:pt x="1152964" y="586634"/>
                  </a:cubicBezTo>
                  <a:close/>
                  <a:moveTo>
                    <a:pt x="693487" y="210054"/>
                  </a:moveTo>
                  <a:cubicBezTo>
                    <a:pt x="818017" y="255485"/>
                    <a:pt x="917723" y="351157"/>
                    <a:pt x="968255" y="473706"/>
                  </a:cubicBezTo>
                  <a:lnTo>
                    <a:pt x="632670" y="350062"/>
                  </a:lnTo>
                  <a:lnTo>
                    <a:pt x="545916" y="162096"/>
                  </a:lnTo>
                  <a:cubicBezTo>
                    <a:pt x="570430" y="166935"/>
                    <a:pt x="594531" y="173671"/>
                    <a:pt x="618001" y="182241"/>
                  </a:cubicBezTo>
                  <a:close/>
                  <a:moveTo>
                    <a:pt x="376552" y="158810"/>
                  </a:moveTo>
                  <a:lnTo>
                    <a:pt x="430435" y="275557"/>
                  </a:lnTo>
                  <a:lnTo>
                    <a:pt x="237849" y="204606"/>
                  </a:lnTo>
                  <a:cubicBezTo>
                    <a:pt x="281418" y="182210"/>
                    <a:pt x="328216" y="166752"/>
                    <a:pt x="376552" y="158790"/>
                  </a:cubicBezTo>
                  <a:close/>
                  <a:moveTo>
                    <a:pt x="185166" y="347614"/>
                  </a:moveTo>
                  <a:lnTo>
                    <a:pt x="636651" y="513940"/>
                  </a:lnTo>
                  <a:lnTo>
                    <a:pt x="495586" y="624430"/>
                  </a:lnTo>
                  <a:lnTo>
                    <a:pt x="459944" y="611228"/>
                  </a:lnTo>
                  <a:cubicBezTo>
                    <a:pt x="335419" y="565805"/>
                    <a:pt x="235712" y="470149"/>
                    <a:pt x="185166" y="347614"/>
                  </a:cubicBezTo>
                  <a:close/>
                  <a:moveTo>
                    <a:pt x="686448" y="668483"/>
                  </a:moveTo>
                  <a:lnTo>
                    <a:pt x="804739" y="575871"/>
                  </a:lnTo>
                  <a:lnTo>
                    <a:pt x="915572" y="616705"/>
                  </a:lnTo>
                  <a:cubicBezTo>
                    <a:pt x="844803" y="653057"/>
                    <a:pt x="765972" y="670872"/>
                    <a:pt x="686448" y="66848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89" name="Graphic 12">
            <a:extLst>
              <a:ext uri="{FF2B5EF4-FFF2-40B4-BE49-F238E27FC236}">
                <a16:creationId xmlns:a16="http://schemas.microsoft.com/office/drawing/2014/main" id="{B17CFB56-2A58-4210-A695-F1EBBFB3B122}"/>
              </a:ext>
            </a:extLst>
          </p:cNvPr>
          <p:cNvGrpSpPr/>
          <p:nvPr/>
        </p:nvGrpSpPr>
        <p:grpSpPr>
          <a:xfrm>
            <a:off x="4758023" y="243331"/>
            <a:ext cx="720000" cy="720000"/>
            <a:chOff x="2601912" y="396875"/>
            <a:chExt cx="4876800" cy="4876800"/>
          </a:xfrm>
        </p:grpSpPr>
        <p:sp>
          <p:nvSpPr>
            <p:cNvPr id="1590" name="Freeform: Shape 1589">
              <a:extLst>
                <a:ext uri="{FF2B5EF4-FFF2-40B4-BE49-F238E27FC236}">
                  <a16:creationId xmlns:a16="http://schemas.microsoft.com/office/drawing/2014/main" id="{D489A353-9C2D-4A27-B511-AB23DAD8639A}"/>
                </a:ext>
              </a:extLst>
            </p:cNvPr>
            <p:cNvSpPr/>
            <p:nvPr/>
          </p:nvSpPr>
          <p:spPr>
            <a:xfrm>
              <a:off x="3744912" y="1235075"/>
              <a:ext cx="2133600" cy="2590800"/>
            </a:xfrm>
            <a:custGeom>
              <a:avLst/>
              <a:gdLst>
                <a:gd name="connsiteX0" fmla="*/ 669036 w 2133600"/>
                <a:gd name="connsiteY0" fmla="*/ 2032635 h 2590800"/>
                <a:gd name="connsiteX1" fmla="*/ 457200 w 2133600"/>
                <a:gd name="connsiteY1" fmla="*/ 1802606 h 2590800"/>
                <a:gd name="connsiteX2" fmla="*/ 589026 w 2133600"/>
                <a:gd name="connsiteY2" fmla="*/ 1698241 h 2590800"/>
                <a:gd name="connsiteX3" fmla="*/ 633660 w 2133600"/>
                <a:gd name="connsiteY3" fmla="*/ 1509770 h 2590800"/>
                <a:gd name="connsiteX4" fmla="*/ 633660 w 2133600"/>
                <a:gd name="connsiteY4" fmla="*/ 1509770 h 2590800"/>
                <a:gd name="connsiteX5" fmla="*/ 426089 w 2133600"/>
                <a:gd name="connsiteY5" fmla="*/ 1434156 h 2590800"/>
                <a:gd name="connsiteX6" fmla="*/ 419281 w 2133600"/>
                <a:gd name="connsiteY6" fmla="*/ 1437532 h 2590800"/>
                <a:gd name="connsiteX7" fmla="*/ 304800 w 2133600"/>
                <a:gd name="connsiteY7" fmla="*/ 1497806 h 2590800"/>
                <a:gd name="connsiteX8" fmla="*/ 304800 w 2133600"/>
                <a:gd name="connsiteY8" fmla="*/ 1269206 h 2590800"/>
                <a:gd name="connsiteX9" fmla="*/ 76200 w 2133600"/>
                <a:gd name="connsiteY9" fmla="*/ 1295400 h 2590800"/>
                <a:gd name="connsiteX10" fmla="*/ 228600 w 2133600"/>
                <a:gd name="connsiteY10" fmla="*/ 838200 h 2590800"/>
                <a:gd name="connsiteX11" fmla="*/ 0 w 2133600"/>
                <a:gd name="connsiteY11" fmla="*/ 0 h 2590800"/>
                <a:gd name="connsiteX12" fmla="*/ 1143000 w 2133600"/>
                <a:gd name="connsiteY12" fmla="*/ 0 h 2590800"/>
                <a:gd name="connsiteX13" fmla="*/ 1143000 w 2133600"/>
                <a:gd name="connsiteY13" fmla="*/ 659606 h 2590800"/>
                <a:gd name="connsiteX14" fmla="*/ 1447800 w 2133600"/>
                <a:gd name="connsiteY14" fmla="*/ 964406 h 2590800"/>
                <a:gd name="connsiteX15" fmla="*/ 1752600 w 2133600"/>
                <a:gd name="connsiteY15" fmla="*/ 990600 h 2590800"/>
                <a:gd name="connsiteX16" fmla="*/ 1752600 w 2133600"/>
                <a:gd name="connsiteY16" fmla="*/ 1193006 h 2590800"/>
                <a:gd name="connsiteX17" fmla="*/ 1828800 w 2133600"/>
                <a:gd name="connsiteY17" fmla="*/ 1726406 h 2590800"/>
                <a:gd name="connsiteX18" fmla="*/ 2139086 w 2133600"/>
                <a:gd name="connsiteY18" fmla="*/ 1904409 h 2590800"/>
                <a:gd name="connsiteX19" fmla="*/ 1295400 w 2133600"/>
                <a:gd name="connsiteY19" fmla="*/ 2590800 h 2590800"/>
                <a:gd name="connsiteX20" fmla="*/ 746989 w 2133600"/>
                <a:gd name="connsiteY20" fmla="*/ 2042389 h 2590800"/>
                <a:gd name="connsiteX21" fmla="*/ 746989 w 2133600"/>
                <a:gd name="connsiteY21" fmla="*/ 2042389 h 2590800"/>
                <a:gd name="connsiteX22" fmla="*/ 669036 w 2133600"/>
                <a:gd name="connsiteY22" fmla="*/ 2032635 h 259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33600" h="2590800">
                  <a:moveTo>
                    <a:pt x="669036" y="2032635"/>
                  </a:moveTo>
                  <a:lnTo>
                    <a:pt x="457200" y="1802606"/>
                  </a:lnTo>
                  <a:lnTo>
                    <a:pt x="589026" y="1698241"/>
                  </a:lnTo>
                  <a:cubicBezTo>
                    <a:pt x="645756" y="1653335"/>
                    <a:pt x="664225" y="1575349"/>
                    <a:pt x="633660" y="1509770"/>
                  </a:cubicBezTo>
                  <a:lnTo>
                    <a:pt x="633660" y="1509770"/>
                  </a:lnTo>
                  <a:cubicBezTo>
                    <a:pt x="597221" y="1431570"/>
                    <a:pt x="504289" y="1397717"/>
                    <a:pt x="426089" y="1434156"/>
                  </a:cubicBezTo>
                  <a:cubicBezTo>
                    <a:pt x="423793" y="1435226"/>
                    <a:pt x="421523" y="1436351"/>
                    <a:pt x="419281" y="1437532"/>
                  </a:cubicBezTo>
                  <a:lnTo>
                    <a:pt x="304800" y="1497806"/>
                  </a:lnTo>
                  <a:lnTo>
                    <a:pt x="304800" y="1269206"/>
                  </a:lnTo>
                  <a:lnTo>
                    <a:pt x="76200" y="1295400"/>
                  </a:lnTo>
                  <a:lnTo>
                    <a:pt x="228600" y="838200"/>
                  </a:lnTo>
                  <a:lnTo>
                    <a:pt x="0" y="0"/>
                  </a:lnTo>
                  <a:lnTo>
                    <a:pt x="1143000" y="0"/>
                  </a:lnTo>
                  <a:lnTo>
                    <a:pt x="1143000" y="659606"/>
                  </a:lnTo>
                  <a:lnTo>
                    <a:pt x="1447800" y="964406"/>
                  </a:lnTo>
                  <a:lnTo>
                    <a:pt x="1752600" y="990600"/>
                  </a:lnTo>
                  <a:lnTo>
                    <a:pt x="1752600" y="1193006"/>
                  </a:lnTo>
                  <a:lnTo>
                    <a:pt x="1828800" y="1726406"/>
                  </a:lnTo>
                  <a:lnTo>
                    <a:pt x="2139086" y="1904409"/>
                  </a:lnTo>
                  <a:lnTo>
                    <a:pt x="1295400" y="2590800"/>
                  </a:lnTo>
                  <a:lnTo>
                    <a:pt x="746989" y="2042389"/>
                  </a:lnTo>
                  <a:lnTo>
                    <a:pt x="746989" y="2042389"/>
                  </a:lnTo>
                  <a:cubicBezTo>
                    <a:pt x="722108" y="2058608"/>
                    <a:pt x="689153" y="2054484"/>
                    <a:pt x="669036" y="2032635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1" name="Freeform: Shape 1590">
              <a:extLst>
                <a:ext uri="{FF2B5EF4-FFF2-40B4-BE49-F238E27FC236}">
                  <a16:creationId xmlns:a16="http://schemas.microsoft.com/office/drawing/2014/main" id="{32C0F4A0-03F4-4FE9-B997-E744C7383FCF}"/>
                </a:ext>
              </a:extLst>
            </p:cNvPr>
            <p:cNvSpPr/>
            <p:nvPr/>
          </p:nvSpPr>
          <p:spPr>
            <a:xfrm>
              <a:off x="3363912" y="854086"/>
              <a:ext cx="2362200" cy="1571625"/>
            </a:xfrm>
            <a:custGeom>
              <a:avLst/>
              <a:gdLst>
                <a:gd name="connsiteX0" fmla="*/ 1524000 w 2362200"/>
                <a:gd name="connsiteY0" fmla="*/ 888196 h 1571625"/>
                <a:gd name="connsiteX1" fmla="*/ 1143000 w 2362200"/>
                <a:gd name="connsiteY1" fmla="*/ 430995 h 1571625"/>
                <a:gd name="connsiteX2" fmla="*/ 1143000 w 2362200"/>
                <a:gd name="connsiteY2" fmla="*/ 430995 h 1571625"/>
                <a:gd name="connsiteX3" fmla="*/ 698183 w 2362200"/>
                <a:gd name="connsiteY3" fmla="*/ 934868 h 1571625"/>
                <a:gd name="connsiteX4" fmla="*/ 609600 w 2362200"/>
                <a:gd name="connsiteY4" fmla="*/ 964396 h 1571625"/>
                <a:gd name="connsiteX5" fmla="*/ 0 w 2362200"/>
                <a:gd name="connsiteY5" fmla="*/ 1040596 h 1571625"/>
                <a:gd name="connsiteX6" fmla="*/ 0 w 2362200"/>
                <a:gd name="connsiteY6" fmla="*/ 792174 h 1571625"/>
                <a:gd name="connsiteX7" fmla="*/ 282026 w 2362200"/>
                <a:gd name="connsiteY7" fmla="*/ 205377 h 1571625"/>
                <a:gd name="connsiteX8" fmla="*/ 332927 w 2362200"/>
                <a:gd name="connsiteY8" fmla="*/ 164657 h 1571625"/>
                <a:gd name="connsiteX9" fmla="*/ 1219200 w 2362200"/>
                <a:gd name="connsiteY9" fmla="*/ 126196 h 1571625"/>
                <a:gd name="connsiteX10" fmla="*/ 1219200 w 2362200"/>
                <a:gd name="connsiteY10" fmla="*/ 126195 h 1571625"/>
                <a:gd name="connsiteX11" fmla="*/ 1623270 w 2362200"/>
                <a:gd name="connsiteY11" fmla="*/ 81304 h 1571625"/>
                <a:gd name="connsiteX12" fmla="*/ 2122761 w 2362200"/>
                <a:gd name="connsiteY12" fmla="*/ 231447 h 1571625"/>
                <a:gd name="connsiteX13" fmla="*/ 2122761 w 2362200"/>
                <a:gd name="connsiteY13" fmla="*/ 231447 h 1571625"/>
                <a:gd name="connsiteX14" fmla="*/ 2362200 w 2362200"/>
                <a:gd name="connsiteY14" fmla="*/ 742673 h 1571625"/>
                <a:gd name="connsiteX15" fmla="*/ 2362200 w 2362200"/>
                <a:gd name="connsiteY15" fmla="*/ 742673 h 1571625"/>
                <a:gd name="connsiteX16" fmla="*/ 2194884 w 2362200"/>
                <a:gd name="connsiteY16" fmla="*/ 1451418 h 1571625"/>
                <a:gd name="connsiteX17" fmla="*/ 2133600 w 2362200"/>
                <a:gd name="connsiteY17" fmla="*/ 1573996 h 1571625"/>
                <a:gd name="connsiteX18" fmla="*/ 2038350 w 2362200"/>
                <a:gd name="connsiteY18" fmla="*/ 1573996 h 1571625"/>
                <a:gd name="connsiteX19" fmla="*/ 1828800 w 2362200"/>
                <a:gd name="connsiteY19" fmla="*/ 1345396 h 1571625"/>
                <a:gd name="connsiteX20" fmla="*/ 1524000 w 2362200"/>
                <a:gd name="connsiteY20" fmla="*/ 1050121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62200" h="1571625">
                  <a:moveTo>
                    <a:pt x="1524000" y="888196"/>
                  </a:moveTo>
                  <a:lnTo>
                    <a:pt x="1143000" y="430995"/>
                  </a:lnTo>
                  <a:lnTo>
                    <a:pt x="1143000" y="430995"/>
                  </a:lnTo>
                  <a:cubicBezTo>
                    <a:pt x="1095880" y="666601"/>
                    <a:pt x="926125" y="858892"/>
                    <a:pt x="698183" y="934868"/>
                  </a:cubicBezTo>
                  <a:lnTo>
                    <a:pt x="609600" y="964396"/>
                  </a:lnTo>
                  <a:lnTo>
                    <a:pt x="0" y="1040596"/>
                  </a:lnTo>
                  <a:lnTo>
                    <a:pt x="0" y="792174"/>
                  </a:lnTo>
                  <a:cubicBezTo>
                    <a:pt x="-2" y="563891"/>
                    <a:pt x="103766" y="347984"/>
                    <a:pt x="282026" y="205377"/>
                  </a:cubicBezTo>
                  <a:lnTo>
                    <a:pt x="332927" y="164657"/>
                  </a:lnTo>
                  <a:cubicBezTo>
                    <a:pt x="588470" y="-39753"/>
                    <a:pt x="946910" y="-55309"/>
                    <a:pt x="1219200" y="126196"/>
                  </a:cubicBezTo>
                  <a:lnTo>
                    <a:pt x="1219200" y="126195"/>
                  </a:lnTo>
                  <a:lnTo>
                    <a:pt x="1623270" y="81304"/>
                  </a:lnTo>
                  <a:cubicBezTo>
                    <a:pt x="1803261" y="61297"/>
                    <a:pt x="1983632" y="115515"/>
                    <a:pt x="2122761" y="231447"/>
                  </a:cubicBezTo>
                  <a:lnTo>
                    <a:pt x="2122761" y="231447"/>
                  </a:lnTo>
                  <a:cubicBezTo>
                    <a:pt x="2274479" y="357883"/>
                    <a:pt x="2362201" y="545177"/>
                    <a:pt x="2362200" y="742673"/>
                  </a:cubicBezTo>
                  <a:lnTo>
                    <a:pt x="2362200" y="742673"/>
                  </a:lnTo>
                  <a:cubicBezTo>
                    <a:pt x="2362200" y="988706"/>
                    <a:pt x="2304915" y="1231360"/>
                    <a:pt x="2194884" y="1451418"/>
                  </a:cubicBezTo>
                  <a:lnTo>
                    <a:pt x="2133600" y="1573996"/>
                  </a:lnTo>
                  <a:lnTo>
                    <a:pt x="2038350" y="1573996"/>
                  </a:lnTo>
                  <a:lnTo>
                    <a:pt x="1828800" y="1345396"/>
                  </a:lnTo>
                  <a:lnTo>
                    <a:pt x="1524000" y="1050121"/>
                  </a:ln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2" name="Freeform: Shape 1591">
              <a:extLst>
                <a:ext uri="{FF2B5EF4-FFF2-40B4-BE49-F238E27FC236}">
                  <a16:creationId xmlns:a16="http://schemas.microsoft.com/office/drawing/2014/main" id="{CE4048E4-CDD8-4EA9-9331-4F4F660F5318}"/>
                </a:ext>
              </a:extLst>
            </p:cNvPr>
            <p:cNvSpPr/>
            <p:nvPr/>
          </p:nvSpPr>
          <p:spPr>
            <a:xfrm>
              <a:off x="4278277" y="1894898"/>
              <a:ext cx="381000" cy="371475"/>
            </a:xfrm>
            <a:custGeom>
              <a:avLst/>
              <a:gdLst>
                <a:gd name="connsiteX0" fmla="*/ 304835 w 381000"/>
                <a:gd name="connsiteY0" fmla="*/ 380802 h 371475"/>
                <a:gd name="connsiteX1" fmla="*/ 280727 w 381000"/>
                <a:gd name="connsiteY1" fmla="*/ 376878 h 371475"/>
                <a:gd name="connsiteX2" fmla="*/ 52127 w 381000"/>
                <a:gd name="connsiteY2" fmla="*/ 300678 h 371475"/>
                <a:gd name="connsiteX3" fmla="*/ 3930 w 381000"/>
                <a:gd name="connsiteY3" fmla="*/ 204293 h 371475"/>
                <a:gd name="connsiteX4" fmla="*/ 33953 w 381000"/>
                <a:gd name="connsiteY4" fmla="*/ 164985 h 371475"/>
                <a:gd name="connsiteX5" fmla="*/ 262553 w 381000"/>
                <a:gd name="connsiteY5" fmla="*/ 12585 h 371475"/>
                <a:gd name="connsiteX6" fmla="*/ 368111 w 381000"/>
                <a:gd name="connsiteY6" fmla="*/ 34275 h 371475"/>
                <a:gd name="connsiteX7" fmla="*/ 347097 w 381000"/>
                <a:gd name="connsiteY7" fmla="*/ 139381 h 371475"/>
                <a:gd name="connsiteX8" fmla="*/ 248132 w 381000"/>
                <a:gd name="connsiteY8" fmla="*/ 205361 h 371475"/>
                <a:gd name="connsiteX9" fmla="*/ 328923 w 381000"/>
                <a:gd name="connsiteY9" fmla="*/ 232288 h 371475"/>
                <a:gd name="connsiteX10" fmla="*/ 377213 w 381000"/>
                <a:gd name="connsiteY10" fmla="*/ 328626 h 371475"/>
                <a:gd name="connsiteX11" fmla="*/ 304835 w 381000"/>
                <a:gd name="connsiteY11" fmla="*/ 380802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371475">
                  <a:moveTo>
                    <a:pt x="304835" y="380802"/>
                  </a:moveTo>
                  <a:cubicBezTo>
                    <a:pt x="296640" y="380796"/>
                    <a:pt x="288500" y="379471"/>
                    <a:pt x="280727" y="376878"/>
                  </a:cubicBezTo>
                  <a:lnTo>
                    <a:pt x="52127" y="300678"/>
                  </a:lnTo>
                  <a:cubicBezTo>
                    <a:pt x="12202" y="287371"/>
                    <a:pt x="-9377" y="244218"/>
                    <a:pt x="3930" y="204293"/>
                  </a:cubicBezTo>
                  <a:cubicBezTo>
                    <a:pt x="9288" y="188217"/>
                    <a:pt x="19853" y="174385"/>
                    <a:pt x="33953" y="164985"/>
                  </a:cubicBezTo>
                  <a:lnTo>
                    <a:pt x="262553" y="12585"/>
                  </a:lnTo>
                  <a:cubicBezTo>
                    <a:pt x="297692" y="-10575"/>
                    <a:pt x="344952" y="-864"/>
                    <a:pt x="368111" y="34275"/>
                  </a:cubicBezTo>
                  <a:cubicBezTo>
                    <a:pt x="391096" y="69148"/>
                    <a:pt x="381724" y="116026"/>
                    <a:pt x="347097" y="139381"/>
                  </a:cubicBezTo>
                  <a:lnTo>
                    <a:pt x="248132" y="205361"/>
                  </a:lnTo>
                  <a:lnTo>
                    <a:pt x="328923" y="232288"/>
                  </a:lnTo>
                  <a:cubicBezTo>
                    <a:pt x="368861" y="245556"/>
                    <a:pt x="390481" y="288688"/>
                    <a:pt x="377213" y="328626"/>
                  </a:cubicBezTo>
                  <a:cubicBezTo>
                    <a:pt x="366856" y="359802"/>
                    <a:pt x="337686" y="380830"/>
                    <a:pt x="304835" y="380802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3" name="Freeform: Shape 1592">
              <a:extLst>
                <a:ext uri="{FF2B5EF4-FFF2-40B4-BE49-F238E27FC236}">
                  <a16:creationId xmlns:a16="http://schemas.microsoft.com/office/drawing/2014/main" id="{D6FFA226-5779-40D5-BC2F-4264F994F7F6}"/>
                </a:ext>
              </a:extLst>
            </p:cNvPr>
            <p:cNvSpPr/>
            <p:nvPr/>
          </p:nvSpPr>
          <p:spPr>
            <a:xfrm>
              <a:off x="3363912" y="3140075"/>
              <a:ext cx="3581400" cy="1600200"/>
            </a:xfrm>
            <a:custGeom>
              <a:avLst/>
              <a:gdLst>
                <a:gd name="connsiteX0" fmla="*/ 3174121 w 3581400"/>
                <a:gd name="connsiteY0" fmla="*/ 258813 h 1600200"/>
                <a:gd name="connsiteX1" fmla="*/ 2819400 w 3581400"/>
                <a:gd name="connsiteY1" fmla="*/ 152400 h 1600200"/>
                <a:gd name="connsiteX2" fmla="*/ 2514600 w 3581400"/>
                <a:gd name="connsiteY2" fmla="*/ 0 h 1600200"/>
                <a:gd name="connsiteX3" fmla="*/ 1676400 w 3581400"/>
                <a:gd name="connsiteY3" fmla="*/ 685800 h 1600200"/>
                <a:gd name="connsiteX4" fmla="*/ 1127989 w 3581400"/>
                <a:gd name="connsiteY4" fmla="*/ 137389 h 1600200"/>
                <a:gd name="connsiteX5" fmla="*/ 762000 w 3581400"/>
                <a:gd name="connsiteY5" fmla="*/ 381000 h 1600200"/>
                <a:gd name="connsiteX6" fmla="*/ 407280 w 3581400"/>
                <a:gd name="connsiteY6" fmla="*/ 487413 h 1600200"/>
                <a:gd name="connsiteX7" fmla="*/ 0 w 3581400"/>
                <a:gd name="connsiteY7" fmla="*/ 958615 h 1600200"/>
                <a:gd name="connsiteX8" fmla="*/ 0 w 3581400"/>
                <a:gd name="connsiteY8" fmla="*/ 1600200 h 1600200"/>
                <a:gd name="connsiteX9" fmla="*/ 762000 w 3581400"/>
                <a:gd name="connsiteY9" fmla="*/ 1600200 h 1600200"/>
                <a:gd name="connsiteX10" fmla="*/ 2819400 w 3581400"/>
                <a:gd name="connsiteY10" fmla="*/ 1597209 h 1600200"/>
                <a:gd name="connsiteX11" fmla="*/ 2819400 w 3581400"/>
                <a:gd name="connsiteY11" fmla="*/ 1600200 h 1600200"/>
                <a:gd name="connsiteX12" fmla="*/ 3581400 w 3581400"/>
                <a:gd name="connsiteY12" fmla="*/ 1600200 h 1600200"/>
                <a:gd name="connsiteX13" fmla="*/ 3581400 w 3581400"/>
                <a:gd name="connsiteY13" fmla="*/ 806215 h 1600200"/>
                <a:gd name="connsiteX14" fmla="*/ 3174121 w 3581400"/>
                <a:gd name="connsiteY14" fmla="*/ 258813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81400" h="1600200">
                  <a:moveTo>
                    <a:pt x="3174121" y="258813"/>
                  </a:moveTo>
                  <a:lnTo>
                    <a:pt x="2819400" y="152400"/>
                  </a:lnTo>
                  <a:lnTo>
                    <a:pt x="2514600" y="0"/>
                  </a:lnTo>
                  <a:lnTo>
                    <a:pt x="1676400" y="685800"/>
                  </a:lnTo>
                  <a:lnTo>
                    <a:pt x="1127989" y="137389"/>
                  </a:lnTo>
                  <a:lnTo>
                    <a:pt x="762000" y="381000"/>
                  </a:lnTo>
                  <a:lnTo>
                    <a:pt x="407280" y="487413"/>
                  </a:lnTo>
                  <a:cubicBezTo>
                    <a:pt x="165544" y="559937"/>
                    <a:pt x="0" y="706231"/>
                    <a:pt x="0" y="958615"/>
                  </a:cubicBezTo>
                  <a:lnTo>
                    <a:pt x="0" y="1600200"/>
                  </a:lnTo>
                  <a:lnTo>
                    <a:pt x="762000" y="1600200"/>
                  </a:lnTo>
                  <a:cubicBezTo>
                    <a:pt x="762000" y="1600200"/>
                    <a:pt x="2819400" y="1600200"/>
                    <a:pt x="2819400" y="1597209"/>
                  </a:cubicBezTo>
                  <a:lnTo>
                    <a:pt x="2819400" y="1600200"/>
                  </a:lnTo>
                  <a:lnTo>
                    <a:pt x="3581400" y="1600200"/>
                  </a:lnTo>
                  <a:lnTo>
                    <a:pt x="3581400" y="806215"/>
                  </a:lnTo>
                  <a:cubicBezTo>
                    <a:pt x="3581402" y="553835"/>
                    <a:pt x="3415857" y="331335"/>
                    <a:pt x="3174121" y="258813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4" name="Freeform: Shape 1593">
              <a:extLst>
                <a:ext uri="{FF2B5EF4-FFF2-40B4-BE49-F238E27FC236}">
                  <a16:creationId xmlns:a16="http://schemas.microsoft.com/office/drawing/2014/main" id="{313CC24C-08B8-474A-937A-CAEBB242DA6B}"/>
                </a:ext>
              </a:extLst>
            </p:cNvPr>
            <p:cNvSpPr/>
            <p:nvPr/>
          </p:nvSpPr>
          <p:spPr>
            <a:xfrm>
              <a:off x="3363912" y="4283075"/>
              <a:ext cx="762000" cy="457200"/>
            </a:xfrm>
            <a:custGeom>
              <a:avLst/>
              <a:gdLst>
                <a:gd name="connsiteX0" fmla="*/ 0 w 762000"/>
                <a:gd name="connsiteY0" fmla="*/ 0 h 457200"/>
                <a:gd name="connsiteX1" fmla="*/ 762000 w 762000"/>
                <a:gd name="connsiteY1" fmla="*/ 0 h 457200"/>
                <a:gd name="connsiteX2" fmla="*/ 762000 w 762000"/>
                <a:gd name="connsiteY2" fmla="*/ 457200 h 457200"/>
                <a:gd name="connsiteX3" fmla="*/ 0 w 7620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457200">
                  <a:moveTo>
                    <a:pt x="0" y="0"/>
                  </a:moveTo>
                  <a:lnTo>
                    <a:pt x="762000" y="0"/>
                  </a:lnTo>
                  <a:lnTo>
                    <a:pt x="7620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5" name="Freeform: Shape 1594">
              <a:extLst>
                <a:ext uri="{FF2B5EF4-FFF2-40B4-BE49-F238E27FC236}">
                  <a16:creationId xmlns:a16="http://schemas.microsoft.com/office/drawing/2014/main" id="{F4A14B4C-D7E5-4643-AAA2-F35454F07CA5}"/>
                </a:ext>
              </a:extLst>
            </p:cNvPr>
            <p:cNvSpPr/>
            <p:nvPr/>
          </p:nvSpPr>
          <p:spPr>
            <a:xfrm>
              <a:off x="6183312" y="4283075"/>
              <a:ext cx="762000" cy="447675"/>
            </a:xfrm>
            <a:custGeom>
              <a:avLst/>
              <a:gdLst>
                <a:gd name="connsiteX0" fmla="*/ 0 w 762000"/>
                <a:gd name="connsiteY0" fmla="*/ 0 h 447675"/>
                <a:gd name="connsiteX1" fmla="*/ 762000 w 762000"/>
                <a:gd name="connsiteY1" fmla="*/ 0 h 447675"/>
                <a:gd name="connsiteX2" fmla="*/ 762000 w 762000"/>
                <a:gd name="connsiteY2" fmla="*/ 454209 h 447675"/>
                <a:gd name="connsiteX3" fmla="*/ 0 w 762000"/>
                <a:gd name="connsiteY3" fmla="*/ 454209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447675">
                  <a:moveTo>
                    <a:pt x="0" y="0"/>
                  </a:moveTo>
                  <a:lnTo>
                    <a:pt x="762000" y="0"/>
                  </a:lnTo>
                  <a:lnTo>
                    <a:pt x="762000" y="454209"/>
                  </a:lnTo>
                  <a:lnTo>
                    <a:pt x="0" y="454209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6" name="Freeform: Shape 1595">
              <a:extLst>
                <a:ext uri="{FF2B5EF4-FFF2-40B4-BE49-F238E27FC236}">
                  <a16:creationId xmlns:a16="http://schemas.microsoft.com/office/drawing/2014/main" id="{4475BB3F-0148-42EA-B9EA-969DB44B6158}"/>
                </a:ext>
              </a:extLst>
            </p:cNvPr>
            <p:cNvSpPr/>
            <p:nvPr/>
          </p:nvSpPr>
          <p:spPr>
            <a:xfrm>
              <a:off x="3113127" y="2899818"/>
              <a:ext cx="371475" cy="161925"/>
            </a:xfrm>
            <a:custGeom>
              <a:avLst/>
              <a:gdLst>
                <a:gd name="connsiteX0" fmla="*/ 76220 w 371475"/>
                <a:gd name="connsiteY0" fmla="*/ 165743 h 161925"/>
                <a:gd name="connsiteX1" fmla="*/ 0 w 371475"/>
                <a:gd name="connsiteY1" fmla="*/ 89563 h 161925"/>
                <a:gd name="connsiteX2" fmla="*/ 71858 w 371475"/>
                <a:gd name="connsiteY2" fmla="*/ 13466 h 161925"/>
                <a:gd name="connsiteX3" fmla="*/ 300067 w 371475"/>
                <a:gd name="connsiteY3" fmla="*/ 131 h 161925"/>
                <a:gd name="connsiteX4" fmla="*/ 380573 w 371475"/>
                <a:gd name="connsiteY4" fmla="*/ 71769 h 161925"/>
                <a:gd name="connsiteX5" fmla="*/ 308935 w 371475"/>
                <a:gd name="connsiteY5" fmla="*/ 152274 h 161925"/>
                <a:gd name="connsiteX6" fmla="*/ 80726 w 371475"/>
                <a:gd name="connsiteY6" fmla="*/ 165609 h 161925"/>
                <a:gd name="connsiteX7" fmla="*/ 76220 w 371475"/>
                <a:gd name="connsiteY7" fmla="*/ 165743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75" h="161925">
                  <a:moveTo>
                    <a:pt x="76220" y="165743"/>
                  </a:moveTo>
                  <a:cubicBezTo>
                    <a:pt x="34136" y="165754"/>
                    <a:pt x="11" y="131647"/>
                    <a:pt x="0" y="89563"/>
                  </a:cubicBezTo>
                  <a:cubicBezTo>
                    <a:pt x="-11" y="49157"/>
                    <a:pt x="31518" y="15769"/>
                    <a:pt x="71858" y="13466"/>
                  </a:cubicBezTo>
                  <a:lnTo>
                    <a:pt x="300067" y="131"/>
                  </a:lnTo>
                  <a:cubicBezTo>
                    <a:pt x="342080" y="-2317"/>
                    <a:pt x="378124" y="29756"/>
                    <a:pt x="380573" y="71769"/>
                  </a:cubicBezTo>
                  <a:cubicBezTo>
                    <a:pt x="383021" y="113782"/>
                    <a:pt x="350948" y="149825"/>
                    <a:pt x="308935" y="152274"/>
                  </a:cubicBezTo>
                  <a:lnTo>
                    <a:pt x="80726" y="165609"/>
                  </a:lnTo>
                  <a:cubicBezTo>
                    <a:pt x="79221" y="165704"/>
                    <a:pt x="77716" y="165743"/>
                    <a:pt x="76220" y="165743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7" name="Freeform: Shape 1596">
              <a:extLst>
                <a:ext uri="{FF2B5EF4-FFF2-40B4-BE49-F238E27FC236}">
                  <a16:creationId xmlns:a16="http://schemas.microsoft.com/office/drawing/2014/main" id="{98E3FE49-4AB0-4989-B690-B75C70293ECA}"/>
                </a:ext>
              </a:extLst>
            </p:cNvPr>
            <p:cNvSpPr/>
            <p:nvPr/>
          </p:nvSpPr>
          <p:spPr>
            <a:xfrm>
              <a:off x="3202619" y="3130435"/>
              <a:ext cx="295275" cy="228600"/>
            </a:xfrm>
            <a:custGeom>
              <a:avLst/>
              <a:gdLst>
                <a:gd name="connsiteX0" fmla="*/ 76283 w 295275"/>
                <a:gd name="connsiteY0" fmla="*/ 237478 h 228600"/>
                <a:gd name="connsiteX1" fmla="*/ 0 w 295275"/>
                <a:gd name="connsiteY1" fmla="*/ 161361 h 228600"/>
                <a:gd name="connsiteX2" fmla="*/ 39002 w 295275"/>
                <a:gd name="connsiteY2" fmla="*/ 94775 h 228600"/>
                <a:gd name="connsiteX3" fmla="*/ 191240 w 295275"/>
                <a:gd name="connsiteY3" fmla="*/ 9574 h 228600"/>
                <a:gd name="connsiteX4" fmla="*/ 294833 w 295275"/>
                <a:gd name="connsiteY4" fmla="*/ 39261 h 228600"/>
                <a:gd name="connsiteX5" fmla="*/ 265668 w 295275"/>
                <a:gd name="connsiteY5" fmla="*/ 142562 h 228600"/>
                <a:gd name="connsiteX6" fmla="*/ 113440 w 295275"/>
                <a:gd name="connsiteY6" fmla="*/ 227763 h 228600"/>
                <a:gd name="connsiteX7" fmla="*/ 76283 w 295275"/>
                <a:gd name="connsiteY7" fmla="*/ 237478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228600">
                  <a:moveTo>
                    <a:pt x="76283" y="237478"/>
                  </a:moveTo>
                  <a:cubicBezTo>
                    <a:pt x="34199" y="237524"/>
                    <a:pt x="46" y="203445"/>
                    <a:pt x="0" y="161361"/>
                  </a:cubicBezTo>
                  <a:cubicBezTo>
                    <a:pt x="-30" y="133737"/>
                    <a:pt x="14893" y="108260"/>
                    <a:pt x="39002" y="94775"/>
                  </a:cubicBezTo>
                  <a:lnTo>
                    <a:pt x="191240" y="9574"/>
                  </a:lnTo>
                  <a:cubicBezTo>
                    <a:pt x="228044" y="-10835"/>
                    <a:pt x="274424" y="2457"/>
                    <a:pt x="294833" y="39261"/>
                  </a:cubicBezTo>
                  <a:cubicBezTo>
                    <a:pt x="315128" y="75861"/>
                    <a:pt x="302107" y="121979"/>
                    <a:pt x="265668" y="142562"/>
                  </a:cubicBezTo>
                  <a:lnTo>
                    <a:pt x="113440" y="227763"/>
                  </a:lnTo>
                  <a:cubicBezTo>
                    <a:pt x="102093" y="234137"/>
                    <a:pt x="89297" y="237483"/>
                    <a:pt x="76283" y="237478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8" name="Freeform: Shape 1597">
              <a:extLst>
                <a:ext uri="{FF2B5EF4-FFF2-40B4-BE49-F238E27FC236}">
                  <a16:creationId xmlns:a16="http://schemas.microsoft.com/office/drawing/2014/main" id="{F66D413A-75EA-4742-9EBA-7E04D14A273A}"/>
                </a:ext>
              </a:extLst>
            </p:cNvPr>
            <p:cNvSpPr/>
            <p:nvPr/>
          </p:nvSpPr>
          <p:spPr>
            <a:xfrm>
              <a:off x="3172903" y="2607213"/>
              <a:ext cx="304800" cy="219075"/>
            </a:xfrm>
            <a:custGeom>
              <a:avLst/>
              <a:gdLst>
                <a:gd name="connsiteX0" fmla="*/ 231510 w 304800"/>
                <a:gd name="connsiteY0" fmla="*/ 219080 h 219075"/>
                <a:gd name="connsiteX1" fmla="*/ 201496 w 304800"/>
                <a:gd name="connsiteY1" fmla="*/ 212880 h 219075"/>
                <a:gd name="connsiteX2" fmla="*/ 44915 w 304800"/>
                <a:gd name="connsiteY2" fmla="*/ 145690 h 219075"/>
                <a:gd name="connsiteX3" fmla="*/ 6746 w 304800"/>
                <a:gd name="connsiteY3" fmla="*/ 44913 h 219075"/>
                <a:gd name="connsiteX4" fmla="*/ 105027 w 304800"/>
                <a:gd name="connsiteY4" fmla="*/ 5673 h 219075"/>
                <a:gd name="connsiteX5" fmla="*/ 261599 w 304800"/>
                <a:gd name="connsiteY5" fmla="*/ 72805 h 219075"/>
                <a:gd name="connsiteX6" fmla="*/ 301648 w 304800"/>
                <a:gd name="connsiteY6" fmla="*/ 172850 h 219075"/>
                <a:gd name="connsiteX7" fmla="*/ 231510 w 304800"/>
                <a:gd name="connsiteY7" fmla="*/ 219052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219075">
                  <a:moveTo>
                    <a:pt x="231510" y="219080"/>
                  </a:moveTo>
                  <a:cubicBezTo>
                    <a:pt x="221188" y="219077"/>
                    <a:pt x="210975" y="216967"/>
                    <a:pt x="201496" y="212880"/>
                  </a:cubicBezTo>
                  <a:lnTo>
                    <a:pt x="44915" y="145690"/>
                  </a:lnTo>
                  <a:cubicBezTo>
                    <a:pt x="6546" y="128402"/>
                    <a:pt x="-10543" y="83282"/>
                    <a:pt x="6746" y="44913"/>
                  </a:cubicBezTo>
                  <a:cubicBezTo>
                    <a:pt x="23600" y="7508"/>
                    <a:pt x="67045" y="-9838"/>
                    <a:pt x="105027" y="5673"/>
                  </a:cubicBezTo>
                  <a:lnTo>
                    <a:pt x="261599" y="72805"/>
                  </a:lnTo>
                  <a:cubicBezTo>
                    <a:pt x="300285" y="89372"/>
                    <a:pt x="318216" y="134164"/>
                    <a:pt x="301648" y="172850"/>
                  </a:cubicBezTo>
                  <a:cubicBezTo>
                    <a:pt x="289632" y="200908"/>
                    <a:pt x="262033" y="219088"/>
                    <a:pt x="231510" y="219052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9" name="Freeform: Shape 1598">
              <a:extLst>
                <a:ext uri="{FF2B5EF4-FFF2-40B4-BE49-F238E27FC236}">
                  <a16:creationId xmlns:a16="http://schemas.microsoft.com/office/drawing/2014/main" id="{D16F4A98-AF02-48D6-BD60-CFC0A37BB247}"/>
                </a:ext>
              </a:extLst>
            </p:cNvPr>
            <p:cNvSpPr/>
            <p:nvPr/>
          </p:nvSpPr>
          <p:spPr>
            <a:xfrm>
              <a:off x="36687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0" name="Freeform: Shape 1599">
              <a:extLst>
                <a:ext uri="{FF2B5EF4-FFF2-40B4-BE49-F238E27FC236}">
                  <a16:creationId xmlns:a16="http://schemas.microsoft.com/office/drawing/2014/main" id="{C4C3C7C9-1E92-4B01-B375-B590B651D9F3}"/>
                </a:ext>
              </a:extLst>
            </p:cNvPr>
            <p:cNvSpPr/>
            <p:nvPr/>
          </p:nvSpPr>
          <p:spPr>
            <a:xfrm>
              <a:off x="3897312" y="3140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1" name="Freeform: Shape 1600">
              <a:extLst>
                <a:ext uri="{FF2B5EF4-FFF2-40B4-BE49-F238E27FC236}">
                  <a16:creationId xmlns:a16="http://schemas.microsoft.com/office/drawing/2014/main" id="{4572C544-30C0-478F-AEB2-3F6BBF6F084C}"/>
                </a:ext>
              </a:extLst>
            </p:cNvPr>
            <p:cNvSpPr/>
            <p:nvPr/>
          </p:nvSpPr>
          <p:spPr>
            <a:xfrm>
              <a:off x="3592512" y="3292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2" name="Freeform: Shape 1601">
              <a:extLst>
                <a:ext uri="{FF2B5EF4-FFF2-40B4-BE49-F238E27FC236}">
                  <a16:creationId xmlns:a16="http://schemas.microsoft.com/office/drawing/2014/main" id="{7B66AE11-1FDE-4033-9788-2C99B0710DEC}"/>
                </a:ext>
              </a:extLst>
            </p:cNvPr>
            <p:cNvSpPr/>
            <p:nvPr/>
          </p:nvSpPr>
          <p:spPr>
            <a:xfrm>
              <a:off x="5192712" y="1970881"/>
              <a:ext cx="304800" cy="457200"/>
            </a:xfrm>
            <a:custGeom>
              <a:avLst/>
              <a:gdLst>
                <a:gd name="connsiteX0" fmla="*/ 0 w 304800"/>
                <a:gd name="connsiteY0" fmla="*/ 0 h 457200"/>
                <a:gd name="connsiteX1" fmla="*/ 76200 w 304800"/>
                <a:gd name="connsiteY1" fmla="*/ 0 h 457200"/>
                <a:gd name="connsiteX2" fmla="*/ 304800 w 304800"/>
                <a:gd name="connsiteY2" fmla="*/ 228600 h 457200"/>
                <a:gd name="connsiteX3" fmla="*/ 304800 w 304800"/>
                <a:gd name="connsiteY3" fmla="*/ 228600 h 457200"/>
                <a:gd name="connsiteX4" fmla="*/ 76200 w 304800"/>
                <a:gd name="connsiteY4" fmla="*/ 457200 h 457200"/>
                <a:gd name="connsiteX5" fmla="*/ 0 w 304800"/>
                <a:gd name="connsiteY5" fmla="*/ 457200 h 457200"/>
                <a:gd name="connsiteX6" fmla="*/ 0 w 304800"/>
                <a:gd name="connsiteY6" fmla="*/ 457200 h 457200"/>
                <a:gd name="connsiteX7" fmla="*/ 0 w 304800"/>
                <a:gd name="connsiteY7" fmla="*/ 0 h 457200"/>
                <a:gd name="connsiteX8" fmla="*/ 0 w 304800"/>
                <a:gd name="connsiteY8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457200">
                  <a:moveTo>
                    <a:pt x="0" y="0"/>
                  </a:moveTo>
                  <a:lnTo>
                    <a:pt x="76200" y="0"/>
                  </a:lnTo>
                  <a:cubicBezTo>
                    <a:pt x="202452" y="0"/>
                    <a:pt x="304800" y="102348"/>
                    <a:pt x="304800" y="228600"/>
                  </a:cubicBezTo>
                  <a:lnTo>
                    <a:pt x="304800" y="228600"/>
                  </a:lnTo>
                  <a:cubicBezTo>
                    <a:pt x="304800" y="354852"/>
                    <a:pt x="202452" y="457200"/>
                    <a:pt x="76200" y="457200"/>
                  </a:cubicBezTo>
                  <a:lnTo>
                    <a:pt x="0" y="457200"/>
                  </a:lnTo>
                  <a:lnTo>
                    <a:pt x="0" y="45720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3" name="Freeform: Shape 1602">
              <a:extLst>
                <a:ext uri="{FF2B5EF4-FFF2-40B4-BE49-F238E27FC236}">
                  <a16:creationId xmlns:a16="http://schemas.microsoft.com/office/drawing/2014/main" id="{C17B914C-8AB5-4FD9-BB1E-BB0F51DFBAF0}"/>
                </a:ext>
              </a:extLst>
            </p:cNvPr>
            <p:cNvSpPr/>
            <p:nvPr/>
          </p:nvSpPr>
          <p:spPr>
            <a:xfrm>
              <a:off x="4491901" y="2606675"/>
              <a:ext cx="657225" cy="762000"/>
            </a:xfrm>
            <a:custGeom>
              <a:avLst/>
              <a:gdLst>
                <a:gd name="connsiteX0" fmla="*/ 548411 w 657225"/>
                <a:gd name="connsiteY0" fmla="*/ 0 h 762000"/>
                <a:gd name="connsiteX1" fmla="*/ 548411 w 657225"/>
                <a:gd name="connsiteY1" fmla="*/ 228600 h 762000"/>
                <a:gd name="connsiteX2" fmla="*/ 0 w 657225"/>
                <a:gd name="connsiteY2" fmla="*/ 670789 h 762000"/>
                <a:gd name="connsiteX3" fmla="*/ 91211 w 657225"/>
                <a:gd name="connsiteY3" fmla="*/ 762000 h 762000"/>
                <a:gd name="connsiteX4" fmla="*/ 662711 w 657225"/>
                <a:gd name="connsiteY4" fmla="*/ 304800 h 762000"/>
                <a:gd name="connsiteX5" fmla="*/ 662711 w 657225"/>
                <a:gd name="connsiteY5" fmla="*/ 0 h 762000"/>
                <a:gd name="connsiteX6" fmla="*/ 548411 w 657225"/>
                <a:gd name="connsiteY6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225" h="762000">
                  <a:moveTo>
                    <a:pt x="548411" y="0"/>
                  </a:moveTo>
                  <a:lnTo>
                    <a:pt x="548411" y="228600"/>
                  </a:lnTo>
                  <a:lnTo>
                    <a:pt x="0" y="670789"/>
                  </a:lnTo>
                  <a:lnTo>
                    <a:pt x="91211" y="762000"/>
                  </a:lnTo>
                  <a:lnTo>
                    <a:pt x="662711" y="304800"/>
                  </a:lnTo>
                  <a:lnTo>
                    <a:pt x="662711" y="0"/>
                  </a:lnTo>
                  <a:lnTo>
                    <a:pt x="548411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4" name="Freeform: Shape 1603">
              <a:extLst>
                <a:ext uri="{FF2B5EF4-FFF2-40B4-BE49-F238E27FC236}">
                  <a16:creationId xmlns:a16="http://schemas.microsoft.com/office/drawing/2014/main" id="{97532BB0-E6B4-449D-B729-AE998ED549F4}"/>
                </a:ext>
              </a:extLst>
            </p:cNvPr>
            <p:cNvSpPr/>
            <p:nvPr/>
          </p:nvSpPr>
          <p:spPr>
            <a:xfrm>
              <a:off x="3973512" y="4284570"/>
              <a:ext cx="152400" cy="447675"/>
            </a:xfrm>
            <a:custGeom>
              <a:avLst/>
              <a:gdLst>
                <a:gd name="connsiteX0" fmla="*/ 0 w 152400"/>
                <a:gd name="connsiteY0" fmla="*/ 0 h 447675"/>
                <a:gd name="connsiteX1" fmla="*/ 152400 w 152400"/>
                <a:gd name="connsiteY1" fmla="*/ 0 h 447675"/>
                <a:gd name="connsiteX2" fmla="*/ 152400 w 152400"/>
                <a:gd name="connsiteY2" fmla="*/ 454209 h 447675"/>
                <a:gd name="connsiteX3" fmla="*/ 0 w 152400"/>
                <a:gd name="connsiteY3" fmla="*/ 454209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47675">
                  <a:moveTo>
                    <a:pt x="0" y="0"/>
                  </a:moveTo>
                  <a:lnTo>
                    <a:pt x="152400" y="0"/>
                  </a:lnTo>
                  <a:lnTo>
                    <a:pt x="152400" y="454209"/>
                  </a:lnTo>
                  <a:lnTo>
                    <a:pt x="0" y="454209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5" name="Freeform: Shape 1604">
              <a:extLst>
                <a:ext uri="{FF2B5EF4-FFF2-40B4-BE49-F238E27FC236}">
                  <a16:creationId xmlns:a16="http://schemas.microsoft.com/office/drawing/2014/main" id="{0E295F13-87D6-4D66-AB92-939154B0CCAC}"/>
                </a:ext>
              </a:extLst>
            </p:cNvPr>
            <p:cNvSpPr/>
            <p:nvPr/>
          </p:nvSpPr>
          <p:spPr>
            <a:xfrm>
              <a:off x="6183312" y="4283075"/>
              <a:ext cx="152400" cy="447675"/>
            </a:xfrm>
            <a:custGeom>
              <a:avLst/>
              <a:gdLst>
                <a:gd name="connsiteX0" fmla="*/ 0 w 152400"/>
                <a:gd name="connsiteY0" fmla="*/ 0 h 447675"/>
                <a:gd name="connsiteX1" fmla="*/ 152400 w 152400"/>
                <a:gd name="connsiteY1" fmla="*/ 0 h 447675"/>
                <a:gd name="connsiteX2" fmla="*/ 152400 w 152400"/>
                <a:gd name="connsiteY2" fmla="*/ 454209 h 447675"/>
                <a:gd name="connsiteX3" fmla="*/ 0 w 152400"/>
                <a:gd name="connsiteY3" fmla="*/ 454209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47675">
                  <a:moveTo>
                    <a:pt x="0" y="0"/>
                  </a:moveTo>
                  <a:lnTo>
                    <a:pt x="152400" y="0"/>
                  </a:lnTo>
                  <a:lnTo>
                    <a:pt x="152400" y="454209"/>
                  </a:lnTo>
                  <a:lnTo>
                    <a:pt x="0" y="454209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6" name="Freeform: Shape 1605">
              <a:extLst>
                <a:ext uri="{FF2B5EF4-FFF2-40B4-BE49-F238E27FC236}">
                  <a16:creationId xmlns:a16="http://schemas.microsoft.com/office/drawing/2014/main" id="{AC48CB88-3478-4ABC-A061-1D1C796DF35B}"/>
                </a:ext>
              </a:extLst>
            </p:cNvPr>
            <p:cNvSpPr/>
            <p:nvPr/>
          </p:nvSpPr>
          <p:spPr>
            <a:xfrm>
              <a:off x="4278290" y="1894899"/>
              <a:ext cx="381000" cy="371475"/>
            </a:xfrm>
            <a:custGeom>
              <a:avLst/>
              <a:gdLst>
                <a:gd name="connsiteX0" fmla="*/ 304822 w 381000"/>
                <a:gd name="connsiteY0" fmla="*/ 380802 h 371475"/>
                <a:gd name="connsiteX1" fmla="*/ 381087 w 381000"/>
                <a:gd name="connsiteY1" fmla="*/ 304666 h 371475"/>
                <a:gd name="connsiteX2" fmla="*/ 328911 w 381000"/>
                <a:gd name="connsiteY2" fmla="*/ 232288 h 371475"/>
                <a:gd name="connsiteX3" fmla="*/ 248120 w 381000"/>
                <a:gd name="connsiteY3" fmla="*/ 205360 h 371475"/>
                <a:gd name="connsiteX4" fmla="*/ 347084 w 381000"/>
                <a:gd name="connsiteY4" fmla="*/ 139381 h 371475"/>
                <a:gd name="connsiteX5" fmla="*/ 367647 w 381000"/>
                <a:gd name="connsiteY5" fmla="*/ 33598 h 371475"/>
                <a:gd name="connsiteX6" fmla="*/ 262541 w 381000"/>
                <a:gd name="connsiteY6" fmla="*/ 12584 h 371475"/>
                <a:gd name="connsiteX7" fmla="*/ 33940 w 381000"/>
                <a:gd name="connsiteY7" fmla="*/ 164984 h 371475"/>
                <a:gd name="connsiteX8" fmla="*/ 12805 w 381000"/>
                <a:gd name="connsiteY8" fmla="*/ 270654 h 371475"/>
                <a:gd name="connsiteX9" fmla="*/ 52114 w 381000"/>
                <a:gd name="connsiteY9" fmla="*/ 300677 h 371475"/>
                <a:gd name="connsiteX10" fmla="*/ 280714 w 381000"/>
                <a:gd name="connsiteY10" fmla="*/ 376877 h 371475"/>
                <a:gd name="connsiteX11" fmla="*/ 304822 w 381000"/>
                <a:gd name="connsiteY11" fmla="*/ 380802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371475">
                  <a:moveTo>
                    <a:pt x="304822" y="380802"/>
                  </a:moveTo>
                  <a:cubicBezTo>
                    <a:pt x="346906" y="380837"/>
                    <a:pt x="381051" y="346750"/>
                    <a:pt x="381087" y="304666"/>
                  </a:cubicBezTo>
                  <a:cubicBezTo>
                    <a:pt x="381115" y="271816"/>
                    <a:pt x="360086" y="242645"/>
                    <a:pt x="328911" y="232288"/>
                  </a:cubicBezTo>
                  <a:lnTo>
                    <a:pt x="248120" y="205360"/>
                  </a:lnTo>
                  <a:lnTo>
                    <a:pt x="347084" y="139381"/>
                  </a:lnTo>
                  <a:cubicBezTo>
                    <a:pt x="381974" y="115848"/>
                    <a:pt x="391180" y="68487"/>
                    <a:pt x="367647" y="33598"/>
                  </a:cubicBezTo>
                  <a:cubicBezTo>
                    <a:pt x="344292" y="-1029"/>
                    <a:pt x="297414" y="-10401"/>
                    <a:pt x="262541" y="12584"/>
                  </a:cubicBezTo>
                  <a:lnTo>
                    <a:pt x="33940" y="164984"/>
                  </a:lnTo>
                  <a:cubicBezTo>
                    <a:pt x="-1076" y="188328"/>
                    <a:pt x="-10538" y="235638"/>
                    <a:pt x="12805" y="270654"/>
                  </a:cubicBezTo>
                  <a:cubicBezTo>
                    <a:pt x="22205" y="284754"/>
                    <a:pt x="36037" y="295319"/>
                    <a:pt x="52114" y="300677"/>
                  </a:cubicBezTo>
                  <a:lnTo>
                    <a:pt x="280714" y="376877"/>
                  </a:lnTo>
                  <a:cubicBezTo>
                    <a:pt x="288487" y="379471"/>
                    <a:pt x="296627" y="380796"/>
                    <a:pt x="304822" y="3808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7" name="Freeform: Shape 1606">
              <a:extLst>
                <a:ext uri="{FF2B5EF4-FFF2-40B4-BE49-F238E27FC236}">
                  <a16:creationId xmlns:a16="http://schemas.microsoft.com/office/drawing/2014/main" id="{82AA429A-3835-40B4-8660-EF1E5B93AE66}"/>
                </a:ext>
              </a:extLst>
            </p:cNvPr>
            <p:cNvSpPr/>
            <p:nvPr/>
          </p:nvSpPr>
          <p:spPr>
            <a:xfrm>
              <a:off x="3287710" y="777203"/>
              <a:ext cx="3733800" cy="4038600"/>
            </a:xfrm>
            <a:custGeom>
              <a:avLst/>
              <a:gdLst>
                <a:gd name="connsiteX0" fmla="*/ 76202 w 3733800"/>
                <a:gd name="connsiteY0" fmla="*/ 4039272 h 4038600"/>
                <a:gd name="connsiteX1" fmla="*/ 3657602 w 3733800"/>
                <a:gd name="connsiteY1" fmla="*/ 4039272 h 4038600"/>
                <a:gd name="connsiteX2" fmla="*/ 3733802 w 3733800"/>
                <a:gd name="connsiteY2" fmla="*/ 3963072 h 4038600"/>
                <a:gd name="connsiteX3" fmla="*/ 3733802 w 3733800"/>
                <a:gd name="connsiteY3" fmla="*/ 3169087 h 4038600"/>
                <a:gd name="connsiteX4" fmla="*/ 3272221 w 3733800"/>
                <a:gd name="connsiteY4" fmla="*/ 2548695 h 4038600"/>
                <a:gd name="connsiteX5" fmla="*/ 2925016 w 3733800"/>
                <a:gd name="connsiteY5" fmla="*/ 2444539 h 4038600"/>
                <a:gd name="connsiteX6" fmla="*/ 2356021 w 3733800"/>
                <a:gd name="connsiteY6" fmla="*/ 2135586 h 4038600"/>
                <a:gd name="connsiteX7" fmla="*/ 2288603 w 3733800"/>
                <a:gd name="connsiteY7" fmla="*/ 1663661 h 4038600"/>
                <a:gd name="connsiteX8" fmla="*/ 2339247 w 3733800"/>
                <a:gd name="connsiteY8" fmla="*/ 1562391 h 4038600"/>
                <a:gd name="connsiteX9" fmla="*/ 2514602 w 3733800"/>
                <a:gd name="connsiteY9" fmla="*/ 819565 h 4038600"/>
                <a:gd name="connsiteX10" fmla="*/ 1772960 w 3733800"/>
                <a:gd name="connsiteY10" fmla="*/ 77917 h 4038600"/>
                <a:gd name="connsiteX11" fmla="*/ 1691052 w 3733800"/>
                <a:gd name="connsiteY11" fmla="*/ 82454 h 4038600"/>
                <a:gd name="connsiteX12" fmla="*/ 1313862 w 3733800"/>
                <a:gd name="connsiteY12" fmla="*/ 124363 h 4038600"/>
                <a:gd name="connsiteX13" fmla="*/ 361552 w 3733800"/>
                <a:gd name="connsiteY13" fmla="*/ 182047 h 4038600"/>
                <a:gd name="connsiteX14" fmla="*/ 310641 w 3733800"/>
                <a:gd name="connsiteY14" fmla="*/ 222757 h 4038600"/>
                <a:gd name="connsiteX15" fmla="*/ 2 w 3733800"/>
                <a:gd name="connsiteY15" fmla="*/ 869057 h 4038600"/>
                <a:gd name="connsiteX16" fmla="*/ 2 w 3733800"/>
                <a:gd name="connsiteY16" fmla="*/ 1117478 h 4038600"/>
                <a:gd name="connsiteX17" fmla="*/ 76205 w 3733800"/>
                <a:gd name="connsiteY17" fmla="*/ 1193676 h 4038600"/>
                <a:gd name="connsiteX18" fmla="*/ 85651 w 3733800"/>
                <a:gd name="connsiteY18" fmla="*/ 1193088 h 4038600"/>
                <a:gd name="connsiteX19" fmla="*/ 562473 w 3733800"/>
                <a:gd name="connsiteY19" fmla="*/ 1133490 h 4038600"/>
                <a:gd name="connsiteX20" fmla="*/ 606221 w 3733800"/>
                <a:gd name="connsiteY20" fmla="*/ 1293872 h 4038600"/>
                <a:gd name="connsiteX21" fmla="*/ 461108 w 3733800"/>
                <a:gd name="connsiteY21" fmla="*/ 1729164 h 4038600"/>
                <a:gd name="connsiteX22" fmla="*/ 509298 w 3733800"/>
                <a:gd name="connsiteY22" fmla="*/ 1825551 h 4038600"/>
                <a:gd name="connsiteX23" fmla="*/ 542070 w 3733800"/>
                <a:gd name="connsiteY23" fmla="*/ 1828967 h 4038600"/>
                <a:gd name="connsiteX24" fmla="*/ 685802 w 3733800"/>
                <a:gd name="connsiteY24" fmla="*/ 1812508 h 4038600"/>
                <a:gd name="connsiteX25" fmla="*/ 685802 w 3733800"/>
                <a:gd name="connsiteY25" fmla="*/ 1955678 h 4038600"/>
                <a:gd name="connsiteX26" fmla="*/ 762005 w 3733800"/>
                <a:gd name="connsiteY26" fmla="*/ 2031875 h 4038600"/>
                <a:gd name="connsiteX27" fmla="*/ 793568 w 3733800"/>
                <a:gd name="connsiteY27" fmla="*/ 2025030 h 4038600"/>
                <a:gd name="connsiteX28" fmla="*/ 917126 w 3733800"/>
                <a:gd name="connsiteY28" fmla="*/ 1968785 h 4038600"/>
                <a:gd name="connsiteX29" fmla="*/ 1012881 w 3733800"/>
                <a:gd name="connsiteY29" fmla="*/ 2004620 h 4038600"/>
                <a:gd name="connsiteX30" fmla="*/ 994688 w 3733800"/>
                <a:gd name="connsiteY30" fmla="*/ 2088990 h 4038600"/>
                <a:gd name="connsiteX31" fmla="*/ 864196 w 3733800"/>
                <a:gd name="connsiteY31" fmla="*/ 2203128 h 4038600"/>
                <a:gd name="connsiteX32" fmla="*/ 857025 w 3733800"/>
                <a:gd name="connsiteY32" fmla="*/ 2310652 h 4038600"/>
                <a:gd name="connsiteX33" fmla="*/ 858319 w 3733800"/>
                <a:gd name="connsiteY33" fmla="*/ 2312094 h 4038600"/>
                <a:gd name="connsiteX34" fmla="*/ 1042104 w 3733800"/>
                <a:gd name="connsiteY34" fmla="*/ 2516158 h 4038600"/>
                <a:gd name="connsiteX35" fmla="*/ 805360 w 3733800"/>
                <a:gd name="connsiteY35" fmla="*/ 2674158 h 4038600"/>
                <a:gd name="connsiteX36" fmla="*/ 461508 w 3733800"/>
                <a:gd name="connsiteY36" fmla="*/ 2777305 h 4038600"/>
                <a:gd name="connsiteX37" fmla="*/ 2 w 3733800"/>
                <a:gd name="connsiteY37" fmla="*/ 3321487 h 4038600"/>
                <a:gd name="connsiteX38" fmla="*/ 2 w 3733800"/>
                <a:gd name="connsiteY38" fmla="*/ 3963072 h 4038600"/>
                <a:gd name="connsiteX39" fmla="*/ 76202 w 3733800"/>
                <a:gd name="connsiteY39" fmla="*/ 4039272 h 4038600"/>
                <a:gd name="connsiteX40" fmla="*/ 152402 w 3733800"/>
                <a:gd name="connsiteY40" fmla="*/ 3582072 h 4038600"/>
                <a:gd name="connsiteX41" fmla="*/ 762002 w 3733800"/>
                <a:gd name="connsiteY41" fmla="*/ 3582072 h 4038600"/>
                <a:gd name="connsiteX42" fmla="*/ 762002 w 3733800"/>
                <a:gd name="connsiteY42" fmla="*/ 3886872 h 4038600"/>
                <a:gd name="connsiteX43" fmla="*/ 152402 w 3733800"/>
                <a:gd name="connsiteY43" fmla="*/ 3886872 h 4038600"/>
                <a:gd name="connsiteX44" fmla="*/ 3581402 w 3733800"/>
                <a:gd name="connsiteY44" fmla="*/ 3883891 h 4038600"/>
                <a:gd name="connsiteX45" fmla="*/ 2971802 w 3733800"/>
                <a:gd name="connsiteY45" fmla="*/ 3883891 h 4038600"/>
                <a:gd name="connsiteX46" fmla="*/ 2971802 w 3733800"/>
                <a:gd name="connsiteY46" fmla="*/ 3582072 h 4038600"/>
                <a:gd name="connsiteX47" fmla="*/ 3581402 w 3733800"/>
                <a:gd name="connsiteY47" fmla="*/ 3582072 h 4038600"/>
                <a:gd name="connsiteX48" fmla="*/ 152402 w 3733800"/>
                <a:gd name="connsiteY48" fmla="*/ 869057 h 4038600"/>
                <a:gd name="connsiteX49" fmla="*/ 405824 w 3733800"/>
                <a:gd name="connsiteY49" fmla="*/ 341762 h 4038600"/>
                <a:gd name="connsiteX50" fmla="*/ 456735 w 3733800"/>
                <a:gd name="connsiteY50" fmla="*/ 301043 h 4038600"/>
                <a:gd name="connsiteX51" fmla="*/ 1253130 w 3733800"/>
                <a:gd name="connsiteY51" fmla="*/ 266477 h 4038600"/>
                <a:gd name="connsiteX52" fmla="*/ 1303822 w 3733800"/>
                <a:gd name="connsiteY52" fmla="*/ 278811 h 4038600"/>
                <a:gd name="connsiteX53" fmla="*/ 1707892 w 3733800"/>
                <a:gd name="connsiteY53" fmla="*/ 233920 h 4038600"/>
                <a:gd name="connsiteX54" fmla="*/ 2358598 w 3733800"/>
                <a:gd name="connsiteY54" fmla="*/ 754476 h 4038600"/>
                <a:gd name="connsiteX55" fmla="*/ 2362202 w 3733800"/>
                <a:gd name="connsiteY55" fmla="*/ 819565 h 4038600"/>
                <a:gd name="connsiteX56" fmla="*/ 2272362 w 3733800"/>
                <a:gd name="connsiteY56" fmla="*/ 1332010 h 4038600"/>
                <a:gd name="connsiteX57" fmla="*/ 1981202 w 3733800"/>
                <a:gd name="connsiteY57" fmla="*/ 1117478 h 4038600"/>
                <a:gd name="connsiteX58" fmla="*/ 1905002 w 3733800"/>
                <a:gd name="connsiteY58" fmla="*/ 1117478 h 4038600"/>
                <a:gd name="connsiteX59" fmla="*/ 1828802 w 3733800"/>
                <a:gd name="connsiteY59" fmla="*/ 1193678 h 4038600"/>
                <a:gd name="connsiteX60" fmla="*/ 1828802 w 3733800"/>
                <a:gd name="connsiteY60" fmla="*/ 1238322 h 4038600"/>
                <a:gd name="connsiteX61" fmla="*/ 1676402 w 3733800"/>
                <a:gd name="connsiteY61" fmla="*/ 1085922 h 4038600"/>
                <a:gd name="connsiteX62" fmla="*/ 1676402 w 3733800"/>
                <a:gd name="connsiteY62" fmla="*/ 965078 h 4038600"/>
                <a:gd name="connsiteX63" fmla="*/ 1658743 w 3733800"/>
                <a:gd name="connsiteY63" fmla="*/ 916301 h 4038600"/>
                <a:gd name="connsiteX64" fmla="*/ 1277743 w 3733800"/>
                <a:gd name="connsiteY64" fmla="*/ 459101 h 4038600"/>
                <a:gd name="connsiteX65" fmla="*/ 1170423 w 3733800"/>
                <a:gd name="connsiteY65" fmla="*/ 449332 h 4038600"/>
                <a:gd name="connsiteX66" fmla="*/ 1144479 w 3733800"/>
                <a:gd name="connsiteY66" fmla="*/ 492933 h 4038600"/>
                <a:gd name="connsiteX67" fmla="*/ 750296 w 3733800"/>
                <a:gd name="connsiteY67" fmla="*/ 939456 h 4038600"/>
                <a:gd name="connsiteX68" fmla="*/ 668867 w 3733800"/>
                <a:gd name="connsiteY68" fmla="*/ 966593 h 4038600"/>
                <a:gd name="connsiteX69" fmla="*/ 152402 w 3733800"/>
                <a:gd name="connsiteY69" fmla="*/ 1031163 h 4038600"/>
                <a:gd name="connsiteX70" fmla="*/ 1033922 w 3733800"/>
                <a:gd name="connsiteY70" fmla="*/ 2257144 h 4038600"/>
                <a:gd name="connsiteX71" fmla="*/ 1095044 w 3733800"/>
                <a:gd name="connsiteY71" fmla="*/ 2203671 h 4038600"/>
                <a:gd name="connsiteX72" fmla="*/ 1116190 w 3733800"/>
                <a:gd name="connsiteY72" fmla="*/ 1886609 h 4038600"/>
                <a:gd name="connsiteX73" fmla="*/ 853976 w 3733800"/>
                <a:gd name="connsiteY73" fmla="*/ 1830072 h 4038600"/>
                <a:gd name="connsiteX74" fmla="*/ 838202 w 3733800"/>
                <a:gd name="connsiteY74" fmla="*/ 1837254 h 4038600"/>
                <a:gd name="connsiteX75" fmla="*/ 838202 w 3733800"/>
                <a:gd name="connsiteY75" fmla="*/ 1727078 h 4038600"/>
                <a:gd name="connsiteX76" fmla="*/ 762003 w 3733800"/>
                <a:gd name="connsiteY76" fmla="*/ 1650878 h 4038600"/>
                <a:gd name="connsiteX77" fmla="*/ 753325 w 3733800"/>
                <a:gd name="connsiteY77" fmla="*/ 1651373 h 4038600"/>
                <a:gd name="connsiteX78" fmla="*/ 643502 w 3733800"/>
                <a:gd name="connsiteY78" fmla="*/ 1663956 h 4038600"/>
                <a:gd name="connsiteX79" fmla="*/ 758097 w 3733800"/>
                <a:gd name="connsiteY79" fmla="*/ 1320170 h 4038600"/>
                <a:gd name="connsiteX80" fmla="*/ 759316 w 3733800"/>
                <a:gd name="connsiteY80" fmla="*/ 1276022 h 4038600"/>
                <a:gd name="connsiteX81" fmla="*/ 714549 w 3733800"/>
                <a:gd name="connsiteY81" fmla="*/ 1112011 h 4038600"/>
                <a:gd name="connsiteX82" fmla="*/ 798464 w 3733800"/>
                <a:gd name="connsiteY82" fmla="*/ 1084045 h 4038600"/>
                <a:gd name="connsiteX83" fmla="*/ 1250473 w 3733800"/>
                <a:gd name="connsiteY83" fmla="*/ 664469 h 4038600"/>
                <a:gd name="connsiteX84" fmla="*/ 1524002 w 3733800"/>
                <a:gd name="connsiteY84" fmla="*/ 992662 h 4038600"/>
                <a:gd name="connsiteX85" fmla="*/ 1524002 w 3733800"/>
                <a:gd name="connsiteY85" fmla="*/ 1117440 h 4038600"/>
                <a:gd name="connsiteX86" fmla="*/ 1546319 w 3733800"/>
                <a:gd name="connsiteY86" fmla="*/ 1171323 h 4038600"/>
                <a:gd name="connsiteX87" fmla="*/ 1851119 w 3733800"/>
                <a:gd name="connsiteY87" fmla="*/ 1476123 h 4038600"/>
                <a:gd name="connsiteX88" fmla="*/ 1958882 w 3733800"/>
                <a:gd name="connsiteY88" fmla="*/ 1476126 h 4038600"/>
                <a:gd name="connsiteX89" fmla="*/ 1981202 w 3733800"/>
                <a:gd name="connsiteY89" fmla="*/ 1422278 h 4038600"/>
                <a:gd name="connsiteX90" fmla="*/ 1981202 w 3733800"/>
                <a:gd name="connsiteY90" fmla="*/ 1269878 h 4038600"/>
                <a:gd name="connsiteX91" fmla="*/ 2133611 w 3733800"/>
                <a:gd name="connsiteY91" fmla="*/ 1422269 h 4038600"/>
                <a:gd name="connsiteX92" fmla="*/ 2082786 w 3733800"/>
                <a:gd name="connsiteY92" fmla="*/ 1535892 h 4038600"/>
                <a:gd name="connsiteX93" fmla="*/ 2077071 w 3733800"/>
                <a:gd name="connsiteY93" fmla="*/ 1541607 h 4038600"/>
                <a:gd name="connsiteX94" fmla="*/ 2069661 w 3733800"/>
                <a:gd name="connsiteY94" fmla="*/ 1549818 h 4038600"/>
                <a:gd name="connsiteX95" fmla="*/ 2075112 w 3733800"/>
                <a:gd name="connsiteY95" fmla="*/ 1657376 h 4038600"/>
                <a:gd name="connsiteX96" fmla="*/ 2136498 w 3733800"/>
                <a:gd name="connsiteY96" fmla="*/ 1676319 h 4038600"/>
                <a:gd name="connsiteX97" fmla="*/ 2210603 w 3733800"/>
                <a:gd name="connsiteY97" fmla="*/ 2195060 h 4038600"/>
                <a:gd name="connsiteX98" fmla="*/ 2249655 w 3733800"/>
                <a:gd name="connsiteY98" fmla="*/ 2251258 h 4038600"/>
                <a:gd name="connsiteX99" fmla="*/ 2464406 w 3733800"/>
                <a:gd name="connsiteY99" fmla="*/ 2367863 h 4038600"/>
                <a:gd name="connsiteX100" fmla="*/ 1757727 w 3733800"/>
                <a:gd name="connsiteY100" fmla="*/ 2946031 h 4038600"/>
                <a:gd name="connsiteX101" fmla="*/ 1310776 w 3733800"/>
                <a:gd name="connsiteY101" fmla="*/ 2499079 h 4038600"/>
                <a:gd name="connsiteX102" fmla="*/ 1839680 w 3733800"/>
                <a:gd name="connsiteY102" fmla="*/ 2163561 h 4038600"/>
                <a:gd name="connsiteX103" fmla="*/ 1981202 w 3733800"/>
                <a:gd name="connsiteY103" fmla="*/ 1906186 h 4038600"/>
                <a:gd name="connsiteX104" fmla="*/ 1905002 w 3733800"/>
                <a:gd name="connsiteY104" fmla="*/ 1829986 h 4038600"/>
                <a:gd name="connsiteX105" fmla="*/ 1828802 w 3733800"/>
                <a:gd name="connsiteY105" fmla="*/ 1906186 h 4038600"/>
                <a:gd name="connsiteX106" fmla="*/ 1758041 w 3733800"/>
                <a:gd name="connsiteY106" fmla="*/ 2034869 h 4038600"/>
                <a:gd name="connsiteX107" fmla="*/ 1171577 w 3733800"/>
                <a:gd name="connsiteY107" fmla="*/ 2410497 h 4038600"/>
                <a:gd name="connsiteX108" fmla="*/ 505380 w 3733800"/>
                <a:gd name="connsiteY108" fmla="*/ 2923266 h 4038600"/>
                <a:gd name="connsiteX109" fmla="*/ 859767 w 3733800"/>
                <a:gd name="connsiteY109" fmla="*/ 2816948 h 4038600"/>
                <a:gd name="connsiteX110" fmla="*/ 1194094 w 3733800"/>
                <a:gd name="connsiteY110" fmla="*/ 2597939 h 4038600"/>
                <a:gd name="connsiteX111" fmla="*/ 1698700 w 3733800"/>
                <a:gd name="connsiteY111" fmla="*/ 3102545 h 4038600"/>
                <a:gd name="connsiteX112" fmla="*/ 1800827 w 3733800"/>
                <a:gd name="connsiteY112" fmla="*/ 3107632 h 4038600"/>
                <a:gd name="connsiteX113" fmla="*/ 2609033 w 3733800"/>
                <a:gd name="connsiteY113" fmla="*/ 2446378 h 4038600"/>
                <a:gd name="connsiteX114" fmla="*/ 2859055 w 3733800"/>
                <a:gd name="connsiteY114" fmla="*/ 2582137 h 4038600"/>
                <a:gd name="connsiteX115" fmla="*/ 3228406 w 3733800"/>
                <a:gd name="connsiteY115" fmla="*/ 2694656 h 4038600"/>
                <a:gd name="connsiteX116" fmla="*/ 3581402 w 3733800"/>
                <a:gd name="connsiteY116" fmla="*/ 3169087 h 4038600"/>
                <a:gd name="connsiteX117" fmla="*/ 3581402 w 3733800"/>
                <a:gd name="connsiteY117" fmla="*/ 3429672 h 4038600"/>
                <a:gd name="connsiteX118" fmla="*/ 2895602 w 3733800"/>
                <a:gd name="connsiteY118" fmla="*/ 3429672 h 4038600"/>
                <a:gd name="connsiteX119" fmla="*/ 2819402 w 3733800"/>
                <a:gd name="connsiteY119" fmla="*/ 3505872 h 4038600"/>
                <a:gd name="connsiteX120" fmla="*/ 2819402 w 3733800"/>
                <a:gd name="connsiteY120" fmla="*/ 3886872 h 4038600"/>
                <a:gd name="connsiteX121" fmla="*/ 914402 w 3733800"/>
                <a:gd name="connsiteY121" fmla="*/ 3886872 h 4038600"/>
                <a:gd name="connsiteX122" fmla="*/ 914402 w 3733800"/>
                <a:gd name="connsiteY122" fmla="*/ 3505872 h 4038600"/>
                <a:gd name="connsiteX123" fmla="*/ 838202 w 3733800"/>
                <a:gd name="connsiteY123" fmla="*/ 3429672 h 4038600"/>
                <a:gd name="connsiteX124" fmla="*/ 152402 w 3733800"/>
                <a:gd name="connsiteY124" fmla="*/ 3429672 h 4038600"/>
                <a:gd name="connsiteX125" fmla="*/ 152402 w 3733800"/>
                <a:gd name="connsiteY125" fmla="*/ 3321487 h 4038600"/>
                <a:gd name="connsiteX126" fmla="*/ 505380 w 3733800"/>
                <a:gd name="connsiteY126" fmla="*/ 2923275 h 403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3733800" h="4038600">
                  <a:moveTo>
                    <a:pt x="76202" y="4039272"/>
                  </a:moveTo>
                  <a:lnTo>
                    <a:pt x="3657602" y="4039272"/>
                  </a:lnTo>
                  <a:cubicBezTo>
                    <a:pt x="3699686" y="4039272"/>
                    <a:pt x="3733802" y="4005156"/>
                    <a:pt x="3733802" y="3963072"/>
                  </a:cubicBezTo>
                  <a:lnTo>
                    <a:pt x="3733802" y="3169087"/>
                  </a:lnTo>
                  <a:cubicBezTo>
                    <a:pt x="3733806" y="2883055"/>
                    <a:pt x="3546189" y="2630887"/>
                    <a:pt x="3272221" y="2548695"/>
                  </a:cubicBezTo>
                  <a:lnTo>
                    <a:pt x="2925016" y="2444539"/>
                  </a:lnTo>
                  <a:lnTo>
                    <a:pt x="2356021" y="2135586"/>
                  </a:lnTo>
                  <a:lnTo>
                    <a:pt x="2288603" y="1663661"/>
                  </a:lnTo>
                  <a:lnTo>
                    <a:pt x="2339247" y="1562391"/>
                  </a:lnTo>
                  <a:cubicBezTo>
                    <a:pt x="2454274" y="1331645"/>
                    <a:pt x="2514294" y="1077392"/>
                    <a:pt x="2514602" y="819565"/>
                  </a:cubicBezTo>
                  <a:cubicBezTo>
                    <a:pt x="2514604" y="409965"/>
                    <a:pt x="2182559" y="77918"/>
                    <a:pt x="1772960" y="77917"/>
                  </a:cubicBezTo>
                  <a:cubicBezTo>
                    <a:pt x="1745594" y="77917"/>
                    <a:pt x="1718250" y="79431"/>
                    <a:pt x="1691052" y="82454"/>
                  </a:cubicBezTo>
                  <a:lnTo>
                    <a:pt x="1313862" y="124363"/>
                  </a:lnTo>
                  <a:cubicBezTo>
                    <a:pt x="1016392" y="-60618"/>
                    <a:pt x="634520" y="-37487"/>
                    <a:pt x="361552" y="182047"/>
                  </a:cubicBezTo>
                  <a:lnTo>
                    <a:pt x="310641" y="222757"/>
                  </a:lnTo>
                  <a:cubicBezTo>
                    <a:pt x="113831" y="379448"/>
                    <a:pt x="-582" y="617489"/>
                    <a:pt x="2" y="869057"/>
                  </a:cubicBezTo>
                  <a:lnTo>
                    <a:pt x="2" y="1117478"/>
                  </a:lnTo>
                  <a:cubicBezTo>
                    <a:pt x="4" y="1159562"/>
                    <a:pt x="34121" y="1193677"/>
                    <a:pt x="76205" y="1193676"/>
                  </a:cubicBezTo>
                  <a:cubicBezTo>
                    <a:pt x="79363" y="1193676"/>
                    <a:pt x="82517" y="1193479"/>
                    <a:pt x="85651" y="1193088"/>
                  </a:cubicBezTo>
                  <a:lnTo>
                    <a:pt x="562473" y="1133490"/>
                  </a:lnTo>
                  <a:lnTo>
                    <a:pt x="606221" y="1293872"/>
                  </a:lnTo>
                  <a:lnTo>
                    <a:pt x="461108" y="1729164"/>
                  </a:lnTo>
                  <a:cubicBezTo>
                    <a:pt x="447798" y="1769088"/>
                    <a:pt x="469374" y="1812242"/>
                    <a:pt x="509298" y="1825551"/>
                  </a:cubicBezTo>
                  <a:cubicBezTo>
                    <a:pt x="519843" y="1829066"/>
                    <a:pt x="531028" y="1830232"/>
                    <a:pt x="542070" y="1828967"/>
                  </a:cubicBezTo>
                  <a:lnTo>
                    <a:pt x="685802" y="1812508"/>
                  </a:lnTo>
                  <a:lnTo>
                    <a:pt x="685802" y="1955678"/>
                  </a:lnTo>
                  <a:cubicBezTo>
                    <a:pt x="685804" y="1997762"/>
                    <a:pt x="719921" y="2031877"/>
                    <a:pt x="762005" y="2031875"/>
                  </a:cubicBezTo>
                  <a:cubicBezTo>
                    <a:pt x="772894" y="2031875"/>
                    <a:pt x="783657" y="2029540"/>
                    <a:pt x="793568" y="2025030"/>
                  </a:cubicBezTo>
                  <a:lnTo>
                    <a:pt x="917126" y="1968785"/>
                  </a:lnTo>
                  <a:cubicBezTo>
                    <a:pt x="953464" y="1952239"/>
                    <a:pt x="996334" y="1968283"/>
                    <a:pt x="1012881" y="2004620"/>
                  </a:cubicBezTo>
                  <a:cubicBezTo>
                    <a:pt x="1026111" y="2033675"/>
                    <a:pt x="1018716" y="2067969"/>
                    <a:pt x="994688" y="2088990"/>
                  </a:cubicBezTo>
                  <a:lnTo>
                    <a:pt x="864196" y="2203128"/>
                  </a:lnTo>
                  <a:cubicBezTo>
                    <a:pt x="832524" y="2230840"/>
                    <a:pt x="829313" y="2278980"/>
                    <a:pt x="857025" y="2310652"/>
                  </a:cubicBezTo>
                  <a:cubicBezTo>
                    <a:pt x="857450" y="2311138"/>
                    <a:pt x="857882" y="2311619"/>
                    <a:pt x="858319" y="2312094"/>
                  </a:cubicBezTo>
                  <a:lnTo>
                    <a:pt x="1042104" y="2516158"/>
                  </a:lnTo>
                  <a:lnTo>
                    <a:pt x="805360" y="2674158"/>
                  </a:lnTo>
                  <a:lnTo>
                    <a:pt x="461508" y="2777305"/>
                  </a:lnTo>
                  <a:cubicBezTo>
                    <a:pt x="159613" y="2867897"/>
                    <a:pt x="2" y="3056073"/>
                    <a:pt x="2" y="3321487"/>
                  </a:cubicBezTo>
                  <a:lnTo>
                    <a:pt x="2" y="3963072"/>
                  </a:lnTo>
                  <a:cubicBezTo>
                    <a:pt x="2" y="4005156"/>
                    <a:pt x="34118" y="4039272"/>
                    <a:pt x="76202" y="4039272"/>
                  </a:cubicBezTo>
                  <a:close/>
                  <a:moveTo>
                    <a:pt x="152402" y="3582072"/>
                  </a:moveTo>
                  <a:lnTo>
                    <a:pt x="762002" y="3582072"/>
                  </a:lnTo>
                  <a:lnTo>
                    <a:pt x="762002" y="3886872"/>
                  </a:lnTo>
                  <a:lnTo>
                    <a:pt x="152402" y="3886872"/>
                  </a:lnTo>
                  <a:close/>
                  <a:moveTo>
                    <a:pt x="3581402" y="3883891"/>
                  </a:moveTo>
                  <a:lnTo>
                    <a:pt x="2971802" y="3883891"/>
                  </a:lnTo>
                  <a:lnTo>
                    <a:pt x="2971802" y="3582072"/>
                  </a:lnTo>
                  <a:lnTo>
                    <a:pt x="3581402" y="3582072"/>
                  </a:lnTo>
                  <a:close/>
                  <a:moveTo>
                    <a:pt x="152402" y="869057"/>
                  </a:moveTo>
                  <a:cubicBezTo>
                    <a:pt x="151920" y="663814"/>
                    <a:pt x="245259" y="469604"/>
                    <a:pt x="405824" y="341762"/>
                  </a:cubicBezTo>
                  <a:lnTo>
                    <a:pt x="456735" y="301043"/>
                  </a:lnTo>
                  <a:cubicBezTo>
                    <a:pt x="686078" y="116605"/>
                    <a:pt x="1008670" y="102603"/>
                    <a:pt x="1253130" y="266477"/>
                  </a:cubicBezTo>
                  <a:cubicBezTo>
                    <a:pt x="1268058" y="276406"/>
                    <a:pt x="1286001" y="280772"/>
                    <a:pt x="1303822" y="278811"/>
                  </a:cubicBezTo>
                  <a:lnTo>
                    <a:pt x="1707892" y="233920"/>
                  </a:lnTo>
                  <a:cubicBezTo>
                    <a:pt x="2031327" y="197980"/>
                    <a:pt x="2322658" y="431041"/>
                    <a:pt x="2358598" y="754476"/>
                  </a:cubicBezTo>
                  <a:cubicBezTo>
                    <a:pt x="2361000" y="776089"/>
                    <a:pt x="2362203" y="797819"/>
                    <a:pt x="2362202" y="819565"/>
                  </a:cubicBezTo>
                  <a:cubicBezTo>
                    <a:pt x="2361996" y="994279"/>
                    <a:pt x="2331602" y="1167644"/>
                    <a:pt x="2272362" y="1332010"/>
                  </a:cubicBezTo>
                  <a:cubicBezTo>
                    <a:pt x="2232653" y="1204532"/>
                    <a:pt x="2114722" y="1117638"/>
                    <a:pt x="1981202" y="1117478"/>
                  </a:cubicBezTo>
                  <a:lnTo>
                    <a:pt x="1905002" y="1117478"/>
                  </a:lnTo>
                  <a:cubicBezTo>
                    <a:pt x="1862918" y="1117478"/>
                    <a:pt x="1828802" y="1151594"/>
                    <a:pt x="1828802" y="1193678"/>
                  </a:cubicBezTo>
                  <a:lnTo>
                    <a:pt x="1828802" y="1238322"/>
                  </a:lnTo>
                  <a:lnTo>
                    <a:pt x="1676402" y="1085922"/>
                  </a:lnTo>
                  <a:lnTo>
                    <a:pt x="1676402" y="965078"/>
                  </a:lnTo>
                  <a:cubicBezTo>
                    <a:pt x="1676402" y="947254"/>
                    <a:pt x="1670153" y="929994"/>
                    <a:pt x="1658743" y="916301"/>
                  </a:cubicBezTo>
                  <a:lnTo>
                    <a:pt x="1277743" y="459101"/>
                  </a:lnTo>
                  <a:cubicBezTo>
                    <a:pt x="1250805" y="426768"/>
                    <a:pt x="1202756" y="422394"/>
                    <a:pt x="1170423" y="449332"/>
                  </a:cubicBezTo>
                  <a:cubicBezTo>
                    <a:pt x="1157049" y="460476"/>
                    <a:pt x="1147892" y="475863"/>
                    <a:pt x="1144479" y="492933"/>
                  </a:cubicBezTo>
                  <a:cubicBezTo>
                    <a:pt x="1102468" y="701594"/>
                    <a:pt x="952135" y="871889"/>
                    <a:pt x="750296" y="939456"/>
                  </a:cubicBezTo>
                  <a:lnTo>
                    <a:pt x="668867" y="966593"/>
                  </a:lnTo>
                  <a:lnTo>
                    <a:pt x="152402" y="1031163"/>
                  </a:lnTo>
                  <a:close/>
                  <a:moveTo>
                    <a:pt x="1033922" y="2257144"/>
                  </a:moveTo>
                  <a:lnTo>
                    <a:pt x="1095044" y="2203671"/>
                  </a:lnTo>
                  <a:cubicBezTo>
                    <a:pt x="1188437" y="2121956"/>
                    <a:pt x="1197905" y="1980003"/>
                    <a:pt x="1116190" y="1886609"/>
                  </a:cubicBezTo>
                  <a:cubicBezTo>
                    <a:pt x="1050855" y="1811936"/>
                    <a:pt x="944276" y="1788956"/>
                    <a:pt x="853976" y="1830072"/>
                  </a:cubicBezTo>
                  <a:lnTo>
                    <a:pt x="838202" y="1837254"/>
                  </a:lnTo>
                  <a:lnTo>
                    <a:pt x="838202" y="1727078"/>
                  </a:lnTo>
                  <a:cubicBezTo>
                    <a:pt x="838202" y="1684994"/>
                    <a:pt x="804087" y="1650878"/>
                    <a:pt x="762003" y="1650878"/>
                  </a:cubicBezTo>
                  <a:cubicBezTo>
                    <a:pt x="759103" y="1650878"/>
                    <a:pt x="756206" y="1651043"/>
                    <a:pt x="753325" y="1651373"/>
                  </a:cubicBezTo>
                  <a:lnTo>
                    <a:pt x="643502" y="1663956"/>
                  </a:lnTo>
                  <a:lnTo>
                    <a:pt x="758097" y="1320170"/>
                  </a:lnTo>
                  <a:cubicBezTo>
                    <a:pt x="762853" y="1305897"/>
                    <a:pt x="763277" y="1290536"/>
                    <a:pt x="759316" y="1276022"/>
                  </a:cubicBezTo>
                  <a:lnTo>
                    <a:pt x="714549" y="1112011"/>
                  </a:lnTo>
                  <a:lnTo>
                    <a:pt x="798464" y="1084045"/>
                  </a:lnTo>
                  <a:cubicBezTo>
                    <a:pt x="1002482" y="1015732"/>
                    <a:pt x="1167186" y="862846"/>
                    <a:pt x="1250473" y="664469"/>
                  </a:cubicBezTo>
                  <a:lnTo>
                    <a:pt x="1524002" y="992662"/>
                  </a:lnTo>
                  <a:lnTo>
                    <a:pt x="1524002" y="1117440"/>
                  </a:lnTo>
                  <a:cubicBezTo>
                    <a:pt x="1524002" y="1137650"/>
                    <a:pt x="1532029" y="1157032"/>
                    <a:pt x="1546319" y="1171323"/>
                  </a:cubicBezTo>
                  <a:lnTo>
                    <a:pt x="1851119" y="1476123"/>
                  </a:lnTo>
                  <a:cubicBezTo>
                    <a:pt x="1880876" y="1505882"/>
                    <a:pt x="1929123" y="1505883"/>
                    <a:pt x="1958882" y="1476126"/>
                  </a:cubicBezTo>
                  <a:cubicBezTo>
                    <a:pt x="1973165" y="1461844"/>
                    <a:pt x="1981193" y="1442476"/>
                    <a:pt x="1981202" y="1422278"/>
                  </a:cubicBezTo>
                  <a:lnTo>
                    <a:pt x="1981202" y="1269878"/>
                  </a:lnTo>
                  <a:cubicBezTo>
                    <a:pt x="2065370" y="1269873"/>
                    <a:pt x="2133606" y="1338101"/>
                    <a:pt x="2133611" y="1422269"/>
                  </a:cubicBezTo>
                  <a:cubicBezTo>
                    <a:pt x="2133613" y="1465651"/>
                    <a:pt x="2115128" y="1506978"/>
                    <a:pt x="2082786" y="1535892"/>
                  </a:cubicBezTo>
                  <a:cubicBezTo>
                    <a:pt x="2080779" y="1537692"/>
                    <a:pt x="2078871" y="1539600"/>
                    <a:pt x="2077071" y="1541607"/>
                  </a:cubicBezTo>
                  <a:lnTo>
                    <a:pt x="2069661" y="1549818"/>
                  </a:lnTo>
                  <a:cubicBezTo>
                    <a:pt x="2041465" y="1581024"/>
                    <a:pt x="2043905" y="1629180"/>
                    <a:pt x="2075112" y="1657376"/>
                  </a:cubicBezTo>
                  <a:cubicBezTo>
                    <a:pt x="2091778" y="1672435"/>
                    <a:pt x="2114243" y="1679367"/>
                    <a:pt x="2136498" y="1676319"/>
                  </a:cubicBezTo>
                  <a:lnTo>
                    <a:pt x="2210603" y="2195060"/>
                  </a:lnTo>
                  <a:cubicBezTo>
                    <a:pt x="2214003" y="2218914"/>
                    <a:pt x="2228485" y="2239753"/>
                    <a:pt x="2249655" y="2251258"/>
                  </a:cubicBezTo>
                  <a:lnTo>
                    <a:pt x="2464406" y="2367863"/>
                  </a:lnTo>
                  <a:lnTo>
                    <a:pt x="1757727" y="2946031"/>
                  </a:lnTo>
                  <a:lnTo>
                    <a:pt x="1310776" y="2499079"/>
                  </a:lnTo>
                  <a:lnTo>
                    <a:pt x="1839680" y="2163561"/>
                  </a:lnTo>
                  <a:cubicBezTo>
                    <a:pt x="1928017" y="2107855"/>
                    <a:pt x="1981483" y="2010621"/>
                    <a:pt x="1981202" y="1906186"/>
                  </a:cubicBezTo>
                  <a:cubicBezTo>
                    <a:pt x="1981202" y="1864102"/>
                    <a:pt x="1947086" y="1829986"/>
                    <a:pt x="1905002" y="1829986"/>
                  </a:cubicBezTo>
                  <a:cubicBezTo>
                    <a:pt x="1862918" y="1829986"/>
                    <a:pt x="1828802" y="1864102"/>
                    <a:pt x="1828802" y="1906186"/>
                  </a:cubicBezTo>
                  <a:cubicBezTo>
                    <a:pt x="1828941" y="1958402"/>
                    <a:pt x="1802208" y="2007017"/>
                    <a:pt x="1758041" y="2034869"/>
                  </a:cubicBezTo>
                  <a:lnTo>
                    <a:pt x="1171577" y="2410497"/>
                  </a:lnTo>
                  <a:close/>
                  <a:moveTo>
                    <a:pt x="505380" y="2923266"/>
                  </a:moveTo>
                  <a:lnTo>
                    <a:pt x="859767" y="2816948"/>
                  </a:lnTo>
                  <a:cubicBezTo>
                    <a:pt x="859938" y="2816948"/>
                    <a:pt x="1194094" y="2597939"/>
                    <a:pt x="1194094" y="2597939"/>
                  </a:cubicBezTo>
                  <a:lnTo>
                    <a:pt x="1698700" y="3102545"/>
                  </a:lnTo>
                  <a:cubicBezTo>
                    <a:pt x="1726383" y="3130220"/>
                    <a:pt x="1770532" y="3132419"/>
                    <a:pt x="1800827" y="3107632"/>
                  </a:cubicBezTo>
                  <a:lnTo>
                    <a:pt x="2609033" y="2446378"/>
                  </a:lnTo>
                  <a:lnTo>
                    <a:pt x="2859055" y="2582137"/>
                  </a:lnTo>
                  <a:cubicBezTo>
                    <a:pt x="2861693" y="2583576"/>
                    <a:pt x="3228406" y="2694656"/>
                    <a:pt x="3228406" y="2694656"/>
                  </a:cubicBezTo>
                  <a:cubicBezTo>
                    <a:pt x="3438531" y="2756635"/>
                    <a:pt x="3582413" y="2950014"/>
                    <a:pt x="3581402" y="3169087"/>
                  </a:cubicBezTo>
                  <a:lnTo>
                    <a:pt x="3581402" y="3429672"/>
                  </a:lnTo>
                  <a:lnTo>
                    <a:pt x="2895602" y="3429672"/>
                  </a:lnTo>
                  <a:cubicBezTo>
                    <a:pt x="2853518" y="3429672"/>
                    <a:pt x="2819402" y="3463788"/>
                    <a:pt x="2819402" y="3505872"/>
                  </a:cubicBezTo>
                  <a:lnTo>
                    <a:pt x="2819402" y="3886872"/>
                  </a:lnTo>
                  <a:lnTo>
                    <a:pt x="914402" y="3886872"/>
                  </a:lnTo>
                  <a:lnTo>
                    <a:pt x="914402" y="3505872"/>
                  </a:lnTo>
                  <a:cubicBezTo>
                    <a:pt x="914402" y="3463788"/>
                    <a:pt x="880286" y="3429672"/>
                    <a:pt x="838202" y="3429672"/>
                  </a:cubicBezTo>
                  <a:lnTo>
                    <a:pt x="152402" y="3429672"/>
                  </a:lnTo>
                  <a:lnTo>
                    <a:pt x="152402" y="3321487"/>
                  </a:lnTo>
                  <a:cubicBezTo>
                    <a:pt x="152402" y="3124786"/>
                    <a:pt x="267864" y="2994522"/>
                    <a:pt x="505380" y="29232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8" name="Freeform: Shape 1607">
              <a:extLst>
                <a:ext uri="{FF2B5EF4-FFF2-40B4-BE49-F238E27FC236}">
                  <a16:creationId xmlns:a16="http://schemas.microsoft.com/office/drawing/2014/main" id="{43AE423E-5E45-48D1-AE28-4F4954CB0A54}"/>
                </a:ext>
              </a:extLst>
            </p:cNvPr>
            <p:cNvSpPr/>
            <p:nvPr/>
          </p:nvSpPr>
          <p:spPr>
            <a:xfrm>
              <a:off x="3113215" y="2899818"/>
              <a:ext cx="371475" cy="161925"/>
            </a:xfrm>
            <a:custGeom>
              <a:avLst/>
              <a:gdLst>
                <a:gd name="connsiteX0" fmla="*/ 132 w 371475"/>
                <a:gd name="connsiteY0" fmla="*/ 93981 h 161925"/>
                <a:gd name="connsiteX1" fmla="*/ 76132 w 371475"/>
                <a:gd name="connsiteY1" fmla="*/ 165743 h 161925"/>
                <a:gd name="connsiteX2" fmla="*/ 80637 w 371475"/>
                <a:gd name="connsiteY2" fmla="*/ 165609 h 161925"/>
                <a:gd name="connsiteX3" fmla="*/ 308847 w 371475"/>
                <a:gd name="connsiteY3" fmla="*/ 152274 h 161925"/>
                <a:gd name="connsiteX4" fmla="*/ 380484 w 371475"/>
                <a:gd name="connsiteY4" fmla="*/ 71769 h 161925"/>
                <a:gd name="connsiteX5" fmla="*/ 299979 w 371475"/>
                <a:gd name="connsiteY5" fmla="*/ 131 h 161925"/>
                <a:gd name="connsiteX6" fmla="*/ 71770 w 371475"/>
                <a:gd name="connsiteY6" fmla="*/ 13466 h 161925"/>
                <a:gd name="connsiteX7" fmla="*/ 131 w 371475"/>
                <a:gd name="connsiteY7" fmla="*/ 93970 h 161925"/>
                <a:gd name="connsiteX8" fmla="*/ 132 w 371475"/>
                <a:gd name="connsiteY8" fmla="*/ 93981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161925">
                  <a:moveTo>
                    <a:pt x="132" y="93981"/>
                  </a:moveTo>
                  <a:cubicBezTo>
                    <a:pt x="2481" y="134246"/>
                    <a:pt x="35799" y="165705"/>
                    <a:pt x="76132" y="165743"/>
                  </a:cubicBezTo>
                  <a:cubicBezTo>
                    <a:pt x="77627" y="165743"/>
                    <a:pt x="79132" y="165743"/>
                    <a:pt x="80637" y="165609"/>
                  </a:cubicBezTo>
                  <a:lnTo>
                    <a:pt x="308847" y="152274"/>
                  </a:lnTo>
                  <a:cubicBezTo>
                    <a:pt x="350860" y="149825"/>
                    <a:pt x="382933" y="113782"/>
                    <a:pt x="380484" y="71769"/>
                  </a:cubicBezTo>
                  <a:cubicBezTo>
                    <a:pt x="378036" y="29756"/>
                    <a:pt x="341992" y="-2317"/>
                    <a:pt x="299979" y="131"/>
                  </a:cubicBezTo>
                  <a:lnTo>
                    <a:pt x="71770" y="13466"/>
                  </a:lnTo>
                  <a:cubicBezTo>
                    <a:pt x="29757" y="15914"/>
                    <a:pt x="-2317" y="51957"/>
                    <a:pt x="131" y="93970"/>
                  </a:cubicBezTo>
                  <a:cubicBezTo>
                    <a:pt x="132" y="93974"/>
                    <a:pt x="132" y="93977"/>
                    <a:pt x="132" y="939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9" name="Freeform: Shape 1608">
              <a:extLst>
                <a:ext uri="{FF2B5EF4-FFF2-40B4-BE49-F238E27FC236}">
                  <a16:creationId xmlns:a16="http://schemas.microsoft.com/office/drawing/2014/main" id="{006E49FE-4EF4-46CE-83F0-8780BC36898C}"/>
                </a:ext>
              </a:extLst>
            </p:cNvPr>
            <p:cNvSpPr/>
            <p:nvPr/>
          </p:nvSpPr>
          <p:spPr>
            <a:xfrm>
              <a:off x="3202596" y="3130435"/>
              <a:ext cx="295275" cy="228600"/>
            </a:xfrm>
            <a:custGeom>
              <a:avLst/>
              <a:gdLst>
                <a:gd name="connsiteX0" fmla="*/ 76306 w 295275"/>
                <a:gd name="connsiteY0" fmla="*/ 237478 h 228600"/>
                <a:gd name="connsiteX1" fmla="*/ 113453 w 295275"/>
                <a:gd name="connsiteY1" fmla="*/ 227753 h 228600"/>
                <a:gd name="connsiteX2" fmla="*/ 265682 w 295275"/>
                <a:gd name="connsiteY2" fmla="*/ 142561 h 228600"/>
                <a:gd name="connsiteX3" fmla="*/ 294554 w 295275"/>
                <a:gd name="connsiteY3" fmla="*/ 38738 h 228600"/>
                <a:gd name="connsiteX4" fmla="*/ 191253 w 295275"/>
                <a:gd name="connsiteY4" fmla="*/ 9573 h 228600"/>
                <a:gd name="connsiteX5" fmla="*/ 39015 w 295275"/>
                <a:gd name="connsiteY5" fmla="*/ 94774 h 228600"/>
                <a:gd name="connsiteX6" fmla="*/ 9710 w 295275"/>
                <a:gd name="connsiteY6" fmla="*/ 198476 h 228600"/>
                <a:gd name="connsiteX7" fmla="*/ 76296 w 295275"/>
                <a:gd name="connsiteY7" fmla="*/ 237478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228600">
                  <a:moveTo>
                    <a:pt x="76306" y="237478"/>
                  </a:moveTo>
                  <a:cubicBezTo>
                    <a:pt x="89318" y="237478"/>
                    <a:pt x="102111" y="234129"/>
                    <a:pt x="113453" y="227753"/>
                  </a:cubicBezTo>
                  <a:lnTo>
                    <a:pt x="265682" y="142561"/>
                  </a:lnTo>
                  <a:cubicBezTo>
                    <a:pt x="302325" y="121864"/>
                    <a:pt x="315251" y="75381"/>
                    <a:pt x="294554" y="38738"/>
                  </a:cubicBezTo>
                  <a:cubicBezTo>
                    <a:pt x="273972" y="2299"/>
                    <a:pt x="227853" y="-10722"/>
                    <a:pt x="191253" y="9573"/>
                  </a:cubicBezTo>
                  <a:lnTo>
                    <a:pt x="39015" y="94774"/>
                  </a:lnTo>
                  <a:cubicBezTo>
                    <a:pt x="2286" y="115318"/>
                    <a:pt x="-10834" y="161747"/>
                    <a:pt x="9710" y="198476"/>
                  </a:cubicBezTo>
                  <a:cubicBezTo>
                    <a:pt x="23195" y="222585"/>
                    <a:pt x="48672" y="237508"/>
                    <a:pt x="76296" y="23747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0" name="Freeform: Shape 1609">
              <a:extLst>
                <a:ext uri="{FF2B5EF4-FFF2-40B4-BE49-F238E27FC236}">
                  <a16:creationId xmlns:a16="http://schemas.microsoft.com/office/drawing/2014/main" id="{CD149447-0A81-41E4-A9C5-787118535B7F}"/>
                </a:ext>
              </a:extLst>
            </p:cNvPr>
            <p:cNvSpPr/>
            <p:nvPr/>
          </p:nvSpPr>
          <p:spPr>
            <a:xfrm>
              <a:off x="3172895" y="2607200"/>
              <a:ext cx="304800" cy="209550"/>
            </a:xfrm>
            <a:custGeom>
              <a:avLst/>
              <a:gdLst>
                <a:gd name="connsiteX0" fmla="*/ 44923 w 304800"/>
                <a:gd name="connsiteY0" fmla="*/ 145703 h 209550"/>
                <a:gd name="connsiteX1" fmla="*/ 201495 w 304800"/>
                <a:gd name="connsiteY1" fmla="*/ 212892 h 209550"/>
                <a:gd name="connsiteX2" fmla="*/ 300790 w 304800"/>
                <a:gd name="connsiteY2" fmla="*/ 171018 h 209550"/>
                <a:gd name="connsiteX3" fmla="*/ 261598 w 304800"/>
                <a:gd name="connsiteY3" fmla="*/ 72875 h 209550"/>
                <a:gd name="connsiteX4" fmla="*/ 105026 w 304800"/>
                <a:gd name="connsiteY4" fmla="*/ 5676 h 209550"/>
                <a:gd name="connsiteX5" fmla="*/ 5673 w 304800"/>
                <a:gd name="connsiteY5" fmla="*/ 47412 h 209550"/>
                <a:gd name="connsiteX6" fmla="*/ 44913 w 304800"/>
                <a:gd name="connsiteY6" fmla="*/ 145693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209550">
                  <a:moveTo>
                    <a:pt x="44923" y="145703"/>
                  </a:moveTo>
                  <a:lnTo>
                    <a:pt x="201495" y="212892"/>
                  </a:lnTo>
                  <a:cubicBezTo>
                    <a:pt x="240478" y="228748"/>
                    <a:pt x="284933" y="210001"/>
                    <a:pt x="300790" y="171018"/>
                  </a:cubicBezTo>
                  <a:cubicBezTo>
                    <a:pt x="316218" y="133087"/>
                    <a:pt x="298910" y="89744"/>
                    <a:pt x="261598" y="72875"/>
                  </a:cubicBezTo>
                  <a:lnTo>
                    <a:pt x="105026" y="5676"/>
                  </a:lnTo>
                  <a:cubicBezTo>
                    <a:pt x="66065" y="-10235"/>
                    <a:pt x="21583" y="8451"/>
                    <a:pt x="5673" y="47412"/>
                  </a:cubicBezTo>
                  <a:cubicBezTo>
                    <a:pt x="-9838" y="85394"/>
                    <a:pt x="7508" y="128839"/>
                    <a:pt x="44913" y="1456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1" name="Freeform: Shape 1610">
              <a:extLst>
                <a:ext uri="{FF2B5EF4-FFF2-40B4-BE49-F238E27FC236}">
                  <a16:creationId xmlns:a16="http://schemas.microsoft.com/office/drawing/2014/main" id="{EB0E5165-AF4A-4120-A51D-DE20A480C8F2}"/>
                </a:ext>
              </a:extLst>
            </p:cNvPr>
            <p:cNvSpPr/>
            <p:nvPr/>
          </p:nvSpPr>
          <p:spPr>
            <a:xfrm>
              <a:off x="36687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2" name="Freeform: Shape 1611">
              <a:extLst>
                <a:ext uri="{FF2B5EF4-FFF2-40B4-BE49-F238E27FC236}">
                  <a16:creationId xmlns:a16="http://schemas.microsoft.com/office/drawing/2014/main" id="{88DE257D-DAA4-4C7B-B90A-2029F55152E9}"/>
                </a:ext>
              </a:extLst>
            </p:cNvPr>
            <p:cNvSpPr/>
            <p:nvPr/>
          </p:nvSpPr>
          <p:spPr>
            <a:xfrm>
              <a:off x="3897312" y="3140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3" name="Freeform: Shape 1612">
              <a:extLst>
                <a:ext uri="{FF2B5EF4-FFF2-40B4-BE49-F238E27FC236}">
                  <a16:creationId xmlns:a16="http://schemas.microsoft.com/office/drawing/2014/main" id="{7DE21BB3-8A42-4B12-BF29-AA00764FFF02}"/>
                </a:ext>
              </a:extLst>
            </p:cNvPr>
            <p:cNvSpPr/>
            <p:nvPr/>
          </p:nvSpPr>
          <p:spPr>
            <a:xfrm>
              <a:off x="3592512" y="3292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14" name="Graphic 14">
            <a:extLst>
              <a:ext uri="{FF2B5EF4-FFF2-40B4-BE49-F238E27FC236}">
                <a16:creationId xmlns:a16="http://schemas.microsoft.com/office/drawing/2014/main" id="{973551D3-8AC5-4A1F-B760-0F0C8E846540}"/>
              </a:ext>
            </a:extLst>
          </p:cNvPr>
          <p:cNvGrpSpPr/>
          <p:nvPr/>
        </p:nvGrpSpPr>
        <p:grpSpPr>
          <a:xfrm>
            <a:off x="5502457" y="243331"/>
            <a:ext cx="720000" cy="720000"/>
            <a:chOff x="2601912" y="396875"/>
            <a:chExt cx="4876800" cy="4876800"/>
          </a:xfrm>
        </p:grpSpPr>
        <p:sp>
          <p:nvSpPr>
            <p:cNvPr id="1615" name="Freeform: Shape 1614">
              <a:extLst>
                <a:ext uri="{FF2B5EF4-FFF2-40B4-BE49-F238E27FC236}">
                  <a16:creationId xmlns:a16="http://schemas.microsoft.com/office/drawing/2014/main" id="{9D8675E3-7B36-4F97-8CD6-7709F72CBF3E}"/>
                </a:ext>
              </a:extLst>
            </p:cNvPr>
            <p:cNvSpPr/>
            <p:nvPr/>
          </p:nvSpPr>
          <p:spPr>
            <a:xfrm>
              <a:off x="5141384" y="3014775"/>
              <a:ext cx="666750" cy="790575"/>
            </a:xfrm>
            <a:custGeom>
              <a:avLst/>
              <a:gdLst>
                <a:gd name="connsiteX0" fmla="*/ 0 w 666750"/>
                <a:gd name="connsiteY0" fmla="*/ 167733 h 790575"/>
                <a:gd name="connsiteX1" fmla="*/ 254497 w 666750"/>
                <a:gd name="connsiteY1" fmla="*/ 0 h 790575"/>
                <a:gd name="connsiteX2" fmla="*/ 669118 w 666750"/>
                <a:gd name="connsiteY2" fmla="*/ 629092 h 790575"/>
                <a:gd name="connsiteX3" fmla="*/ 414621 w 666750"/>
                <a:gd name="connsiteY3" fmla="*/ 796825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790575">
                  <a:moveTo>
                    <a:pt x="0" y="167733"/>
                  </a:moveTo>
                  <a:lnTo>
                    <a:pt x="254497" y="0"/>
                  </a:lnTo>
                  <a:lnTo>
                    <a:pt x="669118" y="629092"/>
                  </a:lnTo>
                  <a:lnTo>
                    <a:pt x="414621" y="796825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6" name="Freeform: Shape 1615">
              <a:extLst>
                <a:ext uri="{FF2B5EF4-FFF2-40B4-BE49-F238E27FC236}">
                  <a16:creationId xmlns:a16="http://schemas.microsoft.com/office/drawing/2014/main" id="{690E878F-5FFD-4F09-AE0C-502B14135C4A}"/>
                </a:ext>
              </a:extLst>
            </p:cNvPr>
            <p:cNvSpPr/>
            <p:nvPr/>
          </p:nvSpPr>
          <p:spPr>
            <a:xfrm>
              <a:off x="5140654" y="3015756"/>
              <a:ext cx="381000" cy="371475"/>
            </a:xfrm>
            <a:custGeom>
              <a:avLst/>
              <a:gdLst>
                <a:gd name="connsiteX0" fmla="*/ 0 w 381000"/>
                <a:gd name="connsiteY0" fmla="*/ 167640 h 371475"/>
                <a:gd name="connsiteX1" fmla="*/ 254508 w 381000"/>
                <a:gd name="connsiteY1" fmla="*/ 0 h 371475"/>
                <a:gd name="connsiteX2" fmla="*/ 389746 w 381000"/>
                <a:gd name="connsiteY2" fmla="*/ 205316 h 371475"/>
                <a:gd name="connsiteX3" fmla="*/ 135238 w 381000"/>
                <a:gd name="connsiteY3" fmla="*/ 372956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371475">
                  <a:moveTo>
                    <a:pt x="0" y="167640"/>
                  </a:moveTo>
                  <a:lnTo>
                    <a:pt x="254508" y="0"/>
                  </a:lnTo>
                  <a:lnTo>
                    <a:pt x="389746" y="205316"/>
                  </a:lnTo>
                  <a:lnTo>
                    <a:pt x="135238" y="372956"/>
                  </a:ln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7" name="Freeform: Shape 1616">
              <a:extLst>
                <a:ext uri="{FF2B5EF4-FFF2-40B4-BE49-F238E27FC236}">
                  <a16:creationId xmlns:a16="http://schemas.microsoft.com/office/drawing/2014/main" id="{7E2C32B2-F003-4036-A400-D8FB71C93A85}"/>
                </a:ext>
              </a:extLst>
            </p:cNvPr>
            <p:cNvSpPr/>
            <p:nvPr/>
          </p:nvSpPr>
          <p:spPr>
            <a:xfrm>
              <a:off x="5455164" y="3545460"/>
              <a:ext cx="1257300" cy="1581150"/>
            </a:xfrm>
            <a:custGeom>
              <a:avLst/>
              <a:gdLst>
                <a:gd name="connsiteX0" fmla="*/ 0 w 1257300"/>
                <a:gd name="connsiteY0" fmla="*/ 251600 h 1581150"/>
                <a:gd name="connsiteX1" fmla="*/ 381745 w 1257300"/>
                <a:gd name="connsiteY1" fmla="*/ 0 h 1581150"/>
                <a:gd name="connsiteX2" fmla="*/ 381745 w 1257300"/>
                <a:gd name="connsiteY2" fmla="*/ 0 h 1581150"/>
                <a:gd name="connsiteX3" fmla="*/ 1136545 w 1257300"/>
                <a:gd name="connsiteY3" fmla="*/ 1145236 h 1581150"/>
                <a:gd name="connsiteX4" fmla="*/ 1071472 w 1257300"/>
                <a:gd name="connsiteY4" fmla="*/ 1461908 h 1581150"/>
                <a:gd name="connsiteX5" fmla="*/ 1071472 w 1257300"/>
                <a:gd name="connsiteY5" fmla="*/ 1461908 h 1581150"/>
                <a:gd name="connsiteX6" fmla="*/ 754800 w 1257300"/>
                <a:gd name="connsiteY6" fmla="*/ 1396835 h 1581150"/>
                <a:gd name="connsiteX7" fmla="*/ 0 w 1257300"/>
                <a:gd name="connsiteY7" fmla="*/ 251600 h 1581150"/>
                <a:gd name="connsiteX8" fmla="*/ 0 w 1257300"/>
                <a:gd name="connsiteY8" fmla="*/ 25160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7300" h="1581150">
                  <a:moveTo>
                    <a:pt x="0" y="251600"/>
                  </a:moveTo>
                  <a:lnTo>
                    <a:pt x="381745" y="0"/>
                  </a:lnTo>
                  <a:lnTo>
                    <a:pt x="381745" y="0"/>
                  </a:lnTo>
                  <a:lnTo>
                    <a:pt x="1136545" y="1145236"/>
                  </a:lnTo>
                  <a:cubicBezTo>
                    <a:pt x="1206022" y="1250651"/>
                    <a:pt x="1176888" y="1392431"/>
                    <a:pt x="1071472" y="1461908"/>
                  </a:cubicBezTo>
                  <a:lnTo>
                    <a:pt x="1071472" y="1461908"/>
                  </a:lnTo>
                  <a:cubicBezTo>
                    <a:pt x="966056" y="1531385"/>
                    <a:pt x="824277" y="1502251"/>
                    <a:pt x="754800" y="1396835"/>
                  </a:cubicBezTo>
                  <a:lnTo>
                    <a:pt x="0" y="251600"/>
                  </a:lnTo>
                  <a:lnTo>
                    <a:pt x="0" y="251600"/>
                  </a:ln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8" name="Freeform: Shape 1617">
              <a:extLst>
                <a:ext uri="{FF2B5EF4-FFF2-40B4-BE49-F238E27FC236}">
                  <a16:creationId xmlns:a16="http://schemas.microsoft.com/office/drawing/2014/main" id="{EFC06006-D44E-450A-9CD8-99901E954737}"/>
                </a:ext>
              </a:extLst>
            </p:cNvPr>
            <p:cNvSpPr/>
            <p:nvPr/>
          </p:nvSpPr>
          <p:spPr>
            <a:xfrm>
              <a:off x="5455163" y="3545458"/>
              <a:ext cx="542925" cy="504825"/>
            </a:xfrm>
            <a:custGeom>
              <a:avLst/>
              <a:gdLst>
                <a:gd name="connsiteX0" fmla="*/ 0 w 542925"/>
                <a:gd name="connsiteY0" fmla="*/ 251600 h 504825"/>
                <a:gd name="connsiteX1" fmla="*/ 381745 w 542925"/>
                <a:gd name="connsiteY1" fmla="*/ 0 h 504825"/>
                <a:gd name="connsiteX2" fmla="*/ 549478 w 542925"/>
                <a:gd name="connsiteY2" fmla="*/ 254497 h 504825"/>
                <a:gd name="connsiteX3" fmla="*/ 167733 w 542925"/>
                <a:gd name="connsiteY3" fmla="*/ 506097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504825">
                  <a:moveTo>
                    <a:pt x="0" y="251600"/>
                  </a:moveTo>
                  <a:lnTo>
                    <a:pt x="381745" y="0"/>
                  </a:lnTo>
                  <a:lnTo>
                    <a:pt x="549478" y="254497"/>
                  </a:lnTo>
                  <a:lnTo>
                    <a:pt x="167733" y="506097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9" name="Freeform: Shape 1618">
              <a:extLst>
                <a:ext uri="{FF2B5EF4-FFF2-40B4-BE49-F238E27FC236}">
                  <a16:creationId xmlns:a16="http://schemas.microsoft.com/office/drawing/2014/main" id="{56FF4E42-D528-4385-A33A-CDA16DE8410A}"/>
                </a:ext>
              </a:extLst>
            </p:cNvPr>
            <p:cNvSpPr/>
            <p:nvPr/>
          </p:nvSpPr>
          <p:spPr>
            <a:xfrm>
              <a:off x="3177222" y="638458"/>
              <a:ext cx="2752725" cy="2752725"/>
            </a:xfrm>
            <a:custGeom>
              <a:avLst/>
              <a:gdLst>
                <a:gd name="connsiteX0" fmla="*/ 2757088 w 2752725"/>
                <a:gd name="connsiteY0" fmla="*/ 1378544 h 2752725"/>
                <a:gd name="connsiteX1" fmla="*/ 1378544 w 2752725"/>
                <a:gd name="connsiteY1" fmla="*/ 2757087 h 2752725"/>
                <a:gd name="connsiteX2" fmla="*/ 0 w 2752725"/>
                <a:gd name="connsiteY2" fmla="*/ 1378544 h 2752725"/>
                <a:gd name="connsiteX3" fmla="*/ 1378544 w 2752725"/>
                <a:gd name="connsiteY3" fmla="*/ 0 h 2752725"/>
                <a:gd name="connsiteX4" fmla="*/ 2757088 w 2752725"/>
                <a:gd name="connsiteY4" fmla="*/ 1378544 h 275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2725" h="2752725">
                  <a:moveTo>
                    <a:pt x="2757088" y="1378544"/>
                  </a:moveTo>
                  <a:cubicBezTo>
                    <a:pt x="2757088" y="2139893"/>
                    <a:pt x="2139892" y="2757087"/>
                    <a:pt x="1378544" y="2757087"/>
                  </a:cubicBezTo>
                  <a:cubicBezTo>
                    <a:pt x="617195" y="2757087"/>
                    <a:pt x="0" y="2139892"/>
                    <a:pt x="0" y="1378544"/>
                  </a:cubicBezTo>
                  <a:cubicBezTo>
                    <a:pt x="0" y="617195"/>
                    <a:pt x="617195" y="0"/>
                    <a:pt x="1378544" y="0"/>
                  </a:cubicBezTo>
                  <a:cubicBezTo>
                    <a:pt x="2139892" y="0"/>
                    <a:pt x="2757088" y="617195"/>
                    <a:pt x="2757088" y="1378544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0" name="Freeform: Shape 1619">
              <a:extLst>
                <a:ext uri="{FF2B5EF4-FFF2-40B4-BE49-F238E27FC236}">
                  <a16:creationId xmlns:a16="http://schemas.microsoft.com/office/drawing/2014/main" id="{85C02530-4251-45FE-96B4-AD1FC500018C}"/>
                </a:ext>
              </a:extLst>
            </p:cNvPr>
            <p:cNvSpPr/>
            <p:nvPr/>
          </p:nvSpPr>
          <p:spPr>
            <a:xfrm>
              <a:off x="3488966" y="950201"/>
              <a:ext cx="2133600" cy="2124075"/>
            </a:xfrm>
            <a:custGeom>
              <a:avLst/>
              <a:gdLst>
                <a:gd name="connsiteX0" fmla="*/ 2133600 w 2133600"/>
                <a:gd name="connsiteY0" fmla="*/ 1066800 h 2124075"/>
                <a:gd name="connsiteX1" fmla="*/ 1066800 w 2133600"/>
                <a:gd name="connsiteY1" fmla="*/ 2133600 h 2124075"/>
                <a:gd name="connsiteX2" fmla="*/ 0 w 2133600"/>
                <a:gd name="connsiteY2" fmla="*/ 1066800 h 2124075"/>
                <a:gd name="connsiteX3" fmla="*/ 1066800 w 2133600"/>
                <a:gd name="connsiteY3" fmla="*/ 0 h 2124075"/>
                <a:gd name="connsiteX4" fmla="*/ 2133600 w 2133600"/>
                <a:gd name="connsiteY4" fmla="*/ 1066800 h 212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0" h="2124075">
                  <a:moveTo>
                    <a:pt x="2133600" y="1066800"/>
                  </a:moveTo>
                  <a:cubicBezTo>
                    <a:pt x="2133600" y="1655977"/>
                    <a:pt x="1655977" y="2133600"/>
                    <a:pt x="1066800" y="2133600"/>
                  </a:cubicBezTo>
                  <a:cubicBezTo>
                    <a:pt x="477623" y="2133600"/>
                    <a:pt x="0" y="1655977"/>
                    <a:pt x="0" y="1066800"/>
                  </a:cubicBezTo>
                  <a:cubicBezTo>
                    <a:pt x="0" y="477622"/>
                    <a:pt x="477623" y="0"/>
                    <a:pt x="1066800" y="0"/>
                  </a:cubicBezTo>
                  <a:cubicBezTo>
                    <a:pt x="1655977" y="0"/>
                    <a:pt x="2133600" y="477622"/>
                    <a:pt x="2133600" y="106680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1" name="Freeform: Shape 1620">
              <a:extLst>
                <a:ext uri="{FF2B5EF4-FFF2-40B4-BE49-F238E27FC236}">
                  <a16:creationId xmlns:a16="http://schemas.microsoft.com/office/drawing/2014/main" id="{D744469F-32E5-44E4-8AB7-817107D003F2}"/>
                </a:ext>
              </a:extLst>
            </p:cNvPr>
            <p:cNvSpPr/>
            <p:nvPr/>
          </p:nvSpPr>
          <p:spPr>
            <a:xfrm>
              <a:off x="3621439" y="1082675"/>
              <a:ext cx="1866900" cy="1866900"/>
            </a:xfrm>
            <a:custGeom>
              <a:avLst/>
              <a:gdLst>
                <a:gd name="connsiteX0" fmla="*/ 1868653 w 1866900"/>
                <a:gd name="connsiteY0" fmla="*/ 934326 h 1866900"/>
                <a:gd name="connsiteX1" fmla="*/ 934326 w 1866900"/>
                <a:gd name="connsiteY1" fmla="*/ 1868653 h 1866900"/>
                <a:gd name="connsiteX2" fmla="*/ 0 w 1866900"/>
                <a:gd name="connsiteY2" fmla="*/ 934326 h 1866900"/>
                <a:gd name="connsiteX3" fmla="*/ 934326 w 1866900"/>
                <a:gd name="connsiteY3" fmla="*/ 0 h 1866900"/>
                <a:gd name="connsiteX4" fmla="*/ 1868653 w 1866900"/>
                <a:gd name="connsiteY4" fmla="*/ 934326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1866900">
                  <a:moveTo>
                    <a:pt x="1868653" y="934326"/>
                  </a:moveTo>
                  <a:cubicBezTo>
                    <a:pt x="1868653" y="1450340"/>
                    <a:pt x="1450340" y="1868653"/>
                    <a:pt x="934326" y="1868653"/>
                  </a:cubicBezTo>
                  <a:cubicBezTo>
                    <a:pt x="418312" y="1868653"/>
                    <a:pt x="0" y="1450340"/>
                    <a:pt x="0" y="934326"/>
                  </a:cubicBezTo>
                  <a:cubicBezTo>
                    <a:pt x="0" y="418312"/>
                    <a:pt x="418312" y="0"/>
                    <a:pt x="934326" y="0"/>
                  </a:cubicBezTo>
                  <a:cubicBezTo>
                    <a:pt x="1450341" y="0"/>
                    <a:pt x="1868653" y="418312"/>
                    <a:pt x="1868653" y="934326"/>
                  </a:cubicBez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2" name="Freeform: Shape 1621">
              <a:extLst>
                <a:ext uri="{FF2B5EF4-FFF2-40B4-BE49-F238E27FC236}">
                  <a16:creationId xmlns:a16="http://schemas.microsoft.com/office/drawing/2014/main" id="{2B0E36B6-9F19-475A-9DC8-8B9F17D6FB63}"/>
                </a:ext>
              </a:extLst>
            </p:cNvPr>
            <p:cNvSpPr/>
            <p:nvPr/>
          </p:nvSpPr>
          <p:spPr>
            <a:xfrm>
              <a:off x="4234992" y="1555934"/>
              <a:ext cx="276225" cy="333375"/>
            </a:xfrm>
            <a:custGeom>
              <a:avLst/>
              <a:gdLst>
                <a:gd name="connsiteX0" fmla="*/ 201435 w 276225"/>
                <a:gd name="connsiteY0" fmla="*/ 342214 h 333375"/>
                <a:gd name="connsiteX1" fmla="*/ 137732 w 276225"/>
                <a:gd name="connsiteY1" fmla="*/ 307924 h 333375"/>
                <a:gd name="connsiteX2" fmla="*/ 11888 w 276225"/>
                <a:gd name="connsiteY2" fmla="*/ 117062 h 333375"/>
                <a:gd name="connsiteX3" fmla="*/ 35355 w 276225"/>
                <a:gd name="connsiteY3" fmla="*/ 11886 h 333375"/>
                <a:gd name="connsiteX4" fmla="*/ 139142 w 276225"/>
                <a:gd name="connsiteY4" fmla="*/ 33242 h 333375"/>
                <a:gd name="connsiteX5" fmla="*/ 264938 w 276225"/>
                <a:gd name="connsiteY5" fmla="*/ 224114 h 333375"/>
                <a:gd name="connsiteX6" fmla="*/ 243209 w 276225"/>
                <a:gd name="connsiteY6" fmla="*/ 329663 h 333375"/>
                <a:gd name="connsiteX7" fmla="*/ 201387 w 276225"/>
                <a:gd name="connsiteY7" fmla="*/ 342224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225" h="333375">
                  <a:moveTo>
                    <a:pt x="201435" y="342214"/>
                  </a:moveTo>
                  <a:cubicBezTo>
                    <a:pt x="175780" y="342246"/>
                    <a:pt x="151834" y="329356"/>
                    <a:pt x="137732" y="307924"/>
                  </a:cubicBezTo>
                  <a:lnTo>
                    <a:pt x="11888" y="117062"/>
                  </a:lnTo>
                  <a:cubicBezTo>
                    <a:pt x="-10676" y="81538"/>
                    <a:pt x="-169" y="34449"/>
                    <a:pt x="35355" y="11886"/>
                  </a:cubicBezTo>
                  <a:cubicBezTo>
                    <a:pt x="70049" y="-10150"/>
                    <a:pt x="115967" y="-702"/>
                    <a:pt x="139142" y="33242"/>
                  </a:cubicBezTo>
                  <a:lnTo>
                    <a:pt x="264938" y="224114"/>
                  </a:lnTo>
                  <a:cubicBezTo>
                    <a:pt x="288085" y="259261"/>
                    <a:pt x="278356" y="306517"/>
                    <a:pt x="243209" y="329663"/>
                  </a:cubicBezTo>
                  <a:cubicBezTo>
                    <a:pt x="230792" y="337840"/>
                    <a:pt x="216255" y="342207"/>
                    <a:pt x="201387" y="342224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3" name="Freeform: Shape 1622">
              <a:extLst>
                <a:ext uri="{FF2B5EF4-FFF2-40B4-BE49-F238E27FC236}">
                  <a16:creationId xmlns:a16="http://schemas.microsoft.com/office/drawing/2014/main" id="{225BD48D-46D6-4A8D-A7B3-6ADB4411E61B}"/>
                </a:ext>
              </a:extLst>
            </p:cNvPr>
            <p:cNvSpPr/>
            <p:nvPr/>
          </p:nvSpPr>
          <p:spPr>
            <a:xfrm>
              <a:off x="4038107" y="1844567"/>
              <a:ext cx="371475" cy="190500"/>
            </a:xfrm>
            <a:custGeom>
              <a:avLst/>
              <a:gdLst>
                <a:gd name="connsiteX0" fmla="*/ 300212 w 371475"/>
                <a:gd name="connsiteY0" fmla="*/ 198438 h 190500"/>
                <a:gd name="connsiteX1" fmla="*/ 284801 w 371475"/>
                <a:gd name="connsiteY1" fmla="*/ 196866 h 190500"/>
                <a:gd name="connsiteX2" fmla="*/ 60878 w 371475"/>
                <a:gd name="connsiteY2" fmla="*/ 150860 h 190500"/>
                <a:gd name="connsiteX3" fmla="*/ 1575 w 371475"/>
                <a:gd name="connsiteY3" fmla="*/ 60878 h 190500"/>
                <a:gd name="connsiteX4" fmla="*/ 91558 w 371475"/>
                <a:gd name="connsiteY4" fmla="*/ 1575 h 190500"/>
                <a:gd name="connsiteX5" fmla="*/ 315471 w 371475"/>
                <a:gd name="connsiteY5" fmla="*/ 47581 h 190500"/>
                <a:gd name="connsiteX6" fmla="*/ 374871 w 371475"/>
                <a:gd name="connsiteY6" fmla="*/ 137495 h 190500"/>
                <a:gd name="connsiteX7" fmla="*/ 300231 w 371475"/>
                <a:gd name="connsiteY7" fmla="*/ 19843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75" h="190500">
                  <a:moveTo>
                    <a:pt x="300212" y="198438"/>
                  </a:moveTo>
                  <a:cubicBezTo>
                    <a:pt x="295035" y="198438"/>
                    <a:pt x="289871" y="197912"/>
                    <a:pt x="284801" y="196866"/>
                  </a:cubicBezTo>
                  <a:lnTo>
                    <a:pt x="60878" y="150860"/>
                  </a:lnTo>
                  <a:cubicBezTo>
                    <a:pt x="19654" y="142388"/>
                    <a:pt x="-6897" y="102102"/>
                    <a:pt x="1575" y="60878"/>
                  </a:cubicBezTo>
                  <a:cubicBezTo>
                    <a:pt x="10047" y="19654"/>
                    <a:pt x="50334" y="-6897"/>
                    <a:pt x="91558" y="1575"/>
                  </a:cubicBezTo>
                  <a:lnTo>
                    <a:pt x="315471" y="47581"/>
                  </a:lnTo>
                  <a:cubicBezTo>
                    <a:pt x="356703" y="56007"/>
                    <a:pt x="383297" y="96263"/>
                    <a:pt x="374871" y="137495"/>
                  </a:cubicBezTo>
                  <a:cubicBezTo>
                    <a:pt x="367624" y="172959"/>
                    <a:pt x="336428" y="198430"/>
                    <a:pt x="300231" y="198438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4" name="Freeform: Shape 1623">
              <a:extLst>
                <a:ext uri="{FF2B5EF4-FFF2-40B4-BE49-F238E27FC236}">
                  <a16:creationId xmlns:a16="http://schemas.microsoft.com/office/drawing/2014/main" id="{24625406-C365-4A24-A69F-27A8DD04DE65}"/>
                </a:ext>
              </a:extLst>
            </p:cNvPr>
            <p:cNvSpPr/>
            <p:nvPr/>
          </p:nvSpPr>
          <p:spPr>
            <a:xfrm>
              <a:off x="4104176" y="2062396"/>
              <a:ext cx="342900" cy="276225"/>
            </a:xfrm>
            <a:custGeom>
              <a:avLst/>
              <a:gdLst>
                <a:gd name="connsiteX0" fmla="*/ 76286 w 342900"/>
                <a:gd name="connsiteY0" fmla="*/ 278217 h 276225"/>
                <a:gd name="connsiteX1" fmla="*/ 0 w 342900"/>
                <a:gd name="connsiteY1" fmla="*/ 202103 h 276225"/>
                <a:gd name="connsiteX2" fmla="*/ 34271 w 342900"/>
                <a:gd name="connsiteY2" fmla="*/ 138390 h 276225"/>
                <a:gd name="connsiteX3" fmla="*/ 225142 w 342900"/>
                <a:gd name="connsiteY3" fmla="*/ 12584 h 276225"/>
                <a:gd name="connsiteX4" fmla="*/ 330703 w 342900"/>
                <a:gd name="connsiteY4" fmla="*/ 34277 h 276225"/>
                <a:gd name="connsiteX5" fmla="*/ 309010 w 342900"/>
                <a:gd name="connsiteY5" fmla="*/ 139838 h 276225"/>
                <a:gd name="connsiteX6" fmla="*/ 118139 w 342900"/>
                <a:gd name="connsiteY6" fmla="*/ 265635 h 276225"/>
                <a:gd name="connsiteX7" fmla="*/ 76286 w 342900"/>
                <a:gd name="connsiteY7" fmla="*/ 278217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76225">
                  <a:moveTo>
                    <a:pt x="76286" y="278217"/>
                  </a:moveTo>
                  <a:cubicBezTo>
                    <a:pt x="34202" y="278265"/>
                    <a:pt x="47" y="244187"/>
                    <a:pt x="0" y="202103"/>
                  </a:cubicBezTo>
                  <a:cubicBezTo>
                    <a:pt x="-29" y="176451"/>
                    <a:pt x="12851" y="152505"/>
                    <a:pt x="34271" y="138390"/>
                  </a:cubicBezTo>
                  <a:lnTo>
                    <a:pt x="225142" y="12584"/>
                  </a:lnTo>
                  <a:cubicBezTo>
                    <a:pt x="260283" y="-10575"/>
                    <a:pt x="307544" y="-863"/>
                    <a:pt x="330703" y="34277"/>
                  </a:cubicBezTo>
                  <a:cubicBezTo>
                    <a:pt x="353863" y="69417"/>
                    <a:pt x="344150" y="116679"/>
                    <a:pt x="309010" y="139838"/>
                  </a:cubicBezTo>
                  <a:lnTo>
                    <a:pt x="118139" y="265635"/>
                  </a:lnTo>
                  <a:cubicBezTo>
                    <a:pt x="105726" y="273847"/>
                    <a:pt x="91170" y="278224"/>
                    <a:pt x="76286" y="278217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5" name="Freeform: Shape 1624">
              <a:extLst>
                <a:ext uri="{FF2B5EF4-FFF2-40B4-BE49-F238E27FC236}">
                  <a16:creationId xmlns:a16="http://schemas.microsoft.com/office/drawing/2014/main" id="{5A7BBE69-7FAB-4B9A-ADB9-CA31B9DA13C1}"/>
                </a:ext>
              </a:extLst>
            </p:cNvPr>
            <p:cNvSpPr/>
            <p:nvPr/>
          </p:nvSpPr>
          <p:spPr>
            <a:xfrm>
              <a:off x="4393895" y="2159859"/>
              <a:ext cx="190500" cy="371475"/>
            </a:xfrm>
            <a:custGeom>
              <a:avLst/>
              <a:gdLst>
                <a:gd name="connsiteX0" fmla="*/ 76288 w 190500"/>
                <a:gd name="connsiteY0" fmla="*/ 377007 h 371475"/>
                <a:gd name="connsiteX1" fmla="*/ 60867 w 190500"/>
                <a:gd name="connsiteY1" fmla="*/ 375436 h 371475"/>
                <a:gd name="connsiteX2" fmla="*/ 1574 w 190500"/>
                <a:gd name="connsiteY2" fmla="*/ 285463 h 371475"/>
                <a:gd name="connsiteX3" fmla="*/ 47580 w 190500"/>
                <a:gd name="connsiteY3" fmla="*/ 61539 h 371475"/>
                <a:gd name="connsiteX4" fmla="*/ 137029 w 190500"/>
                <a:gd name="connsiteY4" fmla="*/ 1441 h 371475"/>
                <a:gd name="connsiteX5" fmla="*/ 197127 w 190500"/>
                <a:gd name="connsiteY5" fmla="*/ 90890 h 371475"/>
                <a:gd name="connsiteX6" fmla="*/ 196856 w 190500"/>
                <a:gd name="connsiteY6" fmla="*/ 92210 h 371475"/>
                <a:gd name="connsiteX7" fmla="*/ 150850 w 190500"/>
                <a:gd name="connsiteY7" fmla="*/ 316123 h 371475"/>
                <a:gd name="connsiteX8" fmla="*/ 76288 w 190500"/>
                <a:gd name="connsiteY8" fmla="*/ 377007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371475">
                  <a:moveTo>
                    <a:pt x="76288" y="377007"/>
                  </a:moveTo>
                  <a:cubicBezTo>
                    <a:pt x="71108" y="377003"/>
                    <a:pt x="65942" y="376477"/>
                    <a:pt x="60867" y="375436"/>
                  </a:cubicBezTo>
                  <a:cubicBezTo>
                    <a:pt x="19651" y="366960"/>
                    <a:pt x="-6894" y="326680"/>
                    <a:pt x="1574" y="285463"/>
                  </a:cubicBezTo>
                  <a:lnTo>
                    <a:pt x="47580" y="61539"/>
                  </a:lnTo>
                  <a:cubicBezTo>
                    <a:pt x="55685" y="20243"/>
                    <a:pt x="95732" y="-6664"/>
                    <a:pt x="137029" y="1441"/>
                  </a:cubicBezTo>
                  <a:cubicBezTo>
                    <a:pt x="178325" y="9546"/>
                    <a:pt x="205232" y="49593"/>
                    <a:pt x="197127" y="90890"/>
                  </a:cubicBezTo>
                  <a:cubicBezTo>
                    <a:pt x="197040" y="91330"/>
                    <a:pt x="196950" y="91770"/>
                    <a:pt x="196856" y="92210"/>
                  </a:cubicBezTo>
                  <a:lnTo>
                    <a:pt x="150850" y="316123"/>
                  </a:lnTo>
                  <a:cubicBezTo>
                    <a:pt x="143584" y="351535"/>
                    <a:pt x="112438" y="376968"/>
                    <a:pt x="76288" y="377007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6" name="Freeform: Shape 1625">
              <a:extLst>
                <a:ext uri="{FF2B5EF4-FFF2-40B4-BE49-F238E27FC236}">
                  <a16:creationId xmlns:a16="http://schemas.microsoft.com/office/drawing/2014/main" id="{D44A1C4B-D7AA-43B6-A2DF-C70C9625EA02}"/>
                </a:ext>
              </a:extLst>
            </p:cNvPr>
            <p:cNvSpPr/>
            <p:nvPr/>
          </p:nvSpPr>
          <p:spPr>
            <a:xfrm>
              <a:off x="4612411" y="2128529"/>
              <a:ext cx="276225" cy="333375"/>
            </a:xfrm>
            <a:custGeom>
              <a:avLst/>
              <a:gdLst>
                <a:gd name="connsiteX0" fmla="*/ 201397 w 276225"/>
                <a:gd name="connsiteY0" fmla="*/ 342224 h 333375"/>
                <a:gd name="connsiteX1" fmla="*/ 137694 w 276225"/>
                <a:gd name="connsiteY1" fmla="*/ 307934 h 333375"/>
                <a:gd name="connsiteX2" fmla="*/ 11888 w 276225"/>
                <a:gd name="connsiteY2" fmla="*/ 117062 h 333375"/>
                <a:gd name="connsiteX3" fmla="*/ 35355 w 276225"/>
                <a:gd name="connsiteY3" fmla="*/ 11886 h 333375"/>
                <a:gd name="connsiteX4" fmla="*/ 139142 w 276225"/>
                <a:gd name="connsiteY4" fmla="*/ 33242 h 333375"/>
                <a:gd name="connsiteX5" fmla="*/ 264948 w 276225"/>
                <a:gd name="connsiteY5" fmla="*/ 224114 h 333375"/>
                <a:gd name="connsiteX6" fmla="*/ 243218 w 276225"/>
                <a:gd name="connsiteY6" fmla="*/ 329663 h 333375"/>
                <a:gd name="connsiteX7" fmla="*/ 201397 w 276225"/>
                <a:gd name="connsiteY7" fmla="*/ 342224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225" h="333375">
                  <a:moveTo>
                    <a:pt x="201397" y="342224"/>
                  </a:moveTo>
                  <a:cubicBezTo>
                    <a:pt x="175741" y="342257"/>
                    <a:pt x="151794" y="329367"/>
                    <a:pt x="137694" y="307934"/>
                  </a:cubicBezTo>
                  <a:lnTo>
                    <a:pt x="11888" y="117062"/>
                  </a:lnTo>
                  <a:cubicBezTo>
                    <a:pt x="-10676" y="81538"/>
                    <a:pt x="-169" y="34449"/>
                    <a:pt x="35355" y="11886"/>
                  </a:cubicBezTo>
                  <a:cubicBezTo>
                    <a:pt x="70049" y="-10150"/>
                    <a:pt x="115967" y="-702"/>
                    <a:pt x="139142" y="33242"/>
                  </a:cubicBezTo>
                  <a:lnTo>
                    <a:pt x="264948" y="224114"/>
                  </a:lnTo>
                  <a:cubicBezTo>
                    <a:pt x="288094" y="259261"/>
                    <a:pt x="278365" y="306517"/>
                    <a:pt x="243218" y="329663"/>
                  </a:cubicBezTo>
                  <a:cubicBezTo>
                    <a:pt x="230802" y="337840"/>
                    <a:pt x="216264" y="342207"/>
                    <a:pt x="201397" y="342224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7" name="Freeform: Shape 1626">
              <a:extLst>
                <a:ext uri="{FF2B5EF4-FFF2-40B4-BE49-F238E27FC236}">
                  <a16:creationId xmlns:a16="http://schemas.microsoft.com/office/drawing/2014/main" id="{A32A192F-7174-40F4-B678-9349989D7A9B}"/>
                </a:ext>
              </a:extLst>
            </p:cNvPr>
            <p:cNvSpPr/>
            <p:nvPr/>
          </p:nvSpPr>
          <p:spPr>
            <a:xfrm>
              <a:off x="4709829" y="1982603"/>
              <a:ext cx="371475" cy="190500"/>
            </a:xfrm>
            <a:custGeom>
              <a:avLst/>
              <a:gdLst>
                <a:gd name="connsiteX0" fmla="*/ 300212 w 371475"/>
                <a:gd name="connsiteY0" fmla="*/ 198438 h 190500"/>
                <a:gd name="connsiteX1" fmla="*/ 284801 w 371475"/>
                <a:gd name="connsiteY1" fmla="*/ 196866 h 190500"/>
                <a:gd name="connsiteX2" fmla="*/ 60878 w 371475"/>
                <a:gd name="connsiteY2" fmla="*/ 150860 h 190500"/>
                <a:gd name="connsiteX3" fmla="*/ 1575 w 371475"/>
                <a:gd name="connsiteY3" fmla="*/ 60878 h 190500"/>
                <a:gd name="connsiteX4" fmla="*/ 91558 w 371475"/>
                <a:gd name="connsiteY4" fmla="*/ 1575 h 190500"/>
                <a:gd name="connsiteX5" fmla="*/ 315481 w 371475"/>
                <a:gd name="connsiteY5" fmla="*/ 47590 h 190500"/>
                <a:gd name="connsiteX6" fmla="*/ 374825 w 371475"/>
                <a:gd name="connsiteY6" fmla="*/ 137542 h 190500"/>
                <a:gd name="connsiteX7" fmla="*/ 300241 w 371475"/>
                <a:gd name="connsiteY7" fmla="*/ 19843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75" h="190500">
                  <a:moveTo>
                    <a:pt x="300212" y="198438"/>
                  </a:moveTo>
                  <a:cubicBezTo>
                    <a:pt x="295035" y="198438"/>
                    <a:pt x="289871" y="197911"/>
                    <a:pt x="284801" y="196866"/>
                  </a:cubicBezTo>
                  <a:lnTo>
                    <a:pt x="60878" y="150860"/>
                  </a:lnTo>
                  <a:cubicBezTo>
                    <a:pt x="19654" y="142388"/>
                    <a:pt x="-6897" y="102102"/>
                    <a:pt x="1575" y="60878"/>
                  </a:cubicBezTo>
                  <a:cubicBezTo>
                    <a:pt x="10047" y="19654"/>
                    <a:pt x="50334" y="-6897"/>
                    <a:pt x="91558" y="1575"/>
                  </a:cubicBezTo>
                  <a:lnTo>
                    <a:pt x="315481" y="47590"/>
                  </a:lnTo>
                  <a:cubicBezTo>
                    <a:pt x="356708" y="56042"/>
                    <a:pt x="383277" y="96315"/>
                    <a:pt x="374825" y="137542"/>
                  </a:cubicBezTo>
                  <a:cubicBezTo>
                    <a:pt x="367563" y="172966"/>
                    <a:pt x="336402" y="198408"/>
                    <a:pt x="300241" y="198438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8" name="Freeform: Shape 1627">
              <a:extLst>
                <a:ext uri="{FF2B5EF4-FFF2-40B4-BE49-F238E27FC236}">
                  <a16:creationId xmlns:a16="http://schemas.microsoft.com/office/drawing/2014/main" id="{01A33952-807F-46D2-A815-2FC6CAF2E787}"/>
                </a:ext>
              </a:extLst>
            </p:cNvPr>
            <p:cNvSpPr/>
            <p:nvPr/>
          </p:nvSpPr>
          <p:spPr>
            <a:xfrm>
              <a:off x="4531921" y="1488201"/>
              <a:ext cx="190500" cy="371475"/>
            </a:xfrm>
            <a:custGeom>
              <a:avLst/>
              <a:gdLst>
                <a:gd name="connsiteX0" fmla="*/ 76299 w 190500"/>
                <a:gd name="connsiteY0" fmla="*/ 376896 h 371475"/>
                <a:gd name="connsiteX1" fmla="*/ 60878 w 190500"/>
                <a:gd name="connsiteY1" fmla="*/ 375324 h 371475"/>
                <a:gd name="connsiteX2" fmla="*/ 1575 w 190500"/>
                <a:gd name="connsiteY2" fmla="*/ 285346 h 371475"/>
                <a:gd name="connsiteX3" fmla="*/ 1576 w 190500"/>
                <a:gd name="connsiteY3" fmla="*/ 285341 h 371475"/>
                <a:gd name="connsiteX4" fmla="*/ 47591 w 190500"/>
                <a:gd name="connsiteY4" fmla="*/ 61418 h 371475"/>
                <a:gd name="connsiteX5" fmla="*/ 137137 w 190500"/>
                <a:gd name="connsiteY5" fmla="*/ 1465 h 371475"/>
                <a:gd name="connsiteX6" fmla="*/ 197090 w 190500"/>
                <a:gd name="connsiteY6" fmla="*/ 91011 h 371475"/>
                <a:gd name="connsiteX7" fmla="*/ 196867 w 190500"/>
                <a:gd name="connsiteY7" fmla="*/ 92098 h 371475"/>
                <a:gd name="connsiteX8" fmla="*/ 150851 w 190500"/>
                <a:gd name="connsiteY8" fmla="*/ 316021 h 371475"/>
                <a:gd name="connsiteX9" fmla="*/ 76299 w 190500"/>
                <a:gd name="connsiteY9" fmla="*/ 376896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371475">
                  <a:moveTo>
                    <a:pt x="76299" y="376896"/>
                  </a:moveTo>
                  <a:cubicBezTo>
                    <a:pt x="71119" y="376892"/>
                    <a:pt x="65953" y="376365"/>
                    <a:pt x="60878" y="375324"/>
                  </a:cubicBezTo>
                  <a:cubicBezTo>
                    <a:pt x="19655" y="366854"/>
                    <a:pt x="-6896" y="326569"/>
                    <a:pt x="1575" y="285346"/>
                  </a:cubicBezTo>
                  <a:cubicBezTo>
                    <a:pt x="1575" y="285345"/>
                    <a:pt x="1575" y="285343"/>
                    <a:pt x="1576" y="285341"/>
                  </a:cubicBezTo>
                  <a:lnTo>
                    <a:pt x="47591" y="61418"/>
                  </a:lnTo>
                  <a:cubicBezTo>
                    <a:pt x="55763" y="20135"/>
                    <a:pt x="95854" y="-6707"/>
                    <a:pt x="137137" y="1465"/>
                  </a:cubicBezTo>
                  <a:cubicBezTo>
                    <a:pt x="178420" y="9637"/>
                    <a:pt x="205262" y="49728"/>
                    <a:pt x="197090" y="91011"/>
                  </a:cubicBezTo>
                  <a:cubicBezTo>
                    <a:pt x="197018" y="91374"/>
                    <a:pt x="196944" y="91736"/>
                    <a:pt x="196867" y="92098"/>
                  </a:cubicBezTo>
                  <a:lnTo>
                    <a:pt x="150851" y="316021"/>
                  </a:lnTo>
                  <a:cubicBezTo>
                    <a:pt x="143582" y="351425"/>
                    <a:pt x="112442" y="376852"/>
                    <a:pt x="76299" y="376896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9" name="Freeform: Shape 1628">
              <a:extLst>
                <a:ext uri="{FF2B5EF4-FFF2-40B4-BE49-F238E27FC236}">
                  <a16:creationId xmlns:a16="http://schemas.microsoft.com/office/drawing/2014/main" id="{351BF695-D56C-4A47-AEF1-E8ABCAF19D68}"/>
                </a:ext>
              </a:extLst>
            </p:cNvPr>
            <p:cNvSpPr/>
            <p:nvPr/>
          </p:nvSpPr>
          <p:spPr>
            <a:xfrm>
              <a:off x="4116187" y="1415040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0" name="Freeform: Shape 1629">
              <a:extLst>
                <a:ext uri="{FF2B5EF4-FFF2-40B4-BE49-F238E27FC236}">
                  <a16:creationId xmlns:a16="http://schemas.microsoft.com/office/drawing/2014/main" id="{422E7FAE-187C-496A-8C28-C585E73DA771}"/>
                </a:ext>
              </a:extLst>
            </p:cNvPr>
            <p:cNvSpPr/>
            <p:nvPr/>
          </p:nvSpPr>
          <p:spPr>
            <a:xfrm>
              <a:off x="3887244" y="175304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1" name="Freeform: Shape 1630">
              <a:extLst>
                <a:ext uri="{FF2B5EF4-FFF2-40B4-BE49-F238E27FC236}">
                  <a16:creationId xmlns:a16="http://schemas.microsoft.com/office/drawing/2014/main" id="{30BDABD0-D5D2-4BA2-8686-FC70FBE40DDC}"/>
                </a:ext>
              </a:extLst>
            </p:cNvPr>
            <p:cNvSpPr/>
            <p:nvPr/>
          </p:nvSpPr>
          <p:spPr>
            <a:xfrm>
              <a:off x="3964358" y="2153942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2" name="Freeform: Shape 1631">
              <a:extLst>
                <a:ext uri="{FF2B5EF4-FFF2-40B4-BE49-F238E27FC236}">
                  <a16:creationId xmlns:a16="http://schemas.microsoft.com/office/drawing/2014/main" id="{A5E8BAA4-8523-46B5-B83E-871A0A715C36}"/>
                </a:ext>
              </a:extLst>
            </p:cNvPr>
            <p:cNvSpPr/>
            <p:nvPr/>
          </p:nvSpPr>
          <p:spPr>
            <a:xfrm>
              <a:off x="4302363" y="238289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3" name="Freeform: Shape 1632">
              <a:extLst>
                <a:ext uri="{FF2B5EF4-FFF2-40B4-BE49-F238E27FC236}">
                  <a16:creationId xmlns:a16="http://schemas.microsoft.com/office/drawing/2014/main" id="{1BC2C935-0BB4-4774-9931-CAD06A91DBB4}"/>
                </a:ext>
              </a:extLst>
            </p:cNvPr>
            <p:cNvSpPr/>
            <p:nvPr/>
          </p:nvSpPr>
          <p:spPr>
            <a:xfrm>
              <a:off x="4703260" y="2305771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4" name="Freeform: Shape 1633">
              <a:extLst>
                <a:ext uri="{FF2B5EF4-FFF2-40B4-BE49-F238E27FC236}">
                  <a16:creationId xmlns:a16="http://schemas.microsoft.com/office/drawing/2014/main" id="{CAC5D313-A332-440F-9F84-55F1154B160C}"/>
                </a:ext>
              </a:extLst>
            </p:cNvPr>
            <p:cNvSpPr/>
            <p:nvPr/>
          </p:nvSpPr>
          <p:spPr>
            <a:xfrm>
              <a:off x="4932213" y="1967767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5" name="Freeform: Shape 1634">
              <a:extLst>
                <a:ext uri="{FF2B5EF4-FFF2-40B4-BE49-F238E27FC236}">
                  <a16:creationId xmlns:a16="http://schemas.microsoft.com/office/drawing/2014/main" id="{88B6B29F-905E-44A1-8BF2-1BE8FC5BE5A6}"/>
                </a:ext>
              </a:extLst>
            </p:cNvPr>
            <p:cNvSpPr/>
            <p:nvPr/>
          </p:nvSpPr>
          <p:spPr>
            <a:xfrm>
              <a:off x="4676800" y="1684305"/>
              <a:ext cx="342900" cy="276225"/>
            </a:xfrm>
            <a:custGeom>
              <a:avLst/>
              <a:gdLst>
                <a:gd name="connsiteX0" fmla="*/ 76276 w 342900"/>
                <a:gd name="connsiteY0" fmla="*/ 278909 h 276225"/>
                <a:gd name="connsiteX1" fmla="*/ 0 w 342900"/>
                <a:gd name="connsiteY1" fmla="*/ 202785 h 276225"/>
                <a:gd name="connsiteX2" fmla="*/ 34271 w 342900"/>
                <a:gd name="connsiteY2" fmla="*/ 139082 h 276225"/>
                <a:gd name="connsiteX3" fmla="*/ 225143 w 342900"/>
                <a:gd name="connsiteY3" fmla="*/ 13275 h 276225"/>
                <a:gd name="connsiteX4" fmla="*/ 331040 w 342900"/>
                <a:gd name="connsiteY4" fmla="*/ 33242 h 276225"/>
                <a:gd name="connsiteX5" fmla="*/ 311073 w 342900"/>
                <a:gd name="connsiteY5" fmla="*/ 139139 h 276225"/>
                <a:gd name="connsiteX6" fmla="*/ 308962 w 342900"/>
                <a:gd name="connsiteY6" fmla="*/ 140529 h 276225"/>
                <a:gd name="connsiteX7" fmla="*/ 118091 w 342900"/>
                <a:gd name="connsiteY7" fmla="*/ 266326 h 276225"/>
                <a:gd name="connsiteX8" fmla="*/ 76276 w 342900"/>
                <a:gd name="connsiteY8" fmla="*/ 278908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76225">
                  <a:moveTo>
                    <a:pt x="76276" y="278909"/>
                  </a:moveTo>
                  <a:cubicBezTo>
                    <a:pt x="34192" y="278951"/>
                    <a:pt x="42" y="244869"/>
                    <a:pt x="0" y="202785"/>
                  </a:cubicBezTo>
                  <a:cubicBezTo>
                    <a:pt x="-26" y="177136"/>
                    <a:pt x="12854" y="153195"/>
                    <a:pt x="34271" y="139082"/>
                  </a:cubicBezTo>
                  <a:lnTo>
                    <a:pt x="225143" y="13275"/>
                  </a:lnTo>
                  <a:cubicBezTo>
                    <a:pt x="259899" y="-10454"/>
                    <a:pt x="307311" y="-1514"/>
                    <a:pt x="331040" y="33242"/>
                  </a:cubicBezTo>
                  <a:cubicBezTo>
                    <a:pt x="354769" y="67998"/>
                    <a:pt x="345829" y="115410"/>
                    <a:pt x="311073" y="139139"/>
                  </a:cubicBezTo>
                  <a:cubicBezTo>
                    <a:pt x="310377" y="139614"/>
                    <a:pt x="309674" y="140078"/>
                    <a:pt x="308962" y="140529"/>
                  </a:cubicBezTo>
                  <a:lnTo>
                    <a:pt x="118091" y="266326"/>
                  </a:lnTo>
                  <a:cubicBezTo>
                    <a:pt x="105689" y="274532"/>
                    <a:pt x="91147" y="278907"/>
                    <a:pt x="76276" y="278908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6" name="Freeform: Shape 1635">
              <a:extLst>
                <a:ext uri="{FF2B5EF4-FFF2-40B4-BE49-F238E27FC236}">
                  <a16:creationId xmlns:a16="http://schemas.microsoft.com/office/drawing/2014/main" id="{20825111-A45E-4BA3-AC03-E292E6E2963A}"/>
                </a:ext>
              </a:extLst>
            </p:cNvPr>
            <p:cNvSpPr/>
            <p:nvPr/>
          </p:nvSpPr>
          <p:spPr>
            <a:xfrm>
              <a:off x="4855089" y="1566869"/>
              <a:ext cx="295275" cy="304800"/>
            </a:xfrm>
            <a:custGeom>
              <a:avLst/>
              <a:gdLst>
                <a:gd name="connsiteX0" fmla="*/ 304800 w 295275"/>
                <a:gd name="connsiteY0" fmla="*/ 152400 h 304800"/>
                <a:gd name="connsiteX1" fmla="*/ 152400 w 295275"/>
                <a:gd name="connsiteY1" fmla="*/ 304800 h 304800"/>
                <a:gd name="connsiteX2" fmla="*/ 0 w 295275"/>
                <a:gd name="connsiteY2" fmla="*/ 152400 h 304800"/>
                <a:gd name="connsiteX3" fmla="*/ 152400 w 295275"/>
                <a:gd name="connsiteY3" fmla="*/ 0 h 304800"/>
                <a:gd name="connsiteX4" fmla="*/ 304800 w 295275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7" name="Freeform: Shape 1636">
              <a:extLst>
                <a:ext uri="{FF2B5EF4-FFF2-40B4-BE49-F238E27FC236}">
                  <a16:creationId xmlns:a16="http://schemas.microsoft.com/office/drawing/2014/main" id="{982563A6-ADDB-4E30-AA50-7B8659FFBAB4}"/>
                </a:ext>
              </a:extLst>
            </p:cNvPr>
            <p:cNvSpPr/>
            <p:nvPr/>
          </p:nvSpPr>
          <p:spPr>
            <a:xfrm>
              <a:off x="4517085" y="133792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8" name="Freeform: Shape 1637">
              <a:extLst>
                <a:ext uri="{FF2B5EF4-FFF2-40B4-BE49-F238E27FC236}">
                  <a16:creationId xmlns:a16="http://schemas.microsoft.com/office/drawing/2014/main" id="{05E06DD5-219F-4043-AF5C-F3D79D813A1D}"/>
                </a:ext>
              </a:extLst>
            </p:cNvPr>
            <p:cNvSpPr/>
            <p:nvPr/>
          </p:nvSpPr>
          <p:spPr>
            <a:xfrm>
              <a:off x="4333528" y="1784210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9" name="Freeform: Shape 1638">
              <a:extLst>
                <a:ext uri="{FF2B5EF4-FFF2-40B4-BE49-F238E27FC236}">
                  <a16:creationId xmlns:a16="http://schemas.microsoft.com/office/drawing/2014/main" id="{F92D92BA-41C2-4296-A325-C79C870FB0CA}"/>
                </a:ext>
              </a:extLst>
            </p:cNvPr>
            <p:cNvSpPr/>
            <p:nvPr/>
          </p:nvSpPr>
          <p:spPr>
            <a:xfrm>
              <a:off x="3887052" y="1337739"/>
              <a:ext cx="1343025" cy="1343025"/>
            </a:xfrm>
            <a:custGeom>
              <a:avLst/>
              <a:gdLst>
                <a:gd name="connsiteX0" fmla="*/ 1228231 w 1343025"/>
                <a:gd name="connsiteY0" fmla="*/ 633143 h 1343025"/>
                <a:gd name="connsiteX1" fmla="*/ 1083727 w 1343025"/>
                <a:gd name="connsiteY1" fmla="*/ 681244 h 1343025"/>
                <a:gd name="connsiteX2" fmla="*/ 979562 w 1343025"/>
                <a:gd name="connsiteY2" fmla="*/ 659832 h 1343025"/>
                <a:gd name="connsiteX3" fmla="*/ 963484 w 1343025"/>
                <a:gd name="connsiteY3" fmla="*/ 576221 h 1343025"/>
                <a:gd name="connsiteX4" fmla="*/ 1052276 w 1343025"/>
                <a:gd name="connsiteY4" fmla="*/ 517700 h 1343025"/>
                <a:gd name="connsiteX5" fmla="*/ 1256792 w 1343025"/>
                <a:gd name="connsiteY5" fmla="*/ 449695 h 1343025"/>
                <a:gd name="connsiteX6" fmla="*/ 1188787 w 1343025"/>
                <a:gd name="connsiteY6" fmla="*/ 245179 h 1343025"/>
                <a:gd name="connsiteX7" fmla="*/ 984271 w 1343025"/>
                <a:gd name="connsiteY7" fmla="*/ 313183 h 1343025"/>
                <a:gd name="connsiteX8" fmla="*/ 968398 w 1343025"/>
                <a:gd name="connsiteY8" fmla="*/ 390455 h 1343025"/>
                <a:gd name="connsiteX9" fmla="*/ 879559 w 1343025"/>
                <a:gd name="connsiteY9" fmla="*/ 449015 h 1343025"/>
                <a:gd name="connsiteX10" fmla="*/ 809074 w 1343025"/>
                <a:gd name="connsiteY10" fmla="*/ 401457 h 1343025"/>
                <a:gd name="connsiteX11" fmla="*/ 830524 w 1343025"/>
                <a:gd name="connsiteY11" fmla="*/ 297063 h 1343025"/>
                <a:gd name="connsiteX12" fmla="*/ 927078 w 1343025"/>
                <a:gd name="connsiteY12" fmla="*/ 104374 h 1343025"/>
                <a:gd name="connsiteX13" fmla="*/ 734390 w 1343025"/>
                <a:gd name="connsiteY13" fmla="*/ 7820 h 1343025"/>
                <a:gd name="connsiteX14" fmla="*/ 637836 w 1343025"/>
                <a:gd name="connsiteY14" fmla="*/ 200509 h 1343025"/>
                <a:gd name="connsiteX15" fmla="*/ 681248 w 1343025"/>
                <a:gd name="connsiteY15" fmla="*/ 266383 h 1343025"/>
                <a:gd name="connsiteX16" fmla="*/ 659798 w 1343025"/>
                <a:gd name="connsiteY16" fmla="*/ 370786 h 1343025"/>
                <a:gd name="connsiteX17" fmla="*/ 576264 w 1343025"/>
                <a:gd name="connsiteY17" fmla="*/ 386683 h 1343025"/>
                <a:gd name="connsiteX18" fmla="*/ 517704 w 1343025"/>
                <a:gd name="connsiteY18" fmla="*/ 297844 h 1343025"/>
                <a:gd name="connsiteX19" fmla="*/ 449714 w 1343025"/>
                <a:gd name="connsiteY19" fmla="*/ 93322 h 1343025"/>
                <a:gd name="connsiteX20" fmla="*/ 245193 w 1343025"/>
                <a:gd name="connsiteY20" fmla="*/ 161312 h 1343025"/>
                <a:gd name="connsiteX21" fmla="*/ 313183 w 1343025"/>
                <a:gd name="connsiteY21" fmla="*/ 365833 h 1343025"/>
                <a:gd name="connsiteX22" fmla="*/ 390459 w 1343025"/>
                <a:gd name="connsiteY22" fmla="*/ 381711 h 1343025"/>
                <a:gd name="connsiteX23" fmla="*/ 448981 w 1343025"/>
                <a:gd name="connsiteY23" fmla="*/ 470503 h 1343025"/>
                <a:gd name="connsiteX24" fmla="*/ 401232 w 1343025"/>
                <a:gd name="connsiteY24" fmla="*/ 540988 h 1343025"/>
                <a:gd name="connsiteX25" fmla="*/ 297057 w 1343025"/>
                <a:gd name="connsiteY25" fmla="*/ 519586 h 1343025"/>
                <a:gd name="connsiteX26" fmla="*/ 104358 w 1343025"/>
                <a:gd name="connsiteY26" fmla="*/ 423052 h 1343025"/>
                <a:gd name="connsiteX27" fmla="*/ 7825 w 1343025"/>
                <a:gd name="connsiteY27" fmla="*/ 615751 h 1343025"/>
                <a:gd name="connsiteX28" fmla="*/ 200524 w 1343025"/>
                <a:gd name="connsiteY28" fmla="*/ 712284 h 1343025"/>
                <a:gd name="connsiteX29" fmla="*/ 266396 w 1343025"/>
                <a:gd name="connsiteY29" fmla="*/ 668861 h 1343025"/>
                <a:gd name="connsiteX30" fmla="*/ 370562 w 1343025"/>
                <a:gd name="connsiteY30" fmla="*/ 690274 h 1343025"/>
                <a:gd name="connsiteX31" fmla="*/ 386649 w 1343025"/>
                <a:gd name="connsiteY31" fmla="*/ 773884 h 1343025"/>
                <a:gd name="connsiteX32" fmla="*/ 297857 w 1343025"/>
                <a:gd name="connsiteY32" fmla="*/ 832406 h 1343025"/>
                <a:gd name="connsiteX33" fmla="*/ 93341 w 1343025"/>
                <a:gd name="connsiteY33" fmla="*/ 900408 h 1343025"/>
                <a:gd name="connsiteX34" fmla="*/ 161343 w 1343025"/>
                <a:gd name="connsiteY34" fmla="*/ 1104925 h 1343025"/>
                <a:gd name="connsiteX35" fmla="*/ 365860 w 1343025"/>
                <a:gd name="connsiteY35" fmla="*/ 1036923 h 1343025"/>
                <a:gd name="connsiteX36" fmla="*/ 381735 w 1343025"/>
                <a:gd name="connsiteY36" fmla="*/ 959669 h 1343025"/>
                <a:gd name="connsiteX37" fmla="*/ 470527 w 1343025"/>
                <a:gd name="connsiteY37" fmla="*/ 901148 h 1343025"/>
                <a:gd name="connsiteX38" fmla="*/ 541012 w 1343025"/>
                <a:gd name="connsiteY38" fmla="*/ 948906 h 1343025"/>
                <a:gd name="connsiteX39" fmla="*/ 519609 w 1343025"/>
                <a:gd name="connsiteY39" fmla="*/ 1053062 h 1343025"/>
                <a:gd name="connsiteX40" fmla="*/ 423046 w 1343025"/>
                <a:gd name="connsiteY40" fmla="*/ 1245746 h 1343025"/>
                <a:gd name="connsiteX41" fmla="*/ 615730 w 1343025"/>
                <a:gd name="connsiteY41" fmla="*/ 1342309 h 1343025"/>
                <a:gd name="connsiteX42" fmla="*/ 712293 w 1343025"/>
                <a:gd name="connsiteY42" fmla="*/ 1149625 h 1343025"/>
                <a:gd name="connsiteX43" fmla="*/ 668875 w 1343025"/>
                <a:gd name="connsiteY43" fmla="*/ 1083742 h 1343025"/>
                <a:gd name="connsiteX44" fmla="*/ 690306 w 1343025"/>
                <a:gd name="connsiteY44" fmla="*/ 979434 h 1343025"/>
                <a:gd name="connsiteX45" fmla="*/ 773803 w 1343025"/>
                <a:gd name="connsiteY45" fmla="*/ 963355 h 1343025"/>
                <a:gd name="connsiteX46" fmla="*/ 832419 w 1343025"/>
                <a:gd name="connsiteY46" fmla="*/ 1052281 h 1343025"/>
                <a:gd name="connsiteX47" fmla="*/ 900335 w 1343025"/>
                <a:gd name="connsiteY47" fmla="*/ 1256827 h 1343025"/>
                <a:gd name="connsiteX48" fmla="*/ 1104881 w 1343025"/>
                <a:gd name="connsiteY48" fmla="*/ 1188912 h 1343025"/>
                <a:gd name="connsiteX49" fmla="*/ 1036965 w 1343025"/>
                <a:gd name="connsiteY49" fmla="*/ 984366 h 1343025"/>
                <a:gd name="connsiteX50" fmla="*/ 959673 w 1343025"/>
                <a:gd name="connsiteY50" fmla="*/ 968461 h 1343025"/>
                <a:gd name="connsiteX51" fmla="*/ 901142 w 1343025"/>
                <a:gd name="connsiteY51" fmla="*/ 879669 h 1343025"/>
                <a:gd name="connsiteX52" fmla="*/ 948891 w 1343025"/>
                <a:gd name="connsiteY52" fmla="*/ 809184 h 1343025"/>
                <a:gd name="connsiteX53" fmla="*/ 1053066 w 1343025"/>
                <a:gd name="connsiteY53" fmla="*/ 830596 h 1343025"/>
                <a:gd name="connsiteX54" fmla="*/ 1245760 w 1343025"/>
                <a:gd name="connsiteY54" fmla="*/ 926988 h 1343025"/>
                <a:gd name="connsiteX55" fmla="*/ 1342153 w 1343025"/>
                <a:gd name="connsiteY55" fmla="*/ 734294 h 1343025"/>
                <a:gd name="connsiteX56" fmla="*/ 1228222 w 1343025"/>
                <a:gd name="connsiteY56" fmla="*/ 633200 h 1343025"/>
                <a:gd name="connsiteX57" fmla="*/ 644396 w 1343025"/>
                <a:gd name="connsiteY57" fmla="*/ 824348 h 1343025"/>
                <a:gd name="connsiteX58" fmla="*/ 547832 w 1343025"/>
                <a:gd name="connsiteY58" fmla="*/ 758939 h 1343025"/>
                <a:gd name="connsiteX59" fmla="*/ 547832 w 1343025"/>
                <a:gd name="connsiteY59" fmla="*/ 758939 h 1343025"/>
                <a:gd name="connsiteX60" fmla="*/ 591223 w 1343025"/>
                <a:gd name="connsiteY60" fmla="*/ 547826 h 1343025"/>
                <a:gd name="connsiteX61" fmla="*/ 802336 w 1343025"/>
                <a:gd name="connsiteY61" fmla="*/ 591218 h 1343025"/>
                <a:gd name="connsiteX62" fmla="*/ 758945 w 1343025"/>
                <a:gd name="connsiteY62" fmla="*/ 802331 h 1343025"/>
                <a:gd name="connsiteX63" fmla="*/ 644396 w 1343025"/>
                <a:gd name="connsiteY63" fmla="*/ 824357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43025" h="1343025">
                  <a:moveTo>
                    <a:pt x="1228231" y="633143"/>
                  </a:moveTo>
                  <a:cubicBezTo>
                    <a:pt x="1174928" y="622197"/>
                    <a:pt x="1119836" y="640536"/>
                    <a:pt x="1083727" y="681244"/>
                  </a:cubicBezTo>
                  <a:lnTo>
                    <a:pt x="979562" y="659832"/>
                  </a:lnTo>
                  <a:cubicBezTo>
                    <a:pt x="978191" y="631341"/>
                    <a:pt x="972778" y="603189"/>
                    <a:pt x="963484" y="576221"/>
                  </a:cubicBezTo>
                  <a:lnTo>
                    <a:pt x="1052276" y="517700"/>
                  </a:lnTo>
                  <a:cubicBezTo>
                    <a:pt x="1127530" y="555396"/>
                    <a:pt x="1219095" y="524950"/>
                    <a:pt x="1256792" y="449695"/>
                  </a:cubicBezTo>
                  <a:cubicBezTo>
                    <a:pt x="1294489" y="374441"/>
                    <a:pt x="1264042" y="282876"/>
                    <a:pt x="1188787" y="245179"/>
                  </a:cubicBezTo>
                  <a:cubicBezTo>
                    <a:pt x="1113533" y="207482"/>
                    <a:pt x="1021968" y="237929"/>
                    <a:pt x="984271" y="313183"/>
                  </a:cubicBezTo>
                  <a:cubicBezTo>
                    <a:pt x="972290" y="337101"/>
                    <a:pt x="966816" y="363751"/>
                    <a:pt x="968398" y="390455"/>
                  </a:cubicBezTo>
                  <a:lnTo>
                    <a:pt x="879559" y="449015"/>
                  </a:lnTo>
                  <a:cubicBezTo>
                    <a:pt x="858415" y="429929"/>
                    <a:pt x="834687" y="413918"/>
                    <a:pt x="809074" y="401457"/>
                  </a:cubicBezTo>
                  <a:lnTo>
                    <a:pt x="830524" y="297063"/>
                  </a:lnTo>
                  <a:cubicBezTo>
                    <a:pt x="910396" y="270516"/>
                    <a:pt x="953625" y="184246"/>
                    <a:pt x="927078" y="104374"/>
                  </a:cubicBezTo>
                  <a:cubicBezTo>
                    <a:pt x="900531" y="24502"/>
                    <a:pt x="814262" y="-18727"/>
                    <a:pt x="734390" y="7820"/>
                  </a:cubicBezTo>
                  <a:cubicBezTo>
                    <a:pt x="654517" y="34367"/>
                    <a:pt x="611289" y="120636"/>
                    <a:pt x="637836" y="200509"/>
                  </a:cubicBezTo>
                  <a:cubicBezTo>
                    <a:pt x="646274" y="225896"/>
                    <a:pt x="661246" y="248616"/>
                    <a:pt x="681248" y="266383"/>
                  </a:cubicBezTo>
                  <a:lnTo>
                    <a:pt x="659798" y="370786"/>
                  </a:lnTo>
                  <a:cubicBezTo>
                    <a:pt x="631345" y="372134"/>
                    <a:pt x="603223" y="377486"/>
                    <a:pt x="576264" y="386683"/>
                  </a:cubicBezTo>
                  <a:lnTo>
                    <a:pt x="517704" y="297844"/>
                  </a:lnTo>
                  <a:cubicBezTo>
                    <a:pt x="555406" y="222592"/>
                    <a:pt x="524966" y="131025"/>
                    <a:pt x="449714" y="93322"/>
                  </a:cubicBezTo>
                  <a:cubicBezTo>
                    <a:pt x="374462" y="55620"/>
                    <a:pt x="282895" y="86060"/>
                    <a:pt x="245193" y="161312"/>
                  </a:cubicBezTo>
                  <a:cubicBezTo>
                    <a:pt x="207491" y="236564"/>
                    <a:pt x="237931" y="328131"/>
                    <a:pt x="313183" y="365833"/>
                  </a:cubicBezTo>
                  <a:cubicBezTo>
                    <a:pt x="337101" y="377817"/>
                    <a:pt x="363753" y="383293"/>
                    <a:pt x="390459" y="381711"/>
                  </a:cubicBezTo>
                  <a:lnTo>
                    <a:pt x="448981" y="470503"/>
                  </a:lnTo>
                  <a:cubicBezTo>
                    <a:pt x="429802" y="491614"/>
                    <a:pt x="413724" y="515347"/>
                    <a:pt x="401232" y="540988"/>
                  </a:cubicBezTo>
                  <a:lnTo>
                    <a:pt x="297057" y="519586"/>
                  </a:lnTo>
                  <a:cubicBezTo>
                    <a:pt x="270502" y="439716"/>
                    <a:pt x="184228" y="396497"/>
                    <a:pt x="104358" y="423052"/>
                  </a:cubicBezTo>
                  <a:cubicBezTo>
                    <a:pt x="24489" y="449608"/>
                    <a:pt x="-18730" y="535882"/>
                    <a:pt x="7825" y="615751"/>
                  </a:cubicBezTo>
                  <a:cubicBezTo>
                    <a:pt x="34381" y="695621"/>
                    <a:pt x="120655" y="738840"/>
                    <a:pt x="200524" y="712284"/>
                  </a:cubicBezTo>
                  <a:cubicBezTo>
                    <a:pt x="225912" y="703843"/>
                    <a:pt x="248631" y="688867"/>
                    <a:pt x="266396" y="668861"/>
                  </a:cubicBezTo>
                  <a:lnTo>
                    <a:pt x="370562" y="690274"/>
                  </a:lnTo>
                  <a:cubicBezTo>
                    <a:pt x="371930" y="718766"/>
                    <a:pt x="377347" y="746918"/>
                    <a:pt x="386649" y="773884"/>
                  </a:cubicBezTo>
                  <a:lnTo>
                    <a:pt x="297857" y="832406"/>
                  </a:lnTo>
                  <a:cubicBezTo>
                    <a:pt x="222603" y="794708"/>
                    <a:pt x="131038" y="825154"/>
                    <a:pt x="93341" y="900408"/>
                  </a:cubicBezTo>
                  <a:cubicBezTo>
                    <a:pt x="55643" y="975663"/>
                    <a:pt x="86089" y="1067228"/>
                    <a:pt x="161343" y="1104925"/>
                  </a:cubicBezTo>
                  <a:cubicBezTo>
                    <a:pt x="236597" y="1142623"/>
                    <a:pt x="328163" y="1112177"/>
                    <a:pt x="365860" y="1036923"/>
                  </a:cubicBezTo>
                  <a:cubicBezTo>
                    <a:pt x="377838" y="1013010"/>
                    <a:pt x="383313" y="986367"/>
                    <a:pt x="381735" y="959669"/>
                  </a:cubicBezTo>
                  <a:lnTo>
                    <a:pt x="470527" y="901148"/>
                  </a:lnTo>
                  <a:cubicBezTo>
                    <a:pt x="491642" y="920324"/>
                    <a:pt x="515374" y="936404"/>
                    <a:pt x="541012" y="948906"/>
                  </a:cubicBezTo>
                  <a:lnTo>
                    <a:pt x="519609" y="1053062"/>
                  </a:lnTo>
                  <a:cubicBezTo>
                    <a:pt x="439736" y="1079605"/>
                    <a:pt x="396503" y="1165872"/>
                    <a:pt x="423046" y="1245746"/>
                  </a:cubicBezTo>
                  <a:cubicBezTo>
                    <a:pt x="449589" y="1325619"/>
                    <a:pt x="535856" y="1368852"/>
                    <a:pt x="615730" y="1342309"/>
                  </a:cubicBezTo>
                  <a:cubicBezTo>
                    <a:pt x="695603" y="1315766"/>
                    <a:pt x="738836" y="1229498"/>
                    <a:pt x="712293" y="1149625"/>
                  </a:cubicBezTo>
                  <a:cubicBezTo>
                    <a:pt x="703855" y="1124233"/>
                    <a:pt x="688881" y="1101511"/>
                    <a:pt x="668875" y="1083742"/>
                  </a:cubicBezTo>
                  <a:lnTo>
                    <a:pt x="690306" y="979434"/>
                  </a:lnTo>
                  <a:cubicBezTo>
                    <a:pt x="718759" y="978054"/>
                    <a:pt x="746872" y="972641"/>
                    <a:pt x="773803" y="963355"/>
                  </a:cubicBezTo>
                  <a:lnTo>
                    <a:pt x="832419" y="1052281"/>
                  </a:lnTo>
                  <a:cubicBezTo>
                    <a:pt x="794690" y="1127519"/>
                    <a:pt x="825096" y="1219097"/>
                    <a:pt x="900335" y="1256827"/>
                  </a:cubicBezTo>
                  <a:cubicBezTo>
                    <a:pt x="975573" y="1294556"/>
                    <a:pt x="1067151" y="1264150"/>
                    <a:pt x="1104881" y="1188912"/>
                  </a:cubicBezTo>
                  <a:cubicBezTo>
                    <a:pt x="1142610" y="1113674"/>
                    <a:pt x="1112204" y="1022095"/>
                    <a:pt x="1036965" y="984366"/>
                  </a:cubicBezTo>
                  <a:cubicBezTo>
                    <a:pt x="1013045" y="972370"/>
                    <a:pt x="986387" y="966885"/>
                    <a:pt x="959673" y="968461"/>
                  </a:cubicBezTo>
                  <a:lnTo>
                    <a:pt x="901142" y="879669"/>
                  </a:lnTo>
                  <a:cubicBezTo>
                    <a:pt x="920322" y="858558"/>
                    <a:pt x="936399" y="834825"/>
                    <a:pt x="948891" y="809184"/>
                  </a:cubicBezTo>
                  <a:lnTo>
                    <a:pt x="1053066" y="830596"/>
                  </a:lnTo>
                  <a:cubicBezTo>
                    <a:pt x="1079659" y="910425"/>
                    <a:pt x="1165931" y="953581"/>
                    <a:pt x="1245760" y="926988"/>
                  </a:cubicBezTo>
                  <a:cubicBezTo>
                    <a:pt x="1325590" y="900395"/>
                    <a:pt x="1368746" y="814123"/>
                    <a:pt x="1342153" y="734294"/>
                  </a:cubicBezTo>
                  <a:cubicBezTo>
                    <a:pt x="1324955" y="682668"/>
                    <a:pt x="1281527" y="644133"/>
                    <a:pt x="1228222" y="633200"/>
                  </a:cubicBezTo>
                  <a:close/>
                  <a:moveTo>
                    <a:pt x="644396" y="824348"/>
                  </a:moveTo>
                  <a:cubicBezTo>
                    <a:pt x="604763" y="816318"/>
                    <a:pt x="569991" y="792765"/>
                    <a:pt x="547832" y="758939"/>
                  </a:cubicBezTo>
                  <a:lnTo>
                    <a:pt x="547832" y="758939"/>
                  </a:lnTo>
                  <a:cubicBezTo>
                    <a:pt x="501517" y="688660"/>
                    <a:pt x="520944" y="594141"/>
                    <a:pt x="591223" y="547826"/>
                  </a:cubicBezTo>
                  <a:cubicBezTo>
                    <a:pt x="661503" y="501511"/>
                    <a:pt x="756021" y="520939"/>
                    <a:pt x="802336" y="591218"/>
                  </a:cubicBezTo>
                  <a:cubicBezTo>
                    <a:pt x="848651" y="661498"/>
                    <a:pt x="829224" y="756016"/>
                    <a:pt x="758945" y="802331"/>
                  </a:cubicBezTo>
                  <a:cubicBezTo>
                    <a:pt x="725194" y="824573"/>
                    <a:pt x="683989" y="832496"/>
                    <a:pt x="644396" y="8243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0" name="Freeform: Shape 1639">
              <a:extLst>
                <a:ext uri="{FF2B5EF4-FFF2-40B4-BE49-F238E27FC236}">
                  <a16:creationId xmlns:a16="http://schemas.microsoft.com/office/drawing/2014/main" id="{F9C1DC10-9462-49D9-9755-CD7D9E950AF4}"/>
                </a:ext>
              </a:extLst>
            </p:cNvPr>
            <p:cNvSpPr/>
            <p:nvPr/>
          </p:nvSpPr>
          <p:spPr>
            <a:xfrm>
              <a:off x="3414128" y="875119"/>
              <a:ext cx="2276475" cy="2276475"/>
            </a:xfrm>
            <a:custGeom>
              <a:avLst/>
              <a:gdLst>
                <a:gd name="connsiteX0" fmla="*/ 2261245 w 2276475"/>
                <a:gd name="connsiteY0" fmla="*/ 1371940 h 2276475"/>
                <a:gd name="connsiteX1" fmla="*/ 1371940 w 2276475"/>
                <a:gd name="connsiteY1" fmla="*/ 23532 h 2276475"/>
                <a:gd name="connsiteX2" fmla="*/ 23532 w 2276475"/>
                <a:gd name="connsiteY2" fmla="*/ 912837 h 2276475"/>
                <a:gd name="connsiteX3" fmla="*/ 912837 w 2276475"/>
                <a:gd name="connsiteY3" fmla="*/ 2261245 h 2276475"/>
                <a:gd name="connsiteX4" fmla="*/ 1770640 w 2276475"/>
                <a:gd name="connsiteY4" fmla="*/ 2096240 h 2276475"/>
                <a:gd name="connsiteX5" fmla="*/ 2261244 w 2276475"/>
                <a:gd name="connsiteY5" fmla="*/ 1371939 h 2276475"/>
                <a:gd name="connsiteX6" fmla="*/ 1686773 w 2276475"/>
                <a:gd name="connsiteY6" fmla="*/ 1968995 h 2276475"/>
                <a:gd name="connsiteX7" fmla="*/ 314523 w 2276475"/>
                <a:gd name="connsiteY7" fmla="*/ 1687026 h 2276475"/>
                <a:gd name="connsiteX8" fmla="*/ 596491 w 2276475"/>
                <a:gd name="connsiteY8" fmla="*/ 314776 h 2276475"/>
                <a:gd name="connsiteX9" fmla="*/ 1968741 w 2276475"/>
                <a:gd name="connsiteY9" fmla="*/ 596745 h 2276475"/>
                <a:gd name="connsiteX10" fmla="*/ 2111959 w 2276475"/>
                <a:gd name="connsiteY10" fmla="*/ 1341269 h 2276475"/>
                <a:gd name="connsiteX11" fmla="*/ 1686773 w 2276475"/>
                <a:gd name="connsiteY11" fmla="*/ 1968995 h 227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76475" h="2276475">
                  <a:moveTo>
                    <a:pt x="2261245" y="1371940"/>
                  </a:moveTo>
                  <a:cubicBezTo>
                    <a:pt x="2388022" y="754012"/>
                    <a:pt x="1989867" y="150309"/>
                    <a:pt x="1371940" y="23532"/>
                  </a:cubicBezTo>
                  <a:cubicBezTo>
                    <a:pt x="754012" y="-103246"/>
                    <a:pt x="150309" y="294909"/>
                    <a:pt x="23532" y="912837"/>
                  </a:cubicBezTo>
                  <a:cubicBezTo>
                    <a:pt x="-103246" y="1530764"/>
                    <a:pt x="294909" y="2134467"/>
                    <a:pt x="912837" y="2261245"/>
                  </a:cubicBezTo>
                  <a:cubicBezTo>
                    <a:pt x="1209339" y="2322077"/>
                    <a:pt x="1517865" y="2262730"/>
                    <a:pt x="1770640" y="2096240"/>
                  </a:cubicBezTo>
                  <a:cubicBezTo>
                    <a:pt x="2024348" y="1930020"/>
                    <a:pt x="2201009" y="1669207"/>
                    <a:pt x="2261244" y="1371939"/>
                  </a:cubicBezTo>
                  <a:close/>
                  <a:moveTo>
                    <a:pt x="1686773" y="1968995"/>
                  </a:moveTo>
                  <a:cubicBezTo>
                    <a:pt x="1229973" y="2270068"/>
                    <a:pt x="615595" y="2143826"/>
                    <a:pt x="314523" y="1687026"/>
                  </a:cubicBezTo>
                  <a:cubicBezTo>
                    <a:pt x="13450" y="1230226"/>
                    <a:pt x="139691" y="615849"/>
                    <a:pt x="596491" y="314776"/>
                  </a:cubicBezTo>
                  <a:cubicBezTo>
                    <a:pt x="1053291" y="13703"/>
                    <a:pt x="1667669" y="139945"/>
                    <a:pt x="1968741" y="596745"/>
                  </a:cubicBezTo>
                  <a:cubicBezTo>
                    <a:pt x="2113322" y="816109"/>
                    <a:pt x="2164839" y="1083922"/>
                    <a:pt x="2111959" y="1341269"/>
                  </a:cubicBezTo>
                  <a:cubicBezTo>
                    <a:pt x="2058963" y="1598566"/>
                    <a:pt x="1906046" y="1824325"/>
                    <a:pt x="1686773" y="19689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1" name="Freeform: Shape 1640">
              <a:extLst>
                <a:ext uri="{FF2B5EF4-FFF2-40B4-BE49-F238E27FC236}">
                  <a16:creationId xmlns:a16="http://schemas.microsoft.com/office/drawing/2014/main" id="{8A45CCC7-4836-45D4-AE96-9534F4FD8CB7}"/>
                </a:ext>
              </a:extLst>
            </p:cNvPr>
            <p:cNvSpPr/>
            <p:nvPr/>
          </p:nvSpPr>
          <p:spPr>
            <a:xfrm>
              <a:off x="3101445" y="562245"/>
              <a:ext cx="3600450" cy="4552950"/>
            </a:xfrm>
            <a:custGeom>
              <a:avLst/>
              <a:gdLst>
                <a:gd name="connsiteX0" fmla="*/ 2879290 w 3600450"/>
                <a:gd name="connsiteY0" fmla="*/ 1747564 h 4552950"/>
                <a:gd name="connsiteX1" fmla="*/ 1747135 w 3600450"/>
                <a:gd name="connsiteY1" fmla="*/ 29780 h 4552950"/>
                <a:gd name="connsiteX2" fmla="*/ 653754 w 3600450"/>
                <a:gd name="connsiteY2" fmla="*/ 240100 h 4552950"/>
                <a:gd name="connsiteX3" fmla="*/ 239664 w 3600450"/>
                <a:gd name="connsiteY3" fmla="*/ 2255323 h 4552950"/>
                <a:gd name="connsiteX4" fmla="*/ 1161513 w 3600450"/>
                <a:gd name="connsiteY4" fmla="*/ 2879773 h 4552950"/>
                <a:gd name="connsiteX5" fmla="*/ 1457283 w 3600450"/>
                <a:gd name="connsiteY5" fmla="*/ 2910015 h 4552950"/>
                <a:gd name="connsiteX6" fmla="*/ 2054120 w 3600450"/>
                <a:gd name="connsiteY6" fmla="*/ 2780217 h 4552950"/>
                <a:gd name="connsiteX7" fmla="*/ 2311000 w 3600450"/>
                <a:gd name="connsiteY7" fmla="*/ 3169971 h 4552950"/>
                <a:gd name="connsiteX8" fmla="*/ 2306589 w 3600450"/>
                <a:gd name="connsiteY8" fmla="*/ 3172876 h 4552950"/>
                <a:gd name="connsiteX9" fmla="*/ 2284878 w 3600450"/>
                <a:gd name="connsiteY9" fmla="*/ 3278429 h 4552950"/>
                <a:gd name="connsiteX10" fmla="*/ 2285635 w 3600450"/>
                <a:gd name="connsiteY10" fmla="*/ 3279556 h 4552950"/>
                <a:gd name="connsiteX11" fmla="*/ 2458084 w 3600450"/>
                <a:gd name="connsiteY11" fmla="*/ 3531625 h 4552950"/>
                <a:gd name="connsiteX12" fmla="*/ 3044901 w 3600450"/>
                <a:gd name="connsiteY12" fmla="*/ 4421965 h 4552950"/>
                <a:gd name="connsiteX13" fmla="*/ 3238077 w 3600450"/>
                <a:gd name="connsiteY13" fmla="*/ 4552763 h 4552950"/>
                <a:gd name="connsiteX14" fmla="*/ 3300047 w 3600450"/>
                <a:gd name="connsiteY14" fmla="*/ 4559097 h 4552950"/>
                <a:gd name="connsiteX15" fmla="*/ 3604231 w 3600450"/>
                <a:gd name="connsiteY15" fmla="*/ 4253530 h 4552950"/>
                <a:gd name="connsiteX16" fmla="*/ 3553936 w 3600450"/>
                <a:gd name="connsiteY16" fmla="*/ 4086476 h 4552950"/>
                <a:gd name="connsiteX17" fmla="*/ 2799089 w 3600450"/>
                <a:gd name="connsiteY17" fmla="*/ 2941238 h 4552950"/>
                <a:gd name="connsiteX18" fmla="*/ 2692904 w 3600450"/>
                <a:gd name="connsiteY18" fmla="*/ 2918587 h 4552950"/>
                <a:gd name="connsiteX19" fmla="*/ 2435929 w 3600450"/>
                <a:gd name="connsiteY19" fmla="*/ 2528700 h 4552950"/>
                <a:gd name="connsiteX20" fmla="*/ 2879290 w 3600450"/>
                <a:gd name="connsiteY20" fmla="*/ 1747564 h 4552950"/>
                <a:gd name="connsiteX21" fmla="*/ 366918 w 3600450"/>
                <a:gd name="connsiteY21" fmla="*/ 2171427 h 4552950"/>
                <a:gd name="connsiteX22" fmla="*/ 737622 w 3600450"/>
                <a:gd name="connsiteY22" fmla="*/ 367325 h 4552950"/>
                <a:gd name="connsiteX23" fmla="*/ 2541733 w 3600450"/>
                <a:gd name="connsiteY23" fmla="*/ 738048 h 4552950"/>
                <a:gd name="connsiteX24" fmla="*/ 2171011 w 3600450"/>
                <a:gd name="connsiteY24" fmla="*/ 2542159 h 4552950"/>
                <a:gd name="connsiteX25" fmla="*/ 366918 w 3600450"/>
                <a:gd name="connsiteY25" fmla="*/ 2171456 h 4552950"/>
                <a:gd name="connsiteX26" fmla="*/ 2459285 w 3600450"/>
                <a:gd name="connsiteY26" fmla="*/ 3256467 h 4552950"/>
                <a:gd name="connsiteX27" fmla="*/ 2710478 w 3600450"/>
                <a:gd name="connsiteY27" fmla="*/ 3090913 h 4552950"/>
                <a:gd name="connsiteX28" fmla="*/ 2796536 w 3600450"/>
                <a:gd name="connsiteY28" fmla="*/ 3216710 h 4552950"/>
                <a:gd name="connsiteX29" fmla="*/ 2543171 w 3600450"/>
                <a:gd name="connsiteY29" fmla="*/ 3383721 h 4552950"/>
                <a:gd name="connsiteX30" fmla="*/ 3448684 w 3600450"/>
                <a:gd name="connsiteY30" fmla="*/ 4284882 h 4552950"/>
                <a:gd name="connsiteX31" fmla="*/ 3268732 w 3600450"/>
                <a:gd name="connsiteY31" fmla="*/ 4403493 h 4552950"/>
                <a:gd name="connsiteX32" fmla="*/ 3172155 w 3600450"/>
                <a:gd name="connsiteY32" fmla="*/ 4338079 h 4552950"/>
                <a:gd name="connsiteX33" fmla="*/ 2627020 w 3600450"/>
                <a:gd name="connsiteY33" fmla="*/ 3510966 h 4552950"/>
                <a:gd name="connsiteX34" fmla="*/ 2881509 w 3600450"/>
                <a:gd name="connsiteY34" fmla="*/ 3343221 h 4552950"/>
                <a:gd name="connsiteX35" fmla="*/ 3426672 w 3600450"/>
                <a:gd name="connsiteY35" fmla="*/ 4170334 h 4552950"/>
                <a:gd name="connsiteX36" fmla="*/ 3448685 w 3600450"/>
                <a:gd name="connsiteY36" fmla="*/ 4284882 h 4552950"/>
                <a:gd name="connsiteX37" fmla="*/ 2565517 w 3600450"/>
                <a:gd name="connsiteY37" fmla="*/ 3002236 h 4552950"/>
                <a:gd name="connsiteX38" fmla="*/ 2438263 w 3600450"/>
                <a:gd name="connsiteY38" fmla="*/ 3086103 h 4552950"/>
                <a:gd name="connsiteX39" fmla="*/ 2190051 w 3600450"/>
                <a:gd name="connsiteY39" fmla="*/ 2709513 h 4552950"/>
                <a:gd name="connsiteX40" fmla="*/ 2254878 w 3600450"/>
                <a:gd name="connsiteY40" fmla="*/ 2669404 h 4552950"/>
                <a:gd name="connsiteX41" fmla="*/ 2317410 w 3600450"/>
                <a:gd name="connsiteY41" fmla="*/ 2625807 h 455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600450" h="4552950">
                  <a:moveTo>
                    <a:pt x="2879290" y="1747564"/>
                  </a:moveTo>
                  <a:cubicBezTo>
                    <a:pt x="3041007" y="960575"/>
                    <a:pt x="2534124" y="191497"/>
                    <a:pt x="1747135" y="29780"/>
                  </a:cubicBezTo>
                  <a:cubicBezTo>
                    <a:pt x="1369205" y="-47881"/>
                    <a:pt x="975903" y="27774"/>
                    <a:pt x="653754" y="240100"/>
                  </a:cubicBezTo>
                  <a:cubicBezTo>
                    <a:pt x="-16006" y="681536"/>
                    <a:pt x="-201762" y="1585563"/>
                    <a:pt x="239664" y="2255323"/>
                  </a:cubicBezTo>
                  <a:cubicBezTo>
                    <a:pt x="451217" y="2578236"/>
                    <a:pt x="783164" y="2803093"/>
                    <a:pt x="1161513" y="2879773"/>
                  </a:cubicBezTo>
                  <a:cubicBezTo>
                    <a:pt x="1258826" y="2899832"/>
                    <a:pt x="1357924" y="2909965"/>
                    <a:pt x="1457283" y="2910015"/>
                  </a:cubicBezTo>
                  <a:cubicBezTo>
                    <a:pt x="1663227" y="2909978"/>
                    <a:pt x="1866761" y="2865714"/>
                    <a:pt x="2054120" y="2780217"/>
                  </a:cubicBezTo>
                  <a:lnTo>
                    <a:pt x="2311000" y="3169971"/>
                  </a:lnTo>
                  <a:lnTo>
                    <a:pt x="2306589" y="3172876"/>
                  </a:lnTo>
                  <a:cubicBezTo>
                    <a:pt x="2271446" y="3196028"/>
                    <a:pt x="2261726" y="3243286"/>
                    <a:pt x="2284878" y="3278429"/>
                  </a:cubicBezTo>
                  <a:cubicBezTo>
                    <a:pt x="2285126" y="3278807"/>
                    <a:pt x="2285379" y="3279182"/>
                    <a:pt x="2285635" y="3279556"/>
                  </a:cubicBezTo>
                  <a:lnTo>
                    <a:pt x="2458084" y="3531625"/>
                  </a:lnTo>
                  <a:lnTo>
                    <a:pt x="3044901" y="4421965"/>
                  </a:lnTo>
                  <a:cubicBezTo>
                    <a:pt x="3089237" y="4489617"/>
                    <a:pt x="3158799" y="4536717"/>
                    <a:pt x="3238077" y="4552763"/>
                  </a:cubicBezTo>
                  <a:cubicBezTo>
                    <a:pt x="3258466" y="4556968"/>
                    <a:pt x="3279229" y="4559091"/>
                    <a:pt x="3300047" y="4559097"/>
                  </a:cubicBezTo>
                  <a:cubicBezTo>
                    <a:pt x="3468425" y="4558715"/>
                    <a:pt x="3604613" y="4421908"/>
                    <a:pt x="3604231" y="4253530"/>
                  </a:cubicBezTo>
                  <a:cubicBezTo>
                    <a:pt x="3604097" y="4194135"/>
                    <a:pt x="3586616" y="4136073"/>
                    <a:pt x="3553936" y="4086476"/>
                  </a:cubicBezTo>
                  <a:lnTo>
                    <a:pt x="2799089" y="2941238"/>
                  </a:lnTo>
                  <a:cubicBezTo>
                    <a:pt x="2774339" y="2908196"/>
                    <a:pt x="2728983" y="2898521"/>
                    <a:pt x="2692904" y="2918587"/>
                  </a:cubicBezTo>
                  <a:lnTo>
                    <a:pt x="2435929" y="2528700"/>
                  </a:lnTo>
                  <a:cubicBezTo>
                    <a:pt x="2663002" y="2322077"/>
                    <a:pt x="2818305" y="2048456"/>
                    <a:pt x="2879290" y="1747564"/>
                  </a:cubicBezTo>
                  <a:close/>
                  <a:moveTo>
                    <a:pt x="366918" y="2171427"/>
                  </a:moveTo>
                  <a:cubicBezTo>
                    <a:pt x="-28264" y="1571828"/>
                    <a:pt x="138033" y="762508"/>
                    <a:pt x="737622" y="367325"/>
                  </a:cubicBezTo>
                  <a:cubicBezTo>
                    <a:pt x="1338186" y="-28494"/>
                    <a:pt x="2145914" y="137484"/>
                    <a:pt x="2541733" y="738048"/>
                  </a:cubicBezTo>
                  <a:cubicBezTo>
                    <a:pt x="2937553" y="1338612"/>
                    <a:pt x="2771574" y="2146340"/>
                    <a:pt x="2171011" y="2542159"/>
                  </a:cubicBezTo>
                  <a:cubicBezTo>
                    <a:pt x="1571431" y="2937351"/>
                    <a:pt x="762101" y="2771064"/>
                    <a:pt x="366918" y="2171456"/>
                  </a:cubicBezTo>
                  <a:close/>
                  <a:moveTo>
                    <a:pt x="2459285" y="3256467"/>
                  </a:moveTo>
                  <a:lnTo>
                    <a:pt x="2710478" y="3090913"/>
                  </a:lnTo>
                  <a:lnTo>
                    <a:pt x="2796536" y="3216710"/>
                  </a:lnTo>
                  <a:lnTo>
                    <a:pt x="2543171" y="3383721"/>
                  </a:lnTo>
                  <a:close/>
                  <a:moveTo>
                    <a:pt x="3448684" y="4284882"/>
                  </a:moveTo>
                  <a:cubicBezTo>
                    <a:pt x="3431746" y="4367328"/>
                    <a:pt x="3351178" y="4420432"/>
                    <a:pt x="3268732" y="4403493"/>
                  </a:cubicBezTo>
                  <a:cubicBezTo>
                    <a:pt x="3229139" y="4395359"/>
                    <a:pt x="3194399" y="4371828"/>
                    <a:pt x="3172155" y="4338079"/>
                  </a:cubicBezTo>
                  <a:lnTo>
                    <a:pt x="2627020" y="3510966"/>
                  </a:lnTo>
                  <a:lnTo>
                    <a:pt x="2881509" y="3343221"/>
                  </a:lnTo>
                  <a:lnTo>
                    <a:pt x="3426672" y="4170334"/>
                  </a:lnTo>
                  <a:cubicBezTo>
                    <a:pt x="3449009" y="4204046"/>
                    <a:pt x="3456935" y="4245292"/>
                    <a:pt x="3448685" y="4284882"/>
                  </a:cubicBezTo>
                  <a:close/>
                  <a:moveTo>
                    <a:pt x="2565517" y="3002236"/>
                  </a:moveTo>
                  <a:lnTo>
                    <a:pt x="2438263" y="3086103"/>
                  </a:lnTo>
                  <a:lnTo>
                    <a:pt x="2190051" y="2709513"/>
                  </a:lnTo>
                  <a:cubicBezTo>
                    <a:pt x="2211892" y="2696673"/>
                    <a:pt x="2233561" y="2683453"/>
                    <a:pt x="2254878" y="2669404"/>
                  </a:cubicBezTo>
                  <a:cubicBezTo>
                    <a:pt x="2276195" y="2655354"/>
                    <a:pt x="2297007" y="2640829"/>
                    <a:pt x="2317410" y="26258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42" name="Graphic 16">
            <a:extLst>
              <a:ext uri="{FF2B5EF4-FFF2-40B4-BE49-F238E27FC236}">
                <a16:creationId xmlns:a16="http://schemas.microsoft.com/office/drawing/2014/main" id="{A1019CC0-39AD-468B-80E6-425306FB8750}"/>
              </a:ext>
            </a:extLst>
          </p:cNvPr>
          <p:cNvGrpSpPr/>
          <p:nvPr/>
        </p:nvGrpSpPr>
        <p:grpSpPr>
          <a:xfrm>
            <a:off x="6246891" y="243331"/>
            <a:ext cx="720000" cy="720000"/>
            <a:chOff x="2601912" y="396875"/>
            <a:chExt cx="4876800" cy="4876800"/>
          </a:xfrm>
        </p:grpSpPr>
        <p:sp>
          <p:nvSpPr>
            <p:cNvPr id="1643" name="Freeform: Shape 1642">
              <a:extLst>
                <a:ext uri="{FF2B5EF4-FFF2-40B4-BE49-F238E27FC236}">
                  <a16:creationId xmlns:a16="http://schemas.microsoft.com/office/drawing/2014/main" id="{4D9E8718-5201-4DFE-BDA2-A8C932D1D6D7}"/>
                </a:ext>
              </a:extLst>
            </p:cNvPr>
            <p:cNvSpPr/>
            <p:nvPr/>
          </p:nvSpPr>
          <p:spPr>
            <a:xfrm>
              <a:off x="5573712" y="1692275"/>
              <a:ext cx="1524000" cy="1524000"/>
            </a:xfrm>
            <a:custGeom>
              <a:avLst/>
              <a:gdLst>
                <a:gd name="connsiteX0" fmla="*/ 1428750 w 1524000"/>
                <a:gd name="connsiteY0" fmla="*/ 0 h 1524000"/>
                <a:gd name="connsiteX1" fmla="*/ 95250 w 1524000"/>
                <a:gd name="connsiteY1" fmla="*/ 0 h 1524000"/>
                <a:gd name="connsiteX2" fmla="*/ 0 w 1524000"/>
                <a:gd name="connsiteY2" fmla="*/ 95250 h 1524000"/>
                <a:gd name="connsiteX3" fmla="*/ 0 w 1524000"/>
                <a:gd name="connsiteY3" fmla="*/ 1123950 h 1524000"/>
                <a:gd name="connsiteX4" fmla="*/ 95250 w 1524000"/>
                <a:gd name="connsiteY4" fmla="*/ 1219200 h 1524000"/>
                <a:gd name="connsiteX5" fmla="*/ 933450 w 1524000"/>
                <a:gd name="connsiteY5" fmla="*/ 1219200 h 1524000"/>
                <a:gd name="connsiteX6" fmla="*/ 933450 w 1524000"/>
                <a:gd name="connsiteY6" fmla="*/ 1524000 h 1524000"/>
                <a:gd name="connsiteX7" fmla="*/ 1371600 w 1524000"/>
                <a:gd name="connsiteY7" fmla="*/ 1219200 h 1524000"/>
                <a:gd name="connsiteX8" fmla="*/ 1428750 w 1524000"/>
                <a:gd name="connsiteY8" fmla="*/ 1219200 h 1524000"/>
                <a:gd name="connsiteX9" fmla="*/ 1524000 w 1524000"/>
                <a:gd name="connsiteY9" fmla="*/ 1123950 h 1524000"/>
                <a:gd name="connsiteX10" fmla="*/ 1524000 w 1524000"/>
                <a:gd name="connsiteY10" fmla="*/ 95250 h 1524000"/>
                <a:gd name="connsiteX11" fmla="*/ 1428750 w 1524000"/>
                <a:gd name="connsiteY11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0" h="1524000">
                  <a:moveTo>
                    <a:pt x="1428750" y="0"/>
                  </a:moveTo>
                  <a:lnTo>
                    <a:pt x="95250" y="0"/>
                  </a:lnTo>
                  <a:cubicBezTo>
                    <a:pt x="42645" y="0"/>
                    <a:pt x="0" y="42645"/>
                    <a:pt x="0" y="95250"/>
                  </a:cubicBezTo>
                  <a:lnTo>
                    <a:pt x="0" y="1123950"/>
                  </a:lnTo>
                  <a:cubicBezTo>
                    <a:pt x="0" y="1176555"/>
                    <a:pt x="42645" y="1219200"/>
                    <a:pt x="95250" y="1219200"/>
                  </a:cubicBezTo>
                  <a:lnTo>
                    <a:pt x="933450" y="1219200"/>
                  </a:lnTo>
                  <a:lnTo>
                    <a:pt x="933450" y="1524000"/>
                  </a:lnTo>
                  <a:lnTo>
                    <a:pt x="1371600" y="1219200"/>
                  </a:lnTo>
                  <a:lnTo>
                    <a:pt x="1428750" y="1219200"/>
                  </a:lnTo>
                  <a:cubicBezTo>
                    <a:pt x="1481355" y="1219200"/>
                    <a:pt x="1524000" y="1176555"/>
                    <a:pt x="1524000" y="1123950"/>
                  </a:cubicBezTo>
                  <a:lnTo>
                    <a:pt x="1524000" y="95250"/>
                  </a:lnTo>
                  <a:cubicBezTo>
                    <a:pt x="1524000" y="42645"/>
                    <a:pt x="1481355" y="0"/>
                    <a:pt x="1428750" y="0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4" name="Freeform: Shape 1643">
              <a:extLst>
                <a:ext uri="{FF2B5EF4-FFF2-40B4-BE49-F238E27FC236}">
                  <a16:creationId xmlns:a16="http://schemas.microsoft.com/office/drawing/2014/main" id="{0D9E9AF3-BF28-4E7D-B122-A2F452C7EEAF}"/>
                </a:ext>
              </a:extLst>
            </p:cNvPr>
            <p:cNvSpPr/>
            <p:nvPr/>
          </p:nvSpPr>
          <p:spPr>
            <a:xfrm>
              <a:off x="2982912" y="3597275"/>
              <a:ext cx="2743200" cy="1295400"/>
            </a:xfrm>
            <a:custGeom>
              <a:avLst/>
              <a:gdLst>
                <a:gd name="connsiteX0" fmla="*/ 2340874 w 2743200"/>
                <a:gd name="connsiteY0" fmla="*/ 0 h 1295400"/>
                <a:gd name="connsiteX1" fmla="*/ 402326 w 2743200"/>
                <a:gd name="connsiteY1" fmla="*/ 0 h 1295400"/>
                <a:gd name="connsiteX2" fmla="*/ 0 w 2743200"/>
                <a:gd name="connsiteY2" fmla="*/ 402327 h 1295400"/>
                <a:gd name="connsiteX3" fmla="*/ 0 w 2743200"/>
                <a:gd name="connsiteY3" fmla="*/ 1295400 h 1295400"/>
                <a:gd name="connsiteX4" fmla="*/ 2743200 w 2743200"/>
                <a:gd name="connsiteY4" fmla="*/ 1295400 h 1295400"/>
                <a:gd name="connsiteX5" fmla="*/ 2743200 w 2743200"/>
                <a:gd name="connsiteY5" fmla="*/ 402327 h 1295400"/>
                <a:gd name="connsiteX6" fmla="*/ 2340874 w 2743200"/>
                <a:gd name="connsiteY6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3200" h="1295400">
                  <a:moveTo>
                    <a:pt x="2340874" y="0"/>
                  </a:moveTo>
                  <a:lnTo>
                    <a:pt x="402326" y="0"/>
                  </a:lnTo>
                  <a:cubicBezTo>
                    <a:pt x="180128" y="0"/>
                    <a:pt x="0" y="180128"/>
                    <a:pt x="0" y="402327"/>
                  </a:cubicBezTo>
                  <a:lnTo>
                    <a:pt x="0" y="1295400"/>
                  </a:lnTo>
                  <a:lnTo>
                    <a:pt x="2743200" y="1295400"/>
                  </a:lnTo>
                  <a:lnTo>
                    <a:pt x="2743200" y="402327"/>
                  </a:lnTo>
                  <a:cubicBezTo>
                    <a:pt x="2743200" y="180128"/>
                    <a:pt x="2563072" y="0"/>
                    <a:pt x="2340874" y="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5" name="Freeform: Shape 1644">
              <a:extLst>
                <a:ext uri="{FF2B5EF4-FFF2-40B4-BE49-F238E27FC236}">
                  <a16:creationId xmlns:a16="http://schemas.microsoft.com/office/drawing/2014/main" id="{A9AAD2C0-1363-4309-B7DA-7424B7D508CF}"/>
                </a:ext>
              </a:extLst>
            </p:cNvPr>
            <p:cNvSpPr/>
            <p:nvPr/>
          </p:nvSpPr>
          <p:spPr>
            <a:xfrm>
              <a:off x="3821112" y="3063875"/>
              <a:ext cx="1066800" cy="990600"/>
            </a:xfrm>
            <a:custGeom>
              <a:avLst/>
              <a:gdLst>
                <a:gd name="connsiteX0" fmla="*/ 228600 w 1066800"/>
                <a:gd name="connsiteY0" fmla="*/ 0 h 990600"/>
                <a:gd name="connsiteX1" fmla="*/ 152400 w 1066800"/>
                <a:gd name="connsiteY1" fmla="*/ 457200 h 990600"/>
                <a:gd name="connsiteX2" fmla="*/ 0 w 1066800"/>
                <a:gd name="connsiteY2" fmla="*/ 533400 h 990600"/>
                <a:gd name="connsiteX3" fmla="*/ 533400 w 1066800"/>
                <a:gd name="connsiteY3" fmla="*/ 990600 h 990600"/>
                <a:gd name="connsiteX4" fmla="*/ 1066800 w 1066800"/>
                <a:gd name="connsiteY4" fmla="*/ 533400 h 990600"/>
                <a:gd name="connsiteX5" fmla="*/ 914400 w 1066800"/>
                <a:gd name="connsiteY5" fmla="*/ 457200 h 990600"/>
                <a:gd name="connsiteX6" fmla="*/ 838200 w 1066800"/>
                <a:gd name="connsiteY6" fmla="*/ 0 h 990600"/>
                <a:gd name="connsiteX7" fmla="*/ 228600 w 1066800"/>
                <a:gd name="connsiteY7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990600">
                  <a:moveTo>
                    <a:pt x="228600" y="0"/>
                  </a:moveTo>
                  <a:lnTo>
                    <a:pt x="152400" y="457200"/>
                  </a:lnTo>
                  <a:lnTo>
                    <a:pt x="0" y="533400"/>
                  </a:lnTo>
                  <a:lnTo>
                    <a:pt x="533400" y="990600"/>
                  </a:lnTo>
                  <a:lnTo>
                    <a:pt x="1066800" y="533400"/>
                  </a:lnTo>
                  <a:lnTo>
                    <a:pt x="914400" y="457200"/>
                  </a:lnTo>
                  <a:lnTo>
                    <a:pt x="838200" y="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6" name="Freeform: Shape 1645">
              <a:extLst>
                <a:ext uri="{FF2B5EF4-FFF2-40B4-BE49-F238E27FC236}">
                  <a16:creationId xmlns:a16="http://schemas.microsoft.com/office/drawing/2014/main" id="{004D3632-29FD-4F7A-BAD1-CB6ED0E611FA}"/>
                </a:ext>
              </a:extLst>
            </p:cNvPr>
            <p:cNvSpPr/>
            <p:nvPr/>
          </p:nvSpPr>
          <p:spPr>
            <a:xfrm>
              <a:off x="3516312" y="1082675"/>
              <a:ext cx="1676400" cy="1143000"/>
            </a:xfrm>
            <a:custGeom>
              <a:avLst/>
              <a:gdLst>
                <a:gd name="connsiteX0" fmla="*/ 1676400 w 1676400"/>
                <a:gd name="connsiteY0" fmla="*/ 1143000 h 1143000"/>
                <a:gd name="connsiteX1" fmla="*/ 1676400 w 1676400"/>
                <a:gd name="connsiteY1" fmla="*/ 838200 h 1143000"/>
                <a:gd name="connsiteX2" fmla="*/ 838200 w 1676400"/>
                <a:gd name="connsiteY2" fmla="*/ 0 h 1143000"/>
                <a:gd name="connsiteX3" fmla="*/ 838200 w 1676400"/>
                <a:gd name="connsiteY3" fmla="*/ 0 h 1143000"/>
                <a:gd name="connsiteX4" fmla="*/ 0 w 1676400"/>
                <a:gd name="connsiteY4" fmla="*/ 838200 h 1143000"/>
                <a:gd name="connsiteX5" fmla="*/ 0 w 1676400"/>
                <a:gd name="connsiteY5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0" h="1143000">
                  <a:moveTo>
                    <a:pt x="1676400" y="1143000"/>
                  </a:moveTo>
                  <a:lnTo>
                    <a:pt x="1676400" y="838200"/>
                  </a:lnTo>
                  <a:cubicBezTo>
                    <a:pt x="1676400" y="375275"/>
                    <a:pt x="1301125" y="0"/>
                    <a:pt x="838200" y="0"/>
                  </a:cubicBezTo>
                  <a:lnTo>
                    <a:pt x="838200" y="0"/>
                  </a:lnTo>
                  <a:cubicBezTo>
                    <a:pt x="375275" y="0"/>
                    <a:pt x="0" y="375275"/>
                    <a:pt x="0" y="838200"/>
                  </a:cubicBezTo>
                  <a:lnTo>
                    <a:pt x="0" y="1143000"/>
                  </a:lnTo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7" name="Freeform: Shape 1646">
              <a:extLst>
                <a:ext uri="{FF2B5EF4-FFF2-40B4-BE49-F238E27FC236}">
                  <a16:creationId xmlns:a16="http://schemas.microsoft.com/office/drawing/2014/main" id="{710D87A5-5817-426A-A86B-CA9657D9E6D3}"/>
                </a:ext>
              </a:extLst>
            </p:cNvPr>
            <p:cNvSpPr/>
            <p:nvPr/>
          </p:nvSpPr>
          <p:spPr>
            <a:xfrm>
              <a:off x="5192712" y="4435475"/>
              <a:ext cx="533400" cy="457200"/>
            </a:xfrm>
            <a:custGeom>
              <a:avLst/>
              <a:gdLst>
                <a:gd name="connsiteX0" fmla="*/ 0 w 533400"/>
                <a:gd name="connsiteY0" fmla="*/ 0 h 457200"/>
                <a:gd name="connsiteX1" fmla="*/ 533400 w 533400"/>
                <a:gd name="connsiteY1" fmla="*/ 0 h 457200"/>
                <a:gd name="connsiteX2" fmla="*/ 533400 w 533400"/>
                <a:gd name="connsiteY2" fmla="*/ 457200 h 457200"/>
                <a:gd name="connsiteX3" fmla="*/ 0 w 533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457200">
                  <a:moveTo>
                    <a:pt x="0" y="0"/>
                  </a:moveTo>
                  <a:lnTo>
                    <a:pt x="533400" y="0"/>
                  </a:lnTo>
                  <a:lnTo>
                    <a:pt x="533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8" name="Freeform: Shape 1647">
              <a:extLst>
                <a:ext uri="{FF2B5EF4-FFF2-40B4-BE49-F238E27FC236}">
                  <a16:creationId xmlns:a16="http://schemas.microsoft.com/office/drawing/2014/main" id="{C63CAEC3-39B7-4F18-8EDE-426D280DD757}"/>
                </a:ext>
              </a:extLst>
            </p:cNvPr>
            <p:cNvSpPr/>
            <p:nvPr/>
          </p:nvSpPr>
          <p:spPr>
            <a:xfrm>
              <a:off x="3744912" y="1539875"/>
              <a:ext cx="1219200" cy="1752600"/>
            </a:xfrm>
            <a:custGeom>
              <a:avLst/>
              <a:gdLst>
                <a:gd name="connsiteX0" fmla="*/ 609600 w 1219200"/>
                <a:gd name="connsiteY0" fmla="*/ 1752600 h 1752600"/>
                <a:gd name="connsiteX1" fmla="*/ 609600 w 1219200"/>
                <a:gd name="connsiteY1" fmla="*/ 1752600 h 1752600"/>
                <a:gd name="connsiteX2" fmla="*/ 0 w 1219200"/>
                <a:gd name="connsiteY2" fmla="*/ 1143000 h 1752600"/>
                <a:gd name="connsiteX3" fmla="*/ 0 w 1219200"/>
                <a:gd name="connsiteY3" fmla="*/ 457200 h 1752600"/>
                <a:gd name="connsiteX4" fmla="*/ 0 w 1219200"/>
                <a:gd name="connsiteY4" fmla="*/ 457200 h 1752600"/>
                <a:gd name="connsiteX5" fmla="*/ 601780 w 1219200"/>
                <a:gd name="connsiteY5" fmla="*/ 23460 h 1752600"/>
                <a:gd name="connsiteX6" fmla="*/ 609600 w 1219200"/>
                <a:gd name="connsiteY6" fmla="*/ 0 h 1752600"/>
                <a:gd name="connsiteX7" fmla="*/ 959034 w 1219200"/>
                <a:gd name="connsiteY7" fmla="*/ 349434 h 1752600"/>
                <a:gd name="connsiteX8" fmla="*/ 1219200 w 1219200"/>
                <a:gd name="connsiteY8" fmla="*/ 457200 h 1752600"/>
                <a:gd name="connsiteX9" fmla="*/ 1219200 w 1219200"/>
                <a:gd name="connsiteY9" fmla="*/ 457200 h 1752600"/>
                <a:gd name="connsiteX10" fmla="*/ 1219200 w 1219200"/>
                <a:gd name="connsiteY10" fmla="*/ 1143000 h 1752600"/>
                <a:gd name="connsiteX11" fmla="*/ 609600 w 1219200"/>
                <a:gd name="connsiteY11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" h="1752600">
                  <a:moveTo>
                    <a:pt x="609600" y="1752600"/>
                  </a:moveTo>
                  <a:lnTo>
                    <a:pt x="609600" y="1752600"/>
                  </a:lnTo>
                  <a:cubicBezTo>
                    <a:pt x="272927" y="1752600"/>
                    <a:pt x="0" y="1479673"/>
                    <a:pt x="0" y="1143000"/>
                  </a:cubicBezTo>
                  <a:lnTo>
                    <a:pt x="0" y="457200"/>
                  </a:lnTo>
                  <a:lnTo>
                    <a:pt x="0" y="457200"/>
                  </a:lnTo>
                  <a:cubicBezTo>
                    <a:pt x="273033" y="457190"/>
                    <a:pt x="515430" y="282479"/>
                    <a:pt x="601780" y="23460"/>
                  </a:cubicBezTo>
                  <a:lnTo>
                    <a:pt x="609600" y="0"/>
                  </a:lnTo>
                  <a:lnTo>
                    <a:pt x="959034" y="349434"/>
                  </a:lnTo>
                  <a:cubicBezTo>
                    <a:pt x="1028034" y="418435"/>
                    <a:pt x="1121619" y="457199"/>
                    <a:pt x="1219200" y="457200"/>
                  </a:cubicBezTo>
                  <a:lnTo>
                    <a:pt x="1219200" y="457200"/>
                  </a:lnTo>
                  <a:lnTo>
                    <a:pt x="1219200" y="1143000"/>
                  </a:lnTo>
                  <a:cubicBezTo>
                    <a:pt x="1219200" y="1479673"/>
                    <a:pt x="946273" y="1752600"/>
                    <a:pt x="609600" y="17526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9" name="Freeform: Shape 1648">
              <a:extLst>
                <a:ext uri="{FF2B5EF4-FFF2-40B4-BE49-F238E27FC236}">
                  <a16:creationId xmlns:a16="http://schemas.microsoft.com/office/drawing/2014/main" id="{1D625DA1-6089-48F1-A687-D6A7E54A6BA0}"/>
                </a:ext>
              </a:extLst>
            </p:cNvPr>
            <p:cNvSpPr/>
            <p:nvPr/>
          </p:nvSpPr>
          <p:spPr>
            <a:xfrm>
              <a:off x="3973512" y="20732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0" name="Freeform: Shape 1649">
              <a:extLst>
                <a:ext uri="{FF2B5EF4-FFF2-40B4-BE49-F238E27FC236}">
                  <a16:creationId xmlns:a16="http://schemas.microsoft.com/office/drawing/2014/main" id="{DD9EEED1-0A51-4F8B-BC89-F50E4469CF47}"/>
                </a:ext>
              </a:extLst>
            </p:cNvPr>
            <p:cNvSpPr/>
            <p:nvPr/>
          </p:nvSpPr>
          <p:spPr>
            <a:xfrm>
              <a:off x="4506912" y="20732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1" name="Freeform: Shape 1650">
              <a:extLst>
                <a:ext uri="{FF2B5EF4-FFF2-40B4-BE49-F238E27FC236}">
                  <a16:creationId xmlns:a16="http://schemas.microsoft.com/office/drawing/2014/main" id="{EE979A19-318F-4A31-BBC4-AA27C6591529}"/>
                </a:ext>
              </a:extLst>
            </p:cNvPr>
            <p:cNvSpPr/>
            <p:nvPr/>
          </p:nvSpPr>
          <p:spPr>
            <a:xfrm>
              <a:off x="4964112" y="2073275"/>
              <a:ext cx="228600" cy="381000"/>
            </a:xfrm>
            <a:custGeom>
              <a:avLst/>
              <a:gdLst>
                <a:gd name="connsiteX0" fmla="*/ 38100 w 228600"/>
                <a:gd name="connsiteY0" fmla="*/ 381000 h 381000"/>
                <a:gd name="connsiteX1" fmla="*/ 0 w 228600"/>
                <a:gd name="connsiteY1" fmla="*/ 381000 h 381000"/>
                <a:gd name="connsiteX2" fmla="*/ 0 w 228600"/>
                <a:gd name="connsiteY2" fmla="*/ 381000 h 381000"/>
                <a:gd name="connsiteX3" fmla="*/ 0 w 228600"/>
                <a:gd name="connsiteY3" fmla="*/ 0 h 381000"/>
                <a:gd name="connsiteX4" fmla="*/ 0 w 228600"/>
                <a:gd name="connsiteY4" fmla="*/ 0 h 381000"/>
                <a:gd name="connsiteX5" fmla="*/ 38100 w 228600"/>
                <a:gd name="connsiteY5" fmla="*/ 0 h 381000"/>
                <a:gd name="connsiteX6" fmla="*/ 228600 w 228600"/>
                <a:gd name="connsiteY6" fmla="*/ 190500 h 381000"/>
                <a:gd name="connsiteX7" fmla="*/ 228600 w 228600"/>
                <a:gd name="connsiteY7" fmla="*/ 190500 h 381000"/>
                <a:gd name="connsiteX8" fmla="*/ 38100 w 228600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38100" y="381000"/>
                  </a:moveTo>
                  <a:lnTo>
                    <a:pt x="0" y="381000"/>
                  </a:lnTo>
                  <a:lnTo>
                    <a:pt x="0" y="38100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100" y="0"/>
                  </a:lnTo>
                  <a:cubicBezTo>
                    <a:pt x="143310" y="0"/>
                    <a:pt x="228600" y="85290"/>
                    <a:pt x="228600" y="190500"/>
                  </a:cubicBezTo>
                  <a:lnTo>
                    <a:pt x="228600" y="190500"/>
                  </a:lnTo>
                  <a:cubicBezTo>
                    <a:pt x="228600" y="295710"/>
                    <a:pt x="143310" y="381000"/>
                    <a:pt x="38100" y="3810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2" name="Freeform: Shape 1651">
              <a:extLst>
                <a:ext uri="{FF2B5EF4-FFF2-40B4-BE49-F238E27FC236}">
                  <a16:creationId xmlns:a16="http://schemas.microsoft.com/office/drawing/2014/main" id="{41BB51DF-3442-4E86-85A3-2DEBD5B10461}"/>
                </a:ext>
              </a:extLst>
            </p:cNvPr>
            <p:cNvSpPr/>
            <p:nvPr/>
          </p:nvSpPr>
          <p:spPr>
            <a:xfrm>
              <a:off x="3516312" y="2073275"/>
              <a:ext cx="228600" cy="381000"/>
            </a:xfrm>
            <a:custGeom>
              <a:avLst/>
              <a:gdLst>
                <a:gd name="connsiteX0" fmla="*/ 190500 w 228600"/>
                <a:gd name="connsiteY0" fmla="*/ 0 h 381000"/>
                <a:gd name="connsiteX1" fmla="*/ 228600 w 228600"/>
                <a:gd name="connsiteY1" fmla="*/ 0 h 381000"/>
                <a:gd name="connsiteX2" fmla="*/ 228600 w 228600"/>
                <a:gd name="connsiteY2" fmla="*/ 0 h 381000"/>
                <a:gd name="connsiteX3" fmla="*/ 228600 w 228600"/>
                <a:gd name="connsiteY3" fmla="*/ 381000 h 381000"/>
                <a:gd name="connsiteX4" fmla="*/ 228600 w 228600"/>
                <a:gd name="connsiteY4" fmla="*/ 381000 h 381000"/>
                <a:gd name="connsiteX5" fmla="*/ 190500 w 228600"/>
                <a:gd name="connsiteY5" fmla="*/ 381000 h 381000"/>
                <a:gd name="connsiteX6" fmla="*/ 0 w 228600"/>
                <a:gd name="connsiteY6" fmla="*/ 190500 h 381000"/>
                <a:gd name="connsiteX7" fmla="*/ 0 w 228600"/>
                <a:gd name="connsiteY7" fmla="*/ 190500 h 381000"/>
                <a:gd name="connsiteX8" fmla="*/ 190500 w 228600"/>
                <a:gd name="connsiteY8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190500" y="0"/>
                  </a:moveTo>
                  <a:lnTo>
                    <a:pt x="228600" y="0"/>
                  </a:lnTo>
                  <a:lnTo>
                    <a:pt x="228600" y="0"/>
                  </a:lnTo>
                  <a:lnTo>
                    <a:pt x="228600" y="381000"/>
                  </a:lnTo>
                  <a:lnTo>
                    <a:pt x="228600" y="381000"/>
                  </a:lnTo>
                  <a:lnTo>
                    <a:pt x="190500" y="381000"/>
                  </a:lnTo>
                  <a:cubicBezTo>
                    <a:pt x="85290" y="381000"/>
                    <a:pt x="0" y="295710"/>
                    <a:pt x="0" y="190500"/>
                  </a:cubicBezTo>
                  <a:lnTo>
                    <a:pt x="0" y="190500"/>
                  </a:lnTo>
                  <a:cubicBezTo>
                    <a:pt x="0" y="85290"/>
                    <a:pt x="85290" y="0"/>
                    <a:pt x="1905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3" name="Freeform: Shape 1652">
              <a:extLst>
                <a:ext uri="{FF2B5EF4-FFF2-40B4-BE49-F238E27FC236}">
                  <a16:creationId xmlns:a16="http://schemas.microsoft.com/office/drawing/2014/main" id="{4BFA01E1-3F17-4634-894A-476B3E482FD9}"/>
                </a:ext>
              </a:extLst>
            </p:cNvPr>
            <p:cNvSpPr/>
            <p:nvPr/>
          </p:nvSpPr>
          <p:spPr>
            <a:xfrm>
              <a:off x="2982912" y="4435475"/>
              <a:ext cx="533400" cy="457200"/>
            </a:xfrm>
            <a:custGeom>
              <a:avLst/>
              <a:gdLst>
                <a:gd name="connsiteX0" fmla="*/ 0 w 533400"/>
                <a:gd name="connsiteY0" fmla="*/ 0 h 457200"/>
                <a:gd name="connsiteX1" fmla="*/ 533400 w 533400"/>
                <a:gd name="connsiteY1" fmla="*/ 0 h 457200"/>
                <a:gd name="connsiteX2" fmla="*/ 533400 w 533400"/>
                <a:gd name="connsiteY2" fmla="*/ 457200 h 457200"/>
                <a:gd name="connsiteX3" fmla="*/ 0 w 533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457200">
                  <a:moveTo>
                    <a:pt x="0" y="0"/>
                  </a:moveTo>
                  <a:lnTo>
                    <a:pt x="533400" y="0"/>
                  </a:lnTo>
                  <a:lnTo>
                    <a:pt x="533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4" name="Freeform: Shape 1653">
              <a:extLst>
                <a:ext uri="{FF2B5EF4-FFF2-40B4-BE49-F238E27FC236}">
                  <a16:creationId xmlns:a16="http://schemas.microsoft.com/office/drawing/2014/main" id="{6F5C3E82-77EB-4364-B2B5-92894EAD77C6}"/>
                </a:ext>
              </a:extLst>
            </p:cNvPr>
            <p:cNvSpPr/>
            <p:nvPr/>
          </p:nvSpPr>
          <p:spPr>
            <a:xfrm>
              <a:off x="3668710" y="2149473"/>
              <a:ext cx="504825" cy="504825"/>
            </a:xfrm>
            <a:custGeom>
              <a:avLst/>
              <a:gdLst>
                <a:gd name="connsiteX0" fmla="*/ 434618 w 504825"/>
                <a:gd name="connsiteY0" fmla="*/ 510818 h 504825"/>
                <a:gd name="connsiteX1" fmla="*/ 380735 w 504825"/>
                <a:gd name="connsiteY1" fmla="*/ 488501 h 504825"/>
                <a:gd name="connsiteX2" fmla="*/ 22319 w 504825"/>
                <a:gd name="connsiteY2" fmla="*/ 130085 h 504825"/>
                <a:gd name="connsiteX3" fmla="*/ 22319 w 504825"/>
                <a:gd name="connsiteY3" fmla="*/ 22319 h 504825"/>
                <a:gd name="connsiteX4" fmla="*/ 130085 w 504825"/>
                <a:gd name="connsiteY4" fmla="*/ 22319 h 504825"/>
                <a:gd name="connsiteX5" fmla="*/ 488501 w 504825"/>
                <a:gd name="connsiteY5" fmla="*/ 380735 h 504825"/>
                <a:gd name="connsiteX6" fmla="*/ 488504 w 504825"/>
                <a:gd name="connsiteY6" fmla="*/ 488498 h 504825"/>
                <a:gd name="connsiteX7" fmla="*/ 434618 w 504825"/>
                <a:gd name="connsiteY7" fmla="*/ 510818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5" h="504825">
                  <a:moveTo>
                    <a:pt x="434618" y="510818"/>
                  </a:moveTo>
                  <a:cubicBezTo>
                    <a:pt x="414403" y="510844"/>
                    <a:pt x="395012" y="502812"/>
                    <a:pt x="380735" y="488501"/>
                  </a:cubicBezTo>
                  <a:lnTo>
                    <a:pt x="22319" y="130085"/>
                  </a:lnTo>
                  <a:cubicBezTo>
                    <a:pt x="-7440" y="100326"/>
                    <a:pt x="-7440" y="52078"/>
                    <a:pt x="22319" y="22319"/>
                  </a:cubicBezTo>
                  <a:cubicBezTo>
                    <a:pt x="52078" y="-7440"/>
                    <a:pt x="100326" y="-7440"/>
                    <a:pt x="130085" y="22319"/>
                  </a:cubicBezTo>
                  <a:lnTo>
                    <a:pt x="488501" y="380735"/>
                  </a:lnTo>
                  <a:cubicBezTo>
                    <a:pt x="518260" y="410492"/>
                    <a:pt x="518261" y="458740"/>
                    <a:pt x="488504" y="488498"/>
                  </a:cubicBezTo>
                  <a:cubicBezTo>
                    <a:pt x="474213" y="502790"/>
                    <a:pt x="454829" y="510819"/>
                    <a:pt x="434618" y="510818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5" name="Freeform: Shape 1654">
              <a:extLst>
                <a:ext uri="{FF2B5EF4-FFF2-40B4-BE49-F238E27FC236}">
                  <a16:creationId xmlns:a16="http://schemas.microsoft.com/office/drawing/2014/main" id="{46A26F05-4B0E-4A7F-948A-9E15276C1190}"/>
                </a:ext>
              </a:extLst>
            </p:cNvPr>
            <p:cNvSpPr/>
            <p:nvPr/>
          </p:nvSpPr>
          <p:spPr>
            <a:xfrm>
              <a:off x="4506909" y="2149473"/>
              <a:ext cx="533400" cy="533400"/>
            </a:xfrm>
            <a:custGeom>
              <a:avLst/>
              <a:gdLst>
                <a:gd name="connsiteX0" fmla="*/ 76203 w 533400"/>
                <a:gd name="connsiteY0" fmla="*/ 533402 h 533400"/>
                <a:gd name="connsiteX1" fmla="*/ 0 w 533400"/>
                <a:gd name="connsiteY1" fmla="*/ 457205 h 533400"/>
                <a:gd name="connsiteX2" fmla="*/ 22320 w 533400"/>
                <a:gd name="connsiteY2" fmla="*/ 403319 h 533400"/>
                <a:gd name="connsiteX3" fmla="*/ 403320 w 533400"/>
                <a:gd name="connsiteY3" fmla="*/ 22319 h 533400"/>
                <a:gd name="connsiteX4" fmla="*/ 511086 w 533400"/>
                <a:gd name="connsiteY4" fmla="*/ 22319 h 533400"/>
                <a:gd name="connsiteX5" fmla="*/ 511086 w 533400"/>
                <a:gd name="connsiteY5" fmla="*/ 130085 h 533400"/>
                <a:gd name="connsiteX6" fmla="*/ 130086 w 533400"/>
                <a:gd name="connsiteY6" fmla="*/ 511085 h 533400"/>
                <a:gd name="connsiteX7" fmla="*/ 76203 w 533400"/>
                <a:gd name="connsiteY7" fmla="*/ 533402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3400" h="533400">
                  <a:moveTo>
                    <a:pt x="76203" y="533402"/>
                  </a:moveTo>
                  <a:cubicBezTo>
                    <a:pt x="34119" y="533404"/>
                    <a:pt x="1" y="499289"/>
                    <a:pt x="0" y="457205"/>
                  </a:cubicBezTo>
                  <a:cubicBezTo>
                    <a:pt x="-1" y="436994"/>
                    <a:pt x="8028" y="417610"/>
                    <a:pt x="22320" y="403319"/>
                  </a:cubicBezTo>
                  <a:lnTo>
                    <a:pt x="403320" y="22319"/>
                  </a:lnTo>
                  <a:cubicBezTo>
                    <a:pt x="433079" y="-7440"/>
                    <a:pt x="481327" y="-7440"/>
                    <a:pt x="511086" y="22319"/>
                  </a:cubicBezTo>
                  <a:cubicBezTo>
                    <a:pt x="540844" y="52078"/>
                    <a:pt x="540844" y="100326"/>
                    <a:pt x="511086" y="130085"/>
                  </a:cubicBezTo>
                  <a:lnTo>
                    <a:pt x="130086" y="511085"/>
                  </a:lnTo>
                  <a:cubicBezTo>
                    <a:pt x="115809" y="525396"/>
                    <a:pt x="96418" y="533428"/>
                    <a:pt x="76203" y="533402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6" name="Freeform: Shape 1655">
              <a:extLst>
                <a:ext uri="{FF2B5EF4-FFF2-40B4-BE49-F238E27FC236}">
                  <a16:creationId xmlns:a16="http://schemas.microsoft.com/office/drawing/2014/main" id="{4CA67EFC-BBAA-47C3-9141-76E56A528A88}"/>
                </a:ext>
              </a:extLst>
            </p:cNvPr>
            <p:cNvSpPr/>
            <p:nvPr/>
          </p:nvSpPr>
          <p:spPr>
            <a:xfrm>
              <a:off x="4506912" y="4283075"/>
              <a:ext cx="685800" cy="609600"/>
            </a:xfrm>
            <a:custGeom>
              <a:avLst/>
              <a:gdLst>
                <a:gd name="connsiteX0" fmla="*/ 0 w 685800"/>
                <a:gd name="connsiteY0" fmla="*/ 0 h 609600"/>
                <a:gd name="connsiteX1" fmla="*/ 685800 w 685800"/>
                <a:gd name="connsiteY1" fmla="*/ 0 h 609600"/>
                <a:gd name="connsiteX2" fmla="*/ 685800 w 685800"/>
                <a:gd name="connsiteY2" fmla="*/ 0 h 609600"/>
                <a:gd name="connsiteX3" fmla="*/ 685800 w 685800"/>
                <a:gd name="connsiteY3" fmla="*/ 266700 h 609600"/>
                <a:gd name="connsiteX4" fmla="*/ 342900 w 685800"/>
                <a:gd name="connsiteY4" fmla="*/ 609600 h 609600"/>
                <a:gd name="connsiteX5" fmla="*/ 342900 w 685800"/>
                <a:gd name="connsiteY5" fmla="*/ 609600 h 609600"/>
                <a:gd name="connsiteX6" fmla="*/ 0 w 685800"/>
                <a:gd name="connsiteY6" fmla="*/ 266700 h 609600"/>
                <a:gd name="connsiteX7" fmla="*/ 0 w 685800"/>
                <a:gd name="connsiteY7" fmla="*/ 0 h 609600"/>
                <a:gd name="connsiteX8" fmla="*/ 0 w 685800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5800" h="609600">
                  <a:moveTo>
                    <a:pt x="0" y="0"/>
                  </a:moveTo>
                  <a:lnTo>
                    <a:pt x="685800" y="0"/>
                  </a:lnTo>
                  <a:lnTo>
                    <a:pt x="685800" y="0"/>
                  </a:lnTo>
                  <a:lnTo>
                    <a:pt x="685800" y="266700"/>
                  </a:lnTo>
                  <a:cubicBezTo>
                    <a:pt x="685800" y="456079"/>
                    <a:pt x="532278" y="609600"/>
                    <a:pt x="342900" y="609600"/>
                  </a:cubicBezTo>
                  <a:lnTo>
                    <a:pt x="342900" y="609600"/>
                  </a:lnTo>
                  <a:cubicBezTo>
                    <a:pt x="153522" y="609600"/>
                    <a:pt x="0" y="456079"/>
                    <a:pt x="0" y="2667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7" name="Freeform: Shape 1656">
              <a:extLst>
                <a:ext uri="{FF2B5EF4-FFF2-40B4-BE49-F238E27FC236}">
                  <a16:creationId xmlns:a16="http://schemas.microsoft.com/office/drawing/2014/main" id="{C068A823-3C85-40B4-816A-65B78AB3F6D5}"/>
                </a:ext>
              </a:extLst>
            </p:cNvPr>
            <p:cNvSpPr/>
            <p:nvPr/>
          </p:nvSpPr>
          <p:spPr>
            <a:xfrm>
              <a:off x="2982912" y="4130675"/>
              <a:ext cx="533400" cy="304800"/>
            </a:xfrm>
            <a:custGeom>
              <a:avLst/>
              <a:gdLst>
                <a:gd name="connsiteX0" fmla="*/ 0 w 533400"/>
                <a:gd name="connsiteY0" fmla="*/ 0 h 304800"/>
                <a:gd name="connsiteX1" fmla="*/ 533400 w 533400"/>
                <a:gd name="connsiteY1" fmla="*/ 0 h 304800"/>
                <a:gd name="connsiteX2" fmla="*/ 533400 w 533400"/>
                <a:gd name="connsiteY2" fmla="*/ 304800 h 304800"/>
                <a:gd name="connsiteX3" fmla="*/ 0 w 5334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304800">
                  <a:moveTo>
                    <a:pt x="0" y="0"/>
                  </a:moveTo>
                  <a:lnTo>
                    <a:pt x="533400" y="0"/>
                  </a:lnTo>
                  <a:lnTo>
                    <a:pt x="5334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8" name="Freeform: Shape 1657">
              <a:extLst>
                <a:ext uri="{FF2B5EF4-FFF2-40B4-BE49-F238E27FC236}">
                  <a16:creationId xmlns:a16="http://schemas.microsoft.com/office/drawing/2014/main" id="{6EC2A110-57F0-4C7C-B646-23BFC46F4844}"/>
                </a:ext>
              </a:extLst>
            </p:cNvPr>
            <p:cNvSpPr/>
            <p:nvPr/>
          </p:nvSpPr>
          <p:spPr>
            <a:xfrm>
              <a:off x="5192712" y="4130675"/>
              <a:ext cx="533400" cy="304800"/>
            </a:xfrm>
            <a:custGeom>
              <a:avLst/>
              <a:gdLst>
                <a:gd name="connsiteX0" fmla="*/ 0 w 533400"/>
                <a:gd name="connsiteY0" fmla="*/ 0 h 304800"/>
                <a:gd name="connsiteX1" fmla="*/ 533400 w 533400"/>
                <a:gd name="connsiteY1" fmla="*/ 0 h 304800"/>
                <a:gd name="connsiteX2" fmla="*/ 533400 w 533400"/>
                <a:gd name="connsiteY2" fmla="*/ 304800 h 304800"/>
                <a:gd name="connsiteX3" fmla="*/ 0 w 5334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304800">
                  <a:moveTo>
                    <a:pt x="0" y="0"/>
                  </a:moveTo>
                  <a:lnTo>
                    <a:pt x="533400" y="0"/>
                  </a:lnTo>
                  <a:lnTo>
                    <a:pt x="5334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9" name="Freeform: Shape 1658">
              <a:extLst>
                <a:ext uri="{FF2B5EF4-FFF2-40B4-BE49-F238E27FC236}">
                  <a16:creationId xmlns:a16="http://schemas.microsoft.com/office/drawing/2014/main" id="{402F80D8-E627-4BCD-8418-0EF771E0D021}"/>
                </a:ext>
              </a:extLst>
            </p:cNvPr>
            <p:cNvSpPr/>
            <p:nvPr/>
          </p:nvSpPr>
          <p:spPr>
            <a:xfrm>
              <a:off x="3440112" y="854075"/>
              <a:ext cx="1828800" cy="914400"/>
            </a:xfrm>
            <a:custGeom>
              <a:avLst/>
              <a:gdLst>
                <a:gd name="connsiteX0" fmla="*/ 704850 w 1828800"/>
                <a:gd name="connsiteY0" fmla="*/ 0 h 914400"/>
                <a:gd name="connsiteX1" fmla="*/ 1123950 w 1828800"/>
                <a:gd name="connsiteY1" fmla="*/ 0 h 914400"/>
                <a:gd name="connsiteX2" fmla="*/ 1828800 w 1828800"/>
                <a:gd name="connsiteY2" fmla="*/ 704850 h 914400"/>
                <a:gd name="connsiteX3" fmla="*/ 1828800 w 1828800"/>
                <a:gd name="connsiteY3" fmla="*/ 914400 h 914400"/>
                <a:gd name="connsiteX4" fmla="*/ 1828800 w 1828800"/>
                <a:gd name="connsiteY4" fmla="*/ 914400 h 914400"/>
                <a:gd name="connsiteX5" fmla="*/ 0 w 1828800"/>
                <a:gd name="connsiteY5" fmla="*/ 914400 h 914400"/>
                <a:gd name="connsiteX6" fmla="*/ 0 w 1828800"/>
                <a:gd name="connsiteY6" fmla="*/ 914400 h 914400"/>
                <a:gd name="connsiteX7" fmla="*/ 0 w 1828800"/>
                <a:gd name="connsiteY7" fmla="*/ 704850 h 914400"/>
                <a:gd name="connsiteX8" fmla="*/ 704850 w 1828800"/>
                <a:gd name="connsiteY8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800" h="914400">
                  <a:moveTo>
                    <a:pt x="704850" y="0"/>
                  </a:moveTo>
                  <a:lnTo>
                    <a:pt x="1123950" y="0"/>
                  </a:lnTo>
                  <a:cubicBezTo>
                    <a:pt x="1513228" y="0"/>
                    <a:pt x="1828800" y="315572"/>
                    <a:pt x="1828800" y="704850"/>
                  </a:cubicBezTo>
                  <a:lnTo>
                    <a:pt x="1828800" y="914400"/>
                  </a:lnTo>
                  <a:lnTo>
                    <a:pt x="1828800" y="914400"/>
                  </a:lnTo>
                  <a:lnTo>
                    <a:pt x="0" y="914400"/>
                  </a:lnTo>
                  <a:lnTo>
                    <a:pt x="0" y="914400"/>
                  </a:lnTo>
                  <a:lnTo>
                    <a:pt x="0" y="704850"/>
                  </a:lnTo>
                  <a:cubicBezTo>
                    <a:pt x="0" y="315572"/>
                    <a:pt x="315572" y="0"/>
                    <a:pt x="704850" y="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0" name="Freeform: Shape 1659">
              <a:extLst>
                <a:ext uri="{FF2B5EF4-FFF2-40B4-BE49-F238E27FC236}">
                  <a16:creationId xmlns:a16="http://schemas.microsoft.com/office/drawing/2014/main" id="{26AB9FB0-3A8C-4251-ADD0-B52F09D50D5F}"/>
                </a:ext>
              </a:extLst>
            </p:cNvPr>
            <p:cNvSpPr/>
            <p:nvPr/>
          </p:nvSpPr>
          <p:spPr>
            <a:xfrm>
              <a:off x="3744912" y="3521075"/>
              <a:ext cx="152400" cy="762000"/>
            </a:xfrm>
            <a:custGeom>
              <a:avLst/>
              <a:gdLst>
                <a:gd name="connsiteX0" fmla="*/ 76200 w 152400"/>
                <a:gd name="connsiteY0" fmla="*/ 762000 h 762000"/>
                <a:gd name="connsiteX1" fmla="*/ 0 w 152400"/>
                <a:gd name="connsiteY1" fmla="*/ 685800 h 762000"/>
                <a:gd name="connsiteX2" fmla="*/ 0 w 152400"/>
                <a:gd name="connsiteY2" fmla="*/ 76200 h 762000"/>
                <a:gd name="connsiteX3" fmla="*/ 76200 w 152400"/>
                <a:gd name="connsiteY3" fmla="*/ 0 h 762000"/>
                <a:gd name="connsiteX4" fmla="*/ 152400 w 152400"/>
                <a:gd name="connsiteY4" fmla="*/ 76200 h 762000"/>
                <a:gd name="connsiteX5" fmla="*/ 152400 w 152400"/>
                <a:gd name="connsiteY5" fmla="*/ 685800 h 762000"/>
                <a:gd name="connsiteX6" fmla="*/ 76200 w 152400"/>
                <a:gd name="connsiteY6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762000">
                  <a:moveTo>
                    <a:pt x="76200" y="762000"/>
                  </a:moveTo>
                  <a:cubicBezTo>
                    <a:pt x="34116" y="762000"/>
                    <a:pt x="0" y="727884"/>
                    <a:pt x="0" y="685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685800"/>
                  </a:lnTo>
                  <a:cubicBezTo>
                    <a:pt x="152400" y="727884"/>
                    <a:pt x="118284" y="762000"/>
                    <a:pt x="76200" y="7620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1" name="Freeform: Shape 1660">
              <a:extLst>
                <a:ext uri="{FF2B5EF4-FFF2-40B4-BE49-F238E27FC236}">
                  <a16:creationId xmlns:a16="http://schemas.microsoft.com/office/drawing/2014/main" id="{D020E3FE-14CF-40E3-AD61-CBE70C4FB23E}"/>
                </a:ext>
              </a:extLst>
            </p:cNvPr>
            <p:cNvSpPr/>
            <p:nvPr/>
          </p:nvSpPr>
          <p:spPr>
            <a:xfrm>
              <a:off x="3592512" y="42068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2" name="Freeform: Shape 1661">
              <a:extLst>
                <a:ext uri="{FF2B5EF4-FFF2-40B4-BE49-F238E27FC236}">
                  <a16:creationId xmlns:a16="http://schemas.microsoft.com/office/drawing/2014/main" id="{5F438DE2-2CB4-4D69-86FD-4C4594DC885E}"/>
                </a:ext>
              </a:extLst>
            </p:cNvPr>
            <p:cNvSpPr/>
            <p:nvPr/>
          </p:nvSpPr>
          <p:spPr>
            <a:xfrm>
              <a:off x="3744912" y="43592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3" name="Freeform: Shape 1662">
              <a:extLst>
                <a:ext uri="{FF2B5EF4-FFF2-40B4-BE49-F238E27FC236}">
                  <a16:creationId xmlns:a16="http://schemas.microsoft.com/office/drawing/2014/main" id="{16922201-8D67-44B9-9E26-F065A492AE4D}"/>
                </a:ext>
              </a:extLst>
            </p:cNvPr>
            <p:cNvSpPr/>
            <p:nvPr/>
          </p:nvSpPr>
          <p:spPr>
            <a:xfrm>
              <a:off x="3744912" y="2428872"/>
              <a:ext cx="1219200" cy="857250"/>
            </a:xfrm>
            <a:custGeom>
              <a:avLst/>
              <a:gdLst>
                <a:gd name="connsiteX0" fmla="*/ 1219200 w 1219200"/>
                <a:gd name="connsiteY0" fmla="*/ 541868 h 857250"/>
                <a:gd name="connsiteX1" fmla="*/ 1217848 w 1219200"/>
                <a:gd name="connsiteY1" fmla="*/ 544011 h 857250"/>
                <a:gd name="connsiteX2" fmla="*/ 638013 w 1219200"/>
                <a:gd name="connsiteY2" fmla="*/ 863603 h 857250"/>
                <a:gd name="connsiteX3" fmla="*/ 581187 w 1219200"/>
                <a:gd name="connsiteY3" fmla="*/ 863603 h 857250"/>
                <a:gd name="connsiteX4" fmla="*/ 1353 w 1219200"/>
                <a:gd name="connsiteY4" fmla="*/ 544011 h 857250"/>
                <a:gd name="connsiteX5" fmla="*/ 0 w 1219200"/>
                <a:gd name="connsiteY5" fmla="*/ 541868 h 857250"/>
                <a:gd name="connsiteX6" fmla="*/ 0 w 1219200"/>
                <a:gd name="connsiteY6" fmla="*/ 270939 h 857250"/>
                <a:gd name="connsiteX7" fmla="*/ 0 w 1219200"/>
                <a:gd name="connsiteY7" fmla="*/ 270939 h 857250"/>
                <a:gd name="connsiteX8" fmla="*/ 541868 w 1219200"/>
                <a:gd name="connsiteY8" fmla="*/ 0 h 857250"/>
                <a:gd name="connsiteX9" fmla="*/ 677332 w 1219200"/>
                <a:gd name="connsiteY9" fmla="*/ 0 h 857250"/>
                <a:gd name="connsiteX10" fmla="*/ 1219200 w 1219200"/>
                <a:gd name="connsiteY10" fmla="*/ 270939 h 857250"/>
                <a:gd name="connsiteX11" fmla="*/ 1219200 w 1219200"/>
                <a:gd name="connsiteY11" fmla="*/ 270939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" h="857250">
                  <a:moveTo>
                    <a:pt x="1219200" y="541868"/>
                  </a:moveTo>
                  <a:lnTo>
                    <a:pt x="1217848" y="544011"/>
                  </a:lnTo>
                  <a:cubicBezTo>
                    <a:pt x="1092197" y="742962"/>
                    <a:pt x="873320" y="863602"/>
                    <a:pt x="638013" y="863603"/>
                  </a:cubicBezTo>
                  <a:lnTo>
                    <a:pt x="581187" y="863603"/>
                  </a:lnTo>
                  <a:cubicBezTo>
                    <a:pt x="345880" y="863602"/>
                    <a:pt x="127003" y="742962"/>
                    <a:pt x="1353" y="544011"/>
                  </a:cubicBezTo>
                  <a:lnTo>
                    <a:pt x="0" y="541868"/>
                  </a:lnTo>
                  <a:lnTo>
                    <a:pt x="0" y="270939"/>
                  </a:lnTo>
                  <a:lnTo>
                    <a:pt x="0" y="270939"/>
                  </a:lnTo>
                  <a:cubicBezTo>
                    <a:pt x="127918" y="100382"/>
                    <a:pt x="328672" y="4"/>
                    <a:pt x="541868" y="0"/>
                  </a:cubicBezTo>
                  <a:lnTo>
                    <a:pt x="677332" y="0"/>
                  </a:lnTo>
                  <a:cubicBezTo>
                    <a:pt x="890529" y="4"/>
                    <a:pt x="1091282" y="100382"/>
                    <a:pt x="1219200" y="270939"/>
                  </a:cubicBezTo>
                  <a:lnTo>
                    <a:pt x="1219200" y="270939"/>
                  </a:lnTo>
                  <a:close/>
                </a:path>
              </a:pathLst>
            </a:custGeom>
            <a:solidFill>
              <a:srgbClr val="AAE5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4" name="Freeform: Shape 1663">
              <a:extLst>
                <a:ext uri="{FF2B5EF4-FFF2-40B4-BE49-F238E27FC236}">
                  <a16:creationId xmlns:a16="http://schemas.microsoft.com/office/drawing/2014/main" id="{1FD79740-E057-4FE0-8024-5CDA24DAE478}"/>
                </a:ext>
              </a:extLst>
            </p:cNvPr>
            <p:cNvSpPr/>
            <p:nvPr/>
          </p:nvSpPr>
          <p:spPr>
            <a:xfrm>
              <a:off x="3974028" y="2611331"/>
              <a:ext cx="752475" cy="219075"/>
            </a:xfrm>
            <a:custGeom>
              <a:avLst/>
              <a:gdLst>
                <a:gd name="connsiteX0" fmla="*/ 685227 w 752475"/>
                <a:gd name="connsiteY0" fmla="*/ 223944 h 219075"/>
                <a:gd name="connsiteX1" fmla="*/ 651204 w 752475"/>
                <a:gd name="connsiteY1" fmla="*/ 215877 h 219075"/>
                <a:gd name="connsiteX2" fmla="*/ 109765 w 752475"/>
                <a:gd name="connsiteY2" fmla="*/ 215877 h 219075"/>
                <a:gd name="connsiteX3" fmla="*/ 7799 w 752475"/>
                <a:gd name="connsiteY3" fmla="*/ 181009 h 219075"/>
                <a:gd name="connsiteX4" fmla="*/ 41604 w 752475"/>
                <a:gd name="connsiteY4" fmla="*/ 79574 h 219075"/>
                <a:gd name="connsiteX5" fmla="*/ 719365 w 752475"/>
                <a:gd name="connsiteY5" fmla="*/ 79574 h 219075"/>
                <a:gd name="connsiteX6" fmla="*/ 753488 w 752475"/>
                <a:gd name="connsiteY6" fmla="*/ 181792 h 219075"/>
                <a:gd name="connsiteX7" fmla="*/ 685227 w 752475"/>
                <a:gd name="connsiteY7" fmla="*/ 22394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2475" h="219075">
                  <a:moveTo>
                    <a:pt x="685227" y="223944"/>
                  </a:moveTo>
                  <a:cubicBezTo>
                    <a:pt x="673413" y="223937"/>
                    <a:pt x="661764" y="221175"/>
                    <a:pt x="651204" y="215877"/>
                  </a:cubicBezTo>
                  <a:cubicBezTo>
                    <a:pt x="480675" y="131122"/>
                    <a:pt x="280294" y="131122"/>
                    <a:pt x="109765" y="215877"/>
                  </a:cubicBezTo>
                  <a:cubicBezTo>
                    <a:pt x="71979" y="234405"/>
                    <a:pt x="26327" y="218794"/>
                    <a:pt x="7799" y="181009"/>
                  </a:cubicBezTo>
                  <a:cubicBezTo>
                    <a:pt x="-10526" y="143639"/>
                    <a:pt x="4525" y="98479"/>
                    <a:pt x="41604" y="79574"/>
                  </a:cubicBezTo>
                  <a:cubicBezTo>
                    <a:pt x="255068" y="-26525"/>
                    <a:pt x="505901" y="-26525"/>
                    <a:pt x="719365" y="79574"/>
                  </a:cubicBezTo>
                  <a:cubicBezTo>
                    <a:pt x="757014" y="98378"/>
                    <a:pt x="772292" y="144142"/>
                    <a:pt x="753488" y="181792"/>
                  </a:cubicBezTo>
                  <a:cubicBezTo>
                    <a:pt x="740572" y="207653"/>
                    <a:pt x="714134" y="223979"/>
                    <a:pt x="685227" y="223944"/>
                  </a:cubicBezTo>
                  <a:close/>
                </a:path>
              </a:pathLst>
            </a:custGeom>
            <a:solidFill>
              <a:srgbClr val="8DC7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5" name="Freeform: Shape 1664">
              <a:extLst>
                <a:ext uri="{FF2B5EF4-FFF2-40B4-BE49-F238E27FC236}">
                  <a16:creationId xmlns:a16="http://schemas.microsoft.com/office/drawing/2014/main" id="{4173DBE6-A4D9-4EC3-99D1-5976BD7D036B}"/>
                </a:ext>
              </a:extLst>
            </p:cNvPr>
            <p:cNvSpPr/>
            <p:nvPr/>
          </p:nvSpPr>
          <p:spPr>
            <a:xfrm>
              <a:off x="3972963" y="2911192"/>
              <a:ext cx="762000" cy="219075"/>
            </a:xfrm>
            <a:custGeom>
              <a:avLst/>
              <a:gdLst>
                <a:gd name="connsiteX0" fmla="*/ 381549 w 762000"/>
                <a:gd name="connsiteY0" fmla="*/ 224216 h 219075"/>
                <a:gd name="connsiteX1" fmla="*/ 42668 w 762000"/>
                <a:gd name="connsiteY1" fmla="*/ 144634 h 219075"/>
                <a:gd name="connsiteX2" fmla="*/ 7800 w 762000"/>
                <a:gd name="connsiteY2" fmla="*/ 42668 h 219075"/>
                <a:gd name="connsiteX3" fmla="*/ 109766 w 762000"/>
                <a:gd name="connsiteY3" fmla="*/ 7800 h 219075"/>
                <a:gd name="connsiteX4" fmla="*/ 110829 w 762000"/>
                <a:gd name="connsiteY4" fmla="*/ 8332 h 219075"/>
                <a:gd name="connsiteX5" fmla="*/ 652268 w 762000"/>
                <a:gd name="connsiteY5" fmla="*/ 8332 h 219075"/>
                <a:gd name="connsiteX6" fmla="*/ 754766 w 762000"/>
                <a:gd name="connsiteY6" fmla="*/ 41605 h 219075"/>
                <a:gd name="connsiteX7" fmla="*/ 721492 w 762000"/>
                <a:gd name="connsiteY7" fmla="*/ 144103 h 219075"/>
                <a:gd name="connsiteX8" fmla="*/ 720429 w 762000"/>
                <a:gd name="connsiteY8" fmla="*/ 144634 h 219075"/>
                <a:gd name="connsiteX9" fmla="*/ 381548 w 762000"/>
                <a:gd name="connsiteY9" fmla="*/ 224216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219075">
                  <a:moveTo>
                    <a:pt x="381549" y="224216"/>
                  </a:moveTo>
                  <a:cubicBezTo>
                    <a:pt x="263945" y="224334"/>
                    <a:pt x="147926" y="197088"/>
                    <a:pt x="42668" y="144634"/>
                  </a:cubicBezTo>
                  <a:cubicBezTo>
                    <a:pt x="4882" y="126106"/>
                    <a:pt x="-10729" y="80454"/>
                    <a:pt x="7800" y="42668"/>
                  </a:cubicBezTo>
                  <a:cubicBezTo>
                    <a:pt x="26329" y="4882"/>
                    <a:pt x="71980" y="-10729"/>
                    <a:pt x="109766" y="7800"/>
                  </a:cubicBezTo>
                  <a:cubicBezTo>
                    <a:pt x="110122" y="7975"/>
                    <a:pt x="110476" y="8152"/>
                    <a:pt x="110829" y="8332"/>
                  </a:cubicBezTo>
                  <a:cubicBezTo>
                    <a:pt x="281359" y="93086"/>
                    <a:pt x="481739" y="93086"/>
                    <a:pt x="652268" y="8332"/>
                  </a:cubicBezTo>
                  <a:cubicBezTo>
                    <a:pt x="689760" y="-10784"/>
                    <a:pt x="735650" y="4113"/>
                    <a:pt x="754766" y="41605"/>
                  </a:cubicBezTo>
                  <a:cubicBezTo>
                    <a:pt x="773881" y="79098"/>
                    <a:pt x="758984" y="124987"/>
                    <a:pt x="721492" y="144103"/>
                  </a:cubicBezTo>
                  <a:cubicBezTo>
                    <a:pt x="721139" y="144283"/>
                    <a:pt x="720785" y="144460"/>
                    <a:pt x="720429" y="144634"/>
                  </a:cubicBezTo>
                  <a:cubicBezTo>
                    <a:pt x="615171" y="197088"/>
                    <a:pt x="499152" y="224334"/>
                    <a:pt x="381548" y="224216"/>
                  </a:cubicBezTo>
                  <a:close/>
                </a:path>
              </a:pathLst>
            </a:custGeom>
            <a:solidFill>
              <a:srgbClr val="8DC7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6" name="Freeform: Shape 1665">
              <a:extLst>
                <a:ext uri="{FF2B5EF4-FFF2-40B4-BE49-F238E27FC236}">
                  <a16:creationId xmlns:a16="http://schemas.microsoft.com/office/drawing/2014/main" id="{F0D8A2EF-5A5B-44E0-9BED-872E51675CC8}"/>
                </a:ext>
              </a:extLst>
            </p:cNvPr>
            <p:cNvSpPr/>
            <p:nvPr/>
          </p:nvSpPr>
          <p:spPr>
            <a:xfrm>
              <a:off x="3973512" y="1387475"/>
              <a:ext cx="1295400" cy="152400"/>
            </a:xfrm>
            <a:custGeom>
              <a:avLst/>
              <a:gdLst>
                <a:gd name="connsiteX0" fmla="*/ 1219200 w 1295400"/>
                <a:gd name="connsiteY0" fmla="*/ 152400 h 152400"/>
                <a:gd name="connsiteX1" fmla="*/ 76200 w 1295400"/>
                <a:gd name="connsiteY1" fmla="*/ 152400 h 152400"/>
                <a:gd name="connsiteX2" fmla="*/ 0 w 1295400"/>
                <a:gd name="connsiteY2" fmla="*/ 76200 h 152400"/>
                <a:gd name="connsiteX3" fmla="*/ 76200 w 1295400"/>
                <a:gd name="connsiteY3" fmla="*/ 0 h 152400"/>
                <a:gd name="connsiteX4" fmla="*/ 1219200 w 1295400"/>
                <a:gd name="connsiteY4" fmla="*/ 0 h 152400"/>
                <a:gd name="connsiteX5" fmla="*/ 1295400 w 1295400"/>
                <a:gd name="connsiteY5" fmla="*/ 76200 h 152400"/>
                <a:gd name="connsiteX6" fmla="*/ 1219200 w 12954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5400" h="152400">
                  <a:moveTo>
                    <a:pt x="12192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1219200" y="0"/>
                  </a:lnTo>
                  <a:cubicBezTo>
                    <a:pt x="1261284" y="0"/>
                    <a:pt x="1295400" y="34116"/>
                    <a:pt x="1295400" y="76200"/>
                  </a:cubicBezTo>
                  <a:cubicBezTo>
                    <a:pt x="1295400" y="118284"/>
                    <a:pt x="1261284" y="152400"/>
                    <a:pt x="1219200" y="152400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7" name="Freeform: Shape 1666">
              <a:extLst>
                <a:ext uri="{FF2B5EF4-FFF2-40B4-BE49-F238E27FC236}">
                  <a16:creationId xmlns:a16="http://schemas.microsoft.com/office/drawing/2014/main" id="{4C91C5D6-1B7A-4CDD-B36C-921CCCE14517}"/>
                </a:ext>
              </a:extLst>
            </p:cNvPr>
            <p:cNvSpPr/>
            <p:nvPr/>
          </p:nvSpPr>
          <p:spPr>
            <a:xfrm>
              <a:off x="6564312" y="2530475"/>
              <a:ext cx="304800" cy="304800"/>
            </a:xfrm>
            <a:custGeom>
              <a:avLst/>
              <a:gdLst>
                <a:gd name="connsiteX0" fmla="*/ 304800 w 304800"/>
                <a:gd name="connsiteY0" fmla="*/ 76200 h 304800"/>
                <a:gd name="connsiteX1" fmla="*/ 228600 w 304800"/>
                <a:gd name="connsiteY1" fmla="*/ 76200 h 304800"/>
                <a:gd name="connsiteX2" fmla="*/ 228600 w 304800"/>
                <a:gd name="connsiteY2" fmla="*/ 0 h 304800"/>
                <a:gd name="connsiteX3" fmla="*/ 76200 w 304800"/>
                <a:gd name="connsiteY3" fmla="*/ 0 h 304800"/>
                <a:gd name="connsiteX4" fmla="*/ 76200 w 304800"/>
                <a:gd name="connsiteY4" fmla="*/ 76200 h 304800"/>
                <a:gd name="connsiteX5" fmla="*/ 0 w 304800"/>
                <a:gd name="connsiteY5" fmla="*/ 76200 h 304800"/>
                <a:gd name="connsiteX6" fmla="*/ 0 w 304800"/>
                <a:gd name="connsiteY6" fmla="*/ 228600 h 304800"/>
                <a:gd name="connsiteX7" fmla="*/ 76200 w 304800"/>
                <a:gd name="connsiteY7" fmla="*/ 228600 h 304800"/>
                <a:gd name="connsiteX8" fmla="*/ 76200 w 304800"/>
                <a:gd name="connsiteY8" fmla="*/ 304800 h 304800"/>
                <a:gd name="connsiteX9" fmla="*/ 228600 w 304800"/>
                <a:gd name="connsiteY9" fmla="*/ 304800 h 304800"/>
                <a:gd name="connsiteX10" fmla="*/ 228600 w 304800"/>
                <a:gd name="connsiteY10" fmla="*/ 228600 h 304800"/>
                <a:gd name="connsiteX11" fmla="*/ 304800 w 304800"/>
                <a:gd name="connsiteY11" fmla="*/ 228600 h 304800"/>
                <a:gd name="connsiteX12" fmla="*/ 304800 w 304800"/>
                <a:gd name="connsiteY1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304800" y="76200"/>
                  </a:move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8" name="Freeform: Shape 1667">
              <a:extLst>
                <a:ext uri="{FF2B5EF4-FFF2-40B4-BE49-F238E27FC236}">
                  <a16:creationId xmlns:a16="http://schemas.microsoft.com/office/drawing/2014/main" id="{5AF3A08C-7E8A-43AD-BBF5-2C3DF47DF80C}"/>
                </a:ext>
              </a:extLst>
            </p:cNvPr>
            <p:cNvSpPr/>
            <p:nvPr/>
          </p:nvSpPr>
          <p:spPr>
            <a:xfrm>
              <a:off x="3440112" y="13874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9" name="Freeform: Shape 1668">
              <a:extLst>
                <a:ext uri="{FF2B5EF4-FFF2-40B4-BE49-F238E27FC236}">
                  <a16:creationId xmlns:a16="http://schemas.microsoft.com/office/drawing/2014/main" id="{D87F90D5-8465-4FBD-B3E4-C2D92AE8955D}"/>
                </a:ext>
              </a:extLst>
            </p:cNvPr>
            <p:cNvSpPr/>
            <p:nvPr/>
          </p:nvSpPr>
          <p:spPr>
            <a:xfrm>
              <a:off x="5802312" y="1920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0" name="Freeform: Shape 1669">
              <a:extLst>
                <a:ext uri="{FF2B5EF4-FFF2-40B4-BE49-F238E27FC236}">
                  <a16:creationId xmlns:a16="http://schemas.microsoft.com/office/drawing/2014/main" id="{610457B5-B79B-4842-8969-774A7E06D93C}"/>
                </a:ext>
              </a:extLst>
            </p:cNvPr>
            <p:cNvSpPr/>
            <p:nvPr/>
          </p:nvSpPr>
          <p:spPr>
            <a:xfrm>
              <a:off x="6259512" y="1920875"/>
              <a:ext cx="609600" cy="152400"/>
            </a:xfrm>
            <a:custGeom>
              <a:avLst/>
              <a:gdLst>
                <a:gd name="connsiteX0" fmla="*/ 0 w 609600"/>
                <a:gd name="connsiteY0" fmla="*/ 0 h 152400"/>
                <a:gd name="connsiteX1" fmla="*/ 609600 w 609600"/>
                <a:gd name="connsiteY1" fmla="*/ 0 h 152400"/>
                <a:gd name="connsiteX2" fmla="*/ 609600 w 609600"/>
                <a:gd name="connsiteY2" fmla="*/ 152400 h 152400"/>
                <a:gd name="connsiteX3" fmla="*/ 0 w 609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152400">
                  <a:moveTo>
                    <a:pt x="0" y="0"/>
                  </a:moveTo>
                  <a:lnTo>
                    <a:pt x="609600" y="0"/>
                  </a:lnTo>
                  <a:lnTo>
                    <a:pt x="609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1" name="Freeform: Shape 1670">
              <a:extLst>
                <a:ext uri="{FF2B5EF4-FFF2-40B4-BE49-F238E27FC236}">
                  <a16:creationId xmlns:a16="http://schemas.microsoft.com/office/drawing/2014/main" id="{EF925A2C-380A-4C82-AC28-3AE8C0EFE353}"/>
                </a:ext>
              </a:extLst>
            </p:cNvPr>
            <p:cNvSpPr/>
            <p:nvPr/>
          </p:nvSpPr>
          <p:spPr>
            <a:xfrm>
              <a:off x="5802312" y="2225675"/>
              <a:ext cx="685800" cy="152400"/>
            </a:xfrm>
            <a:custGeom>
              <a:avLst/>
              <a:gdLst>
                <a:gd name="connsiteX0" fmla="*/ 0 w 685800"/>
                <a:gd name="connsiteY0" fmla="*/ 0 h 152400"/>
                <a:gd name="connsiteX1" fmla="*/ 685800 w 685800"/>
                <a:gd name="connsiteY1" fmla="*/ 0 h 152400"/>
                <a:gd name="connsiteX2" fmla="*/ 685800 w 685800"/>
                <a:gd name="connsiteY2" fmla="*/ 152400 h 152400"/>
                <a:gd name="connsiteX3" fmla="*/ 0 w 685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152400">
                  <a:moveTo>
                    <a:pt x="0" y="0"/>
                  </a:moveTo>
                  <a:lnTo>
                    <a:pt x="685800" y="0"/>
                  </a:lnTo>
                  <a:lnTo>
                    <a:pt x="685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2" name="Freeform: Shape 1671">
              <a:extLst>
                <a:ext uri="{FF2B5EF4-FFF2-40B4-BE49-F238E27FC236}">
                  <a16:creationId xmlns:a16="http://schemas.microsoft.com/office/drawing/2014/main" id="{16F5FFFF-F041-4AE1-BB44-6A902AF3FD33}"/>
                </a:ext>
              </a:extLst>
            </p:cNvPr>
            <p:cNvSpPr/>
            <p:nvPr/>
          </p:nvSpPr>
          <p:spPr>
            <a:xfrm>
              <a:off x="6639905" y="2223767"/>
              <a:ext cx="228600" cy="152400"/>
            </a:xfrm>
            <a:custGeom>
              <a:avLst/>
              <a:gdLst>
                <a:gd name="connsiteX0" fmla="*/ 0 w 228600"/>
                <a:gd name="connsiteY0" fmla="*/ 152395 h 152400"/>
                <a:gd name="connsiteX1" fmla="*/ 1285 w 228600"/>
                <a:gd name="connsiteY1" fmla="*/ 0 h 152400"/>
                <a:gd name="connsiteX2" fmla="*/ 229886 w 228600"/>
                <a:gd name="connsiteY2" fmla="*/ 1927 h 152400"/>
                <a:gd name="connsiteX3" fmla="*/ 228601 w 228600"/>
                <a:gd name="connsiteY3" fmla="*/ 15432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152395"/>
                  </a:moveTo>
                  <a:lnTo>
                    <a:pt x="1285" y="0"/>
                  </a:lnTo>
                  <a:lnTo>
                    <a:pt x="229886" y="1927"/>
                  </a:lnTo>
                  <a:lnTo>
                    <a:pt x="228601" y="154322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3" name="Freeform: Shape 1672">
              <a:extLst>
                <a:ext uri="{FF2B5EF4-FFF2-40B4-BE49-F238E27FC236}">
                  <a16:creationId xmlns:a16="http://schemas.microsoft.com/office/drawing/2014/main" id="{68F12AF5-B4DF-45B3-A8A9-53D8D4E6B16D}"/>
                </a:ext>
              </a:extLst>
            </p:cNvPr>
            <p:cNvSpPr/>
            <p:nvPr/>
          </p:nvSpPr>
          <p:spPr>
            <a:xfrm>
              <a:off x="5802312" y="25304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4" name="Freeform: Shape 1673">
              <a:extLst>
                <a:ext uri="{FF2B5EF4-FFF2-40B4-BE49-F238E27FC236}">
                  <a16:creationId xmlns:a16="http://schemas.microsoft.com/office/drawing/2014/main" id="{A28B2386-A49D-4E88-8DB2-1CC4166467FF}"/>
                </a:ext>
              </a:extLst>
            </p:cNvPr>
            <p:cNvSpPr/>
            <p:nvPr/>
          </p:nvSpPr>
          <p:spPr>
            <a:xfrm>
              <a:off x="2906712" y="777875"/>
              <a:ext cx="2895600" cy="4191000"/>
            </a:xfrm>
            <a:custGeom>
              <a:avLst/>
              <a:gdLst>
                <a:gd name="connsiteX0" fmla="*/ 896417 w 2895600"/>
                <a:gd name="connsiteY0" fmla="*/ 2743200 h 4191000"/>
                <a:gd name="connsiteX1" fmla="*/ 478526 w 2895600"/>
                <a:gd name="connsiteY1" fmla="*/ 2743200 h 4191000"/>
                <a:gd name="connsiteX2" fmla="*/ 0 w 2895600"/>
                <a:gd name="connsiteY2" fmla="*/ 3221727 h 4191000"/>
                <a:gd name="connsiteX3" fmla="*/ 0 w 2895600"/>
                <a:gd name="connsiteY3" fmla="*/ 4114800 h 4191000"/>
                <a:gd name="connsiteX4" fmla="*/ 76200 w 2895600"/>
                <a:gd name="connsiteY4" fmla="*/ 4191000 h 4191000"/>
                <a:gd name="connsiteX5" fmla="*/ 2819400 w 2895600"/>
                <a:gd name="connsiteY5" fmla="*/ 4191000 h 4191000"/>
                <a:gd name="connsiteX6" fmla="*/ 2895600 w 2895600"/>
                <a:gd name="connsiteY6" fmla="*/ 4114800 h 4191000"/>
                <a:gd name="connsiteX7" fmla="*/ 2895600 w 2895600"/>
                <a:gd name="connsiteY7" fmla="*/ 3221727 h 4191000"/>
                <a:gd name="connsiteX8" fmla="*/ 2417074 w 2895600"/>
                <a:gd name="connsiteY8" fmla="*/ 2743200 h 4191000"/>
                <a:gd name="connsiteX9" fmla="*/ 1999183 w 2895600"/>
                <a:gd name="connsiteY9" fmla="*/ 2743200 h 4191000"/>
                <a:gd name="connsiteX10" fmla="*/ 1897590 w 2895600"/>
                <a:gd name="connsiteY10" fmla="*/ 2692403 h 4191000"/>
                <a:gd name="connsiteX11" fmla="*/ 1863157 w 2895600"/>
                <a:gd name="connsiteY11" fmla="*/ 2485844 h 4191000"/>
                <a:gd name="connsiteX12" fmla="*/ 2120484 w 2895600"/>
                <a:gd name="connsiteY12" fmla="*/ 2235689 h 4191000"/>
                <a:gd name="connsiteX13" fmla="*/ 2121837 w 2895600"/>
                <a:gd name="connsiteY13" fmla="*/ 2233546 h 4191000"/>
                <a:gd name="connsiteX14" fmla="*/ 2133600 w 2895600"/>
                <a:gd name="connsiteY14" fmla="*/ 2192865 h 4191000"/>
                <a:gd name="connsiteX15" fmla="*/ 2133600 w 2895600"/>
                <a:gd name="connsiteY15" fmla="*/ 1921936 h 4191000"/>
                <a:gd name="connsiteX16" fmla="*/ 2133600 w 2895600"/>
                <a:gd name="connsiteY16" fmla="*/ 1905000 h 4191000"/>
                <a:gd name="connsiteX17" fmla="*/ 2133600 w 2895600"/>
                <a:gd name="connsiteY17" fmla="*/ 1749838 h 4191000"/>
                <a:gd name="connsiteX18" fmla="*/ 2362200 w 2895600"/>
                <a:gd name="connsiteY18" fmla="*/ 1485900 h 4191000"/>
                <a:gd name="connsiteX19" fmla="*/ 2360990 w 2895600"/>
                <a:gd name="connsiteY19" fmla="*/ 1460926 h 4191000"/>
                <a:gd name="connsiteX20" fmla="*/ 2362200 w 2895600"/>
                <a:gd name="connsiteY20" fmla="*/ 1447800 h 4191000"/>
                <a:gd name="connsiteX21" fmla="*/ 2362200 w 2895600"/>
                <a:gd name="connsiteY21" fmla="*/ 1143000 h 4191000"/>
                <a:gd name="connsiteX22" fmla="*/ 2358914 w 2895600"/>
                <a:gd name="connsiteY22" fmla="*/ 1066800 h 4191000"/>
                <a:gd name="connsiteX23" fmla="*/ 2362200 w 2895600"/>
                <a:gd name="connsiteY23" fmla="*/ 1066800 h 4191000"/>
                <a:gd name="connsiteX24" fmla="*/ 2438400 w 2895600"/>
                <a:gd name="connsiteY24" fmla="*/ 990600 h 4191000"/>
                <a:gd name="connsiteX25" fmla="*/ 2438400 w 2895600"/>
                <a:gd name="connsiteY25" fmla="*/ 781050 h 4191000"/>
                <a:gd name="connsiteX26" fmla="*/ 1657350 w 2895600"/>
                <a:gd name="connsiteY26" fmla="*/ 0 h 4191000"/>
                <a:gd name="connsiteX27" fmla="*/ 1238250 w 2895600"/>
                <a:gd name="connsiteY27" fmla="*/ 0 h 4191000"/>
                <a:gd name="connsiteX28" fmla="*/ 457200 w 2895600"/>
                <a:gd name="connsiteY28" fmla="*/ 781050 h 4191000"/>
                <a:gd name="connsiteX29" fmla="*/ 457200 w 2895600"/>
                <a:gd name="connsiteY29" fmla="*/ 990600 h 4191000"/>
                <a:gd name="connsiteX30" fmla="*/ 533400 w 2895600"/>
                <a:gd name="connsiteY30" fmla="*/ 1066800 h 4191000"/>
                <a:gd name="connsiteX31" fmla="*/ 536391 w 2895600"/>
                <a:gd name="connsiteY31" fmla="*/ 1066800 h 4191000"/>
                <a:gd name="connsiteX32" fmla="*/ 529723 w 2895600"/>
                <a:gd name="connsiteY32" fmla="*/ 1179490 h 4191000"/>
                <a:gd name="connsiteX33" fmla="*/ 529723 w 2895600"/>
                <a:gd name="connsiteY33" fmla="*/ 1180538 h 4191000"/>
                <a:gd name="connsiteX34" fmla="*/ 533400 w 2895600"/>
                <a:gd name="connsiteY34" fmla="*/ 1448848 h 4191000"/>
                <a:gd name="connsiteX35" fmla="*/ 534600 w 2895600"/>
                <a:gd name="connsiteY35" fmla="*/ 1460859 h 4191000"/>
                <a:gd name="connsiteX36" fmla="*/ 533391 w 2895600"/>
                <a:gd name="connsiteY36" fmla="*/ 1485900 h 4191000"/>
                <a:gd name="connsiteX37" fmla="*/ 761991 w 2895600"/>
                <a:gd name="connsiteY37" fmla="*/ 1749838 h 4191000"/>
                <a:gd name="connsiteX38" fmla="*/ 761991 w 2895600"/>
                <a:gd name="connsiteY38" fmla="*/ 1905000 h 4191000"/>
                <a:gd name="connsiteX39" fmla="*/ 761991 w 2895600"/>
                <a:gd name="connsiteY39" fmla="*/ 1921936 h 4191000"/>
                <a:gd name="connsiteX40" fmla="*/ 761991 w 2895600"/>
                <a:gd name="connsiteY40" fmla="*/ 2192865 h 4191000"/>
                <a:gd name="connsiteX41" fmla="*/ 773754 w 2895600"/>
                <a:gd name="connsiteY41" fmla="*/ 2233546 h 4191000"/>
                <a:gd name="connsiteX42" fmla="*/ 775116 w 2895600"/>
                <a:gd name="connsiteY42" fmla="*/ 2235699 h 4191000"/>
                <a:gd name="connsiteX43" fmla="*/ 1032434 w 2895600"/>
                <a:gd name="connsiteY43" fmla="*/ 2485844 h 4191000"/>
                <a:gd name="connsiteX44" fmla="*/ 998001 w 2895600"/>
                <a:gd name="connsiteY44" fmla="*/ 2692403 h 4191000"/>
                <a:gd name="connsiteX45" fmla="*/ 914400 w 2895600"/>
                <a:gd name="connsiteY45" fmla="*/ 3505200 h 4191000"/>
                <a:gd name="connsiteX46" fmla="*/ 1066800 w 2895600"/>
                <a:gd name="connsiteY46" fmla="*/ 3657600 h 4191000"/>
                <a:gd name="connsiteX47" fmla="*/ 914400 w 2895600"/>
                <a:gd name="connsiteY47" fmla="*/ 3810000 h 4191000"/>
                <a:gd name="connsiteX48" fmla="*/ 762000 w 2895600"/>
                <a:gd name="connsiteY48" fmla="*/ 3657600 h 4191000"/>
                <a:gd name="connsiteX49" fmla="*/ 914400 w 2895600"/>
                <a:gd name="connsiteY49" fmla="*/ 3505200 h 4191000"/>
                <a:gd name="connsiteX50" fmla="*/ 478526 w 2895600"/>
                <a:gd name="connsiteY50" fmla="*/ 2895600 h 4191000"/>
                <a:gd name="connsiteX51" fmla="*/ 838200 w 2895600"/>
                <a:gd name="connsiteY51" fmla="*/ 2895600 h 4191000"/>
                <a:gd name="connsiteX52" fmla="*/ 838200 w 2895600"/>
                <a:gd name="connsiteY52" fmla="*/ 3362449 h 4191000"/>
                <a:gd name="connsiteX53" fmla="*/ 685800 w 2895600"/>
                <a:gd name="connsiteY53" fmla="*/ 3456318 h 4191000"/>
                <a:gd name="connsiteX54" fmla="*/ 685800 w 2895600"/>
                <a:gd name="connsiteY54" fmla="*/ 3352800 h 4191000"/>
                <a:gd name="connsiteX55" fmla="*/ 609600 w 2895600"/>
                <a:gd name="connsiteY55" fmla="*/ 3276600 h 4191000"/>
                <a:gd name="connsiteX56" fmla="*/ 152400 w 2895600"/>
                <a:gd name="connsiteY56" fmla="*/ 3276600 h 4191000"/>
                <a:gd name="connsiteX57" fmla="*/ 152400 w 2895600"/>
                <a:gd name="connsiteY57" fmla="*/ 3221727 h 4191000"/>
                <a:gd name="connsiteX58" fmla="*/ 478526 w 2895600"/>
                <a:gd name="connsiteY58" fmla="*/ 2895600 h 4191000"/>
                <a:gd name="connsiteX59" fmla="*/ 152400 w 2895600"/>
                <a:gd name="connsiteY59" fmla="*/ 3429000 h 4191000"/>
                <a:gd name="connsiteX60" fmla="*/ 533400 w 2895600"/>
                <a:gd name="connsiteY60" fmla="*/ 3429000 h 4191000"/>
                <a:gd name="connsiteX61" fmla="*/ 533400 w 2895600"/>
                <a:gd name="connsiteY61" fmla="*/ 3581400 h 4191000"/>
                <a:gd name="connsiteX62" fmla="*/ 152400 w 2895600"/>
                <a:gd name="connsiteY62" fmla="*/ 3581400 h 4191000"/>
                <a:gd name="connsiteX63" fmla="*/ 152400 w 2895600"/>
                <a:gd name="connsiteY63" fmla="*/ 4038600 h 4191000"/>
                <a:gd name="connsiteX64" fmla="*/ 152400 w 2895600"/>
                <a:gd name="connsiteY64" fmla="*/ 3733800 h 4191000"/>
                <a:gd name="connsiteX65" fmla="*/ 533400 w 2895600"/>
                <a:gd name="connsiteY65" fmla="*/ 3733800 h 4191000"/>
                <a:gd name="connsiteX66" fmla="*/ 533400 w 2895600"/>
                <a:gd name="connsiteY66" fmla="*/ 4038600 h 4191000"/>
                <a:gd name="connsiteX67" fmla="*/ 1676400 w 2895600"/>
                <a:gd name="connsiteY67" fmla="*/ 3771900 h 4191000"/>
                <a:gd name="connsiteX68" fmla="*/ 1676400 w 2895600"/>
                <a:gd name="connsiteY68" fmla="*/ 3581400 h 4191000"/>
                <a:gd name="connsiteX69" fmla="*/ 2209800 w 2895600"/>
                <a:gd name="connsiteY69" fmla="*/ 3581400 h 4191000"/>
                <a:gd name="connsiteX70" fmla="*/ 2209800 w 2895600"/>
                <a:gd name="connsiteY70" fmla="*/ 3771900 h 4191000"/>
                <a:gd name="connsiteX71" fmla="*/ 1943100 w 2895600"/>
                <a:gd name="connsiteY71" fmla="*/ 4038600 h 4191000"/>
                <a:gd name="connsiteX72" fmla="*/ 1676400 w 2895600"/>
                <a:gd name="connsiteY72" fmla="*/ 3771900 h 4191000"/>
                <a:gd name="connsiteX73" fmla="*/ 2743200 w 2895600"/>
                <a:gd name="connsiteY73" fmla="*/ 3581400 h 4191000"/>
                <a:gd name="connsiteX74" fmla="*/ 2362200 w 2895600"/>
                <a:gd name="connsiteY74" fmla="*/ 3581400 h 4191000"/>
                <a:gd name="connsiteX75" fmla="*/ 2362200 w 2895600"/>
                <a:gd name="connsiteY75" fmla="*/ 3429000 h 4191000"/>
                <a:gd name="connsiteX76" fmla="*/ 2743200 w 2895600"/>
                <a:gd name="connsiteY76" fmla="*/ 3429000 h 4191000"/>
                <a:gd name="connsiteX77" fmla="*/ 2743200 w 2895600"/>
                <a:gd name="connsiteY77" fmla="*/ 4038600 h 4191000"/>
                <a:gd name="connsiteX78" fmla="*/ 2362200 w 2895600"/>
                <a:gd name="connsiteY78" fmla="*/ 4038600 h 4191000"/>
                <a:gd name="connsiteX79" fmla="*/ 2362200 w 2895600"/>
                <a:gd name="connsiteY79" fmla="*/ 3733800 h 4191000"/>
                <a:gd name="connsiteX80" fmla="*/ 2743200 w 2895600"/>
                <a:gd name="connsiteY80" fmla="*/ 3733800 h 4191000"/>
                <a:gd name="connsiteX81" fmla="*/ 2009394 w 2895600"/>
                <a:gd name="connsiteY81" fmla="*/ 2895600 h 4191000"/>
                <a:gd name="connsiteX82" fmla="*/ 2417064 w 2895600"/>
                <a:gd name="connsiteY82" fmla="*/ 2895600 h 4191000"/>
                <a:gd name="connsiteX83" fmla="*/ 2743200 w 2895600"/>
                <a:gd name="connsiteY83" fmla="*/ 3221727 h 4191000"/>
                <a:gd name="connsiteX84" fmla="*/ 2743200 w 2895600"/>
                <a:gd name="connsiteY84" fmla="*/ 3276600 h 4191000"/>
                <a:gd name="connsiteX85" fmla="*/ 2286000 w 2895600"/>
                <a:gd name="connsiteY85" fmla="*/ 3276600 h 4191000"/>
                <a:gd name="connsiteX86" fmla="*/ 2209800 w 2895600"/>
                <a:gd name="connsiteY86" fmla="*/ 3352800 h 4191000"/>
                <a:gd name="connsiteX87" fmla="*/ 2209800 w 2895600"/>
                <a:gd name="connsiteY87" fmla="*/ 3429000 h 4191000"/>
                <a:gd name="connsiteX88" fmla="*/ 1600200 w 2895600"/>
                <a:gd name="connsiteY88" fmla="*/ 3429000 h 4191000"/>
                <a:gd name="connsiteX89" fmla="*/ 1524000 w 2895600"/>
                <a:gd name="connsiteY89" fmla="*/ 3505200 h 4191000"/>
                <a:gd name="connsiteX90" fmla="*/ 1524000 w 2895600"/>
                <a:gd name="connsiteY90" fmla="*/ 3771900 h 4191000"/>
                <a:gd name="connsiteX91" fmla="*/ 1620050 w 2895600"/>
                <a:gd name="connsiteY91" fmla="*/ 4038600 h 4191000"/>
                <a:gd name="connsiteX92" fmla="*/ 685800 w 2895600"/>
                <a:gd name="connsiteY92" fmla="*/ 4038600 h 4191000"/>
                <a:gd name="connsiteX93" fmla="*/ 685800 w 2895600"/>
                <a:gd name="connsiteY93" fmla="*/ 3858882 h 4191000"/>
                <a:gd name="connsiteX94" fmla="*/ 1115865 w 2895600"/>
                <a:gd name="connsiteY94" fmla="*/ 3886191 h 4191000"/>
                <a:gd name="connsiteX95" fmla="*/ 1143173 w 2895600"/>
                <a:gd name="connsiteY95" fmla="*/ 3456126 h 4191000"/>
                <a:gd name="connsiteX96" fmla="*/ 990600 w 2895600"/>
                <a:gd name="connsiteY96" fmla="*/ 3362449 h 4191000"/>
                <a:gd name="connsiteX97" fmla="*/ 990600 w 2895600"/>
                <a:gd name="connsiteY97" fmla="*/ 2985078 h 4191000"/>
                <a:gd name="connsiteX98" fmla="*/ 1398203 w 2895600"/>
                <a:gd name="connsiteY98" fmla="*/ 3334455 h 4191000"/>
                <a:gd name="connsiteX99" fmla="*/ 1497397 w 2895600"/>
                <a:gd name="connsiteY99" fmla="*/ 3334455 h 4191000"/>
                <a:gd name="connsiteX100" fmla="*/ 914400 w 2895600"/>
                <a:gd name="connsiteY100" fmla="*/ 1676400 h 4191000"/>
                <a:gd name="connsiteX101" fmla="*/ 914400 w 2895600"/>
                <a:gd name="connsiteY101" fmla="*/ 1631756 h 4191000"/>
                <a:gd name="connsiteX102" fmla="*/ 975674 w 2895600"/>
                <a:gd name="connsiteY102" fmla="*/ 1693040 h 4191000"/>
                <a:gd name="connsiteX103" fmla="*/ 914400 w 2895600"/>
                <a:gd name="connsiteY103" fmla="*/ 1736265 h 4191000"/>
                <a:gd name="connsiteX104" fmla="*/ 1119778 w 2895600"/>
                <a:gd name="connsiteY104" fmla="*/ 1621622 h 4191000"/>
                <a:gd name="connsiteX105" fmla="*/ 914400 w 2895600"/>
                <a:gd name="connsiteY105" fmla="*/ 1416244 h 4191000"/>
                <a:gd name="connsiteX106" fmla="*/ 914400 w 2895600"/>
                <a:gd name="connsiteY106" fmla="*/ 1291342 h 4191000"/>
                <a:gd name="connsiteX107" fmla="*/ 1360303 w 2895600"/>
                <a:gd name="connsiteY107" fmla="*/ 1066800 h 4191000"/>
                <a:gd name="connsiteX108" fmla="*/ 1644844 w 2895600"/>
                <a:gd name="connsiteY108" fmla="*/ 1066800 h 4191000"/>
                <a:gd name="connsiteX109" fmla="*/ 1743361 w 2895600"/>
                <a:gd name="connsiteY109" fmla="*/ 1165317 h 4191000"/>
                <a:gd name="connsiteX110" fmla="*/ 1981200 w 2895600"/>
                <a:gd name="connsiteY110" fmla="*/ 1288933 h 4191000"/>
                <a:gd name="connsiteX111" fmla="*/ 1981200 w 2895600"/>
                <a:gd name="connsiteY111" fmla="*/ 1416244 h 4191000"/>
                <a:gd name="connsiteX112" fmla="*/ 1775822 w 2895600"/>
                <a:gd name="connsiteY112" fmla="*/ 1621622 h 4191000"/>
                <a:gd name="connsiteX113" fmla="*/ 1515532 w 2895600"/>
                <a:gd name="connsiteY113" fmla="*/ 1574797 h 4191000"/>
                <a:gd name="connsiteX114" fmla="*/ 1380068 w 2895600"/>
                <a:gd name="connsiteY114" fmla="*/ 1574797 h 4191000"/>
                <a:gd name="connsiteX115" fmla="*/ 1119778 w 2895600"/>
                <a:gd name="connsiteY115" fmla="*/ 1621622 h 4191000"/>
                <a:gd name="connsiteX116" fmla="*/ 1981200 w 2895600"/>
                <a:gd name="connsiteY116" fmla="*/ 1631756 h 4191000"/>
                <a:gd name="connsiteX117" fmla="*/ 1981200 w 2895600"/>
                <a:gd name="connsiteY117" fmla="*/ 1736265 h 4191000"/>
                <a:gd name="connsiteX118" fmla="*/ 1919926 w 2895600"/>
                <a:gd name="connsiteY118" fmla="*/ 1693040 h 4191000"/>
                <a:gd name="connsiteX119" fmla="*/ 2133600 w 2895600"/>
                <a:gd name="connsiteY119" fmla="*/ 1593656 h 4191000"/>
                <a:gd name="connsiteX120" fmla="*/ 2133600 w 2895600"/>
                <a:gd name="connsiteY120" fmla="*/ 1378134 h 4191000"/>
                <a:gd name="connsiteX121" fmla="*/ 2203274 w 2895600"/>
                <a:gd name="connsiteY121" fmla="*/ 1523992 h 4191000"/>
                <a:gd name="connsiteX122" fmla="*/ 2133600 w 2895600"/>
                <a:gd name="connsiteY122" fmla="*/ 1593666 h 4191000"/>
                <a:gd name="connsiteX123" fmla="*/ 2209800 w 2895600"/>
                <a:gd name="connsiteY123" fmla="*/ 1143000 h 4191000"/>
                <a:gd name="connsiteX124" fmla="*/ 2209800 w 2895600"/>
                <a:gd name="connsiteY124" fmla="*/ 1244984 h 4191000"/>
                <a:gd name="connsiteX125" fmla="*/ 2133600 w 2895600"/>
                <a:gd name="connsiteY125" fmla="*/ 1221962 h 4191000"/>
                <a:gd name="connsiteX126" fmla="*/ 2133600 w 2895600"/>
                <a:gd name="connsiteY126" fmla="*/ 1219200 h 4191000"/>
                <a:gd name="connsiteX127" fmla="*/ 2057400 w 2895600"/>
                <a:gd name="connsiteY127" fmla="*/ 1143000 h 4191000"/>
                <a:gd name="connsiteX128" fmla="*/ 1860823 w 2895600"/>
                <a:gd name="connsiteY128" fmla="*/ 1066800 h 4191000"/>
                <a:gd name="connsiteX129" fmla="*/ 2205914 w 2895600"/>
                <a:gd name="connsiteY129" fmla="*/ 1066800 h 4191000"/>
                <a:gd name="connsiteX130" fmla="*/ 2209800 w 2895600"/>
                <a:gd name="connsiteY130" fmla="*/ 1143000 h 4191000"/>
                <a:gd name="connsiteX131" fmla="*/ 1238250 w 2895600"/>
                <a:gd name="connsiteY131" fmla="*/ 152400 h 4191000"/>
                <a:gd name="connsiteX132" fmla="*/ 1657350 w 2895600"/>
                <a:gd name="connsiteY132" fmla="*/ 152400 h 4191000"/>
                <a:gd name="connsiteX133" fmla="*/ 2262035 w 2895600"/>
                <a:gd name="connsiteY133" fmla="*/ 609600 h 4191000"/>
                <a:gd name="connsiteX134" fmla="*/ 1143000 w 2895600"/>
                <a:gd name="connsiteY134" fmla="*/ 609600 h 4191000"/>
                <a:gd name="connsiteX135" fmla="*/ 1066800 w 2895600"/>
                <a:gd name="connsiteY135" fmla="*/ 685800 h 4191000"/>
                <a:gd name="connsiteX136" fmla="*/ 1143000 w 2895600"/>
                <a:gd name="connsiteY136" fmla="*/ 762000 h 4191000"/>
                <a:gd name="connsiteX137" fmla="*/ 2285514 w 2895600"/>
                <a:gd name="connsiteY137" fmla="*/ 762000 h 4191000"/>
                <a:gd name="connsiteX138" fmla="*/ 2286000 w 2895600"/>
                <a:gd name="connsiteY138" fmla="*/ 781050 h 4191000"/>
                <a:gd name="connsiteX139" fmla="*/ 2286000 w 2895600"/>
                <a:gd name="connsiteY139" fmla="*/ 914400 h 4191000"/>
                <a:gd name="connsiteX140" fmla="*/ 609600 w 2895600"/>
                <a:gd name="connsiteY140" fmla="*/ 914400 h 4191000"/>
                <a:gd name="connsiteX141" fmla="*/ 609600 w 2895600"/>
                <a:gd name="connsiteY141" fmla="*/ 781050 h 4191000"/>
                <a:gd name="connsiteX142" fmla="*/ 610086 w 2895600"/>
                <a:gd name="connsiteY142" fmla="*/ 762000 h 4191000"/>
                <a:gd name="connsiteX143" fmla="*/ 838200 w 2895600"/>
                <a:gd name="connsiteY143" fmla="*/ 762000 h 4191000"/>
                <a:gd name="connsiteX144" fmla="*/ 914400 w 2895600"/>
                <a:gd name="connsiteY144" fmla="*/ 685800 h 4191000"/>
                <a:gd name="connsiteX145" fmla="*/ 838200 w 2895600"/>
                <a:gd name="connsiteY145" fmla="*/ 609600 h 4191000"/>
                <a:gd name="connsiteX146" fmla="*/ 633565 w 2895600"/>
                <a:gd name="connsiteY146" fmla="*/ 609600 h 4191000"/>
                <a:gd name="connsiteX147" fmla="*/ 1238250 w 2895600"/>
                <a:gd name="connsiteY147" fmla="*/ 152400 h 4191000"/>
                <a:gd name="connsiteX148" fmla="*/ 1119645 w 2895600"/>
                <a:gd name="connsiteY148" fmla="*/ 1066800 h 4191000"/>
                <a:gd name="connsiteX149" fmla="*/ 838200 w 2895600"/>
                <a:gd name="connsiteY149" fmla="*/ 1143000 h 4191000"/>
                <a:gd name="connsiteX150" fmla="*/ 762000 w 2895600"/>
                <a:gd name="connsiteY150" fmla="*/ 1219200 h 4191000"/>
                <a:gd name="connsiteX151" fmla="*/ 762000 w 2895600"/>
                <a:gd name="connsiteY151" fmla="*/ 1221962 h 4191000"/>
                <a:gd name="connsiteX152" fmla="*/ 683047 w 2895600"/>
                <a:gd name="connsiteY152" fmla="*/ 1246327 h 4191000"/>
                <a:gd name="connsiteX153" fmla="*/ 682095 w 2895600"/>
                <a:gd name="connsiteY153" fmla="*/ 1178986 h 4191000"/>
                <a:gd name="connsiteX154" fmla="*/ 689667 w 2895600"/>
                <a:gd name="connsiteY154" fmla="*/ 1066800 h 4191000"/>
                <a:gd name="connsiteX155" fmla="*/ 685800 w 2895600"/>
                <a:gd name="connsiteY155" fmla="*/ 1485900 h 4191000"/>
                <a:gd name="connsiteX156" fmla="*/ 762000 w 2895600"/>
                <a:gd name="connsiteY156" fmla="*/ 1378134 h 4191000"/>
                <a:gd name="connsiteX157" fmla="*/ 762000 w 2895600"/>
                <a:gd name="connsiteY157" fmla="*/ 1593666 h 4191000"/>
                <a:gd name="connsiteX158" fmla="*/ 685800 w 2895600"/>
                <a:gd name="connsiteY158" fmla="*/ 1485900 h 4191000"/>
                <a:gd name="connsiteX159" fmla="*/ 914400 w 2895600"/>
                <a:gd name="connsiteY159" fmla="*/ 2170281 h 4191000"/>
                <a:gd name="connsiteX160" fmla="*/ 914400 w 2895600"/>
                <a:gd name="connsiteY160" fmla="*/ 1948196 h 4191000"/>
                <a:gd name="connsiteX161" fmla="*/ 1380068 w 2895600"/>
                <a:gd name="connsiteY161" fmla="*/ 1727216 h 4191000"/>
                <a:gd name="connsiteX162" fmla="*/ 1515532 w 2895600"/>
                <a:gd name="connsiteY162" fmla="*/ 1727216 h 4191000"/>
                <a:gd name="connsiteX163" fmla="*/ 1981200 w 2895600"/>
                <a:gd name="connsiteY163" fmla="*/ 1948196 h 4191000"/>
                <a:gd name="connsiteX164" fmla="*/ 1981200 w 2895600"/>
                <a:gd name="connsiteY164" fmla="*/ 2170271 h 4191000"/>
                <a:gd name="connsiteX165" fmla="*/ 1476204 w 2895600"/>
                <a:gd name="connsiteY165" fmla="*/ 2438400 h 4191000"/>
                <a:gd name="connsiteX166" fmla="*/ 1419397 w 2895600"/>
                <a:gd name="connsiteY166" fmla="*/ 2438400 h 4191000"/>
                <a:gd name="connsiteX167" fmla="*/ 914400 w 2895600"/>
                <a:gd name="connsiteY167" fmla="*/ 2170281 h 4191000"/>
                <a:gd name="connsiteX168" fmla="*/ 1419397 w 2895600"/>
                <a:gd name="connsiteY168" fmla="*/ 2590800 h 4191000"/>
                <a:gd name="connsiteX169" fmla="*/ 1476204 w 2895600"/>
                <a:gd name="connsiteY169" fmla="*/ 2590800 h 4191000"/>
                <a:gd name="connsiteX170" fmla="*/ 1719567 w 2895600"/>
                <a:gd name="connsiteY170" fmla="*/ 2551271 h 4191000"/>
                <a:gd name="connsiteX171" fmla="*/ 1753638 w 2895600"/>
                <a:gd name="connsiteY171" fmla="*/ 2755726 h 4191000"/>
                <a:gd name="connsiteX172" fmla="*/ 1794720 w 2895600"/>
                <a:gd name="connsiteY172" fmla="*/ 2811351 h 4191000"/>
                <a:gd name="connsiteX173" fmla="*/ 1844478 w 2895600"/>
                <a:gd name="connsiteY173" fmla="*/ 2836231 h 4191000"/>
                <a:gd name="connsiteX174" fmla="*/ 1447800 w 2895600"/>
                <a:gd name="connsiteY174" fmla="*/ 3176235 h 4191000"/>
                <a:gd name="connsiteX175" fmla="*/ 1051122 w 2895600"/>
                <a:gd name="connsiteY175" fmla="*/ 2836193 h 4191000"/>
                <a:gd name="connsiteX176" fmla="*/ 1100881 w 2895600"/>
                <a:gd name="connsiteY176" fmla="*/ 2811313 h 4191000"/>
                <a:gd name="connsiteX177" fmla="*/ 1141962 w 2895600"/>
                <a:gd name="connsiteY177" fmla="*/ 2755687 h 4191000"/>
                <a:gd name="connsiteX178" fmla="*/ 1176042 w 2895600"/>
                <a:gd name="connsiteY178" fmla="*/ 2551233 h 4191000"/>
                <a:gd name="connsiteX179" fmla="*/ 1419396 w 2895600"/>
                <a:gd name="connsiteY179" fmla="*/ 2590800 h 41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2895600" h="4191000">
                  <a:moveTo>
                    <a:pt x="896417" y="2743200"/>
                  </a:moveTo>
                  <a:lnTo>
                    <a:pt x="478526" y="2743200"/>
                  </a:lnTo>
                  <a:cubicBezTo>
                    <a:pt x="214376" y="2743520"/>
                    <a:pt x="320" y="2957577"/>
                    <a:pt x="0" y="3221727"/>
                  </a:cubicBezTo>
                  <a:lnTo>
                    <a:pt x="0" y="4114800"/>
                  </a:lnTo>
                  <a:cubicBezTo>
                    <a:pt x="0" y="4156884"/>
                    <a:pt x="34116" y="4191000"/>
                    <a:pt x="76200" y="4191000"/>
                  </a:cubicBezTo>
                  <a:lnTo>
                    <a:pt x="2819400" y="4191000"/>
                  </a:lnTo>
                  <a:cubicBezTo>
                    <a:pt x="2861484" y="4191000"/>
                    <a:pt x="2895600" y="4156884"/>
                    <a:pt x="2895600" y="4114800"/>
                  </a:cubicBezTo>
                  <a:lnTo>
                    <a:pt x="2895600" y="3221727"/>
                  </a:lnTo>
                  <a:cubicBezTo>
                    <a:pt x="2895280" y="2957577"/>
                    <a:pt x="2681224" y="2743520"/>
                    <a:pt x="2417074" y="2743200"/>
                  </a:cubicBezTo>
                  <a:lnTo>
                    <a:pt x="1999183" y="2743200"/>
                  </a:lnTo>
                  <a:lnTo>
                    <a:pt x="1897590" y="2692403"/>
                  </a:lnTo>
                  <a:lnTo>
                    <a:pt x="1863157" y="2485844"/>
                  </a:lnTo>
                  <a:cubicBezTo>
                    <a:pt x="1967634" y="2424147"/>
                    <a:pt x="2055859" y="2338381"/>
                    <a:pt x="2120484" y="2235689"/>
                  </a:cubicBezTo>
                  <a:lnTo>
                    <a:pt x="2121837" y="2233546"/>
                  </a:lnTo>
                  <a:cubicBezTo>
                    <a:pt x="2129523" y="2221369"/>
                    <a:pt x="2133602" y="2207264"/>
                    <a:pt x="2133600" y="2192865"/>
                  </a:cubicBezTo>
                  <a:lnTo>
                    <a:pt x="2133600" y="1921936"/>
                  </a:lnTo>
                  <a:cubicBezTo>
                    <a:pt x="2132767" y="1916321"/>
                    <a:pt x="2132767" y="1910615"/>
                    <a:pt x="2133600" y="1905000"/>
                  </a:cubicBezTo>
                  <a:lnTo>
                    <a:pt x="2133600" y="1749838"/>
                  </a:lnTo>
                  <a:cubicBezTo>
                    <a:pt x="2264723" y="1730747"/>
                    <a:pt x="2362023" y="1618405"/>
                    <a:pt x="2362200" y="1485900"/>
                  </a:cubicBezTo>
                  <a:cubicBezTo>
                    <a:pt x="2362200" y="1477470"/>
                    <a:pt x="2361762" y="1469155"/>
                    <a:pt x="2360990" y="1460926"/>
                  </a:cubicBezTo>
                  <a:cubicBezTo>
                    <a:pt x="2361771" y="1456593"/>
                    <a:pt x="2362175" y="1452202"/>
                    <a:pt x="2362200" y="1447800"/>
                  </a:cubicBezTo>
                  <a:lnTo>
                    <a:pt x="2362200" y="1143000"/>
                  </a:lnTo>
                  <a:cubicBezTo>
                    <a:pt x="2362200" y="1117568"/>
                    <a:pt x="2361010" y="1092127"/>
                    <a:pt x="2358914" y="1066800"/>
                  </a:cubicBezTo>
                  <a:lnTo>
                    <a:pt x="2362200" y="1066800"/>
                  </a:lnTo>
                  <a:cubicBezTo>
                    <a:pt x="2404284" y="1066800"/>
                    <a:pt x="2438400" y="1032684"/>
                    <a:pt x="2438400" y="990600"/>
                  </a:cubicBezTo>
                  <a:lnTo>
                    <a:pt x="2438400" y="781050"/>
                  </a:lnTo>
                  <a:cubicBezTo>
                    <a:pt x="2437912" y="349890"/>
                    <a:pt x="2088510" y="488"/>
                    <a:pt x="1657350" y="0"/>
                  </a:cubicBezTo>
                  <a:lnTo>
                    <a:pt x="1238250" y="0"/>
                  </a:lnTo>
                  <a:cubicBezTo>
                    <a:pt x="807090" y="488"/>
                    <a:pt x="457688" y="349890"/>
                    <a:pt x="457200" y="781050"/>
                  </a:cubicBezTo>
                  <a:lnTo>
                    <a:pt x="457200" y="990600"/>
                  </a:lnTo>
                  <a:cubicBezTo>
                    <a:pt x="457200" y="1032684"/>
                    <a:pt x="491316" y="1066800"/>
                    <a:pt x="533400" y="1066800"/>
                  </a:cubicBezTo>
                  <a:lnTo>
                    <a:pt x="536391" y="1066800"/>
                  </a:lnTo>
                  <a:cubicBezTo>
                    <a:pt x="532162" y="1108205"/>
                    <a:pt x="529723" y="1148534"/>
                    <a:pt x="529723" y="1179490"/>
                  </a:cubicBezTo>
                  <a:cubicBezTo>
                    <a:pt x="529723" y="1179843"/>
                    <a:pt x="529723" y="1180186"/>
                    <a:pt x="529723" y="1180538"/>
                  </a:cubicBezTo>
                  <a:lnTo>
                    <a:pt x="533400" y="1448848"/>
                  </a:lnTo>
                  <a:cubicBezTo>
                    <a:pt x="533484" y="1452877"/>
                    <a:pt x="533885" y="1456893"/>
                    <a:pt x="534600" y="1460859"/>
                  </a:cubicBezTo>
                  <a:cubicBezTo>
                    <a:pt x="533829" y="1469107"/>
                    <a:pt x="533391" y="1477451"/>
                    <a:pt x="533391" y="1485900"/>
                  </a:cubicBezTo>
                  <a:cubicBezTo>
                    <a:pt x="533567" y="1618405"/>
                    <a:pt x="630868" y="1730747"/>
                    <a:pt x="761991" y="1749838"/>
                  </a:cubicBezTo>
                  <a:lnTo>
                    <a:pt x="761991" y="1905000"/>
                  </a:lnTo>
                  <a:cubicBezTo>
                    <a:pt x="762823" y="1910615"/>
                    <a:pt x="762823" y="1916321"/>
                    <a:pt x="761991" y="1921936"/>
                  </a:cubicBezTo>
                  <a:lnTo>
                    <a:pt x="761991" y="2192865"/>
                  </a:lnTo>
                  <a:cubicBezTo>
                    <a:pt x="761989" y="2207264"/>
                    <a:pt x="766068" y="2221369"/>
                    <a:pt x="773754" y="2233546"/>
                  </a:cubicBezTo>
                  <a:lnTo>
                    <a:pt x="775116" y="2235699"/>
                  </a:lnTo>
                  <a:cubicBezTo>
                    <a:pt x="839733" y="2338392"/>
                    <a:pt x="927955" y="2424156"/>
                    <a:pt x="1032434" y="2485844"/>
                  </a:cubicBezTo>
                  <a:lnTo>
                    <a:pt x="998001" y="2692403"/>
                  </a:lnTo>
                  <a:close/>
                  <a:moveTo>
                    <a:pt x="914400" y="3505200"/>
                  </a:moveTo>
                  <a:cubicBezTo>
                    <a:pt x="998568" y="3505200"/>
                    <a:pt x="1066800" y="3573432"/>
                    <a:pt x="1066800" y="3657600"/>
                  </a:cubicBezTo>
                  <a:cubicBezTo>
                    <a:pt x="1066800" y="3741768"/>
                    <a:pt x="998568" y="3810000"/>
                    <a:pt x="914400" y="3810000"/>
                  </a:cubicBezTo>
                  <a:cubicBezTo>
                    <a:pt x="830232" y="3810000"/>
                    <a:pt x="762000" y="3741768"/>
                    <a:pt x="762000" y="3657600"/>
                  </a:cubicBezTo>
                  <a:cubicBezTo>
                    <a:pt x="762100" y="3573473"/>
                    <a:pt x="830273" y="3505300"/>
                    <a:pt x="914400" y="3505200"/>
                  </a:cubicBezTo>
                  <a:close/>
                  <a:moveTo>
                    <a:pt x="478526" y="2895600"/>
                  </a:moveTo>
                  <a:lnTo>
                    <a:pt x="838200" y="2895600"/>
                  </a:lnTo>
                  <a:lnTo>
                    <a:pt x="838200" y="3362449"/>
                  </a:lnTo>
                  <a:cubicBezTo>
                    <a:pt x="779159" y="3377802"/>
                    <a:pt x="726075" y="3410498"/>
                    <a:pt x="685800" y="3456318"/>
                  </a:cubicBezTo>
                  <a:lnTo>
                    <a:pt x="685800" y="3352800"/>
                  </a:lnTo>
                  <a:cubicBezTo>
                    <a:pt x="685800" y="3310716"/>
                    <a:pt x="651684" y="3276600"/>
                    <a:pt x="609600" y="3276600"/>
                  </a:cubicBezTo>
                  <a:lnTo>
                    <a:pt x="152400" y="3276600"/>
                  </a:lnTo>
                  <a:lnTo>
                    <a:pt x="152400" y="3221727"/>
                  </a:lnTo>
                  <a:cubicBezTo>
                    <a:pt x="152605" y="3041697"/>
                    <a:pt x="298497" y="2895805"/>
                    <a:pt x="478526" y="2895600"/>
                  </a:cubicBezTo>
                  <a:close/>
                  <a:moveTo>
                    <a:pt x="152400" y="3429000"/>
                  </a:moveTo>
                  <a:lnTo>
                    <a:pt x="533400" y="3429000"/>
                  </a:lnTo>
                  <a:lnTo>
                    <a:pt x="533400" y="3581400"/>
                  </a:lnTo>
                  <a:lnTo>
                    <a:pt x="152400" y="3581400"/>
                  </a:lnTo>
                  <a:close/>
                  <a:moveTo>
                    <a:pt x="152400" y="4038600"/>
                  </a:moveTo>
                  <a:lnTo>
                    <a:pt x="152400" y="3733800"/>
                  </a:lnTo>
                  <a:lnTo>
                    <a:pt x="533400" y="3733800"/>
                  </a:lnTo>
                  <a:lnTo>
                    <a:pt x="533400" y="4038600"/>
                  </a:lnTo>
                  <a:close/>
                  <a:moveTo>
                    <a:pt x="1676400" y="3771900"/>
                  </a:moveTo>
                  <a:lnTo>
                    <a:pt x="1676400" y="3581400"/>
                  </a:lnTo>
                  <a:lnTo>
                    <a:pt x="2209800" y="3581400"/>
                  </a:lnTo>
                  <a:lnTo>
                    <a:pt x="2209800" y="3771900"/>
                  </a:lnTo>
                  <a:cubicBezTo>
                    <a:pt x="2209800" y="3919194"/>
                    <a:pt x="2090394" y="4038600"/>
                    <a:pt x="1943100" y="4038600"/>
                  </a:cubicBezTo>
                  <a:cubicBezTo>
                    <a:pt x="1795806" y="4038600"/>
                    <a:pt x="1676400" y="3919194"/>
                    <a:pt x="1676400" y="3771900"/>
                  </a:cubicBezTo>
                  <a:close/>
                  <a:moveTo>
                    <a:pt x="2743200" y="3581400"/>
                  </a:moveTo>
                  <a:lnTo>
                    <a:pt x="2362200" y="3581400"/>
                  </a:lnTo>
                  <a:lnTo>
                    <a:pt x="2362200" y="3429000"/>
                  </a:lnTo>
                  <a:lnTo>
                    <a:pt x="2743200" y="3429000"/>
                  </a:lnTo>
                  <a:close/>
                  <a:moveTo>
                    <a:pt x="2743200" y="4038600"/>
                  </a:moveTo>
                  <a:lnTo>
                    <a:pt x="2362200" y="4038600"/>
                  </a:lnTo>
                  <a:lnTo>
                    <a:pt x="2362200" y="3733800"/>
                  </a:lnTo>
                  <a:lnTo>
                    <a:pt x="2743200" y="3733800"/>
                  </a:lnTo>
                  <a:close/>
                  <a:moveTo>
                    <a:pt x="2009394" y="2895600"/>
                  </a:moveTo>
                  <a:lnTo>
                    <a:pt x="2417064" y="2895600"/>
                  </a:lnTo>
                  <a:cubicBezTo>
                    <a:pt x="2597098" y="2895800"/>
                    <a:pt x="2742996" y="3041693"/>
                    <a:pt x="2743200" y="3221727"/>
                  </a:cubicBezTo>
                  <a:lnTo>
                    <a:pt x="2743200" y="3276600"/>
                  </a:lnTo>
                  <a:lnTo>
                    <a:pt x="2286000" y="3276600"/>
                  </a:lnTo>
                  <a:cubicBezTo>
                    <a:pt x="2243916" y="3276600"/>
                    <a:pt x="2209800" y="3310716"/>
                    <a:pt x="2209800" y="3352800"/>
                  </a:cubicBezTo>
                  <a:lnTo>
                    <a:pt x="2209800" y="3429000"/>
                  </a:lnTo>
                  <a:lnTo>
                    <a:pt x="1600200" y="3429000"/>
                  </a:lnTo>
                  <a:cubicBezTo>
                    <a:pt x="1558116" y="3429000"/>
                    <a:pt x="1524000" y="3463116"/>
                    <a:pt x="1524000" y="3505200"/>
                  </a:cubicBezTo>
                  <a:lnTo>
                    <a:pt x="1524000" y="3771900"/>
                  </a:lnTo>
                  <a:cubicBezTo>
                    <a:pt x="1523908" y="3869286"/>
                    <a:pt x="1557887" y="3963636"/>
                    <a:pt x="1620050" y="4038600"/>
                  </a:cubicBezTo>
                  <a:lnTo>
                    <a:pt x="685800" y="4038600"/>
                  </a:lnTo>
                  <a:lnTo>
                    <a:pt x="685800" y="3858882"/>
                  </a:lnTo>
                  <a:cubicBezTo>
                    <a:pt x="797018" y="3985182"/>
                    <a:pt x="989565" y="3997409"/>
                    <a:pt x="1115865" y="3886191"/>
                  </a:cubicBezTo>
                  <a:cubicBezTo>
                    <a:pt x="1242165" y="3774972"/>
                    <a:pt x="1254391" y="3582426"/>
                    <a:pt x="1143173" y="3456126"/>
                  </a:cubicBezTo>
                  <a:cubicBezTo>
                    <a:pt x="1102843" y="3410327"/>
                    <a:pt x="1049691" y="3377692"/>
                    <a:pt x="990600" y="3362449"/>
                  </a:cubicBezTo>
                  <a:lnTo>
                    <a:pt x="990600" y="2985078"/>
                  </a:lnTo>
                  <a:lnTo>
                    <a:pt x="1398203" y="3334455"/>
                  </a:lnTo>
                  <a:cubicBezTo>
                    <a:pt x="1426742" y="3358922"/>
                    <a:pt x="1468859" y="3358922"/>
                    <a:pt x="1497397" y="3334455"/>
                  </a:cubicBezTo>
                  <a:close/>
                  <a:moveTo>
                    <a:pt x="914400" y="1676400"/>
                  </a:moveTo>
                  <a:lnTo>
                    <a:pt x="914400" y="1631756"/>
                  </a:lnTo>
                  <a:lnTo>
                    <a:pt x="975674" y="1693040"/>
                  </a:lnTo>
                  <a:cubicBezTo>
                    <a:pt x="954586" y="1706432"/>
                    <a:pt x="934161" y="1720841"/>
                    <a:pt x="914400" y="1736265"/>
                  </a:cubicBezTo>
                  <a:close/>
                  <a:moveTo>
                    <a:pt x="1119778" y="1621622"/>
                  </a:moveTo>
                  <a:lnTo>
                    <a:pt x="914400" y="1416244"/>
                  </a:lnTo>
                  <a:lnTo>
                    <a:pt x="914400" y="1291342"/>
                  </a:lnTo>
                  <a:cubicBezTo>
                    <a:pt x="1085364" y="1273105"/>
                    <a:pt x="1243854" y="1193295"/>
                    <a:pt x="1360303" y="1066800"/>
                  </a:cubicBezTo>
                  <a:lnTo>
                    <a:pt x="1644844" y="1066800"/>
                  </a:lnTo>
                  <a:lnTo>
                    <a:pt x="1743361" y="1165317"/>
                  </a:lnTo>
                  <a:cubicBezTo>
                    <a:pt x="1807888" y="1230211"/>
                    <a:pt x="1891011" y="1273414"/>
                    <a:pt x="1981200" y="1288933"/>
                  </a:cubicBezTo>
                  <a:lnTo>
                    <a:pt x="1981200" y="1416244"/>
                  </a:lnTo>
                  <a:lnTo>
                    <a:pt x="1775822" y="1621622"/>
                  </a:lnTo>
                  <a:cubicBezTo>
                    <a:pt x="1692512" y="1590740"/>
                    <a:pt x="1604382" y="1574885"/>
                    <a:pt x="1515532" y="1574797"/>
                  </a:cubicBezTo>
                  <a:lnTo>
                    <a:pt x="1380068" y="1574797"/>
                  </a:lnTo>
                  <a:cubicBezTo>
                    <a:pt x="1291218" y="1574885"/>
                    <a:pt x="1203089" y="1590740"/>
                    <a:pt x="1119778" y="1621622"/>
                  </a:cubicBezTo>
                  <a:close/>
                  <a:moveTo>
                    <a:pt x="1981200" y="1631756"/>
                  </a:moveTo>
                  <a:lnTo>
                    <a:pt x="1981200" y="1736265"/>
                  </a:lnTo>
                  <a:cubicBezTo>
                    <a:pt x="1961515" y="1720815"/>
                    <a:pt x="1941090" y="1706407"/>
                    <a:pt x="1919926" y="1693040"/>
                  </a:cubicBezTo>
                  <a:close/>
                  <a:moveTo>
                    <a:pt x="2133600" y="1593656"/>
                  </a:moveTo>
                  <a:lnTo>
                    <a:pt x="2133600" y="1378134"/>
                  </a:lnTo>
                  <a:cubicBezTo>
                    <a:pt x="2193117" y="1399172"/>
                    <a:pt x="2224311" y="1464475"/>
                    <a:pt x="2203274" y="1523992"/>
                  </a:cubicBezTo>
                  <a:cubicBezTo>
                    <a:pt x="2191766" y="1556549"/>
                    <a:pt x="2166157" y="1582158"/>
                    <a:pt x="2133600" y="1593666"/>
                  </a:cubicBezTo>
                  <a:close/>
                  <a:moveTo>
                    <a:pt x="2209800" y="1143000"/>
                  </a:moveTo>
                  <a:lnTo>
                    <a:pt x="2209800" y="1244984"/>
                  </a:lnTo>
                  <a:cubicBezTo>
                    <a:pt x="2185706" y="1233513"/>
                    <a:pt x="2160015" y="1225751"/>
                    <a:pt x="2133600" y="1221962"/>
                  </a:cubicBezTo>
                  <a:lnTo>
                    <a:pt x="2133600" y="1219200"/>
                  </a:lnTo>
                  <a:cubicBezTo>
                    <a:pt x="2133600" y="1177116"/>
                    <a:pt x="2099484" y="1143000"/>
                    <a:pt x="2057400" y="1143000"/>
                  </a:cubicBezTo>
                  <a:cubicBezTo>
                    <a:pt x="1984628" y="1143199"/>
                    <a:pt x="1914448" y="1115995"/>
                    <a:pt x="1860823" y="1066800"/>
                  </a:cubicBezTo>
                  <a:lnTo>
                    <a:pt x="2205914" y="1066800"/>
                  </a:lnTo>
                  <a:cubicBezTo>
                    <a:pt x="2208419" y="1092079"/>
                    <a:pt x="2209800" y="1117540"/>
                    <a:pt x="2209800" y="1143000"/>
                  </a:cubicBezTo>
                  <a:close/>
                  <a:moveTo>
                    <a:pt x="1238250" y="152400"/>
                  </a:moveTo>
                  <a:lnTo>
                    <a:pt x="1657350" y="152400"/>
                  </a:lnTo>
                  <a:cubicBezTo>
                    <a:pt x="1938356" y="152781"/>
                    <a:pt x="2185088" y="339334"/>
                    <a:pt x="2262035" y="609600"/>
                  </a:cubicBezTo>
                  <a:lnTo>
                    <a:pt x="1143000" y="609600"/>
                  </a:lnTo>
                  <a:cubicBezTo>
                    <a:pt x="1100916" y="609600"/>
                    <a:pt x="1066800" y="643716"/>
                    <a:pt x="1066800" y="685800"/>
                  </a:cubicBezTo>
                  <a:cubicBezTo>
                    <a:pt x="1066800" y="727884"/>
                    <a:pt x="1100916" y="762000"/>
                    <a:pt x="1143000" y="762000"/>
                  </a:cubicBezTo>
                  <a:lnTo>
                    <a:pt x="2285514" y="762000"/>
                  </a:lnTo>
                  <a:cubicBezTo>
                    <a:pt x="2285705" y="768344"/>
                    <a:pt x="2286000" y="774659"/>
                    <a:pt x="2286000" y="781050"/>
                  </a:cubicBezTo>
                  <a:lnTo>
                    <a:pt x="2286000" y="914400"/>
                  </a:lnTo>
                  <a:lnTo>
                    <a:pt x="609600" y="914400"/>
                  </a:lnTo>
                  <a:lnTo>
                    <a:pt x="609600" y="781050"/>
                  </a:lnTo>
                  <a:cubicBezTo>
                    <a:pt x="609600" y="774659"/>
                    <a:pt x="609895" y="768344"/>
                    <a:pt x="610086" y="762000"/>
                  </a:cubicBezTo>
                  <a:lnTo>
                    <a:pt x="838200" y="762000"/>
                  </a:lnTo>
                  <a:cubicBezTo>
                    <a:pt x="880284" y="762000"/>
                    <a:pt x="914400" y="727884"/>
                    <a:pt x="914400" y="685800"/>
                  </a:cubicBezTo>
                  <a:cubicBezTo>
                    <a:pt x="914400" y="643716"/>
                    <a:pt x="880284" y="609600"/>
                    <a:pt x="838200" y="609600"/>
                  </a:cubicBezTo>
                  <a:lnTo>
                    <a:pt x="633565" y="609600"/>
                  </a:lnTo>
                  <a:cubicBezTo>
                    <a:pt x="710512" y="339334"/>
                    <a:pt x="957244" y="152781"/>
                    <a:pt x="1238250" y="152400"/>
                  </a:cubicBezTo>
                  <a:close/>
                  <a:moveTo>
                    <a:pt x="1119645" y="1066800"/>
                  </a:moveTo>
                  <a:cubicBezTo>
                    <a:pt x="1034262" y="1116744"/>
                    <a:pt x="937117" y="1143045"/>
                    <a:pt x="838200" y="1143000"/>
                  </a:cubicBezTo>
                  <a:cubicBezTo>
                    <a:pt x="796116" y="1143000"/>
                    <a:pt x="762000" y="1177116"/>
                    <a:pt x="762000" y="1219200"/>
                  </a:cubicBezTo>
                  <a:lnTo>
                    <a:pt x="762000" y="1221962"/>
                  </a:lnTo>
                  <a:cubicBezTo>
                    <a:pt x="734569" y="1225900"/>
                    <a:pt x="707927" y="1234122"/>
                    <a:pt x="683047" y="1246327"/>
                  </a:cubicBezTo>
                  <a:lnTo>
                    <a:pt x="682095" y="1178986"/>
                  </a:lnTo>
                  <a:cubicBezTo>
                    <a:pt x="682687" y="1141485"/>
                    <a:pt x="685214" y="1104040"/>
                    <a:pt x="689667" y="1066800"/>
                  </a:cubicBezTo>
                  <a:close/>
                  <a:moveTo>
                    <a:pt x="685800" y="1485900"/>
                  </a:moveTo>
                  <a:cubicBezTo>
                    <a:pt x="685856" y="1437479"/>
                    <a:pt x="716367" y="1394328"/>
                    <a:pt x="762000" y="1378134"/>
                  </a:cubicBezTo>
                  <a:lnTo>
                    <a:pt x="762000" y="1593666"/>
                  </a:lnTo>
                  <a:cubicBezTo>
                    <a:pt x="716367" y="1577472"/>
                    <a:pt x="685856" y="1534321"/>
                    <a:pt x="685800" y="1485900"/>
                  </a:cubicBezTo>
                  <a:close/>
                  <a:moveTo>
                    <a:pt x="914400" y="2170281"/>
                  </a:moveTo>
                  <a:lnTo>
                    <a:pt x="914400" y="1948196"/>
                  </a:lnTo>
                  <a:cubicBezTo>
                    <a:pt x="1028846" y="1808707"/>
                    <a:pt x="1199638" y="1727659"/>
                    <a:pt x="1380068" y="1727216"/>
                  </a:cubicBezTo>
                  <a:lnTo>
                    <a:pt x="1515532" y="1727216"/>
                  </a:lnTo>
                  <a:cubicBezTo>
                    <a:pt x="1695962" y="1727659"/>
                    <a:pt x="1866754" y="1808707"/>
                    <a:pt x="1981200" y="1948196"/>
                  </a:cubicBezTo>
                  <a:lnTo>
                    <a:pt x="1981200" y="2170271"/>
                  </a:lnTo>
                  <a:cubicBezTo>
                    <a:pt x="1868224" y="2338391"/>
                    <a:pt x="1678756" y="2438989"/>
                    <a:pt x="1476204" y="2438400"/>
                  </a:cubicBezTo>
                  <a:lnTo>
                    <a:pt x="1419397" y="2438400"/>
                  </a:lnTo>
                  <a:cubicBezTo>
                    <a:pt x="1216845" y="2438996"/>
                    <a:pt x="1027375" y="2338401"/>
                    <a:pt x="914400" y="2170281"/>
                  </a:cubicBezTo>
                  <a:close/>
                  <a:moveTo>
                    <a:pt x="1419397" y="2590800"/>
                  </a:moveTo>
                  <a:lnTo>
                    <a:pt x="1476204" y="2590800"/>
                  </a:lnTo>
                  <a:cubicBezTo>
                    <a:pt x="1558928" y="2590858"/>
                    <a:pt x="1641114" y="2577509"/>
                    <a:pt x="1719567" y="2551271"/>
                  </a:cubicBezTo>
                  <a:lnTo>
                    <a:pt x="1753638" y="2755726"/>
                  </a:lnTo>
                  <a:cubicBezTo>
                    <a:pt x="1757646" y="2779771"/>
                    <a:pt x="1772916" y="2800448"/>
                    <a:pt x="1794720" y="2811351"/>
                  </a:cubicBezTo>
                  <a:lnTo>
                    <a:pt x="1844478" y="2836231"/>
                  </a:lnTo>
                  <a:lnTo>
                    <a:pt x="1447800" y="3176235"/>
                  </a:lnTo>
                  <a:lnTo>
                    <a:pt x="1051122" y="2836193"/>
                  </a:lnTo>
                  <a:lnTo>
                    <a:pt x="1100881" y="2811313"/>
                  </a:lnTo>
                  <a:cubicBezTo>
                    <a:pt x="1122684" y="2800410"/>
                    <a:pt x="1137954" y="2779733"/>
                    <a:pt x="1141962" y="2755687"/>
                  </a:cubicBezTo>
                  <a:lnTo>
                    <a:pt x="1176042" y="2551233"/>
                  </a:lnTo>
                  <a:cubicBezTo>
                    <a:pt x="1254490" y="2577485"/>
                    <a:pt x="1336673" y="2590847"/>
                    <a:pt x="1419396" y="2590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5" name="Freeform: Shape 1674">
              <a:extLst>
                <a:ext uri="{FF2B5EF4-FFF2-40B4-BE49-F238E27FC236}">
                  <a16:creationId xmlns:a16="http://schemas.microsoft.com/office/drawing/2014/main" id="{3344FDCC-441F-43DD-A980-AF04879995D2}"/>
                </a:ext>
              </a:extLst>
            </p:cNvPr>
            <p:cNvSpPr/>
            <p:nvPr/>
          </p:nvSpPr>
          <p:spPr>
            <a:xfrm>
              <a:off x="3974027" y="2611350"/>
              <a:ext cx="752475" cy="219075"/>
            </a:xfrm>
            <a:custGeom>
              <a:avLst/>
              <a:gdLst>
                <a:gd name="connsiteX0" fmla="*/ 109765 w 752475"/>
                <a:gd name="connsiteY0" fmla="*/ 215877 h 219075"/>
                <a:gd name="connsiteX1" fmla="*/ 651204 w 752475"/>
                <a:gd name="connsiteY1" fmla="*/ 215877 h 219075"/>
                <a:gd name="connsiteX2" fmla="*/ 753171 w 752475"/>
                <a:gd name="connsiteY2" fmla="*/ 181009 h 219075"/>
                <a:gd name="connsiteX3" fmla="*/ 719365 w 752475"/>
                <a:gd name="connsiteY3" fmla="*/ 79574 h 219075"/>
                <a:gd name="connsiteX4" fmla="*/ 41604 w 752475"/>
                <a:gd name="connsiteY4" fmla="*/ 79574 h 219075"/>
                <a:gd name="connsiteX5" fmla="*/ 8331 w 752475"/>
                <a:gd name="connsiteY5" fmla="*/ 182071 h 219075"/>
                <a:gd name="connsiteX6" fmla="*/ 109765 w 752475"/>
                <a:gd name="connsiteY6" fmla="*/ 215877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2475" h="219075">
                  <a:moveTo>
                    <a:pt x="109765" y="215877"/>
                  </a:moveTo>
                  <a:cubicBezTo>
                    <a:pt x="280295" y="131122"/>
                    <a:pt x="480675" y="131122"/>
                    <a:pt x="651204" y="215877"/>
                  </a:cubicBezTo>
                  <a:cubicBezTo>
                    <a:pt x="688990" y="234405"/>
                    <a:pt x="734642" y="218794"/>
                    <a:pt x="753171" y="181009"/>
                  </a:cubicBezTo>
                  <a:cubicBezTo>
                    <a:pt x="771495" y="143639"/>
                    <a:pt x="756445" y="98479"/>
                    <a:pt x="719365" y="79574"/>
                  </a:cubicBezTo>
                  <a:cubicBezTo>
                    <a:pt x="505902" y="-26525"/>
                    <a:pt x="255068" y="-26525"/>
                    <a:pt x="41604" y="79574"/>
                  </a:cubicBezTo>
                  <a:cubicBezTo>
                    <a:pt x="4112" y="98689"/>
                    <a:pt x="-10785" y="144579"/>
                    <a:pt x="8331" y="182071"/>
                  </a:cubicBezTo>
                  <a:cubicBezTo>
                    <a:pt x="27236" y="219151"/>
                    <a:pt x="72396" y="234201"/>
                    <a:pt x="109765" y="2158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6" name="Freeform: Shape 1675">
              <a:extLst>
                <a:ext uri="{FF2B5EF4-FFF2-40B4-BE49-F238E27FC236}">
                  <a16:creationId xmlns:a16="http://schemas.microsoft.com/office/drawing/2014/main" id="{D55ABC3C-C5F9-4278-836B-53F229E56D2D}"/>
                </a:ext>
              </a:extLst>
            </p:cNvPr>
            <p:cNvSpPr/>
            <p:nvPr/>
          </p:nvSpPr>
          <p:spPr>
            <a:xfrm>
              <a:off x="3972964" y="2911192"/>
              <a:ext cx="762000" cy="219075"/>
            </a:xfrm>
            <a:custGeom>
              <a:avLst/>
              <a:gdLst>
                <a:gd name="connsiteX0" fmla="*/ 720428 w 762000"/>
                <a:gd name="connsiteY0" fmla="*/ 144634 h 219075"/>
                <a:gd name="connsiteX1" fmla="*/ 755296 w 762000"/>
                <a:gd name="connsiteY1" fmla="*/ 42668 h 219075"/>
                <a:gd name="connsiteX2" fmla="*/ 653330 w 762000"/>
                <a:gd name="connsiteY2" fmla="*/ 7800 h 219075"/>
                <a:gd name="connsiteX3" fmla="*/ 652267 w 762000"/>
                <a:gd name="connsiteY3" fmla="*/ 8332 h 219075"/>
                <a:gd name="connsiteX4" fmla="*/ 110828 w 762000"/>
                <a:gd name="connsiteY4" fmla="*/ 8332 h 219075"/>
                <a:gd name="connsiteX5" fmla="*/ 8331 w 762000"/>
                <a:gd name="connsiteY5" fmla="*/ 41605 h 219075"/>
                <a:gd name="connsiteX6" fmla="*/ 41604 w 762000"/>
                <a:gd name="connsiteY6" fmla="*/ 144103 h 219075"/>
                <a:gd name="connsiteX7" fmla="*/ 42667 w 762000"/>
                <a:gd name="connsiteY7" fmla="*/ 144634 h 219075"/>
                <a:gd name="connsiteX8" fmla="*/ 720428 w 762000"/>
                <a:gd name="connsiteY8" fmla="*/ 14463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0" h="219075">
                  <a:moveTo>
                    <a:pt x="720428" y="144634"/>
                  </a:moveTo>
                  <a:cubicBezTo>
                    <a:pt x="758214" y="126106"/>
                    <a:pt x="773825" y="80454"/>
                    <a:pt x="755296" y="42668"/>
                  </a:cubicBezTo>
                  <a:cubicBezTo>
                    <a:pt x="736768" y="4882"/>
                    <a:pt x="691116" y="-10729"/>
                    <a:pt x="653330" y="7800"/>
                  </a:cubicBezTo>
                  <a:cubicBezTo>
                    <a:pt x="652974" y="7975"/>
                    <a:pt x="652620" y="8152"/>
                    <a:pt x="652267" y="8332"/>
                  </a:cubicBezTo>
                  <a:cubicBezTo>
                    <a:pt x="481738" y="93086"/>
                    <a:pt x="281358" y="93086"/>
                    <a:pt x="110828" y="8332"/>
                  </a:cubicBezTo>
                  <a:cubicBezTo>
                    <a:pt x="73336" y="-10784"/>
                    <a:pt x="27446" y="4113"/>
                    <a:pt x="8331" y="41605"/>
                  </a:cubicBezTo>
                  <a:cubicBezTo>
                    <a:pt x="-10785" y="79098"/>
                    <a:pt x="4112" y="124987"/>
                    <a:pt x="41604" y="144103"/>
                  </a:cubicBezTo>
                  <a:cubicBezTo>
                    <a:pt x="41957" y="144283"/>
                    <a:pt x="42312" y="144460"/>
                    <a:pt x="42667" y="144634"/>
                  </a:cubicBezTo>
                  <a:cubicBezTo>
                    <a:pt x="256129" y="250743"/>
                    <a:pt x="506967" y="250743"/>
                    <a:pt x="720428" y="1446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7" name="Freeform: Shape 1676">
              <a:extLst>
                <a:ext uri="{FF2B5EF4-FFF2-40B4-BE49-F238E27FC236}">
                  <a16:creationId xmlns:a16="http://schemas.microsoft.com/office/drawing/2014/main" id="{965FECEB-B30A-4676-A70F-1DDB7A880895}"/>
                </a:ext>
              </a:extLst>
            </p:cNvPr>
            <p:cNvSpPr/>
            <p:nvPr/>
          </p:nvSpPr>
          <p:spPr>
            <a:xfrm>
              <a:off x="6564312" y="2530475"/>
              <a:ext cx="304800" cy="304800"/>
            </a:xfrm>
            <a:custGeom>
              <a:avLst/>
              <a:gdLst>
                <a:gd name="connsiteX0" fmla="*/ 228600 w 304800"/>
                <a:gd name="connsiteY0" fmla="*/ 0 h 304800"/>
                <a:gd name="connsiteX1" fmla="*/ 76200 w 304800"/>
                <a:gd name="connsiteY1" fmla="*/ 0 h 304800"/>
                <a:gd name="connsiteX2" fmla="*/ 76200 w 304800"/>
                <a:gd name="connsiteY2" fmla="*/ 76200 h 304800"/>
                <a:gd name="connsiteX3" fmla="*/ 0 w 304800"/>
                <a:gd name="connsiteY3" fmla="*/ 76200 h 304800"/>
                <a:gd name="connsiteX4" fmla="*/ 0 w 304800"/>
                <a:gd name="connsiteY4" fmla="*/ 228600 h 304800"/>
                <a:gd name="connsiteX5" fmla="*/ 76200 w 304800"/>
                <a:gd name="connsiteY5" fmla="*/ 228600 h 304800"/>
                <a:gd name="connsiteX6" fmla="*/ 76200 w 304800"/>
                <a:gd name="connsiteY6" fmla="*/ 304800 h 304800"/>
                <a:gd name="connsiteX7" fmla="*/ 228600 w 304800"/>
                <a:gd name="connsiteY7" fmla="*/ 304800 h 304800"/>
                <a:gd name="connsiteX8" fmla="*/ 228600 w 304800"/>
                <a:gd name="connsiteY8" fmla="*/ 228600 h 304800"/>
                <a:gd name="connsiteX9" fmla="*/ 304800 w 304800"/>
                <a:gd name="connsiteY9" fmla="*/ 228600 h 304800"/>
                <a:gd name="connsiteX10" fmla="*/ 304800 w 304800"/>
                <a:gd name="connsiteY10" fmla="*/ 76200 h 304800"/>
                <a:gd name="connsiteX11" fmla="*/ 228600 w 304800"/>
                <a:gd name="connsiteY11" fmla="*/ 76200 h 304800"/>
                <a:gd name="connsiteX12" fmla="*/ 228600 w 304800"/>
                <a:gd name="connsiteY1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228600" y="0"/>
                  </a:move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lnTo>
                    <a:pt x="228600" y="762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8" name="Freeform: Shape 1677">
              <a:extLst>
                <a:ext uri="{FF2B5EF4-FFF2-40B4-BE49-F238E27FC236}">
                  <a16:creationId xmlns:a16="http://schemas.microsoft.com/office/drawing/2014/main" id="{C88C68EB-8018-465A-9099-03D5D921523F}"/>
                </a:ext>
              </a:extLst>
            </p:cNvPr>
            <p:cNvSpPr/>
            <p:nvPr/>
          </p:nvSpPr>
          <p:spPr>
            <a:xfrm>
              <a:off x="5802312" y="1920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9" name="Freeform: Shape 1678">
              <a:extLst>
                <a:ext uri="{FF2B5EF4-FFF2-40B4-BE49-F238E27FC236}">
                  <a16:creationId xmlns:a16="http://schemas.microsoft.com/office/drawing/2014/main" id="{68FE069E-39BE-4703-A176-4E913FB7C232}"/>
                </a:ext>
              </a:extLst>
            </p:cNvPr>
            <p:cNvSpPr/>
            <p:nvPr/>
          </p:nvSpPr>
          <p:spPr>
            <a:xfrm>
              <a:off x="6259512" y="1920875"/>
              <a:ext cx="609600" cy="152400"/>
            </a:xfrm>
            <a:custGeom>
              <a:avLst/>
              <a:gdLst>
                <a:gd name="connsiteX0" fmla="*/ 0 w 609600"/>
                <a:gd name="connsiteY0" fmla="*/ 0 h 152400"/>
                <a:gd name="connsiteX1" fmla="*/ 609600 w 609600"/>
                <a:gd name="connsiteY1" fmla="*/ 0 h 152400"/>
                <a:gd name="connsiteX2" fmla="*/ 609600 w 609600"/>
                <a:gd name="connsiteY2" fmla="*/ 152400 h 152400"/>
                <a:gd name="connsiteX3" fmla="*/ 0 w 609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152400">
                  <a:moveTo>
                    <a:pt x="0" y="0"/>
                  </a:moveTo>
                  <a:lnTo>
                    <a:pt x="609600" y="0"/>
                  </a:lnTo>
                  <a:lnTo>
                    <a:pt x="609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0" name="Freeform: Shape 1679">
              <a:extLst>
                <a:ext uri="{FF2B5EF4-FFF2-40B4-BE49-F238E27FC236}">
                  <a16:creationId xmlns:a16="http://schemas.microsoft.com/office/drawing/2014/main" id="{CBA5FF79-40DD-4D12-84A4-353B3DB61E7D}"/>
                </a:ext>
              </a:extLst>
            </p:cNvPr>
            <p:cNvSpPr/>
            <p:nvPr/>
          </p:nvSpPr>
          <p:spPr>
            <a:xfrm>
              <a:off x="5802312" y="2225675"/>
              <a:ext cx="685800" cy="152400"/>
            </a:xfrm>
            <a:custGeom>
              <a:avLst/>
              <a:gdLst>
                <a:gd name="connsiteX0" fmla="*/ 0 w 685800"/>
                <a:gd name="connsiteY0" fmla="*/ 0 h 152400"/>
                <a:gd name="connsiteX1" fmla="*/ 685800 w 685800"/>
                <a:gd name="connsiteY1" fmla="*/ 0 h 152400"/>
                <a:gd name="connsiteX2" fmla="*/ 685800 w 685800"/>
                <a:gd name="connsiteY2" fmla="*/ 152400 h 152400"/>
                <a:gd name="connsiteX3" fmla="*/ 0 w 685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152400">
                  <a:moveTo>
                    <a:pt x="0" y="0"/>
                  </a:moveTo>
                  <a:lnTo>
                    <a:pt x="685800" y="0"/>
                  </a:lnTo>
                  <a:lnTo>
                    <a:pt x="685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1" name="Freeform: Shape 1680">
              <a:extLst>
                <a:ext uri="{FF2B5EF4-FFF2-40B4-BE49-F238E27FC236}">
                  <a16:creationId xmlns:a16="http://schemas.microsoft.com/office/drawing/2014/main" id="{F3C76F64-44CC-4C3A-ADE1-91A286D1CA26}"/>
                </a:ext>
              </a:extLst>
            </p:cNvPr>
            <p:cNvSpPr/>
            <p:nvPr/>
          </p:nvSpPr>
          <p:spPr>
            <a:xfrm>
              <a:off x="6639905" y="2223767"/>
              <a:ext cx="228600" cy="152400"/>
            </a:xfrm>
            <a:custGeom>
              <a:avLst/>
              <a:gdLst>
                <a:gd name="connsiteX0" fmla="*/ 0 w 228600"/>
                <a:gd name="connsiteY0" fmla="*/ 152395 h 152400"/>
                <a:gd name="connsiteX1" fmla="*/ 1285 w 228600"/>
                <a:gd name="connsiteY1" fmla="*/ 0 h 152400"/>
                <a:gd name="connsiteX2" fmla="*/ 229886 w 228600"/>
                <a:gd name="connsiteY2" fmla="*/ 1927 h 152400"/>
                <a:gd name="connsiteX3" fmla="*/ 228601 w 228600"/>
                <a:gd name="connsiteY3" fmla="*/ 15432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152395"/>
                  </a:moveTo>
                  <a:lnTo>
                    <a:pt x="1285" y="0"/>
                  </a:lnTo>
                  <a:lnTo>
                    <a:pt x="229886" y="1927"/>
                  </a:lnTo>
                  <a:lnTo>
                    <a:pt x="228601" y="15432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2" name="Freeform: Shape 1681">
              <a:extLst>
                <a:ext uri="{FF2B5EF4-FFF2-40B4-BE49-F238E27FC236}">
                  <a16:creationId xmlns:a16="http://schemas.microsoft.com/office/drawing/2014/main" id="{CBADFC44-3D18-47CA-BCD1-3BEE844C78FF}"/>
                </a:ext>
              </a:extLst>
            </p:cNvPr>
            <p:cNvSpPr/>
            <p:nvPr/>
          </p:nvSpPr>
          <p:spPr>
            <a:xfrm>
              <a:off x="5802312" y="25304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3" name="Freeform: Shape 1682">
              <a:extLst>
                <a:ext uri="{FF2B5EF4-FFF2-40B4-BE49-F238E27FC236}">
                  <a16:creationId xmlns:a16="http://schemas.microsoft.com/office/drawing/2014/main" id="{0F80B523-DB43-4558-9760-7B16B61461D1}"/>
                </a:ext>
              </a:extLst>
            </p:cNvPr>
            <p:cNvSpPr/>
            <p:nvPr/>
          </p:nvSpPr>
          <p:spPr>
            <a:xfrm>
              <a:off x="5497512" y="1616075"/>
              <a:ext cx="1676400" cy="1666875"/>
            </a:xfrm>
            <a:custGeom>
              <a:avLst/>
              <a:gdLst>
                <a:gd name="connsiteX0" fmla="*/ 1676400 w 1676400"/>
                <a:gd name="connsiteY0" fmla="*/ 171450 h 1666875"/>
                <a:gd name="connsiteX1" fmla="*/ 1504950 w 1676400"/>
                <a:gd name="connsiteY1" fmla="*/ 0 h 1666875"/>
                <a:gd name="connsiteX2" fmla="*/ 171450 w 1676400"/>
                <a:gd name="connsiteY2" fmla="*/ 0 h 1666875"/>
                <a:gd name="connsiteX3" fmla="*/ 0 w 1676400"/>
                <a:gd name="connsiteY3" fmla="*/ 171450 h 1666875"/>
                <a:gd name="connsiteX4" fmla="*/ 0 w 1676400"/>
                <a:gd name="connsiteY4" fmla="*/ 1200150 h 1666875"/>
                <a:gd name="connsiteX5" fmla="*/ 171450 w 1676400"/>
                <a:gd name="connsiteY5" fmla="*/ 1371600 h 1666875"/>
                <a:gd name="connsiteX6" fmla="*/ 933450 w 1676400"/>
                <a:gd name="connsiteY6" fmla="*/ 1371600 h 1666875"/>
                <a:gd name="connsiteX7" fmla="*/ 933450 w 1676400"/>
                <a:gd name="connsiteY7" fmla="*/ 1600200 h 1666875"/>
                <a:gd name="connsiteX8" fmla="*/ 1009656 w 1676400"/>
                <a:gd name="connsiteY8" fmla="*/ 1676394 h 1666875"/>
                <a:gd name="connsiteX9" fmla="*/ 1053160 w 1676400"/>
                <a:gd name="connsiteY9" fmla="*/ 1662751 h 1666875"/>
                <a:gd name="connsiteX10" fmla="*/ 1471698 w 1676400"/>
                <a:gd name="connsiteY10" fmla="*/ 1371600 h 1666875"/>
                <a:gd name="connsiteX11" fmla="*/ 1504950 w 1676400"/>
                <a:gd name="connsiteY11" fmla="*/ 1371600 h 1666875"/>
                <a:gd name="connsiteX12" fmla="*/ 1676400 w 1676400"/>
                <a:gd name="connsiteY12" fmla="*/ 1200150 h 1666875"/>
                <a:gd name="connsiteX13" fmla="*/ 1524000 w 1676400"/>
                <a:gd name="connsiteY13" fmla="*/ 1200150 h 1666875"/>
                <a:gd name="connsiteX14" fmla="*/ 1504950 w 1676400"/>
                <a:gd name="connsiteY14" fmla="*/ 1219200 h 1666875"/>
                <a:gd name="connsiteX15" fmla="*/ 1447800 w 1676400"/>
                <a:gd name="connsiteY15" fmla="*/ 1219200 h 1666875"/>
                <a:gd name="connsiteX16" fmla="*/ 1404290 w 1676400"/>
                <a:gd name="connsiteY16" fmla="*/ 1232850 h 1666875"/>
                <a:gd name="connsiteX17" fmla="*/ 1085850 w 1676400"/>
                <a:gd name="connsiteY17" fmla="*/ 1454363 h 1666875"/>
                <a:gd name="connsiteX18" fmla="*/ 1085850 w 1676400"/>
                <a:gd name="connsiteY18" fmla="*/ 1295400 h 1666875"/>
                <a:gd name="connsiteX19" fmla="*/ 1009650 w 1676400"/>
                <a:gd name="connsiteY19" fmla="*/ 1219200 h 1666875"/>
                <a:gd name="connsiteX20" fmla="*/ 171450 w 1676400"/>
                <a:gd name="connsiteY20" fmla="*/ 1219200 h 1666875"/>
                <a:gd name="connsiteX21" fmla="*/ 152400 w 1676400"/>
                <a:gd name="connsiteY21" fmla="*/ 1200150 h 1666875"/>
                <a:gd name="connsiteX22" fmla="*/ 152400 w 1676400"/>
                <a:gd name="connsiteY22" fmla="*/ 171450 h 1666875"/>
                <a:gd name="connsiteX23" fmla="*/ 171450 w 1676400"/>
                <a:gd name="connsiteY23" fmla="*/ 152400 h 1666875"/>
                <a:gd name="connsiteX24" fmla="*/ 1504950 w 1676400"/>
                <a:gd name="connsiteY24" fmla="*/ 152400 h 1666875"/>
                <a:gd name="connsiteX25" fmla="*/ 1524000 w 1676400"/>
                <a:gd name="connsiteY25" fmla="*/ 171450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76400" h="1666875">
                  <a:moveTo>
                    <a:pt x="1676400" y="171450"/>
                  </a:moveTo>
                  <a:cubicBezTo>
                    <a:pt x="1676290" y="76807"/>
                    <a:pt x="1599594" y="110"/>
                    <a:pt x="1504950" y="0"/>
                  </a:cubicBezTo>
                  <a:lnTo>
                    <a:pt x="171450" y="0"/>
                  </a:lnTo>
                  <a:cubicBezTo>
                    <a:pt x="76806" y="110"/>
                    <a:pt x="110" y="76807"/>
                    <a:pt x="0" y="171450"/>
                  </a:cubicBezTo>
                  <a:lnTo>
                    <a:pt x="0" y="1200150"/>
                  </a:lnTo>
                  <a:cubicBezTo>
                    <a:pt x="110" y="1294794"/>
                    <a:pt x="76806" y="1371490"/>
                    <a:pt x="171450" y="1371600"/>
                  </a:cubicBezTo>
                  <a:lnTo>
                    <a:pt x="933450" y="1371600"/>
                  </a:lnTo>
                  <a:lnTo>
                    <a:pt x="933450" y="1600200"/>
                  </a:lnTo>
                  <a:cubicBezTo>
                    <a:pt x="933453" y="1642284"/>
                    <a:pt x="967572" y="1676397"/>
                    <a:pt x="1009656" y="1676394"/>
                  </a:cubicBezTo>
                  <a:cubicBezTo>
                    <a:pt x="1025210" y="1676393"/>
                    <a:pt x="1040391" y="1671632"/>
                    <a:pt x="1053160" y="1662751"/>
                  </a:cubicBezTo>
                  <a:lnTo>
                    <a:pt x="1471698" y="1371600"/>
                  </a:lnTo>
                  <a:lnTo>
                    <a:pt x="1504950" y="1371600"/>
                  </a:lnTo>
                  <a:cubicBezTo>
                    <a:pt x="1599594" y="1371490"/>
                    <a:pt x="1676290" y="1294794"/>
                    <a:pt x="1676400" y="1200150"/>
                  </a:cubicBezTo>
                  <a:close/>
                  <a:moveTo>
                    <a:pt x="1524000" y="1200150"/>
                  </a:moveTo>
                  <a:cubicBezTo>
                    <a:pt x="1524000" y="1210671"/>
                    <a:pt x="1515471" y="1219200"/>
                    <a:pt x="1504950" y="1219200"/>
                  </a:cubicBezTo>
                  <a:lnTo>
                    <a:pt x="1447800" y="1219200"/>
                  </a:lnTo>
                  <a:cubicBezTo>
                    <a:pt x="1432243" y="1219202"/>
                    <a:pt x="1417060" y="1223965"/>
                    <a:pt x="1404290" y="1232850"/>
                  </a:cubicBezTo>
                  <a:lnTo>
                    <a:pt x="1085850" y="1454363"/>
                  </a:lnTo>
                  <a:lnTo>
                    <a:pt x="1085850" y="1295400"/>
                  </a:lnTo>
                  <a:cubicBezTo>
                    <a:pt x="1085850" y="1253316"/>
                    <a:pt x="1051734" y="1219200"/>
                    <a:pt x="1009650" y="1219200"/>
                  </a:cubicBezTo>
                  <a:lnTo>
                    <a:pt x="171450" y="1219200"/>
                  </a:lnTo>
                  <a:cubicBezTo>
                    <a:pt x="160929" y="1219200"/>
                    <a:pt x="152400" y="1210671"/>
                    <a:pt x="152400" y="1200150"/>
                  </a:cubicBezTo>
                  <a:lnTo>
                    <a:pt x="152400" y="171450"/>
                  </a:lnTo>
                  <a:cubicBezTo>
                    <a:pt x="152400" y="160929"/>
                    <a:pt x="160929" y="152400"/>
                    <a:pt x="171450" y="152400"/>
                  </a:cubicBezTo>
                  <a:lnTo>
                    <a:pt x="1504950" y="152400"/>
                  </a:lnTo>
                  <a:cubicBezTo>
                    <a:pt x="1515471" y="152400"/>
                    <a:pt x="1524000" y="160929"/>
                    <a:pt x="1524000" y="1714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4" name="Freeform: Shape 1683">
              <a:extLst>
                <a:ext uri="{FF2B5EF4-FFF2-40B4-BE49-F238E27FC236}">
                  <a16:creationId xmlns:a16="http://schemas.microsoft.com/office/drawing/2014/main" id="{9F0212A0-C66B-4DAA-A66B-900244C877C1}"/>
                </a:ext>
              </a:extLst>
            </p:cNvPr>
            <p:cNvSpPr/>
            <p:nvPr/>
          </p:nvSpPr>
          <p:spPr>
            <a:xfrm>
              <a:off x="3973512" y="20732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5" name="Freeform: Shape 1684">
              <a:extLst>
                <a:ext uri="{FF2B5EF4-FFF2-40B4-BE49-F238E27FC236}">
                  <a16:creationId xmlns:a16="http://schemas.microsoft.com/office/drawing/2014/main" id="{A1C21FA4-91EB-47A2-A4A0-EA6B1CD24E12}"/>
                </a:ext>
              </a:extLst>
            </p:cNvPr>
            <p:cNvSpPr/>
            <p:nvPr/>
          </p:nvSpPr>
          <p:spPr>
            <a:xfrm>
              <a:off x="4506912" y="20732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86" name="Graphic 18">
            <a:extLst>
              <a:ext uri="{FF2B5EF4-FFF2-40B4-BE49-F238E27FC236}">
                <a16:creationId xmlns:a16="http://schemas.microsoft.com/office/drawing/2014/main" id="{77460208-37A6-496D-ADF2-2534AD80CB40}"/>
              </a:ext>
            </a:extLst>
          </p:cNvPr>
          <p:cNvGrpSpPr/>
          <p:nvPr/>
        </p:nvGrpSpPr>
        <p:grpSpPr>
          <a:xfrm>
            <a:off x="6991325" y="243331"/>
            <a:ext cx="720000" cy="720000"/>
            <a:chOff x="2601912" y="396875"/>
            <a:chExt cx="4876800" cy="4876800"/>
          </a:xfrm>
        </p:grpSpPr>
        <p:sp>
          <p:nvSpPr>
            <p:cNvPr id="1687" name="Freeform: Shape 1686">
              <a:extLst>
                <a:ext uri="{FF2B5EF4-FFF2-40B4-BE49-F238E27FC236}">
                  <a16:creationId xmlns:a16="http://schemas.microsoft.com/office/drawing/2014/main" id="{B9306ADF-18A0-473E-B7ED-6F4F93F2FC7C}"/>
                </a:ext>
              </a:extLst>
            </p:cNvPr>
            <p:cNvSpPr/>
            <p:nvPr/>
          </p:nvSpPr>
          <p:spPr>
            <a:xfrm>
              <a:off x="3897312" y="1997075"/>
              <a:ext cx="1828800" cy="3048000"/>
            </a:xfrm>
            <a:custGeom>
              <a:avLst/>
              <a:gdLst>
                <a:gd name="connsiteX0" fmla="*/ 1676400 w 1828800"/>
                <a:gd name="connsiteY0" fmla="*/ 0 h 3048000"/>
                <a:gd name="connsiteX1" fmla="*/ 152400 w 1828800"/>
                <a:gd name="connsiteY1" fmla="*/ 0 h 3048000"/>
                <a:gd name="connsiteX2" fmla="*/ 80010 w 1828800"/>
                <a:gd name="connsiteY2" fmla="*/ 108585 h 3048000"/>
                <a:gd name="connsiteX3" fmla="*/ 0 w 1828800"/>
                <a:gd name="connsiteY3" fmla="*/ 372761 h 3048000"/>
                <a:gd name="connsiteX4" fmla="*/ 0 w 1828800"/>
                <a:gd name="connsiteY4" fmla="*/ 2819400 h 3048000"/>
                <a:gd name="connsiteX5" fmla="*/ 228600 w 1828800"/>
                <a:gd name="connsiteY5" fmla="*/ 3048000 h 3048000"/>
                <a:gd name="connsiteX6" fmla="*/ 1600200 w 1828800"/>
                <a:gd name="connsiteY6" fmla="*/ 3048000 h 3048000"/>
                <a:gd name="connsiteX7" fmla="*/ 1828800 w 1828800"/>
                <a:gd name="connsiteY7" fmla="*/ 2819400 h 3048000"/>
                <a:gd name="connsiteX8" fmla="*/ 1828800 w 1828800"/>
                <a:gd name="connsiteY8" fmla="*/ 372799 h 3048000"/>
                <a:gd name="connsiteX9" fmla="*/ 1748790 w 1828800"/>
                <a:gd name="connsiteY9" fmla="*/ 108623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800" h="3048000">
                  <a:moveTo>
                    <a:pt x="1676400" y="0"/>
                  </a:moveTo>
                  <a:lnTo>
                    <a:pt x="152400" y="0"/>
                  </a:lnTo>
                  <a:lnTo>
                    <a:pt x="80010" y="108585"/>
                  </a:lnTo>
                  <a:cubicBezTo>
                    <a:pt x="27847" y="186815"/>
                    <a:pt x="7" y="278735"/>
                    <a:pt x="0" y="372761"/>
                  </a:cubicBezTo>
                  <a:lnTo>
                    <a:pt x="0" y="2819400"/>
                  </a:lnTo>
                  <a:cubicBezTo>
                    <a:pt x="0" y="2945652"/>
                    <a:pt x="102348" y="3048000"/>
                    <a:pt x="228600" y="3048000"/>
                  </a:cubicBezTo>
                  <a:lnTo>
                    <a:pt x="1600200" y="3048000"/>
                  </a:lnTo>
                  <a:cubicBezTo>
                    <a:pt x="1726452" y="3048000"/>
                    <a:pt x="1828800" y="2945652"/>
                    <a:pt x="1828800" y="2819400"/>
                  </a:cubicBezTo>
                  <a:lnTo>
                    <a:pt x="1828800" y="372799"/>
                  </a:lnTo>
                  <a:cubicBezTo>
                    <a:pt x="1828793" y="278773"/>
                    <a:pt x="1800954" y="186853"/>
                    <a:pt x="1748790" y="108623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8" name="Freeform: Shape 1687">
              <a:extLst>
                <a:ext uri="{FF2B5EF4-FFF2-40B4-BE49-F238E27FC236}">
                  <a16:creationId xmlns:a16="http://schemas.microsoft.com/office/drawing/2014/main" id="{6B075693-13A0-4E5D-BBA5-F387A599C83D}"/>
                </a:ext>
              </a:extLst>
            </p:cNvPr>
            <p:cNvSpPr/>
            <p:nvPr/>
          </p:nvSpPr>
          <p:spPr>
            <a:xfrm>
              <a:off x="4202112" y="2759075"/>
              <a:ext cx="1219200" cy="1219200"/>
            </a:xfrm>
            <a:custGeom>
              <a:avLst/>
              <a:gdLst>
                <a:gd name="connsiteX0" fmla="*/ 1219200 w 1219200"/>
                <a:gd name="connsiteY0" fmla="*/ 609600 h 1219200"/>
                <a:gd name="connsiteX1" fmla="*/ 609600 w 1219200"/>
                <a:gd name="connsiteY1" fmla="*/ 1219200 h 1219200"/>
                <a:gd name="connsiteX2" fmla="*/ 0 w 1219200"/>
                <a:gd name="connsiteY2" fmla="*/ 609600 h 1219200"/>
                <a:gd name="connsiteX3" fmla="*/ 609600 w 1219200"/>
                <a:gd name="connsiteY3" fmla="*/ 0 h 1219200"/>
                <a:gd name="connsiteX4" fmla="*/ 1219200 w 1219200"/>
                <a:gd name="connsiteY4" fmla="*/ 6096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1219200">
                  <a:moveTo>
                    <a:pt x="1219200" y="609600"/>
                  </a:moveTo>
                  <a:cubicBezTo>
                    <a:pt x="1219200" y="946273"/>
                    <a:pt x="946273" y="1219200"/>
                    <a:pt x="609600" y="1219200"/>
                  </a:cubicBez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ubicBezTo>
                    <a:pt x="946273" y="0"/>
                    <a:pt x="1219200" y="272927"/>
                    <a:pt x="1219200" y="6096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9" name="Freeform: Shape 1688">
              <a:extLst>
                <a:ext uri="{FF2B5EF4-FFF2-40B4-BE49-F238E27FC236}">
                  <a16:creationId xmlns:a16="http://schemas.microsoft.com/office/drawing/2014/main" id="{22E37EC6-1E0A-4F80-BB71-1FA46099FC5A}"/>
                </a:ext>
              </a:extLst>
            </p:cNvPr>
            <p:cNvSpPr/>
            <p:nvPr/>
          </p:nvSpPr>
          <p:spPr>
            <a:xfrm>
              <a:off x="5421312" y="4435475"/>
              <a:ext cx="457200" cy="609600"/>
            </a:xfrm>
            <a:custGeom>
              <a:avLst/>
              <a:gdLst>
                <a:gd name="connsiteX0" fmla="*/ 457200 w 457200"/>
                <a:gd name="connsiteY0" fmla="*/ 0 h 609600"/>
                <a:gd name="connsiteX1" fmla="*/ 457200 w 457200"/>
                <a:gd name="connsiteY1" fmla="*/ 381000 h 609600"/>
                <a:gd name="connsiteX2" fmla="*/ 228600 w 457200"/>
                <a:gd name="connsiteY2" fmla="*/ 609600 h 609600"/>
                <a:gd name="connsiteX3" fmla="*/ 228600 w 457200"/>
                <a:gd name="connsiteY3" fmla="*/ 609600 h 609600"/>
                <a:gd name="connsiteX4" fmla="*/ 0 w 457200"/>
                <a:gd name="connsiteY4" fmla="*/ 381000 h 609600"/>
                <a:gd name="connsiteX5" fmla="*/ 0 w 457200"/>
                <a:gd name="connsiteY5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609600">
                  <a:moveTo>
                    <a:pt x="457200" y="0"/>
                  </a:moveTo>
                  <a:lnTo>
                    <a:pt x="457200" y="381000"/>
                  </a:lnTo>
                  <a:cubicBezTo>
                    <a:pt x="457200" y="507252"/>
                    <a:pt x="354852" y="609600"/>
                    <a:pt x="228600" y="609600"/>
                  </a:cubicBezTo>
                  <a:lnTo>
                    <a:pt x="228600" y="609600"/>
                  </a:lnTo>
                  <a:cubicBezTo>
                    <a:pt x="102348" y="609600"/>
                    <a:pt x="0" y="507252"/>
                    <a:pt x="0" y="381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0" name="Freeform: Shape 1689">
              <a:extLst>
                <a:ext uri="{FF2B5EF4-FFF2-40B4-BE49-F238E27FC236}">
                  <a16:creationId xmlns:a16="http://schemas.microsoft.com/office/drawing/2014/main" id="{860DC03D-25C5-4A0E-98F9-029D8CB01B9D}"/>
                </a:ext>
              </a:extLst>
            </p:cNvPr>
            <p:cNvSpPr/>
            <p:nvPr/>
          </p:nvSpPr>
          <p:spPr>
            <a:xfrm>
              <a:off x="4583112" y="4587875"/>
              <a:ext cx="1066800" cy="457200"/>
            </a:xfrm>
            <a:custGeom>
              <a:avLst/>
              <a:gdLst>
                <a:gd name="connsiteX0" fmla="*/ 0 w 1066800"/>
                <a:gd name="connsiteY0" fmla="*/ 228600 h 457200"/>
                <a:gd name="connsiteX1" fmla="*/ 0 w 1066800"/>
                <a:gd name="connsiteY1" fmla="*/ 0 h 457200"/>
                <a:gd name="connsiteX2" fmla="*/ 1066800 w 1066800"/>
                <a:gd name="connsiteY2" fmla="*/ 0 h 457200"/>
                <a:gd name="connsiteX3" fmla="*/ 1066800 w 1066800"/>
                <a:gd name="connsiteY3" fmla="*/ 228600 h 457200"/>
                <a:gd name="connsiteX4" fmla="*/ 1066800 w 1066800"/>
                <a:gd name="connsiteY4" fmla="*/ 228600 h 457200"/>
                <a:gd name="connsiteX5" fmla="*/ 0 w 1066800"/>
                <a:gd name="connsiteY5" fmla="*/ 228600 h 457200"/>
                <a:gd name="connsiteX6" fmla="*/ 0 w 1066800"/>
                <a:gd name="connsiteY6" fmla="*/ 457200 h 457200"/>
                <a:gd name="connsiteX7" fmla="*/ 0 w 1066800"/>
                <a:gd name="connsiteY7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457200">
                  <a:moveTo>
                    <a:pt x="0" y="228600"/>
                  </a:moveTo>
                  <a:cubicBezTo>
                    <a:pt x="0" y="102348"/>
                    <a:pt x="0" y="0"/>
                    <a:pt x="0" y="0"/>
                  </a:cubicBezTo>
                  <a:lnTo>
                    <a:pt x="1066800" y="0"/>
                  </a:lnTo>
                  <a:cubicBezTo>
                    <a:pt x="1066800" y="0"/>
                    <a:pt x="1066800" y="102348"/>
                    <a:pt x="1066800" y="228600"/>
                  </a:cubicBezTo>
                  <a:lnTo>
                    <a:pt x="1066800" y="228600"/>
                  </a:lnTo>
                  <a:lnTo>
                    <a:pt x="0" y="228600"/>
                  </a:lnTo>
                  <a:cubicBezTo>
                    <a:pt x="0" y="354852"/>
                    <a:pt x="0" y="457200"/>
                    <a:pt x="0" y="457200"/>
                  </a:cubicBezTo>
                  <a:cubicBezTo>
                    <a:pt x="0" y="457200"/>
                    <a:pt x="0" y="354852"/>
                    <a:pt x="0" y="2286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1" name="Freeform: Shape 1690">
              <a:extLst>
                <a:ext uri="{FF2B5EF4-FFF2-40B4-BE49-F238E27FC236}">
                  <a16:creationId xmlns:a16="http://schemas.microsoft.com/office/drawing/2014/main" id="{287280F1-83A7-4996-AFBD-50C095D4AC7B}"/>
                </a:ext>
              </a:extLst>
            </p:cNvPr>
            <p:cNvSpPr/>
            <p:nvPr/>
          </p:nvSpPr>
          <p:spPr>
            <a:xfrm>
              <a:off x="5116512" y="4587875"/>
              <a:ext cx="533400" cy="457200"/>
            </a:xfrm>
            <a:custGeom>
              <a:avLst/>
              <a:gdLst>
                <a:gd name="connsiteX0" fmla="*/ 0 w 533400"/>
                <a:gd name="connsiteY0" fmla="*/ 457200 h 457200"/>
                <a:gd name="connsiteX1" fmla="*/ 0 w 533400"/>
                <a:gd name="connsiteY1" fmla="*/ 0 h 457200"/>
                <a:gd name="connsiteX2" fmla="*/ 304800 w 533400"/>
                <a:gd name="connsiteY2" fmla="*/ 0 h 457200"/>
                <a:gd name="connsiteX3" fmla="*/ 533400 w 533400"/>
                <a:gd name="connsiteY3" fmla="*/ 228600 h 457200"/>
                <a:gd name="connsiteX4" fmla="*/ 533400 w 533400"/>
                <a:gd name="connsiteY4" fmla="*/ 228600 h 457200"/>
                <a:gd name="connsiteX5" fmla="*/ 304800 w 53340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400" h="457200">
                  <a:moveTo>
                    <a:pt x="0" y="457200"/>
                  </a:moveTo>
                  <a:lnTo>
                    <a:pt x="0" y="0"/>
                  </a:lnTo>
                  <a:lnTo>
                    <a:pt x="304800" y="0"/>
                  </a:lnTo>
                  <a:cubicBezTo>
                    <a:pt x="431052" y="0"/>
                    <a:pt x="533400" y="102348"/>
                    <a:pt x="533400" y="228600"/>
                  </a:cubicBezTo>
                  <a:lnTo>
                    <a:pt x="533400" y="228600"/>
                  </a:lnTo>
                  <a:cubicBezTo>
                    <a:pt x="533400" y="354852"/>
                    <a:pt x="431052" y="457200"/>
                    <a:pt x="304800" y="4572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2" name="Freeform: Shape 1691">
              <a:extLst>
                <a:ext uri="{FF2B5EF4-FFF2-40B4-BE49-F238E27FC236}">
                  <a16:creationId xmlns:a16="http://schemas.microsoft.com/office/drawing/2014/main" id="{7F44C7C5-DF45-4BB8-8B9E-6EB9BC514134}"/>
                </a:ext>
              </a:extLst>
            </p:cNvPr>
            <p:cNvSpPr/>
            <p:nvPr/>
          </p:nvSpPr>
          <p:spPr>
            <a:xfrm>
              <a:off x="5878512" y="4283075"/>
              <a:ext cx="609600" cy="762000"/>
            </a:xfrm>
            <a:custGeom>
              <a:avLst/>
              <a:gdLst>
                <a:gd name="connsiteX0" fmla="*/ 381000 w 609600"/>
                <a:gd name="connsiteY0" fmla="*/ 762000 h 762000"/>
                <a:gd name="connsiteX1" fmla="*/ 0 w 609600"/>
                <a:gd name="connsiteY1" fmla="*/ 381000 h 762000"/>
                <a:gd name="connsiteX2" fmla="*/ 381000 w 609600"/>
                <a:gd name="connsiteY2" fmla="*/ 0 h 762000"/>
                <a:gd name="connsiteX3" fmla="*/ 609600 w 609600"/>
                <a:gd name="connsiteY3" fmla="*/ 0 h 762000"/>
                <a:gd name="connsiteX4" fmla="*/ 609600 w 609600"/>
                <a:gd name="connsiteY4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762000">
                  <a:moveTo>
                    <a:pt x="381000" y="762000"/>
                  </a:moveTo>
                  <a:cubicBezTo>
                    <a:pt x="170579" y="762000"/>
                    <a:pt x="0" y="591421"/>
                    <a:pt x="0" y="381000"/>
                  </a:cubicBezTo>
                  <a:cubicBezTo>
                    <a:pt x="0" y="170579"/>
                    <a:pt x="170579" y="0"/>
                    <a:pt x="381000" y="0"/>
                  </a:cubicBezTo>
                  <a:lnTo>
                    <a:pt x="609600" y="0"/>
                  </a:lnTo>
                  <a:lnTo>
                    <a:pt x="609600" y="762000"/>
                  </a:lnTo>
                  <a:close/>
                </a:path>
              </a:pathLst>
            </a:custGeom>
            <a:solidFill>
              <a:srgbClr val="D263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3" name="Freeform: Shape 1692">
              <a:extLst>
                <a:ext uri="{FF2B5EF4-FFF2-40B4-BE49-F238E27FC236}">
                  <a16:creationId xmlns:a16="http://schemas.microsoft.com/office/drawing/2014/main" id="{5F62BBCC-564A-405D-BB18-19B25997117A}"/>
                </a:ext>
              </a:extLst>
            </p:cNvPr>
            <p:cNvSpPr/>
            <p:nvPr/>
          </p:nvSpPr>
          <p:spPr>
            <a:xfrm>
              <a:off x="6107112" y="4283075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79" y="762000"/>
                    <a:pt x="0" y="591421"/>
                    <a:pt x="0" y="381000"/>
                  </a:cubicBezTo>
                  <a:cubicBezTo>
                    <a:pt x="0" y="170579"/>
                    <a:pt x="170579" y="0"/>
                    <a:pt x="381000" y="0"/>
                  </a:cubicBezTo>
                  <a:cubicBezTo>
                    <a:pt x="591421" y="0"/>
                    <a:pt x="762000" y="170579"/>
                    <a:pt x="762000" y="3810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4" name="Freeform: Shape 1693">
              <a:extLst>
                <a:ext uri="{FF2B5EF4-FFF2-40B4-BE49-F238E27FC236}">
                  <a16:creationId xmlns:a16="http://schemas.microsoft.com/office/drawing/2014/main" id="{4C2476ED-42DE-468B-B244-78B0FE397122}"/>
                </a:ext>
              </a:extLst>
            </p:cNvPr>
            <p:cNvSpPr/>
            <p:nvPr/>
          </p:nvSpPr>
          <p:spPr>
            <a:xfrm>
              <a:off x="6170263" y="4346226"/>
              <a:ext cx="628650" cy="628650"/>
            </a:xfrm>
            <a:custGeom>
              <a:avLst/>
              <a:gdLst>
                <a:gd name="connsiteX0" fmla="*/ 635698 w 628650"/>
                <a:gd name="connsiteY0" fmla="*/ 527971 h 628650"/>
                <a:gd name="connsiteX1" fmla="*/ 527971 w 628650"/>
                <a:gd name="connsiteY1" fmla="*/ 635698 h 628650"/>
                <a:gd name="connsiteX2" fmla="*/ 0 w 628650"/>
                <a:gd name="connsiteY2" fmla="*/ 107728 h 628650"/>
                <a:gd name="connsiteX3" fmla="*/ 107728 w 628650"/>
                <a:gd name="connsiteY3" fmla="*/ 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8650" h="628650">
                  <a:moveTo>
                    <a:pt x="635698" y="527971"/>
                  </a:moveTo>
                  <a:cubicBezTo>
                    <a:pt x="607393" y="570754"/>
                    <a:pt x="570754" y="607393"/>
                    <a:pt x="527971" y="635698"/>
                  </a:cubicBezTo>
                  <a:lnTo>
                    <a:pt x="0" y="107728"/>
                  </a:lnTo>
                  <a:cubicBezTo>
                    <a:pt x="28305" y="64944"/>
                    <a:pt x="64944" y="28305"/>
                    <a:pt x="107728" y="0"/>
                  </a:cubicBezTo>
                  <a:close/>
                </a:path>
              </a:pathLst>
            </a:custGeom>
            <a:solidFill>
              <a:srgbClr val="D263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5" name="Freeform: Shape 1694">
              <a:extLst>
                <a:ext uri="{FF2B5EF4-FFF2-40B4-BE49-F238E27FC236}">
                  <a16:creationId xmlns:a16="http://schemas.microsoft.com/office/drawing/2014/main" id="{B1D7C9AD-156C-4E71-AA9D-0348A334334D}"/>
                </a:ext>
              </a:extLst>
            </p:cNvPr>
            <p:cNvSpPr/>
            <p:nvPr/>
          </p:nvSpPr>
          <p:spPr>
            <a:xfrm>
              <a:off x="3897312" y="1387475"/>
              <a:ext cx="1828800" cy="609600"/>
            </a:xfrm>
            <a:custGeom>
              <a:avLst/>
              <a:gdLst>
                <a:gd name="connsiteX0" fmla="*/ 0 w 1828800"/>
                <a:gd name="connsiteY0" fmla="*/ 0 h 609600"/>
                <a:gd name="connsiteX1" fmla="*/ 1828800 w 1828800"/>
                <a:gd name="connsiteY1" fmla="*/ 0 h 609600"/>
                <a:gd name="connsiteX2" fmla="*/ 1828800 w 1828800"/>
                <a:gd name="connsiteY2" fmla="*/ 609600 h 609600"/>
                <a:gd name="connsiteX3" fmla="*/ 0 w 18288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609600">
                  <a:moveTo>
                    <a:pt x="0" y="0"/>
                  </a:moveTo>
                  <a:lnTo>
                    <a:pt x="1828800" y="0"/>
                  </a:lnTo>
                  <a:lnTo>
                    <a:pt x="18288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6" name="Freeform: Shape 1695">
              <a:extLst>
                <a:ext uri="{FF2B5EF4-FFF2-40B4-BE49-F238E27FC236}">
                  <a16:creationId xmlns:a16="http://schemas.microsoft.com/office/drawing/2014/main" id="{B99DC824-AA64-490C-8821-5AD9A5D5B9E0}"/>
                </a:ext>
              </a:extLst>
            </p:cNvPr>
            <p:cNvSpPr/>
            <p:nvPr/>
          </p:nvSpPr>
          <p:spPr>
            <a:xfrm>
              <a:off x="4735512" y="1387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7" name="Freeform: Shape 1696">
              <a:extLst>
                <a:ext uri="{FF2B5EF4-FFF2-40B4-BE49-F238E27FC236}">
                  <a16:creationId xmlns:a16="http://schemas.microsoft.com/office/drawing/2014/main" id="{6CFEB0F1-0EAB-4FD2-BE47-A52BFC4AF05D}"/>
                </a:ext>
              </a:extLst>
            </p:cNvPr>
            <p:cNvSpPr/>
            <p:nvPr/>
          </p:nvSpPr>
          <p:spPr>
            <a:xfrm>
              <a:off x="4430712" y="1387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8" name="Freeform: Shape 1697">
              <a:extLst>
                <a:ext uri="{FF2B5EF4-FFF2-40B4-BE49-F238E27FC236}">
                  <a16:creationId xmlns:a16="http://schemas.microsoft.com/office/drawing/2014/main" id="{099F2165-5300-4889-88C6-807EB1A82BD3}"/>
                </a:ext>
              </a:extLst>
            </p:cNvPr>
            <p:cNvSpPr/>
            <p:nvPr/>
          </p:nvSpPr>
          <p:spPr>
            <a:xfrm>
              <a:off x="4125912" y="1387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9" name="Freeform: Shape 1698">
              <a:extLst>
                <a:ext uri="{FF2B5EF4-FFF2-40B4-BE49-F238E27FC236}">
                  <a16:creationId xmlns:a16="http://schemas.microsoft.com/office/drawing/2014/main" id="{F0E0ECAD-41E2-4347-8B18-95E7553142F4}"/>
                </a:ext>
              </a:extLst>
            </p:cNvPr>
            <p:cNvSpPr/>
            <p:nvPr/>
          </p:nvSpPr>
          <p:spPr>
            <a:xfrm>
              <a:off x="5040312" y="1387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0" name="Freeform: Shape 1699">
              <a:extLst>
                <a:ext uri="{FF2B5EF4-FFF2-40B4-BE49-F238E27FC236}">
                  <a16:creationId xmlns:a16="http://schemas.microsoft.com/office/drawing/2014/main" id="{AC11A544-8D8C-4BE3-804D-FF4A979687E9}"/>
                </a:ext>
              </a:extLst>
            </p:cNvPr>
            <p:cNvSpPr/>
            <p:nvPr/>
          </p:nvSpPr>
          <p:spPr>
            <a:xfrm>
              <a:off x="5345112" y="1387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1" name="Freeform: Shape 1700">
              <a:extLst>
                <a:ext uri="{FF2B5EF4-FFF2-40B4-BE49-F238E27FC236}">
                  <a16:creationId xmlns:a16="http://schemas.microsoft.com/office/drawing/2014/main" id="{F0899D3D-B5BC-4863-A903-410C4BE3D732}"/>
                </a:ext>
              </a:extLst>
            </p:cNvPr>
            <p:cNvSpPr/>
            <p:nvPr/>
          </p:nvSpPr>
          <p:spPr>
            <a:xfrm>
              <a:off x="4506912" y="3063875"/>
              <a:ext cx="609600" cy="609600"/>
            </a:xfrm>
            <a:custGeom>
              <a:avLst/>
              <a:gdLst>
                <a:gd name="connsiteX0" fmla="*/ 609600 w 609600"/>
                <a:gd name="connsiteY0" fmla="*/ 152400 h 609600"/>
                <a:gd name="connsiteX1" fmla="*/ 457200 w 609600"/>
                <a:gd name="connsiteY1" fmla="*/ 152400 h 609600"/>
                <a:gd name="connsiteX2" fmla="*/ 457200 w 609600"/>
                <a:gd name="connsiteY2" fmla="*/ 0 h 609600"/>
                <a:gd name="connsiteX3" fmla="*/ 152400 w 609600"/>
                <a:gd name="connsiteY3" fmla="*/ 0 h 609600"/>
                <a:gd name="connsiteX4" fmla="*/ 152400 w 609600"/>
                <a:gd name="connsiteY4" fmla="*/ 152400 h 609600"/>
                <a:gd name="connsiteX5" fmla="*/ 0 w 609600"/>
                <a:gd name="connsiteY5" fmla="*/ 152400 h 609600"/>
                <a:gd name="connsiteX6" fmla="*/ 0 w 609600"/>
                <a:gd name="connsiteY6" fmla="*/ 457200 h 609600"/>
                <a:gd name="connsiteX7" fmla="*/ 152400 w 609600"/>
                <a:gd name="connsiteY7" fmla="*/ 457200 h 609600"/>
                <a:gd name="connsiteX8" fmla="*/ 152400 w 609600"/>
                <a:gd name="connsiteY8" fmla="*/ 609600 h 609600"/>
                <a:gd name="connsiteX9" fmla="*/ 457200 w 609600"/>
                <a:gd name="connsiteY9" fmla="*/ 609600 h 609600"/>
                <a:gd name="connsiteX10" fmla="*/ 457200 w 609600"/>
                <a:gd name="connsiteY10" fmla="*/ 457200 h 609600"/>
                <a:gd name="connsiteX11" fmla="*/ 609600 w 609600"/>
                <a:gd name="connsiteY11" fmla="*/ 457200 h 609600"/>
                <a:gd name="connsiteX12" fmla="*/ 609600 w 609600"/>
                <a:gd name="connsiteY12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609600">
                  <a:moveTo>
                    <a:pt x="609600" y="152400"/>
                  </a:moveTo>
                  <a:lnTo>
                    <a:pt x="457200" y="152400"/>
                  </a:lnTo>
                  <a:lnTo>
                    <a:pt x="457200" y="0"/>
                  </a:ln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lnTo>
                    <a:pt x="0" y="457200"/>
                  </a:lnTo>
                  <a:lnTo>
                    <a:pt x="152400" y="457200"/>
                  </a:lnTo>
                  <a:lnTo>
                    <a:pt x="152400" y="609600"/>
                  </a:lnTo>
                  <a:lnTo>
                    <a:pt x="457200" y="609600"/>
                  </a:lnTo>
                  <a:lnTo>
                    <a:pt x="457200" y="457200"/>
                  </a:lnTo>
                  <a:lnTo>
                    <a:pt x="609600" y="457200"/>
                  </a:lnTo>
                  <a:lnTo>
                    <a:pt x="609600" y="152400"/>
                  </a:lnTo>
                  <a:close/>
                </a:path>
              </a:pathLst>
            </a:custGeom>
            <a:solidFill>
              <a:srgbClr val="027E2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2" name="Freeform: Shape 1701">
              <a:extLst>
                <a:ext uri="{FF2B5EF4-FFF2-40B4-BE49-F238E27FC236}">
                  <a16:creationId xmlns:a16="http://schemas.microsoft.com/office/drawing/2014/main" id="{8787CBFB-BA4D-426F-AA96-A9D5C21D47EA}"/>
                </a:ext>
              </a:extLst>
            </p:cNvPr>
            <p:cNvSpPr/>
            <p:nvPr/>
          </p:nvSpPr>
          <p:spPr>
            <a:xfrm>
              <a:off x="3897312" y="22256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3" name="Freeform: Shape 1702">
              <a:extLst>
                <a:ext uri="{FF2B5EF4-FFF2-40B4-BE49-F238E27FC236}">
                  <a16:creationId xmlns:a16="http://schemas.microsoft.com/office/drawing/2014/main" id="{E76E2EB7-2A56-4FCC-88AE-1379ED843234}"/>
                </a:ext>
              </a:extLst>
            </p:cNvPr>
            <p:cNvSpPr/>
            <p:nvPr/>
          </p:nvSpPr>
          <p:spPr>
            <a:xfrm>
              <a:off x="4506912" y="2225675"/>
              <a:ext cx="304800" cy="152400"/>
            </a:xfrm>
            <a:custGeom>
              <a:avLst/>
              <a:gdLst>
                <a:gd name="connsiteX0" fmla="*/ 228600 w 304800"/>
                <a:gd name="connsiteY0" fmla="*/ 152400 h 152400"/>
                <a:gd name="connsiteX1" fmla="*/ 76200 w 304800"/>
                <a:gd name="connsiteY1" fmla="*/ 152400 h 152400"/>
                <a:gd name="connsiteX2" fmla="*/ 0 w 304800"/>
                <a:gd name="connsiteY2" fmla="*/ 76200 h 152400"/>
                <a:gd name="connsiteX3" fmla="*/ 76200 w 304800"/>
                <a:gd name="connsiteY3" fmla="*/ 0 h 152400"/>
                <a:gd name="connsiteX4" fmla="*/ 228600 w 304800"/>
                <a:gd name="connsiteY4" fmla="*/ 0 h 152400"/>
                <a:gd name="connsiteX5" fmla="*/ 304800 w 304800"/>
                <a:gd name="connsiteY5" fmla="*/ 76200 h 152400"/>
                <a:gd name="connsiteX6" fmla="*/ 2286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cubicBezTo>
                    <a:pt x="270684" y="0"/>
                    <a:pt x="304800" y="34116"/>
                    <a:pt x="304800" y="76200"/>
                  </a:cubicBezTo>
                  <a:cubicBezTo>
                    <a:pt x="304800" y="118284"/>
                    <a:pt x="270684" y="152400"/>
                    <a:pt x="228600" y="152400"/>
                  </a:cubicBez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4" name="Freeform: Shape 1703">
              <a:extLst>
                <a:ext uri="{FF2B5EF4-FFF2-40B4-BE49-F238E27FC236}">
                  <a16:creationId xmlns:a16="http://schemas.microsoft.com/office/drawing/2014/main" id="{0A9D4DBA-42A9-477E-ABCC-ABC9DBCA6B57}"/>
                </a:ext>
              </a:extLst>
            </p:cNvPr>
            <p:cNvSpPr/>
            <p:nvPr/>
          </p:nvSpPr>
          <p:spPr>
            <a:xfrm>
              <a:off x="4506912" y="4206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E2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5" name="Freeform: Shape 1704">
              <a:extLst>
                <a:ext uri="{FF2B5EF4-FFF2-40B4-BE49-F238E27FC236}">
                  <a16:creationId xmlns:a16="http://schemas.microsoft.com/office/drawing/2014/main" id="{C63106EA-23D3-473B-85BF-640F7E42763A}"/>
                </a:ext>
              </a:extLst>
            </p:cNvPr>
            <p:cNvSpPr/>
            <p:nvPr/>
          </p:nvSpPr>
          <p:spPr>
            <a:xfrm>
              <a:off x="4811712" y="42068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E2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6" name="Freeform: Shape 1705">
              <a:extLst>
                <a:ext uri="{FF2B5EF4-FFF2-40B4-BE49-F238E27FC236}">
                  <a16:creationId xmlns:a16="http://schemas.microsoft.com/office/drawing/2014/main" id="{F33FB87F-DF0A-42B6-948E-ED5DA3087199}"/>
                </a:ext>
              </a:extLst>
            </p:cNvPr>
            <p:cNvSpPr/>
            <p:nvPr/>
          </p:nvSpPr>
          <p:spPr>
            <a:xfrm>
              <a:off x="32877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7" name="Freeform: Shape 1706">
              <a:extLst>
                <a:ext uri="{FF2B5EF4-FFF2-40B4-BE49-F238E27FC236}">
                  <a16:creationId xmlns:a16="http://schemas.microsoft.com/office/drawing/2014/main" id="{2277B8BB-7BBC-46C3-BC8E-B7307FEF3E6F}"/>
                </a:ext>
              </a:extLst>
            </p:cNvPr>
            <p:cNvSpPr/>
            <p:nvPr/>
          </p:nvSpPr>
          <p:spPr>
            <a:xfrm>
              <a:off x="3516312" y="1006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8" name="Freeform: Shape 1707">
              <a:extLst>
                <a:ext uri="{FF2B5EF4-FFF2-40B4-BE49-F238E27FC236}">
                  <a16:creationId xmlns:a16="http://schemas.microsoft.com/office/drawing/2014/main" id="{C5AFC185-CE22-4433-9826-B94B5B985442}"/>
                </a:ext>
              </a:extLst>
            </p:cNvPr>
            <p:cNvSpPr/>
            <p:nvPr/>
          </p:nvSpPr>
          <p:spPr>
            <a:xfrm>
              <a:off x="35163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9" name="Freeform: Shape 1708">
              <a:extLst>
                <a:ext uri="{FF2B5EF4-FFF2-40B4-BE49-F238E27FC236}">
                  <a16:creationId xmlns:a16="http://schemas.microsoft.com/office/drawing/2014/main" id="{59131763-81FB-455D-AAEE-A0F5482D468F}"/>
                </a:ext>
              </a:extLst>
            </p:cNvPr>
            <p:cNvSpPr/>
            <p:nvPr/>
          </p:nvSpPr>
          <p:spPr>
            <a:xfrm>
              <a:off x="6107112" y="3521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0" name="Freeform: Shape 1709">
              <a:extLst>
                <a:ext uri="{FF2B5EF4-FFF2-40B4-BE49-F238E27FC236}">
                  <a16:creationId xmlns:a16="http://schemas.microsoft.com/office/drawing/2014/main" id="{123A6297-C36E-4C49-9B4A-D061EF67F310}"/>
                </a:ext>
              </a:extLst>
            </p:cNvPr>
            <p:cNvSpPr/>
            <p:nvPr/>
          </p:nvSpPr>
          <p:spPr>
            <a:xfrm>
              <a:off x="6564312" y="3521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1" name="Freeform: Shape 1710">
              <a:extLst>
                <a:ext uri="{FF2B5EF4-FFF2-40B4-BE49-F238E27FC236}">
                  <a16:creationId xmlns:a16="http://schemas.microsoft.com/office/drawing/2014/main" id="{30DF5203-FF50-48E0-B868-932F7C3752E2}"/>
                </a:ext>
              </a:extLst>
            </p:cNvPr>
            <p:cNvSpPr/>
            <p:nvPr/>
          </p:nvSpPr>
          <p:spPr>
            <a:xfrm>
              <a:off x="6335712" y="3292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2" name="Freeform: Shape 1711">
              <a:extLst>
                <a:ext uri="{FF2B5EF4-FFF2-40B4-BE49-F238E27FC236}">
                  <a16:creationId xmlns:a16="http://schemas.microsoft.com/office/drawing/2014/main" id="{3BE46978-1DB8-4A3F-A89B-F537DB6B2EF9}"/>
                </a:ext>
              </a:extLst>
            </p:cNvPr>
            <p:cNvSpPr/>
            <p:nvPr/>
          </p:nvSpPr>
          <p:spPr>
            <a:xfrm>
              <a:off x="6335712" y="3749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3" name="Freeform: Shape 1712">
              <a:extLst>
                <a:ext uri="{FF2B5EF4-FFF2-40B4-BE49-F238E27FC236}">
                  <a16:creationId xmlns:a16="http://schemas.microsoft.com/office/drawing/2014/main" id="{8C636EBF-24AE-4DFD-A52A-AF3356BD2D4A}"/>
                </a:ext>
              </a:extLst>
            </p:cNvPr>
            <p:cNvSpPr/>
            <p:nvPr/>
          </p:nvSpPr>
          <p:spPr>
            <a:xfrm>
              <a:off x="5345112" y="854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4" name="Freeform: Shape 1713">
              <a:extLst>
                <a:ext uri="{FF2B5EF4-FFF2-40B4-BE49-F238E27FC236}">
                  <a16:creationId xmlns:a16="http://schemas.microsoft.com/office/drawing/2014/main" id="{1DD3445E-60B9-489E-8493-590543C4F0B0}"/>
                </a:ext>
              </a:extLst>
            </p:cNvPr>
            <p:cNvSpPr/>
            <p:nvPr/>
          </p:nvSpPr>
          <p:spPr>
            <a:xfrm>
              <a:off x="5192712" y="701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5" name="Freeform: Shape 1714">
              <a:extLst>
                <a:ext uri="{FF2B5EF4-FFF2-40B4-BE49-F238E27FC236}">
                  <a16:creationId xmlns:a16="http://schemas.microsoft.com/office/drawing/2014/main" id="{B4B11A39-1F29-48F6-8BC1-52691EC48A40}"/>
                </a:ext>
              </a:extLst>
            </p:cNvPr>
            <p:cNvSpPr/>
            <p:nvPr/>
          </p:nvSpPr>
          <p:spPr>
            <a:xfrm>
              <a:off x="5345112" y="549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6" name="Freeform: Shape 1715">
              <a:extLst>
                <a:ext uri="{FF2B5EF4-FFF2-40B4-BE49-F238E27FC236}">
                  <a16:creationId xmlns:a16="http://schemas.microsoft.com/office/drawing/2014/main" id="{E5C2F7D1-552B-45B3-8A62-72A9247AC024}"/>
                </a:ext>
              </a:extLst>
            </p:cNvPr>
            <p:cNvSpPr/>
            <p:nvPr/>
          </p:nvSpPr>
          <p:spPr>
            <a:xfrm>
              <a:off x="5497512" y="701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7" name="Freeform: Shape 1716">
              <a:extLst>
                <a:ext uri="{FF2B5EF4-FFF2-40B4-BE49-F238E27FC236}">
                  <a16:creationId xmlns:a16="http://schemas.microsoft.com/office/drawing/2014/main" id="{53B65FD3-42EC-4E0D-B47A-3BC99395646B}"/>
                </a:ext>
              </a:extLst>
            </p:cNvPr>
            <p:cNvSpPr/>
            <p:nvPr/>
          </p:nvSpPr>
          <p:spPr>
            <a:xfrm>
              <a:off x="5421312" y="3978275"/>
              <a:ext cx="457200" cy="533400"/>
            </a:xfrm>
            <a:custGeom>
              <a:avLst/>
              <a:gdLst>
                <a:gd name="connsiteX0" fmla="*/ 457200 w 457200"/>
                <a:gd name="connsiteY0" fmla="*/ 533400 h 533400"/>
                <a:gd name="connsiteX1" fmla="*/ 0 w 457200"/>
                <a:gd name="connsiteY1" fmla="*/ 533400 h 533400"/>
                <a:gd name="connsiteX2" fmla="*/ 0 w 457200"/>
                <a:gd name="connsiteY2" fmla="*/ 228600 h 533400"/>
                <a:gd name="connsiteX3" fmla="*/ 228600 w 457200"/>
                <a:gd name="connsiteY3" fmla="*/ 0 h 533400"/>
                <a:gd name="connsiteX4" fmla="*/ 228600 w 457200"/>
                <a:gd name="connsiteY4" fmla="*/ 0 h 533400"/>
                <a:gd name="connsiteX5" fmla="*/ 457200 w 457200"/>
                <a:gd name="connsiteY5" fmla="*/ 2286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533400">
                  <a:moveTo>
                    <a:pt x="457200" y="533400"/>
                  </a:moveTo>
                  <a:lnTo>
                    <a:pt x="0" y="533400"/>
                  </a:lnTo>
                  <a:lnTo>
                    <a:pt x="0" y="228600"/>
                  </a:lnTo>
                  <a:cubicBezTo>
                    <a:pt x="0" y="102348"/>
                    <a:pt x="102348" y="0"/>
                    <a:pt x="228600" y="0"/>
                  </a:cubicBezTo>
                  <a:lnTo>
                    <a:pt x="228600" y="0"/>
                  </a:ln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8" name="Freeform: Shape 1717">
              <a:extLst>
                <a:ext uri="{FF2B5EF4-FFF2-40B4-BE49-F238E27FC236}">
                  <a16:creationId xmlns:a16="http://schemas.microsoft.com/office/drawing/2014/main" id="{7FEEB8C8-B384-48B4-BBBA-DD4468E97EFC}"/>
                </a:ext>
              </a:extLst>
            </p:cNvPr>
            <p:cNvSpPr/>
            <p:nvPr/>
          </p:nvSpPr>
          <p:spPr>
            <a:xfrm>
              <a:off x="3821112" y="1311275"/>
              <a:ext cx="3200400" cy="3810000"/>
            </a:xfrm>
            <a:custGeom>
              <a:avLst/>
              <a:gdLst>
                <a:gd name="connsiteX0" fmla="*/ 2743200 w 3200400"/>
                <a:gd name="connsiteY0" fmla="*/ 2895600 h 3810000"/>
                <a:gd name="connsiteX1" fmla="*/ 2438400 w 3200400"/>
                <a:gd name="connsiteY1" fmla="*/ 2895600 h 3810000"/>
                <a:gd name="connsiteX2" fmla="*/ 2133600 w 3200400"/>
                <a:gd name="connsiteY2" fmla="*/ 3012386 h 3810000"/>
                <a:gd name="connsiteX3" fmla="*/ 2133600 w 3200400"/>
                <a:gd name="connsiteY3" fmla="*/ 2895600 h 3810000"/>
                <a:gd name="connsiteX4" fmla="*/ 1981200 w 3200400"/>
                <a:gd name="connsiteY4" fmla="*/ 2631805 h 3810000"/>
                <a:gd name="connsiteX5" fmla="*/ 1981200 w 3200400"/>
                <a:gd name="connsiteY5" fmla="*/ 1058599 h 3810000"/>
                <a:gd name="connsiteX6" fmla="*/ 1894723 w 3200400"/>
                <a:gd name="connsiteY6" fmla="*/ 762000 h 3810000"/>
                <a:gd name="connsiteX7" fmla="*/ 1905000 w 3200400"/>
                <a:gd name="connsiteY7" fmla="*/ 762000 h 3810000"/>
                <a:gd name="connsiteX8" fmla="*/ 1981200 w 3200400"/>
                <a:gd name="connsiteY8" fmla="*/ 685800 h 3810000"/>
                <a:gd name="connsiteX9" fmla="*/ 1981200 w 3200400"/>
                <a:gd name="connsiteY9" fmla="*/ 76200 h 3810000"/>
                <a:gd name="connsiteX10" fmla="*/ 1905000 w 3200400"/>
                <a:gd name="connsiteY10" fmla="*/ 0 h 3810000"/>
                <a:gd name="connsiteX11" fmla="*/ 76200 w 3200400"/>
                <a:gd name="connsiteY11" fmla="*/ 0 h 3810000"/>
                <a:gd name="connsiteX12" fmla="*/ 0 w 3200400"/>
                <a:gd name="connsiteY12" fmla="*/ 76200 h 3810000"/>
                <a:gd name="connsiteX13" fmla="*/ 0 w 3200400"/>
                <a:gd name="connsiteY13" fmla="*/ 685800 h 3810000"/>
                <a:gd name="connsiteX14" fmla="*/ 76200 w 3200400"/>
                <a:gd name="connsiteY14" fmla="*/ 762000 h 3810000"/>
                <a:gd name="connsiteX15" fmla="*/ 86468 w 3200400"/>
                <a:gd name="connsiteY15" fmla="*/ 762000 h 3810000"/>
                <a:gd name="connsiteX16" fmla="*/ 0 w 3200400"/>
                <a:gd name="connsiteY16" fmla="*/ 1058599 h 3810000"/>
                <a:gd name="connsiteX17" fmla="*/ 0 w 3200400"/>
                <a:gd name="connsiteY17" fmla="*/ 3505200 h 3810000"/>
                <a:gd name="connsiteX18" fmla="*/ 304800 w 3200400"/>
                <a:gd name="connsiteY18" fmla="*/ 3810000 h 3810000"/>
                <a:gd name="connsiteX19" fmla="*/ 1676400 w 3200400"/>
                <a:gd name="connsiteY19" fmla="*/ 3810000 h 3810000"/>
                <a:gd name="connsiteX20" fmla="*/ 1752600 w 3200400"/>
                <a:gd name="connsiteY20" fmla="*/ 3800370 h 3810000"/>
                <a:gd name="connsiteX21" fmla="*/ 2094748 w 3200400"/>
                <a:gd name="connsiteY21" fmla="*/ 3653857 h 3810000"/>
                <a:gd name="connsiteX22" fmla="*/ 2438400 w 3200400"/>
                <a:gd name="connsiteY22" fmla="*/ 3810000 h 3810000"/>
                <a:gd name="connsiteX23" fmla="*/ 2743200 w 3200400"/>
                <a:gd name="connsiteY23" fmla="*/ 3810000 h 3810000"/>
                <a:gd name="connsiteX24" fmla="*/ 3200400 w 3200400"/>
                <a:gd name="connsiteY24" fmla="*/ 3352800 h 3810000"/>
                <a:gd name="connsiteX25" fmla="*/ 2743200 w 3200400"/>
                <a:gd name="connsiteY25" fmla="*/ 2895600 h 3810000"/>
                <a:gd name="connsiteX26" fmla="*/ 3048000 w 3200400"/>
                <a:gd name="connsiteY26" fmla="*/ 3352800 h 3810000"/>
                <a:gd name="connsiteX27" fmla="*/ 3005671 w 3200400"/>
                <a:gd name="connsiteY27" fmla="*/ 3507505 h 3810000"/>
                <a:gd name="connsiteX28" fmla="*/ 2588476 w 3200400"/>
                <a:gd name="connsiteY28" fmla="*/ 3090310 h 3810000"/>
                <a:gd name="connsiteX29" fmla="*/ 3005659 w 3200400"/>
                <a:gd name="connsiteY29" fmla="*/ 3197644 h 3810000"/>
                <a:gd name="connsiteX30" fmla="*/ 3048001 w 3200400"/>
                <a:gd name="connsiteY30" fmla="*/ 3352800 h 3810000"/>
                <a:gd name="connsiteX31" fmla="*/ 2743200 w 3200400"/>
                <a:gd name="connsiteY31" fmla="*/ 3657600 h 3810000"/>
                <a:gd name="connsiteX32" fmla="*/ 2438399 w 3200400"/>
                <a:gd name="connsiteY32" fmla="*/ 3353201 h 3810000"/>
                <a:gd name="connsiteX33" fmla="*/ 2480729 w 3200400"/>
                <a:gd name="connsiteY33" fmla="*/ 3198095 h 3810000"/>
                <a:gd name="connsiteX34" fmla="*/ 2897924 w 3200400"/>
                <a:gd name="connsiteY34" fmla="*/ 3615290 h 3810000"/>
                <a:gd name="connsiteX35" fmla="*/ 2743200 w 3200400"/>
                <a:gd name="connsiteY35" fmla="*/ 3657600 h 3810000"/>
                <a:gd name="connsiteX36" fmla="*/ 1981200 w 3200400"/>
                <a:gd name="connsiteY36" fmla="*/ 2895600 h 3810000"/>
                <a:gd name="connsiteX37" fmla="*/ 1981200 w 3200400"/>
                <a:gd name="connsiteY37" fmla="*/ 3124200 h 3810000"/>
                <a:gd name="connsiteX38" fmla="*/ 1676400 w 3200400"/>
                <a:gd name="connsiteY38" fmla="*/ 3124200 h 3810000"/>
                <a:gd name="connsiteX39" fmla="*/ 1676400 w 3200400"/>
                <a:gd name="connsiteY39" fmla="*/ 2895600 h 3810000"/>
                <a:gd name="connsiteX40" fmla="*/ 1828800 w 3200400"/>
                <a:gd name="connsiteY40" fmla="*/ 2743200 h 3810000"/>
                <a:gd name="connsiteX41" fmla="*/ 1981200 w 3200400"/>
                <a:gd name="connsiteY41" fmla="*/ 2895600 h 3810000"/>
                <a:gd name="connsiteX42" fmla="*/ 1828800 w 3200400"/>
                <a:gd name="connsiteY42" fmla="*/ 609600 h 3810000"/>
                <a:gd name="connsiteX43" fmla="*/ 1676400 w 3200400"/>
                <a:gd name="connsiteY43" fmla="*/ 609600 h 3810000"/>
                <a:gd name="connsiteX44" fmla="*/ 1676400 w 3200400"/>
                <a:gd name="connsiteY44" fmla="*/ 152400 h 3810000"/>
                <a:gd name="connsiteX45" fmla="*/ 1828800 w 3200400"/>
                <a:gd name="connsiteY45" fmla="*/ 152400 h 3810000"/>
                <a:gd name="connsiteX46" fmla="*/ 1371600 w 3200400"/>
                <a:gd name="connsiteY46" fmla="*/ 609600 h 3810000"/>
                <a:gd name="connsiteX47" fmla="*/ 1371600 w 3200400"/>
                <a:gd name="connsiteY47" fmla="*/ 152400 h 3810000"/>
                <a:gd name="connsiteX48" fmla="*/ 1524000 w 3200400"/>
                <a:gd name="connsiteY48" fmla="*/ 152400 h 3810000"/>
                <a:gd name="connsiteX49" fmla="*/ 1524000 w 3200400"/>
                <a:gd name="connsiteY49" fmla="*/ 609600 h 3810000"/>
                <a:gd name="connsiteX50" fmla="*/ 1066800 w 3200400"/>
                <a:gd name="connsiteY50" fmla="*/ 609600 h 3810000"/>
                <a:gd name="connsiteX51" fmla="*/ 1066800 w 3200400"/>
                <a:gd name="connsiteY51" fmla="*/ 152400 h 3810000"/>
                <a:gd name="connsiteX52" fmla="*/ 1219200 w 3200400"/>
                <a:gd name="connsiteY52" fmla="*/ 152400 h 3810000"/>
                <a:gd name="connsiteX53" fmla="*/ 1219200 w 3200400"/>
                <a:gd name="connsiteY53" fmla="*/ 609600 h 3810000"/>
                <a:gd name="connsiteX54" fmla="*/ 762000 w 3200400"/>
                <a:gd name="connsiteY54" fmla="*/ 609600 h 3810000"/>
                <a:gd name="connsiteX55" fmla="*/ 762000 w 3200400"/>
                <a:gd name="connsiteY55" fmla="*/ 152400 h 3810000"/>
                <a:gd name="connsiteX56" fmla="*/ 914400 w 3200400"/>
                <a:gd name="connsiteY56" fmla="*/ 152400 h 3810000"/>
                <a:gd name="connsiteX57" fmla="*/ 914400 w 3200400"/>
                <a:gd name="connsiteY57" fmla="*/ 609600 h 3810000"/>
                <a:gd name="connsiteX58" fmla="*/ 457200 w 3200400"/>
                <a:gd name="connsiteY58" fmla="*/ 609600 h 3810000"/>
                <a:gd name="connsiteX59" fmla="*/ 457200 w 3200400"/>
                <a:gd name="connsiteY59" fmla="*/ 152400 h 3810000"/>
                <a:gd name="connsiteX60" fmla="*/ 609600 w 3200400"/>
                <a:gd name="connsiteY60" fmla="*/ 152400 h 3810000"/>
                <a:gd name="connsiteX61" fmla="*/ 609600 w 3200400"/>
                <a:gd name="connsiteY61" fmla="*/ 609600 h 3810000"/>
                <a:gd name="connsiteX62" fmla="*/ 152400 w 3200400"/>
                <a:gd name="connsiteY62" fmla="*/ 152400 h 3810000"/>
                <a:gd name="connsiteX63" fmla="*/ 304800 w 3200400"/>
                <a:gd name="connsiteY63" fmla="*/ 152400 h 3810000"/>
                <a:gd name="connsiteX64" fmla="*/ 304800 w 3200400"/>
                <a:gd name="connsiteY64" fmla="*/ 609600 h 3810000"/>
                <a:gd name="connsiteX65" fmla="*/ 152400 w 3200400"/>
                <a:gd name="connsiteY65" fmla="*/ 609600 h 3810000"/>
                <a:gd name="connsiteX66" fmla="*/ 152400 w 3200400"/>
                <a:gd name="connsiteY66" fmla="*/ 3505200 h 3810000"/>
                <a:gd name="connsiteX67" fmla="*/ 152400 w 3200400"/>
                <a:gd name="connsiteY67" fmla="*/ 1066800 h 3810000"/>
                <a:gd name="connsiteX68" fmla="*/ 457200 w 3200400"/>
                <a:gd name="connsiteY68" fmla="*/ 1066800 h 3810000"/>
                <a:gd name="connsiteX69" fmla="*/ 533400 w 3200400"/>
                <a:gd name="connsiteY69" fmla="*/ 990600 h 3810000"/>
                <a:gd name="connsiteX70" fmla="*/ 457200 w 3200400"/>
                <a:gd name="connsiteY70" fmla="*/ 914400 h 3810000"/>
                <a:gd name="connsiteX71" fmla="*/ 179251 w 3200400"/>
                <a:gd name="connsiteY71" fmla="*/ 914400 h 3810000"/>
                <a:gd name="connsiteX72" fmla="*/ 219589 w 3200400"/>
                <a:gd name="connsiteY72" fmla="*/ 836686 h 3810000"/>
                <a:gd name="connsiteX73" fmla="*/ 269377 w 3200400"/>
                <a:gd name="connsiteY73" fmla="*/ 762000 h 3810000"/>
                <a:gd name="connsiteX74" fmla="*/ 1711824 w 3200400"/>
                <a:gd name="connsiteY74" fmla="*/ 762000 h 3810000"/>
                <a:gd name="connsiteX75" fmla="*/ 1761611 w 3200400"/>
                <a:gd name="connsiteY75" fmla="*/ 836686 h 3810000"/>
                <a:gd name="connsiteX76" fmla="*/ 1828800 w 3200400"/>
                <a:gd name="connsiteY76" fmla="*/ 1058618 h 3810000"/>
                <a:gd name="connsiteX77" fmla="*/ 1828800 w 3200400"/>
                <a:gd name="connsiteY77" fmla="*/ 2590800 h 3810000"/>
                <a:gd name="connsiteX78" fmla="*/ 1524000 w 3200400"/>
                <a:gd name="connsiteY78" fmla="*/ 2895600 h 3810000"/>
                <a:gd name="connsiteX79" fmla="*/ 1524000 w 3200400"/>
                <a:gd name="connsiteY79" fmla="*/ 3200400 h 3810000"/>
                <a:gd name="connsiteX80" fmla="*/ 990600 w 3200400"/>
                <a:gd name="connsiteY80" fmla="*/ 3200400 h 3810000"/>
                <a:gd name="connsiteX81" fmla="*/ 685802 w 3200400"/>
                <a:gd name="connsiteY81" fmla="*/ 3504745 h 3810000"/>
                <a:gd name="connsiteX82" fmla="*/ 726805 w 3200400"/>
                <a:gd name="connsiteY82" fmla="*/ 3657600 h 3810000"/>
                <a:gd name="connsiteX83" fmla="*/ 304800 w 3200400"/>
                <a:gd name="connsiteY83" fmla="*/ 3657600 h 3810000"/>
                <a:gd name="connsiteX84" fmla="*/ 152400 w 3200400"/>
                <a:gd name="connsiteY84" fmla="*/ 3505200 h 3810000"/>
                <a:gd name="connsiteX85" fmla="*/ 838200 w 3200400"/>
                <a:gd name="connsiteY85" fmla="*/ 3505200 h 3810000"/>
                <a:gd name="connsiteX86" fmla="*/ 990600 w 3200400"/>
                <a:gd name="connsiteY86" fmla="*/ 3352800 h 3810000"/>
                <a:gd name="connsiteX87" fmla="*/ 1219200 w 3200400"/>
                <a:gd name="connsiteY87" fmla="*/ 3352800 h 3810000"/>
                <a:gd name="connsiteX88" fmla="*/ 1219200 w 3200400"/>
                <a:gd name="connsiteY88" fmla="*/ 3657600 h 3810000"/>
                <a:gd name="connsiteX89" fmla="*/ 990600 w 3200400"/>
                <a:gd name="connsiteY89" fmla="*/ 3657600 h 3810000"/>
                <a:gd name="connsiteX90" fmla="*/ 838200 w 3200400"/>
                <a:gd name="connsiteY90" fmla="*/ 3505200 h 3810000"/>
                <a:gd name="connsiteX91" fmla="*/ 1371600 w 3200400"/>
                <a:gd name="connsiteY91" fmla="*/ 3657600 h 3810000"/>
                <a:gd name="connsiteX92" fmla="*/ 1371600 w 3200400"/>
                <a:gd name="connsiteY92" fmla="*/ 3352800 h 3810000"/>
                <a:gd name="connsiteX93" fmla="*/ 1600200 w 3200400"/>
                <a:gd name="connsiteY93" fmla="*/ 3352800 h 3810000"/>
                <a:gd name="connsiteX94" fmla="*/ 1752600 w 3200400"/>
                <a:gd name="connsiteY94" fmla="*/ 3505200 h 3810000"/>
                <a:gd name="connsiteX95" fmla="*/ 1600200 w 3200400"/>
                <a:gd name="connsiteY95" fmla="*/ 3657600 h 3810000"/>
                <a:gd name="connsiteX96" fmla="*/ 1981200 w 3200400"/>
                <a:gd name="connsiteY96" fmla="*/ 3505200 h 3810000"/>
                <a:gd name="connsiteX97" fmla="*/ 1866900 w 3200400"/>
                <a:gd name="connsiteY97" fmla="*/ 3652590 h 3810000"/>
                <a:gd name="connsiteX98" fmla="*/ 1801482 w 3200400"/>
                <a:gd name="connsiteY98" fmla="*/ 3276600 h 3810000"/>
                <a:gd name="connsiteX99" fmla="*/ 1981200 w 3200400"/>
                <a:gd name="connsiteY99" fmla="*/ 3276600 h 3810000"/>
                <a:gd name="connsiteX100" fmla="*/ 2133600 w 3200400"/>
                <a:gd name="connsiteY100" fmla="*/ 3352800 h 3810000"/>
                <a:gd name="connsiteX101" fmla="*/ 2400700 w 3200400"/>
                <a:gd name="connsiteY101" fmla="*/ 3050419 h 3810000"/>
                <a:gd name="connsiteX102" fmla="*/ 2400700 w 3200400"/>
                <a:gd name="connsiteY102" fmla="*/ 3655181 h 3810000"/>
                <a:gd name="connsiteX103" fmla="*/ 2133600 w 3200400"/>
                <a:gd name="connsiteY103" fmla="*/ 33528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200400" h="3810000">
                  <a:moveTo>
                    <a:pt x="2743200" y="2895600"/>
                  </a:moveTo>
                  <a:lnTo>
                    <a:pt x="2438400" y="2895600"/>
                  </a:lnTo>
                  <a:cubicBezTo>
                    <a:pt x="2325859" y="2895525"/>
                    <a:pt x="2217277" y="2937129"/>
                    <a:pt x="2133600" y="3012386"/>
                  </a:cubicBezTo>
                  <a:lnTo>
                    <a:pt x="2133600" y="2895600"/>
                  </a:lnTo>
                  <a:cubicBezTo>
                    <a:pt x="2133516" y="2786772"/>
                    <a:pt x="2075436" y="2686239"/>
                    <a:pt x="1981200" y="2631805"/>
                  </a:cubicBezTo>
                  <a:lnTo>
                    <a:pt x="1981200" y="1058599"/>
                  </a:lnTo>
                  <a:cubicBezTo>
                    <a:pt x="1981274" y="953505"/>
                    <a:pt x="1951267" y="850586"/>
                    <a:pt x="1894723" y="762000"/>
                  </a:cubicBezTo>
                  <a:lnTo>
                    <a:pt x="1905000" y="762000"/>
                  </a:lnTo>
                  <a:cubicBezTo>
                    <a:pt x="1947084" y="762000"/>
                    <a:pt x="1981200" y="727884"/>
                    <a:pt x="1981200" y="685800"/>
                  </a:cubicBezTo>
                  <a:lnTo>
                    <a:pt x="1981200" y="76200"/>
                  </a:lnTo>
                  <a:cubicBezTo>
                    <a:pt x="1981200" y="34116"/>
                    <a:pt x="1947084" y="0"/>
                    <a:pt x="19050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lnTo>
                    <a:pt x="0" y="685800"/>
                  </a:lnTo>
                  <a:cubicBezTo>
                    <a:pt x="0" y="727884"/>
                    <a:pt x="34116" y="762000"/>
                    <a:pt x="76200" y="762000"/>
                  </a:cubicBezTo>
                  <a:lnTo>
                    <a:pt x="86468" y="762000"/>
                  </a:lnTo>
                  <a:cubicBezTo>
                    <a:pt x="29932" y="850589"/>
                    <a:pt x="-71" y="953507"/>
                    <a:pt x="0" y="1058599"/>
                  </a:cubicBezTo>
                  <a:lnTo>
                    <a:pt x="0" y="3505200"/>
                  </a:lnTo>
                  <a:cubicBezTo>
                    <a:pt x="189" y="3673458"/>
                    <a:pt x="136542" y="3809811"/>
                    <a:pt x="304800" y="3810000"/>
                  </a:cubicBezTo>
                  <a:lnTo>
                    <a:pt x="1676400" y="3810000"/>
                  </a:lnTo>
                  <a:cubicBezTo>
                    <a:pt x="1702105" y="3810015"/>
                    <a:pt x="1727708" y="3806780"/>
                    <a:pt x="1752600" y="3800370"/>
                  </a:cubicBezTo>
                  <a:cubicBezTo>
                    <a:pt x="1886688" y="3834895"/>
                    <a:pt x="2027202" y="3774725"/>
                    <a:pt x="2094748" y="3653857"/>
                  </a:cubicBezTo>
                  <a:cubicBezTo>
                    <a:pt x="2181378" y="3753085"/>
                    <a:pt x="2306677" y="3810016"/>
                    <a:pt x="2438400" y="3810000"/>
                  </a:cubicBezTo>
                  <a:lnTo>
                    <a:pt x="2743200" y="3810000"/>
                  </a:lnTo>
                  <a:cubicBezTo>
                    <a:pt x="2995705" y="3810000"/>
                    <a:pt x="3200400" y="3605305"/>
                    <a:pt x="3200400" y="3352800"/>
                  </a:cubicBezTo>
                  <a:cubicBezTo>
                    <a:pt x="3200400" y="3100295"/>
                    <a:pt x="2995705" y="2895600"/>
                    <a:pt x="2743200" y="2895600"/>
                  </a:cubicBezTo>
                  <a:close/>
                  <a:moveTo>
                    <a:pt x="3048000" y="3352800"/>
                  </a:moveTo>
                  <a:cubicBezTo>
                    <a:pt x="3048049" y="3407235"/>
                    <a:pt x="3033426" y="3460677"/>
                    <a:pt x="3005671" y="3507505"/>
                  </a:cubicBezTo>
                  <a:lnTo>
                    <a:pt x="2588476" y="3090310"/>
                  </a:lnTo>
                  <a:cubicBezTo>
                    <a:pt x="2733318" y="3004748"/>
                    <a:pt x="2920097" y="3052803"/>
                    <a:pt x="3005659" y="3197644"/>
                  </a:cubicBezTo>
                  <a:cubicBezTo>
                    <a:pt x="3033418" y="3244636"/>
                    <a:pt x="3048042" y="3298222"/>
                    <a:pt x="3048001" y="3352800"/>
                  </a:cubicBezTo>
                  <a:close/>
                  <a:moveTo>
                    <a:pt x="2743200" y="3657600"/>
                  </a:moveTo>
                  <a:cubicBezTo>
                    <a:pt x="2574974" y="3657711"/>
                    <a:pt x="2438510" y="3521427"/>
                    <a:pt x="2438399" y="3353201"/>
                  </a:cubicBezTo>
                  <a:cubicBezTo>
                    <a:pt x="2438363" y="3298641"/>
                    <a:pt x="2452983" y="3245073"/>
                    <a:pt x="2480729" y="3198095"/>
                  </a:cubicBezTo>
                  <a:lnTo>
                    <a:pt x="2897924" y="3615290"/>
                  </a:lnTo>
                  <a:cubicBezTo>
                    <a:pt x="2851089" y="3643042"/>
                    <a:pt x="2797640" y="3657658"/>
                    <a:pt x="2743200" y="3657600"/>
                  </a:cubicBezTo>
                  <a:close/>
                  <a:moveTo>
                    <a:pt x="1981200" y="2895600"/>
                  </a:moveTo>
                  <a:lnTo>
                    <a:pt x="1981200" y="3124200"/>
                  </a:lnTo>
                  <a:lnTo>
                    <a:pt x="1676400" y="3124200"/>
                  </a:lnTo>
                  <a:lnTo>
                    <a:pt x="1676400" y="2895600"/>
                  </a:lnTo>
                  <a:cubicBezTo>
                    <a:pt x="1676400" y="2811432"/>
                    <a:pt x="1744632" y="2743200"/>
                    <a:pt x="1828800" y="2743200"/>
                  </a:cubicBezTo>
                  <a:cubicBezTo>
                    <a:pt x="1912968" y="2743200"/>
                    <a:pt x="1981200" y="2811432"/>
                    <a:pt x="1981200" y="2895600"/>
                  </a:cubicBezTo>
                  <a:close/>
                  <a:moveTo>
                    <a:pt x="1828800" y="609600"/>
                  </a:moveTo>
                  <a:lnTo>
                    <a:pt x="1676400" y="609600"/>
                  </a:lnTo>
                  <a:lnTo>
                    <a:pt x="1676400" y="152400"/>
                  </a:lnTo>
                  <a:lnTo>
                    <a:pt x="1828800" y="152400"/>
                  </a:lnTo>
                  <a:close/>
                  <a:moveTo>
                    <a:pt x="1371600" y="609600"/>
                  </a:moveTo>
                  <a:lnTo>
                    <a:pt x="1371600" y="152400"/>
                  </a:lnTo>
                  <a:lnTo>
                    <a:pt x="1524000" y="152400"/>
                  </a:lnTo>
                  <a:lnTo>
                    <a:pt x="1524000" y="609600"/>
                  </a:lnTo>
                  <a:close/>
                  <a:moveTo>
                    <a:pt x="1066800" y="609600"/>
                  </a:moveTo>
                  <a:lnTo>
                    <a:pt x="1066800" y="152400"/>
                  </a:lnTo>
                  <a:lnTo>
                    <a:pt x="1219200" y="152400"/>
                  </a:lnTo>
                  <a:lnTo>
                    <a:pt x="1219200" y="609600"/>
                  </a:lnTo>
                  <a:close/>
                  <a:moveTo>
                    <a:pt x="762000" y="609600"/>
                  </a:moveTo>
                  <a:lnTo>
                    <a:pt x="762000" y="152400"/>
                  </a:lnTo>
                  <a:lnTo>
                    <a:pt x="914400" y="152400"/>
                  </a:lnTo>
                  <a:lnTo>
                    <a:pt x="914400" y="609600"/>
                  </a:lnTo>
                  <a:close/>
                  <a:moveTo>
                    <a:pt x="457200" y="609600"/>
                  </a:moveTo>
                  <a:lnTo>
                    <a:pt x="457200" y="152400"/>
                  </a:lnTo>
                  <a:lnTo>
                    <a:pt x="609600" y="152400"/>
                  </a:lnTo>
                  <a:lnTo>
                    <a:pt x="609600" y="609600"/>
                  </a:lnTo>
                  <a:close/>
                  <a:moveTo>
                    <a:pt x="152400" y="152400"/>
                  </a:moveTo>
                  <a:lnTo>
                    <a:pt x="304800" y="152400"/>
                  </a:lnTo>
                  <a:lnTo>
                    <a:pt x="304800" y="609600"/>
                  </a:lnTo>
                  <a:lnTo>
                    <a:pt x="152400" y="609600"/>
                  </a:lnTo>
                  <a:close/>
                  <a:moveTo>
                    <a:pt x="152400" y="3505200"/>
                  </a:moveTo>
                  <a:lnTo>
                    <a:pt x="152400" y="1066800"/>
                  </a:lnTo>
                  <a:lnTo>
                    <a:pt x="457200" y="1066800"/>
                  </a:lnTo>
                  <a:cubicBezTo>
                    <a:pt x="499284" y="1066800"/>
                    <a:pt x="533400" y="1032684"/>
                    <a:pt x="533400" y="990600"/>
                  </a:cubicBezTo>
                  <a:cubicBezTo>
                    <a:pt x="533400" y="948516"/>
                    <a:pt x="499284" y="914400"/>
                    <a:pt x="457200" y="914400"/>
                  </a:cubicBezTo>
                  <a:lnTo>
                    <a:pt x="179251" y="914400"/>
                  </a:lnTo>
                  <a:cubicBezTo>
                    <a:pt x="189816" y="887099"/>
                    <a:pt x="203343" y="861038"/>
                    <a:pt x="219589" y="836686"/>
                  </a:cubicBezTo>
                  <a:lnTo>
                    <a:pt x="269377" y="762000"/>
                  </a:lnTo>
                  <a:lnTo>
                    <a:pt x="1711824" y="762000"/>
                  </a:lnTo>
                  <a:lnTo>
                    <a:pt x="1761611" y="836686"/>
                  </a:lnTo>
                  <a:cubicBezTo>
                    <a:pt x="1805495" y="902375"/>
                    <a:pt x="1828880" y="979619"/>
                    <a:pt x="1828800" y="1058618"/>
                  </a:cubicBezTo>
                  <a:lnTo>
                    <a:pt x="1828800" y="2590800"/>
                  </a:lnTo>
                  <a:cubicBezTo>
                    <a:pt x="1660542" y="2590989"/>
                    <a:pt x="1524189" y="2727342"/>
                    <a:pt x="1524000" y="2895600"/>
                  </a:cubicBezTo>
                  <a:lnTo>
                    <a:pt x="1524000" y="3200400"/>
                  </a:lnTo>
                  <a:lnTo>
                    <a:pt x="990600" y="3200400"/>
                  </a:lnTo>
                  <a:cubicBezTo>
                    <a:pt x="822390" y="3200275"/>
                    <a:pt x="685927" y="3336535"/>
                    <a:pt x="685802" y="3504745"/>
                  </a:cubicBezTo>
                  <a:cubicBezTo>
                    <a:pt x="685762" y="3558420"/>
                    <a:pt x="699907" y="3611152"/>
                    <a:pt x="726805" y="3657600"/>
                  </a:cubicBezTo>
                  <a:lnTo>
                    <a:pt x="304800" y="3657600"/>
                  </a:lnTo>
                  <a:cubicBezTo>
                    <a:pt x="220673" y="3657500"/>
                    <a:pt x="152500" y="3589327"/>
                    <a:pt x="152400" y="3505200"/>
                  </a:cubicBezTo>
                  <a:close/>
                  <a:moveTo>
                    <a:pt x="838200" y="3505200"/>
                  </a:moveTo>
                  <a:cubicBezTo>
                    <a:pt x="838300" y="3421073"/>
                    <a:pt x="906473" y="3352900"/>
                    <a:pt x="990600" y="3352800"/>
                  </a:cubicBezTo>
                  <a:lnTo>
                    <a:pt x="1219200" y="3352800"/>
                  </a:lnTo>
                  <a:lnTo>
                    <a:pt x="1219200" y="3657600"/>
                  </a:lnTo>
                  <a:lnTo>
                    <a:pt x="990600" y="3657600"/>
                  </a:lnTo>
                  <a:cubicBezTo>
                    <a:pt x="906473" y="3657500"/>
                    <a:pt x="838300" y="3589327"/>
                    <a:pt x="838200" y="3505200"/>
                  </a:cubicBezTo>
                  <a:close/>
                  <a:moveTo>
                    <a:pt x="1371600" y="3657600"/>
                  </a:moveTo>
                  <a:lnTo>
                    <a:pt x="1371600" y="3352800"/>
                  </a:lnTo>
                  <a:lnTo>
                    <a:pt x="1600200" y="3352800"/>
                  </a:lnTo>
                  <a:cubicBezTo>
                    <a:pt x="1684368" y="3352800"/>
                    <a:pt x="1752600" y="3421032"/>
                    <a:pt x="1752600" y="3505200"/>
                  </a:cubicBezTo>
                  <a:cubicBezTo>
                    <a:pt x="1752600" y="3589368"/>
                    <a:pt x="1684368" y="3657600"/>
                    <a:pt x="1600200" y="3657600"/>
                  </a:cubicBezTo>
                  <a:close/>
                  <a:moveTo>
                    <a:pt x="1981200" y="3505200"/>
                  </a:moveTo>
                  <a:cubicBezTo>
                    <a:pt x="1981075" y="3574614"/>
                    <a:pt x="1934099" y="3635191"/>
                    <a:pt x="1866900" y="3652590"/>
                  </a:cubicBezTo>
                  <a:cubicBezTo>
                    <a:pt x="1936234" y="3527472"/>
                    <a:pt x="1909001" y="3370948"/>
                    <a:pt x="1801482" y="3276600"/>
                  </a:cubicBezTo>
                  <a:lnTo>
                    <a:pt x="1981200" y="3276600"/>
                  </a:lnTo>
                  <a:close/>
                  <a:moveTo>
                    <a:pt x="2133600" y="3352800"/>
                  </a:moveTo>
                  <a:cubicBezTo>
                    <a:pt x="2133814" y="3199137"/>
                    <a:pt x="2248239" y="3069598"/>
                    <a:pt x="2400700" y="3050419"/>
                  </a:cubicBezTo>
                  <a:cubicBezTo>
                    <a:pt x="2247769" y="3223002"/>
                    <a:pt x="2247769" y="3482599"/>
                    <a:pt x="2400700" y="3655181"/>
                  </a:cubicBezTo>
                  <a:cubicBezTo>
                    <a:pt x="2248239" y="3636003"/>
                    <a:pt x="2133813" y="3506463"/>
                    <a:pt x="2133600" y="3352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9" name="Freeform: Shape 1718">
              <a:extLst>
                <a:ext uri="{FF2B5EF4-FFF2-40B4-BE49-F238E27FC236}">
                  <a16:creationId xmlns:a16="http://schemas.microsoft.com/office/drawing/2014/main" id="{83C223EF-2476-4B72-9349-CCC19AD8C40C}"/>
                </a:ext>
              </a:extLst>
            </p:cNvPr>
            <p:cNvSpPr/>
            <p:nvPr/>
          </p:nvSpPr>
          <p:spPr>
            <a:xfrm>
              <a:off x="4430712" y="2987675"/>
              <a:ext cx="762000" cy="762000"/>
            </a:xfrm>
            <a:custGeom>
              <a:avLst/>
              <a:gdLst>
                <a:gd name="connsiteX0" fmla="*/ 609600 w 762000"/>
                <a:gd name="connsiteY0" fmla="*/ 685800 h 762000"/>
                <a:gd name="connsiteX1" fmla="*/ 609600 w 762000"/>
                <a:gd name="connsiteY1" fmla="*/ 609600 h 762000"/>
                <a:gd name="connsiteX2" fmla="*/ 685800 w 762000"/>
                <a:gd name="connsiteY2" fmla="*/ 609600 h 762000"/>
                <a:gd name="connsiteX3" fmla="*/ 762000 w 762000"/>
                <a:gd name="connsiteY3" fmla="*/ 533400 h 762000"/>
                <a:gd name="connsiteX4" fmla="*/ 762000 w 762000"/>
                <a:gd name="connsiteY4" fmla="*/ 228600 h 762000"/>
                <a:gd name="connsiteX5" fmla="*/ 685800 w 762000"/>
                <a:gd name="connsiteY5" fmla="*/ 152400 h 762000"/>
                <a:gd name="connsiteX6" fmla="*/ 609600 w 762000"/>
                <a:gd name="connsiteY6" fmla="*/ 152400 h 762000"/>
                <a:gd name="connsiteX7" fmla="*/ 609600 w 762000"/>
                <a:gd name="connsiteY7" fmla="*/ 76200 h 762000"/>
                <a:gd name="connsiteX8" fmla="*/ 533400 w 762000"/>
                <a:gd name="connsiteY8" fmla="*/ 0 h 762000"/>
                <a:gd name="connsiteX9" fmla="*/ 228600 w 762000"/>
                <a:gd name="connsiteY9" fmla="*/ 0 h 762000"/>
                <a:gd name="connsiteX10" fmla="*/ 152400 w 762000"/>
                <a:gd name="connsiteY10" fmla="*/ 76200 h 762000"/>
                <a:gd name="connsiteX11" fmla="*/ 152400 w 762000"/>
                <a:gd name="connsiteY11" fmla="*/ 152400 h 762000"/>
                <a:gd name="connsiteX12" fmla="*/ 76200 w 762000"/>
                <a:gd name="connsiteY12" fmla="*/ 152400 h 762000"/>
                <a:gd name="connsiteX13" fmla="*/ 0 w 762000"/>
                <a:gd name="connsiteY13" fmla="*/ 228600 h 762000"/>
                <a:gd name="connsiteX14" fmla="*/ 0 w 762000"/>
                <a:gd name="connsiteY14" fmla="*/ 533400 h 762000"/>
                <a:gd name="connsiteX15" fmla="*/ 76200 w 762000"/>
                <a:gd name="connsiteY15" fmla="*/ 609600 h 762000"/>
                <a:gd name="connsiteX16" fmla="*/ 152400 w 762000"/>
                <a:gd name="connsiteY16" fmla="*/ 609600 h 762000"/>
                <a:gd name="connsiteX17" fmla="*/ 152400 w 762000"/>
                <a:gd name="connsiteY17" fmla="*/ 685800 h 762000"/>
                <a:gd name="connsiteX18" fmla="*/ 228600 w 762000"/>
                <a:gd name="connsiteY18" fmla="*/ 762000 h 762000"/>
                <a:gd name="connsiteX19" fmla="*/ 533400 w 762000"/>
                <a:gd name="connsiteY19" fmla="*/ 762000 h 762000"/>
                <a:gd name="connsiteX20" fmla="*/ 609600 w 762000"/>
                <a:gd name="connsiteY20" fmla="*/ 685800 h 762000"/>
                <a:gd name="connsiteX21" fmla="*/ 457200 w 762000"/>
                <a:gd name="connsiteY21" fmla="*/ 533400 h 762000"/>
                <a:gd name="connsiteX22" fmla="*/ 457200 w 762000"/>
                <a:gd name="connsiteY22" fmla="*/ 609600 h 762000"/>
                <a:gd name="connsiteX23" fmla="*/ 304800 w 762000"/>
                <a:gd name="connsiteY23" fmla="*/ 609600 h 762000"/>
                <a:gd name="connsiteX24" fmla="*/ 304800 w 762000"/>
                <a:gd name="connsiteY24" fmla="*/ 533400 h 762000"/>
                <a:gd name="connsiteX25" fmla="*/ 228600 w 762000"/>
                <a:gd name="connsiteY25" fmla="*/ 457200 h 762000"/>
                <a:gd name="connsiteX26" fmla="*/ 152400 w 762000"/>
                <a:gd name="connsiteY26" fmla="*/ 457200 h 762000"/>
                <a:gd name="connsiteX27" fmla="*/ 152400 w 762000"/>
                <a:gd name="connsiteY27" fmla="*/ 304800 h 762000"/>
                <a:gd name="connsiteX28" fmla="*/ 228600 w 762000"/>
                <a:gd name="connsiteY28" fmla="*/ 304800 h 762000"/>
                <a:gd name="connsiteX29" fmla="*/ 304800 w 762000"/>
                <a:gd name="connsiteY29" fmla="*/ 228600 h 762000"/>
                <a:gd name="connsiteX30" fmla="*/ 304800 w 762000"/>
                <a:gd name="connsiteY30" fmla="*/ 152400 h 762000"/>
                <a:gd name="connsiteX31" fmla="*/ 457200 w 762000"/>
                <a:gd name="connsiteY31" fmla="*/ 152400 h 762000"/>
                <a:gd name="connsiteX32" fmla="*/ 457200 w 762000"/>
                <a:gd name="connsiteY32" fmla="*/ 228600 h 762000"/>
                <a:gd name="connsiteX33" fmla="*/ 533400 w 762000"/>
                <a:gd name="connsiteY33" fmla="*/ 304800 h 762000"/>
                <a:gd name="connsiteX34" fmla="*/ 609600 w 762000"/>
                <a:gd name="connsiteY34" fmla="*/ 304800 h 762000"/>
                <a:gd name="connsiteX35" fmla="*/ 609600 w 762000"/>
                <a:gd name="connsiteY35" fmla="*/ 457200 h 762000"/>
                <a:gd name="connsiteX36" fmla="*/ 533400 w 762000"/>
                <a:gd name="connsiteY36" fmla="*/ 457200 h 762000"/>
                <a:gd name="connsiteX37" fmla="*/ 457200 w 762000"/>
                <a:gd name="connsiteY37" fmla="*/ 5334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62000" h="762000">
                  <a:moveTo>
                    <a:pt x="609600" y="685800"/>
                  </a:moveTo>
                  <a:lnTo>
                    <a:pt x="609600" y="609600"/>
                  </a:lnTo>
                  <a:lnTo>
                    <a:pt x="685800" y="609600"/>
                  </a:lnTo>
                  <a:cubicBezTo>
                    <a:pt x="727884" y="609600"/>
                    <a:pt x="762000" y="575484"/>
                    <a:pt x="762000" y="533400"/>
                  </a:cubicBezTo>
                  <a:lnTo>
                    <a:pt x="762000" y="228600"/>
                  </a:lnTo>
                  <a:cubicBezTo>
                    <a:pt x="762000" y="186516"/>
                    <a:pt x="727884" y="152400"/>
                    <a:pt x="685800" y="152400"/>
                  </a:cubicBezTo>
                  <a:lnTo>
                    <a:pt x="609600" y="152400"/>
                  </a:lnTo>
                  <a:lnTo>
                    <a:pt x="609600" y="76200"/>
                  </a:lnTo>
                  <a:cubicBezTo>
                    <a:pt x="609600" y="34116"/>
                    <a:pt x="575484" y="0"/>
                    <a:pt x="533400" y="0"/>
                  </a:cubicBezTo>
                  <a:lnTo>
                    <a:pt x="228600" y="0"/>
                  </a:lnTo>
                  <a:cubicBezTo>
                    <a:pt x="186516" y="0"/>
                    <a:pt x="152400" y="34116"/>
                    <a:pt x="152400" y="76200"/>
                  </a:cubicBezTo>
                  <a:lnTo>
                    <a:pt x="152400" y="152400"/>
                  </a:lnTo>
                  <a:lnTo>
                    <a:pt x="76200" y="152400"/>
                  </a:lnTo>
                  <a:cubicBezTo>
                    <a:pt x="34116" y="152400"/>
                    <a:pt x="0" y="186516"/>
                    <a:pt x="0" y="228600"/>
                  </a:cubicBezTo>
                  <a:lnTo>
                    <a:pt x="0" y="533400"/>
                  </a:lnTo>
                  <a:cubicBezTo>
                    <a:pt x="0" y="575484"/>
                    <a:pt x="34116" y="609600"/>
                    <a:pt x="76200" y="609600"/>
                  </a:cubicBezTo>
                  <a:lnTo>
                    <a:pt x="152400" y="609600"/>
                  </a:lnTo>
                  <a:lnTo>
                    <a:pt x="152400" y="685800"/>
                  </a:lnTo>
                  <a:cubicBezTo>
                    <a:pt x="152400" y="727884"/>
                    <a:pt x="186516" y="762000"/>
                    <a:pt x="228600" y="762000"/>
                  </a:cubicBezTo>
                  <a:lnTo>
                    <a:pt x="533400" y="762000"/>
                  </a:lnTo>
                  <a:cubicBezTo>
                    <a:pt x="575484" y="762000"/>
                    <a:pt x="609600" y="727884"/>
                    <a:pt x="609600" y="685800"/>
                  </a:cubicBezTo>
                  <a:close/>
                  <a:moveTo>
                    <a:pt x="457200" y="533400"/>
                  </a:moveTo>
                  <a:lnTo>
                    <a:pt x="457200" y="609600"/>
                  </a:lnTo>
                  <a:lnTo>
                    <a:pt x="304800" y="609600"/>
                  </a:lnTo>
                  <a:lnTo>
                    <a:pt x="304800" y="533400"/>
                  </a:lnTo>
                  <a:cubicBezTo>
                    <a:pt x="304800" y="491316"/>
                    <a:pt x="270684" y="457200"/>
                    <a:pt x="228600" y="457200"/>
                  </a:cubicBezTo>
                  <a:lnTo>
                    <a:pt x="152400" y="457200"/>
                  </a:lnTo>
                  <a:lnTo>
                    <a:pt x="152400" y="304800"/>
                  </a:lnTo>
                  <a:lnTo>
                    <a:pt x="228600" y="304800"/>
                  </a:lnTo>
                  <a:cubicBezTo>
                    <a:pt x="270684" y="304800"/>
                    <a:pt x="304800" y="270684"/>
                    <a:pt x="304800" y="228600"/>
                  </a:cubicBezTo>
                  <a:lnTo>
                    <a:pt x="304800" y="152400"/>
                  </a:lnTo>
                  <a:lnTo>
                    <a:pt x="457200" y="152400"/>
                  </a:lnTo>
                  <a:lnTo>
                    <a:pt x="457200" y="228600"/>
                  </a:lnTo>
                  <a:cubicBezTo>
                    <a:pt x="457200" y="270684"/>
                    <a:pt x="491316" y="304800"/>
                    <a:pt x="533400" y="304800"/>
                  </a:cubicBezTo>
                  <a:lnTo>
                    <a:pt x="609600" y="304800"/>
                  </a:lnTo>
                  <a:lnTo>
                    <a:pt x="609600" y="457200"/>
                  </a:lnTo>
                  <a:lnTo>
                    <a:pt x="533400" y="457200"/>
                  </a:lnTo>
                  <a:cubicBezTo>
                    <a:pt x="491316" y="457200"/>
                    <a:pt x="457200" y="491316"/>
                    <a:pt x="457200" y="533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0" name="Freeform: Shape 1719">
              <a:extLst>
                <a:ext uri="{FF2B5EF4-FFF2-40B4-BE49-F238E27FC236}">
                  <a16:creationId xmlns:a16="http://schemas.microsoft.com/office/drawing/2014/main" id="{886F3FCC-31D7-4B43-94CF-3E3803C4D0E5}"/>
                </a:ext>
              </a:extLst>
            </p:cNvPr>
            <p:cNvSpPr/>
            <p:nvPr/>
          </p:nvSpPr>
          <p:spPr>
            <a:xfrm>
              <a:off x="4125912" y="2682875"/>
              <a:ext cx="1371600" cy="1371600"/>
            </a:xfrm>
            <a:custGeom>
              <a:avLst/>
              <a:gdLst>
                <a:gd name="connsiteX0" fmla="*/ 1371600 w 1371600"/>
                <a:gd name="connsiteY0" fmla="*/ 685800 h 1371600"/>
                <a:gd name="connsiteX1" fmla="*/ 685800 w 1371600"/>
                <a:gd name="connsiteY1" fmla="*/ 0 h 1371600"/>
                <a:gd name="connsiteX2" fmla="*/ 0 w 1371600"/>
                <a:gd name="connsiteY2" fmla="*/ 685800 h 1371600"/>
                <a:gd name="connsiteX3" fmla="*/ 685800 w 1371600"/>
                <a:gd name="connsiteY3" fmla="*/ 1371600 h 1371600"/>
                <a:gd name="connsiteX4" fmla="*/ 1371600 w 1371600"/>
                <a:gd name="connsiteY4" fmla="*/ 685800 h 1371600"/>
                <a:gd name="connsiteX5" fmla="*/ 152400 w 1371600"/>
                <a:gd name="connsiteY5" fmla="*/ 685800 h 1371600"/>
                <a:gd name="connsiteX6" fmla="*/ 685800 w 1371600"/>
                <a:gd name="connsiteY6" fmla="*/ 152400 h 1371600"/>
                <a:gd name="connsiteX7" fmla="*/ 1219200 w 1371600"/>
                <a:gd name="connsiteY7" fmla="*/ 685800 h 1371600"/>
                <a:gd name="connsiteX8" fmla="*/ 685800 w 1371600"/>
                <a:gd name="connsiteY8" fmla="*/ 1219200 h 1371600"/>
                <a:gd name="connsiteX9" fmla="*/ 152400 w 1371600"/>
                <a:gd name="connsiteY9" fmla="*/ 6858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1600" h="1371600">
                  <a:moveTo>
                    <a:pt x="1371600" y="685800"/>
                  </a:moveTo>
                  <a:cubicBezTo>
                    <a:pt x="1371600" y="307043"/>
                    <a:pt x="1064557" y="0"/>
                    <a:pt x="685800" y="0"/>
                  </a:cubicBezTo>
                  <a:cubicBezTo>
                    <a:pt x="307043" y="0"/>
                    <a:pt x="0" y="307043"/>
                    <a:pt x="0" y="685800"/>
                  </a:cubicBezTo>
                  <a:cubicBezTo>
                    <a:pt x="0" y="1064557"/>
                    <a:pt x="307043" y="1371600"/>
                    <a:pt x="685800" y="1371600"/>
                  </a:cubicBezTo>
                  <a:cubicBezTo>
                    <a:pt x="1064381" y="1371175"/>
                    <a:pt x="1371175" y="1064381"/>
                    <a:pt x="1371600" y="685800"/>
                  </a:cubicBezTo>
                  <a:close/>
                  <a:moveTo>
                    <a:pt x="152400" y="685800"/>
                  </a:moveTo>
                  <a:cubicBezTo>
                    <a:pt x="152400" y="391211"/>
                    <a:pt x="391211" y="152400"/>
                    <a:pt x="685800" y="152400"/>
                  </a:cubicBezTo>
                  <a:cubicBezTo>
                    <a:pt x="980389" y="152400"/>
                    <a:pt x="1219200" y="391211"/>
                    <a:pt x="1219200" y="685800"/>
                  </a:cubicBezTo>
                  <a:cubicBezTo>
                    <a:pt x="1219200" y="980389"/>
                    <a:pt x="980389" y="1219200"/>
                    <a:pt x="685800" y="1219200"/>
                  </a:cubicBezTo>
                  <a:cubicBezTo>
                    <a:pt x="391348" y="1218869"/>
                    <a:pt x="152731" y="980252"/>
                    <a:pt x="152400" y="685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1" name="Freeform: Shape 1720">
              <a:extLst>
                <a:ext uri="{FF2B5EF4-FFF2-40B4-BE49-F238E27FC236}">
                  <a16:creationId xmlns:a16="http://schemas.microsoft.com/office/drawing/2014/main" id="{A502C3B2-8413-43F3-BB4D-C3421E96F1B9}"/>
                </a:ext>
              </a:extLst>
            </p:cNvPr>
            <p:cNvSpPr/>
            <p:nvPr/>
          </p:nvSpPr>
          <p:spPr>
            <a:xfrm>
              <a:off x="4506912" y="2225675"/>
              <a:ext cx="304800" cy="152400"/>
            </a:xfrm>
            <a:custGeom>
              <a:avLst/>
              <a:gdLst>
                <a:gd name="connsiteX0" fmla="*/ 76200 w 304800"/>
                <a:gd name="connsiteY0" fmla="*/ 152400 h 152400"/>
                <a:gd name="connsiteX1" fmla="*/ 228600 w 304800"/>
                <a:gd name="connsiteY1" fmla="*/ 152400 h 152400"/>
                <a:gd name="connsiteX2" fmla="*/ 304800 w 304800"/>
                <a:gd name="connsiteY2" fmla="*/ 76200 h 152400"/>
                <a:gd name="connsiteX3" fmla="*/ 228600 w 304800"/>
                <a:gd name="connsiteY3" fmla="*/ 0 h 152400"/>
                <a:gd name="connsiteX4" fmla="*/ 76200 w 304800"/>
                <a:gd name="connsiteY4" fmla="*/ 0 h 152400"/>
                <a:gd name="connsiteX5" fmla="*/ 0 w 304800"/>
                <a:gd name="connsiteY5" fmla="*/ 76200 h 152400"/>
                <a:gd name="connsiteX6" fmla="*/ 762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76200" y="152400"/>
                  </a:moveTo>
                  <a:lnTo>
                    <a:pt x="228600" y="152400"/>
                  </a:lnTo>
                  <a:cubicBezTo>
                    <a:pt x="270684" y="152400"/>
                    <a:pt x="304800" y="118284"/>
                    <a:pt x="304800" y="76200"/>
                  </a:cubicBezTo>
                  <a:cubicBezTo>
                    <a:pt x="304800" y="34116"/>
                    <a:pt x="270684" y="0"/>
                    <a:pt x="2286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2" name="Freeform: Shape 1721">
              <a:extLst>
                <a:ext uri="{FF2B5EF4-FFF2-40B4-BE49-F238E27FC236}">
                  <a16:creationId xmlns:a16="http://schemas.microsoft.com/office/drawing/2014/main" id="{0A571A57-335F-426A-A617-D9374BF0632A}"/>
                </a:ext>
              </a:extLst>
            </p:cNvPr>
            <p:cNvSpPr/>
            <p:nvPr/>
          </p:nvSpPr>
          <p:spPr>
            <a:xfrm>
              <a:off x="4506912" y="4206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3" name="Freeform: Shape 1722">
              <a:extLst>
                <a:ext uri="{FF2B5EF4-FFF2-40B4-BE49-F238E27FC236}">
                  <a16:creationId xmlns:a16="http://schemas.microsoft.com/office/drawing/2014/main" id="{EFA939EB-8954-4A21-8E47-0D3116ACBD4E}"/>
                </a:ext>
              </a:extLst>
            </p:cNvPr>
            <p:cNvSpPr/>
            <p:nvPr/>
          </p:nvSpPr>
          <p:spPr>
            <a:xfrm>
              <a:off x="4811712" y="42068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4" name="Freeform: Shape 1723">
              <a:extLst>
                <a:ext uri="{FF2B5EF4-FFF2-40B4-BE49-F238E27FC236}">
                  <a16:creationId xmlns:a16="http://schemas.microsoft.com/office/drawing/2014/main" id="{D4DE654D-65FC-4A80-9779-4AF6DF846127}"/>
                </a:ext>
              </a:extLst>
            </p:cNvPr>
            <p:cNvSpPr/>
            <p:nvPr/>
          </p:nvSpPr>
          <p:spPr>
            <a:xfrm>
              <a:off x="32877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5" name="Freeform: Shape 1724">
              <a:extLst>
                <a:ext uri="{FF2B5EF4-FFF2-40B4-BE49-F238E27FC236}">
                  <a16:creationId xmlns:a16="http://schemas.microsoft.com/office/drawing/2014/main" id="{14A7C4E9-3CA0-41F0-B62C-4560ACE45269}"/>
                </a:ext>
              </a:extLst>
            </p:cNvPr>
            <p:cNvSpPr/>
            <p:nvPr/>
          </p:nvSpPr>
          <p:spPr>
            <a:xfrm>
              <a:off x="3516312" y="1006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6" name="Freeform: Shape 1725">
              <a:extLst>
                <a:ext uri="{FF2B5EF4-FFF2-40B4-BE49-F238E27FC236}">
                  <a16:creationId xmlns:a16="http://schemas.microsoft.com/office/drawing/2014/main" id="{6303FD47-75AB-4E57-A8FD-460594E72706}"/>
                </a:ext>
              </a:extLst>
            </p:cNvPr>
            <p:cNvSpPr/>
            <p:nvPr/>
          </p:nvSpPr>
          <p:spPr>
            <a:xfrm>
              <a:off x="35163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7" name="Freeform: Shape 1726">
              <a:extLst>
                <a:ext uri="{FF2B5EF4-FFF2-40B4-BE49-F238E27FC236}">
                  <a16:creationId xmlns:a16="http://schemas.microsoft.com/office/drawing/2014/main" id="{0DDB723B-0D64-4C61-89E6-FB19BF1AE8A8}"/>
                </a:ext>
              </a:extLst>
            </p:cNvPr>
            <p:cNvSpPr/>
            <p:nvPr/>
          </p:nvSpPr>
          <p:spPr>
            <a:xfrm>
              <a:off x="6107112" y="3521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8" name="Freeform: Shape 1727">
              <a:extLst>
                <a:ext uri="{FF2B5EF4-FFF2-40B4-BE49-F238E27FC236}">
                  <a16:creationId xmlns:a16="http://schemas.microsoft.com/office/drawing/2014/main" id="{19D0E5FB-2E3B-41C0-94B9-9A88662AEB52}"/>
                </a:ext>
              </a:extLst>
            </p:cNvPr>
            <p:cNvSpPr/>
            <p:nvPr/>
          </p:nvSpPr>
          <p:spPr>
            <a:xfrm>
              <a:off x="6564312" y="3521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9" name="Freeform: Shape 1728">
              <a:extLst>
                <a:ext uri="{FF2B5EF4-FFF2-40B4-BE49-F238E27FC236}">
                  <a16:creationId xmlns:a16="http://schemas.microsoft.com/office/drawing/2014/main" id="{44662E4A-4B70-4CB5-BD26-6B1E4E4E9F6D}"/>
                </a:ext>
              </a:extLst>
            </p:cNvPr>
            <p:cNvSpPr/>
            <p:nvPr/>
          </p:nvSpPr>
          <p:spPr>
            <a:xfrm>
              <a:off x="6335712" y="3292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0" name="Freeform: Shape 1729">
              <a:extLst>
                <a:ext uri="{FF2B5EF4-FFF2-40B4-BE49-F238E27FC236}">
                  <a16:creationId xmlns:a16="http://schemas.microsoft.com/office/drawing/2014/main" id="{18B07473-1851-41C5-B20B-8497B57EF223}"/>
                </a:ext>
              </a:extLst>
            </p:cNvPr>
            <p:cNvSpPr/>
            <p:nvPr/>
          </p:nvSpPr>
          <p:spPr>
            <a:xfrm>
              <a:off x="6335712" y="3749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1" name="Freeform: Shape 1730">
              <a:extLst>
                <a:ext uri="{FF2B5EF4-FFF2-40B4-BE49-F238E27FC236}">
                  <a16:creationId xmlns:a16="http://schemas.microsoft.com/office/drawing/2014/main" id="{9AC32F7A-E638-4A20-A3EA-325642AC005A}"/>
                </a:ext>
              </a:extLst>
            </p:cNvPr>
            <p:cNvSpPr/>
            <p:nvPr/>
          </p:nvSpPr>
          <p:spPr>
            <a:xfrm>
              <a:off x="5345112" y="854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2" name="Freeform: Shape 1731">
              <a:extLst>
                <a:ext uri="{FF2B5EF4-FFF2-40B4-BE49-F238E27FC236}">
                  <a16:creationId xmlns:a16="http://schemas.microsoft.com/office/drawing/2014/main" id="{E7E4BAB8-8851-4403-90A9-9A04BD3CA2F2}"/>
                </a:ext>
              </a:extLst>
            </p:cNvPr>
            <p:cNvSpPr/>
            <p:nvPr/>
          </p:nvSpPr>
          <p:spPr>
            <a:xfrm>
              <a:off x="5192712" y="701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3" name="Freeform: Shape 1732">
              <a:extLst>
                <a:ext uri="{FF2B5EF4-FFF2-40B4-BE49-F238E27FC236}">
                  <a16:creationId xmlns:a16="http://schemas.microsoft.com/office/drawing/2014/main" id="{B594C174-227D-4F7D-AF81-DF3860571E0E}"/>
                </a:ext>
              </a:extLst>
            </p:cNvPr>
            <p:cNvSpPr/>
            <p:nvPr/>
          </p:nvSpPr>
          <p:spPr>
            <a:xfrm>
              <a:off x="5345112" y="549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4" name="Freeform: Shape 1733">
              <a:extLst>
                <a:ext uri="{FF2B5EF4-FFF2-40B4-BE49-F238E27FC236}">
                  <a16:creationId xmlns:a16="http://schemas.microsoft.com/office/drawing/2014/main" id="{C701797C-539B-4C77-80AC-3F6533862122}"/>
                </a:ext>
              </a:extLst>
            </p:cNvPr>
            <p:cNvSpPr/>
            <p:nvPr/>
          </p:nvSpPr>
          <p:spPr>
            <a:xfrm>
              <a:off x="5497512" y="701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35" name="Graphic 20">
            <a:extLst>
              <a:ext uri="{FF2B5EF4-FFF2-40B4-BE49-F238E27FC236}">
                <a16:creationId xmlns:a16="http://schemas.microsoft.com/office/drawing/2014/main" id="{BE8481DA-53AF-4EFF-80F4-4C14492B8098}"/>
              </a:ext>
            </a:extLst>
          </p:cNvPr>
          <p:cNvGrpSpPr/>
          <p:nvPr/>
        </p:nvGrpSpPr>
        <p:grpSpPr>
          <a:xfrm>
            <a:off x="7735759" y="227003"/>
            <a:ext cx="720000" cy="720000"/>
            <a:chOff x="2601912" y="396875"/>
            <a:chExt cx="4876800" cy="4876800"/>
          </a:xfrm>
        </p:grpSpPr>
        <p:sp>
          <p:nvSpPr>
            <p:cNvPr id="1736" name="Freeform: Shape 1735">
              <a:extLst>
                <a:ext uri="{FF2B5EF4-FFF2-40B4-BE49-F238E27FC236}">
                  <a16:creationId xmlns:a16="http://schemas.microsoft.com/office/drawing/2014/main" id="{CF73E3C4-0033-4323-A795-356FD63E2E13}"/>
                </a:ext>
              </a:extLst>
            </p:cNvPr>
            <p:cNvSpPr/>
            <p:nvPr/>
          </p:nvSpPr>
          <p:spPr>
            <a:xfrm>
              <a:off x="2830512" y="625475"/>
              <a:ext cx="4419600" cy="4419600"/>
            </a:xfrm>
            <a:custGeom>
              <a:avLst/>
              <a:gdLst>
                <a:gd name="connsiteX0" fmla="*/ 4419600 w 4419600"/>
                <a:gd name="connsiteY0" fmla="*/ 2209800 h 4419600"/>
                <a:gd name="connsiteX1" fmla="*/ 2209800 w 4419600"/>
                <a:gd name="connsiteY1" fmla="*/ 4419600 h 4419600"/>
                <a:gd name="connsiteX2" fmla="*/ 0 w 4419600"/>
                <a:gd name="connsiteY2" fmla="*/ 2209800 h 4419600"/>
                <a:gd name="connsiteX3" fmla="*/ 2209800 w 4419600"/>
                <a:gd name="connsiteY3" fmla="*/ 0 h 4419600"/>
                <a:gd name="connsiteX4" fmla="*/ 4419600 w 4419600"/>
                <a:gd name="connsiteY4" fmla="*/ 220980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0" h="4419600">
                  <a:moveTo>
                    <a:pt x="4419600" y="2209800"/>
                  </a:moveTo>
                  <a:cubicBezTo>
                    <a:pt x="4419600" y="3430239"/>
                    <a:pt x="3430239" y="4419600"/>
                    <a:pt x="2209800" y="4419600"/>
                  </a:cubicBezTo>
                  <a:cubicBezTo>
                    <a:pt x="989361" y="4419600"/>
                    <a:pt x="0" y="3430239"/>
                    <a:pt x="0" y="2209800"/>
                  </a:cubicBezTo>
                  <a:cubicBezTo>
                    <a:pt x="0" y="989361"/>
                    <a:pt x="989361" y="0"/>
                    <a:pt x="2209800" y="0"/>
                  </a:cubicBezTo>
                  <a:cubicBezTo>
                    <a:pt x="3430239" y="0"/>
                    <a:pt x="4419600" y="989361"/>
                    <a:pt x="4419600" y="2209800"/>
                  </a:cubicBez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7" name="Freeform: Shape 1736">
              <a:extLst>
                <a:ext uri="{FF2B5EF4-FFF2-40B4-BE49-F238E27FC236}">
                  <a16:creationId xmlns:a16="http://schemas.microsoft.com/office/drawing/2014/main" id="{3E62F760-ACCD-43BA-A201-77C8E26293D8}"/>
                </a:ext>
              </a:extLst>
            </p:cNvPr>
            <p:cNvSpPr/>
            <p:nvPr/>
          </p:nvSpPr>
          <p:spPr>
            <a:xfrm>
              <a:off x="3440103" y="1844675"/>
              <a:ext cx="3200400" cy="1295400"/>
            </a:xfrm>
            <a:custGeom>
              <a:avLst/>
              <a:gdLst>
                <a:gd name="connsiteX0" fmla="*/ 2971809 w 3200400"/>
                <a:gd name="connsiteY0" fmla="*/ 0 h 1295400"/>
                <a:gd name="connsiteX1" fmla="*/ 2362209 w 3200400"/>
                <a:gd name="connsiteY1" fmla="*/ 0 h 1295400"/>
                <a:gd name="connsiteX2" fmla="*/ 2133609 w 3200400"/>
                <a:gd name="connsiteY2" fmla="*/ 228600 h 1295400"/>
                <a:gd name="connsiteX3" fmla="*/ 1905009 w 3200400"/>
                <a:gd name="connsiteY3" fmla="*/ 0 h 1295400"/>
                <a:gd name="connsiteX4" fmla="*/ 1295409 w 3200400"/>
                <a:gd name="connsiteY4" fmla="*/ 0 h 1295400"/>
                <a:gd name="connsiteX5" fmla="*/ 1066809 w 3200400"/>
                <a:gd name="connsiteY5" fmla="*/ 228600 h 1295400"/>
                <a:gd name="connsiteX6" fmla="*/ 838209 w 3200400"/>
                <a:gd name="connsiteY6" fmla="*/ 0 h 1295400"/>
                <a:gd name="connsiteX7" fmla="*/ 228609 w 3200400"/>
                <a:gd name="connsiteY7" fmla="*/ 0 h 1295400"/>
                <a:gd name="connsiteX8" fmla="*/ 9 w 3200400"/>
                <a:gd name="connsiteY8" fmla="*/ 228600 h 1295400"/>
                <a:gd name="connsiteX9" fmla="*/ 9 w 3200400"/>
                <a:gd name="connsiteY9" fmla="*/ 491490 h 1295400"/>
                <a:gd name="connsiteX10" fmla="*/ 112166 w 3200400"/>
                <a:gd name="connsiteY10" fmla="*/ 609600 h 1295400"/>
                <a:gd name="connsiteX11" fmla="*/ 228589 w 3200400"/>
                <a:gd name="connsiteY11" fmla="*/ 497463 h 1295400"/>
                <a:gd name="connsiteX12" fmla="*/ 228609 w 3200400"/>
                <a:gd name="connsiteY12" fmla="*/ 495300 h 1295400"/>
                <a:gd name="connsiteX13" fmla="*/ 228609 w 3200400"/>
                <a:gd name="connsiteY13" fmla="*/ 1295400 h 1295400"/>
                <a:gd name="connsiteX14" fmla="*/ 838209 w 3200400"/>
                <a:gd name="connsiteY14" fmla="*/ 1295400 h 1295400"/>
                <a:gd name="connsiteX15" fmla="*/ 838209 w 3200400"/>
                <a:gd name="connsiteY15" fmla="*/ 495300 h 1295400"/>
                <a:gd name="connsiteX16" fmla="*/ 952489 w 3200400"/>
                <a:gd name="connsiteY16" fmla="*/ 609620 h 1295400"/>
                <a:gd name="connsiteX17" fmla="*/ 954652 w 3200400"/>
                <a:gd name="connsiteY17" fmla="*/ 609600 h 1295400"/>
                <a:gd name="connsiteX18" fmla="*/ 1066809 w 3200400"/>
                <a:gd name="connsiteY18" fmla="*/ 491490 h 1295400"/>
                <a:gd name="connsiteX19" fmla="*/ 1178966 w 3200400"/>
                <a:gd name="connsiteY19" fmla="*/ 609600 h 1295400"/>
                <a:gd name="connsiteX20" fmla="*/ 1295388 w 3200400"/>
                <a:gd name="connsiteY20" fmla="*/ 497463 h 1295400"/>
                <a:gd name="connsiteX21" fmla="*/ 1295409 w 3200400"/>
                <a:gd name="connsiteY21" fmla="*/ 495300 h 1295400"/>
                <a:gd name="connsiteX22" fmla="*/ 1295409 w 3200400"/>
                <a:gd name="connsiteY22" fmla="*/ 1295400 h 1295400"/>
                <a:gd name="connsiteX23" fmla="*/ 1905009 w 3200400"/>
                <a:gd name="connsiteY23" fmla="*/ 1295400 h 1295400"/>
                <a:gd name="connsiteX24" fmla="*/ 1905009 w 3200400"/>
                <a:gd name="connsiteY24" fmla="*/ 495300 h 1295400"/>
                <a:gd name="connsiteX25" fmla="*/ 2019289 w 3200400"/>
                <a:gd name="connsiteY25" fmla="*/ 609620 h 1295400"/>
                <a:gd name="connsiteX26" fmla="*/ 2021452 w 3200400"/>
                <a:gd name="connsiteY26" fmla="*/ 609600 h 1295400"/>
                <a:gd name="connsiteX27" fmla="*/ 2133609 w 3200400"/>
                <a:gd name="connsiteY27" fmla="*/ 491490 h 1295400"/>
                <a:gd name="connsiteX28" fmla="*/ 2245766 w 3200400"/>
                <a:gd name="connsiteY28" fmla="*/ 609600 h 1295400"/>
                <a:gd name="connsiteX29" fmla="*/ 2362189 w 3200400"/>
                <a:gd name="connsiteY29" fmla="*/ 497463 h 1295400"/>
                <a:gd name="connsiteX30" fmla="*/ 2362209 w 3200400"/>
                <a:gd name="connsiteY30" fmla="*/ 495300 h 1295400"/>
                <a:gd name="connsiteX31" fmla="*/ 2362209 w 3200400"/>
                <a:gd name="connsiteY31" fmla="*/ 1295400 h 1295400"/>
                <a:gd name="connsiteX32" fmla="*/ 2971809 w 3200400"/>
                <a:gd name="connsiteY32" fmla="*/ 1295400 h 1295400"/>
                <a:gd name="connsiteX33" fmla="*/ 2971809 w 3200400"/>
                <a:gd name="connsiteY33" fmla="*/ 495300 h 1295400"/>
                <a:gd name="connsiteX34" fmla="*/ 3086089 w 3200400"/>
                <a:gd name="connsiteY34" fmla="*/ 609620 h 1295400"/>
                <a:gd name="connsiteX35" fmla="*/ 3088252 w 3200400"/>
                <a:gd name="connsiteY35" fmla="*/ 609600 h 1295400"/>
                <a:gd name="connsiteX36" fmla="*/ 3200409 w 3200400"/>
                <a:gd name="connsiteY36" fmla="*/ 491490 h 1295400"/>
                <a:gd name="connsiteX37" fmla="*/ 3200409 w 3200400"/>
                <a:gd name="connsiteY37" fmla="*/ 228600 h 1295400"/>
                <a:gd name="connsiteX38" fmla="*/ 2971809 w 3200400"/>
                <a:gd name="connsiteY38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00400" h="1295400">
                  <a:moveTo>
                    <a:pt x="2971809" y="0"/>
                  </a:moveTo>
                  <a:lnTo>
                    <a:pt x="2362209" y="0"/>
                  </a:lnTo>
                  <a:cubicBezTo>
                    <a:pt x="2235957" y="0"/>
                    <a:pt x="2133609" y="102348"/>
                    <a:pt x="2133609" y="228600"/>
                  </a:cubicBezTo>
                  <a:cubicBezTo>
                    <a:pt x="2133609" y="102348"/>
                    <a:pt x="2031261" y="0"/>
                    <a:pt x="1905009" y="0"/>
                  </a:cubicBezTo>
                  <a:lnTo>
                    <a:pt x="1295409" y="0"/>
                  </a:lnTo>
                  <a:cubicBezTo>
                    <a:pt x="1169156" y="0"/>
                    <a:pt x="1066809" y="102348"/>
                    <a:pt x="1066809" y="228600"/>
                  </a:cubicBezTo>
                  <a:cubicBezTo>
                    <a:pt x="1066809" y="102348"/>
                    <a:pt x="964461" y="0"/>
                    <a:pt x="838209" y="0"/>
                  </a:cubicBez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6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2" y="609609"/>
                    <a:pt x="952489" y="609620"/>
                  </a:cubicBezTo>
                  <a:cubicBezTo>
                    <a:pt x="953210" y="609620"/>
                    <a:pt x="953931" y="609614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cubicBezTo>
                    <a:pt x="1066047" y="554734"/>
                    <a:pt x="1115767" y="607093"/>
                    <a:pt x="1178966" y="609600"/>
                  </a:cubicBezTo>
                  <a:cubicBezTo>
                    <a:pt x="1242081" y="610784"/>
                    <a:pt x="1294205" y="560578"/>
                    <a:pt x="1295388" y="497463"/>
                  </a:cubicBezTo>
                  <a:cubicBezTo>
                    <a:pt x="1295402" y="496742"/>
                    <a:pt x="1295409" y="496021"/>
                    <a:pt x="1295409" y="495300"/>
                  </a:cubicBezTo>
                  <a:lnTo>
                    <a:pt x="1295409" y="1295400"/>
                  </a:lnTo>
                  <a:lnTo>
                    <a:pt x="1905009" y="1295400"/>
                  </a:lnTo>
                  <a:lnTo>
                    <a:pt x="1905009" y="495300"/>
                  </a:lnTo>
                  <a:cubicBezTo>
                    <a:pt x="1904998" y="558426"/>
                    <a:pt x="1956163" y="609609"/>
                    <a:pt x="2019289" y="609620"/>
                  </a:cubicBezTo>
                  <a:cubicBezTo>
                    <a:pt x="2020010" y="609620"/>
                    <a:pt x="2020731" y="609614"/>
                    <a:pt x="2021452" y="609600"/>
                  </a:cubicBezTo>
                  <a:cubicBezTo>
                    <a:pt x="2084651" y="607093"/>
                    <a:pt x="2134370" y="554734"/>
                    <a:pt x="2133609" y="491490"/>
                  </a:cubicBezTo>
                  <a:cubicBezTo>
                    <a:pt x="2132847" y="554734"/>
                    <a:pt x="2182567" y="607093"/>
                    <a:pt x="2245766" y="609600"/>
                  </a:cubicBezTo>
                  <a:cubicBezTo>
                    <a:pt x="2308881" y="610784"/>
                    <a:pt x="2361005" y="560578"/>
                    <a:pt x="2362189" y="497463"/>
                  </a:cubicBezTo>
                  <a:cubicBezTo>
                    <a:pt x="2362202" y="496742"/>
                    <a:pt x="2362209" y="496021"/>
                    <a:pt x="2362209" y="495300"/>
                  </a:cubicBezTo>
                  <a:lnTo>
                    <a:pt x="2362209" y="1295400"/>
                  </a:lnTo>
                  <a:lnTo>
                    <a:pt x="2971809" y="1295400"/>
                  </a:lnTo>
                  <a:lnTo>
                    <a:pt x="2971809" y="495300"/>
                  </a:lnTo>
                  <a:cubicBezTo>
                    <a:pt x="2971798" y="558426"/>
                    <a:pt x="3022963" y="609609"/>
                    <a:pt x="3086089" y="609620"/>
                  </a:cubicBezTo>
                  <a:cubicBezTo>
                    <a:pt x="3086810" y="609620"/>
                    <a:pt x="3087531" y="609614"/>
                    <a:pt x="3088252" y="609600"/>
                  </a:cubicBezTo>
                  <a:cubicBezTo>
                    <a:pt x="3151451" y="607093"/>
                    <a:pt x="3201170" y="554734"/>
                    <a:pt x="3200409" y="491490"/>
                  </a:cubicBezTo>
                  <a:lnTo>
                    <a:pt x="3200409" y="228600"/>
                  </a:lnTo>
                  <a:cubicBezTo>
                    <a:pt x="3200409" y="102348"/>
                    <a:pt x="3098061" y="0"/>
                    <a:pt x="2971809" y="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8" name="Freeform: Shape 1737">
              <a:extLst>
                <a:ext uri="{FF2B5EF4-FFF2-40B4-BE49-F238E27FC236}">
                  <a16:creationId xmlns:a16="http://schemas.microsoft.com/office/drawing/2014/main" id="{4942AC02-44C3-41BA-8BA2-D5C01435C89F}"/>
                </a:ext>
              </a:extLst>
            </p:cNvPr>
            <p:cNvSpPr/>
            <p:nvPr/>
          </p:nvSpPr>
          <p:spPr>
            <a:xfrm>
              <a:off x="5802312" y="1235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7" y="609600"/>
                    <a:pt x="304800" y="609600"/>
                  </a:cubicBezTo>
                  <a:cubicBezTo>
                    <a:pt x="136463" y="609600"/>
                    <a:pt x="0" y="473136"/>
                    <a:pt x="0" y="304800"/>
                  </a:cubicBezTo>
                  <a:cubicBezTo>
                    <a:pt x="0" y="136464"/>
                    <a:pt x="136463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9" name="Freeform: Shape 1738">
              <a:extLst>
                <a:ext uri="{FF2B5EF4-FFF2-40B4-BE49-F238E27FC236}">
                  <a16:creationId xmlns:a16="http://schemas.microsoft.com/office/drawing/2014/main" id="{B326A6C7-AC88-4682-97F7-0D0A20441511}"/>
                </a:ext>
              </a:extLst>
            </p:cNvPr>
            <p:cNvSpPr/>
            <p:nvPr/>
          </p:nvSpPr>
          <p:spPr>
            <a:xfrm>
              <a:off x="4735512" y="1235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7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0" name="Freeform: Shape 1739">
              <a:extLst>
                <a:ext uri="{FF2B5EF4-FFF2-40B4-BE49-F238E27FC236}">
                  <a16:creationId xmlns:a16="http://schemas.microsoft.com/office/drawing/2014/main" id="{351F28DF-755C-4375-8FC1-C89805A151F4}"/>
                </a:ext>
              </a:extLst>
            </p:cNvPr>
            <p:cNvSpPr/>
            <p:nvPr/>
          </p:nvSpPr>
          <p:spPr>
            <a:xfrm>
              <a:off x="3668712" y="1235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6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1" name="Freeform: Shape 1740">
              <a:extLst>
                <a:ext uri="{FF2B5EF4-FFF2-40B4-BE49-F238E27FC236}">
                  <a16:creationId xmlns:a16="http://schemas.microsoft.com/office/drawing/2014/main" id="{69DA67F0-A41B-48AF-8F28-6EBB5FF4ED17}"/>
                </a:ext>
              </a:extLst>
            </p:cNvPr>
            <p:cNvSpPr/>
            <p:nvPr/>
          </p:nvSpPr>
          <p:spPr>
            <a:xfrm>
              <a:off x="3440103" y="3140075"/>
              <a:ext cx="3200400" cy="1295400"/>
            </a:xfrm>
            <a:custGeom>
              <a:avLst/>
              <a:gdLst>
                <a:gd name="connsiteX0" fmla="*/ 2971809 w 3200400"/>
                <a:gd name="connsiteY0" fmla="*/ 0 h 1295400"/>
                <a:gd name="connsiteX1" fmla="*/ 2362209 w 3200400"/>
                <a:gd name="connsiteY1" fmla="*/ 0 h 1295400"/>
                <a:gd name="connsiteX2" fmla="*/ 2133609 w 3200400"/>
                <a:gd name="connsiteY2" fmla="*/ 228600 h 1295400"/>
                <a:gd name="connsiteX3" fmla="*/ 1905009 w 3200400"/>
                <a:gd name="connsiteY3" fmla="*/ 0 h 1295400"/>
                <a:gd name="connsiteX4" fmla="*/ 1295409 w 3200400"/>
                <a:gd name="connsiteY4" fmla="*/ 0 h 1295400"/>
                <a:gd name="connsiteX5" fmla="*/ 1066809 w 3200400"/>
                <a:gd name="connsiteY5" fmla="*/ 228600 h 1295400"/>
                <a:gd name="connsiteX6" fmla="*/ 838209 w 3200400"/>
                <a:gd name="connsiteY6" fmla="*/ 0 h 1295400"/>
                <a:gd name="connsiteX7" fmla="*/ 228609 w 3200400"/>
                <a:gd name="connsiteY7" fmla="*/ 0 h 1295400"/>
                <a:gd name="connsiteX8" fmla="*/ 9 w 3200400"/>
                <a:gd name="connsiteY8" fmla="*/ 228600 h 1295400"/>
                <a:gd name="connsiteX9" fmla="*/ 9 w 3200400"/>
                <a:gd name="connsiteY9" fmla="*/ 491490 h 1295400"/>
                <a:gd name="connsiteX10" fmla="*/ 112166 w 3200400"/>
                <a:gd name="connsiteY10" fmla="*/ 609600 h 1295400"/>
                <a:gd name="connsiteX11" fmla="*/ 228589 w 3200400"/>
                <a:gd name="connsiteY11" fmla="*/ 497463 h 1295400"/>
                <a:gd name="connsiteX12" fmla="*/ 228609 w 3200400"/>
                <a:gd name="connsiteY12" fmla="*/ 495300 h 1295400"/>
                <a:gd name="connsiteX13" fmla="*/ 228609 w 3200400"/>
                <a:gd name="connsiteY13" fmla="*/ 1295400 h 1295400"/>
                <a:gd name="connsiteX14" fmla="*/ 838209 w 3200400"/>
                <a:gd name="connsiteY14" fmla="*/ 1295400 h 1295400"/>
                <a:gd name="connsiteX15" fmla="*/ 838209 w 3200400"/>
                <a:gd name="connsiteY15" fmla="*/ 495300 h 1295400"/>
                <a:gd name="connsiteX16" fmla="*/ 952489 w 3200400"/>
                <a:gd name="connsiteY16" fmla="*/ 609620 h 1295400"/>
                <a:gd name="connsiteX17" fmla="*/ 954652 w 3200400"/>
                <a:gd name="connsiteY17" fmla="*/ 609600 h 1295400"/>
                <a:gd name="connsiteX18" fmla="*/ 1066809 w 3200400"/>
                <a:gd name="connsiteY18" fmla="*/ 491490 h 1295400"/>
                <a:gd name="connsiteX19" fmla="*/ 1178966 w 3200400"/>
                <a:gd name="connsiteY19" fmla="*/ 609600 h 1295400"/>
                <a:gd name="connsiteX20" fmla="*/ 1295388 w 3200400"/>
                <a:gd name="connsiteY20" fmla="*/ 497463 h 1295400"/>
                <a:gd name="connsiteX21" fmla="*/ 1295409 w 3200400"/>
                <a:gd name="connsiteY21" fmla="*/ 495300 h 1295400"/>
                <a:gd name="connsiteX22" fmla="*/ 1295409 w 3200400"/>
                <a:gd name="connsiteY22" fmla="*/ 1295400 h 1295400"/>
                <a:gd name="connsiteX23" fmla="*/ 1905009 w 3200400"/>
                <a:gd name="connsiteY23" fmla="*/ 1295400 h 1295400"/>
                <a:gd name="connsiteX24" fmla="*/ 1905009 w 3200400"/>
                <a:gd name="connsiteY24" fmla="*/ 495300 h 1295400"/>
                <a:gd name="connsiteX25" fmla="*/ 2019289 w 3200400"/>
                <a:gd name="connsiteY25" fmla="*/ 609620 h 1295400"/>
                <a:gd name="connsiteX26" fmla="*/ 2021452 w 3200400"/>
                <a:gd name="connsiteY26" fmla="*/ 609600 h 1295400"/>
                <a:gd name="connsiteX27" fmla="*/ 2133609 w 3200400"/>
                <a:gd name="connsiteY27" fmla="*/ 491490 h 1295400"/>
                <a:gd name="connsiteX28" fmla="*/ 2245766 w 3200400"/>
                <a:gd name="connsiteY28" fmla="*/ 609600 h 1295400"/>
                <a:gd name="connsiteX29" fmla="*/ 2362189 w 3200400"/>
                <a:gd name="connsiteY29" fmla="*/ 497463 h 1295400"/>
                <a:gd name="connsiteX30" fmla="*/ 2362209 w 3200400"/>
                <a:gd name="connsiteY30" fmla="*/ 495300 h 1295400"/>
                <a:gd name="connsiteX31" fmla="*/ 2362209 w 3200400"/>
                <a:gd name="connsiteY31" fmla="*/ 1295400 h 1295400"/>
                <a:gd name="connsiteX32" fmla="*/ 2971809 w 3200400"/>
                <a:gd name="connsiteY32" fmla="*/ 1295400 h 1295400"/>
                <a:gd name="connsiteX33" fmla="*/ 2971809 w 3200400"/>
                <a:gd name="connsiteY33" fmla="*/ 495300 h 1295400"/>
                <a:gd name="connsiteX34" fmla="*/ 3086089 w 3200400"/>
                <a:gd name="connsiteY34" fmla="*/ 609620 h 1295400"/>
                <a:gd name="connsiteX35" fmla="*/ 3088252 w 3200400"/>
                <a:gd name="connsiteY35" fmla="*/ 609600 h 1295400"/>
                <a:gd name="connsiteX36" fmla="*/ 3200409 w 3200400"/>
                <a:gd name="connsiteY36" fmla="*/ 491490 h 1295400"/>
                <a:gd name="connsiteX37" fmla="*/ 3200409 w 3200400"/>
                <a:gd name="connsiteY37" fmla="*/ 228600 h 1295400"/>
                <a:gd name="connsiteX38" fmla="*/ 2971809 w 3200400"/>
                <a:gd name="connsiteY38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00400" h="1295400">
                  <a:moveTo>
                    <a:pt x="2971809" y="0"/>
                  </a:moveTo>
                  <a:lnTo>
                    <a:pt x="2362209" y="0"/>
                  </a:lnTo>
                  <a:cubicBezTo>
                    <a:pt x="2235957" y="0"/>
                    <a:pt x="2133609" y="102348"/>
                    <a:pt x="2133609" y="228600"/>
                  </a:cubicBezTo>
                  <a:cubicBezTo>
                    <a:pt x="2133609" y="102348"/>
                    <a:pt x="2031261" y="0"/>
                    <a:pt x="1905009" y="0"/>
                  </a:cubicBezTo>
                  <a:lnTo>
                    <a:pt x="1295409" y="0"/>
                  </a:lnTo>
                  <a:cubicBezTo>
                    <a:pt x="1169156" y="0"/>
                    <a:pt x="1066809" y="102348"/>
                    <a:pt x="1066809" y="228600"/>
                  </a:cubicBezTo>
                  <a:cubicBezTo>
                    <a:pt x="1066809" y="102348"/>
                    <a:pt x="964461" y="0"/>
                    <a:pt x="838209" y="0"/>
                  </a:cubicBez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6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2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cubicBezTo>
                    <a:pt x="1066047" y="554734"/>
                    <a:pt x="1115767" y="607093"/>
                    <a:pt x="1178966" y="609600"/>
                  </a:cubicBezTo>
                  <a:cubicBezTo>
                    <a:pt x="1242081" y="610784"/>
                    <a:pt x="1294205" y="560578"/>
                    <a:pt x="1295388" y="497463"/>
                  </a:cubicBezTo>
                  <a:cubicBezTo>
                    <a:pt x="1295402" y="496742"/>
                    <a:pt x="1295409" y="496021"/>
                    <a:pt x="1295409" y="495300"/>
                  </a:cubicBezTo>
                  <a:lnTo>
                    <a:pt x="1295409" y="1295400"/>
                  </a:lnTo>
                  <a:lnTo>
                    <a:pt x="1905009" y="1295400"/>
                  </a:lnTo>
                  <a:lnTo>
                    <a:pt x="1905009" y="495300"/>
                  </a:lnTo>
                  <a:cubicBezTo>
                    <a:pt x="1904998" y="558426"/>
                    <a:pt x="1956163" y="609609"/>
                    <a:pt x="2019289" y="609620"/>
                  </a:cubicBezTo>
                  <a:cubicBezTo>
                    <a:pt x="2020010" y="609620"/>
                    <a:pt x="2020731" y="609613"/>
                    <a:pt x="2021452" y="609600"/>
                  </a:cubicBezTo>
                  <a:cubicBezTo>
                    <a:pt x="2084651" y="607093"/>
                    <a:pt x="2134370" y="554734"/>
                    <a:pt x="2133609" y="491490"/>
                  </a:cubicBezTo>
                  <a:cubicBezTo>
                    <a:pt x="2132847" y="554734"/>
                    <a:pt x="2182567" y="607093"/>
                    <a:pt x="2245766" y="609600"/>
                  </a:cubicBezTo>
                  <a:cubicBezTo>
                    <a:pt x="2308881" y="610784"/>
                    <a:pt x="2361005" y="560578"/>
                    <a:pt x="2362189" y="497463"/>
                  </a:cubicBezTo>
                  <a:cubicBezTo>
                    <a:pt x="2362202" y="496742"/>
                    <a:pt x="2362209" y="496021"/>
                    <a:pt x="2362209" y="495300"/>
                  </a:cubicBezTo>
                  <a:lnTo>
                    <a:pt x="2362209" y="1295400"/>
                  </a:lnTo>
                  <a:lnTo>
                    <a:pt x="2971809" y="1295400"/>
                  </a:lnTo>
                  <a:lnTo>
                    <a:pt x="2971809" y="495300"/>
                  </a:lnTo>
                  <a:cubicBezTo>
                    <a:pt x="2971798" y="558426"/>
                    <a:pt x="3022963" y="609609"/>
                    <a:pt x="3086089" y="609620"/>
                  </a:cubicBezTo>
                  <a:cubicBezTo>
                    <a:pt x="3086810" y="609620"/>
                    <a:pt x="3087531" y="609613"/>
                    <a:pt x="3088252" y="609600"/>
                  </a:cubicBezTo>
                  <a:cubicBezTo>
                    <a:pt x="3151451" y="607093"/>
                    <a:pt x="3201170" y="554734"/>
                    <a:pt x="3200409" y="491490"/>
                  </a:cubicBezTo>
                  <a:lnTo>
                    <a:pt x="3200409" y="228600"/>
                  </a:lnTo>
                  <a:cubicBezTo>
                    <a:pt x="3200409" y="102348"/>
                    <a:pt x="3098061" y="0"/>
                    <a:pt x="2971809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2" name="Freeform: Shape 1741">
              <a:extLst>
                <a:ext uri="{FF2B5EF4-FFF2-40B4-BE49-F238E27FC236}">
                  <a16:creationId xmlns:a16="http://schemas.microsoft.com/office/drawing/2014/main" id="{7AFAF61F-87B8-4D40-9294-E3A7AE3AB1C9}"/>
                </a:ext>
              </a:extLst>
            </p:cNvPr>
            <p:cNvSpPr/>
            <p:nvPr/>
          </p:nvSpPr>
          <p:spPr>
            <a:xfrm>
              <a:off x="5802312" y="25304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3" y="609600"/>
                    <a:pt x="0" y="473137"/>
                    <a:pt x="0" y="304800"/>
                  </a:cubicBezTo>
                  <a:cubicBezTo>
                    <a:pt x="0" y="136464"/>
                    <a:pt x="136463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3" name="Freeform: Shape 1742">
              <a:extLst>
                <a:ext uri="{FF2B5EF4-FFF2-40B4-BE49-F238E27FC236}">
                  <a16:creationId xmlns:a16="http://schemas.microsoft.com/office/drawing/2014/main" id="{078D3CBB-1849-491B-A59D-B4487C552BF7}"/>
                </a:ext>
              </a:extLst>
            </p:cNvPr>
            <p:cNvSpPr/>
            <p:nvPr/>
          </p:nvSpPr>
          <p:spPr>
            <a:xfrm>
              <a:off x="4735512" y="25304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4" name="Freeform: Shape 1743">
              <a:extLst>
                <a:ext uri="{FF2B5EF4-FFF2-40B4-BE49-F238E27FC236}">
                  <a16:creationId xmlns:a16="http://schemas.microsoft.com/office/drawing/2014/main" id="{4039B5A0-F764-4E25-8F38-459F5536B79C}"/>
                </a:ext>
              </a:extLst>
            </p:cNvPr>
            <p:cNvSpPr/>
            <p:nvPr/>
          </p:nvSpPr>
          <p:spPr>
            <a:xfrm>
              <a:off x="3668712" y="25304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6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6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5" name="Freeform: Shape 1744">
              <a:extLst>
                <a:ext uri="{FF2B5EF4-FFF2-40B4-BE49-F238E27FC236}">
                  <a16:creationId xmlns:a16="http://schemas.microsoft.com/office/drawing/2014/main" id="{C6654453-1467-4CD6-84FE-A4150A16FD32}"/>
                </a:ext>
              </a:extLst>
            </p:cNvPr>
            <p:cNvSpPr/>
            <p:nvPr/>
          </p:nvSpPr>
          <p:spPr>
            <a:xfrm>
              <a:off x="6030912" y="38258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6" name="Freeform: Shape 1745">
              <a:extLst>
                <a:ext uri="{FF2B5EF4-FFF2-40B4-BE49-F238E27FC236}">
                  <a16:creationId xmlns:a16="http://schemas.microsoft.com/office/drawing/2014/main" id="{57477082-393B-4167-98C1-09660613DCC0}"/>
                </a:ext>
              </a:extLst>
            </p:cNvPr>
            <p:cNvSpPr/>
            <p:nvPr/>
          </p:nvSpPr>
          <p:spPr>
            <a:xfrm>
              <a:off x="57261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7" name="Freeform: Shape 1746">
              <a:extLst>
                <a:ext uri="{FF2B5EF4-FFF2-40B4-BE49-F238E27FC236}">
                  <a16:creationId xmlns:a16="http://schemas.microsoft.com/office/drawing/2014/main" id="{D3DB47F6-C809-4D3B-9052-066C2FC002BB}"/>
                </a:ext>
              </a:extLst>
            </p:cNvPr>
            <p:cNvSpPr/>
            <p:nvPr/>
          </p:nvSpPr>
          <p:spPr>
            <a:xfrm>
              <a:off x="64119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8" name="Freeform: Shape 1747">
              <a:extLst>
                <a:ext uri="{FF2B5EF4-FFF2-40B4-BE49-F238E27FC236}">
                  <a16:creationId xmlns:a16="http://schemas.microsoft.com/office/drawing/2014/main" id="{0F8A00A0-0838-41FF-96D6-C37D0D2FC2EE}"/>
                </a:ext>
              </a:extLst>
            </p:cNvPr>
            <p:cNvSpPr/>
            <p:nvPr/>
          </p:nvSpPr>
          <p:spPr>
            <a:xfrm>
              <a:off x="57261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9" name="Freeform: Shape 1748">
              <a:extLst>
                <a:ext uri="{FF2B5EF4-FFF2-40B4-BE49-F238E27FC236}">
                  <a16:creationId xmlns:a16="http://schemas.microsoft.com/office/drawing/2014/main" id="{F6712FEC-9F7E-449A-B30C-7C285AFF3B20}"/>
                </a:ext>
              </a:extLst>
            </p:cNvPr>
            <p:cNvSpPr/>
            <p:nvPr/>
          </p:nvSpPr>
          <p:spPr>
            <a:xfrm>
              <a:off x="64119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0" name="Freeform: Shape 1749">
              <a:extLst>
                <a:ext uri="{FF2B5EF4-FFF2-40B4-BE49-F238E27FC236}">
                  <a16:creationId xmlns:a16="http://schemas.microsoft.com/office/drawing/2014/main" id="{3567E27E-450C-4C23-A83A-A5D28B92494F}"/>
                </a:ext>
              </a:extLst>
            </p:cNvPr>
            <p:cNvSpPr/>
            <p:nvPr/>
          </p:nvSpPr>
          <p:spPr>
            <a:xfrm>
              <a:off x="46593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1" name="Freeform: Shape 1750">
              <a:extLst>
                <a:ext uri="{FF2B5EF4-FFF2-40B4-BE49-F238E27FC236}">
                  <a16:creationId xmlns:a16="http://schemas.microsoft.com/office/drawing/2014/main" id="{873E2852-8D56-436F-AAD7-6AFE866276D4}"/>
                </a:ext>
              </a:extLst>
            </p:cNvPr>
            <p:cNvSpPr/>
            <p:nvPr/>
          </p:nvSpPr>
          <p:spPr>
            <a:xfrm>
              <a:off x="53451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2" name="Freeform: Shape 1751">
              <a:extLst>
                <a:ext uri="{FF2B5EF4-FFF2-40B4-BE49-F238E27FC236}">
                  <a16:creationId xmlns:a16="http://schemas.microsoft.com/office/drawing/2014/main" id="{0492FFE8-C748-4958-AE8C-1DA2B7505B1B}"/>
                </a:ext>
              </a:extLst>
            </p:cNvPr>
            <p:cNvSpPr/>
            <p:nvPr/>
          </p:nvSpPr>
          <p:spPr>
            <a:xfrm>
              <a:off x="4964112" y="38258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3" name="Freeform: Shape 1752">
              <a:extLst>
                <a:ext uri="{FF2B5EF4-FFF2-40B4-BE49-F238E27FC236}">
                  <a16:creationId xmlns:a16="http://schemas.microsoft.com/office/drawing/2014/main" id="{8F563599-FBD6-4B40-BE31-B7277BCAD7BD}"/>
                </a:ext>
              </a:extLst>
            </p:cNvPr>
            <p:cNvSpPr/>
            <p:nvPr/>
          </p:nvSpPr>
          <p:spPr>
            <a:xfrm>
              <a:off x="46593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4" name="Freeform: Shape 1753">
              <a:extLst>
                <a:ext uri="{FF2B5EF4-FFF2-40B4-BE49-F238E27FC236}">
                  <a16:creationId xmlns:a16="http://schemas.microsoft.com/office/drawing/2014/main" id="{DF7885E8-3BF7-4CB4-BE00-5C21565E1EAD}"/>
                </a:ext>
              </a:extLst>
            </p:cNvPr>
            <p:cNvSpPr/>
            <p:nvPr/>
          </p:nvSpPr>
          <p:spPr>
            <a:xfrm>
              <a:off x="53451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5" name="Freeform: Shape 1754">
              <a:extLst>
                <a:ext uri="{FF2B5EF4-FFF2-40B4-BE49-F238E27FC236}">
                  <a16:creationId xmlns:a16="http://schemas.microsoft.com/office/drawing/2014/main" id="{E7522593-E320-4A78-A6B8-95D5B799ABA3}"/>
                </a:ext>
              </a:extLst>
            </p:cNvPr>
            <p:cNvSpPr/>
            <p:nvPr/>
          </p:nvSpPr>
          <p:spPr>
            <a:xfrm>
              <a:off x="46593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6" name="Freeform: Shape 1755">
              <a:extLst>
                <a:ext uri="{FF2B5EF4-FFF2-40B4-BE49-F238E27FC236}">
                  <a16:creationId xmlns:a16="http://schemas.microsoft.com/office/drawing/2014/main" id="{DB48F27B-16CF-4E0C-8498-77F4C0A3E0F3}"/>
                </a:ext>
              </a:extLst>
            </p:cNvPr>
            <p:cNvSpPr/>
            <p:nvPr/>
          </p:nvSpPr>
          <p:spPr>
            <a:xfrm>
              <a:off x="53451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7" name="Freeform: Shape 1756">
              <a:extLst>
                <a:ext uri="{FF2B5EF4-FFF2-40B4-BE49-F238E27FC236}">
                  <a16:creationId xmlns:a16="http://schemas.microsoft.com/office/drawing/2014/main" id="{73A0D428-F21B-4BAA-B4B2-73891E72FD90}"/>
                </a:ext>
              </a:extLst>
            </p:cNvPr>
            <p:cNvSpPr/>
            <p:nvPr/>
          </p:nvSpPr>
          <p:spPr>
            <a:xfrm>
              <a:off x="35925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8" name="Freeform: Shape 1757">
              <a:extLst>
                <a:ext uri="{FF2B5EF4-FFF2-40B4-BE49-F238E27FC236}">
                  <a16:creationId xmlns:a16="http://schemas.microsoft.com/office/drawing/2014/main" id="{33E6BDEB-A721-49D3-A380-4C69B22B19E6}"/>
                </a:ext>
              </a:extLst>
            </p:cNvPr>
            <p:cNvSpPr/>
            <p:nvPr/>
          </p:nvSpPr>
          <p:spPr>
            <a:xfrm>
              <a:off x="42783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9" name="Freeform: Shape 1758">
              <a:extLst>
                <a:ext uri="{FF2B5EF4-FFF2-40B4-BE49-F238E27FC236}">
                  <a16:creationId xmlns:a16="http://schemas.microsoft.com/office/drawing/2014/main" id="{E254B2F9-07FB-4165-BFDB-673784B3E345}"/>
                </a:ext>
              </a:extLst>
            </p:cNvPr>
            <p:cNvSpPr/>
            <p:nvPr/>
          </p:nvSpPr>
          <p:spPr>
            <a:xfrm>
              <a:off x="3897312" y="38258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0" name="Freeform: Shape 1759">
              <a:extLst>
                <a:ext uri="{FF2B5EF4-FFF2-40B4-BE49-F238E27FC236}">
                  <a16:creationId xmlns:a16="http://schemas.microsoft.com/office/drawing/2014/main" id="{DF2AC0F3-7D0E-41BC-9562-B66ACA3F0905}"/>
                </a:ext>
              </a:extLst>
            </p:cNvPr>
            <p:cNvSpPr/>
            <p:nvPr/>
          </p:nvSpPr>
          <p:spPr>
            <a:xfrm>
              <a:off x="35925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1" name="Freeform: Shape 1760">
              <a:extLst>
                <a:ext uri="{FF2B5EF4-FFF2-40B4-BE49-F238E27FC236}">
                  <a16:creationId xmlns:a16="http://schemas.microsoft.com/office/drawing/2014/main" id="{6BEC5CDA-E226-4459-A95A-8E4A9A0F7254}"/>
                </a:ext>
              </a:extLst>
            </p:cNvPr>
            <p:cNvSpPr/>
            <p:nvPr/>
          </p:nvSpPr>
          <p:spPr>
            <a:xfrm>
              <a:off x="4278312" y="2073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2" name="Freeform: Shape 1761">
              <a:extLst>
                <a:ext uri="{FF2B5EF4-FFF2-40B4-BE49-F238E27FC236}">
                  <a16:creationId xmlns:a16="http://schemas.microsoft.com/office/drawing/2014/main" id="{740BB1C0-0580-456A-955E-9F0363D8020F}"/>
                </a:ext>
              </a:extLst>
            </p:cNvPr>
            <p:cNvSpPr/>
            <p:nvPr/>
          </p:nvSpPr>
          <p:spPr>
            <a:xfrm>
              <a:off x="35925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3" name="Freeform: Shape 1762">
              <a:extLst>
                <a:ext uri="{FF2B5EF4-FFF2-40B4-BE49-F238E27FC236}">
                  <a16:creationId xmlns:a16="http://schemas.microsoft.com/office/drawing/2014/main" id="{D846B9EA-68F0-478A-B2F6-DB5A0A16DD18}"/>
                </a:ext>
              </a:extLst>
            </p:cNvPr>
            <p:cNvSpPr/>
            <p:nvPr/>
          </p:nvSpPr>
          <p:spPr>
            <a:xfrm>
              <a:off x="4278312" y="33686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4" name="Freeform: Shape 1763">
              <a:extLst>
                <a:ext uri="{FF2B5EF4-FFF2-40B4-BE49-F238E27FC236}">
                  <a16:creationId xmlns:a16="http://schemas.microsoft.com/office/drawing/2014/main" id="{B80B70FF-1C57-4FCD-AA72-48B6A5AC3D44}"/>
                </a:ext>
              </a:extLst>
            </p:cNvPr>
            <p:cNvSpPr/>
            <p:nvPr/>
          </p:nvSpPr>
          <p:spPr>
            <a:xfrm>
              <a:off x="2754307" y="549270"/>
              <a:ext cx="4572000" cy="4572000"/>
            </a:xfrm>
            <a:custGeom>
              <a:avLst/>
              <a:gdLst>
                <a:gd name="connsiteX0" fmla="*/ 3902455 w 4572000"/>
                <a:gd name="connsiteY0" fmla="*/ 669555 h 4572000"/>
                <a:gd name="connsiteX1" fmla="*/ 669555 w 4572000"/>
                <a:gd name="connsiteY1" fmla="*/ 669555 h 4572000"/>
                <a:gd name="connsiteX2" fmla="*/ 669555 w 4572000"/>
                <a:gd name="connsiteY2" fmla="*/ 3902455 h 4572000"/>
                <a:gd name="connsiteX3" fmla="*/ 3902455 w 4572000"/>
                <a:gd name="connsiteY3" fmla="*/ 3902455 h 4572000"/>
                <a:gd name="connsiteX4" fmla="*/ 3902455 w 4572000"/>
                <a:gd name="connsiteY4" fmla="*/ 669555 h 4572000"/>
                <a:gd name="connsiteX5" fmla="*/ 777302 w 4572000"/>
                <a:gd name="connsiteY5" fmla="*/ 3794708 h 4572000"/>
                <a:gd name="connsiteX6" fmla="*/ 724477 w 4572000"/>
                <a:gd name="connsiteY6" fmla="*/ 832271 h 4572000"/>
                <a:gd name="connsiteX7" fmla="*/ 3739758 w 4572000"/>
                <a:gd name="connsiteY7" fmla="*/ 3847514 h 4572000"/>
                <a:gd name="connsiteX8" fmla="*/ 777321 w 4572000"/>
                <a:gd name="connsiteY8" fmla="*/ 3794689 h 4572000"/>
                <a:gd name="connsiteX9" fmla="*/ 3847496 w 4572000"/>
                <a:gd name="connsiteY9" fmla="*/ 3739777 h 4572000"/>
                <a:gd name="connsiteX10" fmla="*/ 832252 w 4572000"/>
                <a:gd name="connsiteY10" fmla="*/ 724486 h 4572000"/>
                <a:gd name="connsiteX11" fmla="*/ 3847519 w 4572000"/>
                <a:gd name="connsiteY11" fmla="*/ 831835 h 4572000"/>
                <a:gd name="connsiteX12" fmla="*/ 3847515 w 4572000"/>
                <a:gd name="connsiteY12" fmla="*/ 3739758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0" h="4572000">
                  <a:moveTo>
                    <a:pt x="3902455" y="669555"/>
                  </a:moveTo>
                  <a:cubicBezTo>
                    <a:pt x="3009714" y="-223185"/>
                    <a:pt x="1562296" y="-223185"/>
                    <a:pt x="669555" y="669555"/>
                  </a:cubicBezTo>
                  <a:cubicBezTo>
                    <a:pt x="-223185" y="1562296"/>
                    <a:pt x="-223185" y="3009714"/>
                    <a:pt x="669555" y="3902455"/>
                  </a:cubicBezTo>
                  <a:cubicBezTo>
                    <a:pt x="1562296" y="4795195"/>
                    <a:pt x="3009714" y="4795195"/>
                    <a:pt x="3902455" y="3902455"/>
                  </a:cubicBezTo>
                  <a:cubicBezTo>
                    <a:pt x="4795195" y="3009714"/>
                    <a:pt x="4795195" y="1562296"/>
                    <a:pt x="3902455" y="669555"/>
                  </a:cubicBezTo>
                  <a:close/>
                  <a:moveTo>
                    <a:pt x="777302" y="3794708"/>
                  </a:moveTo>
                  <a:cubicBezTo>
                    <a:pt x="-34988" y="2982490"/>
                    <a:pt x="-58339" y="1672933"/>
                    <a:pt x="724477" y="832271"/>
                  </a:cubicBezTo>
                  <a:lnTo>
                    <a:pt x="3739758" y="3847514"/>
                  </a:lnTo>
                  <a:cubicBezTo>
                    <a:pt x="2899097" y="4630330"/>
                    <a:pt x="1589540" y="4606979"/>
                    <a:pt x="777321" y="3794689"/>
                  </a:cubicBezTo>
                  <a:close/>
                  <a:moveTo>
                    <a:pt x="3847496" y="3739777"/>
                  </a:moveTo>
                  <a:lnTo>
                    <a:pt x="832252" y="724486"/>
                  </a:lnTo>
                  <a:cubicBezTo>
                    <a:pt x="1694539" y="-78513"/>
                    <a:pt x="3044520" y="-30452"/>
                    <a:pt x="3847519" y="831835"/>
                  </a:cubicBezTo>
                  <a:cubicBezTo>
                    <a:pt x="4610399" y="1651040"/>
                    <a:pt x="4610397" y="2920556"/>
                    <a:pt x="3847515" y="3739758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5" name="Freeform: Shape 1764">
              <a:extLst>
                <a:ext uri="{FF2B5EF4-FFF2-40B4-BE49-F238E27FC236}">
                  <a16:creationId xmlns:a16="http://schemas.microsoft.com/office/drawing/2014/main" id="{E6390176-F6BF-4641-BC9C-CF4A09E68E8E}"/>
                </a:ext>
              </a:extLst>
            </p:cNvPr>
            <p:cNvSpPr/>
            <p:nvPr/>
          </p:nvSpPr>
          <p:spPr>
            <a:xfrm>
              <a:off x="2754305" y="549267"/>
              <a:ext cx="4572000" cy="4572000"/>
            </a:xfrm>
            <a:custGeom>
              <a:avLst/>
              <a:gdLst>
                <a:gd name="connsiteX0" fmla="*/ 2286007 w 4572000"/>
                <a:gd name="connsiteY0" fmla="*/ 8 h 4572000"/>
                <a:gd name="connsiteX1" fmla="*/ 0 w 4572000"/>
                <a:gd name="connsiteY1" fmla="*/ 2286001 h 4572000"/>
                <a:gd name="connsiteX2" fmla="*/ 669557 w 4572000"/>
                <a:gd name="connsiteY2" fmla="*/ 3902458 h 4572000"/>
                <a:gd name="connsiteX3" fmla="*/ 3902457 w 4572000"/>
                <a:gd name="connsiteY3" fmla="*/ 3902458 h 4572000"/>
                <a:gd name="connsiteX4" fmla="*/ 3902457 w 4572000"/>
                <a:gd name="connsiteY4" fmla="*/ 669559 h 4572000"/>
                <a:gd name="connsiteX5" fmla="*/ 2286007 w 4572000"/>
                <a:gd name="connsiteY5" fmla="*/ 8 h 4572000"/>
                <a:gd name="connsiteX6" fmla="*/ 152407 w 4572000"/>
                <a:gd name="connsiteY6" fmla="*/ 2286009 h 4572000"/>
                <a:gd name="connsiteX7" fmla="*/ 724498 w 4572000"/>
                <a:gd name="connsiteY7" fmla="*/ 832255 h 4572000"/>
                <a:gd name="connsiteX8" fmla="*/ 840607 w 4572000"/>
                <a:gd name="connsiteY8" fmla="*/ 948365 h 4572000"/>
                <a:gd name="connsiteX9" fmla="*/ 914617 w 4572000"/>
                <a:gd name="connsiteY9" fmla="*/ 1219209 h 4572000"/>
                <a:gd name="connsiteX10" fmla="*/ 914407 w 4572000"/>
                <a:gd name="connsiteY10" fmla="*/ 1219209 h 4572000"/>
                <a:gd name="connsiteX11" fmla="*/ 609607 w 4572000"/>
                <a:gd name="connsiteY11" fmla="*/ 1524009 h 4572000"/>
                <a:gd name="connsiteX12" fmla="*/ 609607 w 4572000"/>
                <a:gd name="connsiteY12" fmla="*/ 1786899 h 4572000"/>
                <a:gd name="connsiteX13" fmla="*/ 796573 w 4572000"/>
                <a:gd name="connsiteY13" fmla="*/ 1981209 h 4572000"/>
                <a:gd name="connsiteX14" fmla="*/ 838207 w 4572000"/>
                <a:gd name="connsiteY14" fmla="*/ 1977399 h 4572000"/>
                <a:gd name="connsiteX15" fmla="*/ 838207 w 4572000"/>
                <a:gd name="connsiteY15" fmla="*/ 2524219 h 4572000"/>
                <a:gd name="connsiteX16" fmla="*/ 609607 w 4572000"/>
                <a:gd name="connsiteY16" fmla="*/ 2819409 h 4572000"/>
                <a:gd name="connsiteX17" fmla="*/ 609607 w 4572000"/>
                <a:gd name="connsiteY17" fmla="*/ 3082299 h 4572000"/>
                <a:gd name="connsiteX18" fmla="*/ 796573 w 4572000"/>
                <a:gd name="connsiteY18" fmla="*/ 3276609 h 4572000"/>
                <a:gd name="connsiteX19" fmla="*/ 838207 w 4572000"/>
                <a:gd name="connsiteY19" fmla="*/ 3272799 h 4572000"/>
                <a:gd name="connsiteX20" fmla="*/ 838207 w 4572000"/>
                <a:gd name="connsiteY20" fmla="*/ 3853061 h 4572000"/>
                <a:gd name="connsiteX21" fmla="*/ 777323 w 4572000"/>
                <a:gd name="connsiteY21" fmla="*/ 3794692 h 4572000"/>
                <a:gd name="connsiteX22" fmla="*/ 152407 w 4572000"/>
                <a:gd name="connsiteY22" fmla="*/ 2286009 h 4572000"/>
                <a:gd name="connsiteX23" fmla="*/ 2057407 w 4572000"/>
                <a:gd name="connsiteY23" fmla="*/ 990609 h 4572000"/>
                <a:gd name="connsiteX24" fmla="*/ 2286007 w 4572000"/>
                <a:gd name="connsiteY24" fmla="*/ 762009 h 4572000"/>
                <a:gd name="connsiteX25" fmla="*/ 2514607 w 4572000"/>
                <a:gd name="connsiteY25" fmla="*/ 990609 h 4572000"/>
                <a:gd name="connsiteX26" fmla="*/ 2286007 w 4572000"/>
                <a:gd name="connsiteY26" fmla="*/ 1219209 h 4572000"/>
                <a:gd name="connsiteX27" fmla="*/ 2057407 w 4572000"/>
                <a:gd name="connsiteY27" fmla="*/ 990609 h 4572000"/>
                <a:gd name="connsiteX28" fmla="*/ 2590807 w 4572000"/>
                <a:gd name="connsiteY28" fmla="*/ 1371609 h 4572000"/>
                <a:gd name="connsiteX29" fmla="*/ 2743207 w 4572000"/>
                <a:gd name="connsiteY29" fmla="*/ 1524009 h 4572000"/>
                <a:gd name="connsiteX30" fmla="*/ 2743207 w 4572000"/>
                <a:gd name="connsiteY30" fmla="*/ 1786899 h 4572000"/>
                <a:gd name="connsiteX31" fmla="*/ 2705850 w 4572000"/>
                <a:gd name="connsiteY31" fmla="*/ 1828809 h 4572000"/>
                <a:gd name="connsiteX32" fmla="*/ 2667014 w 4572000"/>
                <a:gd name="connsiteY32" fmla="*/ 1791459 h 4572000"/>
                <a:gd name="connsiteX33" fmla="*/ 2667007 w 4572000"/>
                <a:gd name="connsiteY33" fmla="*/ 1790709 h 4572000"/>
                <a:gd name="connsiteX34" fmla="*/ 2667007 w 4572000"/>
                <a:gd name="connsiteY34" fmla="*/ 1524009 h 4572000"/>
                <a:gd name="connsiteX35" fmla="*/ 2514607 w 4572000"/>
                <a:gd name="connsiteY35" fmla="*/ 1524009 h 4572000"/>
                <a:gd name="connsiteX36" fmla="*/ 2514607 w 4572000"/>
                <a:gd name="connsiteY36" fmla="*/ 1981418 h 4572000"/>
                <a:gd name="connsiteX37" fmla="*/ 2076057 w 4572000"/>
                <a:gd name="connsiteY37" fmla="*/ 1968293 h 4572000"/>
                <a:gd name="connsiteX38" fmla="*/ 2057407 w 4572000"/>
                <a:gd name="connsiteY38" fmla="*/ 1949652 h 4572000"/>
                <a:gd name="connsiteX39" fmla="*/ 2057407 w 4572000"/>
                <a:gd name="connsiteY39" fmla="*/ 1524009 h 4572000"/>
                <a:gd name="connsiteX40" fmla="*/ 1905007 w 4572000"/>
                <a:gd name="connsiteY40" fmla="*/ 1524009 h 4572000"/>
                <a:gd name="connsiteX41" fmla="*/ 1905007 w 4572000"/>
                <a:gd name="connsiteY41" fmla="*/ 1790709 h 4572000"/>
                <a:gd name="connsiteX42" fmla="*/ 1904493 w 4572000"/>
                <a:gd name="connsiteY42" fmla="*/ 1796738 h 4572000"/>
                <a:gd name="connsiteX43" fmla="*/ 1828807 w 4572000"/>
                <a:gd name="connsiteY43" fmla="*/ 1721052 h 4572000"/>
                <a:gd name="connsiteX44" fmla="*/ 1828807 w 4572000"/>
                <a:gd name="connsiteY44" fmla="*/ 1524009 h 4572000"/>
                <a:gd name="connsiteX45" fmla="*/ 1981207 w 4572000"/>
                <a:gd name="connsiteY45" fmla="*/ 1371609 h 4572000"/>
                <a:gd name="connsiteX46" fmla="*/ 3124207 w 4572000"/>
                <a:gd name="connsiteY46" fmla="*/ 990609 h 4572000"/>
                <a:gd name="connsiteX47" fmla="*/ 3352807 w 4572000"/>
                <a:gd name="connsiteY47" fmla="*/ 762009 h 4572000"/>
                <a:gd name="connsiteX48" fmla="*/ 3581407 w 4572000"/>
                <a:gd name="connsiteY48" fmla="*/ 990609 h 4572000"/>
                <a:gd name="connsiteX49" fmla="*/ 3352807 w 4572000"/>
                <a:gd name="connsiteY49" fmla="*/ 1219209 h 4572000"/>
                <a:gd name="connsiteX50" fmla="*/ 3124207 w 4572000"/>
                <a:gd name="connsiteY50" fmla="*/ 990609 h 4572000"/>
                <a:gd name="connsiteX51" fmla="*/ 3657607 w 4572000"/>
                <a:gd name="connsiteY51" fmla="*/ 1371609 h 4572000"/>
                <a:gd name="connsiteX52" fmla="*/ 3810007 w 4572000"/>
                <a:gd name="connsiteY52" fmla="*/ 1524009 h 4572000"/>
                <a:gd name="connsiteX53" fmla="*/ 3810007 w 4572000"/>
                <a:gd name="connsiteY53" fmla="*/ 1786899 h 4572000"/>
                <a:gd name="connsiteX54" fmla="*/ 3772650 w 4572000"/>
                <a:gd name="connsiteY54" fmla="*/ 1828809 h 4572000"/>
                <a:gd name="connsiteX55" fmla="*/ 3733814 w 4572000"/>
                <a:gd name="connsiteY55" fmla="*/ 1791459 h 4572000"/>
                <a:gd name="connsiteX56" fmla="*/ 3733807 w 4572000"/>
                <a:gd name="connsiteY56" fmla="*/ 1790709 h 4572000"/>
                <a:gd name="connsiteX57" fmla="*/ 3733807 w 4572000"/>
                <a:gd name="connsiteY57" fmla="*/ 1524009 h 4572000"/>
                <a:gd name="connsiteX58" fmla="*/ 3581407 w 4572000"/>
                <a:gd name="connsiteY58" fmla="*/ 1524009 h 4572000"/>
                <a:gd name="connsiteX59" fmla="*/ 3581407 w 4572000"/>
                <a:gd name="connsiteY59" fmla="*/ 1981418 h 4572000"/>
                <a:gd name="connsiteX60" fmla="*/ 3124207 w 4572000"/>
                <a:gd name="connsiteY60" fmla="*/ 1981418 h 4572000"/>
                <a:gd name="connsiteX61" fmla="*/ 3124207 w 4572000"/>
                <a:gd name="connsiteY61" fmla="*/ 1524009 h 4572000"/>
                <a:gd name="connsiteX62" fmla="*/ 2971807 w 4572000"/>
                <a:gd name="connsiteY62" fmla="*/ 1524009 h 4572000"/>
                <a:gd name="connsiteX63" fmla="*/ 2971807 w 4572000"/>
                <a:gd name="connsiteY63" fmla="*/ 1790709 h 4572000"/>
                <a:gd name="connsiteX64" fmla="*/ 2960377 w 4572000"/>
                <a:gd name="connsiteY64" fmla="*/ 1817893 h 4572000"/>
                <a:gd name="connsiteX65" fmla="*/ 2932945 w 4572000"/>
                <a:gd name="connsiteY65" fmla="*/ 1828809 h 4572000"/>
                <a:gd name="connsiteX66" fmla="*/ 2895607 w 4572000"/>
                <a:gd name="connsiteY66" fmla="*/ 1786899 h 4572000"/>
                <a:gd name="connsiteX67" fmla="*/ 2895607 w 4572000"/>
                <a:gd name="connsiteY67" fmla="*/ 1524009 h 4572000"/>
                <a:gd name="connsiteX68" fmla="*/ 3048007 w 4572000"/>
                <a:gd name="connsiteY68" fmla="*/ 1371609 h 4572000"/>
                <a:gd name="connsiteX69" fmla="*/ 3581407 w 4572000"/>
                <a:gd name="connsiteY69" fmla="*/ 2819409 h 4572000"/>
                <a:gd name="connsiteX70" fmla="*/ 3581407 w 4572000"/>
                <a:gd name="connsiteY70" fmla="*/ 3473652 h 4572000"/>
                <a:gd name="connsiteX71" fmla="*/ 3429007 w 4572000"/>
                <a:gd name="connsiteY71" fmla="*/ 3321252 h 4572000"/>
                <a:gd name="connsiteX72" fmla="*/ 3429007 w 4572000"/>
                <a:gd name="connsiteY72" fmla="*/ 3276609 h 4572000"/>
                <a:gd name="connsiteX73" fmla="*/ 3384363 w 4572000"/>
                <a:gd name="connsiteY73" fmla="*/ 3276609 h 4572000"/>
                <a:gd name="connsiteX74" fmla="*/ 3124207 w 4572000"/>
                <a:gd name="connsiteY74" fmla="*/ 3016452 h 4572000"/>
                <a:gd name="connsiteX75" fmla="*/ 3124207 w 4572000"/>
                <a:gd name="connsiteY75" fmla="*/ 2819409 h 4572000"/>
                <a:gd name="connsiteX76" fmla="*/ 2971807 w 4572000"/>
                <a:gd name="connsiteY76" fmla="*/ 2819409 h 4572000"/>
                <a:gd name="connsiteX77" fmla="*/ 2971807 w 4572000"/>
                <a:gd name="connsiteY77" fmla="*/ 2864052 h 4572000"/>
                <a:gd name="connsiteX78" fmla="*/ 2898465 w 4572000"/>
                <a:gd name="connsiteY78" fmla="*/ 2790653 h 4572000"/>
                <a:gd name="connsiteX79" fmla="*/ 3048007 w 4572000"/>
                <a:gd name="connsiteY79" fmla="*/ 2667009 h 4572000"/>
                <a:gd name="connsiteX80" fmla="*/ 3657607 w 4572000"/>
                <a:gd name="connsiteY80" fmla="*/ 2667009 h 4572000"/>
                <a:gd name="connsiteX81" fmla="*/ 3810007 w 4572000"/>
                <a:gd name="connsiteY81" fmla="*/ 2819409 h 4572000"/>
                <a:gd name="connsiteX82" fmla="*/ 3810007 w 4572000"/>
                <a:gd name="connsiteY82" fmla="*/ 3082299 h 4572000"/>
                <a:gd name="connsiteX83" fmla="*/ 3772650 w 4572000"/>
                <a:gd name="connsiteY83" fmla="*/ 3124209 h 4572000"/>
                <a:gd name="connsiteX84" fmla="*/ 3745218 w 4572000"/>
                <a:gd name="connsiteY84" fmla="*/ 3113293 h 4572000"/>
                <a:gd name="connsiteX85" fmla="*/ 3733807 w 4572000"/>
                <a:gd name="connsiteY85" fmla="*/ 3086109 h 4572000"/>
                <a:gd name="connsiteX86" fmla="*/ 3733807 w 4572000"/>
                <a:gd name="connsiteY86" fmla="*/ 2819409 h 4572000"/>
                <a:gd name="connsiteX87" fmla="*/ 2743207 w 4572000"/>
                <a:gd name="connsiteY87" fmla="*/ 3082299 h 4572000"/>
                <a:gd name="connsiteX88" fmla="*/ 2705850 w 4572000"/>
                <a:gd name="connsiteY88" fmla="*/ 3124209 h 4572000"/>
                <a:gd name="connsiteX89" fmla="*/ 2667014 w 4572000"/>
                <a:gd name="connsiteY89" fmla="*/ 3086859 h 4572000"/>
                <a:gd name="connsiteX90" fmla="*/ 2667007 w 4572000"/>
                <a:gd name="connsiteY90" fmla="*/ 3086109 h 4572000"/>
                <a:gd name="connsiteX91" fmla="*/ 2667007 w 4572000"/>
                <a:gd name="connsiteY91" fmla="*/ 2819409 h 4572000"/>
                <a:gd name="connsiteX92" fmla="*/ 2514607 w 4572000"/>
                <a:gd name="connsiteY92" fmla="*/ 2819409 h 4572000"/>
                <a:gd name="connsiteX93" fmla="*/ 2514607 w 4572000"/>
                <a:gd name="connsiteY93" fmla="*/ 3810009 h 4572000"/>
                <a:gd name="connsiteX94" fmla="*/ 2362207 w 4572000"/>
                <a:gd name="connsiteY94" fmla="*/ 3810009 h 4572000"/>
                <a:gd name="connsiteX95" fmla="*/ 2362207 w 4572000"/>
                <a:gd name="connsiteY95" fmla="*/ 3276609 h 4572000"/>
                <a:gd name="connsiteX96" fmla="*/ 2209807 w 4572000"/>
                <a:gd name="connsiteY96" fmla="*/ 3276609 h 4572000"/>
                <a:gd name="connsiteX97" fmla="*/ 2209807 w 4572000"/>
                <a:gd name="connsiteY97" fmla="*/ 3810009 h 4572000"/>
                <a:gd name="connsiteX98" fmla="*/ 2057407 w 4572000"/>
                <a:gd name="connsiteY98" fmla="*/ 3810009 h 4572000"/>
                <a:gd name="connsiteX99" fmla="*/ 2057407 w 4572000"/>
                <a:gd name="connsiteY99" fmla="*/ 2819409 h 4572000"/>
                <a:gd name="connsiteX100" fmla="*/ 1905007 w 4572000"/>
                <a:gd name="connsiteY100" fmla="*/ 2819409 h 4572000"/>
                <a:gd name="connsiteX101" fmla="*/ 1905007 w 4572000"/>
                <a:gd name="connsiteY101" fmla="*/ 3086109 h 4572000"/>
                <a:gd name="connsiteX102" fmla="*/ 1893577 w 4572000"/>
                <a:gd name="connsiteY102" fmla="*/ 3113293 h 4572000"/>
                <a:gd name="connsiteX103" fmla="*/ 1866145 w 4572000"/>
                <a:gd name="connsiteY103" fmla="*/ 3124209 h 4572000"/>
                <a:gd name="connsiteX104" fmla="*/ 1828807 w 4572000"/>
                <a:gd name="connsiteY104" fmla="*/ 3082299 h 4572000"/>
                <a:gd name="connsiteX105" fmla="*/ 1828807 w 4572000"/>
                <a:gd name="connsiteY105" fmla="*/ 2819409 h 4572000"/>
                <a:gd name="connsiteX106" fmla="*/ 1981207 w 4572000"/>
                <a:gd name="connsiteY106" fmla="*/ 2667009 h 4572000"/>
                <a:gd name="connsiteX107" fmla="*/ 2559251 w 4572000"/>
                <a:gd name="connsiteY107" fmla="*/ 2667009 h 4572000"/>
                <a:gd name="connsiteX108" fmla="*/ 2743207 w 4572000"/>
                <a:gd name="connsiteY108" fmla="*/ 2850965 h 4572000"/>
                <a:gd name="connsiteX109" fmla="*/ 1676407 w 4572000"/>
                <a:gd name="connsiteY109" fmla="*/ 3082299 h 4572000"/>
                <a:gd name="connsiteX110" fmla="*/ 1639050 w 4572000"/>
                <a:gd name="connsiteY110" fmla="*/ 3124209 h 4572000"/>
                <a:gd name="connsiteX111" fmla="*/ 1600214 w 4572000"/>
                <a:gd name="connsiteY111" fmla="*/ 3086859 h 4572000"/>
                <a:gd name="connsiteX112" fmla="*/ 1600207 w 4572000"/>
                <a:gd name="connsiteY112" fmla="*/ 3086109 h 4572000"/>
                <a:gd name="connsiteX113" fmla="*/ 1600207 w 4572000"/>
                <a:gd name="connsiteY113" fmla="*/ 2819409 h 4572000"/>
                <a:gd name="connsiteX114" fmla="*/ 1447807 w 4572000"/>
                <a:gd name="connsiteY114" fmla="*/ 2819409 h 4572000"/>
                <a:gd name="connsiteX115" fmla="*/ 1447807 w 4572000"/>
                <a:gd name="connsiteY115" fmla="*/ 3810009 h 4572000"/>
                <a:gd name="connsiteX116" fmla="*/ 1295407 w 4572000"/>
                <a:gd name="connsiteY116" fmla="*/ 3810009 h 4572000"/>
                <a:gd name="connsiteX117" fmla="*/ 1295407 w 4572000"/>
                <a:gd name="connsiteY117" fmla="*/ 3276609 h 4572000"/>
                <a:gd name="connsiteX118" fmla="*/ 1143007 w 4572000"/>
                <a:gd name="connsiteY118" fmla="*/ 3276609 h 4572000"/>
                <a:gd name="connsiteX119" fmla="*/ 1143007 w 4572000"/>
                <a:gd name="connsiteY119" fmla="*/ 3810009 h 4572000"/>
                <a:gd name="connsiteX120" fmla="*/ 990607 w 4572000"/>
                <a:gd name="connsiteY120" fmla="*/ 3810009 h 4572000"/>
                <a:gd name="connsiteX121" fmla="*/ 990607 w 4572000"/>
                <a:gd name="connsiteY121" fmla="*/ 2819409 h 4572000"/>
                <a:gd name="connsiteX122" fmla="*/ 838207 w 4572000"/>
                <a:gd name="connsiteY122" fmla="*/ 2819409 h 4572000"/>
                <a:gd name="connsiteX123" fmla="*/ 838207 w 4572000"/>
                <a:gd name="connsiteY123" fmla="*/ 3086109 h 4572000"/>
                <a:gd name="connsiteX124" fmla="*/ 826777 w 4572000"/>
                <a:gd name="connsiteY124" fmla="*/ 3113293 h 4572000"/>
                <a:gd name="connsiteX125" fmla="*/ 799364 w 4572000"/>
                <a:gd name="connsiteY125" fmla="*/ 3124209 h 4572000"/>
                <a:gd name="connsiteX126" fmla="*/ 762007 w 4572000"/>
                <a:gd name="connsiteY126" fmla="*/ 3082299 h 4572000"/>
                <a:gd name="connsiteX127" fmla="*/ 762007 w 4572000"/>
                <a:gd name="connsiteY127" fmla="*/ 2819409 h 4572000"/>
                <a:gd name="connsiteX128" fmla="*/ 914407 w 4572000"/>
                <a:gd name="connsiteY128" fmla="*/ 2667009 h 4572000"/>
                <a:gd name="connsiteX129" fmla="*/ 1524007 w 4572000"/>
                <a:gd name="connsiteY129" fmla="*/ 2667009 h 4572000"/>
                <a:gd name="connsiteX130" fmla="*/ 1676407 w 4572000"/>
                <a:gd name="connsiteY130" fmla="*/ 2819409 h 4572000"/>
                <a:gd name="connsiteX131" fmla="*/ 1263851 w 4572000"/>
                <a:gd name="connsiteY131" fmla="*/ 1371609 h 4572000"/>
                <a:gd name="connsiteX132" fmla="*/ 1447807 w 4572000"/>
                <a:gd name="connsiteY132" fmla="*/ 1555565 h 4572000"/>
                <a:gd name="connsiteX133" fmla="*/ 1447807 w 4572000"/>
                <a:gd name="connsiteY133" fmla="*/ 1981418 h 4572000"/>
                <a:gd name="connsiteX134" fmla="*/ 990607 w 4572000"/>
                <a:gd name="connsiteY134" fmla="*/ 1981418 h 4572000"/>
                <a:gd name="connsiteX135" fmla="*/ 990607 w 4572000"/>
                <a:gd name="connsiteY135" fmla="*/ 1524009 h 4572000"/>
                <a:gd name="connsiteX136" fmla="*/ 838207 w 4572000"/>
                <a:gd name="connsiteY136" fmla="*/ 1524009 h 4572000"/>
                <a:gd name="connsiteX137" fmla="*/ 838207 w 4572000"/>
                <a:gd name="connsiteY137" fmla="*/ 1790709 h 4572000"/>
                <a:gd name="connsiteX138" fmla="*/ 826777 w 4572000"/>
                <a:gd name="connsiteY138" fmla="*/ 1817893 h 4572000"/>
                <a:gd name="connsiteX139" fmla="*/ 799364 w 4572000"/>
                <a:gd name="connsiteY139" fmla="*/ 1828809 h 4572000"/>
                <a:gd name="connsiteX140" fmla="*/ 762007 w 4572000"/>
                <a:gd name="connsiteY140" fmla="*/ 1786899 h 4572000"/>
                <a:gd name="connsiteX141" fmla="*/ 762007 w 4572000"/>
                <a:gd name="connsiteY141" fmla="*/ 1524009 h 4572000"/>
                <a:gd name="connsiteX142" fmla="*/ 914407 w 4572000"/>
                <a:gd name="connsiteY142" fmla="*/ 1371609 h 4572000"/>
                <a:gd name="connsiteX143" fmla="*/ 2492271 w 4572000"/>
                <a:gd name="connsiteY143" fmla="*/ 2384507 h 4572000"/>
                <a:gd name="connsiteX144" fmla="*/ 2187471 w 4572000"/>
                <a:gd name="connsiteY144" fmla="*/ 2079707 h 4572000"/>
                <a:gd name="connsiteX145" fmla="*/ 2492271 w 4572000"/>
                <a:gd name="connsiteY145" fmla="*/ 2187268 h 4572000"/>
                <a:gd name="connsiteX146" fmla="*/ 2492271 w 4572000"/>
                <a:gd name="connsiteY146" fmla="*/ 2384507 h 4572000"/>
                <a:gd name="connsiteX147" fmla="*/ 2384505 w 4572000"/>
                <a:gd name="connsiteY147" fmla="*/ 2492272 h 4572000"/>
                <a:gd name="connsiteX148" fmla="*/ 2079705 w 4572000"/>
                <a:gd name="connsiteY148" fmla="*/ 2384509 h 4572000"/>
                <a:gd name="connsiteX149" fmla="*/ 2079705 w 4572000"/>
                <a:gd name="connsiteY149" fmla="*/ 2187472 h 4572000"/>
                <a:gd name="connsiteX150" fmla="*/ 1676407 w 4572000"/>
                <a:gd name="connsiteY150" fmla="*/ 1786899 h 4572000"/>
                <a:gd name="connsiteX151" fmla="*/ 1639050 w 4572000"/>
                <a:gd name="connsiteY151" fmla="*/ 1828809 h 4572000"/>
                <a:gd name="connsiteX152" fmla="*/ 1600214 w 4572000"/>
                <a:gd name="connsiteY152" fmla="*/ 1791459 h 4572000"/>
                <a:gd name="connsiteX153" fmla="*/ 1600207 w 4572000"/>
                <a:gd name="connsiteY153" fmla="*/ 1790709 h 4572000"/>
                <a:gd name="connsiteX154" fmla="*/ 1600207 w 4572000"/>
                <a:gd name="connsiteY154" fmla="*/ 1707965 h 4572000"/>
                <a:gd name="connsiteX155" fmla="*/ 1676407 w 4572000"/>
                <a:gd name="connsiteY155" fmla="*/ 1784165 h 4572000"/>
                <a:gd name="connsiteX156" fmla="*/ 990607 w 4572000"/>
                <a:gd name="connsiteY156" fmla="*/ 2286009 h 4572000"/>
                <a:gd name="connsiteX157" fmla="*/ 1219207 w 4572000"/>
                <a:gd name="connsiteY157" fmla="*/ 2057409 h 4572000"/>
                <a:gd name="connsiteX158" fmla="*/ 1447807 w 4572000"/>
                <a:gd name="connsiteY158" fmla="*/ 2286009 h 4572000"/>
                <a:gd name="connsiteX159" fmla="*/ 1219207 w 4572000"/>
                <a:gd name="connsiteY159" fmla="*/ 2514609 h 4572000"/>
                <a:gd name="connsiteX160" fmla="*/ 990607 w 4572000"/>
                <a:gd name="connsiteY160" fmla="*/ 2286009 h 4572000"/>
                <a:gd name="connsiteX161" fmla="*/ 1600207 w 4572000"/>
                <a:gd name="connsiteY161" fmla="*/ 2524257 h 4572000"/>
                <a:gd name="connsiteX162" fmla="*/ 1600207 w 4572000"/>
                <a:gd name="connsiteY162" fmla="*/ 1977399 h 4572000"/>
                <a:gd name="connsiteX163" fmla="*/ 1641841 w 4572000"/>
                <a:gd name="connsiteY163" fmla="*/ 1981142 h 4572000"/>
                <a:gd name="connsiteX164" fmla="*/ 1752607 w 4572000"/>
                <a:gd name="connsiteY164" fmla="*/ 1941699 h 4572000"/>
                <a:gd name="connsiteX165" fmla="*/ 1863373 w 4572000"/>
                <a:gd name="connsiteY165" fmla="*/ 1981209 h 4572000"/>
                <a:gd name="connsiteX166" fmla="*/ 1873337 w 4572000"/>
                <a:gd name="connsiteY166" fmla="*/ 1981132 h 4572000"/>
                <a:gd name="connsiteX167" fmla="*/ 1905007 w 4572000"/>
                <a:gd name="connsiteY167" fmla="*/ 2012765 h 4572000"/>
                <a:gd name="connsiteX168" fmla="*/ 1905007 w 4572000"/>
                <a:gd name="connsiteY168" fmla="*/ 2524257 h 4572000"/>
                <a:gd name="connsiteX169" fmla="*/ 1752607 w 4572000"/>
                <a:gd name="connsiteY169" fmla="*/ 2618126 h 4572000"/>
                <a:gd name="connsiteX170" fmla="*/ 1600207 w 4572000"/>
                <a:gd name="connsiteY170" fmla="*/ 2524257 h 4572000"/>
                <a:gd name="connsiteX171" fmla="*/ 2895607 w 4572000"/>
                <a:gd name="connsiteY171" fmla="*/ 3003365 h 4572000"/>
                <a:gd name="connsiteX172" fmla="*/ 2971807 w 4572000"/>
                <a:gd name="connsiteY172" fmla="*/ 3079565 h 4572000"/>
                <a:gd name="connsiteX173" fmla="*/ 2971807 w 4572000"/>
                <a:gd name="connsiteY173" fmla="*/ 3086109 h 4572000"/>
                <a:gd name="connsiteX174" fmla="*/ 2960377 w 4572000"/>
                <a:gd name="connsiteY174" fmla="*/ 3113293 h 4572000"/>
                <a:gd name="connsiteX175" fmla="*/ 2932945 w 4572000"/>
                <a:gd name="connsiteY175" fmla="*/ 3124209 h 4572000"/>
                <a:gd name="connsiteX176" fmla="*/ 2895607 w 4572000"/>
                <a:gd name="connsiteY176" fmla="*/ 3082299 h 4572000"/>
                <a:gd name="connsiteX177" fmla="*/ 3124207 w 4572000"/>
                <a:gd name="connsiteY177" fmla="*/ 3231965 h 4572000"/>
                <a:gd name="connsiteX178" fmla="*/ 3276607 w 4572000"/>
                <a:gd name="connsiteY178" fmla="*/ 3384365 h 4572000"/>
                <a:gd name="connsiteX179" fmla="*/ 3276607 w 4572000"/>
                <a:gd name="connsiteY179" fmla="*/ 3810009 h 4572000"/>
                <a:gd name="connsiteX180" fmla="*/ 3124207 w 4572000"/>
                <a:gd name="connsiteY180" fmla="*/ 3810009 h 4572000"/>
                <a:gd name="connsiteX181" fmla="*/ 3429007 w 4572000"/>
                <a:gd name="connsiteY181" fmla="*/ 3536765 h 4572000"/>
                <a:gd name="connsiteX182" fmla="*/ 3581407 w 4572000"/>
                <a:gd name="connsiteY182" fmla="*/ 3689165 h 4572000"/>
                <a:gd name="connsiteX183" fmla="*/ 3581407 w 4572000"/>
                <a:gd name="connsiteY183" fmla="*/ 3810009 h 4572000"/>
                <a:gd name="connsiteX184" fmla="*/ 3429007 w 4572000"/>
                <a:gd name="connsiteY184" fmla="*/ 3810009 h 4572000"/>
                <a:gd name="connsiteX185" fmla="*/ 3352807 w 4572000"/>
                <a:gd name="connsiteY185" fmla="*/ 2514609 h 4572000"/>
                <a:gd name="connsiteX186" fmla="*/ 3124207 w 4572000"/>
                <a:gd name="connsiteY186" fmla="*/ 2286009 h 4572000"/>
                <a:gd name="connsiteX187" fmla="*/ 3352807 w 4572000"/>
                <a:gd name="connsiteY187" fmla="*/ 2057409 h 4572000"/>
                <a:gd name="connsiteX188" fmla="*/ 3581407 w 4572000"/>
                <a:gd name="connsiteY188" fmla="*/ 2286009 h 4572000"/>
                <a:gd name="connsiteX189" fmla="*/ 3352807 w 4572000"/>
                <a:gd name="connsiteY189" fmla="*/ 2514609 h 4572000"/>
                <a:gd name="connsiteX190" fmla="*/ 2930173 w 4572000"/>
                <a:gd name="connsiteY190" fmla="*/ 1981209 h 4572000"/>
                <a:gd name="connsiteX191" fmla="*/ 2971807 w 4572000"/>
                <a:gd name="connsiteY191" fmla="*/ 1977399 h 4572000"/>
                <a:gd name="connsiteX192" fmla="*/ 2971807 w 4572000"/>
                <a:gd name="connsiteY192" fmla="*/ 2524219 h 4572000"/>
                <a:gd name="connsiteX193" fmla="*/ 2819407 w 4572000"/>
                <a:gd name="connsiteY193" fmla="*/ 2618088 h 4572000"/>
                <a:gd name="connsiteX194" fmla="*/ 2667007 w 4572000"/>
                <a:gd name="connsiteY194" fmla="*/ 2524219 h 4572000"/>
                <a:gd name="connsiteX195" fmla="*/ 2667007 w 4572000"/>
                <a:gd name="connsiteY195" fmla="*/ 1977399 h 4572000"/>
                <a:gd name="connsiteX196" fmla="*/ 2708641 w 4572000"/>
                <a:gd name="connsiteY196" fmla="*/ 1981142 h 4572000"/>
                <a:gd name="connsiteX197" fmla="*/ 2819407 w 4572000"/>
                <a:gd name="connsiteY197" fmla="*/ 1941699 h 4572000"/>
                <a:gd name="connsiteX198" fmla="*/ 2930173 w 4572000"/>
                <a:gd name="connsiteY198" fmla="*/ 1981209 h 4572000"/>
                <a:gd name="connsiteX199" fmla="*/ 1676407 w 4572000"/>
                <a:gd name="connsiteY199" fmla="*/ 1568652 h 4572000"/>
                <a:gd name="connsiteX200" fmla="*/ 1479364 w 4572000"/>
                <a:gd name="connsiteY200" fmla="*/ 1371609 h 4572000"/>
                <a:gd name="connsiteX201" fmla="*/ 1524007 w 4572000"/>
                <a:gd name="connsiteY201" fmla="*/ 1371609 h 4572000"/>
                <a:gd name="connsiteX202" fmla="*/ 1676407 w 4572000"/>
                <a:gd name="connsiteY202" fmla="*/ 1524009 h 4572000"/>
                <a:gd name="connsiteX203" fmla="*/ 1308742 w 4572000"/>
                <a:gd name="connsiteY203" fmla="*/ 1200940 h 4572000"/>
                <a:gd name="connsiteX204" fmla="*/ 1008876 w 4572000"/>
                <a:gd name="connsiteY204" fmla="*/ 901073 h 4572000"/>
                <a:gd name="connsiteX205" fmla="*/ 1308742 w 4572000"/>
                <a:gd name="connsiteY205" fmla="*/ 780258 h 4572000"/>
                <a:gd name="connsiteX206" fmla="*/ 1429557 w 4572000"/>
                <a:gd name="connsiteY206" fmla="*/ 1080125 h 4572000"/>
                <a:gd name="connsiteX207" fmla="*/ 1308742 w 4572000"/>
                <a:gd name="connsiteY207" fmla="*/ 1200940 h 4572000"/>
                <a:gd name="connsiteX208" fmla="*/ 965842 w 4572000"/>
                <a:gd name="connsiteY208" fmla="*/ 3962409 h 4572000"/>
                <a:gd name="connsiteX209" fmla="*/ 1524007 w 4572000"/>
                <a:gd name="connsiteY209" fmla="*/ 3962409 h 4572000"/>
                <a:gd name="connsiteX210" fmla="*/ 1600207 w 4572000"/>
                <a:gd name="connsiteY210" fmla="*/ 3886209 h 4572000"/>
                <a:gd name="connsiteX211" fmla="*/ 1600207 w 4572000"/>
                <a:gd name="connsiteY211" fmla="*/ 3272799 h 4572000"/>
                <a:gd name="connsiteX212" fmla="*/ 1641841 w 4572000"/>
                <a:gd name="connsiteY212" fmla="*/ 3276542 h 4572000"/>
                <a:gd name="connsiteX213" fmla="*/ 1752607 w 4572000"/>
                <a:gd name="connsiteY213" fmla="*/ 3237099 h 4572000"/>
                <a:gd name="connsiteX214" fmla="*/ 1863373 w 4572000"/>
                <a:gd name="connsiteY214" fmla="*/ 3276609 h 4572000"/>
                <a:gd name="connsiteX215" fmla="*/ 1905007 w 4572000"/>
                <a:gd name="connsiteY215" fmla="*/ 3272799 h 4572000"/>
                <a:gd name="connsiteX216" fmla="*/ 1905007 w 4572000"/>
                <a:gd name="connsiteY216" fmla="*/ 3886209 h 4572000"/>
                <a:gd name="connsiteX217" fmla="*/ 1981207 w 4572000"/>
                <a:gd name="connsiteY217" fmla="*/ 3962409 h 4572000"/>
                <a:gd name="connsiteX218" fmla="*/ 2590807 w 4572000"/>
                <a:gd name="connsiteY218" fmla="*/ 3962409 h 4572000"/>
                <a:gd name="connsiteX219" fmla="*/ 2667007 w 4572000"/>
                <a:gd name="connsiteY219" fmla="*/ 3886209 h 4572000"/>
                <a:gd name="connsiteX220" fmla="*/ 2667007 w 4572000"/>
                <a:gd name="connsiteY220" fmla="*/ 3272799 h 4572000"/>
                <a:gd name="connsiteX221" fmla="*/ 2708641 w 4572000"/>
                <a:gd name="connsiteY221" fmla="*/ 3276542 h 4572000"/>
                <a:gd name="connsiteX222" fmla="*/ 2819407 w 4572000"/>
                <a:gd name="connsiteY222" fmla="*/ 3237099 h 4572000"/>
                <a:gd name="connsiteX223" fmla="*/ 2930173 w 4572000"/>
                <a:gd name="connsiteY223" fmla="*/ 3276609 h 4572000"/>
                <a:gd name="connsiteX224" fmla="*/ 2971807 w 4572000"/>
                <a:gd name="connsiteY224" fmla="*/ 3272799 h 4572000"/>
                <a:gd name="connsiteX225" fmla="*/ 2971807 w 4572000"/>
                <a:gd name="connsiteY225" fmla="*/ 3886209 h 4572000"/>
                <a:gd name="connsiteX226" fmla="*/ 3048007 w 4572000"/>
                <a:gd name="connsiteY226" fmla="*/ 3962409 h 4572000"/>
                <a:gd name="connsiteX227" fmla="*/ 3606172 w 4572000"/>
                <a:gd name="connsiteY227" fmla="*/ 3962409 h 4572000"/>
                <a:gd name="connsiteX228" fmla="*/ 965842 w 4572000"/>
                <a:gd name="connsiteY228" fmla="*/ 3962409 h 4572000"/>
                <a:gd name="connsiteX229" fmla="*/ 3733807 w 4572000"/>
                <a:gd name="connsiteY229" fmla="*/ 3841565 h 4572000"/>
                <a:gd name="connsiteX230" fmla="*/ 3739760 w 4572000"/>
                <a:gd name="connsiteY230" fmla="*/ 3847518 h 4572000"/>
                <a:gd name="connsiteX231" fmla="*/ 3733807 w 4572000"/>
                <a:gd name="connsiteY231" fmla="*/ 3853061 h 4572000"/>
                <a:gd name="connsiteX232" fmla="*/ 3847517 w 4572000"/>
                <a:gd name="connsiteY232" fmla="*/ 3739762 h 4572000"/>
                <a:gd name="connsiteX233" fmla="*/ 3733807 w 4572000"/>
                <a:gd name="connsiteY233" fmla="*/ 3626052 h 4572000"/>
                <a:gd name="connsiteX234" fmla="*/ 3733807 w 4572000"/>
                <a:gd name="connsiteY234" fmla="*/ 3272799 h 4572000"/>
                <a:gd name="connsiteX235" fmla="*/ 3775441 w 4572000"/>
                <a:gd name="connsiteY235" fmla="*/ 3276542 h 4572000"/>
                <a:gd name="connsiteX236" fmla="*/ 3962407 w 4572000"/>
                <a:gd name="connsiteY236" fmla="*/ 3082299 h 4572000"/>
                <a:gd name="connsiteX237" fmla="*/ 3962407 w 4572000"/>
                <a:gd name="connsiteY237" fmla="*/ 2819409 h 4572000"/>
                <a:gd name="connsiteX238" fmla="*/ 3733807 w 4572000"/>
                <a:gd name="connsiteY238" fmla="*/ 2524257 h 4572000"/>
                <a:gd name="connsiteX239" fmla="*/ 3733807 w 4572000"/>
                <a:gd name="connsiteY239" fmla="*/ 1977399 h 4572000"/>
                <a:gd name="connsiteX240" fmla="*/ 3775441 w 4572000"/>
                <a:gd name="connsiteY240" fmla="*/ 1981142 h 4572000"/>
                <a:gd name="connsiteX241" fmla="*/ 3962407 w 4572000"/>
                <a:gd name="connsiteY241" fmla="*/ 1786899 h 4572000"/>
                <a:gd name="connsiteX242" fmla="*/ 3962407 w 4572000"/>
                <a:gd name="connsiteY242" fmla="*/ 1524009 h 4572000"/>
                <a:gd name="connsiteX243" fmla="*/ 3657607 w 4572000"/>
                <a:gd name="connsiteY243" fmla="*/ 1219209 h 4572000"/>
                <a:gd name="connsiteX244" fmla="*/ 3657398 w 4572000"/>
                <a:gd name="connsiteY244" fmla="*/ 1219209 h 4572000"/>
                <a:gd name="connsiteX245" fmla="*/ 3581686 w 4572000"/>
                <a:gd name="connsiteY245" fmla="*/ 685739 h 4572000"/>
                <a:gd name="connsiteX246" fmla="*/ 3048217 w 4572000"/>
                <a:gd name="connsiteY246" fmla="*/ 761450 h 4572000"/>
                <a:gd name="connsiteX247" fmla="*/ 3048217 w 4572000"/>
                <a:gd name="connsiteY247" fmla="*/ 1219209 h 4572000"/>
                <a:gd name="connsiteX248" fmla="*/ 3048007 w 4572000"/>
                <a:gd name="connsiteY248" fmla="*/ 1219209 h 4572000"/>
                <a:gd name="connsiteX249" fmla="*/ 2819407 w 4572000"/>
                <a:gd name="connsiteY249" fmla="*/ 1322726 h 4572000"/>
                <a:gd name="connsiteX250" fmla="*/ 2590807 w 4572000"/>
                <a:gd name="connsiteY250" fmla="*/ 1219209 h 4572000"/>
                <a:gd name="connsiteX251" fmla="*/ 2590598 w 4572000"/>
                <a:gd name="connsiteY251" fmla="*/ 1219209 h 4572000"/>
                <a:gd name="connsiteX252" fmla="*/ 2514886 w 4572000"/>
                <a:gd name="connsiteY252" fmla="*/ 685739 h 4572000"/>
                <a:gd name="connsiteX253" fmla="*/ 1981417 w 4572000"/>
                <a:gd name="connsiteY253" fmla="*/ 761450 h 4572000"/>
                <a:gd name="connsiteX254" fmla="*/ 1981417 w 4572000"/>
                <a:gd name="connsiteY254" fmla="*/ 1219209 h 4572000"/>
                <a:gd name="connsiteX255" fmla="*/ 1981207 w 4572000"/>
                <a:gd name="connsiteY255" fmla="*/ 1219209 h 4572000"/>
                <a:gd name="connsiteX256" fmla="*/ 1752607 w 4572000"/>
                <a:gd name="connsiteY256" fmla="*/ 1322726 h 4572000"/>
                <a:gd name="connsiteX257" fmla="*/ 1524007 w 4572000"/>
                <a:gd name="connsiteY257" fmla="*/ 1219209 h 4572000"/>
                <a:gd name="connsiteX258" fmla="*/ 1523798 w 4572000"/>
                <a:gd name="connsiteY258" fmla="*/ 1219209 h 4572000"/>
                <a:gd name="connsiteX259" fmla="*/ 1448001 w 4572000"/>
                <a:gd name="connsiteY259" fmla="*/ 685996 h 4572000"/>
                <a:gd name="connsiteX260" fmla="*/ 914788 w 4572000"/>
                <a:gd name="connsiteY260" fmla="*/ 761793 h 4572000"/>
                <a:gd name="connsiteX261" fmla="*/ 896376 w 4572000"/>
                <a:gd name="connsiteY261" fmla="*/ 788621 h 4572000"/>
                <a:gd name="connsiteX262" fmla="*/ 832254 w 4572000"/>
                <a:gd name="connsiteY262" fmla="*/ 724490 h 4572000"/>
                <a:gd name="connsiteX263" fmla="*/ 3847521 w 4572000"/>
                <a:gd name="connsiteY263" fmla="*/ 831838 h 4572000"/>
                <a:gd name="connsiteX264" fmla="*/ 3847517 w 4572000"/>
                <a:gd name="connsiteY264" fmla="*/ 3739762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4572000" h="4572000">
                  <a:moveTo>
                    <a:pt x="2286007" y="8"/>
                  </a:moveTo>
                  <a:cubicBezTo>
                    <a:pt x="1023484" y="5"/>
                    <a:pt x="4" y="1023478"/>
                    <a:pt x="0" y="2286001"/>
                  </a:cubicBezTo>
                  <a:cubicBezTo>
                    <a:pt x="-2" y="2892290"/>
                    <a:pt x="240845" y="3473748"/>
                    <a:pt x="669557" y="3902458"/>
                  </a:cubicBezTo>
                  <a:cubicBezTo>
                    <a:pt x="1562298" y="4795199"/>
                    <a:pt x="3009716" y="4795199"/>
                    <a:pt x="3902457" y="3902458"/>
                  </a:cubicBezTo>
                  <a:cubicBezTo>
                    <a:pt x="4795197" y="3009718"/>
                    <a:pt x="4795197" y="1562299"/>
                    <a:pt x="3902457" y="669559"/>
                  </a:cubicBezTo>
                  <a:cubicBezTo>
                    <a:pt x="3474685" y="239450"/>
                    <a:pt x="2892620" y="-1647"/>
                    <a:pt x="2286007" y="8"/>
                  </a:cubicBezTo>
                  <a:close/>
                  <a:moveTo>
                    <a:pt x="152407" y="2286009"/>
                  </a:moveTo>
                  <a:cubicBezTo>
                    <a:pt x="150925" y="1746235"/>
                    <a:pt x="355551" y="1226255"/>
                    <a:pt x="724498" y="832255"/>
                  </a:cubicBezTo>
                  <a:lnTo>
                    <a:pt x="840607" y="948365"/>
                  </a:lnTo>
                  <a:cubicBezTo>
                    <a:pt x="829703" y="1044791"/>
                    <a:pt x="856191" y="1141728"/>
                    <a:pt x="914617" y="1219209"/>
                  </a:cubicBezTo>
                  <a:lnTo>
                    <a:pt x="914407" y="1219209"/>
                  </a:lnTo>
                  <a:cubicBezTo>
                    <a:pt x="746149" y="1219397"/>
                    <a:pt x="609796" y="1355750"/>
                    <a:pt x="609607" y="1524009"/>
                  </a:cubicBezTo>
                  <a:lnTo>
                    <a:pt x="609607" y="1786899"/>
                  </a:lnTo>
                  <a:cubicBezTo>
                    <a:pt x="609034" y="1891609"/>
                    <a:pt x="691918" y="1977749"/>
                    <a:pt x="796573" y="1981209"/>
                  </a:cubicBezTo>
                  <a:cubicBezTo>
                    <a:pt x="810549" y="1981464"/>
                    <a:pt x="824510" y="1980186"/>
                    <a:pt x="838207" y="1977399"/>
                  </a:cubicBezTo>
                  <a:lnTo>
                    <a:pt x="838207" y="2524219"/>
                  </a:lnTo>
                  <a:cubicBezTo>
                    <a:pt x="703717" y="2559139"/>
                    <a:pt x="609764" y="2680460"/>
                    <a:pt x="609607" y="2819409"/>
                  </a:cubicBezTo>
                  <a:lnTo>
                    <a:pt x="609607" y="3082299"/>
                  </a:lnTo>
                  <a:cubicBezTo>
                    <a:pt x="609034" y="3187009"/>
                    <a:pt x="691918" y="3273149"/>
                    <a:pt x="796573" y="3276609"/>
                  </a:cubicBezTo>
                  <a:cubicBezTo>
                    <a:pt x="810549" y="3276878"/>
                    <a:pt x="824512" y="3275601"/>
                    <a:pt x="838207" y="3272799"/>
                  </a:cubicBezTo>
                  <a:lnTo>
                    <a:pt x="838207" y="3853061"/>
                  </a:lnTo>
                  <a:cubicBezTo>
                    <a:pt x="817624" y="3834011"/>
                    <a:pt x="797250" y="3814638"/>
                    <a:pt x="777323" y="3794692"/>
                  </a:cubicBezTo>
                  <a:cubicBezTo>
                    <a:pt x="375885" y="3395441"/>
                    <a:pt x="150860" y="2852181"/>
                    <a:pt x="152407" y="2286009"/>
                  </a:cubicBezTo>
                  <a:close/>
                  <a:moveTo>
                    <a:pt x="2057407" y="990609"/>
                  </a:moveTo>
                  <a:cubicBezTo>
                    <a:pt x="2057407" y="864356"/>
                    <a:pt x="2159755" y="762009"/>
                    <a:pt x="2286007" y="762009"/>
                  </a:cubicBezTo>
                  <a:cubicBezTo>
                    <a:pt x="2412259" y="762009"/>
                    <a:pt x="2514607" y="864356"/>
                    <a:pt x="2514607" y="990609"/>
                  </a:cubicBezTo>
                  <a:cubicBezTo>
                    <a:pt x="2514607" y="1116861"/>
                    <a:pt x="2412259" y="1219209"/>
                    <a:pt x="2286007" y="1219209"/>
                  </a:cubicBezTo>
                  <a:cubicBezTo>
                    <a:pt x="2159816" y="1219062"/>
                    <a:pt x="2057554" y="1116800"/>
                    <a:pt x="2057407" y="990609"/>
                  </a:cubicBezTo>
                  <a:close/>
                  <a:moveTo>
                    <a:pt x="2590807" y="1371609"/>
                  </a:moveTo>
                  <a:cubicBezTo>
                    <a:pt x="2674934" y="1371708"/>
                    <a:pt x="2743108" y="1439882"/>
                    <a:pt x="2743207" y="1524009"/>
                  </a:cubicBezTo>
                  <a:lnTo>
                    <a:pt x="2743207" y="1786899"/>
                  </a:lnTo>
                  <a:cubicBezTo>
                    <a:pt x="2743842" y="1808566"/>
                    <a:pt x="2727448" y="1826959"/>
                    <a:pt x="2705850" y="1828809"/>
                  </a:cubicBezTo>
                  <a:cubicBezTo>
                    <a:pt x="2684812" y="1829219"/>
                    <a:pt x="2667425" y="1812497"/>
                    <a:pt x="2667014" y="1791459"/>
                  </a:cubicBezTo>
                  <a:cubicBezTo>
                    <a:pt x="2667010" y="1791209"/>
                    <a:pt x="2667007" y="1790959"/>
                    <a:pt x="2667007" y="1790709"/>
                  </a:cubicBezTo>
                  <a:lnTo>
                    <a:pt x="2667007" y="1524009"/>
                  </a:lnTo>
                  <a:lnTo>
                    <a:pt x="2514607" y="1524009"/>
                  </a:lnTo>
                  <a:lnTo>
                    <a:pt x="2514607" y="1981418"/>
                  </a:lnTo>
                  <a:cubicBezTo>
                    <a:pt x="2385964" y="1884584"/>
                    <a:pt x="2210261" y="1879326"/>
                    <a:pt x="2076057" y="1968293"/>
                  </a:cubicBezTo>
                  <a:lnTo>
                    <a:pt x="2057407" y="1949652"/>
                  </a:lnTo>
                  <a:lnTo>
                    <a:pt x="2057407" y="1524009"/>
                  </a:lnTo>
                  <a:lnTo>
                    <a:pt x="1905007" y="1524009"/>
                  </a:lnTo>
                  <a:lnTo>
                    <a:pt x="1905007" y="1790709"/>
                  </a:lnTo>
                  <a:cubicBezTo>
                    <a:pt x="1904997" y="1792729"/>
                    <a:pt x="1904825" y="1794745"/>
                    <a:pt x="1904493" y="1796738"/>
                  </a:cubicBezTo>
                  <a:lnTo>
                    <a:pt x="1828807" y="1721052"/>
                  </a:lnTo>
                  <a:lnTo>
                    <a:pt x="1828807" y="1524009"/>
                  </a:lnTo>
                  <a:cubicBezTo>
                    <a:pt x="1828907" y="1439882"/>
                    <a:pt x="1897080" y="1371708"/>
                    <a:pt x="1981207" y="1371609"/>
                  </a:cubicBezTo>
                  <a:close/>
                  <a:moveTo>
                    <a:pt x="3124207" y="990609"/>
                  </a:moveTo>
                  <a:cubicBezTo>
                    <a:pt x="3124207" y="864356"/>
                    <a:pt x="3226555" y="762009"/>
                    <a:pt x="3352807" y="762009"/>
                  </a:cubicBezTo>
                  <a:cubicBezTo>
                    <a:pt x="3479059" y="762009"/>
                    <a:pt x="3581407" y="864356"/>
                    <a:pt x="3581407" y="990609"/>
                  </a:cubicBezTo>
                  <a:cubicBezTo>
                    <a:pt x="3581407" y="1116861"/>
                    <a:pt x="3479059" y="1219209"/>
                    <a:pt x="3352807" y="1219209"/>
                  </a:cubicBezTo>
                  <a:cubicBezTo>
                    <a:pt x="3226616" y="1219062"/>
                    <a:pt x="3124354" y="1116800"/>
                    <a:pt x="3124207" y="990609"/>
                  </a:cubicBezTo>
                  <a:close/>
                  <a:moveTo>
                    <a:pt x="3657607" y="1371609"/>
                  </a:moveTo>
                  <a:cubicBezTo>
                    <a:pt x="3741734" y="1371708"/>
                    <a:pt x="3809908" y="1439882"/>
                    <a:pt x="3810007" y="1524009"/>
                  </a:cubicBezTo>
                  <a:lnTo>
                    <a:pt x="3810007" y="1786899"/>
                  </a:lnTo>
                  <a:cubicBezTo>
                    <a:pt x="3810642" y="1808566"/>
                    <a:pt x="3794248" y="1826959"/>
                    <a:pt x="3772650" y="1828809"/>
                  </a:cubicBezTo>
                  <a:cubicBezTo>
                    <a:pt x="3751612" y="1829219"/>
                    <a:pt x="3734225" y="1812497"/>
                    <a:pt x="3733814" y="1791459"/>
                  </a:cubicBezTo>
                  <a:cubicBezTo>
                    <a:pt x="3733810" y="1791209"/>
                    <a:pt x="3733807" y="1790959"/>
                    <a:pt x="3733807" y="1790709"/>
                  </a:cubicBezTo>
                  <a:lnTo>
                    <a:pt x="3733807" y="1524009"/>
                  </a:lnTo>
                  <a:lnTo>
                    <a:pt x="3581407" y="1524009"/>
                  </a:lnTo>
                  <a:lnTo>
                    <a:pt x="3581407" y="1981418"/>
                  </a:lnTo>
                  <a:cubicBezTo>
                    <a:pt x="3446034" y="1879538"/>
                    <a:pt x="3259580" y="1879538"/>
                    <a:pt x="3124207" y="1981418"/>
                  </a:cubicBezTo>
                  <a:lnTo>
                    <a:pt x="3124207" y="1524009"/>
                  </a:lnTo>
                  <a:lnTo>
                    <a:pt x="2971807" y="1524009"/>
                  </a:lnTo>
                  <a:lnTo>
                    <a:pt x="2971807" y="1790709"/>
                  </a:lnTo>
                  <a:cubicBezTo>
                    <a:pt x="2971829" y="1800943"/>
                    <a:pt x="2967705" y="1810749"/>
                    <a:pt x="2960377" y="1817893"/>
                  </a:cubicBezTo>
                  <a:cubicBezTo>
                    <a:pt x="2953129" y="1825157"/>
                    <a:pt x="2943203" y="1829107"/>
                    <a:pt x="2932945" y="1828809"/>
                  </a:cubicBezTo>
                  <a:cubicBezTo>
                    <a:pt x="2911355" y="1826949"/>
                    <a:pt x="2894972" y="1808559"/>
                    <a:pt x="2895607" y="1786899"/>
                  </a:cubicBezTo>
                  <a:lnTo>
                    <a:pt x="2895607" y="1524009"/>
                  </a:lnTo>
                  <a:cubicBezTo>
                    <a:pt x="2895707" y="1439882"/>
                    <a:pt x="2963880" y="1371708"/>
                    <a:pt x="3048007" y="1371609"/>
                  </a:cubicBezTo>
                  <a:close/>
                  <a:moveTo>
                    <a:pt x="3581407" y="2819409"/>
                  </a:moveTo>
                  <a:lnTo>
                    <a:pt x="3581407" y="3473652"/>
                  </a:lnTo>
                  <a:lnTo>
                    <a:pt x="3429007" y="3321252"/>
                  </a:lnTo>
                  <a:lnTo>
                    <a:pt x="3429007" y="3276609"/>
                  </a:lnTo>
                  <a:lnTo>
                    <a:pt x="3384363" y="3276609"/>
                  </a:lnTo>
                  <a:lnTo>
                    <a:pt x="3124207" y="3016452"/>
                  </a:lnTo>
                  <a:lnTo>
                    <a:pt x="3124207" y="2819409"/>
                  </a:lnTo>
                  <a:lnTo>
                    <a:pt x="2971807" y="2819409"/>
                  </a:lnTo>
                  <a:lnTo>
                    <a:pt x="2971807" y="2864052"/>
                  </a:lnTo>
                  <a:lnTo>
                    <a:pt x="2898465" y="2790653"/>
                  </a:lnTo>
                  <a:cubicBezTo>
                    <a:pt x="2912318" y="2718972"/>
                    <a:pt x="2975001" y="2667145"/>
                    <a:pt x="3048007" y="2667009"/>
                  </a:cubicBezTo>
                  <a:lnTo>
                    <a:pt x="3657607" y="2667009"/>
                  </a:lnTo>
                  <a:cubicBezTo>
                    <a:pt x="3741734" y="2667108"/>
                    <a:pt x="3809908" y="2735282"/>
                    <a:pt x="3810007" y="2819409"/>
                  </a:cubicBezTo>
                  <a:lnTo>
                    <a:pt x="3810007" y="3082299"/>
                  </a:lnTo>
                  <a:cubicBezTo>
                    <a:pt x="3810642" y="3103966"/>
                    <a:pt x="3794248" y="3122358"/>
                    <a:pt x="3772650" y="3124209"/>
                  </a:cubicBezTo>
                  <a:cubicBezTo>
                    <a:pt x="3762414" y="3124384"/>
                    <a:pt x="3752535" y="3120453"/>
                    <a:pt x="3745218" y="3113293"/>
                  </a:cubicBezTo>
                  <a:cubicBezTo>
                    <a:pt x="3737897" y="3106146"/>
                    <a:pt x="3733781" y="3096340"/>
                    <a:pt x="3733807" y="3086109"/>
                  </a:cubicBezTo>
                  <a:lnTo>
                    <a:pt x="3733807" y="2819409"/>
                  </a:lnTo>
                  <a:close/>
                  <a:moveTo>
                    <a:pt x="2743207" y="3082299"/>
                  </a:moveTo>
                  <a:cubicBezTo>
                    <a:pt x="2743842" y="3103966"/>
                    <a:pt x="2727448" y="3122358"/>
                    <a:pt x="2705850" y="3124209"/>
                  </a:cubicBezTo>
                  <a:cubicBezTo>
                    <a:pt x="2684812" y="3124619"/>
                    <a:pt x="2667425" y="3107897"/>
                    <a:pt x="2667014" y="3086859"/>
                  </a:cubicBezTo>
                  <a:cubicBezTo>
                    <a:pt x="2667010" y="3086609"/>
                    <a:pt x="2667007" y="3086359"/>
                    <a:pt x="2667007" y="3086109"/>
                  </a:cubicBezTo>
                  <a:lnTo>
                    <a:pt x="2667007" y="2819409"/>
                  </a:lnTo>
                  <a:lnTo>
                    <a:pt x="2514607" y="2819409"/>
                  </a:lnTo>
                  <a:lnTo>
                    <a:pt x="2514607" y="3810009"/>
                  </a:lnTo>
                  <a:lnTo>
                    <a:pt x="2362207" y="3810009"/>
                  </a:lnTo>
                  <a:lnTo>
                    <a:pt x="2362207" y="3276609"/>
                  </a:lnTo>
                  <a:lnTo>
                    <a:pt x="2209807" y="3276609"/>
                  </a:lnTo>
                  <a:lnTo>
                    <a:pt x="2209807" y="3810009"/>
                  </a:lnTo>
                  <a:lnTo>
                    <a:pt x="2057407" y="3810009"/>
                  </a:lnTo>
                  <a:lnTo>
                    <a:pt x="2057407" y="2819409"/>
                  </a:lnTo>
                  <a:lnTo>
                    <a:pt x="1905007" y="2819409"/>
                  </a:lnTo>
                  <a:lnTo>
                    <a:pt x="1905007" y="3086109"/>
                  </a:lnTo>
                  <a:cubicBezTo>
                    <a:pt x="1905029" y="3096343"/>
                    <a:pt x="1900905" y="3106149"/>
                    <a:pt x="1893577" y="3113293"/>
                  </a:cubicBezTo>
                  <a:cubicBezTo>
                    <a:pt x="1886317" y="3120539"/>
                    <a:pt x="1876399" y="3124485"/>
                    <a:pt x="1866145" y="3124209"/>
                  </a:cubicBezTo>
                  <a:cubicBezTo>
                    <a:pt x="1844555" y="3122349"/>
                    <a:pt x="1828172" y="3103959"/>
                    <a:pt x="1828807" y="3082299"/>
                  </a:cubicBezTo>
                  <a:lnTo>
                    <a:pt x="1828807" y="2819409"/>
                  </a:lnTo>
                  <a:cubicBezTo>
                    <a:pt x="1828907" y="2735282"/>
                    <a:pt x="1897080" y="2667108"/>
                    <a:pt x="1981207" y="2667009"/>
                  </a:cubicBezTo>
                  <a:lnTo>
                    <a:pt x="2559251" y="2667009"/>
                  </a:lnTo>
                  <a:lnTo>
                    <a:pt x="2743207" y="2850965"/>
                  </a:lnTo>
                  <a:close/>
                  <a:moveTo>
                    <a:pt x="1676407" y="3082299"/>
                  </a:moveTo>
                  <a:cubicBezTo>
                    <a:pt x="1677042" y="3103966"/>
                    <a:pt x="1660648" y="3122358"/>
                    <a:pt x="1639050" y="3124209"/>
                  </a:cubicBezTo>
                  <a:cubicBezTo>
                    <a:pt x="1618012" y="3124619"/>
                    <a:pt x="1600625" y="3107897"/>
                    <a:pt x="1600214" y="3086859"/>
                  </a:cubicBezTo>
                  <a:cubicBezTo>
                    <a:pt x="1600209" y="3086609"/>
                    <a:pt x="1600207" y="3086359"/>
                    <a:pt x="1600207" y="3086109"/>
                  </a:cubicBezTo>
                  <a:lnTo>
                    <a:pt x="1600207" y="2819409"/>
                  </a:lnTo>
                  <a:lnTo>
                    <a:pt x="1447807" y="2819409"/>
                  </a:lnTo>
                  <a:lnTo>
                    <a:pt x="1447807" y="3810009"/>
                  </a:lnTo>
                  <a:lnTo>
                    <a:pt x="1295407" y="3810009"/>
                  </a:lnTo>
                  <a:lnTo>
                    <a:pt x="1295407" y="3276609"/>
                  </a:lnTo>
                  <a:lnTo>
                    <a:pt x="1143007" y="3276609"/>
                  </a:lnTo>
                  <a:lnTo>
                    <a:pt x="1143007" y="3810009"/>
                  </a:lnTo>
                  <a:lnTo>
                    <a:pt x="990607" y="3810009"/>
                  </a:lnTo>
                  <a:lnTo>
                    <a:pt x="990607" y="2819409"/>
                  </a:lnTo>
                  <a:lnTo>
                    <a:pt x="838207" y="2819409"/>
                  </a:lnTo>
                  <a:lnTo>
                    <a:pt x="838207" y="3086109"/>
                  </a:lnTo>
                  <a:cubicBezTo>
                    <a:pt x="838229" y="3096343"/>
                    <a:pt x="834105" y="3106149"/>
                    <a:pt x="826777" y="3113293"/>
                  </a:cubicBezTo>
                  <a:cubicBezTo>
                    <a:pt x="819533" y="3120552"/>
                    <a:pt x="809615" y="3124500"/>
                    <a:pt x="799364" y="3124209"/>
                  </a:cubicBezTo>
                  <a:cubicBezTo>
                    <a:pt x="777767" y="3122358"/>
                    <a:pt x="761372" y="3103966"/>
                    <a:pt x="762007" y="3082299"/>
                  </a:cubicBezTo>
                  <a:lnTo>
                    <a:pt x="762007" y="2819409"/>
                  </a:lnTo>
                  <a:cubicBezTo>
                    <a:pt x="762107" y="2735282"/>
                    <a:pt x="830280" y="2667108"/>
                    <a:pt x="914407" y="2667009"/>
                  </a:cubicBezTo>
                  <a:lnTo>
                    <a:pt x="1524007" y="2667009"/>
                  </a:lnTo>
                  <a:cubicBezTo>
                    <a:pt x="1608134" y="2667108"/>
                    <a:pt x="1676307" y="2735282"/>
                    <a:pt x="1676407" y="2819409"/>
                  </a:cubicBezTo>
                  <a:close/>
                  <a:moveTo>
                    <a:pt x="1263851" y="1371609"/>
                  </a:moveTo>
                  <a:lnTo>
                    <a:pt x="1447807" y="1555565"/>
                  </a:lnTo>
                  <a:lnTo>
                    <a:pt x="1447807" y="1981418"/>
                  </a:lnTo>
                  <a:cubicBezTo>
                    <a:pt x="1312434" y="1879538"/>
                    <a:pt x="1125980" y="1879538"/>
                    <a:pt x="990607" y="1981418"/>
                  </a:cubicBezTo>
                  <a:lnTo>
                    <a:pt x="990607" y="1524009"/>
                  </a:lnTo>
                  <a:lnTo>
                    <a:pt x="838207" y="1524009"/>
                  </a:lnTo>
                  <a:lnTo>
                    <a:pt x="838207" y="1790709"/>
                  </a:lnTo>
                  <a:cubicBezTo>
                    <a:pt x="838229" y="1800943"/>
                    <a:pt x="834105" y="1810749"/>
                    <a:pt x="826777" y="1817893"/>
                  </a:cubicBezTo>
                  <a:cubicBezTo>
                    <a:pt x="819520" y="1825132"/>
                    <a:pt x="809611" y="1829078"/>
                    <a:pt x="799364" y="1828809"/>
                  </a:cubicBezTo>
                  <a:cubicBezTo>
                    <a:pt x="777767" y="1826958"/>
                    <a:pt x="761372" y="1808566"/>
                    <a:pt x="762007" y="1786899"/>
                  </a:cubicBezTo>
                  <a:lnTo>
                    <a:pt x="762007" y="1524009"/>
                  </a:lnTo>
                  <a:cubicBezTo>
                    <a:pt x="762107" y="1439882"/>
                    <a:pt x="830280" y="1371708"/>
                    <a:pt x="914407" y="1371609"/>
                  </a:cubicBezTo>
                  <a:close/>
                  <a:moveTo>
                    <a:pt x="2492271" y="2384507"/>
                  </a:moveTo>
                  <a:lnTo>
                    <a:pt x="2187471" y="2079707"/>
                  </a:lnTo>
                  <a:cubicBezTo>
                    <a:pt x="2301341" y="2025240"/>
                    <a:pt x="2437805" y="2073397"/>
                    <a:pt x="2492271" y="2187268"/>
                  </a:cubicBezTo>
                  <a:cubicBezTo>
                    <a:pt x="2522100" y="2249631"/>
                    <a:pt x="2522100" y="2322144"/>
                    <a:pt x="2492271" y="2384507"/>
                  </a:cubicBezTo>
                  <a:close/>
                  <a:moveTo>
                    <a:pt x="2384505" y="2492272"/>
                  </a:moveTo>
                  <a:cubicBezTo>
                    <a:pt x="2270579" y="2546683"/>
                    <a:pt x="2134115" y="2498435"/>
                    <a:pt x="2079705" y="2384509"/>
                  </a:cubicBezTo>
                  <a:cubicBezTo>
                    <a:pt x="2049947" y="2322201"/>
                    <a:pt x="2049947" y="2249781"/>
                    <a:pt x="2079705" y="2187472"/>
                  </a:cubicBezTo>
                  <a:close/>
                  <a:moveTo>
                    <a:pt x="1676407" y="1786899"/>
                  </a:moveTo>
                  <a:cubicBezTo>
                    <a:pt x="1677042" y="1808566"/>
                    <a:pt x="1660648" y="1826959"/>
                    <a:pt x="1639050" y="1828809"/>
                  </a:cubicBezTo>
                  <a:cubicBezTo>
                    <a:pt x="1618012" y="1829219"/>
                    <a:pt x="1600625" y="1812497"/>
                    <a:pt x="1600214" y="1791459"/>
                  </a:cubicBezTo>
                  <a:cubicBezTo>
                    <a:pt x="1600209" y="1791209"/>
                    <a:pt x="1600207" y="1790959"/>
                    <a:pt x="1600207" y="1790709"/>
                  </a:cubicBezTo>
                  <a:lnTo>
                    <a:pt x="1600207" y="1707965"/>
                  </a:lnTo>
                  <a:lnTo>
                    <a:pt x="1676407" y="1784165"/>
                  </a:lnTo>
                  <a:close/>
                  <a:moveTo>
                    <a:pt x="990607" y="2286009"/>
                  </a:moveTo>
                  <a:cubicBezTo>
                    <a:pt x="990607" y="2159756"/>
                    <a:pt x="1092955" y="2057409"/>
                    <a:pt x="1219207" y="2057409"/>
                  </a:cubicBezTo>
                  <a:cubicBezTo>
                    <a:pt x="1345459" y="2057409"/>
                    <a:pt x="1447807" y="2159756"/>
                    <a:pt x="1447807" y="2286009"/>
                  </a:cubicBezTo>
                  <a:cubicBezTo>
                    <a:pt x="1447807" y="2412261"/>
                    <a:pt x="1345459" y="2514609"/>
                    <a:pt x="1219207" y="2514609"/>
                  </a:cubicBezTo>
                  <a:cubicBezTo>
                    <a:pt x="1093016" y="2514462"/>
                    <a:pt x="990754" y="2412200"/>
                    <a:pt x="990607" y="2286009"/>
                  </a:cubicBezTo>
                  <a:close/>
                  <a:moveTo>
                    <a:pt x="1600207" y="2524257"/>
                  </a:moveTo>
                  <a:lnTo>
                    <a:pt x="1600207" y="1977399"/>
                  </a:lnTo>
                  <a:cubicBezTo>
                    <a:pt x="1613907" y="1980164"/>
                    <a:pt x="1627868" y="1981419"/>
                    <a:pt x="1641841" y="1981142"/>
                  </a:cubicBezTo>
                  <a:cubicBezTo>
                    <a:pt x="1682052" y="1980290"/>
                    <a:pt x="1720908" y="1966454"/>
                    <a:pt x="1752607" y="1941699"/>
                  </a:cubicBezTo>
                  <a:cubicBezTo>
                    <a:pt x="1784298" y="1966478"/>
                    <a:pt x="1823155" y="1980338"/>
                    <a:pt x="1863373" y="1981209"/>
                  </a:cubicBezTo>
                  <a:cubicBezTo>
                    <a:pt x="1866707" y="1981275"/>
                    <a:pt x="1870041" y="1981209"/>
                    <a:pt x="1873337" y="1981132"/>
                  </a:cubicBezTo>
                  <a:lnTo>
                    <a:pt x="1905007" y="2012765"/>
                  </a:lnTo>
                  <a:lnTo>
                    <a:pt x="1905007" y="2524257"/>
                  </a:lnTo>
                  <a:cubicBezTo>
                    <a:pt x="1845966" y="2539610"/>
                    <a:pt x="1792882" y="2572307"/>
                    <a:pt x="1752607" y="2618126"/>
                  </a:cubicBezTo>
                  <a:cubicBezTo>
                    <a:pt x="1712332" y="2572307"/>
                    <a:pt x="1659248" y="2539610"/>
                    <a:pt x="1600207" y="2524257"/>
                  </a:cubicBezTo>
                  <a:close/>
                  <a:moveTo>
                    <a:pt x="2895607" y="3003365"/>
                  </a:moveTo>
                  <a:lnTo>
                    <a:pt x="2971807" y="3079565"/>
                  </a:lnTo>
                  <a:lnTo>
                    <a:pt x="2971807" y="3086109"/>
                  </a:lnTo>
                  <a:cubicBezTo>
                    <a:pt x="2971829" y="3096343"/>
                    <a:pt x="2967705" y="3106149"/>
                    <a:pt x="2960377" y="3113293"/>
                  </a:cubicBezTo>
                  <a:cubicBezTo>
                    <a:pt x="2953141" y="3120577"/>
                    <a:pt x="2943207" y="3124530"/>
                    <a:pt x="2932945" y="3124209"/>
                  </a:cubicBezTo>
                  <a:cubicBezTo>
                    <a:pt x="2911355" y="3122349"/>
                    <a:pt x="2894972" y="3103959"/>
                    <a:pt x="2895607" y="3082299"/>
                  </a:cubicBezTo>
                  <a:close/>
                  <a:moveTo>
                    <a:pt x="3124207" y="3231965"/>
                  </a:moveTo>
                  <a:lnTo>
                    <a:pt x="3276607" y="3384365"/>
                  </a:lnTo>
                  <a:lnTo>
                    <a:pt x="3276607" y="3810009"/>
                  </a:lnTo>
                  <a:lnTo>
                    <a:pt x="3124207" y="3810009"/>
                  </a:lnTo>
                  <a:close/>
                  <a:moveTo>
                    <a:pt x="3429007" y="3536765"/>
                  </a:moveTo>
                  <a:lnTo>
                    <a:pt x="3581407" y="3689165"/>
                  </a:lnTo>
                  <a:lnTo>
                    <a:pt x="3581407" y="3810009"/>
                  </a:lnTo>
                  <a:lnTo>
                    <a:pt x="3429007" y="3810009"/>
                  </a:lnTo>
                  <a:close/>
                  <a:moveTo>
                    <a:pt x="3352807" y="2514609"/>
                  </a:moveTo>
                  <a:cubicBezTo>
                    <a:pt x="3226555" y="2514609"/>
                    <a:pt x="3124207" y="2412261"/>
                    <a:pt x="3124207" y="2286009"/>
                  </a:cubicBezTo>
                  <a:cubicBezTo>
                    <a:pt x="3124207" y="2159756"/>
                    <a:pt x="3226555" y="2057409"/>
                    <a:pt x="3352807" y="2057409"/>
                  </a:cubicBezTo>
                  <a:cubicBezTo>
                    <a:pt x="3479059" y="2057409"/>
                    <a:pt x="3581407" y="2159756"/>
                    <a:pt x="3581407" y="2286009"/>
                  </a:cubicBezTo>
                  <a:cubicBezTo>
                    <a:pt x="3581260" y="2412200"/>
                    <a:pt x="3478999" y="2514462"/>
                    <a:pt x="3352807" y="2514609"/>
                  </a:cubicBezTo>
                  <a:close/>
                  <a:moveTo>
                    <a:pt x="2930173" y="1981209"/>
                  </a:moveTo>
                  <a:cubicBezTo>
                    <a:pt x="2944149" y="1981464"/>
                    <a:pt x="2958110" y="1980187"/>
                    <a:pt x="2971807" y="1977399"/>
                  </a:cubicBezTo>
                  <a:lnTo>
                    <a:pt x="2971807" y="2524219"/>
                  </a:lnTo>
                  <a:cubicBezTo>
                    <a:pt x="2912766" y="2539572"/>
                    <a:pt x="2859682" y="2572268"/>
                    <a:pt x="2819407" y="2618088"/>
                  </a:cubicBezTo>
                  <a:cubicBezTo>
                    <a:pt x="2779132" y="2572269"/>
                    <a:pt x="2726048" y="2539572"/>
                    <a:pt x="2667007" y="2524219"/>
                  </a:cubicBezTo>
                  <a:lnTo>
                    <a:pt x="2667007" y="1977399"/>
                  </a:lnTo>
                  <a:cubicBezTo>
                    <a:pt x="2680707" y="1980163"/>
                    <a:pt x="2694668" y="1981418"/>
                    <a:pt x="2708641" y="1981142"/>
                  </a:cubicBezTo>
                  <a:cubicBezTo>
                    <a:pt x="2748852" y="1980290"/>
                    <a:pt x="2787708" y="1966454"/>
                    <a:pt x="2819407" y="1941699"/>
                  </a:cubicBezTo>
                  <a:cubicBezTo>
                    <a:pt x="2851098" y="1966478"/>
                    <a:pt x="2889955" y="1980338"/>
                    <a:pt x="2930173" y="1981209"/>
                  </a:cubicBezTo>
                  <a:close/>
                  <a:moveTo>
                    <a:pt x="1676407" y="1568652"/>
                  </a:moveTo>
                  <a:lnTo>
                    <a:pt x="1479364" y="1371609"/>
                  </a:lnTo>
                  <a:lnTo>
                    <a:pt x="1524007" y="1371609"/>
                  </a:lnTo>
                  <a:cubicBezTo>
                    <a:pt x="1608134" y="1371708"/>
                    <a:pt x="1676307" y="1439882"/>
                    <a:pt x="1676407" y="1524009"/>
                  </a:cubicBezTo>
                  <a:close/>
                  <a:moveTo>
                    <a:pt x="1308742" y="1200940"/>
                  </a:moveTo>
                  <a:lnTo>
                    <a:pt x="1008876" y="901073"/>
                  </a:lnTo>
                  <a:cubicBezTo>
                    <a:pt x="1058320" y="784906"/>
                    <a:pt x="1192574" y="730815"/>
                    <a:pt x="1308742" y="780258"/>
                  </a:cubicBezTo>
                  <a:cubicBezTo>
                    <a:pt x="1424910" y="829702"/>
                    <a:pt x="1479001" y="963957"/>
                    <a:pt x="1429557" y="1080125"/>
                  </a:cubicBezTo>
                  <a:cubicBezTo>
                    <a:pt x="1406415" y="1134498"/>
                    <a:pt x="1363116" y="1177797"/>
                    <a:pt x="1308742" y="1200940"/>
                  </a:cubicBezTo>
                  <a:close/>
                  <a:moveTo>
                    <a:pt x="965842" y="3962409"/>
                  </a:moveTo>
                  <a:lnTo>
                    <a:pt x="1524007" y="3962409"/>
                  </a:lnTo>
                  <a:cubicBezTo>
                    <a:pt x="1566091" y="3962409"/>
                    <a:pt x="1600207" y="3928293"/>
                    <a:pt x="1600207" y="3886209"/>
                  </a:cubicBezTo>
                  <a:lnTo>
                    <a:pt x="1600207" y="3272799"/>
                  </a:lnTo>
                  <a:cubicBezTo>
                    <a:pt x="1613907" y="3275564"/>
                    <a:pt x="1627868" y="3276819"/>
                    <a:pt x="1641841" y="3276542"/>
                  </a:cubicBezTo>
                  <a:cubicBezTo>
                    <a:pt x="1682052" y="3275690"/>
                    <a:pt x="1720908" y="3261854"/>
                    <a:pt x="1752607" y="3237099"/>
                  </a:cubicBezTo>
                  <a:cubicBezTo>
                    <a:pt x="1784298" y="3261878"/>
                    <a:pt x="1823155" y="3275738"/>
                    <a:pt x="1863373" y="3276609"/>
                  </a:cubicBezTo>
                  <a:cubicBezTo>
                    <a:pt x="1877349" y="3276879"/>
                    <a:pt x="1891312" y="3275601"/>
                    <a:pt x="1905007" y="3272799"/>
                  </a:cubicBezTo>
                  <a:lnTo>
                    <a:pt x="1905007" y="3886209"/>
                  </a:lnTo>
                  <a:cubicBezTo>
                    <a:pt x="1905007" y="3928293"/>
                    <a:pt x="1939123" y="3962409"/>
                    <a:pt x="1981207" y="3962409"/>
                  </a:cubicBezTo>
                  <a:lnTo>
                    <a:pt x="2590807" y="3962409"/>
                  </a:lnTo>
                  <a:cubicBezTo>
                    <a:pt x="2632891" y="3962409"/>
                    <a:pt x="2667007" y="3928293"/>
                    <a:pt x="2667007" y="3886209"/>
                  </a:cubicBezTo>
                  <a:lnTo>
                    <a:pt x="2667007" y="3272799"/>
                  </a:lnTo>
                  <a:cubicBezTo>
                    <a:pt x="2680707" y="3275563"/>
                    <a:pt x="2694668" y="3276818"/>
                    <a:pt x="2708641" y="3276542"/>
                  </a:cubicBezTo>
                  <a:cubicBezTo>
                    <a:pt x="2748852" y="3275690"/>
                    <a:pt x="2787708" y="3261854"/>
                    <a:pt x="2819407" y="3237099"/>
                  </a:cubicBezTo>
                  <a:cubicBezTo>
                    <a:pt x="2851098" y="3261878"/>
                    <a:pt x="2889955" y="3275738"/>
                    <a:pt x="2930173" y="3276609"/>
                  </a:cubicBezTo>
                  <a:cubicBezTo>
                    <a:pt x="2944149" y="3276879"/>
                    <a:pt x="2958112" y="3275601"/>
                    <a:pt x="2971807" y="3272799"/>
                  </a:cubicBezTo>
                  <a:lnTo>
                    <a:pt x="2971807" y="3886209"/>
                  </a:lnTo>
                  <a:cubicBezTo>
                    <a:pt x="2971807" y="3928293"/>
                    <a:pt x="3005923" y="3962409"/>
                    <a:pt x="3048007" y="3962409"/>
                  </a:cubicBezTo>
                  <a:lnTo>
                    <a:pt x="3606172" y="3962409"/>
                  </a:lnTo>
                  <a:cubicBezTo>
                    <a:pt x="2831635" y="4572049"/>
                    <a:pt x="1740380" y="4572049"/>
                    <a:pt x="965842" y="3962409"/>
                  </a:cubicBezTo>
                  <a:close/>
                  <a:moveTo>
                    <a:pt x="3733807" y="3841565"/>
                  </a:moveTo>
                  <a:lnTo>
                    <a:pt x="3739760" y="3847518"/>
                  </a:lnTo>
                  <a:cubicBezTo>
                    <a:pt x="3737779" y="3849375"/>
                    <a:pt x="3735798" y="3851214"/>
                    <a:pt x="3733807" y="3853061"/>
                  </a:cubicBezTo>
                  <a:close/>
                  <a:moveTo>
                    <a:pt x="3847517" y="3739762"/>
                  </a:moveTo>
                  <a:lnTo>
                    <a:pt x="3733807" y="3626052"/>
                  </a:lnTo>
                  <a:lnTo>
                    <a:pt x="3733807" y="3272799"/>
                  </a:lnTo>
                  <a:cubicBezTo>
                    <a:pt x="3747507" y="3275564"/>
                    <a:pt x="3761468" y="3276819"/>
                    <a:pt x="3775441" y="3276542"/>
                  </a:cubicBezTo>
                  <a:cubicBezTo>
                    <a:pt x="3880070" y="3273083"/>
                    <a:pt x="3962944" y="3186984"/>
                    <a:pt x="3962407" y="3082299"/>
                  </a:cubicBezTo>
                  <a:lnTo>
                    <a:pt x="3962407" y="2819409"/>
                  </a:lnTo>
                  <a:cubicBezTo>
                    <a:pt x="3962233" y="2680473"/>
                    <a:pt x="3868284" y="2559173"/>
                    <a:pt x="3733807" y="2524257"/>
                  </a:cubicBezTo>
                  <a:lnTo>
                    <a:pt x="3733807" y="1977399"/>
                  </a:lnTo>
                  <a:cubicBezTo>
                    <a:pt x="3747507" y="1980164"/>
                    <a:pt x="3761468" y="1981419"/>
                    <a:pt x="3775441" y="1981142"/>
                  </a:cubicBezTo>
                  <a:cubicBezTo>
                    <a:pt x="3880070" y="1977683"/>
                    <a:pt x="3962944" y="1891583"/>
                    <a:pt x="3962407" y="1786899"/>
                  </a:cubicBezTo>
                  <a:lnTo>
                    <a:pt x="3962407" y="1524009"/>
                  </a:lnTo>
                  <a:cubicBezTo>
                    <a:pt x="3962218" y="1355750"/>
                    <a:pt x="3825865" y="1219397"/>
                    <a:pt x="3657607" y="1219209"/>
                  </a:cubicBezTo>
                  <a:lnTo>
                    <a:pt x="3657398" y="1219209"/>
                  </a:lnTo>
                  <a:cubicBezTo>
                    <a:pt x="3783804" y="1050988"/>
                    <a:pt x="3749907" y="812145"/>
                    <a:pt x="3581686" y="685739"/>
                  </a:cubicBezTo>
                  <a:cubicBezTo>
                    <a:pt x="3413466" y="559332"/>
                    <a:pt x="3174623" y="593230"/>
                    <a:pt x="3048217" y="761450"/>
                  </a:cubicBezTo>
                  <a:cubicBezTo>
                    <a:pt x="2946337" y="897030"/>
                    <a:pt x="2946337" y="1083628"/>
                    <a:pt x="3048217" y="1219209"/>
                  </a:cubicBezTo>
                  <a:lnTo>
                    <a:pt x="3048007" y="1219209"/>
                  </a:lnTo>
                  <a:cubicBezTo>
                    <a:pt x="2960458" y="1219195"/>
                    <a:pt x="2877151" y="1256919"/>
                    <a:pt x="2819407" y="1322726"/>
                  </a:cubicBezTo>
                  <a:cubicBezTo>
                    <a:pt x="2761663" y="1256919"/>
                    <a:pt x="2678357" y="1219195"/>
                    <a:pt x="2590807" y="1219209"/>
                  </a:cubicBezTo>
                  <a:lnTo>
                    <a:pt x="2590598" y="1219209"/>
                  </a:lnTo>
                  <a:cubicBezTo>
                    <a:pt x="2717004" y="1050988"/>
                    <a:pt x="2683107" y="812145"/>
                    <a:pt x="2514886" y="685739"/>
                  </a:cubicBezTo>
                  <a:cubicBezTo>
                    <a:pt x="2346666" y="559332"/>
                    <a:pt x="2107823" y="593230"/>
                    <a:pt x="1981417" y="761450"/>
                  </a:cubicBezTo>
                  <a:cubicBezTo>
                    <a:pt x="1879537" y="897030"/>
                    <a:pt x="1879537" y="1083628"/>
                    <a:pt x="1981417" y="1219209"/>
                  </a:cubicBezTo>
                  <a:lnTo>
                    <a:pt x="1981207" y="1219209"/>
                  </a:lnTo>
                  <a:cubicBezTo>
                    <a:pt x="1893658" y="1219195"/>
                    <a:pt x="1810351" y="1256919"/>
                    <a:pt x="1752607" y="1322726"/>
                  </a:cubicBezTo>
                  <a:cubicBezTo>
                    <a:pt x="1694863" y="1256919"/>
                    <a:pt x="1611557" y="1219195"/>
                    <a:pt x="1524007" y="1219209"/>
                  </a:cubicBezTo>
                  <a:lnTo>
                    <a:pt x="1523798" y="1219209"/>
                  </a:lnTo>
                  <a:cubicBezTo>
                    <a:pt x="1650109" y="1051035"/>
                    <a:pt x="1616174" y="812308"/>
                    <a:pt x="1448001" y="685996"/>
                  </a:cubicBezTo>
                  <a:cubicBezTo>
                    <a:pt x="1279828" y="559684"/>
                    <a:pt x="1041100" y="593619"/>
                    <a:pt x="914788" y="761793"/>
                  </a:cubicBezTo>
                  <a:cubicBezTo>
                    <a:pt x="908272" y="770469"/>
                    <a:pt x="902129" y="779420"/>
                    <a:pt x="896376" y="788621"/>
                  </a:cubicBezTo>
                  <a:lnTo>
                    <a:pt x="832254" y="724490"/>
                  </a:lnTo>
                  <a:cubicBezTo>
                    <a:pt x="1694541" y="-78510"/>
                    <a:pt x="3044522" y="-30448"/>
                    <a:pt x="3847521" y="831838"/>
                  </a:cubicBezTo>
                  <a:cubicBezTo>
                    <a:pt x="4610401" y="1651044"/>
                    <a:pt x="4610399" y="2920559"/>
                    <a:pt x="3847517" y="37397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66" name="Graphic 22">
            <a:extLst>
              <a:ext uri="{FF2B5EF4-FFF2-40B4-BE49-F238E27FC236}">
                <a16:creationId xmlns:a16="http://schemas.microsoft.com/office/drawing/2014/main" id="{B4E7154D-7434-49B4-BC39-FD951A740AB9}"/>
              </a:ext>
            </a:extLst>
          </p:cNvPr>
          <p:cNvGrpSpPr/>
          <p:nvPr/>
        </p:nvGrpSpPr>
        <p:grpSpPr>
          <a:xfrm>
            <a:off x="8480193" y="227003"/>
            <a:ext cx="720000" cy="720000"/>
            <a:chOff x="2601912" y="396875"/>
            <a:chExt cx="4876800" cy="4876800"/>
          </a:xfrm>
        </p:grpSpPr>
        <p:sp>
          <p:nvSpPr>
            <p:cNvPr id="1767" name="Freeform: Shape 1766">
              <a:extLst>
                <a:ext uri="{FF2B5EF4-FFF2-40B4-BE49-F238E27FC236}">
                  <a16:creationId xmlns:a16="http://schemas.microsoft.com/office/drawing/2014/main" id="{4F7952A2-BA62-43AC-B002-DB08AB4E6C85}"/>
                </a:ext>
              </a:extLst>
            </p:cNvPr>
            <p:cNvSpPr/>
            <p:nvPr/>
          </p:nvSpPr>
          <p:spPr>
            <a:xfrm>
              <a:off x="6488112" y="2301875"/>
              <a:ext cx="762000" cy="457200"/>
            </a:xfrm>
            <a:custGeom>
              <a:avLst/>
              <a:gdLst>
                <a:gd name="connsiteX0" fmla="*/ 762000 w 762000"/>
                <a:gd name="connsiteY0" fmla="*/ 457200 h 457200"/>
                <a:gd name="connsiteX1" fmla="*/ 0 w 762000"/>
                <a:gd name="connsiteY1" fmla="*/ 457200 h 457200"/>
                <a:gd name="connsiteX2" fmla="*/ 0 w 762000"/>
                <a:gd name="connsiteY2" fmla="*/ 0 h 457200"/>
                <a:gd name="connsiteX3" fmla="*/ 762000 w 762000"/>
                <a:gd name="connsiteY3" fmla="*/ 0 h 457200"/>
                <a:gd name="connsiteX4" fmla="*/ 609600 w 762000"/>
                <a:gd name="connsiteY4" fmla="*/ 228600 h 457200"/>
                <a:gd name="connsiteX5" fmla="*/ 762000 w 76200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457200">
                  <a:moveTo>
                    <a:pt x="762000" y="457200"/>
                  </a:moveTo>
                  <a:lnTo>
                    <a:pt x="0" y="457200"/>
                  </a:lnTo>
                  <a:lnTo>
                    <a:pt x="0" y="0"/>
                  </a:lnTo>
                  <a:lnTo>
                    <a:pt x="762000" y="0"/>
                  </a:lnTo>
                  <a:lnTo>
                    <a:pt x="609600" y="228600"/>
                  </a:lnTo>
                  <a:lnTo>
                    <a:pt x="762000" y="457200"/>
                  </a:ln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8" name="Freeform: Shape 1767">
              <a:extLst>
                <a:ext uri="{FF2B5EF4-FFF2-40B4-BE49-F238E27FC236}">
                  <a16:creationId xmlns:a16="http://schemas.microsoft.com/office/drawing/2014/main" id="{759843DF-8E18-4759-A554-0157DB9B625A}"/>
                </a:ext>
              </a:extLst>
            </p:cNvPr>
            <p:cNvSpPr/>
            <p:nvPr/>
          </p:nvSpPr>
          <p:spPr>
            <a:xfrm>
              <a:off x="6488112" y="1539875"/>
              <a:ext cx="609600" cy="457200"/>
            </a:xfrm>
            <a:custGeom>
              <a:avLst/>
              <a:gdLst>
                <a:gd name="connsiteX0" fmla="*/ 609600 w 609600"/>
                <a:gd name="connsiteY0" fmla="*/ 457200 h 457200"/>
                <a:gd name="connsiteX1" fmla="*/ 0 w 609600"/>
                <a:gd name="connsiteY1" fmla="*/ 457200 h 457200"/>
                <a:gd name="connsiteX2" fmla="*/ 0 w 609600"/>
                <a:gd name="connsiteY2" fmla="*/ 0 h 457200"/>
                <a:gd name="connsiteX3" fmla="*/ 609600 w 609600"/>
                <a:gd name="connsiteY3" fmla="*/ 0 h 457200"/>
                <a:gd name="connsiteX4" fmla="*/ 457200 w 609600"/>
                <a:gd name="connsiteY4" fmla="*/ 228600 h 457200"/>
                <a:gd name="connsiteX5" fmla="*/ 609600 w 60960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457200">
                  <a:moveTo>
                    <a:pt x="609600" y="457200"/>
                  </a:moveTo>
                  <a:lnTo>
                    <a:pt x="0" y="457200"/>
                  </a:lnTo>
                  <a:lnTo>
                    <a:pt x="0" y="0"/>
                  </a:lnTo>
                  <a:lnTo>
                    <a:pt x="609600" y="0"/>
                  </a:lnTo>
                  <a:lnTo>
                    <a:pt x="457200" y="228600"/>
                  </a:lnTo>
                  <a:lnTo>
                    <a:pt x="609600" y="4572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9" name="Freeform: Shape 1768">
              <a:extLst>
                <a:ext uri="{FF2B5EF4-FFF2-40B4-BE49-F238E27FC236}">
                  <a16:creationId xmlns:a16="http://schemas.microsoft.com/office/drawing/2014/main" id="{5D80D0A5-C77A-4DB1-8789-62263592822A}"/>
                </a:ext>
              </a:extLst>
            </p:cNvPr>
            <p:cNvSpPr/>
            <p:nvPr/>
          </p:nvSpPr>
          <p:spPr>
            <a:xfrm>
              <a:off x="3135312" y="625475"/>
              <a:ext cx="3429000" cy="4419600"/>
            </a:xfrm>
            <a:custGeom>
              <a:avLst/>
              <a:gdLst>
                <a:gd name="connsiteX0" fmla="*/ 304800 w 3429000"/>
                <a:gd name="connsiteY0" fmla="*/ 0 h 4419600"/>
                <a:gd name="connsiteX1" fmla="*/ 3429000 w 3429000"/>
                <a:gd name="connsiteY1" fmla="*/ 0 h 4419600"/>
                <a:gd name="connsiteX2" fmla="*/ 3429000 w 3429000"/>
                <a:gd name="connsiteY2" fmla="*/ 0 h 4419600"/>
                <a:gd name="connsiteX3" fmla="*/ 3429000 w 3429000"/>
                <a:gd name="connsiteY3" fmla="*/ 4419600 h 4419600"/>
                <a:gd name="connsiteX4" fmla="*/ 3429000 w 3429000"/>
                <a:gd name="connsiteY4" fmla="*/ 4419600 h 4419600"/>
                <a:gd name="connsiteX5" fmla="*/ 304800 w 3429000"/>
                <a:gd name="connsiteY5" fmla="*/ 4419600 h 4419600"/>
                <a:gd name="connsiteX6" fmla="*/ 0 w 3429000"/>
                <a:gd name="connsiteY6" fmla="*/ 4114800 h 4419600"/>
                <a:gd name="connsiteX7" fmla="*/ 0 w 3429000"/>
                <a:gd name="connsiteY7" fmla="*/ 304800 h 4419600"/>
                <a:gd name="connsiteX8" fmla="*/ 304800 w 3429000"/>
                <a:gd name="connsiteY8" fmla="*/ 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0" h="4419600">
                  <a:moveTo>
                    <a:pt x="304800" y="0"/>
                  </a:moveTo>
                  <a:lnTo>
                    <a:pt x="3429000" y="0"/>
                  </a:lnTo>
                  <a:lnTo>
                    <a:pt x="3429000" y="0"/>
                  </a:lnTo>
                  <a:lnTo>
                    <a:pt x="3429000" y="4419600"/>
                  </a:lnTo>
                  <a:lnTo>
                    <a:pt x="3429000" y="4419600"/>
                  </a:lnTo>
                  <a:lnTo>
                    <a:pt x="304800" y="4419600"/>
                  </a:lnTo>
                  <a:cubicBezTo>
                    <a:pt x="136464" y="4419600"/>
                    <a:pt x="0" y="4283137"/>
                    <a:pt x="0" y="4114800"/>
                  </a:cubicBezTo>
                  <a:lnTo>
                    <a:pt x="0" y="304800"/>
                  </a:ln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0" name="Freeform: Shape 1769">
              <a:extLst>
                <a:ext uri="{FF2B5EF4-FFF2-40B4-BE49-F238E27FC236}">
                  <a16:creationId xmlns:a16="http://schemas.microsoft.com/office/drawing/2014/main" id="{2D8C906C-AD31-40AF-8B31-328DB03D3169}"/>
                </a:ext>
              </a:extLst>
            </p:cNvPr>
            <p:cNvSpPr/>
            <p:nvPr/>
          </p:nvSpPr>
          <p:spPr>
            <a:xfrm>
              <a:off x="3135312" y="930275"/>
              <a:ext cx="457200" cy="4114800"/>
            </a:xfrm>
            <a:custGeom>
              <a:avLst/>
              <a:gdLst>
                <a:gd name="connsiteX0" fmla="*/ 457200 w 457200"/>
                <a:gd name="connsiteY0" fmla="*/ 4114800 h 4114800"/>
                <a:gd name="connsiteX1" fmla="*/ 457200 w 457200"/>
                <a:gd name="connsiteY1" fmla="*/ 0 h 4114800"/>
                <a:gd name="connsiteX2" fmla="*/ 0 w 457200"/>
                <a:gd name="connsiteY2" fmla="*/ 0 h 4114800"/>
                <a:gd name="connsiteX3" fmla="*/ 0 w 457200"/>
                <a:gd name="connsiteY3" fmla="*/ 3810000 h 4114800"/>
                <a:gd name="connsiteX4" fmla="*/ 304800 w 457200"/>
                <a:gd name="connsiteY4" fmla="*/ 41148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114800">
                  <a:moveTo>
                    <a:pt x="457200" y="4114800"/>
                  </a:moveTo>
                  <a:lnTo>
                    <a:pt x="457200" y="0"/>
                  </a:lnTo>
                  <a:lnTo>
                    <a:pt x="0" y="0"/>
                  </a:lnTo>
                  <a:lnTo>
                    <a:pt x="0" y="3810000"/>
                  </a:lnTo>
                  <a:cubicBezTo>
                    <a:pt x="0" y="3978337"/>
                    <a:pt x="136464" y="4114800"/>
                    <a:pt x="304800" y="4114800"/>
                  </a:cubicBezTo>
                  <a:close/>
                </a:path>
              </a:pathLst>
            </a:custGeom>
            <a:solidFill>
              <a:srgbClr val="027E2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1" name="Freeform: Shape 1770">
              <a:extLst>
                <a:ext uri="{FF2B5EF4-FFF2-40B4-BE49-F238E27FC236}">
                  <a16:creationId xmlns:a16="http://schemas.microsoft.com/office/drawing/2014/main" id="{4EFFA71F-6F6C-4DBC-9B99-58E5DB58EA43}"/>
                </a:ext>
              </a:extLst>
            </p:cNvPr>
            <p:cNvSpPr/>
            <p:nvPr/>
          </p:nvSpPr>
          <p:spPr>
            <a:xfrm>
              <a:off x="4278312" y="1539875"/>
              <a:ext cx="1524000" cy="1524000"/>
            </a:xfrm>
            <a:custGeom>
              <a:avLst/>
              <a:gdLst>
                <a:gd name="connsiteX0" fmla="*/ 1524000 w 1524000"/>
                <a:gd name="connsiteY0" fmla="*/ 762000 h 1524000"/>
                <a:gd name="connsiteX1" fmla="*/ 762000 w 1524000"/>
                <a:gd name="connsiteY1" fmla="*/ 1524000 h 1524000"/>
                <a:gd name="connsiteX2" fmla="*/ 0 w 1524000"/>
                <a:gd name="connsiteY2" fmla="*/ 762000 h 1524000"/>
                <a:gd name="connsiteX3" fmla="*/ 762000 w 1524000"/>
                <a:gd name="connsiteY3" fmla="*/ 0 h 1524000"/>
                <a:gd name="connsiteX4" fmla="*/ 1524000 w 152400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0" h="1524000">
                  <a:moveTo>
                    <a:pt x="1524000" y="762000"/>
                  </a:moveTo>
                  <a:cubicBezTo>
                    <a:pt x="1524000" y="1182841"/>
                    <a:pt x="1182841" y="1524000"/>
                    <a:pt x="762000" y="1524000"/>
                  </a:cubicBezTo>
                  <a:cubicBezTo>
                    <a:pt x="341159" y="1524000"/>
                    <a:pt x="0" y="1182841"/>
                    <a:pt x="0" y="762000"/>
                  </a:cubicBezTo>
                  <a:cubicBezTo>
                    <a:pt x="0" y="341159"/>
                    <a:pt x="341159" y="0"/>
                    <a:pt x="762000" y="0"/>
                  </a:cubicBezTo>
                  <a:cubicBezTo>
                    <a:pt x="1182841" y="0"/>
                    <a:pt x="1524000" y="341159"/>
                    <a:pt x="1524000" y="76200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2" name="Freeform: Shape 1771">
              <a:extLst>
                <a:ext uri="{FF2B5EF4-FFF2-40B4-BE49-F238E27FC236}">
                  <a16:creationId xmlns:a16="http://schemas.microsoft.com/office/drawing/2014/main" id="{56ED4E62-CDD2-4480-852F-3F28CE0C9A4E}"/>
                </a:ext>
              </a:extLst>
            </p:cNvPr>
            <p:cNvSpPr/>
            <p:nvPr/>
          </p:nvSpPr>
          <p:spPr>
            <a:xfrm>
              <a:off x="4354512" y="1616075"/>
              <a:ext cx="1371600" cy="1371600"/>
            </a:xfrm>
            <a:custGeom>
              <a:avLst/>
              <a:gdLst>
                <a:gd name="connsiteX0" fmla="*/ 1371600 w 1371600"/>
                <a:gd name="connsiteY0" fmla="*/ 685800 h 1371600"/>
                <a:gd name="connsiteX1" fmla="*/ 685800 w 1371600"/>
                <a:gd name="connsiteY1" fmla="*/ 1371600 h 1371600"/>
                <a:gd name="connsiteX2" fmla="*/ 0 w 1371600"/>
                <a:gd name="connsiteY2" fmla="*/ 685800 h 1371600"/>
                <a:gd name="connsiteX3" fmla="*/ 685800 w 1371600"/>
                <a:gd name="connsiteY3" fmla="*/ 0 h 1371600"/>
                <a:gd name="connsiteX4" fmla="*/ 1371600 w 1371600"/>
                <a:gd name="connsiteY4" fmla="*/ 6858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00" h="1371600">
                  <a:moveTo>
                    <a:pt x="1371600" y="685800"/>
                  </a:move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307043" y="1371600"/>
                    <a:pt x="0" y="1064557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ubicBezTo>
                    <a:pt x="1064557" y="0"/>
                    <a:pt x="1371600" y="307043"/>
                    <a:pt x="1371600" y="6858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3" name="Freeform: Shape 1772">
              <a:extLst>
                <a:ext uri="{FF2B5EF4-FFF2-40B4-BE49-F238E27FC236}">
                  <a16:creationId xmlns:a16="http://schemas.microsoft.com/office/drawing/2014/main" id="{91189C24-7482-421E-B04E-507052258366}"/>
                </a:ext>
              </a:extLst>
            </p:cNvPr>
            <p:cNvSpPr/>
            <p:nvPr/>
          </p:nvSpPr>
          <p:spPr>
            <a:xfrm>
              <a:off x="3135312" y="625475"/>
              <a:ext cx="3429000" cy="609600"/>
            </a:xfrm>
            <a:custGeom>
              <a:avLst/>
              <a:gdLst>
                <a:gd name="connsiteX0" fmla="*/ 304800 w 3429000"/>
                <a:gd name="connsiteY0" fmla="*/ 0 h 609600"/>
                <a:gd name="connsiteX1" fmla="*/ 3429000 w 3429000"/>
                <a:gd name="connsiteY1" fmla="*/ 0 h 609600"/>
                <a:gd name="connsiteX2" fmla="*/ 3429000 w 3429000"/>
                <a:gd name="connsiteY2" fmla="*/ 609600 h 609600"/>
                <a:gd name="connsiteX3" fmla="*/ 304800 w 3429000"/>
                <a:gd name="connsiteY3" fmla="*/ 609600 h 609600"/>
                <a:gd name="connsiteX4" fmla="*/ 0 w 3429000"/>
                <a:gd name="connsiteY4" fmla="*/ 304800 h 609600"/>
                <a:gd name="connsiteX5" fmla="*/ 0 w 3429000"/>
                <a:gd name="connsiteY5" fmla="*/ 304800 h 609600"/>
                <a:gd name="connsiteX6" fmla="*/ 304800 w 3429000"/>
                <a:gd name="connsiteY6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9000" h="609600">
                  <a:moveTo>
                    <a:pt x="304800" y="0"/>
                  </a:moveTo>
                  <a:lnTo>
                    <a:pt x="3429000" y="0"/>
                  </a:lnTo>
                  <a:lnTo>
                    <a:pt x="3429000" y="609600"/>
                  </a:lnTo>
                  <a:lnTo>
                    <a:pt x="304800" y="609600"/>
                  </a:lnTo>
                  <a:cubicBezTo>
                    <a:pt x="136464" y="609600"/>
                    <a:pt x="0" y="473136"/>
                    <a:pt x="0" y="304800"/>
                  </a:cubicBezTo>
                  <a:lnTo>
                    <a:pt x="0" y="304800"/>
                  </a:ln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4" name="Freeform: Shape 1773">
              <a:extLst>
                <a:ext uri="{FF2B5EF4-FFF2-40B4-BE49-F238E27FC236}">
                  <a16:creationId xmlns:a16="http://schemas.microsoft.com/office/drawing/2014/main" id="{759ADBAB-748A-4107-A5A1-D5F73CB509A7}"/>
                </a:ext>
              </a:extLst>
            </p:cNvPr>
            <p:cNvSpPr/>
            <p:nvPr/>
          </p:nvSpPr>
          <p:spPr>
            <a:xfrm>
              <a:off x="4659312" y="854075"/>
              <a:ext cx="1905000" cy="152400"/>
            </a:xfrm>
            <a:custGeom>
              <a:avLst/>
              <a:gdLst>
                <a:gd name="connsiteX0" fmla="*/ 0 w 1905000"/>
                <a:gd name="connsiteY0" fmla="*/ 0 h 152400"/>
                <a:gd name="connsiteX1" fmla="*/ 1905000 w 1905000"/>
                <a:gd name="connsiteY1" fmla="*/ 0 h 152400"/>
                <a:gd name="connsiteX2" fmla="*/ 1905000 w 1905000"/>
                <a:gd name="connsiteY2" fmla="*/ 152400 h 152400"/>
                <a:gd name="connsiteX3" fmla="*/ 0 w 1905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152400">
                  <a:moveTo>
                    <a:pt x="0" y="0"/>
                  </a:moveTo>
                  <a:lnTo>
                    <a:pt x="1905000" y="0"/>
                  </a:lnTo>
                  <a:lnTo>
                    <a:pt x="1905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5" name="Freeform: Shape 1774">
              <a:extLst>
                <a:ext uri="{FF2B5EF4-FFF2-40B4-BE49-F238E27FC236}">
                  <a16:creationId xmlns:a16="http://schemas.microsoft.com/office/drawing/2014/main" id="{3A55079C-7637-4F13-BA09-E6E3FC0F8251}"/>
                </a:ext>
              </a:extLst>
            </p:cNvPr>
            <p:cNvSpPr/>
            <p:nvPr/>
          </p:nvSpPr>
          <p:spPr>
            <a:xfrm>
              <a:off x="3440112" y="8540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6" name="Freeform: Shape 1775">
              <a:extLst>
                <a:ext uri="{FF2B5EF4-FFF2-40B4-BE49-F238E27FC236}">
                  <a16:creationId xmlns:a16="http://schemas.microsoft.com/office/drawing/2014/main" id="{13D641A6-C27B-4521-87FD-3762A59DE187}"/>
                </a:ext>
              </a:extLst>
            </p:cNvPr>
            <p:cNvSpPr/>
            <p:nvPr/>
          </p:nvSpPr>
          <p:spPr>
            <a:xfrm>
              <a:off x="4049712" y="854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7" name="Freeform: Shape 1776">
              <a:extLst>
                <a:ext uri="{FF2B5EF4-FFF2-40B4-BE49-F238E27FC236}">
                  <a16:creationId xmlns:a16="http://schemas.microsoft.com/office/drawing/2014/main" id="{4F009730-147D-423C-A041-7873D4E2D873}"/>
                </a:ext>
              </a:extLst>
            </p:cNvPr>
            <p:cNvSpPr/>
            <p:nvPr/>
          </p:nvSpPr>
          <p:spPr>
            <a:xfrm>
              <a:off x="4659312" y="1920875"/>
              <a:ext cx="762000" cy="762000"/>
            </a:xfrm>
            <a:custGeom>
              <a:avLst/>
              <a:gdLst>
                <a:gd name="connsiteX0" fmla="*/ 762000 w 762000"/>
                <a:gd name="connsiteY0" fmla="*/ 228600 h 762000"/>
                <a:gd name="connsiteX1" fmla="*/ 533400 w 762000"/>
                <a:gd name="connsiteY1" fmla="*/ 228600 h 762000"/>
                <a:gd name="connsiteX2" fmla="*/ 533400 w 762000"/>
                <a:gd name="connsiteY2" fmla="*/ 0 h 762000"/>
                <a:gd name="connsiteX3" fmla="*/ 228600 w 762000"/>
                <a:gd name="connsiteY3" fmla="*/ 0 h 762000"/>
                <a:gd name="connsiteX4" fmla="*/ 228600 w 762000"/>
                <a:gd name="connsiteY4" fmla="*/ 228600 h 762000"/>
                <a:gd name="connsiteX5" fmla="*/ 0 w 762000"/>
                <a:gd name="connsiteY5" fmla="*/ 228600 h 762000"/>
                <a:gd name="connsiteX6" fmla="*/ 0 w 762000"/>
                <a:gd name="connsiteY6" fmla="*/ 533400 h 762000"/>
                <a:gd name="connsiteX7" fmla="*/ 228600 w 762000"/>
                <a:gd name="connsiteY7" fmla="*/ 533400 h 762000"/>
                <a:gd name="connsiteX8" fmla="*/ 228600 w 762000"/>
                <a:gd name="connsiteY8" fmla="*/ 762000 h 762000"/>
                <a:gd name="connsiteX9" fmla="*/ 533400 w 762000"/>
                <a:gd name="connsiteY9" fmla="*/ 762000 h 762000"/>
                <a:gd name="connsiteX10" fmla="*/ 533400 w 762000"/>
                <a:gd name="connsiteY10" fmla="*/ 533400 h 762000"/>
                <a:gd name="connsiteX11" fmla="*/ 762000 w 762000"/>
                <a:gd name="connsiteY11" fmla="*/ 533400 h 762000"/>
                <a:gd name="connsiteX12" fmla="*/ 762000 w 762000"/>
                <a:gd name="connsiteY12" fmla="*/ 2286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0" h="762000">
                  <a:moveTo>
                    <a:pt x="762000" y="228600"/>
                  </a:moveTo>
                  <a:lnTo>
                    <a:pt x="533400" y="228600"/>
                  </a:lnTo>
                  <a:lnTo>
                    <a:pt x="533400" y="0"/>
                  </a:lnTo>
                  <a:lnTo>
                    <a:pt x="228600" y="0"/>
                  </a:lnTo>
                  <a:lnTo>
                    <a:pt x="228600" y="228600"/>
                  </a:lnTo>
                  <a:lnTo>
                    <a:pt x="0" y="228600"/>
                  </a:lnTo>
                  <a:lnTo>
                    <a:pt x="0" y="533400"/>
                  </a:lnTo>
                  <a:lnTo>
                    <a:pt x="228600" y="533400"/>
                  </a:lnTo>
                  <a:lnTo>
                    <a:pt x="228600" y="762000"/>
                  </a:lnTo>
                  <a:lnTo>
                    <a:pt x="533400" y="762000"/>
                  </a:lnTo>
                  <a:lnTo>
                    <a:pt x="533400" y="533400"/>
                  </a:lnTo>
                  <a:lnTo>
                    <a:pt x="762000" y="533400"/>
                  </a:lnTo>
                  <a:lnTo>
                    <a:pt x="762000" y="228600"/>
                  </a:lnTo>
                  <a:close/>
                </a:path>
              </a:pathLst>
            </a:custGeom>
            <a:solidFill>
              <a:srgbClr val="027E2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8" name="Freeform: Shape 1777">
              <a:extLst>
                <a:ext uri="{FF2B5EF4-FFF2-40B4-BE49-F238E27FC236}">
                  <a16:creationId xmlns:a16="http://schemas.microsoft.com/office/drawing/2014/main" id="{E64C905D-BCE8-4517-AB9A-8CBAC6038B9E}"/>
                </a:ext>
              </a:extLst>
            </p:cNvPr>
            <p:cNvSpPr/>
            <p:nvPr/>
          </p:nvSpPr>
          <p:spPr>
            <a:xfrm>
              <a:off x="4506903" y="3978275"/>
              <a:ext cx="1066800" cy="1066800"/>
            </a:xfrm>
            <a:custGeom>
              <a:avLst/>
              <a:gdLst>
                <a:gd name="connsiteX0" fmla="*/ 838209 w 1066800"/>
                <a:gd name="connsiteY0" fmla="*/ 0 h 1066800"/>
                <a:gd name="connsiteX1" fmla="*/ 228609 w 1066800"/>
                <a:gd name="connsiteY1" fmla="*/ 0 h 1066800"/>
                <a:gd name="connsiteX2" fmla="*/ 9 w 1066800"/>
                <a:gd name="connsiteY2" fmla="*/ 228600 h 1066800"/>
                <a:gd name="connsiteX3" fmla="*/ 9 w 1066800"/>
                <a:gd name="connsiteY3" fmla="*/ 491490 h 1066800"/>
                <a:gd name="connsiteX4" fmla="*/ 112165 w 1066800"/>
                <a:gd name="connsiteY4" fmla="*/ 609600 h 1066800"/>
                <a:gd name="connsiteX5" fmla="*/ 228588 w 1066800"/>
                <a:gd name="connsiteY5" fmla="*/ 497463 h 1066800"/>
                <a:gd name="connsiteX6" fmla="*/ 228608 w 1066800"/>
                <a:gd name="connsiteY6" fmla="*/ 495300 h 1066800"/>
                <a:gd name="connsiteX7" fmla="*/ 228609 w 1066800"/>
                <a:gd name="connsiteY7" fmla="*/ 1066800 h 1066800"/>
                <a:gd name="connsiteX8" fmla="*/ 838209 w 1066800"/>
                <a:gd name="connsiteY8" fmla="*/ 1066800 h 1066800"/>
                <a:gd name="connsiteX9" fmla="*/ 838209 w 1066800"/>
                <a:gd name="connsiteY9" fmla="*/ 495300 h 1066800"/>
                <a:gd name="connsiteX10" fmla="*/ 952489 w 1066800"/>
                <a:gd name="connsiteY10" fmla="*/ 609620 h 1066800"/>
                <a:gd name="connsiteX11" fmla="*/ 954652 w 1066800"/>
                <a:gd name="connsiteY11" fmla="*/ 609600 h 1066800"/>
                <a:gd name="connsiteX12" fmla="*/ 1066809 w 1066800"/>
                <a:gd name="connsiteY12" fmla="*/ 491490 h 1066800"/>
                <a:gd name="connsiteX13" fmla="*/ 1066809 w 1066800"/>
                <a:gd name="connsiteY13" fmla="*/ 228600 h 1066800"/>
                <a:gd name="connsiteX14" fmla="*/ 838209 w 1066800"/>
                <a:gd name="connsiteY14" fmla="*/ 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6800" h="1066800">
                  <a:moveTo>
                    <a:pt x="838209" y="0"/>
                  </a:move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5" y="609600"/>
                  </a:cubicBezTo>
                  <a:cubicBezTo>
                    <a:pt x="175281" y="610784"/>
                    <a:pt x="227405" y="560578"/>
                    <a:pt x="228588" y="497463"/>
                  </a:cubicBezTo>
                  <a:cubicBezTo>
                    <a:pt x="228602" y="496742"/>
                    <a:pt x="228609" y="496021"/>
                    <a:pt x="228608" y="495300"/>
                  </a:cubicBezTo>
                  <a:lnTo>
                    <a:pt x="228609" y="1066800"/>
                  </a:lnTo>
                  <a:lnTo>
                    <a:pt x="838209" y="1066800"/>
                  </a:lnTo>
                  <a:lnTo>
                    <a:pt x="838209" y="495300"/>
                  </a:lnTo>
                  <a:cubicBezTo>
                    <a:pt x="838198" y="558426"/>
                    <a:pt x="889363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lnTo>
                    <a:pt x="1066809" y="228600"/>
                  </a:lnTo>
                  <a:cubicBezTo>
                    <a:pt x="1066809" y="102348"/>
                    <a:pt x="964461" y="0"/>
                    <a:pt x="838209" y="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9" name="Freeform: Shape 1778">
              <a:extLst>
                <a:ext uri="{FF2B5EF4-FFF2-40B4-BE49-F238E27FC236}">
                  <a16:creationId xmlns:a16="http://schemas.microsoft.com/office/drawing/2014/main" id="{D4F5A1CB-D505-410B-A677-4BAA674B320F}"/>
                </a:ext>
              </a:extLst>
            </p:cNvPr>
            <p:cNvSpPr/>
            <p:nvPr/>
          </p:nvSpPr>
          <p:spPr>
            <a:xfrm>
              <a:off x="4735512" y="33686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3"/>
                    <a:pt x="136464" y="0"/>
                    <a:pt x="304800" y="0"/>
                  </a:cubicBezTo>
                  <a:cubicBezTo>
                    <a:pt x="473137" y="0"/>
                    <a:pt x="609600" y="136463"/>
                    <a:pt x="609600" y="3048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0" name="Freeform: Shape 1779">
              <a:extLst>
                <a:ext uri="{FF2B5EF4-FFF2-40B4-BE49-F238E27FC236}">
                  <a16:creationId xmlns:a16="http://schemas.microsoft.com/office/drawing/2014/main" id="{56FC91DB-5545-4B70-8D2C-B8B66496B801}"/>
                </a:ext>
              </a:extLst>
            </p:cNvPr>
            <p:cNvSpPr/>
            <p:nvPr/>
          </p:nvSpPr>
          <p:spPr>
            <a:xfrm>
              <a:off x="4659312" y="4206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1" name="Freeform: Shape 1780">
              <a:extLst>
                <a:ext uri="{FF2B5EF4-FFF2-40B4-BE49-F238E27FC236}">
                  <a16:creationId xmlns:a16="http://schemas.microsoft.com/office/drawing/2014/main" id="{E12DADBA-5BCF-4810-A467-0B0942B3526C}"/>
                </a:ext>
              </a:extLst>
            </p:cNvPr>
            <p:cNvSpPr/>
            <p:nvPr/>
          </p:nvSpPr>
          <p:spPr>
            <a:xfrm>
              <a:off x="5345112" y="4206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2" name="Freeform: Shape 1781">
              <a:extLst>
                <a:ext uri="{FF2B5EF4-FFF2-40B4-BE49-F238E27FC236}">
                  <a16:creationId xmlns:a16="http://schemas.microsoft.com/office/drawing/2014/main" id="{1517463F-6333-4BD6-AE41-BE10F49B81B1}"/>
                </a:ext>
              </a:extLst>
            </p:cNvPr>
            <p:cNvSpPr/>
            <p:nvPr/>
          </p:nvSpPr>
          <p:spPr>
            <a:xfrm>
              <a:off x="4964112" y="4664075"/>
              <a:ext cx="152400" cy="381000"/>
            </a:xfrm>
            <a:custGeom>
              <a:avLst/>
              <a:gdLst>
                <a:gd name="connsiteX0" fmla="*/ 0 w 152400"/>
                <a:gd name="connsiteY0" fmla="*/ 0 h 381000"/>
                <a:gd name="connsiteX1" fmla="*/ 152400 w 152400"/>
                <a:gd name="connsiteY1" fmla="*/ 0 h 381000"/>
                <a:gd name="connsiteX2" fmla="*/ 152400 w 152400"/>
                <a:gd name="connsiteY2" fmla="*/ 381000 h 381000"/>
                <a:gd name="connsiteX3" fmla="*/ 0 w 152400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381000">
                  <a:moveTo>
                    <a:pt x="0" y="0"/>
                  </a:moveTo>
                  <a:lnTo>
                    <a:pt x="152400" y="0"/>
                  </a:lnTo>
                  <a:lnTo>
                    <a:pt x="152400" y="3810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3" name="Freeform: Shape 1782">
              <a:extLst>
                <a:ext uri="{FF2B5EF4-FFF2-40B4-BE49-F238E27FC236}">
                  <a16:creationId xmlns:a16="http://schemas.microsoft.com/office/drawing/2014/main" id="{D879B265-6ECC-4DCB-A72F-D272C3C74873}"/>
                </a:ext>
              </a:extLst>
            </p:cNvPr>
            <p:cNvSpPr/>
            <p:nvPr/>
          </p:nvSpPr>
          <p:spPr>
            <a:xfrm>
              <a:off x="4887910" y="4206873"/>
              <a:ext cx="304800" cy="228600"/>
            </a:xfrm>
            <a:custGeom>
              <a:avLst/>
              <a:gdLst>
                <a:gd name="connsiteX0" fmla="*/ 152402 w 304800"/>
                <a:gd name="connsiteY0" fmla="*/ 228602 h 228600"/>
                <a:gd name="connsiteX1" fmla="*/ 98519 w 304800"/>
                <a:gd name="connsiteY1" fmla="*/ 206285 h 228600"/>
                <a:gd name="connsiteX2" fmla="*/ 22319 w 304800"/>
                <a:gd name="connsiteY2" fmla="*/ 130085 h 228600"/>
                <a:gd name="connsiteX3" fmla="*/ 22319 w 304800"/>
                <a:gd name="connsiteY3" fmla="*/ 22319 h 228600"/>
                <a:gd name="connsiteX4" fmla="*/ 130085 w 304800"/>
                <a:gd name="connsiteY4" fmla="*/ 22319 h 228600"/>
                <a:gd name="connsiteX5" fmla="*/ 152402 w 304800"/>
                <a:gd name="connsiteY5" fmla="*/ 44646 h 228600"/>
                <a:gd name="connsiteX6" fmla="*/ 174719 w 304800"/>
                <a:gd name="connsiteY6" fmla="*/ 22319 h 228600"/>
                <a:gd name="connsiteX7" fmla="*/ 282485 w 304800"/>
                <a:gd name="connsiteY7" fmla="*/ 22319 h 228600"/>
                <a:gd name="connsiteX8" fmla="*/ 282485 w 304800"/>
                <a:gd name="connsiteY8" fmla="*/ 130085 h 228600"/>
                <a:gd name="connsiteX9" fmla="*/ 206285 w 304800"/>
                <a:gd name="connsiteY9" fmla="*/ 206285 h 228600"/>
                <a:gd name="connsiteX10" fmla="*/ 152402 w 304800"/>
                <a:gd name="connsiteY10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28600">
                  <a:moveTo>
                    <a:pt x="152402" y="228602"/>
                  </a:moveTo>
                  <a:cubicBezTo>
                    <a:pt x="132187" y="228630"/>
                    <a:pt x="112794" y="220598"/>
                    <a:pt x="98519" y="206285"/>
                  </a:cubicBezTo>
                  <a:lnTo>
                    <a:pt x="22319" y="130085"/>
                  </a:lnTo>
                  <a:cubicBezTo>
                    <a:pt x="-7440" y="100326"/>
                    <a:pt x="-7440" y="52078"/>
                    <a:pt x="22319" y="22319"/>
                  </a:cubicBezTo>
                  <a:cubicBezTo>
                    <a:pt x="52078" y="-7439"/>
                    <a:pt x="100326" y="-7439"/>
                    <a:pt x="130085" y="22319"/>
                  </a:cubicBezTo>
                  <a:lnTo>
                    <a:pt x="152402" y="44646"/>
                  </a:lnTo>
                  <a:lnTo>
                    <a:pt x="174719" y="22319"/>
                  </a:lnTo>
                  <a:cubicBezTo>
                    <a:pt x="204477" y="-7440"/>
                    <a:pt x="252726" y="-7440"/>
                    <a:pt x="282485" y="22319"/>
                  </a:cubicBezTo>
                  <a:cubicBezTo>
                    <a:pt x="312243" y="52078"/>
                    <a:pt x="312243" y="100326"/>
                    <a:pt x="282485" y="130085"/>
                  </a:cubicBezTo>
                  <a:lnTo>
                    <a:pt x="206285" y="206285"/>
                  </a:lnTo>
                  <a:cubicBezTo>
                    <a:pt x="192010" y="220598"/>
                    <a:pt x="172617" y="228630"/>
                    <a:pt x="152402" y="228602"/>
                  </a:cubicBez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4" name="Freeform: Shape 1783">
              <a:extLst>
                <a:ext uri="{FF2B5EF4-FFF2-40B4-BE49-F238E27FC236}">
                  <a16:creationId xmlns:a16="http://schemas.microsoft.com/office/drawing/2014/main" id="{813A4F87-42F3-41A0-9D98-F2BB2A0FA42D}"/>
                </a:ext>
              </a:extLst>
            </p:cNvPr>
            <p:cNvSpPr/>
            <p:nvPr/>
          </p:nvSpPr>
          <p:spPr>
            <a:xfrm>
              <a:off x="6564312" y="2301875"/>
              <a:ext cx="152400" cy="457200"/>
            </a:xfrm>
            <a:custGeom>
              <a:avLst/>
              <a:gdLst>
                <a:gd name="connsiteX0" fmla="*/ 0 w 152400"/>
                <a:gd name="connsiteY0" fmla="*/ 0 h 457200"/>
                <a:gd name="connsiteX1" fmla="*/ 152400 w 152400"/>
                <a:gd name="connsiteY1" fmla="*/ 0 h 457200"/>
                <a:gd name="connsiteX2" fmla="*/ 152400 w 152400"/>
                <a:gd name="connsiteY2" fmla="*/ 457200 h 457200"/>
                <a:gd name="connsiteX3" fmla="*/ 0 w 152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57200">
                  <a:moveTo>
                    <a:pt x="0" y="0"/>
                  </a:moveTo>
                  <a:lnTo>
                    <a:pt x="152400" y="0"/>
                  </a:lnTo>
                  <a:lnTo>
                    <a:pt x="152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B6534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5" name="Freeform: Shape 1784">
              <a:extLst>
                <a:ext uri="{FF2B5EF4-FFF2-40B4-BE49-F238E27FC236}">
                  <a16:creationId xmlns:a16="http://schemas.microsoft.com/office/drawing/2014/main" id="{3AA74C3C-549E-4622-B9A4-A182E8C53687}"/>
                </a:ext>
              </a:extLst>
            </p:cNvPr>
            <p:cNvSpPr/>
            <p:nvPr/>
          </p:nvSpPr>
          <p:spPr>
            <a:xfrm>
              <a:off x="6564312" y="1539875"/>
              <a:ext cx="152400" cy="457200"/>
            </a:xfrm>
            <a:custGeom>
              <a:avLst/>
              <a:gdLst>
                <a:gd name="connsiteX0" fmla="*/ 0 w 152400"/>
                <a:gd name="connsiteY0" fmla="*/ 0 h 457200"/>
                <a:gd name="connsiteX1" fmla="*/ 152400 w 152400"/>
                <a:gd name="connsiteY1" fmla="*/ 0 h 457200"/>
                <a:gd name="connsiteX2" fmla="*/ 152400 w 152400"/>
                <a:gd name="connsiteY2" fmla="*/ 457200 h 457200"/>
                <a:gd name="connsiteX3" fmla="*/ 0 w 152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57200">
                  <a:moveTo>
                    <a:pt x="0" y="0"/>
                  </a:moveTo>
                  <a:lnTo>
                    <a:pt x="152400" y="0"/>
                  </a:lnTo>
                  <a:lnTo>
                    <a:pt x="152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6" name="Freeform: Shape 1785">
              <a:extLst>
                <a:ext uri="{FF2B5EF4-FFF2-40B4-BE49-F238E27FC236}">
                  <a16:creationId xmlns:a16="http://schemas.microsoft.com/office/drawing/2014/main" id="{FF1A012C-57B4-4E4A-97FC-1CEA39CFBE64}"/>
                </a:ext>
              </a:extLst>
            </p:cNvPr>
            <p:cNvSpPr/>
            <p:nvPr/>
          </p:nvSpPr>
          <p:spPr>
            <a:xfrm>
              <a:off x="3059112" y="549275"/>
              <a:ext cx="4267200" cy="4572000"/>
            </a:xfrm>
            <a:custGeom>
              <a:avLst/>
              <a:gdLst>
                <a:gd name="connsiteX0" fmla="*/ 3581400 w 4267200"/>
                <a:gd name="connsiteY0" fmla="*/ 76200 h 4572000"/>
                <a:gd name="connsiteX1" fmla="*/ 3505200 w 4267200"/>
                <a:gd name="connsiteY1" fmla="*/ 0 h 4572000"/>
                <a:gd name="connsiteX2" fmla="*/ 381000 w 4267200"/>
                <a:gd name="connsiteY2" fmla="*/ 0 h 4572000"/>
                <a:gd name="connsiteX3" fmla="*/ 0 w 4267200"/>
                <a:gd name="connsiteY3" fmla="*/ 381000 h 4572000"/>
                <a:gd name="connsiteX4" fmla="*/ 0 w 4267200"/>
                <a:gd name="connsiteY4" fmla="*/ 4191000 h 4572000"/>
                <a:gd name="connsiteX5" fmla="*/ 381000 w 4267200"/>
                <a:gd name="connsiteY5" fmla="*/ 4572000 h 4572000"/>
                <a:gd name="connsiteX6" fmla="*/ 3505200 w 4267200"/>
                <a:gd name="connsiteY6" fmla="*/ 4572000 h 4572000"/>
                <a:gd name="connsiteX7" fmla="*/ 3581400 w 4267200"/>
                <a:gd name="connsiteY7" fmla="*/ 4495800 h 4572000"/>
                <a:gd name="connsiteX8" fmla="*/ 3581400 w 4267200"/>
                <a:gd name="connsiteY8" fmla="*/ 2286000 h 4572000"/>
                <a:gd name="connsiteX9" fmla="*/ 4191000 w 4267200"/>
                <a:gd name="connsiteY9" fmla="*/ 2286000 h 4572000"/>
                <a:gd name="connsiteX10" fmla="*/ 4267199 w 4267200"/>
                <a:gd name="connsiteY10" fmla="*/ 2209799 h 4572000"/>
                <a:gd name="connsiteX11" fmla="*/ 4254399 w 4267200"/>
                <a:gd name="connsiteY11" fmla="*/ 2167528 h 4572000"/>
                <a:gd name="connsiteX12" fmla="*/ 4130183 w 4267200"/>
                <a:gd name="connsiteY12" fmla="*/ 1981200 h 4572000"/>
                <a:gd name="connsiteX13" fmla="*/ 4254399 w 4267200"/>
                <a:gd name="connsiteY13" fmla="*/ 1794872 h 4572000"/>
                <a:gd name="connsiteX14" fmla="*/ 4233271 w 4267200"/>
                <a:gd name="connsiteY14" fmla="*/ 1689200 h 4572000"/>
                <a:gd name="connsiteX15" fmla="*/ 4191000 w 4267200"/>
                <a:gd name="connsiteY15" fmla="*/ 1676400 h 4572000"/>
                <a:gd name="connsiteX16" fmla="*/ 3581400 w 4267200"/>
                <a:gd name="connsiteY16" fmla="*/ 1676400 h 4572000"/>
                <a:gd name="connsiteX17" fmla="*/ 3581400 w 4267200"/>
                <a:gd name="connsiteY17" fmla="*/ 1524000 h 4572000"/>
                <a:gd name="connsiteX18" fmla="*/ 4038600 w 4267200"/>
                <a:gd name="connsiteY18" fmla="*/ 1524000 h 4572000"/>
                <a:gd name="connsiteX19" fmla="*/ 4114799 w 4267200"/>
                <a:gd name="connsiteY19" fmla="*/ 1447799 h 4572000"/>
                <a:gd name="connsiteX20" fmla="*/ 4101999 w 4267200"/>
                <a:gd name="connsiteY20" fmla="*/ 1405528 h 4572000"/>
                <a:gd name="connsiteX21" fmla="*/ 3977783 w 4267200"/>
                <a:gd name="connsiteY21" fmla="*/ 1219200 h 4572000"/>
                <a:gd name="connsiteX22" fmla="*/ 4101999 w 4267200"/>
                <a:gd name="connsiteY22" fmla="*/ 1032872 h 4572000"/>
                <a:gd name="connsiteX23" fmla="*/ 4080871 w 4267200"/>
                <a:gd name="connsiteY23" fmla="*/ 927200 h 4572000"/>
                <a:gd name="connsiteX24" fmla="*/ 4038600 w 4267200"/>
                <a:gd name="connsiteY24" fmla="*/ 914400 h 4572000"/>
                <a:gd name="connsiteX25" fmla="*/ 3581400 w 4267200"/>
                <a:gd name="connsiteY25" fmla="*/ 914400 h 4572000"/>
                <a:gd name="connsiteX26" fmla="*/ 313096 w 4267200"/>
                <a:gd name="connsiteY26" fmla="*/ 162697 h 4572000"/>
                <a:gd name="connsiteX27" fmla="*/ 381000 w 4267200"/>
                <a:gd name="connsiteY27" fmla="*/ 152400 h 4572000"/>
                <a:gd name="connsiteX28" fmla="*/ 3429000 w 4267200"/>
                <a:gd name="connsiteY28" fmla="*/ 152400 h 4572000"/>
                <a:gd name="connsiteX29" fmla="*/ 3429000 w 4267200"/>
                <a:gd name="connsiteY29" fmla="*/ 304800 h 4572000"/>
                <a:gd name="connsiteX30" fmla="*/ 1600200 w 4267200"/>
                <a:gd name="connsiteY30" fmla="*/ 304800 h 4572000"/>
                <a:gd name="connsiteX31" fmla="*/ 1600200 w 4267200"/>
                <a:gd name="connsiteY31" fmla="*/ 457200 h 4572000"/>
                <a:gd name="connsiteX32" fmla="*/ 3429000 w 4267200"/>
                <a:gd name="connsiteY32" fmla="*/ 457200 h 4572000"/>
                <a:gd name="connsiteX33" fmla="*/ 3429000 w 4267200"/>
                <a:gd name="connsiteY33" fmla="*/ 609600 h 4572000"/>
                <a:gd name="connsiteX34" fmla="*/ 381000 w 4267200"/>
                <a:gd name="connsiteY34" fmla="*/ 609600 h 4572000"/>
                <a:gd name="connsiteX35" fmla="*/ 152331 w 4267200"/>
                <a:gd name="connsiteY35" fmla="*/ 381069 h 4572000"/>
                <a:gd name="connsiteX36" fmla="*/ 313096 w 4267200"/>
                <a:gd name="connsiteY36" fmla="*/ 162697 h 4572000"/>
                <a:gd name="connsiteX37" fmla="*/ 152400 w 4267200"/>
                <a:gd name="connsiteY37" fmla="*/ 4191000 h 4572000"/>
                <a:gd name="connsiteX38" fmla="*/ 152400 w 4267200"/>
                <a:gd name="connsiteY38" fmla="*/ 685590 h 4572000"/>
                <a:gd name="connsiteX39" fmla="*/ 381000 w 4267200"/>
                <a:gd name="connsiteY39" fmla="*/ 762000 h 4572000"/>
                <a:gd name="connsiteX40" fmla="*/ 457200 w 4267200"/>
                <a:gd name="connsiteY40" fmla="*/ 762000 h 4572000"/>
                <a:gd name="connsiteX41" fmla="*/ 457200 w 4267200"/>
                <a:gd name="connsiteY41" fmla="*/ 4419600 h 4572000"/>
                <a:gd name="connsiteX42" fmla="*/ 381000 w 4267200"/>
                <a:gd name="connsiteY42" fmla="*/ 4419600 h 4572000"/>
                <a:gd name="connsiteX43" fmla="*/ 152400 w 4267200"/>
                <a:gd name="connsiteY43" fmla="*/ 4191000 h 4572000"/>
                <a:gd name="connsiteX44" fmla="*/ 2057400 w 4267200"/>
                <a:gd name="connsiteY44" fmla="*/ 4419600 h 4572000"/>
                <a:gd name="connsiteX45" fmla="*/ 2057400 w 4267200"/>
                <a:gd name="connsiteY45" fmla="*/ 4114800 h 4572000"/>
                <a:gd name="connsiteX46" fmla="*/ 1905000 w 4267200"/>
                <a:gd name="connsiteY46" fmla="*/ 4114800 h 4572000"/>
                <a:gd name="connsiteX47" fmla="*/ 1905000 w 4267200"/>
                <a:gd name="connsiteY47" fmla="*/ 4419600 h 4572000"/>
                <a:gd name="connsiteX48" fmla="*/ 1752600 w 4267200"/>
                <a:gd name="connsiteY48" fmla="*/ 4419600 h 4572000"/>
                <a:gd name="connsiteX49" fmla="*/ 1752600 w 4267200"/>
                <a:gd name="connsiteY49" fmla="*/ 3657600 h 4572000"/>
                <a:gd name="connsiteX50" fmla="*/ 1600200 w 4267200"/>
                <a:gd name="connsiteY50" fmla="*/ 3657600 h 4572000"/>
                <a:gd name="connsiteX51" fmla="*/ 1600200 w 4267200"/>
                <a:gd name="connsiteY51" fmla="*/ 3924300 h 4572000"/>
                <a:gd name="connsiteX52" fmla="*/ 1588770 w 4267200"/>
                <a:gd name="connsiteY52" fmla="*/ 3951494 h 4572000"/>
                <a:gd name="connsiteX53" fmla="*/ 1561338 w 4267200"/>
                <a:gd name="connsiteY53" fmla="*/ 3962400 h 4572000"/>
                <a:gd name="connsiteX54" fmla="*/ 1524000 w 4267200"/>
                <a:gd name="connsiteY54" fmla="*/ 3920490 h 4572000"/>
                <a:gd name="connsiteX55" fmla="*/ 1524000 w 4267200"/>
                <a:gd name="connsiteY55" fmla="*/ 3657600 h 4572000"/>
                <a:gd name="connsiteX56" fmla="*/ 1676400 w 4267200"/>
                <a:gd name="connsiteY56" fmla="*/ 3505200 h 4572000"/>
                <a:gd name="connsiteX57" fmla="*/ 2286000 w 4267200"/>
                <a:gd name="connsiteY57" fmla="*/ 3505200 h 4572000"/>
                <a:gd name="connsiteX58" fmla="*/ 2438400 w 4267200"/>
                <a:gd name="connsiteY58" fmla="*/ 3657600 h 4572000"/>
                <a:gd name="connsiteX59" fmla="*/ 2438400 w 4267200"/>
                <a:gd name="connsiteY59" fmla="*/ 3920490 h 4572000"/>
                <a:gd name="connsiteX60" fmla="*/ 2401043 w 4267200"/>
                <a:gd name="connsiteY60" fmla="*/ 3962400 h 4572000"/>
                <a:gd name="connsiteX61" fmla="*/ 2373611 w 4267200"/>
                <a:gd name="connsiteY61" fmla="*/ 3951494 h 4572000"/>
                <a:gd name="connsiteX62" fmla="*/ 2362200 w 4267200"/>
                <a:gd name="connsiteY62" fmla="*/ 3924300 h 4572000"/>
                <a:gd name="connsiteX63" fmla="*/ 2362200 w 4267200"/>
                <a:gd name="connsiteY63" fmla="*/ 3657600 h 4572000"/>
                <a:gd name="connsiteX64" fmla="*/ 2209800 w 4267200"/>
                <a:gd name="connsiteY64" fmla="*/ 3657600 h 4572000"/>
                <a:gd name="connsiteX65" fmla="*/ 2209800 w 4267200"/>
                <a:gd name="connsiteY65" fmla="*/ 4419600 h 4572000"/>
                <a:gd name="connsiteX66" fmla="*/ 1752600 w 4267200"/>
                <a:gd name="connsiteY66" fmla="*/ 3124200 h 4572000"/>
                <a:gd name="connsiteX67" fmla="*/ 1981200 w 4267200"/>
                <a:gd name="connsiteY67" fmla="*/ 2895600 h 4572000"/>
                <a:gd name="connsiteX68" fmla="*/ 2209800 w 4267200"/>
                <a:gd name="connsiteY68" fmla="*/ 3124200 h 4572000"/>
                <a:gd name="connsiteX69" fmla="*/ 1981200 w 4267200"/>
                <a:gd name="connsiteY69" fmla="*/ 3352800 h 4572000"/>
                <a:gd name="connsiteX70" fmla="*/ 1752600 w 4267200"/>
                <a:gd name="connsiteY70" fmla="*/ 3124200 h 4572000"/>
                <a:gd name="connsiteX71" fmla="*/ 3429000 w 4267200"/>
                <a:gd name="connsiteY71" fmla="*/ 4419600 h 4572000"/>
                <a:gd name="connsiteX72" fmla="*/ 2362200 w 4267200"/>
                <a:gd name="connsiteY72" fmla="*/ 4419600 h 4572000"/>
                <a:gd name="connsiteX73" fmla="*/ 2362200 w 4267200"/>
                <a:gd name="connsiteY73" fmla="*/ 4110990 h 4572000"/>
                <a:gd name="connsiteX74" fmla="*/ 2403834 w 4267200"/>
                <a:gd name="connsiteY74" fmla="*/ 4114734 h 4572000"/>
                <a:gd name="connsiteX75" fmla="*/ 2590800 w 4267200"/>
                <a:gd name="connsiteY75" fmla="*/ 3920490 h 4572000"/>
                <a:gd name="connsiteX76" fmla="*/ 2590800 w 4267200"/>
                <a:gd name="connsiteY76" fmla="*/ 3657600 h 4572000"/>
                <a:gd name="connsiteX77" fmla="*/ 2286000 w 4267200"/>
                <a:gd name="connsiteY77" fmla="*/ 3352800 h 4572000"/>
                <a:gd name="connsiteX78" fmla="*/ 2285791 w 4267200"/>
                <a:gd name="connsiteY78" fmla="*/ 3352800 h 4572000"/>
                <a:gd name="connsiteX79" fmla="*/ 2210079 w 4267200"/>
                <a:gd name="connsiteY79" fmla="*/ 2819331 h 4572000"/>
                <a:gd name="connsiteX80" fmla="*/ 1676609 w 4267200"/>
                <a:gd name="connsiteY80" fmla="*/ 2895042 h 4572000"/>
                <a:gd name="connsiteX81" fmla="*/ 1676609 w 4267200"/>
                <a:gd name="connsiteY81" fmla="*/ 3352800 h 4572000"/>
                <a:gd name="connsiteX82" fmla="*/ 1676400 w 4267200"/>
                <a:gd name="connsiteY82" fmla="*/ 3352800 h 4572000"/>
                <a:gd name="connsiteX83" fmla="*/ 1371600 w 4267200"/>
                <a:gd name="connsiteY83" fmla="*/ 3657600 h 4572000"/>
                <a:gd name="connsiteX84" fmla="*/ 1371600 w 4267200"/>
                <a:gd name="connsiteY84" fmla="*/ 3920490 h 4572000"/>
                <a:gd name="connsiteX85" fmla="*/ 1558955 w 4267200"/>
                <a:gd name="connsiteY85" fmla="*/ 4114740 h 4572000"/>
                <a:gd name="connsiteX86" fmla="*/ 1600200 w 4267200"/>
                <a:gd name="connsiteY86" fmla="*/ 4110990 h 4572000"/>
                <a:gd name="connsiteX87" fmla="*/ 1600200 w 4267200"/>
                <a:gd name="connsiteY87" fmla="*/ 4419600 h 4572000"/>
                <a:gd name="connsiteX88" fmla="*/ 609600 w 4267200"/>
                <a:gd name="connsiteY88" fmla="*/ 4419600 h 4572000"/>
                <a:gd name="connsiteX89" fmla="*/ 609600 w 4267200"/>
                <a:gd name="connsiteY89" fmla="*/ 762000 h 4572000"/>
                <a:gd name="connsiteX90" fmla="*/ 3429000 w 4267200"/>
                <a:gd name="connsiteY90" fmla="*/ 762000 h 4572000"/>
                <a:gd name="connsiteX91" fmla="*/ 4048620 w 4267200"/>
                <a:gd name="connsiteY91" fmla="*/ 1828800 h 4572000"/>
                <a:gd name="connsiteX92" fmla="*/ 3975202 w 4267200"/>
                <a:gd name="connsiteY92" fmla="*/ 1938928 h 4572000"/>
                <a:gd name="connsiteX93" fmla="*/ 3975202 w 4267200"/>
                <a:gd name="connsiteY93" fmla="*/ 2023472 h 4572000"/>
                <a:gd name="connsiteX94" fmla="*/ 4048620 w 4267200"/>
                <a:gd name="connsiteY94" fmla="*/ 2133600 h 4572000"/>
                <a:gd name="connsiteX95" fmla="*/ 3581400 w 4267200"/>
                <a:gd name="connsiteY95" fmla="*/ 2133600 h 4572000"/>
                <a:gd name="connsiteX96" fmla="*/ 3581400 w 4267200"/>
                <a:gd name="connsiteY96" fmla="*/ 1828800 h 4572000"/>
                <a:gd name="connsiteX97" fmla="*/ 3896220 w 4267200"/>
                <a:gd name="connsiteY97" fmla="*/ 1066800 h 4572000"/>
                <a:gd name="connsiteX98" fmla="*/ 3822802 w 4267200"/>
                <a:gd name="connsiteY98" fmla="*/ 1176928 h 4572000"/>
                <a:gd name="connsiteX99" fmla="*/ 3822802 w 4267200"/>
                <a:gd name="connsiteY99" fmla="*/ 1261472 h 4572000"/>
                <a:gd name="connsiteX100" fmla="*/ 3896220 w 4267200"/>
                <a:gd name="connsiteY100" fmla="*/ 1371600 h 4572000"/>
                <a:gd name="connsiteX101" fmla="*/ 3581400 w 4267200"/>
                <a:gd name="connsiteY101" fmla="*/ 1371600 h 4572000"/>
                <a:gd name="connsiteX102" fmla="*/ 3581400 w 4267200"/>
                <a:gd name="connsiteY102" fmla="*/ 10668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4267200" h="4572000">
                  <a:moveTo>
                    <a:pt x="3581400" y="76200"/>
                  </a:moveTo>
                  <a:cubicBezTo>
                    <a:pt x="3581400" y="34116"/>
                    <a:pt x="3547284" y="0"/>
                    <a:pt x="3505200" y="0"/>
                  </a:cubicBezTo>
                  <a:lnTo>
                    <a:pt x="381000" y="0"/>
                  </a:lnTo>
                  <a:cubicBezTo>
                    <a:pt x="170677" y="236"/>
                    <a:pt x="236" y="170677"/>
                    <a:pt x="0" y="381000"/>
                  </a:cubicBezTo>
                  <a:lnTo>
                    <a:pt x="0" y="4191000"/>
                  </a:lnTo>
                  <a:cubicBezTo>
                    <a:pt x="236" y="4401323"/>
                    <a:pt x="170677" y="4571764"/>
                    <a:pt x="381000" y="4572000"/>
                  </a:cubicBezTo>
                  <a:lnTo>
                    <a:pt x="3505200" y="4572000"/>
                  </a:lnTo>
                  <a:cubicBezTo>
                    <a:pt x="3547284" y="4572000"/>
                    <a:pt x="3581400" y="4537884"/>
                    <a:pt x="3581400" y="4495800"/>
                  </a:cubicBezTo>
                  <a:lnTo>
                    <a:pt x="3581400" y="2286000"/>
                  </a:lnTo>
                  <a:lnTo>
                    <a:pt x="4191000" y="2286000"/>
                  </a:lnTo>
                  <a:cubicBezTo>
                    <a:pt x="4233084" y="2285999"/>
                    <a:pt x="4267200" y="2251883"/>
                    <a:pt x="4267199" y="2209799"/>
                  </a:cubicBezTo>
                  <a:cubicBezTo>
                    <a:pt x="4267199" y="2194754"/>
                    <a:pt x="4262745" y="2180046"/>
                    <a:pt x="4254399" y="2167528"/>
                  </a:cubicBezTo>
                  <a:lnTo>
                    <a:pt x="4130183" y="1981200"/>
                  </a:lnTo>
                  <a:lnTo>
                    <a:pt x="4254399" y="1794872"/>
                  </a:lnTo>
                  <a:cubicBezTo>
                    <a:pt x="4277745" y="1759857"/>
                    <a:pt x="4268286" y="1712547"/>
                    <a:pt x="4233271" y="1689200"/>
                  </a:cubicBezTo>
                  <a:cubicBezTo>
                    <a:pt x="4220753" y="1680854"/>
                    <a:pt x="4206045" y="1676400"/>
                    <a:pt x="4191000" y="1676400"/>
                  </a:cubicBezTo>
                  <a:lnTo>
                    <a:pt x="3581400" y="1676400"/>
                  </a:lnTo>
                  <a:lnTo>
                    <a:pt x="3581400" y="1524000"/>
                  </a:lnTo>
                  <a:lnTo>
                    <a:pt x="4038600" y="1524000"/>
                  </a:lnTo>
                  <a:cubicBezTo>
                    <a:pt x="4080684" y="1523999"/>
                    <a:pt x="4114800" y="1489883"/>
                    <a:pt x="4114799" y="1447799"/>
                  </a:cubicBezTo>
                  <a:cubicBezTo>
                    <a:pt x="4114799" y="1432754"/>
                    <a:pt x="4110345" y="1418046"/>
                    <a:pt x="4101999" y="1405528"/>
                  </a:cubicBezTo>
                  <a:lnTo>
                    <a:pt x="3977783" y="1219200"/>
                  </a:lnTo>
                  <a:lnTo>
                    <a:pt x="4101999" y="1032872"/>
                  </a:lnTo>
                  <a:cubicBezTo>
                    <a:pt x="4125345" y="997857"/>
                    <a:pt x="4115886" y="950547"/>
                    <a:pt x="4080871" y="927200"/>
                  </a:cubicBezTo>
                  <a:cubicBezTo>
                    <a:pt x="4068353" y="918854"/>
                    <a:pt x="4053645" y="914400"/>
                    <a:pt x="4038600" y="914400"/>
                  </a:cubicBezTo>
                  <a:lnTo>
                    <a:pt x="3581400" y="914400"/>
                  </a:lnTo>
                  <a:close/>
                  <a:moveTo>
                    <a:pt x="313096" y="162697"/>
                  </a:moveTo>
                  <a:cubicBezTo>
                    <a:pt x="335080" y="155850"/>
                    <a:pt x="357975" y="152378"/>
                    <a:pt x="381000" y="152400"/>
                  </a:cubicBezTo>
                  <a:lnTo>
                    <a:pt x="3429000" y="152400"/>
                  </a:lnTo>
                  <a:lnTo>
                    <a:pt x="3429000" y="304800"/>
                  </a:lnTo>
                  <a:lnTo>
                    <a:pt x="1600200" y="304800"/>
                  </a:lnTo>
                  <a:lnTo>
                    <a:pt x="1600200" y="457200"/>
                  </a:lnTo>
                  <a:lnTo>
                    <a:pt x="3429000" y="457200"/>
                  </a:lnTo>
                  <a:lnTo>
                    <a:pt x="3429000" y="609600"/>
                  </a:lnTo>
                  <a:lnTo>
                    <a:pt x="381000" y="609600"/>
                  </a:lnTo>
                  <a:cubicBezTo>
                    <a:pt x="254748" y="609638"/>
                    <a:pt x="152369" y="507321"/>
                    <a:pt x="152331" y="381069"/>
                  </a:cubicBezTo>
                  <a:cubicBezTo>
                    <a:pt x="152301" y="280922"/>
                    <a:pt x="217460" y="192414"/>
                    <a:pt x="313096" y="162697"/>
                  </a:cubicBezTo>
                  <a:close/>
                  <a:moveTo>
                    <a:pt x="152400" y="4191000"/>
                  </a:moveTo>
                  <a:lnTo>
                    <a:pt x="152400" y="685590"/>
                  </a:lnTo>
                  <a:cubicBezTo>
                    <a:pt x="218254" y="735259"/>
                    <a:pt x="298515" y="762086"/>
                    <a:pt x="381000" y="762000"/>
                  </a:cubicBezTo>
                  <a:lnTo>
                    <a:pt x="457200" y="762000"/>
                  </a:lnTo>
                  <a:lnTo>
                    <a:pt x="457200" y="4419600"/>
                  </a:lnTo>
                  <a:lnTo>
                    <a:pt x="381000" y="4419600"/>
                  </a:lnTo>
                  <a:cubicBezTo>
                    <a:pt x="254809" y="4419453"/>
                    <a:pt x="152547" y="4317192"/>
                    <a:pt x="152400" y="4191000"/>
                  </a:cubicBezTo>
                  <a:close/>
                  <a:moveTo>
                    <a:pt x="2057400" y="4419600"/>
                  </a:moveTo>
                  <a:lnTo>
                    <a:pt x="2057400" y="4114800"/>
                  </a:lnTo>
                  <a:lnTo>
                    <a:pt x="1905000" y="4114800"/>
                  </a:lnTo>
                  <a:lnTo>
                    <a:pt x="1905000" y="4419600"/>
                  </a:lnTo>
                  <a:lnTo>
                    <a:pt x="1752600" y="4419600"/>
                  </a:lnTo>
                  <a:lnTo>
                    <a:pt x="1752600" y="3657600"/>
                  </a:lnTo>
                  <a:lnTo>
                    <a:pt x="1600200" y="3657600"/>
                  </a:lnTo>
                  <a:lnTo>
                    <a:pt x="1600200" y="3924300"/>
                  </a:lnTo>
                  <a:cubicBezTo>
                    <a:pt x="1600214" y="3934536"/>
                    <a:pt x="1596092" y="3944343"/>
                    <a:pt x="1588770" y="3951494"/>
                  </a:cubicBezTo>
                  <a:cubicBezTo>
                    <a:pt x="1581525" y="3958763"/>
                    <a:pt x="1571596" y="3962710"/>
                    <a:pt x="1561338" y="3962400"/>
                  </a:cubicBezTo>
                  <a:cubicBezTo>
                    <a:pt x="1539748" y="3960540"/>
                    <a:pt x="1523364" y="3942150"/>
                    <a:pt x="1524000" y="3920490"/>
                  </a:cubicBezTo>
                  <a:lnTo>
                    <a:pt x="1524000" y="3657600"/>
                  </a:lnTo>
                  <a:cubicBezTo>
                    <a:pt x="1524100" y="3573473"/>
                    <a:pt x="1592273" y="3505300"/>
                    <a:pt x="1676400" y="3505200"/>
                  </a:cubicBezTo>
                  <a:lnTo>
                    <a:pt x="2286000" y="3505200"/>
                  </a:lnTo>
                  <a:cubicBezTo>
                    <a:pt x="2370127" y="3505300"/>
                    <a:pt x="2438300" y="3573473"/>
                    <a:pt x="2438400" y="3657600"/>
                  </a:cubicBezTo>
                  <a:lnTo>
                    <a:pt x="2438400" y="3920490"/>
                  </a:lnTo>
                  <a:cubicBezTo>
                    <a:pt x="2439035" y="3942157"/>
                    <a:pt x="2422641" y="3960550"/>
                    <a:pt x="2401043" y="3962400"/>
                  </a:cubicBezTo>
                  <a:cubicBezTo>
                    <a:pt x="2390811" y="3962565"/>
                    <a:pt x="2380937" y="3958639"/>
                    <a:pt x="2373611" y="3951494"/>
                  </a:cubicBezTo>
                  <a:cubicBezTo>
                    <a:pt x="2366296" y="3944339"/>
                    <a:pt x="2362181" y="3934533"/>
                    <a:pt x="2362200" y="3924300"/>
                  </a:cubicBezTo>
                  <a:lnTo>
                    <a:pt x="2362200" y="3657600"/>
                  </a:lnTo>
                  <a:lnTo>
                    <a:pt x="2209800" y="3657600"/>
                  </a:lnTo>
                  <a:lnTo>
                    <a:pt x="2209800" y="4419600"/>
                  </a:lnTo>
                  <a:close/>
                  <a:moveTo>
                    <a:pt x="1752600" y="3124200"/>
                  </a:moveTo>
                  <a:cubicBezTo>
                    <a:pt x="1752600" y="2997948"/>
                    <a:pt x="1854948" y="2895600"/>
                    <a:pt x="1981200" y="2895600"/>
                  </a:cubicBezTo>
                  <a:cubicBezTo>
                    <a:pt x="2107452" y="2895600"/>
                    <a:pt x="2209800" y="2997948"/>
                    <a:pt x="2209800" y="3124200"/>
                  </a:cubicBezTo>
                  <a:cubicBezTo>
                    <a:pt x="2209800" y="3250452"/>
                    <a:pt x="2107452" y="3352800"/>
                    <a:pt x="1981200" y="3352800"/>
                  </a:cubicBezTo>
                  <a:cubicBezTo>
                    <a:pt x="1855009" y="3352653"/>
                    <a:pt x="1752747" y="3250392"/>
                    <a:pt x="1752600" y="3124200"/>
                  </a:cubicBezTo>
                  <a:close/>
                  <a:moveTo>
                    <a:pt x="3429000" y="4419600"/>
                  </a:moveTo>
                  <a:lnTo>
                    <a:pt x="2362200" y="4419600"/>
                  </a:lnTo>
                  <a:lnTo>
                    <a:pt x="2362200" y="4110990"/>
                  </a:lnTo>
                  <a:cubicBezTo>
                    <a:pt x="2375898" y="4113764"/>
                    <a:pt x="2389861" y="4115020"/>
                    <a:pt x="2403834" y="4114734"/>
                  </a:cubicBezTo>
                  <a:cubicBezTo>
                    <a:pt x="2508463" y="4111275"/>
                    <a:pt x="2591337" y="4025175"/>
                    <a:pt x="2590800" y="3920490"/>
                  </a:cubicBezTo>
                  <a:lnTo>
                    <a:pt x="2590800" y="3657600"/>
                  </a:lnTo>
                  <a:cubicBezTo>
                    <a:pt x="2590611" y="3489342"/>
                    <a:pt x="2454258" y="3352989"/>
                    <a:pt x="2286000" y="3352800"/>
                  </a:cubicBezTo>
                  <a:lnTo>
                    <a:pt x="2285791" y="3352800"/>
                  </a:lnTo>
                  <a:cubicBezTo>
                    <a:pt x="2412197" y="3184580"/>
                    <a:pt x="2378300" y="2945737"/>
                    <a:pt x="2210079" y="2819331"/>
                  </a:cubicBezTo>
                  <a:cubicBezTo>
                    <a:pt x="2041859" y="2692924"/>
                    <a:pt x="1803016" y="2726821"/>
                    <a:pt x="1676609" y="2895042"/>
                  </a:cubicBezTo>
                  <a:cubicBezTo>
                    <a:pt x="1574730" y="3030622"/>
                    <a:pt x="1574730" y="3217220"/>
                    <a:pt x="1676609" y="3352800"/>
                  </a:cubicBezTo>
                  <a:lnTo>
                    <a:pt x="1676400" y="3352800"/>
                  </a:lnTo>
                  <a:cubicBezTo>
                    <a:pt x="1508142" y="3352989"/>
                    <a:pt x="1371789" y="3489342"/>
                    <a:pt x="1371600" y="3657600"/>
                  </a:cubicBezTo>
                  <a:lnTo>
                    <a:pt x="1371600" y="3920490"/>
                  </a:lnTo>
                  <a:cubicBezTo>
                    <a:pt x="1369696" y="4025867"/>
                    <a:pt x="1453578" y="4112836"/>
                    <a:pt x="1558955" y="4114740"/>
                  </a:cubicBezTo>
                  <a:cubicBezTo>
                    <a:pt x="1572799" y="4114990"/>
                    <a:pt x="1586629" y="4113732"/>
                    <a:pt x="1600200" y="4110990"/>
                  </a:cubicBezTo>
                  <a:lnTo>
                    <a:pt x="1600200" y="4419600"/>
                  </a:lnTo>
                  <a:lnTo>
                    <a:pt x="609600" y="4419600"/>
                  </a:lnTo>
                  <a:lnTo>
                    <a:pt x="609600" y="762000"/>
                  </a:lnTo>
                  <a:lnTo>
                    <a:pt x="3429000" y="762000"/>
                  </a:lnTo>
                  <a:close/>
                  <a:moveTo>
                    <a:pt x="4048620" y="1828800"/>
                  </a:moveTo>
                  <a:lnTo>
                    <a:pt x="3975202" y="1938928"/>
                  </a:lnTo>
                  <a:cubicBezTo>
                    <a:pt x="3958135" y="1964525"/>
                    <a:pt x="3958135" y="1997875"/>
                    <a:pt x="3975202" y="2023472"/>
                  </a:cubicBezTo>
                  <a:lnTo>
                    <a:pt x="4048620" y="2133600"/>
                  </a:lnTo>
                  <a:lnTo>
                    <a:pt x="3581400" y="2133600"/>
                  </a:lnTo>
                  <a:lnTo>
                    <a:pt x="3581400" y="1828800"/>
                  </a:lnTo>
                  <a:close/>
                  <a:moveTo>
                    <a:pt x="3896220" y="1066800"/>
                  </a:moveTo>
                  <a:lnTo>
                    <a:pt x="3822802" y="1176928"/>
                  </a:lnTo>
                  <a:cubicBezTo>
                    <a:pt x="3805735" y="1202525"/>
                    <a:pt x="3805735" y="1235875"/>
                    <a:pt x="3822802" y="1261472"/>
                  </a:cubicBezTo>
                  <a:lnTo>
                    <a:pt x="3896220" y="1371600"/>
                  </a:lnTo>
                  <a:lnTo>
                    <a:pt x="3581400" y="1371600"/>
                  </a:lnTo>
                  <a:lnTo>
                    <a:pt x="3581400" y="1066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7" name="Freeform: Shape 1786">
              <a:extLst>
                <a:ext uri="{FF2B5EF4-FFF2-40B4-BE49-F238E27FC236}">
                  <a16:creationId xmlns:a16="http://schemas.microsoft.com/office/drawing/2014/main" id="{1DB47285-D316-4671-8139-2D981B5A2EDA}"/>
                </a:ext>
              </a:extLst>
            </p:cNvPr>
            <p:cNvSpPr/>
            <p:nvPr/>
          </p:nvSpPr>
          <p:spPr>
            <a:xfrm>
              <a:off x="3440112" y="8540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8" name="Freeform: Shape 1787">
              <a:extLst>
                <a:ext uri="{FF2B5EF4-FFF2-40B4-BE49-F238E27FC236}">
                  <a16:creationId xmlns:a16="http://schemas.microsoft.com/office/drawing/2014/main" id="{58625C2B-C97B-4F3B-AB93-E46D12ABF252}"/>
                </a:ext>
              </a:extLst>
            </p:cNvPr>
            <p:cNvSpPr/>
            <p:nvPr/>
          </p:nvSpPr>
          <p:spPr>
            <a:xfrm>
              <a:off x="4049712" y="854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9" name="Freeform: Shape 1788">
              <a:extLst>
                <a:ext uri="{FF2B5EF4-FFF2-40B4-BE49-F238E27FC236}">
                  <a16:creationId xmlns:a16="http://schemas.microsoft.com/office/drawing/2014/main" id="{1D4846F4-B8FA-42A6-B923-8DDDA92869D2}"/>
                </a:ext>
              </a:extLst>
            </p:cNvPr>
            <p:cNvSpPr/>
            <p:nvPr/>
          </p:nvSpPr>
          <p:spPr>
            <a:xfrm>
              <a:off x="4583112" y="1844675"/>
              <a:ext cx="914400" cy="914400"/>
            </a:xfrm>
            <a:custGeom>
              <a:avLst/>
              <a:gdLst>
                <a:gd name="connsiteX0" fmla="*/ 838200 w 914400"/>
                <a:gd name="connsiteY0" fmla="*/ 228600 h 914400"/>
                <a:gd name="connsiteX1" fmla="*/ 685800 w 914400"/>
                <a:gd name="connsiteY1" fmla="*/ 228600 h 914400"/>
                <a:gd name="connsiteX2" fmla="*/ 685800 w 914400"/>
                <a:gd name="connsiteY2" fmla="*/ 76200 h 914400"/>
                <a:gd name="connsiteX3" fmla="*/ 609600 w 914400"/>
                <a:gd name="connsiteY3" fmla="*/ 0 h 914400"/>
                <a:gd name="connsiteX4" fmla="*/ 304800 w 914400"/>
                <a:gd name="connsiteY4" fmla="*/ 0 h 914400"/>
                <a:gd name="connsiteX5" fmla="*/ 228600 w 914400"/>
                <a:gd name="connsiteY5" fmla="*/ 76200 h 914400"/>
                <a:gd name="connsiteX6" fmla="*/ 228600 w 914400"/>
                <a:gd name="connsiteY6" fmla="*/ 228600 h 914400"/>
                <a:gd name="connsiteX7" fmla="*/ 76200 w 914400"/>
                <a:gd name="connsiteY7" fmla="*/ 228600 h 914400"/>
                <a:gd name="connsiteX8" fmla="*/ 0 w 914400"/>
                <a:gd name="connsiteY8" fmla="*/ 304800 h 914400"/>
                <a:gd name="connsiteX9" fmla="*/ 0 w 914400"/>
                <a:gd name="connsiteY9" fmla="*/ 609600 h 914400"/>
                <a:gd name="connsiteX10" fmla="*/ 76200 w 914400"/>
                <a:gd name="connsiteY10" fmla="*/ 685800 h 914400"/>
                <a:gd name="connsiteX11" fmla="*/ 228600 w 914400"/>
                <a:gd name="connsiteY11" fmla="*/ 685800 h 914400"/>
                <a:gd name="connsiteX12" fmla="*/ 228600 w 914400"/>
                <a:gd name="connsiteY12" fmla="*/ 838200 h 914400"/>
                <a:gd name="connsiteX13" fmla="*/ 304800 w 914400"/>
                <a:gd name="connsiteY13" fmla="*/ 914400 h 914400"/>
                <a:gd name="connsiteX14" fmla="*/ 609600 w 914400"/>
                <a:gd name="connsiteY14" fmla="*/ 914400 h 914400"/>
                <a:gd name="connsiteX15" fmla="*/ 685800 w 914400"/>
                <a:gd name="connsiteY15" fmla="*/ 838200 h 914400"/>
                <a:gd name="connsiteX16" fmla="*/ 685800 w 914400"/>
                <a:gd name="connsiteY16" fmla="*/ 685800 h 914400"/>
                <a:gd name="connsiteX17" fmla="*/ 838200 w 914400"/>
                <a:gd name="connsiteY17" fmla="*/ 685800 h 914400"/>
                <a:gd name="connsiteX18" fmla="*/ 914400 w 914400"/>
                <a:gd name="connsiteY18" fmla="*/ 609600 h 914400"/>
                <a:gd name="connsiteX19" fmla="*/ 914400 w 914400"/>
                <a:gd name="connsiteY19" fmla="*/ 304800 h 914400"/>
                <a:gd name="connsiteX20" fmla="*/ 838200 w 914400"/>
                <a:gd name="connsiteY20" fmla="*/ 228600 h 914400"/>
                <a:gd name="connsiteX21" fmla="*/ 762000 w 914400"/>
                <a:gd name="connsiteY21" fmla="*/ 533400 h 914400"/>
                <a:gd name="connsiteX22" fmla="*/ 609600 w 914400"/>
                <a:gd name="connsiteY22" fmla="*/ 533400 h 914400"/>
                <a:gd name="connsiteX23" fmla="*/ 533400 w 914400"/>
                <a:gd name="connsiteY23" fmla="*/ 609600 h 914400"/>
                <a:gd name="connsiteX24" fmla="*/ 533400 w 914400"/>
                <a:gd name="connsiteY24" fmla="*/ 762000 h 914400"/>
                <a:gd name="connsiteX25" fmla="*/ 381000 w 914400"/>
                <a:gd name="connsiteY25" fmla="*/ 762000 h 914400"/>
                <a:gd name="connsiteX26" fmla="*/ 381000 w 914400"/>
                <a:gd name="connsiteY26" fmla="*/ 609600 h 914400"/>
                <a:gd name="connsiteX27" fmla="*/ 304800 w 914400"/>
                <a:gd name="connsiteY27" fmla="*/ 533400 h 914400"/>
                <a:gd name="connsiteX28" fmla="*/ 152400 w 914400"/>
                <a:gd name="connsiteY28" fmla="*/ 533400 h 914400"/>
                <a:gd name="connsiteX29" fmla="*/ 152400 w 914400"/>
                <a:gd name="connsiteY29" fmla="*/ 381000 h 914400"/>
                <a:gd name="connsiteX30" fmla="*/ 304800 w 914400"/>
                <a:gd name="connsiteY30" fmla="*/ 381000 h 914400"/>
                <a:gd name="connsiteX31" fmla="*/ 381000 w 914400"/>
                <a:gd name="connsiteY31" fmla="*/ 304800 h 914400"/>
                <a:gd name="connsiteX32" fmla="*/ 381000 w 914400"/>
                <a:gd name="connsiteY32" fmla="*/ 152400 h 914400"/>
                <a:gd name="connsiteX33" fmla="*/ 533400 w 914400"/>
                <a:gd name="connsiteY33" fmla="*/ 152400 h 914400"/>
                <a:gd name="connsiteX34" fmla="*/ 533400 w 914400"/>
                <a:gd name="connsiteY34" fmla="*/ 304800 h 914400"/>
                <a:gd name="connsiteX35" fmla="*/ 609600 w 914400"/>
                <a:gd name="connsiteY35" fmla="*/ 381000 h 914400"/>
                <a:gd name="connsiteX36" fmla="*/ 762000 w 914400"/>
                <a:gd name="connsiteY36" fmla="*/ 3810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14400" h="914400">
                  <a:moveTo>
                    <a:pt x="838200" y="228600"/>
                  </a:moveTo>
                  <a:lnTo>
                    <a:pt x="685800" y="228600"/>
                  </a:lnTo>
                  <a:lnTo>
                    <a:pt x="685800" y="76200"/>
                  </a:lnTo>
                  <a:cubicBezTo>
                    <a:pt x="685800" y="34116"/>
                    <a:pt x="651684" y="0"/>
                    <a:pt x="609600" y="0"/>
                  </a:cubicBezTo>
                  <a:lnTo>
                    <a:pt x="304800" y="0"/>
                  </a:lnTo>
                  <a:cubicBezTo>
                    <a:pt x="262716" y="0"/>
                    <a:pt x="228600" y="34116"/>
                    <a:pt x="228600" y="76200"/>
                  </a:cubicBezTo>
                  <a:lnTo>
                    <a:pt x="228600" y="228600"/>
                  </a:lnTo>
                  <a:lnTo>
                    <a:pt x="76200" y="228600"/>
                  </a:lnTo>
                  <a:cubicBezTo>
                    <a:pt x="34116" y="228600"/>
                    <a:pt x="0" y="262716"/>
                    <a:pt x="0" y="304800"/>
                  </a:cubicBezTo>
                  <a:lnTo>
                    <a:pt x="0" y="609600"/>
                  </a:lnTo>
                  <a:cubicBezTo>
                    <a:pt x="0" y="651684"/>
                    <a:pt x="34116" y="685800"/>
                    <a:pt x="76200" y="685800"/>
                  </a:cubicBezTo>
                  <a:lnTo>
                    <a:pt x="228600" y="685800"/>
                  </a:lnTo>
                  <a:lnTo>
                    <a:pt x="228600" y="838200"/>
                  </a:lnTo>
                  <a:cubicBezTo>
                    <a:pt x="228600" y="880284"/>
                    <a:pt x="262716" y="914400"/>
                    <a:pt x="304800" y="914400"/>
                  </a:cubicBezTo>
                  <a:lnTo>
                    <a:pt x="609600" y="914400"/>
                  </a:lnTo>
                  <a:cubicBezTo>
                    <a:pt x="651684" y="914400"/>
                    <a:pt x="685800" y="880284"/>
                    <a:pt x="685800" y="838200"/>
                  </a:cubicBezTo>
                  <a:lnTo>
                    <a:pt x="685800" y="685800"/>
                  </a:lnTo>
                  <a:lnTo>
                    <a:pt x="838200" y="685800"/>
                  </a:lnTo>
                  <a:cubicBezTo>
                    <a:pt x="880284" y="685800"/>
                    <a:pt x="914400" y="651684"/>
                    <a:pt x="914400" y="609600"/>
                  </a:cubicBezTo>
                  <a:lnTo>
                    <a:pt x="914400" y="304800"/>
                  </a:lnTo>
                  <a:cubicBezTo>
                    <a:pt x="914400" y="262716"/>
                    <a:pt x="880284" y="228600"/>
                    <a:pt x="838200" y="228600"/>
                  </a:cubicBezTo>
                  <a:close/>
                  <a:moveTo>
                    <a:pt x="762000" y="533400"/>
                  </a:moveTo>
                  <a:lnTo>
                    <a:pt x="609600" y="533400"/>
                  </a:lnTo>
                  <a:cubicBezTo>
                    <a:pt x="567516" y="533400"/>
                    <a:pt x="533400" y="567516"/>
                    <a:pt x="533400" y="609600"/>
                  </a:cubicBezTo>
                  <a:lnTo>
                    <a:pt x="533400" y="762000"/>
                  </a:lnTo>
                  <a:lnTo>
                    <a:pt x="381000" y="762000"/>
                  </a:lnTo>
                  <a:lnTo>
                    <a:pt x="381000" y="609600"/>
                  </a:lnTo>
                  <a:cubicBezTo>
                    <a:pt x="381000" y="567516"/>
                    <a:pt x="346884" y="533400"/>
                    <a:pt x="304800" y="533400"/>
                  </a:cubicBezTo>
                  <a:lnTo>
                    <a:pt x="152400" y="533400"/>
                  </a:lnTo>
                  <a:lnTo>
                    <a:pt x="152400" y="381000"/>
                  </a:lnTo>
                  <a:lnTo>
                    <a:pt x="304800" y="381000"/>
                  </a:lnTo>
                  <a:cubicBezTo>
                    <a:pt x="346884" y="381000"/>
                    <a:pt x="381000" y="346884"/>
                    <a:pt x="381000" y="304800"/>
                  </a:cubicBezTo>
                  <a:lnTo>
                    <a:pt x="381000" y="152400"/>
                  </a:lnTo>
                  <a:lnTo>
                    <a:pt x="533400" y="152400"/>
                  </a:lnTo>
                  <a:lnTo>
                    <a:pt x="533400" y="304800"/>
                  </a:lnTo>
                  <a:cubicBezTo>
                    <a:pt x="533400" y="346884"/>
                    <a:pt x="567516" y="381000"/>
                    <a:pt x="609600" y="381000"/>
                  </a:cubicBezTo>
                  <a:lnTo>
                    <a:pt x="762000" y="381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0" name="Freeform: Shape 1789">
              <a:extLst>
                <a:ext uri="{FF2B5EF4-FFF2-40B4-BE49-F238E27FC236}">
                  <a16:creationId xmlns:a16="http://schemas.microsoft.com/office/drawing/2014/main" id="{8751E551-7673-40EC-8E7C-CD8C2F509EDB}"/>
                </a:ext>
              </a:extLst>
            </p:cNvPr>
            <p:cNvSpPr/>
            <p:nvPr/>
          </p:nvSpPr>
          <p:spPr>
            <a:xfrm>
              <a:off x="4202112" y="1463675"/>
              <a:ext cx="1676400" cy="1676400"/>
            </a:xfrm>
            <a:custGeom>
              <a:avLst/>
              <a:gdLst>
                <a:gd name="connsiteX0" fmla="*/ 838200 w 1676400"/>
                <a:gd name="connsiteY0" fmla="*/ 0 h 1676400"/>
                <a:gd name="connsiteX1" fmla="*/ 0 w 1676400"/>
                <a:gd name="connsiteY1" fmla="*/ 838200 h 1676400"/>
                <a:gd name="connsiteX2" fmla="*/ 838200 w 1676400"/>
                <a:gd name="connsiteY2" fmla="*/ 1676400 h 1676400"/>
                <a:gd name="connsiteX3" fmla="*/ 1676400 w 1676400"/>
                <a:gd name="connsiteY3" fmla="*/ 838200 h 1676400"/>
                <a:gd name="connsiteX4" fmla="*/ 838200 w 1676400"/>
                <a:gd name="connsiteY4" fmla="*/ 0 h 1676400"/>
                <a:gd name="connsiteX5" fmla="*/ 838200 w 1676400"/>
                <a:gd name="connsiteY5" fmla="*/ 1524000 h 1676400"/>
                <a:gd name="connsiteX6" fmla="*/ 152400 w 1676400"/>
                <a:gd name="connsiteY6" fmla="*/ 838200 h 1676400"/>
                <a:gd name="connsiteX7" fmla="*/ 838200 w 1676400"/>
                <a:gd name="connsiteY7" fmla="*/ 152400 h 1676400"/>
                <a:gd name="connsiteX8" fmla="*/ 1524000 w 1676400"/>
                <a:gd name="connsiteY8" fmla="*/ 838200 h 1676400"/>
                <a:gd name="connsiteX9" fmla="*/ 838200 w 1676400"/>
                <a:gd name="connsiteY9" fmla="*/ 15240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6400" h="1676400">
                  <a:moveTo>
                    <a:pt x="838200" y="0"/>
                  </a:moveTo>
                  <a:cubicBezTo>
                    <a:pt x="375275" y="0"/>
                    <a:pt x="0" y="375275"/>
                    <a:pt x="0" y="838200"/>
                  </a:cubicBezTo>
                  <a:cubicBezTo>
                    <a:pt x="0" y="1301125"/>
                    <a:pt x="375275" y="1676400"/>
                    <a:pt x="838200" y="1676400"/>
                  </a:cubicBezTo>
                  <a:cubicBezTo>
                    <a:pt x="1301125" y="1676400"/>
                    <a:pt x="1676400" y="1301125"/>
                    <a:pt x="1676400" y="838200"/>
                  </a:cubicBezTo>
                  <a:cubicBezTo>
                    <a:pt x="1675875" y="375493"/>
                    <a:pt x="1300908" y="525"/>
                    <a:pt x="838200" y="0"/>
                  </a:cubicBezTo>
                  <a:close/>
                  <a:moveTo>
                    <a:pt x="838200" y="1524000"/>
                  </a:moveTo>
                  <a:cubicBezTo>
                    <a:pt x="459443" y="1524000"/>
                    <a:pt x="152400" y="1216957"/>
                    <a:pt x="152400" y="838200"/>
                  </a:cubicBezTo>
                  <a:cubicBezTo>
                    <a:pt x="152400" y="459443"/>
                    <a:pt x="459443" y="152400"/>
                    <a:pt x="838200" y="152400"/>
                  </a:cubicBezTo>
                  <a:cubicBezTo>
                    <a:pt x="1216957" y="152400"/>
                    <a:pt x="1524000" y="459443"/>
                    <a:pt x="1524000" y="838200"/>
                  </a:cubicBezTo>
                  <a:cubicBezTo>
                    <a:pt x="1523575" y="1216781"/>
                    <a:pt x="1216781" y="1523575"/>
                    <a:pt x="838200" y="1524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1" name="Freeform: Shape 1790">
              <a:extLst>
                <a:ext uri="{FF2B5EF4-FFF2-40B4-BE49-F238E27FC236}">
                  <a16:creationId xmlns:a16="http://schemas.microsoft.com/office/drawing/2014/main" id="{F27C543C-EC4F-4383-B17D-4BDA5FA93C11}"/>
                </a:ext>
              </a:extLst>
            </p:cNvPr>
            <p:cNvSpPr/>
            <p:nvPr/>
          </p:nvSpPr>
          <p:spPr>
            <a:xfrm>
              <a:off x="4887910" y="4206873"/>
              <a:ext cx="304800" cy="228600"/>
            </a:xfrm>
            <a:custGeom>
              <a:avLst/>
              <a:gdLst>
                <a:gd name="connsiteX0" fmla="*/ 174719 w 304800"/>
                <a:gd name="connsiteY0" fmla="*/ 22319 h 228600"/>
                <a:gd name="connsiteX1" fmla="*/ 152402 w 304800"/>
                <a:gd name="connsiteY1" fmla="*/ 44646 h 228600"/>
                <a:gd name="connsiteX2" fmla="*/ 130085 w 304800"/>
                <a:gd name="connsiteY2" fmla="*/ 22319 h 228600"/>
                <a:gd name="connsiteX3" fmla="*/ 22319 w 304800"/>
                <a:gd name="connsiteY3" fmla="*/ 22319 h 228600"/>
                <a:gd name="connsiteX4" fmla="*/ 22319 w 304800"/>
                <a:gd name="connsiteY4" fmla="*/ 130085 h 228600"/>
                <a:gd name="connsiteX5" fmla="*/ 98519 w 304800"/>
                <a:gd name="connsiteY5" fmla="*/ 206285 h 228600"/>
                <a:gd name="connsiteX6" fmla="*/ 206282 w 304800"/>
                <a:gd name="connsiteY6" fmla="*/ 206288 h 228600"/>
                <a:gd name="connsiteX7" fmla="*/ 206285 w 304800"/>
                <a:gd name="connsiteY7" fmla="*/ 206285 h 228600"/>
                <a:gd name="connsiteX8" fmla="*/ 282485 w 304800"/>
                <a:gd name="connsiteY8" fmla="*/ 130085 h 228600"/>
                <a:gd name="connsiteX9" fmla="*/ 282485 w 304800"/>
                <a:gd name="connsiteY9" fmla="*/ 22319 h 228600"/>
                <a:gd name="connsiteX10" fmla="*/ 174719 w 304800"/>
                <a:gd name="connsiteY10" fmla="*/ 2231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28600">
                  <a:moveTo>
                    <a:pt x="174719" y="22319"/>
                  </a:moveTo>
                  <a:lnTo>
                    <a:pt x="152402" y="44646"/>
                  </a:lnTo>
                  <a:lnTo>
                    <a:pt x="130085" y="22319"/>
                  </a:lnTo>
                  <a:cubicBezTo>
                    <a:pt x="100326" y="-7440"/>
                    <a:pt x="52078" y="-7440"/>
                    <a:pt x="22319" y="22319"/>
                  </a:cubicBezTo>
                  <a:cubicBezTo>
                    <a:pt x="-7440" y="52078"/>
                    <a:pt x="-7440" y="100326"/>
                    <a:pt x="22319" y="130085"/>
                  </a:cubicBezTo>
                  <a:lnTo>
                    <a:pt x="98519" y="206285"/>
                  </a:lnTo>
                  <a:cubicBezTo>
                    <a:pt x="128276" y="236044"/>
                    <a:pt x="176523" y="236045"/>
                    <a:pt x="206282" y="206288"/>
                  </a:cubicBezTo>
                  <a:cubicBezTo>
                    <a:pt x="206283" y="206287"/>
                    <a:pt x="206284" y="206286"/>
                    <a:pt x="206285" y="206285"/>
                  </a:cubicBezTo>
                  <a:lnTo>
                    <a:pt x="282485" y="130085"/>
                  </a:lnTo>
                  <a:cubicBezTo>
                    <a:pt x="312244" y="100326"/>
                    <a:pt x="312244" y="52078"/>
                    <a:pt x="282485" y="22319"/>
                  </a:cubicBezTo>
                  <a:cubicBezTo>
                    <a:pt x="252726" y="-7439"/>
                    <a:pt x="204478" y="-7439"/>
                    <a:pt x="174719" y="223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92" name="Graphic 24">
            <a:extLst>
              <a:ext uri="{FF2B5EF4-FFF2-40B4-BE49-F238E27FC236}">
                <a16:creationId xmlns:a16="http://schemas.microsoft.com/office/drawing/2014/main" id="{885CE536-D13D-4756-A28C-8C896CB8C4EA}"/>
              </a:ext>
            </a:extLst>
          </p:cNvPr>
          <p:cNvGrpSpPr/>
          <p:nvPr/>
        </p:nvGrpSpPr>
        <p:grpSpPr>
          <a:xfrm>
            <a:off x="9224631" y="260559"/>
            <a:ext cx="720000" cy="720000"/>
            <a:chOff x="2601912" y="396875"/>
            <a:chExt cx="4876800" cy="4876800"/>
          </a:xfrm>
        </p:grpSpPr>
        <p:sp>
          <p:nvSpPr>
            <p:cNvPr id="1793" name="Freeform: Shape 1792">
              <a:extLst>
                <a:ext uri="{FF2B5EF4-FFF2-40B4-BE49-F238E27FC236}">
                  <a16:creationId xmlns:a16="http://schemas.microsoft.com/office/drawing/2014/main" id="{D26FF04A-75BA-483E-ACE2-90F1C4AEE627}"/>
                </a:ext>
              </a:extLst>
            </p:cNvPr>
            <p:cNvSpPr/>
            <p:nvPr/>
          </p:nvSpPr>
          <p:spPr>
            <a:xfrm>
              <a:off x="2830512" y="625475"/>
              <a:ext cx="4419600" cy="4419600"/>
            </a:xfrm>
            <a:custGeom>
              <a:avLst/>
              <a:gdLst>
                <a:gd name="connsiteX0" fmla="*/ 4419600 w 4419600"/>
                <a:gd name="connsiteY0" fmla="*/ 2209800 h 4419600"/>
                <a:gd name="connsiteX1" fmla="*/ 2209800 w 4419600"/>
                <a:gd name="connsiteY1" fmla="*/ 4419600 h 4419600"/>
                <a:gd name="connsiteX2" fmla="*/ 0 w 4419600"/>
                <a:gd name="connsiteY2" fmla="*/ 2209800 h 4419600"/>
                <a:gd name="connsiteX3" fmla="*/ 2209800 w 4419600"/>
                <a:gd name="connsiteY3" fmla="*/ 0 h 4419600"/>
                <a:gd name="connsiteX4" fmla="*/ 4419600 w 4419600"/>
                <a:gd name="connsiteY4" fmla="*/ 220980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0" h="4419600">
                  <a:moveTo>
                    <a:pt x="4419600" y="2209800"/>
                  </a:moveTo>
                  <a:cubicBezTo>
                    <a:pt x="4419600" y="3430239"/>
                    <a:pt x="3430239" y="4419600"/>
                    <a:pt x="2209800" y="4419600"/>
                  </a:cubicBezTo>
                  <a:cubicBezTo>
                    <a:pt x="989361" y="4419600"/>
                    <a:pt x="0" y="3430239"/>
                    <a:pt x="0" y="2209800"/>
                  </a:cubicBezTo>
                  <a:cubicBezTo>
                    <a:pt x="0" y="989361"/>
                    <a:pt x="989361" y="0"/>
                    <a:pt x="2209800" y="0"/>
                  </a:cubicBezTo>
                  <a:cubicBezTo>
                    <a:pt x="3430239" y="0"/>
                    <a:pt x="4419600" y="989361"/>
                    <a:pt x="4419600" y="220980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4" name="Freeform: Shape 1793">
              <a:extLst>
                <a:ext uri="{FF2B5EF4-FFF2-40B4-BE49-F238E27FC236}">
                  <a16:creationId xmlns:a16="http://schemas.microsoft.com/office/drawing/2014/main" id="{E34966F0-5F16-4082-A992-611FE43B02BD}"/>
                </a:ext>
              </a:extLst>
            </p:cNvPr>
            <p:cNvSpPr/>
            <p:nvPr/>
          </p:nvSpPr>
          <p:spPr>
            <a:xfrm>
              <a:off x="2982912" y="1235075"/>
              <a:ext cx="3048000" cy="914400"/>
            </a:xfrm>
            <a:custGeom>
              <a:avLst/>
              <a:gdLst>
                <a:gd name="connsiteX0" fmla="*/ 304800 w 3048000"/>
                <a:gd name="connsiteY0" fmla="*/ 228600 h 914400"/>
                <a:gd name="connsiteX1" fmla="*/ 1255795 w 3048000"/>
                <a:gd name="connsiteY1" fmla="*/ 228600 h 914400"/>
                <a:gd name="connsiteX2" fmla="*/ 1664732 w 3048000"/>
                <a:gd name="connsiteY2" fmla="*/ 24136 h 914400"/>
                <a:gd name="connsiteX3" fmla="*/ 1766964 w 3048000"/>
                <a:gd name="connsiteY3" fmla="*/ 0 h 914400"/>
                <a:gd name="connsiteX4" fmla="*/ 2113674 w 3048000"/>
                <a:gd name="connsiteY4" fmla="*/ 0 h 914400"/>
                <a:gd name="connsiteX5" fmla="*/ 2217496 w 3048000"/>
                <a:gd name="connsiteY5" fmla="*/ 30785 h 914400"/>
                <a:gd name="connsiteX6" fmla="*/ 2990622 w 3048000"/>
                <a:gd name="connsiteY6" fmla="*/ 533400 h 914400"/>
                <a:gd name="connsiteX7" fmla="*/ 3002466 w 3048000"/>
                <a:gd name="connsiteY7" fmla="*/ 780972 h 914400"/>
                <a:gd name="connsiteX8" fmla="*/ 2996661 w 3048000"/>
                <a:gd name="connsiteY8" fmla="*/ 787060 h 914400"/>
                <a:gd name="connsiteX9" fmla="*/ 2996660 w 3048000"/>
                <a:gd name="connsiteY9" fmla="*/ 787060 h 914400"/>
                <a:gd name="connsiteX10" fmla="*/ 2779795 w 3048000"/>
                <a:gd name="connsiteY10" fmla="*/ 811759 h 914400"/>
                <a:gd name="connsiteX11" fmla="*/ 2246395 w 3048000"/>
                <a:gd name="connsiteY11" fmla="*/ 533400 h 914400"/>
                <a:gd name="connsiteX12" fmla="*/ 1865395 w 3048000"/>
                <a:gd name="connsiteY12" fmla="*/ 685800 h 914400"/>
                <a:gd name="connsiteX13" fmla="*/ 1179595 w 3048000"/>
                <a:gd name="connsiteY13" fmla="*/ 685800 h 914400"/>
                <a:gd name="connsiteX14" fmla="*/ 1179595 w 3048000"/>
                <a:gd name="connsiteY14" fmla="*/ 914400 h 914400"/>
                <a:gd name="connsiteX15" fmla="*/ 0 w 3048000"/>
                <a:gd name="connsiteY15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8000" h="914400">
                  <a:moveTo>
                    <a:pt x="304800" y="228600"/>
                  </a:moveTo>
                  <a:lnTo>
                    <a:pt x="1255795" y="228600"/>
                  </a:lnTo>
                  <a:lnTo>
                    <a:pt x="1664732" y="24136"/>
                  </a:lnTo>
                  <a:cubicBezTo>
                    <a:pt x="1696473" y="8261"/>
                    <a:pt x="1731474" y="-2"/>
                    <a:pt x="1766964" y="0"/>
                  </a:cubicBezTo>
                  <a:lnTo>
                    <a:pt x="2113674" y="0"/>
                  </a:lnTo>
                  <a:cubicBezTo>
                    <a:pt x="2150530" y="2"/>
                    <a:pt x="2186595" y="10696"/>
                    <a:pt x="2217496" y="30785"/>
                  </a:cubicBezTo>
                  <a:lnTo>
                    <a:pt x="2990622" y="533400"/>
                  </a:lnTo>
                  <a:cubicBezTo>
                    <a:pt x="3062257" y="598494"/>
                    <a:pt x="3067560" y="709336"/>
                    <a:pt x="3002466" y="780972"/>
                  </a:cubicBezTo>
                  <a:cubicBezTo>
                    <a:pt x="3000579" y="783048"/>
                    <a:pt x="2998644" y="785078"/>
                    <a:pt x="2996661" y="787060"/>
                  </a:cubicBezTo>
                  <a:lnTo>
                    <a:pt x="2996660" y="787060"/>
                  </a:lnTo>
                  <a:cubicBezTo>
                    <a:pt x="2938946" y="844796"/>
                    <a:pt x="2849013" y="855038"/>
                    <a:pt x="2779795" y="811759"/>
                  </a:cubicBezTo>
                  <a:lnTo>
                    <a:pt x="2246395" y="533400"/>
                  </a:lnTo>
                  <a:lnTo>
                    <a:pt x="1865395" y="685800"/>
                  </a:lnTo>
                  <a:lnTo>
                    <a:pt x="1179595" y="685800"/>
                  </a:lnTo>
                  <a:lnTo>
                    <a:pt x="1179595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5" name="Freeform: Shape 1794">
              <a:extLst>
                <a:ext uri="{FF2B5EF4-FFF2-40B4-BE49-F238E27FC236}">
                  <a16:creationId xmlns:a16="http://schemas.microsoft.com/office/drawing/2014/main" id="{395C92FD-CAB1-490A-8B4D-9EC0C9DD62E4}"/>
                </a:ext>
              </a:extLst>
            </p:cNvPr>
            <p:cNvSpPr/>
            <p:nvPr/>
          </p:nvSpPr>
          <p:spPr>
            <a:xfrm>
              <a:off x="4162488" y="1692275"/>
              <a:ext cx="1066800" cy="228600"/>
            </a:xfrm>
            <a:custGeom>
              <a:avLst/>
              <a:gdLst>
                <a:gd name="connsiteX0" fmla="*/ 1066800 w 1066800"/>
                <a:gd name="connsiteY0" fmla="*/ 76200 h 228600"/>
                <a:gd name="connsiteX1" fmla="*/ 685800 w 1066800"/>
                <a:gd name="connsiteY1" fmla="*/ 228600 h 228600"/>
                <a:gd name="connsiteX2" fmla="*/ 0 w 1066800"/>
                <a:gd name="connsiteY2" fmla="*/ 228600 h 228600"/>
                <a:gd name="connsiteX3" fmla="*/ 0 w 1066800"/>
                <a:gd name="connsiteY3" fmla="*/ 0 h 228600"/>
                <a:gd name="connsiteX4" fmla="*/ 457200 w 1066800"/>
                <a:gd name="connsiteY4" fmla="*/ 0 h 228600"/>
                <a:gd name="connsiteX5" fmla="*/ 609600 w 1066800"/>
                <a:gd name="connsiteY5" fmla="*/ 152400 h 228600"/>
                <a:gd name="connsiteX6" fmla="*/ 954024 w 1066800"/>
                <a:gd name="connsiteY6" fmla="*/ 0 h 228600"/>
                <a:gd name="connsiteX7" fmla="*/ 1066800 w 1066800"/>
                <a:gd name="connsiteY7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228600">
                  <a:moveTo>
                    <a:pt x="1066800" y="76200"/>
                  </a:moveTo>
                  <a:lnTo>
                    <a:pt x="685800" y="228600"/>
                  </a:lnTo>
                  <a:lnTo>
                    <a:pt x="0" y="228600"/>
                  </a:lnTo>
                  <a:lnTo>
                    <a:pt x="0" y="0"/>
                  </a:lnTo>
                  <a:lnTo>
                    <a:pt x="457200" y="0"/>
                  </a:lnTo>
                  <a:lnTo>
                    <a:pt x="609600" y="152400"/>
                  </a:lnTo>
                  <a:lnTo>
                    <a:pt x="954024" y="0"/>
                  </a:lnTo>
                  <a:cubicBezTo>
                    <a:pt x="959930" y="0"/>
                    <a:pt x="1066800" y="76200"/>
                    <a:pt x="1066800" y="762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6" name="Freeform: Shape 1795">
              <a:extLst>
                <a:ext uri="{FF2B5EF4-FFF2-40B4-BE49-F238E27FC236}">
                  <a16:creationId xmlns:a16="http://schemas.microsoft.com/office/drawing/2014/main" id="{1F9E6386-82AA-4EC5-A400-9FFB18E211F0}"/>
                </a:ext>
              </a:extLst>
            </p:cNvPr>
            <p:cNvSpPr/>
            <p:nvPr/>
          </p:nvSpPr>
          <p:spPr>
            <a:xfrm>
              <a:off x="4354512" y="2378075"/>
              <a:ext cx="2895600" cy="2590800"/>
            </a:xfrm>
            <a:custGeom>
              <a:avLst/>
              <a:gdLst>
                <a:gd name="connsiteX0" fmla="*/ 990600 w 2895600"/>
                <a:gd name="connsiteY0" fmla="*/ 2590800 h 2590800"/>
                <a:gd name="connsiteX1" fmla="*/ 990600 w 2895600"/>
                <a:gd name="connsiteY1" fmla="*/ 1905000 h 2590800"/>
                <a:gd name="connsiteX2" fmla="*/ 762000 w 2895600"/>
                <a:gd name="connsiteY2" fmla="*/ 1676400 h 2590800"/>
                <a:gd name="connsiteX3" fmla="*/ 542925 w 2895600"/>
                <a:gd name="connsiteY3" fmla="*/ 1676400 h 2590800"/>
                <a:gd name="connsiteX4" fmla="*/ 405765 w 2895600"/>
                <a:gd name="connsiteY4" fmla="*/ 1607820 h 2590800"/>
                <a:gd name="connsiteX5" fmla="*/ 228600 w 2895600"/>
                <a:gd name="connsiteY5" fmla="*/ 1371600 h 2590800"/>
                <a:gd name="connsiteX6" fmla="*/ 76200 w 2895600"/>
                <a:gd name="connsiteY6" fmla="*/ 1371600 h 2590800"/>
                <a:gd name="connsiteX7" fmla="*/ 0 w 2895600"/>
                <a:gd name="connsiteY7" fmla="*/ 1295400 h 2590800"/>
                <a:gd name="connsiteX8" fmla="*/ 0 w 2895600"/>
                <a:gd name="connsiteY8" fmla="*/ 819150 h 2590800"/>
                <a:gd name="connsiteX9" fmla="*/ 209550 w 2895600"/>
                <a:gd name="connsiteY9" fmla="*/ 609600 h 2590800"/>
                <a:gd name="connsiteX10" fmla="*/ 619125 w 2895600"/>
                <a:gd name="connsiteY10" fmla="*/ 609600 h 2590800"/>
                <a:gd name="connsiteX11" fmla="*/ 847725 w 2895600"/>
                <a:gd name="connsiteY11" fmla="*/ 495300 h 2590800"/>
                <a:gd name="connsiteX12" fmla="*/ 1047750 w 2895600"/>
                <a:gd name="connsiteY12" fmla="*/ 228600 h 2590800"/>
                <a:gd name="connsiteX13" fmla="*/ 1504950 w 2895600"/>
                <a:gd name="connsiteY13" fmla="*/ 0 h 2590800"/>
                <a:gd name="connsiteX14" fmla="*/ 2209800 w 2895600"/>
                <a:gd name="connsiteY14" fmla="*/ 0 h 2590800"/>
                <a:gd name="connsiteX15" fmla="*/ 2358552 w 2895600"/>
                <a:gd name="connsiteY15" fmla="*/ 71495 h 2590800"/>
                <a:gd name="connsiteX16" fmla="*/ 2895600 w 2895600"/>
                <a:gd name="connsiteY16" fmla="*/ 762000 h 2590800"/>
                <a:gd name="connsiteX17" fmla="*/ 2514600 w 2895600"/>
                <a:gd name="connsiteY17" fmla="*/ 1752600 h 2590800"/>
                <a:gd name="connsiteX18" fmla="*/ 1752600 w 2895600"/>
                <a:gd name="connsiteY18" fmla="*/ 2438400 h 2590800"/>
                <a:gd name="connsiteX19" fmla="*/ 990600 w 2895600"/>
                <a:gd name="connsiteY19" fmla="*/ 2590800 h 259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95600" h="2590800">
                  <a:moveTo>
                    <a:pt x="990600" y="2590800"/>
                  </a:moveTo>
                  <a:lnTo>
                    <a:pt x="990600" y="1905000"/>
                  </a:lnTo>
                  <a:cubicBezTo>
                    <a:pt x="990600" y="1778748"/>
                    <a:pt x="888252" y="1676400"/>
                    <a:pt x="762000" y="1676400"/>
                  </a:cubicBezTo>
                  <a:lnTo>
                    <a:pt x="542925" y="1676400"/>
                  </a:lnTo>
                  <a:cubicBezTo>
                    <a:pt x="488960" y="1676400"/>
                    <a:pt x="438144" y="1650992"/>
                    <a:pt x="405765" y="1607820"/>
                  </a:cubicBezTo>
                  <a:lnTo>
                    <a:pt x="228600" y="1371600"/>
                  </a:lnTo>
                  <a:lnTo>
                    <a:pt x="76200" y="1371600"/>
                  </a:lnTo>
                  <a:cubicBezTo>
                    <a:pt x="34116" y="1371600"/>
                    <a:pt x="0" y="1337484"/>
                    <a:pt x="0" y="1295400"/>
                  </a:cubicBezTo>
                  <a:lnTo>
                    <a:pt x="0" y="819150"/>
                  </a:lnTo>
                  <a:cubicBezTo>
                    <a:pt x="0" y="703419"/>
                    <a:pt x="93819" y="609600"/>
                    <a:pt x="209550" y="609600"/>
                  </a:cubicBezTo>
                  <a:lnTo>
                    <a:pt x="619125" y="609600"/>
                  </a:lnTo>
                  <a:cubicBezTo>
                    <a:pt x="709067" y="609600"/>
                    <a:pt x="793760" y="567253"/>
                    <a:pt x="847725" y="495300"/>
                  </a:cubicBezTo>
                  <a:lnTo>
                    <a:pt x="1047750" y="228600"/>
                  </a:lnTo>
                  <a:cubicBezTo>
                    <a:pt x="1155680" y="84693"/>
                    <a:pt x="1325066" y="0"/>
                    <a:pt x="1504950" y="0"/>
                  </a:cubicBezTo>
                  <a:lnTo>
                    <a:pt x="2209800" y="0"/>
                  </a:lnTo>
                  <a:cubicBezTo>
                    <a:pt x="2267670" y="1"/>
                    <a:pt x="2322401" y="26307"/>
                    <a:pt x="2358552" y="71495"/>
                  </a:cubicBezTo>
                  <a:lnTo>
                    <a:pt x="2895600" y="762000"/>
                  </a:lnTo>
                  <a:lnTo>
                    <a:pt x="2514600" y="1752600"/>
                  </a:lnTo>
                  <a:lnTo>
                    <a:pt x="1752600" y="2438400"/>
                  </a:lnTo>
                  <a:lnTo>
                    <a:pt x="990600" y="2590800"/>
                  </a:lnTo>
                </a:path>
              </a:pathLst>
            </a:custGeom>
            <a:solidFill>
              <a:srgbClr val="CD9C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7" name="Freeform: Shape 1796">
              <a:extLst>
                <a:ext uri="{FF2B5EF4-FFF2-40B4-BE49-F238E27FC236}">
                  <a16:creationId xmlns:a16="http://schemas.microsoft.com/office/drawing/2014/main" id="{608F90DB-706E-4500-8569-5F4AC3A5B6E5}"/>
                </a:ext>
              </a:extLst>
            </p:cNvPr>
            <p:cNvSpPr/>
            <p:nvPr/>
          </p:nvSpPr>
          <p:spPr>
            <a:xfrm>
              <a:off x="4354512" y="3521026"/>
              <a:ext cx="838200" cy="295275"/>
            </a:xfrm>
            <a:custGeom>
              <a:avLst/>
              <a:gdLst>
                <a:gd name="connsiteX0" fmla="*/ 804291 w 838200"/>
                <a:gd name="connsiteY0" fmla="*/ 139686 h 295275"/>
                <a:gd name="connsiteX1" fmla="*/ 285464 w 838200"/>
                <a:gd name="connsiteY1" fmla="*/ 304468 h 295275"/>
                <a:gd name="connsiteX2" fmla="*/ 228600 w 838200"/>
                <a:gd name="connsiteY2" fmla="*/ 228649 h 295275"/>
                <a:gd name="connsiteX3" fmla="*/ 76200 w 838200"/>
                <a:gd name="connsiteY3" fmla="*/ 228649 h 295275"/>
                <a:gd name="connsiteX4" fmla="*/ 0 w 838200"/>
                <a:gd name="connsiteY4" fmla="*/ 152449 h 295275"/>
                <a:gd name="connsiteX5" fmla="*/ 258699 w 838200"/>
                <a:gd name="connsiteY5" fmla="*/ 152449 h 295275"/>
                <a:gd name="connsiteX6" fmla="*/ 719709 w 838200"/>
                <a:gd name="connsiteY6" fmla="*/ 12813 h 295275"/>
                <a:gd name="connsiteX7" fmla="*/ 825437 w 838200"/>
                <a:gd name="connsiteY7" fmla="*/ 33958 h 295275"/>
                <a:gd name="connsiteX8" fmla="*/ 804291 w 838200"/>
                <a:gd name="connsiteY8" fmla="*/ 139686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8200" h="295275">
                  <a:moveTo>
                    <a:pt x="804291" y="139686"/>
                  </a:moveTo>
                  <a:cubicBezTo>
                    <a:pt x="650368" y="242482"/>
                    <a:pt x="470493" y="299611"/>
                    <a:pt x="285464" y="304468"/>
                  </a:cubicBezTo>
                  <a:lnTo>
                    <a:pt x="228600" y="228649"/>
                  </a:lnTo>
                  <a:lnTo>
                    <a:pt x="76200" y="228649"/>
                  </a:lnTo>
                  <a:cubicBezTo>
                    <a:pt x="34116" y="228649"/>
                    <a:pt x="0" y="194533"/>
                    <a:pt x="0" y="152449"/>
                  </a:cubicBezTo>
                  <a:lnTo>
                    <a:pt x="258699" y="152449"/>
                  </a:lnTo>
                  <a:cubicBezTo>
                    <a:pt x="422808" y="152598"/>
                    <a:pt x="583264" y="103997"/>
                    <a:pt x="719709" y="12813"/>
                  </a:cubicBezTo>
                  <a:cubicBezTo>
                    <a:pt x="754744" y="-10544"/>
                    <a:pt x="802080" y="-1077"/>
                    <a:pt x="825437" y="33958"/>
                  </a:cubicBezTo>
                  <a:cubicBezTo>
                    <a:pt x="848793" y="68993"/>
                    <a:pt x="839326" y="116329"/>
                    <a:pt x="804291" y="139686"/>
                  </a:cubicBez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8" name="Freeform: Shape 1797">
              <a:extLst>
                <a:ext uri="{FF2B5EF4-FFF2-40B4-BE49-F238E27FC236}">
                  <a16:creationId xmlns:a16="http://schemas.microsoft.com/office/drawing/2014/main" id="{D27634ED-9B51-40F1-A872-EE7C2587CA16}"/>
                </a:ext>
              </a:extLst>
            </p:cNvPr>
            <p:cNvSpPr/>
            <p:nvPr/>
          </p:nvSpPr>
          <p:spPr>
            <a:xfrm>
              <a:off x="4354512" y="2987675"/>
              <a:ext cx="381000" cy="381000"/>
            </a:xfrm>
            <a:custGeom>
              <a:avLst/>
              <a:gdLst>
                <a:gd name="connsiteX0" fmla="*/ 381000 w 381000"/>
                <a:gd name="connsiteY0" fmla="*/ 0 h 381000"/>
                <a:gd name="connsiteX1" fmla="*/ 381000 w 381000"/>
                <a:gd name="connsiteY1" fmla="*/ 266700 h 381000"/>
                <a:gd name="connsiteX2" fmla="*/ 266700 w 381000"/>
                <a:gd name="connsiteY2" fmla="*/ 381000 h 381000"/>
                <a:gd name="connsiteX3" fmla="*/ 0 w 381000"/>
                <a:gd name="connsiteY3" fmla="*/ 381000 h 381000"/>
                <a:gd name="connsiteX4" fmla="*/ 0 w 381000"/>
                <a:gd name="connsiteY4" fmla="*/ 209550 h 381000"/>
                <a:gd name="connsiteX5" fmla="*/ 209550 w 381000"/>
                <a:gd name="connsiteY5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0" h="381000">
                  <a:moveTo>
                    <a:pt x="381000" y="0"/>
                  </a:moveTo>
                  <a:lnTo>
                    <a:pt x="381000" y="266700"/>
                  </a:lnTo>
                  <a:cubicBezTo>
                    <a:pt x="381000" y="329826"/>
                    <a:pt x="329826" y="381000"/>
                    <a:pt x="266700" y="381000"/>
                  </a:cubicBezTo>
                  <a:lnTo>
                    <a:pt x="0" y="381000"/>
                  </a:lnTo>
                  <a:lnTo>
                    <a:pt x="0" y="209550"/>
                  </a:lnTo>
                  <a:cubicBezTo>
                    <a:pt x="0" y="93819"/>
                    <a:pt x="93819" y="0"/>
                    <a:pt x="209550" y="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9" name="Freeform: Shape 1798">
              <a:extLst>
                <a:ext uri="{FF2B5EF4-FFF2-40B4-BE49-F238E27FC236}">
                  <a16:creationId xmlns:a16="http://schemas.microsoft.com/office/drawing/2014/main" id="{87153414-18BB-43A9-82B8-10A2B09BB22D}"/>
                </a:ext>
              </a:extLst>
            </p:cNvPr>
            <p:cNvSpPr/>
            <p:nvPr/>
          </p:nvSpPr>
          <p:spPr>
            <a:xfrm>
              <a:off x="4354512" y="3521026"/>
              <a:ext cx="838200" cy="295275"/>
            </a:xfrm>
            <a:custGeom>
              <a:avLst/>
              <a:gdLst>
                <a:gd name="connsiteX0" fmla="*/ 804291 w 838200"/>
                <a:gd name="connsiteY0" fmla="*/ 139686 h 295275"/>
                <a:gd name="connsiteX1" fmla="*/ 285464 w 838200"/>
                <a:gd name="connsiteY1" fmla="*/ 304468 h 295275"/>
                <a:gd name="connsiteX2" fmla="*/ 228600 w 838200"/>
                <a:gd name="connsiteY2" fmla="*/ 228649 h 295275"/>
                <a:gd name="connsiteX3" fmla="*/ 76200 w 838200"/>
                <a:gd name="connsiteY3" fmla="*/ 228649 h 295275"/>
                <a:gd name="connsiteX4" fmla="*/ 0 w 838200"/>
                <a:gd name="connsiteY4" fmla="*/ 152449 h 295275"/>
                <a:gd name="connsiteX5" fmla="*/ 258699 w 838200"/>
                <a:gd name="connsiteY5" fmla="*/ 152449 h 295275"/>
                <a:gd name="connsiteX6" fmla="*/ 719709 w 838200"/>
                <a:gd name="connsiteY6" fmla="*/ 12813 h 295275"/>
                <a:gd name="connsiteX7" fmla="*/ 825437 w 838200"/>
                <a:gd name="connsiteY7" fmla="*/ 33958 h 295275"/>
                <a:gd name="connsiteX8" fmla="*/ 804291 w 838200"/>
                <a:gd name="connsiteY8" fmla="*/ 139686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8200" h="295275">
                  <a:moveTo>
                    <a:pt x="804291" y="139686"/>
                  </a:moveTo>
                  <a:cubicBezTo>
                    <a:pt x="650368" y="242482"/>
                    <a:pt x="470493" y="299611"/>
                    <a:pt x="285464" y="304468"/>
                  </a:cubicBezTo>
                  <a:lnTo>
                    <a:pt x="228600" y="228649"/>
                  </a:lnTo>
                  <a:lnTo>
                    <a:pt x="76200" y="228649"/>
                  </a:lnTo>
                  <a:cubicBezTo>
                    <a:pt x="34116" y="228649"/>
                    <a:pt x="0" y="194533"/>
                    <a:pt x="0" y="152449"/>
                  </a:cubicBezTo>
                  <a:lnTo>
                    <a:pt x="258699" y="152449"/>
                  </a:lnTo>
                  <a:cubicBezTo>
                    <a:pt x="422808" y="152598"/>
                    <a:pt x="583264" y="103997"/>
                    <a:pt x="719709" y="12813"/>
                  </a:cubicBezTo>
                  <a:cubicBezTo>
                    <a:pt x="754744" y="-10544"/>
                    <a:pt x="802080" y="-1077"/>
                    <a:pt x="825437" y="33958"/>
                  </a:cubicBezTo>
                  <a:cubicBezTo>
                    <a:pt x="848793" y="68993"/>
                    <a:pt x="839326" y="116329"/>
                    <a:pt x="804291" y="139686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0" name="Freeform: Shape 1799">
              <a:extLst>
                <a:ext uri="{FF2B5EF4-FFF2-40B4-BE49-F238E27FC236}">
                  <a16:creationId xmlns:a16="http://schemas.microsoft.com/office/drawing/2014/main" id="{A9FC8A7D-93B6-4364-A937-161AC0591EBA}"/>
                </a:ext>
              </a:extLst>
            </p:cNvPr>
            <p:cNvSpPr/>
            <p:nvPr/>
          </p:nvSpPr>
          <p:spPr>
            <a:xfrm>
              <a:off x="5573712" y="2835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1" name="Freeform: Shape 1800">
              <a:extLst>
                <a:ext uri="{FF2B5EF4-FFF2-40B4-BE49-F238E27FC236}">
                  <a16:creationId xmlns:a16="http://schemas.microsoft.com/office/drawing/2014/main" id="{B8CBCFE0-086C-4EF5-BC50-FB7DC40A3080}"/>
                </a:ext>
              </a:extLst>
            </p:cNvPr>
            <p:cNvSpPr/>
            <p:nvPr/>
          </p:nvSpPr>
          <p:spPr>
            <a:xfrm>
              <a:off x="4162507" y="1768475"/>
              <a:ext cx="990600" cy="457200"/>
            </a:xfrm>
            <a:custGeom>
              <a:avLst/>
              <a:gdLst>
                <a:gd name="connsiteX0" fmla="*/ 838200 w 990600"/>
                <a:gd name="connsiteY0" fmla="*/ 457200 h 457200"/>
                <a:gd name="connsiteX1" fmla="*/ 152400 w 990600"/>
                <a:gd name="connsiteY1" fmla="*/ 457200 h 457200"/>
                <a:gd name="connsiteX2" fmla="*/ 0 w 990600"/>
                <a:gd name="connsiteY2" fmla="*/ 381000 h 457200"/>
                <a:gd name="connsiteX3" fmla="*/ 0 w 990600"/>
                <a:gd name="connsiteY3" fmla="*/ 0 h 457200"/>
                <a:gd name="connsiteX4" fmla="*/ 457200 w 990600"/>
                <a:gd name="connsiteY4" fmla="*/ 0 h 457200"/>
                <a:gd name="connsiteX5" fmla="*/ 609600 w 990600"/>
                <a:gd name="connsiteY5" fmla="*/ 152400 h 457200"/>
                <a:gd name="connsiteX6" fmla="*/ 838200 w 990600"/>
                <a:gd name="connsiteY6" fmla="*/ 152400 h 457200"/>
                <a:gd name="connsiteX7" fmla="*/ 990600 w 990600"/>
                <a:gd name="connsiteY7" fmla="*/ 304800 h 457200"/>
                <a:gd name="connsiteX8" fmla="*/ 990600 w 990600"/>
                <a:gd name="connsiteY8" fmla="*/ 304800 h 457200"/>
                <a:gd name="connsiteX9" fmla="*/ 838200 w 990600"/>
                <a:gd name="connsiteY9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0600" h="457200">
                  <a:moveTo>
                    <a:pt x="838200" y="457200"/>
                  </a:moveTo>
                  <a:lnTo>
                    <a:pt x="152400" y="457200"/>
                  </a:lnTo>
                  <a:lnTo>
                    <a:pt x="0" y="381000"/>
                  </a:lnTo>
                  <a:lnTo>
                    <a:pt x="0" y="0"/>
                  </a:lnTo>
                  <a:lnTo>
                    <a:pt x="457200" y="0"/>
                  </a:lnTo>
                  <a:lnTo>
                    <a:pt x="609600" y="152400"/>
                  </a:lnTo>
                  <a:lnTo>
                    <a:pt x="838200" y="152400"/>
                  </a:lnTo>
                  <a:cubicBezTo>
                    <a:pt x="922368" y="152400"/>
                    <a:pt x="990600" y="220632"/>
                    <a:pt x="990600" y="304800"/>
                  </a:cubicBezTo>
                  <a:lnTo>
                    <a:pt x="990600" y="304800"/>
                  </a:lnTo>
                  <a:cubicBezTo>
                    <a:pt x="990600" y="388968"/>
                    <a:pt x="922368" y="457200"/>
                    <a:pt x="838200" y="4572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2" name="Freeform: Shape 1801">
              <a:extLst>
                <a:ext uri="{FF2B5EF4-FFF2-40B4-BE49-F238E27FC236}">
                  <a16:creationId xmlns:a16="http://schemas.microsoft.com/office/drawing/2014/main" id="{C4CBB9D8-0E2F-47AF-8428-969CFC73BFF6}"/>
                </a:ext>
              </a:extLst>
            </p:cNvPr>
            <p:cNvSpPr/>
            <p:nvPr/>
          </p:nvSpPr>
          <p:spPr>
            <a:xfrm>
              <a:off x="2754307" y="549270"/>
              <a:ext cx="4572000" cy="4572000"/>
            </a:xfrm>
            <a:custGeom>
              <a:avLst/>
              <a:gdLst>
                <a:gd name="connsiteX0" fmla="*/ 3902455 w 4572000"/>
                <a:gd name="connsiteY0" fmla="*/ 669555 h 4572000"/>
                <a:gd name="connsiteX1" fmla="*/ 669555 w 4572000"/>
                <a:gd name="connsiteY1" fmla="*/ 669555 h 4572000"/>
                <a:gd name="connsiteX2" fmla="*/ 669555 w 4572000"/>
                <a:gd name="connsiteY2" fmla="*/ 3902455 h 4572000"/>
                <a:gd name="connsiteX3" fmla="*/ 3902455 w 4572000"/>
                <a:gd name="connsiteY3" fmla="*/ 3902455 h 4572000"/>
                <a:gd name="connsiteX4" fmla="*/ 3902455 w 4572000"/>
                <a:gd name="connsiteY4" fmla="*/ 669555 h 4572000"/>
                <a:gd name="connsiteX5" fmla="*/ 777302 w 4572000"/>
                <a:gd name="connsiteY5" fmla="*/ 3794708 h 4572000"/>
                <a:gd name="connsiteX6" fmla="*/ 724467 w 4572000"/>
                <a:gd name="connsiteY6" fmla="*/ 832271 h 4572000"/>
                <a:gd name="connsiteX7" fmla="*/ 3739758 w 4572000"/>
                <a:gd name="connsiteY7" fmla="*/ 3847514 h 4572000"/>
                <a:gd name="connsiteX8" fmla="*/ 777321 w 4572000"/>
                <a:gd name="connsiteY8" fmla="*/ 3794689 h 4572000"/>
                <a:gd name="connsiteX9" fmla="*/ 3847496 w 4572000"/>
                <a:gd name="connsiteY9" fmla="*/ 3739777 h 4572000"/>
                <a:gd name="connsiteX10" fmla="*/ 832252 w 4572000"/>
                <a:gd name="connsiteY10" fmla="*/ 724486 h 4572000"/>
                <a:gd name="connsiteX11" fmla="*/ 3847519 w 4572000"/>
                <a:gd name="connsiteY11" fmla="*/ 831835 h 4572000"/>
                <a:gd name="connsiteX12" fmla="*/ 3847515 w 4572000"/>
                <a:gd name="connsiteY12" fmla="*/ 3739758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0" h="4572000">
                  <a:moveTo>
                    <a:pt x="3902455" y="669555"/>
                  </a:moveTo>
                  <a:cubicBezTo>
                    <a:pt x="3009714" y="-223185"/>
                    <a:pt x="1562296" y="-223185"/>
                    <a:pt x="669555" y="669555"/>
                  </a:cubicBezTo>
                  <a:cubicBezTo>
                    <a:pt x="-223185" y="1562296"/>
                    <a:pt x="-223185" y="3009714"/>
                    <a:pt x="669555" y="3902455"/>
                  </a:cubicBezTo>
                  <a:cubicBezTo>
                    <a:pt x="1562296" y="4795195"/>
                    <a:pt x="3009714" y="4795195"/>
                    <a:pt x="3902455" y="3902455"/>
                  </a:cubicBezTo>
                  <a:cubicBezTo>
                    <a:pt x="4795195" y="3009714"/>
                    <a:pt x="4795195" y="1562296"/>
                    <a:pt x="3902455" y="669555"/>
                  </a:cubicBezTo>
                  <a:close/>
                  <a:moveTo>
                    <a:pt x="777302" y="3794708"/>
                  </a:moveTo>
                  <a:cubicBezTo>
                    <a:pt x="-34985" y="2982491"/>
                    <a:pt x="-58341" y="1672937"/>
                    <a:pt x="724467" y="832271"/>
                  </a:cubicBezTo>
                  <a:lnTo>
                    <a:pt x="3739758" y="3847514"/>
                  </a:lnTo>
                  <a:cubicBezTo>
                    <a:pt x="2899097" y="4630330"/>
                    <a:pt x="1589540" y="4606979"/>
                    <a:pt x="777321" y="3794689"/>
                  </a:cubicBezTo>
                  <a:close/>
                  <a:moveTo>
                    <a:pt x="3847496" y="3739777"/>
                  </a:moveTo>
                  <a:lnTo>
                    <a:pt x="832252" y="724486"/>
                  </a:lnTo>
                  <a:cubicBezTo>
                    <a:pt x="1694539" y="-78513"/>
                    <a:pt x="3044520" y="-30452"/>
                    <a:pt x="3847519" y="831835"/>
                  </a:cubicBezTo>
                  <a:cubicBezTo>
                    <a:pt x="4610399" y="1651040"/>
                    <a:pt x="4610397" y="2920556"/>
                    <a:pt x="3847515" y="3739758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3" name="Freeform: Shape 1802">
              <a:extLst>
                <a:ext uri="{FF2B5EF4-FFF2-40B4-BE49-F238E27FC236}">
                  <a16:creationId xmlns:a16="http://schemas.microsoft.com/office/drawing/2014/main" id="{BD58740E-B947-4A6D-8672-60C079C6177A}"/>
                </a:ext>
              </a:extLst>
            </p:cNvPr>
            <p:cNvSpPr/>
            <p:nvPr/>
          </p:nvSpPr>
          <p:spPr>
            <a:xfrm>
              <a:off x="2754305" y="549267"/>
              <a:ext cx="4572000" cy="4572000"/>
            </a:xfrm>
            <a:custGeom>
              <a:avLst/>
              <a:gdLst>
                <a:gd name="connsiteX0" fmla="*/ 2286007 w 4572000"/>
                <a:gd name="connsiteY0" fmla="*/ 8 h 4572000"/>
                <a:gd name="connsiteX1" fmla="*/ 0 w 4572000"/>
                <a:gd name="connsiteY1" fmla="*/ 2286001 h 4572000"/>
                <a:gd name="connsiteX2" fmla="*/ 669557 w 4572000"/>
                <a:gd name="connsiteY2" fmla="*/ 3902458 h 4572000"/>
                <a:gd name="connsiteX3" fmla="*/ 3902457 w 4572000"/>
                <a:gd name="connsiteY3" fmla="*/ 3902458 h 4572000"/>
                <a:gd name="connsiteX4" fmla="*/ 3902457 w 4572000"/>
                <a:gd name="connsiteY4" fmla="*/ 669559 h 4572000"/>
                <a:gd name="connsiteX5" fmla="*/ 2286007 w 4572000"/>
                <a:gd name="connsiteY5" fmla="*/ 8 h 4572000"/>
                <a:gd name="connsiteX6" fmla="*/ 2513864 w 4572000"/>
                <a:gd name="connsiteY6" fmla="*/ 1153486 h 4572000"/>
                <a:gd name="connsiteX7" fmla="*/ 2288674 w 4572000"/>
                <a:gd name="connsiteY7" fmla="*/ 1003410 h 4572000"/>
                <a:gd name="connsiteX8" fmla="*/ 2182800 w 4572000"/>
                <a:gd name="connsiteY8" fmla="*/ 1023496 h 4572000"/>
                <a:gd name="connsiteX9" fmla="*/ 2202886 w 4572000"/>
                <a:gd name="connsiteY9" fmla="*/ 1129371 h 4572000"/>
                <a:gd name="connsiteX10" fmla="*/ 2204140 w 4572000"/>
                <a:gd name="connsiteY10" fmla="*/ 1130207 h 4572000"/>
                <a:gd name="connsiteX11" fmla="*/ 2312211 w 4572000"/>
                <a:gd name="connsiteY11" fmla="*/ 1202254 h 4572000"/>
                <a:gd name="connsiteX12" fmla="*/ 2049368 w 4572000"/>
                <a:gd name="connsiteY12" fmla="*/ 1295409 h 4572000"/>
                <a:gd name="connsiteX13" fmla="*/ 1919295 w 4572000"/>
                <a:gd name="connsiteY13" fmla="*/ 1165326 h 4572000"/>
                <a:gd name="connsiteX14" fmla="*/ 1869441 w 4572000"/>
                <a:gd name="connsiteY14" fmla="*/ 1143113 h 4572000"/>
                <a:gd name="connsiteX15" fmla="*/ 1689218 w 4572000"/>
                <a:gd name="connsiteY15" fmla="*/ 1133588 h 4572000"/>
                <a:gd name="connsiteX16" fmla="*/ 1609099 w 4572000"/>
                <a:gd name="connsiteY16" fmla="*/ 1205659 h 4572000"/>
                <a:gd name="connsiteX17" fmla="*/ 1681170 w 4572000"/>
                <a:gd name="connsiteY17" fmla="*/ 1285779 h 4572000"/>
                <a:gd name="connsiteX18" fmla="*/ 1832198 w 4572000"/>
                <a:gd name="connsiteY18" fmla="*/ 1293761 h 4572000"/>
                <a:gd name="connsiteX19" fmla="*/ 1963938 w 4572000"/>
                <a:gd name="connsiteY19" fmla="*/ 1425491 h 4572000"/>
                <a:gd name="connsiteX20" fmla="*/ 2017802 w 4572000"/>
                <a:gd name="connsiteY20" fmla="*/ 1447809 h 4572000"/>
                <a:gd name="connsiteX21" fmla="*/ 2246402 w 4572000"/>
                <a:gd name="connsiteY21" fmla="*/ 1447809 h 4572000"/>
                <a:gd name="connsiteX22" fmla="*/ 2322602 w 4572000"/>
                <a:gd name="connsiteY22" fmla="*/ 1524009 h 4572000"/>
                <a:gd name="connsiteX23" fmla="*/ 2246402 w 4572000"/>
                <a:gd name="connsiteY23" fmla="*/ 1600209 h 4572000"/>
                <a:gd name="connsiteX24" fmla="*/ 1707964 w 4572000"/>
                <a:gd name="connsiteY24" fmla="*/ 1600209 h 4572000"/>
                <a:gd name="connsiteX25" fmla="*/ 1098364 w 4572000"/>
                <a:gd name="connsiteY25" fmla="*/ 990609 h 4572000"/>
                <a:gd name="connsiteX26" fmla="*/ 1484402 w 4572000"/>
                <a:gd name="connsiteY26" fmla="*/ 990609 h 4572000"/>
                <a:gd name="connsiteX27" fmla="*/ 1518483 w 4572000"/>
                <a:gd name="connsiteY27" fmla="*/ 982560 h 4572000"/>
                <a:gd name="connsiteX28" fmla="*/ 1927410 w 4572000"/>
                <a:gd name="connsiteY28" fmla="*/ 778096 h 4572000"/>
                <a:gd name="connsiteX29" fmla="*/ 1995571 w 4572000"/>
                <a:gd name="connsiteY29" fmla="*/ 762009 h 4572000"/>
                <a:gd name="connsiteX30" fmla="*/ 2342328 w 4572000"/>
                <a:gd name="connsiteY30" fmla="*/ 762009 h 4572000"/>
                <a:gd name="connsiteX31" fmla="*/ 2404622 w 4572000"/>
                <a:gd name="connsiteY31" fmla="*/ 780478 h 4572000"/>
                <a:gd name="connsiteX32" fmla="*/ 3171832 w 4572000"/>
                <a:gd name="connsiteY32" fmla="*/ 1279264 h 4572000"/>
                <a:gd name="connsiteX33" fmla="*/ 3171411 w 4572000"/>
                <a:gd name="connsiteY33" fmla="*/ 1419355 h 4572000"/>
                <a:gd name="connsiteX34" fmla="*/ 3048817 w 4572000"/>
                <a:gd name="connsiteY34" fmla="*/ 1432940 h 4572000"/>
                <a:gd name="connsiteX35" fmla="*/ 3043673 w 4572000"/>
                <a:gd name="connsiteY35" fmla="*/ 1430006 h 4572000"/>
                <a:gd name="connsiteX36" fmla="*/ 1416746 w 4572000"/>
                <a:gd name="connsiteY36" fmla="*/ 1524504 h 4572000"/>
                <a:gd name="connsiteX37" fmla="*/ 1408174 w 4572000"/>
                <a:gd name="connsiteY37" fmla="*/ 1524009 h 4572000"/>
                <a:gd name="connsiteX38" fmla="*/ 291977 w 4572000"/>
                <a:gd name="connsiteY38" fmla="*/ 1524009 h 4572000"/>
                <a:gd name="connsiteX39" fmla="*/ 590386 w 4572000"/>
                <a:gd name="connsiteY39" fmla="*/ 990609 h 4572000"/>
                <a:gd name="connsiteX40" fmla="*/ 882851 w 4572000"/>
                <a:gd name="connsiteY40" fmla="*/ 990609 h 4572000"/>
                <a:gd name="connsiteX41" fmla="*/ 718964 w 4572000"/>
                <a:gd name="connsiteY41" fmla="*/ 838209 h 4572000"/>
                <a:gd name="connsiteX42" fmla="*/ 724488 w 4572000"/>
                <a:gd name="connsiteY42" fmla="*/ 832255 h 4572000"/>
                <a:gd name="connsiteX43" fmla="*/ 730451 w 4572000"/>
                <a:gd name="connsiteY43" fmla="*/ 838209 h 4572000"/>
                <a:gd name="connsiteX44" fmla="*/ 777323 w 4572000"/>
                <a:gd name="connsiteY44" fmla="*/ 3794692 h 4572000"/>
                <a:gd name="connsiteX45" fmla="*/ 152407 w 4572000"/>
                <a:gd name="connsiteY45" fmla="*/ 2286009 h 4572000"/>
                <a:gd name="connsiteX46" fmla="*/ 240418 w 4572000"/>
                <a:gd name="connsiteY46" fmla="*/ 1676409 h 4572000"/>
                <a:gd name="connsiteX47" fmla="*/ 1390219 w 4572000"/>
                <a:gd name="connsiteY47" fmla="*/ 1676409 h 4572000"/>
                <a:gd name="connsiteX48" fmla="*/ 1526531 w 4572000"/>
                <a:gd name="connsiteY48" fmla="*/ 1744560 h 4572000"/>
                <a:gd name="connsiteX49" fmla="*/ 1644851 w 4572000"/>
                <a:gd name="connsiteY49" fmla="*/ 1752609 h 4572000"/>
                <a:gd name="connsiteX50" fmla="*/ 2251803 w 4572000"/>
                <a:gd name="connsiteY50" fmla="*/ 2359561 h 4572000"/>
                <a:gd name="connsiteX51" fmla="*/ 1809757 w 4572000"/>
                <a:gd name="connsiteY51" fmla="*/ 2362209 h 4572000"/>
                <a:gd name="connsiteX52" fmla="*/ 1524007 w 4572000"/>
                <a:gd name="connsiteY52" fmla="*/ 2647959 h 4572000"/>
                <a:gd name="connsiteX53" fmla="*/ 1524007 w 4572000"/>
                <a:gd name="connsiteY53" fmla="*/ 3124209 h 4572000"/>
                <a:gd name="connsiteX54" fmla="*/ 1668606 w 4572000"/>
                <a:gd name="connsiteY54" fmla="*/ 3276209 h 4572000"/>
                <a:gd name="connsiteX55" fmla="*/ 1676407 w 4572000"/>
                <a:gd name="connsiteY55" fmla="*/ 3276609 h 4572000"/>
                <a:gd name="connsiteX56" fmla="*/ 1790707 w 4572000"/>
                <a:gd name="connsiteY56" fmla="*/ 3276609 h 4572000"/>
                <a:gd name="connsiteX57" fmla="*/ 1945012 w 4572000"/>
                <a:gd name="connsiteY57" fmla="*/ 3482349 h 4572000"/>
                <a:gd name="connsiteX58" fmla="*/ 2143132 w 4572000"/>
                <a:gd name="connsiteY58" fmla="*/ 3581409 h 4572000"/>
                <a:gd name="connsiteX59" fmla="*/ 2362207 w 4572000"/>
                <a:gd name="connsiteY59" fmla="*/ 3581409 h 4572000"/>
                <a:gd name="connsiteX60" fmla="*/ 2514607 w 4572000"/>
                <a:gd name="connsiteY60" fmla="*/ 3733809 h 4572000"/>
                <a:gd name="connsiteX61" fmla="*/ 2514607 w 4572000"/>
                <a:gd name="connsiteY61" fmla="*/ 4407445 h 4572000"/>
                <a:gd name="connsiteX62" fmla="*/ 2286007 w 4572000"/>
                <a:gd name="connsiteY62" fmla="*/ 4419609 h 4572000"/>
                <a:gd name="connsiteX63" fmla="*/ 777323 w 4572000"/>
                <a:gd name="connsiteY63" fmla="*/ 3794692 h 4572000"/>
                <a:gd name="connsiteX64" fmla="*/ 3739760 w 4572000"/>
                <a:gd name="connsiteY64" fmla="*/ 3847518 h 4572000"/>
                <a:gd name="connsiteX65" fmla="*/ 2667007 w 4572000"/>
                <a:gd name="connsiteY65" fmla="*/ 4385776 h 4572000"/>
                <a:gd name="connsiteX66" fmla="*/ 2667007 w 4572000"/>
                <a:gd name="connsiteY66" fmla="*/ 3733809 h 4572000"/>
                <a:gd name="connsiteX67" fmla="*/ 2362207 w 4572000"/>
                <a:gd name="connsiteY67" fmla="*/ 3429009 h 4572000"/>
                <a:gd name="connsiteX68" fmla="*/ 2143132 w 4572000"/>
                <a:gd name="connsiteY68" fmla="*/ 3429009 h 4572000"/>
                <a:gd name="connsiteX69" fmla="*/ 2066932 w 4572000"/>
                <a:gd name="connsiteY69" fmla="*/ 3390909 h 4572000"/>
                <a:gd name="connsiteX70" fmla="*/ 1975921 w 4572000"/>
                <a:gd name="connsiteY70" fmla="*/ 3269560 h 4572000"/>
                <a:gd name="connsiteX71" fmla="*/ 2404479 w 4572000"/>
                <a:gd name="connsiteY71" fmla="*/ 3111445 h 4572000"/>
                <a:gd name="connsiteX72" fmla="*/ 2425042 w 4572000"/>
                <a:gd name="connsiteY72" fmla="*/ 3005662 h 4572000"/>
                <a:gd name="connsiteX73" fmla="*/ 2319935 w 4572000"/>
                <a:gd name="connsiteY73" fmla="*/ 2984648 h 4572000"/>
                <a:gd name="connsiteX74" fmla="*/ 1858868 w 4572000"/>
                <a:gd name="connsiteY74" fmla="*/ 3124209 h 4572000"/>
                <a:gd name="connsiteX75" fmla="*/ 1676407 w 4572000"/>
                <a:gd name="connsiteY75" fmla="*/ 3124209 h 4572000"/>
                <a:gd name="connsiteX76" fmla="*/ 1676407 w 4572000"/>
                <a:gd name="connsiteY76" fmla="*/ 2895609 h 4572000"/>
                <a:gd name="connsiteX77" fmla="*/ 1866907 w 4572000"/>
                <a:gd name="connsiteY77" fmla="*/ 2895609 h 4572000"/>
                <a:gd name="connsiteX78" fmla="*/ 2057407 w 4572000"/>
                <a:gd name="connsiteY78" fmla="*/ 2705109 h 4572000"/>
                <a:gd name="connsiteX79" fmla="*/ 2057407 w 4572000"/>
                <a:gd name="connsiteY79" fmla="*/ 2514609 h 4572000"/>
                <a:gd name="connsiteX80" fmla="*/ 2219332 w 4572000"/>
                <a:gd name="connsiteY80" fmla="*/ 2514609 h 4572000"/>
                <a:gd name="connsiteX81" fmla="*/ 2372466 w 4572000"/>
                <a:gd name="connsiteY81" fmla="*/ 2480233 h 4572000"/>
                <a:gd name="connsiteX82" fmla="*/ 1676407 w 4572000"/>
                <a:gd name="connsiteY82" fmla="*/ 2743209 h 4572000"/>
                <a:gd name="connsiteX83" fmla="*/ 1676407 w 4572000"/>
                <a:gd name="connsiteY83" fmla="*/ 2647959 h 4572000"/>
                <a:gd name="connsiteX84" fmla="*/ 1809757 w 4572000"/>
                <a:gd name="connsiteY84" fmla="*/ 2514609 h 4572000"/>
                <a:gd name="connsiteX85" fmla="*/ 1905007 w 4572000"/>
                <a:gd name="connsiteY85" fmla="*/ 2514609 h 4572000"/>
                <a:gd name="connsiteX86" fmla="*/ 1905007 w 4572000"/>
                <a:gd name="connsiteY86" fmla="*/ 2705109 h 4572000"/>
                <a:gd name="connsiteX87" fmla="*/ 1866907 w 4572000"/>
                <a:gd name="connsiteY87" fmla="*/ 2743209 h 4572000"/>
                <a:gd name="connsiteX88" fmla="*/ 3847517 w 4572000"/>
                <a:gd name="connsiteY88" fmla="*/ 3739762 h 4572000"/>
                <a:gd name="connsiteX89" fmla="*/ 2494967 w 4572000"/>
                <a:gd name="connsiteY89" fmla="*/ 2387212 h 4572000"/>
                <a:gd name="connsiteX90" fmla="*/ 2508902 w 4572000"/>
                <a:gd name="connsiteY90" fmla="*/ 2369838 h 4572000"/>
                <a:gd name="connsiteX91" fmla="*/ 2708927 w 4572000"/>
                <a:gd name="connsiteY91" fmla="*/ 2103138 h 4572000"/>
                <a:gd name="connsiteX92" fmla="*/ 3105157 w 4572000"/>
                <a:gd name="connsiteY92" fmla="*/ 1905009 h 4572000"/>
                <a:gd name="connsiteX93" fmla="*/ 3810007 w 4572000"/>
                <a:gd name="connsiteY93" fmla="*/ 1905009 h 4572000"/>
                <a:gd name="connsiteX94" fmla="*/ 3898971 w 4572000"/>
                <a:gd name="connsiteY94" fmla="*/ 1947538 h 4572000"/>
                <a:gd name="connsiteX95" fmla="*/ 4398214 w 4572000"/>
                <a:gd name="connsiteY95" fmla="*/ 2589446 h 4572000"/>
                <a:gd name="connsiteX96" fmla="*/ 4133276 w 4572000"/>
                <a:gd name="connsiteY96" fmla="*/ 3355152 h 4572000"/>
                <a:gd name="connsiteX97" fmla="*/ 4114807 w 4572000"/>
                <a:gd name="connsiteY97" fmla="*/ 3352809 h 4572000"/>
                <a:gd name="connsiteX98" fmla="*/ 3886207 w 4572000"/>
                <a:gd name="connsiteY98" fmla="*/ 3352809 h 4572000"/>
                <a:gd name="connsiteX99" fmla="*/ 3505207 w 4572000"/>
                <a:gd name="connsiteY99" fmla="*/ 2971809 h 4572000"/>
                <a:gd name="connsiteX100" fmla="*/ 3505207 w 4572000"/>
                <a:gd name="connsiteY100" fmla="*/ 2286009 h 4572000"/>
                <a:gd name="connsiteX101" fmla="*/ 3429007 w 4572000"/>
                <a:gd name="connsiteY101" fmla="*/ 2209809 h 4572000"/>
                <a:gd name="connsiteX102" fmla="*/ 3352807 w 4572000"/>
                <a:gd name="connsiteY102" fmla="*/ 2286009 h 4572000"/>
                <a:gd name="connsiteX103" fmla="*/ 3352807 w 4572000"/>
                <a:gd name="connsiteY103" fmla="*/ 2971809 h 4572000"/>
                <a:gd name="connsiteX104" fmla="*/ 3886207 w 4572000"/>
                <a:gd name="connsiteY104" fmla="*/ 3505209 h 4572000"/>
                <a:gd name="connsiteX105" fmla="*/ 4037531 w 4572000"/>
                <a:gd name="connsiteY105" fmla="*/ 3505209 h 4572000"/>
                <a:gd name="connsiteX106" fmla="*/ 3847517 w 4572000"/>
                <a:gd name="connsiteY106" fmla="*/ 3739762 h 4572000"/>
                <a:gd name="connsiteX107" fmla="*/ 4417959 w 4572000"/>
                <a:gd name="connsiteY107" fmla="*/ 2366600 h 4572000"/>
                <a:gd name="connsiteX108" fmla="*/ 4018910 w 4572000"/>
                <a:gd name="connsiteY108" fmla="*/ 1853516 h 4572000"/>
                <a:gd name="connsiteX109" fmla="*/ 4018262 w 4572000"/>
                <a:gd name="connsiteY109" fmla="*/ 1852697 h 4572000"/>
                <a:gd name="connsiteX110" fmla="*/ 3810007 w 4572000"/>
                <a:gd name="connsiteY110" fmla="*/ 1752609 h 4572000"/>
                <a:gd name="connsiteX111" fmla="*/ 3105157 w 4572000"/>
                <a:gd name="connsiteY111" fmla="*/ 1752609 h 4572000"/>
                <a:gd name="connsiteX112" fmla="*/ 2586997 w 4572000"/>
                <a:gd name="connsiteY112" fmla="*/ 2011689 h 4572000"/>
                <a:gd name="connsiteX113" fmla="*/ 2386972 w 4572000"/>
                <a:gd name="connsiteY113" fmla="*/ 2278389 h 4572000"/>
                <a:gd name="connsiteX114" fmla="*/ 2386610 w 4572000"/>
                <a:gd name="connsiteY114" fmla="*/ 2278846 h 4572000"/>
                <a:gd name="connsiteX115" fmla="*/ 1860364 w 4572000"/>
                <a:gd name="connsiteY115" fmla="*/ 1752609 h 4572000"/>
                <a:gd name="connsiteX116" fmla="*/ 2246402 w 4572000"/>
                <a:gd name="connsiteY116" fmla="*/ 1752609 h 4572000"/>
                <a:gd name="connsiteX117" fmla="*/ 2475001 w 4572000"/>
                <a:gd name="connsiteY117" fmla="*/ 1524217 h 4572000"/>
                <a:gd name="connsiteX118" fmla="*/ 2380543 w 4572000"/>
                <a:gd name="connsiteY118" fmla="*/ 1339062 h 4572000"/>
                <a:gd name="connsiteX119" fmla="*/ 2470792 w 4572000"/>
                <a:gd name="connsiteY119" fmla="*/ 1302962 h 4572000"/>
                <a:gd name="connsiteX120" fmla="*/ 2970760 w 4572000"/>
                <a:gd name="connsiteY120" fmla="*/ 1563871 h 4572000"/>
                <a:gd name="connsiteX121" fmla="*/ 3316280 w 4572000"/>
                <a:gd name="connsiteY121" fmla="*/ 1479730 h 4572000"/>
                <a:gd name="connsiteX122" fmla="*/ 3270483 w 4572000"/>
                <a:gd name="connsiteY122" fmla="*/ 1162868 h 4572000"/>
                <a:gd name="connsiteX123" fmla="*/ 3260767 w 4572000"/>
                <a:gd name="connsiteY123" fmla="*/ 1155362 h 4572000"/>
                <a:gd name="connsiteX124" fmla="*/ 2487690 w 4572000"/>
                <a:gd name="connsiteY124" fmla="*/ 652709 h 4572000"/>
                <a:gd name="connsiteX125" fmla="*/ 2342329 w 4572000"/>
                <a:gd name="connsiteY125" fmla="*/ 609609 h 4572000"/>
                <a:gd name="connsiteX126" fmla="*/ 1995618 w 4572000"/>
                <a:gd name="connsiteY126" fmla="*/ 609609 h 4572000"/>
                <a:gd name="connsiteX127" fmla="*/ 1859287 w 4572000"/>
                <a:gd name="connsiteY127" fmla="*/ 641784 h 4572000"/>
                <a:gd name="connsiteX128" fmla="*/ 1466419 w 4572000"/>
                <a:gd name="connsiteY128" fmla="*/ 838209 h 4572000"/>
                <a:gd name="connsiteX129" fmla="*/ 945963 w 4572000"/>
                <a:gd name="connsiteY129" fmla="*/ 838209 h 4572000"/>
                <a:gd name="connsiteX130" fmla="*/ 832254 w 4572000"/>
                <a:gd name="connsiteY130" fmla="*/ 724490 h 4572000"/>
                <a:gd name="connsiteX131" fmla="*/ 3847578 w 4572000"/>
                <a:gd name="connsiteY131" fmla="*/ 832136 h 4572000"/>
                <a:gd name="connsiteX132" fmla="*/ 4419607 w 4572000"/>
                <a:gd name="connsiteY132" fmla="*/ 2286009 h 4572000"/>
                <a:gd name="connsiteX133" fmla="*/ 4417959 w 4572000"/>
                <a:gd name="connsiteY133" fmla="*/ 23666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572000" h="4572000">
                  <a:moveTo>
                    <a:pt x="2286007" y="8"/>
                  </a:moveTo>
                  <a:cubicBezTo>
                    <a:pt x="1023484" y="5"/>
                    <a:pt x="4" y="1023478"/>
                    <a:pt x="0" y="2286001"/>
                  </a:cubicBezTo>
                  <a:cubicBezTo>
                    <a:pt x="-2" y="2892290"/>
                    <a:pt x="240845" y="3473748"/>
                    <a:pt x="669557" y="3902458"/>
                  </a:cubicBezTo>
                  <a:cubicBezTo>
                    <a:pt x="1562298" y="4795199"/>
                    <a:pt x="3009716" y="4795199"/>
                    <a:pt x="3902457" y="3902458"/>
                  </a:cubicBezTo>
                  <a:cubicBezTo>
                    <a:pt x="4795197" y="3009718"/>
                    <a:pt x="4795197" y="1562299"/>
                    <a:pt x="3902457" y="669559"/>
                  </a:cubicBezTo>
                  <a:cubicBezTo>
                    <a:pt x="3474685" y="239450"/>
                    <a:pt x="2892620" y="-1647"/>
                    <a:pt x="2286007" y="8"/>
                  </a:cubicBezTo>
                  <a:close/>
                  <a:moveTo>
                    <a:pt x="2513864" y="1153486"/>
                  </a:moveTo>
                  <a:lnTo>
                    <a:pt x="2288674" y="1003410"/>
                  </a:lnTo>
                  <a:cubicBezTo>
                    <a:pt x="2253891" y="979720"/>
                    <a:pt x="2206489" y="988713"/>
                    <a:pt x="2182800" y="1023496"/>
                  </a:cubicBezTo>
                  <a:cubicBezTo>
                    <a:pt x="2159110" y="1058280"/>
                    <a:pt x="2168103" y="1105681"/>
                    <a:pt x="2202886" y="1129371"/>
                  </a:cubicBezTo>
                  <a:cubicBezTo>
                    <a:pt x="2203301" y="1129654"/>
                    <a:pt x="2203719" y="1129932"/>
                    <a:pt x="2204140" y="1130207"/>
                  </a:cubicBezTo>
                  <a:lnTo>
                    <a:pt x="2312211" y="1202254"/>
                  </a:lnTo>
                  <a:lnTo>
                    <a:pt x="2049368" y="1295409"/>
                  </a:lnTo>
                  <a:lnTo>
                    <a:pt x="1919295" y="1165326"/>
                  </a:lnTo>
                  <a:cubicBezTo>
                    <a:pt x="1905989" y="1152020"/>
                    <a:pt x="1888231" y="1144108"/>
                    <a:pt x="1869441" y="1143113"/>
                  </a:cubicBezTo>
                  <a:lnTo>
                    <a:pt x="1689218" y="1133588"/>
                  </a:lnTo>
                  <a:cubicBezTo>
                    <a:pt x="1647192" y="1131366"/>
                    <a:pt x="1611321" y="1163633"/>
                    <a:pt x="1609099" y="1205659"/>
                  </a:cubicBezTo>
                  <a:cubicBezTo>
                    <a:pt x="1606876" y="1247685"/>
                    <a:pt x="1639143" y="1283556"/>
                    <a:pt x="1681170" y="1285779"/>
                  </a:cubicBezTo>
                  <a:lnTo>
                    <a:pt x="1832198" y="1293761"/>
                  </a:lnTo>
                  <a:lnTo>
                    <a:pt x="1963938" y="1425491"/>
                  </a:lnTo>
                  <a:cubicBezTo>
                    <a:pt x="1978224" y="1439777"/>
                    <a:pt x="1997599" y="1447804"/>
                    <a:pt x="2017802" y="1447809"/>
                  </a:cubicBezTo>
                  <a:lnTo>
                    <a:pt x="2246402" y="1447809"/>
                  </a:lnTo>
                  <a:cubicBezTo>
                    <a:pt x="2288486" y="1447809"/>
                    <a:pt x="2322602" y="1481924"/>
                    <a:pt x="2322602" y="1524009"/>
                  </a:cubicBezTo>
                  <a:cubicBezTo>
                    <a:pt x="2322602" y="1566093"/>
                    <a:pt x="2288486" y="1600209"/>
                    <a:pt x="2246402" y="1600209"/>
                  </a:cubicBezTo>
                  <a:lnTo>
                    <a:pt x="1707964" y="1600209"/>
                  </a:lnTo>
                  <a:lnTo>
                    <a:pt x="1098364" y="990609"/>
                  </a:lnTo>
                  <a:lnTo>
                    <a:pt x="1484402" y="990609"/>
                  </a:lnTo>
                  <a:cubicBezTo>
                    <a:pt x="1496233" y="990610"/>
                    <a:pt x="1507902" y="987854"/>
                    <a:pt x="1518483" y="982560"/>
                  </a:cubicBezTo>
                  <a:lnTo>
                    <a:pt x="1927410" y="778096"/>
                  </a:lnTo>
                  <a:cubicBezTo>
                    <a:pt x="1948584" y="767545"/>
                    <a:pt x="1971914" y="762039"/>
                    <a:pt x="1995571" y="762009"/>
                  </a:cubicBezTo>
                  <a:lnTo>
                    <a:pt x="2342328" y="762009"/>
                  </a:lnTo>
                  <a:cubicBezTo>
                    <a:pt x="2364444" y="761997"/>
                    <a:pt x="2386086" y="768414"/>
                    <a:pt x="2404622" y="780478"/>
                  </a:cubicBezTo>
                  <a:lnTo>
                    <a:pt x="3171832" y="1279264"/>
                  </a:lnTo>
                  <a:cubicBezTo>
                    <a:pt x="3210401" y="1318065"/>
                    <a:pt x="3210212" y="1380786"/>
                    <a:pt x="3171411" y="1419355"/>
                  </a:cubicBezTo>
                  <a:cubicBezTo>
                    <a:pt x="3138694" y="1451876"/>
                    <a:pt x="3087860" y="1457509"/>
                    <a:pt x="3048817" y="1432940"/>
                  </a:cubicBezTo>
                  <a:cubicBezTo>
                    <a:pt x="3047140" y="1431905"/>
                    <a:pt x="3045426" y="1430927"/>
                    <a:pt x="3043673" y="1430006"/>
                  </a:cubicBezTo>
                  <a:close/>
                  <a:moveTo>
                    <a:pt x="1416746" y="1524504"/>
                  </a:moveTo>
                  <a:cubicBezTo>
                    <a:pt x="1413900" y="1524180"/>
                    <a:pt x="1411038" y="1524015"/>
                    <a:pt x="1408174" y="1524009"/>
                  </a:cubicBezTo>
                  <a:lnTo>
                    <a:pt x="291977" y="1524009"/>
                  </a:lnTo>
                  <a:cubicBezTo>
                    <a:pt x="365088" y="1332694"/>
                    <a:pt x="465608" y="1153018"/>
                    <a:pt x="590386" y="990609"/>
                  </a:cubicBezTo>
                  <a:lnTo>
                    <a:pt x="882851" y="990609"/>
                  </a:lnTo>
                  <a:close/>
                  <a:moveTo>
                    <a:pt x="718964" y="838209"/>
                  </a:moveTo>
                  <a:cubicBezTo>
                    <a:pt x="720805" y="836215"/>
                    <a:pt x="722647" y="834230"/>
                    <a:pt x="724488" y="832255"/>
                  </a:cubicBezTo>
                  <a:lnTo>
                    <a:pt x="730451" y="838209"/>
                  </a:lnTo>
                  <a:close/>
                  <a:moveTo>
                    <a:pt x="777323" y="3794692"/>
                  </a:moveTo>
                  <a:cubicBezTo>
                    <a:pt x="375885" y="3395441"/>
                    <a:pt x="150860" y="2852181"/>
                    <a:pt x="152407" y="2286009"/>
                  </a:cubicBezTo>
                  <a:cubicBezTo>
                    <a:pt x="152222" y="2079630"/>
                    <a:pt x="181865" y="1874307"/>
                    <a:pt x="240418" y="1676409"/>
                  </a:cubicBezTo>
                  <a:lnTo>
                    <a:pt x="1390219" y="1676409"/>
                  </a:lnTo>
                  <a:lnTo>
                    <a:pt x="1526531" y="1744560"/>
                  </a:lnTo>
                  <a:cubicBezTo>
                    <a:pt x="1537104" y="1749856"/>
                    <a:pt x="1644851" y="1752609"/>
                    <a:pt x="1644851" y="1752609"/>
                  </a:cubicBezTo>
                  <a:lnTo>
                    <a:pt x="2251803" y="2359561"/>
                  </a:lnTo>
                  <a:cubicBezTo>
                    <a:pt x="2241116" y="2361256"/>
                    <a:pt x="1809757" y="2362209"/>
                    <a:pt x="1809757" y="2362209"/>
                  </a:cubicBezTo>
                  <a:cubicBezTo>
                    <a:pt x="1652016" y="2362387"/>
                    <a:pt x="1524186" y="2490217"/>
                    <a:pt x="1524007" y="2647959"/>
                  </a:cubicBezTo>
                  <a:lnTo>
                    <a:pt x="1524007" y="3124209"/>
                  </a:lnTo>
                  <a:cubicBezTo>
                    <a:pt x="1524138" y="3205258"/>
                    <a:pt x="1587664" y="3272036"/>
                    <a:pt x="1668606" y="3276209"/>
                  </a:cubicBezTo>
                  <a:cubicBezTo>
                    <a:pt x="1671198" y="3276477"/>
                    <a:pt x="1673802" y="3276610"/>
                    <a:pt x="1676407" y="3276609"/>
                  </a:cubicBezTo>
                  <a:lnTo>
                    <a:pt x="1790707" y="3276609"/>
                  </a:lnTo>
                  <a:lnTo>
                    <a:pt x="1945012" y="3482349"/>
                  </a:lnTo>
                  <a:cubicBezTo>
                    <a:pt x="1991904" y="3544561"/>
                    <a:pt x="2065227" y="3581222"/>
                    <a:pt x="2143132" y="3581409"/>
                  </a:cubicBezTo>
                  <a:lnTo>
                    <a:pt x="2362207" y="3581409"/>
                  </a:lnTo>
                  <a:cubicBezTo>
                    <a:pt x="2446334" y="3581508"/>
                    <a:pt x="2514508" y="3649682"/>
                    <a:pt x="2514607" y="3733809"/>
                  </a:cubicBezTo>
                  <a:lnTo>
                    <a:pt x="2514607" y="4407445"/>
                  </a:lnTo>
                  <a:cubicBezTo>
                    <a:pt x="2438674" y="4415516"/>
                    <a:pt x="2362368" y="4419576"/>
                    <a:pt x="2286007" y="4419609"/>
                  </a:cubicBezTo>
                  <a:cubicBezTo>
                    <a:pt x="1719834" y="4421156"/>
                    <a:pt x="1176574" y="4196131"/>
                    <a:pt x="777323" y="3794692"/>
                  </a:cubicBezTo>
                  <a:close/>
                  <a:moveTo>
                    <a:pt x="3739760" y="3847518"/>
                  </a:moveTo>
                  <a:cubicBezTo>
                    <a:pt x="3441643" y="4126746"/>
                    <a:pt x="3069059" y="4313692"/>
                    <a:pt x="2667007" y="4385776"/>
                  </a:cubicBezTo>
                  <a:lnTo>
                    <a:pt x="2667007" y="3733809"/>
                  </a:lnTo>
                  <a:cubicBezTo>
                    <a:pt x="2666818" y="3565551"/>
                    <a:pt x="2530465" y="3429198"/>
                    <a:pt x="2362207" y="3429009"/>
                  </a:cubicBezTo>
                  <a:lnTo>
                    <a:pt x="2143132" y="3429009"/>
                  </a:lnTo>
                  <a:cubicBezTo>
                    <a:pt x="2113168" y="3428940"/>
                    <a:pt x="2084966" y="3414839"/>
                    <a:pt x="2066932" y="3390909"/>
                  </a:cubicBezTo>
                  <a:lnTo>
                    <a:pt x="1975921" y="3269560"/>
                  </a:lnTo>
                  <a:cubicBezTo>
                    <a:pt x="2129233" y="3251344"/>
                    <a:pt x="2276074" y="3197168"/>
                    <a:pt x="2404479" y="3111445"/>
                  </a:cubicBezTo>
                  <a:cubicBezTo>
                    <a:pt x="2439369" y="3087912"/>
                    <a:pt x="2448575" y="3040551"/>
                    <a:pt x="2425042" y="3005662"/>
                  </a:cubicBezTo>
                  <a:cubicBezTo>
                    <a:pt x="2401687" y="2971035"/>
                    <a:pt x="2354809" y="2961663"/>
                    <a:pt x="2319935" y="2984648"/>
                  </a:cubicBezTo>
                  <a:cubicBezTo>
                    <a:pt x="2183459" y="3075804"/>
                    <a:pt x="2022987" y="3124377"/>
                    <a:pt x="1858868" y="3124209"/>
                  </a:cubicBezTo>
                  <a:lnTo>
                    <a:pt x="1676407" y="3124209"/>
                  </a:lnTo>
                  <a:lnTo>
                    <a:pt x="1676407" y="2895609"/>
                  </a:lnTo>
                  <a:lnTo>
                    <a:pt x="1866907" y="2895609"/>
                  </a:lnTo>
                  <a:cubicBezTo>
                    <a:pt x="1972067" y="2895488"/>
                    <a:pt x="2057286" y="2810269"/>
                    <a:pt x="2057407" y="2705109"/>
                  </a:cubicBezTo>
                  <a:lnTo>
                    <a:pt x="2057407" y="2514609"/>
                  </a:lnTo>
                  <a:lnTo>
                    <a:pt x="2219332" y="2514609"/>
                  </a:lnTo>
                  <a:cubicBezTo>
                    <a:pt x="2272278" y="2514498"/>
                    <a:pt x="2324553" y="2502763"/>
                    <a:pt x="2372466" y="2480233"/>
                  </a:cubicBezTo>
                  <a:close/>
                  <a:moveTo>
                    <a:pt x="1676407" y="2743209"/>
                  </a:moveTo>
                  <a:lnTo>
                    <a:pt x="1676407" y="2647959"/>
                  </a:lnTo>
                  <a:cubicBezTo>
                    <a:pt x="1676486" y="2574344"/>
                    <a:pt x="1736143" y="2514687"/>
                    <a:pt x="1809757" y="2514609"/>
                  </a:cubicBezTo>
                  <a:lnTo>
                    <a:pt x="1905007" y="2514609"/>
                  </a:lnTo>
                  <a:lnTo>
                    <a:pt x="1905007" y="2705109"/>
                  </a:lnTo>
                  <a:cubicBezTo>
                    <a:pt x="1905007" y="2726151"/>
                    <a:pt x="1887949" y="2743209"/>
                    <a:pt x="1866907" y="2743209"/>
                  </a:cubicBezTo>
                  <a:close/>
                  <a:moveTo>
                    <a:pt x="3847517" y="3739762"/>
                  </a:moveTo>
                  <a:lnTo>
                    <a:pt x="2494967" y="2387212"/>
                  </a:lnTo>
                  <a:cubicBezTo>
                    <a:pt x="2499729" y="2381573"/>
                    <a:pt x="2504435" y="2375782"/>
                    <a:pt x="2508902" y="2369838"/>
                  </a:cubicBezTo>
                  <a:lnTo>
                    <a:pt x="2708927" y="2103138"/>
                  </a:lnTo>
                  <a:cubicBezTo>
                    <a:pt x="2802706" y="1978709"/>
                    <a:pt x="2949347" y="1905383"/>
                    <a:pt x="3105157" y="1905009"/>
                  </a:cubicBezTo>
                  <a:lnTo>
                    <a:pt x="3810007" y="1905009"/>
                  </a:lnTo>
                  <a:cubicBezTo>
                    <a:pt x="3844584" y="1904928"/>
                    <a:pt x="3877321" y="1920578"/>
                    <a:pt x="3898971" y="1947538"/>
                  </a:cubicBezTo>
                  <a:lnTo>
                    <a:pt x="4398214" y="2589446"/>
                  </a:lnTo>
                  <a:cubicBezTo>
                    <a:pt x="4360189" y="2859398"/>
                    <a:pt x="4270218" y="3119425"/>
                    <a:pt x="4133276" y="3355152"/>
                  </a:cubicBezTo>
                  <a:cubicBezTo>
                    <a:pt x="4127239" y="3353619"/>
                    <a:pt x="4121036" y="3352832"/>
                    <a:pt x="4114807" y="3352809"/>
                  </a:cubicBezTo>
                  <a:lnTo>
                    <a:pt x="3886207" y="3352809"/>
                  </a:lnTo>
                  <a:cubicBezTo>
                    <a:pt x="3675787" y="3352809"/>
                    <a:pt x="3505207" y="3182229"/>
                    <a:pt x="3505207" y="2971809"/>
                  </a:cubicBezTo>
                  <a:lnTo>
                    <a:pt x="3505207" y="2286009"/>
                  </a:lnTo>
                  <a:cubicBezTo>
                    <a:pt x="3505207" y="2243925"/>
                    <a:pt x="3471091" y="2209809"/>
                    <a:pt x="3429007" y="2209809"/>
                  </a:cubicBezTo>
                  <a:cubicBezTo>
                    <a:pt x="3386923" y="2209809"/>
                    <a:pt x="3352807" y="2243925"/>
                    <a:pt x="3352807" y="2286009"/>
                  </a:cubicBezTo>
                  <a:lnTo>
                    <a:pt x="3352807" y="2971809"/>
                  </a:lnTo>
                  <a:cubicBezTo>
                    <a:pt x="3352807" y="3266397"/>
                    <a:pt x="3591619" y="3505209"/>
                    <a:pt x="3886207" y="3505209"/>
                  </a:cubicBezTo>
                  <a:lnTo>
                    <a:pt x="4037531" y="3505209"/>
                  </a:lnTo>
                  <a:cubicBezTo>
                    <a:pt x="3979763" y="3587746"/>
                    <a:pt x="3916268" y="3666123"/>
                    <a:pt x="3847517" y="3739762"/>
                  </a:cubicBezTo>
                  <a:close/>
                  <a:moveTo>
                    <a:pt x="4417959" y="2366600"/>
                  </a:moveTo>
                  <a:lnTo>
                    <a:pt x="4018910" y="1853516"/>
                  </a:lnTo>
                  <a:cubicBezTo>
                    <a:pt x="4018700" y="1853240"/>
                    <a:pt x="4018481" y="1852973"/>
                    <a:pt x="4018262" y="1852697"/>
                  </a:cubicBezTo>
                  <a:cubicBezTo>
                    <a:pt x="3967771" y="1789282"/>
                    <a:pt x="3891068" y="1752418"/>
                    <a:pt x="3810007" y="1752609"/>
                  </a:cubicBezTo>
                  <a:lnTo>
                    <a:pt x="3105157" y="1752609"/>
                  </a:lnTo>
                  <a:cubicBezTo>
                    <a:pt x="2901403" y="1753091"/>
                    <a:pt x="2709636" y="1848975"/>
                    <a:pt x="2586997" y="2011689"/>
                  </a:cubicBezTo>
                  <a:lnTo>
                    <a:pt x="2386972" y="2278389"/>
                  </a:lnTo>
                  <a:cubicBezTo>
                    <a:pt x="2386858" y="2278550"/>
                    <a:pt x="2386725" y="2278693"/>
                    <a:pt x="2386610" y="2278846"/>
                  </a:cubicBezTo>
                  <a:lnTo>
                    <a:pt x="1860364" y="1752609"/>
                  </a:lnTo>
                  <a:lnTo>
                    <a:pt x="2246402" y="1752609"/>
                  </a:lnTo>
                  <a:cubicBezTo>
                    <a:pt x="2372597" y="1752666"/>
                    <a:pt x="2474944" y="1650411"/>
                    <a:pt x="2475001" y="1524217"/>
                  </a:cubicBezTo>
                  <a:cubicBezTo>
                    <a:pt x="2475034" y="1450921"/>
                    <a:pt x="2439903" y="1382058"/>
                    <a:pt x="2380543" y="1339062"/>
                  </a:cubicBezTo>
                  <a:lnTo>
                    <a:pt x="2470792" y="1302962"/>
                  </a:lnTo>
                  <a:lnTo>
                    <a:pt x="2970760" y="1563871"/>
                  </a:lnTo>
                  <a:cubicBezTo>
                    <a:pt x="3089407" y="1636049"/>
                    <a:pt x="3244102" y="1598378"/>
                    <a:pt x="3316280" y="1479730"/>
                  </a:cubicBezTo>
                  <a:cubicBezTo>
                    <a:pt x="3378909" y="1376780"/>
                    <a:pt x="3359699" y="1243871"/>
                    <a:pt x="3270483" y="1162868"/>
                  </a:cubicBezTo>
                  <a:cubicBezTo>
                    <a:pt x="3267453" y="1160107"/>
                    <a:pt x="3264204" y="1157597"/>
                    <a:pt x="3260767" y="1155362"/>
                  </a:cubicBezTo>
                  <a:lnTo>
                    <a:pt x="2487690" y="652709"/>
                  </a:lnTo>
                  <a:cubicBezTo>
                    <a:pt x="2444441" y="624550"/>
                    <a:pt x="2393937" y="609575"/>
                    <a:pt x="2342329" y="609609"/>
                  </a:cubicBezTo>
                  <a:lnTo>
                    <a:pt x="1995618" y="609609"/>
                  </a:lnTo>
                  <a:cubicBezTo>
                    <a:pt x="1948300" y="609663"/>
                    <a:pt x="1901637" y="620676"/>
                    <a:pt x="1859287" y="641784"/>
                  </a:cubicBezTo>
                  <a:lnTo>
                    <a:pt x="1466419" y="838209"/>
                  </a:lnTo>
                  <a:lnTo>
                    <a:pt x="945963" y="838209"/>
                  </a:lnTo>
                  <a:lnTo>
                    <a:pt x="832254" y="724490"/>
                  </a:lnTo>
                  <a:cubicBezTo>
                    <a:pt x="1694638" y="-78444"/>
                    <a:pt x="3044645" y="-30249"/>
                    <a:pt x="3847578" y="832136"/>
                  </a:cubicBezTo>
                  <a:cubicBezTo>
                    <a:pt x="4215222" y="1227001"/>
                    <a:pt x="4419616" y="1746490"/>
                    <a:pt x="4419607" y="2286009"/>
                  </a:cubicBezTo>
                  <a:cubicBezTo>
                    <a:pt x="4419607" y="2312964"/>
                    <a:pt x="4418950" y="2339806"/>
                    <a:pt x="4417959" y="2366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4" name="Freeform: Shape 1803">
              <a:extLst>
                <a:ext uri="{FF2B5EF4-FFF2-40B4-BE49-F238E27FC236}">
                  <a16:creationId xmlns:a16="http://schemas.microsoft.com/office/drawing/2014/main" id="{BA929A4E-56FA-423C-B215-7E9439835A3B}"/>
                </a:ext>
              </a:extLst>
            </p:cNvPr>
            <p:cNvSpPr/>
            <p:nvPr/>
          </p:nvSpPr>
          <p:spPr>
            <a:xfrm>
              <a:off x="5573712" y="2835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805" name="Graphic 70">
            <a:extLst>
              <a:ext uri="{FF2B5EF4-FFF2-40B4-BE49-F238E27FC236}">
                <a16:creationId xmlns:a16="http://schemas.microsoft.com/office/drawing/2014/main" id="{E2D9DB63-9176-4F98-AE8A-0A201711A35B}"/>
              </a:ext>
            </a:extLst>
          </p:cNvPr>
          <p:cNvGrpSpPr/>
          <p:nvPr/>
        </p:nvGrpSpPr>
        <p:grpSpPr>
          <a:xfrm>
            <a:off x="291419" y="243331"/>
            <a:ext cx="720000" cy="720000"/>
            <a:chOff x="2601912" y="396875"/>
            <a:chExt cx="4876800" cy="4876800"/>
          </a:xfrm>
        </p:grpSpPr>
        <p:sp>
          <p:nvSpPr>
            <p:cNvPr id="1806" name="Freeform: Shape 1805">
              <a:extLst>
                <a:ext uri="{FF2B5EF4-FFF2-40B4-BE49-F238E27FC236}">
                  <a16:creationId xmlns:a16="http://schemas.microsoft.com/office/drawing/2014/main" id="{A657C656-C685-4B1C-BDA5-85C018359634}"/>
                </a:ext>
              </a:extLst>
            </p:cNvPr>
            <p:cNvSpPr/>
            <p:nvPr/>
          </p:nvSpPr>
          <p:spPr>
            <a:xfrm>
              <a:off x="4964112" y="1006475"/>
              <a:ext cx="152400" cy="457200"/>
            </a:xfrm>
            <a:custGeom>
              <a:avLst/>
              <a:gdLst>
                <a:gd name="connsiteX0" fmla="*/ 0 w 152400"/>
                <a:gd name="connsiteY0" fmla="*/ 0 h 457200"/>
                <a:gd name="connsiteX1" fmla="*/ 152400 w 152400"/>
                <a:gd name="connsiteY1" fmla="*/ 0 h 457200"/>
                <a:gd name="connsiteX2" fmla="*/ 152400 w 152400"/>
                <a:gd name="connsiteY2" fmla="*/ 457200 h 457200"/>
                <a:gd name="connsiteX3" fmla="*/ 0 w 152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57200">
                  <a:moveTo>
                    <a:pt x="0" y="0"/>
                  </a:moveTo>
                  <a:lnTo>
                    <a:pt x="152400" y="0"/>
                  </a:lnTo>
                  <a:lnTo>
                    <a:pt x="152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7" name="Freeform: Shape 1806">
              <a:extLst>
                <a:ext uri="{FF2B5EF4-FFF2-40B4-BE49-F238E27FC236}">
                  <a16:creationId xmlns:a16="http://schemas.microsoft.com/office/drawing/2014/main" id="{2A5670B4-487B-4D6D-A310-5C386AA36553}"/>
                </a:ext>
              </a:extLst>
            </p:cNvPr>
            <p:cNvSpPr/>
            <p:nvPr/>
          </p:nvSpPr>
          <p:spPr>
            <a:xfrm>
              <a:off x="4240900" y="1046120"/>
              <a:ext cx="342900" cy="542925"/>
            </a:xfrm>
            <a:custGeom>
              <a:avLst/>
              <a:gdLst>
                <a:gd name="connsiteX0" fmla="*/ 0 w 342900"/>
                <a:gd name="connsiteY0" fmla="*/ 58321 h 542925"/>
                <a:gd name="connsiteX1" fmla="*/ 140799 w 342900"/>
                <a:gd name="connsiteY1" fmla="*/ 0 h 542925"/>
                <a:gd name="connsiteX2" fmla="*/ 344923 w 342900"/>
                <a:gd name="connsiteY2" fmla="*/ 492797 h 542925"/>
                <a:gd name="connsiteX3" fmla="*/ 204123 w 342900"/>
                <a:gd name="connsiteY3" fmla="*/ 55111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42925">
                  <a:moveTo>
                    <a:pt x="0" y="58321"/>
                  </a:moveTo>
                  <a:lnTo>
                    <a:pt x="140799" y="0"/>
                  </a:lnTo>
                  <a:lnTo>
                    <a:pt x="344923" y="492797"/>
                  </a:lnTo>
                  <a:lnTo>
                    <a:pt x="204123" y="551118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8" name="Freeform: Shape 1807">
              <a:extLst>
                <a:ext uri="{FF2B5EF4-FFF2-40B4-BE49-F238E27FC236}">
                  <a16:creationId xmlns:a16="http://schemas.microsoft.com/office/drawing/2014/main" id="{5E5DD11B-CBCC-444C-8C63-A1E36A2AE4B7}"/>
                </a:ext>
              </a:extLst>
            </p:cNvPr>
            <p:cNvSpPr/>
            <p:nvPr/>
          </p:nvSpPr>
          <p:spPr>
            <a:xfrm>
              <a:off x="3251158" y="2035866"/>
              <a:ext cx="542925" cy="342900"/>
            </a:xfrm>
            <a:custGeom>
              <a:avLst/>
              <a:gdLst>
                <a:gd name="connsiteX0" fmla="*/ 0 w 542925"/>
                <a:gd name="connsiteY0" fmla="*/ 140799 h 342900"/>
                <a:gd name="connsiteX1" fmla="*/ 58321 w 542925"/>
                <a:gd name="connsiteY1" fmla="*/ 0 h 342900"/>
                <a:gd name="connsiteX2" fmla="*/ 551118 w 542925"/>
                <a:gd name="connsiteY2" fmla="*/ 204123 h 342900"/>
                <a:gd name="connsiteX3" fmla="*/ 492797 w 542925"/>
                <a:gd name="connsiteY3" fmla="*/ 344923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342900">
                  <a:moveTo>
                    <a:pt x="0" y="140799"/>
                  </a:moveTo>
                  <a:lnTo>
                    <a:pt x="58321" y="0"/>
                  </a:lnTo>
                  <a:lnTo>
                    <a:pt x="551118" y="204123"/>
                  </a:lnTo>
                  <a:lnTo>
                    <a:pt x="492797" y="344923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9" name="Freeform: Shape 1808">
              <a:extLst>
                <a:ext uri="{FF2B5EF4-FFF2-40B4-BE49-F238E27FC236}">
                  <a16:creationId xmlns:a16="http://schemas.microsoft.com/office/drawing/2014/main" id="{D5933E5D-5327-4714-B6BA-6395E615164E}"/>
                </a:ext>
              </a:extLst>
            </p:cNvPr>
            <p:cNvSpPr/>
            <p:nvPr/>
          </p:nvSpPr>
          <p:spPr>
            <a:xfrm>
              <a:off x="3251152" y="3289768"/>
              <a:ext cx="542925" cy="342900"/>
            </a:xfrm>
            <a:custGeom>
              <a:avLst/>
              <a:gdLst>
                <a:gd name="connsiteX0" fmla="*/ 0 w 542925"/>
                <a:gd name="connsiteY0" fmla="*/ 204123 h 342900"/>
                <a:gd name="connsiteX1" fmla="*/ 492797 w 542925"/>
                <a:gd name="connsiteY1" fmla="*/ 0 h 342900"/>
                <a:gd name="connsiteX2" fmla="*/ 551118 w 542925"/>
                <a:gd name="connsiteY2" fmla="*/ 140799 h 342900"/>
                <a:gd name="connsiteX3" fmla="*/ 58321 w 542925"/>
                <a:gd name="connsiteY3" fmla="*/ 344923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342900">
                  <a:moveTo>
                    <a:pt x="0" y="204123"/>
                  </a:moveTo>
                  <a:lnTo>
                    <a:pt x="492797" y="0"/>
                  </a:lnTo>
                  <a:lnTo>
                    <a:pt x="551118" y="140799"/>
                  </a:lnTo>
                  <a:lnTo>
                    <a:pt x="58321" y="344923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0" name="Freeform: Shape 1809">
              <a:extLst>
                <a:ext uri="{FF2B5EF4-FFF2-40B4-BE49-F238E27FC236}">
                  <a16:creationId xmlns:a16="http://schemas.microsoft.com/office/drawing/2014/main" id="{B437696B-689B-4687-B46E-14FA69D2A53D}"/>
                </a:ext>
              </a:extLst>
            </p:cNvPr>
            <p:cNvSpPr/>
            <p:nvPr/>
          </p:nvSpPr>
          <p:spPr>
            <a:xfrm>
              <a:off x="4240897" y="4073300"/>
              <a:ext cx="342900" cy="542925"/>
            </a:xfrm>
            <a:custGeom>
              <a:avLst/>
              <a:gdLst>
                <a:gd name="connsiteX0" fmla="*/ 0 w 342900"/>
                <a:gd name="connsiteY0" fmla="*/ 492797 h 542925"/>
                <a:gd name="connsiteX1" fmla="*/ 204123 w 342900"/>
                <a:gd name="connsiteY1" fmla="*/ 0 h 542925"/>
                <a:gd name="connsiteX2" fmla="*/ 344923 w 342900"/>
                <a:gd name="connsiteY2" fmla="*/ 58321 h 542925"/>
                <a:gd name="connsiteX3" fmla="*/ 140799 w 342900"/>
                <a:gd name="connsiteY3" fmla="*/ 55111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42925">
                  <a:moveTo>
                    <a:pt x="0" y="492797"/>
                  </a:moveTo>
                  <a:lnTo>
                    <a:pt x="204123" y="0"/>
                  </a:lnTo>
                  <a:lnTo>
                    <a:pt x="344923" y="58321"/>
                  </a:lnTo>
                  <a:lnTo>
                    <a:pt x="140799" y="551118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1" name="Freeform: Shape 1810">
              <a:extLst>
                <a:ext uri="{FF2B5EF4-FFF2-40B4-BE49-F238E27FC236}">
                  <a16:creationId xmlns:a16="http://schemas.microsoft.com/office/drawing/2014/main" id="{002F4D8E-D9D3-490A-A0FA-A11B67D3A427}"/>
                </a:ext>
              </a:extLst>
            </p:cNvPr>
            <p:cNvSpPr/>
            <p:nvPr/>
          </p:nvSpPr>
          <p:spPr>
            <a:xfrm>
              <a:off x="5494804" y="4073300"/>
              <a:ext cx="342900" cy="542925"/>
            </a:xfrm>
            <a:custGeom>
              <a:avLst/>
              <a:gdLst>
                <a:gd name="connsiteX0" fmla="*/ 0 w 342900"/>
                <a:gd name="connsiteY0" fmla="*/ 58321 h 542925"/>
                <a:gd name="connsiteX1" fmla="*/ 140799 w 342900"/>
                <a:gd name="connsiteY1" fmla="*/ 0 h 542925"/>
                <a:gd name="connsiteX2" fmla="*/ 344923 w 342900"/>
                <a:gd name="connsiteY2" fmla="*/ 492797 h 542925"/>
                <a:gd name="connsiteX3" fmla="*/ 204124 w 342900"/>
                <a:gd name="connsiteY3" fmla="*/ 55111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42925">
                  <a:moveTo>
                    <a:pt x="0" y="58321"/>
                  </a:moveTo>
                  <a:lnTo>
                    <a:pt x="140799" y="0"/>
                  </a:lnTo>
                  <a:lnTo>
                    <a:pt x="344923" y="492797"/>
                  </a:lnTo>
                  <a:lnTo>
                    <a:pt x="204124" y="551118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2" name="Freeform: Shape 1811">
              <a:extLst>
                <a:ext uri="{FF2B5EF4-FFF2-40B4-BE49-F238E27FC236}">
                  <a16:creationId xmlns:a16="http://schemas.microsoft.com/office/drawing/2014/main" id="{9D426C64-F0EF-48D1-AB99-A366E2597DBF}"/>
                </a:ext>
              </a:extLst>
            </p:cNvPr>
            <p:cNvSpPr/>
            <p:nvPr/>
          </p:nvSpPr>
          <p:spPr>
            <a:xfrm>
              <a:off x="6278350" y="3289776"/>
              <a:ext cx="542925" cy="342900"/>
            </a:xfrm>
            <a:custGeom>
              <a:avLst/>
              <a:gdLst>
                <a:gd name="connsiteX0" fmla="*/ 0 w 542925"/>
                <a:gd name="connsiteY0" fmla="*/ 140799 h 342900"/>
                <a:gd name="connsiteX1" fmla="*/ 58321 w 542925"/>
                <a:gd name="connsiteY1" fmla="*/ 0 h 342900"/>
                <a:gd name="connsiteX2" fmla="*/ 551118 w 542925"/>
                <a:gd name="connsiteY2" fmla="*/ 204123 h 342900"/>
                <a:gd name="connsiteX3" fmla="*/ 492797 w 542925"/>
                <a:gd name="connsiteY3" fmla="*/ 34492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342900">
                  <a:moveTo>
                    <a:pt x="0" y="140799"/>
                  </a:moveTo>
                  <a:lnTo>
                    <a:pt x="58321" y="0"/>
                  </a:lnTo>
                  <a:lnTo>
                    <a:pt x="551118" y="204123"/>
                  </a:lnTo>
                  <a:lnTo>
                    <a:pt x="492797" y="34492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3" name="Freeform: Shape 1812">
              <a:extLst>
                <a:ext uri="{FF2B5EF4-FFF2-40B4-BE49-F238E27FC236}">
                  <a16:creationId xmlns:a16="http://schemas.microsoft.com/office/drawing/2014/main" id="{934CA22C-3891-4E78-970C-66492F4C420F}"/>
                </a:ext>
              </a:extLst>
            </p:cNvPr>
            <p:cNvSpPr/>
            <p:nvPr/>
          </p:nvSpPr>
          <p:spPr>
            <a:xfrm>
              <a:off x="6278343" y="2035874"/>
              <a:ext cx="542925" cy="342900"/>
            </a:xfrm>
            <a:custGeom>
              <a:avLst/>
              <a:gdLst>
                <a:gd name="connsiteX0" fmla="*/ 0 w 542925"/>
                <a:gd name="connsiteY0" fmla="*/ 204123 h 342900"/>
                <a:gd name="connsiteX1" fmla="*/ 492797 w 542925"/>
                <a:gd name="connsiteY1" fmla="*/ 0 h 342900"/>
                <a:gd name="connsiteX2" fmla="*/ 551118 w 542925"/>
                <a:gd name="connsiteY2" fmla="*/ 140799 h 342900"/>
                <a:gd name="connsiteX3" fmla="*/ 58321 w 542925"/>
                <a:gd name="connsiteY3" fmla="*/ 34492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925" h="342900">
                  <a:moveTo>
                    <a:pt x="0" y="204123"/>
                  </a:moveTo>
                  <a:lnTo>
                    <a:pt x="492797" y="0"/>
                  </a:lnTo>
                  <a:lnTo>
                    <a:pt x="551118" y="140799"/>
                  </a:lnTo>
                  <a:lnTo>
                    <a:pt x="58321" y="34492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4" name="Freeform: Shape 1813">
              <a:extLst>
                <a:ext uri="{FF2B5EF4-FFF2-40B4-BE49-F238E27FC236}">
                  <a16:creationId xmlns:a16="http://schemas.microsoft.com/office/drawing/2014/main" id="{0F49B8E4-EDC6-46D9-A5B5-194421A7FC93}"/>
                </a:ext>
              </a:extLst>
            </p:cNvPr>
            <p:cNvSpPr/>
            <p:nvPr/>
          </p:nvSpPr>
          <p:spPr>
            <a:xfrm>
              <a:off x="5494797" y="1046118"/>
              <a:ext cx="342900" cy="542925"/>
            </a:xfrm>
            <a:custGeom>
              <a:avLst/>
              <a:gdLst>
                <a:gd name="connsiteX0" fmla="*/ 0 w 342900"/>
                <a:gd name="connsiteY0" fmla="*/ 492797 h 542925"/>
                <a:gd name="connsiteX1" fmla="*/ 204123 w 342900"/>
                <a:gd name="connsiteY1" fmla="*/ 0 h 542925"/>
                <a:gd name="connsiteX2" fmla="*/ 344923 w 342900"/>
                <a:gd name="connsiteY2" fmla="*/ 58321 h 542925"/>
                <a:gd name="connsiteX3" fmla="*/ 140799 w 342900"/>
                <a:gd name="connsiteY3" fmla="*/ 55111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42925">
                  <a:moveTo>
                    <a:pt x="0" y="492797"/>
                  </a:moveTo>
                  <a:lnTo>
                    <a:pt x="204123" y="0"/>
                  </a:lnTo>
                  <a:lnTo>
                    <a:pt x="344923" y="58321"/>
                  </a:lnTo>
                  <a:lnTo>
                    <a:pt x="140799" y="551118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5" name="Freeform: Shape 1814">
              <a:extLst>
                <a:ext uri="{FF2B5EF4-FFF2-40B4-BE49-F238E27FC236}">
                  <a16:creationId xmlns:a16="http://schemas.microsoft.com/office/drawing/2014/main" id="{8B6EA58F-CDE7-4A20-8975-F8484C781276}"/>
                </a:ext>
              </a:extLst>
            </p:cNvPr>
            <p:cNvSpPr/>
            <p:nvPr/>
          </p:nvSpPr>
          <p:spPr>
            <a:xfrm>
              <a:off x="3693269" y="1488236"/>
              <a:ext cx="428625" cy="428625"/>
            </a:xfrm>
            <a:custGeom>
              <a:avLst/>
              <a:gdLst>
                <a:gd name="connsiteX0" fmla="*/ 0 w 428625"/>
                <a:gd name="connsiteY0" fmla="*/ 107763 h 428625"/>
                <a:gd name="connsiteX1" fmla="*/ 107763 w 428625"/>
                <a:gd name="connsiteY1" fmla="*/ 0 h 428625"/>
                <a:gd name="connsiteX2" fmla="*/ 431052 w 428625"/>
                <a:gd name="connsiteY2" fmla="*/ 323289 h 428625"/>
                <a:gd name="connsiteX3" fmla="*/ 323289 w 428625"/>
                <a:gd name="connsiteY3" fmla="*/ 431052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625" h="428625">
                  <a:moveTo>
                    <a:pt x="0" y="107763"/>
                  </a:moveTo>
                  <a:lnTo>
                    <a:pt x="107763" y="0"/>
                  </a:lnTo>
                  <a:lnTo>
                    <a:pt x="431052" y="323289"/>
                  </a:lnTo>
                  <a:lnTo>
                    <a:pt x="323289" y="43105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6" name="Freeform: Shape 1815">
              <a:extLst>
                <a:ext uri="{FF2B5EF4-FFF2-40B4-BE49-F238E27FC236}">
                  <a16:creationId xmlns:a16="http://schemas.microsoft.com/office/drawing/2014/main" id="{00D4D100-560D-46C1-A2C8-A3A1B8E10A70}"/>
                </a:ext>
              </a:extLst>
            </p:cNvPr>
            <p:cNvSpPr/>
            <p:nvPr/>
          </p:nvSpPr>
          <p:spPr>
            <a:xfrm>
              <a:off x="3211512" y="27590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7" name="Freeform: Shape 1816">
              <a:extLst>
                <a:ext uri="{FF2B5EF4-FFF2-40B4-BE49-F238E27FC236}">
                  <a16:creationId xmlns:a16="http://schemas.microsoft.com/office/drawing/2014/main" id="{F7C0D892-F9F0-4906-B34A-52C62566A6CE}"/>
                </a:ext>
              </a:extLst>
            </p:cNvPr>
            <p:cNvSpPr/>
            <p:nvPr/>
          </p:nvSpPr>
          <p:spPr>
            <a:xfrm>
              <a:off x="3693270" y="3751263"/>
              <a:ext cx="428625" cy="428625"/>
            </a:xfrm>
            <a:custGeom>
              <a:avLst/>
              <a:gdLst>
                <a:gd name="connsiteX0" fmla="*/ 0 w 428625"/>
                <a:gd name="connsiteY0" fmla="*/ 323289 h 428625"/>
                <a:gd name="connsiteX1" fmla="*/ 323289 w 428625"/>
                <a:gd name="connsiteY1" fmla="*/ 0 h 428625"/>
                <a:gd name="connsiteX2" fmla="*/ 431052 w 428625"/>
                <a:gd name="connsiteY2" fmla="*/ 107763 h 428625"/>
                <a:gd name="connsiteX3" fmla="*/ 107763 w 428625"/>
                <a:gd name="connsiteY3" fmla="*/ 431052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625" h="428625">
                  <a:moveTo>
                    <a:pt x="0" y="323289"/>
                  </a:moveTo>
                  <a:lnTo>
                    <a:pt x="323289" y="0"/>
                  </a:lnTo>
                  <a:lnTo>
                    <a:pt x="431052" y="107763"/>
                  </a:lnTo>
                  <a:lnTo>
                    <a:pt x="107763" y="43105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8" name="Freeform: Shape 1817">
              <a:extLst>
                <a:ext uri="{FF2B5EF4-FFF2-40B4-BE49-F238E27FC236}">
                  <a16:creationId xmlns:a16="http://schemas.microsoft.com/office/drawing/2014/main" id="{93A21AC0-A33A-4138-B4D6-00C3E5F8708A}"/>
                </a:ext>
              </a:extLst>
            </p:cNvPr>
            <p:cNvSpPr/>
            <p:nvPr/>
          </p:nvSpPr>
          <p:spPr>
            <a:xfrm>
              <a:off x="4964112" y="4206875"/>
              <a:ext cx="152400" cy="457200"/>
            </a:xfrm>
            <a:custGeom>
              <a:avLst/>
              <a:gdLst>
                <a:gd name="connsiteX0" fmla="*/ 0 w 152400"/>
                <a:gd name="connsiteY0" fmla="*/ 0 h 457200"/>
                <a:gd name="connsiteX1" fmla="*/ 152400 w 152400"/>
                <a:gd name="connsiteY1" fmla="*/ 0 h 457200"/>
                <a:gd name="connsiteX2" fmla="*/ 152400 w 152400"/>
                <a:gd name="connsiteY2" fmla="*/ 457200 h 457200"/>
                <a:gd name="connsiteX3" fmla="*/ 0 w 152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57200">
                  <a:moveTo>
                    <a:pt x="0" y="0"/>
                  </a:moveTo>
                  <a:lnTo>
                    <a:pt x="152400" y="0"/>
                  </a:lnTo>
                  <a:lnTo>
                    <a:pt x="152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9" name="Freeform: Shape 1818">
              <a:extLst>
                <a:ext uri="{FF2B5EF4-FFF2-40B4-BE49-F238E27FC236}">
                  <a16:creationId xmlns:a16="http://schemas.microsoft.com/office/drawing/2014/main" id="{7BD50465-2ACB-465E-A713-5B1D32414CB5}"/>
                </a:ext>
              </a:extLst>
            </p:cNvPr>
            <p:cNvSpPr/>
            <p:nvPr/>
          </p:nvSpPr>
          <p:spPr>
            <a:xfrm>
              <a:off x="5956296" y="3751262"/>
              <a:ext cx="428625" cy="428625"/>
            </a:xfrm>
            <a:custGeom>
              <a:avLst/>
              <a:gdLst>
                <a:gd name="connsiteX0" fmla="*/ 0 w 428625"/>
                <a:gd name="connsiteY0" fmla="*/ 107763 h 428625"/>
                <a:gd name="connsiteX1" fmla="*/ 107763 w 428625"/>
                <a:gd name="connsiteY1" fmla="*/ 0 h 428625"/>
                <a:gd name="connsiteX2" fmla="*/ 431052 w 428625"/>
                <a:gd name="connsiteY2" fmla="*/ 323289 h 428625"/>
                <a:gd name="connsiteX3" fmla="*/ 323289 w 428625"/>
                <a:gd name="connsiteY3" fmla="*/ 431052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625" h="428625">
                  <a:moveTo>
                    <a:pt x="0" y="107763"/>
                  </a:moveTo>
                  <a:lnTo>
                    <a:pt x="107763" y="0"/>
                  </a:lnTo>
                  <a:lnTo>
                    <a:pt x="431052" y="323289"/>
                  </a:lnTo>
                  <a:lnTo>
                    <a:pt x="323289" y="43105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0" name="Freeform: Shape 1819">
              <a:extLst>
                <a:ext uri="{FF2B5EF4-FFF2-40B4-BE49-F238E27FC236}">
                  <a16:creationId xmlns:a16="http://schemas.microsoft.com/office/drawing/2014/main" id="{307023A1-497D-4669-9AD7-5A7DA61C69B8}"/>
                </a:ext>
              </a:extLst>
            </p:cNvPr>
            <p:cNvSpPr/>
            <p:nvPr/>
          </p:nvSpPr>
          <p:spPr>
            <a:xfrm>
              <a:off x="6411912" y="27590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1" name="Freeform: Shape 1820">
              <a:extLst>
                <a:ext uri="{FF2B5EF4-FFF2-40B4-BE49-F238E27FC236}">
                  <a16:creationId xmlns:a16="http://schemas.microsoft.com/office/drawing/2014/main" id="{04823789-42B5-47A1-8F8B-2528F86313BF}"/>
                </a:ext>
              </a:extLst>
            </p:cNvPr>
            <p:cNvSpPr/>
            <p:nvPr/>
          </p:nvSpPr>
          <p:spPr>
            <a:xfrm>
              <a:off x="5956296" y="1488235"/>
              <a:ext cx="428625" cy="428625"/>
            </a:xfrm>
            <a:custGeom>
              <a:avLst/>
              <a:gdLst>
                <a:gd name="connsiteX0" fmla="*/ 0 w 428625"/>
                <a:gd name="connsiteY0" fmla="*/ 323289 h 428625"/>
                <a:gd name="connsiteX1" fmla="*/ 323289 w 428625"/>
                <a:gd name="connsiteY1" fmla="*/ 0 h 428625"/>
                <a:gd name="connsiteX2" fmla="*/ 431052 w 428625"/>
                <a:gd name="connsiteY2" fmla="*/ 107763 h 428625"/>
                <a:gd name="connsiteX3" fmla="*/ 107763 w 428625"/>
                <a:gd name="connsiteY3" fmla="*/ 431052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8625" h="428625">
                  <a:moveTo>
                    <a:pt x="0" y="323289"/>
                  </a:moveTo>
                  <a:lnTo>
                    <a:pt x="323289" y="0"/>
                  </a:lnTo>
                  <a:lnTo>
                    <a:pt x="431052" y="107763"/>
                  </a:lnTo>
                  <a:lnTo>
                    <a:pt x="107763" y="431052"/>
                  </a:ln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2" name="Freeform: Shape 1821">
              <a:extLst>
                <a:ext uri="{FF2B5EF4-FFF2-40B4-BE49-F238E27FC236}">
                  <a16:creationId xmlns:a16="http://schemas.microsoft.com/office/drawing/2014/main" id="{87693D12-DEEB-41F9-B0ED-46435BBC9BC6}"/>
                </a:ext>
              </a:extLst>
            </p:cNvPr>
            <p:cNvSpPr/>
            <p:nvPr/>
          </p:nvSpPr>
          <p:spPr>
            <a:xfrm>
              <a:off x="3592512" y="1387475"/>
              <a:ext cx="2895600" cy="2895600"/>
            </a:xfrm>
            <a:custGeom>
              <a:avLst/>
              <a:gdLst>
                <a:gd name="connsiteX0" fmla="*/ 2895600 w 2895600"/>
                <a:gd name="connsiteY0" fmla="*/ 1447800 h 2895600"/>
                <a:gd name="connsiteX1" fmla="*/ 1447800 w 2895600"/>
                <a:gd name="connsiteY1" fmla="*/ 2895600 h 2895600"/>
                <a:gd name="connsiteX2" fmla="*/ 0 w 2895600"/>
                <a:gd name="connsiteY2" fmla="*/ 1447800 h 2895600"/>
                <a:gd name="connsiteX3" fmla="*/ 1447800 w 2895600"/>
                <a:gd name="connsiteY3" fmla="*/ 0 h 2895600"/>
                <a:gd name="connsiteX4" fmla="*/ 2895600 w 2895600"/>
                <a:gd name="connsiteY4" fmla="*/ 1447800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600" h="2895600">
                  <a:moveTo>
                    <a:pt x="2895600" y="1447800"/>
                  </a:moveTo>
                  <a:cubicBezTo>
                    <a:pt x="2895600" y="2247398"/>
                    <a:pt x="2247398" y="2895600"/>
                    <a:pt x="1447800" y="2895600"/>
                  </a:cubicBezTo>
                  <a:cubicBezTo>
                    <a:pt x="648202" y="2895600"/>
                    <a:pt x="0" y="2247398"/>
                    <a:pt x="0" y="1447800"/>
                  </a:cubicBezTo>
                  <a:cubicBezTo>
                    <a:pt x="0" y="648202"/>
                    <a:pt x="648202" y="0"/>
                    <a:pt x="1447800" y="0"/>
                  </a:cubicBezTo>
                  <a:cubicBezTo>
                    <a:pt x="2247398" y="0"/>
                    <a:pt x="2895600" y="648202"/>
                    <a:pt x="2895600" y="1447800"/>
                  </a:cubicBezTo>
                  <a:close/>
                </a:path>
              </a:pathLst>
            </a:custGeom>
            <a:solidFill>
              <a:srgbClr val="D263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3" name="Freeform: Shape 1822">
              <a:extLst>
                <a:ext uri="{FF2B5EF4-FFF2-40B4-BE49-F238E27FC236}">
                  <a16:creationId xmlns:a16="http://schemas.microsoft.com/office/drawing/2014/main" id="{20BF749C-6D31-4AEF-BBED-C81F6CE47ED9}"/>
                </a:ext>
              </a:extLst>
            </p:cNvPr>
            <p:cNvSpPr/>
            <p:nvPr/>
          </p:nvSpPr>
          <p:spPr>
            <a:xfrm>
              <a:off x="3973512" y="1768475"/>
              <a:ext cx="2133600" cy="2133600"/>
            </a:xfrm>
            <a:custGeom>
              <a:avLst/>
              <a:gdLst>
                <a:gd name="connsiteX0" fmla="*/ 2133600 w 2133600"/>
                <a:gd name="connsiteY0" fmla="*/ 1066800 h 2133600"/>
                <a:gd name="connsiteX1" fmla="*/ 1066800 w 2133600"/>
                <a:gd name="connsiteY1" fmla="*/ 2133600 h 2133600"/>
                <a:gd name="connsiteX2" fmla="*/ 0 w 2133600"/>
                <a:gd name="connsiteY2" fmla="*/ 1066800 h 2133600"/>
                <a:gd name="connsiteX3" fmla="*/ 1066800 w 2133600"/>
                <a:gd name="connsiteY3" fmla="*/ 0 h 2133600"/>
                <a:gd name="connsiteX4" fmla="*/ 2133600 w 2133600"/>
                <a:gd name="connsiteY4" fmla="*/ 10668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0" h="2133600">
                  <a:moveTo>
                    <a:pt x="2133600" y="1066800"/>
                  </a:moveTo>
                  <a:cubicBezTo>
                    <a:pt x="2133600" y="1655977"/>
                    <a:pt x="1655977" y="2133600"/>
                    <a:pt x="1066800" y="2133600"/>
                  </a:cubicBezTo>
                  <a:cubicBezTo>
                    <a:pt x="477623" y="2133600"/>
                    <a:pt x="0" y="1655977"/>
                    <a:pt x="0" y="1066800"/>
                  </a:cubicBezTo>
                  <a:cubicBezTo>
                    <a:pt x="0" y="477623"/>
                    <a:pt x="477623" y="0"/>
                    <a:pt x="1066800" y="0"/>
                  </a:cubicBezTo>
                  <a:cubicBezTo>
                    <a:pt x="1655977" y="0"/>
                    <a:pt x="2133600" y="477623"/>
                    <a:pt x="2133600" y="10668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4" name="Freeform: Shape 1823">
              <a:extLst>
                <a:ext uri="{FF2B5EF4-FFF2-40B4-BE49-F238E27FC236}">
                  <a16:creationId xmlns:a16="http://schemas.microsoft.com/office/drawing/2014/main" id="{2931A06B-B4C4-48BC-BEB5-0D97169CB4BC}"/>
                </a:ext>
              </a:extLst>
            </p:cNvPr>
            <p:cNvSpPr/>
            <p:nvPr/>
          </p:nvSpPr>
          <p:spPr>
            <a:xfrm>
              <a:off x="5116512" y="23018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5" name="Freeform: Shape 1824">
              <a:extLst>
                <a:ext uri="{FF2B5EF4-FFF2-40B4-BE49-F238E27FC236}">
                  <a16:creationId xmlns:a16="http://schemas.microsoft.com/office/drawing/2014/main" id="{1560E75B-3CAD-45A2-ACA0-FFABDAA068E7}"/>
                </a:ext>
              </a:extLst>
            </p:cNvPr>
            <p:cNvSpPr/>
            <p:nvPr/>
          </p:nvSpPr>
          <p:spPr>
            <a:xfrm>
              <a:off x="4354512" y="2682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6" name="Freeform: Shape 1825">
              <a:extLst>
                <a:ext uri="{FF2B5EF4-FFF2-40B4-BE49-F238E27FC236}">
                  <a16:creationId xmlns:a16="http://schemas.microsoft.com/office/drawing/2014/main" id="{A2C8D87E-0CBC-41FD-BB49-B617F798D913}"/>
                </a:ext>
              </a:extLst>
            </p:cNvPr>
            <p:cNvSpPr/>
            <p:nvPr/>
          </p:nvSpPr>
          <p:spPr>
            <a:xfrm>
              <a:off x="5040312" y="3292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7" name="Freeform: Shape 1826">
              <a:extLst>
                <a:ext uri="{FF2B5EF4-FFF2-40B4-BE49-F238E27FC236}">
                  <a16:creationId xmlns:a16="http://schemas.microsoft.com/office/drawing/2014/main" id="{41AA3B57-713C-4C41-8E55-1841028CF445}"/>
                </a:ext>
              </a:extLst>
            </p:cNvPr>
            <p:cNvSpPr/>
            <p:nvPr/>
          </p:nvSpPr>
          <p:spPr>
            <a:xfrm>
              <a:off x="4811712" y="6254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8" name="Freeform: Shape 1827">
              <a:extLst>
                <a:ext uri="{FF2B5EF4-FFF2-40B4-BE49-F238E27FC236}">
                  <a16:creationId xmlns:a16="http://schemas.microsoft.com/office/drawing/2014/main" id="{7FC7CE18-C420-41AB-A308-9104BA14D528}"/>
                </a:ext>
              </a:extLst>
            </p:cNvPr>
            <p:cNvSpPr/>
            <p:nvPr/>
          </p:nvSpPr>
          <p:spPr>
            <a:xfrm>
              <a:off x="4125874" y="854113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9" name="Freeform: Shape 1828">
              <a:extLst>
                <a:ext uri="{FF2B5EF4-FFF2-40B4-BE49-F238E27FC236}">
                  <a16:creationId xmlns:a16="http://schemas.microsoft.com/office/drawing/2014/main" id="{A007ED6B-C10F-4F8A-808B-C75EC73A83BE}"/>
                </a:ext>
              </a:extLst>
            </p:cNvPr>
            <p:cNvSpPr/>
            <p:nvPr/>
          </p:nvSpPr>
          <p:spPr>
            <a:xfrm>
              <a:off x="3057521" y="19247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0" name="Freeform: Shape 1829">
              <a:extLst>
                <a:ext uri="{FF2B5EF4-FFF2-40B4-BE49-F238E27FC236}">
                  <a16:creationId xmlns:a16="http://schemas.microsoft.com/office/drawing/2014/main" id="{B36AE035-D5CE-4EDE-8716-D85DA6D9DFB2}"/>
                </a:ext>
              </a:extLst>
            </p:cNvPr>
            <p:cNvSpPr/>
            <p:nvPr/>
          </p:nvSpPr>
          <p:spPr>
            <a:xfrm>
              <a:off x="3057521" y="34410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1" name="Freeform: Shape 1830">
              <a:extLst>
                <a:ext uri="{FF2B5EF4-FFF2-40B4-BE49-F238E27FC236}">
                  <a16:creationId xmlns:a16="http://schemas.microsoft.com/office/drawing/2014/main" id="{54749E36-5CD0-4D63-AB10-7483E853EE37}"/>
                </a:ext>
              </a:extLst>
            </p:cNvPr>
            <p:cNvSpPr/>
            <p:nvPr/>
          </p:nvSpPr>
          <p:spPr>
            <a:xfrm>
              <a:off x="4129741" y="451326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2" name="Freeform: Shape 1831">
              <a:extLst>
                <a:ext uri="{FF2B5EF4-FFF2-40B4-BE49-F238E27FC236}">
                  <a16:creationId xmlns:a16="http://schemas.microsoft.com/office/drawing/2014/main" id="{38662096-F61D-4B63-997B-5D647F082C6D}"/>
                </a:ext>
              </a:extLst>
            </p:cNvPr>
            <p:cNvSpPr/>
            <p:nvPr/>
          </p:nvSpPr>
          <p:spPr>
            <a:xfrm>
              <a:off x="5646083" y="451326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3" name="Freeform: Shape 1832">
              <a:extLst>
                <a:ext uri="{FF2B5EF4-FFF2-40B4-BE49-F238E27FC236}">
                  <a16:creationId xmlns:a16="http://schemas.microsoft.com/office/drawing/2014/main" id="{344B98B2-5AD9-4421-BA60-7FCA333829FC}"/>
                </a:ext>
              </a:extLst>
            </p:cNvPr>
            <p:cNvSpPr/>
            <p:nvPr/>
          </p:nvSpPr>
          <p:spPr>
            <a:xfrm>
              <a:off x="6718303" y="34410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4" name="Freeform: Shape 1833">
              <a:extLst>
                <a:ext uri="{FF2B5EF4-FFF2-40B4-BE49-F238E27FC236}">
                  <a16:creationId xmlns:a16="http://schemas.microsoft.com/office/drawing/2014/main" id="{2A2EC8EE-261F-4CF2-9E8C-96637D12CC02}"/>
                </a:ext>
              </a:extLst>
            </p:cNvPr>
            <p:cNvSpPr/>
            <p:nvPr/>
          </p:nvSpPr>
          <p:spPr>
            <a:xfrm>
              <a:off x="6718303" y="19247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5" name="Freeform: Shape 1834">
              <a:extLst>
                <a:ext uri="{FF2B5EF4-FFF2-40B4-BE49-F238E27FC236}">
                  <a16:creationId xmlns:a16="http://schemas.microsoft.com/office/drawing/2014/main" id="{B63A6537-5EAA-4842-9A03-80546A33B9E6}"/>
                </a:ext>
              </a:extLst>
            </p:cNvPr>
            <p:cNvSpPr/>
            <p:nvPr/>
          </p:nvSpPr>
          <p:spPr>
            <a:xfrm>
              <a:off x="5646083" y="85248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6" name="Freeform: Shape 1835">
              <a:extLst>
                <a:ext uri="{FF2B5EF4-FFF2-40B4-BE49-F238E27FC236}">
                  <a16:creationId xmlns:a16="http://schemas.microsoft.com/office/drawing/2014/main" id="{98C12649-D3ED-415F-9038-AD67BD8046BA}"/>
                </a:ext>
              </a:extLst>
            </p:cNvPr>
            <p:cNvSpPr/>
            <p:nvPr/>
          </p:nvSpPr>
          <p:spPr>
            <a:xfrm>
              <a:off x="4964112" y="7778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7" name="Freeform: Shape 1836">
              <a:extLst>
                <a:ext uri="{FF2B5EF4-FFF2-40B4-BE49-F238E27FC236}">
                  <a16:creationId xmlns:a16="http://schemas.microsoft.com/office/drawing/2014/main" id="{1DCC8A20-BF06-4A32-8F95-6D9BB1681ADB}"/>
                </a:ext>
              </a:extLst>
            </p:cNvPr>
            <p:cNvSpPr/>
            <p:nvPr/>
          </p:nvSpPr>
          <p:spPr>
            <a:xfrm>
              <a:off x="3410794" y="1205757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8" name="Freeform: Shape 1837">
              <a:extLst>
                <a:ext uri="{FF2B5EF4-FFF2-40B4-BE49-F238E27FC236}">
                  <a16:creationId xmlns:a16="http://schemas.microsoft.com/office/drawing/2014/main" id="{7B193356-7B5B-4137-A6D9-97B4A87F766A}"/>
                </a:ext>
              </a:extLst>
            </p:cNvPr>
            <p:cNvSpPr/>
            <p:nvPr/>
          </p:nvSpPr>
          <p:spPr>
            <a:xfrm>
              <a:off x="3563194" y="135815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9" name="Freeform: Shape 1838">
              <a:extLst>
                <a:ext uri="{FF2B5EF4-FFF2-40B4-BE49-F238E27FC236}">
                  <a16:creationId xmlns:a16="http://schemas.microsoft.com/office/drawing/2014/main" id="{C55F741D-CECE-4766-BF5D-AD86A9062F27}"/>
                </a:ext>
              </a:extLst>
            </p:cNvPr>
            <p:cNvSpPr/>
            <p:nvPr/>
          </p:nvSpPr>
          <p:spPr>
            <a:xfrm>
              <a:off x="4659312" y="2225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0" name="Freeform: Shape 1839">
              <a:extLst>
                <a:ext uri="{FF2B5EF4-FFF2-40B4-BE49-F238E27FC236}">
                  <a16:creationId xmlns:a16="http://schemas.microsoft.com/office/drawing/2014/main" id="{EB77C425-AFDE-44CB-84B1-B18313783DDB}"/>
                </a:ext>
              </a:extLst>
            </p:cNvPr>
            <p:cNvSpPr/>
            <p:nvPr/>
          </p:nvSpPr>
          <p:spPr>
            <a:xfrm>
              <a:off x="5497512" y="2987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1" name="Freeform: Shape 1840">
              <a:extLst>
                <a:ext uri="{FF2B5EF4-FFF2-40B4-BE49-F238E27FC236}">
                  <a16:creationId xmlns:a16="http://schemas.microsoft.com/office/drawing/2014/main" id="{6D56BCD8-EFB0-440A-B4E8-116DE3CEC83A}"/>
                </a:ext>
              </a:extLst>
            </p:cNvPr>
            <p:cNvSpPr/>
            <p:nvPr/>
          </p:nvSpPr>
          <p:spPr>
            <a:xfrm>
              <a:off x="4583112" y="3140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2" name="Freeform: Shape 1841">
              <a:extLst>
                <a:ext uri="{FF2B5EF4-FFF2-40B4-BE49-F238E27FC236}">
                  <a16:creationId xmlns:a16="http://schemas.microsoft.com/office/drawing/2014/main" id="{3455DBCB-DABD-4933-AF5D-6AD61EE95E5B}"/>
                </a:ext>
              </a:extLst>
            </p:cNvPr>
            <p:cNvSpPr/>
            <p:nvPr/>
          </p:nvSpPr>
          <p:spPr>
            <a:xfrm>
              <a:off x="2830512" y="26066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3" name="Freeform: Shape 1842">
              <a:extLst>
                <a:ext uri="{FF2B5EF4-FFF2-40B4-BE49-F238E27FC236}">
                  <a16:creationId xmlns:a16="http://schemas.microsoft.com/office/drawing/2014/main" id="{F2C8D195-7654-4EF6-A124-9AC5C201FF08}"/>
                </a:ext>
              </a:extLst>
            </p:cNvPr>
            <p:cNvSpPr/>
            <p:nvPr/>
          </p:nvSpPr>
          <p:spPr>
            <a:xfrm>
              <a:off x="2982912" y="2759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4" name="Freeform: Shape 1843">
              <a:extLst>
                <a:ext uri="{FF2B5EF4-FFF2-40B4-BE49-F238E27FC236}">
                  <a16:creationId xmlns:a16="http://schemas.microsoft.com/office/drawing/2014/main" id="{331B0B96-7272-4B04-BF34-155108A2ECC1}"/>
                </a:ext>
              </a:extLst>
            </p:cNvPr>
            <p:cNvSpPr/>
            <p:nvPr/>
          </p:nvSpPr>
          <p:spPr>
            <a:xfrm>
              <a:off x="3410794" y="4007593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5" name="Freeform: Shape 1844">
              <a:extLst>
                <a:ext uri="{FF2B5EF4-FFF2-40B4-BE49-F238E27FC236}">
                  <a16:creationId xmlns:a16="http://schemas.microsoft.com/office/drawing/2014/main" id="{AFADFA58-2039-49FC-829D-204931E78B5D}"/>
                </a:ext>
              </a:extLst>
            </p:cNvPr>
            <p:cNvSpPr/>
            <p:nvPr/>
          </p:nvSpPr>
          <p:spPr>
            <a:xfrm>
              <a:off x="3563194" y="4159993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6" name="Freeform: Shape 1845">
              <a:extLst>
                <a:ext uri="{FF2B5EF4-FFF2-40B4-BE49-F238E27FC236}">
                  <a16:creationId xmlns:a16="http://schemas.microsoft.com/office/drawing/2014/main" id="{B88C2287-CE53-4950-B544-44DF6B02EAFE}"/>
                </a:ext>
              </a:extLst>
            </p:cNvPr>
            <p:cNvSpPr/>
            <p:nvPr/>
          </p:nvSpPr>
          <p:spPr>
            <a:xfrm>
              <a:off x="4811712" y="45878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7" name="Freeform: Shape 1846">
              <a:extLst>
                <a:ext uri="{FF2B5EF4-FFF2-40B4-BE49-F238E27FC236}">
                  <a16:creationId xmlns:a16="http://schemas.microsoft.com/office/drawing/2014/main" id="{DC77219D-1EF2-4B5C-86E0-C978D1281281}"/>
                </a:ext>
              </a:extLst>
            </p:cNvPr>
            <p:cNvSpPr/>
            <p:nvPr/>
          </p:nvSpPr>
          <p:spPr>
            <a:xfrm>
              <a:off x="4964112" y="47402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8" name="Freeform: Shape 1847">
              <a:extLst>
                <a:ext uri="{FF2B5EF4-FFF2-40B4-BE49-F238E27FC236}">
                  <a16:creationId xmlns:a16="http://schemas.microsoft.com/office/drawing/2014/main" id="{78FA3480-69D4-4E4C-9887-6860ECBB21DC}"/>
                </a:ext>
              </a:extLst>
            </p:cNvPr>
            <p:cNvSpPr/>
            <p:nvPr/>
          </p:nvSpPr>
          <p:spPr>
            <a:xfrm>
              <a:off x="6212630" y="4007593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9" name="Freeform: Shape 1848">
              <a:extLst>
                <a:ext uri="{FF2B5EF4-FFF2-40B4-BE49-F238E27FC236}">
                  <a16:creationId xmlns:a16="http://schemas.microsoft.com/office/drawing/2014/main" id="{A3F644DB-0C5F-424C-A6E9-4F29E7ADB38B}"/>
                </a:ext>
              </a:extLst>
            </p:cNvPr>
            <p:cNvSpPr/>
            <p:nvPr/>
          </p:nvSpPr>
          <p:spPr>
            <a:xfrm>
              <a:off x="6365030" y="4159993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0" name="Freeform: Shape 1849">
              <a:extLst>
                <a:ext uri="{FF2B5EF4-FFF2-40B4-BE49-F238E27FC236}">
                  <a16:creationId xmlns:a16="http://schemas.microsoft.com/office/drawing/2014/main" id="{335F8036-B844-4758-895F-8FB95FD59936}"/>
                </a:ext>
              </a:extLst>
            </p:cNvPr>
            <p:cNvSpPr/>
            <p:nvPr/>
          </p:nvSpPr>
          <p:spPr>
            <a:xfrm>
              <a:off x="6792912" y="26066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1" name="Freeform: Shape 1850">
              <a:extLst>
                <a:ext uri="{FF2B5EF4-FFF2-40B4-BE49-F238E27FC236}">
                  <a16:creationId xmlns:a16="http://schemas.microsoft.com/office/drawing/2014/main" id="{F3B90036-5747-4824-83BC-ADFA6B7FE9B3}"/>
                </a:ext>
              </a:extLst>
            </p:cNvPr>
            <p:cNvSpPr/>
            <p:nvPr/>
          </p:nvSpPr>
          <p:spPr>
            <a:xfrm>
              <a:off x="6945312" y="2759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2" name="Freeform: Shape 1851">
              <a:extLst>
                <a:ext uri="{FF2B5EF4-FFF2-40B4-BE49-F238E27FC236}">
                  <a16:creationId xmlns:a16="http://schemas.microsoft.com/office/drawing/2014/main" id="{85636C80-BF5E-4928-AB91-1A4BC797CCB5}"/>
                </a:ext>
              </a:extLst>
            </p:cNvPr>
            <p:cNvSpPr/>
            <p:nvPr/>
          </p:nvSpPr>
          <p:spPr>
            <a:xfrm>
              <a:off x="6212630" y="1205757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3" name="Freeform: Shape 1852">
              <a:extLst>
                <a:ext uri="{FF2B5EF4-FFF2-40B4-BE49-F238E27FC236}">
                  <a16:creationId xmlns:a16="http://schemas.microsoft.com/office/drawing/2014/main" id="{B8255637-5123-47A8-AC84-CFF284987470}"/>
                </a:ext>
              </a:extLst>
            </p:cNvPr>
            <p:cNvSpPr/>
            <p:nvPr/>
          </p:nvSpPr>
          <p:spPr>
            <a:xfrm>
              <a:off x="6365030" y="135815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4" name="Freeform: Shape 1853">
              <a:extLst>
                <a:ext uri="{FF2B5EF4-FFF2-40B4-BE49-F238E27FC236}">
                  <a16:creationId xmlns:a16="http://schemas.microsoft.com/office/drawing/2014/main" id="{FD408038-EE74-4899-973F-A0547FCDDE96}"/>
                </a:ext>
              </a:extLst>
            </p:cNvPr>
            <p:cNvSpPr/>
            <p:nvPr/>
          </p:nvSpPr>
          <p:spPr>
            <a:xfrm>
              <a:off x="3897312" y="1692275"/>
              <a:ext cx="2286000" cy="2286000"/>
            </a:xfrm>
            <a:custGeom>
              <a:avLst/>
              <a:gdLst>
                <a:gd name="connsiteX0" fmla="*/ 1143000 w 2286000"/>
                <a:gd name="connsiteY0" fmla="*/ 0 h 2286000"/>
                <a:gd name="connsiteX1" fmla="*/ 0 w 2286000"/>
                <a:gd name="connsiteY1" fmla="*/ 1143000 h 2286000"/>
                <a:gd name="connsiteX2" fmla="*/ 1143000 w 2286000"/>
                <a:gd name="connsiteY2" fmla="*/ 2286000 h 2286000"/>
                <a:gd name="connsiteX3" fmla="*/ 2286000 w 2286000"/>
                <a:gd name="connsiteY3" fmla="*/ 1143000 h 2286000"/>
                <a:gd name="connsiteX4" fmla="*/ 1143000 w 2286000"/>
                <a:gd name="connsiteY4" fmla="*/ 0 h 2286000"/>
                <a:gd name="connsiteX5" fmla="*/ 1143000 w 2286000"/>
                <a:gd name="connsiteY5" fmla="*/ 2133600 h 2286000"/>
                <a:gd name="connsiteX6" fmla="*/ 152400 w 2286000"/>
                <a:gd name="connsiteY6" fmla="*/ 1143000 h 2286000"/>
                <a:gd name="connsiteX7" fmla="*/ 1143000 w 2286000"/>
                <a:gd name="connsiteY7" fmla="*/ 152400 h 2286000"/>
                <a:gd name="connsiteX8" fmla="*/ 2133600 w 2286000"/>
                <a:gd name="connsiteY8" fmla="*/ 1143000 h 2286000"/>
                <a:gd name="connsiteX9" fmla="*/ 1143000 w 2286000"/>
                <a:gd name="connsiteY9" fmla="*/ 21336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0" h="2286000">
                  <a:moveTo>
                    <a:pt x="1143000" y="0"/>
                  </a:moveTo>
                  <a:cubicBezTo>
                    <a:pt x="511739" y="0"/>
                    <a:pt x="0" y="511739"/>
                    <a:pt x="0" y="1143000"/>
                  </a:cubicBezTo>
                  <a:cubicBezTo>
                    <a:pt x="0" y="1774262"/>
                    <a:pt x="511739" y="2286000"/>
                    <a:pt x="1143000" y="2286000"/>
                  </a:cubicBezTo>
                  <a:cubicBezTo>
                    <a:pt x="1774262" y="2286000"/>
                    <a:pt x="2286000" y="1774262"/>
                    <a:pt x="2286000" y="1143000"/>
                  </a:cubicBezTo>
                  <a:cubicBezTo>
                    <a:pt x="2285286" y="512034"/>
                    <a:pt x="1773966" y="714"/>
                    <a:pt x="1143000" y="0"/>
                  </a:cubicBezTo>
                  <a:close/>
                  <a:moveTo>
                    <a:pt x="1143000" y="2133600"/>
                  </a:moveTo>
                  <a:cubicBezTo>
                    <a:pt x="595907" y="2133600"/>
                    <a:pt x="152400" y="1690093"/>
                    <a:pt x="152400" y="1143000"/>
                  </a:cubicBezTo>
                  <a:cubicBezTo>
                    <a:pt x="152400" y="595907"/>
                    <a:pt x="595907" y="152400"/>
                    <a:pt x="1143000" y="152400"/>
                  </a:cubicBezTo>
                  <a:cubicBezTo>
                    <a:pt x="1690093" y="152400"/>
                    <a:pt x="2133600" y="595907"/>
                    <a:pt x="2133600" y="1143000"/>
                  </a:cubicBezTo>
                  <a:cubicBezTo>
                    <a:pt x="2132981" y="1689836"/>
                    <a:pt x="1689836" y="2132981"/>
                    <a:pt x="1143000" y="2133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5" name="Freeform: Shape 1854">
              <a:extLst>
                <a:ext uri="{FF2B5EF4-FFF2-40B4-BE49-F238E27FC236}">
                  <a16:creationId xmlns:a16="http://schemas.microsoft.com/office/drawing/2014/main" id="{3A69F453-28F6-4017-BB90-39765492799D}"/>
                </a:ext>
              </a:extLst>
            </p:cNvPr>
            <p:cNvSpPr/>
            <p:nvPr/>
          </p:nvSpPr>
          <p:spPr>
            <a:xfrm>
              <a:off x="5040312" y="2225675"/>
              <a:ext cx="609600" cy="609600"/>
            </a:xfrm>
            <a:custGeom>
              <a:avLst/>
              <a:gdLst>
                <a:gd name="connsiteX0" fmla="*/ 304800 w 609600"/>
                <a:gd name="connsiteY0" fmla="*/ 0 h 609600"/>
                <a:gd name="connsiteX1" fmla="*/ 0 w 609600"/>
                <a:gd name="connsiteY1" fmla="*/ 304800 h 609600"/>
                <a:gd name="connsiteX2" fmla="*/ 304800 w 609600"/>
                <a:gd name="connsiteY2" fmla="*/ 609600 h 609600"/>
                <a:gd name="connsiteX3" fmla="*/ 609600 w 609600"/>
                <a:gd name="connsiteY3" fmla="*/ 304800 h 609600"/>
                <a:gd name="connsiteX4" fmla="*/ 304800 w 609600"/>
                <a:gd name="connsiteY4" fmla="*/ 0 h 609600"/>
                <a:gd name="connsiteX5" fmla="*/ 304800 w 609600"/>
                <a:gd name="connsiteY5" fmla="*/ 457200 h 609600"/>
                <a:gd name="connsiteX6" fmla="*/ 152400 w 609600"/>
                <a:gd name="connsiteY6" fmla="*/ 304800 h 609600"/>
                <a:gd name="connsiteX7" fmla="*/ 304800 w 609600"/>
                <a:gd name="connsiteY7" fmla="*/ 152400 h 609600"/>
                <a:gd name="connsiteX8" fmla="*/ 457200 w 609600"/>
                <a:gd name="connsiteY8" fmla="*/ 304800 h 609600"/>
                <a:gd name="connsiteX9" fmla="*/ 304800 w 609600"/>
                <a:gd name="connsiteY9" fmla="*/ 4572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609600">
                  <a:moveTo>
                    <a:pt x="304800" y="0"/>
                  </a:moveTo>
                  <a:cubicBezTo>
                    <a:pt x="136463" y="0"/>
                    <a:pt x="0" y="136464"/>
                    <a:pt x="0" y="304800"/>
                  </a:cubicBezTo>
                  <a:cubicBezTo>
                    <a:pt x="0" y="473136"/>
                    <a:pt x="136463" y="609600"/>
                    <a:pt x="304800" y="609600"/>
                  </a:cubicBezTo>
                  <a:cubicBezTo>
                    <a:pt x="473137" y="609600"/>
                    <a:pt x="609600" y="473136"/>
                    <a:pt x="609600" y="304800"/>
                  </a:cubicBezTo>
                  <a:cubicBezTo>
                    <a:pt x="609411" y="136542"/>
                    <a:pt x="473058" y="189"/>
                    <a:pt x="304800" y="0"/>
                  </a:cubicBezTo>
                  <a:close/>
                  <a:moveTo>
                    <a:pt x="304800" y="457200"/>
                  </a:moveTo>
                  <a:cubicBezTo>
                    <a:pt x="220632" y="457200"/>
                    <a:pt x="152400" y="388968"/>
                    <a:pt x="152400" y="304800"/>
                  </a:cubicBezTo>
                  <a:cubicBezTo>
                    <a:pt x="152400" y="220632"/>
                    <a:pt x="220632" y="152400"/>
                    <a:pt x="304800" y="152400"/>
                  </a:cubicBezTo>
                  <a:cubicBezTo>
                    <a:pt x="388968" y="152400"/>
                    <a:pt x="457200" y="220632"/>
                    <a:pt x="457200" y="304800"/>
                  </a:cubicBezTo>
                  <a:cubicBezTo>
                    <a:pt x="457100" y="388927"/>
                    <a:pt x="388927" y="457100"/>
                    <a:pt x="304800" y="457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6" name="Freeform: Shape 1855">
              <a:extLst>
                <a:ext uri="{FF2B5EF4-FFF2-40B4-BE49-F238E27FC236}">
                  <a16:creationId xmlns:a16="http://schemas.microsoft.com/office/drawing/2014/main" id="{ECE2A122-0048-43A1-AE82-6E6EA8C59E0C}"/>
                </a:ext>
              </a:extLst>
            </p:cNvPr>
            <p:cNvSpPr/>
            <p:nvPr/>
          </p:nvSpPr>
          <p:spPr>
            <a:xfrm>
              <a:off x="4278312" y="2606675"/>
              <a:ext cx="457200" cy="457200"/>
            </a:xfrm>
            <a:custGeom>
              <a:avLst/>
              <a:gdLst>
                <a:gd name="connsiteX0" fmla="*/ 228600 w 457200"/>
                <a:gd name="connsiteY0" fmla="*/ 0 h 457200"/>
                <a:gd name="connsiteX1" fmla="*/ 0 w 457200"/>
                <a:gd name="connsiteY1" fmla="*/ 228600 h 457200"/>
                <a:gd name="connsiteX2" fmla="*/ 228600 w 457200"/>
                <a:gd name="connsiteY2" fmla="*/ 457200 h 457200"/>
                <a:gd name="connsiteX3" fmla="*/ 457200 w 457200"/>
                <a:gd name="connsiteY3" fmla="*/ 228600 h 457200"/>
                <a:gd name="connsiteX4" fmla="*/ 228600 w 457200"/>
                <a:gd name="connsiteY4" fmla="*/ 0 h 457200"/>
                <a:gd name="connsiteX5" fmla="*/ 228600 w 457200"/>
                <a:gd name="connsiteY5" fmla="*/ 304800 h 457200"/>
                <a:gd name="connsiteX6" fmla="*/ 152400 w 457200"/>
                <a:gd name="connsiteY6" fmla="*/ 228600 h 457200"/>
                <a:gd name="connsiteX7" fmla="*/ 228600 w 457200"/>
                <a:gd name="connsiteY7" fmla="*/ 152400 h 457200"/>
                <a:gd name="connsiteX8" fmla="*/ 304800 w 457200"/>
                <a:gd name="connsiteY8" fmla="*/ 228600 h 457200"/>
                <a:gd name="connsiteX9" fmla="*/ 228600 w 457200"/>
                <a:gd name="connsiteY9" fmla="*/ 3048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457200">
                  <a:moveTo>
                    <a:pt x="228600" y="0"/>
                  </a:moveTo>
                  <a:cubicBezTo>
                    <a:pt x="102348" y="0"/>
                    <a:pt x="0" y="102348"/>
                    <a:pt x="0" y="228600"/>
                  </a:cubicBezTo>
                  <a:cubicBezTo>
                    <a:pt x="0" y="354852"/>
                    <a:pt x="102348" y="457200"/>
                    <a:pt x="228600" y="457200"/>
                  </a:cubicBezTo>
                  <a:cubicBezTo>
                    <a:pt x="354852" y="457200"/>
                    <a:pt x="457200" y="354852"/>
                    <a:pt x="457200" y="228600"/>
                  </a:cubicBezTo>
                  <a:cubicBezTo>
                    <a:pt x="457058" y="102406"/>
                    <a:pt x="354794" y="142"/>
                    <a:pt x="228600" y="0"/>
                  </a:cubicBezTo>
                  <a:close/>
                  <a:moveTo>
                    <a:pt x="228600" y="304800"/>
                  </a:moveTo>
                  <a:cubicBezTo>
                    <a:pt x="186516" y="304800"/>
                    <a:pt x="152400" y="270684"/>
                    <a:pt x="152400" y="228600"/>
                  </a:cubicBezTo>
                  <a:cubicBezTo>
                    <a:pt x="152400" y="186516"/>
                    <a:pt x="186516" y="152400"/>
                    <a:pt x="228600" y="152400"/>
                  </a:cubicBezTo>
                  <a:cubicBezTo>
                    <a:pt x="270684" y="152400"/>
                    <a:pt x="304800" y="186516"/>
                    <a:pt x="304800" y="228600"/>
                  </a:cubicBezTo>
                  <a:cubicBezTo>
                    <a:pt x="304753" y="270665"/>
                    <a:pt x="270665" y="304753"/>
                    <a:pt x="228600" y="30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7" name="Freeform: Shape 1856">
              <a:extLst>
                <a:ext uri="{FF2B5EF4-FFF2-40B4-BE49-F238E27FC236}">
                  <a16:creationId xmlns:a16="http://schemas.microsoft.com/office/drawing/2014/main" id="{6EC2B9F6-20E5-406D-A247-8EDFFC696ED8}"/>
                </a:ext>
              </a:extLst>
            </p:cNvPr>
            <p:cNvSpPr/>
            <p:nvPr/>
          </p:nvSpPr>
          <p:spPr>
            <a:xfrm>
              <a:off x="4964112" y="3216275"/>
              <a:ext cx="457200" cy="457200"/>
            </a:xfrm>
            <a:custGeom>
              <a:avLst/>
              <a:gdLst>
                <a:gd name="connsiteX0" fmla="*/ 228600 w 457200"/>
                <a:gd name="connsiteY0" fmla="*/ 0 h 457200"/>
                <a:gd name="connsiteX1" fmla="*/ 0 w 457200"/>
                <a:gd name="connsiteY1" fmla="*/ 228600 h 457200"/>
                <a:gd name="connsiteX2" fmla="*/ 228600 w 457200"/>
                <a:gd name="connsiteY2" fmla="*/ 457200 h 457200"/>
                <a:gd name="connsiteX3" fmla="*/ 457200 w 457200"/>
                <a:gd name="connsiteY3" fmla="*/ 228600 h 457200"/>
                <a:gd name="connsiteX4" fmla="*/ 228600 w 457200"/>
                <a:gd name="connsiteY4" fmla="*/ 0 h 457200"/>
                <a:gd name="connsiteX5" fmla="*/ 228600 w 457200"/>
                <a:gd name="connsiteY5" fmla="*/ 304800 h 457200"/>
                <a:gd name="connsiteX6" fmla="*/ 152400 w 457200"/>
                <a:gd name="connsiteY6" fmla="*/ 228600 h 457200"/>
                <a:gd name="connsiteX7" fmla="*/ 228600 w 457200"/>
                <a:gd name="connsiteY7" fmla="*/ 152400 h 457200"/>
                <a:gd name="connsiteX8" fmla="*/ 304800 w 457200"/>
                <a:gd name="connsiteY8" fmla="*/ 228600 h 457200"/>
                <a:gd name="connsiteX9" fmla="*/ 228600 w 457200"/>
                <a:gd name="connsiteY9" fmla="*/ 3048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457200">
                  <a:moveTo>
                    <a:pt x="228600" y="0"/>
                  </a:moveTo>
                  <a:cubicBezTo>
                    <a:pt x="102348" y="0"/>
                    <a:pt x="0" y="102348"/>
                    <a:pt x="0" y="228600"/>
                  </a:cubicBezTo>
                  <a:cubicBezTo>
                    <a:pt x="0" y="354852"/>
                    <a:pt x="102348" y="457200"/>
                    <a:pt x="228600" y="457200"/>
                  </a:cubicBezTo>
                  <a:cubicBezTo>
                    <a:pt x="354852" y="457200"/>
                    <a:pt x="457200" y="354852"/>
                    <a:pt x="457200" y="228600"/>
                  </a:cubicBezTo>
                  <a:cubicBezTo>
                    <a:pt x="457058" y="102407"/>
                    <a:pt x="354793" y="142"/>
                    <a:pt x="228600" y="0"/>
                  </a:cubicBezTo>
                  <a:close/>
                  <a:moveTo>
                    <a:pt x="228600" y="304800"/>
                  </a:moveTo>
                  <a:cubicBezTo>
                    <a:pt x="186516" y="304800"/>
                    <a:pt x="152400" y="270684"/>
                    <a:pt x="152400" y="228600"/>
                  </a:cubicBezTo>
                  <a:cubicBezTo>
                    <a:pt x="152400" y="186516"/>
                    <a:pt x="186516" y="152400"/>
                    <a:pt x="228600" y="152400"/>
                  </a:cubicBezTo>
                  <a:cubicBezTo>
                    <a:pt x="270684" y="152400"/>
                    <a:pt x="304800" y="186516"/>
                    <a:pt x="304800" y="228600"/>
                  </a:cubicBezTo>
                  <a:cubicBezTo>
                    <a:pt x="304753" y="270665"/>
                    <a:pt x="270665" y="304753"/>
                    <a:pt x="228600" y="30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8" name="Freeform: Shape 1857">
              <a:extLst>
                <a:ext uri="{FF2B5EF4-FFF2-40B4-BE49-F238E27FC236}">
                  <a16:creationId xmlns:a16="http://schemas.microsoft.com/office/drawing/2014/main" id="{A16A0AAE-2395-4AA2-9331-74046F5276C4}"/>
                </a:ext>
              </a:extLst>
            </p:cNvPr>
            <p:cNvSpPr/>
            <p:nvPr/>
          </p:nvSpPr>
          <p:spPr>
            <a:xfrm>
              <a:off x="4964112" y="7778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9" name="Freeform: Shape 1858">
              <a:extLst>
                <a:ext uri="{FF2B5EF4-FFF2-40B4-BE49-F238E27FC236}">
                  <a16:creationId xmlns:a16="http://schemas.microsoft.com/office/drawing/2014/main" id="{CFBA9EDD-BBC2-4CC8-9B65-D9F6A4391D70}"/>
                </a:ext>
              </a:extLst>
            </p:cNvPr>
            <p:cNvSpPr/>
            <p:nvPr/>
          </p:nvSpPr>
          <p:spPr>
            <a:xfrm>
              <a:off x="3563194" y="135815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0" name="Freeform: Shape 1859">
              <a:extLst>
                <a:ext uri="{FF2B5EF4-FFF2-40B4-BE49-F238E27FC236}">
                  <a16:creationId xmlns:a16="http://schemas.microsoft.com/office/drawing/2014/main" id="{8AF9BF59-02D8-4F72-B9B9-F0F448DC036E}"/>
                </a:ext>
              </a:extLst>
            </p:cNvPr>
            <p:cNvSpPr/>
            <p:nvPr/>
          </p:nvSpPr>
          <p:spPr>
            <a:xfrm>
              <a:off x="4659312" y="2225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1" name="Freeform: Shape 1860">
              <a:extLst>
                <a:ext uri="{FF2B5EF4-FFF2-40B4-BE49-F238E27FC236}">
                  <a16:creationId xmlns:a16="http://schemas.microsoft.com/office/drawing/2014/main" id="{58C21C47-E457-403B-9E5C-6F0F2A3E7DE2}"/>
                </a:ext>
              </a:extLst>
            </p:cNvPr>
            <p:cNvSpPr/>
            <p:nvPr/>
          </p:nvSpPr>
          <p:spPr>
            <a:xfrm>
              <a:off x="5497512" y="2987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2" name="Freeform: Shape 1861">
              <a:extLst>
                <a:ext uri="{FF2B5EF4-FFF2-40B4-BE49-F238E27FC236}">
                  <a16:creationId xmlns:a16="http://schemas.microsoft.com/office/drawing/2014/main" id="{57944A30-8F35-42A3-9D1F-F7BE1832F265}"/>
                </a:ext>
              </a:extLst>
            </p:cNvPr>
            <p:cNvSpPr/>
            <p:nvPr/>
          </p:nvSpPr>
          <p:spPr>
            <a:xfrm>
              <a:off x="4583112" y="3140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3" name="Freeform: Shape 1862">
              <a:extLst>
                <a:ext uri="{FF2B5EF4-FFF2-40B4-BE49-F238E27FC236}">
                  <a16:creationId xmlns:a16="http://schemas.microsoft.com/office/drawing/2014/main" id="{1706BB3C-6807-42E2-BF38-FE0FC4592F63}"/>
                </a:ext>
              </a:extLst>
            </p:cNvPr>
            <p:cNvSpPr/>
            <p:nvPr/>
          </p:nvSpPr>
          <p:spPr>
            <a:xfrm>
              <a:off x="2982912" y="2759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4" name="Freeform: Shape 1863">
              <a:extLst>
                <a:ext uri="{FF2B5EF4-FFF2-40B4-BE49-F238E27FC236}">
                  <a16:creationId xmlns:a16="http://schemas.microsoft.com/office/drawing/2014/main" id="{5993C46B-13E3-4014-8716-E84155FC4BB1}"/>
                </a:ext>
              </a:extLst>
            </p:cNvPr>
            <p:cNvSpPr/>
            <p:nvPr/>
          </p:nvSpPr>
          <p:spPr>
            <a:xfrm>
              <a:off x="3563194" y="4159993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5" name="Freeform: Shape 1864">
              <a:extLst>
                <a:ext uri="{FF2B5EF4-FFF2-40B4-BE49-F238E27FC236}">
                  <a16:creationId xmlns:a16="http://schemas.microsoft.com/office/drawing/2014/main" id="{59430648-3D31-4EC5-92BC-5731B7B439A1}"/>
                </a:ext>
              </a:extLst>
            </p:cNvPr>
            <p:cNvSpPr/>
            <p:nvPr/>
          </p:nvSpPr>
          <p:spPr>
            <a:xfrm>
              <a:off x="4964112" y="47402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6" name="Freeform: Shape 1865">
              <a:extLst>
                <a:ext uri="{FF2B5EF4-FFF2-40B4-BE49-F238E27FC236}">
                  <a16:creationId xmlns:a16="http://schemas.microsoft.com/office/drawing/2014/main" id="{307CF0FC-F65E-47C5-8D57-3596E2A84B8C}"/>
                </a:ext>
              </a:extLst>
            </p:cNvPr>
            <p:cNvSpPr/>
            <p:nvPr/>
          </p:nvSpPr>
          <p:spPr>
            <a:xfrm>
              <a:off x="6365030" y="4159993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7" name="Freeform: Shape 1866">
              <a:extLst>
                <a:ext uri="{FF2B5EF4-FFF2-40B4-BE49-F238E27FC236}">
                  <a16:creationId xmlns:a16="http://schemas.microsoft.com/office/drawing/2014/main" id="{0BA00732-ADDE-4F37-9FC0-14CF2246F29C}"/>
                </a:ext>
              </a:extLst>
            </p:cNvPr>
            <p:cNvSpPr/>
            <p:nvPr/>
          </p:nvSpPr>
          <p:spPr>
            <a:xfrm>
              <a:off x="2754268" y="549231"/>
              <a:ext cx="4572000" cy="4572000"/>
            </a:xfrm>
            <a:custGeom>
              <a:avLst/>
              <a:gdLst>
                <a:gd name="connsiteX0" fmla="*/ 4267244 w 4572000"/>
                <a:gd name="connsiteY0" fmla="*/ 1981244 h 4572000"/>
                <a:gd name="connsiteX1" fmla="*/ 3972093 w 4572000"/>
                <a:gd name="connsiteY1" fmla="*/ 2209844 h 4572000"/>
                <a:gd name="connsiteX2" fmla="*/ 3731844 w 4572000"/>
                <a:gd name="connsiteY2" fmla="*/ 2209844 h 4572000"/>
                <a:gd name="connsiteX3" fmla="*/ 3650939 w 4572000"/>
                <a:gd name="connsiteY3" fmla="*/ 1803127 h 4572000"/>
                <a:gd name="connsiteX4" fmla="*/ 3946614 w 4572000"/>
                <a:gd name="connsiteY4" fmla="*/ 1680654 h 4572000"/>
                <a:gd name="connsiteX5" fmla="*/ 4116749 w 4572000"/>
                <a:gd name="connsiteY5" fmla="*/ 1756454 h 4572000"/>
                <a:gd name="connsiteX6" fmla="*/ 4345050 w 4572000"/>
                <a:gd name="connsiteY6" fmla="*/ 1527555 h 4572000"/>
                <a:gd name="connsiteX7" fmla="*/ 4116151 w 4572000"/>
                <a:gd name="connsiteY7" fmla="*/ 1299254 h 4572000"/>
                <a:gd name="connsiteX8" fmla="*/ 4028967 w 4572000"/>
                <a:gd name="connsiteY8" fmla="*/ 1316656 h 4572000"/>
                <a:gd name="connsiteX9" fmla="*/ 4028967 w 4572000"/>
                <a:gd name="connsiteY9" fmla="*/ 1316656 h 4572000"/>
                <a:gd name="connsiteX10" fmla="*/ 3888206 w 4572000"/>
                <a:gd name="connsiteY10" fmla="*/ 1539922 h 4572000"/>
                <a:gd name="connsiteX11" fmla="*/ 3592493 w 4572000"/>
                <a:gd name="connsiteY11" fmla="*/ 1662414 h 4572000"/>
                <a:gd name="connsiteX12" fmla="*/ 3361740 w 4572000"/>
                <a:gd name="connsiteY12" fmla="*/ 1318104 h 4572000"/>
                <a:gd name="connsiteX13" fmla="*/ 3532133 w 4572000"/>
                <a:gd name="connsiteY13" fmla="*/ 1147711 h 4572000"/>
                <a:gd name="connsiteX14" fmla="*/ 3949489 w 4572000"/>
                <a:gd name="connsiteY14" fmla="*/ 1039915 h 4572000"/>
                <a:gd name="connsiteX15" fmla="*/ 3841693 w 4572000"/>
                <a:gd name="connsiteY15" fmla="*/ 622559 h 4572000"/>
                <a:gd name="connsiteX16" fmla="*/ 3471440 w 4572000"/>
                <a:gd name="connsiteY16" fmla="*/ 669556 h 4572000"/>
                <a:gd name="connsiteX17" fmla="*/ 3471440 w 4572000"/>
                <a:gd name="connsiteY17" fmla="*/ 669556 h 4572000"/>
                <a:gd name="connsiteX18" fmla="*/ 3424377 w 4572000"/>
                <a:gd name="connsiteY18" fmla="*/ 1039917 h 4572000"/>
                <a:gd name="connsiteX19" fmla="*/ 3253984 w 4572000"/>
                <a:gd name="connsiteY19" fmla="*/ 1210310 h 4572000"/>
                <a:gd name="connsiteX20" fmla="*/ 2909674 w 4572000"/>
                <a:gd name="connsiteY20" fmla="*/ 979557 h 4572000"/>
                <a:gd name="connsiteX21" fmla="*/ 3032137 w 4572000"/>
                <a:gd name="connsiteY21" fmla="*/ 683939 h 4572000"/>
                <a:gd name="connsiteX22" fmla="*/ 3043910 w 4572000"/>
                <a:gd name="connsiteY22" fmla="*/ 684263 h 4572000"/>
                <a:gd name="connsiteX23" fmla="*/ 3272814 w 4572000"/>
                <a:gd name="connsiteY23" fmla="*/ 455966 h 4572000"/>
                <a:gd name="connsiteX24" fmla="*/ 3044517 w 4572000"/>
                <a:gd name="connsiteY24" fmla="*/ 227063 h 4572000"/>
                <a:gd name="connsiteX25" fmla="*/ 2833017 w 4572000"/>
                <a:gd name="connsiteY25" fmla="*/ 368176 h 4572000"/>
                <a:gd name="connsiteX26" fmla="*/ 2833017 w 4572000"/>
                <a:gd name="connsiteY26" fmla="*/ 368176 h 4572000"/>
                <a:gd name="connsiteX27" fmla="*/ 2891348 w 4572000"/>
                <a:gd name="connsiteY27" fmla="*/ 625579 h 4572000"/>
                <a:gd name="connsiteX28" fmla="*/ 2768962 w 4572000"/>
                <a:gd name="connsiteY28" fmla="*/ 921111 h 4572000"/>
                <a:gd name="connsiteX29" fmla="*/ 2362244 w 4572000"/>
                <a:gd name="connsiteY29" fmla="*/ 840244 h 4572000"/>
                <a:gd name="connsiteX30" fmla="*/ 2362244 w 4572000"/>
                <a:gd name="connsiteY30" fmla="*/ 599995 h 4572000"/>
                <a:gd name="connsiteX31" fmla="*/ 2581165 w 4572000"/>
                <a:gd name="connsiteY31" fmla="*/ 228674 h 4572000"/>
                <a:gd name="connsiteX32" fmla="*/ 2209844 w 4572000"/>
                <a:gd name="connsiteY32" fmla="*/ 9752 h 4572000"/>
                <a:gd name="connsiteX33" fmla="*/ 1990923 w 4572000"/>
                <a:gd name="connsiteY33" fmla="*/ 381074 h 4572000"/>
                <a:gd name="connsiteX34" fmla="*/ 2209844 w 4572000"/>
                <a:gd name="connsiteY34" fmla="*/ 599995 h 4572000"/>
                <a:gd name="connsiteX35" fmla="*/ 2209844 w 4572000"/>
                <a:gd name="connsiteY35" fmla="*/ 840244 h 4572000"/>
                <a:gd name="connsiteX36" fmla="*/ 1803127 w 4572000"/>
                <a:gd name="connsiteY36" fmla="*/ 921150 h 4572000"/>
                <a:gd name="connsiteX37" fmla="*/ 1680740 w 4572000"/>
                <a:gd name="connsiteY37" fmla="*/ 625579 h 4572000"/>
                <a:gd name="connsiteX38" fmla="*/ 1697821 w 4572000"/>
                <a:gd name="connsiteY38" fmla="*/ 302742 h 4572000"/>
                <a:gd name="connsiteX39" fmla="*/ 1374984 w 4572000"/>
                <a:gd name="connsiteY39" fmla="*/ 285660 h 4572000"/>
                <a:gd name="connsiteX40" fmla="*/ 1316675 w 4572000"/>
                <a:gd name="connsiteY40" fmla="*/ 543131 h 4572000"/>
                <a:gd name="connsiteX41" fmla="*/ 1316675 w 4572000"/>
                <a:gd name="connsiteY41" fmla="*/ 543131 h 4572000"/>
                <a:gd name="connsiteX42" fmla="*/ 1528130 w 4572000"/>
                <a:gd name="connsiteY42" fmla="*/ 684244 h 4572000"/>
                <a:gd name="connsiteX43" fmla="*/ 1539903 w 4572000"/>
                <a:gd name="connsiteY43" fmla="*/ 683920 h 4572000"/>
                <a:gd name="connsiteX44" fmla="*/ 1662366 w 4572000"/>
                <a:gd name="connsiteY44" fmla="*/ 979585 h 4572000"/>
                <a:gd name="connsiteX45" fmla="*/ 1318056 w 4572000"/>
                <a:gd name="connsiteY45" fmla="*/ 1210338 h 4572000"/>
                <a:gd name="connsiteX46" fmla="*/ 1147711 w 4572000"/>
                <a:gd name="connsiteY46" fmla="*/ 1039955 h 4572000"/>
                <a:gd name="connsiteX47" fmla="*/ 1039915 w 4572000"/>
                <a:gd name="connsiteY47" fmla="*/ 622599 h 4572000"/>
                <a:gd name="connsiteX48" fmla="*/ 622559 w 4572000"/>
                <a:gd name="connsiteY48" fmla="*/ 730395 h 4572000"/>
                <a:gd name="connsiteX49" fmla="*/ 669556 w 4572000"/>
                <a:gd name="connsiteY49" fmla="*/ 1100648 h 4572000"/>
                <a:gd name="connsiteX50" fmla="*/ 669556 w 4572000"/>
                <a:gd name="connsiteY50" fmla="*/ 1100648 h 4572000"/>
                <a:gd name="connsiteX51" fmla="*/ 1039917 w 4572000"/>
                <a:gd name="connsiteY51" fmla="*/ 1147711 h 4572000"/>
                <a:gd name="connsiteX52" fmla="*/ 1210310 w 4572000"/>
                <a:gd name="connsiteY52" fmla="*/ 1318104 h 4572000"/>
                <a:gd name="connsiteX53" fmla="*/ 979557 w 4572000"/>
                <a:gd name="connsiteY53" fmla="*/ 1662414 h 4572000"/>
                <a:gd name="connsiteX54" fmla="*/ 683939 w 4572000"/>
                <a:gd name="connsiteY54" fmla="*/ 1539941 h 4572000"/>
                <a:gd name="connsiteX55" fmla="*/ 467739 w 4572000"/>
                <a:gd name="connsiteY55" fmla="*/ 1299580 h 4572000"/>
                <a:gd name="connsiteX56" fmla="*/ 227378 w 4572000"/>
                <a:gd name="connsiteY56" fmla="*/ 1515780 h 4572000"/>
                <a:gd name="connsiteX57" fmla="*/ 368204 w 4572000"/>
                <a:gd name="connsiteY57" fmla="*/ 1739071 h 4572000"/>
                <a:gd name="connsiteX58" fmla="*/ 368204 w 4572000"/>
                <a:gd name="connsiteY58" fmla="*/ 1739071 h 4572000"/>
                <a:gd name="connsiteX59" fmla="*/ 455339 w 4572000"/>
                <a:gd name="connsiteY59" fmla="*/ 1756454 h 4572000"/>
                <a:gd name="connsiteX60" fmla="*/ 625465 w 4572000"/>
                <a:gd name="connsiteY60" fmla="*/ 1680673 h 4572000"/>
                <a:gd name="connsiteX61" fmla="*/ 921111 w 4572000"/>
                <a:gd name="connsiteY61" fmla="*/ 1803127 h 4572000"/>
                <a:gd name="connsiteX62" fmla="*/ 840244 w 4572000"/>
                <a:gd name="connsiteY62" fmla="*/ 2209844 h 4572000"/>
                <a:gd name="connsiteX63" fmla="*/ 599995 w 4572000"/>
                <a:gd name="connsiteY63" fmla="*/ 2209844 h 4572000"/>
                <a:gd name="connsiteX64" fmla="*/ 228674 w 4572000"/>
                <a:gd name="connsiteY64" fmla="*/ 1990923 h 4572000"/>
                <a:gd name="connsiteX65" fmla="*/ 9752 w 4572000"/>
                <a:gd name="connsiteY65" fmla="*/ 2362244 h 4572000"/>
                <a:gd name="connsiteX66" fmla="*/ 381074 w 4572000"/>
                <a:gd name="connsiteY66" fmla="*/ 2581165 h 4572000"/>
                <a:gd name="connsiteX67" fmla="*/ 599995 w 4572000"/>
                <a:gd name="connsiteY67" fmla="*/ 2362244 h 4572000"/>
                <a:gd name="connsiteX68" fmla="*/ 840244 w 4572000"/>
                <a:gd name="connsiteY68" fmla="*/ 2362244 h 4572000"/>
                <a:gd name="connsiteX69" fmla="*/ 921150 w 4572000"/>
                <a:gd name="connsiteY69" fmla="*/ 2768962 h 4572000"/>
                <a:gd name="connsiteX70" fmla="*/ 625579 w 4572000"/>
                <a:gd name="connsiteY70" fmla="*/ 2891348 h 4572000"/>
                <a:gd name="connsiteX71" fmla="*/ 302742 w 4572000"/>
                <a:gd name="connsiteY71" fmla="*/ 2874267 h 4572000"/>
                <a:gd name="connsiteX72" fmla="*/ 285660 w 4572000"/>
                <a:gd name="connsiteY72" fmla="*/ 3197104 h 4572000"/>
                <a:gd name="connsiteX73" fmla="*/ 543131 w 4572000"/>
                <a:gd name="connsiteY73" fmla="*/ 3255413 h 4572000"/>
                <a:gd name="connsiteX74" fmla="*/ 543131 w 4572000"/>
                <a:gd name="connsiteY74" fmla="*/ 3255413 h 4572000"/>
                <a:gd name="connsiteX75" fmla="*/ 683939 w 4572000"/>
                <a:gd name="connsiteY75" fmla="*/ 3032156 h 4572000"/>
                <a:gd name="connsiteX76" fmla="*/ 979633 w 4572000"/>
                <a:gd name="connsiteY76" fmla="*/ 2909674 h 4572000"/>
                <a:gd name="connsiteX77" fmla="*/ 1210386 w 4572000"/>
                <a:gd name="connsiteY77" fmla="*/ 3253984 h 4572000"/>
                <a:gd name="connsiteX78" fmla="*/ 1039984 w 4572000"/>
                <a:gd name="connsiteY78" fmla="*/ 3424377 h 4572000"/>
                <a:gd name="connsiteX79" fmla="*/ 622821 w 4572000"/>
                <a:gd name="connsiteY79" fmla="*/ 3532331 h 4572000"/>
                <a:gd name="connsiteX80" fmla="*/ 730775 w 4572000"/>
                <a:gd name="connsiteY80" fmla="*/ 3949493 h 4572000"/>
                <a:gd name="connsiteX81" fmla="*/ 1100686 w 4572000"/>
                <a:gd name="connsiteY81" fmla="*/ 3902532 h 4572000"/>
                <a:gd name="connsiteX82" fmla="*/ 1100686 w 4572000"/>
                <a:gd name="connsiteY82" fmla="*/ 3902532 h 4572000"/>
                <a:gd name="connsiteX83" fmla="*/ 1147749 w 4572000"/>
                <a:gd name="connsiteY83" fmla="*/ 3532171 h 4572000"/>
                <a:gd name="connsiteX84" fmla="*/ 1318142 w 4572000"/>
                <a:gd name="connsiteY84" fmla="*/ 3361778 h 4572000"/>
                <a:gd name="connsiteX85" fmla="*/ 1662452 w 4572000"/>
                <a:gd name="connsiteY85" fmla="*/ 3592531 h 4572000"/>
                <a:gd name="connsiteX86" fmla="*/ 1539932 w 4572000"/>
                <a:gd name="connsiteY86" fmla="*/ 3888149 h 4572000"/>
                <a:gd name="connsiteX87" fmla="*/ 1299579 w 4572000"/>
                <a:gd name="connsiteY87" fmla="*/ 4104359 h 4572000"/>
                <a:gd name="connsiteX88" fmla="*/ 1515789 w 4572000"/>
                <a:gd name="connsiteY88" fmla="*/ 4344711 h 4572000"/>
                <a:gd name="connsiteX89" fmla="*/ 1739071 w 4572000"/>
                <a:gd name="connsiteY89" fmla="*/ 4203884 h 4572000"/>
                <a:gd name="connsiteX90" fmla="*/ 1739071 w 4572000"/>
                <a:gd name="connsiteY90" fmla="*/ 4203884 h 4572000"/>
                <a:gd name="connsiteX91" fmla="*/ 1680740 w 4572000"/>
                <a:gd name="connsiteY91" fmla="*/ 3946480 h 4572000"/>
                <a:gd name="connsiteX92" fmla="*/ 1803127 w 4572000"/>
                <a:gd name="connsiteY92" fmla="*/ 3650976 h 4572000"/>
                <a:gd name="connsiteX93" fmla="*/ 2209844 w 4572000"/>
                <a:gd name="connsiteY93" fmla="*/ 3731844 h 4572000"/>
                <a:gd name="connsiteX94" fmla="*/ 2209844 w 4572000"/>
                <a:gd name="connsiteY94" fmla="*/ 3972093 h 4572000"/>
                <a:gd name="connsiteX95" fmla="*/ 1990923 w 4572000"/>
                <a:gd name="connsiteY95" fmla="*/ 4343414 h 4572000"/>
                <a:gd name="connsiteX96" fmla="*/ 2362244 w 4572000"/>
                <a:gd name="connsiteY96" fmla="*/ 4562336 h 4572000"/>
                <a:gd name="connsiteX97" fmla="*/ 2581165 w 4572000"/>
                <a:gd name="connsiteY97" fmla="*/ 4191014 h 4572000"/>
                <a:gd name="connsiteX98" fmla="*/ 2362244 w 4572000"/>
                <a:gd name="connsiteY98" fmla="*/ 3972093 h 4572000"/>
                <a:gd name="connsiteX99" fmla="*/ 2362244 w 4572000"/>
                <a:gd name="connsiteY99" fmla="*/ 3731844 h 4572000"/>
                <a:gd name="connsiteX100" fmla="*/ 2768962 w 4572000"/>
                <a:gd name="connsiteY100" fmla="*/ 3650939 h 4572000"/>
                <a:gd name="connsiteX101" fmla="*/ 2891387 w 4572000"/>
                <a:gd name="connsiteY101" fmla="*/ 3946509 h 4572000"/>
                <a:gd name="connsiteX102" fmla="*/ 2874305 w 4572000"/>
                <a:gd name="connsiteY102" fmla="*/ 4269346 h 4572000"/>
                <a:gd name="connsiteX103" fmla="*/ 3197143 w 4572000"/>
                <a:gd name="connsiteY103" fmla="*/ 4286428 h 4572000"/>
                <a:gd name="connsiteX104" fmla="*/ 3255451 w 4572000"/>
                <a:gd name="connsiteY104" fmla="*/ 4028957 h 4572000"/>
                <a:gd name="connsiteX105" fmla="*/ 3255451 w 4572000"/>
                <a:gd name="connsiteY105" fmla="*/ 4028957 h 4572000"/>
                <a:gd name="connsiteX106" fmla="*/ 3032156 w 4572000"/>
                <a:gd name="connsiteY106" fmla="*/ 3888149 h 4572000"/>
                <a:gd name="connsiteX107" fmla="*/ 2909674 w 4572000"/>
                <a:gd name="connsiteY107" fmla="*/ 3592493 h 4572000"/>
                <a:gd name="connsiteX108" fmla="*/ 3253984 w 4572000"/>
                <a:gd name="connsiteY108" fmla="*/ 3361740 h 4572000"/>
                <a:gd name="connsiteX109" fmla="*/ 3424377 w 4572000"/>
                <a:gd name="connsiteY109" fmla="*/ 3532133 h 4572000"/>
                <a:gd name="connsiteX110" fmla="*/ 3532173 w 4572000"/>
                <a:gd name="connsiteY110" fmla="*/ 3949489 h 4572000"/>
                <a:gd name="connsiteX111" fmla="*/ 3949529 w 4572000"/>
                <a:gd name="connsiteY111" fmla="*/ 3841693 h 4572000"/>
                <a:gd name="connsiteX112" fmla="*/ 3902532 w 4572000"/>
                <a:gd name="connsiteY112" fmla="*/ 3471440 h 4572000"/>
                <a:gd name="connsiteX113" fmla="*/ 3902532 w 4572000"/>
                <a:gd name="connsiteY113" fmla="*/ 3471440 h 4572000"/>
                <a:gd name="connsiteX114" fmla="*/ 3532181 w 4572000"/>
                <a:gd name="connsiteY114" fmla="*/ 3424377 h 4572000"/>
                <a:gd name="connsiteX115" fmla="*/ 3361778 w 4572000"/>
                <a:gd name="connsiteY115" fmla="*/ 3253984 h 4572000"/>
                <a:gd name="connsiteX116" fmla="*/ 3592531 w 4572000"/>
                <a:gd name="connsiteY116" fmla="*/ 2909674 h 4572000"/>
                <a:gd name="connsiteX117" fmla="*/ 3888149 w 4572000"/>
                <a:gd name="connsiteY117" fmla="*/ 3032156 h 4572000"/>
                <a:gd name="connsiteX118" fmla="*/ 4104359 w 4572000"/>
                <a:gd name="connsiteY118" fmla="*/ 3272509 h 4572000"/>
                <a:gd name="connsiteX119" fmla="*/ 4344711 w 4572000"/>
                <a:gd name="connsiteY119" fmla="*/ 3056299 h 4572000"/>
                <a:gd name="connsiteX120" fmla="*/ 4203884 w 4572000"/>
                <a:gd name="connsiteY120" fmla="*/ 2833017 h 4572000"/>
                <a:gd name="connsiteX121" fmla="*/ 4203884 w 4572000"/>
                <a:gd name="connsiteY121" fmla="*/ 2833017 h 4572000"/>
                <a:gd name="connsiteX122" fmla="*/ 3946480 w 4572000"/>
                <a:gd name="connsiteY122" fmla="*/ 2891348 h 4572000"/>
                <a:gd name="connsiteX123" fmla="*/ 3650976 w 4572000"/>
                <a:gd name="connsiteY123" fmla="*/ 2768962 h 4572000"/>
                <a:gd name="connsiteX124" fmla="*/ 3731844 w 4572000"/>
                <a:gd name="connsiteY124" fmla="*/ 2362244 h 4572000"/>
                <a:gd name="connsiteX125" fmla="*/ 3972093 w 4572000"/>
                <a:gd name="connsiteY125" fmla="*/ 2362244 h 4572000"/>
                <a:gd name="connsiteX126" fmla="*/ 4343414 w 4572000"/>
                <a:gd name="connsiteY126" fmla="*/ 2581165 h 4572000"/>
                <a:gd name="connsiteX127" fmla="*/ 4562336 w 4572000"/>
                <a:gd name="connsiteY127" fmla="*/ 2209844 h 4572000"/>
                <a:gd name="connsiteX128" fmla="*/ 4267244 w 4572000"/>
                <a:gd name="connsiteY128" fmla="*/ 1981244 h 4572000"/>
                <a:gd name="connsiteX129" fmla="*/ 4087269 w 4572000"/>
                <a:gd name="connsiteY129" fmla="*/ 1457474 h 4572000"/>
                <a:gd name="connsiteX130" fmla="*/ 4186830 w 4572000"/>
                <a:gd name="connsiteY130" fmla="*/ 1498712 h 4572000"/>
                <a:gd name="connsiteX131" fmla="*/ 4145592 w 4572000"/>
                <a:gd name="connsiteY131" fmla="*/ 1598272 h 4572000"/>
                <a:gd name="connsiteX132" fmla="*/ 4046045 w 4572000"/>
                <a:gd name="connsiteY132" fmla="*/ 1557067 h 4572000"/>
                <a:gd name="connsiteX133" fmla="*/ 4046045 w 4572000"/>
                <a:gd name="connsiteY133" fmla="*/ 1557001 h 4572000"/>
                <a:gd name="connsiteX134" fmla="*/ 4087269 w 4572000"/>
                <a:gd name="connsiteY134" fmla="*/ 1457474 h 4572000"/>
                <a:gd name="connsiteX135" fmla="*/ 2973797 w 4572000"/>
                <a:gd name="connsiteY135" fmla="*/ 426488 h 4572000"/>
                <a:gd name="connsiteX136" fmla="*/ 3073358 w 4572000"/>
                <a:gd name="connsiteY136" fmla="*/ 385252 h 4572000"/>
                <a:gd name="connsiteX137" fmla="*/ 3114594 w 4572000"/>
                <a:gd name="connsiteY137" fmla="*/ 484814 h 4572000"/>
                <a:gd name="connsiteX138" fmla="*/ 3015040 w 4572000"/>
                <a:gd name="connsiteY138" fmla="*/ 526053 h 4572000"/>
                <a:gd name="connsiteX139" fmla="*/ 2973816 w 4572000"/>
                <a:gd name="connsiteY139" fmla="*/ 426488 h 4572000"/>
                <a:gd name="connsiteX140" fmla="*/ 1457474 w 4572000"/>
                <a:gd name="connsiteY140" fmla="*/ 484867 h 4572000"/>
                <a:gd name="connsiteX141" fmla="*/ 1498712 w 4572000"/>
                <a:gd name="connsiteY141" fmla="*/ 385306 h 4572000"/>
                <a:gd name="connsiteX142" fmla="*/ 1598272 w 4572000"/>
                <a:gd name="connsiteY142" fmla="*/ 426544 h 4572000"/>
                <a:gd name="connsiteX143" fmla="*/ 1557067 w 4572000"/>
                <a:gd name="connsiteY143" fmla="*/ 526091 h 4572000"/>
                <a:gd name="connsiteX144" fmla="*/ 1557001 w 4572000"/>
                <a:gd name="connsiteY144" fmla="*/ 526091 h 4572000"/>
                <a:gd name="connsiteX145" fmla="*/ 1457474 w 4572000"/>
                <a:gd name="connsiteY145" fmla="*/ 484866 h 4572000"/>
                <a:gd name="connsiteX146" fmla="*/ 426488 w 4572000"/>
                <a:gd name="connsiteY146" fmla="*/ 1598339 h 4572000"/>
                <a:gd name="connsiteX147" fmla="*/ 385252 w 4572000"/>
                <a:gd name="connsiteY147" fmla="*/ 1498777 h 4572000"/>
                <a:gd name="connsiteX148" fmla="*/ 484814 w 4572000"/>
                <a:gd name="connsiteY148" fmla="*/ 1457542 h 4572000"/>
                <a:gd name="connsiteX149" fmla="*/ 526053 w 4572000"/>
                <a:gd name="connsiteY149" fmla="*/ 1557096 h 4572000"/>
                <a:gd name="connsiteX150" fmla="*/ 426488 w 4572000"/>
                <a:gd name="connsiteY150" fmla="*/ 1598272 h 4572000"/>
                <a:gd name="connsiteX151" fmla="*/ 484819 w 4572000"/>
                <a:gd name="connsiteY151" fmla="*/ 3114719 h 4572000"/>
                <a:gd name="connsiteX152" fmla="*/ 385256 w 4572000"/>
                <a:gd name="connsiteY152" fmla="*/ 3073486 h 4572000"/>
                <a:gd name="connsiteX153" fmla="*/ 426489 w 4572000"/>
                <a:gd name="connsiteY153" fmla="*/ 2973924 h 4572000"/>
                <a:gd name="connsiteX154" fmla="*/ 526043 w 4572000"/>
                <a:gd name="connsiteY154" fmla="*/ 3015135 h 4572000"/>
                <a:gd name="connsiteX155" fmla="*/ 526043 w 4572000"/>
                <a:gd name="connsiteY155" fmla="*/ 3015192 h 4572000"/>
                <a:gd name="connsiteX156" fmla="*/ 484867 w 4572000"/>
                <a:gd name="connsiteY156" fmla="*/ 3114614 h 4572000"/>
                <a:gd name="connsiteX157" fmla="*/ 1598291 w 4572000"/>
                <a:gd name="connsiteY157" fmla="*/ 4145705 h 4572000"/>
                <a:gd name="connsiteX158" fmla="*/ 1498730 w 4572000"/>
                <a:gd name="connsiteY158" fmla="*/ 4186941 h 4572000"/>
                <a:gd name="connsiteX159" fmla="*/ 1457494 w 4572000"/>
                <a:gd name="connsiteY159" fmla="*/ 4087379 h 4572000"/>
                <a:gd name="connsiteX160" fmla="*/ 1557048 w 4572000"/>
                <a:gd name="connsiteY160" fmla="*/ 4046140 h 4572000"/>
                <a:gd name="connsiteX161" fmla="*/ 1598272 w 4572000"/>
                <a:gd name="connsiteY161" fmla="*/ 4145600 h 4572000"/>
                <a:gd name="connsiteX162" fmla="*/ 3114671 w 4572000"/>
                <a:gd name="connsiteY162" fmla="*/ 4087374 h 4572000"/>
                <a:gd name="connsiteX163" fmla="*/ 3073434 w 4572000"/>
                <a:gd name="connsiteY163" fmla="*/ 4186935 h 4572000"/>
                <a:gd name="connsiteX164" fmla="*/ 2973873 w 4572000"/>
                <a:gd name="connsiteY164" fmla="*/ 4145697 h 4572000"/>
                <a:gd name="connsiteX165" fmla="*/ 3015078 w 4572000"/>
                <a:gd name="connsiteY165" fmla="*/ 4046150 h 4572000"/>
                <a:gd name="connsiteX166" fmla="*/ 3015145 w 4572000"/>
                <a:gd name="connsiteY166" fmla="*/ 4046150 h 4572000"/>
                <a:gd name="connsiteX167" fmla="*/ 3114671 w 4572000"/>
                <a:gd name="connsiteY167" fmla="*/ 4087393 h 4572000"/>
                <a:gd name="connsiteX168" fmla="*/ 4116540 w 4572000"/>
                <a:gd name="connsiteY168" fmla="*/ 2968034 h 4572000"/>
                <a:gd name="connsiteX169" fmla="*/ 4192656 w 4572000"/>
                <a:gd name="connsiteY169" fmla="*/ 3044318 h 4572000"/>
                <a:gd name="connsiteX170" fmla="*/ 4116373 w 4572000"/>
                <a:gd name="connsiteY170" fmla="*/ 3120434 h 4572000"/>
                <a:gd name="connsiteX171" fmla="*/ 4040256 w 4572000"/>
                <a:gd name="connsiteY171" fmla="*/ 3044151 h 4572000"/>
                <a:gd name="connsiteX172" fmla="*/ 4046055 w 4572000"/>
                <a:gd name="connsiteY172" fmla="*/ 3015078 h 4572000"/>
                <a:gd name="connsiteX173" fmla="*/ 4116540 w 4572000"/>
                <a:gd name="connsiteY173" fmla="*/ 2968034 h 4572000"/>
                <a:gd name="connsiteX174" fmla="*/ 3579196 w 4572000"/>
                <a:gd name="connsiteY174" fmla="*/ 777360 h 4572000"/>
                <a:gd name="connsiteX175" fmla="*/ 3579196 w 4572000"/>
                <a:gd name="connsiteY175" fmla="*/ 777360 h 4572000"/>
                <a:gd name="connsiteX176" fmla="*/ 3794722 w 4572000"/>
                <a:gd name="connsiteY176" fmla="*/ 777347 h 4572000"/>
                <a:gd name="connsiteX177" fmla="*/ 3794736 w 4572000"/>
                <a:gd name="connsiteY177" fmla="*/ 992873 h 4572000"/>
                <a:gd name="connsiteX178" fmla="*/ 3579253 w 4572000"/>
                <a:gd name="connsiteY178" fmla="*/ 992930 h 4572000"/>
                <a:gd name="connsiteX179" fmla="*/ 3579158 w 4572000"/>
                <a:gd name="connsiteY179" fmla="*/ 992844 h 4572000"/>
                <a:gd name="connsiteX180" fmla="*/ 3579196 w 4572000"/>
                <a:gd name="connsiteY180" fmla="*/ 777360 h 4572000"/>
                <a:gd name="connsiteX181" fmla="*/ 2133644 w 4572000"/>
                <a:gd name="connsiteY181" fmla="*/ 304844 h 4572000"/>
                <a:gd name="connsiteX182" fmla="*/ 2286044 w 4572000"/>
                <a:gd name="connsiteY182" fmla="*/ 152444 h 4572000"/>
                <a:gd name="connsiteX183" fmla="*/ 2438444 w 4572000"/>
                <a:gd name="connsiteY183" fmla="*/ 304844 h 4572000"/>
                <a:gd name="connsiteX184" fmla="*/ 2286044 w 4572000"/>
                <a:gd name="connsiteY184" fmla="*/ 457244 h 4572000"/>
                <a:gd name="connsiteX185" fmla="*/ 2133644 w 4572000"/>
                <a:gd name="connsiteY185" fmla="*/ 304844 h 4572000"/>
                <a:gd name="connsiteX186" fmla="*/ 777360 w 4572000"/>
                <a:gd name="connsiteY186" fmla="*/ 992892 h 4572000"/>
                <a:gd name="connsiteX187" fmla="*/ 777360 w 4572000"/>
                <a:gd name="connsiteY187" fmla="*/ 992892 h 4572000"/>
                <a:gd name="connsiteX188" fmla="*/ 777347 w 4572000"/>
                <a:gd name="connsiteY188" fmla="*/ 777366 h 4572000"/>
                <a:gd name="connsiteX189" fmla="*/ 992873 w 4572000"/>
                <a:gd name="connsiteY189" fmla="*/ 777352 h 4572000"/>
                <a:gd name="connsiteX190" fmla="*/ 992930 w 4572000"/>
                <a:gd name="connsiteY190" fmla="*/ 992835 h 4572000"/>
                <a:gd name="connsiteX191" fmla="*/ 992844 w 4572000"/>
                <a:gd name="connsiteY191" fmla="*/ 992930 h 4572000"/>
                <a:gd name="connsiteX192" fmla="*/ 777360 w 4572000"/>
                <a:gd name="connsiteY192" fmla="*/ 992892 h 4572000"/>
                <a:gd name="connsiteX193" fmla="*/ 304844 w 4572000"/>
                <a:gd name="connsiteY193" fmla="*/ 2438444 h 4572000"/>
                <a:gd name="connsiteX194" fmla="*/ 152444 w 4572000"/>
                <a:gd name="connsiteY194" fmla="*/ 2286044 h 4572000"/>
                <a:gd name="connsiteX195" fmla="*/ 304844 w 4572000"/>
                <a:gd name="connsiteY195" fmla="*/ 2133644 h 4572000"/>
                <a:gd name="connsiteX196" fmla="*/ 457244 w 4572000"/>
                <a:gd name="connsiteY196" fmla="*/ 2286044 h 4572000"/>
                <a:gd name="connsiteX197" fmla="*/ 304844 w 4572000"/>
                <a:gd name="connsiteY197" fmla="*/ 2438444 h 4572000"/>
                <a:gd name="connsiteX198" fmla="*/ 992892 w 4572000"/>
                <a:gd name="connsiteY198" fmla="*/ 3794728 h 4572000"/>
                <a:gd name="connsiteX199" fmla="*/ 992892 w 4572000"/>
                <a:gd name="connsiteY199" fmla="*/ 3794728 h 4572000"/>
                <a:gd name="connsiteX200" fmla="*/ 777447 w 4572000"/>
                <a:gd name="connsiteY200" fmla="*/ 3794660 h 4572000"/>
                <a:gd name="connsiteX201" fmla="*/ 777514 w 4572000"/>
                <a:gd name="connsiteY201" fmla="*/ 3579215 h 4572000"/>
                <a:gd name="connsiteX202" fmla="*/ 992835 w 4572000"/>
                <a:gd name="connsiteY202" fmla="*/ 3579158 h 4572000"/>
                <a:gd name="connsiteX203" fmla="*/ 992930 w 4572000"/>
                <a:gd name="connsiteY203" fmla="*/ 3579244 h 4572000"/>
                <a:gd name="connsiteX204" fmla="*/ 992892 w 4572000"/>
                <a:gd name="connsiteY204" fmla="*/ 3794728 h 4572000"/>
                <a:gd name="connsiteX205" fmla="*/ 2438444 w 4572000"/>
                <a:gd name="connsiteY205" fmla="*/ 4267244 h 4572000"/>
                <a:gd name="connsiteX206" fmla="*/ 2286044 w 4572000"/>
                <a:gd name="connsiteY206" fmla="*/ 4419644 h 4572000"/>
                <a:gd name="connsiteX207" fmla="*/ 2133644 w 4572000"/>
                <a:gd name="connsiteY207" fmla="*/ 4267244 h 4572000"/>
                <a:gd name="connsiteX208" fmla="*/ 2286044 w 4572000"/>
                <a:gd name="connsiteY208" fmla="*/ 4114844 h 4572000"/>
                <a:gd name="connsiteX209" fmla="*/ 2438444 w 4572000"/>
                <a:gd name="connsiteY209" fmla="*/ 4267244 h 4572000"/>
                <a:gd name="connsiteX210" fmla="*/ 2286044 w 4572000"/>
                <a:gd name="connsiteY210" fmla="*/ 3581444 h 4572000"/>
                <a:gd name="connsiteX211" fmla="*/ 990644 w 4572000"/>
                <a:gd name="connsiteY211" fmla="*/ 2286044 h 4572000"/>
                <a:gd name="connsiteX212" fmla="*/ 2286044 w 4572000"/>
                <a:gd name="connsiteY212" fmla="*/ 990644 h 4572000"/>
                <a:gd name="connsiteX213" fmla="*/ 3581444 w 4572000"/>
                <a:gd name="connsiteY213" fmla="*/ 2286044 h 4572000"/>
                <a:gd name="connsiteX214" fmla="*/ 2286044 w 4572000"/>
                <a:gd name="connsiteY214" fmla="*/ 3581444 h 4572000"/>
                <a:gd name="connsiteX215" fmla="*/ 3794728 w 4572000"/>
                <a:gd name="connsiteY215" fmla="*/ 3579196 h 4572000"/>
                <a:gd name="connsiteX216" fmla="*/ 3794728 w 4572000"/>
                <a:gd name="connsiteY216" fmla="*/ 3579196 h 4572000"/>
                <a:gd name="connsiteX217" fmla="*/ 3794741 w 4572000"/>
                <a:gd name="connsiteY217" fmla="*/ 3794722 h 4572000"/>
                <a:gd name="connsiteX218" fmla="*/ 3579215 w 4572000"/>
                <a:gd name="connsiteY218" fmla="*/ 3794736 h 4572000"/>
                <a:gd name="connsiteX219" fmla="*/ 3579158 w 4572000"/>
                <a:gd name="connsiteY219" fmla="*/ 3579253 h 4572000"/>
                <a:gd name="connsiteX220" fmla="*/ 3579244 w 4572000"/>
                <a:gd name="connsiteY220" fmla="*/ 3579158 h 4572000"/>
                <a:gd name="connsiteX221" fmla="*/ 3794728 w 4572000"/>
                <a:gd name="connsiteY221" fmla="*/ 3579158 h 4572000"/>
                <a:gd name="connsiteX222" fmla="*/ 4267244 w 4572000"/>
                <a:gd name="connsiteY222" fmla="*/ 2438444 h 4572000"/>
                <a:gd name="connsiteX223" fmla="*/ 4114844 w 4572000"/>
                <a:gd name="connsiteY223" fmla="*/ 2286044 h 4572000"/>
                <a:gd name="connsiteX224" fmla="*/ 4267244 w 4572000"/>
                <a:gd name="connsiteY224" fmla="*/ 2133644 h 4572000"/>
                <a:gd name="connsiteX225" fmla="*/ 4419644 w 4572000"/>
                <a:gd name="connsiteY225" fmla="*/ 2286044 h 4572000"/>
                <a:gd name="connsiteX226" fmla="*/ 4267244 w 4572000"/>
                <a:gd name="connsiteY226" fmla="*/ 2438444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4572000" h="4572000">
                  <a:moveTo>
                    <a:pt x="4267244" y="1981244"/>
                  </a:moveTo>
                  <a:cubicBezTo>
                    <a:pt x="4128309" y="1981418"/>
                    <a:pt x="4007009" y="2075368"/>
                    <a:pt x="3972093" y="2209844"/>
                  </a:cubicBezTo>
                  <a:lnTo>
                    <a:pt x="3731844" y="2209844"/>
                  </a:lnTo>
                  <a:cubicBezTo>
                    <a:pt x="3724658" y="2071076"/>
                    <a:pt x="3697407" y="1934080"/>
                    <a:pt x="3650939" y="1803127"/>
                  </a:cubicBezTo>
                  <a:lnTo>
                    <a:pt x="3946614" y="1680654"/>
                  </a:lnTo>
                  <a:cubicBezTo>
                    <a:pt x="3990079" y="1728810"/>
                    <a:pt x="4051878" y="1756344"/>
                    <a:pt x="4116749" y="1756454"/>
                  </a:cubicBezTo>
                  <a:cubicBezTo>
                    <a:pt x="4243002" y="1756289"/>
                    <a:pt x="4345215" y="1653807"/>
                    <a:pt x="4345050" y="1527555"/>
                  </a:cubicBezTo>
                  <a:cubicBezTo>
                    <a:pt x="4344885" y="1401303"/>
                    <a:pt x="4242404" y="1299089"/>
                    <a:pt x="4116151" y="1299254"/>
                  </a:cubicBezTo>
                  <a:cubicBezTo>
                    <a:pt x="4086231" y="1299294"/>
                    <a:pt x="4056609" y="1305206"/>
                    <a:pt x="4028967" y="1316656"/>
                  </a:cubicBezTo>
                  <a:lnTo>
                    <a:pt x="4028967" y="1316656"/>
                  </a:lnTo>
                  <a:cubicBezTo>
                    <a:pt x="3939555" y="1353825"/>
                    <a:pt x="3883193" y="1443223"/>
                    <a:pt x="3888206" y="1539922"/>
                  </a:cubicBezTo>
                  <a:lnTo>
                    <a:pt x="3592493" y="1662414"/>
                  </a:lnTo>
                  <a:cubicBezTo>
                    <a:pt x="3532422" y="1537208"/>
                    <a:pt x="3454715" y="1421259"/>
                    <a:pt x="3361740" y="1318104"/>
                  </a:cubicBezTo>
                  <a:lnTo>
                    <a:pt x="3532133" y="1147711"/>
                  </a:lnTo>
                  <a:cubicBezTo>
                    <a:pt x="3677150" y="1233194"/>
                    <a:pt x="3864007" y="1184932"/>
                    <a:pt x="3949489" y="1039915"/>
                  </a:cubicBezTo>
                  <a:cubicBezTo>
                    <a:pt x="4034972" y="894899"/>
                    <a:pt x="3986710" y="708042"/>
                    <a:pt x="3841693" y="622559"/>
                  </a:cubicBezTo>
                  <a:cubicBezTo>
                    <a:pt x="3721991" y="551998"/>
                    <a:pt x="3569717" y="571327"/>
                    <a:pt x="3471440" y="669556"/>
                  </a:cubicBezTo>
                  <a:lnTo>
                    <a:pt x="3471440" y="669556"/>
                  </a:lnTo>
                  <a:cubicBezTo>
                    <a:pt x="3373323" y="767927"/>
                    <a:pt x="3353982" y="920133"/>
                    <a:pt x="3424377" y="1039917"/>
                  </a:cubicBezTo>
                  <a:lnTo>
                    <a:pt x="3253984" y="1210310"/>
                  </a:lnTo>
                  <a:cubicBezTo>
                    <a:pt x="3150829" y="1117335"/>
                    <a:pt x="3034880" y="1039628"/>
                    <a:pt x="2909674" y="979557"/>
                  </a:cubicBezTo>
                  <a:lnTo>
                    <a:pt x="3032137" y="683939"/>
                  </a:lnTo>
                  <a:cubicBezTo>
                    <a:pt x="3036071" y="684139"/>
                    <a:pt x="3039995" y="684263"/>
                    <a:pt x="3043910" y="684263"/>
                  </a:cubicBezTo>
                  <a:cubicBezTo>
                    <a:pt x="3170163" y="684430"/>
                    <a:pt x="3272646" y="582219"/>
                    <a:pt x="3272814" y="455966"/>
                  </a:cubicBezTo>
                  <a:cubicBezTo>
                    <a:pt x="3272981" y="329714"/>
                    <a:pt x="3170769" y="227231"/>
                    <a:pt x="3044517" y="227063"/>
                  </a:cubicBezTo>
                  <a:cubicBezTo>
                    <a:pt x="2951949" y="226940"/>
                    <a:pt x="2868444" y="282655"/>
                    <a:pt x="2833017" y="368176"/>
                  </a:cubicBezTo>
                  <a:lnTo>
                    <a:pt x="2833017" y="368176"/>
                  </a:lnTo>
                  <a:cubicBezTo>
                    <a:pt x="2796078" y="457679"/>
                    <a:pt x="2819433" y="560744"/>
                    <a:pt x="2891348" y="625579"/>
                  </a:cubicBezTo>
                  <a:lnTo>
                    <a:pt x="2768962" y="921111"/>
                  </a:lnTo>
                  <a:cubicBezTo>
                    <a:pt x="2638006" y="874656"/>
                    <a:pt x="2501011" y="847418"/>
                    <a:pt x="2362244" y="840244"/>
                  </a:cubicBezTo>
                  <a:lnTo>
                    <a:pt x="2362244" y="599995"/>
                  </a:lnTo>
                  <a:cubicBezTo>
                    <a:pt x="2525235" y="557911"/>
                    <a:pt x="2623249" y="391665"/>
                    <a:pt x="2581165" y="228674"/>
                  </a:cubicBezTo>
                  <a:cubicBezTo>
                    <a:pt x="2539081" y="65683"/>
                    <a:pt x="2372835" y="-32332"/>
                    <a:pt x="2209844" y="9752"/>
                  </a:cubicBezTo>
                  <a:cubicBezTo>
                    <a:pt x="2046853" y="51837"/>
                    <a:pt x="1948838" y="218083"/>
                    <a:pt x="1990923" y="381074"/>
                  </a:cubicBezTo>
                  <a:cubicBezTo>
                    <a:pt x="2018643" y="488436"/>
                    <a:pt x="2102482" y="572274"/>
                    <a:pt x="2209844" y="599995"/>
                  </a:cubicBezTo>
                  <a:lnTo>
                    <a:pt x="2209844" y="840244"/>
                  </a:lnTo>
                  <a:cubicBezTo>
                    <a:pt x="2071076" y="847430"/>
                    <a:pt x="1934080" y="874681"/>
                    <a:pt x="1803127" y="921150"/>
                  </a:cubicBezTo>
                  <a:lnTo>
                    <a:pt x="1680740" y="625579"/>
                  </a:lnTo>
                  <a:cubicBezTo>
                    <a:pt x="1774606" y="541147"/>
                    <a:pt x="1782254" y="396608"/>
                    <a:pt x="1697821" y="302742"/>
                  </a:cubicBezTo>
                  <a:cubicBezTo>
                    <a:pt x="1613389" y="208876"/>
                    <a:pt x="1468850" y="201228"/>
                    <a:pt x="1374984" y="285660"/>
                  </a:cubicBezTo>
                  <a:cubicBezTo>
                    <a:pt x="1302949" y="350455"/>
                    <a:pt x="1279585" y="453623"/>
                    <a:pt x="1316675" y="543131"/>
                  </a:cubicBezTo>
                  <a:lnTo>
                    <a:pt x="1316675" y="543131"/>
                  </a:lnTo>
                  <a:cubicBezTo>
                    <a:pt x="1352173" y="628574"/>
                    <a:pt x="1435607" y="684253"/>
                    <a:pt x="1528130" y="684244"/>
                  </a:cubicBezTo>
                  <a:cubicBezTo>
                    <a:pt x="1532045" y="684244"/>
                    <a:pt x="1535969" y="684120"/>
                    <a:pt x="1539903" y="683920"/>
                  </a:cubicBezTo>
                  <a:lnTo>
                    <a:pt x="1662366" y="979585"/>
                  </a:lnTo>
                  <a:cubicBezTo>
                    <a:pt x="1537160" y="1039656"/>
                    <a:pt x="1421211" y="1117364"/>
                    <a:pt x="1318056" y="1210338"/>
                  </a:cubicBezTo>
                  <a:lnTo>
                    <a:pt x="1147711" y="1039955"/>
                  </a:lnTo>
                  <a:cubicBezTo>
                    <a:pt x="1233194" y="894938"/>
                    <a:pt x="1184932" y="708082"/>
                    <a:pt x="1039915" y="622599"/>
                  </a:cubicBezTo>
                  <a:cubicBezTo>
                    <a:pt x="894899" y="537116"/>
                    <a:pt x="708042" y="585378"/>
                    <a:pt x="622559" y="730395"/>
                  </a:cubicBezTo>
                  <a:cubicBezTo>
                    <a:pt x="551998" y="850098"/>
                    <a:pt x="571327" y="1002371"/>
                    <a:pt x="669556" y="1100648"/>
                  </a:cubicBezTo>
                  <a:lnTo>
                    <a:pt x="669556" y="1100648"/>
                  </a:lnTo>
                  <a:cubicBezTo>
                    <a:pt x="767943" y="1198733"/>
                    <a:pt x="920125" y="1218072"/>
                    <a:pt x="1039917" y="1147711"/>
                  </a:cubicBezTo>
                  <a:lnTo>
                    <a:pt x="1210310" y="1318104"/>
                  </a:lnTo>
                  <a:cubicBezTo>
                    <a:pt x="1117335" y="1421259"/>
                    <a:pt x="1039628" y="1537208"/>
                    <a:pt x="979557" y="1662414"/>
                  </a:cubicBezTo>
                  <a:lnTo>
                    <a:pt x="683939" y="1539941"/>
                  </a:lnTo>
                  <a:cubicBezTo>
                    <a:pt x="690611" y="1413865"/>
                    <a:pt x="593815" y="1306252"/>
                    <a:pt x="467739" y="1299580"/>
                  </a:cubicBezTo>
                  <a:cubicBezTo>
                    <a:pt x="341663" y="1292908"/>
                    <a:pt x="234050" y="1389704"/>
                    <a:pt x="227378" y="1515780"/>
                  </a:cubicBezTo>
                  <a:cubicBezTo>
                    <a:pt x="222258" y="1612533"/>
                    <a:pt x="278686" y="1702005"/>
                    <a:pt x="368204" y="1739071"/>
                  </a:cubicBezTo>
                  <a:lnTo>
                    <a:pt x="368204" y="1739071"/>
                  </a:lnTo>
                  <a:cubicBezTo>
                    <a:pt x="395823" y="1750540"/>
                    <a:pt x="425433" y="1756447"/>
                    <a:pt x="455339" y="1756454"/>
                  </a:cubicBezTo>
                  <a:cubicBezTo>
                    <a:pt x="520202" y="1756341"/>
                    <a:pt x="581996" y="1728816"/>
                    <a:pt x="625465" y="1680673"/>
                  </a:cubicBezTo>
                  <a:lnTo>
                    <a:pt x="921111" y="1803127"/>
                  </a:lnTo>
                  <a:cubicBezTo>
                    <a:pt x="874656" y="1934083"/>
                    <a:pt x="847418" y="2071078"/>
                    <a:pt x="840244" y="2209844"/>
                  </a:cubicBezTo>
                  <a:lnTo>
                    <a:pt x="599995" y="2209844"/>
                  </a:lnTo>
                  <a:cubicBezTo>
                    <a:pt x="557911" y="2046853"/>
                    <a:pt x="391665" y="1948839"/>
                    <a:pt x="228674" y="1990923"/>
                  </a:cubicBezTo>
                  <a:cubicBezTo>
                    <a:pt x="65683" y="2033007"/>
                    <a:pt x="-32332" y="2199253"/>
                    <a:pt x="9752" y="2362244"/>
                  </a:cubicBezTo>
                  <a:cubicBezTo>
                    <a:pt x="51837" y="2525235"/>
                    <a:pt x="218083" y="2623249"/>
                    <a:pt x="381074" y="2581165"/>
                  </a:cubicBezTo>
                  <a:cubicBezTo>
                    <a:pt x="488436" y="2553445"/>
                    <a:pt x="572274" y="2469606"/>
                    <a:pt x="599995" y="2362244"/>
                  </a:cubicBezTo>
                  <a:lnTo>
                    <a:pt x="840244" y="2362244"/>
                  </a:lnTo>
                  <a:cubicBezTo>
                    <a:pt x="847430" y="2501012"/>
                    <a:pt x="874681" y="2638008"/>
                    <a:pt x="921150" y="2768962"/>
                  </a:cubicBezTo>
                  <a:lnTo>
                    <a:pt x="625579" y="2891348"/>
                  </a:lnTo>
                  <a:cubicBezTo>
                    <a:pt x="541147" y="2797482"/>
                    <a:pt x="396608" y="2789835"/>
                    <a:pt x="302742" y="2874267"/>
                  </a:cubicBezTo>
                  <a:cubicBezTo>
                    <a:pt x="208876" y="2958699"/>
                    <a:pt x="201228" y="3103238"/>
                    <a:pt x="285660" y="3197104"/>
                  </a:cubicBezTo>
                  <a:cubicBezTo>
                    <a:pt x="350455" y="3269139"/>
                    <a:pt x="453623" y="3292503"/>
                    <a:pt x="543131" y="3255413"/>
                  </a:cubicBezTo>
                  <a:lnTo>
                    <a:pt x="543131" y="3255413"/>
                  </a:lnTo>
                  <a:cubicBezTo>
                    <a:pt x="632558" y="3218261"/>
                    <a:pt x="688940" y="3128864"/>
                    <a:pt x="683939" y="3032156"/>
                  </a:cubicBezTo>
                  <a:lnTo>
                    <a:pt x="979633" y="2909674"/>
                  </a:lnTo>
                  <a:cubicBezTo>
                    <a:pt x="1039704" y="3034880"/>
                    <a:pt x="1117412" y="3150829"/>
                    <a:pt x="1210386" y="3253984"/>
                  </a:cubicBezTo>
                  <a:lnTo>
                    <a:pt x="1039984" y="3424377"/>
                  </a:lnTo>
                  <a:cubicBezTo>
                    <a:pt x="894977" y="3338991"/>
                    <a:pt x="708207" y="3387324"/>
                    <a:pt x="622821" y="3532331"/>
                  </a:cubicBezTo>
                  <a:cubicBezTo>
                    <a:pt x="537436" y="3677338"/>
                    <a:pt x="585768" y="3864107"/>
                    <a:pt x="730775" y="3949493"/>
                  </a:cubicBezTo>
                  <a:cubicBezTo>
                    <a:pt x="850382" y="4019922"/>
                    <a:pt x="1002472" y="4000614"/>
                    <a:pt x="1100686" y="3902532"/>
                  </a:cubicBezTo>
                  <a:lnTo>
                    <a:pt x="1100686" y="3902532"/>
                  </a:lnTo>
                  <a:cubicBezTo>
                    <a:pt x="1198803" y="3804161"/>
                    <a:pt x="1218144" y="3651955"/>
                    <a:pt x="1147749" y="3532171"/>
                  </a:cubicBezTo>
                  <a:lnTo>
                    <a:pt x="1318142" y="3361778"/>
                  </a:lnTo>
                  <a:cubicBezTo>
                    <a:pt x="1421297" y="3454752"/>
                    <a:pt x="1537246" y="3532460"/>
                    <a:pt x="1662452" y="3592531"/>
                  </a:cubicBezTo>
                  <a:lnTo>
                    <a:pt x="1539932" y="3888149"/>
                  </a:lnTo>
                  <a:cubicBezTo>
                    <a:pt x="1413856" y="3881482"/>
                    <a:pt x="1306246" y="3978283"/>
                    <a:pt x="1299579" y="4104359"/>
                  </a:cubicBezTo>
                  <a:cubicBezTo>
                    <a:pt x="1292913" y="4230435"/>
                    <a:pt x="1389713" y="4338045"/>
                    <a:pt x="1515789" y="4344711"/>
                  </a:cubicBezTo>
                  <a:cubicBezTo>
                    <a:pt x="1612539" y="4349827"/>
                    <a:pt x="1702006" y="4293399"/>
                    <a:pt x="1739071" y="4203884"/>
                  </a:cubicBezTo>
                  <a:lnTo>
                    <a:pt x="1739071" y="4203884"/>
                  </a:lnTo>
                  <a:cubicBezTo>
                    <a:pt x="1776011" y="4114380"/>
                    <a:pt x="1752655" y="4011316"/>
                    <a:pt x="1680740" y="3946480"/>
                  </a:cubicBezTo>
                  <a:lnTo>
                    <a:pt x="1803127" y="3650976"/>
                  </a:lnTo>
                  <a:cubicBezTo>
                    <a:pt x="1934083" y="3697432"/>
                    <a:pt x="2071078" y="3724670"/>
                    <a:pt x="2209844" y="3731844"/>
                  </a:cubicBezTo>
                  <a:lnTo>
                    <a:pt x="2209844" y="3972093"/>
                  </a:lnTo>
                  <a:cubicBezTo>
                    <a:pt x="2046853" y="4014177"/>
                    <a:pt x="1948839" y="4180423"/>
                    <a:pt x="1990923" y="4343414"/>
                  </a:cubicBezTo>
                  <a:cubicBezTo>
                    <a:pt x="2033007" y="4506405"/>
                    <a:pt x="2199253" y="4604420"/>
                    <a:pt x="2362244" y="4562336"/>
                  </a:cubicBezTo>
                  <a:cubicBezTo>
                    <a:pt x="2525235" y="4520251"/>
                    <a:pt x="2623249" y="4354005"/>
                    <a:pt x="2581165" y="4191014"/>
                  </a:cubicBezTo>
                  <a:cubicBezTo>
                    <a:pt x="2553445" y="4083652"/>
                    <a:pt x="2469606" y="3999814"/>
                    <a:pt x="2362244" y="3972093"/>
                  </a:cubicBezTo>
                  <a:lnTo>
                    <a:pt x="2362244" y="3731844"/>
                  </a:lnTo>
                  <a:cubicBezTo>
                    <a:pt x="2501012" y="3724658"/>
                    <a:pt x="2638008" y="3697407"/>
                    <a:pt x="2768962" y="3650939"/>
                  </a:cubicBezTo>
                  <a:lnTo>
                    <a:pt x="2891387" y="3946509"/>
                  </a:lnTo>
                  <a:cubicBezTo>
                    <a:pt x="2797520" y="4030941"/>
                    <a:pt x="2789873" y="4175480"/>
                    <a:pt x="2874305" y="4269346"/>
                  </a:cubicBezTo>
                  <a:cubicBezTo>
                    <a:pt x="2958737" y="4363213"/>
                    <a:pt x="3103276" y="4370860"/>
                    <a:pt x="3197143" y="4286428"/>
                  </a:cubicBezTo>
                  <a:cubicBezTo>
                    <a:pt x="3269177" y="4221633"/>
                    <a:pt x="3292541" y="4118465"/>
                    <a:pt x="3255451" y="4028957"/>
                  </a:cubicBezTo>
                  <a:lnTo>
                    <a:pt x="3255451" y="4028957"/>
                  </a:lnTo>
                  <a:cubicBezTo>
                    <a:pt x="3218296" y="3939514"/>
                    <a:pt x="3128879" y="3883129"/>
                    <a:pt x="3032156" y="3888149"/>
                  </a:cubicBezTo>
                  <a:lnTo>
                    <a:pt x="2909674" y="3592493"/>
                  </a:lnTo>
                  <a:cubicBezTo>
                    <a:pt x="3034880" y="3532422"/>
                    <a:pt x="3150829" y="3454715"/>
                    <a:pt x="3253984" y="3361740"/>
                  </a:cubicBezTo>
                  <a:lnTo>
                    <a:pt x="3424377" y="3532133"/>
                  </a:lnTo>
                  <a:cubicBezTo>
                    <a:pt x="3338894" y="3677150"/>
                    <a:pt x="3387156" y="3864007"/>
                    <a:pt x="3532173" y="3949489"/>
                  </a:cubicBezTo>
                  <a:cubicBezTo>
                    <a:pt x="3677190" y="4034972"/>
                    <a:pt x="3864046" y="3986710"/>
                    <a:pt x="3949529" y="3841693"/>
                  </a:cubicBezTo>
                  <a:cubicBezTo>
                    <a:pt x="4020090" y="3721991"/>
                    <a:pt x="4000762" y="3569717"/>
                    <a:pt x="3902532" y="3471440"/>
                  </a:cubicBezTo>
                  <a:lnTo>
                    <a:pt x="3902532" y="3471440"/>
                  </a:lnTo>
                  <a:cubicBezTo>
                    <a:pt x="3804162" y="3373328"/>
                    <a:pt x="3651963" y="3353987"/>
                    <a:pt x="3532181" y="3424377"/>
                  </a:cubicBezTo>
                  <a:lnTo>
                    <a:pt x="3361778" y="3253984"/>
                  </a:lnTo>
                  <a:cubicBezTo>
                    <a:pt x="3454752" y="3150829"/>
                    <a:pt x="3532460" y="3034880"/>
                    <a:pt x="3592531" y="2909674"/>
                  </a:cubicBezTo>
                  <a:lnTo>
                    <a:pt x="3888149" y="3032156"/>
                  </a:lnTo>
                  <a:cubicBezTo>
                    <a:pt x="3881482" y="3158232"/>
                    <a:pt x="3978283" y="3265842"/>
                    <a:pt x="4104359" y="3272509"/>
                  </a:cubicBezTo>
                  <a:cubicBezTo>
                    <a:pt x="4230435" y="3279175"/>
                    <a:pt x="4338045" y="3182375"/>
                    <a:pt x="4344711" y="3056299"/>
                  </a:cubicBezTo>
                  <a:cubicBezTo>
                    <a:pt x="4349827" y="2959549"/>
                    <a:pt x="4293399" y="2870082"/>
                    <a:pt x="4203884" y="2833017"/>
                  </a:cubicBezTo>
                  <a:lnTo>
                    <a:pt x="4203884" y="2833017"/>
                  </a:lnTo>
                  <a:cubicBezTo>
                    <a:pt x="4114379" y="2796089"/>
                    <a:pt x="4011322" y="2819443"/>
                    <a:pt x="3946480" y="2891348"/>
                  </a:cubicBezTo>
                  <a:lnTo>
                    <a:pt x="3650976" y="2768962"/>
                  </a:lnTo>
                  <a:cubicBezTo>
                    <a:pt x="3697432" y="2638006"/>
                    <a:pt x="3724670" y="2501011"/>
                    <a:pt x="3731844" y="2362244"/>
                  </a:cubicBezTo>
                  <a:lnTo>
                    <a:pt x="3972093" y="2362244"/>
                  </a:lnTo>
                  <a:cubicBezTo>
                    <a:pt x="4014177" y="2525235"/>
                    <a:pt x="4180423" y="2623249"/>
                    <a:pt x="4343414" y="2581165"/>
                  </a:cubicBezTo>
                  <a:cubicBezTo>
                    <a:pt x="4506405" y="2539081"/>
                    <a:pt x="4604420" y="2372835"/>
                    <a:pt x="4562336" y="2209844"/>
                  </a:cubicBezTo>
                  <a:cubicBezTo>
                    <a:pt x="4527591" y="2075280"/>
                    <a:pt x="4406221" y="1981258"/>
                    <a:pt x="4267244" y="1981244"/>
                  </a:cubicBezTo>
                  <a:close/>
                  <a:moveTo>
                    <a:pt x="4087269" y="1457474"/>
                  </a:moveTo>
                  <a:cubicBezTo>
                    <a:pt x="4126150" y="1441368"/>
                    <a:pt x="4170725" y="1459831"/>
                    <a:pt x="4186830" y="1498712"/>
                  </a:cubicBezTo>
                  <a:cubicBezTo>
                    <a:pt x="4202936" y="1537592"/>
                    <a:pt x="4184473" y="1582167"/>
                    <a:pt x="4145592" y="1598272"/>
                  </a:cubicBezTo>
                  <a:cubicBezTo>
                    <a:pt x="4106725" y="1614372"/>
                    <a:pt x="4062163" y="1595927"/>
                    <a:pt x="4046045" y="1557067"/>
                  </a:cubicBezTo>
                  <a:lnTo>
                    <a:pt x="4046045" y="1557001"/>
                  </a:lnTo>
                  <a:cubicBezTo>
                    <a:pt x="4030006" y="1518133"/>
                    <a:pt x="4048445" y="1473617"/>
                    <a:pt x="4087269" y="1457474"/>
                  </a:cubicBezTo>
                  <a:close/>
                  <a:moveTo>
                    <a:pt x="2973797" y="426488"/>
                  </a:moveTo>
                  <a:cubicBezTo>
                    <a:pt x="2989903" y="387608"/>
                    <a:pt x="3034478" y="369146"/>
                    <a:pt x="3073358" y="385252"/>
                  </a:cubicBezTo>
                  <a:cubicBezTo>
                    <a:pt x="3112238" y="401359"/>
                    <a:pt x="3130700" y="445934"/>
                    <a:pt x="3114594" y="484814"/>
                  </a:cubicBezTo>
                  <a:cubicBezTo>
                    <a:pt x="3098489" y="523691"/>
                    <a:pt x="3053919" y="542153"/>
                    <a:pt x="3015040" y="526053"/>
                  </a:cubicBezTo>
                  <a:cubicBezTo>
                    <a:pt x="2976191" y="509914"/>
                    <a:pt x="2957746" y="465366"/>
                    <a:pt x="2973816" y="426488"/>
                  </a:cubicBezTo>
                  <a:close/>
                  <a:moveTo>
                    <a:pt x="1457474" y="484867"/>
                  </a:moveTo>
                  <a:cubicBezTo>
                    <a:pt x="1441368" y="445986"/>
                    <a:pt x="1459831" y="401411"/>
                    <a:pt x="1498712" y="385306"/>
                  </a:cubicBezTo>
                  <a:cubicBezTo>
                    <a:pt x="1537592" y="369200"/>
                    <a:pt x="1582167" y="387663"/>
                    <a:pt x="1598272" y="426544"/>
                  </a:cubicBezTo>
                  <a:cubicBezTo>
                    <a:pt x="1614372" y="465411"/>
                    <a:pt x="1595927" y="509973"/>
                    <a:pt x="1557067" y="526091"/>
                  </a:cubicBezTo>
                  <a:lnTo>
                    <a:pt x="1557001" y="526091"/>
                  </a:lnTo>
                  <a:cubicBezTo>
                    <a:pt x="1518133" y="542130"/>
                    <a:pt x="1473617" y="523691"/>
                    <a:pt x="1457474" y="484866"/>
                  </a:cubicBezTo>
                  <a:close/>
                  <a:moveTo>
                    <a:pt x="426488" y="1598339"/>
                  </a:moveTo>
                  <a:cubicBezTo>
                    <a:pt x="387608" y="1582233"/>
                    <a:pt x="369146" y="1537657"/>
                    <a:pt x="385252" y="1498777"/>
                  </a:cubicBezTo>
                  <a:cubicBezTo>
                    <a:pt x="401359" y="1459897"/>
                    <a:pt x="445934" y="1441436"/>
                    <a:pt x="484814" y="1457542"/>
                  </a:cubicBezTo>
                  <a:cubicBezTo>
                    <a:pt x="523691" y="1473647"/>
                    <a:pt x="542153" y="1518217"/>
                    <a:pt x="526053" y="1557096"/>
                  </a:cubicBezTo>
                  <a:cubicBezTo>
                    <a:pt x="509883" y="1595914"/>
                    <a:pt x="465352" y="1614331"/>
                    <a:pt x="426488" y="1598272"/>
                  </a:cubicBezTo>
                  <a:close/>
                  <a:moveTo>
                    <a:pt x="484819" y="3114719"/>
                  </a:moveTo>
                  <a:cubicBezTo>
                    <a:pt x="445939" y="3130826"/>
                    <a:pt x="401363" y="3112366"/>
                    <a:pt x="385256" y="3073486"/>
                  </a:cubicBezTo>
                  <a:cubicBezTo>
                    <a:pt x="369149" y="3034607"/>
                    <a:pt x="387610" y="2990031"/>
                    <a:pt x="426489" y="2973924"/>
                  </a:cubicBezTo>
                  <a:cubicBezTo>
                    <a:pt x="465361" y="2957820"/>
                    <a:pt x="509927" y="2976269"/>
                    <a:pt x="526043" y="3015135"/>
                  </a:cubicBezTo>
                  <a:lnTo>
                    <a:pt x="526043" y="3015192"/>
                  </a:lnTo>
                  <a:cubicBezTo>
                    <a:pt x="542018" y="3054018"/>
                    <a:pt x="523615" y="3098453"/>
                    <a:pt x="484867" y="3114614"/>
                  </a:cubicBezTo>
                  <a:close/>
                  <a:moveTo>
                    <a:pt x="1598291" y="4145705"/>
                  </a:moveTo>
                  <a:cubicBezTo>
                    <a:pt x="1582185" y="4184585"/>
                    <a:pt x="1537610" y="4203047"/>
                    <a:pt x="1498730" y="4186941"/>
                  </a:cubicBezTo>
                  <a:cubicBezTo>
                    <a:pt x="1459850" y="4170834"/>
                    <a:pt x="1441388" y="4126259"/>
                    <a:pt x="1457494" y="4087379"/>
                  </a:cubicBezTo>
                  <a:cubicBezTo>
                    <a:pt x="1473599" y="4048502"/>
                    <a:pt x="1518169" y="4030039"/>
                    <a:pt x="1557048" y="4046140"/>
                  </a:cubicBezTo>
                  <a:cubicBezTo>
                    <a:pt x="1595836" y="4062283"/>
                    <a:pt x="1614267" y="4106751"/>
                    <a:pt x="1598272" y="4145600"/>
                  </a:cubicBezTo>
                  <a:close/>
                  <a:moveTo>
                    <a:pt x="3114671" y="4087374"/>
                  </a:moveTo>
                  <a:cubicBezTo>
                    <a:pt x="3130777" y="4126254"/>
                    <a:pt x="3112314" y="4170829"/>
                    <a:pt x="3073434" y="4186935"/>
                  </a:cubicBezTo>
                  <a:cubicBezTo>
                    <a:pt x="3034553" y="4203040"/>
                    <a:pt x="2989978" y="4184577"/>
                    <a:pt x="2973873" y="4145697"/>
                  </a:cubicBezTo>
                  <a:cubicBezTo>
                    <a:pt x="2957773" y="4106829"/>
                    <a:pt x="2976218" y="4062268"/>
                    <a:pt x="3015078" y="4046150"/>
                  </a:cubicBezTo>
                  <a:lnTo>
                    <a:pt x="3015145" y="4046150"/>
                  </a:lnTo>
                  <a:cubicBezTo>
                    <a:pt x="3054017" y="4030068"/>
                    <a:pt x="3098568" y="4048529"/>
                    <a:pt x="3114671" y="4087393"/>
                  </a:cubicBezTo>
                  <a:close/>
                  <a:moveTo>
                    <a:pt x="4116540" y="2968034"/>
                  </a:moveTo>
                  <a:cubicBezTo>
                    <a:pt x="4158624" y="2968080"/>
                    <a:pt x="4192702" y="3002234"/>
                    <a:pt x="4192656" y="3044318"/>
                  </a:cubicBezTo>
                  <a:cubicBezTo>
                    <a:pt x="4192610" y="3086402"/>
                    <a:pt x="4158457" y="3120480"/>
                    <a:pt x="4116373" y="3120434"/>
                  </a:cubicBezTo>
                  <a:cubicBezTo>
                    <a:pt x="4074289" y="3120388"/>
                    <a:pt x="4040210" y="3086235"/>
                    <a:pt x="4040256" y="3044151"/>
                  </a:cubicBezTo>
                  <a:cubicBezTo>
                    <a:pt x="4040267" y="3034174"/>
                    <a:pt x="4042237" y="3024296"/>
                    <a:pt x="4046055" y="3015078"/>
                  </a:cubicBezTo>
                  <a:cubicBezTo>
                    <a:pt x="4057786" y="2986514"/>
                    <a:pt x="4085660" y="2967910"/>
                    <a:pt x="4116540" y="2968034"/>
                  </a:cubicBezTo>
                  <a:close/>
                  <a:moveTo>
                    <a:pt x="3579196" y="777360"/>
                  </a:moveTo>
                  <a:lnTo>
                    <a:pt x="3579196" y="777360"/>
                  </a:lnTo>
                  <a:cubicBezTo>
                    <a:pt x="3638708" y="717841"/>
                    <a:pt x="3735203" y="717835"/>
                    <a:pt x="3794722" y="777347"/>
                  </a:cubicBezTo>
                  <a:cubicBezTo>
                    <a:pt x="3854242" y="836859"/>
                    <a:pt x="3854248" y="933353"/>
                    <a:pt x="3794736" y="992873"/>
                  </a:cubicBezTo>
                  <a:cubicBezTo>
                    <a:pt x="3735241" y="1052376"/>
                    <a:pt x="3638780" y="1052401"/>
                    <a:pt x="3579253" y="992930"/>
                  </a:cubicBezTo>
                  <a:lnTo>
                    <a:pt x="3579158" y="992844"/>
                  </a:lnTo>
                  <a:cubicBezTo>
                    <a:pt x="3519780" y="933281"/>
                    <a:pt x="3519798" y="836902"/>
                    <a:pt x="3579196" y="777360"/>
                  </a:cubicBezTo>
                  <a:close/>
                  <a:moveTo>
                    <a:pt x="2133644" y="304844"/>
                  </a:moveTo>
                  <a:cubicBezTo>
                    <a:pt x="2133644" y="220676"/>
                    <a:pt x="2201876" y="152444"/>
                    <a:pt x="2286044" y="152444"/>
                  </a:cubicBezTo>
                  <a:cubicBezTo>
                    <a:pt x="2370212" y="152444"/>
                    <a:pt x="2438444" y="220676"/>
                    <a:pt x="2438444" y="304844"/>
                  </a:cubicBezTo>
                  <a:cubicBezTo>
                    <a:pt x="2438444" y="389012"/>
                    <a:pt x="2370212" y="457244"/>
                    <a:pt x="2286044" y="457244"/>
                  </a:cubicBezTo>
                  <a:cubicBezTo>
                    <a:pt x="2201917" y="457144"/>
                    <a:pt x="2133744" y="388971"/>
                    <a:pt x="2133644" y="304844"/>
                  </a:cubicBezTo>
                  <a:close/>
                  <a:moveTo>
                    <a:pt x="777360" y="992892"/>
                  </a:moveTo>
                  <a:lnTo>
                    <a:pt x="777360" y="992892"/>
                  </a:lnTo>
                  <a:cubicBezTo>
                    <a:pt x="717841" y="933380"/>
                    <a:pt x="717835" y="836885"/>
                    <a:pt x="777347" y="777366"/>
                  </a:cubicBezTo>
                  <a:cubicBezTo>
                    <a:pt x="836859" y="717846"/>
                    <a:pt x="933353" y="717840"/>
                    <a:pt x="992873" y="777352"/>
                  </a:cubicBezTo>
                  <a:cubicBezTo>
                    <a:pt x="1052376" y="836847"/>
                    <a:pt x="1052401" y="933308"/>
                    <a:pt x="992930" y="992835"/>
                  </a:cubicBezTo>
                  <a:lnTo>
                    <a:pt x="992844" y="992930"/>
                  </a:lnTo>
                  <a:cubicBezTo>
                    <a:pt x="933279" y="1052302"/>
                    <a:pt x="836904" y="1052285"/>
                    <a:pt x="777360" y="992892"/>
                  </a:cubicBezTo>
                  <a:close/>
                  <a:moveTo>
                    <a:pt x="304844" y="2438444"/>
                  </a:moveTo>
                  <a:cubicBezTo>
                    <a:pt x="220676" y="2438444"/>
                    <a:pt x="152444" y="2370212"/>
                    <a:pt x="152444" y="2286044"/>
                  </a:cubicBezTo>
                  <a:cubicBezTo>
                    <a:pt x="152444" y="2201876"/>
                    <a:pt x="220676" y="2133644"/>
                    <a:pt x="304844" y="2133644"/>
                  </a:cubicBezTo>
                  <a:cubicBezTo>
                    <a:pt x="389012" y="2133644"/>
                    <a:pt x="457244" y="2201876"/>
                    <a:pt x="457244" y="2286044"/>
                  </a:cubicBezTo>
                  <a:cubicBezTo>
                    <a:pt x="457144" y="2370171"/>
                    <a:pt x="388971" y="2438344"/>
                    <a:pt x="304844" y="2438444"/>
                  </a:cubicBezTo>
                  <a:close/>
                  <a:moveTo>
                    <a:pt x="992892" y="3794728"/>
                  </a:moveTo>
                  <a:lnTo>
                    <a:pt x="992892" y="3794728"/>
                  </a:lnTo>
                  <a:cubicBezTo>
                    <a:pt x="933380" y="3854203"/>
                    <a:pt x="836922" y="3854173"/>
                    <a:pt x="777447" y="3794660"/>
                  </a:cubicBezTo>
                  <a:cubicBezTo>
                    <a:pt x="717972" y="3735148"/>
                    <a:pt x="718002" y="3638690"/>
                    <a:pt x="777514" y="3579215"/>
                  </a:cubicBezTo>
                  <a:cubicBezTo>
                    <a:pt x="836978" y="3519789"/>
                    <a:pt x="933340" y="3519763"/>
                    <a:pt x="992835" y="3579158"/>
                  </a:cubicBezTo>
                  <a:lnTo>
                    <a:pt x="992930" y="3579244"/>
                  </a:lnTo>
                  <a:cubicBezTo>
                    <a:pt x="1052308" y="3638807"/>
                    <a:pt x="1052291" y="3735186"/>
                    <a:pt x="992892" y="3794728"/>
                  </a:cubicBezTo>
                  <a:close/>
                  <a:moveTo>
                    <a:pt x="2438444" y="4267244"/>
                  </a:moveTo>
                  <a:cubicBezTo>
                    <a:pt x="2438444" y="4351412"/>
                    <a:pt x="2370212" y="4419644"/>
                    <a:pt x="2286044" y="4419644"/>
                  </a:cubicBezTo>
                  <a:cubicBezTo>
                    <a:pt x="2201876" y="4419644"/>
                    <a:pt x="2133644" y="4351412"/>
                    <a:pt x="2133644" y="4267244"/>
                  </a:cubicBezTo>
                  <a:cubicBezTo>
                    <a:pt x="2133644" y="4183076"/>
                    <a:pt x="2201876" y="4114844"/>
                    <a:pt x="2286044" y="4114844"/>
                  </a:cubicBezTo>
                  <a:cubicBezTo>
                    <a:pt x="2370171" y="4114944"/>
                    <a:pt x="2438344" y="4183117"/>
                    <a:pt x="2438444" y="4267244"/>
                  </a:cubicBezTo>
                  <a:close/>
                  <a:moveTo>
                    <a:pt x="2286044" y="3581444"/>
                  </a:moveTo>
                  <a:cubicBezTo>
                    <a:pt x="1571755" y="3581444"/>
                    <a:pt x="990644" y="3000333"/>
                    <a:pt x="990644" y="2286044"/>
                  </a:cubicBezTo>
                  <a:cubicBezTo>
                    <a:pt x="990644" y="1571755"/>
                    <a:pt x="1571755" y="990644"/>
                    <a:pt x="2286044" y="990644"/>
                  </a:cubicBezTo>
                  <a:cubicBezTo>
                    <a:pt x="3000333" y="990644"/>
                    <a:pt x="3581444" y="1571755"/>
                    <a:pt x="3581444" y="2286044"/>
                  </a:cubicBezTo>
                  <a:cubicBezTo>
                    <a:pt x="3581444" y="3000333"/>
                    <a:pt x="3000333" y="3581444"/>
                    <a:pt x="2286044" y="3581444"/>
                  </a:cubicBezTo>
                  <a:close/>
                  <a:moveTo>
                    <a:pt x="3794728" y="3579196"/>
                  </a:moveTo>
                  <a:lnTo>
                    <a:pt x="3794728" y="3579196"/>
                  </a:lnTo>
                  <a:cubicBezTo>
                    <a:pt x="3854248" y="3638708"/>
                    <a:pt x="3854254" y="3735203"/>
                    <a:pt x="3794741" y="3794722"/>
                  </a:cubicBezTo>
                  <a:cubicBezTo>
                    <a:pt x="3735229" y="3854242"/>
                    <a:pt x="3638735" y="3854248"/>
                    <a:pt x="3579215" y="3794736"/>
                  </a:cubicBezTo>
                  <a:cubicBezTo>
                    <a:pt x="3519713" y="3735241"/>
                    <a:pt x="3519687" y="3638780"/>
                    <a:pt x="3579158" y="3579253"/>
                  </a:cubicBezTo>
                  <a:lnTo>
                    <a:pt x="3579244" y="3579158"/>
                  </a:lnTo>
                  <a:cubicBezTo>
                    <a:pt x="3638792" y="3519759"/>
                    <a:pt x="3735180" y="3519759"/>
                    <a:pt x="3794728" y="3579158"/>
                  </a:cubicBezTo>
                  <a:close/>
                  <a:moveTo>
                    <a:pt x="4267244" y="2438444"/>
                  </a:moveTo>
                  <a:cubicBezTo>
                    <a:pt x="4183076" y="2438444"/>
                    <a:pt x="4114844" y="2370212"/>
                    <a:pt x="4114844" y="2286044"/>
                  </a:cubicBezTo>
                  <a:cubicBezTo>
                    <a:pt x="4114844" y="2201876"/>
                    <a:pt x="4183076" y="2133644"/>
                    <a:pt x="4267244" y="2133644"/>
                  </a:cubicBezTo>
                  <a:cubicBezTo>
                    <a:pt x="4351412" y="2133644"/>
                    <a:pt x="4419644" y="2201876"/>
                    <a:pt x="4419644" y="2286044"/>
                  </a:cubicBezTo>
                  <a:cubicBezTo>
                    <a:pt x="4419545" y="2370171"/>
                    <a:pt x="4351371" y="2438344"/>
                    <a:pt x="4267244" y="243844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8" name="Freeform: Shape 1867">
              <a:extLst>
                <a:ext uri="{FF2B5EF4-FFF2-40B4-BE49-F238E27FC236}">
                  <a16:creationId xmlns:a16="http://schemas.microsoft.com/office/drawing/2014/main" id="{68A1E181-9391-4A77-AF6B-FDD0727C1280}"/>
                </a:ext>
              </a:extLst>
            </p:cNvPr>
            <p:cNvSpPr/>
            <p:nvPr/>
          </p:nvSpPr>
          <p:spPr>
            <a:xfrm>
              <a:off x="6945312" y="2759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9" name="Freeform: Shape 1868">
              <a:extLst>
                <a:ext uri="{FF2B5EF4-FFF2-40B4-BE49-F238E27FC236}">
                  <a16:creationId xmlns:a16="http://schemas.microsoft.com/office/drawing/2014/main" id="{E5B2E998-2F1D-4C93-97FE-46CE263FFE09}"/>
                </a:ext>
              </a:extLst>
            </p:cNvPr>
            <p:cNvSpPr/>
            <p:nvPr/>
          </p:nvSpPr>
          <p:spPr>
            <a:xfrm>
              <a:off x="6365030" y="1358157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870" name="Graphic 30">
            <a:extLst>
              <a:ext uri="{FF2B5EF4-FFF2-40B4-BE49-F238E27FC236}">
                <a16:creationId xmlns:a16="http://schemas.microsoft.com/office/drawing/2014/main" id="{B8372FD6-8579-4B06-A4FB-B1B51BFC17BE}"/>
              </a:ext>
            </a:extLst>
          </p:cNvPr>
          <p:cNvGrpSpPr/>
          <p:nvPr/>
        </p:nvGrpSpPr>
        <p:grpSpPr>
          <a:xfrm>
            <a:off x="112389" y="1311700"/>
            <a:ext cx="720000" cy="720000"/>
            <a:chOff x="2601912" y="396875"/>
            <a:chExt cx="4876800" cy="4876800"/>
          </a:xfrm>
        </p:grpSpPr>
        <p:sp>
          <p:nvSpPr>
            <p:cNvPr id="1871" name="Freeform: Shape 1870">
              <a:extLst>
                <a:ext uri="{FF2B5EF4-FFF2-40B4-BE49-F238E27FC236}">
                  <a16:creationId xmlns:a16="http://schemas.microsoft.com/office/drawing/2014/main" id="{023B0587-83B6-4CC7-B30E-B9DBD65D7CC1}"/>
                </a:ext>
              </a:extLst>
            </p:cNvPr>
            <p:cNvSpPr/>
            <p:nvPr/>
          </p:nvSpPr>
          <p:spPr>
            <a:xfrm>
              <a:off x="4659312" y="2835275"/>
              <a:ext cx="2438400" cy="2209800"/>
            </a:xfrm>
            <a:custGeom>
              <a:avLst/>
              <a:gdLst>
                <a:gd name="connsiteX0" fmla="*/ 1752600 w 2438400"/>
                <a:gd name="connsiteY0" fmla="*/ 361950 h 2209800"/>
                <a:gd name="connsiteX1" fmla="*/ 1752600 w 2438400"/>
                <a:gd name="connsiteY1" fmla="*/ 0 h 2209800"/>
                <a:gd name="connsiteX2" fmla="*/ 2438400 w 2438400"/>
                <a:gd name="connsiteY2" fmla="*/ 0 h 2209800"/>
                <a:gd name="connsiteX3" fmla="*/ 2438400 w 2438400"/>
                <a:gd name="connsiteY3" fmla="*/ 2209800 h 2209800"/>
                <a:gd name="connsiteX4" fmla="*/ 171450 w 2438400"/>
                <a:gd name="connsiteY4" fmla="*/ 2209800 h 2209800"/>
                <a:gd name="connsiteX5" fmla="*/ 0 w 2438400"/>
                <a:gd name="connsiteY5" fmla="*/ 2038350 h 2209800"/>
                <a:gd name="connsiteX6" fmla="*/ 0 w 2438400"/>
                <a:gd name="connsiteY6" fmla="*/ 1028700 h 2209800"/>
                <a:gd name="connsiteX7" fmla="*/ 571500 w 2438400"/>
                <a:gd name="connsiteY7" fmla="*/ 457200 h 2209800"/>
                <a:gd name="connsiteX8" fmla="*/ 1657350 w 2438400"/>
                <a:gd name="connsiteY8" fmla="*/ 457200 h 2209800"/>
                <a:gd name="connsiteX9" fmla="*/ 1752600 w 2438400"/>
                <a:gd name="connsiteY9" fmla="*/ 36195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2209800">
                  <a:moveTo>
                    <a:pt x="1752600" y="361950"/>
                  </a:moveTo>
                  <a:lnTo>
                    <a:pt x="1752600" y="0"/>
                  </a:lnTo>
                  <a:lnTo>
                    <a:pt x="2438400" y="0"/>
                  </a:lnTo>
                  <a:lnTo>
                    <a:pt x="2438400" y="2209800"/>
                  </a:lnTo>
                  <a:lnTo>
                    <a:pt x="171450" y="2209800"/>
                  </a:lnTo>
                  <a:cubicBezTo>
                    <a:pt x="76761" y="2209800"/>
                    <a:pt x="0" y="2133039"/>
                    <a:pt x="0" y="2038350"/>
                  </a:cubicBezTo>
                  <a:lnTo>
                    <a:pt x="0" y="1028700"/>
                  </a:lnTo>
                  <a:cubicBezTo>
                    <a:pt x="0" y="713069"/>
                    <a:pt x="255869" y="457200"/>
                    <a:pt x="571500" y="457200"/>
                  </a:cubicBezTo>
                  <a:lnTo>
                    <a:pt x="1657350" y="457200"/>
                  </a:lnTo>
                  <a:cubicBezTo>
                    <a:pt x="1709955" y="457200"/>
                    <a:pt x="1752600" y="414555"/>
                    <a:pt x="1752600" y="361950"/>
                  </a:cubicBez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2" name="Freeform: Shape 1871">
              <a:extLst>
                <a:ext uri="{FF2B5EF4-FFF2-40B4-BE49-F238E27FC236}">
                  <a16:creationId xmlns:a16="http://schemas.microsoft.com/office/drawing/2014/main" id="{ECCE9E53-B865-4833-AE50-67DCDDF51939}"/>
                </a:ext>
              </a:extLst>
            </p:cNvPr>
            <p:cNvSpPr/>
            <p:nvPr/>
          </p:nvSpPr>
          <p:spPr>
            <a:xfrm>
              <a:off x="5421312" y="2899378"/>
              <a:ext cx="914400" cy="647700"/>
            </a:xfrm>
            <a:custGeom>
              <a:avLst/>
              <a:gdLst>
                <a:gd name="connsiteX0" fmla="*/ 914400 w 914400"/>
                <a:gd name="connsiteY0" fmla="*/ 393097 h 647700"/>
                <a:gd name="connsiteX1" fmla="*/ 182938 w 914400"/>
                <a:gd name="connsiteY1" fmla="*/ 576035 h 647700"/>
                <a:gd name="connsiteX2" fmla="*/ 0 w 914400"/>
                <a:gd name="connsiteY2" fmla="*/ 393097 h 647700"/>
                <a:gd name="connsiteX3" fmla="*/ 228600 w 914400"/>
                <a:gd name="connsiteY3" fmla="*/ 393097 h 647700"/>
                <a:gd name="connsiteX4" fmla="*/ 228600 w 914400"/>
                <a:gd name="connsiteY4" fmla="*/ 0 h 647700"/>
                <a:gd name="connsiteX5" fmla="*/ 685800 w 914400"/>
                <a:gd name="connsiteY5" fmla="*/ 0 h 647700"/>
                <a:gd name="connsiteX6" fmla="*/ 685800 w 914400"/>
                <a:gd name="connsiteY6" fmla="*/ 393097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647700">
                  <a:moveTo>
                    <a:pt x="914400" y="393097"/>
                  </a:moveTo>
                  <a:cubicBezTo>
                    <a:pt x="762929" y="645601"/>
                    <a:pt x="435443" y="727505"/>
                    <a:pt x="182938" y="576035"/>
                  </a:cubicBezTo>
                  <a:cubicBezTo>
                    <a:pt x="107864" y="531000"/>
                    <a:pt x="45035" y="468171"/>
                    <a:pt x="0" y="393097"/>
                  </a:cubicBezTo>
                  <a:lnTo>
                    <a:pt x="228600" y="393097"/>
                  </a:lnTo>
                  <a:lnTo>
                    <a:pt x="228600" y="0"/>
                  </a:lnTo>
                  <a:lnTo>
                    <a:pt x="685800" y="0"/>
                  </a:lnTo>
                  <a:lnTo>
                    <a:pt x="685800" y="393097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3" name="Freeform: Shape 1872">
              <a:extLst>
                <a:ext uri="{FF2B5EF4-FFF2-40B4-BE49-F238E27FC236}">
                  <a16:creationId xmlns:a16="http://schemas.microsoft.com/office/drawing/2014/main" id="{2F24877F-795B-4CB9-8325-429A5DFD32A3}"/>
                </a:ext>
              </a:extLst>
            </p:cNvPr>
            <p:cNvSpPr/>
            <p:nvPr/>
          </p:nvSpPr>
          <p:spPr>
            <a:xfrm>
              <a:off x="5649912" y="2899378"/>
              <a:ext cx="457200" cy="314325"/>
            </a:xfrm>
            <a:custGeom>
              <a:avLst/>
              <a:gdLst>
                <a:gd name="connsiteX0" fmla="*/ 457200 w 457200"/>
                <a:gd name="connsiteY0" fmla="*/ 0 h 314325"/>
                <a:gd name="connsiteX1" fmla="*/ 457200 w 457200"/>
                <a:gd name="connsiteY1" fmla="*/ 272510 h 314325"/>
                <a:gd name="connsiteX2" fmla="*/ 0 w 457200"/>
                <a:gd name="connsiteY2" fmla="*/ 272510 h 314325"/>
                <a:gd name="connsiteX3" fmla="*/ 0 w 457200"/>
                <a:gd name="connsiteY3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14325">
                  <a:moveTo>
                    <a:pt x="457200" y="0"/>
                  </a:moveTo>
                  <a:lnTo>
                    <a:pt x="457200" y="272510"/>
                  </a:lnTo>
                  <a:cubicBezTo>
                    <a:pt x="310546" y="331692"/>
                    <a:pt x="146654" y="331692"/>
                    <a:pt x="0" y="2725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4" name="Freeform: Shape 1873">
              <a:extLst>
                <a:ext uri="{FF2B5EF4-FFF2-40B4-BE49-F238E27FC236}">
                  <a16:creationId xmlns:a16="http://schemas.microsoft.com/office/drawing/2014/main" id="{9400930E-7AAB-43E3-9E3B-F9E6237F5446}"/>
                </a:ext>
              </a:extLst>
            </p:cNvPr>
            <p:cNvSpPr/>
            <p:nvPr/>
          </p:nvSpPr>
          <p:spPr>
            <a:xfrm>
              <a:off x="5040312" y="1082675"/>
              <a:ext cx="1676400" cy="1219200"/>
            </a:xfrm>
            <a:custGeom>
              <a:avLst/>
              <a:gdLst>
                <a:gd name="connsiteX0" fmla="*/ 1676400 w 1676400"/>
                <a:gd name="connsiteY0" fmla="*/ 1219200 h 1219200"/>
                <a:gd name="connsiteX1" fmla="*/ 0 w 1676400"/>
                <a:gd name="connsiteY1" fmla="*/ 1181100 h 1219200"/>
                <a:gd name="connsiteX2" fmla="*/ 0 w 1676400"/>
                <a:gd name="connsiteY2" fmla="*/ 838200 h 1219200"/>
                <a:gd name="connsiteX3" fmla="*/ 838200 w 1676400"/>
                <a:gd name="connsiteY3" fmla="*/ 0 h 1219200"/>
                <a:gd name="connsiteX4" fmla="*/ 838200 w 1676400"/>
                <a:gd name="connsiteY4" fmla="*/ 0 h 1219200"/>
                <a:gd name="connsiteX5" fmla="*/ 1676400 w 1676400"/>
                <a:gd name="connsiteY5" fmla="*/ 838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0" h="1219200">
                  <a:moveTo>
                    <a:pt x="1676400" y="1219200"/>
                  </a:moveTo>
                  <a:lnTo>
                    <a:pt x="0" y="1181100"/>
                  </a:lnTo>
                  <a:lnTo>
                    <a:pt x="0" y="838200"/>
                  </a:lnTo>
                  <a:cubicBezTo>
                    <a:pt x="0" y="375275"/>
                    <a:pt x="375275" y="0"/>
                    <a:pt x="838200" y="0"/>
                  </a:cubicBezTo>
                  <a:lnTo>
                    <a:pt x="838200" y="0"/>
                  </a:lnTo>
                  <a:cubicBezTo>
                    <a:pt x="1301125" y="0"/>
                    <a:pt x="1676400" y="375275"/>
                    <a:pt x="1676400" y="8382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5" name="Freeform: Shape 1874">
              <a:extLst>
                <a:ext uri="{FF2B5EF4-FFF2-40B4-BE49-F238E27FC236}">
                  <a16:creationId xmlns:a16="http://schemas.microsoft.com/office/drawing/2014/main" id="{79FEB43E-AE18-4926-9C1A-F648736C3E82}"/>
                </a:ext>
              </a:extLst>
            </p:cNvPr>
            <p:cNvSpPr/>
            <p:nvPr/>
          </p:nvSpPr>
          <p:spPr>
            <a:xfrm>
              <a:off x="2907347" y="626106"/>
              <a:ext cx="1514475" cy="1590675"/>
            </a:xfrm>
            <a:custGeom>
              <a:avLst/>
              <a:gdLst>
                <a:gd name="connsiteX0" fmla="*/ 1412723 w 1514475"/>
                <a:gd name="connsiteY0" fmla="*/ 1157000 h 1590675"/>
                <a:gd name="connsiteX1" fmla="*/ 1157000 w 1514475"/>
                <a:gd name="connsiteY1" fmla="*/ 110719 h 1590675"/>
                <a:gd name="connsiteX2" fmla="*/ 110719 w 1514475"/>
                <a:gd name="connsiteY2" fmla="*/ 366442 h 1590675"/>
                <a:gd name="connsiteX3" fmla="*/ 366442 w 1514475"/>
                <a:gd name="connsiteY3" fmla="*/ 1412723 h 1590675"/>
                <a:gd name="connsiteX4" fmla="*/ 1053392 w 1514475"/>
                <a:gd name="connsiteY4" fmla="*/ 1465267 h 1590675"/>
                <a:gd name="connsiteX5" fmla="*/ 1523365 w 1514475"/>
                <a:gd name="connsiteY5" fmla="*/ 1599569 h 15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4475" h="1590675">
                  <a:moveTo>
                    <a:pt x="1412723" y="1157000"/>
                  </a:moveTo>
                  <a:cubicBezTo>
                    <a:pt x="1631029" y="797461"/>
                    <a:pt x="1516538" y="329025"/>
                    <a:pt x="1157000" y="110719"/>
                  </a:cubicBezTo>
                  <a:cubicBezTo>
                    <a:pt x="797461" y="-107588"/>
                    <a:pt x="329025" y="6903"/>
                    <a:pt x="110719" y="366442"/>
                  </a:cubicBezTo>
                  <a:cubicBezTo>
                    <a:pt x="-107588" y="725981"/>
                    <a:pt x="6904" y="1194416"/>
                    <a:pt x="366442" y="1412723"/>
                  </a:cubicBezTo>
                  <a:cubicBezTo>
                    <a:pt x="573962" y="1538726"/>
                    <a:pt x="829122" y="1558243"/>
                    <a:pt x="1053392" y="1465267"/>
                  </a:cubicBezTo>
                  <a:lnTo>
                    <a:pt x="1523365" y="1599569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6" name="Freeform: Shape 1875">
              <a:extLst>
                <a:ext uri="{FF2B5EF4-FFF2-40B4-BE49-F238E27FC236}">
                  <a16:creationId xmlns:a16="http://schemas.microsoft.com/office/drawing/2014/main" id="{CB86C532-B777-4972-97B4-7F04C408EC58}"/>
                </a:ext>
              </a:extLst>
            </p:cNvPr>
            <p:cNvSpPr/>
            <p:nvPr/>
          </p:nvSpPr>
          <p:spPr>
            <a:xfrm>
              <a:off x="4659312" y="4130675"/>
              <a:ext cx="609600" cy="609600"/>
            </a:xfrm>
            <a:custGeom>
              <a:avLst/>
              <a:gdLst>
                <a:gd name="connsiteX0" fmla="*/ 0 w 609600"/>
                <a:gd name="connsiteY0" fmla="*/ 0 h 609600"/>
                <a:gd name="connsiteX1" fmla="*/ 609600 w 609600"/>
                <a:gd name="connsiteY1" fmla="*/ 0 h 609600"/>
                <a:gd name="connsiteX2" fmla="*/ 609600 w 609600"/>
                <a:gd name="connsiteY2" fmla="*/ 609600 h 609600"/>
                <a:gd name="connsiteX3" fmla="*/ 0 w 6096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609600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7" name="Freeform: Shape 1876">
              <a:extLst>
                <a:ext uri="{FF2B5EF4-FFF2-40B4-BE49-F238E27FC236}">
                  <a16:creationId xmlns:a16="http://schemas.microsoft.com/office/drawing/2014/main" id="{8EFFA8B8-EB5A-443F-B855-49EBBE14FACE}"/>
                </a:ext>
              </a:extLst>
            </p:cNvPr>
            <p:cNvSpPr/>
            <p:nvPr/>
          </p:nvSpPr>
          <p:spPr>
            <a:xfrm>
              <a:off x="5726106" y="2225649"/>
              <a:ext cx="228600" cy="381000"/>
            </a:xfrm>
            <a:custGeom>
              <a:avLst/>
              <a:gdLst>
                <a:gd name="connsiteX0" fmla="*/ 152406 w 228600"/>
                <a:gd name="connsiteY0" fmla="*/ 381026 h 381000"/>
                <a:gd name="connsiteX1" fmla="*/ 76206 w 228600"/>
                <a:gd name="connsiteY1" fmla="*/ 381026 h 381000"/>
                <a:gd name="connsiteX2" fmla="*/ 0 w 228600"/>
                <a:gd name="connsiteY2" fmla="*/ 304832 h 381000"/>
                <a:gd name="connsiteX3" fmla="*/ 3911 w 228600"/>
                <a:gd name="connsiteY3" fmla="*/ 280728 h 381000"/>
                <a:gd name="connsiteX4" fmla="*/ 80111 w 228600"/>
                <a:gd name="connsiteY4" fmla="*/ 52128 h 381000"/>
                <a:gd name="connsiteX5" fmla="*/ 176504 w 228600"/>
                <a:gd name="connsiteY5" fmla="*/ 3931 h 381000"/>
                <a:gd name="connsiteX6" fmla="*/ 224700 w 228600"/>
                <a:gd name="connsiteY6" fmla="*/ 100324 h 381000"/>
                <a:gd name="connsiteX7" fmla="*/ 180190 w 228600"/>
                <a:gd name="connsiteY7" fmla="*/ 233846 h 381000"/>
                <a:gd name="connsiteX8" fmla="*/ 223453 w 228600"/>
                <a:gd name="connsiteY8" fmla="*/ 332543 h 381000"/>
                <a:gd name="connsiteX9" fmla="*/ 152406 w 228600"/>
                <a:gd name="connsiteY9" fmla="*/ 381026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381000">
                  <a:moveTo>
                    <a:pt x="152406" y="381026"/>
                  </a:moveTo>
                  <a:lnTo>
                    <a:pt x="76206" y="381026"/>
                  </a:lnTo>
                  <a:cubicBezTo>
                    <a:pt x="34121" y="381029"/>
                    <a:pt x="3" y="346916"/>
                    <a:pt x="0" y="304832"/>
                  </a:cubicBezTo>
                  <a:cubicBezTo>
                    <a:pt x="-1" y="296639"/>
                    <a:pt x="1320" y="288500"/>
                    <a:pt x="3911" y="280728"/>
                  </a:cubicBezTo>
                  <a:lnTo>
                    <a:pt x="80111" y="52128"/>
                  </a:lnTo>
                  <a:cubicBezTo>
                    <a:pt x="93420" y="12200"/>
                    <a:pt x="136577" y="-9378"/>
                    <a:pt x="176504" y="3931"/>
                  </a:cubicBezTo>
                  <a:cubicBezTo>
                    <a:pt x="216431" y="17240"/>
                    <a:pt x="238009" y="60397"/>
                    <a:pt x="224700" y="100324"/>
                  </a:cubicBezTo>
                  <a:lnTo>
                    <a:pt x="180190" y="233846"/>
                  </a:lnTo>
                  <a:cubicBezTo>
                    <a:pt x="219391" y="249153"/>
                    <a:pt x="238761" y="293342"/>
                    <a:pt x="223453" y="332543"/>
                  </a:cubicBezTo>
                  <a:cubicBezTo>
                    <a:pt x="212027" y="361803"/>
                    <a:pt x="183817" y="381054"/>
                    <a:pt x="152406" y="381026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8" name="Freeform: Shape 1877">
              <a:extLst>
                <a:ext uri="{FF2B5EF4-FFF2-40B4-BE49-F238E27FC236}">
                  <a16:creationId xmlns:a16="http://schemas.microsoft.com/office/drawing/2014/main" id="{38B78291-79D6-4C7A-8BEF-33CE9E5A545A}"/>
                </a:ext>
              </a:extLst>
            </p:cNvPr>
            <p:cNvSpPr/>
            <p:nvPr/>
          </p:nvSpPr>
          <p:spPr>
            <a:xfrm>
              <a:off x="5040312" y="1768475"/>
              <a:ext cx="1447800" cy="1371600"/>
            </a:xfrm>
            <a:custGeom>
              <a:avLst/>
              <a:gdLst>
                <a:gd name="connsiteX0" fmla="*/ 228600 w 1447800"/>
                <a:gd name="connsiteY0" fmla="*/ 0 h 1371600"/>
                <a:gd name="connsiteX1" fmla="*/ 228600 w 1447800"/>
                <a:gd name="connsiteY1" fmla="*/ 304800 h 1371600"/>
                <a:gd name="connsiteX2" fmla="*/ 190500 w 1447800"/>
                <a:gd name="connsiteY2" fmla="*/ 304800 h 1371600"/>
                <a:gd name="connsiteX3" fmla="*/ 0 w 1447800"/>
                <a:gd name="connsiteY3" fmla="*/ 495300 h 1371600"/>
                <a:gd name="connsiteX4" fmla="*/ 0 w 1447800"/>
                <a:gd name="connsiteY4" fmla="*/ 495300 h 1371600"/>
                <a:gd name="connsiteX5" fmla="*/ 190500 w 1447800"/>
                <a:gd name="connsiteY5" fmla="*/ 685800 h 1371600"/>
                <a:gd name="connsiteX6" fmla="*/ 228600 w 1447800"/>
                <a:gd name="connsiteY6" fmla="*/ 685800 h 1371600"/>
                <a:gd name="connsiteX7" fmla="*/ 228600 w 1447800"/>
                <a:gd name="connsiteY7" fmla="*/ 762000 h 1371600"/>
                <a:gd name="connsiteX8" fmla="*/ 838200 w 1447800"/>
                <a:gd name="connsiteY8" fmla="*/ 1371600 h 1371600"/>
                <a:gd name="connsiteX9" fmla="*/ 838200 w 1447800"/>
                <a:gd name="connsiteY9" fmla="*/ 1371600 h 1371600"/>
                <a:gd name="connsiteX10" fmla="*/ 1447800 w 1447800"/>
                <a:gd name="connsiteY10" fmla="*/ 762000 h 1371600"/>
                <a:gd name="connsiteX11" fmla="*/ 1447800 w 1447800"/>
                <a:gd name="connsiteY11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7800" h="1371600">
                  <a:moveTo>
                    <a:pt x="228600" y="0"/>
                  </a:moveTo>
                  <a:lnTo>
                    <a:pt x="228600" y="304800"/>
                  </a:lnTo>
                  <a:lnTo>
                    <a:pt x="190500" y="304800"/>
                  </a:lnTo>
                  <a:cubicBezTo>
                    <a:pt x="85290" y="304800"/>
                    <a:pt x="0" y="390090"/>
                    <a:pt x="0" y="495300"/>
                  </a:cubicBezTo>
                  <a:lnTo>
                    <a:pt x="0" y="495300"/>
                  </a:lnTo>
                  <a:cubicBezTo>
                    <a:pt x="0" y="600510"/>
                    <a:pt x="85290" y="685800"/>
                    <a:pt x="190500" y="685800"/>
                  </a:cubicBezTo>
                  <a:lnTo>
                    <a:pt x="228600" y="685800"/>
                  </a:lnTo>
                  <a:lnTo>
                    <a:pt x="228600" y="762000"/>
                  </a:lnTo>
                  <a:cubicBezTo>
                    <a:pt x="228600" y="1098673"/>
                    <a:pt x="501527" y="1371600"/>
                    <a:pt x="838200" y="1371600"/>
                  </a:cubicBezTo>
                  <a:lnTo>
                    <a:pt x="838200" y="1371600"/>
                  </a:lnTo>
                  <a:cubicBezTo>
                    <a:pt x="1174873" y="1371600"/>
                    <a:pt x="1447800" y="1098673"/>
                    <a:pt x="1447800" y="762000"/>
                  </a:cubicBezTo>
                  <a:lnTo>
                    <a:pt x="144780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9" name="Freeform: Shape 1878">
              <a:extLst>
                <a:ext uri="{FF2B5EF4-FFF2-40B4-BE49-F238E27FC236}">
                  <a16:creationId xmlns:a16="http://schemas.microsoft.com/office/drawing/2014/main" id="{184406FA-59C6-4909-B5E7-FED72A739874}"/>
                </a:ext>
              </a:extLst>
            </p:cNvPr>
            <p:cNvSpPr/>
            <p:nvPr/>
          </p:nvSpPr>
          <p:spPr>
            <a:xfrm>
              <a:off x="5431913" y="2013266"/>
              <a:ext cx="381000" cy="228600"/>
            </a:xfrm>
            <a:custGeom>
              <a:avLst/>
              <a:gdLst>
                <a:gd name="connsiteX0" fmla="*/ 120843 w 381000"/>
                <a:gd name="connsiteY0" fmla="*/ 228602 h 228600"/>
                <a:gd name="connsiteX1" fmla="*/ 76200 w 381000"/>
                <a:gd name="connsiteY1" fmla="*/ 228602 h 228600"/>
                <a:gd name="connsiteX2" fmla="*/ 0 w 381000"/>
                <a:gd name="connsiteY2" fmla="*/ 152402 h 228600"/>
                <a:gd name="connsiteX3" fmla="*/ 76200 w 381000"/>
                <a:gd name="connsiteY3" fmla="*/ 76202 h 228600"/>
                <a:gd name="connsiteX4" fmla="*/ 120843 w 381000"/>
                <a:gd name="connsiteY4" fmla="*/ 76202 h 228600"/>
                <a:gd name="connsiteX5" fmla="*/ 250917 w 381000"/>
                <a:gd name="connsiteY5" fmla="*/ 22319 h 228600"/>
                <a:gd name="connsiteX6" fmla="*/ 358683 w 381000"/>
                <a:gd name="connsiteY6" fmla="*/ 22319 h 228600"/>
                <a:gd name="connsiteX7" fmla="*/ 358683 w 381000"/>
                <a:gd name="connsiteY7" fmla="*/ 130085 h 228600"/>
                <a:gd name="connsiteX8" fmla="*/ 120843 w 381000"/>
                <a:gd name="connsiteY8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28600">
                  <a:moveTo>
                    <a:pt x="120843" y="228602"/>
                  </a:moveTo>
                  <a:lnTo>
                    <a:pt x="76200" y="228602"/>
                  </a:lnTo>
                  <a:cubicBezTo>
                    <a:pt x="34116" y="228602"/>
                    <a:pt x="0" y="194486"/>
                    <a:pt x="0" y="152402"/>
                  </a:cubicBezTo>
                  <a:cubicBezTo>
                    <a:pt x="0" y="110318"/>
                    <a:pt x="34116" y="76202"/>
                    <a:pt x="76200" y="76202"/>
                  </a:cubicBezTo>
                  <a:lnTo>
                    <a:pt x="120843" y="76202"/>
                  </a:lnTo>
                  <a:cubicBezTo>
                    <a:pt x="169658" y="76337"/>
                    <a:pt x="216498" y="56934"/>
                    <a:pt x="250917" y="22319"/>
                  </a:cubicBezTo>
                  <a:cubicBezTo>
                    <a:pt x="280676" y="-7440"/>
                    <a:pt x="328924" y="-7440"/>
                    <a:pt x="358683" y="22319"/>
                  </a:cubicBezTo>
                  <a:cubicBezTo>
                    <a:pt x="388441" y="52078"/>
                    <a:pt x="388441" y="100326"/>
                    <a:pt x="358683" y="130085"/>
                  </a:cubicBezTo>
                  <a:cubicBezTo>
                    <a:pt x="295743" y="193372"/>
                    <a:pt x="210099" y="228847"/>
                    <a:pt x="120843" y="228602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0" name="Freeform: Shape 1879">
              <a:extLst>
                <a:ext uri="{FF2B5EF4-FFF2-40B4-BE49-F238E27FC236}">
                  <a16:creationId xmlns:a16="http://schemas.microsoft.com/office/drawing/2014/main" id="{C154C19C-6582-459A-A6D8-C6A5AA5945BC}"/>
                </a:ext>
              </a:extLst>
            </p:cNvPr>
            <p:cNvSpPr/>
            <p:nvPr/>
          </p:nvSpPr>
          <p:spPr>
            <a:xfrm>
              <a:off x="5965321" y="2013266"/>
              <a:ext cx="381000" cy="228600"/>
            </a:xfrm>
            <a:custGeom>
              <a:avLst/>
              <a:gdLst>
                <a:gd name="connsiteX0" fmla="*/ 304802 w 381000"/>
                <a:gd name="connsiteY0" fmla="*/ 228602 h 228600"/>
                <a:gd name="connsiteX1" fmla="*/ 260168 w 381000"/>
                <a:gd name="connsiteY1" fmla="*/ 228602 h 228600"/>
                <a:gd name="connsiteX2" fmla="*/ 22319 w 381000"/>
                <a:gd name="connsiteY2" fmla="*/ 130085 h 228600"/>
                <a:gd name="connsiteX3" fmla="*/ 22319 w 381000"/>
                <a:gd name="connsiteY3" fmla="*/ 22319 h 228600"/>
                <a:gd name="connsiteX4" fmla="*/ 130085 w 381000"/>
                <a:gd name="connsiteY4" fmla="*/ 22319 h 228600"/>
                <a:gd name="connsiteX5" fmla="*/ 260168 w 381000"/>
                <a:gd name="connsiteY5" fmla="*/ 76202 h 228600"/>
                <a:gd name="connsiteX6" fmla="*/ 304802 w 381000"/>
                <a:gd name="connsiteY6" fmla="*/ 76202 h 228600"/>
                <a:gd name="connsiteX7" fmla="*/ 381002 w 381000"/>
                <a:gd name="connsiteY7" fmla="*/ 152402 h 228600"/>
                <a:gd name="connsiteX8" fmla="*/ 304802 w 381000"/>
                <a:gd name="connsiteY8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28600">
                  <a:moveTo>
                    <a:pt x="304802" y="228602"/>
                  </a:moveTo>
                  <a:lnTo>
                    <a:pt x="260168" y="228602"/>
                  </a:lnTo>
                  <a:cubicBezTo>
                    <a:pt x="170909" y="228848"/>
                    <a:pt x="85262" y="193373"/>
                    <a:pt x="22319" y="130085"/>
                  </a:cubicBezTo>
                  <a:cubicBezTo>
                    <a:pt x="-7440" y="100326"/>
                    <a:pt x="-7440" y="52078"/>
                    <a:pt x="22319" y="22319"/>
                  </a:cubicBezTo>
                  <a:cubicBezTo>
                    <a:pt x="52078" y="-7440"/>
                    <a:pt x="100326" y="-7440"/>
                    <a:pt x="130085" y="22319"/>
                  </a:cubicBezTo>
                  <a:cubicBezTo>
                    <a:pt x="164509" y="56933"/>
                    <a:pt x="211350" y="76335"/>
                    <a:pt x="260168" y="76202"/>
                  </a:cubicBezTo>
                  <a:lnTo>
                    <a:pt x="304802" y="76202"/>
                  </a:lnTo>
                  <a:cubicBezTo>
                    <a:pt x="346886" y="76202"/>
                    <a:pt x="381002" y="110318"/>
                    <a:pt x="381002" y="152402"/>
                  </a:cubicBezTo>
                  <a:cubicBezTo>
                    <a:pt x="381002" y="194486"/>
                    <a:pt x="346886" y="228602"/>
                    <a:pt x="304802" y="228602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1" name="Freeform: Shape 1880">
              <a:extLst>
                <a:ext uri="{FF2B5EF4-FFF2-40B4-BE49-F238E27FC236}">
                  <a16:creationId xmlns:a16="http://schemas.microsoft.com/office/drawing/2014/main" id="{669117A7-897F-46E0-AF13-89D25F171F14}"/>
                </a:ext>
              </a:extLst>
            </p:cNvPr>
            <p:cNvSpPr/>
            <p:nvPr/>
          </p:nvSpPr>
          <p:spPr>
            <a:xfrm>
              <a:off x="5508123" y="21657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2" name="Freeform: Shape 1881">
              <a:extLst>
                <a:ext uri="{FF2B5EF4-FFF2-40B4-BE49-F238E27FC236}">
                  <a16:creationId xmlns:a16="http://schemas.microsoft.com/office/drawing/2014/main" id="{FABD02E2-F5B9-42DC-A619-E90F64B23C4E}"/>
                </a:ext>
              </a:extLst>
            </p:cNvPr>
            <p:cNvSpPr/>
            <p:nvPr/>
          </p:nvSpPr>
          <p:spPr>
            <a:xfrm>
              <a:off x="6041523" y="21657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3" name="Freeform: Shape 1882">
              <a:extLst>
                <a:ext uri="{FF2B5EF4-FFF2-40B4-BE49-F238E27FC236}">
                  <a16:creationId xmlns:a16="http://schemas.microsoft.com/office/drawing/2014/main" id="{940300C5-2987-4F9E-81E9-A0E2FA5BEF7E}"/>
                </a:ext>
              </a:extLst>
            </p:cNvPr>
            <p:cNvSpPr/>
            <p:nvPr/>
          </p:nvSpPr>
          <p:spPr>
            <a:xfrm>
              <a:off x="4659312" y="4435475"/>
              <a:ext cx="2209800" cy="609600"/>
            </a:xfrm>
            <a:custGeom>
              <a:avLst/>
              <a:gdLst>
                <a:gd name="connsiteX0" fmla="*/ 2052914 w 2209800"/>
                <a:gd name="connsiteY0" fmla="*/ 609600 h 609600"/>
                <a:gd name="connsiteX1" fmla="*/ 171450 w 2209800"/>
                <a:gd name="connsiteY1" fmla="*/ 609600 h 609600"/>
                <a:gd name="connsiteX2" fmla="*/ 0 w 2209800"/>
                <a:gd name="connsiteY2" fmla="*/ 438150 h 609600"/>
                <a:gd name="connsiteX3" fmla="*/ 0 w 2209800"/>
                <a:gd name="connsiteY3" fmla="*/ 152400 h 609600"/>
                <a:gd name="connsiteX4" fmla="*/ 1600200 w 2209800"/>
                <a:gd name="connsiteY4" fmla="*/ 152400 h 609600"/>
                <a:gd name="connsiteX5" fmla="*/ 1752600 w 2209800"/>
                <a:gd name="connsiteY5" fmla="*/ 0 h 609600"/>
                <a:gd name="connsiteX6" fmla="*/ 1981200 w 2209800"/>
                <a:gd name="connsiteY6" fmla="*/ 0 h 609600"/>
                <a:gd name="connsiteX7" fmla="*/ 2057400 w 2209800"/>
                <a:gd name="connsiteY7" fmla="*/ 152400 h 609600"/>
                <a:gd name="connsiteX8" fmla="*/ 2209800 w 2209800"/>
                <a:gd name="connsiteY8" fmla="*/ 152400 h 609600"/>
                <a:gd name="connsiteX9" fmla="*/ 2146869 w 2209800"/>
                <a:gd name="connsiteY9" fmla="*/ 530009 h 609600"/>
                <a:gd name="connsiteX10" fmla="*/ 2052914 w 2209800"/>
                <a:gd name="connsiteY10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9800" h="609600">
                  <a:moveTo>
                    <a:pt x="2052914" y="609600"/>
                  </a:moveTo>
                  <a:lnTo>
                    <a:pt x="171450" y="609600"/>
                  </a:lnTo>
                  <a:cubicBezTo>
                    <a:pt x="76761" y="609600"/>
                    <a:pt x="0" y="532839"/>
                    <a:pt x="0" y="438150"/>
                  </a:cubicBezTo>
                  <a:lnTo>
                    <a:pt x="0" y="152400"/>
                  </a:lnTo>
                  <a:lnTo>
                    <a:pt x="1600200" y="152400"/>
                  </a:lnTo>
                  <a:lnTo>
                    <a:pt x="1752600" y="0"/>
                  </a:lnTo>
                  <a:lnTo>
                    <a:pt x="1981200" y="0"/>
                  </a:lnTo>
                  <a:lnTo>
                    <a:pt x="2057400" y="152400"/>
                  </a:lnTo>
                  <a:lnTo>
                    <a:pt x="2209800" y="152400"/>
                  </a:lnTo>
                  <a:lnTo>
                    <a:pt x="2146869" y="530009"/>
                  </a:lnTo>
                  <a:cubicBezTo>
                    <a:pt x="2139214" y="575938"/>
                    <a:pt x="2099476" y="609600"/>
                    <a:pt x="2052914" y="6096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4" name="Freeform: Shape 1883">
              <a:extLst>
                <a:ext uri="{FF2B5EF4-FFF2-40B4-BE49-F238E27FC236}">
                  <a16:creationId xmlns:a16="http://schemas.microsoft.com/office/drawing/2014/main" id="{D0C39068-A632-4DAF-8D7B-0325BFCF5BA9}"/>
                </a:ext>
              </a:extLst>
            </p:cNvPr>
            <p:cNvSpPr/>
            <p:nvPr/>
          </p:nvSpPr>
          <p:spPr>
            <a:xfrm>
              <a:off x="5650427" y="2647121"/>
              <a:ext cx="447675" cy="180975"/>
            </a:xfrm>
            <a:custGeom>
              <a:avLst/>
              <a:gdLst>
                <a:gd name="connsiteX0" fmla="*/ 380427 w 447675"/>
                <a:gd name="connsiteY0" fmla="*/ 188154 h 180975"/>
                <a:gd name="connsiteX1" fmla="*/ 346404 w 447675"/>
                <a:gd name="connsiteY1" fmla="*/ 180086 h 180975"/>
                <a:gd name="connsiteX2" fmla="*/ 109765 w 447675"/>
                <a:gd name="connsiteY2" fmla="*/ 180086 h 180975"/>
                <a:gd name="connsiteX3" fmla="*/ 7799 w 447675"/>
                <a:gd name="connsiteY3" fmla="*/ 145218 h 180975"/>
                <a:gd name="connsiteX4" fmla="*/ 41604 w 447675"/>
                <a:gd name="connsiteY4" fmla="*/ 43784 h 180975"/>
                <a:gd name="connsiteX5" fmla="*/ 414565 w 447675"/>
                <a:gd name="connsiteY5" fmla="*/ 43784 h 180975"/>
                <a:gd name="connsiteX6" fmla="*/ 448688 w 447675"/>
                <a:gd name="connsiteY6" fmla="*/ 146002 h 180975"/>
                <a:gd name="connsiteX7" fmla="*/ 380428 w 447675"/>
                <a:gd name="connsiteY7" fmla="*/ 18815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7675" h="180975">
                  <a:moveTo>
                    <a:pt x="380427" y="188154"/>
                  </a:moveTo>
                  <a:cubicBezTo>
                    <a:pt x="368613" y="188148"/>
                    <a:pt x="356963" y="185386"/>
                    <a:pt x="346404" y="180086"/>
                  </a:cubicBezTo>
                  <a:cubicBezTo>
                    <a:pt x="271871" y="143054"/>
                    <a:pt x="184298" y="143054"/>
                    <a:pt x="109765" y="180086"/>
                  </a:cubicBezTo>
                  <a:cubicBezTo>
                    <a:pt x="71979" y="198615"/>
                    <a:pt x="26327" y="183004"/>
                    <a:pt x="7799" y="145218"/>
                  </a:cubicBezTo>
                  <a:cubicBezTo>
                    <a:pt x="-10526" y="107849"/>
                    <a:pt x="4525" y="62689"/>
                    <a:pt x="41604" y="43784"/>
                  </a:cubicBezTo>
                  <a:cubicBezTo>
                    <a:pt x="159071" y="-14595"/>
                    <a:pt x="297098" y="-14595"/>
                    <a:pt x="414565" y="43784"/>
                  </a:cubicBezTo>
                  <a:cubicBezTo>
                    <a:pt x="452214" y="62587"/>
                    <a:pt x="467492" y="108352"/>
                    <a:pt x="448688" y="146002"/>
                  </a:cubicBezTo>
                  <a:cubicBezTo>
                    <a:pt x="435772" y="171863"/>
                    <a:pt x="409335" y="188188"/>
                    <a:pt x="380428" y="188154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5" name="Freeform: Shape 1884">
              <a:extLst>
                <a:ext uri="{FF2B5EF4-FFF2-40B4-BE49-F238E27FC236}">
                  <a16:creationId xmlns:a16="http://schemas.microsoft.com/office/drawing/2014/main" id="{A643DA3D-32EB-4F14-8536-01A66EDA528E}"/>
                </a:ext>
              </a:extLst>
            </p:cNvPr>
            <p:cNvSpPr/>
            <p:nvPr/>
          </p:nvSpPr>
          <p:spPr>
            <a:xfrm>
              <a:off x="4659312" y="1463675"/>
              <a:ext cx="2438400" cy="609600"/>
            </a:xfrm>
            <a:custGeom>
              <a:avLst/>
              <a:gdLst>
                <a:gd name="connsiteX0" fmla="*/ 156886 w 2438400"/>
                <a:gd name="connsiteY0" fmla="*/ 0 h 609600"/>
                <a:gd name="connsiteX1" fmla="*/ 2136829 w 2438400"/>
                <a:gd name="connsiteY1" fmla="*/ 0 h 609600"/>
                <a:gd name="connsiteX2" fmla="*/ 2438400 w 2438400"/>
                <a:gd name="connsiteY2" fmla="*/ 301571 h 609600"/>
                <a:gd name="connsiteX3" fmla="*/ 2438400 w 2438400"/>
                <a:gd name="connsiteY3" fmla="*/ 457200 h 609600"/>
                <a:gd name="connsiteX4" fmla="*/ 609600 w 2438400"/>
                <a:gd name="connsiteY4" fmla="*/ 457200 h 609600"/>
                <a:gd name="connsiteX5" fmla="*/ 457200 w 2438400"/>
                <a:gd name="connsiteY5" fmla="*/ 609600 h 609600"/>
                <a:gd name="connsiteX6" fmla="*/ 228600 w 2438400"/>
                <a:gd name="connsiteY6" fmla="*/ 609600 h 609600"/>
                <a:gd name="connsiteX7" fmla="*/ 152400 w 2438400"/>
                <a:gd name="connsiteY7" fmla="*/ 457200 h 609600"/>
                <a:gd name="connsiteX8" fmla="*/ 0 w 2438400"/>
                <a:gd name="connsiteY8" fmla="*/ 457200 h 609600"/>
                <a:gd name="connsiteX9" fmla="*/ 62932 w 2438400"/>
                <a:gd name="connsiteY9" fmla="*/ 79591 h 609600"/>
                <a:gd name="connsiteX10" fmla="*/ 156886 w 2438400"/>
                <a:gd name="connsiteY1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8400" h="609600">
                  <a:moveTo>
                    <a:pt x="156886" y="0"/>
                  </a:moveTo>
                  <a:lnTo>
                    <a:pt x="2136829" y="0"/>
                  </a:lnTo>
                  <a:cubicBezTo>
                    <a:pt x="2303382" y="0"/>
                    <a:pt x="2438400" y="135018"/>
                    <a:pt x="2438400" y="301571"/>
                  </a:cubicBezTo>
                  <a:lnTo>
                    <a:pt x="2438400" y="457200"/>
                  </a:lnTo>
                  <a:lnTo>
                    <a:pt x="609600" y="457200"/>
                  </a:lnTo>
                  <a:lnTo>
                    <a:pt x="457200" y="609600"/>
                  </a:lnTo>
                  <a:lnTo>
                    <a:pt x="228600" y="609600"/>
                  </a:lnTo>
                  <a:lnTo>
                    <a:pt x="152400" y="457200"/>
                  </a:lnTo>
                  <a:lnTo>
                    <a:pt x="0" y="457200"/>
                  </a:lnTo>
                  <a:lnTo>
                    <a:pt x="62932" y="79591"/>
                  </a:lnTo>
                  <a:cubicBezTo>
                    <a:pt x="70586" y="33662"/>
                    <a:pt x="110324" y="0"/>
                    <a:pt x="156886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6" name="Freeform: Shape 1885">
              <a:extLst>
                <a:ext uri="{FF2B5EF4-FFF2-40B4-BE49-F238E27FC236}">
                  <a16:creationId xmlns:a16="http://schemas.microsoft.com/office/drawing/2014/main" id="{B12F5CE1-760D-4AA6-86CE-1FAB929595DE}"/>
                </a:ext>
              </a:extLst>
            </p:cNvPr>
            <p:cNvSpPr/>
            <p:nvPr/>
          </p:nvSpPr>
          <p:spPr>
            <a:xfrm>
              <a:off x="6488112" y="1920875"/>
              <a:ext cx="609600" cy="914400"/>
            </a:xfrm>
            <a:custGeom>
              <a:avLst/>
              <a:gdLst>
                <a:gd name="connsiteX0" fmla="*/ 0 w 609600"/>
                <a:gd name="connsiteY0" fmla="*/ 0 h 914400"/>
                <a:gd name="connsiteX1" fmla="*/ 609600 w 609600"/>
                <a:gd name="connsiteY1" fmla="*/ 0 h 914400"/>
                <a:gd name="connsiteX2" fmla="*/ 609600 w 609600"/>
                <a:gd name="connsiteY2" fmla="*/ 914400 h 914400"/>
                <a:gd name="connsiteX3" fmla="*/ 0 w 609600"/>
                <a:gd name="connsiteY3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914400">
                  <a:moveTo>
                    <a:pt x="0" y="0"/>
                  </a:moveTo>
                  <a:lnTo>
                    <a:pt x="609600" y="0"/>
                  </a:lnTo>
                  <a:lnTo>
                    <a:pt x="6096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7" name="Freeform: Shape 1886">
              <a:extLst>
                <a:ext uri="{FF2B5EF4-FFF2-40B4-BE49-F238E27FC236}">
                  <a16:creationId xmlns:a16="http://schemas.microsoft.com/office/drawing/2014/main" id="{FEF9EC71-0E47-4F57-B7A7-CE73B5747CA0}"/>
                </a:ext>
              </a:extLst>
            </p:cNvPr>
            <p:cNvSpPr/>
            <p:nvPr/>
          </p:nvSpPr>
          <p:spPr>
            <a:xfrm>
              <a:off x="3363912" y="1006475"/>
              <a:ext cx="685800" cy="838200"/>
            </a:xfrm>
            <a:custGeom>
              <a:avLst/>
              <a:gdLst>
                <a:gd name="connsiteX0" fmla="*/ 228600 w 685800"/>
                <a:gd name="connsiteY0" fmla="*/ 0 h 838200"/>
                <a:gd name="connsiteX1" fmla="*/ 609600 w 685800"/>
                <a:gd name="connsiteY1" fmla="*/ 0 h 838200"/>
                <a:gd name="connsiteX2" fmla="*/ 381000 w 685800"/>
                <a:gd name="connsiteY2" fmla="*/ 304800 h 838200"/>
                <a:gd name="connsiteX3" fmla="*/ 685800 w 685800"/>
                <a:gd name="connsiteY3" fmla="*/ 304800 h 838200"/>
                <a:gd name="connsiteX4" fmla="*/ 152400 w 685800"/>
                <a:gd name="connsiteY4" fmla="*/ 838200 h 838200"/>
                <a:gd name="connsiteX5" fmla="*/ 228600 w 685800"/>
                <a:gd name="connsiteY5" fmla="*/ 457200 h 838200"/>
                <a:gd name="connsiteX6" fmla="*/ 0 w 685800"/>
                <a:gd name="connsiteY6" fmla="*/ 457200 h 838200"/>
                <a:gd name="connsiteX7" fmla="*/ 228600 w 685800"/>
                <a:gd name="connsiteY7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800" h="838200">
                  <a:moveTo>
                    <a:pt x="228600" y="0"/>
                  </a:moveTo>
                  <a:lnTo>
                    <a:pt x="609600" y="0"/>
                  </a:lnTo>
                  <a:lnTo>
                    <a:pt x="381000" y="304800"/>
                  </a:lnTo>
                  <a:lnTo>
                    <a:pt x="685800" y="304800"/>
                  </a:lnTo>
                  <a:lnTo>
                    <a:pt x="152400" y="838200"/>
                  </a:lnTo>
                  <a:lnTo>
                    <a:pt x="228600" y="457200"/>
                  </a:lnTo>
                  <a:lnTo>
                    <a:pt x="0" y="4572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8" name="Freeform: Shape 1887">
              <a:extLst>
                <a:ext uri="{FF2B5EF4-FFF2-40B4-BE49-F238E27FC236}">
                  <a16:creationId xmlns:a16="http://schemas.microsoft.com/office/drawing/2014/main" id="{5EF3B22E-A5F4-4CD7-8BA3-9EFD5207EFBF}"/>
                </a:ext>
              </a:extLst>
            </p:cNvPr>
            <p:cNvSpPr/>
            <p:nvPr/>
          </p:nvSpPr>
          <p:spPr>
            <a:xfrm>
              <a:off x="4735842" y="778083"/>
              <a:ext cx="371475" cy="295275"/>
            </a:xfrm>
            <a:custGeom>
              <a:avLst/>
              <a:gdLst>
                <a:gd name="connsiteX0" fmla="*/ 304394 w 371475"/>
                <a:gd name="connsiteY0" fmla="*/ 304592 h 295275"/>
                <a:gd name="connsiteX1" fmla="*/ 262198 w 371475"/>
                <a:gd name="connsiteY1" fmla="*/ 291781 h 295275"/>
                <a:gd name="connsiteX2" fmla="*/ 33598 w 371475"/>
                <a:gd name="connsiteY2" fmla="*/ 139381 h 295275"/>
                <a:gd name="connsiteX3" fmla="*/ 13035 w 371475"/>
                <a:gd name="connsiteY3" fmla="*/ 33598 h 295275"/>
                <a:gd name="connsiteX4" fmla="*/ 118142 w 371475"/>
                <a:gd name="connsiteY4" fmla="*/ 12584 h 295275"/>
                <a:gd name="connsiteX5" fmla="*/ 346742 w 371475"/>
                <a:gd name="connsiteY5" fmla="*/ 164984 h 295275"/>
                <a:gd name="connsiteX6" fmla="*/ 367890 w 371475"/>
                <a:gd name="connsiteY6" fmla="*/ 270652 h 295275"/>
                <a:gd name="connsiteX7" fmla="*/ 304393 w 371475"/>
                <a:gd name="connsiteY7" fmla="*/ 304592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75" h="295275">
                  <a:moveTo>
                    <a:pt x="304394" y="304592"/>
                  </a:moveTo>
                  <a:cubicBezTo>
                    <a:pt x="289370" y="304591"/>
                    <a:pt x="274685" y="300133"/>
                    <a:pt x="262198" y="291781"/>
                  </a:cubicBezTo>
                  <a:lnTo>
                    <a:pt x="33598" y="139381"/>
                  </a:lnTo>
                  <a:cubicBezTo>
                    <a:pt x="-1292" y="115848"/>
                    <a:pt x="-10498" y="68487"/>
                    <a:pt x="13035" y="33598"/>
                  </a:cubicBezTo>
                  <a:cubicBezTo>
                    <a:pt x="36390" y="-1029"/>
                    <a:pt x="83268" y="-10401"/>
                    <a:pt x="118142" y="12584"/>
                  </a:cubicBezTo>
                  <a:lnTo>
                    <a:pt x="346742" y="164984"/>
                  </a:lnTo>
                  <a:cubicBezTo>
                    <a:pt x="381761" y="188323"/>
                    <a:pt x="391229" y="235632"/>
                    <a:pt x="367890" y="270652"/>
                  </a:cubicBezTo>
                  <a:cubicBezTo>
                    <a:pt x="353741" y="291881"/>
                    <a:pt x="329906" y="304622"/>
                    <a:pt x="304393" y="304592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9" name="Freeform: Shape 1888">
              <a:extLst>
                <a:ext uri="{FF2B5EF4-FFF2-40B4-BE49-F238E27FC236}">
                  <a16:creationId xmlns:a16="http://schemas.microsoft.com/office/drawing/2014/main" id="{E9F57555-AF86-4C2F-8322-95DAD311FF3D}"/>
                </a:ext>
              </a:extLst>
            </p:cNvPr>
            <p:cNvSpPr/>
            <p:nvPr/>
          </p:nvSpPr>
          <p:spPr>
            <a:xfrm>
              <a:off x="5040079" y="548920"/>
              <a:ext cx="304800" cy="381000"/>
            </a:xfrm>
            <a:custGeom>
              <a:avLst/>
              <a:gdLst>
                <a:gd name="connsiteX0" fmla="*/ 228909 w 304800"/>
                <a:gd name="connsiteY0" fmla="*/ 381355 h 381000"/>
                <a:gd name="connsiteX1" fmla="*/ 165435 w 304800"/>
                <a:gd name="connsiteY1" fmla="*/ 347418 h 381000"/>
                <a:gd name="connsiteX2" fmla="*/ 13035 w 304800"/>
                <a:gd name="connsiteY2" fmla="*/ 118818 h 381000"/>
                <a:gd name="connsiteX3" fmla="*/ 33598 w 304800"/>
                <a:gd name="connsiteY3" fmla="*/ 13035 h 381000"/>
                <a:gd name="connsiteX4" fmla="*/ 139381 w 304800"/>
                <a:gd name="connsiteY4" fmla="*/ 33598 h 381000"/>
                <a:gd name="connsiteX5" fmla="*/ 139832 w 304800"/>
                <a:gd name="connsiteY5" fmla="*/ 34274 h 381000"/>
                <a:gd name="connsiteX6" fmla="*/ 292232 w 304800"/>
                <a:gd name="connsiteY6" fmla="*/ 262874 h 381000"/>
                <a:gd name="connsiteX7" fmla="*/ 271120 w 304800"/>
                <a:gd name="connsiteY7" fmla="*/ 368549 h 381000"/>
                <a:gd name="connsiteX8" fmla="*/ 228909 w 304800"/>
                <a:gd name="connsiteY8" fmla="*/ 38135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381000">
                  <a:moveTo>
                    <a:pt x="228909" y="381355"/>
                  </a:moveTo>
                  <a:cubicBezTo>
                    <a:pt x="203402" y="381392"/>
                    <a:pt x="179571" y="368650"/>
                    <a:pt x="165435" y="347418"/>
                  </a:cubicBezTo>
                  <a:lnTo>
                    <a:pt x="13035" y="118818"/>
                  </a:lnTo>
                  <a:cubicBezTo>
                    <a:pt x="-10498" y="83928"/>
                    <a:pt x="-1292" y="36568"/>
                    <a:pt x="33598" y="13035"/>
                  </a:cubicBezTo>
                  <a:cubicBezTo>
                    <a:pt x="68487" y="-10498"/>
                    <a:pt x="115848" y="-1292"/>
                    <a:pt x="139381" y="33598"/>
                  </a:cubicBezTo>
                  <a:cubicBezTo>
                    <a:pt x="139532" y="33822"/>
                    <a:pt x="139683" y="34048"/>
                    <a:pt x="139832" y="34274"/>
                  </a:cubicBezTo>
                  <a:lnTo>
                    <a:pt x="292232" y="262874"/>
                  </a:lnTo>
                  <a:cubicBezTo>
                    <a:pt x="315583" y="297885"/>
                    <a:pt x="306131" y="345197"/>
                    <a:pt x="271120" y="368549"/>
                  </a:cubicBezTo>
                  <a:cubicBezTo>
                    <a:pt x="258620" y="376886"/>
                    <a:pt x="243935" y="381341"/>
                    <a:pt x="228909" y="38135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0" name="Freeform: Shape 1889">
              <a:extLst>
                <a:ext uri="{FF2B5EF4-FFF2-40B4-BE49-F238E27FC236}">
                  <a16:creationId xmlns:a16="http://schemas.microsoft.com/office/drawing/2014/main" id="{C075A7AC-73FA-4F03-8B98-1E978EDA6746}"/>
                </a:ext>
              </a:extLst>
            </p:cNvPr>
            <p:cNvSpPr/>
            <p:nvPr/>
          </p:nvSpPr>
          <p:spPr>
            <a:xfrm>
              <a:off x="6335707" y="549596"/>
              <a:ext cx="295275" cy="371475"/>
            </a:xfrm>
            <a:custGeom>
              <a:avLst/>
              <a:gdLst>
                <a:gd name="connsiteX0" fmla="*/ 76129 w 295275"/>
                <a:gd name="connsiteY0" fmla="*/ 380679 h 371475"/>
                <a:gd name="connsiteX1" fmla="*/ 0 w 295275"/>
                <a:gd name="connsiteY1" fmla="*/ 304408 h 371475"/>
                <a:gd name="connsiteX2" fmla="*/ 12807 w 295275"/>
                <a:gd name="connsiteY2" fmla="*/ 262198 h 371475"/>
                <a:gd name="connsiteX3" fmla="*/ 165207 w 295275"/>
                <a:gd name="connsiteY3" fmla="*/ 33598 h 371475"/>
                <a:gd name="connsiteX4" fmla="*/ 270990 w 295275"/>
                <a:gd name="connsiteY4" fmla="*/ 13035 h 371475"/>
                <a:gd name="connsiteX5" fmla="*/ 292003 w 295275"/>
                <a:gd name="connsiteY5" fmla="*/ 118142 h 371475"/>
                <a:gd name="connsiteX6" fmla="*/ 139603 w 295275"/>
                <a:gd name="connsiteY6" fmla="*/ 346742 h 371475"/>
                <a:gd name="connsiteX7" fmla="*/ 76129 w 295275"/>
                <a:gd name="connsiteY7" fmla="*/ 38067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371475">
                  <a:moveTo>
                    <a:pt x="76129" y="380679"/>
                  </a:moveTo>
                  <a:cubicBezTo>
                    <a:pt x="34045" y="380640"/>
                    <a:pt x="-39" y="346492"/>
                    <a:pt x="0" y="304408"/>
                  </a:cubicBezTo>
                  <a:cubicBezTo>
                    <a:pt x="14" y="289383"/>
                    <a:pt x="4470" y="274697"/>
                    <a:pt x="12807" y="262198"/>
                  </a:cubicBezTo>
                  <a:lnTo>
                    <a:pt x="165207" y="33598"/>
                  </a:lnTo>
                  <a:cubicBezTo>
                    <a:pt x="188739" y="-1292"/>
                    <a:pt x="236100" y="-10498"/>
                    <a:pt x="270990" y="13035"/>
                  </a:cubicBezTo>
                  <a:cubicBezTo>
                    <a:pt x="305616" y="36390"/>
                    <a:pt x="314988" y="83268"/>
                    <a:pt x="292003" y="118142"/>
                  </a:cubicBezTo>
                  <a:lnTo>
                    <a:pt x="139603" y="346742"/>
                  </a:lnTo>
                  <a:cubicBezTo>
                    <a:pt x="125467" y="367974"/>
                    <a:pt x="101637" y="380716"/>
                    <a:pt x="76129" y="380679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1" name="Freeform: Shape 1890">
              <a:extLst>
                <a:ext uri="{FF2B5EF4-FFF2-40B4-BE49-F238E27FC236}">
                  <a16:creationId xmlns:a16="http://schemas.microsoft.com/office/drawing/2014/main" id="{03354CCE-A204-4301-B89D-2A339C3D46DF}"/>
                </a:ext>
              </a:extLst>
            </p:cNvPr>
            <p:cNvSpPr/>
            <p:nvPr/>
          </p:nvSpPr>
          <p:spPr>
            <a:xfrm>
              <a:off x="6564299" y="778082"/>
              <a:ext cx="371475" cy="295275"/>
            </a:xfrm>
            <a:custGeom>
              <a:avLst/>
              <a:gdLst>
                <a:gd name="connsiteX0" fmla="*/ 76289 w 371475"/>
                <a:gd name="connsiteY0" fmla="*/ 304593 h 295275"/>
                <a:gd name="connsiteX1" fmla="*/ 0 w 371475"/>
                <a:gd name="connsiteY1" fmla="*/ 228481 h 295275"/>
                <a:gd name="connsiteX2" fmla="*/ 33940 w 371475"/>
                <a:gd name="connsiteY2" fmla="*/ 164985 h 295275"/>
                <a:gd name="connsiteX3" fmla="*/ 262541 w 371475"/>
                <a:gd name="connsiteY3" fmla="*/ 12585 h 295275"/>
                <a:gd name="connsiteX4" fmla="*/ 368099 w 371475"/>
                <a:gd name="connsiteY4" fmla="*/ 34275 h 295275"/>
                <a:gd name="connsiteX5" fmla="*/ 347085 w 371475"/>
                <a:gd name="connsiteY5" fmla="*/ 139381 h 295275"/>
                <a:gd name="connsiteX6" fmla="*/ 118484 w 371475"/>
                <a:gd name="connsiteY6" fmla="*/ 291781 h 295275"/>
                <a:gd name="connsiteX7" fmla="*/ 76289 w 371475"/>
                <a:gd name="connsiteY7" fmla="*/ 304593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75" h="295275">
                  <a:moveTo>
                    <a:pt x="76289" y="304593"/>
                  </a:moveTo>
                  <a:cubicBezTo>
                    <a:pt x="34205" y="304641"/>
                    <a:pt x="49" y="270565"/>
                    <a:pt x="0" y="228481"/>
                  </a:cubicBezTo>
                  <a:cubicBezTo>
                    <a:pt x="-30" y="202968"/>
                    <a:pt x="12711" y="179134"/>
                    <a:pt x="33940" y="164985"/>
                  </a:cubicBezTo>
                  <a:lnTo>
                    <a:pt x="262541" y="12585"/>
                  </a:lnTo>
                  <a:cubicBezTo>
                    <a:pt x="297679" y="-10575"/>
                    <a:pt x="344939" y="-864"/>
                    <a:pt x="368099" y="34275"/>
                  </a:cubicBezTo>
                  <a:cubicBezTo>
                    <a:pt x="391083" y="69148"/>
                    <a:pt x="381711" y="116026"/>
                    <a:pt x="347085" y="139381"/>
                  </a:cubicBezTo>
                  <a:lnTo>
                    <a:pt x="118484" y="291781"/>
                  </a:lnTo>
                  <a:cubicBezTo>
                    <a:pt x="105997" y="300135"/>
                    <a:pt x="91312" y="304593"/>
                    <a:pt x="76289" y="304593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2" name="Freeform: Shape 1891">
              <a:extLst>
                <a:ext uri="{FF2B5EF4-FFF2-40B4-BE49-F238E27FC236}">
                  <a16:creationId xmlns:a16="http://schemas.microsoft.com/office/drawing/2014/main" id="{632EB819-6D37-403A-9087-C029974487A3}"/>
                </a:ext>
              </a:extLst>
            </p:cNvPr>
            <p:cNvSpPr/>
            <p:nvPr/>
          </p:nvSpPr>
          <p:spPr>
            <a:xfrm>
              <a:off x="5268912" y="1920875"/>
              <a:ext cx="1219200" cy="904875"/>
            </a:xfrm>
            <a:custGeom>
              <a:avLst/>
              <a:gdLst>
                <a:gd name="connsiteX0" fmla="*/ 1143000 w 1219200"/>
                <a:gd name="connsiteY0" fmla="*/ 0 h 904875"/>
                <a:gd name="connsiteX1" fmla="*/ 0 w 1219200"/>
                <a:gd name="connsiteY1" fmla="*/ 0 h 904875"/>
                <a:gd name="connsiteX2" fmla="*/ 0 w 1219200"/>
                <a:gd name="connsiteY2" fmla="*/ 76200 h 904875"/>
                <a:gd name="connsiteX3" fmla="*/ 1143000 w 1219200"/>
                <a:gd name="connsiteY3" fmla="*/ 76200 h 904875"/>
                <a:gd name="connsiteX4" fmla="*/ 1143000 w 1219200"/>
                <a:gd name="connsiteY4" fmla="*/ 904970 h 904875"/>
                <a:gd name="connsiteX5" fmla="*/ 1219200 w 1219200"/>
                <a:gd name="connsiteY5" fmla="*/ 609600 h 904875"/>
                <a:gd name="connsiteX6" fmla="*/ 1219200 w 1219200"/>
                <a:gd name="connsiteY6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" h="904875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904970"/>
                  </a:lnTo>
                  <a:cubicBezTo>
                    <a:pt x="1193150" y="814614"/>
                    <a:pt x="1219380" y="712941"/>
                    <a:pt x="1219200" y="609600"/>
                  </a:cubicBezTo>
                  <a:lnTo>
                    <a:pt x="121920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3" name="Freeform: Shape 1892">
              <a:extLst>
                <a:ext uri="{FF2B5EF4-FFF2-40B4-BE49-F238E27FC236}">
                  <a16:creationId xmlns:a16="http://schemas.microsoft.com/office/drawing/2014/main" id="{B4248F94-2E67-4B63-81DD-06970BCB1FB7}"/>
                </a:ext>
              </a:extLst>
            </p:cNvPr>
            <p:cNvSpPr/>
            <p:nvPr/>
          </p:nvSpPr>
          <p:spPr>
            <a:xfrm>
              <a:off x="5116512" y="4130675"/>
              <a:ext cx="152400" cy="457200"/>
            </a:xfrm>
            <a:custGeom>
              <a:avLst/>
              <a:gdLst>
                <a:gd name="connsiteX0" fmla="*/ 0 w 152400"/>
                <a:gd name="connsiteY0" fmla="*/ 0 h 457200"/>
                <a:gd name="connsiteX1" fmla="*/ 152400 w 152400"/>
                <a:gd name="connsiteY1" fmla="*/ 0 h 457200"/>
                <a:gd name="connsiteX2" fmla="*/ 152400 w 152400"/>
                <a:gd name="connsiteY2" fmla="*/ 457200 h 457200"/>
                <a:gd name="connsiteX3" fmla="*/ 0 w 1524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57200">
                  <a:moveTo>
                    <a:pt x="0" y="0"/>
                  </a:moveTo>
                  <a:lnTo>
                    <a:pt x="152400" y="0"/>
                  </a:lnTo>
                  <a:lnTo>
                    <a:pt x="1524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4" name="Freeform: Shape 1893">
              <a:extLst>
                <a:ext uri="{FF2B5EF4-FFF2-40B4-BE49-F238E27FC236}">
                  <a16:creationId xmlns:a16="http://schemas.microsoft.com/office/drawing/2014/main" id="{23E95504-63F2-4A5A-803E-B9B6A49077D2}"/>
                </a:ext>
              </a:extLst>
            </p:cNvPr>
            <p:cNvSpPr/>
            <p:nvPr/>
          </p:nvSpPr>
          <p:spPr>
            <a:xfrm>
              <a:off x="3287698" y="930275"/>
              <a:ext cx="828675" cy="981075"/>
            </a:xfrm>
            <a:custGeom>
              <a:avLst/>
              <a:gdLst>
                <a:gd name="connsiteX0" fmla="*/ 762014 w 828675"/>
                <a:gd name="connsiteY0" fmla="*/ 304800 h 981075"/>
                <a:gd name="connsiteX1" fmla="*/ 609614 w 828675"/>
                <a:gd name="connsiteY1" fmla="*/ 304800 h 981075"/>
                <a:gd name="connsiteX2" fmla="*/ 746774 w 828675"/>
                <a:gd name="connsiteY2" fmla="*/ 121920 h 981075"/>
                <a:gd name="connsiteX3" fmla="*/ 731534 w 828675"/>
                <a:gd name="connsiteY3" fmla="*/ 15240 h 981075"/>
                <a:gd name="connsiteX4" fmla="*/ 685814 w 828675"/>
                <a:gd name="connsiteY4" fmla="*/ 0 h 981075"/>
                <a:gd name="connsiteX5" fmla="*/ 304814 w 828675"/>
                <a:gd name="connsiteY5" fmla="*/ 0 h 981075"/>
                <a:gd name="connsiteX6" fmla="*/ 236663 w 828675"/>
                <a:gd name="connsiteY6" fmla="*/ 42120 h 981075"/>
                <a:gd name="connsiteX7" fmla="*/ 8063 w 828675"/>
                <a:gd name="connsiteY7" fmla="*/ 499320 h 981075"/>
                <a:gd name="connsiteX8" fmla="*/ 42136 w 828675"/>
                <a:gd name="connsiteY8" fmla="*/ 601554 h 981075"/>
                <a:gd name="connsiteX9" fmla="*/ 76214 w 828675"/>
                <a:gd name="connsiteY9" fmla="*/ 609600 h 981075"/>
                <a:gd name="connsiteX10" fmla="*/ 211860 w 828675"/>
                <a:gd name="connsiteY10" fmla="*/ 609600 h 981075"/>
                <a:gd name="connsiteX11" fmla="*/ 153890 w 828675"/>
                <a:gd name="connsiteY11" fmla="*/ 899455 h 981075"/>
                <a:gd name="connsiteX12" fmla="*/ 213685 w 828675"/>
                <a:gd name="connsiteY12" fmla="*/ 989107 h 981075"/>
                <a:gd name="connsiteX13" fmla="*/ 282478 w 828675"/>
                <a:gd name="connsiteY13" fmla="*/ 968283 h 981075"/>
                <a:gd name="connsiteX14" fmla="*/ 815878 w 828675"/>
                <a:gd name="connsiteY14" fmla="*/ 434883 h 981075"/>
                <a:gd name="connsiteX15" fmla="*/ 815881 w 828675"/>
                <a:gd name="connsiteY15" fmla="*/ 327120 h 981075"/>
                <a:gd name="connsiteX16" fmla="*/ 762014 w 828675"/>
                <a:gd name="connsiteY16" fmla="*/ 304800 h 981075"/>
                <a:gd name="connsiteX17" fmla="*/ 352687 w 828675"/>
                <a:gd name="connsiteY17" fmla="*/ 682562 h 981075"/>
                <a:gd name="connsiteX18" fmla="*/ 379538 w 828675"/>
                <a:gd name="connsiteY18" fmla="*/ 548345 h 981075"/>
                <a:gd name="connsiteX19" fmla="*/ 319762 w 828675"/>
                <a:gd name="connsiteY19" fmla="*/ 458680 h 981075"/>
                <a:gd name="connsiteX20" fmla="*/ 304814 w 828675"/>
                <a:gd name="connsiteY20" fmla="*/ 457200 h 981075"/>
                <a:gd name="connsiteX21" fmla="*/ 199506 w 828675"/>
                <a:gd name="connsiteY21" fmla="*/ 457200 h 981075"/>
                <a:gd name="connsiteX22" fmla="*/ 351906 w 828675"/>
                <a:gd name="connsiteY22" fmla="*/ 152400 h 981075"/>
                <a:gd name="connsiteX23" fmla="*/ 533414 w 828675"/>
                <a:gd name="connsiteY23" fmla="*/ 152400 h 981075"/>
                <a:gd name="connsiteX24" fmla="*/ 396254 w 828675"/>
                <a:gd name="connsiteY24" fmla="*/ 335280 h 981075"/>
                <a:gd name="connsiteX25" fmla="*/ 411494 w 828675"/>
                <a:gd name="connsiteY25" fmla="*/ 441960 h 981075"/>
                <a:gd name="connsiteX26" fmla="*/ 457214 w 828675"/>
                <a:gd name="connsiteY26" fmla="*/ 457200 h 981075"/>
                <a:gd name="connsiteX27" fmla="*/ 578058 w 828675"/>
                <a:gd name="connsiteY27" fmla="*/ 457200 h 98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28675" h="981075">
                  <a:moveTo>
                    <a:pt x="762014" y="304800"/>
                  </a:moveTo>
                  <a:lnTo>
                    <a:pt x="609614" y="304800"/>
                  </a:lnTo>
                  <a:lnTo>
                    <a:pt x="746774" y="121920"/>
                  </a:lnTo>
                  <a:cubicBezTo>
                    <a:pt x="772025" y="88253"/>
                    <a:pt x="765201" y="40490"/>
                    <a:pt x="731534" y="15240"/>
                  </a:cubicBezTo>
                  <a:cubicBezTo>
                    <a:pt x="718344" y="5348"/>
                    <a:pt x="702301" y="0"/>
                    <a:pt x="685814" y="0"/>
                  </a:cubicBezTo>
                  <a:lnTo>
                    <a:pt x="304814" y="0"/>
                  </a:lnTo>
                  <a:cubicBezTo>
                    <a:pt x="275954" y="1"/>
                    <a:pt x="249571" y="16307"/>
                    <a:pt x="236663" y="42120"/>
                  </a:cubicBezTo>
                  <a:lnTo>
                    <a:pt x="8063" y="499320"/>
                  </a:lnTo>
                  <a:cubicBezTo>
                    <a:pt x="-10759" y="536960"/>
                    <a:pt x="4496" y="582732"/>
                    <a:pt x="42136" y="601554"/>
                  </a:cubicBezTo>
                  <a:cubicBezTo>
                    <a:pt x="52717" y="606845"/>
                    <a:pt x="64384" y="609600"/>
                    <a:pt x="76214" y="609600"/>
                  </a:cubicBezTo>
                  <a:lnTo>
                    <a:pt x="211860" y="609600"/>
                  </a:lnTo>
                  <a:lnTo>
                    <a:pt x="153890" y="899455"/>
                  </a:lnTo>
                  <a:cubicBezTo>
                    <a:pt x="145646" y="940724"/>
                    <a:pt x="172416" y="980862"/>
                    <a:pt x="213685" y="989107"/>
                  </a:cubicBezTo>
                  <a:cubicBezTo>
                    <a:pt x="238655" y="994096"/>
                    <a:pt x="264467" y="986283"/>
                    <a:pt x="282478" y="968283"/>
                  </a:cubicBezTo>
                  <a:lnTo>
                    <a:pt x="815878" y="434883"/>
                  </a:lnTo>
                  <a:cubicBezTo>
                    <a:pt x="845637" y="405126"/>
                    <a:pt x="845638" y="356879"/>
                    <a:pt x="815881" y="327120"/>
                  </a:cubicBezTo>
                  <a:cubicBezTo>
                    <a:pt x="801594" y="312833"/>
                    <a:pt x="782219" y="304804"/>
                    <a:pt x="762014" y="304800"/>
                  </a:cubicBezTo>
                  <a:close/>
                  <a:moveTo>
                    <a:pt x="352687" y="682562"/>
                  </a:moveTo>
                  <a:lnTo>
                    <a:pt x="379538" y="548345"/>
                  </a:lnTo>
                  <a:cubicBezTo>
                    <a:pt x="387791" y="507078"/>
                    <a:pt x="361029" y="466934"/>
                    <a:pt x="319762" y="458680"/>
                  </a:cubicBezTo>
                  <a:cubicBezTo>
                    <a:pt x="314840" y="457696"/>
                    <a:pt x="309833" y="457200"/>
                    <a:pt x="304814" y="457200"/>
                  </a:cubicBezTo>
                  <a:lnTo>
                    <a:pt x="199506" y="457200"/>
                  </a:lnTo>
                  <a:lnTo>
                    <a:pt x="351906" y="152400"/>
                  </a:lnTo>
                  <a:lnTo>
                    <a:pt x="533414" y="152400"/>
                  </a:lnTo>
                  <a:lnTo>
                    <a:pt x="396254" y="335280"/>
                  </a:lnTo>
                  <a:cubicBezTo>
                    <a:pt x="371004" y="368947"/>
                    <a:pt x="377827" y="416710"/>
                    <a:pt x="411494" y="441960"/>
                  </a:cubicBezTo>
                  <a:cubicBezTo>
                    <a:pt x="424684" y="451852"/>
                    <a:pt x="440727" y="457200"/>
                    <a:pt x="457214" y="457200"/>
                  </a:cubicBezTo>
                  <a:lnTo>
                    <a:pt x="578058" y="4572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5" name="Freeform: Shape 1894">
              <a:extLst>
                <a:ext uri="{FF2B5EF4-FFF2-40B4-BE49-F238E27FC236}">
                  <a16:creationId xmlns:a16="http://schemas.microsoft.com/office/drawing/2014/main" id="{3049EACA-1FA1-4F52-9DF4-82D730BFDCE6}"/>
                </a:ext>
              </a:extLst>
            </p:cNvPr>
            <p:cNvSpPr/>
            <p:nvPr/>
          </p:nvSpPr>
          <p:spPr>
            <a:xfrm>
              <a:off x="2830816" y="549275"/>
              <a:ext cx="1666875" cy="1752600"/>
            </a:xfrm>
            <a:custGeom>
              <a:avLst/>
              <a:gdLst>
                <a:gd name="connsiteX0" fmla="*/ 837896 w 1666875"/>
                <a:gd name="connsiteY0" fmla="*/ 0 h 1752600"/>
                <a:gd name="connsiteX1" fmla="*/ 0 w 1666875"/>
                <a:gd name="connsiteY1" fmla="*/ 838505 h 1752600"/>
                <a:gd name="connsiteX2" fmla="*/ 838505 w 1666875"/>
                <a:gd name="connsiteY2" fmla="*/ 1676400 h 1752600"/>
                <a:gd name="connsiteX3" fmla="*/ 1133904 w 1666875"/>
                <a:gd name="connsiteY3" fmla="*/ 1622508 h 1752600"/>
                <a:gd name="connsiteX4" fmla="*/ 1578960 w 1666875"/>
                <a:gd name="connsiteY4" fmla="*/ 1749666 h 1752600"/>
                <a:gd name="connsiteX5" fmla="*/ 1673161 w 1666875"/>
                <a:gd name="connsiteY5" fmla="*/ 1697332 h 1752600"/>
                <a:gd name="connsiteX6" fmla="*/ 1673819 w 1666875"/>
                <a:gd name="connsiteY6" fmla="*/ 1657922 h 1752600"/>
                <a:gd name="connsiteX7" fmla="*/ 1570692 w 1666875"/>
                <a:gd name="connsiteY7" fmla="*/ 1245384 h 1752600"/>
                <a:gd name="connsiteX8" fmla="*/ 1244658 w 1666875"/>
                <a:gd name="connsiteY8" fmla="*/ 105401 h 1752600"/>
                <a:gd name="connsiteX9" fmla="*/ 837896 w 1666875"/>
                <a:gd name="connsiteY9" fmla="*/ 0 h 1752600"/>
                <a:gd name="connsiteX10" fmla="*/ 1415330 w 1666875"/>
                <a:gd name="connsiteY10" fmla="*/ 1252319 h 1752600"/>
                <a:gd name="connsiteX11" fmla="*/ 1493968 w 1666875"/>
                <a:gd name="connsiteY11" fmla="*/ 1566891 h 1752600"/>
                <a:gd name="connsiteX12" fmla="*/ 1150858 w 1666875"/>
                <a:gd name="connsiteY12" fmla="*/ 1468850 h 1752600"/>
                <a:gd name="connsiteX13" fmla="*/ 1100690 w 1666875"/>
                <a:gd name="connsiteY13" fmla="*/ 1471708 h 1752600"/>
                <a:gd name="connsiteX14" fmla="*/ 204746 w 1666875"/>
                <a:gd name="connsiteY14" fmla="*/ 1100991 h 1752600"/>
                <a:gd name="connsiteX15" fmla="*/ 575463 w 1666875"/>
                <a:gd name="connsiteY15" fmla="*/ 205047 h 1752600"/>
                <a:gd name="connsiteX16" fmla="*/ 1471407 w 1666875"/>
                <a:gd name="connsiteY16" fmla="*/ 575764 h 1752600"/>
                <a:gd name="connsiteX17" fmla="*/ 1424159 w 1666875"/>
                <a:gd name="connsiteY17" fmla="*/ 1194159 h 1752600"/>
                <a:gd name="connsiteX18" fmla="*/ 1415330 w 1666875"/>
                <a:gd name="connsiteY18" fmla="*/ 1252319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66875" h="1752600">
                  <a:moveTo>
                    <a:pt x="837896" y="0"/>
                  </a:moveTo>
                  <a:cubicBezTo>
                    <a:pt x="374970" y="168"/>
                    <a:pt x="-168" y="375579"/>
                    <a:pt x="0" y="838505"/>
                  </a:cubicBezTo>
                  <a:cubicBezTo>
                    <a:pt x="168" y="1301430"/>
                    <a:pt x="375579" y="1676568"/>
                    <a:pt x="838505" y="1676400"/>
                  </a:cubicBezTo>
                  <a:cubicBezTo>
                    <a:pt x="939412" y="1676363"/>
                    <a:pt x="1039484" y="1658106"/>
                    <a:pt x="1133904" y="1622508"/>
                  </a:cubicBezTo>
                  <a:lnTo>
                    <a:pt x="1578960" y="1749666"/>
                  </a:lnTo>
                  <a:cubicBezTo>
                    <a:pt x="1619425" y="1761228"/>
                    <a:pt x="1661600" y="1737797"/>
                    <a:pt x="1673161" y="1697332"/>
                  </a:cubicBezTo>
                  <a:cubicBezTo>
                    <a:pt x="1676833" y="1684480"/>
                    <a:pt x="1677060" y="1670889"/>
                    <a:pt x="1673819" y="1657922"/>
                  </a:cubicBezTo>
                  <a:lnTo>
                    <a:pt x="1570692" y="1245384"/>
                  </a:lnTo>
                  <a:cubicBezTo>
                    <a:pt x="1795458" y="840555"/>
                    <a:pt x="1649487" y="330166"/>
                    <a:pt x="1244658" y="105401"/>
                  </a:cubicBezTo>
                  <a:cubicBezTo>
                    <a:pt x="1120215" y="36309"/>
                    <a:pt x="980232" y="36"/>
                    <a:pt x="837896" y="0"/>
                  </a:cubicBezTo>
                  <a:close/>
                  <a:moveTo>
                    <a:pt x="1415330" y="1252319"/>
                  </a:moveTo>
                  <a:lnTo>
                    <a:pt x="1493968" y="1566891"/>
                  </a:lnTo>
                  <a:lnTo>
                    <a:pt x="1150858" y="1468850"/>
                  </a:lnTo>
                  <a:cubicBezTo>
                    <a:pt x="1134294" y="1464097"/>
                    <a:pt x="1116607" y="1465104"/>
                    <a:pt x="1100690" y="1471708"/>
                  </a:cubicBezTo>
                  <a:cubicBezTo>
                    <a:pt x="750912" y="1616745"/>
                    <a:pt x="349784" y="1450770"/>
                    <a:pt x="204746" y="1100991"/>
                  </a:cubicBezTo>
                  <a:cubicBezTo>
                    <a:pt x="59708" y="751212"/>
                    <a:pt x="225684" y="350085"/>
                    <a:pt x="575463" y="205047"/>
                  </a:cubicBezTo>
                  <a:cubicBezTo>
                    <a:pt x="925242" y="60009"/>
                    <a:pt x="1326369" y="225985"/>
                    <a:pt x="1471407" y="575764"/>
                  </a:cubicBezTo>
                  <a:cubicBezTo>
                    <a:pt x="1555118" y="777644"/>
                    <a:pt x="1537568" y="1007339"/>
                    <a:pt x="1424159" y="1194159"/>
                  </a:cubicBezTo>
                  <a:cubicBezTo>
                    <a:pt x="1413550" y="1211582"/>
                    <a:pt x="1410369" y="1232532"/>
                    <a:pt x="1415330" y="12523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6" name="Freeform: Shape 1895">
              <a:extLst>
                <a:ext uri="{FF2B5EF4-FFF2-40B4-BE49-F238E27FC236}">
                  <a16:creationId xmlns:a16="http://schemas.microsoft.com/office/drawing/2014/main" id="{8C7BC7EE-B288-4229-98F3-D5D7E49E71D5}"/>
                </a:ext>
              </a:extLst>
            </p:cNvPr>
            <p:cNvSpPr/>
            <p:nvPr/>
          </p:nvSpPr>
          <p:spPr>
            <a:xfrm>
              <a:off x="4735505" y="777868"/>
              <a:ext cx="381000" cy="304800"/>
            </a:xfrm>
            <a:custGeom>
              <a:avLst/>
              <a:gdLst>
                <a:gd name="connsiteX0" fmla="*/ 12808 w 381000"/>
                <a:gd name="connsiteY0" fmla="*/ 33935 h 304800"/>
                <a:gd name="connsiteX1" fmla="*/ 33935 w 381000"/>
                <a:gd name="connsiteY1" fmla="*/ 139605 h 304800"/>
                <a:gd name="connsiteX2" fmla="*/ 262535 w 381000"/>
                <a:gd name="connsiteY2" fmla="*/ 292005 h 304800"/>
                <a:gd name="connsiteX3" fmla="*/ 368318 w 381000"/>
                <a:gd name="connsiteY3" fmla="*/ 271442 h 304800"/>
                <a:gd name="connsiteX4" fmla="*/ 347755 w 381000"/>
                <a:gd name="connsiteY4" fmla="*/ 165659 h 304800"/>
                <a:gd name="connsiteX5" fmla="*/ 347078 w 381000"/>
                <a:gd name="connsiteY5" fmla="*/ 165208 h 304800"/>
                <a:gd name="connsiteX6" fmla="*/ 118479 w 381000"/>
                <a:gd name="connsiteY6" fmla="*/ 12808 h 304800"/>
                <a:gd name="connsiteX7" fmla="*/ 12808 w 381000"/>
                <a:gd name="connsiteY7" fmla="*/ 3393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304800">
                  <a:moveTo>
                    <a:pt x="12808" y="33935"/>
                  </a:moveTo>
                  <a:cubicBezTo>
                    <a:pt x="-10537" y="68949"/>
                    <a:pt x="-1079" y="116258"/>
                    <a:pt x="33935" y="139605"/>
                  </a:cubicBezTo>
                  <a:lnTo>
                    <a:pt x="262535" y="292005"/>
                  </a:lnTo>
                  <a:cubicBezTo>
                    <a:pt x="297424" y="315538"/>
                    <a:pt x="344785" y="306331"/>
                    <a:pt x="368318" y="271442"/>
                  </a:cubicBezTo>
                  <a:cubicBezTo>
                    <a:pt x="391850" y="236553"/>
                    <a:pt x="382644" y="189192"/>
                    <a:pt x="347755" y="165659"/>
                  </a:cubicBezTo>
                  <a:cubicBezTo>
                    <a:pt x="347530" y="165508"/>
                    <a:pt x="347305" y="165357"/>
                    <a:pt x="347078" y="165208"/>
                  </a:cubicBezTo>
                  <a:lnTo>
                    <a:pt x="118479" y="12808"/>
                  </a:lnTo>
                  <a:cubicBezTo>
                    <a:pt x="83464" y="-10537"/>
                    <a:pt x="36155" y="-1079"/>
                    <a:pt x="12808" y="3393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7" name="Freeform: Shape 1896">
              <a:extLst>
                <a:ext uri="{FF2B5EF4-FFF2-40B4-BE49-F238E27FC236}">
                  <a16:creationId xmlns:a16="http://schemas.microsoft.com/office/drawing/2014/main" id="{C618660F-9285-4BF8-A01E-F7C519544C4C}"/>
                </a:ext>
              </a:extLst>
            </p:cNvPr>
            <p:cNvSpPr/>
            <p:nvPr/>
          </p:nvSpPr>
          <p:spPr>
            <a:xfrm>
              <a:off x="5040078" y="548919"/>
              <a:ext cx="304800" cy="381000"/>
            </a:xfrm>
            <a:custGeom>
              <a:avLst/>
              <a:gdLst>
                <a:gd name="connsiteX0" fmla="*/ 228910 w 304800"/>
                <a:gd name="connsiteY0" fmla="*/ 381356 h 381000"/>
                <a:gd name="connsiteX1" fmla="*/ 305039 w 304800"/>
                <a:gd name="connsiteY1" fmla="*/ 305085 h 381000"/>
                <a:gd name="connsiteX2" fmla="*/ 292232 w 304800"/>
                <a:gd name="connsiteY2" fmla="*/ 262875 h 381000"/>
                <a:gd name="connsiteX3" fmla="*/ 139832 w 304800"/>
                <a:gd name="connsiteY3" fmla="*/ 34275 h 381000"/>
                <a:gd name="connsiteX4" fmla="*/ 34275 w 304800"/>
                <a:gd name="connsiteY4" fmla="*/ 12585 h 381000"/>
                <a:gd name="connsiteX5" fmla="*/ 12585 w 304800"/>
                <a:gd name="connsiteY5" fmla="*/ 118142 h 381000"/>
                <a:gd name="connsiteX6" fmla="*/ 13035 w 304800"/>
                <a:gd name="connsiteY6" fmla="*/ 118819 h 381000"/>
                <a:gd name="connsiteX7" fmla="*/ 165436 w 304800"/>
                <a:gd name="connsiteY7" fmla="*/ 347419 h 381000"/>
                <a:gd name="connsiteX8" fmla="*/ 228910 w 304800"/>
                <a:gd name="connsiteY8" fmla="*/ 381356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381000">
                  <a:moveTo>
                    <a:pt x="228910" y="381356"/>
                  </a:moveTo>
                  <a:cubicBezTo>
                    <a:pt x="270994" y="381317"/>
                    <a:pt x="305078" y="347169"/>
                    <a:pt x="305039" y="305085"/>
                  </a:cubicBezTo>
                  <a:cubicBezTo>
                    <a:pt x="305025" y="290060"/>
                    <a:pt x="300569" y="275374"/>
                    <a:pt x="292232" y="262875"/>
                  </a:cubicBezTo>
                  <a:lnTo>
                    <a:pt x="139832" y="34275"/>
                  </a:lnTo>
                  <a:cubicBezTo>
                    <a:pt x="116673" y="-864"/>
                    <a:pt x="69413" y="-10575"/>
                    <a:pt x="34275" y="12585"/>
                  </a:cubicBezTo>
                  <a:cubicBezTo>
                    <a:pt x="-864" y="35744"/>
                    <a:pt x="-10575" y="83004"/>
                    <a:pt x="12585" y="118142"/>
                  </a:cubicBezTo>
                  <a:cubicBezTo>
                    <a:pt x="12734" y="118369"/>
                    <a:pt x="12884" y="118594"/>
                    <a:pt x="13035" y="118819"/>
                  </a:cubicBezTo>
                  <a:lnTo>
                    <a:pt x="165436" y="347419"/>
                  </a:lnTo>
                  <a:cubicBezTo>
                    <a:pt x="179572" y="368651"/>
                    <a:pt x="203402" y="381393"/>
                    <a:pt x="228910" y="38135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8" name="Freeform: Shape 1897">
              <a:extLst>
                <a:ext uri="{FF2B5EF4-FFF2-40B4-BE49-F238E27FC236}">
                  <a16:creationId xmlns:a16="http://schemas.microsoft.com/office/drawing/2014/main" id="{890FEF4B-ABC0-45A5-BFAE-70F4584D537F}"/>
                </a:ext>
              </a:extLst>
            </p:cNvPr>
            <p:cNvSpPr/>
            <p:nvPr/>
          </p:nvSpPr>
          <p:spPr>
            <a:xfrm>
              <a:off x="6335479" y="549268"/>
              <a:ext cx="304800" cy="381000"/>
            </a:xfrm>
            <a:custGeom>
              <a:avLst/>
              <a:gdLst>
                <a:gd name="connsiteX0" fmla="*/ 271105 w 304800"/>
                <a:gd name="connsiteY0" fmla="*/ 12808 h 381000"/>
                <a:gd name="connsiteX1" fmla="*/ 165435 w 304800"/>
                <a:gd name="connsiteY1" fmla="*/ 33935 h 381000"/>
                <a:gd name="connsiteX2" fmla="*/ 13035 w 304800"/>
                <a:gd name="connsiteY2" fmla="*/ 262535 h 381000"/>
                <a:gd name="connsiteX3" fmla="*/ 33598 w 304800"/>
                <a:gd name="connsiteY3" fmla="*/ 368318 h 381000"/>
                <a:gd name="connsiteX4" fmla="*/ 139381 w 304800"/>
                <a:gd name="connsiteY4" fmla="*/ 347755 h 381000"/>
                <a:gd name="connsiteX5" fmla="*/ 139832 w 304800"/>
                <a:gd name="connsiteY5" fmla="*/ 347079 h 381000"/>
                <a:gd name="connsiteX6" fmla="*/ 292232 w 304800"/>
                <a:gd name="connsiteY6" fmla="*/ 118479 h 381000"/>
                <a:gd name="connsiteX7" fmla="*/ 271105 w 304800"/>
                <a:gd name="connsiteY7" fmla="*/ 1280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81000">
                  <a:moveTo>
                    <a:pt x="271105" y="12808"/>
                  </a:moveTo>
                  <a:cubicBezTo>
                    <a:pt x="236091" y="-10537"/>
                    <a:pt x="188781" y="-1079"/>
                    <a:pt x="165435" y="33935"/>
                  </a:cubicBezTo>
                  <a:lnTo>
                    <a:pt x="13035" y="262535"/>
                  </a:lnTo>
                  <a:cubicBezTo>
                    <a:pt x="-10498" y="297424"/>
                    <a:pt x="-1292" y="344785"/>
                    <a:pt x="33598" y="368318"/>
                  </a:cubicBezTo>
                  <a:cubicBezTo>
                    <a:pt x="68487" y="391851"/>
                    <a:pt x="115848" y="382644"/>
                    <a:pt x="139381" y="347755"/>
                  </a:cubicBezTo>
                  <a:cubicBezTo>
                    <a:pt x="139532" y="347530"/>
                    <a:pt x="139683" y="347305"/>
                    <a:pt x="139832" y="347079"/>
                  </a:cubicBezTo>
                  <a:lnTo>
                    <a:pt x="292232" y="118479"/>
                  </a:lnTo>
                  <a:cubicBezTo>
                    <a:pt x="315577" y="83464"/>
                    <a:pt x="306119" y="36155"/>
                    <a:pt x="271105" y="1280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9" name="Freeform: Shape 1898">
              <a:extLst>
                <a:ext uri="{FF2B5EF4-FFF2-40B4-BE49-F238E27FC236}">
                  <a16:creationId xmlns:a16="http://schemas.microsoft.com/office/drawing/2014/main" id="{52E33021-EF9B-4B85-8CAF-F4F23263CA77}"/>
                </a:ext>
              </a:extLst>
            </p:cNvPr>
            <p:cNvSpPr/>
            <p:nvPr/>
          </p:nvSpPr>
          <p:spPr>
            <a:xfrm>
              <a:off x="6564306" y="778093"/>
              <a:ext cx="371475" cy="295275"/>
            </a:xfrm>
            <a:custGeom>
              <a:avLst/>
              <a:gdLst>
                <a:gd name="connsiteX0" fmla="*/ 12808 w 371475"/>
                <a:gd name="connsiteY0" fmla="*/ 270654 h 295275"/>
                <a:gd name="connsiteX1" fmla="*/ 118478 w 371475"/>
                <a:gd name="connsiteY1" fmla="*/ 291781 h 295275"/>
                <a:gd name="connsiteX2" fmla="*/ 347078 w 371475"/>
                <a:gd name="connsiteY2" fmla="*/ 139381 h 295275"/>
                <a:gd name="connsiteX3" fmla="*/ 367641 w 371475"/>
                <a:gd name="connsiteY3" fmla="*/ 33598 h 295275"/>
                <a:gd name="connsiteX4" fmla="*/ 262534 w 371475"/>
                <a:gd name="connsiteY4" fmla="*/ 12584 h 295275"/>
                <a:gd name="connsiteX5" fmla="*/ 33935 w 371475"/>
                <a:gd name="connsiteY5" fmla="*/ 164984 h 295275"/>
                <a:gd name="connsiteX6" fmla="*/ 12808 w 371475"/>
                <a:gd name="connsiteY6" fmla="*/ 270654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1475" h="295275">
                  <a:moveTo>
                    <a:pt x="12808" y="270654"/>
                  </a:moveTo>
                  <a:cubicBezTo>
                    <a:pt x="36155" y="305668"/>
                    <a:pt x="83464" y="315126"/>
                    <a:pt x="118478" y="291781"/>
                  </a:cubicBezTo>
                  <a:lnTo>
                    <a:pt x="347078" y="139381"/>
                  </a:lnTo>
                  <a:cubicBezTo>
                    <a:pt x="381968" y="115848"/>
                    <a:pt x="391174" y="68487"/>
                    <a:pt x="367641" y="33598"/>
                  </a:cubicBezTo>
                  <a:cubicBezTo>
                    <a:pt x="344286" y="-1029"/>
                    <a:pt x="297408" y="-10401"/>
                    <a:pt x="262534" y="12584"/>
                  </a:cubicBezTo>
                  <a:lnTo>
                    <a:pt x="33935" y="164984"/>
                  </a:lnTo>
                  <a:cubicBezTo>
                    <a:pt x="-1079" y="188331"/>
                    <a:pt x="-10537" y="235640"/>
                    <a:pt x="12808" y="27065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0" name="Freeform: Shape 1899">
              <a:extLst>
                <a:ext uri="{FF2B5EF4-FFF2-40B4-BE49-F238E27FC236}">
                  <a16:creationId xmlns:a16="http://schemas.microsoft.com/office/drawing/2014/main" id="{7E4DD6A9-B5F3-4945-AFA2-E25D50C6258F}"/>
                </a:ext>
              </a:extLst>
            </p:cNvPr>
            <p:cNvSpPr/>
            <p:nvPr/>
          </p:nvSpPr>
          <p:spPr>
            <a:xfrm>
              <a:off x="5726086" y="2225649"/>
              <a:ext cx="228600" cy="381000"/>
            </a:xfrm>
            <a:custGeom>
              <a:avLst/>
              <a:gdLst>
                <a:gd name="connsiteX0" fmla="*/ 3932 w 228600"/>
                <a:gd name="connsiteY0" fmla="*/ 280728 h 381000"/>
                <a:gd name="connsiteX1" fmla="*/ 52123 w 228600"/>
                <a:gd name="connsiteY1" fmla="*/ 377115 h 381000"/>
                <a:gd name="connsiteX2" fmla="*/ 76226 w 228600"/>
                <a:gd name="connsiteY2" fmla="*/ 381026 h 381000"/>
                <a:gd name="connsiteX3" fmla="*/ 152426 w 228600"/>
                <a:gd name="connsiteY3" fmla="*/ 381026 h 381000"/>
                <a:gd name="connsiteX4" fmla="*/ 228694 w 228600"/>
                <a:gd name="connsiteY4" fmla="*/ 304893 h 381000"/>
                <a:gd name="connsiteX5" fmla="*/ 180211 w 228600"/>
                <a:gd name="connsiteY5" fmla="*/ 233846 h 381000"/>
                <a:gd name="connsiteX6" fmla="*/ 224721 w 228600"/>
                <a:gd name="connsiteY6" fmla="*/ 100324 h 381000"/>
                <a:gd name="connsiteX7" fmla="*/ 176525 w 228600"/>
                <a:gd name="connsiteY7" fmla="*/ 3931 h 381000"/>
                <a:gd name="connsiteX8" fmla="*/ 80132 w 228600"/>
                <a:gd name="connsiteY8" fmla="*/ 5212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3932" y="280728"/>
                  </a:moveTo>
                  <a:cubicBezTo>
                    <a:pt x="-9378" y="320652"/>
                    <a:pt x="12198" y="363806"/>
                    <a:pt x="52123" y="377115"/>
                  </a:cubicBezTo>
                  <a:cubicBezTo>
                    <a:pt x="59895" y="379706"/>
                    <a:pt x="68034" y="381027"/>
                    <a:pt x="76226" y="381026"/>
                  </a:cubicBezTo>
                  <a:lnTo>
                    <a:pt x="152426" y="381026"/>
                  </a:lnTo>
                  <a:cubicBezTo>
                    <a:pt x="194510" y="381063"/>
                    <a:pt x="228657" y="346977"/>
                    <a:pt x="228694" y="304893"/>
                  </a:cubicBezTo>
                  <a:cubicBezTo>
                    <a:pt x="228722" y="273482"/>
                    <a:pt x="209471" y="245271"/>
                    <a:pt x="180211" y="233846"/>
                  </a:cubicBezTo>
                  <a:lnTo>
                    <a:pt x="224721" y="100324"/>
                  </a:lnTo>
                  <a:cubicBezTo>
                    <a:pt x="238030" y="60397"/>
                    <a:pt x="216452" y="17240"/>
                    <a:pt x="176525" y="3931"/>
                  </a:cubicBezTo>
                  <a:cubicBezTo>
                    <a:pt x="136597" y="-9378"/>
                    <a:pt x="93441" y="12201"/>
                    <a:pt x="80132" y="5212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1" name="Freeform: Shape 1900">
              <a:extLst>
                <a:ext uri="{FF2B5EF4-FFF2-40B4-BE49-F238E27FC236}">
                  <a16:creationId xmlns:a16="http://schemas.microsoft.com/office/drawing/2014/main" id="{E4691045-FB36-4F64-99F9-D25219E34336}"/>
                </a:ext>
              </a:extLst>
            </p:cNvPr>
            <p:cNvSpPr/>
            <p:nvPr/>
          </p:nvSpPr>
          <p:spPr>
            <a:xfrm>
              <a:off x="5965349" y="2013304"/>
              <a:ext cx="381000" cy="381000"/>
            </a:xfrm>
            <a:custGeom>
              <a:avLst/>
              <a:gdLst>
                <a:gd name="connsiteX0" fmla="*/ 105129 w 381000"/>
                <a:gd name="connsiteY0" fmla="*/ 190864 h 381000"/>
                <a:gd name="connsiteX1" fmla="*/ 114391 w 381000"/>
                <a:gd name="connsiteY1" fmla="*/ 352243 h 381000"/>
                <a:gd name="connsiteX2" fmla="*/ 275770 w 381000"/>
                <a:gd name="connsiteY2" fmla="*/ 342982 h 381000"/>
                <a:gd name="connsiteX3" fmla="*/ 298135 w 381000"/>
                <a:gd name="connsiteY3" fmla="*/ 228602 h 381000"/>
                <a:gd name="connsiteX4" fmla="*/ 304802 w 381000"/>
                <a:gd name="connsiteY4" fmla="*/ 228602 h 381000"/>
                <a:gd name="connsiteX5" fmla="*/ 381002 w 381000"/>
                <a:gd name="connsiteY5" fmla="*/ 152402 h 381000"/>
                <a:gd name="connsiteX6" fmla="*/ 304802 w 381000"/>
                <a:gd name="connsiteY6" fmla="*/ 76202 h 381000"/>
                <a:gd name="connsiteX7" fmla="*/ 260168 w 381000"/>
                <a:gd name="connsiteY7" fmla="*/ 76202 h 381000"/>
                <a:gd name="connsiteX8" fmla="*/ 130085 w 381000"/>
                <a:gd name="connsiteY8" fmla="*/ 22319 h 381000"/>
                <a:gd name="connsiteX9" fmla="*/ 22319 w 381000"/>
                <a:gd name="connsiteY9" fmla="*/ 22319 h 381000"/>
                <a:gd name="connsiteX10" fmla="*/ 22319 w 381000"/>
                <a:gd name="connsiteY10" fmla="*/ 130085 h 381000"/>
                <a:gd name="connsiteX11" fmla="*/ 105129 w 381000"/>
                <a:gd name="connsiteY11" fmla="*/ 19086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381000">
                  <a:moveTo>
                    <a:pt x="105129" y="190864"/>
                  </a:moveTo>
                  <a:cubicBezTo>
                    <a:pt x="63123" y="237985"/>
                    <a:pt x="67270" y="310237"/>
                    <a:pt x="114391" y="352243"/>
                  </a:cubicBezTo>
                  <a:cubicBezTo>
                    <a:pt x="161512" y="394249"/>
                    <a:pt x="233764" y="390103"/>
                    <a:pt x="275770" y="342982"/>
                  </a:cubicBezTo>
                  <a:cubicBezTo>
                    <a:pt x="303563" y="311805"/>
                    <a:pt x="312137" y="267951"/>
                    <a:pt x="298135" y="228602"/>
                  </a:cubicBezTo>
                  <a:lnTo>
                    <a:pt x="304802" y="228602"/>
                  </a:lnTo>
                  <a:cubicBezTo>
                    <a:pt x="346886" y="228602"/>
                    <a:pt x="381002" y="194486"/>
                    <a:pt x="381002" y="152402"/>
                  </a:cubicBezTo>
                  <a:cubicBezTo>
                    <a:pt x="381002" y="110318"/>
                    <a:pt x="346886" y="76202"/>
                    <a:pt x="304802" y="76202"/>
                  </a:cubicBezTo>
                  <a:lnTo>
                    <a:pt x="260168" y="76202"/>
                  </a:lnTo>
                  <a:cubicBezTo>
                    <a:pt x="211351" y="76335"/>
                    <a:pt x="164509" y="56933"/>
                    <a:pt x="130085" y="22319"/>
                  </a:cubicBezTo>
                  <a:cubicBezTo>
                    <a:pt x="100326" y="-7440"/>
                    <a:pt x="52078" y="-7440"/>
                    <a:pt x="22319" y="22319"/>
                  </a:cubicBezTo>
                  <a:cubicBezTo>
                    <a:pt x="-7440" y="52078"/>
                    <a:pt x="-7440" y="100326"/>
                    <a:pt x="22319" y="130085"/>
                  </a:cubicBezTo>
                  <a:cubicBezTo>
                    <a:pt x="46655" y="154456"/>
                    <a:pt x="74583" y="174954"/>
                    <a:pt x="105129" y="19086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2" name="Freeform: Shape 1901">
              <a:extLst>
                <a:ext uri="{FF2B5EF4-FFF2-40B4-BE49-F238E27FC236}">
                  <a16:creationId xmlns:a16="http://schemas.microsoft.com/office/drawing/2014/main" id="{B9676B65-1FEC-4990-8E92-C9FA32682F4B}"/>
                </a:ext>
              </a:extLst>
            </p:cNvPr>
            <p:cNvSpPr/>
            <p:nvPr/>
          </p:nvSpPr>
          <p:spPr>
            <a:xfrm>
              <a:off x="5431913" y="2013266"/>
              <a:ext cx="381000" cy="381000"/>
            </a:xfrm>
            <a:custGeom>
              <a:avLst/>
              <a:gdLst>
                <a:gd name="connsiteX0" fmla="*/ 304810 w 381000"/>
                <a:gd name="connsiteY0" fmla="*/ 266702 h 381000"/>
                <a:gd name="connsiteX1" fmla="*/ 275863 w 381000"/>
                <a:gd name="connsiteY1" fmla="*/ 190864 h 381000"/>
                <a:gd name="connsiteX2" fmla="*/ 358731 w 381000"/>
                <a:gd name="connsiteY2" fmla="*/ 130085 h 381000"/>
                <a:gd name="connsiteX3" fmla="*/ 358731 w 381000"/>
                <a:gd name="connsiteY3" fmla="*/ 22319 h 381000"/>
                <a:gd name="connsiteX4" fmla="*/ 250965 w 381000"/>
                <a:gd name="connsiteY4" fmla="*/ 22319 h 381000"/>
                <a:gd name="connsiteX5" fmla="*/ 120844 w 381000"/>
                <a:gd name="connsiteY5" fmla="*/ 76202 h 381000"/>
                <a:gd name="connsiteX6" fmla="*/ 76200 w 381000"/>
                <a:gd name="connsiteY6" fmla="*/ 76202 h 381000"/>
                <a:gd name="connsiteX7" fmla="*/ 0 w 381000"/>
                <a:gd name="connsiteY7" fmla="*/ 152402 h 381000"/>
                <a:gd name="connsiteX8" fmla="*/ 76200 w 381000"/>
                <a:gd name="connsiteY8" fmla="*/ 228602 h 381000"/>
                <a:gd name="connsiteX9" fmla="*/ 82867 w 381000"/>
                <a:gd name="connsiteY9" fmla="*/ 228602 h 381000"/>
                <a:gd name="connsiteX10" fmla="*/ 152035 w 381000"/>
                <a:gd name="connsiteY10" fmla="*/ 374701 h 381000"/>
                <a:gd name="connsiteX11" fmla="*/ 298133 w 381000"/>
                <a:gd name="connsiteY11" fmla="*/ 305533 h 381000"/>
                <a:gd name="connsiteX12" fmla="*/ 304800 w 381000"/>
                <a:gd name="connsiteY12" fmla="*/ 26670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381000">
                  <a:moveTo>
                    <a:pt x="304810" y="266702"/>
                  </a:moveTo>
                  <a:cubicBezTo>
                    <a:pt x="304818" y="238723"/>
                    <a:pt x="294512" y="211722"/>
                    <a:pt x="275863" y="190864"/>
                  </a:cubicBezTo>
                  <a:cubicBezTo>
                    <a:pt x="306432" y="174962"/>
                    <a:pt x="334379" y="154463"/>
                    <a:pt x="358731" y="130085"/>
                  </a:cubicBezTo>
                  <a:cubicBezTo>
                    <a:pt x="388489" y="100326"/>
                    <a:pt x="388489" y="52078"/>
                    <a:pt x="358731" y="22319"/>
                  </a:cubicBezTo>
                  <a:cubicBezTo>
                    <a:pt x="328972" y="-7440"/>
                    <a:pt x="280724" y="-7440"/>
                    <a:pt x="250965" y="22319"/>
                  </a:cubicBezTo>
                  <a:cubicBezTo>
                    <a:pt x="216534" y="56946"/>
                    <a:pt x="169675" y="76350"/>
                    <a:pt x="120844" y="76202"/>
                  </a:cubicBezTo>
                  <a:lnTo>
                    <a:pt x="76200" y="76202"/>
                  </a:lnTo>
                  <a:cubicBezTo>
                    <a:pt x="34116" y="76202"/>
                    <a:pt x="0" y="110318"/>
                    <a:pt x="0" y="152402"/>
                  </a:cubicBezTo>
                  <a:cubicBezTo>
                    <a:pt x="0" y="194486"/>
                    <a:pt x="34116" y="228602"/>
                    <a:pt x="76200" y="228602"/>
                  </a:cubicBezTo>
                  <a:lnTo>
                    <a:pt x="82867" y="228602"/>
                  </a:lnTo>
                  <a:cubicBezTo>
                    <a:pt x="61623" y="288046"/>
                    <a:pt x="92591" y="353457"/>
                    <a:pt x="152035" y="374701"/>
                  </a:cubicBezTo>
                  <a:cubicBezTo>
                    <a:pt x="211479" y="395945"/>
                    <a:pt x="276890" y="364977"/>
                    <a:pt x="298133" y="305533"/>
                  </a:cubicBezTo>
                  <a:cubicBezTo>
                    <a:pt x="302586" y="293073"/>
                    <a:pt x="304842" y="279934"/>
                    <a:pt x="304800" y="2667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3" name="Freeform: Shape 1902">
              <a:extLst>
                <a:ext uri="{FF2B5EF4-FFF2-40B4-BE49-F238E27FC236}">
                  <a16:creationId xmlns:a16="http://schemas.microsoft.com/office/drawing/2014/main" id="{73D6B6CA-D89B-4645-8155-D06DEE5CA36F}"/>
                </a:ext>
              </a:extLst>
            </p:cNvPr>
            <p:cNvSpPr/>
            <p:nvPr/>
          </p:nvSpPr>
          <p:spPr>
            <a:xfrm>
              <a:off x="5650427" y="2647140"/>
              <a:ext cx="457200" cy="180975"/>
            </a:xfrm>
            <a:custGeom>
              <a:avLst/>
              <a:gdLst>
                <a:gd name="connsiteX0" fmla="*/ 346404 w 457200"/>
                <a:gd name="connsiteY0" fmla="*/ 180087 h 180975"/>
                <a:gd name="connsiteX1" fmla="*/ 448902 w 457200"/>
                <a:gd name="connsiteY1" fmla="*/ 146813 h 180975"/>
                <a:gd name="connsiteX2" fmla="*/ 415628 w 457200"/>
                <a:gd name="connsiteY2" fmla="*/ 44315 h 180975"/>
                <a:gd name="connsiteX3" fmla="*/ 414565 w 457200"/>
                <a:gd name="connsiteY3" fmla="*/ 43784 h 180975"/>
                <a:gd name="connsiteX4" fmla="*/ 41604 w 457200"/>
                <a:gd name="connsiteY4" fmla="*/ 43784 h 180975"/>
                <a:gd name="connsiteX5" fmla="*/ 8330 w 457200"/>
                <a:gd name="connsiteY5" fmla="*/ 146281 h 180975"/>
                <a:gd name="connsiteX6" fmla="*/ 109765 w 457200"/>
                <a:gd name="connsiteY6" fmla="*/ 180086 h 180975"/>
                <a:gd name="connsiteX7" fmla="*/ 346404 w 457200"/>
                <a:gd name="connsiteY7" fmla="*/ 18008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180975">
                  <a:moveTo>
                    <a:pt x="346404" y="180087"/>
                  </a:moveTo>
                  <a:cubicBezTo>
                    <a:pt x="383897" y="199202"/>
                    <a:pt x="429786" y="184305"/>
                    <a:pt x="448902" y="146813"/>
                  </a:cubicBezTo>
                  <a:cubicBezTo>
                    <a:pt x="468018" y="109321"/>
                    <a:pt x="453120" y="63431"/>
                    <a:pt x="415628" y="44315"/>
                  </a:cubicBezTo>
                  <a:cubicBezTo>
                    <a:pt x="415275" y="44135"/>
                    <a:pt x="414921" y="43958"/>
                    <a:pt x="414565" y="43784"/>
                  </a:cubicBezTo>
                  <a:cubicBezTo>
                    <a:pt x="297098" y="-14595"/>
                    <a:pt x="159071" y="-14595"/>
                    <a:pt x="41604" y="43784"/>
                  </a:cubicBezTo>
                  <a:cubicBezTo>
                    <a:pt x="4112" y="62899"/>
                    <a:pt x="-10785" y="108789"/>
                    <a:pt x="8330" y="146281"/>
                  </a:cubicBezTo>
                  <a:cubicBezTo>
                    <a:pt x="27236" y="183361"/>
                    <a:pt x="72395" y="198411"/>
                    <a:pt x="109765" y="180086"/>
                  </a:cubicBezTo>
                  <a:cubicBezTo>
                    <a:pt x="184299" y="143054"/>
                    <a:pt x="271871" y="143054"/>
                    <a:pt x="346404" y="1800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4" name="Freeform: Shape 1903">
              <a:extLst>
                <a:ext uri="{FF2B5EF4-FFF2-40B4-BE49-F238E27FC236}">
                  <a16:creationId xmlns:a16="http://schemas.microsoft.com/office/drawing/2014/main" id="{ECF2BE62-B7E9-4D16-9B19-555ECED21035}"/>
                </a:ext>
              </a:extLst>
            </p:cNvPr>
            <p:cNvSpPr/>
            <p:nvPr/>
          </p:nvSpPr>
          <p:spPr>
            <a:xfrm>
              <a:off x="4583092" y="1006403"/>
              <a:ext cx="2590800" cy="4114800"/>
            </a:xfrm>
            <a:custGeom>
              <a:avLst/>
              <a:gdLst>
                <a:gd name="connsiteX0" fmla="*/ 2213058 w 2590800"/>
                <a:gd name="connsiteY0" fmla="*/ 381072 h 4114800"/>
                <a:gd name="connsiteX1" fmla="*/ 2038094 w 2590800"/>
                <a:gd name="connsiteY1" fmla="*/ 381072 h 4114800"/>
                <a:gd name="connsiteX2" fmla="*/ 762104 w 2590800"/>
                <a:gd name="connsiteY2" fmla="*/ 171724 h 4114800"/>
                <a:gd name="connsiteX3" fmla="*/ 552755 w 2590800"/>
                <a:gd name="connsiteY3" fmla="*/ 381072 h 4114800"/>
                <a:gd name="connsiteX4" fmla="*/ 233106 w 2590800"/>
                <a:gd name="connsiteY4" fmla="*/ 381072 h 4114800"/>
                <a:gd name="connsiteX5" fmla="*/ 63989 w 2590800"/>
                <a:gd name="connsiteY5" fmla="*/ 524328 h 4114800"/>
                <a:gd name="connsiteX6" fmla="*/ 1048 w 2590800"/>
                <a:gd name="connsiteY6" fmla="*/ 901947 h 4114800"/>
                <a:gd name="connsiteX7" fmla="*/ 63687 w 2590800"/>
                <a:gd name="connsiteY7" fmla="*/ 989636 h 4114800"/>
                <a:gd name="connsiteX8" fmla="*/ 76220 w 2590800"/>
                <a:gd name="connsiteY8" fmla="*/ 990672 h 4114800"/>
                <a:gd name="connsiteX9" fmla="*/ 181528 w 2590800"/>
                <a:gd name="connsiteY9" fmla="*/ 990672 h 4114800"/>
                <a:gd name="connsiteX10" fmla="*/ 236668 w 2590800"/>
                <a:gd name="connsiteY10" fmla="*/ 1100953 h 4114800"/>
                <a:gd name="connsiteX11" fmla="*/ 304820 w 2590800"/>
                <a:gd name="connsiteY11" fmla="*/ 1143072 h 4114800"/>
                <a:gd name="connsiteX12" fmla="*/ 406804 w 2590800"/>
                <a:gd name="connsiteY12" fmla="*/ 1143072 h 4114800"/>
                <a:gd name="connsiteX13" fmla="*/ 533214 w 2590800"/>
                <a:gd name="connsiteY13" fmla="*/ 1498243 h 4114800"/>
                <a:gd name="connsiteX14" fmla="*/ 609620 w 2590800"/>
                <a:gd name="connsiteY14" fmla="*/ 1521310 h 4114800"/>
                <a:gd name="connsiteX15" fmla="*/ 609620 w 2590800"/>
                <a:gd name="connsiteY15" fmla="*/ 1524072 h 4114800"/>
                <a:gd name="connsiteX16" fmla="*/ 990620 w 2590800"/>
                <a:gd name="connsiteY16" fmla="*/ 2138178 h 4114800"/>
                <a:gd name="connsiteX17" fmla="*/ 990620 w 2590800"/>
                <a:gd name="connsiteY17" fmla="*/ 2209872 h 4114800"/>
                <a:gd name="connsiteX18" fmla="*/ 647720 w 2590800"/>
                <a:gd name="connsiteY18" fmla="*/ 2209872 h 4114800"/>
                <a:gd name="connsiteX19" fmla="*/ 20 w 2590800"/>
                <a:gd name="connsiteY19" fmla="*/ 2857572 h 4114800"/>
                <a:gd name="connsiteX20" fmla="*/ 20 w 2590800"/>
                <a:gd name="connsiteY20" fmla="*/ 3867222 h 4114800"/>
                <a:gd name="connsiteX21" fmla="*/ 247670 w 2590800"/>
                <a:gd name="connsiteY21" fmla="*/ 4114872 h 4114800"/>
                <a:gd name="connsiteX22" fmla="*/ 2514620 w 2590800"/>
                <a:gd name="connsiteY22" fmla="*/ 4114872 h 4114800"/>
                <a:gd name="connsiteX23" fmla="*/ 2590820 w 2590800"/>
                <a:gd name="connsiteY23" fmla="*/ 4038672 h 4114800"/>
                <a:gd name="connsiteX24" fmla="*/ 2590820 w 2590800"/>
                <a:gd name="connsiteY24" fmla="*/ 758834 h 4114800"/>
                <a:gd name="connsiteX25" fmla="*/ 2213058 w 2590800"/>
                <a:gd name="connsiteY25" fmla="*/ 381072 h 4114800"/>
                <a:gd name="connsiteX26" fmla="*/ 1295420 w 2590800"/>
                <a:gd name="connsiteY26" fmla="*/ 152472 h 4114800"/>
                <a:gd name="connsiteX27" fmla="*/ 1839421 w 2590800"/>
                <a:gd name="connsiteY27" fmla="*/ 381072 h 4114800"/>
                <a:gd name="connsiteX28" fmla="*/ 751161 w 2590800"/>
                <a:gd name="connsiteY28" fmla="*/ 381072 h 4114800"/>
                <a:gd name="connsiteX29" fmla="*/ 1295420 w 2590800"/>
                <a:gd name="connsiteY29" fmla="*/ 152472 h 4114800"/>
                <a:gd name="connsiteX30" fmla="*/ 296771 w 2590800"/>
                <a:gd name="connsiteY30" fmla="*/ 880392 h 4114800"/>
                <a:gd name="connsiteX31" fmla="*/ 228620 w 2590800"/>
                <a:gd name="connsiteY31" fmla="*/ 838272 h 4114800"/>
                <a:gd name="connsiteX32" fmla="*/ 166164 w 2590800"/>
                <a:gd name="connsiteY32" fmla="*/ 838272 h 4114800"/>
                <a:gd name="connsiteX33" fmla="*/ 214313 w 2590800"/>
                <a:gd name="connsiteY33" fmla="*/ 549389 h 4114800"/>
                <a:gd name="connsiteX34" fmla="*/ 233106 w 2590800"/>
                <a:gd name="connsiteY34" fmla="*/ 533472 h 4114800"/>
                <a:gd name="connsiteX35" fmla="*/ 2213058 w 2590800"/>
                <a:gd name="connsiteY35" fmla="*/ 533472 h 4114800"/>
                <a:gd name="connsiteX36" fmla="*/ 2438420 w 2590800"/>
                <a:gd name="connsiteY36" fmla="*/ 758834 h 4114800"/>
                <a:gd name="connsiteX37" fmla="*/ 2438420 w 2590800"/>
                <a:gd name="connsiteY37" fmla="*/ 1752672 h 4114800"/>
                <a:gd name="connsiteX38" fmla="*/ 1981220 w 2590800"/>
                <a:gd name="connsiteY38" fmla="*/ 1752672 h 4114800"/>
                <a:gd name="connsiteX39" fmla="*/ 1981220 w 2590800"/>
                <a:gd name="connsiteY39" fmla="*/ 914472 h 4114800"/>
                <a:gd name="connsiteX40" fmla="*/ 1905020 w 2590800"/>
                <a:gd name="connsiteY40" fmla="*/ 838272 h 4114800"/>
                <a:gd name="connsiteX41" fmla="*/ 685820 w 2590800"/>
                <a:gd name="connsiteY41" fmla="*/ 838272 h 4114800"/>
                <a:gd name="connsiteX42" fmla="*/ 631937 w 2590800"/>
                <a:gd name="connsiteY42" fmla="*/ 860589 h 4114800"/>
                <a:gd name="connsiteX43" fmla="*/ 501863 w 2590800"/>
                <a:gd name="connsiteY43" fmla="*/ 990672 h 4114800"/>
                <a:gd name="connsiteX44" fmla="*/ 351911 w 2590800"/>
                <a:gd name="connsiteY44" fmla="*/ 990672 h 4114800"/>
                <a:gd name="connsiteX45" fmla="*/ 1600220 w 2590800"/>
                <a:gd name="connsiteY45" fmla="*/ 2138178 h 4114800"/>
                <a:gd name="connsiteX46" fmla="*/ 1752620 w 2590800"/>
                <a:gd name="connsiteY46" fmla="*/ 2034689 h 4114800"/>
                <a:gd name="connsiteX47" fmla="*/ 1752620 w 2590800"/>
                <a:gd name="connsiteY47" fmla="*/ 2190822 h 4114800"/>
                <a:gd name="connsiteX48" fmla="*/ 1733570 w 2590800"/>
                <a:gd name="connsiteY48" fmla="*/ 2209872 h 4114800"/>
                <a:gd name="connsiteX49" fmla="*/ 1600220 w 2590800"/>
                <a:gd name="connsiteY49" fmla="*/ 2209872 h 4114800"/>
                <a:gd name="connsiteX50" fmla="*/ 533420 w 2590800"/>
                <a:gd name="connsiteY50" fmla="*/ 1257372 h 4114800"/>
                <a:gd name="connsiteX51" fmla="*/ 609620 w 2590800"/>
                <a:gd name="connsiteY51" fmla="*/ 1149607 h 4114800"/>
                <a:gd name="connsiteX52" fmla="*/ 609620 w 2590800"/>
                <a:gd name="connsiteY52" fmla="*/ 1365138 h 4114800"/>
                <a:gd name="connsiteX53" fmla="*/ 533420 w 2590800"/>
                <a:gd name="connsiteY53" fmla="*/ 1257372 h 4114800"/>
                <a:gd name="connsiteX54" fmla="*/ 762020 w 2590800"/>
                <a:gd name="connsiteY54" fmla="*/ 1524072 h 4114800"/>
                <a:gd name="connsiteX55" fmla="*/ 762020 w 2590800"/>
                <a:gd name="connsiteY55" fmla="*/ 990672 h 4114800"/>
                <a:gd name="connsiteX56" fmla="*/ 1828820 w 2590800"/>
                <a:gd name="connsiteY56" fmla="*/ 990672 h 4114800"/>
                <a:gd name="connsiteX57" fmla="*/ 1828820 w 2590800"/>
                <a:gd name="connsiteY57" fmla="*/ 1524072 h 4114800"/>
                <a:gd name="connsiteX58" fmla="*/ 1295420 w 2590800"/>
                <a:gd name="connsiteY58" fmla="*/ 2057472 h 4114800"/>
                <a:gd name="connsiteX59" fmla="*/ 762020 w 2590800"/>
                <a:gd name="connsiteY59" fmla="*/ 1524072 h 4114800"/>
                <a:gd name="connsiteX60" fmla="*/ 1295420 w 2590800"/>
                <a:gd name="connsiteY60" fmla="*/ 2209872 h 4114800"/>
                <a:gd name="connsiteX61" fmla="*/ 1447820 w 2590800"/>
                <a:gd name="connsiteY61" fmla="*/ 2192594 h 4114800"/>
                <a:gd name="connsiteX62" fmla="*/ 1447820 w 2590800"/>
                <a:gd name="connsiteY62" fmla="*/ 2286072 h 4114800"/>
                <a:gd name="connsiteX63" fmla="*/ 1524020 w 2590800"/>
                <a:gd name="connsiteY63" fmla="*/ 2362272 h 4114800"/>
                <a:gd name="connsiteX64" fmla="*/ 1589285 w 2590800"/>
                <a:gd name="connsiteY64" fmla="*/ 2362272 h 4114800"/>
                <a:gd name="connsiteX65" fmla="*/ 1001592 w 2590800"/>
                <a:gd name="connsiteY65" fmla="*/ 2362272 h 4114800"/>
                <a:gd name="connsiteX66" fmla="*/ 1066820 w 2590800"/>
                <a:gd name="connsiteY66" fmla="*/ 2362272 h 4114800"/>
                <a:gd name="connsiteX67" fmla="*/ 1143020 w 2590800"/>
                <a:gd name="connsiteY67" fmla="*/ 2286072 h 4114800"/>
                <a:gd name="connsiteX68" fmla="*/ 1143020 w 2590800"/>
                <a:gd name="connsiteY68" fmla="*/ 2192594 h 4114800"/>
                <a:gd name="connsiteX69" fmla="*/ 1295420 w 2590800"/>
                <a:gd name="connsiteY69" fmla="*/ 2209872 h 4114800"/>
                <a:gd name="connsiteX70" fmla="*/ 247670 w 2590800"/>
                <a:gd name="connsiteY70" fmla="*/ 3962472 h 4114800"/>
                <a:gd name="connsiteX71" fmla="*/ 152420 w 2590800"/>
                <a:gd name="connsiteY71" fmla="*/ 3867222 h 4114800"/>
                <a:gd name="connsiteX72" fmla="*/ 152420 w 2590800"/>
                <a:gd name="connsiteY72" fmla="*/ 3200472 h 4114800"/>
                <a:gd name="connsiteX73" fmla="*/ 609620 w 2590800"/>
                <a:gd name="connsiteY73" fmla="*/ 3200472 h 4114800"/>
                <a:gd name="connsiteX74" fmla="*/ 609620 w 2590800"/>
                <a:gd name="connsiteY74" fmla="*/ 3581472 h 4114800"/>
                <a:gd name="connsiteX75" fmla="*/ 685820 w 2590800"/>
                <a:gd name="connsiteY75" fmla="*/ 3657672 h 4114800"/>
                <a:gd name="connsiteX76" fmla="*/ 1676420 w 2590800"/>
                <a:gd name="connsiteY76" fmla="*/ 3657672 h 4114800"/>
                <a:gd name="connsiteX77" fmla="*/ 1730303 w 2590800"/>
                <a:gd name="connsiteY77" fmla="*/ 3635356 h 4114800"/>
                <a:gd name="connsiteX78" fmla="*/ 1860376 w 2590800"/>
                <a:gd name="connsiteY78" fmla="*/ 3505272 h 4114800"/>
                <a:gd name="connsiteX79" fmla="*/ 2010328 w 2590800"/>
                <a:gd name="connsiteY79" fmla="*/ 3505272 h 4114800"/>
                <a:gd name="connsiteX80" fmla="*/ 2065468 w 2590800"/>
                <a:gd name="connsiteY80" fmla="*/ 3615553 h 4114800"/>
                <a:gd name="connsiteX81" fmla="*/ 2133620 w 2590800"/>
                <a:gd name="connsiteY81" fmla="*/ 3657672 h 4114800"/>
                <a:gd name="connsiteX82" fmla="*/ 2196075 w 2590800"/>
                <a:gd name="connsiteY82" fmla="*/ 3657672 h 4114800"/>
                <a:gd name="connsiteX83" fmla="*/ 2147907 w 2590800"/>
                <a:gd name="connsiteY83" fmla="*/ 3946556 h 4114800"/>
                <a:gd name="connsiteX84" fmla="*/ 2129133 w 2590800"/>
                <a:gd name="connsiteY84" fmla="*/ 3962472 h 4114800"/>
                <a:gd name="connsiteX85" fmla="*/ 2438420 w 2590800"/>
                <a:gd name="connsiteY85" fmla="*/ 3962472 h 4114800"/>
                <a:gd name="connsiteX86" fmla="*/ 2299774 w 2590800"/>
                <a:gd name="connsiteY86" fmla="*/ 3962472 h 4114800"/>
                <a:gd name="connsiteX87" fmla="*/ 2361191 w 2590800"/>
                <a:gd name="connsiteY87" fmla="*/ 3593998 h 4114800"/>
                <a:gd name="connsiteX88" fmla="*/ 2298553 w 2590800"/>
                <a:gd name="connsiteY88" fmla="*/ 3506309 h 4114800"/>
                <a:gd name="connsiteX89" fmla="*/ 2286020 w 2590800"/>
                <a:gd name="connsiteY89" fmla="*/ 3505272 h 4114800"/>
                <a:gd name="connsiteX90" fmla="*/ 2180711 w 2590800"/>
                <a:gd name="connsiteY90" fmla="*/ 3505272 h 4114800"/>
                <a:gd name="connsiteX91" fmla="*/ 2125571 w 2590800"/>
                <a:gd name="connsiteY91" fmla="*/ 3394992 h 4114800"/>
                <a:gd name="connsiteX92" fmla="*/ 2057420 w 2590800"/>
                <a:gd name="connsiteY92" fmla="*/ 3352872 h 4114800"/>
                <a:gd name="connsiteX93" fmla="*/ 1828820 w 2590800"/>
                <a:gd name="connsiteY93" fmla="*/ 3352872 h 4114800"/>
                <a:gd name="connsiteX94" fmla="*/ 1774937 w 2590800"/>
                <a:gd name="connsiteY94" fmla="*/ 3375189 h 4114800"/>
                <a:gd name="connsiteX95" fmla="*/ 1644864 w 2590800"/>
                <a:gd name="connsiteY95" fmla="*/ 3505272 h 4114800"/>
                <a:gd name="connsiteX96" fmla="*/ 762020 w 2590800"/>
                <a:gd name="connsiteY96" fmla="*/ 3505272 h 4114800"/>
                <a:gd name="connsiteX97" fmla="*/ 762020 w 2590800"/>
                <a:gd name="connsiteY97" fmla="*/ 2895672 h 4114800"/>
                <a:gd name="connsiteX98" fmla="*/ 685820 w 2590800"/>
                <a:gd name="connsiteY98" fmla="*/ 2819472 h 4114800"/>
                <a:gd name="connsiteX99" fmla="*/ 609620 w 2590800"/>
                <a:gd name="connsiteY99" fmla="*/ 2895672 h 4114800"/>
                <a:gd name="connsiteX100" fmla="*/ 609620 w 2590800"/>
                <a:gd name="connsiteY100" fmla="*/ 3048072 h 4114800"/>
                <a:gd name="connsiteX101" fmla="*/ 152420 w 2590800"/>
                <a:gd name="connsiteY101" fmla="*/ 3048072 h 4114800"/>
                <a:gd name="connsiteX102" fmla="*/ 152420 w 2590800"/>
                <a:gd name="connsiteY102" fmla="*/ 2857572 h 4114800"/>
                <a:gd name="connsiteX103" fmla="*/ 647720 w 2590800"/>
                <a:gd name="connsiteY103" fmla="*/ 2362272 h 4114800"/>
                <a:gd name="connsiteX104" fmla="*/ 796938 w 2590800"/>
                <a:gd name="connsiteY104" fmla="*/ 2362272 h 4114800"/>
                <a:gd name="connsiteX105" fmla="*/ 1645846 w 2590800"/>
                <a:gd name="connsiteY105" fmla="*/ 2510281 h 4114800"/>
                <a:gd name="connsiteX106" fmla="*/ 1804397 w 2590800"/>
                <a:gd name="connsiteY106" fmla="*/ 2346775 h 4114800"/>
                <a:gd name="connsiteX107" fmla="*/ 1905019 w 2590800"/>
                <a:gd name="connsiteY107" fmla="*/ 2190823 h 4114800"/>
                <a:gd name="connsiteX108" fmla="*/ 1905020 w 2590800"/>
                <a:gd name="connsiteY108" fmla="*/ 1905072 h 4114800"/>
                <a:gd name="connsiteX109" fmla="*/ 2438420 w 2590800"/>
                <a:gd name="connsiteY109" fmla="*/ 1905072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2590800" h="4114800">
                  <a:moveTo>
                    <a:pt x="2213058" y="381072"/>
                  </a:moveTo>
                  <a:lnTo>
                    <a:pt x="2038094" y="381072"/>
                  </a:lnTo>
                  <a:cubicBezTo>
                    <a:pt x="1743549" y="-29092"/>
                    <a:pt x="1172269" y="-122821"/>
                    <a:pt x="762104" y="171724"/>
                  </a:cubicBezTo>
                  <a:cubicBezTo>
                    <a:pt x="681412" y="229670"/>
                    <a:pt x="610702" y="300380"/>
                    <a:pt x="552755" y="381072"/>
                  </a:cubicBezTo>
                  <a:lnTo>
                    <a:pt x="233106" y="381072"/>
                  </a:lnTo>
                  <a:cubicBezTo>
                    <a:pt x="149216" y="380850"/>
                    <a:pt x="77566" y="441544"/>
                    <a:pt x="63989" y="524328"/>
                  </a:cubicBezTo>
                  <a:lnTo>
                    <a:pt x="1048" y="901947"/>
                  </a:lnTo>
                  <a:cubicBezTo>
                    <a:pt x="-5869" y="943459"/>
                    <a:pt x="22175" y="982718"/>
                    <a:pt x="63687" y="989636"/>
                  </a:cubicBezTo>
                  <a:cubicBezTo>
                    <a:pt x="67829" y="990326"/>
                    <a:pt x="72021" y="990673"/>
                    <a:pt x="76220" y="990672"/>
                  </a:cubicBezTo>
                  <a:lnTo>
                    <a:pt x="181528" y="990672"/>
                  </a:lnTo>
                  <a:lnTo>
                    <a:pt x="236668" y="1100953"/>
                  </a:lnTo>
                  <a:cubicBezTo>
                    <a:pt x="249576" y="1126766"/>
                    <a:pt x="275959" y="1143071"/>
                    <a:pt x="304820" y="1143072"/>
                  </a:cubicBezTo>
                  <a:lnTo>
                    <a:pt x="406804" y="1143072"/>
                  </a:lnTo>
                  <a:cubicBezTo>
                    <a:pt x="343633" y="1276057"/>
                    <a:pt x="400229" y="1435073"/>
                    <a:pt x="533214" y="1498243"/>
                  </a:cubicBezTo>
                  <a:cubicBezTo>
                    <a:pt x="557381" y="1509723"/>
                    <a:pt x="583138" y="1517499"/>
                    <a:pt x="609620" y="1521310"/>
                  </a:cubicBezTo>
                  <a:lnTo>
                    <a:pt x="609620" y="1524072"/>
                  </a:lnTo>
                  <a:cubicBezTo>
                    <a:pt x="609872" y="1784467"/>
                    <a:pt x="757428" y="2022302"/>
                    <a:pt x="990620" y="2138178"/>
                  </a:cubicBezTo>
                  <a:lnTo>
                    <a:pt x="990620" y="2209872"/>
                  </a:lnTo>
                  <a:lnTo>
                    <a:pt x="647720" y="2209872"/>
                  </a:lnTo>
                  <a:cubicBezTo>
                    <a:pt x="290172" y="2210277"/>
                    <a:pt x="424" y="2500025"/>
                    <a:pt x="20" y="2857572"/>
                  </a:cubicBezTo>
                  <a:lnTo>
                    <a:pt x="20" y="3867222"/>
                  </a:lnTo>
                  <a:cubicBezTo>
                    <a:pt x="172" y="4003933"/>
                    <a:pt x="110959" y="4114720"/>
                    <a:pt x="247670" y="4114872"/>
                  </a:cubicBezTo>
                  <a:lnTo>
                    <a:pt x="2514620" y="4114872"/>
                  </a:lnTo>
                  <a:cubicBezTo>
                    <a:pt x="2556704" y="4114872"/>
                    <a:pt x="2590820" y="4080757"/>
                    <a:pt x="2590820" y="4038672"/>
                  </a:cubicBezTo>
                  <a:lnTo>
                    <a:pt x="2590820" y="758834"/>
                  </a:lnTo>
                  <a:cubicBezTo>
                    <a:pt x="2590610" y="550289"/>
                    <a:pt x="2421603" y="381282"/>
                    <a:pt x="2213058" y="381072"/>
                  </a:cubicBezTo>
                  <a:close/>
                  <a:moveTo>
                    <a:pt x="1295420" y="152472"/>
                  </a:moveTo>
                  <a:cubicBezTo>
                    <a:pt x="1500064" y="152679"/>
                    <a:pt x="1696056" y="235039"/>
                    <a:pt x="1839421" y="381072"/>
                  </a:cubicBezTo>
                  <a:lnTo>
                    <a:pt x="751161" y="381072"/>
                  </a:lnTo>
                  <a:cubicBezTo>
                    <a:pt x="894335" y="234603"/>
                    <a:pt x="1090598" y="152169"/>
                    <a:pt x="1295420" y="152472"/>
                  </a:cubicBezTo>
                  <a:close/>
                  <a:moveTo>
                    <a:pt x="296771" y="880392"/>
                  </a:moveTo>
                  <a:cubicBezTo>
                    <a:pt x="283863" y="854579"/>
                    <a:pt x="257480" y="838273"/>
                    <a:pt x="228620" y="838272"/>
                  </a:cubicBezTo>
                  <a:lnTo>
                    <a:pt x="166164" y="838272"/>
                  </a:lnTo>
                  <a:lnTo>
                    <a:pt x="214313" y="549389"/>
                  </a:lnTo>
                  <a:cubicBezTo>
                    <a:pt x="215823" y="540190"/>
                    <a:pt x="223785" y="533447"/>
                    <a:pt x="233106" y="533472"/>
                  </a:cubicBezTo>
                  <a:lnTo>
                    <a:pt x="2213058" y="533472"/>
                  </a:lnTo>
                  <a:cubicBezTo>
                    <a:pt x="2337463" y="533614"/>
                    <a:pt x="2438278" y="634429"/>
                    <a:pt x="2438420" y="758834"/>
                  </a:cubicBezTo>
                  <a:lnTo>
                    <a:pt x="2438420" y="1752672"/>
                  </a:lnTo>
                  <a:lnTo>
                    <a:pt x="1981220" y="1752672"/>
                  </a:lnTo>
                  <a:lnTo>
                    <a:pt x="1981220" y="914472"/>
                  </a:lnTo>
                  <a:cubicBezTo>
                    <a:pt x="1981220" y="872388"/>
                    <a:pt x="1947104" y="838272"/>
                    <a:pt x="1905020" y="838272"/>
                  </a:cubicBezTo>
                  <a:lnTo>
                    <a:pt x="685820" y="838272"/>
                  </a:lnTo>
                  <a:cubicBezTo>
                    <a:pt x="665610" y="838272"/>
                    <a:pt x="646228" y="846299"/>
                    <a:pt x="631937" y="860589"/>
                  </a:cubicBezTo>
                  <a:lnTo>
                    <a:pt x="501863" y="990672"/>
                  </a:lnTo>
                  <a:lnTo>
                    <a:pt x="351911" y="990672"/>
                  </a:lnTo>
                  <a:close/>
                  <a:moveTo>
                    <a:pt x="1600220" y="2138178"/>
                  </a:moveTo>
                  <a:cubicBezTo>
                    <a:pt x="1655424" y="2110660"/>
                    <a:pt x="1706682" y="2075853"/>
                    <a:pt x="1752620" y="2034689"/>
                  </a:cubicBezTo>
                  <a:lnTo>
                    <a:pt x="1752620" y="2190822"/>
                  </a:lnTo>
                  <a:cubicBezTo>
                    <a:pt x="1752620" y="2201344"/>
                    <a:pt x="1744091" y="2209872"/>
                    <a:pt x="1733570" y="2209872"/>
                  </a:cubicBezTo>
                  <a:lnTo>
                    <a:pt x="1600220" y="2209872"/>
                  </a:lnTo>
                  <a:close/>
                  <a:moveTo>
                    <a:pt x="533420" y="1257372"/>
                  </a:moveTo>
                  <a:cubicBezTo>
                    <a:pt x="533475" y="1208951"/>
                    <a:pt x="563987" y="1165801"/>
                    <a:pt x="609620" y="1149607"/>
                  </a:cubicBezTo>
                  <a:lnTo>
                    <a:pt x="609620" y="1365138"/>
                  </a:lnTo>
                  <a:cubicBezTo>
                    <a:pt x="563987" y="1348944"/>
                    <a:pt x="533475" y="1305794"/>
                    <a:pt x="533420" y="1257372"/>
                  </a:cubicBezTo>
                  <a:close/>
                  <a:moveTo>
                    <a:pt x="762020" y="1524072"/>
                  </a:moveTo>
                  <a:lnTo>
                    <a:pt x="762020" y="990672"/>
                  </a:lnTo>
                  <a:lnTo>
                    <a:pt x="1828820" y="990672"/>
                  </a:lnTo>
                  <a:lnTo>
                    <a:pt x="1828820" y="1524072"/>
                  </a:lnTo>
                  <a:cubicBezTo>
                    <a:pt x="1828820" y="1818661"/>
                    <a:pt x="1590008" y="2057472"/>
                    <a:pt x="1295420" y="2057472"/>
                  </a:cubicBezTo>
                  <a:cubicBezTo>
                    <a:pt x="1000831" y="2057472"/>
                    <a:pt x="762020" y="1818661"/>
                    <a:pt x="762020" y="1524072"/>
                  </a:cubicBezTo>
                  <a:close/>
                  <a:moveTo>
                    <a:pt x="1295420" y="2209872"/>
                  </a:moveTo>
                  <a:cubicBezTo>
                    <a:pt x="1346706" y="2209834"/>
                    <a:pt x="1397826" y="2204038"/>
                    <a:pt x="1447820" y="2192594"/>
                  </a:cubicBezTo>
                  <a:lnTo>
                    <a:pt x="1447820" y="2286072"/>
                  </a:lnTo>
                  <a:cubicBezTo>
                    <a:pt x="1447820" y="2328157"/>
                    <a:pt x="1481936" y="2362272"/>
                    <a:pt x="1524020" y="2362272"/>
                  </a:cubicBezTo>
                  <a:lnTo>
                    <a:pt x="1589285" y="2362272"/>
                  </a:lnTo>
                  <a:cubicBezTo>
                    <a:pt x="1419098" y="2504211"/>
                    <a:pt x="1171779" y="2504211"/>
                    <a:pt x="1001592" y="2362272"/>
                  </a:cubicBezTo>
                  <a:lnTo>
                    <a:pt x="1066820" y="2362272"/>
                  </a:lnTo>
                  <a:cubicBezTo>
                    <a:pt x="1108904" y="2362272"/>
                    <a:pt x="1143020" y="2328157"/>
                    <a:pt x="1143020" y="2286072"/>
                  </a:cubicBezTo>
                  <a:lnTo>
                    <a:pt x="1143020" y="2192594"/>
                  </a:lnTo>
                  <a:cubicBezTo>
                    <a:pt x="1193013" y="2204038"/>
                    <a:pt x="1244133" y="2209834"/>
                    <a:pt x="1295420" y="2209872"/>
                  </a:cubicBezTo>
                  <a:close/>
                  <a:moveTo>
                    <a:pt x="247670" y="3962472"/>
                  </a:moveTo>
                  <a:cubicBezTo>
                    <a:pt x="195088" y="3962415"/>
                    <a:pt x="152477" y="3919804"/>
                    <a:pt x="152420" y="3867222"/>
                  </a:cubicBezTo>
                  <a:lnTo>
                    <a:pt x="152420" y="3200472"/>
                  </a:lnTo>
                  <a:lnTo>
                    <a:pt x="609620" y="3200472"/>
                  </a:lnTo>
                  <a:lnTo>
                    <a:pt x="609620" y="3581472"/>
                  </a:lnTo>
                  <a:cubicBezTo>
                    <a:pt x="609620" y="3623557"/>
                    <a:pt x="643736" y="3657672"/>
                    <a:pt x="685820" y="3657672"/>
                  </a:cubicBezTo>
                  <a:lnTo>
                    <a:pt x="1676420" y="3657672"/>
                  </a:lnTo>
                  <a:cubicBezTo>
                    <a:pt x="1696630" y="3657673"/>
                    <a:pt x="1716012" y="3649646"/>
                    <a:pt x="1730303" y="3635356"/>
                  </a:cubicBezTo>
                  <a:lnTo>
                    <a:pt x="1860376" y="3505272"/>
                  </a:lnTo>
                  <a:lnTo>
                    <a:pt x="2010328" y="3505272"/>
                  </a:lnTo>
                  <a:lnTo>
                    <a:pt x="2065468" y="3615553"/>
                  </a:lnTo>
                  <a:cubicBezTo>
                    <a:pt x="2078376" y="3641366"/>
                    <a:pt x="2104759" y="3657672"/>
                    <a:pt x="2133620" y="3657672"/>
                  </a:cubicBezTo>
                  <a:lnTo>
                    <a:pt x="2196075" y="3657672"/>
                  </a:lnTo>
                  <a:lnTo>
                    <a:pt x="2147907" y="3946556"/>
                  </a:lnTo>
                  <a:cubicBezTo>
                    <a:pt x="2146402" y="3955749"/>
                    <a:pt x="2138449" y="3962492"/>
                    <a:pt x="2129133" y="3962472"/>
                  </a:cubicBezTo>
                  <a:close/>
                  <a:moveTo>
                    <a:pt x="2438420" y="3962472"/>
                  </a:moveTo>
                  <a:lnTo>
                    <a:pt x="2299774" y="3962472"/>
                  </a:lnTo>
                  <a:lnTo>
                    <a:pt x="2361191" y="3593998"/>
                  </a:lnTo>
                  <a:cubicBezTo>
                    <a:pt x="2368109" y="3552486"/>
                    <a:pt x="2340064" y="3513227"/>
                    <a:pt x="2298553" y="3506309"/>
                  </a:cubicBezTo>
                  <a:cubicBezTo>
                    <a:pt x="2294411" y="3505619"/>
                    <a:pt x="2290219" y="3505272"/>
                    <a:pt x="2286020" y="3505272"/>
                  </a:cubicBezTo>
                  <a:lnTo>
                    <a:pt x="2180711" y="3505272"/>
                  </a:lnTo>
                  <a:lnTo>
                    <a:pt x="2125571" y="3394992"/>
                  </a:lnTo>
                  <a:cubicBezTo>
                    <a:pt x="2112663" y="3369179"/>
                    <a:pt x="2086280" y="3352873"/>
                    <a:pt x="2057420" y="3352872"/>
                  </a:cubicBezTo>
                  <a:lnTo>
                    <a:pt x="1828820" y="3352872"/>
                  </a:lnTo>
                  <a:cubicBezTo>
                    <a:pt x="1808610" y="3352872"/>
                    <a:pt x="1789228" y="3360899"/>
                    <a:pt x="1774937" y="3375189"/>
                  </a:cubicBezTo>
                  <a:lnTo>
                    <a:pt x="1644864" y="3505272"/>
                  </a:lnTo>
                  <a:lnTo>
                    <a:pt x="762020" y="3505272"/>
                  </a:lnTo>
                  <a:lnTo>
                    <a:pt x="762020" y="2895672"/>
                  </a:lnTo>
                  <a:cubicBezTo>
                    <a:pt x="762020" y="2853588"/>
                    <a:pt x="727904" y="2819472"/>
                    <a:pt x="685820" y="2819472"/>
                  </a:cubicBezTo>
                  <a:cubicBezTo>
                    <a:pt x="643736" y="2819472"/>
                    <a:pt x="609620" y="2853588"/>
                    <a:pt x="609620" y="2895672"/>
                  </a:cubicBezTo>
                  <a:lnTo>
                    <a:pt x="609620" y="3048072"/>
                  </a:lnTo>
                  <a:lnTo>
                    <a:pt x="152420" y="3048072"/>
                  </a:lnTo>
                  <a:lnTo>
                    <a:pt x="152420" y="2857572"/>
                  </a:lnTo>
                  <a:cubicBezTo>
                    <a:pt x="152729" y="2584154"/>
                    <a:pt x="374301" y="2362582"/>
                    <a:pt x="647720" y="2362272"/>
                  </a:cubicBezTo>
                  <a:lnTo>
                    <a:pt x="796938" y="2362272"/>
                  </a:lnTo>
                  <a:cubicBezTo>
                    <a:pt x="990486" y="2637563"/>
                    <a:pt x="1370555" y="2703829"/>
                    <a:pt x="1645846" y="2510281"/>
                  </a:cubicBezTo>
                  <a:cubicBezTo>
                    <a:pt x="1708503" y="2466229"/>
                    <a:pt x="1762293" y="2410758"/>
                    <a:pt x="1804397" y="2346775"/>
                  </a:cubicBezTo>
                  <a:cubicBezTo>
                    <a:pt x="1865586" y="2318984"/>
                    <a:pt x="1904916" y="2258027"/>
                    <a:pt x="1905019" y="2190823"/>
                  </a:cubicBezTo>
                  <a:lnTo>
                    <a:pt x="1905020" y="1905072"/>
                  </a:lnTo>
                  <a:lnTo>
                    <a:pt x="2438420" y="190507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05" name="Graphic 32">
            <a:extLst>
              <a:ext uri="{FF2B5EF4-FFF2-40B4-BE49-F238E27FC236}">
                <a16:creationId xmlns:a16="http://schemas.microsoft.com/office/drawing/2014/main" id="{4C9BB03C-E7BE-4648-BF3C-0B4D69ADBCAA}"/>
              </a:ext>
            </a:extLst>
          </p:cNvPr>
          <p:cNvGrpSpPr/>
          <p:nvPr/>
        </p:nvGrpSpPr>
        <p:grpSpPr>
          <a:xfrm>
            <a:off x="1020577" y="1336867"/>
            <a:ext cx="720000" cy="720000"/>
            <a:chOff x="2601912" y="396875"/>
            <a:chExt cx="4876800" cy="4876800"/>
          </a:xfrm>
        </p:grpSpPr>
        <p:sp>
          <p:nvSpPr>
            <p:cNvPr id="1906" name="Freeform: Shape 1905">
              <a:extLst>
                <a:ext uri="{FF2B5EF4-FFF2-40B4-BE49-F238E27FC236}">
                  <a16:creationId xmlns:a16="http://schemas.microsoft.com/office/drawing/2014/main" id="{471672EC-1A96-4138-BB83-789DA03853E6}"/>
                </a:ext>
              </a:extLst>
            </p:cNvPr>
            <p:cNvSpPr/>
            <p:nvPr/>
          </p:nvSpPr>
          <p:spPr>
            <a:xfrm>
              <a:off x="5642730" y="1768475"/>
              <a:ext cx="1600200" cy="2038350"/>
            </a:xfrm>
            <a:custGeom>
              <a:avLst/>
              <a:gdLst>
                <a:gd name="connsiteX0" fmla="*/ 0 w 1600200"/>
                <a:gd name="connsiteY0" fmla="*/ 1066800 h 2038350"/>
                <a:gd name="connsiteX1" fmla="*/ 3496 w 1600200"/>
                <a:gd name="connsiteY1" fmla="*/ 1064238 h 2038350"/>
                <a:gd name="connsiteX2" fmla="*/ 679704 w 1600200"/>
                <a:gd name="connsiteY2" fmla="*/ 943270 h 2038350"/>
                <a:gd name="connsiteX3" fmla="*/ 845382 w 1600200"/>
                <a:gd name="connsiteY3" fmla="*/ 990600 h 2038350"/>
                <a:gd name="connsiteX4" fmla="*/ 997782 w 1600200"/>
                <a:gd name="connsiteY4" fmla="*/ 838200 h 2038350"/>
                <a:gd name="connsiteX5" fmla="*/ 692982 w 1600200"/>
                <a:gd name="connsiteY5" fmla="*/ 457200 h 2038350"/>
                <a:gd name="connsiteX6" fmla="*/ 388182 w 1600200"/>
                <a:gd name="connsiteY6" fmla="*/ 533400 h 2038350"/>
                <a:gd name="connsiteX7" fmla="*/ 235782 w 1600200"/>
                <a:gd name="connsiteY7" fmla="*/ 304800 h 2038350"/>
                <a:gd name="connsiteX8" fmla="*/ 464382 w 1600200"/>
                <a:gd name="connsiteY8" fmla="*/ 0 h 2038350"/>
                <a:gd name="connsiteX9" fmla="*/ 622268 w 1600200"/>
                <a:gd name="connsiteY9" fmla="*/ 48578 h 2038350"/>
                <a:gd name="connsiteX10" fmla="*/ 1598209 w 1600200"/>
                <a:gd name="connsiteY10" fmla="*/ 1164184 h 2038350"/>
                <a:gd name="connsiteX11" fmla="*/ 1599343 w 1600200"/>
                <a:gd name="connsiteY11" fmla="*/ 1170956 h 2038350"/>
                <a:gd name="connsiteX12" fmla="*/ 1578035 w 1600200"/>
                <a:gd name="connsiteY12" fmla="*/ 1258329 h 2038350"/>
                <a:gd name="connsiteX13" fmla="*/ 1223934 w 1600200"/>
                <a:gd name="connsiteY13" fmla="*/ 1730464 h 2038350"/>
                <a:gd name="connsiteX14" fmla="*/ 429663 w 1600200"/>
                <a:gd name="connsiteY14" fmla="*/ 2024281 h 2038350"/>
                <a:gd name="connsiteX15" fmla="*/ 83382 w 1600200"/>
                <a:gd name="connsiteY15" fmla="*/ 198120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00200" h="2038350">
                  <a:moveTo>
                    <a:pt x="0" y="1066800"/>
                  </a:moveTo>
                  <a:lnTo>
                    <a:pt x="3496" y="1064238"/>
                  </a:lnTo>
                  <a:cubicBezTo>
                    <a:pt x="198116" y="921637"/>
                    <a:pt x="447716" y="876986"/>
                    <a:pt x="679704" y="943270"/>
                  </a:cubicBezTo>
                  <a:lnTo>
                    <a:pt x="845382" y="990600"/>
                  </a:lnTo>
                  <a:lnTo>
                    <a:pt x="997782" y="838200"/>
                  </a:lnTo>
                  <a:lnTo>
                    <a:pt x="692982" y="457200"/>
                  </a:lnTo>
                  <a:lnTo>
                    <a:pt x="388182" y="533400"/>
                  </a:lnTo>
                  <a:lnTo>
                    <a:pt x="235782" y="304800"/>
                  </a:lnTo>
                  <a:lnTo>
                    <a:pt x="464382" y="0"/>
                  </a:lnTo>
                  <a:lnTo>
                    <a:pt x="622268" y="48578"/>
                  </a:lnTo>
                  <a:cubicBezTo>
                    <a:pt x="1132608" y="205608"/>
                    <a:pt x="1510428" y="637496"/>
                    <a:pt x="1598209" y="1164184"/>
                  </a:cubicBezTo>
                  <a:lnTo>
                    <a:pt x="1599343" y="1170956"/>
                  </a:lnTo>
                  <a:cubicBezTo>
                    <a:pt x="1604478" y="1201768"/>
                    <a:pt x="1596779" y="1233340"/>
                    <a:pt x="1578035" y="1258329"/>
                  </a:cubicBezTo>
                  <a:lnTo>
                    <a:pt x="1223934" y="1730464"/>
                  </a:lnTo>
                  <a:cubicBezTo>
                    <a:pt x="1039859" y="1975895"/>
                    <a:pt x="729148" y="2090833"/>
                    <a:pt x="429663" y="2024281"/>
                  </a:cubicBezTo>
                  <a:lnTo>
                    <a:pt x="83382" y="19812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7" name="Freeform: Shape 1906">
              <a:extLst>
                <a:ext uri="{FF2B5EF4-FFF2-40B4-BE49-F238E27FC236}">
                  <a16:creationId xmlns:a16="http://schemas.microsoft.com/office/drawing/2014/main" id="{637BE979-5616-40D0-8EDD-E3004E329EDD}"/>
                </a:ext>
              </a:extLst>
            </p:cNvPr>
            <p:cNvSpPr/>
            <p:nvPr/>
          </p:nvSpPr>
          <p:spPr>
            <a:xfrm>
              <a:off x="2836996" y="1768475"/>
              <a:ext cx="1600200" cy="2038350"/>
            </a:xfrm>
            <a:custGeom>
              <a:avLst/>
              <a:gdLst>
                <a:gd name="connsiteX0" fmla="*/ 1600898 w 1600200"/>
                <a:gd name="connsiteY0" fmla="*/ 1066800 h 2038350"/>
                <a:gd name="connsiteX1" fmla="*/ 1597403 w 1600200"/>
                <a:gd name="connsiteY1" fmla="*/ 1064238 h 2038350"/>
                <a:gd name="connsiteX2" fmla="*/ 921194 w 1600200"/>
                <a:gd name="connsiteY2" fmla="*/ 943270 h 2038350"/>
                <a:gd name="connsiteX3" fmla="*/ 755516 w 1600200"/>
                <a:gd name="connsiteY3" fmla="*/ 990600 h 2038350"/>
                <a:gd name="connsiteX4" fmla="*/ 603116 w 1600200"/>
                <a:gd name="connsiteY4" fmla="*/ 838200 h 2038350"/>
                <a:gd name="connsiteX5" fmla="*/ 907916 w 1600200"/>
                <a:gd name="connsiteY5" fmla="*/ 457200 h 2038350"/>
                <a:gd name="connsiteX6" fmla="*/ 1212717 w 1600200"/>
                <a:gd name="connsiteY6" fmla="*/ 533400 h 2038350"/>
                <a:gd name="connsiteX7" fmla="*/ 1365117 w 1600200"/>
                <a:gd name="connsiteY7" fmla="*/ 304800 h 2038350"/>
                <a:gd name="connsiteX8" fmla="*/ 1136517 w 1600200"/>
                <a:gd name="connsiteY8" fmla="*/ 0 h 2038350"/>
                <a:gd name="connsiteX9" fmla="*/ 978630 w 1600200"/>
                <a:gd name="connsiteY9" fmla="*/ 48578 h 2038350"/>
                <a:gd name="connsiteX10" fmla="*/ 2689 w 1600200"/>
                <a:gd name="connsiteY10" fmla="*/ 1164184 h 2038350"/>
                <a:gd name="connsiteX11" fmla="*/ 1556 w 1600200"/>
                <a:gd name="connsiteY11" fmla="*/ 1170956 h 2038350"/>
                <a:gd name="connsiteX12" fmla="*/ 22863 w 1600200"/>
                <a:gd name="connsiteY12" fmla="*/ 1258329 h 2038350"/>
                <a:gd name="connsiteX13" fmla="*/ 376964 w 1600200"/>
                <a:gd name="connsiteY13" fmla="*/ 1730464 h 2038350"/>
                <a:gd name="connsiteX14" fmla="*/ 1171235 w 1600200"/>
                <a:gd name="connsiteY14" fmla="*/ 2024281 h 2038350"/>
                <a:gd name="connsiteX15" fmla="*/ 1517517 w 1600200"/>
                <a:gd name="connsiteY15" fmla="*/ 198120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00200" h="2038350">
                  <a:moveTo>
                    <a:pt x="1600898" y="1066800"/>
                  </a:moveTo>
                  <a:lnTo>
                    <a:pt x="1597403" y="1064238"/>
                  </a:lnTo>
                  <a:cubicBezTo>
                    <a:pt x="1402782" y="921637"/>
                    <a:pt x="1153182" y="876986"/>
                    <a:pt x="921194" y="943270"/>
                  </a:cubicBezTo>
                  <a:lnTo>
                    <a:pt x="755516" y="990600"/>
                  </a:lnTo>
                  <a:lnTo>
                    <a:pt x="603116" y="838200"/>
                  </a:lnTo>
                  <a:lnTo>
                    <a:pt x="907916" y="457200"/>
                  </a:lnTo>
                  <a:lnTo>
                    <a:pt x="1212717" y="533400"/>
                  </a:lnTo>
                  <a:lnTo>
                    <a:pt x="1365117" y="304800"/>
                  </a:lnTo>
                  <a:lnTo>
                    <a:pt x="1136517" y="0"/>
                  </a:lnTo>
                  <a:lnTo>
                    <a:pt x="978630" y="48578"/>
                  </a:lnTo>
                  <a:cubicBezTo>
                    <a:pt x="468290" y="205608"/>
                    <a:pt x="90471" y="637496"/>
                    <a:pt x="2689" y="1164184"/>
                  </a:cubicBezTo>
                  <a:lnTo>
                    <a:pt x="1556" y="1170956"/>
                  </a:lnTo>
                  <a:cubicBezTo>
                    <a:pt x="-3579" y="1201768"/>
                    <a:pt x="4120" y="1233340"/>
                    <a:pt x="22863" y="1258329"/>
                  </a:cubicBezTo>
                  <a:lnTo>
                    <a:pt x="376964" y="1730464"/>
                  </a:lnTo>
                  <a:cubicBezTo>
                    <a:pt x="561040" y="1975895"/>
                    <a:pt x="871751" y="2090833"/>
                    <a:pt x="1171235" y="2024281"/>
                  </a:cubicBezTo>
                  <a:lnTo>
                    <a:pt x="1517517" y="19812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8" name="Freeform: Shape 1907">
              <a:extLst>
                <a:ext uri="{FF2B5EF4-FFF2-40B4-BE49-F238E27FC236}">
                  <a16:creationId xmlns:a16="http://schemas.microsoft.com/office/drawing/2014/main" id="{0B8370C9-C6C2-4DE3-86A5-7EE15B45BC01}"/>
                </a:ext>
              </a:extLst>
            </p:cNvPr>
            <p:cNvSpPr/>
            <p:nvPr/>
          </p:nvSpPr>
          <p:spPr>
            <a:xfrm>
              <a:off x="5954712" y="3063873"/>
              <a:ext cx="685800" cy="304800"/>
            </a:xfrm>
            <a:custGeom>
              <a:avLst/>
              <a:gdLst>
                <a:gd name="connsiteX0" fmla="*/ 457200 w 685800"/>
                <a:gd name="connsiteY0" fmla="*/ 304802 h 304800"/>
                <a:gd name="connsiteX1" fmla="*/ 76200 w 685800"/>
                <a:gd name="connsiteY1" fmla="*/ 304802 h 304800"/>
                <a:gd name="connsiteX2" fmla="*/ 0 w 685800"/>
                <a:gd name="connsiteY2" fmla="*/ 228602 h 304800"/>
                <a:gd name="connsiteX3" fmla="*/ 76200 w 685800"/>
                <a:gd name="connsiteY3" fmla="*/ 152402 h 304800"/>
                <a:gd name="connsiteX4" fmla="*/ 425644 w 685800"/>
                <a:gd name="connsiteY4" fmla="*/ 152402 h 304800"/>
                <a:gd name="connsiteX5" fmla="*/ 555717 w 685800"/>
                <a:gd name="connsiteY5" fmla="*/ 22319 h 304800"/>
                <a:gd name="connsiteX6" fmla="*/ 663483 w 685800"/>
                <a:gd name="connsiteY6" fmla="*/ 22319 h 304800"/>
                <a:gd name="connsiteX7" fmla="*/ 663483 w 685800"/>
                <a:gd name="connsiteY7" fmla="*/ 130085 h 304800"/>
                <a:gd name="connsiteX8" fmla="*/ 511083 w 685800"/>
                <a:gd name="connsiteY8" fmla="*/ 282485 h 304800"/>
                <a:gd name="connsiteX9" fmla="*/ 457200 w 685800"/>
                <a:gd name="connsiteY9" fmla="*/ 30480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5800" h="304800">
                  <a:moveTo>
                    <a:pt x="457200" y="304802"/>
                  </a:moveTo>
                  <a:lnTo>
                    <a:pt x="76200" y="304802"/>
                  </a:lnTo>
                  <a:cubicBezTo>
                    <a:pt x="34116" y="304802"/>
                    <a:pt x="0" y="270686"/>
                    <a:pt x="0" y="228602"/>
                  </a:cubicBezTo>
                  <a:cubicBezTo>
                    <a:pt x="0" y="186518"/>
                    <a:pt x="34116" y="152402"/>
                    <a:pt x="76200" y="152402"/>
                  </a:cubicBezTo>
                  <a:lnTo>
                    <a:pt x="425644" y="152402"/>
                  </a:lnTo>
                  <a:lnTo>
                    <a:pt x="555717" y="22319"/>
                  </a:lnTo>
                  <a:cubicBezTo>
                    <a:pt x="585476" y="-7440"/>
                    <a:pt x="633724" y="-7440"/>
                    <a:pt x="663483" y="22319"/>
                  </a:cubicBezTo>
                  <a:cubicBezTo>
                    <a:pt x="693241" y="52078"/>
                    <a:pt x="693241" y="100326"/>
                    <a:pt x="663483" y="130085"/>
                  </a:cubicBezTo>
                  <a:lnTo>
                    <a:pt x="511083" y="282485"/>
                  </a:lnTo>
                  <a:cubicBezTo>
                    <a:pt x="496792" y="296775"/>
                    <a:pt x="477410" y="304803"/>
                    <a:pt x="457200" y="304802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9" name="Freeform: Shape 1908">
              <a:extLst>
                <a:ext uri="{FF2B5EF4-FFF2-40B4-BE49-F238E27FC236}">
                  <a16:creationId xmlns:a16="http://schemas.microsoft.com/office/drawing/2014/main" id="{ABD23901-E263-485B-80A6-0AF3900DB09A}"/>
                </a:ext>
              </a:extLst>
            </p:cNvPr>
            <p:cNvSpPr/>
            <p:nvPr/>
          </p:nvSpPr>
          <p:spPr>
            <a:xfrm>
              <a:off x="3440110" y="3063873"/>
              <a:ext cx="685800" cy="304800"/>
            </a:xfrm>
            <a:custGeom>
              <a:avLst/>
              <a:gdLst>
                <a:gd name="connsiteX0" fmla="*/ 609602 w 685800"/>
                <a:gd name="connsiteY0" fmla="*/ 304802 h 304800"/>
                <a:gd name="connsiteX1" fmla="*/ 228602 w 685800"/>
                <a:gd name="connsiteY1" fmla="*/ 304802 h 304800"/>
                <a:gd name="connsiteX2" fmla="*/ 174719 w 685800"/>
                <a:gd name="connsiteY2" fmla="*/ 282485 h 304800"/>
                <a:gd name="connsiteX3" fmla="*/ 22319 w 685800"/>
                <a:gd name="connsiteY3" fmla="*/ 130085 h 304800"/>
                <a:gd name="connsiteX4" fmla="*/ 22319 w 685800"/>
                <a:gd name="connsiteY4" fmla="*/ 22319 h 304800"/>
                <a:gd name="connsiteX5" fmla="*/ 130085 w 685800"/>
                <a:gd name="connsiteY5" fmla="*/ 22319 h 304800"/>
                <a:gd name="connsiteX6" fmla="*/ 260158 w 685800"/>
                <a:gd name="connsiteY6" fmla="*/ 152402 h 304800"/>
                <a:gd name="connsiteX7" fmla="*/ 609602 w 685800"/>
                <a:gd name="connsiteY7" fmla="*/ 152402 h 304800"/>
                <a:gd name="connsiteX8" fmla="*/ 685802 w 685800"/>
                <a:gd name="connsiteY8" fmla="*/ 228602 h 304800"/>
                <a:gd name="connsiteX9" fmla="*/ 609602 w 685800"/>
                <a:gd name="connsiteY9" fmla="*/ 30480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5800" h="304800">
                  <a:moveTo>
                    <a:pt x="609602" y="304802"/>
                  </a:moveTo>
                  <a:lnTo>
                    <a:pt x="228602" y="304802"/>
                  </a:lnTo>
                  <a:cubicBezTo>
                    <a:pt x="208392" y="304803"/>
                    <a:pt x="189010" y="296775"/>
                    <a:pt x="174719" y="282485"/>
                  </a:cubicBezTo>
                  <a:lnTo>
                    <a:pt x="22319" y="130085"/>
                  </a:lnTo>
                  <a:cubicBezTo>
                    <a:pt x="-7440" y="100326"/>
                    <a:pt x="-7440" y="52078"/>
                    <a:pt x="22319" y="22319"/>
                  </a:cubicBezTo>
                  <a:cubicBezTo>
                    <a:pt x="52078" y="-7440"/>
                    <a:pt x="100326" y="-7440"/>
                    <a:pt x="130085" y="22319"/>
                  </a:cubicBezTo>
                  <a:lnTo>
                    <a:pt x="260158" y="152402"/>
                  </a:lnTo>
                  <a:lnTo>
                    <a:pt x="609602" y="152402"/>
                  </a:lnTo>
                  <a:cubicBezTo>
                    <a:pt x="651686" y="152402"/>
                    <a:pt x="685802" y="186518"/>
                    <a:pt x="685802" y="228602"/>
                  </a:cubicBezTo>
                  <a:cubicBezTo>
                    <a:pt x="685802" y="270686"/>
                    <a:pt x="651686" y="304802"/>
                    <a:pt x="609602" y="304802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0" name="Freeform: Shape 1909">
              <a:extLst>
                <a:ext uri="{FF2B5EF4-FFF2-40B4-BE49-F238E27FC236}">
                  <a16:creationId xmlns:a16="http://schemas.microsoft.com/office/drawing/2014/main" id="{221886F3-048F-456D-9DE0-2BD35B5994C6}"/>
                </a:ext>
              </a:extLst>
            </p:cNvPr>
            <p:cNvSpPr/>
            <p:nvPr/>
          </p:nvSpPr>
          <p:spPr>
            <a:xfrm>
              <a:off x="3933607" y="2766171"/>
              <a:ext cx="2209800" cy="1590675"/>
            </a:xfrm>
            <a:custGeom>
              <a:avLst/>
              <a:gdLst>
                <a:gd name="connsiteX0" fmla="*/ 1106705 w 2209800"/>
                <a:gd name="connsiteY0" fmla="*/ 1593104 h 1590675"/>
                <a:gd name="connsiteX1" fmla="*/ 658973 w 2209800"/>
                <a:gd name="connsiteY1" fmla="*/ 1271273 h 1590675"/>
                <a:gd name="connsiteX2" fmla="*/ 45563 w 2209800"/>
                <a:gd name="connsiteY2" fmla="*/ 564518 h 1590675"/>
                <a:gd name="connsiteX3" fmla="*/ 39362 w 2209800"/>
                <a:gd name="connsiteY3" fmla="*/ 552660 h 1590675"/>
                <a:gd name="connsiteX4" fmla="*/ 49221 w 2209800"/>
                <a:gd name="connsiteY4" fmla="*/ 214836 h 1590675"/>
                <a:gd name="connsiteX5" fmla="*/ 49516 w 2209800"/>
                <a:gd name="connsiteY5" fmla="*/ 214332 h 1590675"/>
                <a:gd name="connsiteX6" fmla="*/ 428097 w 2209800"/>
                <a:gd name="connsiteY6" fmla="*/ 19 h 1590675"/>
                <a:gd name="connsiteX7" fmla="*/ 451071 w 2209800"/>
                <a:gd name="connsiteY7" fmla="*/ 19 h 1590675"/>
                <a:gd name="connsiteX8" fmla="*/ 781255 w 2209800"/>
                <a:gd name="connsiteY8" fmla="*/ 148419 h 1590675"/>
                <a:gd name="connsiteX9" fmla="*/ 1106705 w 2209800"/>
                <a:gd name="connsiteY9" fmla="*/ 526304 h 1590675"/>
                <a:gd name="connsiteX10" fmla="*/ 1432165 w 2209800"/>
                <a:gd name="connsiteY10" fmla="*/ 148400 h 1590675"/>
                <a:gd name="connsiteX11" fmla="*/ 1762349 w 2209800"/>
                <a:gd name="connsiteY11" fmla="*/ 0 h 1590675"/>
                <a:gd name="connsiteX12" fmla="*/ 1785323 w 2209800"/>
                <a:gd name="connsiteY12" fmla="*/ 0 h 1590675"/>
                <a:gd name="connsiteX13" fmla="*/ 2163904 w 2209800"/>
                <a:gd name="connsiteY13" fmla="*/ 214313 h 1590675"/>
                <a:gd name="connsiteX14" fmla="*/ 2164200 w 2209800"/>
                <a:gd name="connsiteY14" fmla="*/ 214817 h 1590675"/>
                <a:gd name="connsiteX15" fmla="*/ 2174058 w 2209800"/>
                <a:gd name="connsiteY15" fmla="*/ 552641 h 1590675"/>
                <a:gd name="connsiteX16" fmla="*/ 2167857 w 2209800"/>
                <a:gd name="connsiteY16" fmla="*/ 564499 h 1590675"/>
                <a:gd name="connsiteX17" fmla="*/ 1554447 w 2209800"/>
                <a:gd name="connsiteY17" fmla="*/ 1271254 h 15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09800" h="1590675">
                  <a:moveTo>
                    <a:pt x="1106705" y="1593104"/>
                  </a:moveTo>
                  <a:lnTo>
                    <a:pt x="658973" y="1271273"/>
                  </a:lnTo>
                  <a:cubicBezTo>
                    <a:pt x="402221" y="1086709"/>
                    <a:pt x="192163" y="844686"/>
                    <a:pt x="45563" y="564518"/>
                  </a:cubicBezTo>
                  <a:lnTo>
                    <a:pt x="39362" y="552660"/>
                  </a:lnTo>
                  <a:cubicBezTo>
                    <a:pt x="-16435" y="446025"/>
                    <a:pt x="-12700" y="318035"/>
                    <a:pt x="49221" y="214836"/>
                  </a:cubicBezTo>
                  <a:lnTo>
                    <a:pt x="49516" y="214332"/>
                  </a:lnTo>
                  <a:cubicBezTo>
                    <a:pt x="129315" y="81365"/>
                    <a:pt x="273023" y="13"/>
                    <a:pt x="428097" y="19"/>
                  </a:cubicBezTo>
                  <a:lnTo>
                    <a:pt x="451071" y="19"/>
                  </a:lnTo>
                  <a:cubicBezTo>
                    <a:pt x="577284" y="20"/>
                    <a:pt x="697463" y="54034"/>
                    <a:pt x="781255" y="148419"/>
                  </a:cubicBezTo>
                  <a:lnTo>
                    <a:pt x="1106705" y="526304"/>
                  </a:lnTo>
                  <a:lnTo>
                    <a:pt x="1432165" y="148400"/>
                  </a:lnTo>
                  <a:cubicBezTo>
                    <a:pt x="1515958" y="54015"/>
                    <a:pt x="1636136" y="1"/>
                    <a:pt x="1762349" y="0"/>
                  </a:cubicBezTo>
                  <a:lnTo>
                    <a:pt x="1785323" y="0"/>
                  </a:lnTo>
                  <a:cubicBezTo>
                    <a:pt x="1940397" y="-7"/>
                    <a:pt x="2084106" y="81346"/>
                    <a:pt x="2163904" y="214313"/>
                  </a:cubicBezTo>
                  <a:lnTo>
                    <a:pt x="2164200" y="214817"/>
                  </a:lnTo>
                  <a:cubicBezTo>
                    <a:pt x="2226120" y="318016"/>
                    <a:pt x="2229855" y="446007"/>
                    <a:pt x="2174058" y="552641"/>
                  </a:cubicBezTo>
                  <a:lnTo>
                    <a:pt x="2167857" y="564499"/>
                  </a:lnTo>
                  <a:cubicBezTo>
                    <a:pt x="2021257" y="844667"/>
                    <a:pt x="1811199" y="1086690"/>
                    <a:pt x="1554447" y="1271254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1" name="Freeform: Shape 1910">
              <a:extLst>
                <a:ext uri="{FF2B5EF4-FFF2-40B4-BE49-F238E27FC236}">
                  <a16:creationId xmlns:a16="http://schemas.microsoft.com/office/drawing/2014/main" id="{1E2B0893-51F1-406E-886C-D36E129B70DF}"/>
                </a:ext>
              </a:extLst>
            </p:cNvPr>
            <p:cNvSpPr/>
            <p:nvPr/>
          </p:nvSpPr>
          <p:spPr>
            <a:xfrm>
              <a:off x="4583112" y="33686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2" name="Freeform: Shape 1911">
              <a:extLst>
                <a:ext uri="{FF2B5EF4-FFF2-40B4-BE49-F238E27FC236}">
                  <a16:creationId xmlns:a16="http://schemas.microsoft.com/office/drawing/2014/main" id="{573D6C19-2EA9-4411-BDA8-3F0837ADCFAE}"/>
                </a:ext>
              </a:extLst>
            </p:cNvPr>
            <p:cNvSpPr/>
            <p:nvPr/>
          </p:nvSpPr>
          <p:spPr>
            <a:xfrm>
              <a:off x="5268912" y="33686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3" name="Freeform: Shape 1912">
              <a:extLst>
                <a:ext uri="{FF2B5EF4-FFF2-40B4-BE49-F238E27FC236}">
                  <a16:creationId xmlns:a16="http://schemas.microsoft.com/office/drawing/2014/main" id="{ECA1DD58-F19F-4E7B-B5C4-54BC2A9FFED7}"/>
                </a:ext>
              </a:extLst>
            </p:cNvPr>
            <p:cNvSpPr/>
            <p:nvPr/>
          </p:nvSpPr>
          <p:spPr>
            <a:xfrm>
              <a:off x="4811712" y="36734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4" name="Freeform: Shape 1913">
              <a:extLst>
                <a:ext uri="{FF2B5EF4-FFF2-40B4-BE49-F238E27FC236}">
                  <a16:creationId xmlns:a16="http://schemas.microsoft.com/office/drawing/2014/main" id="{207720B2-B110-4C0A-B6DE-9A02542DE0AB}"/>
                </a:ext>
              </a:extLst>
            </p:cNvPr>
            <p:cNvSpPr/>
            <p:nvPr/>
          </p:nvSpPr>
          <p:spPr>
            <a:xfrm>
              <a:off x="4278295" y="2149430"/>
              <a:ext cx="228600" cy="381000"/>
            </a:xfrm>
            <a:custGeom>
              <a:avLst/>
              <a:gdLst>
                <a:gd name="connsiteX0" fmla="*/ 152417 w 228600"/>
                <a:gd name="connsiteY0" fmla="*/ 381045 h 381000"/>
                <a:gd name="connsiteX1" fmla="*/ 80131 w 228600"/>
                <a:gd name="connsiteY1" fmla="*/ 328924 h 381000"/>
                <a:gd name="connsiteX2" fmla="*/ 3931 w 228600"/>
                <a:gd name="connsiteY2" fmla="*/ 100324 h 381000"/>
                <a:gd name="connsiteX3" fmla="*/ 52128 w 228600"/>
                <a:gd name="connsiteY3" fmla="*/ 3931 h 381000"/>
                <a:gd name="connsiteX4" fmla="*/ 148521 w 228600"/>
                <a:gd name="connsiteY4" fmla="*/ 52128 h 381000"/>
                <a:gd name="connsiteX5" fmla="*/ 224721 w 228600"/>
                <a:gd name="connsiteY5" fmla="*/ 280728 h 381000"/>
                <a:gd name="connsiteX6" fmla="*/ 176555 w 228600"/>
                <a:gd name="connsiteY6" fmla="*/ 377128 h 381000"/>
                <a:gd name="connsiteX7" fmla="*/ 152417 w 228600"/>
                <a:gd name="connsiteY7" fmla="*/ 38104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381000">
                  <a:moveTo>
                    <a:pt x="152417" y="381045"/>
                  </a:moveTo>
                  <a:cubicBezTo>
                    <a:pt x="119615" y="381041"/>
                    <a:pt x="90497" y="360045"/>
                    <a:pt x="80131" y="328924"/>
                  </a:cubicBezTo>
                  <a:lnTo>
                    <a:pt x="3931" y="100324"/>
                  </a:lnTo>
                  <a:cubicBezTo>
                    <a:pt x="-9378" y="60397"/>
                    <a:pt x="12201" y="17240"/>
                    <a:pt x="52128" y="3931"/>
                  </a:cubicBezTo>
                  <a:cubicBezTo>
                    <a:pt x="92055" y="-9378"/>
                    <a:pt x="135212" y="12201"/>
                    <a:pt x="148521" y="52128"/>
                  </a:cubicBezTo>
                  <a:lnTo>
                    <a:pt x="224721" y="280728"/>
                  </a:lnTo>
                  <a:cubicBezTo>
                    <a:pt x="238041" y="320648"/>
                    <a:pt x="216476" y="363808"/>
                    <a:pt x="176555" y="377128"/>
                  </a:cubicBezTo>
                  <a:cubicBezTo>
                    <a:pt x="168773" y="379725"/>
                    <a:pt x="160621" y="381047"/>
                    <a:pt x="152417" y="38104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5" name="Freeform: Shape 1914">
              <a:extLst>
                <a:ext uri="{FF2B5EF4-FFF2-40B4-BE49-F238E27FC236}">
                  <a16:creationId xmlns:a16="http://schemas.microsoft.com/office/drawing/2014/main" id="{EC3B26E1-0C10-4A78-84BC-78282A99BDE3}"/>
                </a:ext>
              </a:extLst>
            </p:cNvPr>
            <p:cNvSpPr/>
            <p:nvPr/>
          </p:nvSpPr>
          <p:spPr>
            <a:xfrm>
              <a:off x="4659307" y="2225996"/>
              <a:ext cx="295275" cy="371475"/>
            </a:xfrm>
            <a:custGeom>
              <a:avLst/>
              <a:gdLst>
                <a:gd name="connsiteX0" fmla="*/ 76129 w 295275"/>
                <a:gd name="connsiteY0" fmla="*/ 380679 h 371475"/>
                <a:gd name="connsiteX1" fmla="*/ 0 w 295275"/>
                <a:gd name="connsiteY1" fmla="*/ 304408 h 371475"/>
                <a:gd name="connsiteX2" fmla="*/ 12807 w 295275"/>
                <a:gd name="connsiteY2" fmla="*/ 262198 h 371475"/>
                <a:gd name="connsiteX3" fmla="*/ 165207 w 295275"/>
                <a:gd name="connsiteY3" fmla="*/ 33598 h 371475"/>
                <a:gd name="connsiteX4" fmla="*/ 270990 w 295275"/>
                <a:gd name="connsiteY4" fmla="*/ 13035 h 371475"/>
                <a:gd name="connsiteX5" fmla="*/ 292003 w 295275"/>
                <a:gd name="connsiteY5" fmla="*/ 118142 h 371475"/>
                <a:gd name="connsiteX6" fmla="*/ 139603 w 295275"/>
                <a:gd name="connsiteY6" fmla="*/ 346742 h 371475"/>
                <a:gd name="connsiteX7" fmla="*/ 76129 w 295275"/>
                <a:gd name="connsiteY7" fmla="*/ 38067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371475">
                  <a:moveTo>
                    <a:pt x="76129" y="380679"/>
                  </a:moveTo>
                  <a:cubicBezTo>
                    <a:pt x="34045" y="380640"/>
                    <a:pt x="-39" y="346492"/>
                    <a:pt x="0" y="304408"/>
                  </a:cubicBezTo>
                  <a:cubicBezTo>
                    <a:pt x="14" y="289383"/>
                    <a:pt x="4470" y="274698"/>
                    <a:pt x="12807" y="262198"/>
                  </a:cubicBezTo>
                  <a:lnTo>
                    <a:pt x="165207" y="33598"/>
                  </a:lnTo>
                  <a:cubicBezTo>
                    <a:pt x="188739" y="-1292"/>
                    <a:pt x="236100" y="-10498"/>
                    <a:pt x="270990" y="13035"/>
                  </a:cubicBezTo>
                  <a:cubicBezTo>
                    <a:pt x="305616" y="36390"/>
                    <a:pt x="314988" y="83268"/>
                    <a:pt x="292003" y="118142"/>
                  </a:cubicBezTo>
                  <a:lnTo>
                    <a:pt x="139603" y="346742"/>
                  </a:lnTo>
                  <a:cubicBezTo>
                    <a:pt x="125468" y="367974"/>
                    <a:pt x="101637" y="380716"/>
                    <a:pt x="76129" y="380679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6" name="Freeform: Shape 1915">
              <a:extLst>
                <a:ext uri="{FF2B5EF4-FFF2-40B4-BE49-F238E27FC236}">
                  <a16:creationId xmlns:a16="http://schemas.microsoft.com/office/drawing/2014/main" id="{B999FC4E-03F2-4701-9416-FB7B190210CB}"/>
                </a:ext>
              </a:extLst>
            </p:cNvPr>
            <p:cNvSpPr/>
            <p:nvPr/>
          </p:nvSpPr>
          <p:spPr>
            <a:xfrm>
              <a:off x="5573690" y="2149430"/>
              <a:ext cx="228600" cy="381000"/>
            </a:xfrm>
            <a:custGeom>
              <a:avLst/>
              <a:gdLst>
                <a:gd name="connsiteX0" fmla="*/ 76222 w 228600"/>
                <a:gd name="connsiteY0" fmla="*/ 381045 h 381000"/>
                <a:gd name="connsiteX1" fmla="*/ 0 w 228600"/>
                <a:gd name="connsiteY1" fmla="*/ 304867 h 381000"/>
                <a:gd name="connsiteX2" fmla="*/ 3917 w 228600"/>
                <a:gd name="connsiteY2" fmla="*/ 280728 h 381000"/>
                <a:gd name="connsiteX3" fmla="*/ 80117 w 228600"/>
                <a:gd name="connsiteY3" fmla="*/ 52128 h 381000"/>
                <a:gd name="connsiteX4" fmla="*/ 176510 w 228600"/>
                <a:gd name="connsiteY4" fmla="*/ 3931 h 381000"/>
                <a:gd name="connsiteX5" fmla="*/ 224707 w 228600"/>
                <a:gd name="connsiteY5" fmla="*/ 100324 h 381000"/>
                <a:gd name="connsiteX6" fmla="*/ 148507 w 228600"/>
                <a:gd name="connsiteY6" fmla="*/ 328924 h 381000"/>
                <a:gd name="connsiteX7" fmla="*/ 76222 w 228600"/>
                <a:gd name="connsiteY7" fmla="*/ 38104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381000">
                  <a:moveTo>
                    <a:pt x="76222" y="381045"/>
                  </a:moveTo>
                  <a:cubicBezTo>
                    <a:pt x="34137" y="381057"/>
                    <a:pt x="12" y="346951"/>
                    <a:pt x="0" y="304867"/>
                  </a:cubicBezTo>
                  <a:cubicBezTo>
                    <a:pt x="-2" y="296662"/>
                    <a:pt x="1321" y="288511"/>
                    <a:pt x="3917" y="280728"/>
                  </a:cubicBezTo>
                  <a:lnTo>
                    <a:pt x="80117" y="52128"/>
                  </a:lnTo>
                  <a:cubicBezTo>
                    <a:pt x="93426" y="12200"/>
                    <a:pt x="136583" y="-9378"/>
                    <a:pt x="176510" y="3931"/>
                  </a:cubicBezTo>
                  <a:cubicBezTo>
                    <a:pt x="216437" y="17240"/>
                    <a:pt x="238016" y="60397"/>
                    <a:pt x="224707" y="100324"/>
                  </a:cubicBezTo>
                  <a:lnTo>
                    <a:pt x="148507" y="328924"/>
                  </a:lnTo>
                  <a:cubicBezTo>
                    <a:pt x="138141" y="360045"/>
                    <a:pt x="109023" y="381041"/>
                    <a:pt x="76222" y="38104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7" name="Freeform: Shape 1916">
              <a:extLst>
                <a:ext uri="{FF2B5EF4-FFF2-40B4-BE49-F238E27FC236}">
                  <a16:creationId xmlns:a16="http://schemas.microsoft.com/office/drawing/2014/main" id="{51E98C5C-7DDB-402B-8C51-1DF1C4ECA926}"/>
                </a:ext>
              </a:extLst>
            </p:cNvPr>
            <p:cNvSpPr/>
            <p:nvPr/>
          </p:nvSpPr>
          <p:spPr>
            <a:xfrm>
              <a:off x="5116279" y="2225320"/>
              <a:ext cx="304800" cy="381000"/>
            </a:xfrm>
            <a:custGeom>
              <a:avLst/>
              <a:gdLst>
                <a:gd name="connsiteX0" fmla="*/ 228909 w 304800"/>
                <a:gd name="connsiteY0" fmla="*/ 381355 h 381000"/>
                <a:gd name="connsiteX1" fmla="*/ 165435 w 304800"/>
                <a:gd name="connsiteY1" fmla="*/ 347418 h 381000"/>
                <a:gd name="connsiteX2" fmla="*/ 13035 w 304800"/>
                <a:gd name="connsiteY2" fmla="*/ 118818 h 381000"/>
                <a:gd name="connsiteX3" fmla="*/ 33598 w 304800"/>
                <a:gd name="connsiteY3" fmla="*/ 13035 h 381000"/>
                <a:gd name="connsiteX4" fmla="*/ 139381 w 304800"/>
                <a:gd name="connsiteY4" fmla="*/ 33598 h 381000"/>
                <a:gd name="connsiteX5" fmla="*/ 139832 w 304800"/>
                <a:gd name="connsiteY5" fmla="*/ 34274 h 381000"/>
                <a:gd name="connsiteX6" fmla="*/ 292232 w 304800"/>
                <a:gd name="connsiteY6" fmla="*/ 262874 h 381000"/>
                <a:gd name="connsiteX7" fmla="*/ 271120 w 304800"/>
                <a:gd name="connsiteY7" fmla="*/ 368549 h 381000"/>
                <a:gd name="connsiteX8" fmla="*/ 228909 w 304800"/>
                <a:gd name="connsiteY8" fmla="*/ 38135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381000">
                  <a:moveTo>
                    <a:pt x="228909" y="381355"/>
                  </a:moveTo>
                  <a:cubicBezTo>
                    <a:pt x="203402" y="381392"/>
                    <a:pt x="179571" y="368651"/>
                    <a:pt x="165435" y="347418"/>
                  </a:cubicBezTo>
                  <a:lnTo>
                    <a:pt x="13035" y="118818"/>
                  </a:lnTo>
                  <a:cubicBezTo>
                    <a:pt x="-10498" y="83928"/>
                    <a:pt x="-1292" y="36568"/>
                    <a:pt x="33598" y="13035"/>
                  </a:cubicBezTo>
                  <a:cubicBezTo>
                    <a:pt x="68487" y="-10498"/>
                    <a:pt x="115848" y="-1292"/>
                    <a:pt x="139381" y="33598"/>
                  </a:cubicBezTo>
                  <a:cubicBezTo>
                    <a:pt x="139532" y="33822"/>
                    <a:pt x="139683" y="34048"/>
                    <a:pt x="139832" y="34274"/>
                  </a:cubicBezTo>
                  <a:lnTo>
                    <a:pt x="292232" y="262874"/>
                  </a:lnTo>
                  <a:cubicBezTo>
                    <a:pt x="315583" y="297885"/>
                    <a:pt x="306131" y="345197"/>
                    <a:pt x="271120" y="368549"/>
                  </a:cubicBezTo>
                  <a:cubicBezTo>
                    <a:pt x="258620" y="376886"/>
                    <a:pt x="243935" y="381342"/>
                    <a:pt x="228909" y="381355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8" name="Freeform: Shape 1917">
              <a:extLst>
                <a:ext uri="{FF2B5EF4-FFF2-40B4-BE49-F238E27FC236}">
                  <a16:creationId xmlns:a16="http://schemas.microsoft.com/office/drawing/2014/main" id="{E28E3207-5873-4ADD-AB50-2A003826DE0F}"/>
                </a:ext>
              </a:extLst>
            </p:cNvPr>
            <p:cNvSpPr/>
            <p:nvPr/>
          </p:nvSpPr>
          <p:spPr>
            <a:xfrm>
              <a:off x="3287712" y="1311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9" name="Freeform: Shape 1918">
              <a:extLst>
                <a:ext uri="{FF2B5EF4-FFF2-40B4-BE49-F238E27FC236}">
                  <a16:creationId xmlns:a16="http://schemas.microsoft.com/office/drawing/2014/main" id="{427F744E-18A6-443E-B2F0-098CAFAA8935}"/>
                </a:ext>
              </a:extLst>
            </p:cNvPr>
            <p:cNvSpPr/>
            <p:nvPr/>
          </p:nvSpPr>
          <p:spPr>
            <a:xfrm>
              <a:off x="3287712" y="1616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0" name="Freeform: Shape 1919">
              <a:extLst>
                <a:ext uri="{FF2B5EF4-FFF2-40B4-BE49-F238E27FC236}">
                  <a16:creationId xmlns:a16="http://schemas.microsoft.com/office/drawing/2014/main" id="{33DFB5C0-4A9C-4EBB-831A-CB03BA96DA19}"/>
                </a:ext>
              </a:extLst>
            </p:cNvPr>
            <p:cNvSpPr/>
            <p:nvPr/>
          </p:nvSpPr>
          <p:spPr>
            <a:xfrm>
              <a:off x="31353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1" name="Freeform: Shape 1920">
              <a:extLst>
                <a:ext uri="{FF2B5EF4-FFF2-40B4-BE49-F238E27FC236}">
                  <a16:creationId xmlns:a16="http://schemas.microsoft.com/office/drawing/2014/main" id="{65B08AA8-931F-456A-A7D4-904077A9EE4C}"/>
                </a:ext>
              </a:extLst>
            </p:cNvPr>
            <p:cNvSpPr/>
            <p:nvPr/>
          </p:nvSpPr>
          <p:spPr>
            <a:xfrm>
              <a:off x="34401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2" name="Freeform: Shape 1921">
              <a:extLst>
                <a:ext uri="{FF2B5EF4-FFF2-40B4-BE49-F238E27FC236}">
                  <a16:creationId xmlns:a16="http://schemas.microsoft.com/office/drawing/2014/main" id="{FB898006-B2A8-43CF-8256-98973F6A0AA4}"/>
                </a:ext>
              </a:extLst>
            </p:cNvPr>
            <p:cNvSpPr/>
            <p:nvPr/>
          </p:nvSpPr>
          <p:spPr>
            <a:xfrm>
              <a:off x="54213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3" name="Freeform: Shape 1922">
              <a:extLst>
                <a:ext uri="{FF2B5EF4-FFF2-40B4-BE49-F238E27FC236}">
                  <a16:creationId xmlns:a16="http://schemas.microsoft.com/office/drawing/2014/main" id="{68B4BDE3-8759-4E28-8F45-EB534A3E6E9A}"/>
                </a:ext>
              </a:extLst>
            </p:cNvPr>
            <p:cNvSpPr/>
            <p:nvPr/>
          </p:nvSpPr>
          <p:spPr>
            <a:xfrm>
              <a:off x="54213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4" name="Freeform: Shape 1923">
              <a:extLst>
                <a:ext uri="{FF2B5EF4-FFF2-40B4-BE49-F238E27FC236}">
                  <a16:creationId xmlns:a16="http://schemas.microsoft.com/office/drawing/2014/main" id="{665986F9-6635-4B20-B4C1-114E20A5B5B7}"/>
                </a:ext>
              </a:extLst>
            </p:cNvPr>
            <p:cNvSpPr/>
            <p:nvPr/>
          </p:nvSpPr>
          <p:spPr>
            <a:xfrm>
              <a:off x="5192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5" name="Freeform: Shape 1924">
              <a:extLst>
                <a:ext uri="{FF2B5EF4-FFF2-40B4-BE49-F238E27FC236}">
                  <a16:creationId xmlns:a16="http://schemas.microsoft.com/office/drawing/2014/main" id="{255386A6-37CA-4E7F-9D52-971C8FE5E994}"/>
                </a:ext>
              </a:extLst>
            </p:cNvPr>
            <p:cNvSpPr/>
            <p:nvPr/>
          </p:nvSpPr>
          <p:spPr>
            <a:xfrm>
              <a:off x="56499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6" name="Freeform: Shape 1925">
              <a:extLst>
                <a:ext uri="{FF2B5EF4-FFF2-40B4-BE49-F238E27FC236}">
                  <a16:creationId xmlns:a16="http://schemas.microsoft.com/office/drawing/2014/main" id="{67429C10-E69F-4142-8213-F8CDE7BF27A9}"/>
                </a:ext>
              </a:extLst>
            </p:cNvPr>
            <p:cNvSpPr/>
            <p:nvPr/>
          </p:nvSpPr>
          <p:spPr>
            <a:xfrm>
              <a:off x="4583112" y="33686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7" name="Freeform: Shape 1926">
              <a:extLst>
                <a:ext uri="{FF2B5EF4-FFF2-40B4-BE49-F238E27FC236}">
                  <a16:creationId xmlns:a16="http://schemas.microsoft.com/office/drawing/2014/main" id="{37F1C677-E14F-4E33-8697-4266E664720A}"/>
                </a:ext>
              </a:extLst>
            </p:cNvPr>
            <p:cNvSpPr/>
            <p:nvPr/>
          </p:nvSpPr>
          <p:spPr>
            <a:xfrm>
              <a:off x="5268912" y="33686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8" name="Freeform: Shape 1927">
              <a:extLst>
                <a:ext uri="{FF2B5EF4-FFF2-40B4-BE49-F238E27FC236}">
                  <a16:creationId xmlns:a16="http://schemas.microsoft.com/office/drawing/2014/main" id="{8F5D1BF7-EBD8-43E6-8EC6-DF8E46FDF148}"/>
                </a:ext>
              </a:extLst>
            </p:cNvPr>
            <p:cNvSpPr/>
            <p:nvPr/>
          </p:nvSpPr>
          <p:spPr>
            <a:xfrm>
              <a:off x="2760849" y="1692233"/>
              <a:ext cx="4552950" cy="2743200"/>
            </a:xfrm>
            <a:custGeom>
              <a:avLst/>
              <a:gdLst>
                <a:gd name="connsiteX0" fmla="*/ 4556376 w 4552950"/>
                <a:gd name="connsiteY0" fmla="*/ 1234577 h 2743200"/>
                <a:gd name="connsiteX1" fmla="*/ 4555261 w 4552950"/>
                <a:gd name="connsiteY1" fmla="*/ 1227909 h 2743200"/>
                <a:gd name="connsiteX2" fmla="*/ 3526561 w 4552950"/>
                <a:gd name="connsiteY2" fmla="*/ 52000 h 2743200"/>
                <a:gd name="connsiteX3" fmla="*/ 3368675 w 4552950"/>
                <a:gd name="connsiteY3" fmla="*/ 3423 h 2743200"/>
                <a:gd name="connsiteX4" fmla="*/ 3285303 w 4552950"/>
                <a:gd name="connsiteY4" fmla="*/ 30522 h 2743200"/>
                <a:gd name="connsiteX5" fmla="*/ 3056703 w 4552950"/>
                <a:gd name="connsiteY5" fmla="*/ 335322 h 2743200"/>
                <a:gd name="connsiteX6" fmla="*/ 3054264 w 4552950"/>
                <a:gd name="connsiteY6" fmla="*/ 423314 h 2743200"/>
                <a:gd name="connsiteX7" fmla="*/ 3206664 w 4552950"/>
                <a:gd name="connsiteY7" fmla="*/ 651914 h 2743200"/>
                <a:gd name="connsiteX8" fmla="*/ 3288579 w 4552950"/>
                <a:gd name="connsiteY8" fmla="*/ 683565 h 2743200"/>
                <a:gd name="connsiteX9" fmla="*/ 3545945 w 4552950"/>
                <a:gd name="connsiteY9" fmla="*/ 619224 h 2743200"/>
                <a:gd name="connsiteX10" fmla="*/ 3777593 w 4552950"/>
                <a:gd name="connsiteY10" fmla="*/ 908784 h 2743200"/>
                <a:gd name="connsiteX11" fmla="*/ 3705127 w 4552950"/>
                <a:gd name="connsiteY11" fmla="*/ 981259 h 2743200"/>
                <a:gd name="connsiteX12" fmla="*/ 3582483 w 4552950"/>
                <a:gd name="connsiteY12" fmla="*/ 946236 h 2743200"/>
                <a:gd name="connsiteX13" fmla="*/ 2975283 w 4552950"/>
                <a:gd name="connsiteY13" fmla="*/ 998023 h 2743200"/>
                <a:gd name="connsiteX14" fmla="*/ 2958033 w 4552950"/>
                <a:gd name="connsiteY14" fmla="*/ 997728 h 2743200"/>
                <a:gd name="connsiteX15" fmla="*/ 2935068 w 4552950"/>
                <a:gd name="connsiteY15" fmla="*/ 997728 h 2743200"/>
                <a:gd name="connsiteX16" fmla="*/ 2547906 w 4552950"/>
                <a:gd name="connsiteY16" fmla="*/ 1171750 h 2743200"/>
                <a:gd name="connsiteX17" fmla="*/ 2547144 w 4552950"/>
                <a:gd name="connsiteY17" fmla="*/ 1172607 h 2743200"/>
                <a:gd name="connsiteX18" fmla="*/ 2279463 w 4552950"/>
                <a:gd name="connsiteY18" fmla="*/ 1483475 h 2743200"/>
                <a:gd name="connsiteX19" fmla="*/ 2011743 w 4552950"/>
                <a:gd name="connsiteY19" fmla="*/ 1172569 h 2743200"/>
                <a:gd name="connsiteX20" fmla="*/ 2010981 w 4552950"/>
                <a:gd name="connsiteY20" fmla="*/ 1171712 h 2743200"/>
                <a:gd name="connsiteX21" fmla="*/ 1623819 w 4552950"/>
                <a:gd name="connsiteY21" fmla="*/ 997690 h 2743200"/>
                <a:gd name="connsiteX22" fmla="*/ 1600854 w 4552950"/>
                <a:gd name="connsiteY22" fmla="*/ 997690 h 2743200"/>
                <a:gd name="connsiteX23" fmla="*/ 1583147 w 4552950"/>
                <a:gd name="connsiteY23" fmla="*/ 998014 h 2743200"/>
                <a:gd name="connsiteX24" fmla="*/ 976404 w 4552950"/>
                <a:gd name="connsiteY24" fmla="*/ 946198 h 2743200"/>
                <a:gd name="connsiteX25" fmla="*/ 853827 w 4552950"/>
                <a:gd name="connsiteY25" fmla="*/ 981221 h 2743200"/>
                <a:gd name="connsiteX26" fmla="*/ 781361 w 4552950"/>
                <a:gd name="connsiteY26" fmla="*/ 908746 h 2743200"/>
                <a:gd name="connsiteX27" fmla="*/ 1013009 w 4552950"/>
                <a:gd name="connsiteY27" fmla="*/ 619186 h 2743200"/>
                <a:gd name="connsiteX28" fmla="*/ 1270375 w 4552950"/>
                <a:gd name="connsiteY28" fmla="*/ 683527 h 2743200"/>
                <a:gd name="connsiteX29" fmla="*/ 1352290 w 4552950"/>
                <a:gd name="connsiteY29" fmla="*/ 651875 h 2743200"/>
                <a:gd name="connsiteX30" fmla="*/ 1504690 w 4552950"/>
                <a:gd name="connsiteY30" fmla="*/ 423275 h 2743200"/>
                <a:gd name="connsiteX31" fmla="*/ 1502251 w 4552950"/>
                <a:gd name="connsiteY31" fmla="*/ 335283 h 2743200"/>
                <a:gd name="connsiteX32" fmla="*/ 1273651 w 4552950"/>
                <a:gd name="connsiteY32" fmla="*/ 30483 h 2743200"/>
                <a:gd name="connsiteX33" fmla="*/ 1190279 w 4552950"/>
                <a:gd name="connsiteY33" fmla="*/ 3375 h 2743200"/>
                <a:gd name="connsiteX34" fmla="*/ 1032392 w 4552950"/>
                <a:gd name="connsiteY34" fmla="*/ 51953 h 2743200"/>
                <a:gd name="connsiteX35" fmla="*/ 3692 w 4552950"/>
                <a:gd name="connsiteY35" fmla="*/ 1227776 h 2743200"/>
                <a:gd name="connsiteX36" fmla="*/ 2540 w 4552950"/>
                <a:gd name="connsiteY36" fmla="*/ 1234634 h 2743200"/>
                <a:gd name="connsiteX37" fmla="*/ 38059 w 4552950"/>
                <a:gd name="connsiteY37" fmla="*/ 1380243 h 2743200"/>
                <a:gd name="connsiteX38" fmla="*/ 392150 w 4552950"/>
                <a:gd name="connsiteY38" fmla="*/ 1852387 h 2743200"/>
                <a:gd name="connsiteX39" fmla="*/ 1261621 w 4552950"/>
                <a:gd name="connsiteY39" fmla="*/ 2175390 h 2743200"/>
                <a:gd name="connsiteX40" fmla="*/ 1483249 w 4552950"/>
                <a:gd name="connsiteY40" fmla="*/ 2140033 h 2743200"/>
                <a:gd name="connsiteX41" fmla="*/ 1787268 w 4552950"/>
                <a:gd name="connsiteY41" fmla="*/ 2407047 h 2743200"/>
                <a:gd name="connsiteX42" fmla="*/ 2234990 w 4552950"/>
                <a:gd name="connsiteY42" fmla="*/ 2728954 h 2743200"/>
                <a:gd name="connsiteX43" fmla="*/ 2323935 w 4552950"/>
                <a:gd name="connsiteY43" fmla="*/ 2728954 h 2743200"/>
                <a:gd name="connsiteX44" fmla="*/ 2771677 w 4552950"/>
                <a:gd name="connsiteY44" fmla="*/ 2407124 h 2743200"/>
                <a:gd name="connsiteX45" fmla="*/ 3075686 w 4552950"/>
                <a:gd name="connsiteY45" fmla="*/ 2140109 h 2743200"/>
                <a:gd name="connsiteX46" fmla="*/ 3297314 w 4552950"/>
                <a:gd name="connsiteY46" fmla="*/ 2175466 h 2743200"/>
                <a:gd name="connsiteX47" fmla="*/ 4166784 w 4552950"/>
                <a:gd name="connsiteY47" fmla="*/ 1852463 h 2743200"/>
                <a:gd name="connsiteX48" fmla="*/ 4520867 w 4552950"/>
                <a:gd name="connsiteY48" fmla="*/ 1380328 h 2743200"/>
                <a:gd name="connsiteX49" fmla="*/ 4556376 w 4552950"/>
                <a:gd name="connsiteY49" fmla="*/ 1234577 h 2743200"/>
                <a:gd name="connsiteX50" fmla="*/ 1235380 w 4552950"/>
                <a:gd name="connsiteY50" fmla="*/ 2025276 h 2743200"/>
                <a:gd name="connsiteX51" fmla="*/ 1230855 w 4552950"/>
                <a:gd name="connsiteY51" fmla="*/ 2026142 h 2743200"/>
                <a:gd name="connsiteX52" fmla="*/ 514071 w 4552950"/>
                <a:gd name="connsiteY52" fmla="*/ 1760985 h 2743200"/>
                <a:gd name="connsiteX53" fmla="*/ 159960 w 4552950"/>
                <a:gd name="connsiteY53" fmla="*/ 1288841 h 2743200"/>
                <a:gd name="connsiteX54" fmla="*/ 152844 w 4552950"/>
                <a:gd name="connsiteY54" fmla="*/ 1259809 h 2743200"/>
                <a:gd name="connsiteX55" fmla="*/ 153997 w 4552950"/>
                <a:gd name="connsiteY55" fmla="*/ 1252960 h 2743200"/>
                <a:gd name="connsiteX56" fmla="*/ 1077179 w 4552950"/>
                <a:gd name="connsiteY56" fmla="*/ 197657 h 2743200"/>
                <a:gd name="connsiteX57" fmla="*/ 1183859 w 4552950"/>
                <a:gd name="connsiteY57" fmla="*/ 164834 h 2743200"/>
                <a:gd name="connsiteX58" fmla="*/ 1347956 w 4552950"/>
                <a:gd name="connsiteY58" fmla="*/ 383623 h 2743200"/>
                <a:gd name="connsiteX59" fmla="*/ 1255249 w 4552950"/>
                <a:gd name="connsiteY59" fmla="*/ 522688 h 2743200"/>
                <a:gd name="connsiteX60" fmla="*/ 1002541 w 4552950"/>
                <a:gd name="connsiteY60" fmla="*/ 459518 h 2743200"/>
                <a:gd name="connsiteX61" fmla="*/ 924560 w 4552950"/>
                <a:gd name="connsiteY61" fmla="*/ 485817 h 2743200"/>
                <a:gd name="connsiteX62" fmla="*/ 619760 w 4552950"/>
                <a:gd name="connsiteY62" fmla="*/ 866817 h 2743200"/>
                <a:gd name="connsiteX63" fmla="*/ 625380 w 4552950"/>
                <a:gd name="connsiteY63" fmla="*/ 968296 h 2743200"/>
                <a:gd name="connsiteX64" fmla="*/ 777780 w 4552950"/>
                <a:gd name="connsiteY64" fmla="*/ 1120696 h 2743200"/>
                <a:gd name="connsiteX65" fmla="*/ 852589 w 4552950"/>
                <a:gd name="connsiteY65" fmla="*/ 1140079 h 2743200"/>
                <a:gd name="connsiteX66" fmla="*/ 1018324 w 4552950"/>
                <a:gd name="connsiteY66" fmla="*/ 1092750 h 2743200"/>
                <a:gd name="connsiteX67" fmla="*/ 1328925 w 4552950"/>
                <a:gd name="connsiteY67" fmla="*/ 1075443 h 2743200"/>
                <a:gd name="connsiteX68" fmla="*/ 1156665 w 4552950"/>
                <a:gd name="connsiteY68" fmla="*/ 1249560 h 2743200"/>
                <a:gd name="connsiteX69" fmla="*/ 1100991 w 4552950"/>
                <a:gd name="connsiteY69" fmla="*/ 1524042 h 2743200"/>
                <a:gd name="connsiteX70" fmla="*/ 939419 w 4552950"/>
                <a:gd name="connsiteY70" fmla="*/ 1524042 h 2743200"/>
                <a:gd name="connsiteX71" fmla="*/ 809345 w 4552950"/>
                <a:gd name="connsiteY71" fmla="*/ 1393959 h 2743200"/>
                <a:gd name="connsiteX72" fmla="*/ 701580 w 4552950"/>
                <a:gd name="connsiteY72" fmla="*/ 1393959 h 2743200"/>
                <a:gd name="connsiteX73" fmla="*/ 701580 w 4552950"/>
                <a:gd name="connsiteY73" fmla="*/ 1501724 h 2743200"/>
                <a:gd name="connsiteX74" fmla="*/ 853980 w 4552950"/>
                <a:gd name="connsiteY74" fmla="*/ 1654125 h 2743200"/>
                <a:gd name="connsiteX75" fmla="*/ 907863 w 4552950"/>
                <a:gd name="connsiteY75" fmla="*/ 1676442 h 2743200"/>
                <a:gd name="connsiteX76" fmla="*/ 1136463 w 4552950"/>
                <a:gd name="connsiteY76" fmla="*/ 1676442 h 2743200"/>
                <a:gd name="connsiteX77" fmla="*/ 1151426 w 4552950"/>
                <a:gd name="connsiteY77" fmla="*/ 1674956 h 2743200"/>
                <a:gd name="connsiteX78" fmla="*/ 1366091 w 4552950"/>
                <a:gd name="connsiteY78" fmla="*/ 2004425 h 2743200"/>
                <a:gd name="connsiteX79" fmla="*/ 2682723 w 4552950"/>
                <a:gd name="connsiteY79" fmla="*/ 2283337 h 2743200"/>
                <a:gd name="connsiteX80" fmla="*/ 2279463 w 4552950"/>
                <a:gd name="connsiteY80" fmla="*/ 2573192 h 2743200"/>
                <a:gd name="connsiteX81" fmla="*/ 1876212 w 4552950"/>
                <a:gd name="connsiteY81" fmla="*/ 2283337 h 2743200"/>
                <a:gd name="connsiteX82" fmla="*/ 1285843 w 4552950"/>
                <a:gd name="connsiteY82" fmla="*/ 1603166 h 2743200"/>
                <a:gd name="connsiteX83" fmla="*/ 1279623 w 4552950"/>
                <a:gd name="connsiteY83" fmla="*/ 1591288 h 2743200"/>
                <a:gd name="connsiteX84" fmla="*/ 1287615 w 4552950"/>
                <a:gd name="connsiteY84" fmla="*/ 1327445 h 2743200"/>
                <a:gd name="connsiteX85" fmla="*/ 1600854 w 4552950"/>
                <a:gd name="connsiteY85" fmla="*/ 1150090 h 2743200"/>
                <a:gd name="connsiteX86" fmla="*/ 1623819 w 4552950"/>
                <a:gd name="connsiteY86" fmla="*/ 1150090 h 2743200"/>
                <a:gd name="connsiteX87" fmla="*/ 1896672 w 4552950"/>
                <a:gd name="connsiteY87" fmla="*/ 1272581 h 2743200"/>
                <a:gd name="connsiteX88" fmla="*/ 2221722 w 4552950"/>
                <a:gd name="connsiteY88" fmla="*/ 1650019 h 2743200"/>
                <a:gd name="connsiteX89" fmla="*/ 2329187 w 4552950"/>
                <a:gd name="connsiteY89" fmla="*/ 1658036 h 2743200"/>
                <a:gd name="connsiteX90" fmla="*/ 2337203 w 4552950"/>
                <a:gd name="connsiteY90" fmla="*/ 1650019 h 2743200"/>
                <a:gd name="connsiteX91" fmla="*/ 2662253 w 4552950"/>
                <a:gd name="connsiteY91" fmla="*/ 1272582 h 2743200"/>
                <a:gd name="connsiteX92" fmla="*/ 2935106 w 4552950"/>
                <a:gd name="connsiteY92" fmla="*/ 1150176 h 2743200"/>
                <a:gd name="connsiteX93" fmla="*/ 2958071 w 4552950"/>
                <a:gd name="connsiteY93" fmla="*/ 1150176 h 2743200"/>
                <a:gd name="connsiteX94" fmla="*/ 3271625 w 4552950"/>
                <a:gd name="connsiteY94" fmla="*/ 1328046 h 2743200"/>
                <a:gd name="connsiteX95" fmla="*/ 3279245 w 4552950"/>
                <a:gd name="connsiteY95" fmla="*/ 1591355 h 2743200"/>
                <a:gd name="connsiteX96" fmla="*/ 3273063 w 4552950"/>
                <a:gd name="connsiteY96" fmla="*/ 1603185 h 2743200"/>
                <a:gd name="connsiteX97" fmla="*/ 2682723 w 4552950"/>
                <a:gd name="connsiteY97" fmla="*/ 2283337 h 2743200"/>
                <a:gd name="connsiteX98" fmla="*/ 4398956 w 4552950"/>
                <a:gd name="connsiteY98" fmla="*/ 1288850 h 2743200"/>
                <a:gd name="connsiteX99" fmla="*/ 4044855 w 4552950"/>
                <a:gd name="connsiteY99" fmla="*/ 1760986 h 2743200"/>
                <a:gd name="connsiteX100" fmla="*/ 3328070 w 4552950"/>
                <a:gd name="connsiteY100" fmla="*/ 2026143 h 2743200"/>
                <a:gd name="connsiteX101" fmla="*/ 3323545 w 4552950"/>
                <a:gd name="connsiteY101" fmla="*/ 2025276 h 2743200"/>
                <a:gd name="connsiteX102" fmla="*/ 3192834 w 4552950"/>
                <a:gd name="connsiteY102" fmla="*/ 2004425 h 2743200"/>
                <a:gd name="connsiteX103" fmla="*/ 3406689 w 4552950"/>
                <a:gd name="connsiteY103" fmla="*/ 1676442 h 2743200"/>
                <a:gd name="connsiteX104" fmla="*/ 3651063 w 4552950"/>
                <a:gd name="connsiteY104" fmla="*/ 1676442 h 2743200"/>
                <a:gd name="connsiteX105" fmla="*/ 3704946 w 4552950"/>
                <a:gd name="connsiteY105" fmla="*/ 1654125 h 2743200"/>
                <a:gd name="connsiteX106" fmla="*/ 3857346 w 4552950"/>
                <a:gd name="connsiteY106" fmla="*/ 1501725 h 2743200"/>
                <a:gd name="connsiteX107" fmla="*/ 3857346 w 4552950"/>
                <a:gd name="connsiteY107" fmla="*/ 1393959 h 2743200"/>
                <a:gd name="connsiteX108" fmla="*/ 3749580 w 4552950"/>
                <a:gd name="connsiteY108" fmla="*/ 1393959 h 2743200"/>
                <a:gd name="connsiteX109" fmla="*/ 3619506 w 4552950"/>
                <a:gd name="connsiteY109" fmla="*/ 1524042 h 2743200"/>
                <a:gd name="connsiteX110" fmla="*/ 3457915 w 4552950"/>
                <a:gd name="connsiteY110" fmla="*/ 1524042 h 2743200"/>
                <a:gd name="connsiteX111" fmla="*/ 3402003 w 4552950"/>
                <a:gd name="connsiteY111" fmla="*/ 1249074 h 2743200"/>
                <a:gd name="connsiteX112" fmla="*/ 3230134 w 4552950"/>
                <a:gd name="connsiteY112" fmla="*/ 1075471 h 2743200"/>
                <a:gd name="connsiteX113" fmla="*/ 3540649 w 4552950"/>
                <a:gd name="connsiteY113" fmla="*/ 1092778 h 2743200"/>
                <a:gd name="connsiteX114" fmla="*/ 3706336 w 4552950"/>
                <a:gd name="connsiteY114" fmla="*/ 1140108 h 2743200"/>
                <a:gd name="connsiteX115" fmla="*/ 3781146 w 4552950"/>
                <a:gd name="connsiteY115" fmla="*/ 1120725 h 2743200"/>
                <a:gd name="connsiteX116" fmla="*/ 3933546 w 4552950"/>
                <a:gd name="connsiteY116" fmla="*/ 968324 h 2743200"/>
                <a:gd name="connsiteX117" fmla="*/ 3939165 w 4552950"/>
                <a:gd name="connsiteY117" fmla="*/ 866845 h 2743200"/>
                <a:gd name="connsiteX118" fmla="*/ 3634365 w 4552950"/>
                <a:gd name="connsiteY118" fmla="*/ 485845 h 2743200"/>
                <a:gd name="connsiteX119" fmla="*/ 3556384 w 4552950"/>
                <a:gd name="connsiteY119" fmla="*/ 459518 h 2743200"/>
                <a:gd name="connsiteX120" fmla="*/ 3303676 w 4552950"/>
                <a:gd name="connsiteY120" fmla="*/ 522688 h 2743200"/>
                <a:gd name="connsiteX121" fmla="*/ 3210969 w 4552950"/>
                <a:gd name="connsiteY121" fmla="*/ 383623 h 2743200"/>
                <a:gd name="connsiteX122" fmla="*/ 3375066 w 4552950"/>
                <a:gd name="connsiteY122" fmla="*/ 164834 h 2743200"/>
                <a:gd name="connsiteX123" fmla="*/ 3481746 w 4552950"/>
                <a:gd name="connsiteY123" fmla="*/ 197657 h 2743200"/>
                <a:gd name="connsiteX124" fmla="*/ 4404938 w 4552950"/>
                <a:gd name="connsiteY124" fmla="*/ 1253027 h 2743200"/>
                <a:gd name="connsiteX125" fmla="*/ 4406062 w 4552950"/>
                <a:gd name="connsiteY125" fmla="*/ 1259694 h 2743200"/>
                <a:gd name="connsiteX126" fmla="*/ 4398956 w 4552950"/>
                <a:gd name="connsiteY126" fmla="*/ 128885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552950" h="2743200">
                  <a:moveTo>
                    <a:pt x="4556376" y="1234577"/>
                  </a:moveTo>
                  <a:lnTo>
                    <a:pt x="4555261" y="1227909"/>
                  </a:lnTo>
                  <a:cubicBezTo>
                    <a:pt x="4462734" y="672751"/>
                    <a:pt x="4064489" y="217517"/>
                    <a:pt x="3526561" y="52000"/>
                  </a:cubicBezTo>
                  <a:lnTo>
                    <a:pt x="3368675" y="3423"/>
                  </a:lnTo>
                  <a:cubicBezTo>
                    <a:pt x="3337950" y="-6035"/>
                    <a:pt x="3304595" y="4806"/>
                    <a:pt x="3285303" y="30522"/>
                  </a:cubicBezTo>
                  <a:lnTo>
                    <a:pt x="3056703" y="335322"/>
                  </a:lnTo>
                  <a:cubicBezTo>
                    <a:pt x="3037318" y="361169"/>
                    <a:pt x="3036340" y="396432"/>
                    <a:pt x="3054264" y="423314"/>
                  </a:cubicBezTo>
                  <a:lnTo>
                    <a:pt x="3206664" y="651914"/>
                  </a:lnTo>
                  <a:cubicBezTo>
                    <a:pt x="3224509" y="678749"/>
                    <a:pt x="3257326" y="691430"/>
                    <a:pt x="3288579" y="683565"/>
                  </a:cubicBezTo>
                  <a:lnTo>
                    <a:pt x="3545945" y="619224"/>
                  </a:lnTo>
                  <a:lnTo>
                    <a:pt x="3777593" y="908784"/>
                  </a:lnTo>
                  <a:lnTo>
                    <a:pt x="3705127" y="981259"/>
                  </a:lnTo>
                  <a:lnTo>
                    <a:pt x="3582483" y="946236"/>
                  </a:lnTo>
                  <a:cubicBezTo>
                    <a:pt x="3380579" y="888465"/>
                    <a:pt x="3164487" y="906895"/>
                    <a:pt x="2975283" y="998023"/>
                  </a:cubicBezTo>
                  <a:cubicBezTo>
                    <a:pt x="2969568" y="997833"/>
                    <a:pt x="2963818" y="997734"/>
                    <a:pt x="2958033" y="997728"/>
                  </a:cubicBezTo>
                  <a:lnTo>
                    <a:pt x="2935068" y="997728"/>
                  </a:lnTo>
                  <a:cubicBezTo>
                    <a:pt x="2787083" y="997779"/>
                    <a:pt x="2646183" y="1061111"/>
                    <a:pt x="2547906" y="1171750"/>
                  </a:cubicBezTo>
                  <a:lnTo>
                    <a:pt x="2547144" y="1172607"/>
                  </a:lnTo>
                  <a:lnTo>
                    <a:pt x="2279463" y="1483475"/>
                  </a:lnTo>
                  <a:lnTo>
                    <a:pt x="2011743" y="1172569"/>
                  </a:lnTo>
                  <a:lnTo>
                    <a:pt x="2010981" y="1171712"/>
                  </a:lnTo>
                  <a:cubicBezTo>
                    <a:pt x="1912704" y="1061072"/>
                    <a:pt x="1771804" y="997741"/>
                    <a:pt x="1623819" y="997690"/>
                  </a:cubicBezTo>
                  <a:lnTo>
                    <a:pt x="1600854" y="997690"/>
                  </a:lnTo>
                  <a:cubicBezTo>
                    <a:pt x="1594936" y="997690"/>
                    <a:pt x="1589034" y="997798"/>
                    <a:pt x="1583147" y="998014"/>
                  </a:cubicBezTo>
                  <a:cubicBezTo>
                    <a:pt x="1394128" y="906808"/>
                    <a:pt x="1178152" y="888364"/>
                    <a:pt x="976404" y="946198"/>
                  </a:cubicBezTo>
                  <a:lnTo>
                    <a:pt x="853827" y="981221"/>
                  </a:lnTo>
                  <a:lnTo>
                    <a:pt x="781361" y="908746"/>
                  </a:lnTo>
                  <a:lnTo>
                    <a:pt x="1013009" y="619186"/>
                  </a:lnTo>
                  <a:lnTo>
                    <a:pt x="1270375" y="683527"/>
                  </a:lnTo>
                  <a:cubicBezTo>
                    <a:pt x="1301627" y="691386"/>
                    <a:pt x="1334441" y="678707"/>
                    <a:pt x="1352290" y="651875"/>
                  </a:cubicBezTo>
                  <a:lnTo>
                    <a:pt x="1504690" y="423275"/>
                  </a:lnTo>
                  <a:cubicBezTo>
                    <a:pt x="1522613" y="396394"/>
                    <a:pt x="1521636" y="361131"/>
                    <a:pt x="1502251" y="335283"/>
                  </a:cubicBezTo>
                  <a:lnTo>
                    <a:pt x="1273651" y="30483"/>
                  </a:lnTo>
                  <a:cubicBezTo>
                    <a:pt x="1254361" y="4765"/>
                    <a:pt x="1221006" y="-6081"/>
                    <a:pt x="1190279" y="3375"/>
                  </a:cubicBezTo>
                  <a:lnTo>
                    <a:pt x="1032392" y="51953"/>
                  </a:lnTo>
                  <a:cubicBezTo>
                    <a:pt x="494489" y="217455"/>
                    <a:pt x="96250" y="672650"/>
                    <a:pt x="3692" y="1227776"/>
                  </a:cubicBezTo>
                  <a:lnTo>
                    <a:pt x="2540" y="1234634"/>
                  </a:lnTo>
                  <a:cubicBezTo>
                    <a:pt x="-5908" y="1285981"/>
                    <a:pt x="6916" y="1338554"/>
                    <a:pt x="38059" y="1380243"/>
                  </a:cubicBezTo>
                  <a:lnTo>
                    <a:pt x="392150" y="1852387"/>
                  </a:lnTo>
                  <a:cubicBezTo>
                    <a:pt x="593786" y="2120934"/>
                    <a:pt x="933560" y="2247158"/>
                    <a:pt x="1261621" y="2175390"/>
                  </a:cubicBezTo>
                  <a:lnTo>
                    <a:pt x="1483249" y="2140033"/>
                  </a:lnTo>
                  <a:cubicBezTo>
                    <a:pt x="1575770" y="2238603"/>
                    <a:pt x="1677581" y="2328022"/>
                    <a:pt x="1787268" y="2407047"/>
                  </a:cubicBezTo>
                  <a:lnTo>
                    <a:pt x="2234990" y="2728954"/>
                  </a:lnTo>
                  <a:cubicBezTo>
                    <a:pt x="2261563" y="2748053"/>
                    <a:pt x="2297362" y="2748053"/>
                    <a:pt x="2323935" y="2728954"/>
                  </a:cubicBezTo>
                  <a:lnTo>
                    <a:pt x="2771677" y="2407124"/>
                  </a:lnTo>
                  <a:cubicBezTo>
                    <a:pt x="2881361" y="2328098"/>
                    <a:pt x="2983168" y="2238679"/>
                    <a:pt x="3075686" y="2140109"/>
                  </a:cubicBezTo>
                  <a:lnTo>
                    <a:pt x="3297314" y="2175466"/>
                  </a:lnTo>
                  <a:cubicBezTo>
                    <a:pt x="3625374" y="2247234"/>
                    <a:pt x="3965148" y="2121010"/>
                    <a:pt x="4166784" y="1852463"/>
                  </a:cubicBezTo>
                  <a:lnTo>
                    <a:pt x="4520867" y="1380328"/>
                  </a:lnTo>
                  <a:cubicBezTo>
                    <a:pt x="4552037" y="1338598"/>
                    <a:pt x="4564859" y="1285968"/>
                    <a:pt x="4556376" y="1234577"/>
                  </a:cubicBezTo>
                  <a:close/>
                  <a:moveTo>
                    <a:pt x="1235380" y="2025276"/>
                  </a:moveTo>
                  <a:cubicBezTo>
                    <a:pt x="1233865" y="2025514"/>
                    <a:pt x="1232351" y="2025809"/>
                    <a:pt x="1230855" y="2026142"/>
                  </a:cubicBezTo>
                  <a:cubicBezTo>
                    <a:pt x="960610" y="2085864"/>
                    <a:pt x="680389" y="1982203"/>
                    <a:pt x="514071" y="1760985"/>
                  </a:cubicBezTo>
                  <a:lnTo>
                    <a:pt x="159960" y="1288841"/>
                  </a:lnTo>
                  <a:cubicBezTo>
                    <a:pt x="153753" y="1280527"/>
                    <a:pt x="151186" y="1270050"/>
                    <a:pt x="152844" y="1259809"/>
                  </a:cubicBezTo>
                  <a:lnTo>
                    <a:pt x="153997" y="1252960"/>
                  </a:lnTo>
                  <a:cubicBezTo>
                    <a:pt x="237032" y="754743"/>
                    <a:pt x="594427" y="346201"/>
                    <a:pt x="1077179" y="197657"/>
                  </a:cubicBezTo>
                  <a:lnTo>
                    <a:pt x="1183859" y="164834"/>
                  </a:lnTo>
                  <a:lnTo>
                    <a:pt x="1347956" y="383623"/>
                  </a:lnTo>
                  <a:lnTo>
                    <a:pt x="1255249" y="522688"/>
                  </a:lnTo>
                  <a:lnTo>
                    <a:pt x="1002541" y="459518"/>
                  </a:lnTo>
                  <a:cubicBezTo>
                    <a:pt x="973641" y="452287"/>
                    <a:pt x="943178" y="462561"/>
                    <a:pt x="924560" y="485817"/>
                  </a:cubicBezTo>
                  <a:lnTo>
                    <a:pt x="619760" y="866817"/>
                  </a:lnTo>
                  <a:cubicBezTo>
                    <a:pt x="595507" y="897135"/>
                    <a:pt x="597927" y="940841"/>
                    <a:pt x="625380" y="968296"/>
                  </a:cubicBezTo>
                  <a:lnTo>
                    <a:pt x="777780" y="1120696"/>
                  </a:lnTo>
                  <a:cubicBezTo>
                    <a:pt x="797340" y="1140274"/>
                    <a:pt x="825983" y="1147695"/>
                    <a:pt x="852589" y="1140079"/>
                  </a:cubicBezTo>
                  <a:lnTo>
                    <a:pt x="1018324" y="1092750"/>
                  </a:lnTo>
                  <a:cubicBezTo>
                    <a:pt x="1119267" y="1063862"/>
                    <a:pt x="1225398" y="1057948"/>
                    <a:pt x="1328925" y="1075443"/>
                  </a:cubicBezTo>
                  <a:cubicBezTo>
                    <a:pt x="1258423" y="1118891"/>
                    <a:pt x="1199355" y="1178596"/>
                    <a:pt x="1156665" y="1249560"/>
                  </a:cubicBezTo>
                  <a:cubicBezTo>
                    <a:pt x="1107518" y="1332093"/>
                    <a:pt x="1087886" y="1428882"/>
                    <a:pt x="1100991" y="1524042"/>
                  </a:cubicBezTo>
                  <a:lnTo>
                    <a:pt x="939419" y="1524042"/>
                  </a:lnTo>
                  <a:lnTo>
                    <a:pt x="809345" y="1393959"/>
                  </a:lnTo>
                  <a:cubicBezTo>
                    <a:pt x="779587" y="1364200"/>
                    <a:pt x="731338" y="1364200"/>
                    <a:pt x="701580" y="1393959"/>
                  </a:cubicBezTo>
                  <a:cubicBezTo>
                    <a:pt x="671821" y="1423717"/>
                    <a:pt x="671821" y="1471966"/>
                    <a:pt x="701580" y="1501724"/>
                  </a:cubicBezTo>
                  <a:lnTo>
                    <a:pt x="853980" y="1654125"/>
                  </a:lnTo>
                  <a:cubicBezTo>
                    <a:pt x="868270" y="1668415"/>
                    <a:pt x="887653" y="1676442"/>
                    <a:pt x="907863" y="1676442"/>
                  </a:cubicBezTo>
                  <a:lnTo>
                    <a:pt x="1136463" y="1676442"/>
                  </a:lnTo>
                  <a:cubicBezTo>
                    <a:pt x="1141487" y="1676438"/>
                    <a:pt x="1146499" y="1675940"/>
                    <a:pt x="1151426" y="1674956"/>
                  </a:cubicBezTo>
                  <a:cubicBezTo>
                    <a:pt x="1212526" y="1791247"/>
                    <a:pt x="1284396" y="1901553"/>
                    <a:pt x="1366091" y="2004425"/>
                  </a:cubicBezTo>
                  <a:close/>
                  <a:moveTo>
                    <a:pt x="2682723" y="2283337"/>
                  </a:moveTo>
                  <a:lnTo>
                    <a:pt x="2279463" y="2573192"/>
                  </a:lnTo>
                  <a:lnTo>
                    <a:pt x="1876212" y="2283337"/>
                  </a:lnTo>
                  <a:cubicBezTo>
                    <a:pt x="1629350" y="2105451"/>
                    <a:pt x="1427237" y="1872595"/>
                    <a:pt x="1285843" y="1603166"/>
                  </a:cubicBezTo>
                  <a:lnTo>
                    <a:pt x="1279623" y="1591288"/>
                  </a:lnTo>
                  <a:cubicBezTo>
                    <a:pt x="1236393" y="1507896"/>
                    <a:pt x="1239416" y="1408068"/>
                    <a:pt x="1287615" y="1327445"/>
                  </a:cubicBezTo>
                  <a:cubicBezTo>
                    <a:pt x="1353893" y="1217684"/>
                    <a:pt x="1472634" y="1150453"/>
                    <a:pt x="1600854" y="1150090"/>
                  </a:cubicBezTo>
                  <a:lnTo>
                    <a:pt x="1623819" y="1150090"/>
                  </a:lnTo>
                  <a:cubicBezTo>
                    <a:pt x="1728073" y="1150155"/>
                    <a:pt x="1827343" y="1194720"/>
                    <a:pt x="1896672" y="1272581"/>
                  </a:cubicBezTo>
                  <a:lnTo>
                    <a:pt x="2221722" y="1650019"/>
                  </a:lnTo>
                  <a:cubicBezTo>
                    <a:pt x="2249184" y="1681909"/>
                    <a:pt x="2297297" y="1685498"/>
                    <a:pt x="2329187" y="1658036"/>
                  </a:cubicBezTo>
                  <a:cubicBezTo>
                    <a:pt x="2332054" y="1655567"/>
                    <a:pt x="2334734" y="1652887"/>
                    <a:pt x="2337203" y="1650019"/>
                  </a:cubicBezTo>
                  <a:lnTo>
                    <a:pt x="2662253" y="1272582"/>
                  </a:lnTo>
                  <a:cubicBezTo>
                    <a:pt x="2731598" y="1194752"/>
                    <a:pt x="2830865" y="1150219"/>
                    <a:pt x="2935106" y="1150176"/>
                  </a:cubicBezTo>
                  <a:lnTo>
                    <a:pt x="2958071" y="1150176"/>
                  </a:lnTo>
                  <a:cubicBezTo>
                    <a:pt x="3086493" y="1150589"/>
                    <a:pt x="3205378" y="1218029"/>
                    <a:pt x="3271625" y="1328046"/>
                  </a:cubicBezTo>
                  <a:cubicBezTo>
                    <a:pt x="3319558" y="1408584"/>
                    <a:pt x="3322440" y="1508180"/>
                    <a:pt x="3279245" y="1591355"/>
                  </a:cubicBezTo>
                  <a:lnTo>
                    <a:pt x="3273063" y="1603185"/>
                  </a:lnTo>
                  <a:cubicBezTo>
                    <a:pt x="3131670" y="1872600"/>
                    <a:pt x="2929568" y="2105449"/>
                    <a:pt x="2682723" y="2283337"/>
                  </a:cubicBezTo>
                  <a:close/>
                  <a:moveTo>
                    <a:pt x="4398956" y="1288850"/>
                  </a:moveTo>
                  <a:lnTo>
                    <a:pt x="4044855" y="1760986"/>
                  </a:lnTo>
                  <a:cubicBezTo>
                    <a:pt x="3878540" y="1982210"/>
                    <a:pt x="3598316" y="2085872"/>
                    <a:pt x="3328070" y="2026143"/>
                  </a:cubicBezTo>
                  <a:cubicBezTo>
                    <a:pt x="3326575" y="2025809"/>
                    <a:pt x="3325060" y="2025514"/>
                    <a:pt x="3323545" y="2025276"/>
                  </a:cubicBezTo>
                  <a:lnTo>
                    <a:pt x="3192834" y="2004425"/>
                  </a:lnTo>
                  <a:cubicBezTo>
                    <a:pt x="3274174" y="1901993"/>
                    <a:pt x="3345770" y="1792189"/>
                    <a:pt x="3406689" y="1676442"/>
                  </a:cubicBezTo>
                  <a:lnTo>
                    <a:pt x="3651063" y="1676442"/>
                  </a:lnTo>
                  <a:cubicBezTo>
                    <a:pt x="3671272" y="1676442"/>
                    <a:pt x="3690655" y="1668415"/>
                    <a:pt x="3704946" y="1654125"/>
                  </a:cubicBezTo>
                  <a:lnTo>
                    <a:pt x="3857346" y="1501725"/>
                  </a:lnTo>
                  <a:cubicBezTo>
                    <a:pt x="3887104" y="1471966"/>
                    <a:pt x="3887104" y="1423718"/>
                    <a:pt x="3857346" y="1393959"/>
                  </a:cubicBezTo>
                  <a:cubicBezTo>
                    <a:pt x="3827587" y="1364200"/>
                    <a:pt x="3779339" y="1364200"/>
                    <a:pt x="3749580" y="1393959"/>
                  </a:cubicBezTo>
                  <a:lnTo>
                    <a:pt x="3619506" y="1524042"/>
                  </a:lnTo>
                  <a:lnTo>
                    <a:pt x="3457915" y="1524042"/>
                  </a:lnTo>
                  <a:cubicBezTo>
                    <a:pt x="3470993" y="1428697"/>
                    <a:pt x="3451278" y="1331739"/>
                    <a:pt x="3402003" y="1249074"/>
                  </a:cubicBezTo>
                  <a:cubicBezTo>
                    <a:pt x="3359397" y="1178313"/>
                    <a:pt x="3300464" y="1118785"/>
                    <a:pt x="3230134" y="1075471"/>
                  </a:cubicBezTo>
                  <a:cubicBezTo>
                    <a:pt x="3333635" y="1058024"/>
                    <a:pt x="3439728" y="1063937"/>
                    <a:pt x="3540649" y="1092778"/>
                  </a:cubicBezTo>
                  <a:lnTo>
                    <a:pt x="3706336" y="1140108"/>
                  </a:lnTo>
                  <a:cubicBezTo>
                    <a:pt x="3732943" y="1147709"/>
                    <a:pt x="3761578" y="1140289"/>
                    <a:pt x="3781146" y="1120725"/>
                  </a:cubicBezTo>
                  <a:lnTo>
                    <a:pt x="3933546" y="968324"/>
                  </a:lnTo>
                  <a:cubicBezTo>
                    <a:pt x="3960998" y="940869"/>
                    <a:pt x="3963419" y="897164"/>
                    <a:pt x="3939165" y="866845"/>
                  </a:cubicBezTo>
                  <a:lnTo>
                    <a:pt x="3634365" y="485845"/>
                  </a:lnTo>
                  <a:cubicBezTo>
                    <a:pt x="3615754" y="462579"/>
                    <a:pt x="3585290" y="452294"/>
                    <a:pt x="3556384" y="459518"/>
                  </a:cubicBezTo>
                  <a:lnTo>
                    <a:pt x="3303676" y="522688"/>
                  </a:lnTo>
                  <a:lnTo>
                    <a:pt x="3210969" y="383623"/>
                  </a:lnTo>
                  <a:lnTo>
                    <a:pt x="3375066" y="164834"/>
                  </a:lnTo>
                  <a:lnTo>
                    <a:pt x="3481746" y="197657"/>
                  </a:lnTo>
                  <a:cubicBezTo>
                    <a:pt x="3964527" y="346198"/>
                    <a:pt x="4321934" y="754777"/>
                    <a:pt x="4404938" y="1253027"/>
                  </a:cubicBezTo>
                  <a:lnTo>
                    <a:pt x="4406062" y="1259694"/>
                  </a:lnTo>
                  <a:cubicBezTo>
                    <a:pt x="4407754" y="1269975"/>
                    <a:pt x="4405188" y="1280501"/>
                    <a:pt x="4398956" y="12888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9" name="Freeform: Shape 1928">
              <a:extLst>
                <a:ext uri="{FF2B5EF4-FFF2-40B4-BE49-F238E27FC236}">
                  <a16:creationId xmlns:a16="http://schemas.microsoft.com/office/drawing/2014/main" id="{3D334C19-37B4-451C-8B10-8B594C55DB92}"/>
                </a:ext>
              </a:extLst>
            </p:cNvPr>
            <p:cNvSpPr/>
            <p:nvPr/>
          </p:nvSpPr>
          <p:spPr>
            <a:xfrm>
              <a:off x="4811712" y="3673475"/>
              <a:ext cx="457200" cy="152400"/>
            </a:xfrm>
            <a:custGeom>
              <a:avLst/>
              <a:gdLst>
                <a:gd name="connsiteX0" fmla="*/ 381000 w 457200"/>
                <a:gd name="connsiteY0" fmla="*/ 0 h 152400"/>
                <a:gd name="connsiteX1" fmla="*/ 76200 w 457200"/>
                <a:gd name="connsiteY1" fmla="*/ 0 h 152400"/>
                <a:gd name="connsiteX2" fmla="*/ 0 w 457200"/>
                <a:gd name="connsiteY2" fmla="*/ 76200 h 152400"/>
                <a:gd name="connsiteX3" fmla="*/ 76200 w 457200"/>
                <a:gd name="connsiteY3" fmla="*/ 152400 h 152400"/>
                <a:gd name="connsiteX4" fmla="*/ 381000 w 457200"/>
                <a:gd name="connsiteY4" fmla="*/ 152400 h 152400"/>
                <a:gd name="connsiteX5" fmla="*/ 457200 w 457200"/>
                <a:gd name="connsiteY5" fmla="*/ 76200 h 152400"/>
                <a:gd name="connsiteX6" fmla="*/ 381000 w 4572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81000" y="152400"/>
                  </a:lnTo>
                  <a:cubicBezTo>
                    <a:pt x="423084" y="152400"/>
                    <a:pt x="457200" y="118284"/>
                    <a:pt x="457200" y="76200"/>
                  </a:cubicBezTo>
                  <a:cubicBezTo>
                    <a:pt x="457200" y="34116"/>
                    <a:pt x="423084" y="0"/>
                    <a:pt x="3810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0" name="Freeform: Shape 1929">
              <a:extLst>
                <a:ext uri="{FF2B5EF4-FFF2-40B4-BE49-F238E27FC236}">
                  <a16:creationId xmlns:a16="http://schemas.microsoft.com/office/drawing/2014/main" id="{7FCC0B30-B6B5-4418-B392-F77813D3B7AE}"/>
                </a:ext>
              </a:extLst>
            </p:cNvPr>
            <p:cNvSpPr/>
            <p:nvPr/>
          </p:nvSpPr>
          <p:spPr>
            <a:xfrm>
              <a:off x="4278286" y="2149449"/>
              <a:ext cx="228600" cy="381000"/>
            </a:xfrm>
            <a:custGeom>
              <a:avLst/>
              <a:gdLst>
                <a:gd name="connsiteX0" fmla="*/ 80131 w 228600"/>
                <a:gd name="connsiteY0" fmla="*/ 328924 h 381000"/>
                <a:gd name="connsiteX1" fmla="*/ 176524 w 228600"/>
                <a:gd name="connsiteY1" fmla="*/ 377121 h 381000"/>
                <a:gd name="connsiteX2" fmla="*/ 224721 w 228600"/>
                <a:gd name="connsiteY2" fmla="*/ 280728 h 381000"/>
                <a:gd name="connsiteX3" fmla="*/ 148521 w 228600"/>
                <a:gd name="connsiteY3" fmla="*/ 52128 h 381000"/>
                <a:gd name="connsiteX4" fmla="*/ 52128 w 228600"/>
                <a:gd name="connsiteY4" fmla="*/ 3931 h 381000"/>
                <a:gd name="connsiteX5" fmla="*/ 3931 w 228600"/>
                <a:gd name="connsiteY5" fmla="*/ 10032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381000">
                  <a:moveTo>
                    <a:pt x="80131" y="328924"/>
                  </a:moveTo>
                  <a:cubicBezTo>
                    <a:pt x="93440" y="368852"/>
                    <a:pt x="136597" y="390430"/>
                    <a:pt x="176524" y="377121"/>
                  </a:cubicBezTo>
                  <a:cubicBezTo>
                    <a:pt x="216452" y="363812"/>
                    <a:pt x="238030" y="320655"/>
                    <a:pt x="224721" y="280728"/>
                  </a:cubicBezTo>
                  <a:lnTo>
                    <a:pt x="148521" y="52128"/>
                  </a:lnTo>
                  <a:cubicBezTo>
                    <a:pt x="135212" y="12200"/>
                    <a:pt x="92055" y="-9378"/>
                    <a:pt x="52128" y="3931"/>
                  </a:cubicBezTo>
                  <a:cubicBezTo>
                    <a:pt x="12200" y="17240"/>
                    <a:pt x="-9378" y="60397"/>
                    <a:pt x="3931" y="1003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1" name="Freeform: Shape 1930">
              <a:extLst>
                <a:ext uri="{FF2B5EF4-FFF2-40B4-BE49-F238E27FC236}">
                  <a16:creationId xmlns:a16="http://schemas.microsoft.com/office/drawing/2014/main" id="{4497677F-00BA-4A31-BAFF-38736F52C7D2}"/>
                </a:ext>
              </a:extLst>
            </p:cNvPr>
            <p:cNvSpPr/>
            <p:nvPr/>
          </p:nvSpPr>
          <p:spPr>
            <a:xfrm>
              <a:off x="4659305" y="2226005"/>
              <a:ext cx="295275" cy="371475"/>
            </a:xfrm>
            <a:custGeom>
              <a:avLst/>
              <a:gdLst>
                <a:gd name="connsiteX0" fmla="*/ 33935 w 295275"/>
                <a:gd name="connsiteY0" fmla="*/ 367868 h 371475"/>
                <a:gd name="connsiteX1" fmla="*/ 139605 w 295275"/>
                <a:gd name="connsiteY1" fmla="*/ 346742 h 371475"/>
                <a:gd name="connsiteX2" fmla="*/ 292005 w 295275"/>
                <a:gd name="connsiteY2" fmla="*/ 118142 h 371475"/>
                <a:gd name="connsiteX3" fmla="*/ 270315 w 295275"/>
                <a:gd name="connsiteY3" fmla="*/ 12584 h 371475"/>
                <a:gd name="connsiteX4" fmla="*/ 165208 w 295275"/>
                <a:gd name="connsiteY4" fmla="*/ 33598 h 371475"/>
                <a:gd name="connsiteX5" fmla="*/ 12808 w 295275"/>
                <a:gd name="connsiteY5" fmla="*/ 262198 h 371475"/>
                <a:gd name="connsiteX6" fmla="*/ 33935 w 295275"/>
                <a:gd name="connsiteY6" fmla="*/ 36786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275" h="371475">
                  <a:moveTo>
                    <a:pt x="33935" y="367868"/>
                  </a:moveTo>
                  <a:cubicBezTo>
                    <a:pt x="68949" y="391214"/>
                    <a:pt x="116259" y="381755"/>
                    <a:pt x="139605" y="346742"/>
                  </a:cubicBezTo>
                  <a:lnTo>
                    <a:pt x="292005" y="118142"/>
                  </a:lnTo>
                  <a:cubicBezTo>
                    <a:pt x="315165" y="83003"/>
                    <a:pt x="305454" y="35743"/>
                    <a:pt x="270315" y="12584"/>
                  </a:cubicBezTo>
                  <a:cubicBezTo>
                    <a:pt x="235441" y="-10401"/>
                    <a:pt x="188564" y="-1029"/>
                    <a:pt x="165208" y="33598"/>
                  </a:cubicBezTo>
                  <a:lnTo>
                    <a:pt x="12808" y="262198"/>
                  </a:lnTo>
                  <a:cubicBezTo>
                    <a:pt x="-10537" y="297212"/>
                    <a:pt x="-1079" y="344522"/>
                    <a:pt x="33935" y="3678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2" name="Freeform: Shape 1931">
              <a:extLst>
                <a:ext uri="{FF2B5EF4-FFF2-40B4-BE49-F238E27FC236}">
                  <a16:creationId xmlns:a16="http://schemas.microsoft.com/office/drawing/2014/main" id="{4C7F4621-87B4-4834-A4A5-39B68DFE3AB4}"/>
                </a:ext>
              </a:extLst>
            </p:cNvPr>
            <p:cNvSpPr/>
            <p:nvPr/>
          </p:nvSpPr>
          <p:spPr>
            <a:xfrm>
              <a:off x="5573685" y="2149449"/>
              <a:ext cx="228600" cy="381000"/>
            </a:xfrm>
            <a:custGeom>
              <a:avLst/>
              <a:gdLst>
                <a:gd name="connsiteX0" fmla="*/ 52129 w 228600"/>
                <a:gd name="connsiteY0" fmla="*/ 377121 h 381000"/>
                <a:gd name="connsiteX1" fmla="*/ 148519 w 228600"/>
                <a:gd name="connsiteY1" fmla="*/ 328934 h 381000"/>
                <a:gd name="connsiteX2" fmla="*/ 148522 w 228600"/>
                <a:gd name="connsiteY2" fmla="*/ 328924 h 381000"/>
                <a:gd name="connsiteX3" fmla="*/ 224722 w 228600"/>
                <a:gd name="connsiteY3" fmla="*/ 100324 h 381000"/>
                <a:gd name="connsiteX4" fmla="*/ 176526 w 228600"/>
                <a:gd name="connsiteY4" fmla="*/ 3931 h 381000"/>
                <a:gd name="connsiteX5" fmla="*/ 80133 w 228600"/>
                <a:gd name="connsiteY5" fmla="*/ 52128 h 381000"/>
                <a:gd name="connsiteX6" fmla="*/ 3933 w 228600"/>
                <a:gd name="connsiteY6" fmla="*/ 280728 h 381000"/>
                <a:gd name="connsiteX7" fmla="*/ 52119 w 228600"/>
                <a:gd name="connsiteY7" fmla="*/ 377117 h 381000"/>
                <a:gd name="connsiteX8" fmla="*/ 52129 w 228600"/>
                <a:gd name="connsiteY8" fmla="*/ 377121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381000">
                  <a:moveTo>
                    <a:pt x="52129" y="377121"/>
                  </a:moveTo>
                  <a:cubicBezTo>
                    <a:pt x="92053" y="390432"/>
                    <a:pt x="135208" y="368858"/>
                    <a:pt x="148519" y="328934"/>
                  </a:cubicBezTo>
                  <a:cubicBezTo>
                    <a:pt x="148520" y="328931"/>
                    <a:pt x="148521" y="328928"/>
                    <a:pt x="148522" y="328924"/>
                  </a:cubicBezTo>
                  <a:lnTo>
                    <a:pt x="224722" y="100324"/>
                  </a:lnTo>
                  <a:cubicBezTo>
                    <a:pt x="238031" y="60397"/>
                    <a:pt x="216453" y="17240"/>
                    <a:pt x="176526" y="3931"/>
                  </a:cubicBezTo>
                  <a:cubicBezTo>
                    <a:pt x="136598" y="-9378"/>
                    <a:pt x="93442" y="12201"/>
                    <a:pt x="80133" y="52128"/>
                  </a:cubicBezTo>
                  <a:lnTo>
                    <a:pt x="3933" y="280728"/>
                  </a:lnTo>
                  <a:cubicBezTo>
                    <a:pt x="-9378" y="320651"/>
                    <a:pt x="12196" y="363806"/>
                    <a:pt x="52119" y="377117"/>
                  </a:cubicBezTo>
                  <a:cubicBezTo>
                    <a:pt x="52123" y="377119"/>
                    <a:pt x="52126" y="377120"/>
                    <a:pt x="52129" y="37712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3" name="Freeform: Shape 1932">
              <a:extLst>
                <a:ext uri="{FF2B5EF4-FFF2-40B4-BE49-F238E27FC236}">
                  <a16:creationId xmlns:a16="http://schemas.microsoft.com/office/drawing/2014/main" id="{4814188F-D57C-4374-BFD3-7F0895FF8D13}"/>
                </a:ext>
              </a:extLst>
            </p:cNvPr>
            <p:cNvSpPr/>
            <p:nvPr/>
          </p:nvSpPr>
          <p:spPr>
            <a:xfrm>
              <a:off x="5116278" y="2225328"/>
              <a:ext cx="304800" cy="381000"/>
            </a:xfrm>
            <a:custGeom>
              <a:avLst/>
              <a:gdLst>
                <a:gd name="connsiteX0" fmla="*/ 165435 w 304800"/>
                <a:gd name="connsiteY0" fmla="*/ 347419 h 381000"/>
                <a:gd name="connsiteX1" fmla="*/ 271219 w 304800"/>
                <a:gd name="connsiteY1" fmla="*/ 367982 h 381000"/>
                <a:gd name="connsiteX2" fmla="*/ 292232 w 304800"/>
                <a:gd name="connsiteY2" fmla="*/ 262875 h 381000"/>
                <a:gd name="connsiteX3" fmla="*/ 139832 w 304800"/>
                <a:gd name="connsiteY3" fmla="*/ 34275 h 381000"/>
                <a:gd name="connsiteX4" fmla="*/ 34275 w 304800"/>
                <a:gd name="connsiteY4" fmla="*/ 12585 h 381000"/>
                <a:gd name="connsiteX5" fmla="*/ 12585 w 304800"/>
                <a:gd name="connsiteY5" fmla="*/ 118142 h 381000"/>
                <a:gd name="connsiteX6" fmla="*/ 13035 w 304800"/>
                <a:gd name="connsiteY6" fmla="*/ 11881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381000">
                  <a:moveTo>
                    <a:pt x="165435" y="347419"/>
                  </a:moveTo>
                  <a:cubicBezTo>
                    <a:pt x="188968" y="382308"/>
                    <a:pt x="236329" y="391514"/>
                    <a:pt x="271219" y="367982"/>
                  </a:cubicBezTo>
                  <a:cubicBezTo>
                    <a:pt x="305845" y="344626"/>
                    <a:pt x="315217" y="297749"/>
                    <a:pt x="292232" y="262875"/>
                  </a:cubicBezTo>
                  <a:lnTo>
                    <a:pt x="139832" y="34275"/>
                  </a:lnTo>
                  <a:cubicBezTo>
                    <a:pt x="116673" y="-864"/>
                    <a:pt x="69413" y="-10575"/>
                    <a:pt x="34275" y="12585"/>
                  </a:cubicBezTo>
                  <a:cubicBezTo>
                    <a:pt x="-864" y="35744"/>
                    <a:pt x="-10575" y="83004"/>
                    <a:pt x="12585" y="118142"/>
                  </a:cubicBezTo>
                  <a:cubicBezTo>
                    <a:pt x="12734" y="118368"/>
                    <a:pt x="12884" y="118594"/>
                    <a:pt x="13035" y="1188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4" name="Freeform: Shape 1933">
              <a:extLst>
                <a:ext uri="{FF2B5EF4-FFF2-40B4-BE49-F238E27FC236}">
                  <a16:creationId xmlns:a16="http://schemas.microsoft.com/office/drawing/2014/main" id="{39D4123F-AC41-4080-83E4-B9A39E666CAB}"/>
                </a:ext>
              </a:extLst>
            </p:cNvPr>
            <p:cNvSpPr/>
            <p:nvPr/>
          </p:nvSpPr>
          <p:spPr>
            <a:xfrm>
              <a:off x="3287712" y="1311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5" name="Freeform: Shape 1934">
              <a:extLst>
                <a:ext uri="{FF2B5EF4-FFF2-40B4-BE49-F238E27FC236}">
                  <a16:creationId xmlns:a16="http://schemas.microsoft.com/office/drawing/2014/main" id="{476ABEB3-E51F-4DEA-A596-535E1932AD1C}"/>
                </a:ext>
              </a:extLst>
            </p:cNvPr>
            <p:cNvSpPr/>
            <p:nvPr/>
          </p:nvSpPr>
          <p:spPr>
            <a:xfrm>
              <a:off x="3287712" y="1616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6" name="Freeform: Shape 1935">
              <a:extLst>
                <a:ext uri="{FF2B5EF4-FFF2-40B4-BE49-F238E27FC236}">
                  <a16:creationId xmlns:a16="http://schemas.microsoft.com/office/drawing/2014/main" id="{78E299B5-75B4-47F1-B95E-64CFE68CA98D}"/>
                </a:ext>
              </a:extLst>
            </p:cNvPr>
            <p:cNvSpPr/>
            <p:nvPr/>
          </p:nvSpPr>
          <p:spPr>
            <a:xfrm>
              <a:off x="31353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7" name="Freeform: Shape 1936">
              <a:extLst>
                <a:ext uri="{FF2B5EF4-FFF2-40B4-BE49-F238E27FC236}">
                  <a16:creationId xmlns:a16="http://schemas.microsoft.com/office/drawing/2014/main" id="{13AA46F8-A08C-4DC3-B168-A324DD2F23CC}"/>
                </a:ext>
              </a:extLst>
            </p:cNvPr>
            <p:cNvSpPr/>
            <p:nvPr/>
          </p:nvSpPr>
          <p:spPr>
            <a:xfrm>
              <a:off x="34401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8" name="Freeform: Shape 1937">
              <a:extLst>
                <a:ext uri="{FF2B5EF4-FFF2-40B4-BE49-F238E27FC236}">
                  <a16:creationId xmlns:a16="http://schemas.microsoft.com/office/drawing/2014/main" id="{D7B73837-BDFB-42CD-B26D-89254E85F34B}"/>
                </a:ext>
              </a:extLst>
            </p:cNvPr>
            <p:cNvSpPr/>
            <p:nvPr/>
          </p:nvSpPr>
          <p:spPr>
            <a:xfrm>
              <a:off x="5421312" y="1235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9" name="Freeform: Shape 1938">
              <a:extLst>
                <a:ext uri="{FF2B5EF4-FFF2-40B4-BE49-F238E27FC236}">
                  <a16:creationId xmlns:a16="http://schemas.microsoft.com/office/drawing/2014/main" id="{B5F1AA4C-FB55-4D09-AB4A-7C13A6CCD026}"/>
                </a:ext>
              </a:extLst>
            </p:cNvPr>
            <p:cNvSpPr/>
            <p:nvPr/>
          </p:nvSpPr>
          <p:spPr>
            <a:xfrm>
              <a:off x="54213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0" name="Freeform: Shape 1939">
              <a:extLst>
                <a:ext uri="{FF2B5EF4-FFF2-40B4-BE49-F238E27FC236}">
                  <a16:creationId xmlns:a16="http://schemas.microsoft.com/office/drawing/2014/main" id="{17D9B6DD-C22E-4A5D-9F0F-7D5A022755EA}"/>
                </a:ext>
              </a:extLst>
            </p:cNvPr>
            <p:cNvSpPr/>
            <p:nvPr/>
          </p:nvSpPr>
          <p:spPr>
            <a:xfrm>
              <a:off x="5192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1" name="Freeform: Shape 1940">
              <a:extLst>
                <a:ext uri="{FF2B5EF4-FFF2-40B4-BE49-F238E27FC236}">
                  <a16:creationId xmlns:a16="http://schemas.microsoft.com/office/drawing/2014/main" id="{C58D6A01-DC6E-4924-9F75-508F83760CEB}"/>
                </a:ext>
              </a:extLst>
            </p:cNvPr>
            <p:cNvSpPr/>
            <p:nvPr/>
          </p:nvSpPr>
          <p:spPr>
            <a:xfrm>
              <a:off x="56499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42" name="Graphic 34">
            <a:extLst>
              <a:ext uri="{FF2B5EF4-FFF2-40B4-BE49-F238E27FC236}">
                <a16:creationId xmlns:a16="http://schemas.microsoft.com/office/drawing/2014/main" id="{0B5F84C6-0B3F-4938-8B9A-70AD1370B034}"/>
              </a:ext>
            </a:extLst>
          </p:cNvPr>
          <p:cNvGrpSpPr/>
          <p:nvPr/>
        </p:nvGrpSpPr>
        <p:grpSpPr>
          <a:xfrm>
            <a:off x="1760985" y="1336867"/>
            <a:ext cx="720000" cy="720000"/>
            <a:chOff x="2601912" y="396875"/>
            <a:chExt cx="4876800" cy="4876800"/>
          </a:xfrm>
        </p:grpSpPr>
        <p:sp>
          <p:nvSpPr>
            <p:cNvPr id="1943" name="Freeform: Shape 1942">
              <a:extLst>
                <a:ext uri="{FF2B5EF4-FFF2-40B4-BE49-F238E27FC236}">
                  <a16:creationId xmlns:a16="http://schemas.microsoft.com/office/drawing/2014/main" id="{895FF7CC-0CF3-4AAF-A428-523991076112}"/>
                </a:ext>
              </a:extLst>
            </p:cNvPr>
            <p:cNvSpPr/>
            <p:nvPr/>
          </p:nvSpPr>
          <p:spPr>
            <a:xfrm>
              <a:off x="3897312" y="1006475"/>
              <a:ext cx="2286000" cy="2895600"/>
            </a:xfrm>
            <a:custGeom>
              <a:avLst/>
              <a:gdLst>
                <a:gd name="connsiteX0" fmla="*/ 2155031 w 2286000"/>
                <a:gd name="connsiteY0" fmla="*/ 1893694 h 2895600"/>
                <a:gd name="connsiteX1" fmla="*/ 1981200 w 2286000"/>
                <a:gd name="connsiteY1" fmla="*/ 1398127 h 2895600"/>
                <a:gd name="connsiteX2" fmla="*/ 1981200 w 2286000"/>
                <a:gd name="connsiteY2" fmla="*/ 838200 h 2895600"/>
                <a:gd name="connsiteX3" fmla="*/ 1143000 w 2286000"/>
                <a:gd name="connsiteY3" fmla="*/ 0 h 2895600"/>
                <a:gd name="connsiteX4" fmla="*/ 1143000 w 2286000"/>
                <a:gd name="connsiteY4" fmla="*/ 0 h 2895600"/>
                <a:gd name="connsiteX5" fmla="*/ 304800 w 2286000"/>
                <a:gd name="connsiteY5" fmla="*/ 838200 h 2895600"/>
                <a:gd name="connsiteX6" fmla="*/ 304800 w 2286000"/>
                <a:gd name="connsiteY6" fmla="*/ 1398127 h 2895600"/>
                <a:gd name="connsiteX7" fmla="*/ 130969 w 2286000"/>
                <a:gd name="connsiteY7" fmla="*/ 1893694 h 2895600"/>
                <a:gd name="connsiteX8" fmla="*/ 0 w 2286000"/>
                <a:gd name="connsiteY8" fmla="*/ 2267045 h 2895600"/>
                <a:gd name="connsiteX9" fmla="*/ 0 w 2286000"/>
                <a:gd name="connsiteY9" fmla="*/ 2267045 h 2895600"/>
                <a:gd name="connsiteX10" fmla="*/ 175051 w 2286000"/>
                <a:gd name="connsiteY10" fmla="*/ 2689651 h 2895600"/>
                <a:gd name="connsiteX11" fmla="*/ 205950 w 2286000"/>
                <a:gd name="connsiteY11" fmla="*/ 2720550 h 2895600"/>
                <a:gd name="connsiteX12" fmla="*/ 628555 w 2286000"/>
                <a:gd name="connsiteY12" fmla="*/ 2895600 h 2895600"/>
                <a:gd name="connsiteX13" fmla="*/ 1657445 w 2286000"/>
                <a:gd name="connsiteY13" fmla="*/ 2895600 h 2895600"/>
                <a:gd name="connsiteX14" fmla="*/ 2080051 w 2286000"/>
                <a:gd name="connsiteY14" fmla="*/ 2720550 h 2895600"/>
                <a:gd name="connsiteX15" fmla="*/ 2110950 w 2286000"/>
                <a:gd name="connsiteY15" fmla="*/ 2689650 h 2895600"/>
                <a:gd name="connsiteX16" fmla="*/ 2286000 w 2286000"/>
                <a:gd name="connsiteY16" fmla="*/ 2267045 h 2895600"/>
                <a:gd name="connsiteX17" fmla="*/ 2286000 w 2286000"/>
                <a:gd name="connsiteY17" fmla="*/ 2267045 h 2895600"/>
                <a:gd name="connsiteX18" fmla="*/ 2155031 w 2286000"/>
                <a:gd name="connsiteY18" fmla="*/ 1893694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86000" h="2895600">
                  <a:moveTo>
                    <a:pt x="2155031" y="1893694"/>
                  </a:moveTo>
                  <a:cubicBezTo>
                    <a:pt x="2042504" y="1753032"/>
                    <a:pt x="1981199" y="1578261"/>
                    <a:pt x="1981200" y="1398127"/>
                  </a:cubicBezTo>
                  <a:lnTo>
                    <a:pt x="1981200" y="838200"/>
                  </a:lnTo>
                  <a:cubicBezTo>
                    <a:pt x="1981200" y="375275"/>
                    <a:pt x="1605925" y="0"/>
                    <a:pt x="1143000" y="0"/>
                  </a:cubicBezTo>
                  <a:lnTo>
                    <a:pt x="1143000" y="0"/>
                  </a:lnTo>
                  <a:cubicBezTo>
                    <a:pt x="680075" y="0"/>
                    <a:pt x="304800" y="375275"/>
                    <a:pt x="304800" y="838200"/>
                  </a:cubicBezTo>
                  <a:lnTo>
                    <a:pt x="304800" y="1398127"/>
                  </a:lnTo>
                  <a:cubicBezTo>
                    <a:pt x="304801" y="1578261"/>
                    <a:pt x="243496" y="1753032"/>
                    <a:pt x="130969" y="1893694"/>
                  </a:cubicBezTo>
                  <a:cubicBezTo>
                    <a:pt x="46189" y="1999665"/>
                    <a:pt x="0" y="2131335"/>
                    <a:pt x="0" y="2267045"/>
                  </a:cubicBezTo>
                  <a:lnTo>
                    <a:pt x="0" y="2267045"/>
                  </a:lnTo>
                  <a:cubicBezTo>
                    <a:pt x="2" y="2425553"/>
                    <a:pt x="62969" y="2577568"/>
                    <a:pt x="175051" y="2689651"/>
                  </a:cubicBezTo>
                  <a:lnTo>
                    <a:pt x="205950" y="2720550"/>
                  </a:lnTo>
                  <a:cubicBezTo>
                    <a:pt x="318032" y="2832631"/>
                    <a:pt x="470047" y="2895599"/>
                    <a:pt x="628555" y="2895600"/>
                  </a:cubicBezTo>
                  <a:lnTo>
                    <a:pt x="1657445" y="2895600"/>
                  </a:lnTo>
                  <a:cubicBezTo>
                    <a:pt x="1815953" y="2895598"/>
                    <a:pt x="1967968" y="2832631"/>
                    <a:pt x="2080051" y="2720550"/>
                  </a:cubicBezTo>
                  <a:lnTo>
                    <a:pt x="2110950" y="2689650"/>
                  </a:lnTo>
                  <a:cubicBezTo>
                    <a:pt x="2223031" y="2577568"/>
                    <a:pt x="2285999" y="2425553"/>
                    <a:pt x="2286000" y="2267045"/>
                  </a:cubicBezTo>
                  <a:lnTo>
                    <a:pt x="2286000" y="2267045"/>
                  </a:lnTo>
                  <a:cubicBezTo>
                    <a:pt x="2286000" y="2131335"/>
                    <a:pt x="2239812" y="1999665"/>
                    <a:pt x="2155031" y="1893694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4" name="Freeform: Shape 1943">
              <a:extLst>
                <a:ext uri="{FF2B5EF4-FFF2-40B4-BE49-F238E27FC236}">
                  <a16:creationId xmlns:a16="http://schemas.microsoft.com/office/drawing/2014/main" id="{ADD8C1CF-76EC-46B6-A452-08486725EA29}"/>
                </a:ext>
              </a:extLst>
            </p:cNvPr>
            <p:cNvSpPr/>
            <p:nvPr/>
          </p:nvSpPr>
          <p:spPr>
            <a:xfrm>
              <a:off x="3821112" y="3521075"/>
              <a:ext cx="2438400" cy="1295400"/>
            </a:xfrm>
            <a:custGeom>
              <a:avLst/>
              <a:gdLst>
                <a:gd name="connsiteX0" fmla="*/ 2036073 w 2438400"/>
                <a:gd name="connsiteY0" fmla="*/ 0 h 1295400"/>
                <a:gd name="connsiteX1" fmla="*/ 402326 w 2438400"/>
                <a:gd name="connsiteY1" fmla="*/ 0 h 1295400"/>
                <a:gd name="connsiteX2" fmla="*/ 0 w 2438400"/>
                <a:gd name="connsiteY2" fmla="*/ 402327 h 1295400"/>
                <a:gd name="connsiteX3" fmla="*/ 0 w 2438400"/>
                <a:gd name="connsiteY3" fmla="*/ 1295400 h 1295400"/>
                <a:gd name="connsiteX4" fmla="*/ 2438400 w 2438400"/>
                <a:gd name="connsiteY4" fmla="*/ 1295400 h 1295400"/>
                <a:gd name="connsiteX5" fmla="*/ 2438400 w 2438400"/>
                <a:gd name="connsiteY5" fmla="*/ 402327 h 1295400"/>
                <a:gd name="connsiteX6" fmla="*/ 2036073 w 2438400"/>
                <a:gd name="connsiteY6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8400" h="1295400">
                  <a:moveTo>
                    <a:pt x="2036073" y="0"/>
                  </a:moveTo>
                  <a:lnTo>
                    <a:pt x="402326" y="0"/>
                  </a:lnTo>
                  <a:cubicBezTo>
                    <a:pt x="180128" y="0"/>
                    <a:pt x="0" y="180128"/>
                    <a:pt x="0" y="402327"/>
                  </a:cubicBezTo>
                  <a:lnTo>
                    <a:pt x="0" y="1295400"/>
                  </a:lnTo>
                  <a:lnTo>
                    <a:pt x="2438400" y="1295400"/>
                  </a:lnTo>
                  <a:lnTo>
                    <a:pt x="2438400" y="402327"/>
                  </a:lnTo>
                  <a:cubicBezTo>
                    <a:pt x="2438400" y="180128"/>
                    <a:pt x="2258272" y="0"/>
                    <a:pt x="2036073" y="0"/>
                  </a:cubicBezTo>
                  <a:close/>
                </a:path>
              </a:pathLst>
            </a:custGeom>
            <a:solidFill>
              <a:srgbClr val="D970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5" name="Freeform: Shape 1944">
              <a:extLst>
                <a:ext uri="{FF2B5EF4-FFF2-40B4-BE49-F238E27FC236}">
                  <a16:creationId xmlns:a16="http://schemas.microsoft.com/office/drawing/2014/main" id="{B41B4790-5C81-4F7B-92FE-B20AEA988CC4}"/>
                </a:ext>
              </a:extLst>
            </p:cNvPr>
            <p:cNvSpPr/>
            <p:nvPr/>
          </p:nvSpPr>
          <p:spPr>
            <a:xfrm>
              <a:off x="4506912" y="2987675"/>
              <a:ext cx="1066800" cy="857250"/>
            </a:xfrm>
            <a:custGeom>
              <a:avLst/>
              <a:gdLst>
                <a:gd name="connsiteX0" fmla="*/ 304800 w 1066800"/>
                <a:gd name="connsiteY0" fmla="*/ 0 h 857250"/>
                <a:gd name="connsiteX1" fmla="*/ 304800 w 1066800"/>
                <a:gd name="connsiteY1" fmla="*/ 219218 h 857250"/>
                <a:gd name="connsiteX2" fmla="*/ 73924 w 1066800"/>
                <a:gd name="connsiteY2" fmla="*/ 514922 h 857250"/>
                <a:gd name="connsiteX3" fmla="*/ 0 w 1066800"/>
                <a:gd name="connsiteY3" fmla="*/ 533400 h 857250"/>
                <a:gd name="connsiteX4" fmla="*/ 0 w 1066800"/>
                <a:gd name="connsiteY4" fmla="*/ 533400 h 857250"/>
                <a:gd name="connsiteX5" fmla="*/ 1066800 w 1066800"/>
                <a:gd name="connsiteY5" fmla="*/ 533400 h 857250"/>
                <a:gd name="connsiteX6" fmla="*/ 1066800 w 1066800"/>
                <a:gd name="connsiteY6" fmla="*/ 533400 h 857250"/>
                <a:gd name="connsiteX7" fmla="*/ 992877 w 1066800"/>
                <a:gd name="connsiteY7" fmla="*/ 514921 h 857250"/>
                <a:gd name="connsiteX8" fmla="*/ 762000 w 1066800"/>
                <a:gd name="connsiteY8" fmla="*/ 219218 h 857250"/>
                <a:gd name="connsiteX9" fmla="*/ 762000 w 1066800"/>
                <a:gd name="connsiteY9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6800" h="857250">
                  <a:moveTo>
                    <a:pt x="304800" y="0"/>
                  </a:moveTo>
                  <a:lnTo>
                    <a:pt x="304800" y="219218"/>
                  </a:lnTo>
                  <a:cubicBezTo>
                    <a:pt x="304802" y="359083"/>
                    <a:pt x="209613" y="481000"/>
                    <a:pt x="73924" y="514922"/>
                  </a:cubicBezTo>
                  <a:lnTo>
                    <a:pt x="0" y="533400"/>
                  </a:lnTo>
                  <a:lnTo>
                    <a:pt x="0" y="533400"/>
                  </a:lnTo>
                  <a:cubicBezTo>
                    <a:pt x="219770" y="972950"/>
                    <a:pt x="847030" y="972950"/>
                    <a:pt x="1066800" y="533400"/>
                  </a:cubicBezTo>
                  <a:lnTo>
                    <a:pt x="1066800" y="533400"/>
                  </a:lnTo>
                  <a:lnTo>
                    <a:pt x="992877" y="514921"/>
                  </a:lnTo>
                  <a:cubicBezTo>
                    <a:pt x="857188" y="481000"/>
                    <a:pt x="761998" y="359083"/>
                    <a:pt x="762000" y="219218"/>
                  </a:cubicBezTo>
                  <a:lnTo>
                    <a:pt x="76200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6" name="Freeform: Shape 1945">
              <a:extLst>
                <a:ext uri="{FF2B5EF4-FFF2-40B4-BE49-F238E27FC236}">
                  <a16:creationId xmlns:a16="http://schemas.microsoft.com/office/drawing/2014/main" id="{630745F8-7366-44AB-899B-43557BCBA239}"/>
                </a:ext>
              </a:extLst>
            </p:cNvPr>
            <p:cNvSpPr/>
            <p:nvPr/>
          </p:nvSpPr>
          <p:spPr>
            <a:xfrm>
              <a:off x="4791614" y="2987675"/>
              <a:ext cx="495300" cy="381000"/>
            </a:xfrm>
            <a:custGeom>
              <a:avLst/>
              <a:gdLst>
                <a:gd name="connsiteX0" fmla="*/ 497396 w 495300"/>
                <a:gd name="connsiteY0" fmla="*/ 328136 h 381000"/>
                <a:gd name="connsiteX1" fmla="*/ 0 w 495300"/>
                <a:gd name="connsiteY1" fmla="*/ 328136 h 381000"/>
                <a:gd name="connsiteX2" fmla="*/ 20098 w 495300"/>
                <a:gd name="connsiteY2" fmla="*/ 219266 h 381000"/>
                <a:gd name="connsiteX3" fmla="*/ 20098 w 495300"/>
                <a:gd name="connsiteY3" fmla="*/ 0 h 381000"/>
                <a:gd name="connsiteX4" fmla="*/ 477298 w 495300"/>
                <a:gd name="connsiteY4" fmla="*/ 0 h 381000"/>
                <a:gd name="connsiteX5" fmla="*/ 477298 w 495300"/>
                <a:gd name="connsiteY5" fmla="*/ 219265 h 381000"/>
                <a:gd name="connsiteX6" fmla="*/ 497396 w 495300"/>
                <a:gd name="connsiteY6" fmla="*/ 328136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381000">
                  <a:moveTo>
                    <a:pt x="497396" y="328136"/>
                  </a:moveTo>
                  <a:cubicBezTo>
                    <a:pt x="339088" y="398622"/>
                    <a:pt x="158307" y="398622"/>
                    <a:pt x="0" y="328136"/>
                  </a:cubicBezTo>
                  <a:cubicBezTo>
                    <a:pt x="13319" y="293386"/>
                    <a:pt x="20131" y="256481"/>
                    <a:pt x="20098" y="219266"/>
                  </a:cubicBezTo>
                  <a:lnTo>
                    <a:pt x="20098" y="0"/>
                  </a:lnTo>
                  <a:lnTo>
                    <a:pt x="477298" y="0"/>
                  </a:lnTo>
                  <a:lnTo>
                    <a:pt x="477298" y="219265"/>
                  </a:lnTo>
                  <a:cubicBezTo>
                    <a:pt x="477264" y="256481"/>
                    <a:pt x="484077" y="293385"/>
                    <a:pt x="497396" y="328136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7" name="Freeform: Shape 1946">
              <a:extLst>
                <a:ext uri="{FF2B5EF4-FFF2-40B4-BE49-F238E27FC236}">
                  <a16:creationId xmlns:a16="http://schemas.microsoft.com/office/drawing/2014/main" id="{60D0D166-7FA7-43A6-A9CC-E9AF309077AF}"/>
                </a:ext>
              </a:extLst>
            </p:cNvPr>
            <p:cNvSpPr/>
            <p:nvPr/>
          </p:nvSpPr>
          <p:spPr>
            <a:xfrm>
              <a:off x="5649912" y="4206875"/>
              <a:ext cx="609600" cy="609600"/>
            </a:xfrm>
            <a:custGeom>
              <a:avLst/>
              <a:gdLst>
                <a:gd name="connsiteX0" fmla="*/ 0 w 609600"/>
                <a:gd name="connsiteY0" fmla="*/ 0 h 609600"/>
                <a:gd name="connsiteX1" fmla="*/ 609600 w 609600"/>
                <a:gd name="connsiteY1" fmla="*/ 0 h 609600"/>
                <a:gd name="connsiteX2" fmla="*/ 609600 w 609600"/>
                <a:gd name="connsiteY2" fmla="*/ 609600 h 609600"/>
                <a:gd name="connsiteX3" fmla="*/ 0 w 6096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609600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8" name="Freeform: Shape 1947">
              <a:extLst>
                <a:ext uri="{FF2B5EF4-FFF2-40B4-BE49-F238E27FC236}">
                  <a16:creationId xmlns:a16="http://schemas.microsoft.com/office/drawing/2014/main" id="{251F99AF-493A-49CB-A0CA-313A3263A3BB}"/>
                </a:ext>
              </a:extLst>
            </p:cNvPr>
            <p:cNvSpPr/>
            <p:nvPr/>
          </p:nvSpPr>
          <p:spPr>
            <a:xfrm>
              <a:off x="4791614" y="2987675"/>
              <a:ext cx="495300" cy="381000"/>
            </a:xfrm>
            <a:custGeom>
              <a:avLst/>
              <a:gdLst>
                <a:gd name="connsiteX0" fmla="*/ 497396 w 495300"/>
                <a:gd name="connsiteY0" fmla="*/ 328136 h 381000"/>
                <a:gd name="connsiteX1" fmla="*/ 0 w 495300"/>
                <a:gd name="connsiteY1" fmla="*/ 328136 h 381000"/>
                <a:gd name="connsiteX2" fmla="*/ 20098 w 495300"/>
                <a:gd name="connsiteY2" fmla="*/ 219266 h 381000"/>
                <a:gd name="connsiteX3" fmla="*/ 20098 w 495300"/>
                <a:gd name="connsiteY3" fmla="*/ 0 h 381000"/>
                <a:gd name="connsiteX4" fmla="*/ 477298 w 495300"/>
                <a:gd name="connsiteY4" fmla="*/ 0 h 381000"/>
                <a:gd name="connsiteX5" fmla="*/ 477298 w 495300"/>
                <a:gd name="connsiteY5" fmla="*/ 219265 h 381000"/>
                <a:gd name="connsiteX6" fmla="*/ 497396 w 495300"/>
                <a:gd name="connsiteY6" fmla="*/ 328136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381000">
                  <a:moveTo>
                    <a:pt x="497396" y="328136"/>
                  </a:moveTo>
                  <a:cubicBezTo>
                    <a:pt x="339088" y="398622"/>
                    <a:pt x="158307" y="398622"/>
                    <a:pt x="0" y="328136"/>
                  </a:cubicBezTo>
                  <a:cubicBezTo>
                    <a:pt x="13319" y="293386"/>
                    <a:pt x="20131" y="256481"/>
                    <a:pt x="20098" y="219266"/>
                  </a:cubicBezTo>
                  <a:lnTo>
                    <a:pt x="20098" y="0"/>
                  </a:lnTo>
                  <a:lnTo>
                    <a:pt x="477298" y="0"/>
                  </a:lnTo>
                  <a:lnTo>
                    <a:pt x="477298" y="219265"/>
                  </a:lnTo>
                  <a:cubicBezTo>
                    <a:pt x="477264" y="256481"/>
                    <a:pt x="484077" y="293385"/>
                    <a:pt x="497396" y="328136"/>
                  </a:cubicBez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9" name="Freeform: Shape 1948">
              <a:extLst>
                <a:ext uri="{FF2B5EF4-FFF2-40B4-BE49-F238E27FC236}">
                  <a16:creationId xmlns:a16="http://schemas.microsoft.com/office/drawing/2014/main" id="{2A2AEAF3-CE24-4345-9754-1482D0F8CBF4}"/>
                </a:ext>
              </a:extLst>
            </p:cNvPr>
            <p:cNvSpPr/>
            <p:nvPr/>
          </p:nvSpPr>
          <p:spPr>
            <a:xfrm>
              <a:off x="3821112" y="4206875"/>
              <a:ext cx="609600" cy="609600"/>
            </a:xfrm>
            <a:custGeom>
              <a:avLst/>
              <a:gdLst>
                <a:gd name="connsiteX0" fmla="*/ 0 w 609600"/>
                <a:gd name="connsiteY0" fmla="*/ 0 h 609600"/>
                <a:gd name="connsiteX1" fmla="*/ 609600 w 609600"/>
                <a:gd name="connsiteY1" fmla="*/ 0 h 609600"/>
                <a:gd name="connsiteX2" fmla="*/ 609600 w 609600"/>
                <a:gd name="connsiteY2" fmla="*/ 609600 h 609600"/>
                <a:gd name="connsiteX3" fmla="*/ 0 w 6096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609600">
                  <a:moveTo>
                    <a:pt x="0" y="0"/>
                  </a:moveTo>
                  <a:lnTo>
                    <a:pt x="609600" y="0"/>
                  </a:lnTo>
                  <a:lnTo>
                    <a:pt x="6096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0" name="Freeform: Shape 1949">
              <a:extLst>
                <a:ext uri="{FF2B5EF4-FFF2-40B4-BE49-F238E27FC236}">
                  <a16:creationId xmlns:a16="http://schemas.microsoft.com/office/drawing/2014/main" id="{AFE385A4-1DA4-486D-8172-532865A9D580}"/>
                </a:ext>
              </a:extLst>
            </p:cNvPr>
            <p:cNvSpPr/>
            <p:nvPr/>
          </p:nvSpPr>
          <p:spPr>
            <a:xfrm>
              <a:off x="4430712" y="1463675"/>
              <a:ext cx="1219200" cy="1752600"/>
            </a:xfrm>
            <a:custGeom>
              <a:avLst/>
              <a:gdLst>
                <a:gd name="connsiteX0" fmla="*/ 609600 w 1219200"/>
                <a:gd name="connsiteY0" fmla="*/ 1752600 h 1752600"/>
                <a:gd name="connsiteX1" fmla="*/ 609600 w 1219200"/>
                <a:gd name="connsiteY1" fmla="*/ 1752600 h 1752600"/>
                <a:gd name="connsiteX2" fmla="*/ 0 w 1219200"/>
                <a:gd name="connsiteY2" fmla="*/ 1143000 h 1752600"/>
                <a:gd name="connsiteX3" fmla="*/ 0 w 1219200"/>
                <a:gd name="connsiteY3" fmla="*/ 457200 h 1752600"/>
                <a:gd name="connsiteX4" fmla="*/ 22231 w 1219200"/>
                <a:gd name="connsiteY4" fmla="*/ 457200 h 1752600"/>
                <a:gd name="connsiteX5" fmla="*/ 762000 w 1219200"/>
                <a:gd name="connsiteY5" fmla="*/ 0 h 1752600"/>
                <a:gd name="connsiteX6" fmla="*/ 762000 w 1219200"/>
                <a:gd name="connsiteY6" fmla="*/ 0 h 1752600"/>
                <a:gd name="connsiteX7" fmla="*/ 867328 w 1219200"/>
                <a:gd name="connsiteY7" fmla="*/ 175546 h 1752600"/>
                <a:gd name="connsiteX8" fmla="*/ 1217905 w 1219200"/>
                <a:gd name="connsiteY8" fmla="*/ 456771 h 1752600"/>
                <a:gd name="connsiteX9" fmla="*/ 1219200 w 1219200"/>
                <a:gd name="connsiteY9" fmla="*/ 457200 h 1752600"/>
                <a:gd name="connsiteX10" fmla="*/ 1219200 w 1219200"/>
                <a:gd name="connsiteY10" fmla="*/ 1143000 h 1752600"/>
                <a:gd name="connsiteX11" fmla="*/ 609600 w 1219200"/>
                <a:gd name="connsiteY11" fmla="*/ 175260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" h="1752600">
                  <a:moveTo>
                    <a:pt x="609600" y="1752600"/>
                  </a:moveTo>
                  <a:lnTo>
                    <a:pt x="609600" y="1752600"/>
                  </a:lnTo>
                  <a:cubicBezTo>
                    <a:pt x="272927" y="1752600"/>
                    <a:pt x="0" y="1479673"/>
                    <a:pt x="0" y="1143000"/>
                  </a:cubicBezTo>
                  <a:lnTo>
                    <a:pt x="0" y="457200"/>
                  </a:lnTo>
                  <a:lnTo>
                    <a:pt x="22231" y="457200"/>
                  </a:lnTo>
                  <a:cubicBezTo>
                    <a:pt x="335508" y="457201"/>
                    <a:pt x="621898" y="280203"/>
                    <a:pt x="762000" y="0"/>
                  </a:cubicBezTo>
                  <a:lnTo>
                    <a:pt x="762000" y="0"/>
                  </a:lnTo>
                  <a:lnTo>
                    <a:pt x="867328" y="175546"/>
                  </a:lnTo>
                  <a:cubicBezTo>
                    <a:pt x="946875" y="308126"/>
                    <a:pt x="1071225" y="407878"/>
                    <a:pt x="1217905" y="456771"/>
                  </a:cubicBezTo>
                  <a:lnTo>
                    <a:pt x="1219200" y="457200"/>
                  </a:lnTo>
                  <a:lnTo>
                    <a:pt x="1219200" y="1143000"/>
                  </a:lnTo>
                  <a:cubicBezTo>
                    <a:pt x="1219200" y="1479673"/>
                    <a:pt x="946273" y="1752600"/>
                    <a:pt x="609600" y="17526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1" name="Freeform: Shape 1950">
              <a:extLst>
                <a:ext uri="{FF2B5EF4-FFF2-40B4-BE49-F238E27FC236}">
                  <a16:creationId xmlns:a16="http://schemas.microsoft.com/office/drawing/2014/main" id="{3B5C4A23-E744-4FC0-82BE-E54821D65732}"/>
                </a:ext>
              </a:extLst>
            </p:cNvPr>
            <p:cNvSpPr/>
            <p:nvPr/>
          </p:nvSpPr>
          <p:spPr>
            <a:xfrm>
              <a:off x="4659312" y="19970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2" name="Freeform: Shape 1951">
              <a:extLst>
                <a:ext uri="{FF2B5EF4-FFF2-40B4-BE49-F238E27FC236}">
                  <a16:creationId xmlns:a16="http://schemas.microsoft.com/office/drawing/2014/main" id="{D3812A25-3E47-4FFF-B110-1EA3B0B251BA}"/>
                </a:ext>
              </a:extLst>
            </p:cNvPr>
            <p:cNvSpPr/>
            <p:nvPr/>
          </p:nvSpPr>
          <p:spPr>
            <a:xfrm>
              <a:off x="5192712" y="19970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3" name="Freeform: Shape 1952">
              <a:extLst>
                <a:ext uri="{FF2B5EF4-FFF2-40B4-BE49-F238E27FC236}">
                  <a16:creationId xmlns:a16="http://schemas.microsoft.com/office/drawing/2014/main" id="{487B95AD-A7F6-4707-8B5C-D8CAAE0C9526}"/>
                </a:ext>
              </a:extLst>
            </p:cNvPr>
            <p:cNvSpPr/>
            <p:nvPr/>
          </p:nvSpPr>
          <p:spPr>
            <a:xfrm>
              <a:off x="5573712" y="1997075"/>
              <a:ext cx="304800" cy="381000"/>
            </a:xfrm>
            <a:custGeom>
              <a:avLst/>
              <a:gdLst>
                <a:gd name="connsiteX0" fmla="*/ 0 w 304800"/>
                <a:gd name="connsiteY0" fmla="*/ 0 h 381000"/>
                <a:gd name="connsiteX1" fmla="*/ 114300 w 304800"/>
                <a:gd name="connsiteY1" fmla="*/ 0 h 381000"/>
                <a:gd name="connsiteX2" fmla="*/ 304800 w 304800"/>
                <a:gd name="connsiteY2" fmla="*/ 190500 h 381000"/>
                <a:gd name="connsiteX3" fmla="*/ 304800 w 304800"/>
                <a:gd name="connsiteY3" fmla="*/ 190500 h 381000"/>
                <a:gd name="connsiteX4" fmla="*/ 114300 w 304800"/>
                <a:gd name="connsiteY4" fmla="*/ 381000 h 381000"/>
                <a:gd name="connsiteX5" fmla="*/ 0 w 304800"/>
                <a:gd name="connsiteY5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381000">
                  <a:moveTo>
                    <a:pt x="0" y="0"/>
                  </a:moveTo>
                  <a:lnTo>
                    <a:pt x="114300" y="0"/>
                  </a:lnTo>
                  <a:cubicBezTo>
                    <a:pt x="219510" y="0"/>
                    <a:pt x="304800" y="85290"/>
                    <a:pt x="304800" y="190500"/>
                  </a:cubicBezTo>
                  <a:lnTo>
                    <a:pt x="304800" y="190500"/>
                  </a:lnTo>
                  <a:cubicBezTo>
                    <a:pt x="304800" y="295710"/>
                    <a:pt x="219510" y="381000"/>
                    <a:pt x="114300" y="381000"/>
                  </a:cubicBezTo>
                  <a:lnTo>
                    <a:pt x="0" y="3810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4" name="Freeform: Shape 1953">
              <a:extLst>
                <a:ext uri="{FF2B5EF4-FFF2-40B4-BE49-F238E27FC236}">
                  <a16:creationId xmlns:a16="http://schemas.microsoft.com/office/drawing/2014/main" id="{5ECE161F-B550-4170-8226-97FF6B28A9C9}"/>
                </a:ext>
              </a:extLst>
            </p:cNvPr>
            <p:cNvSpPr/>
            <p:nvPr/>
          </p:nvSpPr>
          <p:spPr>
            <a:xfrm>
              <a:off x="4202112" y="1997075"/>
              <a:ext cx="304800" cy="381000"/>
            </a:xfrm>
            <a:custGeom>
              <a:avLst/>
              <a:gdLst>
                <a:gd name="connsiteX0" fmla="*/ 304800 w 304800"/>
                <a:gd name="connsiteY0" fmla="*/ 0 h 381000"/>
                <a:gd name="connsiteX1" fmla="*/ 190500 w 304800"/>
                <a:gd name="connsiteY1" fmla="*/ 0 h 381000"/>
                <a:gd name="connsiteX2" fmla="*/ 0 w 304800"/>
                <a:gd name="connsiteY2" fmla="*/ 190500 h 381000"/>
                <a:gd name="connsiteX3" fmla="*/ 0 w 304800"/>
                <a:gd name="connsiteY3" fmla="*/ 190500 h 381000"/>
                <a:gd name="connsiteX4" fmla="*/ 190500 w 304800"/>
                <a:gd name="connsiteY4" fmla="*/ 381000 h 381000"/>
                <a:gd name="connsiteX5" fmla="*/ 304800 w 304800"/>
                <a:gd name="connsiteY5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381000">
                  <a:moveTo>
                    <a:pt x="304800" y="0"/>
                  </a:moveTo>
                  <a:lnTo>
                    <a:pt x="190500" y="0"/>
                  </a:lnTo>
                  <a:cubicBezTo>
                    <a:pt x="85290" y="0"/>
                    <a:pt x="0" y="85290"/>
                    <a:pt x="0" y="190500"/>
                  </a:cubicBezTo>
                  <a:lnTo>
                    <a:pt x="0" y="190500"/>
                  </a:lnTo>
                  <a:cubicBezTo>
                    <a:pt x="0" y="295710"/>
                    <a:pt x="85290" y="381000"/>
                    <a:pt x="190500" y="381000"/>
                  </a:cubicBezTo>
                  <a:lnTo>
                    <a:pt x="304800" y="3810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5" name="Freeform: Shape 1954">
              <a:extLst>
                <a:ext uri="{FF2B5EF4-FFF2-40B4-BE49-F238E27FC236}">
                  <a16:creationId xmlns:a16="http://schemas.microsoft.com/office/drawing/2014/main" id="{00FCDF84-B8A7-4B9E-BB4B-CAD855753F50}"/>
                </a:ext>
              </a:extLst>
            </p:cNvPr>
            <p:cNvSpPr/>
            <p:nvPr/>
          </p:nvSpPr>
          <p:spPr>
            <a:xfrm>
              <a:off x="4354500" y="1920853"/>
              <a:ext cx="419100" cy="609600"/>
            </a:xfrm>
            <a:custGeom>
              <a:avLst/>
              <a:gdLst>
                <a:gd name="connsiteX0" fmla="*/ 350608 w 419100"/>
                <a:gd name="connsiteY0" fmla="*/ 609622 h 609600"/>
                <a:gd name="connsiteX1" fmla="*/ 285191 w 419100"/>
                <a:gd name="connsiteY1" fmla="*/ 572617 h 609600"/>
                <a:gd name="connsiteX2" fmla="*/ 10871 w 419100"/>
                <a:gd name="connsiteY2" fmla="*/ 115417 h 609600"/>
                <a:gd name="connsiteX3" fmla="*/ 37007 w 419100"/>
                <a:gd name="connsiteY3" fmla="*/ 10871 h 609600"/>
                <a:gd name="connsiteX4" fmla="*/ 141554 w 419100"/>
                <a:gd name="connsiteY4" fmla="*/ 37007 h 609600"/>
                <a:gd name="connsiteX5" fmla="*/ 415874 w 419100"/>
                <a:gd name="connsiteY5" fmla="*/ 494207 h 609600"/>
                <a:gd name="connsiteX6" fmla="*/ 389753 w 419100"/>
                <a:gd name="connsiteY6" fmla="*/ 598757 h 609600"/>
                <a:gd name="connsiteX7" fmla="*/ 350608 w 419100"/>
                <a:gd name="connsiteY7" fmla="*/ 609622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100" h="609600">
                  <a:moveTo>
                    <a:pt x="350608" y="609622"/>
                  </a:moveTo>
                  <a:cubicBezTo>
                    <a:pt x="323813" y="609647"/>
                    <a:pt x="298974" y="595596"/>
                    <a:pt x="285191" y="572617"/>
                  </a:cubicBezTo>
                  <a:lnTo>
                    <a:pt x="10871" y="115417"/>
                  </a:lnTo>
                  <a:cubicBezTo>
                    <a:pt x="-10782" y="79330"/>
                    <a:pt x="920" y="32523"/>
                    <a:pt x="37007" y="10871"/>
                  </a:cubicBezTo>
                  <a:cubicBezTo>
                    <a:pt x="73094" y="-10782"/>
                    <a:pt x="119901" y="920"/>
                    <a:pt x="141554" y="37007"/>
                  </a:cubicBezTo>
                  <a:lnTo>
                    <a:pt x="415874" y="494207"/>
                  </a:lnTo>
                  <a:cubicBezTo>
                    <a:pt x="437531" y="530291"/>
                    <a:pt x="425837" y="577099"/>
                    <a:pt x="389753" y="598757"/>
                  </a:cubicBezTo>
                  <a:cubicBezTo>
                    <a:pt x="377929" y="605854"/>
                    <a:pt x="364399" y="609609"/>
                    <a:pt x="350608" y="609622"/>
                  </a:cubicBezTo>
                  <a:close/>
                </a:path>
              </a:pathLst>
            </a:custGeom>
            <a:solidFill>
              <a:srgbClr val="EAEA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6" name="Freeform: Shape 1955">
              <a:extLst>
                <a:ext uri="{FF2B5EF4-FFF2-40B4-BE49-F238E27FC236}">
                  <a16:creationId xmlns:a16="http://schemas.microsoft.com/office/drawing/2014/main" id="{2DD4CB5A-29DE-4C75-9525-495E7542801E}"/>
                </a:ext>
              </a:extLst>
            </p:cNvPr>
            <p:cNvSpPr/>
            <p:nvPr/>
          </p:nvSpPr>
          <p:spPr>
            <a:xfrm>
              <a:off x="5309444" y="1920863"/>
              <a:ext cx="409575" cy="590550"/>
            </a:xfrm>
            <a:custGeom>
              <a:avLst/>
              <a:gdLst>
                <a:gd name="connsiteX0" fmla="*/ 76130 w 409575"/>
                <a:gd name="connsiteY0" fmla="*/ 592867 h 590550"/>
                <a:gd name="connsiteX1" fmla="*/ 0 w 409575"/>
                <a:gd name="connsiteY1" fmla="*/ 516597 h 590550"/>
                <a:gd name="connsiteX2" fmla="*/ 10865 w 409575"/>
                <a:gd name="connsiteY2" fmla="*/ 477453 h 590550"/>
                <a:gd name="connsiteX3" fmla="*/ 275127 w 409575"/>
                <a:gd name="connsiteY3" fmla="*/ 37007 h 590550"/>
                <a:gd name="connsiteX4" fmla="*/ 379673 w 409575"/>
                <a:gd name="connsiteY4" fmla="*/ 10871 h 590550"/>
                <a:gd name="connsiteX5" fmla="*/ 405810 w 409575"/>
                <a:gd name="connsiteY5" fmla="*/ 115417 h 590550"/>
                <a:gd name="connsiteX6" fmla="*/ 141538 w 409575"/>
                <a:gd name="connsiteY6" fmla="*/ 555862 h 590550"/>
                <a:gd name="connsiteX7" fmla="*/ 76130 w 409575"/>
                <a:gd name="connsiteY7" fmla="*/ 592867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575" h="590550">
                  <a:moveTo>
                    <a:pt x="76130" y="592867"/>
                  </a:moveTo>
                  <a:cubicBezTo>
                    <a:pt x="34046" y="592829"/>
                    <a:pt x="-38" y="558682"/>
                    <a:pt x="0" y="516597"/>
                  </a:cubicBezTo>
                  <a:cubicBezTo>
                    <a:pt x="13" y="502806"/>
                    <a:pt x="3768" y="489277"/>
                    <a:pt x="10865" y="477453"/>
                  </a:cubicBezTo>
                  <a:lnTo>
                    <a:pt x="275127" y="37007"/>
                  </a:lnTo>
                  <a:cubicBezTo>
                    <a:pt x="296779" y="920"/>
                    <a:pt x="343586" y="-10782"/>
                    <a:pt x="379673" y="10871"/>
                  </a:cubicBezTo>
                  <a:cubicBezTo>
                    <a:pt x="415760" y="32523"/>
                    <a:pt x="427462" y="79330"/>
                    <a:pt x="405810" y="115417"/>
                  </a:cubicBezTo>
                  <a:lnTo>
                    <a:pt x="141538" y="555862"/>
                  </a:lnTo>
                  <a:cubicBezTo>
                    <a:pt x="127757" y="578838"/>
                    <a:pt x="102922" y="592889"/>
                    <a:pt x="76130" y="592867"/>
                  </a:cubicBezTo>
                  <a:close/>
                </a:path>
              </a:pathLst>
            </a:custGeom>
            <a:solidFill>
              <a:srgbClr val="EAEA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7" name="Freeform: Shape 1956">
              <a:extLst>
                <a:ext uri="{FF2B5EF4-FFF2-40B4-BE49-F238E27FC236}">
                  <a16:creationId xmlns:a16="http://schemas.microsoft.com/office/drawing/2014/main" id="{2D071020-985F-41AB-8715-9F89831AC842}"/>
                </a:ext>
              </a:extLst>
            </p:cNvPr>
            <p:cNvSpPr/>
            <p:nvPr/>
          </p:nvSpPr>
          <p:spPr>
            <a:xfrm>
              <a:off x="4430712" y="2352672"/>
              <a:ext cx="1219200" cy="809625"/>
            </a:xfrm>
            <a:custGeom>
              <a:avLst/>
              <a:gdLst>
                <a:gd name="connsiteX0" fmla="*/ 1219200 w 1219200"/>
                <a:gd name="connsiteY0" fmla="*/ 541868 h 809625"/>
                <a:gd name="connsiteX1" fmla="*/ 1219200 w 1219200"/>
                <a:gd name="connsiteY1" fmla="*/ 541868 h 809625"/>
                <a:gd name="connsiteX2" fmla="*/ 677332 w 1219200"/>
                <a:gd name="connsiteY2" fmla="*/ 812806 h 809625"/>
                <a:gd name="connsiteX3" fmla="*/ 541868 w 1219200"/>
                <a:gd name="connsiteY3" fmla="*/ 812806 h 809625"/>
                <a:gd name="connsiteX4" fmla="*/ 0 w 1219200"/>
                <a:gd name="connsiteY4" fmla="*/ 541868 h 809625"/>
                <a:gd name="connsiteX5" fmla="*/ 0 w 1219200"/>
                <a:gd name="connsiteY5" fmla="*/ 541868 h 809625"/>
                <a:gd name="connsiteX6" fmla="*/ 0 w 1219200"/>
                <a:gd name="connsiteY6" fmla="*/ 270939 h 809625"/>
                <a:gd name="connsiteX7" fmla="*/ 0 w 1219200"/>
                <a:gd name="connsiteY7" fmla="*/ 270939 h 809625"/>
                <a:gd name="connsiteX8" fmla="*/ 541868 w 1219200"/>
                <a:gd name="connsiteY8" fmla="*/ 0 h 809625"/>
                <a:gd name="connsiteX9" fmla="*/ 677332 w 1219200"/>
                <a:gd name="connsiteY9" fmla="*/ 0 h 809625"/>
                <a:gd name="connsiteX10" fmla="*/ 1219200 w 1219200"/>
                <a:gd name="connsiteY10" fmla="*/ 270939 h 809625"/>
                <a:gd name="connsiteX11" fmla="*/ 1219200 w 1219200"/>
                <a:gd name="connsiteY11" fmla="*/ 270939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" h="809625">
                  <a:moveTo>
                    <a:pt x="1219200" y="541868"/>
                  </a:moveTo>
                  <a:lnTo>
                    <a:pt x="1219200" y="541868"/>
                  </a:lnTo>
                  <a:cubicBezTo>
                    <a:pt x="1091282" y="712424"/>
                    <a:pt x="890529" y="812803"/>
                    <a:pt x="677332" y="812806"/>
                  </a:cubicBezTo>
                  <a:lnTo>
                    <a:pt x="541868" y="812806"/>
                  </a:lnTo>
                  <a:cubicBezTo>
                    <a:pt x="328672" y="812803"/>
                    <a:pt x="127918" y="712424"/>
                    <a:pt x="0" y="541868"/>
                  </a:cubicBezTo>
                  <a:lnTo>
                    <a:pt x="0" y="541868"/>
                  </a:lnTo>
                  <a:lnTo>
                    <a:pt x="0" y="270939"/>
                  </a:lnTo>
                  <a:lnTo>
                    <a:pt x="0" y="270939"/>
                  </a:lnTo>
                  <a:cubicBezTo>
                    <a:pt x="127918" y="100382"/>
                    <a:pt x="328672" y="4"/>
                    <a:pt x="541868" y="0"/>
                  </a:cubicBezTo>
                  <a:lnTo>
                    <a:pt x="677332" y="0"/>
                  </a:lnTo>
                  <a:cubicBezTo>
                    <a:pt x="890529" y="4"/>
                    <a:pt x="1091282" y="100382"/>
                    <a:pt x="1219200" y="270939"/>
                  </a:cubicBezTo>
                  <a:lnTo>
                    <a:pt x="1219200" y="270939"/>
                  </a:lnTo>
                  <a:close/>
                </a:path>
              </a:pathLst>
            </a:custGeom>
            <a:solidFill>
              <a:srgbClr val="85BC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8" name="Freeform: Shape 1957">
              <a:extLst>
                <a:ext uri="{FF2B5EF4-FFF2-40B4-BE49-F238E27FC236}">
                  <a16:creationId xmlns:a16="http://schemas.microsoft.com/office/drawing/2014/main" id="{119E4D28-7AEF-45E4-8F3E-79CA4BF6A29F}"/>
                </a:ext>
              </a:extLst>
            </p:cNvPr>
            <p:cNvSpPr/>
            <p:nvPr/>
          </p:nvSpPr>
          <p:spPr>
            <a:xfrm>
              <a:off x="4659312" y="2606675"/>
              <a:ext cx="762000" cy="152400"/>
            </a:xfrm>
            <a:custGeom>
              <a:avLst/>
              <a:gdLst>
                <a:gd name="connsiteX0" fmla="*/ 685800 w 762000"/>
                <a:gd name="connsiteY0" fmla="*/ 152400 h 152400"/>
                <a:gd name="connsiteX1" fmla="*/ 76200 w 762000"/>
                <a:gd name="connsiteY1" fmla="*/ 152400 h 152400"/>
                <a:gd name="connsiteX2" fmla="*/ 0 w 762000"/>
                <a:gd name="connsiteY2" fmla="*/ 76200 h 152400"/>
                <a:gd name="connsiteX3" fmla="*/ 76200 w 762000"/>
                <a:gd name="connsiteY3" fmla="*/ 0 h 152400"/>
                <a:gd name="connsiteX4" fmla="*/ 685800 w 762000"/>
                <a:gd name="connsiteY4" fmla="*/ 0 h 152400"/>
                <a:gd name="connsiteX5" fmla="*/ 762000 w 762000"/>
                <a:gd name="connsiteY5" fmla="*/ 76200 h 152400"/>
                <a:gd name="connsiteX6" fmla="*/ 685800 w 762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52400">
                  <a:moveTo>
                    <a:pt x="685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685800" y="0"/>
                  </a:lnTo>
                  <a:cubicBezTo>
                    <a:pt x="727884" y="0"/>
                    <a:pt x="762000" y="34116"/>
                    <a:pt x="762000" y="76200"/>
                  </a:cubicBezTo>
                  <a:cubicBezTo>
                    <a:pt x="762000" y="118284"/>
                    <a:pt x="727884" y="152400"/>
                    <a:pt x="685800" y="152400"/>
                  </a:cubicBezTo>
                  <a:close/>
                </a:path>
              </a:pathLst>
            </a:custGeom>
            <a:solidFill>
              <a:srgbClr val="5E85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9" name="Freeform: Shape 1958">
              <a:extLst>
                <a:ext uri="{FF2B5EF4-FFF2-40B4-BE49-F238E27FC236}">
                  <a16:creationId xmlns:a16="http://schemas.microsoft.com/office/drawing/2014/main" id="{2DA2D956-07A7-421A-A2CC-92A92D33BDA5}"/>
                </a:ext>
              </a:extLst>
            </p:cNvPr>
            <p:cNvSpPr/>
            <p:nvPr/>
          </p:nvSpPr>
          <p:spPr>
            <a:xfrm>
              <a:off x="4659312" y="2835275"/>
              <a:ext cx="762000" cy="152400"/>
            </a:xfrm>
            <a:custGeom>
              <a:avLst/>
              <a:gdLst>
                <a:gd name="connsiteX0" fmla="*/ 685800 w 762000"/>
                <a:gd name="connsiteY0" fmla="*/ 152400 h 152400"/>
                <a:gd name="connsiteX1" fmla="*/ 76200 w 762000"/>
                <a:gd name="connsiteY1" fmla="*/ 152400 h 152400"/>
                <a:gd name="connsiteX2" fmla="*/ 0 w 762000"/>
                <a:gd name="connsiteY2" fmla="*/ 76200 h 152400"/>
                <a:gd name="connsiteX3" fmla="*/ 76200 w 762000"/>
                <a:gd name="connsiteY3" fmla="*/ 0 h 152400"/>
                <a:gd name="connsiteX4" fmla="*/ 685800 w 762000"/>
                <a:gd name="connsiteY4" fmla="*/ 0 h 152400"/>
                <a:gd name="connsiteX5" fmla="*/ 762000 w 762000"/>
                <a:gd name="connsiteY5" fmla="*/ 76200 h 152400"/>
                <a:gd name="connsiteX6" fmla="*/ 685800 w 762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52400">
                  <a:moveTo>
                    <a:pt x="685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685800" y="0"/>
                  </a:lnTo>
                  <a:cubicBezTo>
                    <a:pt x="727884" y="0"/>
                    <a:pt x="762000" y="34116"/>
                    <a:pt x="762000" y="76200"/>
                  </a:cubicBezTo>
                  <a:cubicBezTo>
                    <a:pt x="762000" y="118284"/>
                    <a:pt x="727884" y="152400"/>
                    <a:pt x="685800" y="152400"/>
                  </a:cubicBezTo>
                  <a:close/>
                </a:path>
              </a:pathLst>
            </a:custGeom>
            <a:solidFill>
              <a:srgbClr val="5E85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0" name="Freeform: Shape 1959">
              <a:extLst>
                <a:ext uri="{FF2B5EF4-FFF2-40B4-BE49-F238E27FC236}">
                  <a16:creationId xmlns:a16="http://schemas.microsoft.com/office/drawing/2014/main" id="{87CA8F7A-008C-4DBD-8B44-DFE1C0A53FA1}"/>
                </a:ext>
              </a:extLst>
            </p:cNvPr>
            <p:cNvSpPr/>
            <p:nvPr/>
          </p:nvSpPr>
          <p:spPr>
            <a:xfrm>
              <a:off x="3821112" y="42068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1" name="Freeform: Shape 1960">
              <a:extLst>
                <a:ext uri="{FF2B5EF4-FFF2-40B4-BE49-F238E27FC236}">
                  <a16:creationId xmlns:a16="http://schemas.microsoft.com/office/drawing/2014/main" id="{BC65A854-9476-4B07-9C29-C40819B8022C}"/>
                </a:ext>
              </a:extLst>
            </p:cNvPr>
            <p:cNvSpPr/>
            <p:nvPr/>
          </p:nvSpPr>
          <p:spPr>
            <a:xfrm>
              <a:off x="5802312" y="42068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2" name="Freeform: Shape 1961">
              <a:extLst>
                <a:ext uri="{FF2B5EF4-FFF2-40B4-BE49-F238E27FC236}">
                  <a16:creationId xmlns:a16="http://schemas.microsoft.com/office/drawing/2014/main" id="{813B6C2B-23DF-4B72-BFCB-ECD19B466AE9}"/>
                </a:ext>
              </a:extLst>
            </p:cNvPr>
            <p:cNvSpPr/>
            <p:nvPr/>
          </p:nvSpPr>
          <p:spPr>
            <a:xfrm>
              <a:off x="4202111" y="4054475"/>
              <a:ext cx="1676400" cy="762000"/>
            </a:xfrm>
            <a:custGeom>
              <a:avLst/>
              <a:gdLst>
                <a:gd name="connsiteX0" fmla="*/ 1598963 w 1676400"/>
                <a:gd name="connsiteY0" fmla="*/ 142504 h 762000"/>
                <a:gd name="connsiteX1" fmla="*/ 1492083 w 1676400"/>
                <a:gd name="connsiteY1" fmla="*/ 0 h 762000"/>
                <a:gd name="connsiteX2" fmla="*/ 184300 w 1676400"/>
                <a:gd name="connsiteY2" fmla="*/ 0 h 762000"/>
                <a:gd name="connsiteX3" fmla="*/ 77439 w 1676400"/>
                <a:gd name="connsiteY3" fmla="*/ 142504 h 762000"/>
                <a:gd name="connsiteX4" fmla="*/ 19870 w 1676400"/>
                <a:gd name="connsiteY4" fmla="*/ 497253 h 762000"/>
                <a:gd name="connsiteX5" fmla="*/ 108119 w 1676400"/>
                <a:gd name="connsiteY5" fmla="*/ 762048 h 762000"/>
                <a:gd name="connsiteX6" fmla="*/ 1568302 w 1676400"/>
                <a:gd name="connsiteY6" fmla="*/ 762048 h 762000"/>
                <a:gd name="connsiteX7" fmla="*/ 1656551 w 1676400"/>
                <a:gd name="connsiteY7" fmla="*/ 497253 h 762000"/>
                <a:gd name="connsiteX8" fmla="*/ 1598963 w 1676400"/>
                <a:gd name="connsiteY8" fmla="*/ 142504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6400" h="762000">
                  <a:moveTo>
                    <a:pt x="1598963" y="142504"/>
                  </a:moveTo>
                  <a:lnTo>
                    <a:pt x="1492083" y="0"/>
                  </a:lnTo>
                  <a:lnTo>
                    <a:pt x="184300" y="0"/>
                  </a:lnTo>
                  <a:lnTo>
                    <a:pt x="77439" y="142504"/>
                  </a:lnTo>
                  <a:cubicBezTo>
                    <a:pt x="1210" y="244146"/>
                    <a:pt x="-20304" y="376719"/>
                    <a:pt x="19870" y="497253"/>
                  </a:cubicBezTo>
                  <a:lnTo>
                    <a:pt x="108119" y="762048"/>
                  </a:lnTo>
                  <a:lnTo>
                    <a:pt x="1568302" y="762048"/>
                  </a:lnTo>
                  <a:lnTo>
                    <a:pt x="1656551" y="497253"/>
                  </a:lnTo>
                  <a:cubicBezTo>
                    <a:pt x="1696720" y="376716"/>
                    <a:pt x="1675199" y="244143"/>
                    <a:pt x="1598963" y="142504"/>
                  </a:cubicBezTo>
                  <a:close/>
                </a:path>
              </a:pathLst>
            </a:custGeom>
            <a:solidFill>
              <a:srgbClr val="D970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3" name="Freeform: Shape 1962">
              <a:extLst>
                <a:ext uri="{FF2B5EF4-FFF2-40B4-BE49-F238E27FC236}">
                  <a16:creationId xmlns:a16="http://schemas.microsoft.com/office/drawing/2014/main" id="{95CB1588-D488-490E-8D32-94316D71FDD4}"/>
                </a:ext>
              </a:extLst>
            </p:cNvPr>
            <p:cNvSpPr/>
            <p:nvPr/>
          </p:nvSpPr>
          <p:spPr>
            <a:xfrm>
              <a:off x="4659312" y="2606675"/>
              <a:ext cx="762000" cy="152400"/>
            </a:xfrm>
            <a:custGeom>
              <a:avLst/>
              <a:gdLst>
                <a:gd name="connsiteX0" fmla="*/ 76200 w 762000"/>
                <a:gd name="connsiteY0" fmla="*/ 152400 h 152400"/>
                <a:gd name="connsiteX1" fmla="*/ 685800 w 762000"/>
                <a:gd name="connsiteY1" fmla="*/ 152400 h 152400"/>
                <a:gd name="connsiteX2" fmla="*/ 762000 w 762000"/>
                <a:gd name="connsiteY2" fmla="*/ 76200 h 152400"/>
                <a:gd name="connsiteX3" fmla="*/ 685800 w 762000"/>
                <a:gd name="connsiteY3" fmla="*/ 0 h 152400"/>
                <a:gd name="connsiteX4" fmla="*/ 76200 w 762000"/>
                <a:gd name="connsiteY4" fmla="*/ 0 h 152400"/>
                <a:gd name="connsiteX5" fmla="*/ 0 w 762000"/>
                <a:gd name="connsiteY5" fmla="*/ 76200 h 152400"/>
                <a:gd name="connsiteX6" fmla="*/ 76200 w 762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52400">
                  <a:moveTo>
                    <a:pt x="76200" y="152400"/>
                  </a:moveTo>
                  <a:lnTo>
                    <a:pt x="685800" y="152400"/>
                  </a:lnTo>
                  <a:cubicBezTo>
                    <a:pt x="727884" y="152400"/>
                    <a:pt x="762000" y="118284"/>
                    <a:pt x="762000" y="76200"/>
                  </a:cubicBezTo>
                  <a:cubicBezTo>
                    <a:pt x="762000" y="34116"/>
                    <a:pt x="727884" y="0"/>
                    <a:pt x="685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4" name="Freeform: Shape 1963">
              <a:extLst>
                <a:ext uri="{FF2B5EF4-FFF2-40B4-BE49-F238E27FC236}">
                  <a16:creationId xmlns:a16="http://schemas.microsoft.com/office/drawing/2014/main" id="{36CE0741-24CD-45B4-B3A8-1EFBC8E33F0A}"/>
                </a:ext>
              </a:extLst>
            </p:cNvPr>
            <p:cNvSpPr/>
            <p:nvPr/>
          </p:nvSpPr>
          <p:spPr>
            <a:xfrm>
              <a:off x="4659312" y="2835275"/>
              <a:ext cx="762000" cy="152400"/>
            </a:xfrm>
            <a:custGeom>
              <a:avLst/>
              <a:gdLst>
                <a:gd name="connsiteX0" fmla="*/ 76200 w 762000"/>
                <a:gd name="connsiteY0" fmla="*/ 152400 h 152400"/>
                <a:gd name="connsiteX1" fmla="*/ 685800 w 762000"/>
                <a:gd name="connsiteY1" fmla="*/ 152400 h 152400"/>
                <a:gd name="connsiteX2" fmla="*/ 762000 w 762000"/>
                <a:gd name="connsiteY2" fmla="*/ 76200 h 152400"/>
                <a:gd name="connsiteX3" fmla="*/ 685800 w 762000"/>
                <a:gd name="connsiteY3" fmla="*/ 0 h 152400"/>
                <a:gd name="connsiteX4" fmla="*/ 76200 w 762000"/>
                <a:gd name="connsiteY4" fmla="*/ 0 h 152400"/>
                <a:gd name="connsiteX5" fmla="*/ 0 w 762000"/>
                <a:gd name="connsiteY5" fmla="*/ 76200 h 152400"/>
                <a:gd name="connsiteX6" fmla="*/ 76200 w 762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52400">
                  <a:moveTo>
                    <a:pt x="76200" y="152400"/>
                  </a:moveTo>
                  <a:lnTo>
                    <a:pt x="685800" y="152400"/>
                  </a:lnTo>
                  <a:cubicBezTo>
                    <a:pt x="727884" y="152400"/>
                    <a:pt x="762000" y="118284"/>
                    <a:pt x="762000" y="76200"/>
                  </a:cubicBezTo>
                  <a:cubicBezTo>
                    <a:pt x="762000" y="34116"/>
                    <a:pt x="727884" y="0"/>
                    <a:pt x="685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5" name="Freeform: Shape 1964">
              <a:extLst>
                <a:ext uri="{FF2B5EF4-FFF2-40B4-BE49-F238E27FC236}">
                  <a16:creationId xmlns:a16="http://schemas.microsoft.com/office/drawing/2014/main" id="{1963B8DA-B736-47F9-9A5F-A56601BA43E6}"/>
                </a:ext>
              </a:extLst>
            </p:cNvPr>
            <p:cNvSpPr/>
            <p:nvPr/>
          </p:nvSpPr>
          <p:spPr>
            <a:xfrm>
              <a:off x="4659312" y="19970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6" name="Freeform: Shape 1965">
              <a:extLst>
                <a:ext uri="{FF2B5EF4-FFF2-40B4-BE49-F238E27FC236}">
                  <a16:creationId xmlns:a16="http://schemas.microsoft.com/office/drawing/2014/main" id="{3AE1ECF4-7204-4EE6-8AFF-EDB8765A3482}"/>
                </a:ext>
              </a:extLst>
            </p:cNvPr>
            <p:cNvSpPr/>
            <p:nvPr/>
          </p:nvSpPr>
          <p:spPr>
            <a:xfrm>
              <a:off x="5192712" y="19970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7" name="Freeform: Shape 1966">
              <a:extLst>
                <a:ext uri="{FF2B5EF4-FFF2-40B4-BE49-F238E27FC236}">
                  <a16:creationId xmlns:a16="http://schemas.microsoft.com/office/drawing/2014/main" id="{F4BB0FD6-8D35-43F6-8F4B-35D35BCAD308}"/>
                </a:ext>
              </a:extLst>
            </p:cNvPr>
            <p:cNvSpPr/>
            <p:nvPr/>
          </p:nvSpPr>
          <p:spPr>
            <a:xfrm>
              <a:off x="3744912" y="930275"/>
              <a:ext cx="2590800" cy="3962400"/>
            </a:xfrm>
            <a:custGeom>
              <a:avLst/>
              <a:gdLst>
                <a:gd name="connsiteX0" fmla="*/ 76200 w 2590800"/>
                <a:gd name="connsiteY0" fmla="*/ 3962400 h 3962400"/>
                <a:gd name="connsiteX1" fmla="*/ 2514600 w 2590800"/>
                <a:gd name="connsiteY1" fmla="*/ 3962400 h 3962400"/>
                <a:gd name="connsiteX2" fmla="*/ 2590800 w 2590800"/>
                <a:gd name="connsiteY2" fmla="*/ 3886200 h 3962400"/>
                <a:gd name="connsiteX3" fmla="*/ 2590800 w 2590800"/>
                <a:gd name="connsiteY3" fmla="*/ 2993127 h 3962400"/>
                <a:gd name="connsiteX4" fmla="*/ 2442210 w 2590800"/>
                <a:gd name="connsiteY4" fmla="*/ 2646998 h 3962400"/>
                <a:gd name="connsiteX5" fmla="*/ 2366963 w 2590800"/>
                <a:gd name="connsiteY5" fmla="*/ 1922298 h 3962400"/>
                <a:gd name="connsiteX6" fmla="*/ 2209800 w 2590800"/>
                <a:gd name="connsiteY6" fmla="*/ 1474337 h 3962400"/>
                <a:gd name="connsiteX7" fmla="*/ 2209800 w 2590800"/>
                <a:gd name="connsiteY7" fmla="*/ 914400 h 3962400"/>
                <a:gd name="connsiteX8" fmla="*/ 1295400 w 2590800"/>
                <a:gd name="connsiteY8" fmla="*/ 0 h 3962400"/>
                <a:gd name="connsiteX9" fmla="*/ 381000 w 2590800"/>
                <a:gd name="connsiteY9" fmla="*/ 914400 h 3962400"/>
                <a:gd name="connsiteX10" fmla="*/ 381000 w 2590800"/>
                <a:gd name="connsiteY10" fmla="*/ 1474327 h 3962400"/>
                <a:gd name="connsiteX11" fmla="*/ 223838 w 2590800"/>
                <a:gd name="connsiteY11" fmla="*/ 1922288 h 3962400"/>
                <a:gd name="connsiteX12" fmla="*/ 148590 w 2590800"/>
                <a:gd name="connsiteY12" fmla="*/ 2647017 h 3962400"/>
                <a:gd name="connsiteX13" fmla="*/ 0 w 2590800"/>
                <a:gd name="connsiteY13" fmla="*/ 2993127 h 3962400"/>
                <a:gd name="connsiteX14" fmla="*/ 0 w 2590800"/>
                <a:gd name="connsiteY14" fmla="*/ 3886200 h 3962400"/>
                <a:gd name="connsiteX15" fmla="*/ 76200 w 2590800"/>
                <a:gd name="connsiteY15" fmla="*/ 3962400 h 3962400"/>
                <a:gd name="connsiteX16" fmla="*/ 152400 w 2590800"/>
                <a:gd name="connsiteY16" fmla="*/ 3810000 h 3962400"/>
                <a:gd name="connsiteX17" fmla="*/ 152400 w 2590800"/>
                <a:gd name="connsiteY17" fmla="*/ 3352800 h 3962400"/>
                <a:gd name="connsiteX18" fmla="*/ 404870 w 2590800"/>
                <a:gd name="connsiteY18" fmla="*/ 3352800 h 3962400"/>
                <a:gd name="connsiteX19" fmla="*/ 404784 w 2590800"/>
                <a:gd name="connsiteY19" fmla="*/ 3645551 h 3962400"/>
                <a:gd name="connsiteX20" fmla="*/ 459600 w 2590800"/>
                <a:gd name="connsiteY20" fmla="*/ 3810000 h 3962400"/>
                <a:gd name="connsiteX21" fmla="*/ 620239 w 2590800"/>
                <a:gd name="connsiteY21" fmla="*/ 3810000 h 3962400"/>
                <a:gd name="connsiteX22" fmla="*/ 549364 w 2590800"/>
                <a:gd name="connsiteY22" fmla="*/ 3597354 h 3962400"/>
                <a:gd name="connsiteX23" fmla="*/ 588102 w 2590800"/>
                <a:gd name="connsiteY23" fmla="*/ 3322863 h 3962400"/>
                <a:gd name="connsiteX24" fmla="*/ 601361 w 2590800"/>
                <a:gd name="connsiteY24" fmla="*/ 3274886 h 3962400"/>
                <a:gd name="connsiteX25" fmla="*/ 601161 w 2590800"/>
                <a:gd name="connsiteY25" fmla="*/ 3271800 h 3962400"/>
                <a:gd name="connsiteX26" fmla="*/ 525113 w 2590800"/>
                <a:gd name="connsiteY26" fmla="*/ 3200362 h 3962400"/>
                <a:gd name="connsiteX27" fmla="*/ 152400 w 2590800"/>
                <a:gd name="connsiteY27" fmla="*/ 3200362 h 3962400"/>
                <a:gd name="connsiteX28" fmla="*/ 152400 w 2590800"/>
                <a:gd name="connsiteY28" fmla="*/ 2993127 h 3962400"/>
                <a:gd name="connsiteX29" fmla="*/ 478526 w 2590800"/>
                <a:gd name="connsiteY29" fmla="*/ 2667000 h 3962400"/>
                <a:gd name="connsiteX30" fmla="*/ 716775 w 2590800"/>
                <a:gd name="connsiteY30" fmla="*/ 2667000 h 3962400"/>
                <a:gd name="connsiteX31" fmla="*/ 1638364 w 2590800"/>
                <a:gd name="connsiteY31" fmla="*/ 2902699 h 3962400"/>
                <a:gd name="connsiteX32" fmla="*/ 1874063 w 2590800"/>
                <a:gd name="connsiteY32" fmla="*/ 2667000 h 3962400"/>
                <a:gd name="connsiteX33" fmla="*/ 2112312 w 2590800"/>
                <a:gd name="connsiteY33" fmla="*/ 2667000 h 3962400"/>
                <a:gd name="connsiteX34" fmla="*/ 2438400 w 2590800"/>
                <a:gd name="connsiteY34" fmla="*/ 2993127 h 3962400"/>
                <a:gd name="connsiteX35" fmla="*/ 2438400 w 2590800"/>
                <a:gd name="connsiteY35" fmla="*/ 3200400 h 3962400"/>
                <a:gd name="connsiteX36" fmla="*/ 2063344 w 2590800"/>
                <a:gd name="connsiteY36" fmla="*/ 3200400 h 3962400"/>
                <a:gd name="connsiteX37" fmla="*/ 1987117 w 2590800"/>
                <a:gd name="connsiteY37" fmla="*/ 3276574 h 3962400"/>
                <a:gd name="connsiteX38" fmla="*/ 2000974 w 2590800"/>
                <a:gd name="connsiteY38" fmla="*/ 3320415 h 3962400"/>
                <a:gd name="connsiteX39" fmla="*/ 2041436 w 2590800"/>
                <a:gd name="connsiteY39" fmla="*/ 3597393 h 3962400"/>
                <a:gd name="connsiteX40" fmla="*/ 1970561 w 2590800"/>
                <a:gd name="connsiteY40" fmla="*/ 3810000 h 3962400"/>
                <a:gd name="connsiteX41" fmla="*/ 609600 w 2590800"/>
                <a:gd name="connsiteY41" fmla="*/ 1365066 h 3962400"/>
                <a:gd name="connsiteX42" fmla="*/ 539926 w 2590800"/>
                <a:gd name="connsiteY42" fmla="*/ 1219208 h 3962400"/>
                <a:gd name="connsiteX43" fmla="*/ 609600 w 2590800"/>
                <a:gd name="connsiteY43" fmla="*/ 1149534 h 3962400"/>
                <a:gd name="connsiteX44" fmla="*/ 1981200 w 2590800"/>
                <a:gd name="connsiteY44" fmla="*/ 1365066 h 3962400"/>
                <a:gd name="connsiteX45" fmla="*/ 1981200 w 2590800"/>
                <a:gd name="connsiteY45" fmla="*/ 1149534 h 3962400"/>
                <a:gd name="connsiteX46" fmla="*/ 2050874 w 2590800"/>
                <a:gd name="connsiteY46" fmla="*/ 1295392 h 3962400"/>
                <a:gd name="connsiteX47" fmla="*/ 1981200 w 2590800"/>
                <a:gd name="connsiteY47" fmla="*/ 1365066 h 3962400"/>
                <a:gd name="connsiteX48" fmla="*/ 1828800 w 2590800"/>
                <a:gd name="connsiteY48" fmla="*/ 1507665 h 3962400"/>
                <a:gd name="connsiteX49" fmla="*/ 1758649 w 2590800"/>
                <a:gd name="connsiteY49" fmla="*/ 1458830 h 3962400"/>
                <a:gd name="connsiteX50" fmla="*/ 1828800 w 2590800"/>
                <a:gd name="connsiteY50" fmla="*/ 1341911 h 3962400"/>
                <a:gd name="connsiteX51" fmla="*/ 1828800 w 2590800"/>
                <a:gd name="connsiteY51" fmla="*/ 1045702 h 3962400"/>
                <a:gd name="connsiteX52" fmla="*/ 1620964 w 2590800"/>
                <a:gd name="connsiteY52" fmla="*/ 1392098 h 3962400"/>
                <a:gd name="connsiteX53" fmla="*/ 1363132 w 2590800"/>
                <a:gd name="connsiteY53" fmla="*/ 1346206 h 3962400"/>
                <a:gd name="connsiteX54" fmla="*/ 1227668 w 2590800"/>
                <a:gd name="connsiteY54" fmla="*/ 1346206 h 3962400"/>
                <a:gd name="connsiteX55" fmla="*/ 969836 w 2590800"/>
                <a:gd name="connsiteY55" fmla="*/ 1392098 h 3962400"/>
                <a:gd name="connsiteX56" fmla="*/ 773230 w 2590800"/>
                <a:gd name="connsiteY56" fmla="*/ 1064438 h 3962400"/>
                <a:gd name="connsiteX57" fmla="*/ 1448019 w 2590800"/>
                <a:gd name="connsiteY57" fmla="*/ 681904 h 3962400"/>
                <a:gd name="connsiteX58" fmla="*/ 1487786 w 2590800"/>
                <a:gd name="connsiteY58" fmla="*/ 748170 h 3962400"/>
                <a:gd name="connsiteX59" fmla="*/ 1828781 w 2590800"/>
                <a:gd name="connsiteY59" fmla="*/ 1043445 h 3962400"/>
                <a:gd name="connsiteX60" fmla="*/ 762000 w 2590800"/>
                <a:gd name="connsiteY60" fmla="*/ 1341930 h 3962400"/>
                <a:gd name="connsiteX61" fmla="*/ 832152 w 2590800"/>
                <a:gd name="connsiteY61" fmla="*/ 1458849 h 3962400"/>
                <a:gd name="connsiteX62" fmla="*/ 762000 w 2590800"/>
                <a:gd name="connsiteY62" fmla="*/ 1507665 h 3962400"/>
                <a:gd name="connsiteX63" fmla="*/ 762000 w 2590800"/>
                <a:gd name="connsiteY63" fmla="*/ 1719615 h 3962400"/>
                <a:gd name="connsiteX64" fmla="*/ 1227668 w 2590800"/>
                <a:gd name="connsiteY64" fmla="*/ 1498635 h 3962400"/>
                <a:gd name="connsiteX65" fmla="*/ 1363132 w 2590800"/>
                <a:gd name="connsiteY65" fmla="*/ 1498635 h 3962400"/>
                <a:gd name="connsiteX66" fmla="*/ 1828800 w 2590800"/>
                <a:gd name="connsiteY66" fmla="*/ 1719596 h 3962400"/>
                <a:gd name="connsiteX67" fmla="*/ 1828800 w 2590800"/>
                <a:gd name="connsiteY67" fmla="*/ 1938004 h 3962400"/>
                <a:gd name="connsiteX68" fmla="*/ 1363132 w 2590800"/>
                <a:gd name="connsiteY68" fmla="*/ 2158984 h 3962400"/>
                <a:gd name="connsiteX69" fmla="*/ 1227668 w 2590800"/>
                <a:gd name="connsiteY69" fmla="*/ 2158984 h 3962400"/>
                <a:gd name="connsiteX70" fmla="*/ 762000 w 2590800"/>
                <a:gd name="connsiteY70" fmla="*/ 1938004 h 3962400"/>
                <a:gd name="connsiteX71" fmla="*/ 1141828 w 2590800"/>
                <a:gd name="connsiteY71" fmla="*/ 2306412 h 3962400"/>
                <a:gd name="connsiteX72" fmla="*/ 1227668 w 2590800"/>
                <a:gd name="connsiteY72" fmla="*/ 2311422 h 3962400"/>
                <a:gd name="connsiteX73" fmla="*/ 1363132 w 2590800"/>
                <a:gd name="connsiteY73" fmla="*/ 2311422 h 3962400"/>
                <a:gd name="connsiteX74" fmla="*/ 1448972 w 2590800"/>
                <a:gd name="connsiteY74" fmla="*/ 2306412 h 3962400"/>
                <a:gd name="connsiteX75" fmla="*/ 1710261 w 2590800"/>
                <a:gd name="connsiteY75" fmla="*/ 2638740 h 3962400"/>
                <a:gd name="connsiteX76" fmla="*/ 979495 w 2590800"/>
                <a:gd name="connsiteY76" fmla="*/ 2737696 h 3962400"/>
                <a:gd name="connsiteX77" fmla="*/ 880539 w 2590800"/>
                <a:gd name="connsiteY77" fmla="*/ 2638740 h 3962400"/>
                <a:gd name="connsiteX78" fmla="*/ 1141828 w 2590800"/>
                <a:gd name="connsiteY78" fmla="*/ 2306393 h 3962400"/>
                <a:gd name="connsiteX79" fmla="*/ 2438400 w 2590800"/>
                <a:gd name="connsiteY79" fmla="*/ 3810000 h 3962400"/>
                <a:gd name="connsiteX80" fmla="*/ 2131200 w 2590800"/>
                <a:gd name="connsiteY80" fmla="*/ 3810000 h 3962400"/>
                <a:gd name="connsiteX81" fmla="*/ 2186016 w 2590800"/>
                <a:gd name="connsiteY81" fmla="*/ 3645551 h 3962400"/>
                <a:gd name="connsiteX82" fmla="*/ 2185988 w 2590800"/>
                <a:gd name="connsiteY82" fmla="*/ 3352800 h 3962400"/>
                <a:gd name="connsiteX83" fmla="*/ 2438400 w 2590800"/>
                <a:gd name="connsiteY83" fmla="*/ 3352800 h 3962400"/>
                <a:gd name="connsiteX84" fmla="*/ 2247900 w 2590800"/>
                <a:gd name="connsiteY84" fmla="*/ 2017500 h 3962400"/>
                <a:gd name="connsiteX85" fmla="*/ 2314994 w 2590800"/>
                <a:gd name="connsiteY85" fmla="*/ 2559806 h 3962400"/>
                <a:gd name="connsiteX86" fmla="*/ 2112274 w 2590800"/>
                <a:gd name="connsiteY86" fmla="*/ 2514600 h 3962400"/>
                <a:gd name="connsiteX87" fmla="*/ 1838182 w 2590800"/>
                <a:gd name="connsiteY87" fmla="*/ 2514600 h 3962400"/>
                <a:gd name="connsiteX88" fmla="*/ 1773355 w 2590800"/>
                <a:gd name="connsiteY88" fmla="*/ 2498408 h 3962400"/>
                <a:gd name="connsiteX89" fmla="*/ 1600200 w 2590800"/>
                <a:gd name="connsiteY89" fmla="*/ 2276618 h 3962400"/>
                <a:gd name="connsiteX90" fmla="*/ 1600010 w 2590800"/>
                <a:gd name="connsiteY90" fmla="*/ 2272808 h 3962400"/>
                <a:gd name="connsiteX91" fmla="*/ 1965960 w 2590800"/>
                <a:gd name="connsiteY91" fmla="*/ 2009918 h 3962400"/>
                <a:gd name="connsiteX92" fmla="*/ 1981200 w 2590800"/>
                <a:gd name="connsiteY92" fmla="*/ 1964198 h 3962400"/>
                <a:gd name="connsiteX93" fmla="*/ 1981200 w 2590800"/>
                <a:gd name="connsiteY93" fmla="*/ 1521238 h 3962400"/>
                <a:gd name="connsiteX94" fmla="*/ 2057905 w 2590800"/>
                <a:gd name="connsiteY94" fmla="*/ 1497987 h 3962400"/>
                <a:gd name="connsiteX95" fmla="*/ 2247900 w 2590800"/>
                <a:gd name="connsiteY95" fmla="*/ 2017500 h 3962400"/>
                <a:gd name="connsiteX96" fmla="*/ 1295400 w 2590800"/>
                <a:gd name="connsiteY96" fmla="*/ 152400 h 3962400"/>
                <a:gd name="connsiteX97" fmla="*/ 2057400 w 2590800"/>
                <a:gd name="connsiteY97" fmla="*/ 914400 h 3962400"/>
                <a:gd name="connsiteX98" fmla="*/ 2057400 w 2590800"/>
                <a:gd name="connsiteY98" fmla="*/ 1016384 h 3962400"/>
                <a:gd name="connsiteX99" fmla="*/ 1981200 w 2590800"/>
                <a:gd name="connsiteY99" fmla="*/ 993362 h 3962400"/>
                <a:gd name="connsiteX100" fmla="*/ 1981200 w 2590800"/>
                <a:gd name="connsiteY100" fmla="*/ 990600 h 3962400"/>
                <a:gd name="connsiteX101" fmla="*/ 1929098 w 2590800"/>
                <a:gd name="connsiteY101" fmla="*/ 918315 h 3962400"/>
                <a:gd name="connsiteX102" fmla="*/ 1927803 w 2590800"/>
                <a:gd name="connsiteY102" fmla="*/ 917877 h 3962400"/>
                <a:gd name="connsiteX103" fmla="*/ 1618469 w 2590800"/>
                <a:gd name="connsiteY103" fmla="*/ 669731 h 3962400"/>
                <a:gd name="connsiteX104" fmla="*/ 1513141 w 2590800"/>
                <a:gd name="connsiteY104" fmla="*/ 494195 h 3962400"/>
                <a:gd name="connsiteX105" fmla="*/ 1408595 w 2590800"/>
                <a:gd name="connsiteY105" fmla="*/ 468062 h 3962400"/>
                <a:gd name="connsiteX106" fmla="*/ 1379649 w 2590800"/>
                <a:gd name="connsiteY106" fmla="*/ 499320 h 3962400"/>
                <a:gd name="connsiteX107" fmla="*/ 708031 w 2590800"/>
                <a:gd name="connsiteY107" fmla="*/ 914400 h 3962400"/>
                <a:gd name="connsiteX108" fmla="*/ 685800 w 2590800"/>
                <a:gd name="connsiteY108" fmla="*/ 914400 h 3962400"/>
                <a:gd name="connsiteX109" fmla="*/ 609600 w 2590800"/>
                <a:gd name="connsiteY109" fmla="*/ 990600 h 3962400"/>
                <a:gd name="connsiteX110" fmla="*/ 609600 w 2590800"/>
                <a:gd name="connsiteY110" fmla="*/ 993362 h 3962400"/>
                <a:gd name="connsiteX111" fmla="*/ 533400 w 2590800"/>
                <a:gd name="connsiteY111" fmla="*/ 1016384 h 3962400"/>
                <a:gd name="connsiteX112" fmla="*/ 533400 w 2590800"/>
                <a:gd name="connsiteY112" fmla="*/ 914400 h 3962400"/>
                <a:gd name="connsiteX113" fmla="*/ 1295400 w 2590800"/>
                <a:gd name="connsiteY113" fmla="*/ 152400 h 3962400"/>
                <a:gd name="connsiteX114" fmla="*/ 228600 w 2590800"/>
                <a:gd name="connsiteY114" fmla="*/ 2343245 h 3962400"/>
                <a:gd name="connsiteX115" fmla="*/ 342900 w 2590800"/>
                <a:gd name="connsiteY115" fmla="*/ 2017490 h 3962400"/>
                <a:gd name="connsiteX116" fmla="*/ 532924 w 2590800"/>
                <a:gd name="connsiteY116" fmla="*/ 1497978 h 3962400"/>
                <a:gd name="connsiteX117" fmla="*/ 609600 w 2590800"/>
                <a:gd name="connsiteY117" fmla="*/ 1521238 h 3962400"/>
                <a:gd name="connsiteX118" fmla="*/ 609600 w 2590800"/>
                <a:gd name="connsiteY118" fmla="*/ 1964264 h 3962400"/>
                <a:gd name="connsiteX119" fmla="*/ 624840 w 2590800"/>
                <a:gd name="connsiteY119" fmla="*/ 2009984 h 3962400"/>
                <a:gd name="connsiteX120" fmla="*/ 990791 w 2590800"/>
                <a:gd name="connsiteY120" fmla="*/ 2272874 h 3962400"/>
                <a:gd name="connsiteX121" fmla="*/ 990600 w 2590800"/>
                <a:gd name="connsiteY121" fmla="*/ 2276685 h 3962400"/>
                <a:gd name="connsiteX122" fmla="*/ 817445 w 2590800"/>
                <a:gd name="connsiteY122" fmla="*/ 2498408 h 3962400"/>
                <a:gd name="connsiteX123" fmla="*/ 752618 w 2590800"/>
                <a:gd name="connsiteY123" fmla="*/ 2514600 h 3962400"/>
                <a:gd name="connsiteX124" fmla="*/ 478526 w 2590800"/>
                <a:gd name="connsiteY124" fmla="*/ 2514600 h 3962400"/>
                <a:gd name="connsiteX125" fmla="*/ 275711 w 2590800"/>
                <a:gd name="connsiteY125" fmla="*/ 2559844 h 3962400"/>
                <a:gd name="connsiteX126" fmla="*/ 228600 w 2590800"/>
                <a:gd name="connsiteY126" fmla="*/ 2343245 h 396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2590800" h="3962400">
                  <a:moveTo>
                    <a:pt x="76200" y="3962400"/>
                  </a:moveTo>
                  <a:lnTo>
                    <a:pt x="2514600" y="3962400"/>
                  </a:lnTo>
                  <a:cubicBezTo>
                    <a:pt x="2556684" y="3962400"/>
                    <a:pt x="2590800" y="3928284"/>
                    <a:pt x="2590800" y="3886200"/>
                  </a:cubicBezTo>
                  <a:lnTo>
                    <a:pt x="2590800" y="2993127"/>
                  </a:lnTo>
                  <a:cubicBezTo>
                    <a:pt x="2590844" y="2862253"/>
                    <a:pt x="2537121" y="2737108"/>
                    <a:pt x="2442210" y="2646998"/>
                  </a:cubicBezTo>
                  <a:cubicBezTo>
                    <a:pt x="2561224" y="2411542"/>
                    <a:pt x="2531812" y="2128279"/>
                    <a:pt x="2366963" y="1922298"/>
                  </a:cubicBezTo>
                  <a:cubicBezTo>
                    <a:pt x="2265415" y="1795052"/>
                    <a:pt x="2210011" y="1637135"/>
                    <a:pt x="2209800" y="1474337"/>
                  </a:cubicBezTo>
                  <a:lnTo>
                    <a:pt x="2209800" y="914400"/>
                  </a:lnTo>
                  <a:cubicBezTo>
                    <a:pt x="2209800" y="409391"/>
                    <a:pt x="1800409" y="0"/>
                    <a:pt x="1295400" y="0"/>
                  </a:cubicBezTo>
                  <a:cubicBezTo>
                    <a:pt x="790391" y="0"/>
                    <a:pt x="381000" y="409391"/>
                    <a:pt x="381000" y="914400"/>
                  </a:cubicBezTo>
                  <a:lnTo>
                    <a:pt x="381000" y="1474327"/>
                  </a:lnTo>
                  <a:cubicBezTo>
                    <a:pt x="380789" y="1637126"/>
                    <a:pt x="325386" y="1795043"/>
                    <a:pt x="223838" y="1922288"/>
                  </a:cubicBezTo>
                  <a:cubicBezTo>
                    <a:pt x="59010" y="2128290"/>
                    <a:pt x="29600" y="2411547"/>
                    <a:pt x="148590" y="2647017"/>
                  </a:cubicBezTo>
                  <a:cubicBezTo>
                    <a:pt x="53684" y="2737123"/>
                    <a:pt x="-39" y="2862260"/>
                    <a:pt x="0" y="2993127"/>
                  </a:cubicBezTo>
                  <a:lnTo>
                    <a:pt x="0" y="3886200"/>
                  </a:lnTo>
                  <a:cubicBezTo>
                    <a:pt x="0" y="3928284"/>
                    <a:pt x="34116" y="3962400"/>
                    <a:pt x="76200" y="3962400"/>
                  </a:cubicBezTo>
                  <a:close/>
                  <a:moveTo>
                    <a:pt x="152400" y="3810000"/>
                  </a:moveTo>
                  <a:lnTo>
                    <a:pt x="152400" y="3352800"/>
                  </a:lnTo>
                  <a:lnTo>
                    <a:pt x="404870" y="3352800"/>
                  </a:lnTo>
                  <a:cubicBezTo>
                    <a:pt x="373378" y="3447838"/>
                    <a:pt x="373348" y="3550494"/>
                    <a:pt x="404784" y="3645551"/>
                  </a:cubicBezTo>
                  <a:lnTo>
                    <a:pt x="459600" y="3810000"/>
                  </a:lnTo>
                  <a:close/>
                  <a:moveTo>
                    <a:pt x="620239" y="3810000"/>
                  </a:moveTo>
                  <a:lnTo>
                    <a:pt x="549364" y="3597354"/>
                  </a:lnTo>
                  <a:cubicBezTo>
                    <a:pt x="518773" y="3504822"/>
                    <a:pt x="533098" y="3403316"/>
                    <a:pt x="588102" y="3322863"/>
                  </a:cubicBezTo>
                  <a:cubicBezTo>
                    <a:pt x="597768" y="3308806"/>
                    <a:pt x="602437" y="3291911"/>
                    <a:pt x="601361" y="3274886"/>
                  </a:cubicBezTo>
                  <a:lnTo>
                    <a:pt x="601161" y="3271800"/>
                  </a:lnTo>
                  <a:cubicBezTo>
                    <a:pt x="598646" y="3231645"/>
                    <a:pt x="565347" y="3200364"/>
                    <a:pt x="525113" y="3200362"/>
                  </a:cubicBezTo>
                  <a:lnTo>
                    <a:pt x="152400" y="3200362"/>
                  </a:lnTo>
                  <a:lnTo>
                    <a:pt x="152400" y="2993127"/>
                  </a:lnTo>
                  <a:cubicBezTo>
                    <a:pt x="152605" y="2813097"/>
                    <a:pt x="298497" y="2667205"/>
                    <a:pt x="478526" y="2667000"/>
                  </a:cubicBezTo>
                  <a:lnTo>
                    <a:pt x="716775" y="2667000"/>
                  </a:lnTo>
                  <a:cubicBezTo>
                    <a:pt x="906179" y="2986576"/>
                    <a:pt x="1318788" y="3092102"/>
                    <a:pt x="1638364" y="2902699"/>
                  </a:cubicBezTo>
                  <a:cubicBezTo>
                    <a:pt x="1735461" y="2845153"/>
                    <a:pt x="1816516" y="2764097"/>
                    <a:pt x="1874063" y="2667000"/>
                  </a:cubicBezTo>
                  <a:lnTo>
                    <a:pt x="2112312" y="2667000"/>
                  </a:lnTo>
                  <a:cubicBezTo>
                    <a:pt x="2292327" y="2667226"/>
                    <a:pt x="2438195" y="2813112"/>
                    <a:pt x="2438400" y="2993127"/>
                  </a:cubicBezTo>
                  <a:lnTo>
                    <a:pt x="2438400" y="3200400"/>
                  </a:lnTo>
                  <a:lnTo>
                    <a:pt x="2063344" y="3200400"/>
                  </a:lnTo>
                  <a:cubicBezTo>
                    <a:pt x="2021260" y="3200386"/>
                    <a:pt x="1987132" y="3234490"/>
                    <a:pt x="1987117" y="3276574"/>
                  </a:cubicBezTo>
                  <a:cubicBezTo>
                    <a:pt x="1987112" y="3292266"/>
                    <a:pt x="1991951" y="3307577"/>
                    <a:pt x="2000974" y="3320415"/>
                  </a:cubicBezTo>
                  <a:cubicBezTo>
                    <a:pt x="2057418" y="3401181"/>
                    <a:pt x="2072417" y="3503855"/>
                    <a:pt x="2041436" y="3597393"/>
                  </a:cubicBezTo>
                  <a:lnTo>
                    <a:pt x="1970561" y="3810000"/>
                  </a:lnTo>
                  <a:close/>
                  <a:moveTo>
                    <a:pt x="609600" y="1365066"/>
                  </a:moveTo>
                  <a:cubicBezTo>
                    <a:pt x="550083" y="1344028"/>
                    <a:pt x="518889" y="1278725"/>
                    <a:pt x="539926" y="1219208"/>
                  </a:cubicBezTo>
                  <a:cubicBezTo>
                    <a:pt x="551434" y="1186651"/>
                    <a:pt x="577043" y="1161042"/>
                    <a:pt x="609600" y="1149534"/>
                  </a:cubicBezTo>
                  <a:close/>
                  <a:moveTo>
                    <a:pt x="1981200" y="1365066"/>
                  </a:moveTo>
                  <a:lnTo>
                    <a:pt x="1981200" y="1149534"/>
                  </a:lnTo>
                  <a:cubicBezTo>
                    <a:pt x="2040717" y="1170572"/>
                    <a:pt x="2071911" y="1235875"/>
                    <a:pt x="2050874" y="1295392"/>
                  </a:cubicBezTo>
                  <a:cubicBezTo>
                    <a:pt x="2039366" y="1327949"/>
                    <a:pt x="2013757" y="1353558"/>
                    <a:pt x="1981200" y="1365066"/>
                  </a:cubicBezTo>
                  <a:close/>
                  <a:moveTo>
                    <a:pt x="1828800" y="1507665"/>
                  </a:moveTo>
                  <a:cubicBezTo>
                    <a:pt x="1806351" y="1490083"/>
                    <a:pt x="1782930" y="1473779"/>
                    <a:pt x="1758649" y="1458830"/>
                  </a:cubicBezTo>
                  <a:lnTo>
                    <a:pt x="1828800" y="1341911"/>
                  </a:lnTo>
                  <a:close/>
                  <a:moveTo>
                    <a:pt x="1828800" y="1045702"/>
                  </a:moveTo>
                  <a:lnTo>
                    <a:pt x="1620964" y="1392098"/>
                  </a:lnTo>
                  <a:cubicBezTo>
                    <a:pt x="1538372" y="1361815"/>
                    <a:pt x="1451101" y="1346281"/>
                    <a:pt x="1363132" y="1346206"/>
                  </a:cubicBezTo>
                  <a:lnTo>
                    <a:pt x="1227668" y="1346206"/>
                  </a:lnTo>
                  <a:cubicBezTo>
                    <a:pt x="1139699" y="1346281"/>
                    <a:pt x="1052428" y="1361815"/>
                    <a:pt x="969836" y="1392098"/>
                  </a:cubicBezTo>
                  <a:lnTo>
                    <a:pt x="773230" y="1064438"/>
                  </a:lnTo>
                  <a:cubicBezTo>
                    <a:pt x="1044533" y="1045860"/>
                    <a:pt x="1292742" y="905152"/>
                    <a:pt x="1448019" y="681904"/>
                  </a:cubicBezTo>
                  <a:lnTo>
                    <a:pt x="1487786" y="748170"/>
                  </a:lnTo>
                  <a:cubicBezTo>
                    <a:pt x="1567131" y="880375"/>
                    <a:pt x="1686589" y="983816"/>
                    <a:pt x="1828781" y="1043445"/>
                  </a:cubicBezTo>
                  <a:close/>
                  <a:moveTo>
                    <a:pt x="762000" y="1341930"/>
                  </a:moveTo>
                  <a:lnTo>
                    <a:pt x="832152" y="1458849"/>
                  </a:lnTo>
                  <a:cubicBezTo>
                    <a:pt x="807870" y="1473791"/>
                    <a:pt x="784449" y="1490089"/>
                    <a:pt x="762000" y="1507665"/>
                  </a:cubicBezTo>
                  <a:close/>
                  <a:moveTo>
                    <a:pt x="762000" y="1719615"/>
                  </a:moveTo>
                  <a:cubicBezTo>
                    <a:pt x="876446" y="1580126"/>
                    <a:pt x="1047238" y="1499078"/>
                    <a:pt x="1227668" y="1498635"/>
                  </a:cubicBezTo>
                  <a:lnTo>
                    <a:pt x="1363132" y="1498635"/>
                  </a:lnTo>
                  <a:cubicBezTo>
                    <a:pt x="1543559" y="1499073"/>
                    <a:pt x="1714350" y="1580115"/>
                    <a:pt x="1828800" y="1719596"/>
                  </a:cubicBezTo>
                  <a:lnTo>
                    <a:pt x="1828800" y="1938004"/>
                  </a:lnTo>
                  <a:cubicBezTo>
                    <a:pt x="1714354" y="2077493"/>
                    <a:pt x="1543562" y="2158541"/>
                    <a:pt x="1363132" y="2158984"/>
                  </a:cubicBezTo>
                  <a:lnTo>
                    <a:pt x="1227668" y="2158984"/>
                  </a:lnTo>
                  <a:cubicBezTo>
                    <a:pt x="1047238" y="2158541"/>
                    <a:pt x="876446" y="2077493"/>
                    <a:pt x="762000" y="1938004"/>
                  </a:cubicBezTo>
                  <a:close/>
                  <a:moveTo>
                    <a:pt x="1141828" y="2306412"/>
                  </a:moveTo>
                  <a:cubicBezTo>
                    <a:pt x="1170321" y="2309736"/>
                    <a:pt x="1198982" y="2311409"/>
                    <a:pt x="1227668" y="2311422"/>
                  </a:cubicBezTo>
                  <a:lnTo>
                    <a:pt x="1363132" y="2311422"/>
                  </a:lnTo>
                  <a:cubicBezTo>
                    <a:pt x="1391818" y="2311409"/>
                    <a:pt x="1420479" y="2309736"/>
                    <a:pt x="1448972" y="2306412"/>
                  </a:cubicBezTo>
                  <a:cubicBezTo>
                    <a:pt x="1460818" y="2459846"/>
                    <a:pt x="1563955" y="2591023"/>
                    <a:pt x="1710261" y="2638740"/>
                  </a:cubicBezTo>
                  <a:cubicBezTo>
                    <a:pt x="1535792" y="2867861"/>
                    <a:pt x="1208616" y="2912165"/>
                    <a:pt x="979495" y="2737696"/>
                  </a:cubicBezTo>
                  <a:cubicBezTo>
                    <a:pt x="942213" y="2709307"/>
                    <a:pt x="908928" y="2676022"/>
                    <a:pt x="880539" y="2638740"/>
                  </a:cubicBezTo>
                  <a:cubicBezTo>
                    <a:pt x="1026851" y="2591021"/>
                    <a:pt x="1129989" y="2459835"/>
                    <a:pt x="1141828" y="2306393"/>
                  </a:cubicBezTo>
                  <a:close/>
                  <a:moveTo>
                    <a:pt x="2438400" y="3810000"/>
                  </a:moveTo>
                  <a:lnTo>
                    <a:pt x="2131200" y="3810000"/>
                  </a:lnTo>
                  <a:lnTo>
                    <a:pt x="2186016" y="3645551"/>
                  </a:lnTo>
                  <a:cubicBezTo>
                    <a:pt x="2217526" y="3550509"/>
                    <a:pt x="2217516" y="3447835"/>
                    <a:pt x="2185988" y="3352800"/>
                  </a:cubicBezTo>
                  <a:lnTo>
                    <a:pt x="2438400" y="3352800"/>
                  </a:lnTo>
                  <a:close/>
                  <a:moveTo>
                    <a:pt x="2247900" y="2017500"/>
                  </a:moveTo>
                  <a:cubicBezTo>
                    <a:pt x="2370846" y="2171108"/>
                    <a:pt x="2396798" y="2380866"/>
                    <a:pt x="2314994" y="2559806"/>
                  </a:cubicBezTo>
                  <a:cubicBezTo>
                    <a:pt x="2251576" y="2529987"/>
                    <a:pt x="2182352" y="2514551"/>
                    <a:pt x="2112274" y="2514600"/>
                  </a:cubicBezTo>
                  <a:lnTo>
                    <a:pt x="1838182" y="2514600"/>
                  </a:lnTo>
                  <a:lnTo>
                    <a:pt x="1773355" y="2498408"/>
                  </a:lnTo>
                  <a:cubicBezTo>
                    <a:pt x="1671516" y="2473070"/>
                    <a:pt x="1600073" y="2381561"/>
                    <a:pt x="1600200" y="2276618"/>
                  </a:cubicBezTo>
                  <a:cubicBezTo>
                    <a:pt x="1600200" y="2275342"/>
                    <a:pt x="1600067" y="2274094"/>
                    <a:pt x="1600010" y="2272808"/>
                  </a:cubicBezTo>
                  <a:cubicBezTo>
                    <a:pt x="1745863" y="2224380"/>
                    <a:pt x="1873509" y="2132682"/>
                    <a:pt x="1965960" y="2009918"/>
                  </a:cubicBezTo>
                  <a:cubicBezTo>
                    <a:pt x="1975853" y="1996728"/>
                    <a:pt x="1981200" y="1980685"/>
                    <a:pt x="1981200" y="1964198"/>
                  </a:cubicBezTo>
                  <a:lnTo>
                    <a:pt x="1981200" y="1521238"/>
                  </a:lnTo>
                  <a:cubicBezTo>
                    <a:pt x="2007800" y="1517425"/>
                    <a:pt x="2033665" y="1509585"/>
                    <a:pt x="2057905" y="1497987"/>
                  </a:cubicBezTo>
                  <a:cubicBezTo>
                    <a:pt x="2063235" y="1687178"/>
                    <a:pt x="2129917" y="1869509"/>
                    <a:pt x="2247900" y="2017500"/>
                  </a:cubicBezTo>
                  <a:close/>
                  <a:moveTo>
                    <a:pt x="1295400" y="152400"/>
                  </a:moveTo>
                  <a:cubicBezTo>
                    <a:pt x="1716043" y="152878"/>
                    <a:pt x="2056922" y="493757"/>
                    <a:pt x="2057400" y="914400"/>
                  </a:cubicBezTo>
                  <a:lnTo>
                    <a:pt x="2057400" y="1016384"/>
                  </a:lnTo>
                  <a:cubicBezTo>
                    <a:pt x="2033306" y="1004913"/>
                    <a:pt x="2007615" y="997151"/>
                    <a:pt x="1981200" y="993362"/>
                  </a:cubicBezTo>
                  <a:lnTo>
                    <a:pt x="1981200" y="990600"/>
                  </a:lnTo>
                  <a:cubicBezTo>
                    <a:pt x="1981198" y="957803"/>
                    <a:pt x="1960212" y="928687"/>
                    <a:pt x="1929098" y="918315"/>
                  </a:cubicBezTo>
                  <a:lnTo>
                    <a:pt x="1927803" y="917877"/>
                  </a:lnTo>
                  <a:cubicBezTo>
                    <a:pt x="1798393" y="874709"/>
                    <a:pt x="1688679" y="786697"/>
                    <a:pt x="1618469" y="669731"/>
                  </a:cubicBezTo>
                  <a:lnTo>
                    <a:pt x="1513141" y="494195"/>
                  </a:lnTo>
                  <a:cubicBezTo>
                    <a:pt x="1491488" y="458109"/>
                    <a:pt x="1444681" y="446409"/>
                    <a:pt x="1408595" y="468062"/>
                  </a:cubicBezTo>
                  <a:cubicBezTo>
                    <a:pt x="1396171" y="475517"/>
                    <a:pt x="1386129" y="486360"/>
                    <a:pt x="1379649" y="499320"/>
                  </a:cubicBezTo>
                  <a:cubicBezTo>
                    <a:pt x="1253201" y="754391"/>
                    <a:pt x="992723" y="915375"/>
                    <a:pt x="708031" y="914400"/>
                  </a:cubicBezTo>
                  <a:lnTo>
                    <a:pt x="685800" y="914400"/>
                  </a:lnTo>
                  <a:cubicBezTo>
                    <a:pt x="643716" y="914400"/>
                    <a:pt x="609600" y="948516"/>
                    <a:pt x="609600" y="990600"/>
                  </a:cubicBezTo>
                  <a:lnTo>
                    <a:pt x="609600" y="993362"/>
                  </a:lnTo>
                  <a:cubicBezTo>
                    <a:pt x="583185" y="997151"/>
                    <a:pt x="557494" y="1004912"/>
                    <a:pt x="533400" y="1016384"/>
                  </a:cubicBezTo>
                  <a:lnTo>
                    <a:pt x="533400" y="914400"/>
                  </a:lnTo>
                  <a:cubicBezTo>
                    <a:pt x="533878" y="493757"/>
                    <a:pt x="874757" y="152878"/>
                    <a:pt x="1295400" y="152400"/>
                  </a:cubicBezTo>
                  <a:close/>
                  <a:moveTo>
                    <a:pt x="228600" y="2343245"/>
                  </a:moveTo>
                  <a:cubicBezTo>
                    <a:pt x="228751" y="2224857"/>
                    <a:pt x="269045" y="2110018"/>
                    <a:pt x="342900" y="2017490"/>
                  </a:cubicBezTo>
                  <a:cubicBezTo>
                    <a:pt x="460893" y="1869503"/>
                    <a:pt x="527585" y="1687171"/>
                    <a:pt x="532924" y="1497978"/>
                  </a:cubicBezTo>
                  <a:cubicBezTo>
                    <a:pt x="557155" y="1509576"/>
                    <a:pt x="583009" y="1517419"/>
                    <a:pt x="609600" y="1521238"/>
                  </a:cubicBezTo>
                  <a:lnTo>
                    <a:pt x="609600" y="1964264"/>
                  </a:lnTo>
                  <a:cubicBezTo>
                    <a:pt x="609600" y="1980752"/>
                    <a:pt x="614948" y="1996794"/>
                    <a:pt x="624840" y="2009984"/>
                  </a:cubicBezTo>
                  <a:cubicBezTo>
                    <a:pt x="717291" y="2132749"/>
                    <a:pt x="844938" y="2224447"/>
                    <a:pt x="990791" y="2272874"/>
                  </a:cubicBezTo>
                  <a:cubicBezTo>
                    <a:pt x="990733" y="2274132"/>
                    <a:pt x="990600" y="2275380"/>
                    <a:pt x="990600" y="2276685"/>
                  </a:cubicBezTo>
                  <a:cubicBezTo>
                    <a:pt x="990696" y="2381603"/>
                    <a:pt x="919260" y="2473076"/>
                    <a:pt x="817445" y="2498408"/>
                  </a:cubicBezTo>
                  <a:lnTo>
                    <a:pt x="752618" y="2514600"/>
                  </a:lnTo>
                  <a:lnTo>
                    <a:pt x="478526" y="2514600"/>
                  </a:lnTo>
                  <a:cubicBezTo>
                    <a:pt x="408412" y="2514545"/>
                    <a:pt x="339154" y="2529995"/>
                    <a:pt x="275711" y="2559844"/>
                  </a:cubicBezTo>
                  <a:cubicBezTo>
                    <a:pt x="244638" y="2491864"/>
                    <a:pt x="228570" y="2417990"/>
                    <a:pt x="228600" y="234324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68" name="Graphic 36">
            <a:extLst>
              <a:ext uri="{FF2B5EF4-FFF2-40B4-BE49-F238E27FC236}">
                <a16:creationId xmlns:a16="http://schemas.microsoft.com/office/drawing/2014/main" id="{6395E350-1FC0-407D-944E-C5878B079E78}"/>
              </a:ext>
            </a:extLst>
          </p:cNvPr>
          <p:cNvGrpSpPr/>
          <p:nvPr/>
        </p:nvGrpSpPr>
        <p:grpSpPr>
          <a:xfrm>
            <a:off x="2501393" y="1336867"/>
            <a:ext cx="720000" cy="720000"/>
            <a:chOff x="2601912" y="396875"/>
            <a:chExt cx="4876800" cy="4876800"/>
          </a:xfrm>
        </p:grpSpPr>
        <p:sp>
          <p:nvSpPr>
            <p:cNvPr id="1969" name="Freeform: Shape 1968">
              <a:extLst>
                <a:ext uri="{FF2B5EF4-FFF2-40B4-BE49-F238E27FC236}">
                  <a16:creationId xmlns:a16="http://schemas.microsoft.com/office/drawing/2014/main" id="{D466C46C-D614-48F5-8F8E-09856D680B79}"/>
                </a:ext>
              </a:extLst>
            </p:cNvPr>
            <p:cNvSpPr/>
            <p:nvPr/>
          </p:nvSpPr>
          <p:spPr>
            <a:xfrm>
              <a:off x="2754121" y="1963951"/>
              <a:ext cx="1257300" cy="1933575"/>
            </a:xfrm>
            <a:custGeom>
              <a:avLst/>
              <a:gdLst>
                <a:gd name="connsiteX0" fmla="*/ 1022024 w 1257300"/>
                <a:gd name="connsiteY0" fmla="*/ 1938124 h 1933575"/>
                <a:gd name="connsiteX1" fmla="*/ 991677 w 1257300"/>
                <a:gd name="connsiteY1" fmla="*/ 1931790 h 1933575"/>
                <a:gd name="connsiteX2" fmla="*/ 465373 w 1257300"/>
                <a:gd name="connsiteY2" fmla="*/ 1702980 h 1933575"/>
                <a:gd name="connsiteX3" fmla="*/ 67704 w 1257300"/>
                <a:gd name="connsiteY3" fmla="*/ 669070 h 1933575"/>
                <a:gd name="connsiteX4" fmla="*/ 459353 w 1257300"/>
                <a:gd name="connsiteY4" fmla="*/ 274106 h 1933575"/>
                <a:gd name="connsiteX5" fmla="*/ 463516 w 1257300"/>
                <a:gd name="connsiteY5" fmla="*/ 272363 h 1933575"/>
                <a:gd name="connsiteX6" fmla="*/ 1157479 w 1257300"/>
                <a:gd name="connsiteY6" fmla="*/ 5254 h 1933575"/>
                <a:gd name="connsiteX7" fmla="*/ 1256197 w 1257300"/>
                <a:gd name="connsiteY7" fmla="*/ 48469 h 1933575"/>
                <a:gd name="connsiteX8" fmla="*/ 1212982 w 1257300"/>
                <a:gd name="connsiteY8" fmla="*/ 147187 h 1933575"/>
                <a:gd name="connsiteX9" fmla="*/ 1212219 w 1257300"/>
                <a:gd name="connsiteY9" fmla="*/ 147481 h 1933575"/>
                <a:gd name="connsiteX10" fmla="*/ 520428 w 1257300"/>
                <a:gd name="connsiteY10" fmla="*/ 413762 h 1933575"/>
                <a:gd name="connsiteX11" fmla="*/ 210043 w 1257300"/>
                <a:gd name="connsiteY11" fmla="*/ 1250244 h 1933575"/>
                <a:gd name="connsiteX12" fmla="*/ 526771 w 1257300"/>
                <a:gd name="connsiteY12" fmla="*/ 1563496 h 1933575"/>
                <a:gd name="connsiteX13" fmla="*/ 1052447 w 1257300"/>
                <a:gd name="connsiteY13" fmla="*/ 1792039 h 1933575"/>
                <a:gd name="connsiteX14" fmla="*/ 1091958 w 1257300"/>
                <a:gd name="connsiteY14" fmla="*/ 1892297 h 1933575"/>
                <a:gd name="connsiteX15" fmla="*/ 1022024 w 1257300"/>
                <a:gd name="connsiteY15" fmla="*/ 1938124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57300" h="1933575">
                  <a:moveTo>
                    <a:pt x="1022024" y="1938124"/>
                  </a:moveTo>
                  <a:cubicBezTo>
                    <a:pt x="1011581" y="1938118"/>
                    <a:pt x="1001250" y="1935962"/>
                    <a:pt x="991677" y="1931790"/>
                  </a:cubicBezTo>
                  <a:lnTo>
                    <a:pt x="465373" y="1702980"/>
                  </a:lnTo>
                  <a:cubicBezTo>
                    <a:pt x="70053" y="1527287"/>
                    <a:pt x="-107989" y="1064390"/>
                    <a:pt x="67704" y="669070"/>
                  </a:cubicBezTo>
                  <a:cubicBezTo>
                    <a:pt x="145539" y="493936"/>
                    <a:pt x="284881" y="353414"/>
                    <a:pt x="459353" y="274106"/>
                  </a:cubicBezTo>
                  <a:cubicBezTo>
                    <a:pt x="460725" y="273478"/>
                    <a:pt x="462116" y="272906"/>
                    <a:pt x="463516" y="272363"/>
                  </a:cubicBezTo>
                  <a:lnTo>
                    <a:pt x="1157479" y="5254"/>
                  </a:lnTo>
                  <a:cubicBezTo>
                    <a:pt x="1196673" y="-10073"/>
                    <a:pt x="1240870" y="9275"/>
                    <a:pt x="1256197" y="48469"/>
                  </a:cubicBezTo>
                  <a:cubicBezTo>
                    <a:pt x="1271524" y="87663"/>
                    <a:pt x="1252176" y="131860"/>
                    <a:pt x="1212982" y="147187"/>
                  </a:cubicBezTo>
                  <a:cubicBezTo>
                    <a:pt x="1212728" y="147287"/>
                    <a:pt x="1212474" y="147384"/>
                    <a:pt x="1212219" y="147481"/>
                  </a:cubicBezTo>
                  <a:lnTo>
                    <a:pt x="520428" y="413762"/>
                  </a:lnTo>
                  <a:cubicBezTo>
                    <a:pt x="203729" y="559039"/>
                    <a:pt x="64765" y="933545"/>
                    <a:pt x="210043" y="1250244"/>
                  </a:cubicBezTo>
                  <a:cubicBezTo>
                    <a:pt x="274015" y="1389701"/>
                    <a:pt x="386616" y="1501066"/>
                    <a:pt x="526771" y="1563496"/>
                  </a:cubicBezTo>
                  <a:lnTo>
                    <a:pt x="1052447" y="1792039"/>
                  </a:lnTo>
                  <a:cubicBezTo>
                    <a:pt x="1091043" y="1808813"/>
                    <a:pt x="1108733" y="1853701"/>
                    <a:pt x="1091958" y="1892297"/>
                  </a:cubicBezTo>
                  <a:cubicBezTo>
                    <a:pt x="1079857" y="1920140"/>
                    <a:pt x="1052383" y="1938144"/>
                    <a:pt x="1022024" y="1938124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0" name="Freeform: Shape 1969">
              <a:extLst>
                <a:ext uri="{FF2B5EF4-FFF2-40B4-BE49-F238E27FC236}">
                  <a16:creationId xmlns:a16="http://schemas.microsoft.com/office/drawing/2014/main" id="{47D0F4F6-7AFD-49F6-A2F1-000CFA815219}"/>
                </a:ext>
              </a:extLst>
            </p:cNvPr>
            <p:cNvSpPr/>
            <p:nvPr/>
          </p:nvSpPr>
          <p:spPr>
            <a:xfrm>
              <a:off x="6065014" y="1963932"/>
              <a:ext cx="1257300" cy="1933575"/>
            </a:xfrm>
            <a:custGeom>
              <a:avLst/>
              <a:gdLst>
                <a:gd name="connsiteX0" fmla="*/ 239465 w 1257300"/>
                <a:gd name="connsiteY0" fmla="*/ 1938143 h 1933575"/>
                <a:gd name="connsiteX1" fmla="*/ 163172 w 1257300"/>
                <a:gd name="connsiteY1" fmla="*/ 1862037 h 1933575"/>
                <a:gd name="connsiteX2" fmla="*/ 209043 w 1257300"/>
                <a:gd name="connsiteY2" fmla="*/ 1792039 h 1933575"/>
                <a:gd name="connsiteX3" fmla="*/ 735347 w 1257300"/>
                <a:gd name="connsiteY3" fmla="*/ 1563220 h 1933575"/>
                <a:gd name="connsiteX4" fmla="*/ 1054018 w 1257300"/>
                <a:gd name="connsiteY4" fmla="*/ 729845 h 1933575"/>
                <a:gd name="connsiteX5" fmla="*/ 741062 w 1257300"/>
                <a:gd name="connsiteY5" fmla="*/ 413762 h 1933575"/>
                <a:gd name="connsiteX6" fmla="*/ 49232 w 1257300"/>
                <a:gd name="connsiteY6" fmla="*/ 147481 h 1933575"/>
                <a:gd name="connsiteX7" fmla="*/ 4960 w 1257300"/>
                <a:gd name="connsiteY7" fmla="*/ 49232 h 1933575"/>
                <a:gd name="connsiteX8" fmla="*/ 103209 w 1257300"/>
                <a:gd name="connsiteY8" fmla="*/ 4960 h 1933575"/>
                <a:gd name="connsiteX9" fmla="*/ 103972 w 1257300"/>
                <a:gd name="connsiteY9" fmla="*/ 5254 h 1933575"/>
                <a:gd name="connsiteX10" fmla="*/ 797973 w 1257300"/>
                <a:gd name="connsiteY10" fmla="*/ 272363 h 1933575"/>
                <a:gd name="connsiteX11" fmla="*/ 802136 w 1257300"/>
                <a:gd name="connsiteY11" fmla="*/ 274106 h 1933575"/>
                <a:gd name="connsiteX12" fmla="*/ 1191079 w 1257300"/>
                <a:gd name="connsiteY12" fmla="*/ 1311331 h 1933575"/>
                <a:gd name="connsiteX13" fmla="*/ 796735 w 1257300"/>
                <a:gd name="connsiteY13" fmla="*/ 1702704 h 1933575"/>
                <a:gd name="connsiteX14" fmla="*/ 269812 w 1257300"/>
                <a:gd name="connsiteY14" fmla="*/ 1931809 h 1933575"/>
                <a:gd name="connsiteX15" fmla="*/ 239465 w 1257300"/>
                <a:gd name="connsiteY15" fmla="*/ 1938143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57300" h="1933575">
                  <a:moveTo>
                    <a:pt x="239465" y="1938143"/>
                  </a:moveTo>
                  <a:cubicBezTo>
                    <a:pt x="197381" y="1938195"/>
                    <a:pt x="163224" y="1904121"/>
                    <a:pt x="163172" y="1862037"/>
                  </a:cubicBezTo>
                  <a:cubicBezTo>
                    <a:pt x="163135" y="1831644"/>
                    <a:pt x="181161" y="1804136"/>
                    <a:pt x="209043" y="1792039"/>
                  </a:cubicBezTo>
                  <a:lnTo>
                    <a:pt x="735347" y="1563220"/>
                  </a:lnTo>
                  <a:cubicBezTo>
                    <a:pt x="1053475" y="1421089"/>
                    <a:pt x="1196149" y="1047974"/>
                    <a:pt x="1054018" y="729845"/>
                  </a:cubicBezTo>
                  <a:cubicBezTo>
                    <a:pt x="991532" y="589985"/>
                    <a:pt x="880294" y="477636"/>
                    <a:pt x="741062" y="413762"/>
                  </a:cubicBezTo>
                  <a:lnTo>
                    <a:pt x="49232" y="147481"/>
                  </a:lnTo>
                  <a:cubicBezTo>
                    <a:pt x="9876" y="132576"/>
                    <a:pt x="-9945" y="88588"/>
                    <a:pt x="4960" y="49232"/>
                  </a:cubicBezTo>
                  <a:cubicBezTo>
                    <a:pt x="19866" y="9876"/>
                    <a:pt x="63853" y="-9945"/>
                    <a:pt x="103209" y="4960"/>
                  </a:cubicBezTo>
                  <a:cubicBezTo>
                    <a:pt x="103464" y="5057"/>
                    <a:pt x="103718" y="5155"/>
                    <a:pt x="103972" y="5254"/>
                  </a:cubicBezTo>
                  <a:lnTo>
                    <a:pt x="797973" y="272363"/>
                  </a:lnTo>
                  <a:cubicBezTo>
                    <a:pt x="799373" y="272906"/>
                    <a:pt x="800764" y="273478"/>
                    <a:pt x="802136" y="274106"/>
                  </a:cubicBezTo>
                  <a:cubicBezTo>
                    <a:pt x="1195961" y="453125"/>
                    <a:pt x="1370097" y="917506"/>
                    <a:pt x="1191079" y="1311331"/>
                  </a:cubicBezTo>
                  <a:cubicBezTo>
                    <a:pt x="1111867" y="1485590"/>
                    <a:pt x="971588" y="1624812"/>
                    <a:pt x="796735" y="1702704"/>
                  </a:cubicBezTo>
                  <a:lnTo>
                    <a:pt x="269812" y="1931809"/>
                  </a:lnTo>
                  <a:cubicBezTo>
                    <a:pt x="260239" y="1935981"/>
                    <a:pt x="249909" y="1938137"/>
                    <a:pt x="239465" y="1938143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1" name="Freeform: Shape 1970">
              <a:extLst>
                <a:ext uri="{FF2B5EF4-FFF2-40B4-BE49-F238E27FC236}">
                  <a16:creationId xmlns:a16="http://schemas.microsoft.com/office/drawing/2014/main" id="{8F81635E-85E1-457C-B002-6AF123567080}"/>
                </a:ext>
              </a:extLst>
            </p:cNvPr>
            <p:cNvSpPr/>
            <p:nvPr/>
          </p:nvSpPr>
          <p:spPr>
            <a:xfrm>
              <a:off x="3271009" y="1252572"/>
              <a:ext cx="3533775" cy="3228975"/>
            </a:xfrm>
            <a:custGeom>
              <a:avLst/>
              <a:gdLst>
                <a:gd name="connsiteX0" fmla="*/ 743937 w 3533775"/>
                <a:gd name="connsiteY0" fmla="*/ 2869664 h 3228975"/>
                <a:gd name="connsiteX1" fmla="*/ 2794670 w 3533775"/>
                <a:gd name="connsiteY1" fmla="*/ 2869664 h 3228975"/>
                <a:gd name="connsiteX2" fmla="*/ 3079591 w 3533775"/>
                <a:gd name="connsiteY2" fmla="*/ 2636549 h 3228975"/>
                <a:gd name="connsiteX3" fmla="*/ 3523456 w 3533775"/>
                <a:gd name="connsiteY3" fmla="*/ 1870396 h 3228975"/>
                <a:gd name="connsiteX4" fmla="*/ 3523456 w 3533775"/>
                <a:gd name="connsiteY4" fmla="*/ 1870396 h 3228975"/>
                <a:gd name="connsiteX5" fmla="*/ 3527685 w 3533775"/>
                <a:gd name="connsiteY5" fmla="*/ 1843250 h 3228975"/>
                <a:gd name="connsiteX6" fmla="*/ 3118891 w 3533775"/>
                <a:gd name="connsiteY6" fmla="*/ 832000 h 3228975"/>
                <a:gd name="connsiteX7" fmla="*/ 2912303 w 3533775"/>
                <a:gd name="connsiteY7" fmla="*/ 668303 h 3228975"/>
                <a:gd name="connsiteX8" fmla="*/ 2912303 w 3533775"/>
                <a:gd name="connsiteY8" fmla="*/ 668303 h 3228975"/>
                <a:gd name="connsiteX9" fmla="*/ 2458028 w 3533775"/>
                <a:gd name="connsiteY9" fmla="*/ 226800 h 3228975"/>
                <a:gd name="connsiteX10" fmla="*/ 2176497 w 3533775"/>
                <a:gd name="connsiteY10" fmla="*/ 92641 h 3228975"/>
                <a:gd name="connsiteX11" fmla="*/ 1362110 w 3533775"/>
                <a:gd name="connsiteY11" fmla="*/ 92641 h 3228975"/>
                <a:gd name="connsiteX12" fmla="*/ 1080579 w 3533775"/>
                <a:gd name="connsiteY12" fmla="*/ 226800 h 3228975"/>
                <a:gd name="connsiteX13" fmla="*/ 626303 w 3533775"/>
                <a:gd name="connsiteY13" fmla="*/ 668303 h 3228975"/>
                <a:gd name="connsiteX14" fmla="*/ 626303 w 3533775"/>
                <a:gd name="connsiteY14" fmla="*/ 668303 h 3228975"/>
                <a:gd name="connsiteX15" fmla="*/ 419706 w 3533775"/>
                <a:gd name="connsiteY15" fmla="*/ 832000 h 3228975"/>
                <a:gd name="connsiteX16" fmla="*/ 10912 w 3533775"/>
                <a:gd name="connsiteY16" fmla="*/ 1843250 h 3228975"/>
                <a:gd name="connsiteX17" fmla="*/ 15141 w 3533775"/>
                <a:gd name="connsiteY17" fmla="*/ 1870396 h 3228975"/>
                <a:gd name="connsiteX18" fmla="*/ 15141 w 3533775"/>
                <a:gd name="connsiteY18" fmla="*/ 1870396 h 3228975"/>
                <a:gd name="connsiteX19" fmla="*/ 459006 w 3533775"/>
                <a:gd name="connsiteY19" fmla="*/ 2636549 h 322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33775" h="3228975">
                  <a:moveTo>
                    <a:pt x="743937" y="2869664"/>
                  </a:moveTo>
                  <a:cubicBezTo>
                    <a:pt x="1340412" y="3357686"/>
                    <a:pt x="2198195" y="3357686"/>
                    <a:pt x="2794670" y="2869664"/>
                  </a:cubicBezTo>
                  <a:lnTo>
                    <a:pt x="3079591" y="2636549"/>
                  </a:lnTo>
                  <a:cubicBezTo>
                    <a:pt x="3315582" y="2443460"/>
                    <a:pt x="3473333" y="2171167"/>
                    <a:pt x="3523456" y="1870396"/>
                  </a:cubicBezTo>
                  <a:lnTo>
                    <a:pt x="3523456" y="1870396"/>
                  </a:lnTo>
                  <a:cubicBezTo>
                    <a:pt x="3524967" y="1861354"/>
                    <a:pt x="3526377" y="1852305"/>
                    <a:pt x="3527685" y="1843250"/>
                  </a:cubicBezTo>
                  <a:cubicBezTo>
                    <a:pt x="3583225" y="1458278"/>
                    <a:pt x="3423739" y="1073563"/>
                    <a:pt x="3118891" y="832000"/>
                  </a:cubicBezTo>
                  <a:lnTo>
                    <a:pt x="2912303" y="668303"/>
                  </a:lnTo>
                  <a:lnTo>
                    <a:pt x="2912303" y="668303"/>
                  </a:lnTo>
                  <a:cubicBezTo>
                    <a:pt x="2813457" y="475252"/>
                    <a:pt x="2653818" y="320102"/>
                    <a:pt x="2458028" y="226800"/>
                  </a:cubicBezTo>
                  <a:lnTo>
                    <a:pt x="2176497" y="92641"/>
                  </a:lnTo>
                  <a:cubicBezTo>
                    <a:pt x="1919086" y="-30880"/>
                    <a:pt x="1619521" y="-30880"/>
                    <a:pt x="1362110" y="92641"/>
                  </a:cubicBezTo>
                  <a:lnTo>
                    <a:pt x="1080579" y="226800"/>
                  </a:lnTo>
                  <a:cubicBezTo>
                    <a:pt x="884789" y="320102"/>
                    <a:pt x="725150" y="475252"/>
                    <a:pt x="626303" y="668303"/>
                  </a:cubicBezTo>
                  <a:lnTo>
                    <a:pt x="626303" y="668303"/>
                  </a:lnTo>
                  <a:lnTo>
                    <a:pt x="419706" y="832000"/>
                  </a:lnTo>
                  <a:cubicBezTo>
                    <a:pt x="114906" y="1073563"/>
                    <a:pt x="-44628" y="1458278"/>
                    <a:pt x="10912" y="1843250"/>
                  </a:cubicBezTo>
                  <a:cubicBezTo>
                    <a:pt x="12227" y="1852311"/>
                    <a:pt x="13636" y="1861360"/>
                    <a:pt x="15141" y="1870396"/>
                  </a:cubicBezTo>
                  <a:lnTo>
                    <a:pt x="15141" y="1870396"/>
                  </a:lnTo>
                  <a:cubicBezTo>
                    <a:pt x="65264" y="2171167"/>
                    <a:pt x="223015" y="2443460"/>
                    <a:pt x="459006" y="2636549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2" name="Freeform: Shape 1971">
              <a:extLst>
                <a:ext uri="{FF2B5EF4-FFF2-40B4-BE49-F238E27FC236}">
                  <a16:creationId xmlns:a16="http://schemas.microsoft.com/office/drawing/2014/main" id="{1A719101-A863-42E9-BCAF-8732C1124D06}"/>
                </a:ext>
              </a:extLst>
            </p:cNvPr>
            <p:cNvSpPr/>
            <p:nvPr/>
          </p:nvSpPr>
          <p:spPr>
            <a:xfrm>
              <a:off x="4430688" y="3063851"/>
              <a:ext cx="1219200" cy="219075"/>
            </a:xfrm>
            <a:custGeom>
              <a:avLst/>
              <a:gdLst>
                <a:gd name="connsiteX0" fmla="*/ 609624 w 1219200"/>
                <a:gd name="connsiteY0" fmla="*/ 227204 h 219075"/>
                <a:gd name="connsiteX1" fmla="*/ 55269 w 1219200"/>
                <a:gd name="connsiteY1" fmla="*/ 149490 h 219075"/>
                <a:gd name="connsiteX2" fmla="*/ 2957 w 1219200"/>
                <a:gd name="connsiteY2" fmla="*/ 55269 h 219075"/>
                <a:gd name="connsiteX3" fmla="*/ 97179 w 1219200"/>
                <a:gd name="connsiteY3" fmla="*/ 2957 h 219075"/>
                <a:gd name="connsiteX4" fmla="*/ 1122069 w 1219200"/>
                <a:gd name="connsiteY4" fmla="*/ 2957 h 219075"/>
                <a:gd name="connsiteX5" fmla="*/ 1216290 w 1219200"/>
                <a:gd name="connsiteY5" fmla="*/ 55269 h 219075"/>
                <a:gd name="connsiteX6" fmla="*/ 1163979 w 1219200"/>
                <a:gd name="connsiteY6" fmla="*/ 149490 h 219075"/>
                <a:gd name="connsiteX7" fmla="*/ 609624 w 1219200"/>
                <a:gd name="connsiteY7" fmla="*/ 22720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" h="219075">
                  <a:moveTo>
                    <a:pt x="609624" y="227204"/>
                  </a:moveTo>
                  <a:cubicBezTo>
                    <a:pt x="422125" y="227188"/>
                    <a:pt x="235544" y="201031"/>
                    <a:pt x="55269" y="149490"/>
                  </a:cubicBezTo>
                  <a:cubicBezTo>
                    <a:pt x="14805" y="137917"/>
                    <a:pt x="-8616" y="95733"/>
                    <a:pt x="2957" y="55269"/>
                  </a:cubicBezTo>
                  <a:cubicBezTo>
                    <a:pt x="14531" y="14805"/>
                    <a:pt x="56715" y="-8616"/>
                    <a:pt x="97179" y="2957"/>
                  </a:cubicBezTo>
                  <a:cubicBezTo>
                    <a:pt x="432096" y="98734"/>
                    <a:pt x="787152" y="98734"/>
                    <a:pt x="1122069" y="2957"/>
                  </a:cubicBezTo>
                  <a:cubicBezTo>
                    <a:pt x="1162532" y="-8616"/>
                    <a:pt x="1204717" y="14805"/>
                    <a:pt x="1216290" y="55269"/>
                  </a:cubicBezTo>
                  <a:cubicBezTo>
                    <a:pt x="1227863" y="95733"/>
                    <a:pt x="1204442" y="137917"/>
                    <a:pt x="1163979" y="149490"/>
                  </a:cubicBezTo>
                  <a:cubicBezTo>
                    <a:pt x="983703" y="201031"/>
                    <a:pt x="797122" y="227188"/>
                    <a:pt x="609624" y="22720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3" name="Freeform: Shape 1972">
              <a:extLst>
                <a:ext uri="{FF2B5EF4-FFF2-40B4-BE49-F238E27FC236}">
                  <a16:creationId xmlns:a16="http://schemas.microsoft.com/office/drawing/2014/main" id="{F3344FBA-8013-419F-87D8-6F67A4F94EBD}"/>
                </a:ext>
              </a:extLst>
            </p:cNvPr>
            <p:cNvSpPr/>
            <p:nvPr/>
          </p:nvSpPr>
          <p:spPr>
            <a:xfrm>
              <a:off x="4125912" y="2751369"/>
              <a:ext cx="533400" cy="914400"/>
            </a:xfrm>
            <a:custGeom>
              <a:avLst/>
              <a:gdLst>
                <a:gd name="connsiteX0" fmla="*/ 304800 w 533400"/>
                <a:gd name="connsiteY0" fmla="*/ 914400 h 914400"/>
                <a:gd name="connsiteX1" fmla="*/ 533400 w 533400"/>
                <a:gd name="connsiteY1" fmla="*/ 457200 h 914400"/>
                <a:gd name="connsiteX2" fmla="*/ 304800 w 533400"/>
                <a:gd name="connsiteY2" fmla="*/ 0 h 914400"/>
                <a:gd name="connsiteX3" fmla="*/ 0 w 533400"/>
                <a:gd name="connsiteY3" fmla="*/ 0 h 914400"/>
                <a:gd name="connsiteX4" fmla="*/ 0 w 533400"/>
                <a:gd name="connsiteY4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914400">
                  <a:moveTo>
                    <a:pt x="304800" y="914400"/>
                  </a:moveTo>
                  <a:cubicBezTo>
                    <a:pt x="431054" y="914400"/>
                    <a:pt x="533400" y="709708"/>
                    <a:pt x="533400" y="457200"/>
                  </a:cubicBezTo>
                  <a:cubicBezTo>
                    <a:pt x="533400" y="204692"/>
                    <a:pt x="431054" y="0"/>
                    <a:pt x="304800" y="0"/>
                  </a:cubicBez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4" name="Freeform: Shape 1973">
              <a:extLst>
                <a:ext uri="{FF2B5EF4-FFF2-40B4-BE49-F238E27FC236}">
                  <a16:creationId xmlns:a16="http://schemas.microsoft.com/office/drawing/2014/main" id="{70303136-14CA-4F7C-A382-8DB6DAE5096D}"/>
                </a:ext>
              </a:extLst>
            </p:cNvPr>
            <p:cNvSpPr/>
            <p:nvPr/>
          </p:nvSpPr>
          <p:spPr>
            <a:xfrm>
              <a:off x="4278312" y="3284760"/>
              <a:ext cx="371475" cy="152400"/>
            </a:xfrm>
            <a:custGeom>
              <a:avLst/>
              <a:gdLst>
                <a:gd name="connsiteX0" fmla="*/ 76200 w 371475"/>
                <a:gd name="connsiteY0" fmla="*/ 0 h 152400"/>
                <a:gd name="connsiteX1" fmla="*/ 377762 w 371475"/>
                <a:gd name="connsiteY1" fmla="*/ 0 h 152400"/>
                <a:gd name="connsiteX2" fmla="*/ 350330 w 371475"/>
                <a:gd name="connsiteY2" fmla="*/ 152400 h 152400"/>
                <a:gd name="connsiteX3" fmla="*/ 76200 w 371475"/>
                <a:gd name="connsiteY3" fmla="*/ 152400 h 152400"/>
                <a:gd name="connsiteX4" fmla="*/ 0 w 371475"/>
                <a:gd name="connsiteY4" fmla="*/ 76200 h 152400"/>
                <a:gd name="connsiteX5" fmla="*/ 76200 w 371475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1475" h="152400">
                  <a:moveTo>
                    <a:pt x="76200" y="0"/>
                  </a:moveTo>
                  <a:lnTo>
                    <a:pt x="377762" y="0"/>
                  </a:lnTo>
                  <a:cubicBezTo>
                    <a:pt x="373675" y="51581"/>
                    <a:pt x="364486" y="102631"/>
                    <a:pt x="350330" y="152400"/>
                  </a:cubicBez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5" name="Freeform: Shape 1974">
              <a:extLst>
                <a:ext uri="{FF2B5EF4-FFF2-40B4-BE49-F238E27FC236}">
                  <a16:creationId xmlns:a16="http://schemas.microsoft.com/office/drawing/2014/main" id="{233112B7-41D4-4AF8-AECA-38FC18E9D7FE}"/>
                </a:ext>
              </a:extLst>
            </p:cNvPr>
            <p:cNvSpPr/>
            <p:nvPr/>
          </p:nvSpPr>
          <p:spPr>
            <a:xfrm>
              <a:off x="4278312" y="2979960"/>
              <a:ext cx="371475" cy="152400"/>
            </a:xfrm>
            <a:custGeom>
              <a:avLst/>
              <a:gdLst>
                <a:gd name="connsiteX0" fmla="*/ 0 w 371475"/>
                <a:gd name="connsiteY0" fmla="*/ 76200 h 152400"/>
                <a:gd name="connsiteX1" fmla="*/ 76200 w 371475"/>
                <a:gd name="connsiteY1" fmla="*/ 0 h 152400"/>
                <a:gd name="connsiteX2" fmla="*/ 350330 w 371475"/>
                <a:gd name="connsiteY2" fmla="*/ 0 h 152400"/>
                <a:gd name="connsiteX3" fmla="*/ 377762 w 371475"/>
                <a:gd name="connsiteY3" fmla="*/ 152400 h 152400"/>
                <a:gd name="connsiteX4" fmla="*/ 76200 w 371475"/>
                <a:gd name="connsiteY4" fmla="*/ 152400 h 152400"/>
                <a:gd name="connsiteX5" fmla="*/ 0 w 371475"/>
                <a:gd name="connsiteY5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1475" h="152400">
                  <a:moveTo>
                    <a:pt x="0" y="76200"/>
                  </a:moveTo>
                  <a:cubicBezTo>
                    <a:pt x="0" y="34116"/>
                    <a:pt x="34116" y="0"/>
                    <a:pt x="76200" y="0"/>
                  </a:cubicBezTo>
                  <a:lnTo>
                    <a:pt x="350330" y="0"/>
                  </a:lnTo>
                  <a:cubicBezTo>
                    <a:pt x="364486" y="49769"/>
                    <a:pt x="373674" y="100819"/>
                    <a:pt x="377762" y="152400"/>
                  </a:cubicBez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6" name="Freeform: Shape 1975">
              <a:extLst>
                <a:ext uri="{FF2B5EF4-FFF2-40B4-BE49-F238E27FC236}">
                  <a16:creationId xmlns:a16="http://schemas.microsoft.com/office/drawing/2014/main" id="{5922FAE2-9B99-4721-8BEB-2EFA7A0C50EE}"/>
                </a:ext>
              </a:extLst>
            </p:cNvPr>
            <p:cNvSpPr/>
            <p:nvPr/>
          </p:nvSpPr>
          <p:spPr>
            <a:xfrm>
              <a:off x="4188637" y="1601765"/>
              <a:ext cx="1695450" cy="619125"/>
            </a:xfrm>
            <a:custGeom>
              <a:avLst/>
              <a:gdLst>
                <a:gd name="connsiteX0" fmla="*/ 766484 w 1695450"/>
                <a:gd name="connsiteY0" fmla="*/ 20110 h 619125"/>
                <a:gd name="connsiteX1" fmla="*/ 75388 w 1695450"/>
                <a:gd name="connsiteY1" fmla="*/ 365668 h 619125"/>
                <a:gd name="connsiteX2" fmla="*/ 14414 w 1695450"/>
                <a:gd name="connsiteY2" fmla="*/ 548531 h 619125"/>
                <a:gd name="connsiteX3" fmla="*/ 22924 w 1695450"/>
                <a:gd name="connsiteY3" fmla="*/ 563197 h 619125"/>
                <a:gd name="connsiteX4" fmla="*/ 22924 w 1695450"/>
                <a:gd name="connsiteY4" fmla="*/ 563197 h 619125"/>
                <a:gd name="connsiteX5" fmla="*/ 197308 w 1695450"/>
                <a:gd name="connsiteY5" fmla="*/ 609508 h 619125"/>
                <a:gd name="connsiteX6" fmla="*/ 809080 w 1695450"/>
                <a:gd name="connsiteY6" fmla="*/ 303613 h 619125"/>
                <a:gd name="connsiteX7" fmla="*/ 894271 w 1695450"/>
                <a:gd name="connsiteY7" fmla="*/ 303613 h 619125"/>
                <a:gd name="connsiteX8" fmla="*/ 1506043 w 1695450"/>
                <a:gd name="connsiteY8" fmla="*/ 609508 h 619125"/>
                <a:gd name="connsiteX9" fmla="*/ 1680427 w 1695450"/>
                <a:gd name="connsiteY9" fmla="*/ 563197 h 619125"/>
                <a:gd name="connsiteX10" fmla="*/ 1680427 w 1695450"/>
                <a:gd name="connsiteY10" fmla="*/ 563197 h 619125"/>
                <a:gd name="connsiteX11" fmla="*/ 1642629 w 1695450"/>
                <a:gd name="connsiteY11" fmla="*/ 374178 h 619125"/>
                <a:gd name="connsiteX12" fmla="*/ 1627963 w 1695450"/>
                <a:gd name="connsiteY12" fmla="*/ 365668 h 619125"/>
                <a:gd name="connsiteX13" fmla="*/ 936867 w 1695450"/>
                <a:gd name="connsiteY13" fmla="*/ 20110 h 619125"/>
                <a:gd name="connsiteX14" fmla="*/ 766484 w 1695450"/>
                <a:gd name="connsiteY14" fmla="*/ 2011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95450" h="619125">
                  <a:moveTo>
                    <a:pt x="766484" y="20110"/>
                  </a:moveTo>
                  <a:lnTo>
                    <a:pt x="75388" y="365668"/>
                  </a:lnTo>
                  <a:cubicBezTo>
                    <a:pt x="8054" y="399327"/>
                    <a:pt x="-19245" y="481197"/>
                    <a:pt x="14414" y="548531"/>
                  </a:cubicBezTo>
                  <a:cubicBezTo>
                    <a:pt x="16944" y="553592"/>
                    <a:pt x="19786" y="558490"/>
                    <a:pt x="22924" y="563197"/>
                  </a:cubicBezTo>
                  <a:lnTo>
                    <a:pt x="22924" y="563197"/>
                  </a:lnTo>
                  <a:cubicBezTo>
                    <a:pt x="61062" y="620393"/>
                    <a:pt x="135818" y="640245"/>
                    <a:pt x="197308" y="609508"/>
                  </a:cubicBezTo>
                  <a:lnTo>
                    <a:pt x="809080" y="303613"/>
                  </a:lnTo>
                  <a:cubicBezTo>
                    <a:pt x="835894" y="290206"/>
                    <a:pt x="867456" y="290206"/>
                    <a:pt x="894271" y="303613"/>
                  </a:cubicBezTo>
                  <a:lnTo>
                    <a:pt x="1506043" y="609508"/>
                  </a:lnTo>
                  <a:cubicBezTo>
                    <a:pt x="1567533" y="640245"/>
                    <a:pt x="1642289" y="620393"/>
                    <a:pt x="1680427" y="563197"/>
                  </a:cubicBezTo>
                  <a:lnTo>
                    <a:pt x="1680427" y="563197"/>
                  </a:lnTo>
                  <a:cubicBezTo>
                    <a:pt x="1722185" y="500564"/>
                    <a:pt x="1705263" y="415937"/>
                    <a:pt x="1642629" y="374178"/>
                  </a:cubicBezTo>
                  <a:cubicBezTo>
                    <a:pt x="1637922" y="371040"/>
                    <a:pt x="1633023" y="368198"/>
                    <a:pt x="1627963" y="365668"/>
                  </a:cubicBezTo>
                  <a:lnTo>
                    <a:pt x="936867" y="20110"/>
                  </a:lnTo>
                  <a:cubicBezTo>
                    <a:pt x="883237" y="-6703"/>
                    <a:pt x="820113" y="-6703"/>
                    <a:pt x="766484" y="20110"/>
                  </a:cubicBez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7" name="Freeform: Shape 1976">
              <a:extLst>
                <a:ext uri="{FF2B5EF4-FFF2-40B4-BE49-F238E27FC236}">
                  <a16:creationId xmlns:a16="http://schemas.microsoft.com/office/drawing/2014/main" id="{5B9BF61E-2D9E-4A6A-92F7-2F2AB73F2264}"/>
                </a:ext>
              </a:extLst>
            </p:cNvPr>
            <p:cNvSpPr/>
            <p:nvPr/>
          </p:nvSpPr>
          <p:spPr>
            <a:xfrm>
              <a:off x="4430167" y="2325692"/>
              <a:ext cx="1219200" cy="276225"/>
            </a:xfrm>
            <a:custGeom>
              <a:avLst/>
              <a:gdLst>
                <a:gd name="connsiteX0" fmla="*/ 1143488 w 1219200"/>
                <a:gd name="connsiteY0" fmla="*/ 280983 h 276225"/>
                <a:gd name="connsiteX1" fmla="*/ 1108750 w 1219200"/>
                <a:gd name="connsiteY1" fmla="*/ 272553 h 276225"/>
                <a:gd name="connsiteX2" fmla="*/ 111540 w 1219200"/>
                <a:gd name="connsiteY2" fmla="*/ 272553 h 276225"/>
                <a:gd name="connsiteX3" fmla="*/ 8698 w 1219200"/>
                <a:gd name="connsiteY3" fmla="*/ 240360 h 276225"/>
                <a:gd name="connsiteX4" fmla="*/ 40891 w 1219200"/>
                <a:gd name="connsiteY4" fmla="*/ 137518 h 276225"/>
                <a:gd name="connsiteX5" fmla="*/ 41950 w 1219200"/>
                <a:gd name="connsiteY5" fmla="*/ 136974 h 276225"/>
                <a:gd name="connsiteX6" fmla="*/ 1178340 w 1219200"/>
                <a:gd name="connsiteY6" fmla="*/ 136974 h 276225"/>
                <a:gd name="connsiteX7" fmla="*/ 1211386 w 1219200"/>
                <a:gd name="connsiteY7" fmla="*/ 239546 h 276225"/>
                <a:gd name="connsiteX8" fmla="*/ 1143488 w 1219200"/>
                <a:gd name="connsiteY8" fmla="*/ 28098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" h="276225">
                  <a:moveTo>
                    <a:pt x="1143488" y="280983"/>
                  </a:moveTo>
                  <a:cubicBezTo>
                    <a:pt x="1131402" y="280984"/>
                    <a:pt x="1119491" y="278093"/>
                    <a:pt x="1108750" y="272553"/>
                  </a:cubicBezTo>
                  <a:cubicBezTo>
                    <a:pt x="795665" y="112285"/>
                    <a:pt x="424625" y="112285"/>
                    <a:pt x="111540" y="272553"/>
                  </a:cubicBezTo>
                  <a:cubicBezTo>
                    <a:pt x="74251" y="292062"/>
                    <a:pt x="28207" y="277649"/>
                    <a:pt x="8698" y="240360"/>
                  </a:cubicBezTo>
                  <a:cubicBezTo>
                    <a:pt x="-10811" y="203071"/>
                    <a:pt x="3602" y="157027"/>
                    <a:pt x="40891" y="137518"/>
                  </a:cubicBezTo>
                  <a:cubicBezTo>
                    <a:pt x="41243" y="137334"/>
                    <a:pt x="41596" y="137153"/>
                    <a:pt x="41950" y="136974"/>
                  </a:cubicBezTo>
                  <a:cubicBezTo>
                    <a:pt x="398733" y="-45658"/>
                    <a:pt x="821557" y="-45658"/>
                    <a:pt x="1178340" y="136974"/>
                  </a:cubicBezTo>
                  <a:cubicBezTo>
                    <a:pt x="1215789" y="156173"/>
                    <a:pt x="1230585" y="202096"/>
                    <a:pt x="1211386" y="239546"/>
                  </a:cubicBezTo>
                  <a:cubicBezTo>
                    <a:pt x="1198330" y="265012"/>
                    <a:pt x="1172106" y="281017"/>
                    <a:pt x="1143488" y="28098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8" name="Freeform: Shape 1977">
              <a:extLst>
                <a:ext uri="{FF2B5EF4-FFF2-40B4-BE49-F238E27FC236}">
                  <a16:creationId xmlns:a16="http://schemas.microsoft.com/office/drawing/2014/main" id="{2D183971-5989-4C04-B16E-7BCBB497826E}"/>
                </a:ext>
              </a:extLst>
            </p:cNvPr>
            <p:cNvSpPr/>
            <p:nvPr/>
          </p:nvSpPr>
          <p:spPr>
            <a:xfrm>
              <a:off x="4430166" y="3749406"/>
              <a:ext cx="1219200" cy="276225"/>
            </a:xfrm>
            <a:custGeom>
              <a:avLst/>
              <a:gdLst>
                <a:gd name="connsiteX0" fmla="*/ 610146 w 1219200"/>
                <a:gd name="connsiteY0" fmla="*/ 281257 h 276225"/>
                <a:gd name="connsiteX1" fmla="*/ 41951 w 1219200"/>
                <a:gd name="connsiteY1" fmla="*/ 144278 h 276225"/>
                <a:gd name="connsiteX2" fmla="*/ 8155 w 1219200"/>
                <a:gd name="connsiteY2" fmla="*/ 41951 h 276225"/>
                <a:gd name="connsiteX3" fmla="*/ 110482 w 1219200"/>
                <a:gd name="connsiteY3" fmla="*/ 8155 h 276225"/>
                <a:gd name="connsiteX4" fmla="*/ 111541 w 1219200"/>
                <a:gd name="connsiteY4" fmla="*/ 8699 h 276225"/>
                <a:gd name="connsiteX5" fmla="*/ 1108751 w 1219200"/>
                <a:gd name="connsiteY5" fmla="*/ 8699 h 276225"/>
                <a:gd name="connsiteX6" fmla="*/ 1211078 w 1219200"/>
                <a:gd name="connsiteY6" fmla="*/ 42494 h 276225"/>
                <a:gd name="connsiteX7" fmla="*/ 1178341 w 1219200"/>
                <a:gd name="connsiteY7" fmla="*/ 144278 h 276225"/>
                <a:gd name="connsiteX8" fmla="*/ 610146 w 1219200"/>
                <a:gd name="connsiteY8" fmla="*/ 281257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" h="276225">
                  <a:moveTo>
                    <a:pt x="610146" y="281257"/>
                  </a:moveTo>
                  <a:cubicBezTo>
                    <a:pt x="412558" y="281363"/>
                    <a:pt x="217785" y="234408"/>
                    <a:pt x="41951" y="144278"/>
                  </a:cubicBezTo>
                  <a:cubicBezTo>
                    <a:pt x="4362" y="125353"/>
                    <a:pt x="-10769" y="79540"/>
                    <a:pt x="8155" y="41951"/>
                  </a:cubicBezTo>
                  <a:cubicBezTo>
                    <a:pt x="27080" y="4362"/>
                    <a:pt x="72893" y="-10769"/>
                    <a:pt x="110482" y="8155"/>
                  </a:cubicBezTo>
                  <a:cubicBezTo>
                    <a:pt x="110836" y="8334"/>
                    <a:pt x="111189" y="8515"/>
                    <a:pt x="111541" y="8699"/>
                  </a:cubicBezTo>
                  <a:cubicBezTo>
                    <a:pt x="424626" y="168967"/>
                    <a:pt x="795666" y="168967"/>
                    <a:pt x="1108751" y="8699"/>
                  </a:cubicBezTo>
                  <a:cubicBezTo>
                    <a:pt x="1146340" y="-10226"/>
                    <a:pt x="1192153" y="4905"/>
                    <a:pt x="1211078" y="42494"/>
                  </a:cubicBezTo>
                  <a:cubicBezTo>
                    <a:pt x="1229793" y="79669"/>
                    <a:pt x="1215219" y="124984"/>
                    <a:pt x="1178341" y="144278"/>
                  </a:cubicBezTo>
                  <a:cubicBezTo>
                    <a:pt x="1002506" y="234408"/>
                    <a:pt x="807734" y="281363"/>
                    <a:pt x="610146" y="281257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9" name="Freeform: Shape 1978">
              <a:extLst>
                <a:ext uri="{FF2B5EF4-FFF2-40B4-BE49-F238E27FC236}">
                  <a16:creationId xmlns:a16="http://schemas.microsoft.com/office/drawing/2014/main" id="{5F228A41-3E8B-4FA5-8357-A5602A48D574}"/>
                </a:ext>
              </a:extLst>
            </p:cNvPr>
            <p:cNvSpPr/>
            <p:nvPr/>
          </p:nvSpPr>
          <p:spPr>
            <a:xfrm>
              <a:off x="4278312" y="2979960"/>
              <a:ext cx="371475" cy="152400"/>
            </a:xfrm>
            <a:custGeom>
              <a:avLst/>
              <a:gdLst>
                <a:gd name="connsiteX0" fmla="*/ 377762 w 371475"/>
                <a:gd name="connsiteY0" fmla="*/ 152400 h 152400"/>
                <a:gd name="connsiteX1" fmla="*/ 76200 w 371475"/>
                <a:gd name="connsiteY1" fmla="*/ 152400 h 152400"/>
                <a:gd name="connsiteX2" fmla="*/ 0 w 371475"/>
                <a:gd name="connsiteY2" fmla="*/ 76200 h 152400"/>
                <a:gd name="connsiteX3" fmla="*/ 76200 w 371475"/>
                <a:gd name="connsiteY3" fmla="*/ 0 h 152400"/>
                <a:gd name="connsiteX4" fmla="*/ 350330 w 371475"/>
                <a:gd name="connsiteY4" fmla="*/ 0 h 152400"/>
                <a:gd name="connsiteX5" fmla="*/ 377762 w 371475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1475" h="152400">
                  <a:moveTo>
                    <a:pt x="377762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50330" y="0"/>
                  </a:lnTo>
                  <a:cubicBezTo>
                    <a:pt x="364486" y="49769"/>
                    <a:pt x="373674" y="100819"/>
                    <a:pt x="377762" y="152400"/>
                  </a:cubicBez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0" name="Freeform: Shape 1979">
              <a:extLst>
                <a:ext uri="{FF2B5EF4-FFF2-40B4-BE49-F238E27FC236}">
                  <a16:creationId xmlns:a16="http://schemas.microsoft.com/office/drawing/2014/main" id="{DEDB3892-B904-46B4-88CC-6FDB9F0CE17C}"/>
                </a:ext>
              </a:extLst>
            </p:cNvPr>
            <p:cNvSpPr/>
            <p:nvPr/>
          </p:nvSpPr>
          <p:spPr>
            <a:xfrm>
              <a:off x="4278312" y="3284760"/>
              <a:ext cx="371475" cy="152400"/>
            </a:xfrm>
            <a:custGeom>
              <a:avLst/>
              <a:gdLst>
                <a:gd name="connsiteX0" fmla="*/ 377762 w 371475"/>
                <a:gd name="connsiteY0" fmla="*/ 0 h 152400"/>
                <a:gd name="connsiteX1" fmla="*/ 350330 w 371475"/>
                <a:gd name="connsiteY1" fmla="*/ 152400 h 152400"/>
                <a:gd name="connsiteX2" fmla="*/ 76200 w 371475"/>
                <a:gd name="connsiteY2" fmla="*/ 152400 h 152400"/>
                <a:gd name="connsiteX3" fmla="*/ 0 w 371475"/>
                <a:gd name="connsiteY3" fmla="*/ 76200 h 152400"/>
                <a:gd name="connsiteX4" fmla="*/ 76200 w 371475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475" h="152400">
                  <a:moveTo>
                    <a:pt x="377762" y="0"/>
                  </a:moveTo>
                  <a:cubicBezTo>
                    <a:pt x="373675" y="51581"/>
                    <a:pt x="364486" y="102631"/>
                    <a:pt x="350330" y="152400"/>
                  </a:cubicBez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1" name="Freeform: Shape 1980">
              <a:extLst>
                <a:ext uri="{FF2B5EF4-FFF2-40B4-BE49-F238E27FC236}">
                  <a16:creationId xmlns:a16="http://schemas.microsoft.com/office/drawing/2014/main" id="{94F5C513-FEED-4057-8B29-8FF7F2CFA94D}"/>
                </a:ext>
              </a:extLst>
            </p:cNvPr>
            <p:cNvSpPr/>
            <p:nvPr/>
          </p:nvSpPr>
          <p:spPr>
            <a:xfrm>
              <a:off x="3897312" y="2751369"/>
              <a:ext cx="457200" cy="914400"/>
            </a:xfrm>
            <a:custGeom>
              <a:avLst/>
              <a:gdLst>
                <a:gd name="connsiteX0" fmla="*/ 457200 w 457200"/>
                <a:gd name="connsiteY0" fmla="*/ 457200 h 914400"/>
                <a:gd name="connsiteX1" fmla="*/ 228600 w 457200"/>
                <a:gd name="connsiteY1" fmla="*/ 914400 h 914400"/>
                <a:gd name="connsiteX2" fmla="*/ 0 w 457200"/>
                <a:gd name="connsiteY2" fmla="*/ 457200 h 914400"/>
                <a:gd name="connsiteX3" fmla="*/ 228600 w 457200"/>
                <a:gd name="connsiteY3" fmla="*/ 0 h 914400"/>
                <a:gd name="connsiteX4" fmla="*/ 457200 w 457200"/>
                <a:gd name="connsiteY4" fmla="*/ 457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914400">
                  <a:moveTo>
                    <a:pt x="457200" y="457200"/>
                  </a:moveTo>
                  <a:cubicBezTo>
                    <a:pt x="457200" y="709705"/>
                    <a:pt x="354852" y="914400"/>
                    <a:pt x="228600" y="914400"/>
                  </a:cubicBezTo>
                  <a:cubicBezTo>
                    <a:pt x="102348" y="914400"/>
                    <a:pt x="0" y="709705"/>
                    <a:pt x="0" y="457200"/>
                  </a:cubicBezTo>
                  <a:cubicBezTo>
                    <a:pt x="0" y="204695"/>
                    <a:pt x="102348" y="0"/>
                    <a:pt x="228600" y="0"/>
                  </a:cubicBezTo>
                  <a:cubicBezTo>
                    <a:pt x="354852" y="0"/>
                    <a:pt x="457200" y="204695"/>
                    <a:pt x="457200" y="457200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2" name="Freeform: Shape 1981">
              <a:extLst>
                <a:ext uri="{FF2B5EF4-FFF2-40B4-BE49-F238E27FC236}">
                  <a16:creationId xmlns:a16="http://schemas.microsoft.com/office/drawing/2014/main" id="{C9BD7F9C-A337-4A60-888B-FB1E9231FFD9}"/>
                </a:ext>
              </a:extLst>
            </p:cNvPr>
            <p:cNvSpPr/>
            <p:nvPr/>
          </p:nvSpPr>
          <p:spPr>
            <a:xfrm>
              <a:off x="4113195" y="1525707"/>
              <a:ext cx="1847850" cy="771525"/>
            </a:xfrm>
            <a:custGeom>
              <a:avLst/>
              <a:gdLst>
                <a:gd name="connsiteX0" fmla="*/ 1737485 w 1847850"/>
                <a:gd name="connsiteY0" fmla="*/ 373566 h 771525"/>
                <a:gd name="connsiteX1" fmla="*/ 1046389 w 1847850"/>
                <a:gd name="connsiteY1" fmla="*/ 28018 h 771525"/>
                <a:gd name="connsiteX2" fmla="*/ 807845 w 1847850"/>
                <a:gd name="connsiteY2" fmla="*/ 28018 h 771525"/>
                <a:gd name="connsiteX3" fmla="*/ 116749 w 1847850"/>
                <a:gd name="connsiteY3" fmla="*/ 373566 h 771525"/>
                <a:gd name="connsiteX4" fmla="*/ 22869 w 1847850"/>
                <a:gd name="connsiteY4" fmla="*/ 659064 h 771525"/>
                <a:gd name="connsiteX5" fmla="*/ 306821 w 1847850"/>
                <a:gd name="connsiteY5" fmla="*/ 753718 h 771525"/>
                <a:gd name="connsiteX6" fmla="*/ 918545 w 1847850"/>
                <a:gd name="connsiteY6" fmla="*/ 447832 h 771525"/>
                <a:gd name="connsiteX7" fmla="*/ 935604 w 1847850"/>
                <a:gd name="connsiteY7" fmla="*/ 447832 h 771525"/>
                <a:gd name="connsiteX8" fmla="*/ 1547376 w 1847850"/>
                <a:gd name="connsiteY8" fmla="*/ 753727 h 771525"/>
                <a:gd name="connsiteX9" fmla="*/ 1832101 w 1847850"/>
                <a:gd name="connsiteY9" fmla="*/ 657527 h 771525"/>
                <a:gd name="connsiteX10" fmla="*/ 1737447 w 1847850"/>
                <a:gd name="connsiteY10" fmla="*/ 373575 h 771525"/>
                <a:gd name="connsiteX11" fmla="*/ 1692470 w 1847850"/>
                <a:gd name="connsiteY11" fmla="*/ 596984 h 771525"/>
                <a:gd name="connsiteX12" fmla="*/ 1615565 w 1847850"/>
                <a:gd name="connsiteY12" fmla="*/ 617406 h 771525"/>
                <a:gd name="connsiteX13" fmla="*/ 1003784 w 1847850"/>
                <a:gd name="connsiteY13" fmla="*/ 311510 h 771525"/>
                <a:gd name="connsiteX14" fmla="*/ 850432 w 1847850"/>
                <a:gd name="connsiteY14" fmla="*/ 311510 h 771525"/>
                <a:gd name="connsiteX15" fmla="*/ 238660 w 1847850"/>
                <a:gd name="connsiteY15" fmla="*/ 617396 h 771525"/>
                <a:gd name="connsiteX16" fmla="*/ 161755 w 1847850"/>
                <a:gd name="connsiteY16" fmla="*/ 596974 h 771525"/>
                <a:gd name="connsiteX17" fmla="*/ 178434 w 1847850"/>
                <a:gd name="connsiteY17" fmla="*/ 513615 h 771525"/>
                <a:gd name="connsiteX18" fmla="*/ 184891 w 1847850"/>
                <a:gd name="connsiteY18" fmla="*/ 509868 h 771525"/>
                <a:gd name="connsiteX19" fmla="*/ 875987 w 1847850"/>
                <a:gd name="connsiteY19" fmla="*/ 164320 h 771525"/>
                <a:gd name="connsiteX20" fmla="*/ 875987 w 1847850"/>
                <a:gd name="connsiteY20" fmla="*/ 164320 h 771525"/>
                <a:gd name="connsiteX21" fmla="*/ 978219 w 1847850"/>
                <a:gd name="connsiteY21" fmla="*/ 164320 h 771525"/>
                <a:gd name="connsiteX22" fmla="*/ 1669315 w 1847850"/>
                <a:gd name="connsiteY22" fmla="*/ 509868 h 771525"/>
                <a:gd name="connsiteX23" fmla="*/ 1696198 w 1847850"/>
                <a:gd name="connsiteY23" fmla="*/ 590518 h 771525"/>
                <a:gd name="connsiteX24" fmla="*/ 1692451 w 1847850"/>
                <a:gd name="connsiteY24" fmla="*/ 596975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47850" h="771525">
                  <a:moveTo>
                    <a:pt x="1737485" y="373566"/>
                  </a:moveTo>
                  <a:lnTo>
                    <a:pt x="1046389" y="28018"/>
                  </a:lnTo>
                  <a:cubicBezTo>
                    <a:pt x="971262" y="-9339"/>
                    <a:pt x="882972" y="-9339"/>
                    <a:pt x="807845" y="28018"/>
                  </a:cubicBezTo>
                  <a:lnTo>
                    <a:pt x="116749" y="373566"/>
                  </a:lnTo>
                  <a:cubicBezTo>
                    <a:pt x="11987" y="426479"/>
                    <a:pt x="-30045" y="554301"/>
                    <a:pt x="22869" y="659064"/>
                  </a:cubicBezTo>
                  <a:cubicBezTo>
                    <a:pt x="75478" y="763225"/>
                    <a:pt x="202236" y="805478"/>
                    <a:pt x="306821" y="753718"/>
                  </a:cubicBezTo>
                  <a:lnTo>
                    <a:pt x="918545" y="447832"/>
                  </a:lnTo>
                  <a:cubicBezTo>
                    <a:pt x="923919" y="445165"/>
                    <a:pt x="930231" y="445165"/>
                    <a:pt x="935604" y="447832"/>
                  </a:cubicBezTo>
                  <a:lnTo>
                    <a:pt x="1547376" y="753727"/>
                  </a:lnTo>
                  <a:cubicBezTo>
                    <a:pt x="1652565" y="805787"/>
                    <a:pt x="1780041" y="762717"/>
                    <a:pt x="1832101" y="657527"/>
                  </a:cubicBezTo>
                  <a:cubicBezTo>
                    <a:pt x="1883862" y="552942"/>
                    <a:pt x="1841608" y="426185"/>
                    <a:pt x="1737447" y="373575"/>
                  </a:cubicBezTo>
                  <a:close/>
                  <a:moveTo>
                    <a:pt x="1692470" y="596984"/>
                  </a:moveTo>
                  <a:cubicBezTo>
                    <a:pt x="1675622" y="622167"/>
                    <a:pt x="1642688" y="630913"/>
                    <a:pt x="1615565" y="617406"/>
                  </a:cubicBezTo>
                  <a:lnTo>
                    <a:pt x="1003784" y="311510"/>
                  </a:lnTo>
                  <a:cubicBezTo>
                    <a:pt x="955484" y="287511"/>
                    <a:pt x="898732" y="287511"/>
                    <a:pt x="850432" y="311510"/>
                  </a:cubicBezTo>
                  <a:lnTo>
                    <a:pt x="238660" y="617396"/>
                  </a:lnTo>
                  <a:cubicBezTo>
                    <a:pt x="211537" y="630899"/>
                    <a:pt x="178606" y="622154"/>
                    <a:pt x="161755" y="596974"/>
                  </a:cubicBezTo>
                  <a:cubicBezTo>
                    <a:pt x="143342" y="569350"/>
                    <a:pt x="150809" y="532028"/>
                    <a:pt x="178434" y="513615"/>
                  </a:cubicBezTo>
                  <a:cubicBezTo>
                    <a:pt x="180507" y="512234"/>
                    <a:pt x="182663" y="510982"/>
                    <a:pt x="184891" y="509868"/>
                  </a:cubicBezTo>
                  <a:lnTo>
                    <a:pt x="875987" y="164320"/>
                  </a:lnTo>
                  <a:lnTo>
                    <a:pt x="875987" y="164320"/>
                  </a:lnTo>
                  <a:cubicBezTo>
                    <a:pt x="908186" y="148318"/>
                    <a:pt x="946020" y="148318"/>
                    <a:pt x="978219" y="164320"/>
                  </a:cubicBezTo>
                  <a:lnTo>
                    <a:pt x="1669315" y="509868"/>
                  </a:lnTo>
                  <a:cubicBezTo>
                    <a:pt x="1699009" y="524715"/>
                    <a:pt x="1711045" y="560823"/>
                    <a:pt x="1696198" y="590518"/>
                  </a:cubicBezTo>
                  <a:cubicBezTo>
                    <a:pt x="1695084" y="592746"/>
                    <a:pt x="1693832" y="594902"/>
                    <a:pt x="1692451" y="5969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3" name="Freeform: Shape 1982">
              <a:extLst>
                <a:ext uri="{FF2B5EF4-FFF2-40B4-BE49-F238E27FC236}">
                  <a16:creationId xmlns:a16="http://schemas.microsoft.com/office/drawing/2014/main" id="{0839CF4A-74D5-42D3-B78D-3BACCFFBAC13}"/>
                </a:ext>
              </a:extLst>
            </p:cNvPr>
            <p:cNvSpPr/>
            <p:nvPr/>
          </p:nvSpPr>
          <p:spPr>
            <a:xfrm>
              <a:off x="4430166" y="2325711"/>
              <a:ext cx="1219200" cy="276225"/>
            </a:xfrm>
            <a:custGeom>
              <a:avLst/>
              <a:gdLst>
                <a:gd name="connsiteX0" fmla="*/ 111541 w 1219200"/>
                <a:gd name="connsiteY0" fmla="*/ 272553 h 276225"/>
                <a:gd name="connsiteX1" fmla="*/ 1108751 w 1219200"/>
                <a:gd name="connsiteY1" fmla="*/ 272553 h 276225"/>
                <a:gd name="connsiteX2" fmla="*/ 1211078 w 1219200"/>
                <a:gd name="connsiteY2" fmla="*/ 238758 h 276225"/>
                <a:gd name="connsiteX3" fmla="*/ 1178341 w 1219200"/>
                <a:gd name="connsiteY3" fmla="*/ 136974 h 276225"/>
                <a:gd name="connsiteX4" fmla="*/ 41951 w 1219200"/>
                <a:gd name="connsiteY4" fmla="*/ 136974 h 276225"/>
                <a:gd name="connsiteX5" fmla="*/ 8155 w 1219200"/>
                <a:gd name="connsiteY5" fmla="*/ 239301 h 276225"/>
                <a:gd name="connsiteX6" fmla="*/ 110482 w 1219200"/>
                <a:gd name="connsiteY6" fmla="*/ 273097 h 276225"/>
                <a:gd name="connsiteX7" fmla="*/ 111541 w 1219200"/>
                <a:gd name="connsiteY7" fmla="*/ 27255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" h="276225">
                  <a:moveTo>
                    <a:pt x="111541" y="272553"/>
                  </a:moveTo>
                  <a:cubicBezTo>
                    <a:pt x="424626" y="112285"/>
                    <a:pt x="795666" y="112285"/>
                    <a:pt x="1108751" y="272553"/>
                  </a:cubicBezTo>
                  <a:cubicBezTo>
                    <a:pt x="1146340" y="291478"/>
                    <a:pt x="1192153" y="276347"/>
                    <a:pt x="1211078" y="238758"/>
                  </a:cubicBezTo>
                  <a:cubicBezTo>
                    <a:pt x="1229793" y="201583"/>
                    <a:pt x="1215219" y="156268"/>
                    <a:pt x="1178341" y="136974"/>
                  </a:cubicBezTo>
                  <a:cubicBezTo>
                    <a:pt x="821558" y="-45658"/>
                    <a:pt x="398734" y="-45658"/>
                    <a:pt x="41951" y="136974"/>
                  </a:cubicBezTo>
                  <a:cubicBezTo>
                    <a:pt x="4362" y="155899"/>
                    <a:pt x="-10769" y="201712"/>
                    <a:pt x="8155" y="239301"/>
                  </a:cubicBezTo>
                  <a:cubicBezTo>
                    <a:pt x="27080" y="276890"/>
                    <a:pt x="72893" y="292021"/>
                    <a:pt x="110482" y="273097"/>
                  </a:cubicBezTo>
                  <a:cubicBezTo>
                    <a:pt x="110836" y="272918"/>
                    <a:pt x="111189" y="272737"/>
                    <a:pt x="111541" y="2725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4" name="Freeform: Shape 1983">
              <a:extLst>
                <a:ext uri="{FF2B5EF4-FFF2-40B4-BE49-F238E27FC236}">
                  <a16:creationId xmlns:a16="http://schemas.microsoft.com/office/drawing/2014/main" id="{8D30E159-42BD-44B4-9AD5-D6A902A0EBDD}"/>
                </a:ext>
              </a:extLst>
            </p:cNvPr>
            <p:cNvSpPr/>
            <p:nvPr/>
          </p:nvSpPr>
          <p:spPr>
            <a:xfrm>
              <a:off x="4430167" y="3749388"/>
              <a:ext cx="1219200" cy="276225"/>
            </a:xfrm>
            <a:custGeom>
              <a:avLst/>
              <a:gdLst>
                <a:gd name="connsiteX0" fmla="*/ 1108750 w 1219200"/>
                <a:gd name="connsiteY0" fmla="*/ 8698 h 276225"/>
                <a:gd name="connsiteX1" fmla="*/ 111540 w 1219200"/>
                <a:gd name="connsiteY1" fmla="*/ 8698 h 276225"/>
                <a:gd name="connsiteX2" fmla="*/ 8698 w 1219200"/>
                <a:gd name="connsiteY2" fmla="*/ 40891 h 276225"/>
                <a:gd name="connsiteX3" fmla="*/ 40891 w 1219200"/>
                <a:gd name="connsiteY3" fmla="*/ 143733 h 276225"/>
                <a:gd name="connsiteX4" fmla="*/ 41950 w 1219200"/>
                <a:gd name="connsiteY4" fmla="*/ 144277 h 276225"/>
                <a:gd name="connsiteX5" fmla="*/ 1178340 w 1219200"/>
                <a:gd name="connsiteY5" fmla="*/ 144277 h 276225"/>
                <a:gd name="connsiteX6" fmla="*/ 1210533 w 1219200"/>
                <a:gd name="connsiteY6" fmla="*/ 41435 h 276225"/>
                <a:gd name="connsiteX7" fmla="*/ 1108750 w 1219200"/>
                <a:gd name="connsiteY7" fmla="*/ 8698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" h="276225">
                  <a:moveTo>
                    <a:pt x="1108750" y="8698"/>
                  </a:moveTo>
                  <a:cubicBezTo>
                    <a:pt x="795665" y="168966"/>
                    <a:pt x="424625" y="168966"/>
                    <a:pt x="111540" y="8698"/>
                  </a:cubicBezTo>
                  <a:cubicBezTo>
                    <a:pt x="74251" y="-10811"/>
                    <a:pt x="28207" y="3602"/>
                    <a:pt x="8698" y="40891"/>
                  </a:cubicBezTo>
                  <a:cubicBezTo>
                    <a:pt x="-10811" y="78180"/>
                    <a:pt x="3602" y="124224"/>
                    <a:pt x="40891" y="143733"/>
                  </a:cubicBezTo>
                  <a:cubicBezTo>
                    <a:pt x="41243" y="143917"/>
                    <a:pt x="41596" y="144099"/>
                    <a:pt x="41950" y="144277"/>
                  </a:cubicBezTo>
                  <a:cubicBezTo>
                    <a:pt x="398731" y="326916"/>
                    <a:pt x="821558" y="326916"/>
                    <a:pt x="1178340" y="144277"/>
                  </a:cubicBezTo>
                  <a:cubicBezTo>
                    <a:pt x="1215629" y="124768"/>
                    <a:pt x="1230042" y="78724"/>
                    <a:pt x="1210533" y="41435"/>
                  </a:cubicBezTo>
                  <a:cubicBezTo>
                    <a:pt x="1191240" y="4557"/>
                    <a:pt x="1145925" y="-10018"/>
                    <a:pt x="1108750" y="869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5" name="Freeform: Shape 1984">
              <a:extLst>
                <a:ext uri="{FF2B5EF4-FFF2-40B4-BE49-F238E27FC236}">
                  <a16:creationId xmlns:a16="http://schemas.microsoft.com/office/drawing/2014/main" id="{20EAFCA6-E188-4AB5-A2CF-6D41893AC6A5}"/>
                </a:ext>
              </a:extLst>
            </p:cNvPr>
            <p:cNvSpPr/>
            <p:nvPr/>
          </p:nvSpPr>
          <p:spPr>
            <a:xfrm>
              <a:off x="3821112" y="2675169"/>
              <a:ext cx="1828800" cy="1066800"/>
            </a:xfrm>
            <a:custGeom>
              <a:avLst/>
              <a:gdLst>
                <a:gd name="connsiteX0" fmla="*/ 1731645 w 1828800"/>
                <a:gd name="connsiteY0" fmla="*/ 391640 h 1066800"/>
                <a:gd name="connsiteX1" fmla="*/ 909799 w 1828800"/>
                <a:gd name="connsiteY1" fmla="*/ 437531 h 1066800"/>
                <a:gd name="connsiteX2" fmla="*/ 609581 w 1828800"/>
                <a:gd name="connsiteY2" fmla="*/ 0 h 1066800"/>
                <a:gd name="connsiteX3" fmla="*/ 304800 w 1828800"/>
                <a:gd name="connsiteY3" fmla="*/ 0 h 1066800"/>
                <a:gd name="connsiteX4" fmla="*/ 0 w 1828800"/>
                <a:gd name="connsiteY4" fmla="*/ 533400 h 1066800"/>
                <a:gd name="connsiteX5" fmla="*/ 304800 w 1828800"/>
                <a:gd name="connsiteY5" fmla="*/ 1066800 h 1066800"/>
                <a:gd name="connsiteX6" fmla="*/ 609600 w 1828800"/>
                <a:gd name="connsiteY6" fmla="*/ 1066800 h 1066800"/>
                <a:gd name="connsiteX7" fmla="*/ 912695 w 1828800"/>
                <a:gd name="connsiteY7" fmla="*/ 592284 h 1066800"/>
                <a:gd name="connsiteX8" fmla="*/ 1773536 w 1828800"/>
                <a:gd name="connsiteY8" fmla="*/ 538172 h 1066800"/>
                <a:gd name="connsiteX9" fmla="*/ 1825847 w 1828800"/>
                <a:gd name="connsiteY9" fmla="*/ 443951 h 1066800"/>
                <a:gd name="connsiteX10" fmla="*/ 1731626 w 1828800"/>
                <a:gd name="connsiteY10" fmla="*/ 391639 h 1066800"/>
                <a:gd name="connsiteX11" fmla="*/ 606743 w 1828800"/>
                <a:gd name="connsiteY11" fmla="*/ 457200 h 1066800"/>
                <a:gd name="connsiteX12" fmla="*/ 758628 w 1828800"/>
                <a:gd name="connsiteY12" fmla="*/ 457200 h 1066800"/>
                <a:gd name="connsiteX13" fmla="*/ 762029 w 1828800"/>
                <a:gd name="connsiteY13" fmla="*/ 533400 h 1066800"/>
                <a:gd name="connsiteX14" fmla="*/ 758628 w 1828800"/>
                <a:gd name="connsiteY14" fmla="*/ 609600 h 1066800"/>
                <a:gd name="connsiteX15" fmla="*/ 606743 w 1828800"/>
                <a:gd name="connsiteY15" fmla="*/ 609600 h 1066800"/>
                <a:gd name="connsiteX16" fmla="*/ 609600 w 1828800"/>
                <a:gd name="connsiteY16" fmla="*/ 533400 h 1066800"/>
                <a:gd name="connsiteX17" fmla="*/ 606743 w 1828800"/>
                <a:gd name="connsiteY17" fmla="*/ 457200 h 1066800"/>
                <a:gd name="connsiteX18" fmla="*/ 728243 w 1828800"/>
                <a:gd name="connsiteY18" fmla="*/ 304800 h 1066800"/>
                <a:gd name="connsiteX19" fmla="*/ 582168 w 1828800"/>
                <a:gd name="connsiteY19" fmla="*/ 304800 h 1066800"/>
                <a:gd name="connsiteX20" fmla="*/ 522160 w 1828800"/>
                <a:gd name="connsiteY20" fmla="*/ 152400 h 1066800"/>
                <a:gd name="connsiteX21" fmla="*/ 609600 w 1828800"/>
                <a:gd name="connsiteY21" fmla="*/ 152400 h 1066800"/>
                <a:gd name="connsiteX22" fmla="*/ 728215 w 1828800"/>
                <a:gd name="connsiteY22" fmla="*/ 304800 h 1066800"/>
                <a:gd name="connsiteX23" fmla="*/ 304829 w 1828800"/>
                <a:gd name="connsiteY23" fmla="*/ 152400 h 1066800"/>
                <a:gd name="connsiteX24" fmla="*/ 457229 w 1828800"/>
                <a:gd name="connsiteY24" fmla="*/ 533400 h 1066800"/>
                <a:gd name="connsiteX25" fmla="*/ 304829 w 1828800"/>
                <a:gd name="connsiteY25" fmla="*/ 914400 h 1066800"/>
                <a:gd name="connsiteX26" fmla="*/ 152429 w 1828800"/>
                <a:gd name="connsiteY26" fmla="*/ 533400 h 1066800"/>
                <a:gd name="connsiteX27" fmla="*/ 304800 w 1828800"/>
                <a:gd name="connsiteY27" fmla="*/ 152400 h 1066800"/>
                <a:gd name="connsiteX28" fmla="*/ 609629 w 1828800"/>
                <a:gd name="connsiteY28" fmla="*/ 914400 h 1066800"/>
                <a:gd name="connsiteX29" fmla="*/ 522227 w 1828800"/>
                <a:gd name="connsiteY29" fmla="*/ 914400 h 1066800"/>
                <a:gd name="connsiteX30" fmla="*/ 582235 w 1828800"/>
                <a:gd name="connsiteY30" fmla="*/ 762000 h 1066800"/>
                <a:gd name="connsiteX31" fmla="*/ 728282 w 1828800"/>
                <a:gd name="connsiteY31" fmla="*/ 762000 h 1066800"/>
                <a:gd name="connsiteX32" fmla="*/ 609600 w 1828800"/>
                <a:gd name="connsiteY32" fmla="*/ 9144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28800" h="1066800">
                  <a:moveTo>
                    <a:pt x="1731645" y="391640"/>
                  </a:moveTo>
                  <a:cubicBezTo>
                    <a:pt x="1464482" y="467650"/>
                    <a:pt x="1183764" y="483325"/>
                    <a:pt x="909799" y="437531"/>
                  </a:cubicBezTo>
                  <a:cubicBezTo>
                    <a:pt x="885415" y="182423"/>
                    <a:pt x="764534" y="0"/>
                    <a:pt x="609581" y="0"/>
                  </a:cubicBezTo>
                  <a:lnTo>
                    <a:pt x="304800" y="0"/>
                  </a:lnTo>
                  <a:cubicBezTo>
                    <a:pt x="131035" y="0"/>
                    <a:pt x="0" y="229324"/>
                    <a:pt x="0" y="533400"/>
                  </a:cubicBezTo>
                  <a:cubicBezTo>
                    <a:pt x="0" y="837476"/>
                    <a:pt x="131035" y="1066800"/>
                    <a:pt x="304800" y="1066800"/>
                  </a:cubicBezTo>
                  <a:lnTo>
                    <a:pt x="609600" y="1066800"/>
                  </a:lnTo>
                  <a:cubicBezTo>
                    <a:pt x="771954" y="1066800"/>
                    <a:pt x="896969" y="866594"/>
                    <a:pt x="912695" y="592284"/>
                  </a:cubicBezTo>
                  <a:cubicBezTo>
                    <a:pt x="1200199" y="636262"/>
                    <a:pt x="1493802" y="617806"/>
                    <a:pt x="1773536" y="538172"/>
                  </a:cubicBezTo>
                  <a:cubicBezTo>
                    <a:pt x="1814000" y="526599"/>
                    <a:pt x="1837420" y="484414"/>
                    <a:pt x="1825847" y="443951"/>
                  </a:cubicBezTo>
                  <a:cubicBezTo>
                    <a:pt x="1814274" y="403487"/>
                    <a:pt x="1772090" y="380066"/>
                    <a:pt x="1731626" y="391639"/>
                  </a:cubicBezTo>
                  <a:close/>
                  <a:moveTo>
                    <a:pt x="606743" y="457200"/>
                  </a:moveTo>
                  <a:lnTo>
                    <a:pt x="758628" y="457200"/>
                  </a:lnTo>
                  <a:cubicBezTo>
                    <a:pt x="760800" y="481460"/>
                    <a:pt x="762029" y="506854"/>
                    <a:pt x="762029" y="533400"/>
                  </a:cubicBezTo>
                  <a:cubicBezTo>
                    <a:pt x="762029" y="559946"/>
                    <a:pt x="760800" y="585349"/>
                    <a:pt x="758628" y="609600"/>
                  </a:cubicBezTo>
                  <a:lnTo>
                    <a:pt x="606743" y="609600"/>
                  </a:lnTo>
                  <a:cubicBezTo>
                    <a:pt x="608600" y="584835"/>
                    <a:pt x="609600" y="559394"/>
                    <a:pt x="609600" y="533400"/>
                  </a:cubicBezTo>
                  <a:cubicBezTo>
                    <a:pt x="609600" y="507406"/>
                    <a:pt x="608571" y="482051"/>
                    <a:pt x="606743" y="457200"/>
                  </a:cubicBezTo>
                  <a:close/>
                  <a:moveTo>
                    <a:pt x="728243" y="304800"/>
                  </a:moveTo>
                  <a:lnTo>
                    <a:pt x="582168" y="304800"/>
                  </a:lnTo>
                  <a:cubicBezTo>
                    <a:pt x="569020" y="251562"/>
                    <a:pt x="548840" y="200311"/>
                    <a:pt x="522160" y="152400"/>
                  </a:cubicBezTo>
                  <a:lnTo>
                    <a:pt x="609600" y="152400"/>
                  </a:lnTo>
                  <a:cubicBezTo>
                    <a:pt x="647700" y="152400"/>
                    <a:pt x="696278" y="208178"/>
                    <a:pt x="728215" y="304800"/>
                  </a:cubicBezTo>
                  <a:close/>
                  <a:moveTo>
                    <a:pt x="304829" y="152400"/>
                  </a:moveTo>
                  <a:cubicBezTo>
                    <a:pt x="366970" y="152400"/>
                    <a:pt x="457229" y="300819"/>
                    <a:pt x="457229" y="533400"/>
                  </a:cubicBezTo>
                  <a:cubicBezTo>
                    <a:pt x="457229" y="765982"/>
                    <a:pt x="366970" y="914400"/>
                    <a:pt x="304829" y="914400"/>
                  </a:cubicBezTo>
                  <a:cubicBezTo>
                    <a:pt x="242688" y="914400"/>
                    <a:pt x="152429" y="765982"/>
                    <a:pt x="152429" y="533400"/>
                  </a:cubicBezTo>
                  <a:cubicBezTo>
                    <a:pt x="152429" y="300819"/>
                    <a:pt x="242659" y="152400"/>
                    <a:pt x="304800" y="152400"/>
                  </a:cubicBezTo>
                  <a:close/>
                  <a:moveTo>
                    <a:pt x="609629" y="914400"/>
                  </a:moveTo>
                  <a:lnTo>
                    <a:pt x="522227" y="914400"/>
                  </a:lnTo>
                  <a:cubicBezTo>
                    <a:pt x="548907" y="866489"/>
                    <a:pt x="569087" y="815239"/>
                    <a:pt x="582235" y="762000"/>
                  </a:cubicBezTo>
                  <a:lnTo>
                    <a:pt x="728282" y="762000"/>
                  </a:lnTo>
                  <a:cubicBezTo>
                    <a:pt x="696278" y="858631"/>
                    <a:pt x="647700" y="914400"/>
                    <a:pt x="609600" y="914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6" name="Freeform: Shape 1985">
              <a:extLst>
                <a:ext uri="{FF2B5EF4-FFF2-40B4-BE49-F238E27FC236}">
                  <a16:creationId xmlns:a16="http://schemas.microsoft.com/office/drawing/2014/main" id="{10586251-673C-46BB-95C7-F15B6E143726}"/>
                </a:ext>
              </a:extLst>
            </p:cNvPr>
            <p:cNvSpPr/>
            <p:nvPr/>
          </p:nvSpPr>
          <p:spPr>
            <a:xfrm>
              <a:off x="2754126" y="1176382"/>
              <a:ext cx="4572000" cy="3381375"/>
            </a:xfrm>
            <a:custGeom>
              <a:avLst/>
              <a:gdLst>
                <a:gd name="connsiteX0" fmla="*/ 4113025 w 4572000"/>
                <a:gd name="connsiteY0" fmla="*/ 1061676 h 3381375"/>
                <a:gd name="connsiteX1" fmla="*/ 4108862 w 4572000"/>
                <a:gd name="connsiteY1" fmla="*/ 1059932 h 3381375"/>
                <a:gd name="connsiteX2" fmla="*/ 3778278 w 4572000"/>
                <a:gd name="connsiteY2" fmla="*/ 932697 h 3381375"/>
                <a:gd name="connsiteX3" fmla="*/ 3683104 w 4572000"/>
                <a:gd name="connsiteY3" fmla="*/ 848468 h 3381375"/>
                <a:gd name="connsiteX4" fmla="*/ 3489194 w 4572000"/>
                <a:gd name="connsiteY4" fmla="*/ 694839 h 3381375"/>
                <a:gd name="connsiteX5" fmla="*/ 3007677 w 4572000"/>
                <a:gd name="connsiteY5" fmla="*/ 234210 h 3381375"/>
                <a:gd name="connsiteX6" fmla="*/ 2726165 w 4572000"/>
                <a:gd name="connsiteY6" fmla="*/ 100050 h 3381375"/>
                <a:gd name="connsiteX7" fmla="*/ 1846217 w 4572000"/>
                <a:gd name="connsiteY7" fmla="*/ 100050 h 3381375"/>
                <a:gd name="connsiteX8" fmla="*/ 1564677 w 4572000"/>
                <a:gd name="connsiteY8" fmla="*/ 234210 h 3381375"/>
                <a:gd name="connsiteX9" fmla="*/ 1083160 w 4572000"/>
                <a:gd name="connsiteY9" fmla="*/ 694839 h 3381375"/>
                <a:gd name="connsiteX10" fmla="*/ 889269 w 4572000"/>
                <a:gd name="connsiteY10" fmla="*/ 848468 h 3381375"/>
                <a:gd name="connsiteX11" fmla="*/ 794095 w 4572000"/>
                <a:gd name="connsiteY11" fmla="*/ 932697 h 3381375"/>
                <a:gd name="connsiteX12" fmla="*/ 463511 w 4572000"/>
                <a:gd name="connsiteY12" fmla="*/ 1059932 h 3381375"/>
                <a:gd name="connsiteX13" fmla="*/ 459349 w 4572000"/>
                <a:gd name="connsiteY13" fmla="*/ 1061676 h 3381375"/>
                <a:gd name="connsiteX14" fmla="*/ 70406 w 4572000"/>
                <a:gd name="connsiteY14" fmla="*/ 2098900 h 3381375"/>
                <a:gd name="connsiteX15" fmla="*/ 464749 w 4572000"/>
                <a:gd name="connsiteY15" fmla="*/ 2490273 h 3381375"/>
                <a:gd name="connsiteX16" fmla="*/ 780074 w 4572000"/>
                <a:gd name="connsiteY16" fmla="*/ 2630738 h 3381375"/>
                <a:gd name="connsiteX17" fmla="*/ 927645 w 4572000"/>
                <a:gd name="connsiteY17" fmla="*/ 2771708 h 3381375"/>
                <a:gd name="connsiteX18" fmla="*/ 1212567 w 4572000"/>
                <a:gd name="connsiteY18" fmla="*/ 3004823 h 3381375"/>
                <a:gd name="connsiteX19" fmla="*/ 3359807 w 4572000"/>
                <a:gd name="connsiteY19" fmla="*/ 3004823 h 3381375"/>
                <a:gd name="connsiteX20" fmla="*/ 3644728 w 4572000"/>
                <a:gd name="connsiteY20" fmla="*/ 2771708 h 3381375"/>
                <a:gd name="connsiteX21" fmla="*/ 3797309 w 4572000"/>
                <a:gd name="connsiteY21" fmla="*/ 2625195 h 3381375"/>
                <a:gd name="connsiteX22" fmla="*/ 4107624 w 4572000"/>
                <a:gd name="connsiteY22" fmla="*/ 2490273 h 3381375"/>
                <a:gd name="connsiteX23" fmla="*/ 4504398 w 4572000"/>
                <a:gd name="connsiteY23" fmla="*/ 1456019 h 3381375"/>
                <a:gd name="connsiteX24" fmla="*/ 4113025 w 4572000"/>
                <a:gd name="connsiteY24" fmla="*/ 1061676 h 3381375"/>
                <a:gd name="connsiteX25" fmla="*/ 526767 w 4572000"/>
                <a:gd name="connsiteY25" fmla="*/ 2351065 h 3381375"/>
                <a:gd name="connsiteX26" fmla="*/ 207170 w 4572000"/>
                <a:gd name="connsiteY26" fmla="*/ 1518060 h 3381375"/>
                <a:gd name="connsiteX27" fmla="*/ 520423 w 4572000"/>
                <a:gd name="connsiteY27" fmla="*/ 1201331 h 3381375"/>
                <a:gd name="connsiteX28" fmla="*/ 609072 w 4572000"/>
                <a:gd name="connsiteY28" fmla="*/ 1167203 h 3381375"/>
                <a:gd name="connsiteX29" fmla="*/ 452386 w 4572000"/>
                <a:gd name="connsiteY29" fmla="*/ 1930355 h 3381375"/>
                <a:gd name="connsiteX30" fmla="*/ 456853 w 4572000"/>
                <a:gd name="connsiteY30" fmla="*/ 1959159 h 3381375"/>
                <a:gd name="connsiteX31" fmla="*/ 605910 w 4572000"/>
                <a:gd name="connsiteY31" fmla="*/ 2386355 h 3381375"/>
                <a:gd name="connsiteX32" fmla="*/ 3548249 w 4572000"/>
                <a:gd name="connsiteY32" fmla="*/ 2653760 h 3381375"/>
                <a:gd name="connsiteX33" fmla="*/ 3263318 w 4572000"/>
                <a:gd name="connsiteY33" fmla="*/ 2886875 h 3381375"/>
                <a:gd name="connsiteX34" fmla="*/ 1309093 w 4572000"/>
                <a:gd name="connsiteY34" fmla="*/ 2886875 h 3381375"/>
                <a:gd name="connsiteX35" fmla="*/ 1024124 w 4572000"/>
                <a:gd name="connsiteY35" fmla="*/ 2653760 h 3381375"/>
                <a:gd name="connsiteX36" fmla="*/ 607167 w 4572000"/>
                <a:gd name="connsiteY36" fmla="*/ 1934061 h 3381375"/>
                <a:gd name="connsiteX37" fmla="*/ 603205 w 4572000"/>
                <a:gd name="connsiteY37" fmla="*/ 1908553 h 3381375"/>
                <a:gd name="connsiteX38" fmla="*/ 983890 w 4572000"/>
                <a:gd name="connsiteY38" fmla="*/ 967921 h 3381375"/>
                <a:gd name="connsiteX39" fmla="*/ 1190488 w 4572000"/>
                <a:gd name="connsiteY39" fmla="*/ 804224 h 3381375"/>
                <a:gd name="connsiteX40" fmla="*/ 1210995 w 4572000"/>
                <a:gd name="connsiteY40" fmla="*/ 779221 h 3381375"/>
                <a:gd name="connsiteX41" fmla="*/ 1630219 w 4572000"/>
                <a:gd name="connsiteY41" fmla="*/ 371780 h 3381375"/>
                <a:gd name="connsiteX42" fmla="*/ 1911759 w 4572000"/>
                <a:gd name="connsiteY42" fmla="*/ 237620 h 3381375"/>
                <a:gd name="connsiteX43" fmla="*/ 2660586 w 4572000"/>
                <a:gd name="connsiteY43" fmla="*/ 237620 h 3381375"/>
                <a:gd name="connsiteX44" fmla="*/ 2942116 w 4572000"/>
                <a:gd name="connsiteY44" fmla="*/ 371780 h 3381375"/>
                <a:gd name="connsiteX45" fmla="*/ 3361340 w 4572000"/>
                <a:gd name="connsiteY45" fmla="*/ 779221 h 3381375"/>
                <a:gd name="connsiteX46" fmla="*/ 3381848 w 4572000"/>
                <a:gd name="connsiteY46" fmla="*/ 804224 h 3381375"/>
                <a:gd name="connsiteX47" fmla="*/ 3588445 w 4572000"/>
                <a:gd name="connsiteY47" fmla="*/ 967921 h 3381375"/>
                <a:gd name="connsiteX48" fmla="*/ 3969130 w 4572000"/>
                <a:gd name="connsiteY48" fmla="*/ 1908553 h 3381375"/>
                <a:gd name="connsiteX49" fmla="*/ 3965168 w 4572000"/>
                <a:gd name="connsiteY49" fmla="*/ 1934061 h 3381375"/>
                <a:gd name="connsiteX50" fmla="*/ 3704611 w 4572000"/>
                <a:gd name="connsiteY50" fmla="*/ 2499303 h 3381375"/>
                <a:gd name="connsiteX51" fmla="*/ 3703583 w 4572000"/>
                <a:gd name="connsiteY51" fmla="*/ 2499750 h 3381375"/>
                <a:gd name="connsiteX52" fmla="*/ 3703811 w 4572000"/>
                <a:gd name="connsiteY52" fmla="*/ 2500275 h 3381375"/>
                <a:gd name="connsiteX53" fmla="*/ 3548249 w 4572000"/>
                <a:gd name="connsiteY53" fmla="*/ 2653761 h 3381375"/>
                <a:gd name="connsiteX54" fmla="*/ 4046254 w 4572000"/>
                <a:gd name="connsiteY54" fmla="*/ 2350789 h 3381375"/>
                <a:gd name="connsiteX55" fmla="*/ 3967121 w 4572000"/>
                <a:gd name="connsiteY55" fmla="*/ 2385184 h 3381375"/>
                <a:gd name="connsiteX56" fmla="*/ 4115539 w 4572000"/>
                <a:gd name="connsiteY56" fmla="*/ 1959121 h 3381375"/>
                <a:gd name="connsiteX57" fmla="*/ 4120006 w 4572000"/>
                <a:gd name="connsiteY57" fmla="*/ 1930317 h 3381375"/>
                <a:gd name="connsiteX58" fmla="*/ 3963311 w 4572000"/>
                <a:gd name="connsiteY58" fmla="*/ 1167203 h 3381375"/>
                <a:gd name="connsiteX59" fmla="*/ 4051969 w 4572000"/>
                <a:gd name="connsiteY59" fmla="*/ 1201321 h 3381375"/>
                <a:gd name="connsiteX60" fmla="*/ 4362353 w 4572000"/>
                <a:gd name="connsiteY60" fmla="*/ 2037818 h 3381375"/>
                <a:gd name="connsiteX61" fmla="*/ 4046254 w 4572000"/>
                <a:gd name="connsiteY61" fmla="*/ 2350789 h 338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572000" h="3381375">
                  <a:moveTo>
                    <a:pt x="4113025" y="1061676"/>
                  </a:moveTo>
                  <a:cubicBezTo>
                    <a:pt x="4111653" y="1061047"/>
                    <a:pt x="4110262" y="1060475"/>
                    <a:pt x="4108862" y="1059932"/>
                  </a:cubicBezTo>
                  <a:lnTo>
                    <a:pt x="3778278" y="932697"/>
                  </a:lnTo>
                  <a:cubicBezTo>
                    <a:pt x="3748081" y="902940"/>
                    <a:pt x="3716311" y="874823"/>
                    <a:pt x="3683104" y="848468"/>
                  </a:cubicBezTo>
                  <a:lnTo>
                    <a:pt x="3489194" y="694839"/>
                  </a:lnTo>
                  <a:cubicBezTo>
                    <a:pt x="3381812" y="493955"/>
                    <a:pt x="3213122" y="332583"/>
                    <a:pt x="3007677" y="234210"/>
                  </a:cubicBezTo>
                  <a:lnTo>
                    <a:pt x="2726165" y="100050"/>
                  </a:lnTo>
                  <a:cubicBezTo>
                    <a:pt x="2448017" y="-33350"/>
                    <a:pt x="2124366" y="-33350"/>
                    <a:pt x="1846217" y="100050"/>
                  </a:cubicBezTo>
                  <a:lnTo>
                    <a:pt x="1564677" y="234210"/>
                  </a:lnTo>
                  <a:cubicBezTo>
                    <a:pt x="1359232" y="332583"/>
                    <a:pt x="1190542" y="493955"/>
                    <a:pt x="1083160" y="694839"/>
                  </a:cubicBezTo>
                  <a:lnTo>
                    <a:pt x="889269" y="848468"/>
                  </a:lnTo>
                  <a:cubicBezTo>
                    <a:pt x="856062" y="874823"/>
                    <a:pt x="824292" y="902940"/>
                    <a:pt x="794095" y="932697"/>
                  </a:cubicBezTo>
                  <a:lnTo>
                    <a:pt x="463511" y="1059932"/>
                  </a:lnTo>
                  <a:cubicBezTo>
                    <a:pt x="462111" y="1060475"/>
                    <a:pt x="460720" y="1061047"/>
                    <a:pt x="459349" y="1061676"/>
                  </a:cubicBezTo>
                  <a:cubicBezTo>
                    <a:pt x="65523" y="1240694"/>
                    <a:pt x="-108612" y="1705075"/>
                    <a:pt x="70406" y="2098900"/>
                  </a:cubicBezTo>
                  <a:cubicBezTo>
                    <a:pt x="149618" y="2273159"/>
                    <a:pt x="289896" y="2412381"/>
                    <a:pt x="464749" y="2490273"/>
                  </a:cubicBezTo>
                  <a:lnTo>
                    <a:pt x="780074" y="2630738"/>
                  </a:lnTo>
                  <a:cubicBezTo>
                    <a:pt x="825592" y="2681428"/>
                    <a:pt x="874927" y="2728556"/>
                    <a:pt x="927645" y="2771708"/>
                  </a:cubicBezTo>
                  <a:lnTo>
                    <a:pt x="1212567" y="3004823"/>
                  </a:lnTo>
                  <a:cubicBezTo>
                    <a:pt x="1837111" y="3515812"/>
                    <a:pt x="2735262" y="3515812"/>
                    <a:pt x="3359807" y="3004823"/>
                  </a:cubicBezTo>
                  <a:lnTo>
                    <a:pt x="3644728" y="2771708"/>
                  </a:lnTo>
                  <a:cubicBezTo>
                    <a:pt x="3699389" y="2726989"/>
                    <a:pt x="3750410" y="2677997"/>
                    <a:pt x="3797309" y="2625195"/>
                  </a:cubicBezTo>
                  <a:lnTo>
                    <a:pt x="4107624" y="2490273"/>
                  </a:lnTo>
                  <a:cubicBezTo>
                    <a:pt x="4502791" y="2314238"/>
                    <a:pt x="4680433" y="1851186"/>
                    <a:pt x="4504398" y="1456019"/>
                  </a:cubicBezTo>
                  <a:cubicBezTo>
                    <a:pt x="4426506" y="1281166"/>
                    <a:pt x="4287283" y="1140887"/>
                    <a:pt x="4113025" y="1061676"/>
                  </a:cubicBezTo>
                  <a:close/>
                  <a:moveTo>
                    <a:pt x="526767" y="2351065"/>
                  </a:moveTo>
                  <a:cubicBezTo>
                    <a:pt x="208484" y="2209291"/>
                    <a:pt x="65396" y="1836342"/>
                    <a:pt x="207170" y="1518060"/>
                  </a:cubicBezTo>
                  <a:cubicBezTo>
                    <a:pt x="269600" y="1377905"/>
                    <a:pt x="380966" y="1265304"/>
                    <a:pt x="520423" y="1201331"/>
                  </a:cubicBezTo>
                  <a:lnTo>
                    <a:pt x="609072" y="1167203"/>
                  </a:lnTo>
                  <a:cubicBezTo>
                    <a:pt x="470491" y="1395942"/>
                    <a:pt x="415143" y="1665517"/>
                    <a:pt x="452386" y="1930355"/>
                  </a:cubicBezTo>
                  <a:cubicBezTo>
                    <a:pt x="453764" y="1939969"/>
                    <a:pt x="455253" y="1949571"/>
                    <a:pt x="456853" y="1959159"/>
                  </a:cubicBezTo>
                  <a:cubicBezTo>
                    <a:pt x="481827" y="2109013"/>
                    <a:pt x="532238" y="2253493"/>
                    <a:pt x="605910" y="2386355"/>
                  </a:cubicBezTo>
                  <a:close/>
                  <a:moveTo>
                    <a:pt x="3548249" y="2653760"/>
                  </a:moveTo>
                  <a:lnTo>
                    <a:pt x="3263318" y="2886875"/>
                  </a:lnTo>
                  <a:cubicBezTo>
                    <a:pt x="2694913" y="3351930"/>
                    <a:pt x="1877498" y="3351930"/>
                    <a:pt x="1309093" y="2886875"/>
                  </a:cubicBezTo>
                  <a:lnTo>
                    <a:pt x="1024124" y="2653760"/>
                  </a:lnTo>
                  <a:cubicBezTo>
                    <a:pt x="802410" y="2472405"/>
                    <a:pt x="654215" y="2216608"/>
                    <a:pt x="607167" y="1934061"/>
                  </a:cubicBezTo>
                  <a:cubicBezTo>
                    <a:pt x="605745" y="1925564"/>
                    <a:pt x="604424" y="1917062"/>
                    <a:pt x="603205" y="1908553"/>
                  </a:cubicBezTo>
                  <a:cubicBezTo>
                    <a:pt x="552160" y="1554851"/>
                    <a:pt x="698036" y="1194425"/>
                    <a:pt x="983890" y="967921"/>
                  </a:cubicBezTo>
                  <a:lnTo>
                    <a:pt x="1190488" y="804224"/>
                  </a:lnTo>
                  <a:cubicBezTo>
                    <a:pt x="1199032" y="797451"/>
                    <a:pt x="1206025" y="788925"/>
                    <a:pt x="1210995" y="779221"/>
                  </a:cubicBezTo>
                  <a:cubicBezTo>
                    <a:pt x="1302513" y="601286"/>
                    <a:pt x="1449747" y="458189"/>
                    <a:pt x="1630219" y="371780"/>
                  </a:cubicBezTo>
                  <a:lnTo>
                    <a:pt x="1911759" y="237620"/>
                  </a:lnTo>
                  <a:cubicBezTo>
                    <a:pt x="2148437" y="123993"/>
                    <a:pt x="2423908" y="123993"/>
                    <a:pt x="2660586" y="237620"/>
                  </a:cubicBezTo>
                  <a:lnTo>
                    <a:pt x="2942116" y="371780"/>
                  </a:lnTo>
                  <a:cubicBezTo>
                    <a:pt x="3122588" y="458189"/>
                    <a:pt x="3269822" y="601286"/>
                    <a:pt x="3361340" y="779221"/>
                  </a:cubicBezTo>
                  <a:cubicBezTo>
                    <a:pt x="3366311" y="788925"/>
                    <a:pt x="3373303" y="797451"/>
                    <a:pt x="3381848" y="804224"/>
                  </a:cubicBezTo>
                  <a:lnTo>
                    <a:pt x="3588445" y="967921"/>
                  </a:lnTo>
                  <a:cubicBezTo>
                    <a:pt x="3874299" y="1194425"/>
                    <a:pt x="4020175" y="1554851"/>
                    <a:pt x="3969130" y="1908553"/>
                  </a:cubicBezTo>
                  <a:cubicBezTo>
                    <a:pt x="3967911" y="1917055"/>
                    <a:pt x="3966590" y="1925558"/>
                    <a:pt x="3965168" y="1934061"/>
                  </a:cubicBezTo>
                  <a:cubicBezTo>
                    <a:pt x="3930460" y="2142396"/>
                    <a:pt x="3840478" y="2337599"/>
                    <a:pt x="3704611" y="2499303"/>
                  </a:cubicBezTo>
                  <a:lnTo>
                    <a:pt x="3703583" y="2499750"/>
                  </a:lnTo>
                  <a:lnTo>
                    <a:pt x="3703811" y="2500275"/>
                  </a:lnTo>
                  <a:cubicBezTo>
                    <a:pt x="3656810" y="2556132"/>
                    <a:pt x="3604733" y="2607514"/>
                    <a:pt x="3548249" y="2653761"/>
                  </a:cubicBezTo>
                  <a:close/>
                  <a:moveTo>
                    <a:pt x="4046254" y="2350789"/>
                  </a:moveTo>
                  <a:lnTo>
                    <a:pt x="3967121" y="2385184"/>
                  </a:lnTo>
                  <a:cubicBezTo>
                    <a:pt x="4040449" y="2252630"/>
                    <a:pt x="4090640" y="2108545"/>
                    <a:pt x="4115539" y="1959121"/>
                  </a:cubicBezTo>
                  <a:cubicBezTo>
                    <a:pt x="4117139" y="1949533"/>
                    <a:pt x="4118628" y="1939931"/>
                    <a:pt x="4120006" y="1930317"/>
                  </a:cubicBezTo>
                  <a:cubicBezTo>
                    <a:pt x="4157238" y="1665490"/>
                    <a:pt x="4101887" y="1395930"/>
                    <a:pt x="3963311" y="1167203"/>
                  </a:cubicBezTo>
                  <a:lnTo>
                    <a:pt x="4051969" y="1201321"/>
                  </a:lnTo>
                  <a:cubicBezTo>
                    <a:pt x="4368672" y="1346603"/>
                    <a:pt x="4507635" y="1721116"/>
                    <a:pt x="4362353" y="2037818"/>
                  </a:cubicBezTo>
                  <a:cubicBezTo>
                    <a:pt x="4298478" y="2177059"/>
                    <a:pt x="4186123" y="2288302"/>
                    <a:pt x="4046254" y="23507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87" name="Graphic 38">
            <a:extLst>
              <a:ext uri="{FF2B5EF4-FFF2-40B4-BE49-F238E27FC236}">
                <a16:creationId xmlns:a16="http://schemas.microsoft.com/office/drawing/2014/main" id="{048521E0-6E8C-4310-A65A-0625DEAAC86B}"/>
              </a:ext>
            </a:extLst>
          </p:cNvPr>
          <p:cNvGrpSpPr/>
          <p:nvPr/>
        </p:nvGrpSpPr>
        <p:grpSpPr>
          <a:xfrm>
            <a:off x="3241801" y="1336867"/>
            <a:ext cx="720000" cy="720000"/>
            <a:chOff x="2601912" y="396875"/>
            <a:chExt cx="4876800" cy="4876800"/>
          </a:xfrm>
        </p:grpSpPr>
        <p:sp>
          <p:nvSpPr>
            <p:cNvPr id="1988" name="Freeform: Shape 1987">
              <a:extLst>
                <a:ext uri="{FF2B5EF4-FFF2-40B4-BE49-F238E27FC236}">
                  <a16:creationId xmlns:a16="http://schemas.microsoft.com/office/drawing/2014/main" id="{BC215E2C-81CB-4F09-8F6A-73B46F58B180}"/>
                </a:ext>
              </a:extLst>
            </p:cNvPr>
            <p:cNvSpPr/>
            <p:nvPr/>
          </p:nvSpPr>
          <p:spPr>
            <a:xfrm>
              <a:off x="3363912" y="930275"/>
              <a:ext cx="3429000" cy="4114800"/>
            </a:xfrm>
            <a:custGeom>
              <a:avLst/>
              <a:gdLst>
                <a:gd name="connsiteX0" fmla="*/ 0 w 3429000"/>
                <a:gd name="connsiteY0" fmla="*/ 0 h 4114800"/>
                <a:gd name="connsiteX1" fmla="*/ 3429000 w 3429000"/>
                <a:gd name="connsiteY1" fmla="*/ 0 h 4114800"/>
                <a:gd name="connsiteX2" fmla="*/ 3429000 w 3429000"/>
                <a:gd name="connsiteY2" fmla="*/ 4114800 h 4114800"/>
                <a:gd name="connsiteX3" fmla="*/ 0 w 3429000"/>
                <a:gd name="connsiteY3" fmla="*/ 41148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0" h="4114800">
                  <a:moveTo>
                    <a:pt x="0" y="0"/>
                  </a:moveTo>
                  <a:lnTo>
                    <a:pt x="3429000" y="0"/>
                  </a:lnTo>
                  <a:lnTo>
                    <a:pt x="3429000" y="4114800"/>
                  </a:lnTo>
                  <a:lnTo>
                    <a:pt x="0" y="41148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9" name="Freeform: Shape 1988">
              <a:extLst>
                <a:ext uri="{FF2B5EF4-FFF2-40B4-BE49-F238E27FC236}">
                  <a16:creationId xmlns:a16="http://schemas.microsoft.com/office/drawing/2014/main" id="{7A441261-D0D4-4671-8C65-9175742BCE04}"/>
                </a:ext>
              </a:extLst>
            </p:cNvPr>
            <p:cNvSpPr/>
            <p:nvPr/>
          </p:nvSpPr>
          <p:spPr>
            <a:xfrm>
              <a:off x="5268912" y="3825875"/>
              <a:ext cx="9525" cy="838200"/>
            </a:xfrm>
            <a:custGeom>
              <a:avLst/>
              <a:gdLst>
                <a:gd name="connsiteX0" fmla="*/ 0 w 0"/>
                <a:gd name="connsiteY0" fmla="*/ 0 h 838200"/>
                <a:gd name="connsiteX1" fmla="*/ 0 w 0"/>
                <a:gd name="connsiteY1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38200">
                  <a:moveTo>
                    <a:pt x="0" y="0"/>
                  </a:moveTo>
                  <a:lnTo>
                    <a:pt x="0" y="838200"/>
                  </a:lnTo>
                </a:path>
              </a:pathLst>
            </a:custGeom>
            <a:ln w="152400" cap="flat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0" name="Freeform: Shape 1989">
              <a:extLst>
                <a:ext uri="{FF2B5EF4-FFF2-40B4-BE49-F238E27FC236}">
                  <a16:creationId xmlns:a16="http://schemas.microsoft.com/office/drawing/2014/main" id="{1552AE9D-7804-4A0D-8F34-55A73E03F723}"/>
                </a:ext>
              </a:extLst>
            </p:cNvPr>
            <p:cNvSpPr/>
            <p:nvPr/>
          </p:nvSpPr>
          <p:spPr>
            <a:xfrm>
              <a:off x="2906712" y="2149475"/>
              <a:ext cx="914400" cy="2895600"/>
            </a:xfrm>
            <a:custGeom>
              <a:avLst/>
              <a:gdLst>
                <a:gd name="connsiteX0" fmla="*/ 0 w 914400"/>
                <a:gd name="connsiteY0" fmla="*/ 0 h 2895600"/>
                <a:gd name="connsiteX1" fmla="*/ 914400 w 914400"/>
                <a:gd name="connsiteY1" fmla="*/ 0 h 2895600"/>
                <a:gd name="connsiteX2" fmla="*/ 914400 w 914400"/>
                <a:gd name="connsiteY2" fmla="*/ 2895600 h 2895600"/>
                <a:gd name="connsiteX3" fmla="*/ 0 w 914400"/>
                <a:gd name="connsiteY3" fmla="*/ 2895600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2895600">
                  <a:moveTo>
                    <a:pt x="0" y="0"/>
                  </a:moveTo>
                  <a:lnTo>
                    <a:pt x="914400" y="0"/>
                  </a:lnTo>
                  <a:lnTo>
                    <a:pt x="914400" y="2895600"/>
                  </a:lnTo>
                  <a:lnTo>
                    <a:pt x="0" y="2895600"/>
                  </a:ln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1" name="Freeform: Shape 1990">
              <a:extLst>
                <a:ext uri="{FF2B5EF4-FFF2-40B4-BE49-F238E27FC236}">
                  <a16:creationId xmlns:a16="http://schemas.microsoft.com/office/drawing/2014/main" id="{1448E2EA-E96E-4C3E-A111-05079B6F0482}"/>
                </a:ext>
              </a:extLst>
            </p:cNvPr>
            <p:cNvSpPr/>
            <p:nvPr/>
          </p:nvSpPr>
          <p:spPr>
            <a:xfrm>
              <a:off x="31353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2" name="Freeform: Shape 1991">
              <a:extLst>
                <a:ext uri="{FF2B5EF4-FFF2-40B4-BE49-F238E27FC236}">
                  <a16:creationId xmlns:a16="http://schemas.microsoft.com/office/drawing/2014/main" id="{4C122044-4208-4456-A376-39A514780413}"/>
                </a:ext>
              </a:extLst>
            </p:cNvPr>
            <p:cNvSpPr/>
            <p:nvPr/>
          </p:nvSpPr>
          <p:spPr>
            <a:xfrm>
              <a:off x="31353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3" name="Freeform: Shape 1992">
              <a:extLst>
                <a:ext uri="{FF2B5EF4-FFF2-40B4-BE49-F238E27FC236}">
                  <a16:creationId xmlns:a16="http://schemas.microsoft.com/office/drawing/2014/main" id="{00E63B7F-2ABA-4287-94D2-590495345FEF}"/>
                </a:ext>
              </a:extLst>
            </p:cNvPr>
            <p:cNvSpPr/>
            <p:nvPr/>
          </p:nvSpPr>
          <p:spPr>
            <a:xfrm>
              <a:off x="31353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4" name="Freeform: Shape 1993">
              <a:extLst>
                <a:ext uri="{FF2B5EF4-FFF2-40B4-BE49-F238E27FC236}">
                  <a16:creationId xmlns:a16="http://schemas.microsoft.com/office/drawing/2014/main" id="{87B98744-9BF2-4244-83E5-21CEC6883BF4}"/>
                </a:ext>
              </a:extLst>
            </p:cNvPr>
            <p:cNvSpPr/>
            <p:nvPr/>
          </p:nvSpPr>
          <p:spPr>
            <a:xfrm>
              <a:off x="31353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5" name="Freeform: Shape 1994">
              <a:extLst>
                <a:ext uri="{FF2B5EF4-FFF2-40B4-BE49-F238E27FC236}">
                  <a16:creationId xmlns:a16="http://schemas.microsoft.com/office/drawing/2014/main" id="{10E73673-E772-4E36-950E-0E25B0A71F3B}"/>
                </a:ext>
              </a:extLst>
            </p:cNvPr>
            <p:cNvSpPr/>
            <p:nvPr/>
          </p:nvSpPr>
          <p:spPr>
            <a:xfrm>
              <a:off x="34401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6" name="Freeform: Shape 1995">
              <a:extLst>
                <a:ext uri="{FF2B5EF4-FFF2-40B4-BE49-F238E27FC236}">
                  <a16:creationId xmlns:a16="http://schemas.microsoft.com/office/drawing/2014/main" id="{14E109C2-C361-474B-BFBA-F96109B00E28}"/>
                </a:ext>
              </a:extLst>
            </p:cNvPr>
            <p:cNvSpPr/>
            <p:nvPr/>
          </p:nvSpPr>
          <p:spPr>
            <a:xfrm>
              <a:off x="34401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7" name="Freeform: Shape 1996">
              <a:extLst>
                <a:ext uri="{FF2B5EF4-FFF2-40B4-BE49-F238E27FC236}">
                  <a16:creationId xmlns:a16="http://schemas.microsoft.com/office/drawing/2014/main" id="{E3107312-6514-49EB-88F8-A1C09C56BBFF}"/>
                </a:ext>
              </a:extLst>
            </p:cNvPr>
            <p:cNvSpPr/>
            <p:nvPr/>
          </p:nvSpPr>
          <p:spPr>
            <a:xfrm>
              <a:off x="34401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8" name="Freeform: Shape 1997">
              <a:extLst>
                <a:ext uri="{FF2B5EF4-FFF2-40B4-BE49-F238E27FC236}">
                  <a16:creationId xmlns:a16="http://schemas.microsoft.com/office/drawing/2014/main" id="{F770BD52-2CFF-451A-915C-DF1F657FB8A9}"/>
                </a:ext>
              </a:extLst>
            </p:cNvPr>
            <p:cNvSpPr/>
            <p:nvPr/>
          </p:nvSpPr>
          <p:spPr>
            <a:xfrm>
              <a:off x="34401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9" name="Freeform: Shape 1998">
              <a:extLst>
                <a:ext uri="{FF2B5EF4-FFF2-40B4-BE49-F238E27FC236}">
                  <a16:creationId xmlns:a16="http://schemas.microsoft.com/office/drawing/2014/main" id="{008D56F2-3E62-4954-ABA6-32059E8D86A9}"/>
                </a:ext>
              </a:extLst>
            </p:cNvPr>
            <p:cNvSpPr/>
            <p:nvPr/>
          </p:nvSpPr>
          <p:spPr>
            <a:xfrm>
              <a:off x="2906712" y="3749675"/>
              <a:ext cx="914400" cy="1295400"/>
            </a:xfrm>
            <a:custGeom>
              <a:avLst/>
              <a:gdLst>
                <a:gd name="connsiteX0" fmla="*/ 0 w 914400"/>
                <a:gd name="connsiteY0" fmla="*/ 0 h 1295400"/>
                <a:gd name="connsiteX1" fmla="*/ 914400 w 914400"/>
                <a:gd name="connsiteY1" fmla="*/ 0 h 1295400"/>
                <a:gd name="connsiteX2" fmla="*/ 914400 w 914400"/>
                <a:gd name="connsiteY2" fmla="*/ 1295400 h 1295400"/>
                <a:gd name="connsiteX3" fmla="*/ 0 w 914400"/>
                <a:gd name="connsiteY3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1295400">
                  <a:moveTo>
                    <a:pt x="0" y="0"/>
                  </a:moveTo>
                  <a:lnTo>
                    <a:pt x="914400" y="0"/>
                  </a:lnTo>
                  <a:lnTo>
                    <a:pt x="914400" y="1295400"/>
                  </a:lnTo>
                  <a:lnTo>
                    <a:pt x="0" y="12954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0" name="Freeform: Shape 1999">
              <a:extLst>
                <a:ext uri="{FF2B5EF4-FFF2-40B4-BE49-F238E27FC236}">
                  <a16:creationId xmlns:a16="http://schemas.microsoft.com/office/drawing/2014/main" id="{3C58E4F9-D662-46ED-9578-1B413DBA439A}"/>
                </a:ext>
              </a:extLst>
            </p:cNvPr>
            <p:cNvSpPr/>
            <p:nvPr/>
          </p:nvSpPr>
          <p:spPr>
            <a:xfrm>
              <a:off x="3211512" y="4359275"/>
              <a:ext cx="304800" cy="685800"/>
            </a:xfrm>
            <a:custGeom>
              <a:avLst/>
              <a:gdLst>
                <a:gd name="connsiteX0" fmla="*/ 152400 w 304800"/>
                <a:gd name="connsiteY0" fmla="*/ 0 h 685800"/>
                <a:gd name="connsiteX1" fmla="*/ 152400 w 304800"/>
                <a:gd name="connsiteY1" fmla="*/ 0 h 685800"/>
                <a:gd name="connsiteX2" fmla="*/ 304800 w 304800"/>
                <a:gd name="connsiteY2" fmla="*/ 152400 h 685800"/>
                <a:gd name="connsiteX3" fmla="*/ 304800 w 304800"/>
                <a:gd name="connsiteY3" fmla="*/ 685800 h 685800"/>
                <a:gd name="connsiteX4" fmla="*/ 304800 w 304800"/>
                <a:gd name="connsiteY4" fmla="*/ 685800 h 685800"/>
                <a:gd name="connsiteX5" fmla="*/ 0 w 304800"/>
                <a:gd name="connsiteY5" fmla="*/ 685800 h 685800"/>
                <a:gd name="connsiteX6" fmla="*/ 0 w 304800"/>
                <a:gd name="connsiteY6" fmla="*/ 685800 h 685800"/>
                <a:gd name="connsiteX7" fmla="*/ 0 w 304800"/>
                <a:gd name="connsiteY7" fmla="*/ 152400 h 685800"/>
                <a:gd name="connsiteX8" fmla="*/ 152400 w 304800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85800">
                  <a:moveTo>
                    <a:pt x="152400" y="0"/>
                  </a:moveTo>
                  <a:lnTo>
                    <a:pt x="152400" y="0"/>
                  </a:lnTo>
                  <a:cubicBezTo>
                    <a:pt x="236568" y="0"/>
                    <a:pt x="304800" y="68232"/>
                    <a:pt x="304800" y="152400"/>
                  </a:cubicBezTo>
                  <a:lnTo>
                    <a:pt x="304800" y="685800"/>
                  </a:lnTo>
                  <a:lnTo>
                    <a:pt x="304800" y="685800"/>
                  </a:lnTo>
                  <a:lnTo>
                    <a:pt x="0" y="685800"/>
                  </a:lnTo>
                  <a:lnTo>
                    <a:pt x="0" y="685800"/>
                  </a:lnTo>
                  <a:lnTo>
                    <a:pt x="0" y="152400"/>
                  </a:lnTo>
                  <a:cubicBezTo>
                    <a:pt x="0" y="68232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1" name="Freeform: Shape 2000">
              <a:extLst>
                <a:ext uri="{FF2B5EF4-FFF2-40B4-BE49-F238E27FC236}">
                  <a16:creationId xmlns:a16="http://schemas.microsoft.com/office/drawing/2014/main" id="{CDBF2B0B-FACE-4740-9A32-5EC558137AFB}"/>
                </a:ext>
              </a:extLst>
            </p:cNvPr>
            <p:cNvSpPr/>
            <p:nvPr/>
          </p:nvSpPr>
          <p:spPr>
            <a:xfrm>
              <a:off x="3211512" y="3978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2" name="Freeform: Shape 2001">
              <a:extLst>
                <a:ext uri="{FF2B5EF4-FFF2-40B4-BE49-F238E27FC236}">
                  <a16:creationId xmlns:a16="http://schemas.microsoft.com/office/drawing/2014/main" id="{82CADB96-A449-4D3C-AD9D-4C36BD3257D8}"/>
                </a:ext>
              </a:extLst>
            </p:cNvPr>
            <p:cNvSpPr/>
            <p:nvPr/>
          </p:nvSpPr>
          <p:spPr>
            <a:xfrm>
              <a:off x="3287712" y="625475"/>
              <a:ext cx="3581400" cy="304800"/>
            </a:xfrm>
            <a:custGeom>
              <a:avLst/>
              <a:gdLst>
                <a:gd name="connsiteX0" fmla="*/ 0 w 3581400"/>
                <a:gd name="connsiteY0" fmla="*/ 0 h 304800"/>
                <a:gd name="connsiteX1" fmla="*/ 3581400 w 3581400"/>
                <a:gd name="connsiteY1" fmla="*/ 0 h 304800"/>
                <a:gd name="connsiteX2" fmla="*/ 3581400 w 3581400"/>
                <a:gd name="connsiteY2" fmla="*/ 304800 h 304800"/>
                <a:gd name="connsiteX3" fmla="*/ 0 w 35814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00" h="304800">
                  <a:moveTo>
                    <a:pt x="0" y="0"/>
                  </a:moveTo>
                  <a:lnTo>
                    <a:pt x="3581400" y="0"/>
                  </a:lnTo>
                  <a:lnTo>
                    <a:pt x="35814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3" name="Freeform: Shape 2002">
              <a:extLst>
                <a:ext uri="{FF2B5EF4-FFF2-40B4-BE49-F238E27FC236}">
                  <a16:creationId xmlns:a16="http://schemas.microsoft.com/office/drawing/2014/main" id="{9596052A-A04C-4B08-87E2-E870B9BC2A34}"/>
                </a:ext>
              </a:extLst>
            </p:cNvPr>
            <p:cNvSpPr/>
            <p:nvPr/>
          </p:nvSpPr>
          <p:spPr>
            <a:xfrm>
              <a:off x="5954712" y="1158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4" name="Freeform: Shape 2003">
              <a:extLst>
                <a:ext uri="{FF2B5EF4-FFF2-40B4-BE49-F238E27FC236}">
                  <a16:creationId xmlns:a16="http://schemas.microsoft.com/office/drawing/2014/main" id="{5814E9CF-32A3-4D28-943B-0828D6A7530F}"/>
                </a:ext>
              </a:extLst>
            </p:cNvPr>
            <p:cNvSpPr/>
            <p:nvPr/>
          </p:nvSpPr>
          <p:spPr>
            <a:xfrm>
              <a:off x="6259512" y="1158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5" name="Freeform: Shape 2004">
              <a:extLst>
                <a:ext uri="{FF2B5EF4-FFF2-40B4-BE49-F238E27FC236}">
                  <a16:creationId xmlns:a16="http://schemas.microsoft.com/office/drawing/2014/main" id="{9BC50FE5-C680-415B-A527-3B1B9FD462F7}"/>
                </a:ext>
              </a:extLst>
            </p:cNvPr>
            <p:cNvSpPr/>
            <p:nvPr/>
          </p:nvSpPr>
          <p:spPr>
            <a:xfrm>
              <a:off x="5954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6" name="Freeform: Shape 2005">
              <a:extLst>
                <a:ext uri="{FF2B5EF4-FFF2-40B4-BE49-F238E27FC236}">
                  <a16:creationId xmlns:a16="http://schemas.microsoft.com/office/drawing/2014/main" id="{ABC1F5B4-00D3-4155-939D-1EC0B53B8B1C}"/>
                </a:ext>
              </a:extLst>
            </p:cNvPr>
            <p:cNvSpPr/>
            <p:nvPr/>
          </p:nvSpPr>
          <p:spPr>
            <a:xfrm>
              <a:off x="6259512" y="14636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7" name="Freeform: Shape 2006">
              <a:extLst>
                <a:ext uri="{FF2B5EF4-FFF2-40B4-BE49-F238E27FC236}">
                  <a16:creationId xmlns:a16="http://schemas.microsoft.com/office/drawing/2014/main" id="{30A1DF2C-B2A9-44F1-A79F-3B2417DFAC77}"/>
                </a:ext>
              </a:extLst>
            </p:cNvPr>
            <p:cNvSpPr/>
            <p:nvPr/>
          </p:nvSpPr>
          <p:spPr>
            <a:xfrm>
              <a:off x="5954712" y="1768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8" name="Freeform: Shape 2007">
              <a:extLst>
                <a:ext uri="{FF2B5EF4-FFF2-40B4-BE49-F238E27FC236}">
                  <a16:creationId xmlns:a16="http://schemas.microsoft.com/office/drawing/2014/main" id="{6CDCE9C5-C768-4D67-94CC-788D8B183164}"/>
                </a:ext>
              </a:extLst>
            </p:cNvPr>
            <p:cNvSpPr/>
            <p:nvPr/>
          </p:nvSpPr>
          <p:spPr>
            <a:xfrm>
              <a:off x="6259512" y="1768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9" name="Freeform: Shape 2008">
              <a:extLst>
                <a:ext uri="{FF2B5EF4-FFF2-40B4-BE49-F238E27FC236}">
                  <a16:creationId xmlns:a16="http://schemas.microsoft.com/office/drawing/2014/main" id="{9974033C-6252-469C-A1B5-B49649B8B7CC}"/>
                </a:ext>
              </a:extLst>
            </p:cNvPr>
            <p:cNvSpPr/>
            <p:nvPr/>
          </p:nvSpPr>
          <p:spPr>
            <a:xfrm>
              <a:off x="59547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0" name="Freeform: Shape 2009">
              <a:extLst>
                <a:ext uri="{FF2B5EF4-FFF2-40B4-BE49-F238E27FC236}">
                  <a16:creationId xmlns:a16="http://schemas.microsoft.com/office/drawing/2014/main" id="{B7020376-092A-4A1C-B808-AD123EC759AA}"/>
                </a:ext>
              </a:extLst>
            </p:cNvPr>
            <p:cNvSpPr/>
            <p:nvPr/>
          </p:nvSpPr>
          <p:spPr>
            <a:xfrm>
              <a:off x="4049712" y="1158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1" name="Freeform: Shape 2010">
              <a:extLst>
                <a:ext uri="{FF2B5EF4-FFF2-40B4-BE49-F238E27FC236}">
                  <a16:creationId xmlns:a16="http://schemas.microsoft.com/office/drawing/2014/main" id="{15D40901-59FE-40DC-A46D-439344C81278}"/>
                </a:ext>
              </a:extLst>
            </p:cNvPr>
            <p:cNvSpPr/>
            <p:nvPr/>
          </p:nvSpPr>
          <p:spPr>
            <a:xfrm>
              <a:off x="3592512" y="1158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2" name="Freeform: Shape 2011">
              <a:extLst>
                <a:ext uri="{FF2B5EF4-FFF2-40B4-BE49-F238E27FC236}">
                  <a16:creationId xmlns:a16="http://schemas.microsoft.com/office/drawing/2014/main" id="{C509701E-8C49-40F3-AD78-6D5F710E7455}"/>
                </a:ext>
              </a:extLst>
            </p:cNvPr>
            <p:cNvSpPr/>
            <p:nvPr/>
          </p:nvSpPr>
          <p:spPr>
            <a:xfrm>
              <a:off x="4049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3" name="Freeform: Shape 2012">
              <a:extLst>
                <a:ext uri="{FF2B5EF4-FFF2-40B4-BE49-F238E27FC236}">
                  <a16:creationId xmlns:a16="http://schemas.microsoft.com/office/drawing/2014/main" id="{80606570-131D-46AA-BD63-94BB635C3326}"/>
                </a:ext>
              </a:extLst>
            </p:cNvPr>
            <p:cNvSpPr/>
            <p:nvPr/>
          </p:nvSpPr>
          <p:spPr>
            <a:xfrm>
              <a:off x="3592512" y="14636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4" name="Freeform: Shape 2013">
              <a:extLst>
                <a:ext uri="{FF2B5EF4-FFF2-40B4-BE49-F238E27FC236}">
                  <a16:creationId xmlns:a16="http://schemas.microsoft.com/office/drawing/2014/main" id="{699F9D60-456A-4507-A04B-E83F2F91E947}"/>
                </a:ext>
              </a:extLst>
            </p:cNvPr>
            <p:cNvSpPr/>
            <p:nvPr/>
          </p:nvSpPr>
          <p:spPr>
            <a:xfrm>
              <a:off x="4049712" y="1768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5" name="Freeform: Shape 2014">
              <a:extLst>
                <a:ext uri="{FF2B5EF4-FFF2-40B4-BE49-F238E27FC236}">
                  <a16:creationId xmlns:a16="http://schemas.microsoft.com/office/drawing/2014/main" id="{ACDF8529-662B-49BF-9101-67C33CDF179D}"/>
                </a:ext>
              </a:extLst>
            </p:cNvPr>
            <p:cNvSpPr/>
            <p:nvPr/>
          </p:nvSpPr>
          <p:spPr>
            <a:xfrm>
              <a:off x="3592512" y="1768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6" name="Freeform: Shape 2015">
              <a:extLst>
                <a:ext uri="{FF2B5EF4-FFF2-40B4-BE49-F238E27FC236}">
                  <a16:creationId xmlns:a16="http://schemas.microsoft.com/office/drawing/2014/main" id="{DB653ECF-1A27-4F93-BF89-DE9CA345AEF8}"/>
                </a:ext>
              </a:extLst>
            </p:cNvPr>
            <p:cNvSpPr/>
            <p:nvPr/>
          </p:nvSpPr>
          <p:spPr>
            <a:xfrm>
              <a:off x="40497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7" name="Freeform: Shape 2016">
              <a:extLst>
                <a:ext uri="{FF2B5EF4-FFF2-40B4-BE49-F238E27FC236}">
                  <a16:creationId xmlns:a16="http://schemas.microsoft.com/office/drawing/2014/main" id="{F43026BA-584E-4B48-A504-3B220523C7CB}"/>
                </a:ext>
              </a:extLst>
            </p:cNvPr>
            <p:cNvSpPr/>
            <p:nvPr/>
          </p:nvSpPr>
          <p:spPr>
            <a:xfrm>
              <a:off x="4506912" y="930275"/>
              <a:ext cx="1066800" cy="2209800"/>
            </a:xfrm>
            <a:custGeom>
              <a:avLst/>
              <a:gdLst>
                <a:gd name="connsiteX0" fmla="*/ 0 w 1066800"/>
                <a:gd name="connsiteY0" fmla="*/ 0 h 2209800"/>
                <a:gd name="connsiteX1" fmla="*/ 1066800 w 1066800"/>
                <a:gd name="connsiteY1" fmla="*/ 0 h 2209800"/>
                <a:gd name="connsiteX2" fmla="*/ 1066800 w 1066800"/>
                <a:gd name="connsiteY2" fmla="*/ 2209800 h 2209800"/>
                <a:gd name="connsiteX3" fmla="*/ 0 w 1066800"/>
                <a:gd name="connsiteY3" fmla="*/ 220980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2209800">
                  <a:moveTo>
                    <a:pt x="0" y="0"/>
                  </a:moveTo>
                  <a:lnTo>
                    <a:pt x="1066800" y="0"/>
                  </a:lnTo>
                  <a:lnTo>
                    <a:pt x="1066800" y="2209800"/>
                  </a:lnTo>
                  <a:lnTo>
                    <a:pt x="0" y="22098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8" name="Freeform: Shape 2017">
              <a:extLst>
                <a:ext uri="{FF2B5EF4-FFF2-40B4-BE49-F238E27FC236}">
                  <a16:creationId xmlns:a16="http://schemas.microsoft.com/office/drawing/2014/main" id="{2498DD38-7CE4-41E9-9E36-697E83E888AC}"/>
                </a:ext>
              </a:extLst>
            </p:cNvPr>
            <p:cNvSpPr/>
            <p:nvPr/>
          </p:nvSpPr>
          <p:spPr>
            <a:xfrm>
              <a:off x="4354512" y="1387475"/>
              <a:ext cx="1371600" cy="1371600"/>
            </a:xfrm>
            <a:custGeom>
              <a:avLst/>
              <a:gdLst>
                <a:gd name="connsiteX0" fmla="*/ 1371600 w 1371600"/>
                <a:gd name="connsiteY0" fmla="*/ 685800 h 1371600"/>
                <a:gd name="connsiteX1" fmla="*/ 685800 w 1371600"/>
                <a:gd name="connsiteY1" fmla="*/ 1371600 h 1371600"/>
                <a:gd name="connsiteX2" fmla="*/ 0 w 1371600"/>
                <a:gd name="connsiteY2" fmla="*/ 685800 h 1371600"/>
                <a:gd name="connsiteX3" fmla="*/ 685800 w 1371600"/>
                <a:gd name="connsiteY3" fmla="*/ 0 h 1371600"/>
                <a:gd name="connsiteX4" fmla="*/ 1371600 w 1371600"/>
                <a:gd name="connsiteY4" fmla="*/ 6858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00" h="1371600">
                  <a:moveTo>
                    <a:pt x="1371600" y="685800"/>
                  </a:moveTo>
                  <a:cubicBezTo>
                    <a:pt x="1371600" y="1064557"/>
                    <a:pt x="1064557" y="1371600"/>
                    <a:pt x="685800" y="1371600"/>
                  </a:cubicBezTo>
                  <a:cubicBezTo>
                    <a:pt x="307043" y="1371600"/>
                    <a:pt x="0" y="1064557"/>
                    <a:pt x="0" y="685800"/>
                  </a:cubicBezTo>
                  <a:cubicBezTo>
                    <a:pt x="0" y="307043"/>
                    <a:pt x="307043" y="0"/>
                    <a:pt x="685800" y="0"/>
                  </a:cubicBezTo>
                  <a:cubicBezTo>
                    <a:pt x="1064557" y="0"/>
                    <a:pt x="1371600" y="307043"/>
                    <a:pt x="1371600" y="68580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9" name="Freeform: Shape 2018">
              <a:extLst>
                <a:ext uri="{FF2B5EF4-FFF2-40B4-BE49-F238E27FC236}">
                  <a16:creationId xmlns:a16="http://schemas.microsoft.com/office/drawing/2014/main" id="{25C447DF-5037-4355-A711-5BE1A4B1D053}"/>
                </a:ext>
              </a:extLst>
            </p:cNvPr>
            <p:cNvSpPr/>
            <p:nvPr/>
          </p:nvSpPr>
          <p:spPr>
            <a:xfrm>
              <a:off x="4697412" y="1768475"/>
              <a:ext cx="685800" cy="685800"/>
            </a:xfrm>
            <a:custGeom>
              <a:avLst/>
              <a:gdLst>
                <a:gd name="connsiteX0" fmla="*/ 685800 w 685800"/>
                <a:gd name="connsiteY0" fmla="*/ 190500 h 685800"/>
                <a:gd name="connsiteX1" fmla="*/ 495300 w 685800"/>
                <a:gd name="connsiteY1" fmla="*/ 190500 h 685800"/>
                <a:gd name="connsiteX2" fmla="*/ 495300 w 685800"/>
                <a:gd name="connsiteY2" fmla="*/ 0 h 685800"/>
                <a:gd name="connsiteX3" fmla="*/ 190500 w 685800"/>
                <a:gd name="connsiteY3" fmla="*/ 0 h 685800"/>
                <a:gd name="connsiteX4" fmla="*/ 190500 w 685800"/>
                <a:gd name="connsiteY4" fmla="*/ 190500 h 685800"/>
                <a:gd name="connsiteX5" fmla="*/ 0 w 685800"/>
                <a:gd name="connsiteY5" fmla="*/ 190500 h 685800"/>
                <a:gd name="connsiteX6" fmla="*/ 0 w 685800"/>
                <a:gd name="connsiteY6" fmla="*/ 495300 h 685800"/>
                <a:gd name="connsiteX7" fmla="*/ 190500 w 685800"/>
                <a:gd name="connsiteY7" fmla="*/ 495300 h 685800"/>
                <a:gd name="connsiteX8" fmla="*/ 190500 w 685800"/>
                <a:gd name="connsiteY8" fmla="*/ 685800 h 685800"/>
                <a:gd name="connsiteX9" fmla="*/ 495300 w 685800"/>
                <a:gd name="connsiteY9" fmla="*/ 685800 h 685800"/>
                <a:gd name="connsiteX10" fmla="*/ 495300 w 685800"/>
                <a:gd name="connsiteY10" fmla="*/ 495300 h 685800"/>
                <a:gd name="connsiteX11" fmla="*/ 685800 w 685800"/>
                <a:gd name="connsiteY11" fmla="*/ 495300 h 685800"/>
                <a:gd name="connsiteX12" fmla="*/ 685800 w 685800"/>
                <a:gd name="connsiteY12" fmla="*/ 1905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85800" h="685800">
                  <a:moveTo>
                    <a:pt x="685800" y="190500"/>
                  </a:moveTo>
                  <a:lnTo>
                    <a:pt x="495300" y="190500"/>
                  </a:lnTo>
                  <a:lnTo>
                    <a:pt x="495300" y="0"/>
                  </a:lnTo>
                  <a:lnTo>
                    <a:pt x="190500" y="0"/>
                  </a:lnTo>
                  <a:lnTo>
                    <a:pt x="190500" y="190500"/>
                  </a:lnTo>
                  <a:lnTo>
                    <a:pt x="0" y="190500"/>
                  </a:lnTo>
                  <a:lnTo>
                    <a:pt x="0" y="495300"/>
                  </a:lnTo>
                  <a:lnTo>
                    <a:pt x="190500" y="495300"/>
                  </a:lnTo>
                  <a:lnTo>
                    <a:pt x="190500" y="685800"/>
                  </a:lnTo>
                  <a:lnTo>
                    <a:pt x="495300" y="685800"/>
                  </a:lnTo>
                  <a:lnTo>
                    <a:pt x="495300" y="495300"/>
                  </a:lnTo>
                  <a:lnTo>
                    <a:pt x="685800" y="495300"/>
                  </a:lnTo>
                  <a:lnTo>
                    <a:pt x="685800" y="1905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0" name="Freeform: Shape 2019">
              <a:extLst>
                <a:ext uri="{FF2B5EF4-FFF2-40B4-BE49-F238E27FC236}">
                  <a16:creationId xmlns:a16="http://schemas.microsoft.com/office/drawing/2014/main" id="{314EC74A-A1AE-480C-8BF8-7ADA18FB0B49}"/>
                </a:ext>
              </a:extLst>
            </p:cNvPr>
            <p:cNvSpPr/>
            <p:nvPr/>
          </p:nvSpPr>
          <p:spPr>
            <a:xfrm>
              <a:off x="3821112" y="3140075"/>
              <a:ext cx="2438400" cy="1600200"/>
            </a:xfrm>
            <a:custGeom>
              <a:avLst/>
              <a:gdLst>
                <a:gd name="connsiteX0" fmla="*/ 0 w 2438400"/>
                <a:gd name="connsiteY0" fmla="*/ 0 h 1600200"/>
                <a:gd name="connsiteX1" fmla="*/ 2438400 w 2438400"/>
                <a:gd name="connsiteY1" fmla="*/ 0 h 1600200"/>
                <a:gd name="connsiteX2" fmla="*/ 2438400 w 2438400"/>
                <a:gd name="connsiteY2" fmla="*/ 1600200 h 1600200"/>
                <a:gd name="connsiteX3" fmla="*/ 0 w 2438400"/>
                <a:gd name="connsiteY3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1600200">
                  <a:moveTo>
                    <a:pt x="0" y="0"/>
                  </a:moveTo>
                  <a:lnTo>
                    <a:pt x="2438400" y="0"/>
                  </a:lnTo>
                  <a:lnTo>
                    <a:pt x="2438400" y="1600200"/>
                  </a:lnTo>
                  <a:lnTo>
                    <a:pt x="0" y="16002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1" name="Freeform: Shape 2020">
              <a:extLst>
                <a:ext uri="{FF2B5EF4-FFF2-40B4-BE49-F238E27FC236}">
                  <a16:creationId xmlns:a16="http://schemas.microsoft.com/office/drawing/2014/main" id="{DCF71FC1-AAA8-436D-884B-AEC11119557D}"/>
                </a:ext>
              </a:extLst>
            </p:cNvPr>
            <p:cNvSpPr/>
            <p:nvPr/>
          </p:nvSpPr>
          <p:spPr>
            <a:xfrm>
              <a:off x="5192712" y="3444875"/>
              <a:ext cx="762000" cy="1295400"/>
            </a:xfrm>
            <a:custGeom>
              <a:avLst/>
              <a:gdLst>
                <a:gd name="connsiteX0" fmla="*/ 762000 w 762000"/>
                <a:gd name="connsiteY0" fmla="*/ 381000 h 1295400"/>
                <a:gd name="connsiteX1" fmla="*/ 762000 w 762000"/>
                <a:gd name="connsiteY1" fmla="*/ 1295400 h 1295400"/>
                <a:gd name="connsiteX2" fmla="*/ 0 w 762000"/>
                <a:gd name="connsiteY2" fmla="*/ 1295400 h 1295400"/>
                <a:gd name="connsiteX3" fmla="*/ 0 w 762000"/>
                <a:gd name="connsiteY3" fmla="*/ 381000 h 1295400"/>
                <a:gd name="connsiteX4" fmla="*/ 342900 w 762000"/>
                <a:gd name="connsiteY4" fmla="*/ 1905 h 1295400"/>
                <a:gd name="connsiteX5" fmla="*/ 381000 w 762000"/>
                <a:gd name="connsiteY5" fmla="*/ 0 h 1295400"/>
                <a:gd name="connsiteX6" fmla="*/ 762000 w 762000"/>
                <a:gd name="connsiteY6" fmla="*/ 3810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295400">
                  <a:moveTo>
                    <a:pt x="762000" y="381000"/>
                  </a:moveTo>
                  <a:lnTo>
                    <a:pt x="762000" y="1295400"/>
                  </a:lnTo>
                  <a:lnTo>
                    <a:pt x="0" y="1295400"/>
                  </a:lnTo>
                  <a:lnTo>
                    <a:pt x="0" y="381000"/>
                  </a:lnTo>
                  <a:cubicBezTo>
                    <a:pt x="77" y="185362"/>
                    <a:pt x="148251" y="21548"/>
                    <a:pt x="342900" y="1905"/>
                  </a:cubicBezTo>
                  <a:cubicBezTo>
                    <a:pt x="355473" y="667"/>
                    <a:pt x="368141" y="0"/>
                    <a:pt x="381000" y="0"/>
                  </a:cubicBezTo>
                  <a:cubicBezTo>
                    <a:pt x="591388" y="79"/>
                    <a:pt x="761921" y="170612"/>
                    <a:pt x="762000" y="38100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2" name="Freeform: Shape 2021">
              <a:extLst>
                <a:ext uri="{FF2B5EF4-FFF2-40B4-BE49-F238E27FC236}">
                  <a16:creationId xmlns:a16="http://schemas.microsoft.com/office/drawing/2014/main" id="{235AE1CE-57E2-435B-B2CA-F1DC93D3E0C9}"/>
                </a:ext>
              </a:extLst>
            </p:cNvPr>
            <p:cNvSpPr/>
            <p:nvPr/>
          </p:nvSpPr>
          <p:spPr>
            <a:xfrm>
              <a:off x="5192712" y="3446780"/>
              <a:ext cx="685800" cy="1285875"/>
            </a:xfrm>
            <a:custGeom>
              <a:avLst/>
              <a:gdLst>
                <a:gd name="connsiteX0" fmla="*/ 685800 w 685800"/>
                <a:gd name="connsiteY0" fmla="*/ 379095 h 1285875"/>
                <a:gd name="connsiteX1" fmla="*/ 685800 w 685800"/>
                <a:gd name="connsiteY1" fmla="*/ 1293495 h 1285875"/>
                <a:gd name="connsiteX2" fmla="*/ 0 w 685800"/>
                <a:gd name="connsiteY2" fmla="*/ 1293495 h 1285875"/>
                <a:gd name="connsiteX3" fmla="*/ 0 w 685800"/>
                <a:gd name="connsiteY3" fmla="*/ 379095 h 1285875"/>
                <a:gd name="connsiteX4" fmla="*/ 342900 w 685800"/>
                <a:gd name="connsiteY4" fmla="*/ 0 h 1285875"/>
                <a:gd name="connsiteX5" fmla="*/ 685800 w 685800"/>
                <a:gd name="connsiteY5" fmla="*/ 379095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" h="1285875">
                  <a:moveTo>
                    <a:pt x="685800" y="379095"/>
                  </a:moveTo>
                  <a:lnTo>
                    <a:pt x="685800" y="1293495"/>
                  </a:lnTo>
                  <a:lnTo>
                    <a:pt x="0" y="1293495"/>
                  </a:lnTo>
                  <a:lnTo>
                    <a:pt x="0" y="379095"/>
                  </a:lnTo>
                  <a:cubicBezTo>
                    <a:pt x="77" y="183457"/>
                    <a:pt x="148251" y="19643"/>
                    <a:pt x="342900" y="0"/>
                  </a:cubicBezTo>
                  <a:cubicBezTo>
                    <a:pt x="537549" y="19643"/>
                    <a:pt x="685723" y="183457"/>
                    <a:pt x="685800" y="379095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3" name="Freeform: Shape 2022">
              <a:extLst>
                <a:ext uri="{FF2B5EF4-FFF2-40B4-BE49-F238E27FC236}">
                  <a16:creationId xmlns:a16="http://schemas.microsoft.com/office/drawing/2014/main" id="{47344001-FFFD-4607-B2EE-8E956A8794E2}"/>
                </a:ext>
              </a:extLst>
            </p:cNvPr>
            <p:cNvSpPr/>
            <p:nvPr/>
          </p:nvSpPr>
          <p:spPr>
            <a:xfrm>
              <a:off x="4125912" y="3444875"/>
              <a:ext cx="762000" cy="1295400"/>
            </a:xfrm>
            <a:custGeom>
              <a:avLst/>
              <a:gdLst>
                <a:gd name="connsiteX0" fmla="*/ 762000 w 762000"/>
                <a:gd name="connsiteY0" fmla="*/ 381000 h 1295400"/>
                <a:gd name="connsiteX1" fmla="*/ 762000 w 762000"/>
                <a:gd name="connsiteY1" fmla="*/ 1295400 h 1295400"/>
                <a:gd name="connsiteX2" fmla="*/ 0 w 762000"/>
                <a:gd name="connsiteY2" fmla="*/ 1295400 h 1295400"/>
                <a:gd name="connsiteX3" fmla="*/ 0 w 762000"/>
                <a:gd name="connsiteY3" fmla="*/ 381000 h 1295400"/>
                <a:gd name="connsiteX4" fmla="*/ 0 w 762000"/>
                <a:gd name="connsiteY4" fmla="*/ 381000 h 1295400"/>
                <a:gd name="connsiteX5" fmla="*/ 381000 w 762000"/>
                <a:gd name="connsiteY5" fmla="*/ 0 h 1295400"/>
                <a:gd name="connsiteX6" fmla="*/ 381000 w 762000"/>
                <a:gd name="connsiteY6" fmla="*/ 0 h 1295400"/>
                <a:gd name="connsiteX7" fmla="*/ 762000 w 762000"/>
                <a:gd name="connsiteY7" fmla="*/ 3810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0" h="1295400">
                  <a:moveTo>
                    <a:pt x="762000" y="381000"/>
                  </a:moveTo>
                  <a:lnTo>
                    <a:pt x="762000" y="1295400"/>
                  </a:lnTo>
                  <a:lnTo>
                    <a:pt x="0" y="1295400"/>
                  </a:lnTo>
                  <a:lnTo>
                    <a:pt x="0" y="381000"/>
                  </a:lnTo>
                  <a:lnTo>
                    <a:pt x="0" y="381000"/>
                  </a:lnTo>
                  <a:cubicBezTo>
                    <a:pt x="0" y="170579"/>
                    <a:pt x="170580" y="0"/>
                    <a:pt x="381000" y="0"/>
                  </a:cubicBezTo>
                  <a:lnTo>
                    <a:pt x="381000" y="0"/>
                  </a:lnTo>
                  <a:cubicBezTo>
                    <a:pt x="591420" y="0"/>
                    <a:pt x="762000" y="170579"/>
                    <a:pt x="762000" y="381000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4" name="Freeform: Shape 2023">
              <a:extLst>
                <a:ext uri="{FF2B5EF4-FFF2-40B4-BE49-F238E27FC236}">
                  <a16:creationId xmlns:a16="http://schemas.microsoft.com/office/drawing/2014/main" id="{2B04B212-816F-4929-A79C-05902AC17942}"/>
                </a:ext>
              </a:extLst>
            </p:cNvPr>
            <p:cNvSpPr/>
            <p:nvPr/>
          </p:nvSpPr>
          <p:spPr>
            <a:xfrm>
              <a:off x="4125912" y="3444875"/>
              <a:ext cx="762000" cy="1295400"/>
            </a:xfrm>
            <a:custGeom>
              <a:avLst/>
              <a:gdLst>
                <a:gd name="connsiteX0" fmla="*/ 762000 w 762000"/>
                <a:gd name="connsiteY0" fmla="*/ 381000 h 1295400"/>
                <a:gd name="connsiteX1" fmla="*/ 762000 w 762000"/>
                <a:gd name="connsiteY1" fmla="*/ 1295400 h 1295400"/>
                <a:gd name="connsiteX2" fmla="*/ 0 w 762000"/>
                <a:gd name="connsiteY2" fmla="*/ 1295400 h 1295400"/>
                <a:gd name="connsiteX3" fmla="*/ 0 w 762000"/>
                <a:gd name="connsiteY3" fmla="*/ 381000 h 1295400"/>
                <a:gd name="connsiteX4" fmla="*/ 342900 w 762000"/>
                <a:gd name="connsiteY4" fmla="*/ 1905 h 1295400"/>
                <a:gd name="connsiteX5" fmla="*/ 381000 w 762000"/>
                <a:gd name="connsiteY5" fmla="*/ 0 h 1295400"/>
                <a:gd name="connsiteX6" fmla="*/ 762000 w 762000"/>
                <a:gd name="connsiteY6" fmla="*/ 3810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295400">
                  <a:moveTo>
                    <a:pt x="762000" y="381000"/>
                  </a:moveTo>
                  <a:lnTo>
                    <a:pt x="762000" y="1295400"/>
                  </a:lnTo>
                  <a:lnTo>
                    <a:pt x="0" y="1295400"/>
                  </a:lnTo>
                  <a:lnTo>
                    <a:pt x="0" y="381000"/>
                  </a:lnTo>
                  <a:cubicBezTo>
                    <a:pt x="77" y="185362"/>
                    <a:pt x="148251" y="21548"/>
                    <a:pt x="342900" y="1905"/>
                  </a:cubicBezTo>
                  <a:cubicBezTo>
                    <a:pt x="355473" y="667"/>
                    <a:pt x="368141" y="0"/>
                    <a:pt x="381000" y="0"/>
                  </a:cubicBezTo>
                  <a:cubicBezTo>
                    <a:pt x="591388" y="79"/>
                    <a:pt x="761921" y="170612"/>
                    <a:pt x="762000" y="38100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5" name="Freeform: Shape 2024">
              <a:extLst>
                <a:ext uri="{FF2B5EF4-FFF2-40B4-BE49-F238E27FC236}">
                  <a16:creationId xmlns:a16="http://schemas.microsoft.com/office/drawing/2014/main" id="{960E6C73-A930-4DBA-A36F-D9FEDA61251E}"/>
                </a:ext>
              </a:extLst>
            </p:cNvPr>
            <p:cNvSpPr/>
            <p:nvPr/>
          </p:nvSpPr>
          <p:spPr>
            <a:xfrm>
              <a:off x="4125912" y="3446780"/>
              <a:ext cx="685800" cy="1285875"/>
            </a:xfrm>
            <a:custGeom>
              <a:avLst/>
              <a:gdLst>
                <a:gd name="connsiteX0" fmla="*/ 685800 w 685800"/>
                <a:gd name="connsiteY0" fmla="*/ 379095 h 1285875"/>
                <a:gd name="connsiteX1" fmla="*/ 685800 w 685800"/>
                <a:gd name="connsiteY1" fmla="*/ 1293495 h 1285875"/>
                <a:gd name="connsiteX2" fmla="*/ 0 w 685800"/>
                <a:gd name="connsiteY2" fmla="*/ 1293495 h 1285875"/>
                <a:gd name="connsiteX3" fmla="*/ 0 w 685800"/>
                <a:gd name="connsiteY3" fmla="*/ 379095 h 1285875"/>
                <a:gd name="connsiteX4" fmla="*/ 342900 w 685800"/>
                <a:gd name="connsiteY4" fmla="*/ 0 h 1285875"/>
                <a:gd name="connsiteX5" fmla="*/ 685800 w 685800"/>
                <a:gd name="connsiteY5" fmla="*/ 379095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" h="1285875">
                  <a:moveTo>
                    <a:pt x="685800" y="379095"/>
                  </a:moveTo>
                  <a:lnTo>
                    <a:pt x="685800" y="1293495"/>
                  </a:lnTo>
                  <a:lnTo>
                    <a:pt x="0" y="1293495"/>
                  </a:lnTo>
                  <a:lnTo>
                    <a:pt x="0" y="379095"/>
                  </a:lnTo>
                  <a:cubicBezTo>
                    <a:pt x="77" y="183457"/>
                    <a:pt x="148251" y="19643"/>
                    <a:pt x="342900" y="0"/>
                  </a:cubicBezTo>
                  <a:cubicBezTo>
                    <a:pt x="537549" y="19643"/>
                    <a:pt x="685723" y="183457"/>
                    <a:pt x="685800" y="379095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6" name="Freeform: Shape 2025">
              <a:extLst>
                <a:ext uri="{FF2B5EF4-FFF2-40B4-BE49-F238E27FC236}">
                  <a16:creationId xmlns:a16="http://schemas.microsoft.com/office/drawing/2014/main" id="{80194FF1-C0A0-45CC-95B6-454641202CD9}"/>
                </a:ext>
              </a:extLst>
            </p:cNvPr>
            <p:cNvSpPr/>
            <p:nvPr/>
          </p:nvSpPr>
          <p:spPr>
            <a:xfrm>
              <a:off x="3821112" y="33686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7" name="Freeform: Shape 2026">
              <a:extLst>
                <a:ext uri="{FF2B5EF4-FFF2-40B4-BE49-F238E27FC236}">
                  <a16:creationId xmlns:a16="http://schemas.microsoft.com/office/drawing/2014/main" id="{5B928FBA-3FA0-4FFE-A99A-ECD24AD4421D}"/>
                </a:ext>
              </a:extLst>
            </p:cNvPr>
            <p:cNvSpPr/>
            <p:nvPr/>
          </p:nvSpPr>
          <p:spPr>
            <a:xfrm>
              <a:off x="6030912" y="33686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8" name="Freeform: Shape 2027">
              <a:extLst>
                <a:ext uri="{FF2B5EF4-FFF2-40B4-BE49-F238E27FC236}">
                  <a16:creationId xmlns:a16="http://schemas.microsoft.com/office/drawing/2014/main" id="{74BAA619-0C49-4D0D-8CF0-4A5DA5A3C6E4}"/>
                </a:ext>
              </a:extLst>
            </p:cNvPr>
            <p:cNvSpPr/>
            <p:nvPr/>
          </p:nvSpPr>
          <p:spPr>
            <a:xfrm>
              <a:off x="4125912" y="3825875"/>
              <a:ext cx="1143000" cy="762000"/>
            </a:xfrm>
            <a:custGeom>
              <a:avLst/>
              <a:gdLst>
                <a:gd name="connsiteX0" fmla="*/ 0 w 1143000"/>
                <a:gd name="connsiteY0" fmla="*/ 0 h 762000"/>
                <a:gd name="connsiteX1" fmla="*/ 1143000 w 1143000"/>
                <a:gd name="connsiteY1" fmla="*/ 0 h 762000"/>
                <a:gd name="connsiteX2" fmla="*/ 1143000 w 1143000"/>
                <a:gd name="connsiteY2" fmla="*/ 762000 h 762000"/>
                <a:gd name="connsiteX3" fmla="*/ 0 w 1143000"/>
                <a:gd name="connsiteY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0" h="762000">
                  <a:moveTo>
                    <a:pt x="0" y="0"/>
                  </a:moveTo>
                  <a:lnTo>
                    <a:pt x="1143000" y="0"/>
                  </a:lnTo>
                  <a:lnTo>
                    <a:pt x="1143000" y="762000"/>
                  </a:lnTo>
                  <a:lnTo>
                    <a:pt x="0" y="7620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9" name="Freeform: Shape 2028">
              <a:extLst>
                <a:ext uri="{FF2B5EF4-FFF2-40B4-BE49-F238E27FC236}">
                  <a16:creationId xmlns:a16="http://schemas.microsoft.com/office/drawing/2014/main" id="{914F6178-259F-4F57-B50F-1B1256B3198E}"/>
                </a:ext>
              </a:extLst>
            </p:cNvPr>
            <p:cNvSpPr/>
            <p:nvPr/>
          </p:nvSpPr>
          <p:spPr>
            <a:xfrm>
              <a:off x="4430712" y="3978275"/>
              <a:ext cx="304800" cy="304800"/>
            </a:xfrm>
            <a:custGeom>
              <a:avLst/>
              <a:gdLst>
                <a:gd name="connsiteX0" fmla="*/ 304800 w 304800"/>
                <a:gd name="connsiteY0" fmla="*/ 76200 h 304800"/>
                <a:gd name="connsiteX1" fmla="*/ 228600 w 304800"/>
                <a:gd name="connsiteY1" fmla="*/ 76200 h 304800"/>
                <a:gd name="connsiteX2" fmla="*/ 228600 w 304800"/>
                <a:gd name="connsiteY2" fmla="*/ 0 h 304800"/>
                <a:gd name="connsiteX3" fmla="*/ 76200 w 304800"/>
                <a:gd name="connsiteY3" fmla="*/ 0 h 304800"/>
                <a:gd name="connsiteX4" fmla="*/ 76200 w 304800"/>
                <a:gd name="connsiteY4" fmla="*/ 76200 h 304800"/>
                <a:gd name="connsiteX5" fmla="*/ 0 w 304800"/>
                <a:gd name="connsiteY5" fmla="*/ 76200 h 304800"/>
                <a:gd name="connsiteX6" fmla="*/ 0 w 304800"/>
                <a:gd name="connsiteY6" fmla="*/ 228600 h 304800"/>
                <a:gd name="connsiteX7" fmla="*/ 76200 w 304800"/>
                <a:gd name="connsiteY7" fmla="*/ 228600 h 304800"/>
                <a:gd name="connsiteX8" fmla="*/ 76200 w 304800"/>
                <a:gd name="connsiteY8" fmla="*/ 304800 h 304800"/>
                <a:gd name="connsiteX9" fmla="*/ 228600 w 304800"/>
                <a:gd name="connsiteY9" fmla="*/ 304800 h 304800"/>
                <a:gd name="connsiteX10" fmla="*/ 228600 w 304800"/>
                <a:gd name="connsiteY10" fmla="*/ 228600 h 304800"/>
                <a:gd name="connsiteX11" fmla="*/ 304800 w 304800"/>
                <a:gd name="connsiteY11" fmla="*/ 228600 h 304800"/>
                <a:gd name="connsiteX12" fmla="*/ 304800 w 304800"/>
                <a:gd name="connsiteY1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304800" y="76200"/>
                  </a:move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0" name="Freeform: Shape 2029">
              <a:extLst>
                <a:ext uri="{FF2B5EF4-FFF2-40B4-BE49-F238E27FC236}">
                  <a16:creationId xmlns:a16="http://schemas.microsoft.com/office/drawing/2014/main" id="{3CC54CDE-E65C-408C-87DB-80469B2CB253}"/>
                </a:ext>
              </a:extLst>
            </p:cNvPr>
            <p:cNvSpPr/>
            <p:nvPr/>
          </p:nvSpPr>
          <p:spPr>
            <a:xfrm>
              <a:off x="5268912" y="3825875"/>
              <a:ext cx="685800" cy="762000"/>
            </a:xfrm>
            <a:custGeom>
              <a:avLst/>
              <a:gdLst>
                <a:gd name="connsiteX0" fmla="*/ 685800 w 685800"/>
                <a:gd name="connsiteY0" fmla="*/ 762000 h 762000"/>
                <a:gd name="connsiteX1" fmla="*/ 0 w 685800"/>
                <a:gd name="connsiteY1" fmla="*/ 762000 h 762000"/>
                <a:gd name="connsiteX2" fmla="*/ 0 w 685800"/>
                <a:gd name="connsiteY2" fmla="*/ 0 h 762000"/>
                <a:gd name="connsiteX3" fmla="*/ 304800 w 685800"/>
                <a:gd name="connsiteY3" fmla="*/ 0 h 762000"/>
                <a:gd name="connsiteX4" fmla="*/ 457200 w 685800"/>
                <a:gd name="connsiteY4" fmla="*/ 304800 h 762000"/>
                <a:gd name="connsiteX5" fmla="*/ 685800 w 685800"/>
                <a:gd name="connsiteY5" fmla="*/ 381000 h 762000"/>
                <a:gd name="connsiteX6" fmla="*/ 685800 w 685800"/>
                <a:gd name="connsiteY6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762000">
                  <a:moveTo>
                    <a:pt x="685800" y="762000"/>
                  </a:moveTo>
                  <a:lnTo>
                    <a:pt x="0" y="762000"/>
                  </a:lnTo>
                  <a:lnTo>
                    <a:pt x="0" y="0"/>
                  </a:lnTo>
                  <a:lnTo>
                    <a:pt x="304800" y="0"/>
                  </a:lnTo>
                  <a:lnTo>
                    <a:pt x="457200" y="304800"/>
                  </a:lnTo>
                  <a:lnTo>
                    <a:pt x="685800" y="381000"/>
                  </a:lnTo>
                  <a:lnTo>
                    <a:pt x="685800" y="7620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1" name="Freeform: Shape 2030">
              <a:extLst>
                <a:ext uri="{FF2B5EF4-FFF2-40B4-BE49-F238E27FC236}">
                  <a16:creationId xmlns:a16="http://schemas.microsoft.com/office/drawing/2014/main" id="{AD87B5AE-9A55-4223-A10D-5AD55D6BEC9C}"/>
                </a:ext>
              </a:extLst>
            </p:cNvPr>
            <p:cNvSpPr/>
            <p:nvPr/>
          </p:nvSpPr>
          <p:spPr>
            <a:xfrm>
              <a:off x="5268912" y="3825875"/>
              <a:ext cx="457200" cy="304800"/>
            </a:xfrm>
            <a:custGeom>
              <a:avLst/>
              <a:gdLst>
                <a:gd name="connsiteX0" fmla="*/ 457200 w 457200"/>
                <a:gd name="connsiteY0" fmla="*/ 304800 h 304800"/>
                <a:gd name="connsiteX1" fmla="*/ 0 w 457200"/>
                <a:gd name="connsiteY1" fmla="*/ 304800 h 304800"/>
                <a:gd name="connsiteX2" fmla="*/ 0 w 457200"/>
                <a:gd name="connsiteY2" fmla="*/ 0 h 304800"/>
                <a:gd name="connsiteX3" fmla="*/ 304800 w 457200"/>
                <a:gd name="connsiteY3" fmla="*/ 0 h 304800"/>
                <a:gd name="connsiteX4" fmla="*/ 457200 w 457200"/>
                <a:gd name="connsiteY4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304800">
                  <a:moveTo>
                    <a:pt x="4572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304800" y="0"/>
                  </a:lnTo>
                  <a:lnTo>
                    <a:pt x="457200" y="3048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2" name="Freeform: Shape 2031">
              <a:extLst>
                <a:ext uri="{FF2B5EF4-FFF2-40B4-BE49-F238E27FC236}">
                  <a16:creationId xmlns:a16="http://schemas.microsoft.com/office/drawing/2014/main" id="{3C837D03-32B3-4636-9D87-D371C6A94A4C}"/>
                </a:ext>
              </a:extLst>
            </p:cNvPr>
            <p:cNvSpPr/>
            <p:nvPr/>
          </p:nvSpPr>
          <p:spPr>
            <a:xfrm>
              <a:off x="5152374" y="3825875"/>
              <a:ext cx="104775" cy="762000"/>
            </a:xfrm>
            <a:custGeom>
              <a:avLst/>
              <a:gdLst>
                <a:gd name="connsiteX0" fmla="*/ 0 w 104775"/>
                <a:gd name="connsiteY0" fmla="*/ 0 h 762000"/>
                <a:gd name="connsiteX1" fmla="*/ 110471 w 104775"/>
                <a:gd name="connsiteY1" fmla="*/ 0 h 762000"/>
                <a:gd name="connsiteX2" fmla="*/ 110471 w 104775"/>
                <a:gd name="connsiteY2" fmla="*/ 762000 h 762000"/>
                <a:gd name="connsiteX3" fmla="*/ 0 w 104775"/>
                <a:gd name="connsiteY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762000">
                  <a:moveTo>
                    <a:pt x="0" y="0"/>
                  </a:moveTo>
                  <a:lnTo>
                    <a:pt x="110471" y="0"/>
                  </a:lnTo>
                  <a:lnTo>
                    <a:pt x="110471" y="762000"/>
                  </a:lnTo>
                  <a:lnTo>
                    <a:pt x="0" y="7620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3" name="Freeform: Shape 2032">
              <a:extLst>
                <a:ext uri="{FF2B5EF4-FFF2-40B4-BE49-F238E27FC236}">
                  <a16:creationId xmlns:a16="http://schemas.microsoft.com/office/drawing/2014/main" id="{A18C580E-827B-4BF3-B4F2-2A5EA4B95994}"/>
                </a:ext>
              </a:extLst>
            </p:cNvPr>
            <p:cNvSpPr/>
            <p:nvPr/>
          </p:nvSpPr>
          <p:spPr>
            <a:xfrm>
              <a:off x="4354512" y="4435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4" name="Freeform: Shape 2033">
              <a:extLst>
                <a:ext uri="{FF2B5EF4-FFF2-40B4-BE49-F238E27FC236}">
                  <a16:creationId xmlns:a16="http://schemas.microsoft.com/office/drawing/2014/main" id="{F247DAA5-2027-417E-98A7-2372223D0482}"/>
                </a:ext>
              </a:extLst>
            </p:cNvPr>
            <p:cNvSpPr/>
            <p:nvPr/>
          </p:nvSpPr>
          <p:spPr>
            <a:xfrm>
              <a:off x="4430712" y="4511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EAEA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5" name="Freeform: Shape 2034">
              <a:extLst>
                <a:ext uri="{FF2B5EF4-FFF2-40B4-BE49-F238E27FC236}">
                  <a16:creationId xmlns:a16="http://schemas.microsoft.com/office/drawing/2014/main" id="{FE5668B3-A8AB-4B80-801A-3DEB11BBD0CB}"/>
                </a:ext>
              </a:extLst>
            </p:cNvPr>
            <p:cNvSpPr/>
            <p:nvPr/>
          </p:nvSpPr>
          <p:spPr>
            <a:xfrm>
              <a:off x="5421312" y="4435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6" name="Freeform: Shape 2035">
              <a:extLst>
                <a:ext uri="{FF2B5EF4-FFF2-40B4-BE49-F238E27FC236}">
                  <a16:creationId xmlns:a16="http://schemas.microsoft.com/office/drawing/2014/main" id="{30B6A055-C039-43F4-91A3-AC5A01109ACF}"/>
                </a:ext>
              </a:extLst>
            </p:cNvPr>
            <p:cNvSpPr/>
            <p:nvPr/>
          </p:nvSpPr>
          <p:spPr>
            <a:xfrm>
              <a:off x="5497512" y="45116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EAEA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7" name="Freeform: Shape 2036">
              <a:extLst>
                <a:ext uri="{FF2B5EF4-FFF2-40B4-BE49-F238E27FC236}">
                  <a16:creationId xmlns:a16="http://schemas.microsoft.com/office/drawing/2014/main" id="{C17811CD-D5BE-4828-80C5-04F541735933}"/>
                </a:ext>
              </a:extLst>
            </p:cNvPr>
            <p:cNvSpPr/>
            <p:nvPr/>
          </p:nvSpPr>
          <p:spPr>
            <a:xfrm>
              <a:off x="3821112" y="2987675"/>
              <a:ext cx="685800" cy="152400"/>
            </a:xfrm>
            <a:custGeom>
              <a:avLst/>
              <a:gdLst>
                <a:gd name="connsiteX0" fmla="*/ 0 w 685800"/>
                <a:gd name="connsiteY0" fmla="*/ 0 h 152400"/>
                <a:gd name="connsiteX1" fmla="*/ 685800 w 685800"/>
                <a:gd name="connsiteY1" fmla="*/ 0 h 152400"/>
                <a:gd name="connsiteX2" fmla="*/ 685800 w 685800"/>
                <a:gd name="connsiteY2" fmla="*/ 152400 h 152400"/>
                <a:gd name="connsiteX3" fmla="*/ 0 w 685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152400">
                  <a:moveTo>
                    <a:pt x="0" y="0"/>
                  </a:moveTo>
                  <a:lnTo>
                    <a:pt x="685800" y="0"/>
                  </a:lnTo>
                  <a:lnTo>
                    <a:pt x="685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8" name="Freeform: Shape 2037">
              <a:extLst>
                <a:ext uri="{FF2B5EF4-FFF2-40B4-BE49-F238E27FC236}">
                  <a16:creationId xmlns:a16="http://schemas.microsoft.com/office/drawing/2014/main" id="{6F10D930-404E-4002-A370-97F17D8E0CA4}"/>
                </a:ext>
              </a:extLst>
            </p:cNvPr>
            <p:cNvSpPr/>
            <p:nvPr/>
          </p:nvSpPr>
          <p:spPr>
            <a:xfrm>
              <a:off x="5573712" y="2987675"/>
              <a:ext cx="685800" cy="152400"/>
            </a:xfrm>
            <a:custGeom>
              <a:avLst/>
              <a:gdLst>
                <a:gd name="connsiteX0" fmla="*/ 0 w 685800"/>
                <a:gd name="connsiteY0" fmla="*/ 0 h 152400"/>
                <a:gd name="connsiteX1" fmla="*/ 685800 w 685800"/>
                <a:gd name="connsiteY1" fmla="*/ 0 h 152400"/>
                <a:gd name="connsiteX2" fmla="*/ 685800 w 685800"/>
                <a:gd name="connsiteY2" fmla="*/ 152400 h 152400"/>
                <a:gd name="connsiteX3" fmla="*/ 0 w 685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152400">
                  <a:moveTo>
                    <a:pt x="0" y="0"/>
                  </a:moveTo>
                  <a:lnTo>
                    <a:pt x="685800" y="0"/>
                  </a:lnTo>
                  <a:lnTo>
                    <a:pt x="685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9" name="Freeform: Shape 2038">
              <a:extLst>
                <a:ext uri="{FF2B5EF4-FFF2-40B4-BE49-F238E27FC236}">
                  <a16:creationId xmlns:a16="http://schemas.microsoft.com/office/drawing/2014/main" id="{8E8D54D1-6E9D-429C-A91D-38B278BED015}"/>
                </a:ext>
              </a:extLst>
            </p:cNvPr>
            <p:cNvSpPr/>
            <p:nvPr/>
          </p:nvSpPr>
          <p:spPr>
            <a:xfrm>
              <a:off x="4506912" y="2987675"/>
              <a:ext cx="1066800" cy="152400"/>
            </a:xfrm>
            <a:custGeom>
              <a:avLst/>
              <a:gdLst>
                <a:gd name="connsiteX0" fmla="*/ 0 w 1066800"/>
                <a:gd name="connsiteY0" fmla="*/ 0 h 152400"/>
                <a:gd name="connsiteX1" fmla="*/ 1066800 w 1066800"/>
                <a:gd name="connsiteY1" fmla="*/ 0 h 152400"/>
                <a:gd name="connsiteX2" fmla="*/ 1066800 w 1066800"/>
                <a:gd name="connsiteY2" fmla="*/ 152400 h 152400"/>
                <a:gd name="connsiteX3" fmla="*/ 0 w 1066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152400">
                  <a:moveTo>
                    <a:pt x="0" y="0"/>
                  </a:moveTo>
                  <a:lnTo>
                    <a:pt x="1066800" y="0"/>
                  </a:lnTo>
                  <a:lnTo>
                    <a:pt x="1066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5D1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0" name="Freeform: Shape 2039">
              <a:extLst>
                <a:ext uri="{FF2B5EF4-FFF2-40B4-BE49-F238E27FC236}">
                  <a16:creationId xmlns:a16="http://schemas.microsoft.com/office/drawing/2014/main" id="{2B4BB993-DE12-4487-B62A-4C767867E628}"/>
                </a:ext>
              </a:extLst>
            </p:cNvPr>
            <p:cNvSpPr/>
            <p:nvPr/>
          </p:nvSpPr>
          <p:spPr>
            <a:xfrm>
              <a:off x="6259512" y="2149475"/>
              <a:ext cx="914400" cy="2895600"/>
            </a:xfrm>
            <a:custGeom>
              <a:avLst/>
              <a:gdLst>
                <a:gd name="connsiteX0" fmla="*/ 0 w 914400"/>
                <a:gd name="connsiteY0" fmla="*/ 0 h 2895600"/>
                <a:gd name="connsiteX1" fmla="*/ 914400 w 914400"/>
                <a:gd name="connsiteY1" fmla="*/ 0 h 2895600"/>
                <a:gd name="connsiteX2" fmla="*/ 914400 w 914400"/>
                <a:gd name="connsiteY2" fmla="*/ 2895600 h 2895600"/>
                <a:gd name="connsiteX3" fmla="*/ 0 w 914400"/>
                <a:gd name="connsiteY3" fmla="*/ 2895600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2895600">
                  <a:moveTo>
                    <a:pt x="0" y="0"/>
                  </a:moveTo>
                  <a:lnTo>
                    <a:pt x="914400" y="0"/>
                  </a:lnTo>
                  <a:lnTo>
                    <a:pt x="914400" y="2895600"/>
                  </a:lnTo>
                  <a:lnTo>
                    <a:pt x="0" y="2895600"/>
                  </a:ln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1" name="Freeform: Shape 2040">
              <a:extLst>
                <a:ext uri="{FF2B5EF4-FFF2-40B4-BE49-F238E27FC236}">
                  <a16:creationId xmlns:a16="http://schemas.microsoft.com/office/drawing/2014/main" id="{3829737D-E67D-4170-912A-BDD57CE852BD}"/>
                </a:ext>
              </a:extLst>
            </p:cNvPr>
            <p:cNvSpPr/>
            <p:nvPr/>
          </p:nvSpPr>
          <p:spPr>
            <a:xfrm>
              <a:off x="64881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2" name="Freeform: Shape 2041">
              <a:extLst>
                <a:ext uri="{FF2B5EF4-FFF2-40B4-BE49-F238E27FC236}">
                  <a16:creationId xmlns:a16="http://schemas.microsoft.com/office/drawing/2014/main" id="{642B8742-D763-4A3A-98E0-E6B5B608406A}"/>
                </a:ext>
              </a:extLst>
            </p:cNvPr>
            <p:cNvSpPr/>
            <p:nvPr/>
          </p:nvSpPr>
          <p:spPr>
            <a:xfrm>
              <a:off x="64881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3" name="Freeform: Shape 2042">
              <a:extLst>
                <a:ext uri="{FF2B5EF4-FFF2-40B4-BE49-F238E27FC236}">
                  <a16:creationId xmlns:a16="http://schemas.microsoft.com/office/drawing/2014/main" id="{E5478466-51E7-456F-8766-6D53965E4F2C}"/>
                </a:ext>
              </a:extLst>
            </p:cNvPr>
            <p:cNvSpPr/>
            <p:nvPr/>
          </p:nvSpPr>
          <p:spPr>
            <a:xfrm>
              <a:off x="64881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4" name="Freeform: Shape 2043">
              <a:extLst>
                <a:ext uri="{FF2B5EF4-FFF2-40B4-BE49-F238E27FC236}">
                  <a16:creationId xmlns:a16="http://schemas.microsoft.com/office/drawing/2014/main" id="{E9FFD092-46AE-4090-87DB-25C3D6DB4A5C}"/>
                </a:ext>
              </a:extLst>
            </p:cNvPr>
            <p:cNvSpPr/>
            <p:nvPr/>
          </p:nvSpPr>
          <p:spPr>
            <a:xfrm>
              <a:off x="64881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5" name="Freeform: Shape 2044">
              <a:extLst>
                <a:ext uri="{FF2B5EF4-FFF2-40B4-BE49-F238E27FC236}">
                  <a16:creationId xmlns:a16="http://schemas.microsoft.com/office/drawing/2014/main" id="{1770CBCB-DFD9-4433-A832-A5F934264BB7}"/>
                </a:ext>
              </a:extLst>
            </p:cNvPr>
            <p:cNvSpPr/>
            <p:nvPr/>
          </p:nvSpPr>
          <p:spPr>
            <a:xfrm>
              <a:off x="67929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6" name="Freeform: Shape 2045">
              <a:extLst>
                <a:ext uri="{FF2B5EF4-FFF2-40B4-BE49-F238E27FC236}">
                  <a16:creationId xmlns:a16="http://schemas.microsoft.com/office/drawing/2014/main" id="{55E08544-9C7C-4A86-A206-2DA50C839C0E}"/>
                </a:ext>
              </a:extLst>
            </p:cNvPr>
            <p:cNvSpPr/>
            <p:nvPr/>
          </p:nvSpPr>
          <p:spPr>
            <a:xfrm>
              <a:off x="67929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7" name="Freeform: Shape 2046">
              <a:extLst>
                <a:ext uri="{FF2B5EF4-FFF2-40B4-BE49-F238E27FC236}">
                  <a16:creationId xmlns:a16="http://schemas.microsoft.com/office/drawing/2014/main" id="{616B27BB-687E-48E0-98BA-F9E1820C5A31}"/>
                </a:ext>
              </a:extLst>
            </p:cNvPr>
            <p:cNvSpPr/>
            <p:nvPr/>
          </p:nvSpPr>
          <p:spPr>
            <a:xfrm>
              <a:off x="67929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8" name="Freeform: Shape 2047">
              <a:extLst>
                <a:ext uri="{FF2B5EF4-FFF2-40B4-BE49-F238E27FC236}">
                  <a16:creationId xmlns:a16="http://schemas.microsoft.com/office/drawing/2014/main" id="{FBFA6564-5A5A-4BCF-8B57-3D31BFD86E78}"/>
                </a:ext>
              </a:extLst>
            </p:cNvPr>
            <p:cNvSpPr/>
            <p:nvPr/>
          </p:nvSpPr>
          <p:spPr>
            <a:xfrm>
              <a:off x="67929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D6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24323F39-0D4E-436D-A909-3E274B689516}"/>
                </a:ext>
              </a:extLst>
            </p:cNvPr>
            <p:cNvSpPr/>
            <p:nvPr/>
          </p:nvSpPr>
          <p:spPr>
            <a:xfrm>
              <a:off x="6259512" y="3749675"/>
              <a:ext cx="914400" cy="1295400"/>
            </a:xfrm>
            <a:custGeom>
              <a:avLst/>
              <a:gdLst>
                <a:gd name="connsiteX0" fmla="*/ 0 w 914400"/>
                <a:gd name="connsiteY0" fmla="*/ 0 h 1295400"/>
                <a:gd name="connsiteX1" fmla="*/ 914400 w 914400"/>
                <a:gd name="connsiteY1" fmla="*/ 0 h 1295400"/>
                <a:gd name="connsiteX2" fmla="*/ 914400 w 914400"/>
                <a:gd name="connsiteY2" fmla="*/ 1295400 h 1295400"/>
                <a:gd name="connsiteX3" fmla="*/ 0 w 914400"/>
                <a:gd name="connsiteY3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1295400">
                  <a:moveTo>
                    <a:pt x="0" y="0"/>
                  </a:moveTo>
                  <a:lnTo>
                    <a:pt x="914400" y="0"/>
                  </a:lnTo>
                  <a:lnTo>
                    <a:pt x="914400" y="1295400"/>
                  </a:lnTo>
                  <a:lnTo>
                    <a:pt x="0" y="12954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9FAB88A7-5F35-4057-98DF-8DFA77D213D7}"/>
                </a:ext>
              </a:extLst>
            </p:cNvPr>
            <p:cNvSpPr/>
            <p:nvPr/>
          </p:nvSpPr>
          <p:spPr>
            <a:xfrm>
              <a:off x="6564312" y="4359275"/>
              <a:ext cx="304800" cy="685800"/>
            </a:xfrm>
            <a:custGeom>
              <a:avLst/>
              <a:gdLst>
                <a:gd name="connsiteX0" fmla="*/ 152400 w 304800"/>
                <a:gd name="connsiteY0" fmla="*/ 0 h 685800"/>
                <a:gd name="connsiteX1" fmla="*/ 152400 w 304800"/>
                <a:gd name="connsiteY1" fmla="*/ 0 h 685800"/>
                <a:gd name="connsiteX2" fmla="*/ 304800 w 304800"/>
                <a:gd name="connsiteY2" fmla="*/ 152400 h 685800"/>
                <a:gd name="connsiteX3" fmla="*/ 304800 w 304800"/>
                <a:gd name="connsiteY3" fmla="*/ 685800 h 685800"/>
                <a:gd name="connsiteX4" fmla="*/ 304800 w 304800"/>
                <a:gd name="connsiteY4" fmla="*/ 685800 h 685800"/>
                <a:gd name="connsiteX5" fmla="*/ 0 w 304800"/>
                <a:gd name="connsiteY5" fmla="*/ 685800 h 685800"/>
                <a:gd name="connsiteX6" fmla="*/ 0 w 304800"/>
                <a:gd name="connsiteY6" fmla="*/ 685800 h 685800"/>
                <a:gd name="connsiteX7" fmla="*/ 0 w 304800"/>
                <a:gd name="connsiteY7" fmla="*/ 152400 h 685800"/>
                <a:gd name="connsiteX8" fmla="*/ 152400 w 304800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85800">
                  <a:moveTo>
                    <a:pt x="152400" y="0"/>
                  </a:moveTo>
                  <a:lnTo>
                    <a:pt x="152400" y="0"/>
                  </a:lnTo>
                  <a:cubicBezTo>
                    <a:pt x="236568" y="0"/>
                    <a:pt x="304800" y="68232"/>
                    <a:pt x="304800" y="152400"/>
                  </a:cubicBezTo>
                  <a:lnTo>
                    <a:pt x="304800" y="685800"/>
                  </a:lnTo>
                  <a:lnTo>
                    <a:pt x="304800" y="685800"/>
                  </a:lnTo>
                  <a:lnTo>
                    <a:pt x="0" y="685800"/>
                  </a:lnTo>
                  <a:lnTo>
                    <a:pt x="0" y="685800"/>
                  </a:lnTo>
                  <a:lnTo>
                    <a:pt x="0" y="152400"/>
                  </a:lnTo>
                  <a:cubicBezTo>
                    <a:pt x="0" y="68232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3C64A64B-D9B1-4F19-989B-FA1741A142B1}"/>
                </a:ext>
              </a:extLst>
            </p:cNvPr>
            <p:cNvSpPr/>
            <p:nvPr/>
          </p:nvSpPr>
          <p:spPr>
            <a:xfrm>
              <a:off x="6564312" y="3978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1C9B1AA9-FF7A-4492-8137-2DFCA784F9A1}"/>
                </a:ext>
              </a:extLst>
            </p:cNvPr>
            <p:cNvSpPr/>
            <p:nvPr/>
          </p:nvSpPr>
          <p:spPr>
            <a:xfrm>
              <a:off x="3516312" y="4740275"/>
              <a:ext cx="3048000" cy="304800"/>
            </a:xfrm>
            <a:custGeom>
              <a:avLst/>
              <a:gdLst>
                <a:gd name="connsiteX0" fmla="*/ 3048000 w 3048000"/>
                <a:gd name="connsiteY0" fmla="*/ 304800 h 304800"/>
                <a:gd name="connsiteX1" fmla="*/ 0 w 3048000"/>
                <a:gd name="connsiteY1" fmla="*/ 304800 h 304800"/>
                <a:gd name="connsiteX2" fmla="*/ 304800 w 3048000"/>
                <a:gd name="connsiteY2" fmla="*/ 0 h 304800"/>
                <a:gd name="connsiteX3" fmla="*/ 2743200 w 3048000"/>
                <a:gd name="connsiteY3" fmla="*/ 0 h 304800"/>
                <a:gd name="connsiteX4" fmla="*/ 3048000 w 3048000"/>
                <a:gd name="connsiteY4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0" h="304800">
                  <a:moveTo>
                    <a:pt x="3048000" y="304800"/>
                  </a:moveTo>
                  <a:lnTo>
                    <a:pt x="0" y="304800"/>
                  </a:lnTo>
                  <a:lnTo>
                    <a:pt x="304800" y="0"/>
                  </a:lnTo>
                  <a:lnTo>
                    <a:pt x="2743200" y="0"/>
                  </a:lnTo>
                  <a:lnTo>
                    <a:pt x="3048000" y="304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226801AB-D78C-43C3-BE86-B896EC383147}"/>
                </a:ext>
              </a:extLst>
            </p:cNvPr>
            <p:cNvSpPr/>
            <p:nvPr/>
          </p:nvSpPr>
          <p:spPr>
            <a:xfrm>
              <a:off x="2906712" y="3673475"/>
              <a:ext cx="914400" cy="76200"/>
            </a:xfrm>
            <a:custGeom>
              <a:avLst/>
              <a:gdLst>
                <a:gd name="connsiteX0" fmla="*/ 0 w 914400"/>
                <a:gd name="connsiteY0" fmla="*/ 0 h 76200"/>
                <a:gd name="connsiteX1" fmla="*/ 914400 w 914400"/>
                <a:gd name="connsiteY1" fmla="*/ 0 h 76200"/>
                <a:gd name="connsiteX2" fmla="*/ 914400 w 914400"/>
                <a:gd name="connsiteY2" fmla="*/ 76200 h 76200"/>
                <a:gd name="connsiteX3" fmla="*/ 0 w 9144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6200">
                  <a:moveTo>
                    <a:pt x="0" y="0"/>
                  </a:moveTo>
                  <a:lnTo>
                    <a:pt x="914400" y="0"/>
                  </a:lnTo>
                  <a:lnTo>
                    <a:pt x="9144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4" name="Freeform: Shape 2053">
              <a:extLst>
                <a:ext uri="{FF2B5EF4-FFF2-40B4-BE49-F238E27FC236}">
                  <a16:creationId xmlns:a16="http://schemas.microsoft.com/office/drawing/2014/main" id="{A5F5A103-D512-40B0-AEAA-D4D289694FD9}"/>
                </a:ext>
              </a:extLst>
            </p:cNvPr>
            <p:cNvSpPr/>
            <p:nvPr/>
          </p:nvSpPr>
          <p:spPr>
            <a:xfrm>
              <a:off x="3363912" y="930275"/>
              <a:ext cx="1143000" cy="76200"/>
            </a:xfrm>
            <a:custGeom>
              <a:avLst/>
              <a:gdLst>
                <a:gd name="connsiteX0" fmla="*/ 0 w 1143000"/>
                <a:gd name="connsiteY0" fmla="*/ 0 h 76200"/>
                <a:gd name="connsiteX1" fmla="*/ 1143000 w 1143000"/>
                <a:gd name="connsiteY1" fmla="*/ 0 h 76200"/>
                <a:gd name="connsiteX2" fmla="*/ 1143000 w 1143000"/>
                <a:gd name="connsiteY2" fmla="*/ 76200 h 76200"/>
                <a:gd name="connsiteX3" fmla="*/ 0 w 11430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0" h="76200">
                  <a:moveTo>
                    <a:pt x="0" y="0"/>
                  </a:moveTo>
                  <a:lnTo>
                    <a:pt x="1143000" y="0"/>
                  </a:lnTo>
                  <a:lnTo>
                    <a:pt x="11430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5" name="Freeform: Shape 2054">
              <a:extLst>
                <a:ext uri="{FF2B5EF4-FFF2-40B4-BE49-F238E27FC236}">
                  <a16:creationId xmlns:a16="http://schemas.microsoft.com/office/drawing/2014/main" id="{685445D2-9F4E-46A4-AC3B-6A25E2922192}"/>
                </a:ext>
              </a:extLst>
            </p:cNvPr>
            <p:cNvSpPr/>
            <p:nvPr/>
          </p:nvSpPr>
          <p:spPr>
            <a:xfrm>
              <a:off x="5573712" y="930275"/>
              <a:ext cx="1219200" cy="76200"/>
            </a:xfrm>
            <a:custGeom>
              <a:avLst/>
              <a:gdLst>
                <a:gd name="connsiteX0" fmla="*/ 0 w 1219200"/>
                <a:gd name="connsiteY0" fmla="*/ 0 h 76200"/>
                <a:gd name="connsiteX1" fmla="*/ 1219200 w 1219200"/>
                <a:gd name="connsiteY1" fmla="*/ 0 h 76200"/>
                <a:gd name="connsiteX2" fmla="*/ 1219200 w 1219200"/>
                <a:gd name="connsiteY2" fmla="*/ 76200 h 76200"/>
                <a:gd name="connsiteX3" fmla="*/ 0 w 12192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76200">
                  <a:moveTo>
                    <a:pt x="0" y="0"/>
                  </a:moveTo>
                  <a:lnTo>
                    <a:pt x="1219200" y="0"/>
                  </a:lnTo>
                  <a:lnTo>
                    <a:pt x="12192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2BE63ECF-572C-403F-B489-4B40FE06FA97}"/>
                </a:ext>
              </a:extLst>
            </p:cNvPr>
            <p:cNvSpPr/>
            <p:nvPr/>
          </p:nvSpPr>
          <p:spPr>
            <a:xfrm>
              <a:off x="6259512" y="3673475"/>
              <a:ext cx="914400" cy="76200"/>
            </a:xfrm>
            <a:custGeom>
              <a:avLst/>
              <a:gdLst>
                <a:gd name="connsiteX0" fmla="*/ 0 w 914400"/>
                <a:gd name="connsiteY0" fmla="*/ 0 h 76200"/>
                <a:gd name="connsiteX1" fmla="*/ 914400 w 914400"/>
                <a:gd name="connsiteY1" fmla="*/ 0 h 76200"/>
                <a:gd name="connsiteX2" fmla="*/ 914400 w 914400"/>
                <a:gd name="connsiteY2" fmla="*/ 76200 h 76200"/>
                <a:gd name="connsiteX3" fmla="*/ 0 w 9144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6200">
                  <a:moveTo>
                    <a:pt x="0" y="0"/>
                  </a:moveTo>
                  <a:lnTo>
                    <a:pt x="914400" y="0"/>
                  </a:lnTo>
                  <a:lnTo>
                    <a:pt x="9144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7" name="Freeform: Shape 2056">
              <a:extLst>
                <a:ext uri="{FF2B5EF4-FFF2-40B4-BE49-F238E27FC236}">
                  <a16:creationId xmlns:a16="http://schemas.microsoft.com/office/drawing/2014/main" id="{3A4DF7E3-4123-4148-A745-3FC0820044B7}"/>
                </a:ext>
              </a:extLst>
            </p:cNvPr>
            <p:cNvSpPr/>
            <p:nvPr/>
          </p:nvSpPr>
          <p:spPr>
            <a:xfrm>
              <a:off x="4430712" y="3978275"/>
              <a:ext cx="304800" cy="304800"/>
            </a:xfrm>
            <a:custGeom>
              <a:avLst/>
              <a:gdLst>
                <a:gd name="connsiteX0" fmla="*/ 228600 w 304800"/>
                <a:gd name="connsiteY0" fmla="*/ 0 h 304800"/>
                <a:gd name="connsiteX1" fmla="*/ 76200 w 304800"/>
                <a:gd name="connsiteY1" fmla="*/ 0 h 304800"/>
                <a:gd name="connsiteX2" fmla="*/ 76200 w 304800"/>
                <a:gd name="connsiteY2" fmla="*/ 76200 h 304800"/>
                <a:gd name="connsiteX3" fmla="*/ 0 w 304800"/>
                <a:gd name="connsiteY3" fmla="*/ 76200 h 304800"/>
                <a:gd name="connsiteX4" fmla="*/ 0 w 304800"/>
                <a:gd name="connsiteY4" fmla="*/ 228600 h 304800"/>
                <a:gd name="connsiteX5" fmla="*/ 76200 w 304800"/>
                <a:gd name="connsiteY5" fmla="*/ 228600 h 304800"/>
                <a:gd name="connsiteX6" fmla="*/ 76200 w 304800"/>
                <a:gd name="connsiteY6" fmla="*/ 304800 h 304800"/>
                <a:gd name="connsiteX7" fmla="*/ 228600 w 304800"/>
                <a:gd name="connsiteY7" fmla="*/ 304800 h 304800"/>
                <a:gd name="connsiteX8" fmla="*/ 228600 w 304800"/>
                <a:gd name="connsiteY8" fmla="*/ 228600 h 304800"/>
                <a:gd name="connsiteX9" fmla="*/ 304800 w 304800"/>
                <a:gd name="connsiteY9" fmla="*/ 228600 h 304800"/>
                <a:gd name="connsiteX10" fmla="*/ 304800 w 304800"/>
                <a:gd name="connsiteY10" fmla="*/ 76200 h 304800"/>
                <a:gd name="connsiteX11" fmla="*/ 228600 w 304800"/>
                <a:gd name="connsiteY11" fmla="*/ 76200 h 304800"/>
                <a:gd name="connsiteX12" fmla="*/ 228600 w 304800"/>
                <a:gd name="connsiteY1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228600" y="0"/>
                  </a:move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lnTo>
                    <a:pt x="228600" y="762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8" name="Freeform: Shape 2057">
              <a:extLst>
                <a:ext uri="{FF2B5EF4-FFF2-40B4-BE49-F238E27FC236}">
                  <a16:creationId xmlns:a16="http://schemas.microsoft.com/office/drawing/2014/main" id="{4DC2488B-37A4-4729-A0F1-182178204CCF}"/>
                </a:ext>
              </a:extLst>
            </p:cNvPr>
            <p:cNvSpPr/>
            <p:nvPr/>
          </p:nvSpPr>
          <p:spPr>
            <a:xfrm>
              <a:off x="2830512" y="549275"/>
              <a:ext cx="4419600" cy="4572000"/>
            </a:xfrm>
            <a:custGeom>
              <a:avLst/>
              <a:gdLst>
                <a:gd name="connsiteX0" fmla="*/ 76200 w 4419600"/>
                <a:gd name="connsiteY0" fmla="*/ 1524000 h 4572000"/>
                <a:gd name="connsiteX1" fmla="*/ 0 w 4419600"/>
                <a:gd name="connsiteY1" fmla="*/ 1600200 h 4572000"/>
                <a:gd name="connsiteX2" fmla="*/ 0 w 4419600"/>
                <a:gd name="connsiteY2" fmla="*/ 4495800 h 4572000"/>
                <a:gd name="connsiteX3" fmla="*/ 76200 w 4419600"/>
                <a:gd name="connsiteY3" fmla="*/ 4572000 h 4572000"/>
                <a:gd name="connsiteX4" fmla="*/ 4343400 w 4419600"/>
                <a:gd name="connsiteY4" fmla="*/ 4572000 h 4572000"/>
                <a:gd name="connsiteX5" fmla="*/ 4419600 w 4419600"/>
                <a:gd name="connsiteY5" fmla="*/ 4495800 h 4572000"/>
                <a:gd name="connsiteX6" fmla="*/ 4419600 w 4419600"/>
                <a:gd name="connsiteY6" fmla="*/ 1600200 h 4572000"/>
                <a:gd name="connsiteX7" fmla="*/ 4343400 w 4419600"/>
                <a:gd name="connsiteY7" fmla="*/ 1524000 h 4572000"/>
                <a:gd name="connsiteX8" fmla="*/ 4038600 w 4419600"/>
                <a:gd name="connsiteY8" fmla="*/ 1524000 h 4572000"/>
                <a:gd name="connsiteX9" fmla="*/ 4038600 w 4419600"/>
                <a:gd name="connsiteY9" fmla="*/ 457200 h 4572000"/>
                <a:gd name="connsiteX10" fmla="*/ 4114800 w 4419600"/>
                <a:gd name="connsiteY10" fmla="*/ 381000 h 4572000"/>
                <a:gd name="connsiteX11" fmla="*/ 4114800 w 4419600"/>
                <a:gd name="connsiteY11" fmla="*/ 76200 h 4572000"/>
                <a:gd name="connsiteX12" fmla="*/ 4038600 w 4419600"/>
                <a:gd name="connsiteY12" fmla="*/ 0 h 4572000"/>
                <a:gd name="connsiteX13" fmla="*/ 457200 w 4419600"/>
                <a:gd name="connsiteY13" fmla="*/ 0 h 4572000"/>
                <a:gd name="connsiteX14" fmla="*/ 381000 w 4419600"/>
                <a:gd name="connsiteY14" fmla="*/ 76200 h 4572000"/>
                <a:gd name="connsiteX15" fmla="*/ 381000 w 4419600"/>
                <a:gd name="connsiteY15" fmla="*/ 381000 h 4572000"/>
                <a:gd name="connsiteX16" fmla="*/ 457200 w 4419600"/>
                <a:gd name="connsiteY16" fmla="*/ 457200 h 4572000"/>
                <a:gd name="connsiteX17" fmla="*/ 457200 w 4419600"/>
                <a:gd name="connsiteY17" fmla="*/ 1524000 h 4572000"/>
                <a:gd name="connsiteX18" fmla="*/ 914400 w 4419600"/>
                <a:gd name="connsiteY18" fmla="*/ 1676400 h 4572000"/>
                <a:gd name="connsiteX19" fmla="*/ 914400 w 4419600"/>
                <a:gd name="connsiteY19" fmla="*/ 3124200 h 4572000"/>
                <a:gd name="connsiteX20" fmla="*/ 152400 w 4419600"/>
                <a:gd name="connsiteY20" fmla="*/ 3124200 h 4572000"/>
                <a:gd name="connsiteX21" fmla="*/ 152400 w 4419600"/>
                <a:gd name="connsiteY21" fmla="*/ 1676400 h 4572000"/>
                <a:gd name="connsiteX22" fmla="*/ 2667000 w 4419600"/>
                <a:gd name="connsiteY22" fmla="*/ 914819 h 4572000"/>
                <a:gd name="connsiteX23" fmla="*/ 1752600 w 4419600"/>
                <a:gd name="connsiteY23" fmla="*/ 914819 h 4572000"/>
                <a:gd name="connsiteX24" fmla="*/ 1752600 w 4419600"/>
                <a:gd name="connsiteY24" fmla="*/ 457200 h 4572000"/>
                <a:gd name="connsiteX25" fmla="*/ 2667000 w 4419600"/>
                <a:gd name="connsiteY25" fmla="*/ 457200 h 4572000"/>
                <a:gd name="connsiteX26" fmla="*/ 2209800 w 4419600"/>
                <a:gd name="connsiteY26" fmla="*/ 914400 h 4572000"/>
                <a:gd name="connsiteX27" fmla="*/ 2819400 w 4419600"/>
                <a:gd name="connsiteY27" fmla="*/ 1524000 h 4572000"/>
                <a:gd name="connsiteX28" fmla="*/ 2209800 w 4419600"/>
                <a:gd name="connsiteY28" fmla="*/ 2133600 h 4572000"/>
                <a:gd name="connsiteX29" fmla="*/ 1600200 w 4419600"/>
                <a:gd name="connsiteY29" fmla="*/ 1524000 h 4572000"/>
                <a:gd name="connsiteX30" fmla="*/ 2209800 w 4419600"/>
                <a:gd name="connsiteY30" fmla="*/ 914400 h 4572000"/>
                <a:gd name="connsiteX31" fmla="*/ 1752600 w 4419600"/>
                <a:gd name="connsiteY31" fmla="*/ 2133181 h 4572000"/>
                <a:gd name="connsiteX32" fmla="*/ 2667000 w 4419600"/>
                <a:gd name="connsiteY32" fmla="*/ 2133181 h 4572000"/>
                <a:gd name="connsiteX33" fmla="*/ 2667000 w 4419600"/>
                <a:gd name="connsiteY33" fmla="*/ 2514600 h 4572000"/>
                <a:gd name="connsiteX34" fmla="*/ 1752600 w 4419600"/>
                <a:gd name="connsiteY34" fmla="*/ 2514600 h 4572000"/>
                <a:gd name="connsiteX35" fmla="*/ 3352800 w 4419600"/>
                <a:gd name="connsiteY35" fmla="*/ 2667000 h 4572000"/>
                <a:gd name="connsiteX36" fmla="*/ 3352800 w 4419600"/>
                <a:gd name="connsiteY36" fmla="*/ 2819400 h 4572000"/>
                <a:gd name="connsiteX37" fmla="*/ 3200400 w 4419600"/>
                <a:gd name="connsiteY37" fmla="*/ 2819400 h 4572000"/>
                <a:gd name="connsiteX38" fmla="*/ 3200400 w 4419600"/>
                <a:gd name="connsiteY38" fmla="*/ 2971800 h 4572000"/>
                <a:gd name="connsiteX39" fmla="*/ 3352800 w 4419600"/>
                <a:gd name="connsiteY39" fmla="*/ 2971800 h 4572000"/>
                <a:gd name="connsiteX40" fmla="*/ 3352800 w 4419600"/>
                <a:gd name="connsiteY40" fmla="*/ 4114800 h 4572000"/>
                <a:gd name="connsiteX41" fmla="*/ 3200400 w 4419600"/>
                <a:gd name="connsiteY41" fmla="*/ 4114800 h 4572000"/>
                <a:gd name="connsiteX42" fmla="*/ 3200400 w 4419600"/>
                <a:gd name="connsiteY42" fmla="*/ 3276600 h 4572000"/>
                <a:gd name="connsiteX43" fmla="*/ 2742772 w 4419600"/>
                <a:gd name="connsiteY43" fmla="*/ 2819828 h 4572000"/>
                <a:gd name="connsiteX44" fmla="*/ 2292467 w 4419600"/>
                <a:gd name="connsiteY44" fmla="*/ 3200400 h 4572000"/>
                <a:gd name="connsiteX45" fmla="*/ 2127133 w 4419600"/>
                <a:gd name="connsiteY45" fmla="*/ 3200400 h 4572000"/>
                <a:gd name="connsiteX46" fmla="*/ 1599772 w 4419600"/>
                <a:gd name="connsiteY46" fmla="*/ 2826295 h 4572000"/>
                <a:gd name="connsiteX47" fmla="*/ 1219200 w 4419600"/>
                <a:gd name="connsiteY47" fmla="*/ 3276600 h 4572000"/>
                <a:gd name="connsiteX48" fmla="*/ 1219200 w 4419600"/>
                <a:gd name="connsiteY48" fmla="*/ 4114800 h 4572000"/>
                <a:gd name="connsiteX49" fmla="*/ 1066800 w 4419600"/>
                <a:gd name="connsiteY49" fmla="*/ 4114800 h 4572000"/>
                <a:gd name="connsiteX50" fmla="*/ 1066800 w 4419600"/>
                <a:gd name="connsiteY50" fmla="*/ 2971800 h 4572000"/>
                <a:gd name="connsiteX51" fmla="*/ 1219200 w 4419600"/>
                <a:gd name="connsiteY51" fmla="*/ 2971800 h 4572000"/>
                <a:gd name="connsiteX52" fmla="*/ 1219200 w 4419600"/>
                <a:gd name="connsiteY52" fmla="*/ 2819400 h 4572000"/>
                <a:gd name="connsiteX53" fmla="*/ 1066800 w 4419600"/>
                <a:gd name="connsiteY53" fmla="*/ 2819400 h 4572000"/>
                <a:gd name="connsiteX54" fmla="*/ 1066800 w 4419600"/>
                <a:gd name="connsiteY54" fmla="*/ 2667000 h 4572000"/>
                <a:gd name="connsiteX55" fmla="*/ 2133600 w 4419600"/>
                <a:gd name="connsiteY55" fmla="*/ 4114800 h 4572000"/>
                <a:gd name="connsiteX56" fmla="*/ 2133600 w 4419600"/>
                <a:gd name="connsiteY56" fmla="*/ 4038600 h 4572000"/>
                <a:gd name="connsiteX57" fmla="*/ 2286000 w 4419600"/>
                <a:gd name="connsiteY57" fmla="*/ 4038600 h 4572000"/>
                <a:gd name="connsiteX58" fmla="*/ 2286000 w 4419600"/>
                <a:gd name="connsiteY58" fmla="*/ 4114800 h 4572000"/>
                <a:gd name="connsiteX59" fmla="*/ 2743200 w 4419600"/>
                <a:gd name="connsiteY59" fmla="*/ 3810000 h 4572000"/>
                <a:gd name="connsiteX60" fmla="*/ 2572998 w 4419600"/>
                <a:gd name="connsiteY60" fmla="*/ 3886200 h 4572000"/>
                <a:gd name="connsiteX61" fmla="*/ 2514600 w 4419600"/>
                <a:gd name="connsiteY61" fmla="*/ 3886200 h 4572000"/>
                <a:gd name="connsiteX62" fmla="*/ 2514600 w 4419600"/>
                <a:gd name="connsiteY62" fmla="*/ 3657600 h 4572000"/>
                <a:gd name="connsiteX63" fmla="*/ 2883218 w 4419600"/>
                <a:gd name="connsiteY63" fmla="*/ 3657600 h 4572000"/>
                <a:gd name="connsiteX64" fmla="*/ 3048000 w 4419600"/>
                <a:gd name="connsiteY64" fmla="*/ 3712521 h 4572000"/>
                <a:gd name="connsiteX65" fmla="*/ 3048000 w 4419600"/>
                <a:gd name="connsiteY65" fmla="*/ 3886200 h 4572000"/>
                <a:gd name="connsiteX66" fmla="*/ 2913402 w 4419600"/>
                <a:gd name="connsiteY66" fmla="*/ 3886200 h 4572000"/>
                <a:gd name="connsiteX67" fmla="*/ 2743200 w 4419600"/>
                <a:gd name="connsiteY67" fmla="*/ 3810000 h 4572000"/>
                <a:gd name="connsiteX68" fmla="*/ 2772309 w 4419600"/>
                <a:gd name="connsiteY68" fmla="*/ 3505200 h 4572000"/>
                <a:gd name="connsiteX69" fmla="*/ 2514600 w 4419600"/>
                <a:gd name="connsiteY69" fmla="*/ 3505200 h 4572000"/>
                <a:gd name="connsiteX70" fmla="*/ 2514600 w 4419600"/>
                <a:gd name="connsiteY70" fmla="*/ 3352800 h 4572000"/>
                <a:gd name="connsiteX71" fmla="*/ 2696109 w 4419600"/>
                <a:gd name="connsiteY71" fmla="*/ 3352800 h 4572000"/>
                <a:gd name="connsiteX72" fmla="*/ 3048000 w 4419600"/>
                <a:gd name="connsiteY72" fmla="*/ 3551873 h 4572000"/>
                <a:gd name="connsiteX73" fmla="*/ 2949635 w 4419600"/>
                <a:gd name="connsiteY73" fmla="*/ 3519078 h 4572000"/>
                <a:gd name="connsiteX74" fmla="*/ 2811351 w 4419600"/>
                <a:gd name="connsiteY74" fmla="*/ 3242510 h 4572000"/>
                <a:gd name="connsiteX75" fmla="*/ 2743200 w 4419600"/>
                <a:gd name="connsiteY75" fmla="*/ 3200400 h 4572000"/>
                <a:gd name="connsiteX76" fmla="*/ 2448049 w 4419600"/>
                <a:gd name="connsiteY76" fmla="*/ 3200400 h 4572000"/>
                <a:gd name="connsiteX77" fmla="*/ 2819284 w 4419600"/>
                <a:gd name="connsiteY77" fmla="*/ 2981333 h 4572000"/>
                <a:gd name="connsiteX78" fmla="*/ 3048000 w 4419600"/>
                <a:gd name="connsiteY78" fmla="*/ 3276600 h 4572000"/>
                <a:gd name="connsiteX79" fmla="*/ 2362200 w 4419600"/>
                <a:gd name="connsiteY79" fmla="*/ 3352800 h 4572000"/>
                <a:gd name="connsiteX80" fmla="*/ 2362200 w 4419600"/>
                <a:gd name="connsiteY80" fmla="*/ 3886200 h 4572000"/>
                <a:gd name="connsiteX81" fmla="*/ 1846602 w 4419600"/>
                <a:gd name="connsiteY81" fmla="*/ 3886200 h 4572000"/>
                <a:gd name="connsiteX82" fmla="*/ 1524421 w 4419600"/>
                <a:gd name="connsiteY82" fmla="*/ 3867977 h 4572000"/>
                <a:gd name="connsiteX83" fmla="*/ 1506198 w 4419600"/>
                <a:gd name="connsiteY83" fmla="*/ 3886200 h 4572000"/>
                <a:gd name="connsiteX84" fmla="*/ 1371600 w 4419600"/>
                <a:gd name="connsiteY84" fmla="*/ 3886200 h 4572000"/>
                <a:gd name="connsiteX85" fmla="*/ 1371600 w 4419600"/>
                <a:gd name="connsiteY85" fmla="*/ 3352800 h 4572000"/>
                <a:gd name="connsiteX86" fmla="*/ 1381239 w 4419600"/>
                <a:gd name="connsiteY86" fmla="*/ 3200400 h 4572000"/>
                <a:gd name="connsiteX87" fmla="*/ 1752638 w 4419600"/>
                <a:gd name="connsiteY87" fmla="*/ 2981477 h 4572000"/>
                <a:gd name="connsiteX88" fmla="*/ 1971561 w 4419600"/>
                <a:gd name="connsiteY88" fmla="*/ 3200400 h 4572000"/>
                <a:gd name="connsiteX89" fmla="*/ 1371600 w 4419600"/>
                <a:gd name="connsiteY89" fmla="*/ 4038600 h 4572000"/>
                <a:gd name="connsiteX90" fmla="*/ 1447800 w 4419600"/>
                <a:gd name="connsiteY90" fmla="*/ 4038600 h 4572000"/>
                <a:gd name="connsiteX91" fmla="*/ 1460907 w 4419600"/>
                <a:gd name="connsiteY91" fmla="*/ 4114800 h 4572000"/>
                <a:gd name="connsiteX92" fmla="*/ 1371600 w 4419600"/>
                <a:gd name="connsiteY92" fmla="*/ 4114800 h 4572000"/>
                <a:gd name="connsiteX93" fmla="*/ 1600200 w 4419600"/>
                <a:gd name="connsiteY93" fmla="*/ 4038600 h 4572000"/>
                <a:gd name="connsiteX94" fmla="*/ 1676400 w 4419600"/>
                <a:gd name="connsiteY94" fmla="*/ 3962400 h 4572000"/>
                <a:gd name="connsiteX95" fmla="*/ 1752600 w 4419600"/>
                <a:gd name="connsiteY95" fmla="*/ 4038600 h 4572000"/>
                <a:gd name="connsiteX96" fmla="*/ 1676400 w 4419600"/>
                <a:gd name="connsiteY96" fmla="*/ 4114800 h 4572000"/>
                <a:gd name="connsiteX97" fmla="*/ 1600200 w 4419600"/>
                <a:gd name="connsiteY97" fmla="*/ 4038600 h 4572000"/>
                <a:gd name="connsiteX98" fmla="*/ 1905000 w 4419600"/>
                <a:gd name="connsiteY98" fmla="*/ 4038600 h 4572000"/>
                <a:gd name="connsiteX99" fmla="*/ 1981200 w 4419600"/>
                <a:gd name="connsiteY99" fmla="*/ 4038600 h 4572000"/>
                <a:gd name="connsiteX100" fmla="*/ 1981200 w 4419600"/>
                <a:gd name="connsiteY100" fmla="*/ 4114800 h 4572000"/>
                <a:gd name="connsiteX101" fmla="*/ 1891894 w 4419600"/>
                <a:gd name="connsiteY101" fmla="*/ 4114800 h 4572000"/>
                <a:gd name="connsiteX102" fmla="*/ 1905000 w 4419600"/>
                <a:gd name="connsiteY102" fmla="*/ 4038600 h 4572000"/>
                <a:gd name="connsiteX103" fmla="*/ 2438400 w 4419600"/>
                <a:gd name="connsiteY103" fmla="*/ 4038600 h 4572000"/>
                <a:gd name="connsiteX104" fmla="*/ 2514600 w 4419600"/>
                <a:gd name="connsiteY104" fmla="*/ 4038600 h 4572000"/>
                <a:gd name="connsiteX105" fmla="*/ 2527707 w 4419600"/>
                <a:gd name="connsiteY105" fmla="*/ 4114800 h 4572000"/>
                <a:gd name="connsiteX106" fmla="*/ 2438400 w 4419600"/>
                <a:gd name="connsiteY106" fmla="*/ 4114800 h 4572000"/>
                <a:gd name="connsiteX107" fmla="*/ 2667000 w 4419600"/>
                <a:gd name="connsiteY107" fmla="*/ 4038600 h 4572000"/>
                <a:gd name="connsiteX108" fmla="*/ 2743200 w 4419600"/>
                <a:gd name="connsiteY108" fmla="*/ 3962400 h 4572000"/>
                <a:gd name="connsiteX109" fmla="*/ 2819400 w 4419600"/>
                <a:gd name="connsiteY109" fmla="*/ 4038600 h 4572000"/>
                <a:gd name="connsiteX110" fmla="*/ 2743200 w 4419600"/>
                <a:gd name="connsiteY110" fmla="*/ 4114800 h 4572000"/>
                <a:gd name="connsiteX111" fmla="*/ 2667000 w 4419600"/>
                <a:gd name="connsiteY111" fmla="*/ 4038600 h 4572000"/>
                <a:gd name="connsiteX112" fmla="*/ 2971800 w 4419600"/>
                <a:gd name="connsiteY112" fmla="*/ 4038600 h 4572000"/>
                <a:gd name="connsiteX113" fmla="*/ 3048000 w 4419600"/>
                <a:gd name="connsiteY113" fmla="*/ 4038600 h 4572000"/>
                <a:gd name="connsiteX114" fmla="*/ 3048000 w 4419600"/>
                <a:gd name="connsiteY114" fmla="*/ 4114800 h 4572000"/>
                <a:gd name="connsiteX115" fmla="*/ 2958694 w 4419600"/>
                <a:gd name="connsiteY115" fmla="*/ 4114800 h 4572000"/>
                <a:gd name="connsiteX116" fmla="*/ 2971800 w 4419600"/>
                <a:gd name="connsiteY116" fmla="*/ 4038600 h 4572000"/>
                <a:gd name="connsiteX117" fmla="*/ 152400 w 4419600"/>
                <a:gd name="connsiteY117" fmla="*/ 3276600 h 4572000"/>
                <a:gd name="connsiteX118" fmla="*/ 914400 w 4419600"/>
                <a:gd name="connsiteY118" fmla="*/ 3276600 h 4572000"/>
                <a:gd name="connsiteX119" fmla="*/ 914400 w 4419600"/>
                <a:gd name="connsiteY119" fmla="*/ 4159444 h 4572000"/>
                <a:gd name="connsiteX120" fmla="*/ 762000 w 4419600"/>
                <a:gd name="connsiteY120" fmla="*/ 4311844 h 4572000"/>
                <a:gd name="connsiteX121" fmla="*/ 762000 w 4419600"/>
                <a:gd name="connsiteY121" fmla="*/ 3962400 h 4572000"/>
                <a:gd name="connsiteX122" fmla="*/ 533400 w 4419600"/>
                <a:gd name="connsiteY122" fmla="*/ 3733800 h 4572000"/>
                <a:gd name="connsiteX123" fmla="*/ 304800 w 4419600"/>
                <a:gd name="connsiteY123" fmla="*/ 3962400 h 4572000"/>
                <a:gd name="connsiteX124" fmla="*/ 304800 w 4419600"/>
                <a:gd name="connsiteY124" fmla="*/ 4419600 h 4572000"/>
                <a:gd name="connsiteX125" fmla="*/ 152400 w 4419600"/>
                <a:gd name="connsiteY125" fmla="*/ 4419600 h 4572000"/>
                <a:gd name="connsiteX126" fmla="*/ 609600 w 4419600"/>
                <a:gd name="connsiteY126" fmla="*/ 4419600 h 4572000"/>
                <a:gd name="connsiteX127" fmla="*/ 457200 w 4419600"/>
                <a:gd name="connsiteY127" fmla="*/ 4419600 h 4572000"/>
                <a:gd name="connsiteX128" fmla="*/ 457200 w 4419600"/>
                <a:gd name="connsiteY128" fmla="*/ 3962400 h 4572000"/>
                <a:gd name="connsiteX129" fmla="*/ 533400 w 4419600"/>
                <a:gd name="connsiteY129" fmla="*/ 3886200 h 4572000"/>
                <a:gd name="connsiteX130" fmla="*/ 609600 w 4419600"/>
                <a:gd name="connsiteY130" fmla="*/ 3962400 h 4572000"/>
                <a:gd name="connsiteX131" fmla="*/ 869766 w 4419600"/>
                <a:gd name="connsiteY131" fmla="*/ 4419600 h 4572000"/>
                <a:gd name="connsiteX132" fmla="*/ 1022166 w 4419600"/>
                <a:gd name="connsiteY132" fmla="*/ 4267200 h 4572000"/>
                <a:gd name="connsiteX133" fmla="*/ 3397434 w 4419600"/>
                <a:gd name="connsiteY133" fmla="*/ 4267200 h 4572000"/>
                <a:gd name="connsiteX134" fmla="*/ 3549834 w 4419600"/>
                <a:gd name="connsiteY134" fmla="*/ 4419600 h 4572000"/>
                <a:gd name="connsiteX135" fmla="*/ 3962400 w 4419600"/>
                <a:gd name="connsiteY135" fmla="*/ 4419600 h 4572000"/>
                <a:gd name="connsiteX136" fmla="*/ 3810000 w 4419600"/>
                <a:gd name="connsiteY136" fmla="*/ 4419600 h 4572000"/>
                <a:gd name="connsiteX137" fmla="*/ 3810000 w 4419600"/>
                <a:gd name="connsiteY137" fmla="*/ 3962400 h 4572000"/>
                <a:gd name="connsiteX138" fmla="*/ 3886200 w 4419600"/>
                <a:gd name="connsiteY138" fmla="*/ 3886200 h 4572000"/>
                <a:gd name="connsiteX139" fmla="*/ 3962400 w 4419600"/>
                <a:gd name="connsiteY139" fmla="*/ 3962400 h 4572000"/>
                <a:gd name="connsiteX140" fmla="*/ 3886200 w 4419600"/>
                <a:gd name="connsiteY140" fmla="*/ 3733800 h 4572000"/>
                <a:gd name="connsiteX141" fmla="*/ 3657600 w 4419600"/>
                <a:gd name="connsiteY141" fmla="*/ 3962400 h 4572000"/>
                <a:gd name="connsiteX142" fmla="*/ 3657600 w 4419600"/>
                <a:gd name="connsiteY142" fmla="*/ 4311844 h 4572000"/>
                <a:gd name="connsiteX143" fmla="*/ 3505200 w 4419600"/>
                <a:gd name="connsiteY143" fmla="*/ 4159444 h 4572000"/>
                <a:gd name="connsiteX144" fmla="*/ 3505200 w 4419600"/>
                <a:gd name="connsiteY144" fmla="*/ 3276600 h 4572000"/>
                <a:gd name="connsiteX145" fmla="*/ 4267200 w 4419600"/>
                <a:gd name="connsiteY145" fmla="*/ 3276600 h 4572000"/>
                <a:gd name="connsiteX146" fmla="*/ 4267200 w 4419600"/>
                <a:gd name="connsiteY146" fmla="*/ 4419600 h 4572000"/>
                <a:gd name="connsiteX147" fmla="*/ 4114800 w 4419600"/>
                <a:gd name="connsiteY147" fmla="*/ 4419600 h 4572000"/>
                <a:gd name="connsiteX148" fmla="*/ 4114800 w 4419600"/>
                <a:gd name="connsiteY148" fmla="*/ 3962400 h 4572000"/>
                <a:gd name="connsiteX149" fmla="*/ 3886200 w 4419600"/>
                <a:gd name="connsiteY149" fmla="*/ 3733800 h 4572000"/>
                <a:gd name="connsiteX150" fmla="*/ 4267200 w 4419600"/>
                <a:gd name="connsiteY150" fmla="*/ 3124200 h 4572000"/>
                <a:gd name="connsiteX151" fmla="*/ 3505200 w 4419600"/>
                <a:gd name="connsiteY151" fmla="*/ 3124200 h 4572000"/>
                <a:gd name="connsiteX152" fmla="*/ 3505200 w 4419600"/>
                <a:gd name="connsiteY152" fmla="*/ 1676400 h 4572000"/>
                <a:gd name="connsiteX153" fmla="*/ 4267200 w 4419600"/>
                <a:gd name="connsiteY153" fmla="*/ 1676400 h 4572000"/>
                <a:gd name="connsiteX154" fmla="*/ 3886200 w 4419600"/>
                <a:gd name="connsiteY154" fmla="*/ 1524000 h 4572000"/>
                <a:gd name="connsiteX155" fmla="*/ 3429000 w 4419600"/>
                <a:gd name="connsiteY155" fmla="*/ 1524000 h 4572000"/>
                <a:gd name="connsiteX156" fmla="*/ 3352800 w 4419600"/>
                <a:gd name="connsiteY156" fmla="*/ 1600200 h 4572000"/>
                <a:gd name="connsiteX157" fmla="*/ 3352800 w 4419600"/>
                <a:gd name="connsiteY157" fmla="*/ 2514600 h 4572000"/>
                <a:gd name="connsiteX158" fmla="*/ 2819400 w 4419600"/>
                <a:gd name="connsiteY158" fmla="*/ 2514600 h 4572000"/>
                <a:gd name="connsiteX159" fmla="*/ 2819400 w 4419600"/>
                <a:gd name="connsiteY159" fmla="*/ 1981200 h 4572000"/>
                <a:gd name="connsiteX160" fmla="*/ 2818981 w 4419600"/>
                <a:gd name="connsiteY160" fmla="*/ 1981200 h 4572000"/>
                <a:gd name="connsiteX161" fmla="*/ 2818981 w 4419600"/>
                <a:gd name="connsiteY161" fmla="*/ 1066800 h 4572000"/>
                <a:gd name="connsiteX162" fmla="*/ 2819400 w 4419600"/>
                <a:gd name="connsiteY162" fmla="*/ 1066800 h 4572000"/>
                <a:gd name="connsiteX163" fmla="*/ 2819400 w 4419600"/>
                <a:gd name="connsiteY163" fmla="*/ 457200 h 4572000"/>
                <a:gd name="connsiteX164" fmla="*/ 3886200 w 4419600"/>
                <a:gd name="connsiteY164" fmla="*/ 457200 h 4572000"/>
                <a:gd name="connsiteX165" fmla="*/ 533400 w 4419600"/>
                <a:gd name="connsiteY165" fmla="*/ 152400 h 4572000"/>
                <a:gd name="connsiteX166" fmla="*/ 3962400 w 4419600"/>
                <a:gd name="connsiteY166" fmla="*/ 152400 h 4572000"/>
                <a:gd name="connsiteX167" fmla="*/ 3962400 w 4419600"/>
                <a:gd name="connsiteY167" fmla="*/ 304800 h 4572000"/>
                <a:gd name="connsiteX168" fmla="*/ 533400 w 4419600"/>
                <a:gd name="connsiteY168" fmla="*/ 304800 h 4572000"/>
                <a:gd name="connsiteX169" fmla="*/ 609600 w 4419600"/>
                <a:gd name="connsiteY169" fmla="*/ 457200 h 4572000"/>
                <a:gd name="connsiteX170" fmla="*/ 1600200 w 4419600"/>
                <a:gd name="connsiteY170" fmla="*/ 457200 h 4572000"/>
                <a:gd name="connsiteX171" fmla="*/ 1600200 w 4419600"/>
                <a:gd name="connsiteY171" fmla="*/ 1066800 h 4572000"/>
                <a:gd name="connsiteX172" fmla="*/ 1600619 w 4419600"/>
                <a:gd name="connsiteY172" fmla="*/ 1066800 h 4572000"/>
                <a:gd name="connsiteX173" fmla="*/ 1600619 w 4419600"/>
                <a:gd name="connsiteY173" fmla="*/ 1981200 h 4572000"/>
                <a:gd name="connsiteX174" fmla="*/ 1600200 w 4419600"/>
                <a:gd name="connsiteY174" fmla="*/ 1981200 h 4572000"/>
                <a:gd name="connsiteX175" fmla="*/ 1600200 w 4419600"/>
                <a:gd name="connsiteY175" fmla="*/ 2514600 h 4572000"/>
                <a:gd name="connsiteX176" fmla="*/ 1066800 w 4419600"/>
                <a:gd name="connsiteY176" fmla="*/ 2514600 h 4572000"/>
                <a:gd name="connsiteX177" fmla="*/ 1066800 w 4419600"/>
                <a:gd name="connsiteY177" fmla="*/ 1600200 h 4572000"/>
                <a:gd name="connsiteX178" fmla="*/ 990600 w 4419600"/>
                <a:gd name="connsiteY178" fmla="*/ 1524000 h 4572000"/>
                <a:gd name="connsiteX179" fmla="*/ 609600 w 4419600"/>
                <a:gd name="connsiteY179" fmla="*/ 15240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4419600" h="4572000">
                  <a:moveTo>
                    <a:pt x="76200" y="1524000"/>
                  </a:moveTo>
                  <a:cubicBezTo>
                    <a:pt x="34116" y="1524000"/>
                    <a:pt x="0" y="1558116"/>
                    <a:pt x="0" y="1600200"/>
                  </a:cubicBezTo>
                  <a:lnTo>
                    <a:pt x="0" y="4495800"/>
                  </a:lnTo>
                  <a:cubicBezTo>
                    <a:pt x="0" y="4537884"/>
                    <a:pt x="34116" y="4572000"/>
                    <a:pt x="76200" y="4572000"/>
                  </a:cubicBezTo>
                  <a:lnTo>
                    <a:pt x="4343400" y="4572000"/>
                  </a:lnTo>
                  <a:cubicBezTo>
                    <a:pt x="4385484" y="4572000"/>
                    <a:pt x="4419600" y="4537884"/>
                    <a:pt x="4419600" y="4495800"/>
                  </a:cubicBezTo>
                  <a:lnTo>
                    <a:pt x="4419600" y="1600200"/>
                  </a:lnTo>
                  <a:cubicBezTo>
                    <a:pt x="4419600" y="1558116"/>
                    <a:pt x="4385484" y="1524000"/>
                    <a:pt x="4343400" y="1524000"/>
                  </a:cubicBezTo>
                  <a:lnTo>
                    <a:pt x="4038600" y="1524000"/>
                  </a:lnTo>
                  <a:lnTo>
                    <a:pt x="4038600" y="457200"/>
                  </a:lnTo>
                  <a:cubicBezTo>
                    <a:pt x="4080684" y="457200"/>
                    <a:pt x="4114800" y="423084"/>
                    <a:pt x="4114800" y="381000"/>
                  </a:cubicBezTo>
                  <a:lnTo>
                    <a:pt x="4114800" y="76200"/>
                  </a:lnTo>
                  <a:cubicBezTo>
                    <a:pt x="4114800" y="34116"/>
                    <a:pt x="4080684" y="0"/>
                    <a:pt x="4038600" y="0"/>
                  </a:cubicBezTo>
                  <a:lnTo>
                    <a:pt x="457200" y="0"/>
                  </a:lnTo>
                  <a:cubicBezTo>
                    <a:pt x="415116" y="0"/>
                    <a:pt x="381000" y="34116"/>
                    <a:pt x="381000" y="76200"/>
                  </a:cubicBezTo>
                  <a:lnTo>
                    <a:pt x="381000" y="381000"/>
                  </a:lnTo>
                  <a:cubicBezTo>
                    <a:pt x="381000" y="423084"/>
                    <a:pt x="415116" y="457200"/>
                    <a:pt x="457200" y="457200"/>
                  </a:cubicBezTo>
                  <a:lnTo>
                    <a:pt x="457200" y="1524000"/>
                  </a:lnTo>
                  <a:close/>
                  <a:moveTo>
                    <a:pt x="914400" y="1676400"/>
                  </a:moveTo>
                  <a:lnTo>
                    <a:pt x="914400" y="3124200"/>
                  </a:lnTo>
                  <a:lnTo>
                    <a:pt x="152400" y="3124200"/>
                  </a:lnTo>
                  <a:lnTo>
                    <a:pt x="152400" y="1676400"/>
                  </a:lnTo>
                  <a:close/>
                  <a:moveTo>
                    <a:pt x="2667000" y="914819"/>
                  </a:moveTo>
                  <a:cubicBezTo>
                    <a:pt x="2396253" y="711062"/>
                    <a:pt x="2023347" y="711062"/>
                    <a:pt x="1752600" y="914819"/>
                  </a:cubicBezTo>
                  <a:lnTo>
                    <a:pt x="1752600" y="457200"/>
                  </a:lnTo>
                  <a:lnTo>
                    <a:pt x="2667000" y="457200"/>
                  </a:lnTo>
                  <a:close/>
                  <a:moveTo>
                    <a:pt x="2209800" y="914400"/>
                  </a:moveTo>
                  <a:cubicBezTo>
                    <a:pt x="2546473" y="914400"/>
                    <a:pt x="2819400" y="1187327"/>
                    <a:pt x="2819400" y="1524000"/>
                  </a:cubicBezTo>
                  <a:cubicBezTo>
                    <a:pt x="2819400" y="1860673"/>
                    <a:pt x="2546473" y="2133600"/>
                    <a:pt x="2209800" y="2133600"/>
                  </a:cubicBezTo>
                  <a:cubicBezTo>
                    <a:pt x="1873127" y="2133600"/>
                    <a:pt x="1600200" y="1860673"/>
                    <a:pt x="1600200" y="1524000"/>
                  </a:cubicBezTo>
                  <a:cubicBezTo>
                    <a:pt x="1600578" y="1187484"/>
                    <a:pt x="1873284" y="914778"/>
                    <a:pt x="2209800" y="914400"/>
                  </a:cubicBezTo>
                  <a:close/>
                  <a:moveTo>
                    <a:pt x="1752600" y="2133181"/>
                  </a:moveTo>
                  <a:cubicBezTo>
                    <a:pt x="2023347" y="2336938"/>
                    <a:pt x="2396253" y="2336938"/>
                    <a:pt x="2667000" y="2133181"/>
                  </a:cubicBezTo>
                  <a:lnTo>
                    <a:pt x="2667000" y="2514600"/>
                  </a:lnTo>
                  <a:lnTo>
                    <a:pt x="1752600" y="2514600"/>
                  </a:lnTo>
                  <a:close/>
                  <a:moveTo>
                    <a:pt x="3352800" y="2667000"/>
                  </a:moveTo>
                  <a:lnTo>
                    <a:pt x="3352800" y="2819400"/>
                  </a:lnTo>
                  <a:lnTo>
                    <a:pt x="3200400" y="2819400"/>
                  </a:lnTo>
                  <a:lnTo>
                    <a:pt x="3200400" y="2971800"/>
                  </a:lnTo>
                  <a:lnTo>
                    <a:pt x="3352800" y="2971800"/>
                  </a:lnTo>
                  <a:lnTo>
                    <a:pt x="3352800" y="4114800"/>
                  </a:lnTo>
                  <a:lnTo>
                    <a:pt x="3200400" y="4114800"/>
                  </a:lnTo>
                  <a:lnTo>
                    <a:pt x="3200400" y="3276600"/>
                  </a:lnTo>
                  <a:cubicBezTo>
                    <a:pt x="3200164" y="3024096"/>
                    <a:pt x="2995277" y="2819592"/>
                    <a:pt x="2742772" y="2819828"/>
                  </a:cubicBezTo>
                  <a:cubicBezTo>
                    <a:pt x="2519998" y="2820037"/>
                    <a:pt x="2329805" y="2980777"/>
                    <a:pt x="2292467" y="3200400"/>
                  </a:cubicBezTo>
                  <a:lnTo>
                    <a:pt x="2127133" y="3200400"/>
                  </a:lnTo>
                  <a:cubicBezTo>
                    <a:pt x="2084812" y="2951467"/>
                    <a:pt x="1848705" y="2783975"/>
                    <a:pt x="1599772" y="2826295"/>
                  </a:cubicBezTo>
                  <a:cubicBezTo>
                    <a:pt x="1380149" y="2863633"/>
                    <a:pt x="1219409" y="3053826"/>
                    <a:pt x="1219200" y="3276600"/>
                  </a:cubicBezTo>
                  <a:lnTo>
                    <a:pt x="1219200" y="4114800"/>
                  </a:lnTo>
                  <a:lnTo>
                    <a:pt x="1066800" y="4114800"/>
                  </a:lnTo>
                  <a:lnTo>
                    <a:pt x="1066800" y="2971800"/>
                  </a:lnTo>
                  <a:lnTo>
                    <a:pt x="1219200" y="2971800"/>
                  </a:lnTo>
                  <a:lnTo>
                    <a:pt x="1219200" y="2819400"/>
                  </a:lnTo>
                  <a:lnTo>
                    <a:pt x="1066800" y="2819400"/>
                  </a:lnTo>
                  <a:lnTo>
                    <a:pt x="1066800" y="2667000"/>
                  </a:lnTo>
                  <a:close/>
                  <a:moveTo>
                    <a:pt x="2133600" y="4114800"/>
                  </a:moveTo>
                  <a:lnTo>
                    <a:pt x="2133600" y="4038600"/>
                  </a:lnTo>
                  <a:lnTo>
                    <a:pt x="2286000" y="4038600"/>
                  </a:lnTo>
                  <a:lnTo>
                    <a:pt x="2286000" y="4114800"/>
                  </a:lnTo>
                  <a:close/>
                  <a:moveTo>
                    <a:pt x="2743200" y="3810000"/>
                  </a:moveTo>
                  <a:cubicBezTo>
                    <a:pt x="2678199" y="3809982"/>
                    <a:pt x="2616279" y="3837703"/>
                    <a:pt x="2572998" y="3886200"/>
                  </a:cubicBezTo>
                  <a:lnTo>
                    <a:pt x="2514600" y="3886200"/>
                  </a:lnTo>
                  <a:lnTo>
                    <a:pt x="2514600" y="3657600"/>
                  </a:lnTo>
                  <a:lnTo>
                    <a:pt x="2883218" y="3657600"/>
                  </a:lnTo>
                  <a:lnTo>
                    <a:pt x="3048000" y="3712521"/>
                  </a:lnTo>
                  <a:lnTo>
                    <a:pt x="3048000" y="3886200"/>
                  </a:lnTo>
                  <a:lnTo>
                    <a:pt x="2913402" y="3886200"/>
                  </a:lnTo>
                  <a:cubicBezTo>
                    <a:pt x="2870121" y="3837703"/>
                    <a:pt x="2808201" y="3809982"/>
                    <a:pt x="2743200" y="3810000"/>
                  </a:cubicBezTo>
                  <a:close/>
                  <a:moveTo>
                    <a:pt x="2772309" y="3505200"/>
                  </a:moveTo>
                  <a:lnTo>
                    <a:pt x="2514600" y="3505200"/>
                  </a:lnTo>
                  <a:lnTo>
                    <a:pt x="2514600" y="3352800"/>
                  </a:lnTo>
                  <a:lnTo>
                    <a:pt x="2696109" y="3352800"/>
                  </a:lnTo>
                  <a:close/>
                  <a:moveTo>
                    <a:pt x="3048000" y="3551873"/>
                  </a:moveTo>
                  <a:lnTo>
                    <a:pt x="2949635" y="3519078"/>
                  </a:lnTo>
                  <a:lnTo>
                    <a:pt x="2811351" y="3242510"/>
                  </a:lnTo>
                  <a:cubicBezTo>
                    <a:pt x="2798441" y="3216701"/>
                    <a:pt x="2772058" y="3200399"/>
                    <a:pt x="2743200" y="3200400"/>
                  </a:cubicBezTo>
                  <a:lnTo>
                    <a:pt x="2448049" y="3200400"/>
                  </a:lnTo>
                  <a:cubicBezTo>
                    <a:pt x="2490069" y="3037393"/>
                    <a:pt x="2656277" y="2939313"/>
                    <a:pt x="2819284" y="2981333"/>
                  </a:cubicBezTo>
                  <a:cubicBezTo>
                    <a:pt x="2953958" y="3016049"/>
                    <a:pt x="3048053" y="3137524"/>
                    <a:pt x="3048000" y="3276600"/>
                  </a:cubicBezTo>
                  <a:close/>
                  <a:moveTo>
                    <a:pt x="2362200" y="3352800"/>
                  </a:moveTo>
                  <a:lnTo>
                    <a:pt x="2362200" y="3886200"/>
                  </a:lnTo>
                  <a:lnTo>
                    <a:pt x="1846602" y="3886200"/>
                  </a:lnTo>
                  <a:cubicBezTo>
                    <a:pt x="1762666" y="3792200"/>
                    <a:pt x="1618421" y="3784041"/>
                    <a:pt x="1524421" y="3867977"/>
                  </a:cubicBezTo>
                  <a:cubicBezTo>
                    <a:pt x="1518008" y="3873704"/>
                    <a:pt x="1511924" y="3879787"/>
                    <a:pt x="1506198" y="3886200"/>
                  </a:cubicBezTo>
                  <a:lnTo>
                    <a:pt x="1371600" y="3886200"/>
                  </a:lnTo>
                  <a:lnTo>
                    <a:pt x="1371600" y="3352800"/>
                  </a:lnTo>
                  <a:close/>
                  <a:moveTo>
                    <a:pt x="1381239" y="3200400"/>
                  </a:moveTo>
                  <a:cubicBezTo>
                    <a:pt x="1423344" y="3037387"/>
                    <a:pt x="1589625" y="2939372"/>
                    <a:pt x="1752638" y="2981477"/>
                  </a:cubicBezTo>
                  <a:cubicBezTo>
                    <a:pt x="1859996" y="3009207"/>
                    <a:pt x="1943831" y="3093042"/>
                    <a:pt x="1971561" y="3200400"/>
                  </a:cubicBezTo>
                  <a:close/>
                  <a:moveTo>
                    <a:pt x="1371600" y="4038600"/>
                  </a:moveTo>
                  <a:lnTo>
                    <a:pt x="1447800" y="4038600"/>
                  </a:lnTo>
                  <a:cubicBezTo>
                    <a:pt x="1447790" y="4064562"/>
                    <a:pt x="1452223" y="4090334"/>
                    <a:pt x="1460907" y="4114800"/>
                  </a:cubicBezTo>
                  <a:lnTo>
                    <a:pt x="1371600" y="4114800"/>
                  </a:lnTo>
                  <a:close/>
                  <a:moveTo>
                    <a:pt x="1600200" y="4038600"/>
                  </a:moveTo>
                  <a:cubicBezTo>
                    <a:pt x="1600200" y="3996516"/>
                    <a:pt x="1634316" y="3962400"/>
                    <a:pt x="1676400" y="3962400"/>
                  </a:cubicBezTo>
                  <a:cubicBezTo>
                    <a:pt x="1718484" y="3962400"/>
                    <a:pt x="1752600" y="3996516"/>
                    <a:pt x="1752600" y="4038600"/>
                  </a:cubicBezTo>
                  <a:cubicBezTo>
                    <a:pt x="1752600" y="4080684"/>
                    <a:pt x="1718484" y="4114800"/>
                    <a:pt x="1676400" y="4114800"/>
                  </a:cubicBezTo>
                  <a:cubicBezTo>
                    <a:pt x="1634335" y="4114753"/>
                    <a:pt x="1600247" y="4080665"/>
                    <a:pt x="1600200" y="4038600"/>
                  </a:cubicBezTo>
                  <a:close/>
                  <a:moveTo>
                    <a:pt x="1905000" y="4038600"/>
                  </a:moveTo>
                  <a:lnTo>
                    <a:pt x="1981200" y="4038600"/>
                  </a:lnTo>
                  <a:lnTo>
                    <a:pt x="1981200" y="4114800"/>
                  </a:lnTo>
                  <a:lnTo>
                    <a:pt x="1891894" y="4114800"/>
                  </a:lnTo>
                  <a:cubicBezTo>
                    <a:pt x="1900578" y="4090334"/>
                    <a:pt x="1905010" y="4064562"/>
                    <a:pt x="1905000" y="4038600"/>
                  </a:cubicBezTo>
                  <a:close/>
                  <a:moveTo>
                    <a:pt x="2438400" y="4038600"/>
                  </a:moveTo>
                  <a:lnTo>
                    <a:pt x="2514600" y="4038600"/>
                  </a:lnTo>
                  <a:cubicBezTo>
                    <a:pt x="2514590" y="4064562"/>
                    <a:pt x="2519023" y="4090334"/>
                    <a:pt x="2527707" y="4114800"/>
                  </a:cubicBezTo>
                  <a:lnTo>
                    <a:pt x="2438400" y="4114800"/>
                  </a:lnTo>
                  <a:close/>
                  <a:moveTo>
                    <a:pt x="2667000" y="4038600"/>
                  </a:moveTo>
                  <a:cubicBezTo>
                    <a:pt x="2667000" y="3996516"/>
                    <a:pt x="2701116" y="3962400"/>
                    <a:pt x="2743200" y="3962400"/>
                  </a:cubicBezTo>
                  <a:cubicBezTo>
                    <a:pt x="2785284" y="3962400"/>
                    <a:pt x="2819400" y="3996516"/>
                    <a:pt x="2819400" y="4038600"/>
                  </a:cubicBezTo>
                  <a:cubicBezTo>
                    <a:pt x="2819400" y="4080684"/>
                    <a:pt x="2785284" y="4114800"/>
                    <a:pt x="2743200" y="4114800"/>
                  </a:cubicBezTo>
                  <a:cubicBezTo>
                    <a:pt x="2701136" y="4114753"/>
                    <a:pt x="2667048" y="4080665"/>
                    <a:pt x="2667000" y="4038600"/>
                  </a:cubicBezTo>
                  <a:close/>
                  <a:moveTo>
                    <a:pt x="2971800" y="4038600"/>
                  </a:moveTo>
                  <a:lnTo>
                    <a:pt x="3048000" y="4038600"/>
                  </a:lnTo>
                  <a:lnTo>
                    <a:pt x="3048000" y="4114800"/>
                  </a:lnTo>
                  <a:lnTo>
                    <a:pt x="2958694" y="4114800"/>
                  </a:lnTo>
                  <a:cubicBezTo>
                    <a:pt x="2967377" y="4090334"/>
                    <a:pt x="2971810" y="4064562"/>
                    <a:pt x="2971800" y="4038600"/>
                  </a:cubicBezTo>
                  <a:close/>
                  <a:moveTo>
                    <a:pt x="152400" y="3276600"/>
                  </a:moveTo>
                  <a:lnTo>
                    <a:pt x="914400" y="3276600"/>
                  </a:lnTo>
                  <a:lnTo>
                    <a:pt x="914400" y="4159444"/>
                  </a:lnTo>
                  <a:lnTo>
                    <a:pt x="762000" y="4311844"/>
                  </a:lnTo>
                  <a:lnTo>
                    <a:pt x="762000" y="3962400"/>
                  </a:lnTo>
                  <a:cubicBezTo>
                    <a:pt x="762000" y="3836148"/>
                    <a:pt x="659652" y="3733800"/>
                    <a:pt x="533400" y="3733800"/>
                  </a:cubicBezTo>
                  <a:cubicBezTo>
                    <a:pt x="407148" y="3733800"/>
                    <a:pt x="304800" y="3836148"/>
                    <a:pt x="304800" y="3962400"/>
                  </a:cubicBezTo>
                  <a:lnTo>
                    <a:pt x="304800" y="4419600"/>
                  </a:lnTo>
                  <a:lnTo>
                    <a:pt x="152400" y="4419600"/>
                  </a:lnTo>
                  <a:close/>
                  <a:moveTo>
                    <a:pt x="609600" y="4419600"/>
                  </a:moveTo>
                  <a:lnTo>
                    <a:pt x="457200" y="4419600"/>
                  </a:lnTo>
                  <a:lnTo>
                    <a:pt x="457200" y="3962400"/>
                  </a:lnTo>
                  <a:cubicBezTo>
                    <a:pt x="457200" y="3920316"/>
                    <a:pt x="491316" y="3886200"/>
                    <a:pt x="533400" y="3886200"/>
                  </a:cubicBezTo>
                  <a:cubicBezTo>
                    <a:pt x="575484" y="3886200"/>
                    <a:pt x="609600" y="3920316"/>
                    <a:pt x="609600" y="3962400"/>
                  </a:cubicBezTo>
                  <a:close/>
                  <a:moveTo>
                    <a:pt x="869766" y="4419600"/>
                  </a:moveTo>
                  <a:lnTo>
                    <a:pt x="1022166" y="4267200"/>
                  </a:lnTo>
                  <a:lnTo>
                    <a:pt x="3397434" y="4267200"/>
                  </a:lnTo>
                  <a:lnTo>
                    <a:pt x="3549834" y="4419600"/>
                  </a:lnTo>
                  <a:close/>
                  <a:moveTo>
                    <a:pt x="3962400" y="4419600"/>
                  </a:moveTo>
                  <a:lnTo>
                    <a:pt x="3810000" y="4419600"/>
                  </a:lnTo>
                  <a:lnTo>
                    <a:pt x="3810000" y="3962400"/>
                  </a:lnTo>
                  <a:cubicBezTo>
                    <a:pt x="3810000" y="3920316"/>
                    <a:pt x="3844116" y="3886200"/>
                    <a:pt x="3886200" y="3886200"/>
                  </a:cubicBezTo>
                  <a:cubicBezTo>
                    <a:pt x="3928284" y="3886200"/>
                    <a:pt x="3962400" y="3920316"/>
                    <a:pt x="3962400" y="3962400"/>
                  </a:cubicBezTo>
                  <a:close/>
                  <a:moveTo>
                    <a:pt x="3886200" y="3733800"/>
                  </a:moveTo>
                  <a:cubicBezTo>
                    <a:pt x="3760007" y="3733942"/>
                    <a:pt x="3657742" y="3836207"/>
                    <a:pt x="3657600" y="3962400"/>
                  </a:cubicBezTo>
                  <a:lnTo>
                    <a:pt x="3657600" y="4311844"/>
                  </a:lnTo>
                  <a:lnTo>
                    <a:pt x="3505200" y="4159444"/>
                  </a:lnTo>
                  <a:lnTo>
                    <a:pt x="3505200" y="3276600"/>
                  </a:lnTo>
                  <a:lnTo>
                    <a:pt x="4267200" y="3276600"/>
                  </a:lnTo>
                  <a:lnTo>
                    <a:pt x="4267200" y="4419600"/>
                  </a:lnTo>
                  <a:lnTo>
                    <a:pt x="4114800" y="4419600"/>
                  </a:lnTo>
                  <a:lnTo>
                    <a:pt x="4114800" y="3962400"/>
                  </a:lnTo>
                  <a:cubicBezTo>
                    <a:pt x="4114658" y="3836207"/>
                    <a:pt x="4012394" y="3733942"/>
                    <a:pt x="3886200" y="3733800"/>
                  </a:cubicBezTo>
                  <a:close/>
                  <a:moveTo>
                    <a:pt x="4267200" y="3124200"/>
                  </a:moveTo>
                  <a:lnTo>
                    <a:pt x="3505200" y="3124200"/>
                  </a:lnTo>
                  <a:lnTo>
                    <a:pt x="3505200" y="1676400"/>
                  </a:lnTo>
                  <a:lnTo>
                    <a:pt x="4267200" y="1676400"/>
                  </a:lnTo>
                  <a:close/>
                  <a:moveTo>
                    <a:pt x="3886200" y="1524000"/>
                  </a:moveTo>
                  <a:lnTo>
                    <a:pt x="3429000" y="1524000"/>
                  </a:lnTo>
                  <a:cubicBezTo>
                    <a:pt x="3386916" y="1524000"/>
                    <a:pt x="3352800" y="1558116"/>
                    <a:pt x="3352800" y="1600200"/>
                  </a:cubicBezTo>
                  <a:lnTo>
                    <a:pt x="3352800" y="2514600"/>
                  </a:lnTo>
                  <a:lnTo>
                    <a:pt x="2819400" y="2514600"/>
                  </a:lnTo>
                  <a:lnTo>
                    <a:pt x="2819400" y="1981200"/>
                  </a:lnTo>
                  <a:lnTo>
                    <a:pt x="2818981" y="1981200"/>
                  </a:lnTo>
                  <a:cubicBezTo>
                    <a:pt x="3022738" y="1710453"/>
                    <a:pt x="3022738" y="1337547"/>
                    <a:pt x="2818981" y="1066800"/>
                  </a:cubicBezTo>
                  <a:lnTo>
                    <a:pt x="2819400" y="1066800"/>
                  </a:lnTo>
                  <a:lnTo>
                    <a:pt x="2819400" y="457200"/>
                  </a:lnTo>
                  <a:lnTo>
                    <a:pt x="3886200" y="457200"/>
                  </a:lnTo>
                  <a:close/>
                  <a:moveTo>
                    <a:pt x="533400" y="152400"/>
                  </a:moveTo>
                  <a:lnTo>
                    <a:pt x="3962400" y="152400"/>
                  </a:lnTo>
                  <a:lnTo>
                    <a:pt x="3962400" y="304800"/>
                  </a:lnTo>
                  <a:lnTo>
                    <a:pt x="533400" y="304800"/>
                  </a:lnTo>
                  <a:close/>
                  <a:moveTo>
                    <a:pt x="609600" y="457200"/>
                  </a:moveTo>
                  <a:lnTo>
                    <a:pt x="1600200" y="457200"/>
                  </a:lnTo>
                  <a:lnTo>
                    <a:pt x="1600200" y="1066800"/>
                  </a:lnTo>
                  <a:lnTo>
                    <a:pt x="1600619" y="1066800"/>
                  </a:lnTo>
                  <a:cubicBezTo>
                    <a:pt x="1396862" y="1337547"/>
                    <a:pt x="1396862" y="1710453"/>
                    <a:pt x="1600619" y="1981200"/>
                  </a:cubicBezTo>
                  <a:lnTo>
                    <a:pt x="1600200" y="1981200"/>
                  </a:lnTo>
                  <a:lnTo>
                    <a:pt x="1600200" y="2514600"/>
                  </a:lnTo>
                  <a:lnTo>
                    <a:pt x="1066800" y="2514600"/>
                  </a:lnTo>
                  <a:lnTo>
                    <a:pt x="1066800" y="1600200"/>
                  </a:lnTo>
                  <a:cubicBezTo>
                    <a:pt x="1066800" y="1558116"/>
                    <a:pt x="1032684" y="1524000"/>
                    <a:pt x="990600" y="1524000"/>
                  </a:cubicBezTo>
                  <a:lnTo>
                    <a:pt x="609600" y="1524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B7A64695-C250-43F5-A6F6-41D9CF57310A}"/>
                </a:ext>
              </a:extLst>
            </p:cNvPr>
            <p:cNvSpPr/>
            <p:nvPr/>
          </p:nvSpPr>
          <p:spPr>
            <a:xfrm>
              <a:off x="31353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7412B10C-87DB-47CC-B1BA-7CAFAD076DE4}"/>
                </a:ext>
              </a:extLst>
            </p:cNvPr>
            <p:cNvSpPr/>
            <p:nvPr/>
          </p:nvSpPr>
          <p:spPr>
            <a:xfrm>
              <a:off x="31353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C0EFD9C6-57E9-4CFF-A7C5-845C54641F1E}"/>
                </a:ext>
              </a:extLst>
            </p:cNvPr>
            <p:cNvSpPr/>
            <p:nvPr/>
          </p:nvSpPr>
          <p:spPr>
            <a:xfrm>
              <a:off x="31353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7BD0FD4B-43F0-4CAD-9EF9-0E3EF4A86D42}"/>
                </a:ext>
              </a:extLst>
            </p:cNvPr>
            <p:cNvSpPr/>
            <p:nvPr/>
          </p:nvSpPr>
          <p:spPr>
            <a:xfrm>
              <a:off x="31353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3" name="Freeform: Shape 2062">
              <a:extLst>
                <a:ext uri="{FF2B5EF4-FFF2-40B4-BE49-F238E27FC236}">
                  <a16:creationId xmlns:a16="http://schemas.microsoft.com/office/drawing/2014/main" id="{A00B6729-B455-4F58-BC18-A187C06FC03F}"/>
                </a:ext>
              </a:extLst>
            </p:cNvPr>
            <p:cNvSpPr/>
            <p:nvPr/>
          </p:nvSpPr>
          <p:spPr>
            <a:xfrm>
              <a:off x="34401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4" name="Freeform: Shape 2063">
              <a:extLst>
                <a:ext uri="{FF2B5EF4-FFF2-40B4-BE49-F238E27FC236}">
                  <a16:creationId xmlns:a16="http://schemas.microsoft.com/office/drawing/2014/main" id="{6BD7396E-DCF3-4305-BD75-86F0799B7652}"/>
                </a:ext>
              </a:extLst>
            </p:cNvPr>
            <p:cNvSpPr/>
            <p:nvPr/>
          </p:nvSpPr>
          <p:spPr>
            <a:xfrm>
              <a:off x="34401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78D37CC0-D177-4A31-8D29-924ED78FCC73}"/>
                </a:ext>
              </a:extLst>
            </p:cNvPr>
            <p:cNvSpPr/>
            <p:nvPr/>
          </p:nvSpPr>
          <p:spPr>
            <a:xfrm>
              <a:off x="34401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6" name="Freeform: Shape 2065">
              <a:extLst>
                <a:ext uri="{FF2B5EF4-FFF2-40B4-BE49-F238E27FC236}">
                  <a16:creationId xmlns:a16="http://schemas.microsoft.com/office/drawing/2014/main" id="{FBD4930F-B495-462B-9354-ED908A0A094B}"/>
                </a:ext>
              </a:extLst>
            </p:cNvPr>
            <p:cNvSpPr/>
            <p:nvPr/>
          </p:nvSpPr>
          <p:spPr>
            <a:xfrm>
              <a:off x="34401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7" name="Freeform: Shape 2066">
              <a:extLst>
                <a:ext uri="{FF2B5EF4-FFF2-40B4-BE49-F238E27FC236}">
                  <a16:creationId xmlns:a16="http://schemas.microsoft.com/office/drawing/2014/main" id="{354480CB-4B09-4900-943C-5BCF85DC0E24}"/>
                </a:ext>
              </a:extLst>
            </p:cNvPr>
            <p:cNvSpPr/>
            <p:nvPr/>
          </p:nvSpPr>
          <p:spPr>
            <a:xfrm>
              <a:off x="64881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8" name="Freeform: Shape 2067">
              <a:extLst>
                <a:ext uri="{FF2B5EF4-FFF2-40B4-BE49-F238E27FC236}">
                  <a16:creationId xmlns:a16="http://schemas.microsoft.com/office/drawing/2014/main" id="{41E3CBD4-D83C-43D1-8433-64B9B5F1F966}"/>
                </a:ext>
              </a:extLst>
            </p:cNvPr>
            <p:cNvSpPr/>
            <p:nvPr/>
          </p:nvSpPr>
          <p:spPr>
            <a:xfrm>
              <a:off x="64881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9" name="Freeform: Shape 2068">
              <a:extLst>
                <a:ext uri="{FF2B5EF4-FFF2-40B4-BE49-F238E27FC236}">
                  <a16:creationId xmlns:a16="http://schemas.microsoft.com/office/drawing/2014/main" id="{94DAF926-97BF-4BFF-929B-A7B18A4BCF3B}"/>
                </a:ext>
              </a:extLst>
            </p:cNvPr>
            <p:cNvSpPr/>
            <p:nvPr/>
          </p:nvSpPr>
          <p:spPr>
            <a:xfrm>
              <a:off x="64881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6CFA94FE-84DD-4A91-BF70-B91937362A4C}"/>
                </a:ext>
              </a:extLst>
            </p:cNvPr>
            <p:cNvSpPr/>
            <p:nvPr/>
          </p:nvSpPr>
          <p:spPr>
            <a:xfrm>
              <a:off x="64881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EA27CF98-BB1A-475F-93EA-C8A9A437B92A}"/>
                </a:ext>
              </a:extLst>
            </p:cNvPr>
            <p:cNvSpPr/>
            <p:nvPr/>
          </p:nvSpPr>
          <p:spPr>
            <a:xfrm>
              <a:off x="6792912" y="2454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2" name="Freeform: Shape 2071">
              <a:extLst>
                <a:ext uri="{FF2B5EF4-FFF2-40B4-BE49-F238E27FC236}">
                  <a16:creationId xmlns:a16="http://schemas.microsoft.com/office/drawing/2014/main" id="{3FAB6DF8-674E-40E0-92E9-423949CA2752}"/>
                </a:ext>
              </a:extLst>
            </p:cNvPr>
            <p:cNvSpPr/>
            <p:nvPr/>
          </p:nvSpPr>
          <p:spPr>
            <a:xfrm>
              <a:off x="6792912" y="2759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2DAFB98D-E849-4C84-89D2-98B336A3A366}"/>
                </a:ext>
              </a:extLst>
            </p:cNvPr>
            <p:cNvSpPr/>
            <p:nvPr/>
          </p:nvSpPr>
          <p:spPr>
            <a:xfrm>
              <a:off x="6792912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4" name="Freeform: Shape 2073">
              <a:extLst>
                <a:ext uri="{FF2B5EF4-FFF2-40B4-BE49-F238E27FC236}">
                  <a16:creationId xmlns:a16="http://schemas.microsoft.com/office/drawing/2014/main" id="{E4873518-4109-4988-9467-6D824AEDFF7B}"/>
                </a:ext>
              </a:extLst>
            </p:cNvPr>
            <p:cNvSpPr/>
            <p:nvPr/>
          </p:nvSpPr>
          <p:spPr>
            <a:xfrm>
              <a:off x="6792912" y="3368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5" name="Freeform: Shape 2074">
              <a:extLst>
                <a:ext uri="{FF2B5EF4-FFF2-40B4-BE49-F238E27FC236}">
                  <a16:creationId xmlns:a16="http://schemas.microsoft.com/office/drawing/2014/main" id="{3D4EF388-D2A4-4C51-80B6-4A45B21315E2}"/>
                </a:ext>
              </a:extLst>
            </p:cNvPr>
            <p:cNvSpPr/>
            <p:nvPr/>
          </p:nvSpPr>
          <p:spPr>
            <a:xfrm>
              <a:off x="6564312" y="3978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6" name="Freeform: Shape 2075">
              <a:extLst>
                <a:ext uri="{FF2B5EF4-FFF2-40B4-BE49-F238E27FC236}">
                  <a16:creationId xmlns:a16="http://schemas.microsoft.com/office/drawing/2014/main" id="{72479CDA-AD32-48AD-9EF1-BF5B51EF0ECF}"/>
                </a:ext>
              </a:extLst>
            </p:cNvPr>
            <p:cNvSpPr/>
            <p:nvPr/>
          </p:nvSpPr>
          <p:spPr>
            <a:xfrm>
              <a:off x="3211512" y="39782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7A5D6074-D878-4447-ABF1-2832417F0186}"/>
                </a:ext>
              </a:extLst>
            </p:cNvPr>
            <p:cNvSpPr/>
            <p:nvPr/>
          </p:nvSpPr>
          <p:spPr>
            <a:xfrm>
              <a:off x="5954712" y="1158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8" name="Freeform: Shape 2077">
              <a:extLst>
                <a:ext uri="{FF2B5EF4-FFF2-40B4-BE49-F238E27FC236}">
                  <a16:creationId xmlns:a16="http://schemas.microsoft.com/office/drawing/2014/main" id="{9C321570-CE27-4CA9-8606-201AC19A2AEA}"/>
                </a:ext>
              </a:extLst>
            </p:cNvPr>
            <p:cNvSpPr/>
            <p:nvPr/>
          </p:nvSpPr>
          <p:spPr>
            <a:xfrm>
              <a:off x="6259512" y="1158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9" name="Freeform: Shape 2078">
              <a:extLst>
                <a:ext uri="{FF2B5EF4-FFF2-40B4-BE49-F238E27FC236}">
                  <a16:creationId xmlns:a16="http://schemas.microsoft.com/office/drawing/2014/main" id="{46317DA0-42F5-4B99-A75E-51F04D9CDDBF}"/>
                </a:ext>
              </a:extLst>
            </p:cNvPr>
            <p:cNvSpPr/>
            <p:nvPr/>
          </p:nvSpPr>
          <p:spPr>
            <a:xfrm>
              <a:off x="5954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0" name="Freeform: Shape 2079">
              <a:extLst>
                <a:ext uri="{FF2B5EF4-FFF2-40B4-BE49-F238E27FC236}">
                  <a16:creationId xmlns:a16="http://schemas.microsoft.com/office/drawing/2014/main" id="{05618B06-4764-49C2-AFBE-7A9F04BB9AB4}"/>
                </a:ext>
              </a:extLst>
            </p:cNvPr>
            <p:cNvSpPr/>
            <p:nvPr/>
          </p:nvSpPr>
          <p:spPr>
            <a:xfrm>
              <a:off x="6259512" y="14636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1" name="Freeform: Shape 2080">
              <a:extLst>
                <a:ext uri="{FF2B5EF4-FFF2-40B4-BE49-F238E27FC236}">
                  <a16:creationId xmlns:a16="http://schemas.microsoft.com/office/drawing/2014/main" id="{F41F632E-2C16-4B76-B17B-EB330E6E8854}"/>
                </a:ext>
              </a:extLst>
            </p:cNvPr>
            <p:cNvSpPr/>
            <p:nvPr/>
          </p:nvSpPr>
          <p:spPr>
            <a:xfrm>
              <a:off x="5954712" y="1768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04A13F81-9340-485E-951B-5459D1702F3F}"/>
                </a:ext>
              </a:extLst>
            </p:cNvPr>
            <p:cNvSpPr/>
            <p:nvPr/>
          </p:nvSpPr>
          <p:spPr>
            <a:xfrm>
              <a:off x="6259512" y="1768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83EFC922-A0C3-48BF-A374-A9F6A384F1D0}"/>
                </a:ext>
              </a:extLst>
            </p:cNvPr>
            <p:cNvSpPr/>
            <p:nvPr/>
          </p:nvSpPr>
          <p:spPr>
            <a:xfrm>
              <a:off x="59547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4" name="Freeform: Shape 2083">
              <a:extLst>
                <a:ext uri="{FF2B5EF4-FFF2-40B4-BE49-F238E27FC236}">
                  <a16:creationId xmlns:a16="http://schemas.microsoft.com/office/drawing/2014/main" id="{0F8B5011-A7F6-4B88-9557-4D5F89B1DD35}"/>
                </a:ext>
              </a:extLst>
            </p:cNvPr>
            <p:cNvSpPr/>
            <p:nvPr/>
          </p:nvSpPr>
          <p:spPr>
            <a:xfrm>
              <a:off x="4049712" y="1158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BC27CB85-0DB0-4DBD-86EA-BAF585028B22}"/>
                </a:ext>
              </a:extLst>
            </p:cNvPr>
            <p:cNvSpPr/>
            <p:nvPr/>
          </p:nvSpPr>
          <p:spPr>
            <a:xfrm>
              <a:off x="3592512" y="1158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6" name="Freeform: Shape 2085">
              <a:extLst>
                <a:ext uri="{FF2B5EF4-FFF2-40B4-BE49-F238E27FC236}">
                  <a16:creationId xmlns:a16="http://schemas.microsoft.com/office/drawing/2014/main" id="{CBD32A8C-D70D-4969-8608-B2F18F27B724}"/>
                </a:ext>
              </a:extLst>
            </p:cNvPr>
            <p:cNvSpPr/>
            <p:nvPr/>
          </p:nvSpPr>
          <p:spPr>
            <a:xfrm>
              <a:off x="4049712" y="1463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7" name="Freeform: Shape 2086">
              <a:extLst>
                <a:ext uri="{FF2B5EF4-FFF2-40B4-BE49-F238E27FC236}">
                  <a16:creationId xmlns:a16="http://schemas.microsoft.com/office/drawing/2014/main" id="{2D4D41CD-187E-473E-B834-B80ABF921F25}"/>
                </a:ext>
              </a:extLst>
            </p:cNvPr>
            <p:cNvSpPr/>
            <p:nvPr/>
          </p:nvSpPr>
          <p:spPr>
            <a:xfrm>
              <a:off x="3592512" y="14636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8" name="Freeform: Shape 2087">
              <a:extLst>
                <a:ext uri="{FF2B5EF4-FFF2-40B4-BE49-F238E27FC236}">
                  <a16:creationId xmlns:a16="http://schemas.microsoft.com/office/drawing/2014/main" id="{0ABB0CE4-4673-479C-A024-BA8106284124}"/>
                </a:ext>
              </a:extLst>
            </p:cNvPr>
            <p:cNvSpPr/>
            <p:nvPr/>
          </p:nvSpPr>
          <p:spPr>
            <a:xfrm>
              <a:off x="4049712" y="1768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9" name="Freeform: Shape 2088">
              <a:extLst>
                <a:ext uri="{FF2B5EF4-FFF2-40B4-BE49-F238E27FC236}">
                  <a16:creationId xmlns:a16="http://schemas.microsoft.com/office/drawing/2014/main" id="{3E1DDD94-3104-40A1-B941-3D7934744C88}"/>
                </a:ext>
              </a:extLst>
            </p:cNvPr>
            <p:cNvSpPr/>
            <p:nvPr/>
          </p:nvSpPr>
          <p:spPr>
            <a:xfrm>
              <a:off x="3592512" y="1768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0" name="Freeform: Shape 2089">
              <a:extLst>
                <a:ext uri="{FF2B5EF4-FFF2-40B4-BE49-F238E27FC236}">
                  <a16:creationId xmlns:a16="http://schemas.microsoft.com/office/drawing/2014/main" id="{9A0E000D-BFEC-42E0-BF4F-E9AA001E7C76}"/>
                </a:ext>
              </a:extLst>
            </p:cNvPr>
            <p:cNvSpPr/>
            <p:nvPr/>
          </p:nvSpPr>
          <p:spPr>
            <a:xfrm>
              <a:off x="40497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1" name="Freeform: Shape 2090">
              <a:extLst>
                <a:ext uri="{FF2B5EF4-FFF2-40B4-BE49-F238E27FC236}">
                  <a16:creationId xmlns:a16="http://schemas.microsoft.com/office/drawing/2014/main" id="{706BB0E8-9E63-4592-AE6F-A4911B2D632B}"/>
                </a:ext>
              </a:extLst>
            </p:cNvPr>
            <p:cNvSpPr/>
            <p:nvPr/>
          </p:nvSpPr>
          <p:spPr>
            <a:xfrm>
              <a:off x="4621212" y="1692275"/>
              <a:ext cx="838200" cy="838200"/>
            </a:xfrm>
            <a:custGeom>
              <a:avLst/>
              <a:gdLst>
                <a:gd name="connsiteX0" fmla="*/ 76200 w 838200"/>
                <a:gd name="connsiteY0" fmla="*/ 647700 h 838200"/>
                <a:gd name="connsiteX1" fmla="*/ 190500 w 838200"/>
                <a:gd name="connsiteY1" fmla="*/ 647700 h 838200"/>
                <a:gd name="connsiteX2" fmla="*/ 190500 w 838200"/>
                <a:gd name="connsiteY2" fmla="*/ 762000 h 838200"/>
                <a:gd name="connsiteX3" fmla="*/ 266700 w 838200"/>
                <a:gd name="connsiteY3" fmla="*/ 838200 h 838200"/>
                <a:gd name="connsiteX4" fmla="*/ 571500 w 838200"/>
                <a:gd name="connsiteY4" fmla="*/ 838200 h 838200"/>
                <a:gd name="connsiteX5" fmla="*/ 647700 w 838200"/>
                <a:gd name="connsiteY5" fmla="*/ 762000 h 838200"/>
                <a:gd name="connsiteX6" fmla="*/ 647700 w 838200"/>
                <a:gd name="connsiteY6" fmla="*/ 647700 h 838200"/>
                <a:gd name="connsiteX7" fmla="*/ 762000 w 838200"/>
                <a:gd name="connsiteY7" fmla="*/ 647700 h 838200"/>
                <a:gd name="connsiteX8" fmla="*/ 838200 w 838200"/>
                <a:gd name="connsiteY8" fmla="*/ 571500 h 838200"/>
                <a:gd name="connsiteX9" fmla="*/ 838200 w 838200"/>
                <a:gd name="connsiteY9" fmla="*/ 266700 h 838200"/>
                <a:gd name="connsiteX10" fmla="*/ 762000 w 838200"/>
                <a:gd name="connsiteY10" fmla="*/ 190500 h 838200"/>
                <a:gd name="connsiteX11" fmla="*/ 647700 w 838200"/>
                <a:gd name="connsiteY11" fmla="*/ 190500 h 838200"/>
                <a:gd name="connsiteX12" fmla="*/ 647700 w 838200"/>
                <a:gd name="connsiteY12" fmla="*/ 76200 h 838200"/>
                <a:gd name="connsiteX13" fmla="*/ 571500 w 838200"/>
                <a:gd name="connsiteY13" fmla="*/ 0 h 838200"/>
                <a:gd name="connsiteX14" fmla="*/ 266700 w 838200"/>
                <a:gd name="connsiteY14" fmla="*/ 0 h 838200"/>
                <a:gd name="connsiteX15" fmla="*/ 190500 w 838200"/>
                <a:gd name="connsiteY15" fmla="*/ 76200 h 838200"/>
                <a:gd name="connsiteX16" fmla="*/ 190500 w 838200"/>
                <a:gd name="connsiteY16" fmla="*/ 190500 h 838200"/>
                <a:gd name="connsiteX17" fmla="*/ 76200 w 838200"/>
                <a:gd name="connsiteY17" fmla="*/ 190500 h 838200"/>
                <a:gd name="connsiteX18" fmla="*/ 0 w 838200"/>
                <a:gd name="connsiteY18" fmla="*/ 266700 h 838200"/>
                <a:gd name="connsiteX19" fmla="*/ 0 w 838200"/>
                <a:gd name="connsiteY19" fmla="*/ 571500 h 838200"/>
                <a:gd name="connsiteX20" fmla="*/ 76200 w 838200"/>
                <a:gd name="connsiteY20" fmla="*/ 647700 h 838200"/>
                <a:gd name="connsiteX21" fmla="*/ 152400 w 838200"/>
                <a:gd name="connsiteY21" fmla="*/ 342900 h 838200"/>
                <a:gd name="connsiteX22" fmla="*/ 266700 w 838200"/>
                <a:gd name="connsiteY22" fmla="*/ 342900 h 838200"/>
                <a:gd name="connsiteX23" fmla="*/ 342900 w 838200"/>
                <a:gd name="connsiteY23" fmla="*/ 266700 h 838200"/>
                <a:gd name="connsiteX24" fmla="*/ 342900 w 838200"/>
                <a:gd name="connsiteY24" fmla="*/ 152400 h 838200"/>
                <a:gd name="connsiteX25" fmla="*/ 495300 w 838200"/>
                <a:gd name="connsiteY25" fmla="*/ 152400 h 838200"/>
                <a:gd name="connsiteX26" fmla="*/ 495300 w 838200"/>
                <a:gd name="connsiteY26" fmla="*/ 266700 h 838200"/>
                <a:gd name="connsiteX27" fmla="*/ 571500 w 838200"/>
                <a:gd name="connsiteY27" fmla="*/ 342900 h 838200"/>
                <a:gd name="connsiteX28" fmla="*/ 685800 w 838200"/>
                <a:gd name="connsiteY28" fmla="*/ 342900 h 838200"/>
                <a:gd name="connsiteX29" fmla="*/ 685800 w 838200"/>
                <a:gd name="connsiteY29" fmla="*/ 495300 h 838200"/>
                <a:gd name="connsiteX30" fmla="*/ 571500 w 838200"/>
                <a:gd name="connsiteY30" fmla="*/ 495300 h 838200"/>
                <a:gd name="connsiteX31" fmla="*/ 495300 w 838200"/>
                <a:gd name="connsiteY31" fmla="*/ 571500 h 838200"/>
                <a:gd name="connsiteX32" fmla="*/ 495300 w 838200"/>
                <a:gd name="connsiteY32" fmla="*/ 685800 h 838200"/>
                <a:gd name="connsiteX33" fmla="*/ 342900 w 838200"/>
                <a:gd name="connsiteY33" fmla="*/ 685800 h 838200"/>
                <a:gd name="connsiteX34" fmla="*/ 342900 w 838200"/>
                <a:gd name="connsiteY34" fmla="*/ 571500 h 838200"/>
                <a:gd name="connsiteX35" fmla="*/ 266700 w 838200"/>
                <a:gd name="connsiteY35" fmla="*/ 495300 h 838200"/>
                <a:gd name="connsiteX36" fmla="*/ 152400 w 838200"/>
                <a:gd name="connsiteY36" fmla="*/ 4953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38200" h="838200">
                  <a:moveTo>
                    <a:pt x="76200" y="647700"/>
                  </a:moveTo>
                  <a:lnTo>
                    <a:pt x="190500" y="647700"/>
                  </a:lnTo>
                  <a:lnTo>
                    <a:pt x="190500" y="762000"/>
                  </a:lnTo>
                  <a:cubicBezTo>
                    <a:pt x="190500" y="804084"/>
                    <a:pt x="224616" y="838200"/>
                    <a:pt x="266700" y="838200"/>
                  </a:cubicBezTo>
                  <a:lnTo>
                    <a:pt x="571500" y="838200"/>
                  </a:lnTo>
                  <a:cubicBezTo>
                    <a:pt x="613584" y="838200"/>
                    <a:pt x="647700" y="804084"/>
                    <a:pt x="647700" y="762000"/>
                  </a:cubicBezTo>
                  <a:lnTo>
                    <a:pt x="647700" y="647700"/>
                  </a:lnTo>
                  <a:lnTo>
                    <a:pt x="762000" y="647700"/>
                  </a:lnTo>
                  <a:cubicBezTo>
                    <a:pt x="804084" y="647700"/>
                    <a:pt x="838200" y="613584"/>
                    <a:pt x="838200" y="571500"/>
                  </a:cubicBezTo>
                  <a:lnTo>
                    <a:pt x="838200" y="266700"/>
                  </a:lnTo>
                  <a:cubicBezTo>
                    <a:pt x="838200" y="224616"/>
                    <a:pt x="804084" y="190500"/>
                    <a:pt x="762000" y="190500"/>
                  </a:cubicBezTo>
                  <a:lnTo>
                    <a:pt x="647700" y="190500"/>
                  </a:lnTo>
                  <a:lnTo>
                    <a:pt x="647700" y="76200"/>
                  </a:lnTo>
                  <a:cubicBezTo>
                    <a:pt x="647700" y="34116"/>
                    <a:pt x="613584" y="0"/>
                    <a:pt x="571500" y="0"/>
                  </a:cubicBezTo>
                  <a:lnTo>
                    <a:pt x="266700" y="0"/>
                  </a:lnTo>
                  <a:cubicBezTo>
                    <a:pt x="224616" y="0"/>
                    <a:pt x="190500" y="34116"/>
                    <a:pt x="190500" y="76200"/>
                  </a:cubicBezTo>
                  <a:lnTo>
                    <a:pt x="190500" y="190500"/>
                  </a:lnTo>
                  <a:lnTo>
                    <a:pt x="76200" y="190500"/>
                  </a:lnTo>
                  <a:cubicBezTo>
                    <a:pt x="34116" y="190500"/>
                    <a:pt x="0" y="224616"/>
                    <a:pt x="0" y="266700"/>
                  </a:cubicBezTo>
                  <a:lnTo>
                    <a:pt x="0" y="571500"/>
                  </a:lnTo>
                  <a:cubicBezTo>
                    <a:pt x="0" y="613584"/>
                    <a:pt x="34116" y="647700"/>
                    <a:pt x="76200" y="647700"/>
                  </a:cubicBezTo>
                  <a:close/>
                  <a:moveTo>
                    <a:pt x="152400" y="342900"/>
                  </a:moveTo>
                  <a:lnTo>
                    <a:pt x="266700" y="342900"/>
                  </a:lnTo>
                  <a:cubicBezTo>
                    <a:pt x="308784" y="342900"/>
                    <a:pt x="342900" y="308784"/>
                    <a:pt x="342900" y="266700"/>
                  </a:cubicBezTo>
                  <a:lnTo>
                    <a:pt x="342900" y="152400"/>
                  </a:lnTo>
                  <a:lnTo>
                    <a:pt x="495300" y="152400"/>
                  </a:lnTo>
                  <a:lnTo>
                    <a:pt x="495300" y="266700"/>
                  </a:lnTo>
                  <a:cubicBezTo>
                    <a:pt x="495300" y="308784"/>
                    <a:pt x="529416" y="342900"/>
                    <a:pt x="571500" y="342900"/>
                  </a:cubicBezTo>
                  <a:lnTo>
                    <a:pt x="685800" y="342900"/>
                  </a:lnTo>
                  <a:lnTo>
                    <a:pt x="685800" y="495300"/>
                  </a:lnTo>
                  <a:lnTo>
                    <a:pt x="571500" y="495300"/>
                  </a:lnTo>
                  <a:cubicBezTo>
                    <a:pt x="529416" y="495300"/>
                    <a:pt x="495300" y="529416"/>
                    <a:pt x="495300" y="571500"/>
                  </a:cubicBezTo>
                  <a:lnTo>
                    <a:pt x="495300" y="685800"/>
                  </a:lnTo>
                  <a:lnTo>
                    <a:pt x="342900" y="685800"/>
                  </a:lnTo>
                  <a:lnTo>
                    <a:pt x="342900" y="571500"/>
                  </a:lnTo>
                  <a:cubicBezTo>
                    <a:pt x="342900" y="529416"/>
                    <a:pt x="308784" y="495300"/>
                    <a:pt x="266700" y="495300"/>
                  </a:cubicBezTo>
                  <a:lnTo>
                    <a:pt x="152400" y="4953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92" name="Graphic 40">
            <a:extLst>
              <a:ext uri="{FF2B5EF4-FFF2-40B4-BE49-F238E27FC236}">
                <a16:creationId xmlns:a16="http://schemas.microsoft.com/office/drawing/2014/main" id="{F7503097-DC08-4D28-B027-5247A95ABABF}"/>
              </a:ext>
            </a:extLst>
          </p:cNvPr>
          <p:cNvGrpSpPr/>
          <p:nvPr/>
        </p:nvGrpSpPr>
        <p:grpSpPr>
          <a:xfrm>
            <a:off x="3982209" y="1336867"/>
            <a:ext cx="720000" cy="720000"/>
            <a:chOff x="2601912" y="396875"/>
            <a:chExt cx="4876800" cy="4876800"/>
          </a:xfrm>
        </p:grpSpPr>
        <p:sp>
          <p:nvSpPr>
            <p:cNvPr id="2093" name="Freeform: Shape 2092">
              <a:extLst>
                <a:ext uri="{FF2B5EF4-FFF2-40B4-BE49-F238E27FC236}">
                  <a16:creationId xmlns:a16="http://schemas.microsoft.com/office/drawing/2014/main" id="{897DB9E1-7A5E-4092-B089-526FD4DEAAB8}"/>
                </a:ext>
              </a:extLst>
            </p:cNvPr>
            <p:cNvSpPr/>
            <p:nvPr/>
          </p:nvSpPr>
          <p:spPr>
            <a:xfrm>
              <a:off x="3744912" y="625475"/>
              <a:ext cx="2590800" cy="4419600"/>
            </a:xfrm>
            <a:custGeom>
              <a:avLst/>
              <a:gdLst>
                <a:gd name="connsiteX0" fmla="*/ 2362200 w 2590800"/>
                <a:gd name="connsiteY0" fmla="*/ 0 h 4419600"/>
                <a:gd name="connsiteX1" fmla="*/ 2590800 w 2590800"/>
                <a:gd name="connsiteY1" fmla="*/ 0 h 4419600"/>
                <a:gd name="connsiteX2" fmla="*/ 2590800 w 2590800"/>
                <a:gd name="connsiteY2" fmla="*/ 4419600 h 4419600"/>
                <a:gd name="connsiteX3" fmla="*/ 2362200 w 2590800"/>
                <a:gd name="connsiteY3" fmla="*/ 4419600 h 4419600"/>
                <a:gd name="connsiteX4" fmla="*/ 228600 w 2590800"/>
                <a:gd name="connsiteY4" fmla="*/ 4419600 h 4419600"/>
                <a:gd name="connsiteX5" fmla="*/ 228600 w 2590800"/>
                <a:gd name="connsiteY5" fmla="*/ 0 h 4419600"/>
                <a:gd name="connsiteX6" fmla="*/ 0 w 2590800"/>
                <a:gd name="connsiteY6" fmla="*/ 0 h 4419600"/>
                <a:gd name="connsiteX7" fmla="*/ 228600 w 2590800"/>
                <a:gd name="connsiteY7" fmla="*/ 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90800" h="4419600">
                  <a:moveTo>
                    <a:pt x="2362200" y="0"/>
                  </a:moveTo>
                  <a:cubicBezTo>
                    <a:pt x="2488452" y="0"/>
                    <a:pt x="2590800" y="0"/>
                    <a:pt x="2590800" y="0"/>
                  </a:cubicBezTo>
                  <a:lnTo>
                    <a:pt x="2590800" y="4419600"/>
                  </a:lnTo>
                  <a:cubicBezTo>
                    <a:pt x="2590800" y="4419600"/>
                    <a:pt x="2488452" y="4419600"/>
                    <a:pt x="2362200" y="4419600"/>
                  </a:cubicBezTo>
                  <a:lnTo>
                    <a:pt x="228600" y="4419600"/>
                  </a:lnTo>
                  <a:lnTo>
                    <a:pt x="228600" y="0"/>
                  </a:lnTo>
                  <a:cubicBezTo>
                    <a:pt x="102348" y="0"/>
                    <a:pt x="0" y="0"/>
                    <a:pt x="0" y="0"/>
                  </a:cubicBezTo>
                  <a:cubicBezTo>
                    <a:pt x="0" y="0"/>
                    <a:pt x="102348" y="0"/>
                    <a:pt x="228600" y="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4C90AC3E-2E7D-4484-B5B1-2BA825FF30F7}"/>
                </a:ext>
              </a:extLst>
            </p:cNvPr>
            <p:cNvSpPr/>
            <p:nvPr/>
          </p:nvSpPr>
          <p:spPr>
            <a:xfrm>
              <a:off x="3744912" y="930275"/>
              <a:ext cx="2590800" cy="3657600"/>
            </a:xfrm>
            <a:custGeom>
              <a:avLst/>
              <a:gdLst>
                <a:gd name="connsiteX0" fmla="*/ 0 w 2590800"/>
                <a:gd name="connsiteY0" fmla="*/ 0 h 3657600"/>
                <a:gd name="connsiteX1" fmla="*/ 2590800 w 2590800"/>
                <a:gd name="connsiteY1" fmla="*/ 0 h 3657600"/>
                <a:gd name="connsiteX2" fmla="*/ 2590800 w 2590800"/>
                <a:gd name="connsiteY2" fmla="*/ 3657600 h 3657600"/>
                <a:gd name="connsiteX3" fmla="*/ 0 w 2590800"/>
                <a:gd name="connsiteY3" fmla="*/ 365760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0800" h="3657600">
                  <a:moveTo>
                    <a:pt x="0" y="0"/>
                  </a:moveTo>
                  <a:lnTo>
                    <a:pt x="2590800" y="0"/>
                  </a:lnTo>
                  <a:lnTo>
                    <a:pt x="2590800" y="3657600"/>
                  </a:lnTo>
                  <a:lnTo>
                    <a:pt x="0" y="3657600"/>
                  </a:lnTo>
                  <a:close/>
                </a:path>
              </a:pathLst>
            </a:custGeom>
            <a:solidFill>
              <a:srgbClr val="41B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5" name="Freeform: Shape 2094">
              <a:extLst>
                <a:ext uri="{FF2B5EF4-FFF2-40B4-BE49-F238E27FC236}">
                  <a16:creationId xmlns:a16="http://schemas.microsoft.com/office/drawing/2014/main" id="{1E9F80C1-22A0-4BCD-9BA3-FCE567180817}"/>
                </a:ext>
              </a:extLst>
            </p:cNvPr>
            <p:cNvSpPr/>
            <p:nvPr/>
          </p:nvSpPr>
          <p:spPr>
            <a:xfrm>
              <a:off x="4049712" y="3140075"/>
              <a:ext cx="1143000" cy="1143000"/>
            </a:xfrm>
            <a:custGeom>
              <a:avLst/>
              <a:gdLst>
                <a:gd name="connsiteX0" fmla="*/ 1028700 w 1143000"/>
                <a:gd name="connsiteY0" fmla="*/ 228600 h 1143000"/>
                <a:gd name="connsiteX1" fmla="*/ 533400 w 1143000"/>
                <a:gd name="connsiteY1" fmla="*/ 228600 h 1143000"/>
                <a:gd name="connsiteX2" fmla="*/ 533400 w 1143000"/>
                <a:gd name="connsiteY2" fmla="*/ 0 h 1143000"/>
                <a:gd name="connsiteX3" fmla="*/ 228600 w 1143000"/>
                <a:gd name="connsiteY3" fmla="*/ 228600 h 1143000"/>
                <a:gd name="connsiteX4" fmla="*/ 114300 w 1143000"/>
                <a:gd name="connsiteY4" fmla="*/ 228600 h 1143000"/>
                <a:gd name="connsiteX5" fmla="*/ 0 w 1143000"/>
                <a:gd name="connsiteY5" fmla="*/ 342900 h 1143000"/>
                <a:gd name="connsiteX6" fmla="*/ 0 w 1143000"/>
                <a:gd name="connsiteY6" fmla="*/ 1028700 h 1143000"/>
                <a:gd name="connsiteX7" fmla="*/ 114300 w 1143000"/>
                <a:gd name="connsiteY7" fmla="*/ 1143000 h 1143000"/>
                <a:gd name="connsiteX8" fmla="*/ 1028700 w 1143000"/>
                <a:gd name="connsiteY8" fmla="*/ 1143000 h 1143000"/>
                <a:gd name="connsiteX9" fmla="*/ 1143000 w 1143000"/>
                <a:gd name="connsiteY9" fmla="*/ 1028700 h 1143000"/>
                <a:gd name="connsiteX10" fmla="*/ 1143000 w 1143000"/>
                <a:gd name="connsiteY10" fmla="*/ 342900 h 1143000"/>
                <a:gd name="connsiteX11" fmla="*/ 1028700 w 1143000"/>
                <a:gd name="connsiteY11" fmla="*/ 2286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000" h="1143000">
                  <a:moveTo>
                    <a:pt x="1028700" y="228600"/>
                  </a:moveTo>
                  <a:lnTo>
                    <a:pt x="533400" y="228600"/>
                  </a:lnTo>
                  <a:lnTo>
                    <a:pt x="533400" y="0"/>
                  </a:lnTo>
                  <a:lnTo>
                    <a:pt x="228600" y="228600"/>
                  </a:lnTo>
                  <a:lnTo>
                    <a:pt x="114300" y="228600"/>
                  </a:lnTo>
                  <a:cubicBezTo>
                    <a:pt x="51174" y="228600"/>
                    <a:pt x="0" y="279774"/>
                    <a:pt x="0" y="342900"/>
                  </a:cubicBezTo>
                  <a:lnTo>
                    <a:pt x="0" y="1028700"/>
                  </a:lnTo>
                  <a:cubicBezTo>
                    <a:pt x="0" y="1091826"/>
                    <a:pt x="51174" y="1143000"/>
                    <a:pt x="114300" y="1143000"/>
                  </a:cubicBezTo>
                  <a:lnTo>
                    <a:pt x="1028700" y="1143000"/>
                  </a:lnTo>
                  <a:cubicBezTo>
                    <a:pt x="1091826" y="1143000"/>
                    <a:pt x="1143000" y="1091826"/>
                    <a:pt x="1143000" y="1028700"/>
                  </a:cubicBezTo>
                  <a:lnTo>
                    <a:pt x="1143000" y="342900"/>
                  </a:lnTo>
                  <a:cubicBezTo>
                    <a:pt x="1143000" y="279774"/>
                    <a:pt x="1091826" y="228600"/>
                    <a:pt x="1028700" y="22860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921A50AA-DC22-49FE-9A1B-4B9A7908CF1F}"/>
                </a:ext>
              </a:extLst>
            </p:cNvPr>
            <p:cNvSpPr/>
            <p:nvPr/>
          </p:nvSpPr>
          <p:spPr>
            <a:xfrm>
              <a:off x="5748429" y="2606675"/>
              <a:ext cx="276225" cy="647700"/>
            </a:xfrm>
            <a:custGeom>
              <a:avLst/>
              <a:gdLst>
                <a:gd name="connsiteX0" fmla="*/ 107766 w 276225"/>
                <a:gd name="connsiteY0" fmla="*/ 650262 h 647700"/>
                <a:gd name="connsiteX1" fmla="*/ 0 w 276225"/>
                <a:gd name="connsiteY1" fmla="*/ 542496 h 647700"/>
                <a:gd name="connsiteX2" fmla="*/ 130083 w 276225"/>
                <a:gd name="connsiteY2" fmla="*/ 412432 h 647700"/>
                <a:gd name="connsiteX3" fmla="*/ 130083 w 276225"/>
                <a:gd name="connsiteY3" fmla="*/ 0 h 647700"/>
                <a:gd name="connsiteX4" fmla="*/ 282483 w 276225"/>
                <a:gd name="connsiteY4" fmla="*/ 0 h 647700"/>
                <a:gd name="connsiteX5" fmla="*/ 282483 w 276225"/>
                <a:gd name="connsiteY5" fmla="*/ 443979 h 647700"/>
                <a:gd name="connsiteX6" fmla="*/ 260166 w 276225"/>
                <a:gd name="connsiteY6" fmla="*/ 497862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25" h="647700">
                  <a:moveTo>
                    <a:pt x="107766" y="650262"/>
                  </a:moveTo>
                  <a:lnTo>
                    <a:pt x="0" y="542496"/>
                  </a:lnTo>
                  <a:lnTo>
                    <a:pt x="130083" y="412432"/>
                  </a:lnTo>
                  <a:lnTo>
                    <a:pt x="130083" y="0"/>
                  </a:lnTo>
                  <a:lnTo>
                    <a:pt x="282483" y="0"/>
                  </a:lnTo>
                  <a:lnTo>
                    <a:pt x="282483" y="443979"/>
                  </a:lnTo>
                  <a:cubicBezTo>
                    <a:pt x="282484" y="464189"/>
                    <a:pt x="274456" y="483571"/>
                    <a:pt x="260166" y="497862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7" name="Freeform: Shape 2096">
              <a:extLst>
                <a:ext uri="{FF2B5EF4-FFF2-40B4-BE49-F238E27FC236}">
                  <a16:creationId xmlns:a16="http://schemas.microsoft.com/office/drawing/2014/main" id="{D547FFEF-F115-486D-BBE9-0B46F894833F}"/>
                </a:ext>
              </a:extLst>
            </p:cNvPr>
            <p:cNvSpPr/>
            <p:nvPr/>
          </p:nvSpPr>
          <p:spPr>
            <a:xfrm>
              <a:off x="4049712" y="2288654"/>
              <a:ext cx="304800" cy="457200"/>
            </a:xfrm>
            <a:custGeom>
              <a:avLst/>
              <a:gdLst>
                <a:gd name="connsiteX0" fmla="*/ 304800 w 304800"/>
                <a:gd name="connsiteY0" fmla="*/ 457200 h 457200"/>
                <a:gd name="connsiteX1" fmla="*/ 114300 w 304800"/>
                <a:gd name="connsiteY1" fmla="*/ 457200 h 457200"/>
                <a:gd name="connsiteX2" fmla="*/ 0 w 304800"/>
                <a:gd name="connsiteY2" fmla="*/ 342900 h 457200"/>
                <a:gd name="connsiteX3" fmla="*/ 0 w 304800"/>
                <a:gd name="connsiteY3" fmla="*/ 114300 h 457200"/>
                <a:gd name="connsiteX4" fmla="*/ 114300 w 304800"/>
                <a:gd name="connsiteY4" fmla="*/ 0 h 457200"/>
                <a:gd name="connsiteX5" fmla="*/ 304800 w 3048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457200">
                  <a:moveTo>
                    <a:pt x="304800" y="457200"/>
                  </a:moveTo>
                  <a:lnTo>
                    <a:pt x="114300" y="457200"/>
                  </a:lnTo>
                  <a:cubicBezTo>
                    <a:pt x="51174" y="457200"/>
                    <a:pt x="0" y="406026"/>
                    <a:pt x="0" y="342900"/>
                  </a:cubicBezTo>
                  <a:lnTo>
                    <a:pt x="0" y="114300"/>
                  </a:lnTo>
                  <a:cubicBezTo>
                    <a:pt x="0" y="51174"/>
                    <a:pt x="51174" y="0"/>
                    <a:pt x="114300" y="0"/>
                  </a:cubicBezTo>
                  <a:lnTo>
                    <a:pt x="30480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8" name="Freeform: Shape 2097">
              <a:extLst>
                <a:ext uri="{FF2B5EF4-FFF2-40B4-BE49-F238E27FC236}">
                  <a16:creationId xmlns:a16="http://schemas.microsoft.com/office/drawing/2014/main" id="{3EDF24E6-6012-4A2B-96AA-D6E0E1FC1E47}"/>
                </a:ext>
              </a:extLst>
            </p:cNvPr>
            <p:cNvSpPr/>
            <p:nvPr/>
          </p:nvSpPr>
          <p:spPr>
            <a:xfrm>
              <a:off x="5726112" y="2288654"/>
              <a:ext cx="304800" cy="457200"/>
            </a:xfrm>
            <a:custGeom>
              <a:avLst/>
              <a:gdLst>
                <a:gd name="connsiteX0" fmla="*/ 0 w 304800"/>
                <a:gd name="connsiteY0" fmla="*/ 457200 h 457200"/>
                <a:gd name="connsiteX1" fmla="*/ 190500 w 304800"/>
                <a:gd name="connsiteY1" fmla="*/ 457200 h 457200"/>
                <a:gd name="connsiteX2" fmla="*/ 304800 w 304800"/>
                <a:gd name="connsiteY2" fmla="*/ 342900 h 457200"/>
                <a:gd name="connsiteX3" fmla="*/ 304800 w 304800"/>
                <a:gd name="connsiteY3" fmla="*/ 114300 h 457200"/>
                <a:gd name="connsiteX4" fmla="*/ 190500 w 304800"/>
                <a:gd name="connsiteY4" fmla="*/ 0 h 457200"/>
                <a:gd name="connsiteX5" fmla="*/ 0 w 3048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457200">
                  <a:moveTo>
                    <a:pt x="0" y="457200"/>
                  </a:moveTo>
                  <a:lnTo>
                    <a:pt x="190500" y="457200"/>
                  </a:lnTo>
                  <a:cubicBezTo>
                    <a:pt x="253626" y="457200"/>
                    <a:pt x="304800" y="406026"/>
                    <a:pt x="304800" y="342900"/>
                  </a:cubicBezTo>
                  <a:lnTo>
                    <a:pt x="304800" y="114300"/>
                  </a:lnTo>
                  <a:cubicBezTo>
                    <a:pt x="304800" y="51174"/>
                    <a:pt x="253626" y="0"/>
                    <a:pt x="1905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9" name="Freeform: Shape 2098">
              <a:extLst>
                <a:ext uri="{FF2B5EF4-FFF2-40B4-BE49-F238E27FC236}">
                  <a16:creationId xmlns:a16="http://schemas.microsoft.com/office/drawing/2014/main" id="{52D7265B-0C2C-49E3-9FCD-76A34C99537F}"/>
                </a:ext>
              </a:extLst>
            </p:cNvPr>
            <p:cNvSpPr/>
            <p:nvPr/>
          </p:nvSpPr>
          <p:spPr>
            <a:xfrm>
              <a:off x="4049712" y="1145654"/>
              <a:ext cx="1905000" cy="1533525"/>
            </a:xfrm>
            <a:custGeom>
              <a:avLst/>
              <a:gdLst>
                <a:gd name="connsiteX0" fmla="*/ 1905000 w 1905000"/>
                <a:gd name="connsiteY0" fmla="*/ 1537221 h 1533525"/>
                <a:gd name="connsiteX1" fmla="*/ 1752600 w 1905000"/>
                <a:gd name="connsiteY1" fmla="*/ 1537221 h 1533525"/>
                <a:gd name="connsiteX2" fmla="*/ 1752600 w 1905000"/>
                <a:gd name="connsiteY2" fmla="*/ 952500 h 1533525"/>
                <a:gd name="connsiteX3" fmla="*/ 952500 w 1905000"/>
                <a:gd name="connsiteY3" fmla="*/ 152400 h 1533525"/>
                <a:gd name="connsiteX4" fmla="*/ 152400 w 1905000"/>
                <a:gd name="connsiteY4" fmla="*/ 952500 h 1533525"/>
                <a:gd name="connsiteX5" fmla="*/ 152400 w 1905000"/>
                <a:gd name="connsiteY5" fmla="*/ 1461021 h 1533525"/>
                <a:gd name="connsiteX6" fmla="*/ 0 w 1905000"/>
                <a:gd name="connsiteY6" fmla="*/ 1461021 h 1533525"/>
                <a:gd name="connsiteX7" fmla="*/ 0 w 1905000"/>
                <a:gd name="connsiteY7" fmla="*/ 952500 h 1533525"/>
                <a:gd name="connsiteX8" fmla="*/ 952500 w 1905000"/>
                <a:gd name="connsiteY8" fmla="*/ 0 h 1533525"/>
                <a:gd name="connsiteX9" fmla="*/ 1905000 w 1905000"/>
                <a:gd name="connsiteY9" fmla="*/ 952500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0" h="1533525">
                  <a:moveTo>
                    <a:pt x="1905000" y="1537221"/>
                  </a:moveTo>
                  <a:lnTo>
                    <a:pt x="1752600" y="1537221"/>
                  </a:lnTo>
                  <a:lnTo>
                    <a:pt x="1752600" y="952500"/>
                  </a:lnTo>
                  <a:cubicBezTo>
                    <a:pt x="1752600" y="510617"/>
                    <a:pt x="1394383" y="152400"/>
                    <a:pt x="952500" y="152400"/>
                  </a:cubicBezTo>
                  <a:cubicBezTo>
                    <a:pt x="510617" y="152400"/>
                    <a:pt x="152400" y="510617"/>
                    <a:pt x="152400" y="952500"/>
                  </a:cubicBezTo>
                  <a:lnTo>
                    <a:pt x="152400" y="1461021"/>
                  </a:lnTo>
                  <a:lnTo>
                    <a:pt x="0" y="1461021"/>
                  </a:lnTo>
                  <a:lnTo>
                    <a:pt x="0" y="952500"/>
                  </a:lnTo>
                  <a:cubicBezTo>
                    <a:pt x="0" y="426449"/>
                    <a:pt x="426449" y="0"/>
                    <a:pt x="952500" y="0"/>
                  </a:cubicBezTo>
                  <a:cubicBezTo>
                    <a:pt x="1478551" y="0"/>
                    <a:pt x="1905000" y="426449"/>
                    <a:pt x="1905000" y="952500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0" name="Freeform: Shape 2099">
              <a:extLst>
                <a:ext uri="{FF2B5EF4-FFF2-40B4-BE49-F238E27FC236}">
                  <a16:creationId xmlns:a16="http://schemas.microsoft.com/office/drawing/2014/main" id="{C7879535-DEAE-4D60-B510-6F67B67A319D}"/>
                </a:ext>
              </a:extLst>
            </p:cNvPr>
            <p:cNvSpPr/>
            <p:nvPr/>
          </p:nvSpPr>
          <p:spPr>
            <a:xfrm>
              <a:off x="5389879" y="3066443"/>
              <a:ext cx="542925" cy="514350"/>
            </a:xfrm>
            <a:custGeom>
              <a:avLst/>
              <a:gdLst>
                <a:gd name="connsiteX0" fmla="*/ 459671 w 542925"/>
                <a:gd name="connsiteY0" fmla="*/ 123424 h 514350"/>
                <a:gd name="connsiteX1" fmla="*/ 549071 w 542925"/>
                <a:gd name="connsiteY1" fmla="*/ 246848 h 514350"/>
                <a:gd name="connsiteX2" fmla="*/ 178799 w 542925"/>
                <a:gd name="connsiteY2" fmla="*/ 515047 h 514350"/>
                <a:gd name="connsiteX3" fmla="*/ 89400 w 542925"/>
                <a:gd name="connsiteY3" fmla="*/ 391623 h 514350"/>
                <a:gd name="connsiteX4" fmla="*/ 89400 w 542925"/>
                <a:gd name="connsiteY4" fmla="*/ 391623 h 514350"/>
                <a:gd name="connsiteX5" fmla="*/ 459671 w 542925"/>
                <a:gd name="connsiteY5" fmla="*/ 123424 h 514350"/>
                <a:gd name="connsiteX6" fmla="*/ 370271 w 542925"/>
                <a:gd name="connsiteY6" fmla="*/ 0 h 514350"/>
                <a:gd name="connsiteX7" fmla="*/ 459671 w 542925"/>
                <a:gd name="connsiteY7" fmla="*/ 123424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2925" h="514350">
                  <a:moveTo>
                    <a:pt x="459671" y="123424"/>
                  </a:moveTo>
                  <a:cubicBezTo>
                    <a:pt x="509045" y="191589"/>
                    <a:pt x="549071" y="246848"/>
                    <a:pt x="549071" y="246848"/>
                  </a:cubicBezTo>
                  <a:lnTo>
                    <a:pt x="178799" y="515047"/>
                  </a:lnTo>
                  <a:cubicBezTo>
                    <a:pt x="178799" y="515047"/>
                    <a:pt x="138774" y="459788"/>
                    <a:pt x="89400" y="391623"/>
                  </a:cubicBezTo>
                  <a:lnTo>
                    <a:pt x="89400" y="391623"/>
                  </a:lnTo>
                  <a:lnTo>
                    <a:pt x="459671" y="123424"/>
                  </a:lnTo>
                  <a:cubicBezTo>
                    <a:pt x="410297" y="55259"/>
                    <a:pt x="370271" y="0"/>
                    <a:pt x="370271" y="0"/>
                  </a:cubicBezTo>
                  <a:cubicBezTo>
                    <a:pt x="370271" y="0"/>
                    <a:pt x="410297" y="55259"/>
                    <a:pt x="459671" y="123424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8F6BB646-0029-466E-B9CD-41A056012D88}"/>
                </a:ext>
              </a:extLst>
            </p:cNvPr>
            <p:cNvSpPr/>
            <p:nvPr/>
          </p:nvSpPr>
          <p:spPr>
            <a:xfrm>
              <a:off x="4278312" y="3597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2" name="Freeform: Shape 2101">
              <a:extLst>
                <a:ext uri="{FF2B5EF4-FFF2-40B4-BE49-F238E27FC236}">
                  <a16:creationId xmlns:a16="http://schemas.microsoft.com/office/drawing/2014/main" id="{A1C4F43D-CDE5-4DC0-B3E7-A5D389B20751}"/>
                </a:ext>
              </a:extLst>
            </p:cNvPr>
            <p:cNvSpPr/>
            <p:nvPr/>
          </p:nvSpPr>
          <p:spPr>
            <a:xfrm>
              <a:off x="4583112" y="35972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3" name="Freeform: Shape 2102">
              <a:extLst>
                <a:ext uri="{FF2B5EF4-FFF2-40B4-BE49-F238E27FC236}">
                  <a16:creationId xmlns:a16="http://schemas.microsoft.com/office/drawing/2014/main" id="{83C96F95-1C18-4A09-9EF9-C53B0E249BA3}"/>
                </a:ext>
              </a:extLst>
            </p:cNvPr>
            <p:cNvSpPr/>
            <p:nvPr/>
          </p:nvSpPr>
          <p:spPr>
            <a:xfrm>
              <a:off x="4278312" y="3902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4" name="Freeform: Shape 2103">
              <a:extLst>
                <a:ext uri="{FF2B5EF4-FFF2-40B4-BE49-F238E27FC236}">
                  <a16:creationId xmlns:a16="http://schemas.microsoft.com/office/drawing/2014/main" id="{539DAFB7-E3A5-4361-82B1-9AD513F99635}"/>
                </a:ext>
              </a:extLst>
            </p:cNvPr>
            <p:cNvSpPr/>
            <p:nvPr/>
          </p:nvSpPr>
          <p:spPr>
            <a:xfrm>
              <a:off x="4811712" y="47402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5" name="Freeform: Shape 2104">
              <a:extLst>
                <a:ext uri="{FF2B5EF4-FFF2-40B4-BE49-F238E27FC236}">
                  <a16:creationId xmlns:a16="http://schemas.microsoft.com/office/drawing/2014/main" id="{7A6FBEF3-57A6-4C45-9A54-2B5E3077A08D}"/>
                </a:ext>
              </a:extLst>
            </p:cNvPr>
            <p:cNvSpPr/>
            <p:nvPr/>
          </p:nvSpPr>
          <p:spPr>
            <a:xfrm>
              <a:off x="4659312" y="3902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6" name="Freeform: Shape 2105">
              <a:extLst>
                <a:ext uri="{FF2B5EF4-FFF2-40B4-BE49-F238E27FC236}">
                  <a16:creationId xmlns:a16="http://schemas.microsoft.com/office/drawing/2014/main" id="{008E5CEB-0F49-4500-A908-4163C5967AAC}"/>
                </a:ext>
              </a:extLst>
            </p:cNvPr>
            <p:cNvSpPr/>
            <p:nvPr/>
          </p:nvSpPr>
          <p:spPr>
            <a:xfrm>
              <a:off x="4278312" y="2136254"/>
              <a:ext cx="457200" cy="752475"/>
            </a:xfrm>
            <a:custGeom>
              <a:avLst/>
              <a:gdLst>
                <a:gd name="connsiteX0" fmla="*/ 228600 w 457200"/>
                <a:gd name="connsiteY0" fmla="*/ 0 h 752475"/>
                <a:gd name="connsiteX1" fmla="*/ 457200 w 457200"/>
                <a:gd name="connsiteY1" fmla="*/ 0 h 752475"/>
                <a:gd name="connsiteX2" fmla="*/ 457200 w 457200"/>
                <a:gd name="connsiteY2" fmla="*/ 762000 h 752475"/>
                <a:gd name="connsiteX3" fmla="*/ 228600 w 457200"/>
                <a:gd name="connsiteY3" fmla="*/ 762000 h 752475"/>
                <a:gd name="connsiteX4" fmla="*/ 228600 w 457200"/>
                <a:gd name="connsiteY4" fmla="*/ 762000 h 752475"/>
                <a:gd name="connsiteX5" fmla="*/ 228600 w 457200"/>
                <a:gd name="connsiteY5" fmla="*/ 0 h 752475"/>
                <a:gd name="connsiteX6" fmla="*/ 0 w 457200"/>
                <a:gd name="connsiteY6" fmla="*/ 0 h 752475"/>
                <a:gd name="connsiteX7" fmla="*/ 228600 w 457200"/>
                <a:gd name="connsiteY7" fmla="*/ 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752475">
                  <a:moveTo>
                    <a:pt x="228600" y="0"/>
                  </a:moveTo>
                  <a:cubicBezTo>
                    <a:pt x="354852" y="0"/>
                    <a:pt x="457200" y="0"/>
                    <a:pt x="457200" y="0"/>
                  </a:cubicBezTo>
                  <a:lnTo>
                    <a:pt x="457200" y="762000"/>
                  </a:lnTo>
                  <a:cubicBezTo>
                    <a:pt x="457200" y="762000"/>
                    <a:pt x="354852" y="762000"/>
                    <a:pt x="228600" y="762000"/>
                  </a:cubicBezTo>
                  <a:lnTo>
                    <a:pt x="228600" y="762000"/>
                  </a:lnTo>
                  <a:lnTo>
                    <a:pt x="228600" y="0"/>
                  </a:lnTo>
                  <a:cubicBezTo>
                    <a:pt x="102348" y="0"/>
                    <a:pt x="0" y="0"/>
                    <a:pt x="0" y="0"/>
                  </a:cubicBezTo>
                  <a:cubicBezTo>
                    <a:pt x="0" y="0"/>
                    <a:pt x="102348" y="0"/>
                    <a:pt x="228600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7" name="Freeform: Shape 2106">
              <a:extLst>
                <a:ext uri="{FF2B5EF4-FFF2-40B4-BE49-F238E27FC236}">
                  <a16:creationId xmlns:a16="http://schemas.microsoft.com/office/drawing/2014/main" id="{39AD8530-D79F-4541-948B-7608C9A12BDA}"/>
                </a:ext>
              </a:extLst>
            </p:cNvPr>
            <p:cNvSpPr/>
            <p:nvPr/>
          </p:nvSpPr>
          <p:spPr>
            <a:xfrm>
              <a:off x="5345112" y="2136254"/>
              <a:ext cx="457200" cy="752475"/>
            </a:xfrm>
            <a:custGeom>
              <a:avLst/>
              <a:gdLst>
                <a:gd name="connsiteX0" fmla="*/ 228600 w 457200"/>
                <a:gd name="connsiteY0" fmla="*/ 762000 h 752475"/>
                <a:gd name="connsiteX1" fmla="*/ 0 w 457200"/>
                <a:gd name="connsiteY1" fmla="*/ 762000 h 752475"/>
                <a:gd name="connsiteX2" fmla="*/ 0 w 457200"/>
                <a:gd name="connsiteY2" fmla="*/ 0 h 752475"/>
                <a:gd name="connsiteX3" fmla="*/ 228600 w 457200"/>
                <a:gd name="connsiteY3" fmla="*/ 0 h 752475"/>
                <a:gd name="connsiteX4" fmla="*/ 228600 w 457200"/>
                <a:gd name="connsiteY4" fmla="*/ 0 h 752475"/>
                <a:gd name="connsiteX5" fmla="*/ 228600 w 457200"/>
                <a:gd name="connsiteY5" fmla="*/ 762000 h 752475"/>
                <a:gd name="connsiteX6" fmla="*/ 457200 w 457200"/>
                <a:gd name="connsiteY6" fmla="*/ 762000 h 752475"/>
                <a:gd name="connsiteX7" fmla="*/ 228600 w 457200"/>
                <a:gd name="connsiteY7" fmla="*/ 762000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752475">
                  <a:moveTo>
                    <a:pt x="228600" y="762000"/>
                  </a:moveTo>
                  <a:cubicBezTo>
                    <a:pt x="102348" y="762000"/>
                    <a:pt x="0" y="762000"/>
                    <a:pt x="0" y="762000"/>
                  </a:cubicBezTo>
                  <a:lnTo>
                    <a:pt x="0" y="0"/>
                  </a:lnTo>
                  <a:cubicBezTo>
                    <a:pt x="0" y="0"/>
                    <a:pt x="102348" y="0"/>
                    <a:pt x="228600" y="0"/>
                  </a:cubicBezTo>
                  <a:lnTo>
                    <a:pt x="228600" y="0"/>
                  </a:lnTo>
                  <a:lnTo>
                    <a:pt x="228600" y="762000"/>
                  </a:lnTo>
                  <a:cubicBezTo>
                    <a:pt x="354852" y="762000"/>
                    <a:pt x="457200" y="762000"/>
                    <a:pt x="457200" y="762000"/>
                  </a:cubicBezTo>
                  <a:cubicBezTo>
                    <a:pt x="457200" y="762000"/>
                    <a:pt x="354852" y="762000"/>
                    <a:pt x="228600" y="7620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8" name="Freeform: Shape 2107">
              <a:extLst>
                <a:ext uri="{FF2B5EF4-FFF2-40B4-BE49-F238E27FC236}">
                  <a16:creationId xmlns:a16="http://schemas.microsoft.com/office/drawing/2014/main" id="{F144556C-A828-4288-B22F-26CFBC628EA6}"/>
                </a:ext>
              </a:extLst>
            </p:cNvPr>
            <p:cNvSpPr/>
            <p:nvPr/>
          </p:nvSpPr>
          <p:spPr>
            <a:xfrm>
              <a:off x="3668712" y="549275"/>
              <a:ext cx="2743200" cy="4572000"/>
            </a:xfrm>
            <a:custGeom>
              <a:avLst/>
              <a:gdLst>
                <a:gd name="connsiteX0" fmla="*/ 304800 w 2743200"/>
                <a:gd name="connsiteY0" fmla="*/ 4572000 h 4572000"/>
                <a:gd name="connsiteX1" fmla="*/ 2438400 w 2743200"/>
                <a:gd name="connsiteY1" fmla="*/ 4572000 h 4572000"/>
                <a:gd name="connsiteX2" fmla="*/ 2743200 w 2743200"/>
                <a:gd name="connsiteY2" fmla="*/ 4267200 h 4572000"/>
                <a:gd name="connsiteX3" fmla="*/ 2743200 w 2743200"/>
                <a:gd name="connsiteY3" fmla="*/ 304800 h 4572000"/>
                <a:gd name="connsiteX4" fmla="*/ 2438400 w 2743200"/>
                <a:gd name="connsiteY4" fmla="*/ 0 h 4572000"/>
                <a:gd name="connsiteX5" fmla="*/ 304800 w 2743200"/>
                <a:gd name="connsiteY5" fmla="*/ 0 h 4572000"/>
                <a:gd name="connsiteX6" fmla="*/ 0 w 2743200"/>
                <a:gd name="connsiteY6" fmla="*/ 304800 h 4572000"/>
                <a:gd name="connsiteX7" fmla="*/ 0 w 2743200"/>
                <a:gd name="connsiteY7" fmla="*/ 4267200 h 4572000"/>
                <a:gd name="connsiteX8" fmla="*/ 304800 w 2743200"/>
                <a:gd name="connsiteY8" fmla="*/ 4572000 h 4572000"/>
                <a:gd name="connsiteX9" fmla="*/ 2438400 w 2743200"/>
                <a:gd name="connsiteY9" fmla="*/ 4419600 h 4572000"/>
                <a:gd name="connsiteX10" fmla="*/ 304800 w 2743200"/>
                <a:gd name="connsiteY10" fmla="*/ 4419600 h 4572000"/>
                <a:gd name="connsiteX11" fmla="*/ 152400 w 2743200"/>
                <a:gd name="connsiteY11" fmla="*/ 4267200 h 4572000"/>
                <a:gd name="connsiteX12" fmla="*/ 152400 w 2743200"/>
                <a:gd name="connsiteY12" fmla="*/ 4114800 h 4572000"/>
                <a:gd name="connsiteX13" fmla="*/ 2590800 w 2743200"/>
                <a:gd name="connsiteY13" fmla="*/ 4114800 h 4572000"/>
                <a:gd name="connsiteX14" fmla="*/ 2590800 w 2743200"/>
                <a:gd name="connsiteY14" fmla="*/ 4267200 h 4572000"/>
                <a:gd name="connsiteX15" fmla="*/ 2438400 w 2743200"/>
                <a:gd name="connsiteY15" fmla="*/ 4419600 h 4572000"/>
                <a:gd name="connsiteX16" fmla="*/ 152400 w 2743200"/>
                <a:gd name="connsiteY16" fmla="*/ 457200 h 4572000"/>
                <a:gd name="connsiteX17" fmla="*/ 2590800 w 2743200"/>
                <a:gd name="connsiteY17" fmla="*/ 457200 h 4572000"/>
                <a:gd name="connsiteX18" fmla="*/ 2590800 w 2743200"/>
                <a:gd name="connsiteY18" fmla="*/ 3962400 h 4572000"/>
                <a:gd name="connsiteX19" fmla="*/ 152400 w 2743200"/>
                <a:gd name="connsiteY19" fmla="*/ 3962400 h 4572000"/>
                <a:gd name="connsiteX20" fmla="*/ 304800 w 2743200"/>
                <a:gd name="connsiteY20" fmla="*/ 152400 h 4572000"/>
                <a:gd name="connsiteX21" fmla="*/ 2438400 w 2743200"/>
                <a:gd name="connsiteY21" fmla="*/ 152400 h 4572000"/>
                <a:gd name="connsiteX22" fmla="*/ 2590800 w 2743200"/>
                <a:gd name="connsiteY22" fmla="*/ 304800 h 4572000"/>
                <a:gd name="connsiteX23" fmla="*/ 152400 w 2743200"/>
                <a:gd name="connsiteY23" fmla="*/ 304800 h 4572000"/>
                <a:gd name="connsiteX24" fmla="*/ 304800 w 2743200"/>
                <a:gd name="connsiteY24" fmla="*/ 1524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43200" h="4572000">
                  <a:moveTo>
                    <a:pt x="304800" y="4572000"/>
                  </a:moveTo>
                  <a:lnTo>
                    <a:pt x="2438400" y="4572000"/>
                  </a:lnTo>
                  <a:cubicBezTo>
                    <a:pt x="2606658" y="4571811"/>
                    <a:pt x="2743011" y="4435458"/>
                    <a:pt x="2743200" y="4267200"/>
                  </a:cubicBezTo>
                  <a:lnTo>
                    <a:pt x="2743200" y="304800"/>
                  </a:lnTo>
                  <a:cubicBezTo>
                    <a:pt x="2743011" y="136542"/>
                    <a:pt x="2606658" y="189"/>
                    <a:pt x="2438400" y="0"/>
                  </a:cubicBezTo>
                  <a:lnTo>
                    <a:pt x="304800" y="0"/>
                  </a:lnTo>
                  <a:cubicBezTo>
                    <a:pt x="136542" y="189"/>
                    <a:pt x="189" y="136542"/>
                    <a:pt x="0" y="304800"/>
                  </a:cubicBezTo>
                  <a:lnTo>
                    <a:pt x="0" y="4267200"/>
                  </a:lnTo>
                  <a:cubicBezTo>
                    <a:pt x="189" y="4435458"/>
                    <a:pt x="136542" y="4571811"/>
                    <a:pt x="304800" y="4572000"/>
                  </a:cubicBezTo>
                  <a:close/>
                  <a:moveTo>
                    <a:pt x="2438400" y="4419600"/>
                  </a:moveTo>
                  <a:lnTo>
                    <a:pt x="304800" y="4419600"/>
                  </a:lnTo>
                  <a:cubicBezTo>
                    <a:pt x="220673" y="4419501"/>
                    <a:pt x="152500" y="4351327"/>
                    <a:pt x="152400" y="4267200"/>
                  </a:cubicBezTo>
                  <a:lnTo>
                    <a:pt x="152400" y="4114800"/>
                  </a:lnTo>
                  <a:lnTo>
                    <a:pt x="2590800" y="4114800"/>
                  </a:lnTo>
                  <a:lnTo>
                    <a:pt x="2590800" y="4267200"/>
                  </a:lnTo>
                  <a:cubicBezTo>
                    <a:pt x="2590700" y="4351327"/>
                    <a:pt x="2522527" y="4419501"/>
                    <a:pt x="2438400" y="4419600"/>
                  </a:cubicBezTo>
                  <a:close/>
                  <a:moveTo>
                    <a:pt x="152400" y="457200"/>
                  </a:moveTo>
                  <a:lnTo>
                    <a:pt x="2590800" y="457200"/>
                  </a:lnTo>
                  <a:lnTo>
                    <a:pt x="2590800" y="3962400"/>
                  </a:lnTo>
                  <a:lnTo>
                    <a:pt x="152400" y="3962400"/>
                  </a:lnTo>
                  <a:close/>
                  <a:moveTo>
                    <a:pt x="304800" y="152400"/>
                  </a:moveTo>
                  <a:lnTo>
                    <a:pt x="2438400" y="152400"/>
                  </a:lnTo>
                  <a:cubicBezTo>
                    <a:pt x="2522527" y="152500"/>
                    <a:pt x="2590700" y="220673"/>
                    <a:pt x="2590800" y="304800"/>
                  </a:cubicBezTo>
                  <a:lnTo>
                    <a:pt x="152400" y="304800"/>
                  </a:lnTo>
                  <a:cubicBezTo>
                    <a:pt x="152500" y="220673"/>
                    <a:pt x="220673" y="152500"/>
                    <a:pt x="3048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9" name="Freeform: Shape 2108">
              <a:extLst>
                <a:ext uri="{FF2B5EF4-FFF2-40B4-BE49-F238E27FC236}">
                  <a16:creationId xmlns:a16="http://schemas.microsoft.com/office/drawing/2014/main" id="{15269FC4-0257-4429-987F-FA884C541704}"/>
                </a:ext>
              </a:extLst>
            </p:cNvPr>
            <p:cNvSpPr/>
            <p:nvPr/>
          </p:nvSpPr>
          <p:spPr>
            <a:xfrm>
              <a:off x="3973512" y="1145683"/>
              <a:ext cx="2133600" cy="2447925"/>
            </a:xfrm>
            <a:custGeom>
              <a:avLst/>
              <a:gdLst>
                <a:gd name="connsiteX0" fmla="*/ 1981200 w 2133600"/>
                <a:gd name="connsiteY0" fmla="*/ 1070610 h 2447925"/>
                <a:gd name="connsiteX1" fmla="*/ 1981200 w 2133600"/>
                <a:gd name="connsiteY1" fmla="*/ 952500 h 2447925"/>
                <a:gd name="connsiteX2" fmla="*/ 1028700 w 2133600"/>
                <a:gd name="connsiteY2" fmla="*/ 0 h 2447925"/>
                <a:gd name="connsiteX3" fmla="*/ 76200 w 2133600"/>
                <a:gd name="connsiteY3" fmla="*/ 952500 h 2447925"/>
                <a:gd name="connsiteX4" fmla="*/ 76200 w 2133600"/>
                <a:gd name="connsiteY4" fmla="*/ 1105233 h 2447925"/>
                <a:gd name="connsiteX5" fmla="*/ 0 w 2133600"/>
                <a:gd name="connsiteY5" fmla="*/ 1257271 h 2447925"/>
                <a:gd name="connsiteX6" fmla="*/ 0 w 2133600"/>
                <a:gd name="connsiteY6" fmla="*/ 1485871 h 2447925"/>
                <a:gd name="connsiteX7" fmla="*/ 190500 w 2133600"/>
                <a:gd name="connsiteY7" fmla="*/ 1676371 h 2447925"/>
                <a:gd name="connsiteX8" fmla="*/ 269605 w 2133600"/>
                <a:gd name="connsiteY8" fmla="*/ 1676371 h 2447925"/>
                <a:gd name="connsiteX9" fmla="*/ 685808 w 2133600"/>
                <a:gd name="connsiteY9" fmla="*/ 1787968 h 2447925"/>
                <a:gd name="connsiteX10" fmla="*/ 838200 w 2133600"/>
                <a:gd name="connsiteY10" fmla="*/ 1523972 h 2447925"/>
                <a:gd name="connsiteX11" fmla="*/ 838200 w 2133600"/>
                <a:gd name="connsiteY11" fmla="*/ 1219171 h 2447925"/>
                <a:gd name="connsiteX12" fmla="*/ 533602 w 2133600"/>
                <a:gd name="connsiteY12" fmla="*/ 914379 h 2447925"/>
                <a:gd name="connsiteX13" fmla="*/ 269605 w 2133600"/>
                <a:gd name="connsiteY13" fmla="*/ 1066771 h 2447925"/>
                <a:gd name="connsiteX14" fmla="*/ 228600 w 2133600"/>
                <a:gd name="connsiteY14" fmla="*/ 1066771 h 2447925"/>
                <a:gd name="connsiteX15" fmla="*/ 228600 w 2133600"/>
                <a:gd name="connsiteY15" fmla="*/ 952471 h 2447925"/>
                <a:gd name="connsiteX16" fmla="*/ 1028700 w 2133600"/>
                <a:gd name="connsiteY16" fmla="*/ 152371 h 2447925"/>
                <a:gd name="connsiteX17" fmla="*/ 1828800 w 2133600"/>
                <a:gd name="connsiteY17" fmla="*/ 952471 h 2447925"/>
                <a:gd name="connsiteX18" fmla="*/ 1828800 w 2133600"/>
                <a:gd name="connsiteY18" fmla="*/ 1017889 h 2447925"/>
                <a:gd name="connsiteX19" fmla="*/ 1398924 w 2133600"/>
                <a:gd name="connsiteY19" fmla="*/ 990165 h 2447925"/>
                <a:gd name="connsiteX20" fmla="*/ 1295400 w 2133600"/>
                <a:gd name="connsiteY20" fmla="*/ 1219171 h 2447925"/>
                <a:gd name="connsiteX21" fmla="*/ 1295400 w 2133600"/>
                <a:gd name="connsiteY21" fmla="*/ 1523971 h 2447925"/>
                <a:gd name="connsiteX22" fmla="*/ 1599998 w 2133600"/>
                <a:gd name="connsiteY22" fmla="*/ 1828764 h 2447925"/>
                <a:gd name="connsiteX23" fmla="*/ 1863995 w 2133600"/>
                <a:gd name="connsiteY23" fmla="*/ 1676371 h 2447925"/>
                <a:gd name="connsiteX24" fmla="*/ 1905000 w 2133600"/>
                <a:gd name="connsiteY24" fmla="*/ 1676371 h 2447925"/>
                <a:gd name="connsiteX25" fmla="*/ 1905000 w 2133600"/>
                <a:gd name="connsiteY25" fmla="*/ 1873425 h 2447925"/>
                <a:gd name="connsiteX26" fmla="*/ 1851127 w 2133600"/>
                <a:gd name="connsiteY26" fmla="*/ 1927308 h 2447925"/>
                <a:gd name="connsiteX27" fmla="*/ 1788681 w 2133600"/>
                <a:gd name="connsiteY27" fmla="*/ 1907867 h 2447925"/>
                <a:gd name="connsiteX28" fmla="*/ 1618497 w 2133600"/>
                <a:gd name="connsiteY28" fmla="*/ 1948463 h 2447925"/>
                <a:gd name="connsiteX29" fmla="*/ 1495063 w 2133600"/>
                <a:gd name="connsiteY29" fmla="*/ 2037864 h 2447925"/>
                <a:gd name="connsiteX30" fmla="*/ 1444028 w 2133600"/>
                <a:gd name="connsiteY30" fmla="*/ 2357104 h 2447925"/>
                <a:gd name="connsiteX31" fmla="*/ 1444028 w 2133600"/>
                <a:gd name="connsiteY31" fmla="*/ 2357104 h 2447925"/>
                <a:gd name="connsiteX32" fmla="*/ 1763259 w 2133600"/>
                <a:gd name="connsiteY32" fmla="*/ 2408139 h 2447925"/>
                <a:gd name="connsiteX33" fmla="*/ 1886693 w 2133600"/>
                <a:gd name="connsiteY33" fmla="*/ 2318738 h 2447925"/>
                <a:gd name="connsiteX34" fmla="*/ 1958845 w 2133600"/>
                <a:gd name="connsiteY34" fmla="*/ 2035111 h 2447925"/>
                <a:gd name="connsiteX35" fmla="*/ 2035045 w 2133600"/>
                <a:gd name="connsiteY35" fmla="*/ 1958911 h 2447925"/>
                <a:gd name="connsiteX36" fmla="*/ 2057400 w 2133600"/>
                <a:gd name="connsiteY36" fmla="*/ 1904971 h 2447925"/>
                <a:gd name="connsiteX37" fmla="*/ 2057400 w 2133600"/>
                <a:gd name="connsiteY37" fmla="*/ 1637910 h 2447925"/>
                <a:gd name="connsiteX38" fmla="*/ 2133600 w 2133600"/>
                <a:gd name="connsiteY38" fmla="*/ 1485871 h 2447925"/>
                <a:gd name="connsiteX39" fmla="*/ 2133600 w 2133600"/>
                <a:gd name="connsiteY39" fmla="*/ 1257271 h 2447925"/>
                <a:gd name="connsiteX40" fmla="*/ 1981200 w 2133600"/>
                <a:gd name="connsiteY40" fmla="*/ 1070610 h 2447925"/>
                <a:gd name="connsiteX41" fmla="*/ 533400 w 2133600"/>
                <a:gd name="connsiteY41" fmla="*/ 1066800 h 2447925"/>
                <a:gd name="connsiteX42" fmla="*/ 685800 w 2133600"/>
                <a:gd name="connsiteY42" fmla="*/ 1219200 h 2447925"/>
                <a:gd name="connsiteX43" fmla="*/ 685800 w 2133600"/>
                <a:gd name="connsiteY43" fmla="*/ 1524000 h 2447925"/>
                <a:gd name="connsiteX44" fmla="*/ 533400 w 2133600"/>
                <a:gd name="connsiteY44" fmla="*/ 1676400 h 2447925"/>
                <a:gd name="connsiteX45" fmla="*/ 381000 w 2133600"/>
                <a:gd name="connsiteY45" fmla="*/ 1524000 h 2447925"/>
                <a:gd name="connsiteX46" fmla="*/ 381000 w 2133600"/>
                <a:gd name="connsiteY46" fmla="*/ 1219200 h 2447925"/>
                <a:gd name="connsiteX47" fmla="*/ 533400 w 2133600"/>
                <a:gd name="connsiteY47" fmla="*/ 1066771 h 2447925"/>
                <a:gd name="connsiteX48" fmla="*/ 228600 w 2133600"/>
                <a:gd name="connsiteY48" fmla="*/ 1524000 h 2447925"/>
                <a:gd name="connsiteX49" fmla="*/ 190500 w 2133600"/>
                <a:gd name="connsiteY49" fmla="*/ 1524000 h 2447925"/>
                <a:gd name="connsiteX50" fmla="*/ 152400 w 2133600"/>
                <a:gd name="connsiteY50" fmla="*/ 1485900 h 2447925"/>
                <a:gd name="connsiteX51" fmla="*/ 152400 w 2133600"/>
                <a:gd name="connsiteY51" fmla="*/ 1257300 h 2447925"/>
                <a:gd name="connsiteX52" fmla="*/ 190500 w 2133600"/>
                <a:gd name="connsiteY52" fmla="*/ 1219200 h 2447925"/>
                <a:gd name="connsiteX53" fmla="*/ 228600 w 2133600"/>
                <a:gd name="connsiteY53" fmla="*/ 1219200 h 2447925"/>
                <a:gd name="connsiteX54" fmla="*/ 1600200 w 2133600"/>
                <a:gd name="connsiteY54" fmla="*/ 1676400 h 2447925"/>
                <a:gd name="connsiteX55" fmla="*/ 1447800 w 2133600"/>
                <a:gd name="connsiteY55" fmla="*/ 1524000 h 2447925"/>
                <a:gd name="connsiteX56" fmla="*/ 1447800 w 2133600"/>
                <a:gd name="connsiteY56" fmla="*/ 1219200 h 2447925"/>
                <a:gd name="connsiteX57" fmla="*/ 1600200 w 2133600"/>
                <a:gd name="connsiteY57" fmla="*/ 1066800 h 2447925"/>
                <a:gd name="connsiteX58" fmla="*/ 1752600 w 2133600"/>
                <a:gd name="connsiteY58" fmla="*/ 1219200 h 2447925"/>
                <a:gd name="connsiteX59" fmla="*/ 1752600 w 2133600"/>
                <a:gd name="connsiteY59" fmla="*/ 1524000 h 2447925"/>
                <a:gd name="connsiteX60" fmla="*/ 1600200 w 2133600"/>
                <a:gd name="connsiteY60" fmla="*/ 1676371 h 2447925"/>
                <a:gd name="connsiteX61" fmla="*/ 1905000 w 2133600"/>
                <a:gd name="connsiteY61" fmla="*/ 1219200 h 2447925"/>
                <a:gd name="connsiteX62" fmla="*/ 1943100 w 2133600"/>
                <a:gd name="connsiteY62" fmla="*/ 1219200 h 2447925"/>
                <a:gd name="connsiteX63" fmla="*/ 1981200 w 2133600"/>
                <a:gd name="connsiteY63" fmla="*/ 1257300 h 2447925"/>
                <a:gd name="connsiteX64" fmla="*/ 1981200 w 2133600"/>
                <a:gd name="connsiteY64" fmla="*/ 1485900 h 2447925"/>
                <a:gd name="connsiteX65" fmla="*/ 1943100 w 2133600"/>
                <a:gd name="connsiteY65" fmla="*/ 1524000 h 2447925"/>
                <a:gd name="connsiteX66" fmla="*/ 1905000 w 2133600"/>
                <a:gd name="connsiteY66" fmla="*/ 1524000 h 2447925"/>
                <a:gd name="connsiteX67" fmla="*/ 1797291 w 2133600"/>
                <a:gd name="connsiteY67" fmla="*/ 2195322 h 2447925"/>
                <a:gd name="connsiteX68" fmla="*/ 1673866 w 2133600"/>
                <a:gd name="connsiteY68" fmla="*/ 2284724 h 2447925"/>
                <a:gd name="connsiteX69" fmla="*/ 1567453 w 2133600"/>
                <a:gd name="connsiteY69" fmla="*/ 2267712 h 2447925"/>
                <a:gd name="connsiteX70" fmla="*/ 1567453 w 2133600"/>
                <a:gd name="connsiteY70" fmla="*/ 2267712 h 2447925"/>
                <a:gd name="connsiteX71" fmla="*/ 1584465 w 2133600"/>
                <a:gd name="connsiteY71" fmla="*/ 2161299 h 2447925"/>
                <a:gd name="connsiteX72" fmla="*/ 1707899 w 2133600"/>
                <a:gd name="connsiteY72" fmla="*/ 2071897 h 2447925"/>
                <a:gd name="connsiteX73" fmla="*/ 1814424 w 2133600"/>
                <a:gd name="connsiteY73" fmla="*/ 2088185 h 2447925"/>
                <a:gd name="connsiteX74" fmla="*/ 1798137 w 2133600"/>
                <a:gd name="connsiteY74" fmla="*/ 2194710 h 2447925"/>
                <a:gd name="connsiteX75" fmla="*/ 1797292 w 2133600"/>
                <a:gd name="connsiteY75" fmla="*/ 2195322 h 244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133600" h="2447925">
                  <a:moveTo>
                    <a:pt x="1981200" y="1070610"/>
                  </a:moveTo>
                  <a:lnTo>
                    <a:pt x="1981200" y="952500"/>
                  </a:lnTo>
                  <a:cubicBezTo>
                    <a:pt x="1981200" y="426449"/>
                    <a:pt x="1554751" y="0"/>
                    <a:pt x="1028700" y="0"/>
                  </a:cubicBezTo>
                  <a:cubicBezTo>
                    <a:pt x="502649" y="0"/>
                    <a:pt x="76200" y="426449"/>
                    <a:pt x="76200" y="952500"/>
                  </a:cubicBezTo>
                  <a:lnTo>
                    <a:pt x="76200" y="1105233"/>
                  </a:lnTo>
                  <a:cubicBezTo>
                    <a:pt x="28286" y="1141094"/>
                    <a:pt x="54" y="1197423"/>
                    <a:pt x="0" y="1257271"/>
                  </a:cubicBezTo>
                  <a:lnTo>
                    <a:pt x="0" y="1485871"/>
                  </a:lnTo>
                  <a:cubicBezTo>
                    <a:pt x="121" y="1591032"/>
                    <a:pt x="85340" y="1676251"/>
                    <a:pt x="190500" y="1676371"/>
                  </a:cubicBezTo>
                  <a:lnTo>
                    <a:pt x="269605" y="1676371"/>
                  </a:lnTo>
                  <a:cubicBezTo>
                    <a:pt x="353720" y="1822119"/>
                    <a:pt x="540060" y="1872083"/>
                    <a:pt x="685808" y="1787968"/>
                  </a:cubicBezTo>
                  <a:cubicBezTo>
                    <a:pt x="780136" y="1733529"/>
                    <a:pt x="838235" y="1632882"/>
                    <a:pt x="838200" y="1523972"/>
                  </a:cubicBezTo>
                  <a:lnTo>
                    <a:pt x="838200" y="1219171"/>
                  </a:lnTo>
                  <a:cubicBezTo>
                    <a:pt x="838254" y="1050893"/>
                    <a:pt x="701881" y="914433"/>
                    <a:pt x="533602" y="914379"/>
                  </a:cubicBezTo>
                  <a:cubicBezTo>
                    <a:pt x="424692" y="914344"/>
                    <a:pt x="324044" y="972443"/>
                    <a:pt x="269605" y="1066771"/>
                  </a:cubicBezTo>
                  <a:lnTo>
                    <a:pt x="228600" y="1066771"/>
                  </a:lnTo>
                  <a:lnTo>
                    <a:pt x="228600" y="952471"/>
                  </a:lnTo>
                  <a:cubicBezTo>
                    <a:pt x="228600" y="510588"/>
                    <a:pt x="586817" y="152371"/>
                    <a:pt x="1028700" y="152371"/>
                  </a:cubicBezTo>
                  <a:cubicBezTo>
                    <a:pt x="1470583" y="152371"/>
                    <a:pt x="1828800" y="510588"/>
                    <a:pt x="1828800" y="952471"/>
                  </a:cubicBezTo>
                  <a:lnTo>
                    <a:pt x="1828800" y="1017889"/>
                  </a:lnTo>
                  <a:cubicBezTo>
                    <a:pt x="1717749" y="891526"/>
                    <a:pt x="1525287" y="879114"/>
                    <a:pt x="1398924" y="990165"/>
                  </a:cubicBezTo>
                  <a:cubicBezTo>
                    <a:pt x="1333065" y="1048044"/>
                    <a:pt x="1295341" y="1131494"/>
                    <a:pt x="1295400" y="1219171"/>
                  </a:cubicBezTo>
                  <a:lnTo>
                    <a:pt x="1295400" y="1523971"/>
                  </a:lnTo>
                  <a:cubicBezTo>
                    <a:pt x="1295346" y="1692250"/>
                    <a:pt x="1431720" y="1828710"/>
                    <a:pt x="1599998" y="1828764"/>
                  </a:cubicBezTo>
                  <a:cubicBezTo>
                    <a:pt x="1708908" y="1828799"/>
                    <a:pt x="1809556" y="1770700"/>
                    <a:pt x="1863995" y="1676371"/>
                  </a:cubicBezTo>
                  <a:lnTo>
                    <a:pt x="1905000" y="1676371"/>
                  </a:lnTo>
                  <a:lnTo>
                    <a:pt x="1905000" y="1873425"/>
                  </a:lnTo>
                  <a:lnTo>
                    <a:pt x="1851127" y="1927308"/>
                  </a:lnTo>
                  <a:cubicBezTo>
                    <a:pt x="1831347" y="1917877"/>
                    <a:pt x="1810318" y="1911331"/>
                    <a:pt x="1788681" y="1907867"/>
                  </a:cubicBezTo>
                  <a:cubicBezTo>
                    <a:pt x="1728807" y="1898110"/>
                    <a:pt x="1667519" y="1912729"/>
                    <a:pt x="1618497" y="1948463"/>
                  </a:cubicBezTo>
                  <a:lnTo>
                    <a:pt x="1495063" y="2037864"/>
                  </a:lnTo>
                  <a:cubicBezTo>
                    <a:pt x="1392953" y="2112012"/>
                    <a:pt x="1370124" y="2254818"/>
                    <a:pt x="1444028" y="2357104"/>
                  </a:cubicBezTo>
                  <a:lnTo>
                    <a:pt x="1444028" y="2357104"/>
                  </a:lnTo>
                  <a:cubicBezTo>
                    <a:pt x="1518158" y="2459237"/>
                    <a:pt x="1660982" y="2482070"/>
                    <a:pt x="1763259" y="2408139"/>
                  </a:cubicBezTo>
                  <a:lnTo>
                    <a:pt x="1886693" y="2318738"/>
                  </a:lnTo>
                  <a:cubicBezTo>
                    <a:pt x="1975916" y="2253913"/>
                    <a:pt x="2006244" y="2134692"/>
                    <a:pt x="1958845" y="2035111"/>
                  </a:cubicBezTo>
                  <a:lnTo>
                    <a:pt x="2035045" y="1958911"/>
                  </a:lnTo>
                  <a:cubicBezTo>
                    <a:pt x="2049363" y="1944613"/>
                    <a:pt x="2057406" y="1925207"/>
                    <a:pt x="2057400" y="1904971"/>
                  </a:cubicBezTo>
                  <a:lnTo>
                    <a:pt x="2057400" y="1637910"/>
                  </a:lnTo>
                  <a:cubicBezTo>
                    <a:pt x="2105315" y="1602049"/>
                    <a:pt x="2133546" y="1545720"/>
                    <a:pt x="2133600" y="1485871"/>
                  </a:cubicBezTo>
                  <a:lnTo>
                    <a:pt x="2133600" y="1257271"/>
                  </a:lnTo>
                  <a:cubicBezTo>
                    <a:pt x="2133483" y="1166787"/>
                    <a:pt x="2069832" y="1088826"/>
                    <a:pt x="1981200" y="1070610"/>
                  </a:cubicBezTo>
                  <a:close/>
                  <a:moveTo>
                    <a:pt x="533400" y="1066800"/>
                  </a:moveTo>
                  <a:cubicBezTo>
                    <a:pt x="617527" y="1066900"/>
                    <a:pt x="685700" y="1135073"/>
                    <a:pt x="685800" y="1219200"/>
                  </a:cubicBezTo>
                  <a:lnTo>
                    <a:pt x="685800" y="1524000"/>
                  </a:lnTo>
                  <a:cubicBezTo>
                    <a:pt x="685800" y="1608168"/>
                    <a:pt x="617568" y="1676400"/>
                    <a:pt x="533400" y="1676400"/>
                  </a:cubicBezTo>
                  <a:cubicBezTo>
                    <a:pt x="449232" y="1676400"/>
                    <a:pt x="381000" y="1608168"/>
                    <a:pt x="381000" y="1524000"/>
                  </a:cubicBezTo>
                  <a:lnTo>
                    <a:pt x="381000" y="1219200"/>
                  </a:lnTo>
                  <a:cubicBezTo>
                    <a:pt x="381084" y="1135062"/>
                    <a:pt x="449262" y="1066871"/>
                    <a:pt x="533400" y="1066771"/>
                  </a:cubicBezTo>
                  <a:close/>
                  <a:moveTo>
                    <a:pt x="228600" y="1524000"/>
                  </a:moveTo>
                  <a:lnTo>
                    <a:pt x="190500" y="1524000"/>
                  </a:lnTo>
                  <a:cubicBezTo>
                    <a:pt x="169458" y="1524000"/>
                    <a:pt x="152400" y="1506942"/>
                    <a:pt x="152400" y="1485900"/>
                  </a:cubicBezTo>
                  <a:lnTo>
                    <a:pt x="152400" y="1257300"/>
                  </a:lnTo>
                  <a:cubicBezTo>
                    <a:pt x="152400" y="1236258"/>
                    <a:pt x="169458" y="1219200"/>
                    <a:pt x="190500" y="1219200"/>
                  </a:cubicBezTo>
                  <a:lnTo>
                    <a:pt x="228600" y="1219200"/>
                  </a:lnTo>
                  <a:close/>
                  <a:moveTo>
                    <a:pt x="1600200" y="1676400"/>
                  </a:moveTo>
                  <a:cubicBezTo>
                    <a:pt x="1516073" y="1676300"/>
                    <a:pt x="1447900" y="1608127"/>
                    <a:pt x="1447800" y="1524000"/>
                  </a:cubicBezTo>
                  <a:lnTo>
                    <a:pt x="1447800" y="1219200"/>
                  </a:lnTo>
                  <a:cubicBezTo>
                    <a:pt x="1447800" y="1135032"/>
                    <a:pt x="1516032" y="1066800"/>
                    <a:pt x="1600200" y="1066800"/>
                  </a:cubicBezTo>
                  <a:cubicBezTo>
                    <a:pt x="1684368" y="1066800"/>
                    <a:pt x="1752600" y="1135032"/>
                    <a:pt x="1752600" y="1219200"/>
                  </a:cubicBezTo>
                  <a:lnTo>
                    <a:pt x="1752600" y="1524000"/>
                  </a:lnTo>
                  <a:cubicBezTo>
                    <a:pt x="1752485" y="1608116"/>
                    <a:pt x="1684316" y="1676272"/>
                    <a:pt x="1600200" y="1676371"/>
                  </a:cubicBezTo>
                  <a:close/>
                  <a:moveTo>
                    <a:pt x="1905000" y="1219200"/>
                  </a:moveTo>
                  <a:lnTo>
                    <a:pt x="1943100" y="1219200"/>
                  </a:lnTo>
                  <a:cubicBezTo>
                    <a:pt x="1964142" y="1219200"/>
                    <a:pt x="1981200" y="1236258"/>
                    <a:pt x="1981200" y="1257300"/>
                  </a:cubicBezTo>
                  <a:lnTo>
                    <a:pt x="1981200" y="1485900"/>
                  </a:lnTo>
                  <a:cubicBezTo>
                    <a:pt x="1981200" y="1506942"/>
                    <a:pt x="1964142" y="1524000"/>
                    <a:pt x="1943100" y="1524000"/>
                  </a:cubicBezTo>
                  <a:lnTo>
                    <a:pt x="1905000" y="1524000"/>
                  </a:lnTo>
                  <a:close/>
                  <a:moveTo>
                    <a:pt x="1797291" y="2195322"/>
                  </a:moveTo>
                  <a:lnTo>
                    <a:pt x="1673866" y="2284724"/>
                  </a:lnTo>
                  <a:cubicBezTo>
                    <a:pt x="1639772" y="2309362"/>
                    <a:pt x="1592167" y="2301752"/>
                    <a:pt x="1567453" y="2267712"/>
                  </a:cubicBezTo>
                  <a:lnTo>
                    <a:pt x="1567453" y="2267712"/>
                  </a:lnTo>
                  <a:cubicBezTo>
                    <a:pt x="1542815" y="2233618"/>
                    <a:pt x="1550425" y="2186013"/>
                    <a:pt x="1584465" y="2161299"/>
                  </a:cubicBezTo>
                  <a:lnTo>
                    <a:pt x="1707899" y="2071897"/>
                  </a:lnTo>
                  <a:cubicBezTo>
                    <a:pt x="1741813" y="2046978"/>
                    <a:pt x="1789506" y="2054271"/>
                    <a:pt x="1814424" y="2088185"/>
                  </a:cubicBezTo>
                  <a:cubicBezTo>
                    <a:pt x="1839343" y="2122098"/>
                    <a:pt x="1832051" y="2169791"/>
                    <a:pt x="1798137" y="2194710"/>
                  </a:cubicBezTo>
                  <a:cubicBezTo>
                    <a:pt x="1797856" y="2194916"/>
                    <a:pt x="1797575" y="2195120"/>
                    <a:pt x="1797292" y="21953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0" name="Freeform: Shape 2109">
              <a:extLst>
                <a:ext uri="{FF2B5EF4-FFF2-40B4-BE49-F238E27FC236}">
                  <a16:creationId xmlns:a16="http://schemas.microsoft.com/office/drawing/2014/main" id="{395D4C4B-9CA1-4223-87F3-F7DCB4089AB6}"/>
                </a:ext>
              </a:extLst>
            </p:cNvPr>
            <p:cNvSpPr/>
            <p:nvPr/>
          </p:nvSpPr>
          <p:spPr>
            <a:xfrm>
              <a:off x="4278312" y="3597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1" name="Freeform: Shape 2110">
              <a:extLst>
                <a:ext uri="{FF2B5EF4-FFF2-40B4-BE49-F238E27FC236}">
                  <a16:creationId xmlns:a16="http://schemas.microsoft.com/office/drawing/2014/main" id="{5C9E7048-99D0-4D1E-A119-801401272945}"/>
                </a:ext>
              </a:extLst>
            </p:cNvPr>
            <p:cNvSpPr/>
            <p:nvPr/>
          </p:nvSpPr>
          <p:spPr>
            <a:xfrm>
              <a:off x="4583112" y="35972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2" name="Freeform: Shape 2111">
              <a:extLst>
                <a:ext uri="{FF2B5EF4-FFF2-40B4-BE49-F238E27FC236}">
                  <a16:creationId xmlns:a16="http://schemas.microsoft.com/office/drawing/2014/main" id="{207923FE-ECA4-4B88-BFC4-8397AF2A2DB4}"/>
                </a:ext>
              </a:extLst>
            </p:cNvPr>
            <p:cNvSpPr/>
            <p:nvPr/>
          </p:nvSpPr>
          <p:spPr>
            <a:xfrm>
              <a:off x="4278312" y="3902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3" name="Freeform: Shape 2112">
              <a:extLst>
                <a:ext uri="{FF2B5EF4-FFF2-40B4-BE49-F238E27FC236}">
                  <a16:creationId xmlns:a16="http://schemas.microsoft.com/office/drawing/2014/main" id="{7D5FA0E6-807C-45F6-BEBE-563F55A766EA}"/>
                </a:ext>
              </a:extLst>
            </p:cNvPr>
            <p:cNvSpPr/>
            <p:nvPr/>
          </p:nvSpPr>
          <p:spPr>
            <a:xfrm>
              <a:off x="3973512" y="3063875"/>
              <a:ext cx="1295400" cy="1295400"/>
            </a:xfrm>
            <a:custGeom>
              <a:avLst/>
              <a:gdLst>
                <a:gd name="connsiteX0" fmla="*/ 1104900 w 1295400"/>
                <a:gd name="connsiteY0" fmla="*/ 228600 h 1295400"/>
                <a:gd name="connsiteX1" fmla="*/ 685800 w 1295400"/>
                <a:gd name="connsiteY1" fmla="*/ 228600 h 1295400"/>
                <a:gd name="connsiteX2" fmla="*/ 685800 w 1295400"/>
                <a:gd name="connsiteY2" fmla="*/ 76200 h 1295400"/>
                <a:gd name="connsiteX3" fmla="*/ 609600 w 1295400"/>
                <a:gd name="connsiteY3" fmla="*/ 0 h 1295400"/>
                <a:gd name="connsiteX4" fmla="*/ 563880 w 1295400"/>
                <a:gd name="connsiteY4" fmla="*/ 15240 h 1295400"/>
                <a:gd name="connsiteX5" fmla="*/ 279397 w 1295400"/>
                <a:gd name="connsiteY5" fmla="*/ 228600 h 1295400"/>
                <a:gd name="connsiteX6" fmla="*/ 190500 w 1295400"/>
                <a:gd name="connsiteY6" fmla="*/ 228600 h 1295400"/>
                <a:gd name="connsiteX7" fmla="*/ 0 w 1295400"/>
                <a:gd name="connsiteY7" fmla="*/ 419100 h 1295400"/>
                <a:gd name="connsiteX8" fmla="*/ 0 w 1295400"/>
                <a:gd name="connsiteY8" fmla="*/ 1104900 h 1295400"/>
                <a:gd name="connsiteX9" fmla="*/ 190500 w 1295400"/>
                <a:gd name="connsiteY9" fmla="*/ 1295400 h 1295400"/>
                <a:gd name="connsiteX10" fmla="*/ 1104900 w 1295400"/>
                <a:gd name="connsiteY10" fmla="*/ 1295400 h 1295400"/>
                <a:gd name="connsiteX11" fmla="*/ 1295400 w 1295400"/>
                <a:gd name="connsiteY11" fmla="*/ 1104900 h 1295400"/>
                <a:gd name="connsiteX12" fmla="*/ 1295400 w 1295400"/>
                <a:gd name="connsiteY12" fmla="*/ 419100 h 1295400"/>
                <a:gd name="connsiteX13" fmla="*/ 1104900 w 1295400"/>
                <a:gd name="connsiteY13" fmla="*/ 228600 h 1295400"/>
                <a:gd name="connsiteX14" fmla="*/ 1143000 w 1295400"/>
                <a:gd name="connsiteY14" fmla="*/ 1104900 h 1295400"/>
                <a:gd name="connsiteX15" fmla="*/ 1104900 w 1295400"/>
                <a:gd name="connsiteY15" fmla="*/ 1143000 h 1295400"/>
                <a:gd name="connsiteX16" fmla="*/ 190500 w 1295400"/>
                <a:gd name="connsiteY16" fmla="*/ 1143000 h 1295400"/>
                <a:gd name="connsiteX17" fmla="*/ 152400 w 1295400"/>
                <a:gd name="connsiteY17" fmla="*/ 1104900 h 1295400"/>
                <a:gd name="connsiteX18" fmla="*/ 152400 w 1295400"/>
                <a:gd name="connsiteY18" fmla="*/ 419100 h 1295400"/>
                <a:gd name="connsiteX19" fmla="*/ 190500 w 1295400"/>
                <a:gd name="connsiteY19" fmla="*/ 381000 h 1295400"/>
                <a:gd name="connsiteX20" fmla="*/ 304800 w 1295400"/>
                <a:gd name="connsiteY20" fmla="*/ 381000 h 1295400"/>
                <a:gd name="connsiteX21" fmla="*/ 350520 w 1295400"/>
                <a:gd name="connsiteY21" fmla="*/ 365760 h 1295400"/>
                <a:gd name="connsiteX22" fmla="*/ 533400 w 1295400"/>
                <a:gd name="connsiteY22" fmla="*/ 228600 h 1295400"/>
                <a:gd name="connsiteX23" fmla="*/ 533400 w 1295400"/>
                <a:gd name="connsiteY23" fmla="*/ 304800 h 1295400"/>
                <a:gd name="connsiteX24" fmla="*/ 609600 w 1295400"/>
                <a:gd name="connsiteY24" fmla="*/ 381000 h 1295400"/>
                <a:gd name="connsiteX25" fmla="*/ 1104900 w 1295400"/>
                <a:gd name="connsiteY25" fmla="*/ 381000 h 1295400"/>
                <a:gd name="connsiteX26" fmla="*/ 1143000 w 1295400"/>
                <a:gd name="connsiteY26" fmla="*/ 4191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95400" h="1295400">
                  <a:moveTo>
                    <a:pt x="1104900" y="228600"/>
                  </a:moveTo>
                  <a:lnTo>
                    <a:pt x="685800" y="228600"/>
                  </a:lnTo>
                  <a:lnTo>
                    <a:pt x="685800" y="76200"/>
                  </a:lnTo>
                  <a:cubicBezTo>
                    <a:pt x="685800" y="34116"/>
                    <a:pt x="651684" y="0"/>
                    <a:pt x="609600" y="0"/>
                  </a:cubicBezTo>
                  <a:cubicBezTo>
                    <a:pt x="593113" y="0"/>
                    <a:pt x="577070" y="5348"/>
                    <a:pt x="563880" y="15240"/>
                  </a:cubicBezTo>
                  <a:lnTo>
                    <a:pt x="279397" y="228600"/>
                  </a:lnTo>
                  <a:lnTo>
                    <a:pt x="190500" y="228600"/>
                  </a:lnTo>
                  <a:cubicBezTo>
                    <a:pt x="85340" y="228721"/>
                    <a:pt x="121" y="313940"/>
                    <a:pt x="0" y="419100"/>
                  </a:cubicBezTo>
                  <a:lnTo>
                    <a:pt x="0" y="1104900"/>
                  </a:lnTo>
                  <a:cubicBezTo>
                    <a:pt x="121" y="1210060"/>
                    <a:pt x="85340" y="1295279"/>
                    <a:pt x="190500" y="1295400"/>
                  </a:cubicBezTo>
                  <a:lnTo>
                    <a:pt x="1104900" y="1295400"/>
                  </a:lnTo>
                  <a:cubicBezTo>
                    <a:pt x="1210060" y="1295279"/>
                    <a:pt x="1295279" y="1210060"/>
                    <a:pt x="1295400" y="1104900"/>
                  </a:cubicBezTo>
                  <a:lnTo>
                    <a:pt x="1295400" y="419100"/>
                  </a:lnTo>
                  <a:cubicBezTo>
                    <a:pt x="1295279" y="313940"/>
                    <a:pt x="1210060" y="228721"/>
                    <a:pt x="1104900" y="228600"/>
                  </a:cubicBezTo>
                  <a:close/>
                  <a:moveTo>
                    <a:pt x="1143000" y="1104900"/>
                  </a:moveTo>
                  <a:cubicBezTo>
                    <a:pt x="1143000" y="1125942"/>
                    <a:pt x="1125942" y="1143000"/>
                    <a:pt x="1104900" y="1143000"/>
                  </a:cubicBezTo>
                  <a:lnTo>
                    <a:pt x="190500" y="1143000"/>
                  </a:lnTo>
                  <a:cubicBezTo>
                    <a:pt x="169458" y="1143000"/>
                    <a:pt x="152400" y="1125942"/>
                    <a:pt x="152400" y="1104900"/>
                  </a:cubicBezTo>
                  <a:lnTo>
                    <a:pt x="152400" y="419100"/>
                  </a:lnTo>
                  <a:cubicBezTo>
                    <a:pt x="152400" y="398058"/>
                    <a:pt x="169458" y="381000"/>
                    <a:pt x="190500" y="381000"/>
                  </a:cubicBezTo>
                  <a:lnTo>
                    <a:pt x="304800" y="381000"/>
                  </a:lnTo>
                  <a:cubicBezTo>
                    <a:pt x="321287" y="381000"/>
                    <a:pt x="337330" y="375652"/>
                    <a:pt x="350520" y="365760"/>
                  </a:cubicBezTo>
                  <a:lnTo>
                    <a:pt x="533400" y="228600"/>
                  </a:lnTo>
                  <a:lnTo>
                    <a:pt x="533400" y="304800"/>
                  </a:lnTo>
                  <a:cubicBezTo>
                    <a:pt x="533400" y="346884"/>
                    <a:pt x="567516" y="381000"/>
                    <a:pt x="609600" y="381000"/>
                  </a:cubicBezTo>
                  <a:lnTo>
                    <a:pt x="1104900" y="381000"/>
                  </a:lnTo>
                  <a:cubicBezTo>
                    <a:pt x="1125942" y="381000"/>
                    <a:pt x="1143000" y="398058"/>
                    <a:pt x="1143000" y="4191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4" name="Freeform: Shape 2113">
              <a:extLst>
                <a:ext uri="{FF2B5EF4-FFF2-40B4-BE49-F238E27FC236}">
                  <a16:creationId xmlns:a16="http://schemas.microsoft.com/office/drawing/2014/main" id="{D19CB12C-9814-446E-84CB-EA941169875E}"/>
                </a:ext>
              </a:extLst>
            </p:cNvPr>
            <p:cNvSpPr/>
            <p:nvPr/>
          </p:nvSpPr>
          <p:spPr>
            <a:xfrm>
              <a:off x="4811712" y="4740275"/>
              <a:ext cx="457200" cy="152400"/>
            </a:xfrm>
            <a:custGeom>
              <a:avLst/>
              <a:gdLst>
                <a:gd name="connsiteX0" fmla="*/ 381000 w 457200"/>
                <a:gd name="connsiteY0" fmla="*/ 0 h 152400"/>
                <a:gd name="connsiteX1" fmla="*/ 76200 w 457200"/>
                <a:gd name="connsiteY1" fmla="*/ 0 h 152400"/>
                <a:gd name="connsiteX2" fmla="*/ 0 w 457200"/>
                <a:gd name="connsiteY2" fmla="*/ 76200 h 152400"/>
                <a:gd name="connsiteX3" fmla="*/ 76200 w 457200"/>
                <a:gd name="connsiteY3" fmla="*/ 152400 h 152400"/>
                <a:gd name="connsiteX4" fmla="*/ 381000 w 457200"/>
                <a:gd name="connsiteY4" fmla="*/ 152400 h 152400"/>
                <a:gd name="connsiteX5" fmla="*/ 457200 w 457200"/>
                <a:gd name="connsiteY5" fmla="*/ 76200 h 152400"/>
                <a:gd name="connsiteX6" fmla="*/ 381000 w 4572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81000" y="152400"/>
                  </a:lnTo>
                  <a:cubicBezTo>
                    <a:pt x="423084" y="152400"/>
                    <a:pt x="457200" y="118284"/>
                    <a:pt x="457200" y="76200"/>
                  </a:cubicBezTo>
                  <a:cubicBezTo>
                    <a:pt x="457200" y="34116"/>
                    <a:pt x="423084" y="0"/>
                    <a:pt x="3810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F6F74C03-2FFC-41B4-A641-98606214F59B}"/>
                </a:ext>
              </a:extLst>
            </p:cNvPr>
            <p:cNvSpPr/>
            <p:nvPr/>
          </p:nvSpPr>
          <p:spPr>
            <a:xfrm>
              <a:off x="4659312" y="3902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16" name="Graphic 42">
            <a:extLst>
              <a:ext uri="{FF2B5EF4-FFF2-40B4-BE49-F238E27FC236}">
                <a16:creationId xmlns:a16="http://schemas.microsoft.com/office/drawing/2014/main" id="{391F2681-9851-4144-A198-A19CDE577DB8}"/>
              </a:ext>
            </a:extLst>
          </p:cNvPr>
          <p:cNvGrpSpPr/>
          <p:nvPr/>
        </p:nvGrpSpPr>
        <p:grpSpPr>
          <a:xfrm>
            <a:off x="4722617" y="1336867"/>
            <a:ext cx="720000" cy="720000"/>
            <a:chOff x="2601912" y="396875"/>
            <a:chExt cx="4876800" cy="4876800"/>
          </a:xfrm>
        </p:grpSpPr>
        <p:sp>
          <p:nvSpPr>
            <p:cNvPr id="2117" name="Freeform: Shape 2116">
              <a:extLst>
                <a:ext uri="{FF2B5EF4-FFF2-40B4-BE49-F238E27FC236}">
                  <a16:creationId xmlns:a16="http://schemas.microsoft.com/office/drawing/2014/main" id="{277CF70B-FF71-4305-8391-2C3DB5B4F509}"/>
                </a:ext>
              </a:extLst>
            </p:cNvPr>
            <p:cNvSpPr/>
            <p:nvPr/>
          </p:nvSpPr>
          <p:spPr>
            <a:xfrm>
              <a:off x="5192712" y="2378075"/>
              <a:ext cx="2057400" cy="1676400"/>
            </a:xfrm>
            <a:custGeom>
              <a:avLst/>
              <a:gdLst>
                <a:gd name="connsiteX0" fmla="*/ 1219200 w 2057400"/>
                <a:gd name="connsiteY0" fmla="*/ 0 h 1676400"/>
                <a:gd name="connsiteX1" fmla="*/ 449952 w 2057400"/>
                <a:gd name="connsiteY1" fmla="*/ 504882 h 1676400"/>
                <a:gd name="connsiteX2" fmla="*/ 0 w 2057400"/>
                <a:gd name="connsiteY2" fmla="*/ 762000 h 1676400"/>
                <a:gd name="connsiteX3" fmla="*/ 394221 w 2057400"/>
                <a:gd name="connsiteY3" fmla="*/ 987266 h 1676400"/>
                <a:gd name="connsiteX4" fmla="*/ 1368139 w 2057400"/>
                <a:gd name="connsiteY4" fmla="*/ 1663185 h 1676400"/>
                <a:gd name="connsiteX5" fmla="*/ 2044057 w 2057400"/>
                <a:gd name="connsiteY5" fmla="*/ 689267 h 1676400"/>
                <a:gd name="connsiteX6" fmla="*/ 1219200 w 2057400"/>
                <a:gd name="connsiteY6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7400" h="1676400">
                  <a:moveTo>
                    <a:pt x="1219200" y="0"/>
                  </a:moveTo>
                  <a:cubicBezTo>
                    <a:pt x="885087" y="-24"/>
                    <a:pt x="582856" y="198341"/>
                    <a:pt x="449952" y="504882"/>
                  </a:cubicBezTo>
                  <a:lnTo>
                    <a:pt x="0" y="762000"/>
                  </a:lnTo>
                  <a:lnTo>
                    <a:pt x="394221" y="987266"/>
                  </a:lnTo>
                  <a:cubicBezTo>
                    <a:pt x="476511" y="1442856"/>
                    <a:pt x="912549" y="1745475"/>
                    <a:pt x="1368139" y="1663185"/>
                  </a:cubicBezTo>
                  <a:cubicBezTo>
                    <a:pt x="1823728" y="1580895"/>
                    <a:pt x="2126348" y="1144857"/>
                    <a:pt x="2044057" y="689267"/>
                  </a:cubicBezTo>
                  <a:cubicBezTo>
                    <a:pt x="1971987" y="290258"/>
                    <a:pt x="1624665" y="30"/>
                    <a:pt x="1219200" y="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8" name="Freeform: Shape 2117">
              <a:extLst>
                <a:ext uri="{FF2B5EF4-FFF2-40B4-BE49-F238E27FC236}">
                  <a16:creationId xmlns:a16="http://schemas.microsoft.com/office/drawing/2014/main" id="{8D32DB7A-A1D6-4FC8-80AE-F39B68275C2C}"/>
                </a:ext>
              </a:extLst>
            </p:cNvPr>
            <p:cNvSpPr/>
            <p:nvPr/>
          </p:nvSpPr>
          <p:spPr>
            <a:xfrm>
              <a:off x="6335712" y="27590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9" name="Freeform: Shape 2118">
              <a:extLst>
                <a:ext uri="{FF2B5EF4-FFF2-40B4-BE49-F238E27FC236}">
                  <a16:creationId xmlns:a16="http://schemas.microsoft.com/office/drawing/2014/main" id="{D4DFB550-B495-444C-BC5B-1A2D3A0CB051}"/>
                </a:ext>
              </a:extLst>
            </p:cNvPr>
            <p:cNvSpPr/>
            <p:nvPr/>
          </p:nvSpPr>
          <p:spPr>
            <a:xfrm>
              <a:off x="6006182" y="2949806"/>
              <a:ext cx="342900" cy="257175"/>
            </a:xfrm>
            <a:custGeom>
              <a:avLst/>
              <a:gdLst>
                <a:gd name="connsiteX0" fmla="*/ 273675 w 342900"/>
                <a:gd name="connsiteY0" fmla="*/ 266469 h 257175"/>
                <a:gd name="connsiteX1" fmla="*/ 235651 w 342900"/>
                <a:gd name="connsiteY1" fmla="*/ 256249 h 257175"/>
                <a:gd name="connsiteX2" fmla="*/ 37674 w 342900"/>
                <a:gd name="connsiteY2" fmla="*/ 141949 h 257175"/>
                <a:gd name="connsiteX3" fmla="*/ 10476 w 342900"/>
                <a:gd name="connsiteY3" fmla="*/ 37674 h 257175"/>
                <a:gd name="connsiteX4" fmla="*/ 113874 w 342900"/>
                <a:gd name="connsiteY4" fmla="*/ 9970 h 257175"/>
                <a:gd name="connsiteX5" fmla="*/ 311852 w 342900"/>
                <a:gd name="connsiteY5" fmla="*/ 124270 h 257175"/>
                <a:gd name="connsiteX6" fmla="*/ 339764 w 342900"/>
                <a:gd name="connsiteY6" fmla="*/ 228356 h 257175"/>
                <a:gd name="connsiteX7" fmla="*/ 273676 w 342900"/>
                <a:gd name="connsiteY7" fmla="*/ 26646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57175">
                  <a:moveTo>
                    <a:pt x="273675" y="266469"/>
                  </a:moveTo>
                  <a:cubicBezTo>
                    <a:pt x="260322" y="266469"/>
                    <a:pt x="247205" y="262943"/>
                    <a:pt x="235651" y="256249"/>
                  </a:cubicBezTo>
                  <a:lnTo>
                    <a:pt x="37674" y="141949"/>
                  </a:lnTo>
                  <a:cubicBezTo>
                    <a:pt x="1369" y="120665"/>
                    <a:pt x="-10808" y="73980"/>
                    <a:pt x="10476" y="37674"/>
                  </a:cubicBezTo>
                  <a:cubicBezTo>
                    <a:pt x="31560" y="1709"/>
                    <a:pt x="77633" y="-10635"/>
                    <a:pt x="113874" y="9970"/>
                  </a:cubicBezTo>
                  <a:lnTo>
                    <a:pt x="311852" y="124270"/>
                  </a:lnTo>
                  <a:cubicBezTo>
                    <a:pt x="348302" y="145305"/>
                    <a:pt x="360798" y="191906"/>
                    <a:pt x="339764" y="228356"/>
                  </a:cubicBezTo>
                  <a:cubicBezTo>
                    <a:pt x="326138" y="251967"/>
                    <a:pt x="300936" y="266501"/>
                    <a:pt x="273676" y="26646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0" name="Freeform: Shape 2119">
              <a:extLst>
                <a:ext uri="{FF2B5EF4-FFF2-40B4-BE49-F238E27FC236}">
                  <a16:creationId xmlns:a16="http://schemas.microsoft.com/office/drawing/2014/main" id="{69D75A60-9362-4734-B37B-1B7D586ED6C7}"/>
                </a:ext>
              </a:extLst>
            </p:cNvPr>
            <p:cNvSpPr/>
            <p:nvPr/>
          </p:nvSpPr>
          <p:spPr>
            <a:xfrm>
              <a:off x="6005743" y="3216505"/>
              <a:ext cx="342900" cy="257175"/>
            </a:xfrm>
            <a:custGeom>
              <a:avLst/>
              <a:gdLst>
                <a:gd name="connsiteX0" fmla="*/ 76280 w 342900"/>
                <a:gd name="connsiteY0" fmla="*/ 266470 h 257175"/>
                <a:gd name="connsiteX1" fmla="*/ 0 w 342900"/>
                <a:gd name="connsiteY1" fmla="*/ 190350 h 257175"/>
                <a:gd name="connsiteX2" fmla="*/ 38113 w 342900"/>
                <a:gd name="connsiteY2" fmla="*/ 124271 h 257175"/>
                <a:gd name="connsiteX3" fmla="*/ 236091 w 342900"/>
                <a:gd name="connsiteY3" fmla="*/ 9971 h 257175"/>
                <a:gd name="connsiteX4" fmla="*/ 339995 w 342900"/>
                <a:gd name="connsiteY4" fmla="*/ 38551 h 257175"/>
                <a:gd name="connsiteX5" fmla="*/ 312291 w 342900"/>
                <a:gd name="connsiteY5" fmla="*/ 141949 h 257175"/>
                <a:gd name="connsiteX6" fmla="*/ 114313 w 342900"/>
                <a:gd name="connsiteY6" fmla="*/ 256249 h 257175"/>
                <a:gd name="connsiteX7" fmla="*/ 76280 w 342900"/>
                <a:gd name="connsiteY7" fmla="*/ 26647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57175">
                  <a:moveTo>
                    <a:pt x="76280" y="266470"/>
                  </a:moveTo>
                  <a:cubicBezTo>
                    <a:pt x="34196" y="266514"/>
                    <a:pt x="44" y="232434"/>
                    <a:pt x="0" y="190350"/>
                  </a:cubicBezTo>
                  <a:cubicBezTo>
                    <a:pt x="-28" y="163092"/>
                    <a:pt x="14505" y="137895"/>
                    <a:pt x="38113" y="124271"/>
                  </a:cubicBezTo>
                  <a:lnTo>
                    <a:pt x="236091" y="9971"/>
                  </a:lnTo>
                  <a:cubicBezTo>
                    <a:pt x="272675" y="-10829"/>
                    <a:pt x="319195" y="1966"/>
                    <a:pt x="339995" y="38551"/>
                  </a:cubicBezTo>
                  <a:cubicBezTo>
                    <a:pt x="360600" y="74793"/>
                    <a:pt x="348256" y="120865"/>
                    <a:pt x="312291" y="141949"/>
                  </a:cubicBezTo>
                  <a:lnTo>
                    <a:pt x="114313" y="256249"/>
                  </a:lnTo>
                  <a:cubicBezTo>
                    <a:pt x="102756" y="262944"/>
                    <a:pt x="89636" y="266470"/>
                    <a:pt x="76280" y="26647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1" name="Freeform: Shape 2120">
              <a:extLst>
                <a:ext uri="{FF2B5EF4-FFF2-40B4-BE49-F238E27FC236}">
                  <a16:creationId xmlns:a16="http://schemas.microsoft.com/office/drawing/2014/main" id="{48D55D04-1F84-40A0-B0FA-407133E368D0}"/>
                </a:ext>
              </a:extLst>
            </p:cNvPr>
            <p:cNvSpPr/>
            <p:nvPr/>
          </p:nvSpPr>
          <p:spPr>
            <a:xfrm>
              <a:off x="6335712" y="32924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2" name="Freeform: Shape 2121">
              <a:extLst>
                <a:ext uri="{FF2B5EF4-FFF2-40B4-BE49-F238E27FC236}">
                  <a16:creationId xmlns:a16="http://schemas.microsoft.com/office/drawing/2014/main" id="{B77A7993-6C0D-4ACC-877D-7CF3D5C4D296}"/>
                </a:ext>
              </a:extLst>
            </p:cNvPr>
            <p:cNvSpPr/>
            <p:nvPr/>
          </p:nvSpPr>
          <p:spPr>
            <a:xfrm>
              <a:off x="6468116" y="3216506"/>
              <a:ext cx="342900" cy="257175"/>
            </a:xfrm>
            <a:custGeom>
              <a:avLst/>
              <a:gdLst>
                <a:gd name="connsiteX0" fmla="*/ 273685 w 342900"/>
                <a:gd name="connsiteY0" fmla="*/ 266469 h 257175"/>
                <a:gd name="connsiteX1" fmla="*/ 235652 w 342900"/>
                <a:gd name="connsiteY1" fmla="*/ 256249 h 257175"/>
                <a:gd name="connsiteX2" fmla="*/ 37674 w 342900"/>
                <a:gd name="connsiteY2" fmla="*/ 141949 h 257175"/>
                <a:gd name="connsiteX3" fmla="*/ 10476 w 342900"/>
                <a:gd name="connsiteY3" fmla="*/ 37674 h 257175"/>
                <a:gd name="connsiteX4" fmla="*/ 113874 w 342900"/>
                <a:gd name="connsiteY4" fmla="*/ 9970 h 257175"/>
                <a:gd name="connsiteX5" fmla="*/ 311852 w 342900"/>
                <a:gd name="connsiteY5" fmla="*/ 124270 h 257175"/>
                <a:gd name="connsiteX6" fmla="*/ 339764 w 342900"/>
                <a:gd name="connsiteY6" fmla="*/ 228356 h 257175"/>
                <a:gd name="connsiteX7" fmla="*/ 273685 w 342900"/>
                <a:gd name="connsiteY7" fmla="*/ 26646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57175">
                  <a:moveTo>
                    <a:pt x="273685" y="266469"/>
                  </a:moveTo>
                  <a:cubicBezTo>
                    <a:pt x="260329" y="266469"/>
                    <a:pt x="247209" y="262943"/>
                    <a:pt x="235652" y="256249"/>
                  </a:cubicBezTo>
                  <a:lnTo>
                    <a:pt x="37674" y="141949"/>
                  </a:lnTo>
                  <a:cubicBezTo>
                    <a:pt x="1369" y="120665"/>
                    <a:pt x="-10808" y="73980"/>
                    <a:pt x="10476" y="37674"/>
                  </a:cubicBezTo>
                  <a:cubicBezTo>
                    <a:pt x="31560" y="1709"/>
                    <a:pt x="77633" y="-10635"/>
                    <a:pt x="113874" y="9970"/>
                  </a:cubicBezTo>
                  <a:lnTo>
                    <a:pt x="311852" y="124270"/>
                  </a:lnTo>
                  <a:cubicBezTo>
                    <a:pt x="348302" y="145305"/>
                    <a:pt x="360798" y="191906"/>
                    <a:pt x="339764" y="228356"/>
                  </a:cubicBezTo>
                  <a:cubicBezTo>
                    <a:pt x="326139" y="251964"/>
                    <a:pt x="300942" y="266498"/>
                    <a:pt x="273685" y="26646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3" name="Freeform: Shape 2122">
              <a:extLst>
                <a:ext uri="{FF2B5EF4-FFF2-40B4-BE49-F238E27FC236}">
                  <a16:creationId xmlns:a16="http://schemas.microsoft.com/office/drawing/2014/main" id="{1A8B27AB-0C62-4326-9096-FAB3D1431813}"/>
                </a:ext>
              </a:extLst>
            </p:cNvPr>
            <p:cNvSpPr/>
            <p:nvPr/>
          </p:nvSpPr>
          <p:spPr>
            <a:xfrm>
              <a:off x="6467677" y="2949805"/>
              <a:ext cx="342900" cy="257175"/>
            </a:xfrm>
            <a:custGeom>
              <a:avLst/>
              <a:gdLst>
                <a:gd name="connsiteX0" fmla="*/ 76290 w 342900"/>
                <a:gd name="connsiteY0" fmla="*/ 266470 h 257175"/>
                <a:gd name="connsiteX1" fmla="*/ 0 w 342900"/>
                <a:gd name="connsiteY1" fmla="*/ 190359 h 257175"/>
                <a:gd name="connsiteX2" fmla="*/ 38113 w 342900"/>
                <a:gd name="connsiteY2" fmla="*/ 124271 h 257175"/>
                <a:gd name="connsiteX3" fmla="*/ 236090 w 342900"/>
                <a:gd name="connsiteY3" fmla="*/ 9971 h 257175"/>
                <a:gd name="connsiteX4" fmla="*/ 339994 w 342900"/>
                <a:gd name="connsiteY4" fmla="*/ 38551 h 257175"/>
                <a:gd name="connsiteX5" fmla="*/ 312290 w 342900"/>
                <a:gd name="connsiteY5" fmla="*/ 141949 h 257175"/>
                <a:gd name="connsiteX6" fmla="*/ 114313 w 342900"/>
                <a:gd name="connsiteY6" fmla="*/ 256249 h 257175"/>
                <a:gd name="connsiteX7" fmla="*/ 76289 w 342900"/>
                <a:gd name="connsiteY7" fmla="*/ 26647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57175">
                  <a:moveTo>
                    <a:pt x="76290" y="266470"/>
                  </a:moveTo>
                  <a:cubicBezTo>
                    <a:pt x="34206" y="266519"/>
                    <a:pt x="49" y="232443"/>
                    <a:pt x="0" y="190359"/>
                  </a:cubicBezTo>
                  <a:cubicBezTo>
                    <a:pt x="-32" y="163098"/>
                    <a:pt x="14502" y="137897"/>
                    <a:pt x="38113" y="124271"/>
                  </a:cubicBezTo>
                  <a:lnTo>
                    <a:pt x="236090" y="9971"/>
                  </a:lnTo>
                  <a:cubicBezTo>
                    <a:pt x="272675" y="-10829"/>
                    <a:pt x="319194" y="1966"/>
                    <a:pt x="339994" y="38551"/>
                  </a:cubicBezTo>
                  <a:cubicBezTo>
                    <a:pt x="360600" y="74793"/>
                    <a:pt x="348255" y="120865"/>
                    <a:pt x="312290" y="141949"/>
                  </a:cubicBezTo>
                  <a:lnTo>
                    <a:pt x="114313" y="256249"/>
                  </a:lnTo>
                  <a:cubicBezTo>
                    <a:pt x="102759" y="262944"/>
                    <a:pt x="89643" y="266470"/>
                    <a:pt x="76289" y="26647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4" name="Freeform: Shape 2123">
              <a:extLst>
                <a:ext uri="{FF2B5EF4-FFF2-40B4-BE49-F238E27FC236}">
                  <a16:creationId xmlns:a16="http://schemas.microsoft.com/office/drawing/2014/main" id="{623C6FA3-68F5-41E7-8801-7463B86BFF0A}"/>
                </a:ext>
              </a:extLst>
            </p:cNvPr>
            <p:cNvSpPr/>
            <p:nvPr/>
          </p:nvSpPr>
          <p:spPr>
            <a:xfrm>
              <a:off x="4049712" y="2606675"/>
              <a:ext cx="609600" cy="304800"/>
            </a:xfrm>
            <a:custGeom>
              <a:avLst/>
              <a:gdLst>
                <a:gd name="connsiteX0" fmla="*/ 304800 w 609600"/>
                <a:gd name="connsiteY0" fmla="*/ 0 h 304800"/>
                <a:gd name="connsiteX1" fmla="*/ 304800 w 609600"/>
                <a:gd name="connsiteY1" fmla="*/ 0 h 304800"/>
                <a:gd name="connsiteX2" fmla="*/ 609600 w 609600"/>
                <a:gd name="connsiteY2" fmla="*/ 304800 h 304800"/>
                <a:gd name="connsiteX3" fmla="*/ 609600 w 609600"/>
                <a:gd name="connsiteY3" fmla="*/ 304800 h 304800"/>
                <a:gd name="connsiteX4" fmla="*/ 609600 w 609600"/>
                <a:gd name="connsiteY4" fmla="*/ 304800 h 304800"/>
                <a:gd name="connsiteX5" fmla="*/ 0 w 609600"/>
                <a:gd name="connsiteY5" fmla="*/ 304800 h 304800"/>
                <a:gd name="connsiteX6" fmla="*/ 0 w 609600"/>
                <a:gd name="connsiteY6" fmla="*/ 304800 h 304800"/>
                <a:gd name="connsiteX7" fmla="*/ 0 w 609600"/>
                <a:gd name="connsiteY7" fmla="*/ 304800 h 304800"/>
                <a:gd name="connsiteX8" fmla="*/ 304800 w 6096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304800" y="0"/>
                  </a:moveTo>
                  <a:lnTo>
                    <a:pt x="304800" y="0"/>
                  </a:lnTo>
                  <a:cubicBezTo>
                    <a:pt x="473136" y="0"/>
                    <a:pt x="609600" y="136464"/>
                    <a:pt x="609600" y="304800"/>
                  </a:cubicBezTo>
                  <a:lnTo>
                    <a:pt x="609600" y="304800"/>
                  </a:lnTo>
                  <a:lnTo>
                    <a:pt x="609600" y="304800"/>
                  </a:lnTo>
                  <a:lnTo>
                    <a:pt x="0" y="304800"/>
                  </a:lnTo>
                  <a:lnTo>
                    <a:pt x="0" y="304800"/>
                  </a:lnTo>
                  <a:lnTo>
                    <a:pt x="0" y="304800"/>
                  </a:ln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5" name="Freeform: Shape 2124">
              <a:extLst>
                <a:ext uri="{FF2B5EF4-FFF2-40B4-BE49-F238E27FC236}">
                  <a16:creationId xmlns:a16="http://schemas.microsoft.com/office/drawing/2014/main" id="{99A63FAC-AB44-458F-A500-E8C9FBA66B72}"/>
                </a:ext>
              </a:extLst>
            </p:cNvPr>
            <p:cNvSpPr/>
            <p:nvPr/>
          </p:nvSpPr>
          <p:spPr>
            <a:xfrm>
              <a:off x="4735512" y="2149475"/>
              <a:ext cx="381000" cy="304800"/>
            </a:xfrm>
            <a:custGeom>
              <a:avLst/>
              <a:gdLst>
                <a:gd name="connsiteX0" fmla="*/ 0 w 381000"/>
                <a:gd name="connsiteY0" fmla="*/ 0 h 304800"/>
                <a:gd name="connsiteX1" fmla="*/ 228600 w 381000"/>
                <a:gd name="connsiteY1" fmla="*/ 0 h 304800"/>
                <a:gd name="connsiteX2" fmla="*/ 381000 w 381000"/>
                <a:gd name="connsiteY2" fmla="*/ 152400 h 304800"/>
                <a:gd name="connsiteX3" fmla="*/ 381000 w 381000"/>
                <a:gd name="connsiteY3" fmla="*/ 152400 h 304800"/>
                <a:gd name="connsiteX4" fmla="*/ 228600 w 381000"/>
                <a:gd name="connsiteY4" fmla="*/ 304800 h 304800"/>
                <a:gd name="connsiteX5" fmla="*/ 0 w 381000"/>
                <a:gd name="connsiteY5" fmla="*/ 304800 h 304800"/>
                <a:gd name="connsiteX6" fmla="*/ 0 w 381000"/>
                <a:gd name="connsiteY6" fmla="*/ 304800 h 304800"/>
                <a:gd name="connsiteX7" fmla="*/ 0 w 381000"/>
                <a:gd name="connsiteY7" fmla="*/ 0 h 304800"/>
                <a:gd name="connsiteX8" fmla="*/ 0 w 3810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304800">
                  <a:moveTo>
                    <a:pt x="0" y="0"/>
                  </a:moveTo>
                  <a:lnTo>
                    <a:pt x="228600" y="0"/>
                  </a:lnTo>
                  <a:cubicBezTo>
                    <a:pt x="312768" y="0"/>
                    <a:pt x="381000" y="68232"/>
                    <a:pt x="381000" y="152400"/>
                  </a:cubicBezTo>
                  <a:lnTo>
                    <a:pt x="381000" y="152400"/>
                  </a:lnTo>
                  <a:cubicBezTo>
                    <a:pt x="381000" y="236568"/>
                    <a:pt x="312768" y="304800"/>
                    <a:pt x="228600" y="304800"/>
                  </a:cubicBezTo>
                  <a:lnTo>
                    <a:pt x="0" y="304800"/>
                  </a:lnTo>
                  <a:lnTo>
                    <a:pt x="0" y="30480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6" name="Freeform: Shape 2125">
              <a:extLst>
                <a:ext uri="{FF2B5EF4-FFF2-40B4-BE49-F238E27FC236}">
                  <a16:creationId xmlns:a16="http://schemas.microsoft.com/office/drawing/2014/main" id="{DC4FBA08-F850-41AD-A6E1-19D01FED5C8E}"/>
                </a:ext>
              </a:extLst>
            </p:cNvPr>
            <p:cNvSpPr/>
            <p:nvPr/>
          </p:nvSpPr>
          <p:spPr>
            <a:xfrm>
              <a:off x="4125912" y="1158875"/>
              <a:ext cx="457200" cy="685800"/>
            </a:xfrm>
            <a:custGeom>
              <a:avLst/>
              <a:gdLst>
                <a:gd name="connsiteX0" fmla="*/ 0 w 457200"/>
                <a:gd name="connsiteY0" fmla="*/ 0 h 685800"/>
                <a:gd name="connsiteX1" fmla="*/ 457200 w 457200"/>
                <a:gd name="connsiteY1" fmla="*/ 0 h 685800"/>
                <a:gd name="connsiteX2" fmla="*/ 457200 w 457200"/>
                <a:gd name="connsiteY2" fmla="*/ 0 h 685800"/>
                <a:gd name="connsiteX3" fmla="*/ 457200 w 457200"/>
                <a:gd name="connsiteY3" fmla="*/ 457200 h 685800"/>
                <a:gd name="connsiteX4" fmla="*/ 228600 w 457200"/>
                <a:gd name="connsiteY4" fmla="*/ 685800 h 685800"/>
                <a:gd name="connsiteX5" fmla="*/ 228600 w 457200"/>
                <a:gd name="connsiteY5" fmla="*/ 685800 h 685800"/>
                <a:gd name="connsiteX6" fmla="*/ 0 w 457200"/>
                <a:gd name="connsiteY6" fmla="*/ 457200 h 685800"/>
                <a:gd name="connsiteX7" fmla="*/ 0 w 457200"/>
                <a:gd name="connsiteY7" fmla="*/ 0 h 685800"/>
                <a:gd name="connsiteX8" fmla="*/ 0 w 457200"/>
                <a:gd name="connsiteY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685800">
                  <a:moveTo>
                    <a:pt x="0" y="0"/>
                  </a:moveTo>
                  <a:lnTo>
                    <a:pt x="457200" y="0"/>
                  </a:lnTo>
                  <a:lnTo>
                    <a:pt x="457200" y="0"/>
                  </a:lnTo>
                  <a:lnTo>
                    <a:pt x="457200" y="457200"/>
                  </a:lnTo>
                  <a:cubicBezTo>
                    <a:pt x="457200" y="583452"/>
                    <a:pt x="354852" y="685800"/>
                    <a:pt x="228600" y="685800"/>
                  </a:cubicBezTo>
                  <a:lnTo>
                    <a:pt x="228600" y="685800"/>
                  </a:lnTo>
                  <a:cubicBezTo>
                    <a:pt x="102348" y="685800"/>
                    <a:pt x="0" y="583452"/>
                    <a:pt x="0" y="4572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7" name="Freeform: Shape 2126">
              <a:extLst>
                <a:ext uri="{FF2B5EF4-FFF2-40B4-BE49-F238E27FC236}">
                  <a16:creationId xmlns:a16="http://schemas.microsoft.com/office/drawing/2014/main" id="{AAEF8F8E-DB1E-4A26-B5B8-854135A51F48}"/>
                </a:ext>
              </a:extLst>
            </p:cNvPr>
            <p:cNvSpPr/>
            <p:nvPr/>
          </p:nvSpPr>
          <p:spPr>
            <a:xfrm>
              <a:off x="4964112" y="1788030"/>
              <a:ext cx="685800" cy="581025"/>
            </a:xfrm>
            <a:custGeom>
              <a:avLst/>
              <a:gdLst>
                <a:gd name="connsiteX0" fmla="*/ 685800 w 685800"/>
                <a:gd name="connsiteY0" fmla="*/ 457200 h 581025"/>
                <a:gd name="connsiteX1" fmla="*/ 325965 w 685800"/>
                <a:gd name="connsiteY1" fmla="*/ 577148 h 581025"/>
                <a:gd name="connsiteX2" fmla="*/ 12709 w 685800"/>
                <a:gd name="connsiteY2" fmla="*/ 420522 h 581025"/>
                <a:gd name="connsiteX3" fmla="*/ 0 w 685800"/>
                <a:gd name="connsiteY3" fmla="*/ 342205 h 581025"/>
                <a:gd name="connsiteX4" fmla="*/ 0 w 685800"/>
                <a:gd name="connsiteY4" fmla="*/ 324717 h 581025"/>
                <a:gd name="connsiteX5" fmla="*/ 91183 w 685800"/>
                <a:gd name="connsiteY5" fmla="*/ 198206 h 581025"/>
                <a:gd name="connsiteX6" fmla="*/ 685800 w 685800"/>
                <a:gd name="connsiteY6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581025">
                  <a:moveTo>
                    <a:pt x="685800" y="457200"/>
                  </a:moveTo>
                  <a:lnTo>
                    <a:pt x="325965" y="577148"/>
                  </a:lnTo>
                  <a:cubicBezTo>
                    <a:pt x="196210" y="620400"/>
                    <a:pt x="55961" y="550276"/>
                    <a:pt x="12709" y="420522"/>
                  </a:cubicBezTo>
                  <a:cubicBezTo>
                    <a:pt x="4291" y="395269"/>
                    <a:pt x="0" y="368824"/>
                    <a:pt x="0" y="342205"/>
                  </a:cubicBezTo>
                  <a:lnTo>
                    <a:pt x="0" y="324717"/>
                  </a:lnTo>
                  <a:cubicBezTo>
                    <a:pt x="-1" y="267317"/>
                    <a:pt x="36728" y="216356"/>
                    <a:pt x="91183" y="198206"/>
                  </a:cubicBezTo>
                  <a:lnTo>
                    <a:pt x="685800" y="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8" name="Freeform: Shape 2127">
              <a:extLst>
                <a:ext uri="{FF2B5EF4-FFF2-40B4-BE49-F238E27FC236}">
                  <a16:creationId xmlns:a16="http://schemas.microsoft.com/office/drawing/2014/main" id="{6F727974-E1B6-4B4A-A490-7DA6D335A03F}"/>
                </a:ext>
              </a:extLst>
            </p:cNvPr>
            <p:cNvSpPr/>
            <p:nvPr/>
          </p:nvSpPr>
          <p:spPr>
            <a:xfrm>
              <a:off x="2830512" y="1768449"/>
              <a:ext cx="1981200" cy="2590800"/>
            </a:xfrm>
            <a:custGeom>
              <a:avLst/>
              <a:gdLst>
                <a:gd name="connsiteX0" fmla="*/ 1551623 w 1981200"/>
                <a:gd name="connsiteY0" fmla="*/ 846 h 2590800"/>
                <a:gd name="connsiteX1" fmla="*/ 1128122 w 1981200"/>
                <a:gd name="connsiteY1" fmla="*/ 228626 h 2590800"/>
                <a:gd name="connsiteX2" fmla="*/ 1128122 w 1981200"/>
                <a:gd name="connsiteY2" fmla="*/ 228626 h 2590800"/>
                <a:gd name="connsiteX3" fmla="*/ 0 w 1981200"/>
                <a:gd name="connsiteY3" fmla="*/ 1356729 h 2590800"/>
                <a:gd name="connsiteX4" fmla="*/ 0 w 1981200"/>
                <a:gd name="connsiteY4" fmla="*/ 2590827 h 2590800"/>
                <a:gd name="connsiteX5" fmla="*/ 1524000 w 1981200"/>
                <a:gd name="connsiteY5" fmla="*/ 2590827 h 2590800"/>
                <a:gd name="connsiteX6" fmla="*/ 1524000 w 1981200"/>
                <a:gd name="connsiteY6" fmla="*/ 1676426 h 2590800"/>
                <a:gd name="connsiteX7" fmla="*/ 1123950 w 1981200"/>
                <a:gd name="connsiteY7" fmla="*/ 1676426 h 2590800"/>
                <a:gd name="connsiteX8" fmla="*/ 762000 w 1981200"/>
                <a:gd name="connsiteY8" fmla="*/ 1314476 h 2590800"/>
                <a:gd name="connsiteX9" fmla="*/ 762000 w 1981200"/>
                <a:gd name="connsiteY9" fmla="*/ 1047776 h 2590800"/>
                <a:gd name="connsiteX10" fmla="*/ 1123950 w 1981200"/>
                <a:gd name="connsiteY10" fmla="*/ 685826 h 2590800"/>
                <a:gd name="connsiteX11" fmla="*/ 1128122 w 1981200"/>
                <a:gd name="connsiteY11" fmla="*/ 685826 h 2590800"/>
                <a:gd name="connsiteX12" fmla="*/ 1752674 w 1981200"/>
                <a:gd name="connsiteY12" fmla="*/ 853154 h 2590800"/>
                <a:gd name="connsiteX13" fmla="*/ 1920001 w 1981200"/>
                <a:gd name="connsiteY13" fmla="*/ 228602 h 2590800"/>
                <a:gd name="connsiteX14" fmla="*/ 1551623 w 1981200"/>
                <a:gd name="connsiteY14" fmla="*/ 846 h 259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1200" h="2590800">
                  <a:moveTo>
                    <a:pt x="1551623" y="846"/>
                  </a:moveTo>
                  <a:cubicBezTo>
                    <a:pt x="1378685" y="-9669"/>
                    <a:pt x="1214680" y="78541"/>
                    <a:pt x="1128122" y="228626"/>
                  </a:cubicBezTo>
                  <a:lnTo>
                    <a:pt x="1128122" y="228626"/>
                  </a:lnTo>
                  <a:cubicBezTo>
                    <a:pt x="505083" y="228621"/>
                    <a:pt x="5" y="733690"/>
                    <a:pt x="0" y="1356729"/>
                  </a:cubicBezTo>
                  <a:lnTo>
                    <a:pt x="0" y="2590827"/>
                  </a:lnTo>
                  <a:lnTo>
                    <a:pt x="1524000" y="2590827"/>
                  </a:lnTo>
                  <a:lnTo>
                    <a:pt x="1524000" y="1676426"/>
                  </a:lnTo>
                  <a:lnTo>
                    <a:pt x="1123950" y="1676426"/>
                  </a:lnTo>
                  <a:cubicBezTo>
                    <a:pt x="924051" y="1676426"/>
                    <a:pt x="762000" y="1514376"/>
                    <a:pt x="762000" y="1314476"/>
                  </a:cubicBezTo>
                  <a:lnTo>
                    <a:pt x="762000" y="1047776"/>
                  </a:lnTo>
                  <a:cubicBezTo>
                    <a:pt x="762000" y="847877"/>
                    <a:pt x="924051" y="685826"/>
                    <a:pt x="1123950" y="685826"/>
                  </a:cubicBezTo>
                  <a:lnTo>
                    <a:pt x="1128122" y="685826"/>
                  </a:lnTo>
                  <a:cubicBezTo>
                    <a:pt x="1254381" y="904498"/>
                    <a:pt x="1534003" y="979413"/>
                    <a:pt x="1752674" y="853154"/>
                  </a:cubicBezTo>
                  <a:cubicBezTo>
                    <a:pt x="1971345" y="726895"/>
                    <a:pt x="2046260" y="447273"/>
                    <a:pt x="1920001" y="228602"/>
                  </a:cubicBezTo>
                  <a:cubicBezTo>
                    <a:pt x="1843236" y="95649"/>
                    <a:pt x="1704867" y="10100"/>
                    <a:pt x="1551623" y="846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9" name="Freeform: Shape 2128">
              <a:extLst>
                <a:ext uri="{FF2B5EF4-FFF2-40B4-BE49-F238E27FC236}">
                  <a16:creationId xmlns:a16="http://schemas.microsoft.com/office/drawing/2014/main" id="{79842D08-8715-4144-BBE0-FCA0DC779968}"/>
                </a:ext>
              </a:extLst>
            </p:cNvPr>
            <p:cNvSpPr/>
            <p:nvPr/>
          </p:nvSpPr>
          <p:spPr>
            <a:xfrm>
              <a:off x="6259512" y="3063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0" name="Freeform: Shape 2129">
              <a:extLst>
                <a:ext uri="{FF2B5EF4-FFF2-40B4-BE49-F238E27FC236}">
                  <a16:creationId xmlns:a16="http://schemas.microsoft.com/office/drawing/2014/main" id="{51BB75B4-7C14-4B0A-A340-567367A939A1}"/>
                </a:ext>
              </a:extLst>
            </p:cNvPr>
            <p:cNvSpPr/>
            <p:nvPr/>
          </p:nvSpPr>
          <p:spPr>
            <a:xfrm>
              <a:off x="6288087" y="26352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C290BC87-9378-4B13-B8FF-B64EC5134BAF}"/>
                </a:ext>
              </a:extLst>
            </p:cNvPr>
            <p:cNvSpPr/>
            <p:nvPr/>
          </p:nvSpPr>
          <p:spPr>
            <a:xfrm>
              <a:off x="5863567" y="2835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51994D93-C817-4A14-8B7E-74495BFCB3F8}"/>
                </a:ext>
              </a:extLst>
            </p:cNvPr>
            <p:cNvSpPr/>
            <p:nvPr/>
          </p:nvSpPr>
          <p:spPr>
            <a:xfrm>
              <a:off x="5892142" y="33210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3" name="Freeform: Shape 2132">
              <a:extLst>
                <a:ext uri="{FF2B5EF4-FFF2-40B4-BE49-F238E27FC236}">
                  <a16:creationId xmlns:a16="http://schemas.microsoft.com/office/drawing/2014/main" id="{0C17645E-F29D-4988-A742-2311DF24ACF7}"/>
                </a:ext>
              </a:extLst>
            </p:cNvPr>
            <p:cNvSpPr/>
            <p:nvPr/>
          </p:nvSpPr>
          <p:spPr>
            <a:xfrm>
              <a:off x="6259512" y="3521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4" name="Freeform: Shape 2133">
              <a:extLst>
                <a:ext uri="{FF2B5EF4-FFF2-40B4-BE49-F238E27FC236}">
                  <a16:creationId xmlns:a16="http://schemas.microsoft.com/office/drawing/2014/main" id="{171BB614-AAC6-49C9-A5CD-F8166383828F}"/>
                </a:ext>
              </a:extLst>
            </p:cNvPr>
            <p:cNvSpPr/>
            <p:nvPr/>
          </p:nvSpPr>
          <p:spPr>
            <a:xfrm>
              <a:off x="6684032" y="33210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5" name="Freeform: Shape 2134">
              <a:extLst>
                <a:ext uri="{FF2B5EF4-FFF2-40B4-BE49-F238E27FC236}">
                  <a16:creationId xmlns:a16="http://schemas.microsoft.com/office/drawing/2014/main" id="{6A8F4756-6054-4EE4-AA03-4CD7BFC618AD}"/>
                </a:ext>
              </a:extLst>
            </p:cNvPr>
            <p:cNvSpPr/>
            <p:nvPr/>
          </p:nvSpPr>
          <p:spPr>
            <a:xfrm>
              <a:off x="6655457" y="2835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6" name="Freeform: Shape 2135">
              <a:extLst>
                <a:ext uri="{FF2B5EF4-FFF2-40B4-BE49-F238E27FC236}">
                  <a16:creationId xmlns:a16="http://schemas.microsoft.com/office/drawing/2014/main" id="{67439F8E-4FDA-4BCC-B8CE-6BABF564E156}"/>
                </a:ext>
              </a:extLst>
            </p:cNvPr>
            <p:cNvSpPr/>
            <p:nvPr/>
          </p:nvSpPr>
          <p:spPr>
            <a:xfrm>
              <a:off x="2830512" y="4359275"/>
              <a:ext cx="2286000" cy="457200"/>
            </a:xfrm>
            <a:custGeom>
              <a:avLst/>
              <a:gdLst>
                <a:gd name="connsiteX0" fmla="*/ 2286000 w 2286000"/>
                <a:gd name="connsiteY0" fmla="*/ 457200 h 457200"/>
                <a:gd name="connsiteX1" fmla="*/ 0 w 2286000"/>
                <a:gd name="connsiteY1" fmla="*/ 457200 h 457200"/>
                <a:gd name="connsiteX2" fmla="*/ 0 w 2286000"/>
                <a:gd name="connsiteY2" fmla="*/ 0 h 457200"/>
                <a:gd name="connsiteX3" fmla="*/ 2114550 w 2286000"/>
                <a:gd name="connsiteY3" fmla="*/ 0 h 457200"/>
                <a:gd name="connsiteX4" fmla="*/ 2286000 w 2286000"/>
                <a:gd name="connsiteY4" fmla="*/ 17145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0" h="457200">
                  <a:moveTo>
                    <a:pt x="2286000" y="457200"/>
                  </a:moveTo>
                  <a:lnTo>
                    <a:pt x="0" y="457200"/>
                  </a:lnTo>
                  <a:lnTo>
                    <a:pt x="0" y="0"/>
                  </a:lnTo>
                  <a:lnTo>
                    <a:pt x="2114550" y="0"/>
                  </a:lnTo>
                  <a:cubicBezTo>
                    <a:pt x="2209239" y="0"/>
                    <a:pt x="2286000" y="76761"/>
                    <a:pt x="2286000" y="17145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7" name="Freeform: Shape 2136">
              <a:extLst>
                <a:ext uri="{FF2B5EF4-FFF2-40B4-BE49-F238E27FC236}">
                  <a16:creationId xmlns:a16="http://schemas.microsoft.com/office/drawing/2014/main" id="{28E0CDD9-F409-4460-9CF4-7BC7795FF0DD}"/>
                </a:ext>
              </a:extLst>
            </p:cNvPr>
            <p:cNvSpPr/>
            <p:nvPr/>
          </p:nvSpPr>
          <p:spPr>
            <a:xfrm>
              <a:off x="4354512" y="3444875"/>
              <a:ext cx="762000" cy="304800"/>
            </a:xfrm>
            <a:custGeom>
              <a:avLst/>
              <a:gdLst>
                <a:gd name="connsiteX0" fmla="*/ 0 w 762000"/>
                <a:gd name="connsiteY0" fmla="*/ 0 h 304800"/>
                <a:gd name="connsiteX1" fmla="*/ 762000 w 762000"/>
                <a:gd name="connsiteY1" fmla="*/ 0 h 304800"/>
                <a:gd name="connsiteX2" fmla="*/ 762000 w 762000"/>
                <a:gd name="connsiteY2" fmla="*/ 304800 h 304800"/>
                <a:gd name="connsiteX3" fmla="*/ 0 w 762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304800">
                  <a:moveTo>
                    <a:pt x="0" y="0"/>
                  </a:moveTo>
                  <a:lnTo>
                    <a:pt x="762000" y="0"/>
                  </a:lnTo>
                  <a:lnTo>
                    <a:pt x="7620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8" name="Freeform: Shape 2137">
              <a:extLst>
                <a:ext uri="{FF2B5EF4-FFF2-40B4-BE49-F238E27FC236}">
                  <a16:creationId xmlns:a16="http://schemas.microsoft.com/office/drawing/2014/main" id="{671F8406-54CA-489A-B83A-3A3BABC1B4B6}"/>
                </a:ext>
              </a:extLst>
            </p:cNvPr>
            <p:cNvSpPr/>
            <p:nvPr/>
          </p:nvSpPr>
          <p:spPr>
            <a:xfrm>
              <a:off x="4278312" y="3902075"/>
              <a:ext cx="838200" cy="304800"/>
            </a:xfrm>
            <a:custGeom>
              <a:avLst/>
              <a:gdLst>
                <a:gd name="connsiteX0" fmla="*/ 762000 w 838200"/>
                <a:gd name="connsiteY0" fmla="*/ 304800 h 304800"/>
                <a:gd name="connsiteX1" fmla="*/ 533400 w 838200"/>
                <a:gd name="connsiteY1" fmla="*/ 304800 h 304800"/>
                <a:gd name="connsiteX2" fmla="*/ 465249 w 838200"/>
                <a:gd name="connsiteY2" fmla="*/ 262680 h 304800"/>
                <a:gd name="connsiteX3" fmla="*/ 410108 w 838200"/>
                <a:gd name="connsiteY3" fmla="*/ 152400 h 304800"/>
                <a:gd name="connsiteX4" fmla="*/ 76200 w 838200"/>
                <a:gd name="connsiteY4" fmla="*/ 152400 h 304800"/>
                <a:gd name="connsiteX5" fmla="*/ 0 w 838200"/>
                <a:gd name="connsiteY5" fmla="*/ 76200 h 304800"/>
                <a:gd name="connsiteX6" fmla="*/ 76200 w 838200"/>
                <a:gd name="connsiteY6" fmla="*/ 0 h 304800"/>
                <a:gd name="connsiteX7" fmla="*/ 457200 w 838200"/>
                <a:gd name="connsiteY7" fmla="*/ 0 h 304800"/>
                <a:gd name="connsiteX8" fmla="*/ 525351 w 838200"/>
                <a:gd name="connsiteY8" fmla="*/ 42120 h 304800"/>
                <a:gd name="connsiteX9" fmla="*/ 580492 w 838200"/>
                <a:gd name="connsiteY9" fmla="*/ 152400 h 304800"/>
                <a:gd name="connsiteX10" fmla="*/ 762000 w 838200"/>
                <a:gd name="connsiteY10" fmla="*/ 152400 h 304800"/>
                <a:gd name="connsiteX11" fmla="*/ 838200 w 838200"/>
                <a:gd name="connsiteY11" fmla="*/ 228600 h 304800"/>
                <a:gd name="connsiteX12" fmla="*/ 762000 w 838200"/>
                <a:gd name="connsiteY12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200" h="304800">
                  <a:moveTo>
                    <a:pt x="762000" y="304800"/>
                  </a:moveTo>
                  <a:lnTo>
                    <a:pt x="533400" y="304800"/>
                  </a:lnTo>
                  <a:cubicBezTo>
                    <a:pt x="504540" y="304799"/>
                    <a:pt x="478156" y="288493"/>
                    <a:pt x="465249" y="262680"/>
                  </a:cubicBezTo>
                  <a:lnTo>
                    <a:pt x="410108" y="152400"/>
                  </a:ln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457200" y="0"/>
                  </a:lnTo>
                  <a:cubicBezTo>
                    <a:pt x="486060" y="1"/>
                    <a:pt x="512444" y="16307"/>
                    <a:pt x="525351" y="42120"/>
                  </a:cubicBezTo>
                  <a:lnTo>
                    <a:pt x="580492" y="152400"/>
                  </a:lnTo>
                  <a:lnTo>
                    <a:pt x="762000" y="152400"/>
                  </a:lnTo>
                  <a:cubicBezTo>
                    <a:pt x="804084" y="152400"/>
                    <a:pt x="838200" y="186516"/>
                    <a:pt x="838200" y="228600"/>
                  </a:cubicBezTo>
                  <a:cubicBezTo>
                    <a:pt x="838200" y="270684"/>
                    <a:pt x="804084" y="304800"/>
                    <a:pt x="762000" y="3048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9" name="Freeform: Shape 2138">
              <a:extLst>
                <a:ext uri="{FF2B5EF4-FFF2-40B4-BE49-F238E27FC236}">
                  <a16:creationId xmlns:a16="http://schemas.microsoft.com/office/drawing/2014/main" id="{C7D49CD6-4BB5-4882-BEA2-5601506F68E5}"/>
                </a:ext>
              </a:extLst>
            </p:cNvPr>
            <p:cNvSpPr/>
            <p:nvPr/>
          </p:nvSpPr>
          <p:spPr>
            <a:xfrm>
              <a:off x="4125912" y="19970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0" name="Freeform: Shape 2139">
              <a:extLst>
                <a:ext uri="{FF2B5EF4-FFF2-40B4-BE49-F238E27FC236}">
                  <a16:creationId xmlns:a16="http://schemas.microsoft.com/office/drawing/2014/main" id="{79896945-998C-4571-A294-2BF565540115}"/>
                </a:ext>
              </a:extLst>
            </p:cNvPr>
            <p:cNvSpPr/>
            <p:nvPr/>
          </p:nvSpPr>
          <p:spPr>
            <a:xfrm>
              <a:off x="4202112" y="2073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1" name="Freeform: Shape 2140">
              <a:extLst>
                <a:ext uri="{FF2B5EF4-FFF2-40B4-BE49-F238E27FC236}">
                  <a16:creationId xmlns:a16="http://schemas.microsoft.com/office/drawing/2014/main" id="{07F48AE9-BAFF-4E61-A614-CCA60B154B65}"/>
                </a:ext>
              </a:extLst>
            </p:cNvPr>
            <p:cNvSpPr/>
            <p:nvPr/>
          </p:nvSpPr>
          <p:spPr>
            <a:xfrm>
              <a:off x="4202112" y="854075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2" name="Freeform: Shape 2141">
              <a:extLst>
                <a:ext uri="{FF2B5EF4-FFF2-40B4-BE49-F238E27FC236}">
                  <a16:creationId xmlns:a16="http://schemas.microsoft.com/office/drawing/2014/main" id="{39460F05-AD82-4C35-8A98-22EDD5CC52FC}"/>
                </a:ext>
              </a:extLst>
            </p:cNvPr>
            <p:cNvSpPr/>
            <p:nvPr/>
          </p:nvSpPr>
          <p:spPr>
            <a:xfrm>
              <a:off x="5649912" y="1711830"/>
              <a:ext cx="381000" cy="457200"/>
            </a:xfrm>
            <a:custGeom>
              <a:avLst/>
              <a:gdLst>
                <a:gd name="connsiteX0" fmla="*/ 381000 w 381000"/>
                <a:gd name="connsiteY0" fmla="*/ 304800 h 457200"/>
                <a:gd name="connsiteX1" fmla="*/ 0 w 381000"/>
                <a:gd name="connsiteY1" fmla="*/ 457200 h 457200"/>
                <a:gd name="connsiteX2" fmla="*/ 0 w 381000"/>
                <a:gd name="connsiteY2" fmla="*/ 152400 h 457200"/>
                <a:gd name="connsiteX3" fmla="*/ 381000 w 381000"/>
                <a:gd name="connsiteY3" fmla="*/ 0 h 457200"/>
                <a:gd name="connsiteX4" fmla="*/ 381000 w 381000"/>
                <a:gd name="connsiteY4" fmla="*/ 3048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457200">
                  <a:moveTo>
                    <a:pt x="381000" y="304800"/>
                  </a:moveTo>
                  <a:lnTo>
                    <a:pt x="0" y="457200"/>
                  </a:lnTo>
                  <a:lnTo>
                    <a:pt x="0" y="152400"/>
                  </a:lnTo>
                  <a:lnTo>
                    <a:pt x="381000" y="0"/>
                  </a:lnTo>
                  <a:lnTo>
                    <a:pt x="381000" y="3048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3" name="Freeform: Shape 2142">
              <a:extLst>
                <a:ext uri="{FF2B5EF4-FFF2-40B4-BE49-F238E27FC236}">
                  <a16:creationId xmlns:a16="http://schemas.microsoft.com/office/drawing/2014/main" id="{E298E4BA-6B57-4BF1-A935-0C26405EE333}"/>
                </a:ext>
              </a:extLst>
            </p:cNvPr>
            <p:cNvSpPr/>
            <p:nvPr/>
          </p:nvSpPr>
          <p:spPr>
            <a:xfrm>
              <a:off x="3973512" y="3444875"/>
              <a:ext cx="381000" cy="914400"/>
            </a:xfrm>
            <a:custGeom>
              <a:avLst/>
              <a:gdLst>
                <a:gd name="connsiteX0" fmla="*/ 0 w 381000"/>
                <a:gd name="connsiteY0" fmla="*/ 0 h 914400"/>
                <a:gd name="connsiteX1" fmla="*/ 381000 w 381000"/>
                <a:gd name="connsiteY1" fmla="*/ 0 h 914400"/>
                <a:gd name="connsiteX2" fmla="*/ 381000 w 381000"/>
                <a:gd name="connsiteY2" fmla="*/ 914400 h 914400"/>
                <a:gd name="connsiteX3" fmla="*/ 0 w 381000"/>
                <a:gd name="connsiteY3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914400">
                  <a:moveTo>
                    <a:pt x="0" y="0"/>
                  </a:moveTo>
                  <a:lnTo>
                    <a:pt x="381000" y="0"/>
                  </a:lnTo>
                  <a:lnTo>
                    <a:pt x="3810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4" name="Freeform: Shape 2143">
              <a:extLst>
                <a:ext uri="{FF2B5EF4-FFF2-40B4-BE49-F238E27FC236}">
                  <a16:creationId xmlns:a16="http://schemas.microsoft.com/office/drawing/2014/main" id="{5CC92A14-F791-4117-901B-23DC087A781D}"/>
                </a:ext>
              </a:extLst>
            </p:cNvPr>
            <p:cNvSpPr/>
            <p:nvPr/>
          </p:nvSpPr>
          <p:spPr>
            <a:xfrm>
              <a:off x="3744912" y="36734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5" name="Freeform: Shape 2144">
              <a:extLst>
                <a:ext uri="{FF2B5EF4-FFF2-40B4-BE49-F238E27FC236}">
                  <a16:creationId xmlns:a16="http://schemas.microsoft.com/office/drawing/2014/main" id="{EDE17F3B-F028-4B38-8040-120D885A4566}"/>
                </a:ext>
              </a:extLst>
            </p:cNvPr>
            <p:cNvSpPr/>
            <p:nvPr/>
          </p:nvSpPr>
          <p:spPr>
            <a:xfrm>
              <a:off x="3821112" y="37496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6" name="Freeform: Shape 2145">
              <a:extLst>
                <a:ext uri="{FF2B5EF4-FFF2-40B4-BE49-F238E27FC236}">
                  <a16:creationId xmlns:a16="http://schemas.microsoft.com/office/drawing/2014/main" id="{EF183D1D-3DF9-4050-A195-6A20D4198854}"/>
                </a:ext>
              </a:extLst>
            </p:cNvPr>
            <p:cNvSpPr/>
            <p:nvPr/>
          </p:nvSpPr>
          <p:spPr>
            <a:xfrm>
              <a:off x="4202112" y="2911475"/>
              <a:ext cx="304800" cy="228600"/>
            </a:xfrm>
            <a:custGeom>
              <a:avLst/>
              <a:gdLst>
                <a:gd name="connsiteX0" fmla="*/ 0 w 304800"/>
                <a:gd name="connsiteY0" fmla="*/ 0 h 228600"/>
                <a:gd name="connsiteX1" fmla="*/ 304800 w 304800"/>
                <a:gd name="connsiteY1" fmla="*/ 0 h 228600"/>
                <a:gd name="connsiteX2" fmla="*/ 304800 w 304800"/>
                <a:gd name="connsiteY2" fmla="*/ 228600 h 228600"/>
                <a:gd name="connsiteX3" fmla="*/ 0 w 3048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228600">
                  <a:moveTo>
                    <a:pt x="0" y="0"/>
                  </a:moveTo>
                  <a:lnTo>
                    <a:pt x="304800" y="0"/>
                  </a:lnTo>
                  <a:lnTo>
                    <a:pt x="3048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7" name="Freeform: Shape 2146">
              <a:extLst>
                <a:ext uri="{FF2B5EF4-FFF2-40B4-BE49-F238E27FC236}">
                  <a16:creationId xmlns:a16="http://schemas.microsoft.com/office/drawing/2014/main" id="{2890CC55-2071-4D95-81D0-83E5CB32CEFA}"/>
                </a:ext>
              </a:extLst>
            </p:cNvPr>
            <p:cNvSpPr/>
            <p:nvPr/>
          </p:nvSpPr>
          <p:spPr>
            <a:xfrm>
              <a:off x="3059112" y="3063875"/>
              <a:ext cx="152400" cy="228600"/>
            </a:xfrm>
            <a:custGeom>
              <a:avLst/>
              <a:gdLst>
                <a:gd name="connsiteX0" fmla="*/ 76200 w 152400"/>
                <a:gd name="connsiteY0" fmla="*/ 228600 h 228600"/>
                <a:gd name="connsiteX1" fmla="*/ 0 w 152400"/>
                <a:gd name="connsiteY1" fmla="*/ 152400 h 228600"/>
                <a:gd name="connsiteX2" fmla="*/ 0 w 152400"/>
                <a:gd name="connsiteY2" fmla="*/ 76200 h 228600"/>
                <a:gd name="connsiteX3" fmla="*/ 76200 w 152400"/>
                <a:gd name="connsiteY3" fmla="*/ 0 h 228600"/>
                <a:gd name="connsiteX4" fmla="*/ 152400 w 152400"/>
                <a:gd name="connsiteY4" fmla="*/ 76200 h 228600"/>
                <a:gd name="connsiteX5" fmla="*/ 152400 w 152400"/>
                <a:gd name="connsiteY5" fmla="*/ 152400 h 228600"/>
                <a:gd name="connsiteX6" fmla="*/ 76200 w 152400"/>
                <a:gd name="connsiteY6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28600">
                  <a:moveTo>
                    <a:pt x="76200" y="228600"/>
                  </a:moveTo>
                  <a:cubicBezTo>
                    <a:pt x="34116" y="228600"/>
                    <a:pt x="0" y="194484"/>
                    <a:pt x="0" y="1524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152400"/>
                  </a:lnTo>
                  <a:cubicBezTo>
                    <a:pt x="152400" y="194484"/>
                    <a:pt x="118284" y="228600"/>
                    <a:pt x="76200" y="228600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8" name="Freeform: Shape 2147">
              <a:extLst>
                <a:ext uri="{FF2B5EF4-FFF2-40B4-BE49-F238E27FC236}">
                  <a16:creationId xmlns:a16="http://schemas.microsoft.com/office/drawing/2014/main" id="{1845294F-CB62-4784-B123-915BC165F231}"/>
                </a:ext>
              </a:extLst>
            </p:cNvPr>
            <p:cNvSpPr/>
            <p:nvPr/>
          </p:nvSpPr>
          <p:spPr>
            <a:xfrm>
              <a:off x="3059112" y="3444875"/>
              <a:ext cx="152400" cy="685800"/>
            </a:xfrm>
            <a:custGeom>
              <a:avLst/>
              <a:gdLst>
                <a:gd name="connsiteX0" fmla="*/ 76200 w 152400"/>
                <a:gd name="connsiteY0" fmla="*/ 685800 h 685800"/>
                <a:gd name="connsiteX1" fmla="*/ 0 w 152400"/>
                <a:gd name="connsiteY1" fmla="*/ 609600 h 685800"/>
                <a:gd name="connsiteX2" fmla="*/ 0 w 152400"/>
                <a:gd name="connsiteY2" fmla="*/ 76200 h 685800"/>
                <a:gd name="connsiteX3" fmla="*/ 76200 w 152400"/>
                <a:gd name="connsiteY3" fmla="*/ 0 h 685800"/>
                <a:gd name="connsiteX4" fmla="*/ 152400 w 152400"/>
                <a:gd name="connsiteY4" fmla="*/ 76200 h 685800"/>
                <a:gd name="connsiteX5" fmla="*/ 152400 w 152400"/>
                <a:gd name="connsiteY5" fmla="*/ 609600 h 685800"/>
                <a:gd name="connsiteX6" fmla="*/ 76200 w 152400"/>
                <a:gd name="connsiteY6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685800">
                  <a:moveTo>
                    <a:pt x="76200" y="685800"/>
                  </a:moveTo>
                  <a:cubicBezTo>
                    <a:pt x="34116" y="685800"/>
                    <a:pt x="0" y="651684"/>
                    <a:pt x="0" y="6096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609600"/>
                  </a:lnTo>
                  <a:cubicBezTo>
                    <a:pt x="152400" y="651684"/>
                    <a:pt x="118284" y="685800"/>
                    <a:pt x="76200" y="685800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9" name="Freeform: Shape 2148">
              <a:extLst>
                <a:ext uri="{FF2B5EF4-FFF2-40B4-BE49-F238E27FC236}">
                  <a16:creationId xmlns:a16="http://schemas.microsoft.com/office/drawing/2014/main" id="{D202DF16-528C-4E3B-9069-C8C70D0D0E3C}"/>
                </a:ext>
              </a:extLst>
            </p:cNvPr>
            <p:cNvSpPr/>
            <p:nvPr/>
          </p:nvSpPr>
          <p:spPr>
            <a:xfrm>
              <a:off x="5863453" y="2635112"/>
              <a:ext cx="1095375" cy="1190625"/>
            </a:xfrm>
            <a:custGeom>
              <a:avLst/>
              <a:gdLst>
                <a:gd name="connsiteX0" fmla="*/ 868204 w 1095375"/>
                <a:gd name="connsiteY0" fmla="*/ 220585 h 1190625"/>
                <a:gd name="connsiteX1" fmla="*/ 792128 w 1095375"/>
                <a:gd name="connsiteY1" fmla="*/ 352497 h 1190625"/>
                <a:gd name="connsiteX2" fmla="*/ 696878 w 1095375"/>
                <a:gd name="connsiteY2" fmla="*/ 407504 h 1190625"/>
                <a:gd name="connsiteX3" fmla="*/ 624659 w 1095375"/>
                <a:gd name="connsiteY3" fmla="*/ 365670 h 1190625"/>
                <a:gd name="connsiteX4" fmla="*/ 624659 w 1095375"/>
                <a:gd name="connsiteY4" fmla="*/ 221433 h 1190625"/>
                <a:gd name="connsiteX5" fmla="*/ 646061 w 1095375"/>
                <a:gd name="connsiteY5" fmla="*/ 47631 h 1190625"/>
                <a:gd name="connsiteX6" fmla="*/ 472259 w 1095375"/>
                <a:gd name="connsiteY6" fmla="*/ 26228 h 1190625"/>
                <a:gd name="connsiteX7" fmla="*/ 450857 w 1095375"/>
                <a:gd name="connsiteY7" fmla="*/ 200031 h 1190625"/>
                <a:gd name="connsiteX8" fmla="*/ 472259 w 1095375"/>
                <a:gd name="connsiteY8" fmla="*/ 221433 h 1190625"/>
                <a:gd name="connsiteX9" fmla="*/ 472259 w 1095375"/>
                <a:gd name="connsiteY9" fmla="*/ 365670 h 1190625"/>
                <a:gd name="connsiteX10" fmla="*/ 400050 w 1095375"/>
                <a:gd name="connsiteY10" fmla="*/ 407504 h 1190625"/>
                <a:gd name="connsiteX11" fmla="*/ 304800 w 1095375"/>
                <a:gd name="connsiteY11" fmla="*/ 352497 h 1190625"/>
                <a:gd name="connsiteX12" fmla="*/ 152404 w 1095375"/>
                <a:gd name="connsiteY12" fmla="*/ 200093 h 1190625"/>
                <a:gd name="connsiteX13" fmla="*/ 0 w 1095375"/>
                <a:gd name="connsiteY13" fmla="*/ 352489 h 1190625"/>
                <a:gd name="connsiteX14" fmla="*/ 152396 w 1095375"/>
                <a:gd name="connsiteY14" fmla="*/ 504893 h 1190625"/>
                <a:gd name="connsiteX15" fmla="*/ 228600 w 1095375"/>
                <a:gd name="connsiteY15" fmla="*/ 484475 h 1190625"/>
                <a:gd name="connsiteX16" fmla="*/ 323745 w 1095375"/>
                <a:gd name="connsiteY16" fmla="*/ 539415 h 1190625"/>
                <a:gd name="connsiteX17" fmla="*/ 323745 w 1095375"/>
                <a:gd name="connsiteY17" fmla="*/ 622911 h 1190625"/>
                <a:gd name="connsiteX18" fmla="*/ 198825 w 1095375"/>
                <a:gd name="connsiteY18" fmla="*/ 695044 h 1190625"/>
                <a:gd name="connsiteX19" fmla="*/ 37606 w 1095375"/>
                <a:gd name="connsiteY19" fmla="*/ 763410 h 1190625"/>
                <a:gd name="connsiteX20" fmla="*/ 105972 w 1095375"/>
                <a:gd name="connsiteY20" fmla="*/ 924628 h 1190625"/>
                <a:gd name="connsiteX21" fmla="*/ 267190 w 1095375"/>
                <a:gd name="connsiteY21" fmla="*/ 856263 h 1190625"/>
                <a:gd name="connsiteX22" fmla="*/ 275025 w 1095375"/>
                <a:gd name="connsiteY22" fmla="*/ 827023 h 1190625"/>
                <a:gd name="connsiteX23" fmla="*/ 400050 w 1095375"/>
                <a:gd name="connsiteY23" fmla="*/ 754823 h 1190625"/>
                <a:gd name="connsiteX24" fmla="*/ 472259 w 1095375"/>
                <a:gd name="connsiteY24" fmla="*/ 796657 h 1190625"/>
                <a:gd name="connsiteX25" fmla="*/ 472259 w 1095375"/>
                <a:gd name="connsiteY25" fmla="*/ 906518 h 1190625"/>
                <a:gd name="connsiteX26" fmla="*/ 416477 w 1095375"/>
                <a:gd name="connsiteY26" fmla="*/ 1114701 h 1190625"/>
                <a:gd name="connsiteX27" fmla="*/ 624659 w 1095375"/>
                <a:gd name="connsiteY27" fmla="*/ 1170483 h 1190625"/>
                <a:gd name="connsiteX28" fmla="*/ 680441 w 1095375"/>
                <a:gd name="connsiteY28" fmla="*/ 962301 h 1190625"/>
                <a:gd name="connsiteX29" fmla="*/ 624659 w 1095375"/>
                <a:gd name="connsiteY29" fmla="*/ 906518 h 1190625"/>
                <a:gd name="connsiteX30" fmla="*/ 624659 w 1095375"/>
                <a:gd name="connsiteY30" fmla="*/ 796657 h 1190625"/>
                <a:gd name="connsiteX31" fmla="*/ 696868 w 1095375"/>
                <a:gd name="connsiteY31" fmla="*/ 754823 h 1190625"/>
                <a:gd name="connsiteX32" fmla="*/ 821893 w 1095375"/>
                <a:gd name="connsiteY32" fmla="*/ 827023 h 1190625"/>
                <a:gd name="connsiteX33" fmla="*/ 961706 w 1095375"/>
                <a:gd name="connsiteY33" fmla="*/ 932463 h 1190625"/>
                <a:gd name="connsiteX34" fmla="*/ 1067146 w 1095375"/>
                <a:gd name="connsiteY34" fmla="*/ 792650 h 1190625"/>
                <a:gd name="connsiteX35" fmla="*/ 927333 w 1095375"/>
                <a:gd name="connsiteY35" fmla="*/ 687210 h 1190625"/>
                <a:gd name="connsiteX36" fmla="*/ 898093 w 1095375"/>
                <a:gd name="connsiteY36" fmla="*/ 695044 h 1190625"/>
                <a:gd name="connsiteX37" fmla="*/ 773173 w 1095375"/>
                <a:gd name="connsiteY37" fmla="*/ 622911 h 1190625"/>
                <a:gd name="connsiteX38" fmla="*/ 773173 w 1095375"/>
                <a:gd name="connsiteY38" fmla="*/ 539415 h 1190625"/>
                <a:gd name="connsiteX39" fmla="*/ 868318 w 1095375"/>
                <a:gd name="connsiteY39" fmla="*/ 484475 h 1190625"/>
                <a:gd name="connsiteX40" fmla="*/ 1076426 w 1095375"/>
                <a:gd name="connsiteY40" fmla="*/ 428674 h 1190625"/>
                <a:gd name="connsiteX41" fmla="*/ 1020625 w 1095375"/>
                <a:gd name="connsiteY41" fmla="*/ 220566 h 1190625"/>
                <a:gd name="connsiteX42" fmla="*/ 868204 w 1095375"/>
                <a:gd name="connsiteY42" fmla="*/ 220632 h 1190625"/>
                <a:gd name="connsiteX43" fmla="*/ 472259 w 1095375"/>
                <a:gd name="connsiteY43" fmla="*/ 581163 h 1190625"/>
                <a:gd name="connsiteX44" fmla="*/ 548459 w 1095375"/>
                <a:gd name="connsiteY44" fmla="*/ 504963 h 1190625"/>
                <a:gd name="connsiteX45" fmla="*/ 624659 w 1095375"/>
                <a:gd name="connsiteY45" fmla="*/ 581163 h 1190625"/>
                <a:gd name="connsiteX46" fmla="*/ 548459 w 1095375"/>
                <a:gd name="connsiteY46" fmla="*/ 657363 h 1190625"/>
                <a:gd name="connsiteX47" fmla="*/ 472259 w 1095375"/>
                <a:gd name="connsiteY47" fmla="*/ 58116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95375" h="1190625">
                  <a:moveTo>
                    <a:pt x="868204" y="220585"/>
                  </a:moveTo>
                  <a:cubicBezTo>
                    <a:pt x="821087" y="247794"/>
                    <a:pt x="792082" y="298088"/>
                    <a:pt x="792128" y="352497"/>
                  </a:cubicBezTo>
                  <a:lnTo>
                    <a:pt x="696878" y="407504"/>
                  </a:lnTo>
                  <a:cubicBezTo>
                    <a:pt x="675576" y="389245"/>
                    <a:pt x="651095" y="375065"/>
                    <a:pt x="624659" y="365670"/>
                  </a:cubicBezTo>
                  <a:lnTo>
                    <a:pt x="624659" y="221433"/>
                  </a:lnTo>
                  <a:cubicBezTo>
                    <a:pt x="678563" y="179349"/>
                    <a:pt x="688145" y="101535"/>
                    <a:pt x="646061" y="47631"/>
                  </a:cubicBezTo>
                  <a:cubicBezTo>
                    <a:pt x="603977" y="-6274"/>
                    <a:pt x="526163" y="-15856"/>
                    <a:pt x="472259" y="26228"/>
                  </a:cubicBezTo>
                  <a:cubicBezTo>
                    <a:pt x="418355" y="68312"/>
                    <a:pt x="408773" y="146126"/>
                    <a:pt x="450857" y="200031"/>
                  </a:cubicBezTo>
                  <a:cubicBezTo>
                    <a:pt x="457089" y="208013"/>
                    <a:pt x="464277" y="215201"/>
                    <a:pt x="472259" y="221433"/>
                  </a:cubicBezTo>
                  <a:lnTo>
                    <a:pt x="472259" y="365670"/>
                  </a:lnTo>
                  <a:cubicBezTo>
                    <a:pt x="445826" y="375066"/>
                    <a:pt x="421349" y="389247"/>
                    <a:pt x="400050" y="407504"/>
                  </a:cubicBezTo>
                  <a:lnTo>
                    <a:pt x="304800" y="352497"/>
                  </a:lnTo>
                  <a:cubicBezTo>
                    <a:pt x="304802" y="268329"/>
                    <a:pt x="236572" y="200095"/>
                    <a:pt x="152404" y="200093"/>
                  </a:cubicBezTo>
                  <a:cubicBezTo>
                    <a:pt x="68236" y="200091"/>
                    <a:pt x="2" y="268321"/>
                    <a:pt x="0" y="352489"/>
                  </a:cubicBezTo>
                  <a:cubicBezTo>
                    <a:pt x="-2" y="436657"/>
                    <a:pt x="68228" y="504891"/>
                    <a:pt x="152396" y="504893"/>
                  </a:cubicBezTo>
                  <a:cubicBezTo>
                    <a:pt x="179149" y="504893"/>
                    <a:pt x="205431" y="497852"/>
                    <a:pt x="228600" y="484475"/>
                  </a:cubicBezTo>
                  <a:lnTo>
                    <a:pt x="323745" y="539415"/>
                  </a:lnTo>
                  <a:cubicBezTo>
                    <a:pt x="318564" y="567006"/>
                    <a:pt x="318564" y="595321"/>
                    <a:pt x="323745" y="622911"/>
                  </a:cubicBezTo>
                  <a:lnTo>
                    <a:pt x="198825" y="695044"/>
                  </a:lnTo>
                  <a:cubicBezTo>
                    <a:pt x="135427" y="669404"/>
                    <a:pt x="63247" y="700012"/>
                    <a:pt x="37606" y="763410"/>
                  </a:cubicBezTo>
                  <a:cubicBezTo>
                    <a:pt x="11966" y="826808"/>
                    <a:pt x="42574" y="898988"/>
                    <a:pt x="105972" y="924628"/>
                  </a:cubicBezTo>
                  <a:cubicBezTo>
                    <a:pt x="169370" y="950269"/>
                    <a:pt x="241550" y="919661"/>
                    <a:pt x="267190" y="856263"/>
                  </a:cubicBezTo>
                  <a:cubicBezTo>
                    <a:pt x="270988" y="846873"/>
                    <a:pt x="273619" y="837053"/>
                    <a:pt x="275025" y="827023"/>
                  </a:cubicBezTo>
                  <a:lnTo>
                    <a:pt x="400050" y="754823"/>
                  </a:lnTo>
                  <a:cubicBezTo>
                    <a:pt x="421349" y="773080"/>
                    <a:pt x="445826" y="787261"/>
                    <a:pt x="472259" y="796657"/>
                  </a:cubicBezTo>
                  <a:lnTo>
                    <a:pt x="472259" y="906518"/>
                  </a:lnTo>
                  <a:cubicBezTo>
                    <a:pt x="399367" y="948602"/>
                    <a:pt x="374393" y="1041809"/>
                    <a:pt x="416477" y="1114701"/>
                  </a:cubicBezTo>
                  <a:cubicBezTo>
                    <a:pt x="458561" y="1187592"/>
                    <a:pt x="551767" y="1212567"/>
                    <a:pt x="624659" y="1170483"/>
                  </a:cubicBezTo>
                  <a:cubicBezTo>
                    <a:pt x="697551" y="1128399"/>
                    <a:pt x="722525" y="1035192"/>
                    <a:pt x="680441" y="962301"/>
                  </a:cubicBezTo>
                  <a:cubicBezTo>
                    <a:pt x="667065" y="939133"/>
                    <a:pt x="647827" y="919894"/>
                    <a:pt x="624659" y="906518"/>
                  </a:cubicBezTo>
                  <a:lnTo>
                    <a:pt x="624659" y="796657"/>
                  </a:lnTo>
                  <a:cubicBezTo>
                    <a:pt x="651092" y="787261"/>
                    <a:pt x="675569" y="773080"/>
                    <a:pt x="696868" y="754823"/>
                  </a:cubicBezTo>
                  <a:lnTo>
                    <a:pt x="821893" y="827023"/>
                  </a:lnTo>
                  <a:cubicBezTo>
                    <a:pt x="831385" y="894747"/>
                    <a:pt x="893981" y="941955"/>
                    <a:pt x="961706" y="932463"/>
                  </a:cubicBezTo>
                  <a:cubicBezTo>
                    <a:pt x="1029431" y="922971"/>
                    <a:pt x="1076638" y="860375"/>
                    <a:pt x="1067146" y="792650"/>
                  </a:cubicBezTo>
                  <a:cubicBezTo>
                    <a:pt x="1057654" y="724925"/>
                    <a:pt x="995058" y="677718"/>
                    <a:pt x="927333" y="687210"/>
                  </a:cubicBezTo>
                  <a:cubicBezTo>
                    <a:pt x="917303" y="688616"/>
                    <a:pt x="907483" y="691247"/>
                    <a:pt x="898093" y="695044"/>
                  </a:cubicBezTo>
                  <a:lnTo>
                    <a:pt x="773173" y="622911"/>
                  </a:lnTo>
                  <a:cubicBezTo>
                    <a:pt x="778354" y="595321"/>
                    <a:pt x="778354" y="567006"/>
                    <a:pt x="773173" y="539415"/>
                  </a:cubicBezTo>
                  <a:lnTo>
                    <a:pt x="868318" y="484475"/>
                  </a:lnTo>
                  <a:cubicBezTo>
                    <a:pt x="941194" y="526533"/>
                    <a:pt x="1034367" y="501551"/>
                    <a:pt x="1076426" y="428674"/>
                  </a:cubicBezTo>
                  <a:cubicBezTo>
                    <a:pt x="1118484" y="355798"/>
                    <a:pt x="1093501" y="262625"/>
                    <a:pt x="1020625" y="220566"/>
                  </a:cubicBezTo>
                  <a:cubicBezTo>
                    <a:pt x="973457" y="193345"/>
                    <a:pt x="915347" y="193371"/>
                    <a:pt x="868204" y="220632"/>
                  </a:cubicBezTo>
                  <a:close/>
                  <a:moveTo>
                    <a:pt x="472259" y="581163"/>
                  </a:moveTo>
                  <a:cubicBezTo>
                    <a:pt x="472259" y="539079"/>
                    <a:pt x="506375" y="504963"/>
                    <a:pt x="548459" y="504963"/>
                  </a:cubicBezTo>
                  <a:cubicBezTo>
                    <a:pt x="590543" y="504963"/>
                    <a:pt x="624659" y="539079"/>
                    <a:pt x="624659" y="581163"/>
                  </a:cubicBezTo>
                  <a:cubicBezTo>
                    <a:pt x="624659" y="623247"/>
                    <a:pt x="590543" y="657363"/>
                    <a:pt x="548459" y="657363"/>
                  </a:cubicBezTo>
                  <a:cubicBezTo>
                    <a:pt x="506394" y="657316"/>
                    <a:pt x="472306" y="623228"/>
                    <a:pt x="472259" y="5811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0" name="Freeform: Shape 2149">
              <a:extLst>
                <a:ext uri="{FF2B5EF4-FFF2-40B4-BE49-F238E27FC236}">
                  <a16:creationId xmlns:a16="http://schemas.microsoft.com/office/drawing/2014/main" id="{D8F24FE5-8900-4D4D-A723-0A8A66BA9AFA}"/>
                </a:ext>
              </a:extLst>
            </p:cNvPr>
            <p:cNvSpPr/>
            <p:nvPr/>
          </p:nvSpPr>
          <p:spPr>
            <a:xfrm>
              <a:off x="2754312" y="777875"/>
              <a:ext cx="3352800" cy="4114800"/>
            </a:xfrm>
            <a:custGeom>
              <a:avLst/>
              <a:gdLst>
                <a:gd name="connsiteX0" fmla="*/ 2362200 w 3352800"/>
                <a:gd name="connsiteY0" fmla="*/ 2590800 h 4114800"/>
                <a:gd name="connsiteX1" fmla="*/ 1200150 w 3352800"/>
                <a:gd name="connsiteY1" fmla="*/ 2590800 h 4114800"/>
                <a:gd name="connsiteX2" fmla="*/ 914400 w 3352800"/>
                <a:gd name="connsiteY2" fmla="*/ 2305050 h 4114800"/>
                <a:gd name="connsiteX3" fmla="*/ 914400 w 3352800"/>
                <a:gd name="connsiteY3" fmla="*/ 2038350 h 4114800"/>
                <a:gd name="connsiteX4" fmla="*/ 1164174 w 3352800"/>
                <a:gd name="connsiteY4" fmla="*/ 1754848 h 4114800"/>
                <a:gd name="connsiteX5" fmla="*/ 1305954 w 3352800"/>
                <a:gd name="connsiteY5" fmla="*/ 1892103 h 4114800"/>
                <a:gd name="connsiteX6" fmla="*/ 1219200 w 3352800"/>
                <a:gd name="connsiteY6" fmla="*/ 2133600 h 4114800"/>
                <a:gd name="connsiteX7" fmla="*/ 1295400 w 3352800"/>
                <a:gd name="connsiteY7" fmla="*/ 2209800 h 4114800"/>
                <a:gd name="connsiteX8" fmla="*/ 1371600 w 3352800"/>
                <a:gd name="connsiteY8" fmla="*/ 2209800 h 4114800"/>
                <a:gd name="connsiteX9" fmla="*/ 1371600 w 3352800"/>
                <a:gd name="connsiteY9" fmla="*/ 2362200 h 4114800"/>
                <a:gd name="connsiteX10" fmla="*/ 1447800 w 3352800"/>
                <a:gd name="connsiteY10" fmla="*/ 2438400 h 4114800"/>
                <a:gd name="connsiteX11" fmla="*/ 1752600 w 3352800"/>
                <a:gd name="connsiteY11" fmla="*/ 2438400 h 4114800"/>
                <a:gd name="connsiteX12" fmla="*/ 1828800 w 3352800"/>
                <a:gd name="connsiteY12" fmla="*/ 2362200 h 4114800"/>
                <a:gd name="connsiteX13" fmla="*/ 1828800 w 3352800"/>
                <a:gd name="connsiteY13" fmla="*/ 2209800 h 4114800"/>
                <a:gd name="connsiteX14" fmla="*/ 1905000 w 3352800"/>
                <a:gd name="connsiteY14" fmla="*/ 2209800 h 4114800"/>
                <a:gd name="connsiteX15" fmla="*/ 1981200 w 3352800"/>
                <a:gd name="connsiteY15" fmla="*/ 2133600 h 4114800"/>
                <a:gd name="connsiteX16" fmla="*/ 1894818 w 3352800"/>
                <a:gd name="connsiteY16" fmla="*/ 1892560 h 4114800"/>
                <a:gd name="connsiteX17" fmla="*/ 2038045 w 3352800"/>
                <a:gd name="connsiteY17" fmla="*/ 1752600 h 4114800"/>
                <a:gd name="connsiteX18" fmla="*/ 2209800 w 3352800"/>
                <a:gd name="connsiteY18" fmla="*/ 1752600 h 4114800"/>
                <a:gd name="connsiteX19" fmla="*/ 2386632 w 3352800"/>
                <a:gd name="connsiteY19" fmla="*/ 1668656 h 4114800"/>
                <a:gd name="connsiteX20" fmla="*/ 2456412 w 3352800"/>
                <a:gd name="connsiteY20" fmla="*/ 1676562 h 4114800"/>
                <a:gd name="connsiteX21" fmla="*/ 2559853 w 3352800"/>
                <a:gd name="connsiteY21" fmla="*/ 1659588 h 4114800"/>
                <a:gd name="connsiteX22" fmla="*/ 2919698 w 3352800"/>
                <a:gd name="connsiteY22" fmla="*/ 1539650 h 4114800"/>
                <a:gd name="connsiteX23" fmla="*/ 2971800 w 3352800"/>
                <a:gd name="connsiteY23" fmla="*/ 1467355 h 4114800"/>
                <a:gd name="connsiteX24" fmla="*/ 2971800 w 3352800"/>
                <a:gd name="connsiteY24" fmla="*/ 1442742 h 4114800"/>
                <a:gd name="connsiteX25" fmla="*/ 3304899 w 3352800"/>
                <a:gd name="connsiteY25" fmla="*/ 1309497 h 4114800"/>
                <a:gd name="connsiteX26" fmla="*/ 3352800 w 3352800"/>
                <a:gd name="connsiteY26" fmla="*/ 1238755 h 4114800"/>
                <a:gd name="connsiteX27" fmla="*/ 3352800 w 3352800"/>
                <a:gd name="connsiteY27" fmla="*/ 933955 h 4114800"/>
                <a:gd name="connsiteX28" fmla="*/ 3276601 w 3352800"/>
                <a:gd name="connsiteY28" fmla="*/ 857753 h 4114800"/>
                <a:gd name="connsiteX29" fmla="*/ 3248301 w 3352800"/>
                <a:gd name="connsiteY29" fmla="*/ 863203 h 4114800"/>
                <a:gd name="connsiteX30" fmla="*/ 2964075 w 3352800"/>
                <a:gd name="connsiteY30" fmla="*/ 976894 h 4114800"/>
                <a:gd name="connsiteX31" fmla="*/ 2871502 w 3352800"/>
                <a:gd name="connsiteY31" fmla="*/ 937841 h 4114800"/>
                <a:gd name="connsiteX32" fmla="*/ 2276885 w 3352800"/>
                <a:gd name="connsiteY32" fmla="*/ 1136047 h 4114800"/>
                <a:gd name="connsiteX33" fmla="*/ 2137477 w 3352800"/>
                <a:gd name="connsiteY33" fmla="*/ 1295400 h 4114800"/>
                <a:gd name="connsiteX34" fmla="*/ 2110940 w 3352800"/>
                <a:gd name="connsiteY34" fmla="*/ 1295400 h 4114800"/>
                <a:gd name="connsiteX35" fmla="*/ 1866424 w 3352800"/>
                <a:gd name="connsiteY35" fmla="*/ 986581 h 4114800"/>
                <a:gd name="connsiteX36" fmla="*/ 1905000 w 3352800"/>
                <a:gd name="connsiteY36" fmla="*/ 838200 h 4114800"/>
                <a:gd name="connsiteX37" fmla="*/ 1905000 w 3352800"/>
                <a:gd name="connsiteY37" fmla="*/ 381000 h 4114800"/>
                <a:gd name="connsiteX38" fmla="*/ 1828800 w 3352800"/>
                <a:gd name="connsiteY38" fmla="*/ 304800 h 4114800"/>
                <a:gd name="connsiteX39" fmla="*/ 1828800 w 3352800"/>
                <a:gd name="connsiteY39" fmla="*/ 76200 h 4114800"/>
                <a:gd name="connsiteX40" fmla="*/ 1752600 w 3352800"/>
                <a:gd name="connsiteY40" fmla="*/ 0 h 4114800"/>
                <a:gd name="connsiteX41" fmla="*/ 1447800 w 3352800"/>
                <a:gd name="connsiteY41" fmla="*/ 0 h 4114800"/>
                <a:gd name="connsiteX42" fmla="*/ 1371600 w 3352800"/>
                <a:gd name="connsiteY42" fmla="*/ 76200 h 4114800"/>
                <a:gd name="connsiteX43" fmla="*/ 1371600 w 3352800"/>
                <a:gd name="connsiteY43" fmla="*/ 304800 h 4114800"/>
                <a:gd name="connsiteX44" fmla="*/ 1295400 w 3352800"/>
                <a:gd name="connsiteY44" fmla="*/ 381000 h 4114800"/>
                <a:gd name="connsiteX45" fmla="*/ 1295400 w 3352800"/>
                <a:gd name="connsiteY45" fmla="*/ 838200 h 4114800"/>
                <a:gd name="connsiteX46" fmla="*/ 1333443 w 3352800"/>
                <a:gd name="connsiteY46" fmla="*/ 985666 h 4114800"/>
                <a:gd name="connsiteX47" fmla="*/ 1161993 w 3352800"/>
                <a:gd name="connsiteY47" fmla="*/ 1143781 h 4114800"/>
                <a:gd name="connsiteX48" fmla="*/ 0 w 3352800"/>
                <a:gd name="connsiteY48" fmla="*/ 2347322 h 4114800"/>
                <a:gd name="connsiteX49" fmla="*/ 0 w 3352800"/>
                <a:gd name="connsiteY49" fmla="*/ 4038600 h 4114800"/>
                <a:gd name="connsiteX50" fmla="*/ 76200 w 3352800"/>
                <a:gd name="connsiteY50" fmla="*/ 4114800 h 4114800"/>
                <a:gd name="connsiteX51" fmla="*/ 2362200 w 3352800"/>
                <a:gd name="connsiteY51" fmla="*/ 4114800 h 4114800"/>
                <a:gd name="connsiteX52" fmla="*/ 2438400 w 3352800"/>
                <a:gd name="connsiteY52" fmla="*/ 4038600 h 4114800"/>
                <a:gd name="connsiteX53" fmla="*/ 2438400 w 3352800"/>
                <a:gd name="connsiteY53" fmla="*/ 3752850 h 4114800"/>
                <a:gd name="connsiteX54" fmla="*/ 2190750 w 3352800"/>
                <a:gd name="connsiteY54" fmla="*/ 3505200 h 4114800"/>
                <a:gd name="connsiteX55" fmla="*/ 1676400 w 3352800"/>
                <a:gd name="connsiteY55" fmla="*/ 3505200 h 4114800"/>
                <a:gd name="connsiteX56" fmla="*/ 1676400 w 3352800"/>
                <a:gd name="connsiteY56" fmla="*/ 3276600 h 4114800"/>
                <a:gd name="connsiteX57" fmla="*/ 1934108 w 3352800"/>
                <a:gd name="connsiteY57" fmla="*/ 3276600 h 4114800"/>
                <a:gd name="connsiteX58" fmla="*/ 1989249 w 3352800"/>
                <a:gd name="connsiteY58" fmla="*/ 3386881 h 4114800"/>
                <a:gd name="connsiteX59" fmla="*/ 2057400 w 3352800"/>
                <a:gd name="connsiteY59" fmla="*/ 3429000 h 4114800"/>
                <a:gd name="connsiteX60" fmla="*/ 2286000 w 3352800"/>
                <a:gd name="connsiteY60" fmla="*/ 3429000 h 4114800"/>
                <a:gd name="connsiteX61" fmla="*/ 2362200 w 3352800"/>
                <a:gd name="connsiteY61" fmla="*/ 3352800 h 4114800"/>
                <a:gd name="connsiteX62" fmla="*/ 2286000 w 3352800"/>
                <a:gd name="connsiteY62" fmla="*/ 3276600 h 4114800"/>
                <a:gd name="connsiteX63" fmla="*/ 2104492 w 3352800"/>
                <a:gd name="connsiteY63" fmla="*/ 3276600 h 4114800"/>
                <a:gd name="connsiteX64" fmla="*/ 2049351 w 3352800"/>
                <a:gd name="connsiteY64" fmla="*/ 3166320 h 4114800"/>
                <a:gd name="connsiteX65" fmla="*/ 1981200 w 3352800"/>
                <a:gd name="connsiteY65" fmla="*/ 3124200 h 4114800"/>
                <a:gd name="connsiteX66" fmla="*/ 1676400 w 3352800"/>
                <a:gd name="connsiteY66" fmla="*/ 3124200 h 4114800"/>
                <a:gd name="connsiteX67" fmla="*/ 1676400 w 3352800"/>
                <a:gd name="connsiteY67" fmla="*/ 3048000 h 4114800"/>
                <a:gd name="connsiteX68" fmla="*/ 2362200 w 3352800"/>
                <a:gd name="connsiteY68" fmla="*/ 3048000 h 4114800"/>
                <a:gd name="connsiteX69" fmla="*/ 2438400 w 3352800"/>
                <a:gd name="connsiteY69" fmla="*/ 2971800 h 4114800"/>
                <a:gd name="connsiteX70" fmla="*/ 2438400 w 3352800"/>
                <a:gd name="connsiteY70" fmla="*/ 2667000 h 4114800"/>
                <a:gd name="connsiteX71" fmla="*/ 2362200 w 3352800"/>
                <a:gd name="connsiteY71" fmla="*/ 2590800 h 4114800"/>
                <a:gd name="connsiteX72" fmla="*/ 1219200 w 3352800"/>
                <a:gd name="connsiteY72" fmla="*/ 3200400 h 4114800"/>
                <a:gd name="connsiteX73" fmla="*/ 1143000 w 3352800"/>
                <a:gd name="connsiteY73" fmla="*/ 3124200 h 4114800"/>
                <a:gd name="connsiteX74" fmla="*/ 1219200 w 3352800"/>
                <a:gd name="connsiteY74" fmla="*/ 3048000 h 4114800"/>
                <a:gd name="connsiteX75" fmla="*/ 1295400 w 3352800"/>
                <a:gd name="connsiteY75" fmla="*/ 3124200 h 4114800"/>
                <a:gd name="connsiteX76" fmla="*/ 1219200 w 3352800"/>
                <a:gd name="connsiteY76" fmla="*/ 3200400 h 4114800"/>
                <a:gd name="connsiteX77" fmla="*/ 1676400 w 3352800"/>
                <a:gd name="connsiteY77" fmla="*/ 2286000 h 4114800"/>
                <a:gd name="connsiteX78" fmla="*/ 1524000 w 3352800"/>
                <a:gd name="connsiteY78" fmla="*/ 2286000 h 4114800"/>
                <a:gd name="connsiteX79" fmla="*/ 1524000 w 3352800"/>
                <a:gd name="connsiteY79" fmla="*/ 2209800 h 4114800"/>
                <a:gd name="connsiteX80" fmla="*/ 1676400 w 3352800"/>
                <a:gd name="connsiteY80" fmla="*/ 2209800 h 4114800"/>
                <a:gd name="connsiteX81" fmla="*/ 1815636 w 3352800"/>
                <a:gd name="connsiteY81" fmla="*/ 2057400 h 4114800"/>
                <a:gd name="connsiteX82" fmla="*/ 1384764 w 3352800"/>
                <a:gd name="connsiteY82" fmla="*/ 2057400 h 4114800"/>
                <a:gd name="connsiteX83" fmla="*/ 1451839 w 3352800"/>
                <a:gd name="connsiteY83" fmla="*/ 1959759 h 4114800"/>
                <a:gd name="connsiteX84" fmla="*/ 1600200 w 3352800"/>
                <a:gd name="connsiteY84" fmla="*/ 1981200 h 4114800"/>
                <a:gd name="connsiteX85" fmla="*/ 1749019 w 3352800"/>
                <a:gd name="connsiteY85" fmla="*/ 1960188 h 4114800"/>
                <a:gd name="connsiteX86" fmla="*/ 1815637 w 3352800"/>
                <a:gd name="connsiteY86" fmla="*/ 2057400 h 4114800"/>
                <a:gd name="connsiteX87" fmla="*/ 3200400 w 3352800"/>
                <a:gd name="connsiteY87" fmla="*/ 1187167 h 4114800"/>
                <a:gd name="connsiteX88" fmla="*/ 2971800 w 3352800"/>
                <a:gd name="connsiteY88" fmla="*/ 1278607 h 4114800"/>
                <a:gd name="connsiteX89" fmla="*/ 2971800 w 3352800"/>
                <a:gd name="connsiteY89" fmla="*/ 1137942 h 4114800"/>
                <a:gd name="connsiteX90" fmla="*/ 3200400 w 3352800"/>
                <a:gd name="connsiteY90" fmla="*/ 1046502 h 4114800"/>
                <a:gd name="connsiteX91" fmla="*/ 2286000 w 3352800"/>
                <a:gd name="connsiteY91" fmla="*/ 1334872 h 4114800"/>
                <a:gd name="connsiteX92" fmla="*/ 2325053 w 3352800"/>
                <a:gd name="connsiteY92" fmla="*/ 1280655 h 4114800"/>
                <a:gd name="connsiteX93" fmla="*/ 2819400 w 3352800"/>
                <a:gd name="connsiteY93" fmla="*/ 1115873 h 4114800"/>
                <a:gd name="connsiteX94" fmla="*/ 2819400 w 3352800"/>
                <a:gd name="connsiteY94" fmla="*/ 1412434 h 4114800"/>
                <a:gd name="connsiteX95" fmla="*/ 2511657 w 3352800"/>
                <a:gd name="connsiteY95" fmla="*/ 1515008 h 4114800"/>
                <a:gd name="connsiteX96" fmla="*/ 2294795 w 3352800"/>
                <a:gd name="connsiteY96" fmla="*/ 1406560 h 4114800"/>
                <a:gd name="connsiteX97" fmla="*/ 2286000 w 3352800"/>
                <a:gd name="connsiteY97" fmla="*/ 1352360 h 4114800"/>
                <a:gd name="connsiteX98" fmla="*/ 2241109 w 3352800"/>
                <a:gd name="connsiteY98" fmla="*/ 1593304 h 4114800"/>
                <a:gd name="connsiteX99" fmla="*/ 2209800 w 3352800"/>
                <a:gd name="connsiteY99" fmla="*/ 1600200 h 4114800"/>
                <a:gd name="connsiteX100" fmla="*/ 2111521 w 3352800"/>
                <a:gd name="connsiteY100" fmla="*/ 1600200 h 4114800"/>
                <a:gd name="connsiteX101" fmla="*/ 2133486 w 3352800"/>
                <a:gd name="connsiteY101" fmla="*/ 1447800 h 4114800"/>
                <a:gd name="connsiteX102" fmla="*/ 2147650 w 3352800"/>
                <a:gd name="connsiteY102" fmla="*/ 1447800 h 4114800"/>
                <a:gd name="connsiteX103" fmla="*/ 2241109 w 3352800"/>
                <a:gd name="connsiteY103" fmla="*/ 1593304 h 4114800"/>
                <a:gd name="connsiteX104" fmla="*/ 1524000 w 3352800"/>
                <a:gd name="connsiteY104" fmla="*/ 152400 h 4114800"/>
                <a:gd name="connsiteX105" fmla="*/ 1676400 w 3352800"/>
                <a:gd name="connsiteY105" fmla="*/ 152400 h 4114800"/>
                <a:gd name="connsiteX106" fmla="*/ 1676400 w 3352800"/>
                <a:gd name="connsiteY106" fmla="*/ 304800 h 4114800"/>
                <a:gd name="connsiteX107" fmla="*/ 1524000 w 3352800"/>
                <a:gd name="connsiteY107" fmla="*/ 304800 h 4114800"/>
                <a:gd name="connsiteX108" fmla="*/ 1447800 w 3352800"/>
                <a:gd name="connsiteY108" fmla="*/ 838200 h 4114800"/>
                <a:gd name="connsiteX109" fmla="*/ 1447800 w 3352800"/>
                <a:gd name="connsiteY109" fmla="*/ 457200 h 4114800"/>
                <a:gd name="connsiteX110" fmla="*/ 1752600 w 3352800"/>
                <a:gd name="connsiteY110" fmla="*/ 457200 h 4114800"/>
                <a:gd name="connsiteX111" fmla="*/ 1752600 w 3352800"/>
                <a:gd name="connsiteY111" fmla="*/ 838200 h 4114800"/>
                <a:gd name="connsiteX112" fmla="*/ 1722711 w 3352800"/>
                <a:gd name="connsiteY112" fmla="*/ 928849 h 4114800"/>
                <a:gd name="connsiteX113" fmla="*/ 1632328 w 3352800"/>
                <a:gd name="connsiteY113" fmla="*/ 915352 h 4114800"/>
                <a:gd name="connsiteX114" fmla="*/ 1477518 w 3352800"/>
                <a:gd name="connsiteY114" fmla="*/ 928602 h 4114800"/>
                <a:gd name="connsiteX115" fmla="*/ 1447800 w 3352800"/>
                <a:gd name="connsiteY115" fmla="*/ 838200 h 4114800"/>
                <a:gd name="connsiteX116" fmla="*/ 152400 w 3352800"/>
                <a:gd name="connsiteY116" fmla="*/ 2347322 h 4114800"/>
                <a:gd name="connsiteX117" fmla="*/ 1204322 w 3352800"/>
                <a:gd name="connsiteY117" fmla="*/ 1295400 h 4114800"/>
                <a:gd name="connsiteX118" fmla="*/ 1270273 w 3352800"/>
                <a:gd name="connsiteY118" fmla="*/ 1257367 h 4114800"/>
                <a:gd name="connsiteX119" fmla="*/ 1790701 w 3352800"/>
                <a:gd name="connsiteY119" fmla="*/ 1117806 h 4114800"/>
                <a:gd name="connsiteX120" fmla="*/ 1930261 w 3352800"/>
                <a:gd name="connsiteY120" fmla="*/ 1638233 h 4114800"/>
                <a:gd name="connsiteX121" fmla="*/ 1409834 w 3352800"/>
                <a:gd name="connsiteY121" fmla="*/ 1777794 h 4114800"/>
                <a:gd name="connsiteX122" fmla="*/ 1270273 w 3352800"/>
                <a:gd name="connsiteY122" fmla="*/ 1638233 h 4114800"/>
                <a:gd name="connsiteX123" fmla="*/ 1204322 w 3352800"/>
                <a:gd name="connsiteY123" fmla="*/ 1600200 h 4114800"/>
                <a:gd name="connsiteX124" fmla="*/ 1200150 w 3352800"/>
                <a:gd name="connsiteY124" fmla="*/ 1600200 h 4114800"/>
                <a:gd name="connsiteX125" fmla="*/ 762000 w 3352800"/>
                <a:gd name="connsiteY125" fmla="*/ 2038350 h 4114800"/>
                <a:gd name="connsiteX126" fmla="*/ 762000 w 3352800"/>
                <a:gd name="connsiteY126" fmla="*/ 2305050 h 4114800"/>
                <a:gd name="connsiteX127" fmla="*/ 1143000 w 3352800"/>
                <a:gd name="connsiteY127" fmla="*/ 2739390 h 4114800"/>
                <a:gd name="connsiteX128" fmla="*/ 1143000 w 3352800"/>
                <a:gd name="connsiteY128" fmla="*/ 2908745 h 4114800"/>
                <a:gd name="connsiteX129" fmla="*/ 1003798 w 3352800"/>
                <a:gd name="connsiteY129" fmla="*/ 3200530 h 4114800"/>
                <a:gd name="connsiteX130" fmla="*/ 1143000 w 3352800"/>
                <a:gd name="connsiteY130" fmla="*/ 3339732 h 4114800"/>
                <a:gd name="connsiteX131" fmla="*/ 1143000 w 3352800"/>
                <a:gd name="connsiteY131" fmla="*/ 3505200 h 4114800"/>
                <a:gd name="connsiteX132" fmla="*/ 152400 w 3352800"/>
                <a:gd name="connsiteY132" fmla="*/ 3505200 h 4114800"/>
                <a:gd name="connsiteX133" fmla="*/ 2286000 w 3352800"/>
                <a:gd name="connsiteY133" fmla="*/ 3752850 h 4114800"/>
                <a:gd name="connsiteX134" fmla="*/ 2286000 w 3352800"/>
                <a:gd name="connsiteY134" fmla="*/ 3962400 h 4114800"/>
                <a:gd name="connsiteX135" fmla="*/ 152400 w 3352800"/>
                <a:gd name="connsiteY135" fmla="*/ 3962400 h 4114800"/>
                <a:gd name="connsiteX136" fmla="*/ 152400 w 3352800"/>
                <a:gd name="connsiteY136" fmla="*/ 3657600 h 4114800"/>
                <a:gd name="connsiteX137" fmla="*/ 2190750 w 3352800"/>
                <a:gd name="connsiteY137" fmla="*/ 3657600 h 4114800"/>
                <a:gd name="connsiteX138" fmla="*/ 2286000 w 3352800"/>
                <a:gd name="connsiteY138" fmla="*/ 3752850 h 4114800"/>
                <a:gd name="connsiteX139" fmla="*/ 1295400 w 3352800"/>
                <a:gd name="connsiteY139" fmla="*/ 3505200 h 4114800"/>
                <a:gd name="connsiteX140" fmla="*/ 1295400 w 3352800"/>
                <a:gd name="connsiteY140" fmla="*/ 3339694 h 4114800"/>
                <a:gd name="connsiteX141" fmla="*/ 1434602 w 3352800"/>
                <a:gd name="connsiteY141" fmla="*/ 3047908 h 4114800"/>
                <a:gd name="connsiteX142" fmla="*/ 1295400 w 3352800"/>
                <a:gd name="connsiteY142" fmla="*/ 2908706 h 4114800"/>
                <a:gd name="connsiteX143" fmla="*/ 1295400 w 3352800"/>
                <a:gd name="connsiteY143" fmla="*/ 2743200 h 4114800"/>
                <a:gd name="connsiteX144" fmla="*/ 1524000 w 3352800"/>
                <a:gd name="connsiteY144" fmla="*/ 2743200 h 4114800"/>
                <a:gd name="connsiteX145" fmla="*/ 1524000 w 3352800"/>
                <a:gd name="connsiteY145" fmla="*/ 3505200 h 4114800"/>
                <a:gd name="connsiteX146" fmla="*/ 2286000 w 3352800"/>
                <a:gd name="connsiteY146" fmla="*/ 2895600 h 4114800"/>
                <a:gd name="connsiteX147" fmla="*/ 1676400 w 3352800"/>
                <a:gd name="connsiteY147" fmla="*/ 2895600 h 4114800"/>
                <a:gd name="connsiteX148" fmla="*/ 1676400 w 3352800"/>
                <a:gd name="connsiteY148" fmla="*/ 2743200 h 4114800"/>
                <a:gd name="connsiteX149" fmla="*/ 2286000 w 3352800"/>
                <a:gd name="connsiteY149" fmla="*/ 2743200 h 411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3352800" h="4114800">
                  <a:moveTo>
                    <a:pt x="2362200" y="2590800"/>
                  </a:moveTo>
                  <a:lnTo>
                    <a:pt x="1200150" y="2590800"/>
                  </a:lnTo>
                  <a:cubicBezTo>
                    <a:pt x="1042409" y="2590622"/>
                    <a:pt x="914579" y="2462791"/>
                    <a:pt x="914400" y="2305050"/>
                  </a:cubicBezTo>
                  <a:lnTo>
                    <a:pt x="914400" y="2038350"/>
                  </a:lnTo>
                  <a:cubicBezTo>
                    <a:pt x="914581" y="1894508"/>
                    <a:pt x="1021501" y="1773150"/>
                    <a:pt x="1164174" y="1754848"/>
                  </a:cubicBezTo>
                  <a:cubicBezTo>
                    <a:pt x="1202501" y="1809006"/>
                    <a:pt x="1250581" y="1855552"/>
                    <a:pt x="1305954" y="1892103"/>
                  </a:cubicBezTo>
                  <a:cubicBezTo>
                    <a:pt x="1250042" y="1960183"/>
                    <a:pt x="1219392" y="2045503"/>
                    <a:pt x="1219200" y="2133600"/>
                  </a:cubicBezTo>
                  <a:cubicBezTo>
                    <a:pt x="1219200" y="2175684"/>
                    <a:pt x="1253316" y="2209800"/>
                    <a:pt x="1295400" y="2209800"/>
                  </a:cubicBezTo>
                  <a:lnTo>
                    <a:pt x="1371600" y="2209800"/>
                  </a:lnTo>
                  <a:lnTo>
                    <a:pt x="1371600" y="2362200"/>
                  </a:lnTo>
                  <a:cubicBezTo>
                    <a:pt x="1371600" y="2404284"/>
                    <a:pt x="1405716" y="2438400"/>
                    <a:pt x="1447800" y="2438400"/>
                  </a:cubicBezTo>
                  <a:lnTo>
                    <a:pt x="1752600" y="2438400"/>
                  </a:lnTo>
                  <a:cubicBezTo>
                    <a:pt x="1794684" y="2438400"/>
                    <a:pt x="1828800" y="2404284"/>
                    <a:pt x="1828800" y="2362200"/>
                  </a:cubicBezTo>
                  <a:lnTo>
                    <a:pt x="1828800" y="2209800"/>
                  </a:lnTo>
                  <a:lnTo>
                    <a:pt x="1905000" y="2209800"/>
                  </a:lnTo>
                  <a:cubicBezTo>
                    <a:pt x="1947084" y="2209800"/>
                    <a:pt x="1981200" y="2175684"/>
                    <a:pt x="1981200" y="2133600"/>
                  </a:cubicBezTo>
                  <a:cubicBezTo>
                    <a:pt x="1981009" y="2045706"/>
                    <a:pt x="1950499" y="1960569"/>
                    <a:pt x="1894818" y="1892560"/>
                  </a:cubicBezTo>
                  <a:cubicBezTo>
                    <a:pt x="1950893" y="1855275"/>
                    <a:pt x="1999476" y="1807800"/>
                    <a:pt x="2038045" y="1752600"/>
                  </a:cubicBezTo>
                  <a:lnTo>
                    <a:pt x="2209800" y="1752600"/>
                  </a:lnTo>
                  <a:cubicBezTo>
                    <a:pt x="2278324" y="1752436"/>
                    <a:pt x="2343185" y="1721646"/>
                    <a:pt x="2386632" y="1668656"/>
                  </a:cubicBezTo>
                  <a:cubicBezTo>
                    <a:pt x="2409527" y="1673869"/>
                    <a:pt x="2432931" y="1676520"/>
                    <a:pt x="2456412" y="1676562"/>
                  </a:cubicBezTo>
                  <a:cubicBezTo>
                    <a:pt x="2491581" y="1676512"/>
                    <a:pt x="2526512" y="1670780"/>
                    <a:pt x="2559853" y="1659588"/>
                  </a:cubicBezTo>
                  <a:lnTo>
                    <a:pt x="2919698" y="1539650"/>
                  </a:lnTo>
                  <a:cubicBezTo>
                    <a:pt x="2950815" y="1529277"/>
                    <a:pt x="2971802" y="1500155"/>
                    <a:pt x="2971800" y="1467355"/>
                  </a:cubicBezTo>
                  <a:lnTo>
                    <a:pt x="2971800" y="1442742"/>
                  </a:lnTo>
                  <a:lnTo>
                    <a:pt x="3304899" y="1309497"/>
                  </a:lnTo>
                  <a:cubicBezTo>
                    <a:pt x="3333827" y="1297927"/>
                    <a:pt x="3352797" y="1269911"/>
                    <a:pt x="3352800" y="1238755"/>
                  </a:cubicBezTo>
                  <a:lnTo>
                    <a:pt x="3352800" y="933955"/>
                  </a:lnTo>
                  <a:cubicBezTo>
                    <a:pt x="3352801" y="891871"/>
                    <a:pt x="3318686" y="857754"/>
                    <a:pt x="3276601" y="857753"/>
                  </a:cubicBezTo>
                  <a:cubicBezTo>
                    <a:pt x="3266907" y="857753"/>
                    <a:pt x="3257302" y="859603"/>
                    <a:pt x="3248301" y="863203"/>
                  </a:cubicBezTo>
                  <a:lnTo>
                    <a:pt x="2964075" y="976894"/>
                  </a:lnTo>
                  <a:cubicBezTo>
                    <a:pt x="2947459" y="942416"/>
                    <a:pt x="2907791" y="925682"/>
                    <a:pt x="2871502" y="937841"/>
                  </a:cubicBezTo>
                  <a:lnTo>
                    <a:pt x="2276885" y="1136047"/>
                  </a:lnTo>
                  <a:cubicBezTo>
                    <a:pt x="2204978" y="1159987"/>
                    <a:pt x="2151646" y="1220949"/>
                    <a:pt x="2137477" y="1295400"/>
                  </a:cubicBezTo>
                  <a:lnTo>
                    <a:pt x="2110940" y="1295400"/>
                  </a:lnTo>
                  <a:cubicBezTo>
                    <a:pt x="2071024" y="1165451"/>
                    <a:pt x="1983757" y="1055233"/>
                    <a:pt x="1866424" y="986581"/>
                  </a:cubicBezTo>
                  <a:cubicBezTo>
                    <a:pt x="1891735" y="941223"/>
                    <a:pt x="1905015" y="890142"/>
                    <a:pt x="1905000" y="838200"/>
                  </a:cubicBezTo>
                  <a:lnTo>
                    <a:pt x="1905000" y="381000"/>
                  </a:lnTo>
                  <a:cubicBezTo>
                    <a:pt x="1905000" y="338916"/>
                    <a:pt x="1870884" y="304800"/>
                    <a:pt x="1828800" y="304800"/>
                  </a:cubicBezTo>
                  <a:lnTo>
                    <a:pt x="1828800" y="76200"/>
                  </a:lnTo>
                  <a:cubicBezTo>
                    <a:pt x="1828800" y="34116"/>
                    <a:pt x="1794684" y="0"/>
                    <a:pt x="1752600" y="0"/>
                  </a:cubicBezTo>
                  <a:lnTo>
                    <a:pt x="1447800" y="0"/>
                  </a:lnTo>
                  <a:cubicBezTo>
                    <a:pt x="1405716" y="0"/>
                    <a:pt x="1371600" y="34116"/>
                    <a:pt x="1371600" y="76200"/>
                  </a:cubicBezTo>
                  <a:lnTo>
                    <a:pt x="1371600" y="304800"/>
                  </a:lnTo>
                  <a:cubicBezTo>
                    <a:pt x="1329516" y="304800"/>
                    <a:pt x="1295400" y="338916"/>
                    <a:pt x="1295400" y="381000"/>
                  </a:cubicBezTo>
                  <a:lnTo>
                    <a:pt x="1295400" y="838200"/>
                  </a:lnTo>
                  <a:cubicBezTo>
                    <a:pt x="1295381" y="889785"/>
                    <a:pt x="1308471" y="940528"/>
                    <a:pt x="1333443" y="985666"/>
                  </a:cubicBezTo>
                  <a:cubicBezTo>
                    <a:pt x="1265297" y="1025035"/>
                    <a:pt x="1206739" y="1079038"/>
                    <a:pt x="1161993" y="1143781"/>
                  </a:cubicBezTo>
                  <a:cubicBezTo>
                    <a:pt x="514079" y="1167310"/>
                    <a:pt x="761" y="1698982"/>
                    <a:pt x="0" y="2347322"/>
                  </a:cubicBezTo>
                  <a:lnTo>
                    <a:pt x="0" y="4038600"/>
                  </a:lnTo>
                  <a:cubicBezTo>
                    <a:pt x="0" y="4080684"/>
                    <a:pt x="34116" y="4114800"/>
                    <a:pt x="76200" y="4114800"/>
                  </a:cubicBezTo>
                  <a:lnTo>
                    <a:pt x="2362200" y="4114800"/>
                  </a:lnTo>
                  <a:cubicBezTo>
                    <a:pt x="2404284" y="4114800"/>
                    <a:pt x="2438400" y="4080684"/>
                    <a:pt x="2438400" y="4038600"/>
                  </a:cubicBezTo>
                  <a:lnTo>
                    <a:pt x="2438400" y="3752850"/>
                  </a:lnTo>
                  <a:cubicBezTo>
                    <a:pt x="2438248" y="3616140"/>
                    <a:pt x="2327460" y="3505352"/>
                    <a:pt x="2190750" y="3505200"/>
                  </a:cubicBezTo>
                  <a:lnTo>
                    <a:pt x="1676400" y="3505200"/>
                  </a:lnTo>
                  <a:lnTo>
                    <a:pt x="1676400" y="3276600"/>
                  </a:lnTo>
                  <a:lnTo>
                    <a:pt x="1934108" y="3276600"/>
                  </a:lnTo>
                  <a:lnTo>
                    <a:pt x="1989249" y="3386881"/>
                  </a:lnTo>
                  <a:cubicBezTo>
                    <a:pt x="2002156" y="3412694"/>
                    <a:pt x="2028540" y="3428999"/>
                    <a:pt x="2057400" y="3429000"/>
                  </a:cubicBezTo>
                  <a:lnTo>
                    <a:pt x="2286000" y="3429000"/>
                  </a:lnTo>
                  <a:cubicBezTo>
                    <a:pt x="2328084" y="3429000"/>
                    <a:pt x="2362200" y="3394884"/>
                    <a:pt x="2362200" y="3352800"/>
                  </a:cubicBezTo>
                  <a:cubicBezTo>
                    <a:pt x="2362200" y="3310716"/>
                    <a:pt x="2328084" y="3276600"/>
                    <a:pt x="2286000" y="3276600"/>
                  </a:cubicBezTo>
                  <a:lnTo>
                    <a:pt x="2104492" y="3276600"/>
                  </a:lnTo>
                  <a:lnTo>
                    <a:pt x="2049351" y="3166320"/>
                  </a:lnTo>
                  <a:cubicBezTo>
                    <a:pt x="2036444" y="3140507"/>
                    <a:pt x="2010060" y="3124201"/>
                    <a:pt x="1981200" y="3124200"/>
                  </a:cubicBezTo>
                  <a:lnTo>
                    <a:pt x="1676400" y="3124200"/>
                  </a:lnTo>
                  <a:lnTo>
                    <a:pt x="1676400" y="3048000"/>
                  </a:lnTo>
                  <a:lnTo>
                    <a:pt x="2362200" y="3048000"/>
                  </a:lnTo>
                  <a:cubicBezTo>
                    <a:pt x="2404284" y="3048000"/>
                    <a:pt x="2438400" y="3013884"/>
                    <a:pt x="2438400" y="2971800"/>
                  </a:cubicBezTo>
                  <a:lnTo>
                    <a:pt x="2438400" y="2667000"/>
                  </a:lnTo>
                  <a:cubicBezTo>
                    <a:pt x="2438400" y="2624916"/>
                    <a:pt x="2404284" y="2590800"/>
                    <a:pt x="2362200" y="2590800"/>
                  </a:cubicBezTo>
                  <a:close/>
                  <a:moveTo>
                    <a:pt x="1219200" y="3200400"/>
                  </a:moveTo>
                  <a:cubicBezTo>
                    <a:pt x="1177116" y="3200400"/>
                    <a:pt x="1143000" y="3166284"/>
                    <a:pt x="1143000" y="3124200"/>
                  </a:cubicBezTo>
                  <a:cubicBezTo>
                    <a:pt x="1143000" y="3082116"/>
                    <a:pt x="1177116" y="3048000"/>
                    <a:pt x="1219200" y="3048000"/>
                  </a:cubicBezTo>
                  <a:cubicBezTo>
                    <a:pt x="1261284" y="3048000"/>
                    <a:pt x="1295400" y="3082116"/>
                    <a:pt x="1295400" y="3124200"/>
                  </a:cubicBezTo>
                  <a:cubicBezTo>
                    <a:pt x="1295353" y="3166265"/>
                    <a:pt x="1261265" y="3200353"/>
                    <a:pt x="1219200" y="3200400"/>
                  </a:cubicBezTo>
                  <a:close/>
                  <a:moveTo>
                    <a:pt x="1676400" y="2286000"/>
                  </a:moveTo>
                  <a:lnTo>
                    <a:pt x="1524000" y="2286000"/>
                  </a:lnTo>
                  <a:lnTo>
                    <a:pt x="1524000" y="2209800"/>
                  </a:lnTo>
                  <a:lnTo>
                    <a:pt x="1676400" y="2209800"/>
                  </a:lnTo>
                  <a:close/>
                  <a:moveTo>
                    <a:pt x="1815636" y="2057400"/>
                  </a:moveTo>
                  <a:lnTo>
                    <a:pt x="1384764" y="2057400"/>
                  </a:lnTo>
                  <a:cubicBezTo>
                    <a:pt x="1398223" y="2019560"/>
                    <a:pt x="1421347" y="1985899"/>
                    <a:pt x="1451839" y="1959759"/>
                  </a:cubicBezTo>
                  <a:cubicBezTo>
                    <a:pt x="1500026" y="1973904"/>
                    <a:pt x="1549980" y="1981124"/>
                    <a:pt x="1600200" y="1981200"/>
                  </a:cubicBezTo>
                  <a:cubicBezTo>
                    <a:pt x="1650547" y="1981215"/>
                    <a:pt x="1700645" y="1974141"/>
                    <a:pt x="1749019" y="1960188"/>
                  </a:cubicBezTo>
                  <a:cubicBezTo>
                    <a:pt x="1779285" y="1986261"/>
                    <a:pt x="1802244" y="2019764"/>
                    <a:pt x="1815637" y="2057400"/>
                  </a:cubicBezTo>
                  <a:close/>
                  <a:moveTo>
                    <a:pt x="3200400" y="1187167"/>
                  </a:moveTo>
                  <a:lnTo>
                    <a:pt x="2971800" y="1278607"/>
                  </a:lnTo>
                  <a:lnTo>
                    <a:pt x="2971800" y="1137942"/>
                  </a:lnTo>
                  <a:lnTo>
                    <a:pt x="3200400" y="1046502"/>
                  </a:lnTo>
                  <a:close/>
                  <a:moveTo>
                    <a:pt x="2286000" y="1334872"/>
                  </a:moveTo>
                  <a:cubicBezTo>
                    <a:pt x="2285970" y="1310271"/>
                    <a:pt x="2301710" y="1288420"/>
                    <a:pt x="2325053" y="1280655"/>
                  </a:cubicBezTo>
                  <a:lnTo>
                    <a:pt x="2819400" y="1115873"/>
                  </a:lnTo>
                  <a:lnTo>
                    <a:pt x="2819400" y="1412434"/>
                  </a:lnTo>
                  <a:lnTo>
                    <a:pt x="2511657" y="1515008"/>
                  </a:lnTo>
                  <a:cubicBezTo>
                    <a:pt x="2421825" y="1544946"/>
                    <a:pt x="2324733" y="1496392"/>
                    <a:pt x="2294795" y="1406560"/>
                  </a:cubicBezTo>
                  <a:cubicBezTo>
                    <a:pt x="2288971" y="1389083"/>
                    <a:pt x="2286001" y="1370782"/>
                    <a:pt x="2286000" y="1352360"/>
                  </a:cubicBezTo>
                  <a:close/>
                  <a:moveTo>
                    <a:pt x="2241109" y="1593304"/>
                  </a:moveTo>
                  <a:cubicBezTo>
                    <a:pt x="2231282" y="1597805"/>
                    <a:pt x="2220608" y="1600156"/>
                    <a:pt x="2209800" y="1600200"/>
                  </a:cubicBezTo>
                  <a:lnTo>
                    <a:pt x="2111521" y="1600200"/>
                  </a:lnTo>
                  <a:cubicBezTo>
                    <a:pt x="2126158" y="1550726"/>
                    <a:pt x="2133556" y="1499394"/>
                    <a:pt x="2133486" y="1447800"/>
                  </a:cubicBezTo>
                  <a:lnTo>
                    <a:pt x="2147650" y="1447800"/>
                  </a:lnTo>
                  <a:cubicBezTo>
                    <a:pt x="2164801" y="1503986"/>
                    <a:pt x="2197144" y="1554341"/>
                    <a:pt x="2241109" y="1593304"/>
                  </a:cubicBezTo>
                  <a:close/>
                  <a:moveTo>
                    <a:pt x="1524000" y="152400"/>
                  </a:moveTo>
                  <a:lnTo>
                    <a:pt x="1676400" y="152400"/>
                  </a:lnTo>
                  <a:lnTo>
                    <a:pt x="1676400" y="304800"/>
                  </a:lnTo>
                  <a:lnTo>
                    <a:pt x="1524000" y="304800"/>
                  </a:lnTo>
                  <a:close/>
                  <a:moveTo>
                    <a:pt x="1447800" y="838200"/>
                  </a:moveTo>
                  <a:lnTo>
                    <a:pt x="1447800" y="457200"/>
                  </a:lnTo>
                  <a:lnTo>
                    <a:pt x="1752600" y="457200"/>
                  </a:lnTo>
                  <a:lnTo>
                    <a:pt x="1752600" y="838200"/>
                  </a:lnTo>
                  <a:cubicBezTo>
                    <a:pt x="1752625" y="870841"/>
                    <a:pt x="1742145" y="902624"/>
                    <a:pt x="1722711" y="928849"/>
                  </a:cubicBezTo>
                  <a:cubicBezTo>
                    <a:pt x="1693038" y="921702"/>
                    <a:pt x="1662794" y="917186"/>
                    <a:pt x="1632328" y="915352"/>
                  </a:cubicBezTo>
                  <a:cubicBezTo>
                    <a:pt x="1580356" y="912273"/>
                    <a:pt x="1528211" y="916736"/>
                    <a:pt x="1477518" y="928602"/>
                  </a:cubicBezTo>
                  <a:cubicBezTo>
                    <a:pt x="1458199" y="902422"/>
                    <a:pt x="1447783" y="870737"/>
                    <a:pt x="1447800" y="838200"/>
                  </a:cubicBezTo>
                  <a:close/>
                  <a:moveTo>
                    <a:pt x="152400" y="2347322"/>
                  </a:moveTo>
                  <a:cubicBezTo>
                    <a:pt x="153056" y="1766634"/>
                    <a:pt x="623634" y="1296056"/>
                    <a:pt x="1204322" y="1295400"/>
                  </a:cubicBezTo>
                  <a:cubicBezTo>
                    <a:pt x="1231518" y="1295399"/>
                    <a:pt x="1256652" y="1280905"/>
                    <a:pt x="1270273" y="1257367"/>
                  </a:cubicBezTo>
                  <a:cubicBezTo>
                    <a:pt x="1375446" y="1075116"/>
                    <a:pt x="1608450" y="1012632"/>
                    <a:pt x="1790701" y="1117806"/>
                  </a:cubicBezTo>
                  <a:cubicBezTo>
                    <a:pt x="1972951" y="1222979"/>
                    <a:pt x="2035435" y="1455983"/>
                    <a:pt x="1930261" y="1638233"/>
                  </a:cubicBezTo>
                  <a:cubicBezTo>
                    <a:pt x="1825088" y="1820484"/>
                    <a:pt x="1592085" y="1882968"/>
                    <a:pt x="1409834" y="1777794"/>
                  </a:cubicBezTo>
                  <a:cubicBezTo>
                    <a:pt x="1351863" y="1744340"/>
                    <a:pt x="1303727" y="1696205"/>
                    <a:pt x="1270273" y="1638233"/>
                  </a:cubicBezTo>
                  <a:cubicBezTo>
                    <a:pt x="1256652" y="1614695"/>
                    <a:pt x="1231518" y="1600200"/>
                    <a:pt x="1204322" y="1600200"/>
                  </a:cubicBezTo>
                  <a:lnTo>
                    <a:pt x="1200150" y="1600200"/>
                  </a:lnTo>
                  <a:cubicBezTo>
                    <a:pt x="958280" y="1600473"/>
                    <a:pt x="762273" y="1796480"/>
                    <a:pt x="762000" y="2038350"/>
                  </a:cubicBezTo>
                  <a:lnTo>
                    <a:pt x="762000" y="2305050"/>
                  </a:lnTo>
                  <a:cubicBezTo>
                    <a:pt x="762284" y="2524823"/>
                    <a:pt x="925138" y="2710475"/>
                    <a:pt x="1143000" y="2739390"/>
                  </a:cubicBezTo>
                  <a:lnTo>
                    <a:pt x="1143000" y="2908745"/>
                  </a:lnTo>
                  <a:cubicBezTo>
                    <a:pt x="1023986" y="2950880"/>
                    <a:pt x="961663" y="3081516"/>
                    <a:pt x="1003798" y="3200530"/>
                  </a:cubicBezTo>
                  <a:cubicBezTo>
                    <a:pt x="1026820" y="3265557"/>
                    <a:pt x="1077974" y="3316710"/>
                    <a:pt x="1143000" y="3339732"/>
                  </a:cubicBezTo>
                  <a:lnTo>
                    <a:pt x="1143000" y="3505200"/>
                  </a:lnTo>
                  <a:lnTo>
                    <a:pt x="152400" y="3505200"/>
                  </a:lnTo>
                  <a:close/>
                  <a:moveTo>
                    <a:pt x="2286000" y="3752850"/>
                  </a:moveTo>
                  <a:lnTo>
                    <a:pt x="2286000" y="3962400"/>
                  </a:lnTo>
                  <a:lnTo>
                    <a:pt x="152400" y="3962400"/>
                  </a:lnTo>
                  <a:lnTo>
                    <a:pt x="152400" y="3657600"/>
                  </a:lnTo>
                  <a:lnTo>
                    <a:pt x="2190750" y="3657600"/>
                  </a:lnTo>
                  <a:cubicBezTo>
                    <a:pt x="2243331" y="3657658"/>
                    <a:pt x="2285942" y="3700269"/>
                    <a:pt x="2286000" y="3752850"/>
                  </a:cubicBezTo>
                  <a:close/>
                  <a:moveTo>
                    <a:pt x="1295400" y="3505200"/>
                  </a:moveTo>
                  <a:lnTo>
                    <a:pt x="1295400" y="3339694"/>
                  </a:lnTo>
                  <a:cubicBezTo>
                    <a:pt x="1414414" y="3297559"/>
                    <a:pt x="1476737" y="3166922"/>
                    <a:pt x="1434602" y="3047908"/>
                  </a:cubicBezTo>
                  <a:cubicBezTo>
                    <a:pt x="1411580" y="2982882"/>
                    <a:pt x="1360426" y="2931728"/>
                    <a:pt x="1295400" y="2908706"/>
                  </a:cubicBezTo>
                  <a:lnTo>
                    <a:pt x="1295400" y="2743200"/>
                  </a:lnTo>
                  <a:lnTo>
                    <a:pt x="1524000" y="2743200"/>
                  </a:lnTo>
                  <a:lnTo>
                    <a:pt x="1524000" y="3505200"/>
                  </a:lnTo>
                  <a:close/>
                  <a:moveTo>
                    <a:pt x="2286000" y="2895600"/>
                  </a:moveTo>
                  <a:lnTo>
                    <a:pt x="1676400" y="2895600"/>
                  </a:lnTo>
                  <a:lnTo>
                    <a:pt x="1676400" y="2743200"/>
                  </a:lnTo>
                  <a:lnTo>
                    <a:pt x="2286000" y="27432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1" name="Freeform: Shape 2150">
              <a:extLst>
                <a:ext uri="{FF2B5EF4-FFF2-40B4-BE49-F238E27FC236}">
                  <a16:creationId xmlns:a16="http://schemas.microsoft.com/office/drawing/2014/main" id="{635DCD30-FEF1-4065-A2AC-248C331EC147}"/>
                </a:ext>
              </a:extLst>
            </p:cNvPr>
            <p:cNvSpPr/>
            <p:nvPr/>
          </p:nvSpPr>
          <p:spPr>
            <a:xfrm>
              <a:off x="4125912" y="1997075"/>
              <a:ext cx="457200" cy="457200"/>
            </a:xfrm>
            <a:custGeom>
              <a:avLst/>
              <a:gdLst>
                <a:gd name="connsiteX0" fmla="*/ 228600 w 457200"/>
                <a:gd name="connsiteY0" fmla="*/ 457200 h 457200"/>
                <a:gd name="connsiteX1" fmla="*/ 457200 w 457200"/>
                <a:gd name="connsiteY1" fmla="*/ 228600 h 457200"/>
                <a:gd name="connsiteX2" fmla="*/ 228600 w 457200"/>
                <a:gd name="connsiteY2" fmla="*/ 0 h 457200"/>
                <a:gd name="connsiteX3" fmla="*/ 0 w 457200"/>
                <a:gd name="connsiteY3" fmla="*/ 228600 h 457200"/>
                <a:gd name="connsiteX4" fmla="*/ 228600 w 457200"/>
                <a:gd name="connsiteY4" fmla="*/ 457200 h 457200"/>
                <a:gd name="connsiteX5" fmla="*/ 228600 w 457200"/>
                <a:gd name="connsiteY5" fmla="*/ 152400 h 457200"/>
                <a:gd name="connsiteX6" fmla="*/ 304800 w 457200"/>
                <a:gd name="connsiteY6" fmla="*/ 228600 h 457200"/>
                <a:gd name="connsiteX7" fmla="*/ 228600 w 457200"/>
                <a:gd name="connsiteY7" fmla="*/ 304800 h 457200"/>
                <a:gd name="connsiteX8" fmla="*/ 152400 w 457200"/>
                <a:gd name="connsiteY8" fmla="*/ 228600 h 457200"/>
                <a:gd name="connsiteX9" fmla="*/ 228600 w 457200"/>
                <a:gd name="connsiteY9" fmla="*/ 1524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457200">
                  <a:moveTo>
                    <a:pt x="228600" y="457200"/>
                  </a:moveTo>
                  <a:cubicBezTo>
                    <a:pt x="354852" y="457200"/>
                    <a:pt x="457200" y="354852"/>
                    <a:pt x="457200" y="228600"/>
                  </a:cubicBezTo>
                  <a:cubicBezTo>
                    <a:pt x="457200" y="102348"/>
                    <a:pt x="354852" y="0"/>
                    <a:pt x="228600" y="0"/>
                  </a:cubicBezTo>
                  <a:cubicBezTo>
                    <a:pt x="102348" y="0"/>
                    <a:pt x="0" y="102348"/>
                    <a:pt x="0" y="228600"/>
                  </a:cubicBezTo>
                  <a:cubicBezTo>
                    <a:pt x="142" y="354794"/>
                    <a:pt x="102406" y="457058"/>
                    <a:pt x="228600" y="457200"/>
                  </a:cubicBezTo>
                  <a:close/>
                  <a:moveTo>
                    <a:pt x="228600" y="152400"/>
                  </a:moveTo>
                  <a:cubicBezTo>
                    <a:pt x="270684" y="152400"/>
                    <a:pt x="304800" y="186516"/>
                    <a:pt x="304800" y="228600"/>
                  </a:cubicBezTo>
                  <a:cubicBezTo>
                    <a:pt x="304800" y="270684"/>
                    <a:pt x="270684" y="304800"/>
                    <a:pt x="228600" y="304800"/>
                  </a:cubicBezTo>
                  <a:cubicBezTo>
                    <a:pt x="186516" y="304800"/>
                    <a:pt x="152400" y="270684"/>
                    <a:pt x="152400" y="228600"/>
                  </a:cubicBezTo>
                  <a:cubicBezTo>
                    <a:pt x="152447" y="186535"/>
                    <a:pt x="186535" y="152447"/>
                    <a:pt x="2286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2" name="Freeform: Shape 2151">
              <a:extLst>
                <a:ext uri="{FF2B5EF4-FFF2-40B4-BE49-F238E27FC236}">
                  <a16:creationId xmlns:a16="http://schemas.microsoft.com/office/drawing/2014/main" id="{CB00CE81-C80D-480C-BF50-0D0D3280E6C6}"/>
                </a:ext>
              </a:extLst>
            </p:cNvPr>
            <p:cNvSpPr/>
            <p:nvPr/>
          </p:nvSpPr>
          <p:spPr>
            <a:xfrm>
              <a:off x="5116499" y="2301875"/>
              <a:ext cx="2209800" cy="1828800"/>
            </a:xfrm>
            <a:custGeom>
              <a:avLst/>
              <a:gdLst>
                <a:gd name="connsiteX0" fmla="*/ 1295413 w 2209800"/>
                <a:gd name="connsiteY0" fmla="*/ 0 h 1828800"/>
                <a:gd name="connsiteX1" fmla="*/ 466881 w 2209800"/>
                <a:gd name="connsiteY1" fmla="*/ 527199 h 1828800"/>
                <a:gd name="connsiteX2" fmla="*/ 38408 w 2209800"/>
                <a:gd name="connsiteY2" fmla="*/ 771992 h 1828800"/>
                <a:gd name="connsiteX3" fmla="*/ 10052 w 2209800"/>
                <a:gd name="connsiteY3" fmla="*/ 875957 h 1828800"/>
                <a:gd name="connsiteX4" fmla="*/ 38408 w 2209800"/>
                <a:gd name="connsiteY4" fmla="*/ 904313 h 1828800"/>
                <a:gd name="connsiteX5" fmla="*/ 402530 w 2209800"/>
                <a:gd name="connsiteY5" fmla="*/ 1112377 h 1828800"/>
                <a:gd name="connsiteX6" fmla="*/ 1493239 w 2209800"/>
                <a:gd name="connsiteY6" fmla="*/ 1807303 h 1828800"/>
                <a:gd name="connsiteX7" fmla="*/ 2188165 w 2209800"/>
                <a:gd name="connsiteY7" fmla="*/ 716594 h 1828800"/>
                <a:gd name="connsiteX8" fmla="*/ 1295413 w 2209800"/>
                <a:gd name="connsiteY8" fmla="*/ 0 h 1828800"/>
                <a:gd name="connsiteX9" fmla="*/ 1295413 w 2209800"/>
                <a:gd name="connsiteY9" fmla="*/ 1676400 h 1828800"/>
                <a:gd name="connsiteX10" fmla="*/ 545443 w 2209800"/>
                <a:gd name="connsiteY10" fmla="*/ 1050007 h 1828800"/>
                <a:gd name="connsiteX11" fmla="*/ 508296 w 2209800"/>
                <a:gd name="connsiteY11" fmla="*/ 997306 h 1828800"/>
                <a:gd name="connsiteX12" fmla="*/ 229803 w 2209800"/>
                <a:gd name="connsiteY12" fmla="*/ 838200 h 1828800"/>
                <a:gd name="connsiteX13" fmla="*/ 563969 w 2209800"/>
                <a:gd name="connsiteY13" fmla="*/ 647243 h 1828800"/>
                <a:gd name="connsiteX14" fmla="*/ 596068 w 2209800"/>
                <a:gd name="connsiteY14" fmla="*/ 611410 h 1828800"/>
                <a:gd name="connsiteX15" fmla="*/ 1598265 w 2209800"/>
                <a:gd name="connsiteY15" fmla="*/ 215060 h 1828800"/>
                <a:gd name="connsiteX16" fmla="*/ 1994615 w 2209800"/>
                <a:gd name="connsiteY16" fmla="*/ 1217257 h 1828800"/>
                <a:gd name="connsiteX17" fmla="*/ 1295413 w 2209800"/>
                <a:gd name="connsiteY17" fmla="*/ 1676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09800" h="1828800">
                  <a:moveTo>
                    <a:pt x="1295413" y="0"/>
                  </a:moveTo>
                  <a:cubicBezTo>
                    <a:pt x="940294" y="-61"/>
                    <a:pt x="617255" y="205490"/>
                    <a:pt x="466881" y="527199"/>
                  </a:cubicBezTo>
                  <a:lnTo>
                    <a:pt x="38408" y="771992"/>
                  </a:lnTo>
                  <a:cubicBezTo>
                    <a:pt x="1869" y="792871"/>
                    <a:pt x="-10827" y="839418"/>
                    <a:pt x="10052" y="875957"/>
                  </a:cubicBezTo>
                  <a:cubicBezTo>
                    <a:pt x="16803" y="887771"/>
                    <a:pt x="26594" y="897562"/>
                    <a:pt x="38408" y="904313"/>
                  </a:cubicBezTo>
                  <a:lnTo>
                    <a:pt x="402530" y="1112377"/>
                  </a:lnTo>
                  <a:cubicBezTo>
                    <a:pt x="511822" y="1605467"/>
                    <a:pt x="1000149" y="1916596"/>
                    <a:pt x="1493239" y="1807303"/>
                  </a:cubicBezTo>
                  <a:cubicBezTo>
                    <a:pt x="1986328" y="1698011"/>
                    <a:pt x="2297458" y="1209684"/>
                    <a:pt x="2188165" y="716594"/>
                  </a:cubicBezTo>
                  <a:cubicBezTo>
                    <a:pt x="2095378" y="297973"/>
                    <a:pt x="1724194" y="31"/>
                    <a:pt x="1295413" y="0"/>
                  </a:cubicBezTo>
                  <a:close/>
                  <a:moveTo>
                    <a:pt x="1295413" y="1676400"/>
                  </a:moveTo>
                  <a:cubicBezTo>
                    <a:pt x="926654" y="1676947"/>
                    <a:pt x="610593" y="1412966"/>
                    <a:pt x="545443" y="1050007"/>
                  </a:cubicBezTo>
                  <a:cubicBezTo>
                    <a:pt x="541469" y="1027809"/>
                    <a:pt x="527866" y="1008511"/>
                    <a:pt x="508296" y="997306"/>
                  </a:cubicBezTo>
                  <a:lnTo>
                    <a:pt x="229803" y="838200"/>
                  </a:lnTo>
                  <a:lnTo>
                    <a:pt x="563969" y="647243"/>
                  </a:lnTo>
                  <a:cubicBezTo>
                    <a:pt x="578258" y="639078"/>
                    <a:pt x="589519" y="626507"/>
                    <a:pt x="596068" y="611410"/>
                  </a:cubicBezTo>
                  <a:cubicBezTo>
                    <a:pt x="763368" y="225212"/>
                    <a:pt x="1212067" y="47760"/>
                    <a:pt x="1598265" y="215060"/>
                  </a:cubicBezTo>
                  <a:cubicBezTo>
                    <a:pt x="1984463" y="382360"/>
                    <a:pt x="2161915" y="831059"/>
                    <a:pt x="1994615" y="1217257"/>
                  </a:cubicBezTo>
                  <a:cubicBezTo>
                    <a:pt x="1873876" y="1495971"/>
                    <a:pt x="1599155" y="1676372"/>
                    <a:pt x="1295413" y="1676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3" name="Freeform: Shape 2152">
              <a:extLst>
                <a:ext uri="{FF2B5EF4-FFF2-40B4-BE49-F238E27FC236}">
                  <a16:creationId xmlns:a16="http://schemas.microsoft.com/office/drawing/2014/main" id="{C309A0D0-9DDA-423A-9753-9630D876474A}"/>
                </a:ext>
              </a:extLst>
            </p:cNvPr>
            <p:cNvSpPr/>
            <p:nvPr/>
          </p:nvSpPr>
          <p:spPr>
            <a:xfrm>
              <a:off x="3059112" y="3063875"/>
              <a:ext cx="152400" cy="228600"/>
            </a:xfrm>
            <a:custGeom>
              <a:avLst/>
              <a:gdLst>
                <a:gd name="connsiteX0" fmla="*/ 76200 w 152400"/>
                <a:gd name="connsiteY0" fmla="*/ 0 h 228600"/>
                <a:gd name="connsiteX1" fmla="*/ 0 w 152400"/>
                <a:gd name="connsiteY1" fmla="*/ 76200 h 228600"/>
                <a:gd name="connsiteX2" fmla="*/ 0 w 152400"/>
                <a:gd name="connsiteY2" fmla="*/ 152400 h 228600"/>
                <a:gd name="connsiteX3" fmla="*/ 76200 w 152400"/>
                <a:gd name="connsiteY3" fmla="*/ 228600 h 228600"/>
                <a:gd name="connsiteX4" fmla="*/ 152400 w 152400"/>
                <a:gd name="connsiteY4" fmla="*/ 152400 h 228600"/>
                <a:gd name="connsiteX5" fmla="*/ 152400 w 152400"/>
                <a:gd name="connsiteY5" fmla="*/ 76200 h 228600"/>
                <a:gd name="connsiteX6" fmla="*/ 76200 w 15240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28600"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lnTo>
                    <a:pt x="0" y="152400"/>
                  </a:lnTo>
                  <a:cubicBezTo>
                    <a:pt x="0" y="194484"/>
                    <a:pt x="34116" y="228600"/>
                    <a:pt x="76200" y="228600"/>
                  </a:cubicBezTo>
                  <a:cubicBezTo>
                    <a:pt x="118284" y="228600"/>
                    <a:pt x="152400" y="194484"/>
                    <a:pt x="152400" y="152400"/>
                  </a:cubicBez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4" name="Freeform: Shape 2153">
              <a:extLst>
                <a:ext uri="{FF2B5EF4-FFF2-40B4-BE49-F238E27FC236}">
                  <a16:creationId xmlns:a16="http://schemas.microsoft.com/office/drawing/2014/main" id="{A1E10DA3-DA8F-41FA-A9E2-9DC20980CE34}"/>
                </a:ext>
              </a:extLst>
            </p:cNvPr>
            <p:cNvSpPr/>
            <p:nvPr/>
          </p:nvSpPr>
          <p:spPr>
            <a:xfrm>
              <a:off x="3059112" y="3444875"/>
              <a:ext cx="152400" cy="685800"/>
            </a:xfrm>
            <a:custGeom>
              <a:avLst/>
              <a:gdLst>
                <a:gd name="connsiteX0" fmla="*/ 76200 w 152400"/>
                <a:gd name="connsiteY0" fmla="*/ 0 h 685800"/>
                <a:gd name="connsiteX1" fmla="*/ 0 w 152400"/>
                <a:gd name="connsiteY1" fmla="*/ 76200 h 685800"/>
                <a:gd name="connsiteX2" fmla="*/ 0 w 152400"/>
                <a:gd name="connsiteY2" fmla="*/ 609600 h 685800"/>
                <a:gd name="connsiteX3" fmla="*/ 76200 w 152400"/>
                <a:gd name="connsiteY3" fmla="*/ 685800 h 685800"/>
                <a:gd name="connsiteX4" fmla="*/ 152400 w 152400"/>
                <a:gd name="connsiteY4" fmla="*/ 609600 h 685800"/>
                <a:gd name="connsiteX5" fmla="*/ 152400 w 152400"/>
                <a:gd name="connsiteY5" fmla="*/ 76200 h 685800"/>
                <a:gd name="connsiteX6" fmla="*/ 76200 w 152400"/>
                <a:gd name="connsiteY6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685800"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lnTo>
                    <a:pt x="0" y="609600"/>
                  </a:lnTo>
                  <a:cubicBezTo>
                    <a:pt x="0" y="651684"/>
                    <a:pt x="34116" y="685800"/>
                    <a:pt x="76200" y="685800"/>
                  </a:cubicBezTo>
                  <a:cubicBezTo>
                    <a:pt x="118284" y="685800"/>
                    <a:pt x="152400" y="651684"/>
                    <a:pt x="152400" y="609600"/>
                  </a:cubicBez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55" name="Graphic 44">
            <a:extLst>
              <a:ext uri="{FF2B5EF4-FFF2-40B4-BE49-F238E27FC236}">
                <a16:creationId xmlns:a16="http://schemas.microsoft.com/office/drawing/2014/main" id="{49AD1F63-C008-463C-BA4B-5E0A54C60D08}"/>
              </a:ext>
            </a:extLst>
          </p:cNvPr>
          <p:cNvGrpSpPr/>
          <p:nvPr/>
        </p:nvGrpSpPr>
        <p:grpSpPr>
          <a:xfrm>
            <a:off x="5463025" y="1336867"/>
            <a:ext cx="720000" cy="720000"/>
            <a:chOff x="2601912" y="396875"/>
            <a:chExt cx="4876800" cy="4876800"/>
          </a:xfrm>
        </p:grpSpPr>
        <p:sp>
          <p:nvSpPr>
            <p:cNvPr id="2156" name="Freeform: Shape 2155">
              <a:extLst>
                <a:ext uri="{FF2B5EF4-FFF2-40B4-BE49-F238E27FC236}">
                  <a16:creationId xmlns:a16="http://schemas.microsoft.com/office/drawing/2014/main" id="{78D09F1D-40D6-44F8-BC7A-F9836D4FFD6E}"/>
                </a:ext>
              </a:extLst>
            </p:cNvPr>
            <p:cNvSpPr/>
            <p:nvPr/>
          </p:nvSpPr>
          <p:spPr>
            <a:xfrm>
              <a:off x="2830512" y="625475"/>
              <a:ext cx="4419600" cy="3352800"/>
            </a:xfrm>
            <a:custGeom>
              <a:avLst/>
              <a:gdLst>
                <a:gd name="connsiteX0" fmla="*/ 266700 w 4419600"/>
                <a:gd name="connsiteY0" fmla="*/ 0 h 3352800"/>
                <a:gd name="connsiteX1" fmla="*/ 4152900 w 4419600"/>
                <a:gd name="connsiteY1" fmla="*/ 0 h 3352800"/>
                <a:gd name="connsiteX2" fmla="*/ 4419600 w 4419600"/>
                <a:gd name="connsiteY2" fmla="*/ 266700 h 3352800"/>
                <a:gd name="connsiteX3" fmla="*/ 4419600 w 4419600"/>
                <a:gd name="connsiteY3" fmla="*/ 3352800 h 3352800"/>
                <a:gd name="connsiteX4" fmla="*/ 4419600 w 4419600"/>
                <a:gd name="connsiteY4" fmla="*/ 3352800 h 3352800"/>
                <a:gd name="connsiteX5" fmla="*/ 0 w 4419600"/>
                <a:gd name="connsiteY5" fmla="*/ 3352800 h 3352800"/>
                <a:gd name="connsiteX6" fmla="*/ 0 w 4419600"/>
                <a:gd name="connsiteY6" fmla="*/ 3352800 h 3352800"/>
                <a:gd name="connsiteX7" fmla="*/ 0 w 4419600"/>
                <a:gd name="connsiteY7" fmla="*/ 266700 h 3352800"/>
                <a:gd name="connsiteX8" fmla="*/ 266700 w 4419600"/>
                <a:gd name="connsiteY8" fmla="*/ 0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9600" h="3352800">
                  <a:moveTo>
                    <a:pt x="266700" y="0"/>
                  </a:moveTo>
                  <a:lnTo>
                    <a:pt x="4152900" y="0"/>
                  </a:lnTo>
                  <a:cubicBezTo>
                    <a:pt x="4300194" y="0"/>
                    <a:pt x="4419600" y="119406"/>
                    <a:pt x="4419600" y="266700"/>
                  </a:cubicBezTo>
                  <a:lnTo>
                    <a:pt x="4419600" y="3352800"/>
                  </a:lnTo>
                  <a:lnTo>
                    <a:pt x="4419600" y="3352800"/>
                  </a:lnTo>
                  <a:lnTo>
                    <a:pt x="0" y="3352800"/>
                  </a:lnTo>
                  <a:lnTo>
                    <a:pt x="0" y="3352800"/>
                  </a:lnTo>
                  <a:lnTo>
                    <a:pt x="0" y="266700"/>
                  </a:lnTo>
                  <a:cubicBezTo>
                    <a:pt x="0" y="119406"/>
                    <a:pt x="119406" y="0"/>
                    <a:pt x="266700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7" name="Freeform: Shape 2156">
              <a:extLst>
                <a:ext uri="{FF2B5EF4-FFF2-40B4-BE49-F238E27FC236}">
                  <a16:creationId xmlns:a16="http://schemas.microsoft.com/office/drawing/2014/main" id="{1AC6670B-FB7E-4323-820D-B3AFD04427C8}"/>
                </a:ext>
              </a:extLst>
            </p:cNvPr>
            <p:cNvSpPr/>
            <p:nvPr/>
          </p:nvSpPr>
          <p:spPr>
            <a:xfrm>
              <a:off x="3954462" y="930275"/>
              <a:ext cx="2457450" cy="2743200"/>
            </a:xfrm>
            <a:custGeom>
              <a:avLst/>
              <a:gdLst>
                <a:gd name="connsiteX0" fmla="*/ 2114550 w 2457450"/>
                <a:gd name="connsiteY0" fmla="*/ 2743200 h 2743200"/>
                <a:gd name="connsiteX1" fmla="*/ 0 w 2457450"/>
                <a:gd name="connsiteY1" fmla="*/ 2743200 h 2743200"/>
                <a:gd name="connsiteX2" fmla="*/ 28575 w 2457450"/>
                <a:gd name="connsiteY2" fmla="*/ 609600 h 2743200"/>
                <a:gd name="connsiteX3" fmla="*/ 323850 w 2457450"/>
                <a:gd name="connsiteY3" fmla="*/ 609600 h 2743200"/>
                <a:gd name="connsiteX4" fmla="*/ 323850 w 2457450"/>
                <a:gd name="connsiteY4" fmla="*/ 0 h 2743200"/>
                <a:gd name="connsiteX5" fmla="*/ 2457450 w 2457450"/>
                <a:gd name="connsiteY5" fmla="*/ 0 h 2743200"/>
                <a:gd name="connsiteX6" fmla="*/ 2457450 w 2457450"/>
                <a:gd name="connsiteY6" fmla="*/ 2400300 h 2743200"/>
                <a:gd name="connsiteX7" fmla="*/ 2114550 w 2457450"/>
                <a:gd name="connsiteY7" fmla="*/ 274320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7450" h="2743200">
                  <a:moveTo>
                    <a:pt x="2114550" y="2743200"/>
                  </a:moveTo>
                  <a:lnTo>
                    <a:pt x="0" y="2743200"/>
                  </a:lnTo>
                  <a:lnTo>
                    <a:pt x="28575" y="609600"/>
                  </a:lnTo>
                  <a:lnTo>
                    <a:pt x="323850" y="609600"/>
                  </a:lnTo>
                  <a:lnTo>
                    <a:pt x="323850" y="0"/>
                  </a:lnTo>
                  <a:lnTo>
                    <a:pt x="2457450" y="0"/>
                  </a:lnTo>
                  <a:lnTo>
                    <a:pt x="2457450" y="2400300"/>
                  </a:lnTo>
                  <a:cubicBezTo>
                    <a:pt x="2457450" y="2589679"/>
                    <a:pt x="2303929" y="2743200"/>
                    <a:pt x="2114550" y="2743200"/>
                  </a:cubicBezTo>
                  <a:close/>
                </a:path>
              </a:pathLst>
            </a:custGeom>
            <a:solidFill>
              <a:srgbClr val="DBDB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8" name="Freeform: Shape 2157">
              <a:extLst>
                <a:ext uri="{FF2B5EF4-FFF2-40B4-BE49-F238E27FC236}">
                  <a16:creationId xmlns:a16="http://schemas.microsoft.com/office/drawing/2014/main" id="{9CA0DA01-539D-4DD4-A811-1991F30C8307}"/>
                </a:ext>
              </a:extLst>
            </p:cNvPr>
            <p:cNvSpPr/>
            <p:nvPr/>
          </p:nvSpPr>
          <p:spPr>
            <a:xfrm>
              <a:off x="4583112" y="1235075"/>
              <a:ext cx="1524000" cy="1524000"/>
            </a:xfrm>
            <a:custGeom>
              <a:avLst/>
              <a:gdLst>
                <a:gd name="connsiteX0" fmla="*/ 0 w 1524000"/>
                <a:gd name="connsiteY0" fmla="*/ 0 h 1524000"/>
                <a:gd name="connsiteX1" fmla="*/ 1524000 w 1524000"/>
                <a:gd name="connsiteY1" fmla="*/ 0 h 1524000"/>
                <a:gd name="connsiteX2" fmla="*/ 1524000 w 1524000"/>
                <a:gd name="connsiteY2" fmla="*/ 1524000 h 1524000"/>
                <a:gd name="connsiteX3" fmla="*/ 0 w 1524000"/>
                <a:gd name="connsiteY3" fmla="*/ 1524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1524000">
                  <a:moveTo>
                    <a:pt x="0" y="0"/>
                  </a:moveTo>
                  <a:lnTo>
                    <a:pt x="1524000" y="0"/>
                  </a:lnTo>
                  <a:lnTo>
                    <a:pt x="1524000" y="1524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9" name="Freeform: Shape 2158">
              <a:extLst>
                <a:ext uri="{FF2B5EF4-FFF2-40B4-BE49-F238E27FC236}">
                  <a16:creationId xmlns:a16="http://schemas.microsoft.com/office/drawing/2014/main" id="{72A78ADF-DD84-49BB-9661-E7B343155EAD}"/>
                </a:ext>
              </a:extLst>
            </p:cNvPr>
            <p:cNvSpPr/>
            <p:nvPr/>
          </p:nvSpPr>
          <p:spPr>
            <a:xfrm>
              <a:off x="5385898" y="1997046"/>
              <a:ext cx="342900" cy="266700"/>
            </a:xfrm>
            <a:custGeom>
              <a:avLst/>
              <a:gdLst>
                <a:gd name="connsiteX0" fmla="*/ 274130 w 342900"/>
                <a:gd name="connsiteY0" fmla="*/ 266729 h 266700"/>
                <a:gd name="connsiteX1" fmla="*/ 236096 w 342900"/>
                <a:gd name="connsiteY1" fmla="*/ 256518 h 266700"/>
                <a:gd name="connsiteX2" fmla="*/ 38119 w 342900"/>
                <a:gd name="connsiteY2" fmla="*/ 142218 h 266700"/>
                <a:gd name="connsiteX3" fmla="*/ 10221 w 342900"/>
                <a:gd name="connsiteY3" fmla="*/ 38119 h 266700"/>
                <a:gd name="connsiteX4" fmla="*/ 114319 w 342900"/>
                <a:gd name="connsiteY4" fmla="*/ 10221 h 266700"/>
                <a:gd name="connsiteX5" fmla="*/ 312296 w 342900"/>
                <a:gd name="connsiteY5" fmla="*/ 124521 h 266700"/>
                <a:gd name="connsiteX6" fmla="*/ 340235 w 342900"/>
                <a:gd name="connsiteY6" fmla="*/ 228599 h 266700"/>
                <a:gd name="connsiteX7" fmla="*/ 274130 w 342900"/>
                <a:gd name="connsiteY7" fmla="*/ 266729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66700">
                  <a:moveTo>
                    <a:pt x="274130" y="266729"/>
                  </a:moveTo>
                  <a:cubicBezTo>
                    <a:pt x="260775" y="266727"/>
                    <a:pt x="247657" y="263205"/>
                    <a:pt x="236096" y="256518"/>
                  </a:cubicBezTo>
                  <a:lnTo>
                    <a:pt x="38119" y="142218"/>
                  </a:lnTo>
                  <a:cubicBezTo>
                    <a:pt x="1669" y="121176"/>
                    <a:pt x="-10822" y="74569"/>
                    <a:pt x="10221" y="38119"/>
                  </a:cubicBezTo>
                  <a:cubicBezTo>
                    <a:pt x="31263" y="1669"/>
                    <a:pt x="77870" y="-10821"/>
                    <a:pt x="114319" y="10221"/>
                  </a:cubicBezTo>
                  <a:lnTo>
                    <a:pt x="312296" y="124521"/>
                  </a:lnTo>
                  <a:cubicBezTo>
                    <a:pt x="348752" y="145546"/>
                    <a:pt x="361260" y="192144"/>
                    <a:pt x="340235" y="228599"/>
                  </a:cubicBezTo>
                  <a:cubicBezTo>
                    <a:pt x="326610" y="252222"/>
                    <a:pt x="301400" y="266763"/>
                    <a:pt x="274130" y="26672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0" name="Freeform: Shape 2159">
              <a:extLst>
                <a:ext uri="{FF2B5EF4-FFF2-40B4-BE49-F238E27FC236}">
                  <a16:creationId xmlns:a16="http://schemas.microsoft.com/office/drawing/2014/main" id="{6894A078-AB0B-4D33-9849-F2B4E8FDB4BF}"/>
                </a:ext>
              </a:extLst>
            </p:cNvPr>
            <p:cNvSpPr/>
            <p:nvPr/>
          </p:nvSpPr>
          <p:spPr>
            <a:xfrm>
              <a:off x="5385887" y="1730346"/>
              <a:ext cx="342900" cy="266700"/>
            </a:xfrm>
            <a:custGeom>
              <a:avLst/>
              <a:gdLst>
                <a:gd name="connsiteX0" fmla="*/ 76306 w 342900"/>
                <a:gd name="connsiteY0" fmla="*/ 266729 h 266700"/>
                <a:gd name="connsiteX1" fmla="*/ 0 w 342900"/>
                <a:gd name="connsiteY1" fmla="*/ 190635 h 266700"/>
                <a:gd name="connsiteX2" fmla="*/ 38130 w 342900"/>
                <a:gd name="connsiteY2" fmla="*/ 124521 h 266700"/>
                <a:gd name="connsiteX3" fmla="*/ 236107 w 342900"/>
                <a:gd name="connsiteY3" fmla="*/ 10221 h 266700"/>
                <a:gd name="connsiteX4" fmla="*/ 340205 w 342900"/>
                <a:gd name="connsiteY4" fmla="*/ 38119 h 266700"/>
                <a:gd name="connsiteX5" fmla="*/ 312307 w 342900"/>
                <a:gd name="connsiteY5" fmla="*/ 142218 h 266700"/>
                <a:gd name="connsiteX6" fmla="*/ 114330 w 342900"/>
                <a:gd name="connsiteY6" fmla="*/ 256518 h 266700"/>
                <a:gd name="connsiteX7" fmla="*/ 76306 w 342900"/>
                <a:gd name="connsiteY7" fmla="*/ 266729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66700">
                  <a:moveTo>
                    <a:pt x="76306" y="266729"/>
                  </a:moveTo>
                  <a:cubicBezTo>
                    <a:pt x="34222" y="266787"/>
                    <a:pt x="59" y="232719"/>
                    <a:pt x="0" y="190635"/>
                  </a:cubicBezTo>
                  <a:cubicBezTo>
                    <a:pt x="-38" y="163361"/>
                    <a:pt x="14504" y="138147"/>
                    <a:pt x="38130" y="124521"/>
                  </a:cubicBezTo>
                  <a:lnTo>
                    <a:pt x="236107" y="10221"/>
                  </a:lnTo>
                  <a:cubicBezTo>
                    <a:pt x="272557" y="-10821"/>
                    <a:pt x="319163" y="1669"/>
                    <a:pt x="340205" y="38119"/>
                  </a:cubicBezTo>
                  <a:cubicBezTo>
                    <a:pt x="361248" y="74569"/>
                    <a:pt x="348757" y="121176"/>
                    <a:pt x="312307" y="142218"/>
                  </a:cubicBezTo>
                  <a:lnTo>
                    <a:pt x="114330" y="256518"/>
                  </a:lnTo>
                  <a:cubicBezTo>
                    <a:pt x="102772" y="263203"/>
                    <a:pt x="89657" y="266725"/>
                    <a:pt x="76306" y="26672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1" name="Freeform: Shape 2160">
              <a:extLst>
                <a:ext uri="{FF2B5EF4-FFF2-40B4-BE49-F238E27FC236}">
                  <a16:creationId xmlns:a16="http://schemas.microsoft.com/office/drawing/2014/main" id="{A14A5411-E96E-4FF5-A7C3-E26D7D9CC0FA}"/>
                </a:ext>
              </a:extLst>
            </p:cNvPr>
            <p:cNvSpPr/>
            <p:nvPr/>
          </p:nvSpPr>
          <p:spPr>
            <a:xfrm>
              <a:off x="5253939" y="15398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2" name="Freeform: Shape 2161">
              <a:extLst>
                <a:ext uri="{FF2B5EF4-FFF2-40B4-BE49-F238E27FC236}">
                  <a16:creationId xmlns:a16="http://schemas.microsoft.com/office/drawing/2014/main" id="{CAAD982A-C205-4BD4-B172-E952D4B15DA8}"/>
                </a:ext>
              </a:extLst>
            </p:cNvPr>
            <p:cNvSpPr/>
            <p:nvPr/>
          </p:nvSpPr>
          <p:spPr>
            <a:xfrm>
              <a:off x="5206314" y="14160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9" y="247650"/>
                    <a:pt x="0" y="192212"/>
                    <a:pt x="0" y="123825"/>
                  </a:cubicBezTo>
                  <a:cubicBezTo>
                    <a:pt x="0" y="55438"/>
                    <a:pt x="55439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3" name="Freeform: Shape 2162">
              <a:extLst>
                <a:ext uri="{FF2B5EF4-FFF2-40B4-BE49-F238E27FC236}">
                  <a16:creationId xmlns:a16="http://schemas.microsoft.com/office/drawing/2014/main" id="{9245C54D-12B9-4710-A9D0-5F9F05D21582}"/>
                </a:ext>
              </a:extLst>
            </p:cNvPr>
            <p:cNvSpPr/>
            <p:nvPr/>
          </p:nvSpPr>
          <p:spPr>
            <a:xfrm>
              <a:off x="4923532" y="1730099"/>
              <a:ext cx="342900" cy="266700"/>
            </a:xfrm>
            <a:custGeom>
              <a:avLst/>
              <a:gdLst>
                <a:gd name="connsiteX0" fmla="*/ 274542 w 342900"/>
                <a:gd name="connsiteY0" fmla="*/ 266976 h 266700"/>
                <a:gd name="connsiteX1" fmla="*/ 236518 w 342900"/>
                <a:gd name="connsiteY1" fmla="*/ 256755 h 266700"/>
                <a:gd name="connsiteX2" fmla="*/ 38551 w 342900"/>
                <a:gd name="connsiteY2" fmla="*/ 142455 h 266700"/>
                <a:gd name="connsiteX3" fmla="*/ 9971 w 342900"/>
                <a:gd name="connsiteY3" fmla="*/ 38551 h 266700"/>
                <a:gd name="connsiteX4" fmla="*/ 113876 w 342900"/>
                <a:gd name="connsiteY4" fmla="*/ 9971 h 266700"/>
                <a:gd name="connsiteX5" fmla="*/ 114751 w 342900"/>
                <a:gd name="connsiteY5" fmla="*/ 10477 h 266700"/>
                <a:gd name="connsiteX6" fmla="*/ 312719 w 342900"/>
                <a:gd name="connsiteY6" fmla="*/ 124777 h 266700"/>
                <a:gd name="connsiteX7" fmla="*/ 340631 w 342900"/>
                <a:gd name="connsiteY7" fmla="*/ 228862 h 266700"/>
                <a:gd name="connsiteX8" fmla="*/ 274542 w 342900"/>
                <a:gd name="connsiteY8" fmla="*/ 266976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66700">
                  <a:moveTo>
                    <a:pt x="274542" y="266976"/>
                  </a:moveTo>
                  <a:cubicBezTo>
                    <a:pt x="261189" y="266974"/>
                    <a:pt x="248073" y="263448"/>
                    <a:pt x="236518" y="256755"/>
                  </a:cubicBezTo>
                  <a:lnTo>
                    <a:pt x="38551" y="142455"/>
                  </a:lnTo>
                  <a:cubicBezTo>
                    <a:pt x="1967" y="121655"/>
                    <a:pt x="-10829" y="75135"/>
                    <a:pt x="9971" y="38551"/>
                  </a:cubicBezTo>
                  <a:cubicBezTo>
                    <a:pt x="30772" y="1967"/>
                    <a:pt x="77291" y="-10829"/>
                    <a:pt x="113876" y="9971"/>
                  </a:cubicBezTo>
                  <a:cubicBezTo>
                    <a:pt x="114169" y="10138"/>
                    <a:pt x="114460" y="10306"/>
                    <a:pt x="114751" y="10477"/>
                  </a:cubicBezTo>
                  <a:lnTo>
                    <a:pt x="312719" y="124777"/>
                  </a:lnTo>
                  <a:cubicBezTo>
                    <a:pt x="349169" y="145812"/>
                    <a:pt x="361665" y="192412"/>
                    <a:pt x="340631" y="228862"/>
                  </a:cubicBezTo>
                  <a:cubicBezTo>
                    <a:pt x="327005" y="252474"/>
                    <a:pt x="301803" y="267007"/>
                    <a:pt x="274542" y="266976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4" name="Freeform: Shape 2163">
              <a:extLst>
                <a:ext uri="{FF2B5EF4-FFF2-40B4-BE49-F238E27FC236}">
                  <a16:creationId xmlns:a16="http://schemas.microsoft.com/office/drawing/2014/main" id="{848F610D-FB7A-41B3-A232-A9BD0FE2BCCD}"/>
                </a:ext>
              </a:extLst>
            </p:cNvPr>
            <p:cNvSpPr/>
            <p:nvPr/>
          </p:nvSpPr>
          <p:spPr>
            <a:xfrm>
              <a:off x="4781794" y="1616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5" name="Freeform: Shape 2164">
              <a:extLst>
                <a:ext uri="{FF2B5EF4-FFF2-40B4-BE49-F238E27FC236}">
                  <a16:creationId xmlns:a16="http://schemas.microsoft.com/office/drawing/2014/main" id="{5B159E71-0EC6-4F22-AB5B-1EBBBDC81B54}"/>
                </a:ext>
              </a:extLst>
            </p:cNvPr>
            <p:cNvSpPr/>
            <p:nvPr/>
          </p:nvSpPr>
          <p:spPr>
            <a:xfrm>
              <a:off x="4924018" y="1996801"/>
              <a:ext cx="342900" cy="266700"/>
            </a:xfrm>
            <a:custGeom>
              <a:avLst/>
              <a:gdLst>
                <a:gd name="connsiteX0" fmla="*/ 76289 w 342900"/>
                <a:gd name="connsiteY0" fmla="*/ 266975 h 266700"/>
                <a:gd name="connsiteX1" fmla="*/ 0 w 342900"/>
                <a:gd name="connsiteY1" fmla="*/ 190864 h 266700"/>
                <a:gd name="connsiteX2" fmla="*/ 38113 w 342900"/>
                <a:gd name="connsiteY2" fmla="*/ 124776 h 266700"/>
                <a:gd name="connsiteX3" fmla="*/ 236081 w 342900"/>
                <a:gd name="connsiteY3" fmla="*/ 10476 h 266700"/>
                <a:gd name="connsiteX4" fmla="*/ 340355 w 342900"/>
                <a:gd name="connsiteY4" fmla="*/ 37675 h 266700"/>
                <a:gd name="connsiteX5" fmla="*/ 313156 w 342900"/>
                <a:gd name="connsiteY5" fmla="*/ 141949 h 266700"/>
                <a:gd name="connsiteX6" fmla="*/ 312281 w 342900"/>
                <a:gd name="connsiteY6" fmla="*/ 142454 h 266700"/>
                <a:gd name="connsiteX7" fmla="*/ 114313 w 342900"/>
                <a:gd name="connsiteY7" fmla="*/ 256754 h 266700"/>
                <a:gd name="connsiteX8" fmla="*/ 76289 w 342900"/>
                <a:gd name="connsiteY8" fmla="*/ 26697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66700">
                  <a:moveTo>
                    <a:pt x="76289" y="266975"/>
                  </a:moveTo>
                  <a:cubicBezTo>
                    <a:pt x="34205" y="267024"/>
                    <a:pt x="49" y="232948"/>
                    <a:pt x="0" y="190864"/>
                  </a:cubicBezTo>
                  <a:cubicBezTo>
                    <a:pt x="-32" y="163603"/>
                    <a:pt x="14502" y="138402"/>
                    <a:pt x="38113" y="124776"/>
                  </a:cubicBezTo>
                  <a:lnTo>
                    <a:pt x="236081" y="10476"/>
                  </a:lnTo>
                  <a:cubicBezTo>
                    <a:pt x="272386" y="-10808"/>
                    <a:pt x="319071" y="1369"/>
                    <a:pt x="340355" y="37675"/>
                  </a:cubicBezTo>
                  <a:cubicBezTo>
                    <a:pt x="361639" y="73980"/>
                    <a:pt x="349461" y="120665"/>
                    <a:pt x="313156" y="141949"/>
                  </a:cubicBezTo>
                  <a:cubicBezTo>
                    <a:pt x="312866" y="142119"/>
                    <a:pt x="312574" y="142288"/>
                    <a:pt x="312281" y="142454"/>
                  </a:cubicBezTo>
                  <a:lnTo>
                    <a:pt x="114313" y="256754"/>
                  </a:lnTo>
                  <a:cubicBezTo>
                    <a:pt x="102758" y="263446"/>
                    <a:pt x="89642" y="266972"/>
                    <a:pt x="76289" y="26697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6" name="Freeform: Shape 2165">
              <a:extLst>
                <a:ext uri="{FF2B5EF4-FFF2-40B4-BE49-F238E27FC236}">
                  <a16:creationId xmlns:a16="http://schemas.microsoft.com/office/drawing/2014/main" id="{3712D8B0-2CBA-46CF-86E4-75FB9DD29D50}"/>
                </a:ext>
              </a:extLst>
            </p:cNvPr>
            <p:cNvSpPr/>
            <p:nvPr/>
          </p:nvSpPr>
          <p:spPr>
            <a:xfrm>
              <a:off x="4810369" y="21018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7" name="Freeform: Shape 2166">
              <a:extLst>
                <a:ext uri="{FF2B5EF4-FFF2-40B4-BE49-F238E27FC236}">
                  <a16:creationId xmlns:a16="http://schemas.microsoft.com/office/drawing/2014/main" id="{6CBD9B7F-C5D2-4E38-A5F0-8D5631E5AA97}"/>
                </a:ext>
              </a:extLst>
            </p:cNvPr>
            <p:cNvSpPr/>
            <p:nvPr/>
          </p:nvSpPr>
          <p:spPr>
            <a:xfrm>
              <a:off x="5253939" y="20732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8" name="Freeform: Shape 2167">
              <a:extLst>
                <a:ext uri="{FF2B5EF4-FFF2-40B4-BE49-F238E27FC236}">
                  <a16:creationId xmlns:a16="http://schemas.microsoft.com/office/drawing/2014/main" id="{FB2AAAB2-ECDF-4B6B-A82B-887B052A5584}"/>
                </a:ext>
              </a:extLst>
            </p:cNvPr>
            <p:cNvSpPr/>
            <p:nvPr/>
          </p:nvSpPr>
          <p:spPr>
            <a:xfrm>
              <a:off x="5177739" y="2301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9" name="Freeform: Shape 2168">
              <a:extLst>
                <a:ext uri="{FF2B5EF4-FFF2-40B4-BE49-F238E27FC236}">
                  <a16:creationId xmlns:a16="http://schemas.microsoft.com/office/drawing/2014/main" id="{03133F88-90B0-4B24-BE3E-129AF01BF6E4}"/>
                </a:ext>
              </a:extLst>
            </p:cNvPr>
            <p:cNvSpPr/>
            <p:nvPr/>
          </p:nvSpPr>
          <p:spPr>
            <a:xfrm>
              <a:off x="5602258" y="21018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9" y="247650"/>
                    <a:pt x="0" y="192212"/>
                    <a:pt x="0" y="123825"/>
                  </a:cubicBezTo>
                  <a:cubicBezTo>
                    <a:pt x="0" y="55438"/>
                    <a:pt x="55439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0" name="Freeform: Shape 2169">
              <a:extLst>
                <a:ext uri="{FF2B5EF4-FFF2-40B4-BE49-F238E27FC236}">
                  <a16:creationId xmlns:a16="http://schemas.microsoft.com/office/drawing/2014/main" id="{C77BA5A7-7C2E-4DD7-84A7-D572B82AB937}"/>
                </a:ext>
              </a:extLst>
            </p:cNvPr>
            <p:cNvSpPr/>
            <p:nvPr/>
          </p:nvSpPr>
          <p:spPr>
            <a:xfrm>
              <a:off x="5573683" y="1616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4BE33556-3E66-4EFC-9C9B-EFD2DCEDBA34}"/>
                </a:ext>
              </a:extLst>
            </p:cNvPr>
            <p:cNvSpPr/>
            <p:nvPr/>
          </p:nvSpPr>
          <p:spPr>
            <a:xfrm>
              <a:off x="4506912" y="2987675"/>
              <a:ext cx="609600" cy="152400"/>
            </a:xfrm>
            <a:custGeom>
              <a:avLst/>
              <a:gdLst>
                <a:gd name="connsiteX0" fmla="*/ 0 w 609600"/>
                <a:gd name="connsiteY0" fmla="*/ 0 h 152400"/>
                <a:gd name="connsiteX1" fmla="*/ 609600 w 609600"/>
                <a:gd name="connsiteY1" fmla="*/ 0 h 152400"/>
                <a:gd name="connsiteX2" fmla="*/ 609600 w 609600"/>
                <a:gd name="connsiteY2" fmla="*/ 152400 h 152400"/>
                <a:gd name="connsiteX3" fmla="*/ 0 w 609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152400">
                  <a:moveTo>
                    <a:pt x="0" y="0"/>
                  </a:moveTo>
                  <a:lnTo>
                    <a:pt x="609600" y="0"/>
                  </a:lnTo>
                  <a:lnTo>
                    <a:pt x="609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BD78B572-69E9-4F64-94F3-B5ABDD5435F8}"/>
                </a:ext>
              </a:extLst>
            </p:cNvPr>
            <p:cNvSpPr/>
            <p:nvPr/>
          </p:nvSpPr>
          <p:spPr>
            <a:xfrm>
              <a:off x="52689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0803F2A9-E91C-4FE9-A276-2A4C08413D0B}"/>
                </a:ext>
              </a:extLst>
            </p:cNvPr>
            <p:cNvSpPr/>
            <p:nvPr/>
          </p:nvSpPr>
          <p:spPr>
            <a:xfrm>
              <a:off x="5573712" y="2987675"/>
              <a:ext cx="533400" cy="152400"/>
            </a:xfrm>
            <a:custGeom>
              <a:avLst/>
              <a:gdLst>
                <a:gd name="connsiteX0" fmla="*/ 0 w 533400"/>
                <a:gd name="connsiteY0" fmla="*/ 0 h 152400"/>
                <a:gd name="connsiteX1" fmla="*/ 533400 w 533400"/>
                <a:gd name="connsiteY1" fmla="*/ 0 h 152400"/>
                <a:gd name="connsiteX2" fmla="*/ 533400 w 533400"/>
                <a:gd name="connsiteY2" fmla="*/ 152400 h 152400"/>
                <a:gd name="connsiteX3" fmla="*/ 0 w 533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152400">
                  <a:moveTo>
                    <a:pt x="0" y="0"/>
                  </a:moveTo>
                  <a:lnTo>
                    <a:pt x="533400" y="0"/>
                  </a:lnTo>
                  <a:lnTo>
                    <a:pt x="533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3C458EB8-DEF9-46E6-8D70-A4BE7BD9D860}"/>
                </a:ext>
              </a:extLst>
            </p:cNvPr>
            <p:cNvSpPr/>
            <p:nvPr/>
          </p:nvSpPr>
          <p:spPr>
            <a:xfrm>
              <a:off x="4506912" y="3292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F6F0209D-85A3-47BC-96F7-EDEEB8A78202}"/>
                </a:ext>
              </a:extLst>
            </p:cNvPr>
            <p:cNvSpPr/>
            <p:nvPr/>
          </p:nvSpPr>
          <p:spPr>
            <a:xfrm>
              <a:off x="4964112" y="3292475"/>
              <a:ext cx="838200" cy="152400"/>
            </a:xfrm>
            <a:custGeom>
              <a:avLst/>
              <a:gdLst>
                <a:gd name="connsiteX0" fmla="*/ 0 w 838200"/>
                <a:gd name="connsiteY0" fmla="*/ 0 h 152400"/>
                <a:gd name="connsiteX1" fmla="*/ 838200 w 838200"/>
                <a:gd name="connsiteY1" fmla="*/ 0 h 152400"/>
                <a:gd name="connsiteX2" fmla="*/ 838200 w 838200"/>
                <a:gd name="connsiteY2" fmla="*/ 152400 h 152400"/>
                <a:gd name="connsiteX3" fmla="*/ 0 w 838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152400">
                  <a:moveTo>
                    <a:pt x="0" y="0"/>
                  </a:moveTo>
                  <a:lnTo>
                    <a:pt x="838200" y="0"/>
                  </a:lnTo>
                  <a:lnTo>
                    <a:pt x="838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89A6E68F-4750-4737-A54E-623F4377C771}"/>
                </a:ext>
              </a:extLst>
            </p:cNvPr>
            <p:cNvSpPr/>
            <p:nvPr/>
          </p:nvSpPr>
          <p:spPr>
            <a:xfrm>
              <a:off x="3668712" y="1235075"/>
              <a:ext cx="609600" cy="2438400"/>
            </a:xfrm>
            <a:custGeom>
              <a:avLst/>
              <a:gdLst>
                <a:gd name="connsiteX0" fmla="*/ 304800 w 609600"/>
                <a:gd name="connsiteY0" fmla="*/ 2438400 h 2438400"/>
                <a:gd name="connsiteX1" fmla="*/ 304800 w 609600"/>
                <a:gd name="connsiteY1" fmla="*/ 2438400 h 2438400"/>
                <a:gd name="connsiteX2" fmla="*/ 0 w 609600"/>
                <a:gd name="connsiteY2" fmla="*/ 2133600 h 2438400"/>
                <a:gd name="connsiteX3" fmla="*/ 0 w 609600"/>
                <a:gd name="connsiteY3" fmla="*/ 304800 h 2438400"/>
                <a:gd name="connsiteX4" fmla="*/ 304800 w 609600"/>
                <a:gd name="connsiteY4" fmla="*/ 304800 h 2438400"/>
                <a:gd name="connsiteX5" fmla="*/ 304800 w 609600"/>
                <a:gd name="connsiteY5" fmla="*/ 0 h 2438400"/>
                <a:gd name="connsiteX6" fmla="*/ 609600 w 609600"/>
                <a:gd name="connsiteY6" fmla="*/ 0 h 2438400"/>
                <a:gd name="connsiteX7" fmla="*/ 609600 w 609600"/>
                <a:gd name="connsiteY7" fmla="*/ 2133600 h 2438400"/>
                <a:gd name="connsiteX8" fmla="*/ 304800 w 609600"/>
                <a:gd name="connsiteY8" fmla="*/ 24384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2438400">
                  <a:moveTo>
                    <a:pt x="304800" y="2438400"/>
                  </a:moveTo>
                  <a:lnTo>
                    <a:pt x="304800" y="2438400"/>
                  </a:lnTo>
                  <a:cubicBezTo>
                    <a:pt x="136464" y="2438400"/>
                    <a:pt x="0" y="2301937"/>
                    <a:pt x="0" y="2133600"/>
                  </a:cubicBezTo>
                  <a:lnTo>
                    <a:pt x="0" y="304800"/>
                  </a:lnTo>
                  <a:lnTo>
                    <a:pt x="304800" y="304800"/>
                  </a:lnTo>
                  <a:lnTo>
                    <a:pt x="304800" y="0"/>
                  </a:lnTo>
                  <a:lnTo>
                    <a:pt x="609600" y="0"/>
                  </a:lnTo>
                  <a:lnTo>
                    <a:pt x="609600" y="2133600"/>
                  </a:lnTo>
                  <a:cubicBezTo>
                    <a:pt x="609600" y="2301937"/>
                    <a:pt x="473136" y="2438400"/>
                    <a:pt x="304800" y="243840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50D10897-57AE-41FB-AB9E-D187F93C86C1}"/>
                </a:ext>
              </a:extLst>
            </p:cNvPr>
            <p:cNvSpPr/>
            <p:nvPr/>
          </p:nvSpPr>
          <p:spPr>
            <a:xfrm>
              <a:off x="3897312" y="1235075"/>
              <a:ext cx="152400" cy="2209800"/>
            </a:xfrm>
            <a:custGeom>
              <a:avLst/>
              <a:gdLst>
                <a:gd name="connsiteX0" fmla="*/ 152400 w 152400"/>
                <a:gd name="connsiteY0" fmla="*/ 0 h 2209800"/>
                <a:gd name="connsiteX1" fmla="*/ 152400 w 152400"/>
                <a:gd name="connsiteY1" fmla="*/ 2133600 h 2209800"/>
                <a:gd name="connsiteX2" fmla="*/ 76200 w 152400"/>
                <a:gd name="connsiteY2" fmla="*/ 2209800 h 2209800"/>
                <a:gd name="connsiteX3" fmla="*/ 0 w 152400"/>
                <a:gd name="connsiteY3" fmla="*/ 2133600 h 2209800"/>
                <a:gd name="connsiteX4" fmla="*/ 0 w 152400"/>
                <a:gd name="connsiteY4" fmla="*/ 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2209800">
                  <a:moveTo>
                    <a:pt x="152400" y="0"/>
                  </a:moveTo>
                  <a:lnTo>
                    <a:pt x="152400" y="2133600"/>
                  </a:lnTo>
                  <a:cubicBezTo>
                    <a:pt x="152400" y="2175684"/>
                    <a:pt x="118284" y="2209800"/>
                    <a:pt x="76200" y="2209800"/>
                  </a:cubicBezTo>
                  <a:cubicBezTo>
                    <a:pt x="34116" y="2209800"/>
                    <a:pt x="0" y="2175684"/>
                    <a:pt x="0" y="2133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D04CD269-92C0-4B74-A0E3-B23BBD8D32C5}"/>
                </a:ext>
              </a:extLst>
            </p:cNvPr>
            <p:cNvSpPr/>
            <p:nvPr/>
          </p:nvSpPr>
          <p:spPr>
            <a:xfrm>
              <a:off x="2830512" y="3978275"/>
              <a:ext cx="4419600" cy="457200"/>
            </a:xfrm>
            <a:custGeom>
              <a:avLst/>
              <a:gdLst>
                <a:gd name="connsiteX0" fmla="*/ 0 w 4419600"/>
                <a:gd name="connsiteY0" fmla="*/ 0 h 457200"/>
                <a:gd name="connsiteX1" fmla="*/ 4419600 w 4419600"/>
                <a:gd name="connsiteY1" fmla="*/ 0 h 457200"/>
                <a:gd name="connsiteX2" fmla="*/ 4419600 w 4419600"/>
                <a:gd name="connsiteY2" fmla="*/ 0 h 457200"/>
                <a:gd name="connsiteX3" fmla="*/ 4419600 w 4419600"/>
                <a:gd name="connsiteY3" fmla="*/ 190500 h 457200"/>
                <a:gd name="connsiteX4" fmla="*/ 4152900 w 4419600"/>
                <a:gd name="connsiteY4" fmla="*/ 457200 h 457200"/>
                <a:gd name="connsiteX5" fmla="*/ 266700 w 4419600"/>
                <a:gd name="connsiteY5" fmla="*/ 457200 h 457200"/>
                <a:gd name="connsiteX6" fmla="*/ 0 w 4419600"/>
                <a:gd name="connsiteY6" fmla="*/ 190500 h 457200"/>
                <a:gd name="connsiteX7" fmla="*/ 0 w 4419600"/>
                <a:gd name="connsiteY7" fmla="*/ 0 h 457200"/>
                <a:gd name="connsiteX8" fmla="*/ 0 w 4419600"/>
                <a:gd name="connsiteY8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9600" h="457200">
                  <a:moveTo>
                    <a:pt x="0" y="0"/>
                  </a:moveTo>
                  <a:lnTo>
                    <a:pt x="4419600" y="0"/>
                  </a:lnTo>
                  <a:lnTo>
                    <a:pt x="4419600" y="0"/>
                  </a:lnTo>
                  <a:lnTo>
                    <a:pt x="4419600" y="190500"/>
                  </a:lnTo>
                  <a:cubicBezTo>
                    <a:pt x="4419600" y="337794"/>
                    <a:pt x="4300194" y="457200"/>
                    <a:pt x="4152900" y="457200"/>
                  </a:cubicBezTo>
                  <a:lnTo>
                    <a:pt x="266700" y="457200"/>
                  </a:lnTo>
                  <a:cubicBezTo>
                    <a:pt x="119406" y="457200"/>
                    <a:pt x="0" y="337794"/>
                    <a:pt x="0" y="1905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DE0772F5-FA99-457E-BAAE-5A8CD2C0D3EE}"/>
                </a:ext>
              </a:extLst>
            </p:cNvPr>
            <p:cNvSpPr/>
            <p:nvPr/>
          </p:nvSpPr>
          <p:spPr>
            <a:xfrm>
              <a:off x="3973512" y="4740275"/>
              <a:ext cx="2133600" cy="304800"/>
            </a:xfrm>
            <a:custGeom>
              <a:avLst/>
              <a:gdLst>
                <a:gd name="connsiteX0" fmla="*/ 152400 w 2133600"/>
                <a:gd name="connsiteY0" fmla="*/ 0 h 304800"/>
                <a:gd name="connsiteX1" fmla="*/ 1981200 w 2133600"/>
                <a:gd name="connsiteY1" fmla="*/ 0 h 304800"/>
                <a:gd name="connsiteX2" fmla="*/ 2133600 w 2133600"/>
                <a:gd name="connsiteY2" fmla="*/ 152400 h 304800"/>
                <a:gd name="connsiteX3" fmla="*/ 2133600 w 2133600"/>
                <a:gd name="connsiteY3" fmla="*/ 304800 h 304800"/>
                <a:gd name="connsiteX4" fmla="*/ 2133600 w 2133600"/>
                <a:gd name="connsiteY4" fmla="*/ 304800 h 304800"/>
                <a:gd name="connsiteX5" fmla="*/ 0 w 2133600"/>
                <a:gd name="connsiteY5" fmla="*/ 304800 h 304800"/>
                <a:gd name="connsiteX6" fmla="*/ 0 w 2133600"/>
                <a:gd name="connsiteY6" fmla="*/ 304800 h 304800"/>
                <a:gd name="connsiteX7" fmla="*/ 0 w 2133600"/>
                <a:gd name="connsiteY7" fmla="*/ 152400 h 304800"/>
                <a:gd name="connsiteX8" fmla="*/ 152400 w 21336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3600" h="304800">
                  <a:moveTo>
                    <a:pt x="152400" y="0"/>
                  </a:moveTo>
                  <a:lnTo>
                    <a:pt x="1981200" y="0"/>
                  </a:lnTo>
                  <a:cubicBezTo>
                    <a:pt x="2065368" y="0"/>
                    <a:pt x="2133600" y="68232"/>
                    <a:pt x="2133600" y="152400"/>
                  </a:cubicBezTo>
                  <a:lnTo>
                    <a:pt x="2133600" y="304800"/>
                  </a:lnTo>
                  <a:lnTo>
                    <a:pt x="2133600" y="304800"/>
                  </a:lnTo>
                  <a:lnTo>
                    <a:pt x="0" y="304800"/>
                  </a:lnTo>
                  <a:lnTo>
                    <a:pt x="0" y="304800"/>
                  </a:lnTo>
                  <a:lnTo>
                    <a:pt x="0" y="152400"/>
                  </a:lnTo>
                  <a:cubicBezTo>
                    <a:pt x="0" y="68232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D463F44A-2F58-4D48-A736-FFD9AEF27A15}"/>
                </a:ext>
              </a:extLst>
            </p:cNvPr>
            <p:cNvSpPr/>
            <p:nvPr/>
          </p:nvSpPr>
          <p:spPr>
            <a:xfrm>
              <a:off x="4430712" y="4435475"/>
              <a:ext cx="1219200" cy="304800"/>
            </a:xfrm>
            <a:custGeom>
              <a:avLst/>
              <a:gdLst>
                <a:gd name="connsiteX0" fmla="*/ 1143000 w 1219200"/>
                <a:gd name="connsiteY0" fmla="*/ 0 h 304800"/>
                <a:gd name="connsiteX1" fmla="*/ 838200 w 1219200"/>
                <a:gd name="connsiteY1" fmla="*/ 0 h 304800"/>
                <a:gd name="connsiteX2" fmla="*/ 609600 w 1219200"/>
                <a:gd name="connsiteY2" fmla="*/ 228600 h 304800"/>
                <a:gd name="connsiteX3" fmla="*/ 381000 w 1219200"/>
                <a:gd name="connsiteY3" fmla="*/ 0 h 304800"/>
                <a:gd name="connsiteX4" fmla="*/ 76200 w 1219200"/>
                <a:gd name="connsiteY4" fmla="*/ 0 h 304800"/>
                <a:gd name="connsiteX5" fmla="*/ 0 w 1219200"/>
                <a:gd name="connsiteY5" fmla="*/ 304800 h 304800"/>
                <a:gd name="connsiteX6" fmla="*/ 1219200 w 12192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200" h="304800">
                  <a:moveTo>
                    <a:pt x="1143000" y="0"/>
                  </a:moveTo>
                  <a:lnTo>
                    <a:pt x="838200" y="0"/>
                  </a:lnTo>
                  <a:cubicBezTo>
                    <a:pt x="838200" y="126252"/>
                    <a:pt x="735852" y="228600"/>
                    <a:pt x="609600" y="228600"/>
                  </a:cubicBezTo>
                  <a:cubicBezTo>
                    <a:pt x="483348" y="228600"/>
                    <a:pt x="381000" y="126252"/>
                    <a:pt x="381000" y="0"/>
                  </a:cubicBezTo>
                  <a:lnTo>
                    <a:pt x="76200" y="0"/>
                  </a:lnTo>
                  <a:lnTo>
                    <a:pt x="0" y="304800"/>
                  </a:lnTo>
                  <a:lnTo>
                    <a:pt x="1219200" y="30480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106493BD-7335-490C-8EE8-D89C21D40022}"/>
                </a:ext>
              </a:extLst>
            </p:cNvPr>
            <p:cNvSpPr/>
            <p:nvPr/>
          </p:nvSpPr>
          <p:spPr>
            <a:xfrm>
              <a:off x="4811712" y="4435475"/>
              <a:ext cx="457200" cy="9525"/>
            </a:xfrm>
            <a:custGeom>
              <a:avLst/>
              <a:gdLst>
                <a:gd name="connsiteX0" fmla="*/ 0 w 457200"/>
                <a:gd name="connsiteY0" fmla="*/ 0 h 0"/>
                <a:gd name="connsiteX1" fmla="*/ 0 w 457200"/>
                <a:gd name="connsiteY1" fmla="*/ 0 h 0"/>
                <a:gd name="connsiteX2" fmla="*/ 457200 w 457200"/>
                <a:gd name="connsiteY2" fmla="*/ 0 h 0"/>
                <a:gd name="connsiteX3" fmla="*/ 0 w 45720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>
                  <a:moveTo>
                    <a:pt x="0" y="0"/>
                  </a:moveTo>
                  <a:lnTo>
                    <a:pt x="0" y="0"/>
                  </a:lnTo>
                  <a:lnTo>
                    <a:pt x="457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1FDF4FBE-9E02-47B2-869F-FCB7ADE75066}"/>
                </a:ext>
              </a:extLst>
            </p:cNvPr>
            <p:cNvSpPr/>
            <p:nvPr/>
          </p:nvSpPr>
          <p:spPr>
            <a:xfrm>
              <a:off x="67167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3" name="Freeform: Shape 2182">
              <a:extLst>
                <a:ext uri="{FF2B5EF4-FFF2-40B4-BE49-F238E27FC236}">
                  <a16:creationId xmlns:a16="http://schemas.microsoft.com/office/drawing/2014/main" id="{399628E6-78FE-424C-BEDA-7DC31D8104F5}"/>
                </a:ext>
              </a:extLst>
            </p:cNvPr>
            <p:cNvSpPr/>
            <p:nvPr/>
          </p:nvSpPr>
          <p:spPr>
            <a:xfrm>
              <a:off x="64119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4" name="Freeform: Shape 2183">
              <a:extLst>
                <a:ext uri="{FF2B5EF4-FFF2-40B4-BE49-F238E27FC236}">
                  <a16:creationId xmlns:a16="http://schemas.microsoft.com/office/drawing/2014/main" id="{0822DACE-9FF0-410F-9623-8BD8E7653E30}"/>
                </a:ext>
              </a:extLst>
            </p:cNvPr>
            <p:cNvSpPr/>
            <p:nvPr/>
          </p:nvSpPr>
          <p:spPr>
            <a:xfrm>
              <a:off x="3059112" y="854075"/>
              <a:ext cx="228600" cy="152400"/>
            </a:xfrm>
            <a:custGeom>
              <a:avLst/>
              <a:gdLst>
                <a:gd name="connsiteX0" fmla="*/ 152400 w 228600"/>
                <a:gd name="connsiteY0" fmla="*/ 152400 h 152400"/>
                <a:gd name="connsiteX1" fmla="*/ 76200 w 228600"/>
                <a:gd name="connsiteY1" fmla="*/ 152400 h 152400"/>
                <a:gd name="connsiteX2" fmla="*/ 0 w 228600"/>
                <a:gd name="connsiteY2" fmla="*/ 76200 h 152400"/>
                <a:gd name="connsiteX3" fmla="*/ 76200 w 228600"/>
                <a:gd name="connsiteY3" fmla="*/ 0 h 152400"/>
                <a:gd name="connsiteX4" fmla="*/ 152400 w 228600"/>
                <a:gd name="connsiteY4" fmla="*/ 0 h 152400"/>
                <a:gd name="connsiteX5" fmla="*/ 228600 w 228600"/>
                <a:gd name="connsiteY5" fmla="*/ 76200 h 152400"/>
                <a:gd name="connsiteX6" fmla="*/ 152400 w 2286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52400">
                  <a:moveTo>
                    <a:pt x="1524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152400" y="0"/>
                  </a:lnTo>
                  <a:cubicBezTo>
                    <a:pt x="194484" y="0"/>
                    <a:pt x="228600" y="34116"/>
                    <a:pt x="228600" y="76200"/>
                  </a:cubicBezTo>
                  <a:cubicBezTo>
                    <a:pt x="228600" y="118284"/>
                    <a:pt x="194484" y="152400"/>
                    <a:pt x="152400" y="15240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5" name="Freeform: Shape 2184">
              <a:extLst>
                <a:ext uri="{FF2B5EF4-FFF2-40B4-BE49-F238E27FC236}">
                  <a16:creationId xmlns:a16="http://schemas.microsoft.com/office/drawing/2014/main" id="{3B102E2C-9C3E-4E11-AD0B-D37FC4C4F5D4}"/>
                </a:ext>
              </a:extLst>
            </p:cNvPr>
            <p:cNvSpPr/>
            <p:nvPr/>
          </p:nvSpPr>
          <p:spPr>
            <a:xfrm>
              <a:off x="3440112" y="8540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6" name="Freeform: Shape 2185">
              <a:extLst>
                <a:ext uri="{FF2B5EF4-FFF2-40B4-BE49-F238E27FC236}">
                  <a16:creationId xmlns:a16="http://schemas.microsoft.com/office/drawing/2014/main" id="{459DB690-8D90-47F8-86C5-D6BDA7EEF277}"/>
                </a:ext>
              </a:extLst>
            </p:cNvPr>
            <p:cNvSpPr/>
            <p:nvPr/>
          </p:nvSpPr>
          <p:spPr>
            <a:xfrm>
              <a:off x="5177739" y="18446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7" name="Freeform: Shape 2186">
              <a:extLst>
                <a:ext uri="{FF2B5EF4-FFF2-40B4-BE49-F238E27FC236}">
                  <a16:creationId xmlns:a16="http://schemas.microsoft.com/office/drawing/2014/main" id="{DDD45858-EC25-4C13-9919-43FFAB542D8E}"/>
                </a:ext>
              </a:extLst>
            </p:cNvPr>
            <p:cNvSpPr/>
            <p:nvPr/>
          </p:nvSpPr>
          <p:spPr>
            <a:xfrm>
              <a:off x="2754312" y="549275"/>
              <a:ext cx="4572000" cy="4572000"/>
            </a:xfrm>
            <a:custGeom>
              <a:avLst/>
              <a:gdLst>
                <a:gd name="connsiteX0" fmla="*/ 4229100 w 4572000"/>
                <a:gd name="connsiteY0" fmla="*/ 0 h 4572000"/>
                <a:gd name="connsiteX1" fmla="*/ 342900 w 4572000"/>
                <a:gd name="connsiteY1" fmla="*/ 0 h 4572000"/>
                <a:gd name="connsiteX2" fmla="*/ 0 w 4572000"/>
                <a:gd name="connsiteY2" fmla="*/ 342900 h 4572000"/>
                <a:gd name="connsiteX3" fmla="*/ 0 w 4572000"/>
                <a:gd name="connsiteY3" fmla="*/ 3619500 h 4572000"/>
                <a:gd name="connsiteX4" fmla="*/ 342900 w 4572000"/>
                <a:gd name="connsiteY4" fmla="*/ 3962400 h 4572000"/>
                <a:gd name="connsiteX5" fmla="*/ 1655007 w 4572000"/>
                <a:gd name="connsiteY5" fmla="*/ 3962400 h 4572000"/>
                <a:gd name="connsiteX6" fmla="*/ 1616907 w 4572000"/>
                <a:gd name="connsiteY6" fmla="*/ 4114800 h 4572000"/>
                <a:gd name="connsiteX7" fmla="*/ 1371600 w 4572000"/>
                <a:gd name="connsiteY7" fmla="*/ 4114800 h 4572000"/>
                <a:gd name="connsiteX8" fmla="*/ 1143000 w 4572000"/>
                <a:gd name="connsiteY8" fmla="*/ 4343400 h 4572000"/>
                <a:gd name="connsiteX9" fmla="*/ 1143000 w 4572000"/>
                <a:gd name="connsiteY9" fmla="*/ 4495800 h 4572000"/>
                <a:gd name="connsiteX10" fmla="*/ 1219200 w 4572000"/>
                <a:gd name="connsiteY10" fmla="*/ 4572000 h 4572000"/>
                <a:gd name="connsiteX11" fmla="*/ 3352800 w 4572000"/>
                <a:gd name="connsiteY11" fmla="*/ 4572000 h 4572000"/>
                <a:gd name="connsiteX12" fmla="*/ 3429000 w 4572000"/>
                <a:gd name="connsiteY12" fmla="*/ 4495800 h 4572000"/>
                <a:gd name="connsiteX13" fmla="*/ 3429000 w 4572000"/>
                <a:gd name="connsiteY13" fmla="*/ 4343400 h 4572000"/>
                <a:gd name="connsiteX14" fmla="*/ 3200400 w 4572000"/>
                <a:gd name="connsiteY14" fmla="*/ 4114800 h 4572000"/>
                <a:gd name="connsiteX15" fmla="*/ 2955093 w 4572000"/>
                <a:gd name="connsiteY15" fmla="*/ 4114800 h 4572000"/>
                <a:gd name="connsiteX16" fmla="*/ 2916993 w 4572000"/>
                <a:gd name="connsiteY16" fmla="*/ 3962400 h 4572000"/>
                <a:gd name="connsiteX17" fmla="*/ 4229100 w 4572000"/>
                <a:gd name="connsiteY17" fmla="*/ 3962400 h 4572000"/>
                <a:gd name="connsiteX18" fmla="*/ 4572000 w 4572000"/>
                <a:gd name="connsiteY18" fmla="*/ 3619500 h 4572000"/>
                <a:gd name="connsiteX19" fmla="*/ 4572000 w 4572000"/>
                <a:gd name="connsiteY19" fmla="*/ 342900 h 4572000"/>
                <a:gd name="connsiteX20" fmla="*/ 4229100 w 4572000"/>
                <a:gd name="connsiteY20" fmla="*/ 0 h 4572000"/>
                <a:gd name="connsiteX21" fmla="*/ 152400 w 4572000"/>
                <a:gd name="connsiteY21" fmla="*/ 342900 h 4572000"/>
                <a:gd name="connsiteX22" fmla="*/ 342900 w 4572000"/>
                <a:gd name="connsiteY22" fmla="*/ 152400 h 4572000"/>
                <a:gd name="connsiteX23" fmla="*/ 4229100 w 4572000"/>
                <a:gd name="connsiteY23" fmla="*/ 152400 h 4572000"/>
                <a:gd name="connsiteX24" fmla="*/ 4419600 w 4572000"/>
                <a:gd name="connsiteY24" fmla="*/ 342900 h 4572000"/>
                <a:gd name="connsiteX25" fmla="*/ 4419600 w 4572000"/>
                <a:gd name="connsiteY25" fmla="*/ 3352800 h 4572000"/>
                <a:gd name="connsiteX26" fmla="*/ 152400 w 4572000"/>
                <a:gd name="connsiteY26" fmla="*/ 3352800 h 4572000"/>
                <a:gd name="connsiteX27" fmla="*/ 1812093 w 4572000"/>
                <a:gd name="connsiteY27" fmla="*/ 3962400 h 4572000"/>
                <a:gd name="connsiteX28" fmla="*/ 1990849 w 4572000"/>
                <a:gd name="connsiteY28" fmla="*/ 3962400 h 4572000"/>
                <a:gd name="connsiteX29" fmla="*/ 2084594 w 4572000"/>
                <a:gd name="connsiteY29" fmla="*/ 4114800 h 4572000"/>
                <a:gd name="connsiteX30" fmla="*/ 1773993 w 4572000"/>
                <a:gd name="connsiteY30" fmla="*/ 4114800 h 4572000"/>
                <a:gd name="connsiteX31" fmla="*/ 2286000 w 4572000"/>
                <a:gd name="connsiteY31" fmla="*/ 4038600 h 4572000"/>
                <a:gd name="connsiteX32" fmla="*/ 2154222 w 4572000"/>
                <a:gd name="connsiteY32" fmla="*/ 3962400 h 4572000"/>
                <a:gd name="connsiteX33" fmla="*/ 2417778 w 4572000"/>
                <a:gd name="connsiteY33" fmla="*/ 3962400 h 4572000"/>
                <a:gd name="connsiteX34" fmla="*/ 2286000 w 4572000"/>
                <a:gd name="connsiteY34" fmla="*/ 4038600 h 4572000"/>
                <a:gd name="connsiteX35" fmla="*/ 3276600 w 4572000"/>
                <a:gd name="connsiteY35" fmla="*/ 4343400 h 4572000"/>
                <a:gd name="connsiteX36" fmla="*/ 3276600 w 4572000"/>
                <a:gd name="connsiteY36" fmla="*/ 4419600 h 4572000"/>
                <a:gd name="connsiteX37" fmla="*/ 1295400 w 4572000"/>
                <a:gd name="connsiteY37" fmla="*/ 4419600 h 4572000"/>
                <a:gd name="connsiteX38" fmla="*/ 1295400 w 4572000"/>
                <a:gd name="connsiteY38" fmla="*/ 4343400 h 4572000"/>
                <a:gd name="connsiteX39" fmla="*/ 1371600 w 4572000"/>
                <a:gd name="connsiteY39" fmla="*/ 4267200 h 4572000"/>
                <a:gd name="connsiteX40" fmla="*/ 3200400 w 4572000"/>
                <a:gd name="connsiteY40" fmla="*/ 4267200 h 4572000"/>
                <a:gd name="connsiteX41" fmla="*/ 3276600 w 4572000"/>
                <a:gd name="connsiteY41" fmla="*/ 4343400 h 4572000"/>
                <a:gd name="connsiteX42" fmla="*/ 2798007 w 4572000"/>
                <a:gd name="connsiteY42" fmla="*/ 4114800 h 4572000"/>
                <a:gd name="connsiteX43" fmla="*/ 2487406 w 4572000"/>
                <a:gd name="connsiteY43" fmla="*/ 4114800 h 4572000"/>
                <a:gd name="connsiteX44" fmla="*/ 2581151 w 4572000"/>
                <a:gd name="connsiteY44" fmla="*/ 3962400 h 4572000"/>
                <a:gd name="connsiteX45" fmla="*/ 2759907 w 4572000"/>
                <a:gd name="connsiteY45" fmla="*/ 3962400 h 4572000"/>
                <a:gd name="connsiteX46" fmla="*/ 4419600 w 4572000"/>
                <a:gd name="connsiteY46" fmla="*/ 3619500 h 4572000"/>
                <a:gd name="connsiteX47" fmla="*/ 4229100 w 4572000"/>
                <a:gd name="connsiteY47" fmla="*/ 3810000 h 4572000"/>
                <a:gd name="connsiteX48" fmla="*/ 342900 w 4572000"/>
                <a:gd name="connsiteY48" fmla="*/ 3810000 h 4572000"/>
                <a:gd name="connsiteX49" fmla="*/ 152400 w 4572000"/>
                <a:gd name="connsiteY49" fmla="*/ 3619500 h 4572000"/>
                <a:gd name="connsiteX50" fmla="*/ 152400 w 4572000"/>
                <a:gd name="connsiteY50" fmla="*/ 3505200 h 4572000"/>
                <a:gd name="connsiteX51" fmla="*/ 4419600 w 4572000"/>
                <a:gd name="connsiteY51" fmla="*/ 35052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572000" h="4572000">
                  <a:moveTo>
                    <a:pt x="4229100" y="0"/>
                  </a:moveTo>
                  <a:lnTo>
                    <a:pt x="342900" y="0"/>
                  </a:lnTo>
                  <a:cubicBezTo>
                    <a:pt x="153609" y="210"/>
                    <a:pt x="210" y="153609"/>
                    <a:pt x="0" y="342900"/>
                  </a:cubicBezTo>
                  <a:lnTo>
                    <a:pt x="0" y="3619500"/>
                  </a:lnTo>
                  <a:cubicBezTo>
                    <a:pt x="210" y="3808791"/>
                    <a:pt x="153609" y="3962190"/>
                    <a:pt x="342900" y="3962400"/>
                  </a:cubicBezTo>
                  <a:lnTo>
                    <a:pt x="1655007" y="3962400"/>
                  </a:lnTo>
                  <a:lnTo>
                    <a:pt x="1616907" y="4114800"/>
                  </a:lnTo>
                  <a:lnTo>
                    <a:pt x="1371600" y="4114800"/>
                  </a:lnTo>
                  <a:cubicBezTo>
                    <a:pt x="1245409" y="4114947"/>
                    <a:pt x="1143147" y="4217209"/>
                    <a:pt x="1143000" y="4343400"/>
                  </a:cubicBezTo>
                  <a:lnTo>
                    <a:pt x="1143000" y="4495800"/>
                  </a:lnTo>
                  <a:cubicBezTo>
                    <a:pt x="1143000" y="4537884"/>
                    <a:pt x="1177116" y="4572000"/>
                    <a:pt x="1219200" y="4572000"/>
                  </a:cubicBezTo>
                  <a:lnTo>
                    <a:pt x="3352800" y="4572000"/>
                  </a:lnTo>
                  <a:cubicBezTo>
                    <a:pt x="3394884" y="4572000"/>
                    <a:pt x="3429000" y="4537884"/>
                    <a:pt x="3429000" y="4495800"/>
                  </a:cubicBezTo>
                  <a:lnTo>
                    <a:pt x="3429000" y="4343400"/>
                  </a:lnTo>
                  <a:cubicBezTo>
                    <a:pt x="3428853" y="4217209"/>
                    <a:pt x="3326592" y="4114947"/>
                    <a:pt x="3200400" y="4114800"/>
                  </a:cubicBezTo>
                  <a:lnTo>
                    <a:pt x="2955093" y="4114800"/>
                  </a:lnTo>
                  <a:lnTo>
                    <a:pt x="2916993" y="3962400"/>
                  </a:lnTo>
                  <a:lnTo>
                    <a:pt x="4229100" y="3962400"/>
                  </a:lnTo>
                  <a:cubicBezTo>
                    <a:pt x="4418392" y="3962190"/>
                    <a:pt x="4571790" y="3808791"/>
                    <a:pt x="4572000" y="3619500"/>
                  </a:cubicBezTo>
                  <a:lnTo>
                    <a:pt x="4572000" y="342900"/>
                  </a:lnTo>
                  <a:cubicBezTo>
                    <a:pt x="4571790" y="153609"/>
                    <a:pt x="4418392" y="210"/>
                    <a:pt x="4229100" y="0"/>
                  </a:cubicBezTo>
                  <a:close/>
                  <a:moveTo>
                    <a:pt x="152400" y="342900"/>
                  </a:moveTo>
                  <a:cubicBezTo>
                    <a:pt x="152521" y="237740"/>
                    <a:pt x="237740" y="152521"/>
                    <a:pt x="342900" y="152400"/>
                  </a:cubicBezTo>
                  <a:lnTo>
                    <a:pt x="4229100" y="152400"/>
                  </a:lnTo>
                  <a:cubicBezTo>
                    <a:pt x="4334260" y="152521"/>
                    <a:pt x="4419480" y="237740"/>
                    <a:pt x="4419600" y="342900"/>
                  </a:cubicBezTo>
                  <a:lnTo>
                    <a:pt x="4419600" y="3352800"/>
                  </a:lnTo>
                  <a:lnTo>
                    <a:pt x="152400" y="3352800"/>
                  </a:lnTo>
                  <a:close/>
                  <a:moveTo>
                    <a:pt x="1812093" y="3962400"/>
                  </a:moveTo>
                  <a:lnTo>
                    <a:pt x="1990849" y="3962400"/>
                  </a:lnTo>
                  <a:cubicBezTo>
                    <a:pt x="2006171" y="4021424"/>
                    <a:pt x="2038823" y="4074505"/>
                    <a:pt x="2084594" y="4114800"/>
                  </a:cubicBezTo>
                  <a:lnTo>
                    <a:pt x="1773993" y="4114800"/>
                  </a:lnTo>
                  <a:close/>
                  <a:moveTo>
                    <a:pt x="2286000" y="4038600"/>
                  </a:moveTo>
                  <a:cubicBezTo>
                    <a:pt x="2231626" y="4038527"/>
                    <a:pt x="2181409" y="4009490"/>
                    <a:pt x="2154222" y="3962400"/>
                  </a:cubicBezTo>
                  <a:lnTo>
                    <a:pt x="2417778" y="3962400"/>
                  </a:lnTo>
                  <a:cubicBezTo>
                    <a:pt x="2390591" y="4009490"/>
                    <a:pt x="2340374" y="4038527"/>
                    <a:pt x="2286000" y="4038600"/>
                  </a:cubicBezTo>
                  <a:close/>
                  <a:moveTo>
                    <a:pt x="3276600" y="4343400"/>
                  </a:moveTo>
                  <a:lnTo>
                    <a:pt x="3276600" y="4419600"/>
                  </a:lnTo>
                  <a:lnTo>
                    <a:pt x="1295400" y="4419600"/>
                  </a:lnTo>
                  <a:lnTo>
                    <a:pt x="1295400" y="4343400"/>
                  </a:lnTo>
                  <a:cubicBezTo>
                    <a:pt x="1295447" y="4301336"/>
                    <a:pt x="1329535" y="4267248"/>
                    <a:pt x="1371600" y="4267200"/>
                  </a:cubicBezTo>
                  <a:lnTo>
                    <a:pt x="3200400" y="4267200"/>
                  </a:lnTo>
                  <a:cubicBezTo>
                    <a:pt x="3242465" y="4267248"/>
                    <a:pt x="3276553" y="4301336"/>
                    <a:pt x="3276600" y="4343400"/>
                  </a:cubicBezTo>
                  <a:close/>
                  <a:moveTo>
                    <a:pt x="2798007" y="4114800"/>
                  </a:moveTo>
                  <a:lnTo>
                    <a:pt x="2487406" y="4114800"/>
                  </a:lnTo>
                  <a:cubicBezTo>
                    <a:pt x="2533177" y="4074505"/>
                    <a:pt x="2565829" y="4021424"/>
                    <a:pt x="2581151" y="3962400"/>
                  </a:cubicBezTo>
                  <a:lnTo>
                    <a:pt x="2759907" y="3962400"/>
                  </a:lnTo>
                  <a:close/>
                  <a:moveTo>
                    <a:pt x="4419600" y="3619500"/>
                  </a:moveTo>
                  <a:cubicBezTo>
                    <a:pt x="4419480" y="3724660"/>
                    <a:pt x="4334260" y="3809879"/>
                    <a:pt x="4229100" y="3810000"/>
                  </a:cubicBezTo>
                  <a:lnTo>
                    <a:pt x="342900" y="3810000"/>
                  </a:lnTo>
                  <a:cubicBezTo>
                    <a:pt x="237740" y="3809879"/>
                    <a:pt x="152521" y="3724660"/>
                    <a:pt x="152400" y="3619500"/>
                  </a:cubicBezTo>
                  <a:lnTo>
                    <a:pt x="152400" y="3505200"/>
                  </a:lnTo>
                  <a:lnTo>
                    <a:pt x="4419600" y="35052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83CD4C58-E0E5-4F51-9662-DD3FFDD91480}"/>
                </a:ext>
              </a:extLst>
            </p:cNvPr>
            <p:cNvSpPr/>
            <p:nvPr/>
          </p:nvSpPr>
          <p:spPr>
            <a:xfrm>
              <a:off x="67167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6297685D-BB0D-4B44-BD78-5BA453069286}"/>
                </a:ext>
              </a:extLst>
            </p:cNvPr>
            <p:cNvSpPr/>
            <p:nvPr/>
          </p:nvSpPr>
          <p:spPr>
            <a:xfrm>
              <a:off x="64119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CB425E57-A566-46E7-9836-2E18B1DCD275}"/>
                </a:ext>
              </a:extLst>
            </p:cNvPr>
            <p:cNvSpPr/>
            <p:nvPr/>
          </p:nvSpPr>
          <p:spPr>
            <a:xfrm>
              <a:off x="3059112" y="854075"/>
              <a:ext cx="228600" cy="152400"/>
            </a:xfrm>
            <a:custGeom>
              <a:avLst/>
              <a:gdLst>
                <a:gd name="connsiteX0" fmla="*/ 152400 w 228600"/>
                <a:gd name="connsiteY0" fmla="*/ 0 h 152400"/>
                <a:gd name="connsiteX1" fmla="*/ 76200 w 228600"/>
                <a:gd name="connsiteY1" fmla="*/ 0 h 152400"/>
                <a:gd name="connsiteX2" fmla="*/ 0 w 228600"/>
                <a:gd name="connsiteY2" fmla="*/ 76200 h 152400"/>
                <a:gd name="connsiteX3" fmla="*/ 76200 w 228600"/>
                <a:gd name="connsiteY3" fmla="*/ 152400 h 152400"/>
                <a:gd name="connsiteX4" fmla="*/ 152400 w 228600"/>
                <a:gd name="connsiteY4" fmla="*/ 152400 h 152400"/>
                <a:gd name="connsiteX5" fmla="*/ 228600 w 228600"/>
                <a:gd name="connsiteY5" fmla="*/ 76200 h 152400"/>
                <a:gd name="connsiteX6" fmla="*/ 152400 w 2286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52400">
                  <a:moveTo>
                    <a:pt x="1524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152400" y="152400"/>
                  </a:lnTo>
                  <a:cubicBezTo>
                    <a:pt x="194484" y="152400"/>
                    <a:pt x="228600" y="118284"/>
                    <a:pt x="228600" y="76200"/>
                  </a:cubicBezTo>
                  <a:cubicBezTo>
                    <a:pt x="228600" y="34116"/>
                    <a:pt x="194484" y="0"/>
                    <a:pt x="1524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D775D97B-B19D-4CB8-92A1-8B70BBB6FC87}"/>
                </a:ext>
              </a:extLst>
            </p:cNvPr>
            <p:cNvSpPr/>
            <p:nvPr/>
          </p:nvSpPr>
          <p:spPr>
            <a:xfrm>
              <a:off x="3440112" y="854075"/>
              <a:ext cx="457200" cy="152400"/>
            </a:xfrm>
            <a:custGeom>
              <a:avLst/>
              <a:gdLst>
                <a:gd name="connsiteX0" fmla="*/ 457200 w 457200"/>
                <a:gd name="connsiteY0" fmla="*/ 76200 h 152400"/>
                <a:gd name="connsiteX1" fmla="*/ 381000 w 457200"/>
                <a:gd name="connsiteY1" fmla="*/ 0 h 152400"/>
                <a:gd name="connsiteX2" fmla="*/ 76200 w 457200"/>
                <a:gd name="connsiteY2" fmla="*/ 0 h 152400"/>
                <a:gd name="connsiteX3" fmla="*/ 0 w 457200"/>
                <a:gd name="connsiteY3" fmla="*/ 76200 h 152400"/>
                <a:gd name="connsiteX4" fmla="*/ 76200 w 457200"/>
                <a:gd name="connsiteY4" fmla="*/ 152400 h 152400"/>
                <a:gd name="connsiteX5" fmla="*/ 381000 w 457200"/>
                <a:gd name="connsiteY5" fmla="*/ 152400 h 152400"/>
                <a:gd name="connsiteX6" fmla="*/ 457200 w 457200"/>
                <a:gd name="connsiteY6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457200" y="76200"/>
                  </a:moveTo>
                  <a:cubicBezTo>
                    <a:pt x="457200" y="34116"/>
                    <a:pt x="423084" y="0"/>
                    <a:pt x="3810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81000" y="152400"/>
                  </a:lnTo>
                  <a:cubicBezTo>
                    <a:pt x="423084" y="152400"/>
                    <a:pt x="457200" y="118284"/>
                    <a:pt x="4572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F5FEEA32-AF7E-42AB-BECC-785D0F998DCA}"/>
                </a:ext>
              </a:extLst>
            </p:cNvPr>
            <p:cNvSpPr/>
            <p:nvPr/>
          </p:nvSpPr>
          <p:spPr>
            <a:xfrm>
              <a:off x="4781727" y="1415912"/>
              <a:ext cx="1095375" cy="1190625"/>
            </a:xfrm>
            <a:custGeom>
              <a:avLst/>
              <a:gdLst>
                <a:gd name="connsiteX0" fmla="*/ 1020585 w 1095375"/>
                <a:gd name="connsiteY0" fmla="*/ 484542 h 1190625"/>
                <a:gd name="connsiteX1" fmla="*/ 1076562 w 1095375"/>
                <a:gd name="connsiteY1" fmla="*/ 276412 h 1190625"/>
                <a:gd name="connsiteX2" fmla="*/ 868432 w 1095375"/>
                <a:gd name="connsiteY2" fmla="*/ 220434 h 1190625"/>
                <a:gd name="connsiteX3" fmla="*/ 792109 w 1095375"/>
                <a:gd name="connsiteY3" fmla="*/ 352487 h 1190625"/>
                <a:gd name="connsiteX4" fmla="*/ 696859 w 1095375"/>
                <a:gd name="connsiteY4" fmla="*/ 407494 h 1190625"/>
                <a:gd name="connsiteX5" fmla="*/ 624659 w 1095375"/>
                <a:gd name="connsiteY5" fmla="*/ 365670 h 1190625"/>
                <a:gd name="connsiteX6" fmla="*/ 624659 w 1095375"/>
                <a:gd name="connsiteY6" fmla="*/ 221433 h 1190625"/>
                <a:gd name="connsiteX7" fmla="*/ 646061 w 1095375"/>
                <a:gd name="connsiteY7" fmla="*/ 47631 h 1190625"/>
                <a:gd name="connsiteX8" fmla="*/ 472259 w 1095375"/>
                <a:gd name="connsiteY8" fmla="*/ 26228 h 1190625"/>
                <a:gd name="connsiteX9" fmla="*/ 450857 w 1095375"/>
                <a:gd name="connsiteY9" fmla="*/ 200031 h 1190625"/>
                <a:gd name="connsiteX10" fmla="*/ 472259 w 1095375"/>
                <a:gd name="connsiteY10" fmla="*/ 221433 h 1190625"/>
                <a:gd name="connsiteX11" fmla="*/ 472259 w 1095375"/>
                <a:gd name="connsiteY11" fmla="*/ 365679 h 1190625"/>
                <a:gd name="connsiteX12" fmla="*/ 400050 w 1095375"/>
                <a:gd name="connsiteY12" fmla="*/ 407504 h 1190625"/>
                <a:gd name="connsiteX13" fmla="*/ 304800 w 1095375"/>
                <a:gd name="connsiteY13" fmla="*/ 352506 h 1190625"/>
                <a:gd name="connsiteX14" fmla="*/ 152404 w 1095375"/>
                <a:gd name="connsiteY14" fmla="*/ 200102 h 1190625"/>
                <a:gd name="connsiteX15" fmla="*/ 0 w 1095375"/>
                <a:gd name="connsiteY15" fmla="*/ 352499 h 1190625"/>
                <a:gd name="connsiteX16" fmla="*/ 152396 w 1095375"/>
                <a:gd name="connsiteY16" fmla="*/ 504902 h 1190625"/>
                <a:gd name="connsiteX17" fmla="*/ 228600 w 1095375"/>
                <a:gd name="connsiteY17" fmla="*/ 484485 h 1190625"/>
                <a:gd name="connsiteX18" fmla="*/ 323745 w 1095375"/>
                <a:gd name="connsiteY18" fmla="*/ 539415 h 1190625"/>
                <a:gd name="connsiteX19" fmla="*/ 323745 w 1095375"/>
                <a:gd name="connsiteY19" fmla="*/ 622931 h 1190625"/>
                <a:gd name="connsiteX20" fmla="*/ 198825 w 1095375"/>
                <a:gd name="connsiteY20" fmla="*/ 695054 h 1190625"/>
                <a:gd name="connsiteX21" fmla="*/ 37606 w 1095375"/>
                <a:gd name="connsiteY21" fmla="*/ 763418 h 1190625"/>
                <a:gd name="connsiteX22" fmla="*/ 105969 w 1095375"/>
                <a:gd name="connsiteY22" fmla="*/ 924637 h 1190625"/>
                <a:gd name="connsiteX23" fmla="*/ 267189 w 1095375"/>
                <a:gd name="connsiteY23" fmla="*/ 856273 h 1190625"/>
                <a:gd name="connsiteX24" fmla="*/ 275025 w 1095375"/>
                <a:gd name="connsiteY24" fmla="*/ 827023 h 1190625"/>
                <a:gd name="connsiteX25" fmla="*/ 400050 w 1095375"/>
                <a:gd name="connsiteY25" fmla="*/ 754842 h 1190625"/>
                <a:gd name="connsiteX26" fmla="*/ 472259 w 1095375"/>
                <a:gd name="connsiteY26" fmla="*/ 796667 h 1190625"/>
                <a:gd name="connsiteX27" fmla="*/ 472259 w 1095375"/>
                <a:gd name="connsiteY27" fmla="*/ 906528 h 1190625"/>
                <a:gd name="connsiteX28" fmla="*/ 416477 w 1095375"/>
                <a:gd name="connsiteY28" fmla="*/ 1114710 h 1190625"/>
                <a:gd name="connsiteX29" fmla="*/ 624659 w 1095375"/>
                <a:gd name="connsiteY29" fmla="*/ 1170492 h 1190625"/>
                <a:gd name="connsiteX30" fmla="*/ 680442 w 1095375"/>
                <a:gd name="connsiteY30" fmla="*/ 962310 h 1190625"/>
                <a:gd name="connsiteX31" fmla="*/ 624659 w 1095375"/>
                <a:gd name="connsiteY31" fmla="*/ 906528 h 1190625"/>
                <a:gd name="connsiteX32" fmla="*/ 624659 w 1095375"/>
                <a:gd name="connsiteY32" fmla="*/ 796657 h 1190625"/>
                <a:gd name="connsiteX33" fmla="*/ 696859 w 1095375"/>
                <a:gd name="connsiteY33" fmla="*/ 754833 h 1190625"/>
                <a:gd name="connsiteX34" fmla="*/ 821903 w 1095375"/>
                <a:gd name="connsiteY34" fmla="*/ 827023 h 1190625"/>
                <a:gd name="connsiteX35" fmla="*/ 961723 w 1095375"/>
                <a:gd name="connsiteY35" fmla="*/ 932453 h 1190625"/>
                <a:gd name="connsiteX36" fmla="*/ 1067153 w 1095375"/>
                <a:gd name="connsiteY36" fmla="*/ 792632 h 1190625"/>
                <a:gd name="connsiteX37" fmla="*/ 927333 w 1095375"/>
                <a:gd name="connsiteY37" fmla="*/ 687202 h 1190625"/>
                <a:gd name="connsiteX38" fmla="*/ 898103 w 1095375"/>
                <a:gd name="connsiteY38" fmla="*/ 695035 h 1190625"/>
                <a:gd name="connsiteX39" fmla="*/ 773173 w 1095375"/>
                <a:gd name="connsiteY39" fmla="*/ 622911 h 1190625"/>
                <a:gd name="connsiteX40" fmla="*/ 773173 w 1095375"/>
                <a:gd name="connsiteY40" fmla="*/ 539415 h 1190625"/>
                <a:gd name="connsiteX41" fmla="*/ 868328 w 1095375"/>
                <a:gd name="connsiteY41" fmla="*/ 484485 h 1190625"/>
                <a:gd name="connsiteX42" fmla="*/ 1020585 w 1095375"/>
                <a:gd name="connsiteY42" fmla="*/ 484542 h 1190625"/>
                <a:gd name="connsiteX43" fmla="*/ 472212 w 1095375"/>
                <a:gd name="connsiteY43" fmla="*/ 581163 h 1190625"/>
                <a:gd name="connsiteX44" fmla="*/ 548412 w 1095375"/>
                <a:gd name="connsiteY44" fmla="*/ 504963 h 1190625"/>
                <a:gd name="connsiteX45" fmla="*/ 624612 w 1095375"/>
                <a:gd name="connsiteY45" fmla="*/ 581163 h 1190625"/>
                <a:gd name="connsiteX46" fmla="*/ 548412 w 1095375"/>
                <a:gd name="connsiteY46" fmla="*/ 657363 h 1190625"/>
                <a:gd name="connsiteX47" fmla="*/ 472212 w 1095375"/>
                <a:gd name="connsiteY47" fmla="*/ 58116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95375" h="1190625">
                  <a:moveTo>
                    <a:pt x="1020585" y="484542"/>
                  </a:moveTo>
                  <a:cubicBezTo>
                    <a:pt x="1093516" y="442526"/>
                    <a:pt x="1118578" y="349343"/>
                    <a:pt x="1076562" y="276412"/>
                  </a:cubicBezTo>
                  <a:cubicBezTo>
                    <a:pt x="1034546" y="203481"/>
                    <a:pt x="941364" y="178419"/>
                    <a:pt x="868432" y="220434"/>
                  </a:cubicBezTo>
                  <a:cubicBezTo>
                    <a:pt x="821210" y="247639"/>
                    <a:pt x="792109" y="297989"/>
                    <a:pt x="792109" y="352487"/>
                  </a:cubicBezTo>
                  <a:lnTo>
                    <a:pt x="696859" y="407494"/>
                  </a:lnTo>
                  <a:cubicBezTo>
                    <a:pt x="675559" y="389245"/>
                    <a:pt x="651086" y="375068"/>
                    <a:pt x="624659" y="365670"/>
                  </a:cubicBezTo>
                  <a:lnTo>
                    <a:pt x="624659" y="221433"/>
                  </a:lnTo>
                  <a:cubicBezTo>
                    <a:pt x="678564" y="179349"/>
                    <a:pt x="688146" y="101535"/>
                    <a:pt x="646061" y="47631"/>
                  </a:cubicBezTo>
                  <a:cubicBezTo>
                    <a:pt x="603977" y="-6274"/>
                    <a:pt x="526164" y="-15856"/>
                    <a:pt x="472259" y="26228"/>
                  </a:cubicBezTo>
                  <a:cubicBezTo>
                    <a:pt x="418355" y="68312"/>
                    <a:pt x="408773" y="146126"/>
                    <a:pt x="450857" y="200031"/>
                  </a:cubicBezTo>
                  <a:cubicBezTo>
                    <a:pt x="457089" y="208013"/>
                    <a:pt x="464277" y="215201"/>
                    <a:pt x="472259" y="221433"/>
                  </a:cubicBezTo>
                  <a:lnTo>
                    <a:pt x="472259" y="365679"/>
                  </a:lnTo>
                  <a:cubicBezTo>
                    <a:pt x="445828" y="375073"/>
                    <a:pt x="421351" y="389251"/>
                    <a:pt x="400050" y="407504"/>
                  </a:cubicBezTo>
                  <a:lnTo>
                    <a:pt x="304800" y="352506"/>
                  </a:lnTo>
                  <a:cubicBezTo>
                    <a:pt x="304802" y="268338"/>
                    <a:pt x="236572" y="200105"/>
                    <a:pt x="152404" y="200102"/>
                  </a:cubicBezTo>
                  <a:cubicBezTo>
                    <a:pt x="68236" y="200100"/>
                    <a:pt x="2" y="268330"/>
                    <a:pt x="0" y="352499"/>
                  </a:cubicBezTo>
                  <a:cubicBezTo>
                    <a:pt x="-2" y="436667"/>
                    <a:pt x="68228" y="504900"/>
                    <a:pt x="152396" y="504902"/>
                  </a:cubicBezTo>
                  <a:cubicBezTo>
                    <a:pt x="179149" y="504903"/>
                    <a:pt x="205431" y="497861"/>
                    <a:pt x="228600" y="484485"/>
                  </a:cubicBezTo>
                  <a:lnTo>
                    <a:pt x="323745" y="539415"/>
                  </a:lnTo>
                  <a:cubicBezTo>
                    <a:pt x="318564" y="567013"/>
                    <a:pt x="318564" y="595333"/>
                    <a:pt x="323745" y="622931"/>
                  </a:cubicBezTo>
                  <a:lnTo>
                    <a:pt x="198825" y="695054"/>
                  </a:lnTo>
                  <a:cubicBezTo>
                    <a:pt x="135427" y="669413"/>
                    <a:pt x="63247" y="700020"/>
                    <a:pt x="37606" y="763418"/>
                  </a:cubicBezTo>
                  <a:cubicBezTo>
                    <a:pt x="11964" y="826815"/>
                    <a:pt x="42572" y="898995"/>
                    <a:pt x="105969" y="924637"/>
                  </a:cubicBezTo>
                  <a:cubicBezTo>
                    <a:pt x="169367" y="950278"/>
                    <a:pt x="241547" y="919671"/>
                    <a:pt x="267189" y="856273"/>
                  </a:cubicBezTo>
                  <a:cubicBezTo>
                    <a:pt x="270988" y="846880"/>
                    <a:pt x="273619" y="837057"/>
                    <a:pt x="275025" y="827023"/>
                  </a:cubicBezTo>
                  <a:lnTo>
                    <a:pt x="400050" y="754842"/>
                  </a:lnTo>
                  <a:cubicBezTo>
                    <a:pt x="421350" y="773095"/>
                    <a:pt x="445828" y="787272"/>
                    <a:pt x="472259" y="796667"/>
                  </a:cubicBezTo>
                  <a:lnTo>
                    <a:pt x="472259" y="906528"/>
                  </a:lnTo>
                  <a:cubicBezTo>
                    <a:pt x="399367" y="948612"/>
                    <a:pt x="374393" y="1041818"/>
                    <a:pt x="416477" y="1114710"/>
                  </a:cubicBezTo>
                  <a:cubicBezTo>
                    <a:pt x="458561" y="1187602"/>
                    <a:pt x="551768" y="1212576"/>
                    <a:pt x="624659" y="1170492"/>
                  </a:cubicBezTo>
                  <a:cubicBezTo>
                    <a:pt x="697551" y="1128408"/>
                    <a:pt x="722526" y="1035202"/>
                    <a:pt x="680442" y="962310"/>
                  </a:cubicBezTo>
                  <a:cubicBezTo>
                    <a:pt x="667066" y="939142"/>
                    <a:pt x="647827" y="919904"/>
                    <a:pt x="624659" y="906528"/>
                  </a:cubicBezTo>
                  <a:lnTo>
                    <a:pt x="624659" y="796657"/>
                  </a:lnTo>
                  <a:cubicBezTo>
                    <a:pt x="651086" y="787258"/>
                    <a:pt x="675559" y="773081"/>
                    <a:pt x="696859" y="754833"/>
                  </a:cubicBezTo>
                  <a:lnTo>
                    <a:pt x="821903" y="827023"/>
                  </a:lnTo>
                  <a:cubicBezTo>
                    <a:pt x="831400" y="894747"/>
                    <a:pt x="893999" y="941949"/>
                    <a:pt x="961723" y="932453"/>
                  </a:cubicBezTo>
                  <a:cubicBezTo>
                    <a:pt x="1029447" y="922956"/>
                    <a:pt x="1076650" y="860356"/>
                    <a:pt x="1067153" y="792632"/>
                  </a:cubicBezTo>
                  <a:cubicBezTo>
                    <a:pt x="1057656" y="724908"/>
                    <a:pt x="995057" y="677705"/>
                    <a:pt x="927333" y="687202"/>
                  </a:cubicBezTo>
                  <a:cubicBezTo>
                    <a:pt x="917306" y="688608"/>
                    <a:pt x="907489" y="691239"/>
                    <a:pt x="898103" y="695035"/>
                  </a:cubicBezTo>
                  <a:lnTo>
                    <a:pt x="773173" y="622911"/>
                  </a:lnTo>
                  <a:cubicBezTo>
                    <a:pt x="778354" y="595321"/>
                    <a:pt x="778354" y="567006"/>
                    <a:pt x="773173" y="539415"/>
                  </a:cubicBezTo>
                  <a:lnTo>
                    <a:pt x="868328" y="484485"/>
                  </a:lnTo>
                  <a:cubicBezTo>
                    <a:pt x="915424" y="511710"/>
                    <a:pt x="973469" y="511732"/>
                    <a:pt x="1020585" y="484542"/>
                  </a:cubicBezTo>
                  <a:close/>
                  <a:moveTo>
                    <a:pt x="472212" y="581163"/>
                  </a:moveTo>
                  <a:cubicBezTo>
                    <a:pt x="472212" y="539079"/>
                    <a:pt x="506328" y="504963"/>
                    <a:pt x="548412" y="504963"/>
                  </a:cubicBezTo>
                  <a:cubicBezTo>
                    <a:pt x="590496" y="504963"/>
                    <a:pt x="624612" y="539079"/>
                    <a:pt x="624612" y="581163"/>
                  </a:cubicBezTo>
                  <a:cubicBezTo>
                    <a:pt x="624612" y="623247"/>
                    <a:pt x="590496" y="657363"/>
                    <a:pt x="548412" y="657363"/>
                  </a:cubicBezTo>
                  <a:cubicBezTo>
                    <a:pt x="506347" y="657316"/>
                    <a:pt x="472259" y="623228"/>
                    <a:pt x="472212" y="5811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3" name="Freeform: Shape 2192">
              <a:extLst>
                <a:ext uri="{FF2B5EF4-FFF2-40B4-BE49-F238E27FC236}">
                  <a16:creationId xmlns:a16="http://schemas.microsoft.com/office/drawing/2014/main" id="{9AA9D83E-CBFE-4437-81B9-BBEBDBC61C1D}"/>
                </a:ext>
              </a:extLst>
            </p:cNvPr>
            <p:cNvSpPr/>
            <p:nvPr/>
          </p:nvSpPr>
          <p:spPr>
            <a:xfrm>
              <a:off x="4506912" y="1158875"/>
              <a:ext cx="1676400" cy="1676400"/>
            </a:xfrm>
            <a:custGeom>
              <a:avLst/>
              <a:gdLst>
                <a:gd name="connsiteX0" fmla="*/ 76200 w 1676400"/>
                <a:gd name="connsiteY0" fmla="*/ 1676400 h 1676400"/>
                <a:gd name="connsiteX1" fmla="*/ 1600200 w 1676400"/>
                <a:gd name="connsiteY1" fmla="*/ 1676400 h 1676400"/>
                <a:gd name="connsiteX2" fmla="*/ 1676400 w 1676400"/>
                <a:gd name="connsiteY2" fmla="*/ 1600200 h 1676400"/>
                <a:gd name="connsiteX3" fmla="*/ 1676400 w 1676400"/>
                <a:gd name="connsiteY3" fmla="*/ 76200 h 1676400"/>
                <a:gd name="connsiteX4" fmla="*/ 1600200 w 1676400"/>
                <a:gd name="connsiteY4" fmla="*/ 0 h 1676400"/>
                <a:gd name="connsiteX5" fmla="*/ 76200 w 1676400"/>
                <a:gd name="connsiteY5" fmla="*/ 0 h 1676400"/>
                <a:gd name="connsiteX6" fmla="*/ 0 w 1676400"/>
                <a:gd name="connsiteY6" fmla="*/ 76200 h 1676400"/>
                <a:gd name="connsiteX7" fmla="*/ 0 w 1676400"/>
                <a:gd name="connsiteY7" fmla="*/ 1600200 h 1676400"/>
                <a:gd name="connsiteX8" fmla="*/ 76200 w 1676400"/>
                <a:gd name="connsiteY8" fmla="*/ 1676400 h 1676400"/>
                <a:gd name="connsiteX9" fmla="*/ 152400 w 1676400"/>
                <a:gd name="connsiteY9" fmla="*/ 152400 h 1676400"/>
                <a:gd name="connsiteX10" fmla="*/ 1524000 w 1676400"/>
                <a:gd name="connsiteY10" fmla="*/ 152400 h 1676400"/>
                <a:gd name="connsiteX11" fmla="*/ 1524000 w 1676400"/>
                <a:gd name="connsiteY11" fmla="*/ 1524000 h 1676400"/>
                <a:gd name="connsiteX12" fmla="*/ 152400 w 1676400"/>
                <a:gd name="connsiteY12" fmla="*/ 15240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6400" h="1676400">
                  <a:moveTo>
                    <a:pt x="76200" y="1676400"/>
                  </a:moveTo>
                  <a:lnTo>
                    <a:pt x="1600200" y="1676400"/>
                  </a:lnTo>
                  <a:cubicBezTo>
                    <a:pt x="1642284" y="1676400"/>
                    <a:pt x="1676400" y="1642284"/>
                    <a:pt x="1676400" y="1600200"/>
                  </a:cubicBezTo>
                  <a:lnTo>
                    <a:pt x="1676400" y="76200"/>
                  </a:lnTo>
                  <a:cubicBezTo>
                    <a:pt x="1676400" y="34116"/>
                    <a:pt x="1642284" y="0"/>
                    <a:pt x="16002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lnTo>
                    <a:pt x="0" y="1600200"/>
                  </a:lnTo>
                  <a:cubicBezTo>
                    <a:pt x="0" y="1642284"/>
                    <a:pt x="34116" y="1676400"/>
                    <a:pt x="76200" y="1676400"/>
                  </a:cubicBezTo>
                  <a:close/>
                  <a:moveTo>
                    <a:pt x="152400" y="152400"/>
                  </a:moveTo>
                  <a:lnTo>
                    <a:pt x="1524000" y="152400"/>
                  </a:lnTo>
                  <a:lnTo>
                    <a:pt x="1524000" y="1524000"/>
                  </a:lnTo>
                  <a:lnTo>
                    <a:pt x="152400" y="15240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223DDB3D-1C98-4EE1-BA39-E5C7E00F4510}"/>
                </a:ext>
              </a:extLst>
            </p:cNvPr>
            <p:cNvSpPr/>
            <p:nvPr/>
          </p:nvSpPr>
          <p:spPr>
            <a:xfrm>
              <a:off x="4506912" y="2987675"/>
              <a:ext cx="609600" cy="152400"/>
            </a:xfrm>
            <a:custGeom>
              <a:avLst/>
              <a:gdLst>
                <a:gd name="connsiteX0" fmla="*/ 0 w 609600"/>
                <a:gd name="connsiteY0" fmla="*/ 0 h 152400"/>
                <a:gd name="connsiteX1" fmla="*/ 609600 w 609600"/>
                <a:gd name="connsiteY1" fmla="*/ 0 h 152400"/>
                <a:gd name="connsiteX2" fmla="*/ 609600 w 609600"/>
                <a:gd name="connsiteY2" fmla="*/ 152400 h 152400"/>
                <a:gd name="connsiteX3" fmla="*/ 0 w 609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152400">
                  <a:moveTo>
                    <a:pt x="0" y="0"/>
                  </a:moveTo>
                  <a:lnTo>
                    <a:pt x="609600" y="0"/>
                  </a:lnTo>
                  <a:lnTo>
                    <a:pt x="609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F64E8DE7-2A0B-4CC4-9CDE-E3FC1B1B4032}"/>
                </a:ext>
              </a:extLst>
            </p:cNvPr>
            <p:cNvSpPr/>
            <p:nvPr/>
          </p:nvSpPr>
          <p:spPr>
            <a:xfrm>
              <a:off x="52689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D7FB465C-2B4D-4CE5-A3AF-3CF38123A7B0}"/>
                </a:ext>
              </a:extLst>
            </p:cNvPr>
            <p:cNvSpPr/>
            <p:nvPr/>
          </p:nvSpPr>
          <p:spPr>
            <a:xfrm>
              <a:off x="5573712" y="2987675"/>
              <a:ext cx="533400" cy="152400"/>
            </a:xfrm>
            <a:custGeom>
              <a:avLst/>
              <a:gdLst>
                <a:gd name="connsiteX0" fmla="*/ 0 w 533400"/>
                <a:gd name="connsiteY0" fmla="*/ 0 h 152400"/>
                <a:gd name="connsiteX1" fmla="*/ 533400 w 533400"/>
                <a:gd name="connsiteY1" fmla="*/ 0 h 152400"/>
                <a:gd name="connsiteX2" fmla="*/ 533400 w 533400"/>
                <a:gd name="connsiteY2" fmla="*/ 152400 h 152400"/>
                <a:gd name="connsiteX3" fmla="*/ 0 w 533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152400">
                  <a:moveTo>
                    <a:pt x="0" y="0"/>
                  </a:moveTo>
                  <a:lnTo>
                    <a:pt x="533400" y="0"/>
                  </a:lnTo>
                  <a:lnTo>
                    <a:pt x="533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A14F12B0-BA4C-4A53-B710-0CADF954E87B}"/>
                </a:ext>
              </a:extLst>
            </p:cNvPr>
            <p:cNvSpPr/>
            <p:nvPr/>
          </p:nvSpPr>
          <p:spPr>
            <a:xfrm>
              <a:off x="4506912" y="32924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DA5BDE88-C1EC-47B2-9DFD-385A660FAFFC}"/>
                </a:ext>
              </a:extLst>
            </p:cNvPr>
            <p:cNvSpPr/>
            <p:nvPr/>
          </p:nvSpPr>
          <p:spPr>
            <a:xfrm>
              <a:off x="4964112" y="3292475"/>
              <a:ext cx="838200" cy="152400"/>
            </a:xfrm>
            <a:custGeom>
              <a:avLst/>
              <a:gdLst>
                <a:gd name="connsiteX0" fmla="*/ 0 w 838200"/>
                <a:gd name="connsiteY0" fmla="*/ 0 h 152400"/>
                <a:gd name="connsiteX1" fmla="*/ 838200 w 838200"/>
                <a:gd name="connsiteY1" fmla="*/ 0 h 152400"/>
                <a:gd name="connsiteX2" fmla="*/ 838200 w 838200"/>
                <a:gd name="connsiteY2" fmla="*/ 152400 h 152400"/>
                <a:gd name="connsiteX3" fmla="*/ 0 w 838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152400">
                  <a:moveTo>
                    <a:pt x="0" y="0"/>
                  </a:moveTo>
                  <a:lnTo>
                    <a:pt x="838200" y="0"/>
                  </a:lnTo>
                  <a:lnTo>
                    <a:pt x="838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AA146605-BDC9-4902-9938-1C7627B6DE1E}"/>
                </a:ext>
              </a:extLst>
            </p:cNvPr>
            <p:cNvSpPr/>
            <p:nvPr/>
          </p:nvSpPr>
          <p:spPr>
            <a:xfrm>
              <a:off x="3592512" y="854075"/>
              <a:ext cx="2895600" cy="2895600"/>
            </a:xfrm>
            <a:custGeom>
              <a:avLst/>
              <a:gdLst>
                <a:gd name="connsiteX0" fmla="*/ 2819400 w 2895600"/>
                <a:gd name="connsiteY0" fmla="*/ 0 h 2895600"/>
                <a:gd name="connsiteX1" fmla="*/ 685800 w 2895600"/>
                <a:gd name="connsiteY1" fmla="*/ 0 h 2895600"/>
                <a:gd name="connsiteX2" fmla="*/ 609600 w 2895600"/>
                <a:gd name="connsiteY2" fmla="*/ 76200 h 2895600"/>
                <a:gd name="connsiteX3" fmla="*/ 609600 w 2895600"/>
                <a:gd name="connsiteY3" fmla="*/ 304800 h 2895600"/>
                <a:gd name="connsiteX4" fmla="*/ 381000 w 2895600"/>
                <a:gd name="connsiteY4" fmla="*/ 304800 h 2895600"/>
                <a:gd name="connsiteX5" fmla="*/ 304800 w 2895600"/>
                <a:gd name="connsiteY5" fmla="*/ 381000 h 2895600"/>
                <a:gd name="connsiteX6" fmla="*/ 304800 w 2895600"/>
                <a:gd name="connsiteY6" fmla="*/ 609600 h 2895600"/>
                <a:gd name="connsiteX7" fmla="*/ 76200 w 2895600"/>
                <a:gd name="connsiteY7" fmla="*/ 609600 h 2895600"/>
                <a:gd name="connsiteX8" fmla="*/ 0 w 2895600"/>
                <a:gd name="connsiteY8" fmla="*/ 685800 h 2895600"/>
                <a:gd name="connsiteX9" fmla="*/ 0 w 2895600"/>
                <a:gd name="connsiteY9" fmla="*/ 2514600 h 2895600"/>
                <a:gd name="connsiteX10" fmla="*/ 381000 w 2895600"/>
                <a:gd name="connsiteY10" fmla="*/ 2895600 h 2895600"/>
                <a:gd name="connsiteX11" fmla="*/ 2476500 w 2895600"/>
                <a:gd name="connsiteY11" fmla="*/ 2895600 h 2895600"/>
                <a:gd name="connsiteX12" fmla="*/ 2895600 w 2895600"/>
                <a:gd name="connsiteY12" fmla="*/ 2476500 h 2895600"/>
                <a:gd name="connsiteX13" fmla="*/ 2895600 w 2895600"/>
                <a:gd name="connsiteY13" fmla="*/ 76200 h 2895600"/>
                <a:gd name="connsiteX14" fmla="*/ 2819400 w 2895600"/>
                <a:gd name="connsiteY14" fmla="*/ 0 h 2895600"/>
                <a:gd name="connsiteX15" fmla="*/ 609600 w 2895600"/>
                <a:gd name="connsiteY15" fmla="*/ 2514600 h 2895600"/>
                <a:gd name="connsiteX16" fmla="*/ 381000 w 2895600"/>
                <a:gd name="connsiteY16" fmla="*/ 2743200 h 2895600"/>
                <a:gd name="connsiteX17" fmla="*/ 152400 w 2895600"/>
                <a:gd name="connsiteY17" fmla="*/ 2514600 h 2895600"/>
                <a:gd name="connsiteX18" fmla="*/ 152400 w 2895600"/>
                <a:gd name="connsiteY18" fmla="*/ 762000 h 2895600"/>
                <a:gd name="connsiteX19" fmla="*/ 304800 w 2895600"/>
                <a:gd name="connsiteY19" fmla="*/ 762000 h 2895600"/>
                <a:gd name="connsiteX20" fmla="*/ 304800 w 2895600"/>
                <a:gd name="connsiteY20" fmla="*/ 2514600 h 2895600"/>
                <a:gd name="connsiteX21" fmla="*/ 381000 w 2895600"/>
                <a:gd name="connsiteY21" fmla="*/ 2590800 h 2895600"/>
                <a:gd name="connsiteX22" fmla="*/ 457200 w 2895600"/>
                <a:gd name="connsiteY22" fmla="*/ 2514600 h 2895600"/>
                <a:gd name="connsiteX23" fmla="*/ 457200 w 2895600"/>
                <a:gd name="connsiteY23" fmla="*/ 457200 h 2895600"/>
                <a:gd name="connsiteX24" fmla="*/ 609600 w 2895600"/>
                <a:gd name="connsiteY24" fmla="*/ 457200 h 2895600"/>
                <a:gd name="connsiteX25" fmla="*/ 2743200 w 2895600"/>
                <a:gd name="connsiteY25" fmla="*/ 2476500 h 2895600"/>
                <a:gd name="connsiteX26" fmla="*/ 2476500 w 2895600"/>
                <a:gd name="connsiteY26" fmla="*/ 2743200 h 2895600"/>
                <a:gd name="connsiteX27" fmla="*/ 685619 w 2895600"/>
                <a:gd name="connsiteY27" fmla="*/ 2743200 h 2895600"/>
                <a:gd name="connsiteX28" fmla="*/ 762000 w 2895600"/>
                <a:gd name="connsiteY28" fmla="*/ 2514600 h 2895600"/>
                <a:gd name="connsiteX29" fmla="*/ 762000 w 2895600"/>
                <a:gd name="connsiteY29" fmla="*/ 152400 h 2895600"/>
                <a:gd name="connsiteX30" fmla="*/ 2743200 w 2895600"/>
                <a:gd name="connsiteY30" fmla="*/ 152400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95600" h="2895600">
                  <a:moveTo>
                    <a:pt x="2819400" y="0"/>
                  </a:moveTo>
                  <a:lnTo>
                    <a:pt x="685800" y="0"/>
                  </a:lnTo>
                  <a:cubicBezTo>
                    <a:pt x="643716" y="0"/>
                    <a:pt x="609600" y="34116"/>
                    <a:pt x="609600" y="76200"/>
                  </a:cubicBezTo>
                  <a:lnTo>
                    <a:pt x="609600" y="304800"/>
                  </a:lnTo>
                  <a:lnTo>
                    <a:pt x="381000" y="304800"/>
                  </a:lnTo>
                  <a:cubicBezTo>
                    <a:pt x="338916" y="304800"/>
                    <a:pt x="304800" y="338916"/>
                    <a:pt x="304800" y="381000"/>
                  </a:cubicBezTo>
                  <a:lnTo>
                    <a:pt x="304800" y="609600"/>
                  </a:lnTo>
                  <a:lnTo>
                    <a:pt x="76200" y="609600"/>
                  </a:lnTo>
                  <a:cubicBezTo>
                    <a:pt x="34116" y="609600"/>
                    <a:pt x="0" y="643716"/>
                    <a:pt x="0" y="685800"/>
                  </a:cubicBezTo>
                  <a:lnTo>
                    <a:pt x="0" y="2514600"/>
                  </a:lnTo>
                  <a:cubicBezTo>
                    <a:pt x="236" y="2724923"/>
                    <a:pt x="170677" y="2895364"/>
                    <a:pt x="381000" y="2895600"/>
                  </a:cubicBezTo>
                  <a:lnTo>
                    <a:pt x="2476500" y="2895600"/>
                  </a:lnTo>
                  <a:cubicBezTo>
                    <a:pt x="2707856" y="2895343"/>
                    <a:pt x="2895343" y="2707856"/>
                    <a:pt x="2895600" y="2476500"/>
                  </a:cubicBezTo>
                  <a:lnTo>
                    <a:pt x="2895600" y="76200"/>
                  </a:lnTo>
                  <a:cubicBezTo>
                    <a:pt x="2895600" y="34116"/>
                    <a:pt x="2861484" y="0"/>
                    <a:pt x="2819400" y="0"/>
                  </a:cubicBezTo>
                  <a:close/>
                  <a:moveTo>
                    <a:pt x="609600" y="2514600"/>
                  </a:moveTo>
                  <a:cubicBezTo>
                    <a:pt x="609600" y="2640852"/>
                    <a:pt x="507252" y="2743200"/>
                    <a:pt x="381000" y="2743200"/>
                  </a:cubicBezTo>
                  <a:cubicBezTo>
                    <a:pt x="254748" y="2743200"/>
                    <a:pt x="152400" y="2640852"/>
                    <a:pt x="152400" y="2514600"/>
                  </a:cubicBezTo>
                  <a:lnTo>
                    <a:pt x="152400" y="762000"/>
                  </a:lnTo>
                  <a:lnTo>
                    <a:pt x="304800" y="762000"/>
                  </a:lnTo>
                  <a:lnTo>
                    <a:pt x="304800" y="2514600"/>
                  </a:lnTo>
                  <a:cubicBezTo>
                    <a:pt x="304800" y="2556684"/>
                    <a:pt x="338916" y="2590800"/>
                    <a:pt x="381000" y="2590800"/>
                  </a:cubicBezTo>
                  <a:cubicBezTo>
                    <a:pt x="423084" y="2590800"/>
                    <a:pt x="457200" y="2556684"/>
                    <a:pt x="457200" y="2514600"/>
                  </a:cubicBezTo>
                  <a:lnTo>
                    <a:pt x="457200" y="457200"/>
                  </a:lnTo>
                  <a:lnTo>
                    <a:pt x="609600" y="457200"/>
                  </a:lnTo>
                  <a:close/>
                  <a:moveTo>
                    <a:pt x="2743200" y="2476500"/>
                  </a:moveTo>
                  <a:cubicBezTo>
                    <a:pt x="2743032" y="2623725"/>
                    <a:pt x="2623725" y="2743032"/>
                    <a:pt x="2476500" y="2743200"/>
                  </a:cubicBezTo>
                  <a:lnTo>
                    <a:pt x="685619" y="2743200"/>
                  </a:lnTo>
                  <a:cubicBezTo>
                    <a:pt x="735275" y="2677341"/>
                    <a:pt x="762092" y="2597081"/>
                    <a:pt x="762000" y="2514600"/>
                  </a:cubicBezTo>
                  <a:lnTo>
                    <a:pt x="762000" y="152400"/>
                  </a:lnTo>
                  <a:lnTo>
                    <a:pt x="274320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00" name="Graphic 46">
            <a:extLst>
              <a:ext uri="{FF2B5EF4-FFF2-40B4-BE49-F238E27FC236}">
                <a16:creationId xmlns:a16="http://schemas.microsoft.com/office/drawing/2014/main" id="{45052381-779B-4467-8EF7-2CE712CC51DA}"/>
              </a:ext>
            </a:extLst>
          </p:cNvPr>
          <p:cNvGrpSpPr/>
          <p:nvPr/>
        </p:nvGrpSpPr>
        <p:grpSpPr>
          <a:xfrm>
            <a:off x="6203433" y="1336867"/>
            <a:ext cx="720000" cy="720000"/>
            <a:chOff x="2601912" y="396875"/>
            <a:chExt cx="4876800" cy="4876800"/>
          </a:xfrm>
        </p:grpSpPr>
        <p:sp>
          <p:nvSpPr>
            <p:cNvPr id="2201" name="Freeform: Shape 2200">
              <a:extLst>
                <a:ext uri="{FF2B5EF4-FFF2-40B4-BE49-F238E27FC236}">
                  <a16:creationId xmlns:a16="http://schemas.microsoft.com/office/drawing/2014/main" id="{21FB1C1F-B727-4CDD-B534-07BEF0B54348}"/>
                </a:ext>
              </a:extLst>
            </p:cNvPr>
            <p:cNvSpPr/>
            <p:nvPr/>
          </p:nvSpPr>
          <p:spPr>
            <a:xfrm>
              <a:off x="5573712" y="1616075"/>
              <a:ext cx="1219200" cy="2209800"/>
            </a:xfrm>
            <a:custGeom>
              <a:avLst/>
              <a:gdLst>
                <a:gd name="connsiteX0" fmla="*/ 70390 w 1219200"/>
                <a:gd name="connsiteY0" fmla="*/ 1858185 h 2209800"/>
                <a:gd name="connsiteX1" fmla="*/ 236934 w 1219200"/>
                <a:gd name="connsiteY1" fmla="*/ 2108006 h 2209800"/>
                <a:gd name="connsiteX2" fmla="*/ 427139 w 1219200"/>
                <a:gd name="connsiteY2" fmla="*/ 2209800 h 2209800"/>
                <a:gd name="connsiteX3" fmla="*/ 990600 w 1219200"/>
                <a:gd name="connsiteY3" fmla="*/ 2209800 h 2209800"/>
                <a:gd name="connsiteX4" fmla="*/ 1219200 w 1219200"/>
                <a:gd name="connsiteY4" fmla="*/ 1981200 h 2209800"/>
                <a:gd name="connsiteX5" fmla="*/ 1219200 w 1219200"/>
                <a:gd name="connsiteY5" fmla="*/ 1235973 h 2209800"/>
                <a:gd name="connsiteX6" fmla="*/ 1179881 w 1219200"/>
                <a:gd name="connsiteY6" fmla="*/ 1058742 h 2209800"/>
                <a:gd name="connsiteX7" fmla="*/ 834590 w 1219200"/>
                <a:gd name="connsiteY7" fmla="*/ 318830 h 2209800"/>
                <a:gd name="connsiteX8" fmla="*/ 333966 w 1219200"/>
                <a:gd name="connsiteY8" fmla="*/ 0 h 2209800"/>
                <a:gd name="connsiteX9" fmla="*/ 323850 w 1219200"/>
                <a:gd name="connsiteY9" fmla="*/ 0 h 2209800"/>
                <a:gd name="connsiteX10" fmla="*/ 0 w 1219200"/>
                <a:gd name="connsiteY10" fmla="*/ 323850 h 2209800"/>
                <a:gd name="connsiteX11" fmla="*/ 0 w 1219200"/>
                <a:gd name="connsiteY11" fmla="*/ 1625708 h 2209800"/>
                <a:gd name="connsiteX12" fmla="*/ 70390 w 1219200"/>
                <a:gd name="connsiteY12" fmla="*/ 1858185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200" h="2209800">
                  <a:moveTo>
                    <a:pt x="70390" y="1858185"/>
                  </a:moveTo>
                  <a:lnTo>
                    <a:pt x="236934" y="2108006"/>
                  </a:lnTo>
                  <a:cubicBezTo>
                    <a:pt x="279332" y="2171601"/>
                    <a:pt x="350707" y="2209800"/>
                    <a:pt x="427139" y="2209800"/>
                  </a:cubicBezTo>
                  <a:lnTo>
                    <a:pt x="990600" y="2209800"/>
                  </a:lnTo>
                  <a:cubicBezTo>
                    <a:pt x="1116852" y="2209800"/>
                    <a:pt x="1219200" y="2107452"/>
                    <a:pt x="1219200" y="1981200"/>
                  </a:cubicBezTo>
                  <a:lnTo>
                    <a:pt x="1219200" y="1235973"/>
                  </a:lnTo>
                  <a:cubicBezTo>
                    <a:pt x="1219200" y="1174733"/>
                    <a:pt x="1205779" y="1114237"/>
                    <a:pt x="1179881" y="1058742"/>
                  </a:cubicBezTo>
                  <a:lnTo>
                    <a:pt x="834590" y="318830"/>
                  </a:lnTo>
                  <a:cubicBezTo>
                    <a:pt x="743822" y="124324"/>
                    <a:pt x="548608" y="-1"/>
                    <a:pt x="333966" y="0"/>
                  </a:cubicBezTo>
                  <a:lnTo>
                    <a:pt x="323850" y="0"/>
                  </a:lnTo>
                  <a:cubicBezTo>
                    <a:pt x="144993" y="0"/>
                    <a:pt x="0" y="144993"/>
                    <a:pt x="0" y="323850"/>
                  </a:cubicBezTo>
                  <a:lnTo>
                    <a:pt x="0" y="1625708"/>
                  </a:lnTo>
                  <a:cubicBezTo>
                    <a:pt x="0" y="1708450"/>
                    <a:pt x="24492" y="1789340"/>
                    <a:pt x="70390" y="1858185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2139FE99-0264-4119-8D3A-04738C902AAF}"/>
                </a:ext>
              </a:extLst>
            </p:cNvPr>
            <p:cNvSpPr/>
            <p:nvPr/>
          </p:nvSpPr>
          <p:spPr>
            <a:xfrm>
              <a:off x="6045308" y="2245226"/>
              <a:ext cx="514350" cy="1038225"/>
            </a:xfrm>
            <a:custGeom>
              <a:avLst/>
              <a:gdLst>
                <a:gd name="connsiteX0" fmla="*/ 506202 w 514350"/>
                <a:gd name="connsiteY0" fmla="*/ 623977 h 1038225"/>
                <a:gd name="connsiteX1" fmla="*/ 114629 w 514350"/>
                <a:gd name="connsiteY1" fmla="*/ 33941 h 1038225"/>
                <a:gd name="connsiteX2" fmla="*/ 8959 w 514350"/>
                <a:gd name="connsiteY2" fmla="*/ 12805 h 1038225"/>
                <a:gd name="connsiteX3" fmla="*/ 74605 w 514350"/>
                <a:gd name="connsiteY3" fmla="*/ 251321 h 1038225"/>
                <a:gd name="connsiteX4" fmla="*/ 324065 w 514350"/>
                <a:gd name="connsiteY4" fmla="*/ 625501 h 1038225"/>
                <a:gd name="connsiteX5" fmla="*/ 190105 w 514350"/>
                <a:gd name="connsiteY5" fmla="*/ 670154 h 1038225"/>
                <a:gd name="connsiteX6" fmla="*/ 138004 w 514350"/>
                <a:gd name="connsiteY6" fmla="*/ 742449 h 1038225"/>
                <a:gd name="connsiteX7" fmla="*/ 138004 w 514350"/>
                <a:gd name="connsiteY7" fmla="*/ 971049 h 1038225"/>
                <a:gd name="connsiteX8" fmla="*/ 214204 w 514350"/>
                <a:gd name="connsiteY8" fmla="*/ 1047249 h 1038225"/>
                <a:gd name="connsiteX9" fmla="*/ 290404 w 514350"/>
                <a:gd name="connsiteY9" fmla="*/ 971049 h 1038225"/>
                <a:gd name="connsiteX10" fmla="*/ 290404 w 514350"/>
                <a:gd name="connsiteY10" fmla="*/ 797370 h 1038225"/>
                <a:gd name="connsiteX11" fmla="*/ 366604 w 514350"/>
                <a:gd name="connsiteY11" fmla="*/ 771967 h 1038225"/>
                <a:gd name="connsiteX12" fmla="*/ 366604 w 514350"/>
                <a:gd name="connsiteY12" fmla="*/ 971049 h 1038225"/>
                <a:gd name="connsiteX13" fmla="*/ 442804 w 514350"/>
                <a:gd name="connsiteY13" fmla="*/ 1047249 h 1038225"/>
                <a:gd name="connsiteX14" fmla="*/ 519004 w 514350"/>
                <a:gd name="connsiteY14" fmla="*/ 971049 h 1038225"/>
                <a:gd name="connsiteX15" fmla="*/ 519004 w 514350"/>
                <a:gd name="connsiteY15" fmla="*/ 666249 h 1038225"/>
                <a:gd name="connsiteX16" fmla="*/ 506202 w 514350"/>
                <a:gd name="connsiteY16" fmla="*/ 623977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4350" h="1038225">
                  <a:moveTo>
                    <a:pt x="506202" y="623977"/>
                  </a:moveTo>
                  <a:lnTo>
                    <a:pt x="114629" y="33941"/>
                  </a:lnTo>
                  <a:cubicBezTo>
                    <a:pt x="91286" y="-1075"/>
                    <a:pt x="43976" y="-10538"/>
                    <a:pt x="8959" y="12805"/>
                  </a:cubicBezTo>
                  <a:cubicBezTo>
                    <a:pt x="-26055" y="36142"/>
                    <a:pt x="51259" y="216307"/>
                    <a:pt x="74605" y="251321"/>
                  </a:cubicBezTo>
                  <a:lnTo>
                    <a:pt x="324065" y="625501"/>
                  </a:lnTo>
                  <a:lnTo>
                    <a:pt x="190105" y="670154"/>
                  </a:lnTo>
                  <a:cubicBezTo>
                    <a:pt x="158989" y="680527"/>
                    <a:pt x="138001" y="709649"/>
                    <a:pt x="138004" y="742449"/>
                  </a:cubicBezTo>
                  <a:lnTo>
                    <a:pt x="138004" y="971049"/>
                  </a:lnTo>
                  <a:cubicBezTo>
                    <a:pt x="138004" y="1013133"/>
                    <a:pt x="172120" y="1047249"/>
                    <a:pt x="214204" y="1047249"/>
                  </a:cubicBezTo>
                  <a:cubicBezTo>
                    <a:pt x="256288" y="1047249"/>
                    <a:pt x="290404" y="1013133"/>
                    <a:pt x="290404" y="971049"/>
                  </a:cubicBezTo>
                  <a:lnTo>
                    <a:pt x="290404" y="797370"/>
                  </a:lnTo>
                  <a:lnTo>
                    <a:pt x="366604" y="771967"/>
                  </a:lnTo>
                  <a:lnTo>
                    <a:pt x="366604" y="971049"/>
                  </a:lnTo>
                  <a:cubicBezTo>
                    <a:pt x="366604" y="1013133"/>
                    <a:pt x="400720" y="1047249"/>
                    <a:pt x="442804" y="1047249"/>
                  </a:cubicBezTo>
                  <a:cubicBezTo>
                    <a:pt x="484888" y="1047249"/>
                    <a:pt x="519004" y="1013133"/>
                    <a:pt x="519004" y="971049"/>
                  </a:cubicBezTo>
                  <a:lnTo>
                    <a:pt x="519004" y="666249"/>
                  </a:lnTo>
                  <a:cubicBezTo>
                    <a:pt x="519003" y="651203"/>
                    <a:pt x="514549" y="636495"/>
                    <a:pt x="506202" y="623977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3" name="Freeform: Shape 2202">
              <a:extLst>
                <a:ext uri="{FF2B5EF4-FFF2-40B4-BE49-F238E27FC236}">
                  <a16:creationId xmlns:a16="http://schemas.microsoft.com/office/drawing/2014/main" id="{0DA67B6F-1051-4D76-9E30-80D6BC80F7F5}"/>
                </a:ext>
              </a:extLst>
            </p:cNvPr>
            <p:cNvSpPr/>
            <p:nvPr/>
          </p:nvSpPr>
          <p:spPr>
            <a:xfrm>
              <a:off x="5726110" y="2682875"/>
              <a:ext cx="457200" cy="838200"/>
            </a:xfrm>
            <a:custGeom>
              <a:avLst/>
              <a:gdLst>
                <a:gd name="connsiteX0" fmla="*/ 304802 w 457200"/>
                <a:gd name="connsiteY0" fmla="*/ 578044 h 838200"/>
                <a:gd name="connsiteX1" fmla="*/ 304802 w 457200"/>
                <a:gd name="connsiteY1" fmla="*/ 76200 h 838200"/>
                <a:gd name="connsiteX2" fmla="*/ 228602 w 457200"/>
                <a:gd name="connsiteY2" fmla="*/ 0 h 838200"/>
                <a:gd name="connsiteX3" fmla="*/ 152402 w 457200"/>
                <a:gd name="connsiteY3" fmla="*/ 76200 h 838200"/>
                <a:gd name="connsiteX4" fmla="*/ 152402 w 457200"/>
                <a:gd name="connsiteY4" fmla="*/ 273234 h 838200"/>
                <a:gd name="connsiteX5" fmla="*/ 22319 w 457200"/>
                <a:gd name="connsiteY5" fmla="*/ 403317 h 838200"/>
                <a:gd name="connsiteX6" fmla="*/ 22319 w 457200"/>
                <a:gd name="connsiteY6" fmla="*/ 511083 h 838200"/>
                <a:gd name="connsiteX7" fmla="*/ 130085 w 457200"/>
                <a:gd name="connsiteY7" fmla="*/ 511083 h 838200"/>
                <a:gd name="connsiteX8" fmla="*/ 152402 w 457200"/>
                <a:gd name="connsiteY8" fmla="*/ 488766 h 838200"/>
                <a:gd name="connsiteX9" fmla="*/ 152402 w 457200"/>
                <a:gd name="connsiteY9" fmla="*/ 609600 h 838200"/>
                <a:gd name="connsiteX10" fmla="*/ 174719 w 457200"/>
                <a:gd name="connsiteY10" fmla="*/ 663483 h 838200"/>
                <a:gd name="connsiteX11" fmla="*/ 327119 w 457200"/>
                <a:gd name="connsiteY11" fmla="*/ 815883 h 838200"/>
                <a:gd name="connsiteX12" fmla="*/ 434885 w 457200"/>
                <a:gd name="connsiteY12" fmla="*/ 815883 h 838200"/>
                <a:gd name="connsiteX13" fmla="*/ 434885 w 457200"/>
                <a:gd name="connsiteY13" fmla="*/ 708117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838200">
                  <a:moveTo>
                    <a:pt x="304802" y="578044"/>
                  </a:moveTo>
                  <a:lnTo>
                    <a:pt x="304802" y="76200"/>
                  </a:lnTo>
                  <a:cubicBezTo>
                    <a:pt x="304802" y="34116"/>
                    <a:pt x="270686" y="0"/>
                    <a:pt x="228602" y="0"/>
                  </a:cubicBezTo>
                  <a:cubicBezTo>
                    <a:pt x="186518" y="0"/>
                    <a:pt x="152402" y="34116"/>
                    <a:pt x="152402" y="76200"/>
                  </a:cubicBezTo>
                  <a:lnTo>
                    <a:pt x="152402" y="273234"/>
                  </a:lnTo>
                  <a:lnTo>
                    <a:pt x="22319" y="403317"/>
                  </a:lnTo>
                  <a:cubicBezTo>
                    <a:pt x="-7440" y="433076"/>
                    <a:pt x="-7440" y="481324"/>
                    <a:pt x="22319" y="511083"/>
                  </a:cubicBezTo>
                  <a:cubicBezTo>
                    <a:pt x="52078" y="540841"/>
                    <a:pt x="100326" y="540841"/>
                    <a:pt x="130085" y="511083"/>
                  </a:cubicBezTo>
                  <a:lnTo>
                    <a:pt x="152402" y="488766"/>
                  </a:lnTo>
                  <a:lnTo>
                    <a:pt x="152402" y="609600"/>
                  </a:lnTo>
                  <a:cubicBezTo>
                    <a:pt x="152401" y="629810"/>
                    <a:pt x="160429" y="649192"/>
                    <a:pt x="174719" y="663483"/>
                  </a:cubicBezTo>
                  <a:lnTo>
                    <a:pt x="327119" y="815883"/>
                  </a:lnTo>
                  <a:cubicBezTo>
                    <a:pt x="356878" y="845642"/>
                    <a:pt x="405126" y="845642"/>
                    <a:pt x="434885" y="815883"/>
                  </a:cubicBezTo>
                  <a:cubicBezTo>
                    <a:pt x="464643" y="786124"/>
                    <a:pt x="464643" y="737876"/>
                    <a:pt x="434885" y="708117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4" name="Freeform: Shape 2203">
              <a:extLst>
                <a:ext uri="{FF2B5EF4-FFF2-40B4-BE49-F238E27FC236}">
                  <a16:creationId xmlns:a16="http://schemas.microsoft.com/office/drawing/2014/main" id="{0591CBAC-88CA-4685-B2CC-2BE783DE14B7}"/>
                </a:ext>
              </a:extLst>
            </p:cNvPr>
            <p:cNvSpPr/>
            <p:nvPr/>
          </p:nvSpPr>
          <p:spPr>
            <a:xfrm>
              <a:off x="5497512" y="3368675"/>
              <a:ext cx="1676400" cy="1676400"/>
            </a:xfrm>
            <a:custGeom>
              <a:avLst/>
              <a:gdLst>
                <a:gd name="connsiteX0" fmla="*/ 1676400 w 1676400"/>
                <a:gd name="connsiteY0" fmla="*/ 838200 h 1676400"/>
                <a:gd name="connsiteX1" fmla="*/ 838200 w 1676400"/>
                <a:gd name="connsiteY1" fmla="*/ 1676400 h 1676400"/>
                <a:gd name="connsiteX2" fmla="*/ 0 w 1676400"/>
                <a:gd name="connsiteY2" fmla="*/ 838200 h 1676400"/>
                <a:gd name="connsiteX3" fmla="*/ 838200 w 1676400"/>
                <a:gd name="connsiteY3" fmla="*/ 0 h 1676400"/>
                <a:gd name="connsiteX4" fmla="*/ 1676400 w 1676400"/>
                <a:gd name="connsiteY4" fmla="*/ 8382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6400" h="1676400">
                  <a:moveTo>
                    <a:pt x="1676400" y="838200"/>
                  </a:moveTo>
                  <a:cubicBezTo>
                    <a:pt x="1676400" y="1301125"/>
                    <a:pt x="1301125" y="1676400"/>
                    <a:pt x="838200" y="1676400"/>
                  </a:cubicBezTo>
                  <a:cubicBezTo>
                    <a:pt x="375275" y="1676400"/>
                    <a:pt x="0" y="1301125"/>
                    <a:pt x="0" y="838200"/>
                  </a:cubicBezTo>
                  <a:cubicBezTo>
                    <a:pt x="0" y="375275"/>
                    <a:pt x="375275" y="0"/>
                    <a:pt x="838200" y="0"/>
                  </a:cubicBezTo>
                  <a:cubicBezTo>
                    <a:pt x="1301125" y="0"/>
                    <a:pt x="1676400" y="375275"/>
                    <a:pt x="1676400" y="838200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5" name="Freeform: Shape 2204">
              <a:extLst>
                <a:ext uri="{FF2B5EF4-FFF2-40B4-BE49-F238E27FC236}">
                  <a16:creationId xmlns:a16="http://schemas.microsoft.com/office/drawing/2014/main" id="{6156F0F6-9CED-47AF-83ED-926F0AE0C9DA}"/>
                </a:ext>
              </a:extLst>
            </p:cNvPr>
            <p:cNvSpPr/>
            <p:nvPr/>
          </p:nvSpPr>
          <p:spPr>
            <a:xfrm>
              <a:off x="5997011" y="3759746"/>
              <a:ext cx="276225" cy="342900"/>
            </a:xfrm>
            <a:custGeom>
              <a:avLst/>
              <a:gdLst>
                <a:gd name="connsiteX0" fmla="*/ 202084 w 276225"/>
                <a:gd name="connsiteY0" fmla="*/ 343306 h 342900"/>
                <a:gd name="connsiteX1" fmla="*/ 138390 w 276225"/>
                <a:gd name="connsiteY1" fmla="*/ 309016 h 342900"/>
                <a:gd name="connsiteX2" fmla="*/ 12584 w 276225"/>
                <a:gd name="connsiteY2" fmla="*/ 118145 h 342900"/>
                <a:gd name="connsiteX3" fmla="*/ 34277 w 276225"/>
                <a:gd name="connsiteY3" fmla="*/ 12584 h 342900"/>
                <a:gd name="connsiteX4" fmla="*/ 139838 w 276225"/>
                <a:gd name="connsiteY4" fmla="*/ 34277 h 342900"/>
                <a:gd name="connsiteX5" fmla="*/ 265635 w 276225"/>
                <a:gd name="connsiteY5" fmla="*/ 225196 h 342900"/>
                <a:gd name="connsiteX6" fmla="*/ 243905 w 276225"/>
                <a:gd name="connsiteY6" fmla="*/ 330746 h 342900"/>
                <a:gd name="connsiteX7" fmla="*/ 202084 w 276225"/>
                <a:gd name="connsiteY7" fmla="*/ 34330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225" h="342900">
                  <a:moveTo>
                    <a:pt x="202084" y="343306"/>
                  </a:moveTo>
                  <a:cubicBezTo>
                    <a:pt x="176431" y="343340"/>
                    <a:pt x="152487" y="330450"/>
                    <a:pt x="138390" y="309016"/>
                  </a:cubicBezTo>
                  <a:lnTo>
                    <a:pt x="12584" y="118145"/>
                  </a:lnTo>
                  <a:cubicBezTo>
                    <a:pt x="-10575" y="83005"/>
                    <a:pt x="-863" y="35743"/>
                    <a:pt x="34277" y="12584"/>
                  </a:cubicBezTo>
                  <a:cubicBezTo>
                    <a:pt x="69418" y="-10575"/>
                    <a:pt x="116679" y="-863"/>
                    <a:pt x="139838" y="34277"/>
                  </a:cubicBezTo>
                  <a:lnTo>
                    <a:pt x="265635" y="225196"/>
                  </a:lnTo>
                  <a:cubicBezTo>
                    <a:pt x="288781" y="260344"/>
                    <a:pt x="279053" y="307600"/>
                    <a:pt x="243905" y="330746"/>
                  </a:cubicBezTo>
                  <a:cubicBezTo>
                    <a:pt x="231489" y="338923"/>
                    <a:pt x="216951" y="343289"/>
                    <a:pt x="202084" y="343307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6" name="Freeform: Shape 2205">
              <a:extLst>
                <a:ext uri="{FF2B5EF4-FFF2-40B4-BE49-F238E27FC236}">
                  <a16:creationId xmlns:a16="http://schemas.microsoft.com/office/drawing/2014/main" id="{79E84DC3-FB1E-4D6D-BE27-1BC136C9F691}"/>
                </a:ext>
              </a:extLst>
            </p:cNvPr>
            <p:cNvSpPr/>
            <p:nvPr/>
          </p:nvSpPr>
          <p:spPr>
            <a:xfrm>
              <a:off x="5799781" y="4049319"/>
              <a:ext cx="371475" cy="190500"/>
            </a:xfrm>
            <a:custGeom>
              <a:avLst/>
              <a:gdLst>
                <a:gd name="connsiteX0" fmla="*/ 301197 w 371475"/>
                <a:gd name="connsiteY0" fmla="*/ 198647 h 190500"/>
                <a:gd name="connsiteX1" fmla="*/ 285786 w 371475"/>
                <a:gd name="connsiteY1" fmla="*/ 197066 h 190500"/>
                <a:gd name="connsiteX2" fmla="*/ 61863 w 371475"/>
                <a:gd name="connsiteY2" fmla="*/ 151050 h 190500"/>
                <a:gd name="connsiteX3" fmla="*/ 1378 w 371475"/>
                <a:gd name="connsiteY3" fmla="*/ 61863 h 190500"/>
                <a:gd name="connsiteX4" fmla="*/ 90565 w 371475"/>
                <a:gd name="connsiteY4" fmla="*/ 1378 h 190500"/>
                <a:gd name="connsiteX5" fmla="*/ 92543 w 371475"/>
                <a:gd name="connsiteY5" fmla="*/ 1784 h 190500"/>
                <a:gd name="connsiteX6" fmla="*/ 316456 w 371475"/>
                <a:gd name="connsiteY6" fmla="*/ 47799 h 190500"/>
                <a:gd name="connsiteX7" fmla="*/ 375800 w 371475"/>
                <a:gd name="connsiteY7" fmla="*/ 137750 h 190500"/>
                <a:gd name="connsiteX8" fmla="*/ 301217 w 371475"/>
                <a:gd name="connsiteY8" fmla="*/ 19864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190500">
                  <a:moveTo>
                    <a:pt x="301197" y="198647"/>
                  </a:moveTo>
                  <a:cubicBezTo>
                    <a:pt x="296019" y="198649"/>
                    <a:pt x="290855" y="198119"/>
                    <a:pt x="285786" y="197066"/>
                  </a:cubicBezTo>
                  <a:lnTo>
                    <a:pt x="61863" y="151050"/>
                  </a:lnTo>
                  <a:cubicBezTo>
                    <a:pt x="20532" y="143124"/>
                    <a:pt x="-6548" y="103194"/>
                    <a:pt x="1378" y="61863"/>
                  </a:cubicBezTo>
                  <a:cubicBezTo>
                    <a:pt x="9304" y="20532"/>
                    <a:pt x="49234" y="-6548"/>
                    <a:pt x="90565" y="1378"/>
                  </a:cubicBezTo>
                  <a:cubicBezTo>
                    <a:pt x="91226" y="1504"/>
                    <a:pt x="91885" y="1640"/>
                    <a:pt x="92543" y="1784"/>
                  </a:cubicBezTo>
                  <a:lnTo>
                    <a:pt x="316456" y="47799"/>
                  </a:lnTo>
                  <a:cubicBezTo>
                    <a:pt x="357683" y="56251"/>
                    <a:pt x="384252" y="96524"/>
                    <a:pt x="375800" y="137750"/>
                  </a:cubicBezTo>
                  <a:cubicBezTo>
                    <a:pt x="368538" y="173175"/>
                    <a:pt x="337378" y="198617"/>
                    <a:pt x="301217" y="198647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7" name="Freeform: Shape 2206">
              <a:extLst>
                <a:ext uri="{FF2B5EF4-FFF2-40B4-BE49-F238E27FC236}">
                  <a16:creationId xmlns:a16="http://schemas.microsoft.com/office/drawing/2014/main" id="{1F454DD4-5010-4D31-A8F0-607F94AFF7E5}"/>
                </a:ext>
              </a:extLst>
            </p:cNvPr>
            <p:cNvSpPr/>
            <p:nvPr/>
          </p:nvSpPr>
          <p:spPr>
            <a:xfrm>
              <a:off x="5866867" y="4266540"/>
              <a:ext cx="342900" cy="276225"/>
            </a:xfrm>
            <a:custGeom>
              <a:avLst/>
              <a:gdLst>
                <a:gd name="connsiteX0" fmla="*/ 76291 w 342900"/>
                <a:gd name="connsiteY0" fmla="*/ 279035 h 276225"/>
                <a:gd name="connsiteX1" fmla="*/ 0 w 342900"/>
                <a:gd name="connsiteY1" fmla="*/ 202925 h 276225"/>
                <a:gd name="connsiteX2" fmla="*/ 34285 w 342900"/>
                <a:gd name="connsiteY2" fmla="*/ 139198 h 276225"/>
                <a:gd name="connsiteX3" fmla="*/ 225157 w 342900"/>
                <a:gd name="connsiteY3" fmla="*/ 13401 h 276225"/>
                <a:gd name="connsiteX4" fmla="*/ 331112 w 342900"/>
                <a:gd name="connsiteY4" fmla="*/ 33058 h 276225"/>
                <a:gd name="connsiteX5" fmla="*/ 311456 w 342900"/>
                <a:gd name="connsiteY5" fmla="*/ 139013 h 276225"/>
                <a:gd name="connsiteX6" fmla="*/ 308977 w 342900"/>
                <a:gd name="connsiteY6" fmla="*/ 140646 h 276225"/>
                <a:gd name="connsiteX7" fmla="*/ 118115 w 342900"/>
                <a:gd name="connsiteY7" fmla="*/ 266443 h 276225"/>
                <a:gd name="connsiteX8" fmla="*/ 76291 w 342900"/>
                <a:gd name="connsiteY8" fmla="*/ 27903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76225">
                  <a:moveTo>
                    <a:pt x="76291" y="279035"/>
                  </a:moveTo>
                  <a:cubicBezTo>
                    <a:pt x="34207" y="279085"/>
                    <a:pt x="50" y="245009"/>
                    <a:pt x="0" y="202925"/>
                  </a:cubicBezTo>
                  <a:cubicBezTo>
                    <a:pt x="-30" y="177265"/>
                    <a:pt x="12856" y="153313"/>
                    <a:pt x="34285" y="139198"/>
                  </a:cubicBezTo>
                  <a:lnTo>
                    <a:pt x="225157" y="13401"/>
                  </a:lnTo>
                  <a:cubicBezTo>
                    <a:pt x="259844" y="-10429"/>
                    <a:pt x="307281" y="-1629"/>
                    <a:pt x="331112" y="33058"/>
                  </a:cubicBezTo>
                  <a:cubicBezTo>
                    <a:pt x="354943" y="67744"/>
                    <a:pt x="346142" y="115182"/>
                    <a:pt x="311456" y="139013"/>
                  </a:cubicBezTo>
                  <a:cubicBezTo>
                    <a:pt x="310640" y="139573"/>
                    <a:pt x="309814" y="140118"/>
                    <a:pt x="308977" y="140646"/>
                  </a:cubicBezTo>
                  <a:lnTo>
                    <a:pt x="118115" y="266443"/>
                  </a:lnTo>
                  <a:cubicBezTo>
                    <a:pt x="105710" y="274651"/>
                    <a:pt x="91166" y="279030"/>
                    <a:pt x="76291" y="27903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8" name="Freeform: Shape 2207">
              <a:extLst>
                <a:ext uri="{FF2B5EF4-FFF2-40B4-BE49-F238E27FC236}">
                  <a16:creationId xmlns:a16="http://schemas.microsoft.com/office/drawing/2014/main" id="{C0785E3D-8E9B-41DB-8CB6-AE87B5A67B37}"/>
                </a:ext>
              </a:extLst>
            </p:cNvPr>
            <p:cNvSpPr/>
            <p:nvPr/>
          </p:nvSpPr>
          <p:spPr>
            <a:xfrm>
              <a:off x="6156577" y="4365463"/>
              <a:ext cx="190500" cy="371475"/>
            </a:xfrm>
            <a:custGeom>
              <a:avLst/>
              <a:gdLst>
                <a:gd name="connsiteX0" fmla="*/ 76265 w 190500"/>
                <a:gd name="connsiteY0" fmla="*/ 376355 h 371475"/>
                <a:gd name="connsiteX1" fmla="*/ 0 w 190500"/>
                <a:gd name="connsiteY1" fmla="*/ 300030 h 371475"/>
                <a:gd name="connsiteX2" fmla="*/ 1541 w 190500"/>
                <a:gd name="connsiteY2" fmla="*/ 284801 h 371475"/>
                <a:gd name="connsiteX3" fmla="*/ 47557 w 190500"/>
                <a:gd name="connsiteY3" fmla="*/ 60878 h 371475"/>
                <a:gd name="connsiteX4" fmla="*/ 137539 w 190500"/>
                <a:gd name="connsiteY4" fmla="*/ 1575 h 371475"/>
                <a:gd name="connsiteX5" fmla="*/ 196842 w 190500"/>
                <a:gd name="connsiteY5" fmla="*/ 91558 h 371475"/>
                <a:gd name="connsiteX6" fmla="*/ 150827 w 190500"/>
                <a:gd name="connsiteY6" fmla="*/ 315481 h 371475"/>
                <a:gd name="connsiteX7" fmla="*/ 76265 w 190500"/>
                <a:gd name="connsiteY7" fmla="*/ 37635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1475">
                  <a:moveTo>
                    <a:pt x="76265" y="376355"/>
                  </a:moveTo>
                  <a:cubicBezTo>
                    <a:pt x="34128" y="376339"/>
                    <a:pt x="-17" y="342167"/>
                    <a:pt x="0" y="300030"/>
                  </a:cubicBezTo>
                  <a:cubicBezTo>
                    <a:pt x="2" y="294915"/>
                    <a:pt x="519" y="289813"/>
                    <a:pt x="1541" y="284801"/>
                  </a:cubicBezTo>
                  <a:lnTo>
                    <a:pt x="47557" y="60878"/>
                  </a:lnTo>
                  <a:cubicBezTo>
                    <a:pt x="56029" y="19654"/>
                    <a:pt x="96315" y="-6897"/>
                    <a:pt x="137539" y="1575"/>
                  </a:cubicBezTo>
                  <a:cubicBezTo>
                    <a:pt x="178763" y="10047"/>
                    <a:pt x="205314" y="50334"/>
                    <a:pt x="196842" y="91558"/>
                  </a:cubicBezTo>
                  <a:lnTo>
                    <a:pt x="150827" y="315481"/>
                  </a:lnTo>
                  <a:cubicBezTo>
                    <a:pt x="143557" y="350889"/>
                    <a:pt x="112411" y="376317"/>
                    <a:pt x="76265" y="37635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9" name="Freeform: Shape 2208">
              <a:extLst>
                <a:ext uri="{FF2B5EF4-FFF2-40B4-BE49-F238E27FC236}">
                  <a16:creationId xmlns:a16="http://schemas.microsoft.com/office/drawing/2014/main" id="{124FB187-2B5B-429A-B351-8BBC1049929B}"/>
                </a:ext>
              </a:extLst>
            </p:cNvPr>
            <p:cNvSpPr/>
            <p:nvPr/>
          </p:nvSpPr>
          <p:spPr>
            <a:xfrm>
              <a:off x="6374667" y="4332790"/>
              <a:ext cx="276225" cy="342900"/>
            </a:xfrm>
            <a:custGeom>
              <a:avLst/>
              <a:gdLst>
                <a:gd name="connsiteX0" fmla="*/ 201827 w 276225"/>
                <a:gd name="connsiteY0" fmla="*/ 342924 h 342900"/>
                <a:gd name="connsiteX1" fmla="*/ 138133 w 276225"/>
                <a:gd name="connsiteY1" fmla="*/ 308634 h 342900"/>
                <a:gd name="connsiteX2" fmla="*/ 12337 w 276225"/>
                <a:gd name="connsiteY2" fmla="*/ 117763 h 342900"/>
                <a:gd name="connsiteX3" fmla="*/ 34654 w 276225"/>
                <a:gd name="connsiteY3" fmla="*/ 12336 h 342900"/>
                <a:gd name="connsiteX4" fmla="*/ 139581 w 276225"/>
                <a:gd name="connsiteY4" fmla="*/ 33895 h 342900"/>
                <a:gd name="connsiteX5" fmla="*/ 265387 w 276225"/>
                <a:gd name="connsiteY5" fmla="*/ 224766 h 342900"/>
                <a:gd name="connsiteX6" fmla="*/ 243658 w 276225"/>
                <a:gd name="connsiteY6" fmla="*/ 330316 h 342900"/>
                <a:gd name="connsiteX7" fmla="*/ 201827 w 276225"/>
                <a:gd name="connsiteY7" fmla="*/ 34287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225" h="342900">
                  <a:moveTo>
                    <a:pt x="201827" y="342924"/>
                  </a:moveTo>
                  <a:cubicBezTo>
                    <a:pt x="176178" y="342942"/>
                    <a:pt x="152240" y="330055"/>
                    <a:pt x="138133" y="308634"/>
                  </a:cubicBezTo>
                  <a:lnTo>
                    <a:pt x="12337" y="117763"/>
                  </a:lnTo>
                  <a:cubicBezTo>
                    <a:pt x="-10613" y="82487"/>
                    <a:pt x="-621" y="35286"/>
                    <a:pt x="34654" y="12336"/>
                  </a:cubicBezTo>
                  <a:cubicBezTo>
                    <a:pt x="69633" y="-10421"/>
                    <a:pt x="116409" y="-810"/>
                    <a:pt x="139581" y="33895"/>
                  </a:cubicBezTo>
                  <a:lnTo>
                    <a:pt x="265387" y="224766"/>
                  </a:lnTo>
                  <a:cubicBezTo>
                    <a:pt x="288534" y="259914"/>
                    <a:pt x="278805" y="307170"/>
                    <a:pt x="243658" y="330316"/>
                  </a:cubicBezTo>
                  <a:cubicBezTo>
                    <a:pt x="231238" y="338495"/>
                    <a:pt x="216698" y="342861"/>
                    <a:pt x="201827" y="342877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0" name="Freeform: Shape 2209">
              <a:extLst>
                <a:ext uri="{FF2B5EF4-FFF2-40B4-BE49-F238E27FC236}">
                  <a16:creationId xmlns:a16="http://schemas.microsoft.com/office/drawing/2014/main" id="{677810D3-0FAF-4637-B3DE-4BF3BBAE8B1B}"/>
                </a:ext>
              </a:extLst>
            </p:cNvPr>
            <p:cNvSpPr/>
            <p:nvPr/>
          </p:nvSpPr>
          <p:spPr>
            <a:xfrm>
              <a:off x="6471874" y="4187427"/>
              <a:ext cx="371475" cy="190500"/>
            </a:xfrm>
            <a:custGeom>
              <a:avLst/>
              <a:gdLst>
                <a:gd name="connsiteX0" fmla="*/ 300874 w 371475"/>
                <a:gd name="connsiteY0" fmla="*/ 198575 h 190500"/>
                <a:gd name="connsiteX1" fmla="*/ 285462 w 371475"/>
                <a:gd name="connsiteY1" fmla="*/ 196994 h 190500"/>
                <a:gd name="connsiteX2" fmla="*/ 61539 w 371475"/>
                <a:gd name="connsiteY2" fmla="*/ 150988 h 190500"/>
                <a:gd name="connsiteX3" fmla="*/ 1441 w 371475"/>
                <a:gd name="connsiteY3" fmla="*/ 61539 h 190500"/>
                <a:gd name="connsiteX4" fmla="*/ 90889 w 371475"/>
                <a:gd name="connsiteY4" fmla="*/ 1441 h 190500"/>
                <a:gd name="connsiteX5" fmla="*/ 92209 w 371475"/>
                <a:gd name="connsiteY5" fmla="*/ 1712 h 190500"/>
                <a:gd name="connsiteX6" fmla="*/ 316133 w 371475"/>
                <a:gd name="connsiteY6" fmla="*/ 47718 h 190500"/>
                <a:gd name="connsiteX7" fmla="*/ 375533 w 371475"/>
                <a:gd name="connsiteY7" fmla="*/ 137632 h 190500"/>
                <a:gd name="connsiteX8" fmla="*/ 300893 w 371475"/>
                <a:gd name="connsiteY8" fmla="*/ 198574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190500">
                  <a:moveTo>
                    <a:pt x="300874" y="198575"/>
                  </a:moveTo>
                  <a:cubicBezTo>
                    <a:pt x="295696" y="198572"/>
                    <a:pt x="290533" y="198042"/>
                    <a:pt x="285462" y="196994"/>
                  </a:cubicBezTo>
                  <a:lnTo>
                    <a:pt x="61539" y="150988"/>
                  </a:lnTo>
                  <a:cubicBezTo>
                    <a:pt x="20243" y="142883"/>
                    <a:pt x="-6664" y="102835"/>
                    <a:pt x="1441" y="61539"/>
                  </a:cubicBezTo>
                  <a:cubicBezTo>
                    <a:pt x="9546" y="20243"/>
                    <a:pt x="49593" y="-6664"/>
                    <a:pt x="90889" y="1441"/>
                  </a:cubicBezTo>
                  <a:cubicBezTo>
                    <a:pt x="91330" y="1527"/>
                    <a:pt x="91770" y="1618"/>
                    <a:pt x="92209" y="1712"/>
                  </a:cubicBezTo>
                  <a:lnTo>
                    <a:pt x="316133" y="47718"/>
                  </a:lnTo>
                  <a:cubicBezTo>
                    <a:pt x="357364" y="56144"/>
                    <a:pt x="383959" y="96400"/>
                    <a:pt x="375533" y="137632"/>
                  </a:cubicBezTo>
                  <a:cubicBezTo>
                    <a:pt x="368285" y="173095"/>
                    <a:pt x="337089" y="198566"/>
                    <a:pt x="300893" y="198574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1" name="Freeform: Shape 2210">
              <a:extLst>
                <a:ext uri="{FF2B5EF4-FFF2-40B4-BE49-F238E27FC236}">
                  <a16:creationId xmlns:a16="http://schemas.microsoft.com/office/drawing/2014/main" id="{E6DDC993-BF43-41AF-A3FB-C7E20B1971D1}"/>
                </a:ext>
              </a:extLst>
            </p:cNvPr>
            <p:cNvSpPr/>
            <p:nvPr/>
          </p:nvSpPr>
          <p:spPr>
            <a:xfrm>
              <a:off x="6439444" y="3889945"/>
              <a:ext cx="342900" cy="276225"/>
            </a:xfrm>
            <a:custGeom>
              <a:avLst/>
              <a:gdLst>
                <a:gd name="connsiteX0" fmla="*/ 76291 w 342900"/>
                <a:gd name="connsiteY0" fmla="*/ 278230 h 276225"/>
                <a:gd name="connsiteX1" fmla="*/ 0 w 342900"/>
                <a:gd name="connsiteY1" fmla="*/ 202121 h 276225"/>
                <a:gd name="connsiteX2" fmla="*/ 34285 w 342900"/>
                <a:gd name="connsiteY2" fmla="*/ 138394 h 276225"/>
                <a:gd name="connsiteX3" fmla="*/ 225157 w 342900"/>
                <a:gd name="connsiteY3" fmla="*/ 12587 h 276225"/>
                <a:gd name="connsiteX4" fmla="*/ 330718 w 342900"/>
                <a:gd name="connsiteY4" fmla="*/ 34271 h 276225"/>
                <a:gd name="connsiteX5" fmla="*/ 309034 w 342900"/>
                <a:gd name="connsiteY5" fmla="*/ 139832 h 276225"/>
                <a:gd name="connsiteX6" fmla="*/ 118201 w 342900"/>
                <a:gd name="connsiteY6" fmla="*/ 265638 h 276225"/>
                <a:gd name="connsiteX7" fmla="*/ 76291 w 342900"/>
                <a:gd name="connsiteY7" fmla="*/ 27823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76225">
                  <a:moveTo>
                    <a:pt x="76291" y="278230"/>
                  </a:moveTo>
                  <a:cubicBezTo>
                    <a:pt x="34207" y="278280"/>
                    <a:pt x="50" y="244205"/>
                    <a:pt x="0" y="202121"/>
                  </a:cubicBezTo>
                  <a:cubicBezTo>
                    <a:pt x="-30" y="176461"/>
                    <a:pt x="12856" y="152508"/>
                    <a:pt x="34285" y="138394"/>
                  </a:cubicBezTo>
                  <a:lnTo>
                    <a:pt x="225157" y="12587"/>
                  </a:lnTo>
                  <a:cubicBezTo>
                    <a:pt x="260295" y="-10575"/>
                    <a:pt x="307556" y="-866"/>
                    <a:pt x="330718" y="34271"/>
                  </a:cubicBezTo>
                  <a:cubicBezTo>
                    <a:pt x="353880" y="69409"/>
                    <a:pt x="344172" y="116670"/>
                    <a:pt x="309034" y="139832"/>
                  </a:cubicBezTo>
                  <a:lnTo>
                    <a:pt x="118201" y="265638"/>
                  </a:lnTo>
                  <a:cubicBezTo>
                    <a:pt x="105772" y="273862"/>
                    <a:pt x="91194" y="278242"/>
                    <a:pt x="76291" y="27823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2" name="Freeform: Shape 2211">
              <a:extLst>
                <a:ext uri="{FF2B5EF4-FFF2-40B4-BE49-F238E27FC236}">
                  <a16:creationId xmlns:a16="http://schemas.microsoft.com/office/drawing/2014/main" id="{EBE5908A-59FB-4FDA-A611-C7985035595C}"/>
                </a:ext>
              </a:extLst>
            </p:cNvPr>
            <p:cNvSpPr/>
            <p:nvPr/>
          </p:nvSpPr>
          <p:spPr>
            <a:xfrm>
              <a:off x="6294687" y="3693699"/>
              <a:ext cx="190500" cy="371475"/>
            </a:xfrm>
            <a:custGeom>
              <a:avLst/>
              <a:gdLst>
                <a:gd name="connsiteX0" fmla="*/ 76267 w 190500"/>
                <a:gd name="connsiteY0" fmla="*/ 376359 h 371475"/>
                <a:gd name="connsiteX1" fmla="*/ 0 w 190500"/>
                <a:gd name="connsiteY1" fmla="*/ 300035 h 371475"/>
                <a:gd name="connsiteX2" fmla="*/ 1544 w 190500"/>
                <a:gd name="connsiteY2" fmla="*/ 284795 h 371475"/>
                <a:gd name="connsiteX3" fmla="*/ 47559 w 190500"/>
                <a:gd name="connsiteY3" fmla="*/ 60882 h 371475"/>
                <a:gd name="connsiteX4" fmla="*/ 137537 w 190500"/>
                <a:gd name="connsiteY4" fmla="*/ 1574 h 371475"/>
                <a:gd name="connsiteX5" fmla="*/ 196844 w 190500"/>
                <a:gd name="connsiteY5" fmla="*/ 91552 h 371475"/>
                <a:gd name="connsiteX6" fmla="*/ 150829 w 190500"/>
                <a:gd name="connsiteY6" fmla="*/ 315475 h 371475"/>
                <a:gd name="connsiteX7" fmla="*/ 76267 w 190500"/>
                <a:gd name="connsiteY7" fmla="*/ 37635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1475">
                  <a:moveTo>
                    <a:pt x="76267" y="376359"/>
                  </a:moveTo>
                  <a:cubicBezTo>
                    <a:pt x="34130" y="376343"/>
                    <a:pt x="-15" y="342172"/>
                    <a:pt x="0" y="300035"/>
                  </a:cubicBezTo>
                  <a:cubicBezTo>
                    <a:pt x="2" y="294916"/>
                    <a:pt x="519" y="289810"/>
                    <a:pt x="1544" y="284795"/>
                  </a:cubicBezTo>
                  <a:lnTo>
                    <a:pt x="47559" y="60882"/>
                  </a:lnTo>
                  <a:cubicBezTo>
                    <a:pt x="56028" y="19658"/>
                    <a:pt x="96313" y="-6895"/>
                    <a:pt x="137537" y="1574"/>
                  </a:cubicBezTo>
                  <a:cubicBezTo>
                    <a:pt x="178761" y="10044"/>
                    <a:pt x="205314" y="50328"/>
                    <a:pt x="196844" y="91552"/>
                  </a:cubicBezTo>
                  <a:lnTo>
                    <a:pt x="150829" y="315475"/>
                  </a:lnTo>
                  <a:cubicBezTo>
                    <a:pt x="143563" y="350887"/>
                    <a:pt x="112416" y="376319"/>
                    <a:pt x="76267" y="37635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3" name="Freeform: Shape 2212">
              <a:extLst>
                <a:ext uri="{FF2B5EF4-FFF2-40B4-BE49-F238E27FC236}">
                  <a16:creationId xmlns:a16="http://schemas.microsoft.com/office/drawing/2014/main" id="{3C68DF79-B192-4CEC-886F-052285724255}"/>
                </a:ext>
              </a:extLst>
            </p:cNvPr>
            <p:cNvSpPr/>
            <p:nvPr/>
          </p:nvSpPr>
          <p:spPr>
            <a:xfrm>
              <a:off x="3287712" y="1616075"/>
              <a:ext cx="1219200" cy="2209800"/>
            </a:xfrm>
            <a:custGeom>
              <a:avLst/>
              <a:gdLst>
                <a:gd name="connsiteX0" fmla="*/ 1148810 w 1219200"/>
                <a:gd name="connsiteY0" fmla="*/ 1858185 h 2209800"/>
                <a:gd name="connsiteX1" fmla="*/ 982266 w 1219200"/>
                <a:gd name="connsiteY1" fmla="*/ 2108006 h 2209800"/>
                <a:gd name="connsiteX2" fmla="*/ 792061 w 1219200"/>
                <a:gd name="connsiteY2" fmla="*/ 2209800 h 2209800"/>
                <a:gd name="connsiteX3" fmla="*/ 228600 w 1219200"/>
                <a:gd name="connsiteY3" fmla="*/ 2209800 h 2209800"/>
                <a:gd name="connsiteX4" fmla="*/ 0 w 1219200"/>
                <a:gd name="connsiteY4" fmla="*/ 1981200 h 2209800"/>
                <a:gd name="connsiteX5" fmla="*/ 0 w 1219200"/>
                <a:gd name="connsiteY5" fmla="*/ 1235973 h 2209800"/>
                <a:gd name="connsiteX6" fmla="*/ 39319 w 1219200"/>
                <a:gd name="connsiteY6" fmla="*/ 1058742 h 2209800"/>
                <a:gd name="connsiteX7" fmla="*/ 384610 w 1219200"/>
                <a:gd name="connsiteY7" fmla="*/ 318830 h 2209800"/>
                <a:gd name="connsiteX8" fmla="*/ 885235 w 1219200"/>
                <a:gd name="connsiteY8" fmla="*/ 0 h 2209800"/>
                <a:gd name="connsiteX9" fmla="*/ 895350 w 1219200"/>
                <a:gd name="connsiteY9" fmla="*/ 0 h 2209800"/>
                <a:gd name="connsiteX10" fmla="*/ 1219200 w 1219200"/>
                <a:gd name="connsiteY10" fmla="*/ 323850 h 2209800"/>
                <a:gd name="connsiteX11" fmla="*/ 1219200 w 1219200"/>
                <a:gd name="connsiteY11" fmla="*/ 1625708 h 2209800"/>
                <a:gd name="connsiteX12" fmla="*/ 1148810 w 1219200"/>
                <a:gd name="connsiteY12" fmla="*/ 1858185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200" h="2209800">
                  <a:moveTo>
                    <a:pt x="1148810" y="1858185"/>
                  </a:moveTo>
                  <a:lnTo>
                    <a:pt x="982266" y="2108006"/>
                  </a:lnTo>
                  <a:cubicBezTo>
                    <a:pt x="939868" y="2171601"/>
                    <a:pt x="868493" y="2209800"/>
                    <a:pt x="792061" y="2209800"/>
                  </a:cubicBezTo>
                  <a:lnTo>
                    <a:pt x="228600" y="2209800"/>
                  </a:lnTo>
                  <a:cubicBezTo>
                    <a:pt x="102348" y="2209800"/>
                    <a:pt x="0" y="2107452"/>
                    <a:pt x="0" y="1981200"/>
                  </a:cubicBezTo>
                  <a:lnTo>
                    <a:pt x="0" y="1235973"/>
                  </a:lnTo>
                  <a:cubicBezTo>
                    <a:pt x="0" y="1174733"/>
                    <a:pt x="13421" y="1114237"/>
                    <a:pt x="39319" y="1058742"/>
                  </a:cubicBezTo>
                  <a:lnTo>
                    <a:pt x="384610" y="318830"/>
                  </a:lnTo>
                  <a:cubicBezTo>
                    <a:pt x="475378" y="124324"/>
                    <a:pt x="670592" y="-1"/>
                    <a:pt x="885235" y="0"/>
                  </a:cubicBezTo>
                  <a:lnTo>
                    <a:pt x="895350" y="0"/>
                  </a:lnTo>
                  <a:cubicBezTo>
                    <a:pt x="1074207" y="0"/>
                    <a:pt x="1219200" y="144993"/>
                    <a:pt x="1219200" y="323850"/>
                  </a:cubicBezTo>
                  <a:lnTo>
                    <a:pt x="1219200" y="1625708"/>
                  </a:lnTo>
                  <a:cubicBezTo>
                    <a:pt x="1219200" y="1708450"/>
                    <a:pt x="1194708" y="1789340"/>
                    <a:pt x="1148810" y="1858185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4" name="Freeform: Shape 2213">
              <a:extLst>
                <a:ext uri="{FF2B5EF4-FFF2-40B4-BE49-F238E27FC236}">
                  <a16:creationId xmlns:a16="http://schemas.microsoft.com/office/drawing/2014/main" id="{A0E116D0-FA86-4E49-A63C-6657407CFBCB}"/>
                </a:ext>
              </a:extLst>
            </p:cNvPr>
            <p:cNvSpPr/>
            <p:nvPr/>
          </p:nvSpPr>
          <p:spPr>
            <a:xfrm>
              <a:off x="4811712" y="625475"/>
              <a:ext cx="457200" cy="2133600"/>
            </a:xfrm>
            <a:custGeom>
              <a:avLst/>
              <a:gdLst>
                <a:gd name="connsiteX0" fmla="*/ 0 w 457200"/>
                <a:gd name="connsiteY0" fmla="*/ 0 h 2133600"/>
                <a:gd name="connsiteX1" fmla="*/ 457200 w 457200"/>
                <a:gd name="connsiteY1" fmla="*/ 0 h 2133600"/>
                <a:gd name="connsiteX2" fmla="*/ 457200 w 457200"/>
                <a:gd name="connsiteY2" fmla="*/ 2133600 h 2133600"/>
                <a:gd name="connsiteX3" fmla="*/ 0 w 457200"/>
                <a:gd name="connsiteY3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2133600">
                  <a:moveTo>
                    <a:pt x="0" y="0"/>
                  </a:moveTo>
                  <a:lnTo>
                    <a:pt x="457200" y="0"/>
                  </a:lnTo>
                  <a:lnTo>
                    <a:pt x="457200" y="2133600"/>
                  </a:lnTo>
                  <a:lnTo>
                    <a:pt x="0" y="213360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5" name="Freeform: Shape 2214">
              <a:extLst>
                <a:ext uri="{FF2B5EF4-FFF2-40B4-BE49-F238E27FC236}">
                  <a16:creationId xmlns:a16="http://schemas.microsoft.com/office/drawing/2014/main" id="{7F67450E-1772-4A5A-8962-EED4C72548E9}"/>
                </a:ext>
              </a:extLst>
            </p:cNvPr>
            <p:cNvSpPr/>
            <p:nvPr/>
          </p:nvSpPr>
          <p:spPr>
            <a:xfrm>
              <a:off x="4811712" y="6254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6" name="Freeform: Shape 2215">
              <a:extLst>
                <a:ext uri="{FF2B5EF4-FFF2-40B4-BE49-F238E27FC236}">
                  <a16:creationId xmlns:a16="http://schemas.microsoft.com/office/drawing/2014/main" id="{2F63A6EF-E3CF-4A82-9961-D251E5AF9D48}"/>
                </a:ext>
              </a:extLst>
            </p:cNvPr>
            <p:cNvSpPr/>
            <p:nvPr/>
          </p:nvSpPr>
          <p:spPr>
            <a:xfrm>
              <a:off x="4811712" y="12350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7" name="Freeform: Shape 2216">
              <a:extLst>
                <a:ext uri="{FF2B5EF4-FFF2-40B4-BE49-F238E27FC236}">
                  <a16:creationId xmlns:a16="http://schemas.microsoft.com/office/drawing/2014/main" id="{60AFD2D7-E4B9-44E4-9A5D-0E8B80628315}"/>
                </a:ext>
              </a:extLst>
            </p:cNvPr>
            <p:cNvSpPr/>
            <p:nvPr/>
          </p:nvSpPr>
          <p:spPr>
            <a:xfrm>
              <a:off x="4811712" y="18446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8" name="Freeform: Shape 2217">
              <a:extLst>
                <a:ext uri="{FF2B5EF4-FFF2-40B4-BE49-F238E27FC236}">
                  <a16:creationId xmlns:a16="http://schemas.microsoft.com/office/drawing/2014/main" id="{FA5D5DAD-7936-438D-A633-D271E9D48CAB}"/>
                </a:ext>
              </a:extLst>
            </p:cNvPr>
            <p:cNvSpPr/>
            <p:nvPr/>
          </p:nvSpPr>
          <p:spPr>
            <a:xfrm>
              <a:off x="4811712" y="24542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9" name="Freeform: Shape 2218">
              <a:extLst>
                <a:ext uri="{FF2B5EF4-FFF2-40B4-BE49-F238E27FC236}">
                  <a16:creationId xmlns:a16="http://schemas.microsoft.com/office/drawing/2014/main" id="{2935EF1F-04C0-49A8-B271-CFE9A98D4B28}"/>
                </a:ext>
              </a:extLst>
            </p:cNvPr>
            <p:cNvSpPr/>
            <p:nvPr/>
          </p:nvSpPr>
          <p:spPr>
            <a:xfrm>
              <a:off x="3897312" y="1753016"/>
              <a:ext cx="914400" cy="990600"/>
            </a:xfrm>
            <a:custGeom>
              <a:avLst/>
              <a:gdLst>
                <a:gd name="connsiteX0" fmla="*/ 914400 w 914400"/>
                <a:gd name="connsiteY0" fmla="*/ 0 h 990600"/>
                <a:gd name="connsiteX1" fmla="*/ 105308 w 914400"/>
                <a:gd name="connsiteY1" fmla="*/ 404546 h 990600"/>
                <a:gd name="connsiteX2" fmla="*/ 0 w 914400"/>
                <a:gd name="connsiteY2" fmla="*/ 574939 h 990600"/>
                <a:gd name="connsiteX3" fmla="*/ 0 w 914400"/>
                <a:gd name="connsiteY3" fmla="*/ 990600 h 990600"/>
                <a:gd name="connsiteX4" fmla="*/ 304800 w 914400"/>
                <a:gd name="connsiteY4" fmla="*/ 990600 h 990600"/>
                <a:gd name="connsiteX5" fmla="*/ 304800 w 914400"/>
                <a:gd name="connsiteY5" fmla="*/ 609600 h 990600"/>
                <a:gd name="connsiteX6" fmla="*/ 914400 w 914400"/>
                <a:gd name="connsiteY6" fmla="*/ 3048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990600">
                  <a:moveTo>
                    <a:pt x="914400" y="0"/>
                  </a:moveTo>
                  <a:lnTo>
                    <a:pt x="105308" y="404546"/>
                  </a:lnTo>
                  <a:cubicBezTo>
                    <a:pt x="40768" y="436815"/>
                    <a:pt x="-1" y="502780"/>
                    <a:pt x="0" y="574939"/>
                  </a:cubicBezTo>
                  <a:lnTo>
                    <a:pt x="0" y="990600"/>
                  </a:lnTo>
                  <a:lnTo>
                    <a:pt x="304800" y="990600"/>
                  </a:lnTo>
                  <a:lnTo>
                    <a:pt x="304800" y="609600"/>
                  </a:lnTo>
                  <a:lnTo>
                    <a:pt x="914400" y="30480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0" name="Freeform: Shape 2219">
              <a:extLst>
                <a:ext uri="{FF2B5EF4-FFF2-40B4-BE49-F238E27FC236}">
                  <a16:creationId xmlns:a16="http://schemas.microsoft.com/office/drawing/2014/main" id="{13BA50D9-697D-4EBC-8960-DCEDFF4CA8F5}"/>
                </a:ext>
              </a:extLst>
            </p:cNvPr>
            <p:cNvSpPr/>
            <p:nvPr/>
          </p:nvSpPr>
          <p:spPr>
            <a:xfrm>
              <a:off x="3516312" y="2221102"/>
              <a:ext cx="457200" cy="1066800"/>
            </a:xfrm>
            <a:custGeom>
              <a:avLst/>
              <a:gdLst>
                <a:gd name="connsiteX0" fmla="*/ 381000 w 457200"/>
                <a:gd name="connsiteY0" fmla="*/ 766573 h 1066800"/>
                <a:gd name="connsiteX1" fmla="*/ 328898 w 457200"/>
                <a:gd name="connsiteY1" fmla="*/ 694279 h 1066800"/>
                <a:gd name="connsiteX2" fmla="*/ 194939 w 457200"/>
                <a:gd name="connsiteY2" fmla="*/ 649625 h 1066800"/>
                <a:gd name="connsiteX3" fmla="*/ 444398 w 457200"/>
                <a:gd name="connsiteY3" fmla="*/ 275445 h 1066800"/>
                <a:gd name="connsiteX4" fmla="*/ 423272 w 457200"/>
                <a:gd name="connsiteY4" fmla="*/ 169775 h 1066800"/>
                <a:gd name="connsiteX5" fmla="*/ 457200 w 457200"/>
                <a:gd name="connsiteY5" fmla="*/ 4573 h 1066800"/>
                <a:gd name="connsiteX6" fmla="*/ 12802 w 457200"/>
                <a:gd name="connsiteY6" fmla="*/ 648102 h 1066800"/>
                <a:gd name="connsiteX7" fmla="*/ 0 w 457200"/>
                <a:gd name="connsiteY7" fmla="*/ 690373 h 1066800"/>
                <a:gd name="connsiteX8" fmla="*/ 0 w 457200"/>
                <a:gd name="connsiteY8" fmla="*/ 995173 h 1066800"/>
                <a:gd name="connsiteX9" fmla="*/ 76200 w 457200"/>
                <a:gd name="connsiteY9" fmla="*/ 1071373 h 1066800"/>
                <a:gd name="connsiteX10" fmla="*/ 152400 w 457200"/>
                <a:gd name="connsiteY10" fmla="*/ 995173 h 1066800"/>
                <a:gd name="connsiteX11" fmla="*/ 152400 w 457200"/>
                <a:gd name="connsiteY11" fmla="*/ 796101 h 1066800"/>
                <a:gd name="connsiteX12" fmla="*/ 228600 w 457200"/>
                <a:gd name="connsiteY12" fmla="*/ 821504 h 1066800"/>
                <a:gd name="connsiteX13" fmla="*/ 228600 w 457200"/>
                <a:gd name="connsiteY13" fmla="*/ 995173 h 1066800"/>
                <a:gd name="connsiteX14" fmla="*/ 304800 w 457200"/>
                <a:gd name="connsiteY14" fmla="*/ 1071373 h 1066800"/>
                <a:gd name="connsiteX15" fmla="*/ 381000 w 457200"/>
                <a:gd name="connsiteY15" fmla="*/ 995173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7200" h="1066800">
                  <a:moveTo>
                    <a:pt x="381000" y="766573"/>
                  </a:moveTo>
                  <a:cubicBezTo>
                    <a:pt x="381002" y="733773"/>
                    <a:pt x="360015" y="704652"/>
                    <a:pt x="328898" y="694279"/>
                  </a:cubicBezTo>
                  <a:lnTo>
                    <a:pt x="194939" y="649625"/>
                  </a:lnTo>
                  <a:lnTo>
                    <a:pt x="444398" y="275445"/>
                  </a:lnTo>
                  <a:cubicBezTo>
                    <a:pt x="467744" y="240431"/>
                    <a:pt x="458285" y="193121"/>
                    <a:pt x="423272" y="169775"/>
                  </a:cubicBezTo>
                  <a:cubicBezTo>
                    <a:pt x="388258" y="146439"/>
                    <a:pt x="480546" y="-30450"/>
                    <a:pt x="457200" y="4573"/>
                  </a:cubicBezTo>
                  <a:lnTo>
                    <a:pt x="12802" y="648102"/>
                  </a:lnTo>
                  <a:cubicBezTo>
                    <a:pt x="4455" y="660619"/>
                    <a:pt x="0" y="675328"/>
                    <a:pt x="0" y="690373"/>
                  </a:cubicBezTo>
                  <a:lnTo>
                    <a:pt x="0" y="995173"/>
                  </a:lnTo>
                  <a:cubicBezTo>
                    <a:pt x="0" y="1037257"/>
                    <a:pt x="34116" y="1071373"/>
                    <a:pt x="76200" y="1071373"/>
                  </a:cubicBezTo>
                  <a:cubicBezTo>
                    <a:pt x="118284" y="1071373"/>
                    <a:pt x="152400" y="1037257"/>
                    <a:pt x="152400" y="995173"/>
                  </a:cubicBezTo>
                  <a:lnTo>
                    <a:pt x="152400" y="796101"/>
                  </a:lnTo>
                  <a:lnTo>
                    <a:pt x="228600" y="821504"/>
                  </a:lnTo>
                  <a:lnTo>
                    <a:pt x="228600" y="995173"/>
                  </a:lnTo>
                  <a:cubicBezTo>
                    <a:pt x="228600" y="1037257"/>
                    <a:pt x="262716" y="1071373"/>
                    <a:pt x="304800" y="1071373"/>
                  </a:cubicBezTo>
                  <a:cubicBezTo>
                    <a:pt x="346884" y="1071373"/>
                    <a:pt x="381000" y="1037257"/>
                    <a:pt x="381000" y="995173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1" name="Freeform: Shape 2220">
              <a:extLst>
                <a:ext uri="{FF2B5EF4-FFF2-40B4-BE49-F238E27FC236}">
                  <a16:creationId xmlns:a16="http://schemas.microsoft.com/office/drawing/2014/main" id="{4FD9C677-C173-44A5-94A0-D29CE2BA8FBE}"/>
                </a:ext>
              </a:extLst>
            </p:cNvPr>
            <p:cNvSpPr/>
            <p:nvPr/>
          </p:nvSpPr>
          <p:spPr>
            <a:xfrm>
              <a:off x="3897312" y="2682875"/>
              <a:ext cx="457200" cy="990600"/>
            </a:xfrm>
            <a:custGeom>
              <a:avLst/>
              <a:gdLst>
                <a:gd name="connsiteX0" fmla="*/ 434883 w 457200"/>
                <a:gd name="connsiteY0" fmla="*/ 403317 h 990600"/>
                <a:gd name="connsiteX1" fmla="*/ 304800 w 457200"/>
                <a:gd name="connsiteY1" fmla="*/ 273234 h 990600"/>
                <a:gd name="connsiteX2" fmla="*/ 304800 w 457200"/>
                <a:gd name="connsiteY2" fmla="*/ 76200 h 990600"/>
                <a:gd name="connsiteX3" fmla="*/ 228600 w 457200"/>
                <a:gd name="connsiteY3" fmla="*/ 0 h 990600"/>
                <a:gd name="connsiteX4" fmla="*/ 152400 w 457200"/>
                <a:gd name="connsiteY4" fmla="*/ 76200 h 990600"/>
                <a:gd name="connsiteX5" fmla="*/ 152400 w 457200"/>
                <a:gd name="connsiteY5" fmla="*/ 578044 h 990600"/>
                <a:gd name="connsiteX6" fmla="*/ 22317 w 457200"/>
                <a:gd name="connsiteY6" fmla="*/ 708117 h 990600"/>
                <a:gd name="connsiteX7" fmla="*/ 0 w 457200"/>
                <a:gd name="connsiteY7" fmla="*/ 762000 h 990600"/>
                <a:gd name="connsiteX8" fmla="*/ 0 w 457200"/>
                <a:gd name="connsiteY8" fmla="*/ 914400 h 990600"/>
                <a:gd name="connsiteX9" fmla="*/ 76200 w 457200"/>
                <a:gd name="connsiteY9" fmla="*/ 990600 h 990600"/>
                <a:gd name="connsiteX10" fmla="*/ 152400 w 457200"/>
                <a:gd name="connsiteY10" fmla="*/ 914400 h 990600"/>
                <a:gd name="connsiteX11" fmla="*/ 152400 w 457200"/>
                <a:gd name="connsiteY11" fmla="*/ 793556 h 990600"/>
                <a:gd name="connsiteX12" fmla="*/ 282483 w 457200"/>
                <a:gd name="connsiteY12" fmla="*/ 663483 h 990600"/>
                <a:gd name="connsiteX13" fmla="*/ 304800 w 457200"/>
                <a:gd name="connsiteY13" fmla="*/ 609600 h 990600"/>
                <a:gd name="connsiteX14" fmla="*/ 304800 w 457200"/>
                <a:gd name="connsiteY14" fmla="*/ 488766 h 990600"/>
                <a:gd name="connsiteX15" fmla="*/ 327117 w 457200"/>
                <a:gd name="connsiteY15" fmla="*/ 511083 h 990600"/>
                <a:gd name="connsiteX16" fmla="*/ 434883 w 457200"/>
                <a:gd name="connsiteY16" fmla="*/ 511083 h 990600"/>
                <a:gd name="connsiteX17" fmla="*/ 434883 w 457200"/>
                <a:gd name="connsiteY17" fmla="*/ 403317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7200" h="990600">
                  <a:moveTo>
                    <a:pt x="434883" y="403317"/>
                  </a:moveTo>
                  <a:lnTo>
                    <a:pt x="304800" y="273234"/>
                  </a:lnTo>
                  <a:lnTo>
                    <a:pt x="304800" y="76200"/>
                  </a:lnTo>
                  <a:cubicBezTo>
                    <a:pt x="304800" y="34116"/>
                    <a:pt x="270684" y="0"/>
                    <a:pt x="228600" y="0"/>
                  </a:cubicBezTo>
                  <a:cubicBezTo>
                    <a:pt x="186516" y="0"/>
                    <a:pt x="152400" y="34116"/>
                    <a:pt x="152400" y="76200"/>
                  </a:cubicBezTo>
                  <a:lnTo>
                    <a:pt x="152400" y="578044"/>
                  </a:lnTo>
                  <a:lnTo>
                    <a:pt x="22317" y="708117"/>
                  </a:lnTo>
                  <a:cubicBezTo>
                    <a:pt x="8027" y="722408"/>
                    <a:pt x="-1" y="741790"/>
                    <a:pt x="0" y="762000"/>
                  </a:cubicBezTo>
                  <a:lnTo>
                    <a:pt x="0" y="914400"/>
                  </a:lnTo>
                  <a:cubicBezTo>
                    <a:pt x="0" y="956484"/>
                    <a:pt x="34116" y="990600"/>
                    <a:pt x="76200" y="990600"/>
                  </a:cubicBezTo>
                  <a:cubicBezTo>
                    <a:pt x="118284" y="990600"/>
                    <a:pt x="152400" y="956484"/>
                    <a:pt x="152400" y="914400"/>
                  </a:cubicBezTo>
                  <a:lnTo>
                    <a:pt x="152400" y="793556"/>
                  </a:lnTo>
                  <a:lnTo>
                    <a:pt x="282483" y="663483"/>
                  </a:lnTo>
                  <a:cubicBezTo>
                    <a:pt x="296773" y="649192"/>
                    <a:pt x="304801" y="629810"/>
                    <a:pt x="304800" y="609600"/>
                  </a:cubicBezTo>
                  <a:lnTo>
                    <a:pt x="304800" y="488766"/>
                  </a:lnTo>
                  <a:lnTo>
                    <a:pt x="327117" y="511083"/>
                  </a:lnTo>
                  <a:cubicBezTo>
                    <a:pt x="356876" y="540842"/>
                    <a:pt x="405124" y="540842"/>
                    <a:pt x="434883" y="511083"/>
                  </a:cubicBezTo>
                  <a:cubicBezTo>
                    <a:pt x="464642" y="481324"/>
                    <a:pt x="464642" y="433076"/>
                    <a:pt x="434883" y="403317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2" name="Freeform: Shape 2221">
              <a:extLst>
                <a:ext uri="{FF2B5EF4-FFF2-40B4-BE49-F238E27FC236}">
                  <a16:creationId xmlns:a16="http://schemas.microsoft.com/office/drawing/2014/main" id="{27DA8C5D-6B4B-4F66-B6A1-7D918B8A1BC2}"/>
                </a:ext>
              </a:extLst>
            </p:cNvPr>
            <p:cNvSpPr/>
            <p:nvPr/>
          </p:nvSpPr>
          <p:spPr>
            <a:xfrm>
              <a:off x="5268912" y="1753016"/>
              <a:ext cx="914400" cy="990600"/>
            </a:xfrm>
            <a:custGeom>
              <a:avLst/>
              <a:gdLst>
                <a:gd name="connsiteX0" fmla="*/ 0 w 914400"/>
                <a:gd name="connsiteY0" fmla="*/ 0 h 990600"/>
                <a:gd name="connsiteX1" fmla="*/ 809092 w 914400"/>
                <a:gd name="connsiteY1" fmla="*/ 404546 h 990600"/>
                <a:gd name="connsiteX2" fmla="*/ 914400 w 914400"/>
                <a:gd name="connsiteY2" fmla="*/ 574939 h 990600"/>
                <a:gd name="connsiteX3" fmla="*/ 914400 w 914400"/>
                <a:gd name="connsiteY3" fmla="*/ 990600 h 990600"/>
                <a:gd name="connsiteX4" fmla="*/ 609600 w 914400"/>
                <a:gd name="connsiteY4" fmla="*/ 990600 h 990600"/>
                <a:gd name="connsiteX5" fmla="*/ 609600 w 914400"/>
                <a:gd name="connsiteY5" fmla="*/ 609600 h 990600"/>
                <a:gd name="connsiteX6" fmla="*/ 0 w 914400"/>
                <a:gd name="connsiteY6" fmla="*/ 3048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990600">
                  <a:moveTo>
                    <a:pt x="0" y="0"/>
                  </a:moveTo>
                  <a:lnTo>
                    <a:pt x="809092" y="404546"/>
                  </a:lnTo>
                  <a:cubicBezTo>
                    <a:pt x="873632" y="436815"/>
                    <a:pt x="914401" y="502780"/>
                    <a:pt x="914400" y="574939"/>
                  </a:cubicBezTo>
                  <a:lnTo>
                    <a:pt x="914400" y="990600"/>
                  </a:lnTo>
                  <a:lnTo>
                    <a:pt x="609600" y="990600"/>
                  </a:lnTo>
                  <a:lnTo>
                    <a:pt x="609600" y="6096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3" name="Freeform: Shape 2222">
              <a:extLst>
                <a:ext uri="{FF2B5EF4-FFF2-40B4-BE49-F238E27FC236}">
                  <a16:creationId xmlns:a16="http://schemas.microsoft.com/office/drawing/2014/main" id="{517BE84E-719B-4134-9F02-7216B3684956}"/>
                </a:ext>
              </a:extLst>
            </p:cNvPr>
            <p:cNvSpPr/>
            <p:nvPr/>
          </p:nvSpPr>
          <p:spPr>
            <a:xfrm>
              <a:off x="6096225" y="3989162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4" name="Freeform: Shape 2223">
              <a:extLst>
                <a:ext uri="{FF2B5EF4-FFF2-40B4-BE49-F238E27FC236}">
                  <a16:creationId xmlns:a16="http://schemas.microsoft.com/office/drawing/2014/main" id="{46456308-8D46-4BD8-A4B1-640D453A5499}"/>
                </a:ext>
              </a:extLst>
            </p:cNvPr>
            <p:cNvSpPr/>
            <p:nvPr/>
          </p:nvSpPr>
          <p:spPr>
            <a:xfrm>
              <a:off x="5878893" y="3619992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5" name="Freeform: Shape 2224">
              <a:extLst>
                <a:ext uri="{FF2B5EF4-FFF2-40B4-BE49-F238E27FC236}">
                  <a16:creationId xmlns:a16="http://schemas.microsoft.com/office/drawing/2014/main" id="{461CDE96-D401-4130-A772-2826640A8FBA}"/>
                </a:ext>
              </a:extLst>
            </p:cNvPr>
            <p:cNvSpPr/>
            <p:nvPr/>
          </p:nvSpPr>
          <p:spPr>
            <a:xfrm>
              <a:off x="5649941" y="395799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6" name="Freeform: Shape 2225">
              <a:extLst>
                <a:ext uri="{FF2B5EF4-FFF2-40B4-BE49-F238E27FC236}">
                  <a16:creationId xmlns:a16="http://schemas.microsoft.com/office/drawing/2014/main" id="{44088F77-2820-4C46-870E-235F2B5858E3}"/>
                </a:ext>
              </a:extLst>
            </p:cNvPr>
            <p:cNvSpPr/>
            <p:nvPr/>
          </p:nvSpPr>
          <p:spPr>
            <a:xfrm>
              <a:off x="5727055" y="435889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7" name="Freeform: Shape 2226">
              <a:extLst>
                <a:ext uri="{FF2B5EF4-FFF2-40B4-BE49-F238E27FC236}">
                  <a16:creationId xmlns:a16="http://schemas.microsoft.com/office/drawing/2014/main" id="{4F160297-22D5-4298-BCDA-94BEEB5046DB}"/>
                </a:ext>
              </a:extLst>
            </p:cNvPr>
            <p:cNvSpPr/>
            <p:nvPr/>
          </p:nvSpPr>
          <p:spPr>
            <a:xfrm>
              <a:off x="6065069" y="45878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8" name="Freeform: Shape 2227">
              <a:extLst>
                <a:ext uri="{FF2B5EF4-FFF2-40B4-BE49-F238E27FC236}">
                  <a16:creationId xmlns:a16="http://schemas.microsoft.com/office/drawing/2014/main" id="{2E9F839D-912E-482B-85F3-6F66BF616F5B}"/>
                </a:ext>
              </a:extLst>
            </p:cNvPr>
            <p:cNvSpPr/>
            <p:nvPr/>
          </p:nvSpPr>
          <p:spPr>
            <a:xfrm>
              <a:off x="6465966" y="4510732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9" name="Freeform: Shape 2228">
              <a:extLst>
                <a:ext uri="{FF2B5EF4-FFF2-40B4-BE49-F238E27FC236}">
                  <a16:creationId xmlns:a16="http://schemas.microsoft.com/office/drawing/2014/main" id="{93A2CF0D-0503-4806-903E-3B927D7D09E3}"/>
                </a:ext>
              </a:extLst>
            </p:cNvPr>
            <p:cNvSpPr/>
            <p:nvPr/>
          </p:nvSpPr>
          <p:spPr>
            <a:xfrm>
              <a:off x="6694909" y="417271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0" name="Freeform: Shape 2229">
              <a:extLst>
                <a:ext uri="{FF2B5EF4-FFF2-40B4-BE49-F238E27FC236}">
                  <a16:creationId xmlns:a16="http://schemas.microsoft.com/office/drawing/2014/main" id="{3655116A-CF32-4614-B65B-6BEAC9EAEC87}"/>
                </a:ext>
              </a:extLst>
            </p:cNvPr>
            <p:cNvSpPr/>
            <p:nvPr/>
          </p:nvSpPr>
          <p:spPr>
            <a:xfrm>
              <a:off x="6617795" y="3771821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1" name="Freeform: Shape 2230">
              <a:extLst>
                <a:ext uri="{FF2B5EF4-FFF2-40B4-BE49-F238E27FC236}">
                  <a16:creationId xmlns:a16="http://schemas.microsoft.com/office/drawing/2014/main" id="{166D4FDD-8A09-466B-8D1F-46F31D431FA1}"/>
                </a:ext>
              </a:extLst>
            </p:cNvPr>
            <p:cNvSpPr/>
            <p:nvPr/>
          </p:nvSpPr>
          <p:spPr>
            <a:xfrm>
              <a:off x="6279791" y="3542878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2" name="Freeform: Shape 2231">
              <a:extLst>
                <a:ext uri="{FF2B5EF4-FFF2-40B4-BE49-F238E27FC236}">
                  <a16:creationId xmlns:a16="http://schemas.microsoft.com/office/drawing/2014/main" id="{D8C09DD3-6D5E-4E3F-A816-635EC892F4FD}"/>
                </a:ext>
              </a:extLst>
            </p:cNvPr>
            <p:cNvSpPr/>
            <p:nvPr/>
          </p:nvSpPr>
          <p:spPr>
            <a:xfrm>
              <a:off x="3211512" y="549275"/>
              <a:ext cx="4038600" cy="4572000"/>
            </a:xfrm>
            <a:custGeom>
              <a:avLst/>
              <a:gdLst>
                <a:gd name="connsiteX0" fmla="*/ 3657600 w 4038600"/>
                <a:gd name="connsiteY0" fmla="*/ 2915345 h 4572000"/>
                <a:gd name="connsiteX1" fmla="*/ 3657600 w 4038600"/>
                <a:gd name="connsiteY1" fmla="*/ 2302783 h 4572000"/>
                <a:gd name="connsiteX2" fmla="*/ 3611137 w 4038600"/>
                <a:gd name="connsiteY2" fmla="*/ 2093319 h 4572000"/>
                <a:gd name="connsiteX3" fmla="*/ 3265837 w 4038600"/>
                <a:gd name="connsiteY3" fmla="*/ 1353407 h 4572000"/>
                <a:gd name="connsiteX4" fmla="*/ 2696165 w 4038600"/>
                <a:gd name="connsiteY4" fmla="*/ 990600 h 4572000"/>
                <a:gd name="connsiteX5" fmla="*/ 2686050 w 4038600"/>
                <a:gd name="connsiteY5" fmla="*/ 990600 h 4572000"/>
                <a:gd name="connsiteX6" fmla="*/ 2308222 w 4038600"/>
                <a:gd name="connsiteY6" fmla="*/ 1259415 h 4572000"/>
                <a:gd name="connsiteX7" fmla="*/ 2133600 w 4038600"/>
                <a:gd name="connsiteY7" fmla="*/ 1172108 h 4572000"/>
                <a:gd name="connsiteX8" fmla="*/ 2133600 w 4038600"/>
                <a:gd name="connsiteY8" fmla="*/ 76200 h 4572000"/>
                <a:gd name="connsiteX9" fmla="*/ 2057400 w 4038600"/>
                <a:gd name="connsiteY9" fmla="*/ 0 h 4572000"/>
                <a:gd name="connsiteX10" fmla="*/ 1600200 w 4038600"/>
                <a:gd name="connsiteY10" fmla="*/ 0 h 4572000"/>
                <a:gd name="connsiteX11" fmla="*/ 1524000 w 4038600"/>
                <a:gd name="connsiteY11" fmla="*/ 76200 h 4572000"/>
                <a:gd name="connsiteX12" fmla="*/ 1524000 w 4038600"/>
                <a:gd name="connsiteY12" fmla="*/ 1172108 h 4572000"/>
                <a:gd name="connsiteX13" fmla="*/ 1349464 w 4038600"/>
                <a:gd name="connsiteY13" fmla="*/ 1259377 h 4572000"/>
                <a:gd name="connsiteX14" fmla="*/ 971550 w 4038600"/>
                <a:gd name="connsiteY14" fmla="*/ 990600 h 4572000"/>
                <a:gd name="connsiteX15" fmla="*/ 961435 w 4038600"/>
                <a:gd name="connsiteY15" fmla="*/ 990600 h 4572000"/>
                <a:gd name="connsiteX16" fmla="*/ 391763 w 4038600"/>
                <a:gd name="connsiteY16" fmla="*/ 1353407 h 4572000"/>
                <a:gd name="connsiteX17" fmla="*/ 46463 w 4038600"/>
                <a:gd name="connsiteY17" fmla="*/ 2093319 h 4572000"/>
                <a:gd name="connsiteX18" fmla="*/ 0 w 4038600"/>
                <a:gd name="connsiteY18" fmla="*/ 2302783 h 4572000"/>
                <a:gd name="connsiteX19" fmla="*/ 0 w 4038600"/>
                <a:gd name="connsiteY19" fmla="*/ 3048000 h 4572000"/>
                <a:gd name="connsiteX20" fmla="*/ 304800 w 4038600"/>
                <a:gd name="connsiteY20" fmla="*/ 3352800 h 4572000"/>
                <a:gd name="connsiteX21" fmla="*/ 868261 w 4038600"/>
                <a:gd name="connsiteY21" fmla="*/ 3352800 h 4572000"/>
                <a:gd name="connsiteX22" fmla="*/ 1121864 w 4038600"/>
                <a:gd name="connsiteY22" fmla="*/ 3217069 h 4572000"/>
                <a:gd name="connsiteX23" fmla="*/ 1288418 w 4038600"/>
                <a:gd name="connsiteY23" fmla="*/ 2967247 h 4572000"/>
                <a:gd name="connsiteX24" fmla="*/ 1371600 w 4038600"/>
                <a:gd name="connsiteY24" fmla="*/ 2692508 h 4572000"/>
                <a:gd name="connsiteX25" fmla="*/ 1371600 w 4038600"/>
                <a:gd name="connsiteY25" fmla="*/ 1723492 h 4572000"/>
                <a:gd name="connsiteX26" fmla="*/ 1524000 w 4038600"/>
                <a:gd name="connsiteY26" fmla="*/ 1647292 h 4572000"/>
                <a:gd name="connsiteX27" fmla="*/ 1524000 w 4038600"/>
                <a:gd name="connsiteY27" fmla="*/ 2209800 h 4572000"/>
                <a:gd name="connsiteX28" fmla="*/ 1600200 w 4038600"/>
                <a:gd name="connsiteY28" fmla="*/ 2286000 h 4572000"/>
                <a:gd name="connsiteX29" fmla="*/ 2057400 w 4038600"/>
                <a:gd name="connsiteY29" fmla="*/ 2286000 h 4572000"/>
                <a:gd name="connsiteX30" fmla="*/ 2133600 w 4038600"/>
                <a:gd name="connsiteY30" fmla="*/ 2209800 h 4572000"/>
                <a:gd name="connsiteX31" fmla="*/ 2133600 w 4038600"/>
                <a:gd name="connsiteY31" fmla="*/ 1647292 h 4572000"/>
                <a:gd name="connsiteX32" fmla="*/ 2286000 w 4038600"/>
                <a:gd name="connsiteY32" fmla="*/ 1723492 h 4572000"/>
                <a:gd name="connsiteX33" fmla="*/ 2286000 w 4038600"/>
                <a:gd name="connsiteY33" fmla="*/ 2692508 h 4572000"/>
                <a:gd name="connsiteX34" fmla="*/ 2369182 w 4038600"/>
                <a:gd name="connsiteY34" fmla="*/ 2967247 h 4572000"/>
                <a:gd name="connsiteX35" fmla="*/ 2431742 w 4038600"/>
                <a:gd name="connsiteY35" fmla="*/ 3061078 h 4572000"/>
                <a:gd name="connsiteX36" fmla="*/ 2527379 w 4038600"/>
                <a:gd name="connsiteY36" fmla="*/ 4350559 h 4572000"/>
                <a:gd name="connsiteX37" fmla="*/ 3816860 w 4038600"/>
                <a:gd name="connsiteY37" fmla="*/ 4254921 h 4572000"/>
                <a:gd name="connsiteX38" fmla="*/ 3721223 w 4038600"/>
                <a:gd name="connsiteY38" fmla="*/ 2965441 h 4572000"/>
                <a:gd name="connsiteX39" fmla="*/ 3657610 w 4038600"/>
                <a:gd name="connsiteY39" fmla="*/ 2915345 h 4572000"/>
                <a:gd name="connsiteX40" fmla="*/ 1219200 w 4038600"/>
                <a:gd name="connsiteY40" fmla="*/ 2692508 h 4572000"/>
                <a:gd name="connsiteX41" fmla="*/ 1161612 w 4038600"/>
                <a:gd name="connsiteY41" fmla="*/ 2882713 h 4572000"/>
                <a:gd name="connsiteX42" fmla="*/ 995067 w 4038600"/>
                <a:gd name="connsiteY42" fmla="*/ 3132535 h 4572000"/>
                <a:gd name="connsiteX43" fmla="*/ 868261 w 4038600"/>
                <a:gd name="connsiteY43" fmla="*/ 3200400 h 4572000"/>
                <a:gd name="connsiteX44" fmla="*/ 304800 w 4038600"/>
                <a:gd name="connsiteY44" fmla="*/ 3200400 h 4572000"/>
                <a:gd name="connsiteX45" fmla="*/ 152400 w 4038600"/>
                <a:gd name="connsiteY45" fmla="*/ 3048000 h 4572000"/>
                <a:gd name="connsiteX46" fmla="*/ 152400 w 4038600"/>
                <a:gd name="connsiteY46" fmla="*/ 2302783 h 4572000"/>
                <a:gd name="connsiteX47" fmla="*/ 184566 w 4038600"/>
                <a:gd name="connsiteY47" fmla="*/ 2157765 h 4572000"/>
                <a:gd name="connsiteX48" fmla="*/ 529866 w 4038600"/>
                <a:gd name="connsiteY48" fmla="*/ 1417844 h 4572000"/>
                <a:gd name="connsiteX49" fmla="*/ 961435 w 4038600"/>
                <a:gd name="connsiteY49" fmla="*/ 1143000 h 4572000"/>
                <a:gd name="connsiteX50" fmla="*/ 971550 w 4038600"/>
                <a:gd name="connsiteY50" fmla="*/ 1143000 h 4572000"/>
                <a:gd name="connsiteX51" fmla="*/ 1211332 w 4038600"/>
                <a:gd name="connsiteY51" fmla="*/ 1328433 h 4572000"/>
                <a:gd name="connsiteX52" fmla="*/ 756990 w 4038600"/>
                <a:gd name="connsiteY52" fmla="*/ 1555585 h 4572000"/>
                <a:gd name="connsiteX53" fmla="*/ 609600 w 4038600"/>
                <a:gd name="connsiteY53" fmla="*/ 1794129 h 4572000"/>
                <a:gd name="connsiteX54" fmla="*/ 609600 w 4038600"/>
                <a:gd name="connsiteY54" fmla="*/ 1881931 h 4572000"/>
                <a:gd name="connsiteX55" fmla="*/ 317602 w 4038600"/>
                <a:gd name="connsiteY55" fmla="*/ 2319928 h 4572000"/>
                <a:gd name="connsiteX56" fmla="*/ 304800 w 4038600"/>
                <a:gd name="connsiteY56" fmla="*/ 2362200 h 4572000"/>
                <a:gd name="connsiteX57" fmla="*/ 304800 w 4038600"/>
                <a:gd name="connsiteY57" fmla="*/ 2667000 h 4572000"/>
                <a:gd name="connsiteX58" fmla="*/ 381000 w 4038600"/>
                <a:gd name="connsiteY58" fmla="*/ 2743200 h 4572000"/>
                <a:gd name="connsiteX59" fmla="*/ 457200 w 4038600"/>
                <a:gd name="connsiteY59" fmla="*/ 2667000 h 4572000"/>
                <a:gd name="connsiteX60" fmla="*/ 457200 w 4038600"/>
                <a:gd name="connsiteY60" fmla="*/ 2467928 h 4572000"/>
                <a:gd name="connsiteX61" fmla="*/ 533400 w 4038600"/>
                <a:gd name="connsiteY61" fmla="*/ 2493331 h 4572000"/>
                <a:gd name="connsiteX62" fmla="*/ 533400 w 4038600"/>
                <a:gd name="connsiteY62" fmla="*/ 2667000 h 4572000"/>
                <a:gd name="connsiteX63" fmla="*/ 609600 w 4038600"/>
                <a:gd name="connsiteY63" fmla="*/ 2743200 h 4572000"/>
                <a:gd name="connsiteX64" fmla="*/ 685800 w 4038600"/>
                <a:gd name="connsiteY64" fmla="*/ 2667000 h 4572000"/>
                <a:gd name="connsiteX65" fmla="*/ 685800 w 4038600"/>
                <a:gd name="connsiteY65" fmla="*/ 2438400 h 4572000"/>
                <a:gd name="connsiteX66" fmla="*/ 633698 w 4038600"/>
                <a:gd name="connsiteY66" fmla="*/ 2366105 h 4572000"/>
                <a:gd name="connsiteX67" fmla="*/ 499739 w 4038600"/>
                <a:gd name="connsiteY67" fmla="*/ 2321452 h 4572000"/>
                <a:gd name="connsiteX68" fmla="*/ 609600 w 4038600"/>
                <a:gd name="connsiteY68" fmla="*/ 2156670 h 4572000"/>
                <a:gd name="connsiteX69" fmla="*/ 609600 w 4038600"/>
                <a:gd name="connsiteY69" fmla="*/ 2209800 h 4572000"/>
                <a:gd name="connsiteX70" fmla="*/ 685800 w 4038600"/>
                <a:gd name="connsiteY70" fmla="*/ 2286000 h 4572000"/>
                <a:gd name="connsiteX71" fmla="*/ 838200 w 4038600"/>
                <a:gd name="connsiteY71" fmla="*/ 2286000 h 4572000"/>
                <a:gd name="connsiteX72" fmla="*/ 838200 w 4038600"/>
                <a:gd name="connsiteY72" fmla="*/ 2711644 h 4572000"/>
                <a:gd name="connsiteX73" fmla="*/ 708117 w 4038600"/>
                <a:gd name="connsiteY73" fmla="*/ 2841717 h 4572000"/>
                <a:gd name="connsiteX74" fmla="*/ 685800 w 4038600"/>
                <a:gd name="connsiteY74" fmla="*/ 2895600 h 4572000"/>
                <a:gd name="connsiteX75" fmla="*/ 685800 w 4038600"/>
                <a:gd name="connsiteY75" fmla="*/ 3048000 h 4572000"/>
                <a:gd name="connsiteX76" fmla="*/ 762000 w 4038600"/>
                <a:gd name="connsiteY76" fmla="*/ 3124200 h 4572000"/>
                <a:gd name="connsiteX77" fmla="*/ 838200 w 4038600"/>
                <a:gd name="connsiteY77" fmla="*/ 3048000 h 4572000"/>
                <a:gd name="connsiteX78" fmla="*/ 838200 w 4038600"/>
                <a:gd name="connsiteY78" fmla="*/ 2927156 h 4572000"/>
                <a:gd name="connsiteX79" fmla="*/ 968283 w 4038600"/>
                <a:gd name="connsiteY79" fmla="*/ 2797083 h 4572000"/>
                <a:gd name="connsiteX80" fmla="*/ 990600 w 4038600"/>
                <a:gd name="connsiteY80" fmla="*/ 2743200 h 4572000"/>
                <a:gd name="connsiteX81" fmla="*/ 990600 w 4038600"/>
                <a:gd name="connsiteY81" fmla="*/ 2622366 h 4572000"/>
                <a:gd name="connsiteX82" fmla="*/ 1012917 w 4038600"/>
                <a:gd name="connsiteY82" fmla="*/ 2644683 h 4572000"/>
                <a:gd name="connsiteX83" fmla="*/ 1120683 w 4038600"/>
                <a:gd name="connsiteY83" fmla="*/ 2644683 h 4572000"/>
                <a:gd name="connsiteX84" fmla="*/ 1120683 w 4038600"/>
                <a:gd name="connsiteY84" fmla="*/ 2536917 h 4572000"/>
                <a:gd name="connsiteX85" fmla="*/ 990600 w 4038600"/>
                <a:gd name="connsiteY85" fmla="*/ 2406834 h 4572000"/>
                <a:gd name="connsiteX86" fmla="*/ 990600 w 4038600"/>
                <a:gd name="connsiteY86" fmla="*/ 2286000 h 4572000"/>
                <a:gd name="connsiteX87" fmla="*/ 1066800 w 4038600"/>
                <a:gd name="connsiteY87" fmla="*/ 2209800 h 4572000"/>
                <a:gd name="connsiteX88" fmla="*/ 1066800 w 4038600"/>
                <a:gd name="connsiteY88" fmla="*/ 1875892 h 4572000"/>
                <a:gd name="connsiteX89" fmla="*/ 1219200 w 4038600"/>
                <a:gd name="connsiteY89" fmla="*/ 1799692 h 4572000"/>
                <a:gd name="connsiteX90" fmla="*/ 1524000 w 4038600"/>
                <a:gd name="connsiteY90" fmla="*/ 1476908 h 4572000"/>
                <a:gd name="connsiteX91" fmla="*/ 956520 w 4038600"/>
                <a:gd name="connsiteY91" fmla="*/ 1760649 h 4572000"/>
                <a:gd name="connsiteX92" fmla="*/ 914400 w 4038600"/>
                <a:gd name="connsiteY92" fmla="*/ 1828800 h 4572000"/>
                <a:gd name="connsiteX93" fmla="*/ 914400 w 4038600"/>
                <a:gd name="connsiteY93" fmla="*/ 2133600 h 4572000"/>
                <a:gd name="connsiteX94" fmla="*/ 762000 w 4038600"/>
                <a:gd name="connsiteY94" fmla="*/ 2133600 h 4572000"/>
                <a:gd name="connsiteX95" fmla="*/ 762000 w 4038600"/>
                <a:gd name="connsiteY95" fmla="*/ 1794129 h 4572000"/>
                <a:gd name="connsiteX96" fmla="*/ 825179 w 4038600"/>
                <a:gd name="connsiteY96" fmla="*/ 1691897 h 4572000"/>
                <a:gd name="connsiteX97" fmla="*/ 1524000 w 4038600"/>
                <a:gd name="connsiteY97" fmla="*/ 1342492 h 4572000"/>
                <a:gd name="connsiteX98" fmla="*/ 1981200 w 4038600"/>
                <a:gd name="connsiteY98" fmla="*/ 2133600 h 4572000"/>
                <a:gd name="connsiteX99" fmla="*/ 1676400 w 4038600"/>
                <a:gd name="connsiteY99" fmla="*/ 2133600 h 4572000"/>
                <a:gd name="connsiteX100" fmla="*/ 1676400 w 4038600"/>
                <a:gd name="connsiteY100" fmla="*/ 1981200 h 4572000"/>
                <a:gd name="connsiteX101" fmla="*/ 1981200 w 4038600"/>
                <a:gd name="connsiteY101" fmla="*/ 1981200 h 4572000"/>
                <a:gd name="connsiteX102" fmla="*/ 1981200 w 4038600"/>
                <a:gd name="connsiteY102" fmla="*/ 1828800 h 4572000"/>
                <a:gd name="connsiteX103" fmla="*/ 1676400 w 4038600"/>
                <a:gd name="connsiteY103" fmla="*/ 1828800 h 4572000"/>
                <a:gd name="connsiteX104" fmla="*/ 1676400 w 4038600"/>
                <a:gd name="connsiteY104" fmla="*/ 1676400 h 4572000"/>
                <a:gd name="connsiteX105" fmla="*/ 1981200 w 4038600"/>
                <a:gd name="connsiteY105" fmla="*/ 1676400 h 4572000"/>
                <a:gd name="connsiteX106" fmla="*/ 1981200 w 4038600"/>
                <a:gd name="connsiteY106" fmla="*/ 1524000 h 4572000"/>
                <a:gd name="connsiteX107" fmla="*/ 1676400 w 4038600"/>
                <a:gd name="connsiteY107" fmla="*/ 1524000 h 4572000"/>
                <a:gd name="connsiteX108" fmla="*/ 1676400 w 4038600"/>
                <a:gd name="connsiteY108" fmla="*/ 1371600 h 4572000"/>
                <a:gd name="connsiteX109" fmla="*/ 1981200 w 4038600"/>
                <a:gd name="connsiteY109" fmla="*/ 1371600 h 4572000"/>
                <a:gd name="connsiteX110" fmla="*/ 1981200 w 4038600"/>
                <a:gd name="connsiteY110" fmla="*/ 1219200 h 4572000"/>
                <a:gd name="connsiteX111" fmla="*/ 1676400 w 4038600"/>
                <a:gd name="connsiteY111" fmla="*/ 1219200 h 4572000"/>
                <a:gd name="connsiteX112" fmla="*/ 1676400 w 4038600"/>
                <a:gd name="connsiteY112" fmla="*/ 1066800 h 4572000"/>
                <a:gd name="connsiteX113" fmla="*/ 1981200 w 4038600"/>
                <a:gd name="connsiteY113" fmla="*/ 1066800 h 4572000"/>
                <a:gd name="connsiteX114" fmla="*/ 1981200 w 4038600"/>
                <a:gd name="connsiteY114" fmla="*/ 914400 h 4572000"/>
                <a:gd name="connsiteX115" fmla="*/ 1676400 w 4038600"/>
                <a:gd name="connsiteY115" fmla="*/ 914400 h 4572000"/>
                <a:gd name="connsiteX116" fmla="*/ 1676400 w 4038600"/>
                <a:gd name="connsiteY116" fmla="*/ 762000 h 4572000"/>
                <a:gd name="connsiteX117" fmla="*/ 1981200 w 4038600"/>
                <a:gd name="connsiteY117" fmla="*/ 762000 h 4572000"/>
                <a:gd name="connsiteX118" fmla="*/ 1981200 w 4038600"/>
                <a:gd name="connsiteY118" fmla="*/ 609600 h 4572000"/>
                <a:gd name="connsiteX119" fmla="*/ 1676400 w 4038600"/>
                <a:gd name="connsiteY119" fmla="*/ 609600 h 4572000"/>
                <a:gd name="connsiteX120" fmla="*/ 1676400 w 4038600"/>
                <a:gd name="connsiteY120" fmla="*/ 457200 h 4572000"/>
                <a:gd name="connsiteX121" fmla="*/ 1981200 w 4038600"/>
                <a:gd name="connsiteY121" fmla="*/ 457200 h 4572000"/>
                <a:gd name="connsiteX122" fmla="*/ 1981200 w 4038600"/>
                <a:gd name="connsiteY122" fmla="*/ 304800 h 4572000"/>
                <a:gd name="connsiteX123" fmla="*/ 1676400 w 4038600"/>
                <a:gd name="connsiteY123" fmla="*/ 304800 h 4572000"/>
                <a:gd name="connsiteX124" fmla="*/ 1676400 w 4038600"/>
                <a:gd name="connsiteY124" fmla="*/ 152400 h 4572000"/>
                <a:gd name="connsiteX125" fmla="*/ 1981200 w 4038600"/>
                <a:gd name="connsiteY125" fmla="*/ 152400 h 4572000"/>
                <a:gd name="connsiteX126" fmla="*/ 2686050 w 4038600"/>
                <a:gd name="connsiteY126" fmla="*/ 1143000 h 4572000"/>
                <a:gd name="connsiteX127" fmla="*/ 2696166 w 4038600"/>
                <a:gd name="connsiteY127" fmla="*/ 1143000 h 4572000"/>
                <a:gd name="connsiteX128" fmla="*/ 3127734 w 4038600"/>
                <a:gd name="connsiteY128" fmla="*/ 1417844 h 4572000"/>
                <a:gd name="connsiteX129" fmla="*/ 3473034 w 4038600"/>
                <a:gd name="connsiteY129" fmla="*/ 2157765 h 4572000"/>
                <a:gd name="connsiteX130" fmla="*/ 3505200 w 4038600"/>
                <a:gd name="connsiteY130" fmla="*/ 2302783 h 4572000"/>
                <a:gd name="connsiteX131" fmla="*/ 3505200 w 4038600"/>
                <a:gd name="connsiteY131" fmla="*/ 2826458 h 4572000"/>
                <a:gd name="connsiteX132" fmla="*/ 2881856 w 4038600"/>
                <a:gd name="connsiteY132" fmla="*/ 2775861 h 4572000"/>
                <a:gd name="connsiteX133" fmla="*/ 2873283 w 4038600"/>
                <a:gd name="connsiteY133" fmla="*/ 2765517 h 4572000"/>
                <a:gd name="connsiteX134" fmla="*/ 2819400 w 4038600"/>
                <a:gd name="connsiteY134" fmla="*/ 2711644 h 4572000"/>
                <a:gd name="connsiteX135" fmla="*/ 2819400 w 4038600"/>
                <a:gd name="connsiteY135" fmla="*/ 2465346 h 4572000"/>
                <a:gd name="connsiteX136" fmla="*/ 2819400 w 4038600"/>
                <a:gd name="connsiteY136" fmla="*/ 2465346 h 4572000"/>
                <a:gd name="connsiteX137" fmla="*/ 2819400 w 4038600"/>
                <a:gd name="connsiteY137" fmla="*/ 2286000 h 4572000"/>
                <a:gd name="connsiteX138" fmla="*/ 2971800 w 4038600"/>
                <a:gd name="connsiteY138" fmla="*/ 2286000 h 4572000"/>
                <a:gd name="connsiteX139" fmla="*/ 3048000 w 4038600"/>
                <a:gd name="connsiteY139" fmla="*/ 2209800 h 4572000"/>
                <a:gd name="connsiteX140" fmla="*/ 3048000 w 4038600"/>
                <a:gd name="connsiteY140" fmla="*/ 2156670 h 4572000"/>
                <a:gd name="connsiteX141" fmla="*/ 3157861 w 4038600"/>
                <a:gd name="connsiteY141" fmla="*/ 2321452 h 4572000"/>
                <a:gd name="connsiteX142" fmla="*/ 3023902 w 4038600"/>
                <a:gd name="connsiteY142" fmla="*/ 2366105 h 4572000"/>
                <a:gd name="connsiteX143" fmla="*/ 2971800 w 4038600"/>
                <a:gd name="connsiteY143" fmla="*/ 2438400 h 4572000"/>
                <a:gd name="connsiteX144" fmla="*/ 2971800 w 4038600"/>
                <a:gd name="connsiteY144" fmla="*/ 2667000 h 4572000"/>
                <a:gd name="connsiteX145" fmla="*/ 3048000 w 4038600"/>
                <a:gd name="connsiteY145" fmla="*/ 2743200 h 4572000"/>
                <a:gd name="connsiteX146" fmla="*/ 3124200 w 4038600"/>
                <a:gd name="connsiteY146" fmla="*/ 2667000 h 4572000"/>
                <a:gd name="connsiteX147" fmla="*/ 3124200 w 4038600"/>
                <a:gd name="connsiteY147" fmla="*/ 2493321 h 4572000"/>
                <a:gd name="connsiteX148" fmla="*/ 3200400 w 4038600"/>
                <a:gd name="connsiteY148" fmla="*/ 2467918 h 4572000"/>
                <a:gd name="connsiteX149" fmla="*/ 3200400 w 4038600"/>
                <a:gd name="connsiteY149" fmla="*/ 2667000 h 4572000"/>
                <a:gd name="connsiteX150" fmla="*/ 3276600 w 4038600"/>
                <a:gd name="connsiteY150" fmla="*/ 2743200 h 4572000"/>
                <a:gd name="connsiteX151" fmla="*/ 3352800 w 4038600"/>
                <a:gd name="connsiteY151" fmla="*/ 2667000 h 4572000"/>
                <a:gd name="connsiteX152" fmla="*/ 3352800 w 4038600"/>
                <a:gd name="connsiteY152" fmla="*/ 2362200 h 4572000"/>
                <a:gd name="connsiteX153" fmla="*/ 3339999 w 4038600"/>
                <a:gd name="connsiteY153" fmla="*/ 2319928 h 4572000"/>
                <a:gd name="connsiteX154" fmla="*/ 3048000 w 4038600"/>
                <a:gd name="connsiteY154" fmla="*/ 1881931 h 4572000"/>
                <a:gd name="connsiteX155" fmla="*/ 3048000 w 4038600"/>
                <a:gd name="connsiteY155" fmla="*/ 1794129 h 4572000"/>
                <a:gd name="connsiteX156" fmla="*/ 2900572 w 4038600"/>
                <a:gd name="connsiteY156" fmla="*/ 1555585 h 4572000"/>
                <a:gd name="connsiteX157" fmla="*/ 2446315 w 4038600"/>
                <a:gd name="connsiteY157" fmla="*/ 1328461 h 4572000"/>
                <a:gd name="connsiteX158" fmla="*/ 2686050 w 4038600"/>
                <a:gd name="connsiteY158" fmla="*/ 1143000 h 4572000"/>
                <a:gd name="connsiteX159" fmla="*/ 2133600 w 4038600"/>
                <a:gd name="connsiteY159" fmla="*/ 1476908 h 4572000"/>
                <a:gd name="connsiteX160" fmla="*/ 2133600 w 4038600"/>
                <a:gd name="connsiteY160" fmla="*/ 1342492 h 4572000"/>
                <a:gd name="connsiteX161" fmla="*/ 2832411 w 4038600"/>
                <a:gd name="connsiteY161" fmla="*/ 1691897 h 4572000"/>
                <a:gd name="connsiteX162" fmla="*/ 2895600 w 4038600"/>
                <a:gd name="connsiteY162" fmla="*/ 1794129 h 4572000"/>
                <a:gd name="connsiteX163" fmla="*/ 2895600 w 4038600"/>
                <a:gd name="connsiteY163" fmla="*/ 2133600 h 4572000"/>
                <a:gd name="connsiteX164" fmla="*/ 2743200 w 4038600"/>
                <a:gd name="connsiteY164" fmla="*/ 2133600 h 4572000"/>
                <a:gd name="connsiteX165" fmla="*/ 2743200 w 4038600"/>
                <a:gd name="connsiteY165" fmla="*/ 1828800 h 4572000"/>
                <a:gd name="connsiteX166" fmla="*/ 2701081 w 4038600"/>
                <a:gd name="connsiteY166" fmla="*/ 1760649 h 4572000"/>
                <a:gd name="connsiteX167" fmla="*/ 2667000 w 4038600"/>
                <a:gd name="connsiteY167" fmla="*/ 2286000 h 4572000"/>
                <a:gd name="connsiteX168" fmla="*/ 2667000 w 4038600"/>
                <a:gd name="connsiteY168" fmla="*/ 2406834 h 4572000"/>
                <a:gd name="connsiteX169" fmla="*/ 2536917 w 4038600"/>
                <a:gd name="connsiteY169" fmla="*/ 2536917 h 4572000"/>
                <a:gd name="connsiteX170" fmla="*/ 2536917 w 4038600"/>
                <a:gd name="connsiteY170" fmla="*/ 2644683 h 4572000"/>
                <a:gd name="connsiteX171" fmla="*/ 2644683 w 4038600"/>
                <a:gd name="connsiteY171" fmla="*/ 2644683 h 4572000"/>
                <a:gd name="connsiteX172" fmla="*/ 2667000 w 4038600"/>
                <a:gd name="connsiteY172" fmla="*/ 2622366 h 4572000"/>
                <a:gd name="connsiteX173" fmla="*/ 2667000 w 4038600"/>
                <a:gd name="connsiteY173" fmla="*/ 2743200 h 4572000"/>
                <a:gd name="connsiteX174" fmla="*/ 2689317 w 4038600"/>
                <a:gd name="connsiteY174" fmla="*/ 2797083 h 4572000"/>
                <a:gd name="connsiteX175" fmla="*/ 2726531 w 4038600"/>
                <a:gd name="connsiteY175" fmla="*/ 2834297 h 4572000"/>
                <a:gd name="connsiteX176" fmla="*/ 2542546 w 4038600"/>
                <a:gd name="connsiteY176" fmla="*/ 2952550 h 4572000"/>
                <a:gd name="connsiteX177" fmla="*/ 2495988 w 4038600"/>
                <a:gd name="connsiteY177" fmla="*/ 2882713 h 4572000"/>
                <a:gd name="connsiteX178" fmla="*/ 2438400 w 4038600"/>
                <a:gd name="connsiteY178" fmla="*/ 2692508 h 4572000"/>
                <a:gd name="connsiteX179" fmla="*/ 2438400 w 4038600"/>
                <a:gd name="connsiteY179" fmla="*/ 1799692 h 4572000"/>
                <a:gd name="connsiteX180" fmla="*/ 2590800 w 4038600"/>
                <a:gd name="connsiteY180" fmla="*/ 1875892 h 4572000"/>
                <a:gd name="connsiteX181" fmla="*/ 2590800 w 4038600"/>
                <a:gd name="connsiteY181" fmla="*/ 2209800 h 4572000"/>
                <a:gd name="connsiteX182" fmla="*/ 2667000 w 4038600"/>
                <a:gd name="connsiteY182" fmla="*/ 2286000 h 4572000"/>
                <a:gd name="connsiteX183" fmla="*/ 3124200 w 4038600"/>
                <a:gd name="connsiteY183" fmla="*/ 4419600 h 4572000"/>
                <a:gd name="connsiteX184" fmla="*/ 2362200 w 4038600"/>
                <a:gd name="connsiteY184" fmla="*/ 3657600 h 4572000"/>
                <a:gd name="connsiteX185" fmla="*/ 3124200 w 4038600"/>
                <a:gd name="connsiteY185" fmla="*/ 2895600 h 4572000"/>
                <a:gd name="connsiteX186" fmla="*/ 3886200 w 4038600"/>
                <a:gd name="connsiteY186" fmla="*/ 3657600 h 4572000"/>
                <a:gd name="connsiteX187" fmla="*/ 3124200 w 4038600"/>
                <a:gd name="connsiteY187" fmla="*/ 44196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4038600" h="4572000">
                  <a:moveTo>
                    <a:pt x="3657600" y="2915345"/>
                  </a:moveTo>
                  <a:lnTo>
                    <a:pt x="3657600" y="2302783"/>
                  </a:lnTo>
                  <a:cubicBezTo>
                    <a:pt x="3657493" y="2230418"/>
                    <a:pt x="3641639" y="2158942"/>
                    <a:pt x="3611137" y="2093319"/>
                  </a:cubicBezTo>
                  <a:lnTo>
                    <a:pt x="3265837" y="1353407"/>
                  </a:lnTo>
                  <a:cubicBezTo>
                    <a:pt x="3162117" y="1132455"/>
                    <a:pt x="2940251" y="991155"/>
                    <a:pt x="2696165" y="990600"/>
                  </a:cubicBezTo>
                  <a:lnTo>
                    <a:pt x="2686050" y="990600"/>
                  </a:lnTo>
                  <a:cubicBezTo>
                    <a:pt x="2515783" y="990820"/>
                    <a:pt x="2364252" y="1098630"/>
                    <a:pt x="2308222" y="1259415"/>
                  </a:cubicBezTo>
                  <a:lnTo>
                    <a:pt x="2133600" y="1172108"/>
                  </a:lnTo>
                  <a:lnTo>
                    <a:pt x="2133600" y="76200"/>
                  </a:lnTo>
                  <a:cubicBezTo>
                    <a:pt x="2133600" y="34116"/>
                    <a:pt x="2099484" y="0"/>
                    <a:pt x="2057400" y="0"/>
                  </a:cubicBezTo>
                  <a:lnTo>
                    <a:pt x="1600200" y="0"/>
                  </a:lnTo>
                  <a:cubicBezTo>
                    <a:pt x="1558116" y="0"/>
                    <a:pt x="1524000" y="34116"/>
                    <a:pt x="1524000" y="76200"/>
                  </a:cubicBezTo>
                  <a:lnTo>
                    <a:pt x="1524000" y="1172108"/>
                  </a:lnTo>
                  <a:lnTo>
                    <a:pt x="1349464" y="1259377"/>
                  </a:lnTo>
                  <a:cubicBezTo>
                    <a:pt x="1293449" y="1098548"/>
                    <a:pt x="1141854" y="990732"/>
                    <a:pt x="971550" y="990600"/>
                  </a:cubicBezTo>
                  <a:lnTo>
                    <a:pt x="961435" y="990600"/>
                  </a:lnTo>
                  <a:cubicBezTo>
                    <a:pt x="717349" y="991155"/>
                    <a:pt x="495483" y="1132455"/>
                    <a:pt x="391763" y="1353407"/>
                  </a:cubicBezTo>
                  <a:lnTo>
                    <a:pt x="46463" y="2093319"/>
                  </a:lnTo>
                  <a:cubicBezTo>
                    <a:pt x="15962" y="2158942"/>
                    <a:pt x="107" y="2230418"/>
                    <a:pt x="0" y="2302783"/>
                  </a:cubicBezTo>
                  <a:lnTo>
                    <a:pt x="0" y="3048000"/>
                  </a:lnTo>
                  <a:cubicBezTo>
                    <a:pt x="189" y="3216258"/>
                    <a:pt x="136542" y="3352611"/>
                    <a:pt x="304800" y="3352800"/>
                  </a:cubicBezTo>
                  <a:lnTo>
                    <a:pt x="868261" y="3352800"/>
                  </a:lnTo>
                  <a:cubicBezTo>
                    <a:pt x="970198" y="3352908"/>
                    <a:pt x="1065413" y="3301948"/>
                    <a:pt x="1121864" y="3217069"/>
                  </a:cubicBezTo>
                  <a:lnTo>
                    <a:pt x="1288418" y="2967247"/>
                  </a:lnTo>
                  <a:cubicBezTo>
                    <a:pt x="1342740" y="2885925"/>
                    <a:pt x="1371691" y="2790304"/>
                    <a:pt x="1371600" y="2692508"/>
                  </a:cubicBezTo>
                  <a:lnTo>
                    <a:pt x="1371600" y="1723492"/>
                  </a:lnTo>
                  <a:lnTo>
                    <a:pt x="1524000" y="1647292"/>
                  </a:lnTo>
                  <a:lnTo>
                    <a:pt x="1524000" y="2209800"/>
                  </a:lnTo>
                  <a:cubicBezTo>
                    <a:pt x="1524000" y="2251884"/>
                    <a:pt x="1558116" y="2286000"/>
                    <a:pt x="1600200" y="2286000"/>
                  </a:cubicBezTo>
                  <a:lnTo>
                    <a:pt x="2057400" y="2286000"/>
                  </a:lnTo>
                  <a:cubicBezTo>
                    <a:pt x="2099484" y="2286000"/>
                    <a:pt x="2133600" y="2251884"/>
                    <a:pt x="2133600" y="2209800"/>
                  </a:cubicBezTo>
                  <a:lnTo>
                    <a:pt x="2133600" y="1647292"/>
                  </a:lnTo>
                  <a:lnTo>
                    <a:pt x="2286000" y="1723492"/>
                  </a:lnTo>
                  <a:lnTo>
                    <a:pt x="2286000" y="2692508"/>
                  </a:lnTo>
                  <a:cubicBezTo>
                    <a:pt x="2285909" y="2790305"/>
                    <a:pt x="2314860" y="2885925"/>
                    <a:pt x="2369182" y="2967247"/>
                  </a:cubicBezTo>
                  <a:lnTo>
                    <a:pt x="2431742" y="3061078"/>
                  </a:lnTo>
                  <a:cubicBezTo>
                    <a:pt x="2102072" y="3443568"/>
                    <a:pt x="2144890" y="4020888"/>
                    <a:pt x="2527379" y="4350559"/>
                  </a:cubicBezTo>
                  <a:cubicBezTo>
                    <a:pt x="2909869" y="4680229"/>
                    <a:pt x="3487189" y="4637411"/>
                    <a:pt x="3816860" y="4254921"/>
                  </a:cubicBezTo>
                  <a:cubicBezTo>
                    <a:pt x="4146530" y="3872431"/>
                    <a:pt x="4103712" y="3295111"/>
                    <a:pt x="3721223" y="2965441"/>
                  </a:cubicBezTo>
                  <a:cubicBezTo>
                    <a:pt x="3700768" y="2947811"/>
                    <a:pt x="3679544" y="2931096"/>
                    <a:pt x="3657610" y="2915345"/>
                  </a:cubicBezTo>
                  <a:close/>
                  <a:moveTo>
                    <a:pt x="1219200" y="2692508"/>
                  </a:moveTo>
                  <a:cubicBezTo>
                    <a:pt x="1219264" y="2760214"/>
                    <a:pt x="1199221" y="2826414"/>
                    <a:pt x="1161612" y="2882713"/>
                  </a:cubicBezTo>
                  <a:lnTo>
                    <a:pt x="995067" y="3132535"/>
                  </a:lnTo>
                  <a:cubicBezTo>
                    <a:pt x="966838" y="3174972"/>
                    <a:pt x="919230" y="3200452"/>
                    <a:pt x="868261" y="3200400"/>
                  </a:cubicBezTo>
                  <a:lnTo>
                    <a:pt x="304800" y="3200400"/>
                  </a:lnTo>
                  <a:cubicBezTo>
                    <a:pt x="220673" y="3200300"/>
                    <a:pt x="152500" y="3132127"/>
                    <a:pt x="152400" y="3048000"/>
                  </a:cubicBezTo>
                  <a:lnTo>
                    <a:pt x="152400" y="2302783"/>
                  </a:lnTo>
                  <a:cubicBezTo>
                    <a:pt x="152474" y="2252683"/>
                    <a:pt x="163450" y="2203198"/>
                    <a:pt x="184566" y="2157765"/>
                  </a:cubicBezTo>
                  <a:lnTo>
                    <a:pt x="529866" y="1417844"/>
                  </a:lnTo>
                  <a:cubicBezTo>
                    <a:pt x="608443" y="1250459"/>
                    <a:pt x="776524" y="1143417"/>
                    <a:pt x="961435" y="1143000"/>
                  </a:cubicBezTo>
                  <a:lnTo>
                    <a:pt x="971550" y="1143000"/>
                  </a:lnTo>
                  <a:cubicBezTo>
                    <a:pt x="1084358" y="1143056"/>
                    <a:pt x="1182904" y="1219266"/>
                    <a:pt x="1211332" y="1328433"/>
                  </a:cubicBezTo>
                  <a:lnTo>
                    <a:pt x="756990" y="1555585"/>
                  </a:lnTo>
                  <a:cubicBezTo>
                    <a:pt x="666421" y="1600521"/>
                    <a:pt x="609265" y="1693026"/>
                    <a:pt x="609600" y="1794129"/>
                  </a:cubicBezTo>
                  <a:lnTo>
                    <a:pt x="609600" y="1881931"/>
                  </a:lnTo>
                  <a:lnTo>
                    <a:pt x="317602" y="2319928"/>
                  </a:lnTo>
                  <a:cubicBezTo>
                    <a:pt x="309255" y="2332446"/>
                    <a:pt x="304800" y="2347155"/>
                    <a:pt x="304800" y="2362200"/>
                  </a:cubicBezTo>
                  <a:lnTo>
                    <a:pt x="304800" y="2667000"/>
                  </a:lnTo>
                  <a:cubicBezTo>
                    <a:pt x="304800" y="2709084"/>
                    <a:pt x="338916" y="2743200"/>
                    <a:pt x="381000" y="2743200"/>
                  </a:cubicBezTo>
                  <a:cubicBezTo>
                    <a:pt x="423084" y="2743200"/>
                    <a:pt x="457200" y="2709084"/>
                    <a:pt x="457200" y="2667000"/>
                  </a:cubicBezTo>
                  <a:lnTo>
                    <a:pt x="457200" y="2467928"/>
                  </a:lnTo>
                  <a:lnTo>
                    <a:pt x="533400" y="2493331"/>
                  </a:lnTo>
                  <a:lnTo>
                    <a:pt x="533400" y="2667000"/>
                  </a:lnTo>
                  <a:cubicBezTo>
                    <a:pt x="533400" y="2709084"/>
                    <a:pt x="567516" y="2743200"/>
                    <a:pt x="609600" y="2743200"/>
                  </a:cubicBezTo>
                  <a:cubicBezTo>
                    <a:pt x="651684" y="2743200"/>
                    <a:pt x="685800" y="2709084"/>
                    <a:pt x="685800" y="2667000"/>
                  </a:cubicBezTo>
                  <a:lnTo>
                    <a:pt x="685800" y="2438400"/>
                  </a:lnTo>
                  <a:cubicBezTo>
                    <a:pt x="685803" y="2405600"/>
                    <a:pt x="664815" y="2376478"/>
                    <a:pt x="633698" y="2366105"/>
                  </a:cubicBezTo>
                  <a:lnTo>
                    <a:pt x="499739" y="2321452"/>
                  </a:lnTo>
                  <a:lnTo>
                    <a:pt x="609600" y="2156670"/>
                  </a:lnTo>
                  <a:lnTo>
                    <a:pt x="609600" y="2209800"/>
                  </a:lnTo>
                  <a:cubicBezTo>
                    <a:pt x="609600" y="2251884"/>
                    <a:pt x="643716" y="2286000"/>
                    <a:pt x="685800" y="2286000"/>
                  </a:cubicBezTo>
                  <a:lnTo>
                    <a:pt x="838200" y="2286000"/>
                  </a:lnTo>
                  <a:lnTo>
                    <a:pt x="838200" y="2711644"/>
                  </a:lnTo>
                  <a:lnTo>
                    <a:pt x="708117" y="2841717"/>
                  </a:lnTo>
                  <a:cubicBezTo>
                    <a:pt x="693827" y="2856008"/>
                    <a:pt x="685799" y="2875390"/>
                    <a:pt x="685800" y="2895600"/>
                  </a:cubicBezTo>
                  <a:lnTo>
                    <a:pt x="685800" y="3048000"/>
                  </a:lnTo>
                  <a:cubicBezTo>
                    <a:pt x="685800" y="3090084"/>
                    <a:pt x="719916" y="3124200"/>
                    <a:pt x="762000" y="3124200"/>
                  </a:cubicBezTo>
                  <a:cubicBezTo>
                    <a:pt x="804084" y="3124200"/>
                    <a:pt x="838200" y="3090084"/>
                    <a:pt x="838200" y="3048000"/>
                  </a:cubicBezTo>
                  <a:lnTo>
                    <a:pt x="838200" y="2927156"/>
                  </a:lnTo>
                  <a:lnTo>
                    <a:pt x="968283" y="2797083"/>
                  </a:lnTo>
                  <a:cubicBezTo>
                    <a:pt x="982573" y="2782792"/>
                    <a:pt x="990601" y="2763410"/>
                    <a:pt x="990600" y="2743200"/>
                  </a:cubicBezTo>
                  <a:lnTo>
                    <a:pt x="990600" y="2622366"/>
                  </a:lnTo>
                  <a:lnTo>
                    <a:pt x="1012917" y="2644683"/>
                  </a:lnTo>
                  <a:cubicBezTo>
                    <a:pt x="1042676" y="2674442"/>
                    <a:pt x="1090924" y="2674442"/>
                    <a:pt x="1120683" y="2644683"/>
                  </a:cubicBezTo>
                  <a:cubicBezTo>
                    <a:pt x="1150442" y="2614925"/>
                    <a:pt x="1150442" y="2566676"/>
                    <a:pt x="1120683" y="2536917"/>
                  </a:cubicBezTo>
                  <a:lnTo>
                    <a:pt x="990600" y="2406834"/>
                  </a:lnTo>
                  <a:lnTo>
                    <a:pt x="990600" y="2286000"/>
                  </a:lnTo>
                  <a:cubicBezTo>
                    <a:pt x="1032684" y="2286000"/>
                    <a:pt x="1066800" y="2251884"/>
                    <a:pt x="1066800" y="2209800"/>
                  </a:cubicBezTo>
                  <a:lnTo>
                    <a:pt x="1066800" y="1875892"/>
                  </a:lnTo>
                  <a:lnTo>
                    <a:pt x="1219200" y="1799692"/>
                  </a:lnTo>
                  <a:close/>
                  <a:moveTo>
                    <a:pt x="1524000" y="1476908"/>
                  </a:moveTo>
                  <a:lnTo>
                    <a:pt x="956520" y="1760649"/>
                  </a:lnTo>
                  <a:cubicBezTo>
                    <a:pt x="930707" y="1773556"/>
                    <a:pt x="914401" y="1799940"/>
                    <a:pt x="914400" y="1828800"/>
                  </a:cubicBezTo>
                  <a:lnTo>
                    <a:pt x="914400" y="2133600"/>
                  </a:lnTo>
                  <a:lnTo>
                    <a:pt x="762000" y="2133600"/>
                  </a:lnTo>
                  <a:lnTo>
                    <a:pt x="762000" y="1794129"/>
                  </a:lnTo>
                  <a:cubicBezTo>
                    <a:pt x="761856" y="1750796"/>
                    <a:pt x="786358" y="1711149"/>
                    <a:pt x="825179" y="1691897"/>
                  </a:cubicBezTo>
                  <a:lnTo>
                    <a:pt x="1524000" y="1342492"/>
                  </a:lnTo>
                  <a:close/>
                  <a:moveTo>
                    <a:pt x="1981200" y="2133600"/>
                  </a:moveTo>
                  <a:lnTo>
                    <a:pt x="1676400" y="2133600"/>
                  </a:lnTo>
                  <a:lnTo>
                    <a:pt x="1676400" y="1981200"/>
                  </a:lnTo>
                  <a:lnTo>
                    <a:pt x="1981200" y="1981200"/>
                  </a:lnTo>
                  <a:close/>
                  <a:moveTo>
                    <a:pt x="1981200" y="1828800"/>
                  </a:moveTo>
                  <a:lnTo>
                    <a:pt x="1676400" y="1828800"/>
                  </a:lnTo>
                  <a:lnTo>
                    <a:pt x="1676400" y="1676400"/>
                  </a:lnTo>
                  <a:lnTo>
                    <a:pt x="1981200" y="1676400"/>
                  </a:lnTo>
                  <a:close/>
                  <a:moveTo>
                    <a:pt x="1981200" y="1524000"/>
                  </a:moveTo>
                  <a:lnTo>
                    <a:pt x="1676400" y="1524000"/>
                  </a:lnTo>
                  <a:lnTo>
                    <a:pt x="1676400" y="1371600"/>
                  </a:lnTo>
                  <a:lnTo>
                    <a:pt x="1981200" y="1371600"/>
                  </a:lnTo>
                  <a:close/>
                  <a:moveTo>
                    <a:pt x="1981200" y="1219200"/>
                  </a:moveTo>
                  <a:lnTo>
                    <a:pt x="1676400" y="1219200"/>
                  </a:lnTo>
                  <a:lnTo>
                    <a:pt x="1676400" y="1066800"/>
                  </a:lnTo>
                  <a:lnTo>
                    <a:pt x="1981200" y="1066800"/>
                  </a:lnTo>
                  <a:close/>
                  <a:moveTo>
                    <a:pt x="1981200" y="914400"/>
                  </a:moveTo>
                  <a:lnTo>
                    <a:pt x="1676400" y="914400"/>
                  </a:lnTo>
                  <a:lnTo>
                    <a:pt x="1676400" y="762000"/>
                  </a:lnTo>
                  <a:lnTo>
                    <a:pt x="1981200" y="762000"/>
                  </a:lnTo>
                  <a:close/>
                  <a:moveTo>
                    <a:pt x="1981200" y="609600"/>
                  </a:moveTo>
                  <a:lnTo>
                    <a:pt x="1676400" y="609600"/>
                  </a:lnTo>
                  <a:lnTo>
                    <a:pt x="1676400" y="457200"/>
                  </a:lnTo>
                  <a:lnTo>
                    <a:pt x="1981200" y="457200"/>
                  </a:lnTo>
                  <a:close/>
                  <a:moveTo>
                    <a:pt x="1981200" y="304800"/>
                  </a:moveTo>
                  <a:lnTo>
                    <a:pt x="1676400" y="304800"/>
                  </a:lnTo>
                  <a:lnTo>
                    <a:pt x="1676400" y="152400"/>
                  </a:lnTo>
                  <a:lnTo>
                    <a:pt x="1981200" y="152400"/>
                  </a:lnTo>
                  <a:close/>
                  <a:moveTo>
                    <a:pt x="2686050" y="1143000"/>
                  </a:moveTo>
                  <a:lnTo>
                    <a:pt x="2696166" y="1143000"/>
                  </a:lnTo>
                  <a:cubicBezTo>
                    <a:pt x="2881077" y="1143417"/>
                    <a:pt x="3049157" y="1250459"/>
                    <a:pt x="3127734" y="1417844"/>
                  </a:cubicBezTo>
                  <a:lnTo>
                    <a:pt x="3473034" y="2157765"/>
                  </a:lnTo>
                  <a:cubicBezTo>
                    <a:pt x="3494150" y="2203198"/>
                    <a:pt x="3505125" y="2252683"/>
                    <a:pt x="3505200" y="2302783"/>
                  </a:cubicBezTo>
                  <a:lnTo>
                    <a:pt x="3505200" y="2826458"/>
                  </a:lnTo>
                  <a:cubicBezTo>
                    <a:pt x="3309829" y="2736833"/>
                    <a:pt x="3089124" y="2718918"/>
                    <a:pt x="2881856" y="2775861"/>
                  </a:cubicBezTo>
                  <a:cubicBezTo>
                    <a:pt x="2879311" y="2772166"/>
                    <a:pt x="2876442" y="2768704"/>
                    <a:pt x="2873283" y="2765517"/>
                  </a:cubicBezTo>
                  <a:lnTo>
                    <a:pt x="2819400" y="2711644"/>
                  </a:lnTo>
                  <a:lnTo>
                    <a:pt x="2819400" y="2465346"/>
                  </a:lnTo>
                  <a:lnTo>
                    <a:pt x="2819400" y="2465346"/>
                  </a:lnTo>
                  <a:lnTo>
                    <a:pt x="2819400" y="2286000"/>
                  </a:lnTo>
                  <a:lnTo>
                    <a:pt x="2971800" y="2286000"/>
                  </a:lnTo>
                  <a:cubicBezTo>
                    <a:pt x="3013884" y="2286000"/>
                    <a:pt x="3048000" y="2251884"/>
                    <a:pt x="3048000" y="2209800"/>
                  </a:cubicBezTo>
                  <a:lnTo>
                    <a:pt x="3048000" y="2156670"/>
                  </a:lnTo>
                  <a:lnTo>
                    <a:pt x="3157861" y="2321452"/>
                  </a:lnTo>
                  <a:lnTo>
                    <a:pt x="3023902" y="2366105"/>
                  </a:lnTo>
                  <a:cubicBezTo>
                    <a:pt x="2992785" y="2376479"/>
                    <a:pt x="2971798" y="2405600"/>
                    <a:pt x="2971800" y="2438400"/>
                  </a:cubicBezTo>
                  <a:lnTo>
                    <a:pt x="2971800" y="2667000"/>
                  </a:lnTo>
                  <a:cubicBezTo>
                    <a:pt x="2971800" y="2709084"/>
                    <a:pt x="3005916" y="2743200"/>
                    <a:pt x="3048000" y="2743200"/>
                  </a:cubicBezTo>
                  <a:cubicBezTo>
                    <a:pt x="3090084" y="2743200"/>
                    <a:pt x="3124200" y="2709084"/>
                    <a:pt x="3124200" y="2667000"/>
                  </a:cubicBezTo>
                  <a:lnTo>
                    <a:pt x="3124200" y="2493321"/>
                  </a:lnTo>
                  <a:lnTo>
                    <a:pt x="3200400" y="2467918"/>
                  </a:lnTo>
                  <a:lnTo>
                    <a:pt x="3200400" y="2667000"/>
                  </a:lnTo>
                  <a:cubicBezTo>
                    <a:pt x="3200400" y="2709084"/>
                    <a:pt x="3234516" y="2743200"/>
                    <a:pt x="3276600" y="2743200"/>
                  </a:cubicBezTo>
                  <a:cubicBezTo>
                    <a:pt x="3318684" y="2743200"/>
                    <a:pt x="3352800" y="2709084"/>
                    <a:pt x="3352800" y="2667000"/>
                  </a:cubicBezTo>
                  <a:lnTo>
                    <a:pt x="3352800" y="2362200"/>
                  </a:lnTo>
                  <a:cubicBezTo>
                    <a:pt x="3352800" y="2347155"/>
                    <a:pt x="3348345" y="2332446"/>
                    <a:pt x="3339999" y="2319928"/>
                  </a:cubicBezTo>
                  <a:lnTo>
                    <a:pt x="3048000" y="1881931"/>
                  </a:lnTo>
                  <a:lnTo>
                    <a:pt x="3048000" y="1794129"/>
                  </a:lnTo>
                  <a:cubicBezTo>
                    <a:pt x="3048330" y="1693017"/>
                    <a:pt x="2991157" y="1600508"/>
                    <a:pt x="2900572" y="1555585"/>
                  </a:cubicBezTo>
                  <a:lnTo>
                    <a:pt x="2446315" y="1328461"/>
                  </a:lnTo>
                  <a:cubicBezTo>
                    <a:pt x="2474784" y="1219337"/>
                    <a:pt x="2573274" y="1143145"/>
                    <a:pt x="2686050" y="1143000"/>
                  </a:cubicBezTo>
                  <a:close/>
                  <a:moveTo>
                    <a:pt x="2133600" y="1476908"/>
                  </a:moveTo>
                  <a:lnTo>
                    <a:pt x="2133600" y="1342492"/>
                  </a:lnTo>
                  <a:lnTo>
                    <a:pt x="2832411" y="1691897"/>
                  </a:lnTo>
                  <a:cubicBezTo>
                    <a:pt x="2871238" y="1711145"/>
                    <a:pt x="2895745" y="1750793"/>
                    <a:pt x="2895600" y="1794129"/>
                  </a:cubicBezTo>
                  <a:lnTo>
                    <a:pt x="2895600" y="2133600"/>
                  </a:lnTo>
                  <a:lnTo>
                    <a:pt x="2743200" y="2133600"/>
                  </a:lnTo>
                  <a:lnTo>
                    <a:pt x="2743200" y="1828800"/>
                  </a:lnTo>
                  <a:cubicBezTo>
                    <a:pt x="2743199" y="1799940"/>
                    <a:pt x="2726894" y="1773556"/>
                    <a:pt x="2701081" y="1760649"/>
                  </a:cubicBezTo>
                  <a:close/>
                  <a:moveTo>
                    <a:pt x="2667000" y="2286000"/>
                  </a:moveTo>
                  <a:lnTo>
                    <a:pt x="2667000" y="2406834"/>
                  </a:lnTo>
                  <a:lnTo>
                    <a:pt x="2536917" y="2536917"/>
                  </a:lnTo>
                  <a:cubicBezTo>
                    <a:pt x="2507158" y="2566676"/>
                    <a:pt x="2507158" y="2614924"/>
                    <a:pt x="2536917" y="2644683"/>
                  </a:cubicBezTo>
                  <a:cubicBezTo>
                    <a:pt x="2566676" y="2674442"/>
                    <a:pt x="2614924" y="2674442"/>
                    <a:pt x="2644683" y="2644683"/>
                  </a:cubicBezTo>
                  <a:lnTo>
                    <a:pt x="2667000" y="2622366"/>
                  </a:lnTo>
                  <a:lnTo>
                    <a:pt x="2667000" y="2743200"/>
                  </a:lnTo>
                  <a:cubicBezTo>
                    <a:pt x="2666999" y="2763410"/>
                    <a:pt x="2675027" y="2782792"/>
                    <a:pt x="2689317" y="2797083"/>
                  </a:cubicBezTo>
                  <a:lnTo>
                    <a:pt x="2726531" y="2834297"/>
                  </a:lnTo>
                  <a:cubicBezTo>
                    <a:pt x="2660707" y="2866237"/>
                    <a:pt x="2598940" y="2905937"/>
                    <a:pt x="2542546" y="2952550"/>
                  </a:cubicBezTo>
                  <a:lnTo>
                    <a:pt x="2495988" y="2882713"/>
                  </a:lnTo>
                  <a:cubicBezTo>
                    <a:pt x="2458379" y="2826413"/>
                    <a:pt x="2438336" y="2760214"/>
                    <a:pt x="2438400" y="2692508"/>
                  </a:cubicBezTo>
                  <a:lnTo>
                    <a:pt x="2438400" y="1799692"/>
                  </a:lnTo>
                  <a:lnTo>
                    <a:pt x="2590800" y="1875892"/>
                  </a:lnTo>
                  <a:lnTo>
                    <a:pt x="2590800" y="2209800"/>
                  </a:lnTo>
                  <a:cubicBezTo>
                    <a:pt x="2590800" y="2251884"/>
                    <a:pt x="2624916" y="2286000"/>
                    <a:pt x="2667000" y="2286000"/>
                  </a:cubicBezTo>
                  <a:close/>
                  <a:moveTo>
                    <a:pt x="3124200" y="4419600"/>
                  </a:moveTo>
                  <a:cubicBezTo>
                    <a:pt x="2703359" y="4419600"/>
                    <a:pt x="2362200" y="4078441"/>
                    <a:pt x="2362200" y="3657600"/>
                  </a:cubicBezTo>
                  <a:cubicBezTo>
                    <a:pt x="2362200" y="3236759"/>
                    <a:pt x="2703359" y="2895600"/>
                    <a:pt x="3124200" y="2895600"/>
                  </a:cubicBezTo>
                  <a:cubicBezTo>
                    <a:pt x="3545041" y="2895600"/>
                    <a:pt x="3886200" y="3236759"/>
                    <a:pt x="3886200" y="3657600"/>
                  </a:cubicBezTo>
                  <a:cubicBezTo>
                    <a:pt x="3885723" y="4078243"/>
                    <a:pt x="3544843" y="4419123"/>
                    <a:pt x="3124200" y="4419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3" name="Freeform: Shape 2232">
              <a:extLst>
                <a:ext uri="{FF2B5EF4-FFF2-40B4-BE49-F238E27FC236}">
                  <a16:creationId xmlns:a16="http://schemas.microsoft.com/office/drawing/2014/main" id="{C3F64E83-AB97-4801-B149-84FE6DBE000D}"/>
                </a:ext>
              </a:extLst>
            </p:cNvPr>
            <p:cNvSpPr/>
            <p:nvPr/>
          </p:nvSpPr>
          <p:spPr>
            <a:xfrm>
              <a:off x="5649763" y="3542702"/>
              <a:ext cx="1343025" cy="1343025"/>
            </a:xfrm>
            <a:custGeom>
              <a:avLst/>
              <a:gdLst>
                <a:gd name="connsiteX0" fmla="*/ 1228217 w 1343025"/>
                <a:gd name="connsiteY0" fmla="*/ 633140 h 1343025"/>
                <a:gd name="connsiteX1" fmla="*/ 1083732 w 1343025"/>
                <a:gd name="connsiteY1" fmla="*/ 681242 h 1343025"/>
                <a:gd name="connsiteX2" fmla="*/ 979567 w 1343025"/>
                <a:gd name="connsiteY2" fmla="*/ 659839 h 1343025"/>
                <a:gd name="connsiteX3" fmla="*/ 963489 w 1343025"/>
                <a:gd name="connsiteY3" fmla="*/ 576228 h 1343025"/>
                <a:gd name="connsiteX4" fmla="*/ 1052281 w 1343025"/>
                <a:gd name="connsiteY4" fmla="*/ 517707 h 1343025"/>
                <a:gd name="connsiteX5" fmla="*/ 1256802 w 1343025"/>
                <a:gd name="connsiteY5" fmla="*/ 449718 h 1343025"/>
                <a:gd name="connsiteX6" fmla="*/ 1188813 w 1343025"/>
                <a:gd name="connsiteY6" fmla="*/ 245196 h 1343025"/>
                <a:gd name="connsiteX7" fmla="*/ 984292 w 1343025"/>
                <a:gd name="connsiteY7" fmla="*/ 313185 h 1343025"/>
                <a:gd name="connsiteX8" fmla="*/ 968413 w 1343025"/>
                <a:gd name="connsiteY8" fmla="*/ 390453 h 1343025"/>
                <a:gd name="connsiteX9" fmla="*/ 879564 w 1343025"/>
                <a:gd name="connsiteY9" fmla="*/ 449003 h 1343025"/>
                <a:gd name="connsiteX10" fmla="*/ 809079 w 1343025"/>
                <a:gd name="connsiteY10" fmla="*/ 401445 h 1343025"/>
                <a:gd name="connsiteX11" fmla="*/ 830529 w 1343025"/>
                <a:gd name="connsiteY11" fmla="*/ 297060 h 1343025"/>
                <a:gd name="connsiteX12" fmla="*/ 927074 w 1343025"/>
                <a:gd name="connsiteY12" fmla="*/ 104367 h 1343025"/>
                <a:gd name="connsiteX13" fmla="*/ 734380 w 1343025"/>
                <a:gd name="connsiteY13" fmla="*/ 7822 h 1343025"/>
                <a:gd name="connsiteX14" fmla="*/ 637836 w 1343025"/>
                <a:gd name="connsiteY14" fmla="*/ 200516 h 1343025"/>
                <a:gd name="connsiteX15" fmla="*/ 681244 w 1343025"/>
                <a:gd name="connsiteY15" fmla="*/ 266380 h 1343025"/>
                <a:gd name="connsiteX16" fmla="*/ 659793 w 1343025"/>
                <a:gd name="connsiteY16" fmla="*/ 370774 h 1343025"/>
                <a:gd name="connsiteX17" fmla="*/ 576259 w 1343025"/>
                <a:gd name="connsiteY17" fmla="*/ 386681 h 1343025"/>
                <a:gd name="connsiteX18" fmla="*/ 517709 w 1343025"/>
                <a:gd name="connsiteY18" fmla="*/ 297841 h 1343025"/>
                <a:gd name="connsiteX19" fmla="*/ 449719 w 1343025"/>
                <a:gd name="connsiteY19" fmla="*/ 93320 h 1343025"/>
                <a:gd name="connsiteX20" fmla="*/ 245198 w 1343025"/>
                <a:gd name="connsiteY20" fmla="*/ 161310 h 1343025"/>
                <a:gd name="connsiteX21" fmla="*/ 313188 w 1343025"/>
                <a:gd name="connsiteY21" fmla="*/ 365831 h 1343025"/>
                <a:gd name="connsiteX22" fmla="*/ 390464 w 1343025"/>
                <a:gd name="connsiteY22" fmla="*/ 381709 h 1343025"/>
                <a:gd name="connsiteX23" fmla="*/ 449015 w 1343025"/>
                <a:gd name="connsiteY23" fmla="*/ 470549 h 1343025"/>
                <a:gd name="connsiteX24" fmla="*/ 401447 w 1343025"/>
                <a:gd name="connsiteY24" fmla="*/ 541034 h 1343025"/>
                <a:gd name="connsiteX25" fmla="*/ 297062 w 1343025"/>
                <a:gd name="connsiteY25" fmla="*/ 519583 h 1343025"/>
                <a:gd name="connsiteX26" fmla="*/ 104373 w 1343025"/>
                <a:gd name="connsiteY26" fmla="*/ 423031 h 1343025"/>
                <a:gd name="connsiteX27" fmla="*/ 7820 w 1343025"/>
                <a:gd name="connsiteY27" fmla="*/ 615720 h 1343025"/>
                <a:gd name="connsiteX28" fmla="*/ 200509 w 1343025"/>
                <a:gd name="connsiteY28" fmla="*/ 712272 h 1343025"/>
                <a:gd name="connsiteX29" fmla="*/ 266392 w 1343025"/>
                <a:gd name="connsiteY29" fmla="*/ 668850 h 1343025"/>
                <a:gd name="connsiteX30" fmla="*/ 370776 w 1343025"/>
                <a:gd name="connsiteY30" fmla="*/ 690309 h 1343025"/>
                <a:gd name="connsiteX31" fmla="*/ 386683 w 1343025"/>
                <a:gd name="connsiteY31" fmla="*/ 773843 h 1343025"/>
                <a:gd name="connsiteX32" fmla="*/ 297843 w 1343025"/>
                <a:gd name="connsiteY32" fmla="*/ 832394 h 1343025"/>
                <a:gd name="connsiteX33" fmla="*/ 93322 w 1343025"/>
                <a:gd name="connsiteY33" fmla="*/ 900384 h 1343025"/>
                <a:gd name="connsiteX34" fmla="*/ 161312 w 1343025"/>
                <a:gd name="connsiteY34" fmla="*/ 1104905 h 1343025"/>
                <a:gd name="connsiteX35" fmla="*/ 365833 w 1343025"/>
                <a:gd name="connsiteY35" fmla="*/ 1036915 h 1343025"/>
                <a:gd name="connsiteX36" fmla="*/ 381711 w 1343025"/>
                <a:gd name="connsiteY36" fmla="*/ 959638 h 1343025"/>
                <a:gd name="connsiteX37" fmla="*/ 470503 w 1343025"/>
                <a:gd name="connsiteY37" fmla="*/ 901126 h 1343025"/>
                <a:gd name="connsiteX38" fmla="*/ 540988 w 1343025"/>
                <a:gd name="connsiteY38" fmla="*/ 948875 h 1343025"/>
                <a:gd name="connsiteX39" fmla="*/ 519585 w 1343025"/>
                <a:gd name="connsiteY39" fmla="*/ 1053040 h 1343025"/>
                <a:gd name="connsiteX40" fmla="*/ 423051 w 1343025"/>
                <a:gd name="connsiteY40" fmla="*/ 1245739 h 1343025"/>
                <a:gd name="connsiteX41" fmla="*/ 615750 w 1343025"/>
                <a:gd name="connsiteY41" fmla="*/ 1342273 h 1343025"/>
                <a:gd name="connsiteX42" fmla="*/ 712284 w 1343025"/>
                <a:gd name="connsiteY42" fmla="*/ 1149575 h 1343025"/>
                <a:gd name="connsiteX43" fmla="*/ 668871 w 1343025"/>
                <a:gd name="connsiteY43" fmla="*/ 1083711 h 1343025"/>
                <a:gd name="connsiteX44" fmla="*/ 690302 w 1343025"/>
                <a:gd name="connsiteY44" fmla="*/ 979403 h 1343025"/>
                <a:gd name="connsiteX45" fmla="*/ 773798 w 1343025"/>
                <a:gd name="connsiteY45" fmla="*/ 963325 h 1343025"/>
                <a:gd name="connsiteX46" fmla="*/ 832415 w 1343025"/>
                <a:gd name="connsiteY46" fmla="*/ 1052250 h 1343025"/>
                <a:gd name="connsiteX47" fmla="*/ 900405 w 1343025"/>
                <a:gd name="connsiteY47" fmla="*/ 1256771 h 1343025"/>
                <a:gd name="connsiteX48" fmla="*/ 1104926 w 1343025"/>
                <a:gd name="connsiteY48" fmla="*/ 1188782 h 1343025"/>
                <a:gd name="connsiteX49" fmla="*/ 1036936 w 1343025"/>
                <a:gd name="connsiteY49" fmla="*/ 984260 h 1343025"/>
                <a:gd name="connsiteX50" fmla="*/ 959660 w 1343025"/>
                <a:gd name="connsiteY50" fmla="*/ 968382 h 1343025"/>
                <a:gd name="connsiteX51" fmla="*/ 901138 w 1343025"/>
                <a:gd name="connsiteY51" fmla="*/ 879590 h 1343025"/>
                <a:gd name="connsiteX52" fmla="*/ 948887 w 1343025"/>
                <a:gd name="connsiteY52" fmla="*/ 809105 h 1343025"/>
                <a:gd name="connsiteX53" fmla="*/ 1053052 w 1343025"/>
                <a:gd name="connsiteY53" fmla="*/ 830508 h 1343025"/>
                <a:gd name="connsiteX54" fmla="*/ 1245732 w 1343025"/>
                <a:gd name="connsiteY54" fmla="*/ 926928 h 1343025"/>
                <a:gd name="connsiteX55" fmla="*/ 1342152 w 1343025"/>
                <a:gd name="connsiteY55" fmla="*/ 734247 h 1343025"/>
                <a:gd name="connsiteX56" fmla="*/ 1228207 w 1343025"/>
                <a:gd name="connsiteY56" fmla="*/ 633131 h 1343025"/>
                <a:gd name="connsiteX57" fmla="*/ 824357 w 1343025"/>
                <a:gd name="connsiteY57" fmla="*/ 705692 h 1343025"/>
                <a:gd name="connsiteX58" fmla="*/ 824357 w 1343025"/>
                <a:gd name="connsiteY58" fmla="*/ 705692 h 1343025"/>
                <a:gd name="connsiteX59" fmla="*/ 824357 w 1343025"/>
                <a:gd name="connsiteY59" fmla="*/ 705692 h 1343025"/>
                <a:gd name="connsiteX60" fmla="*/ 677629 w 1343025"/>
                <a:gd name="connsiteY60" fmla="*/ 852335 h 1343025"/>
                <a:gd name="connsiteX61" fmla="*/ 530987 w 1343025"/>
                <a:gd name="connsiteY61" fmla="*/ 705607 h 1343025"/>
                <a:gd name="connsiteX62" fmla="*/ 677715 w 1343025"/>
                <a:gd name="connsiteY62" fmla="*/ 558964 h 1343025"/>
                <a:gd name="connsiteX63" fmla="*/ 824357 w 1343025"/>
                <a:gd name="connsiteY63" fmla="*/ 705607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43025" h="1343025">
                  <a:moveTo>
                    <a:pt x="1228217" y="633140"/>
                  </a:moveTo>
                  <a:cubicBezTo>
                    <a:pt x="1174920" y="622196"/>
                    <a:pt x="1119834" y="640535"/>
                    <a:pt x="1083732" y="681242"/>
                  </a:cubicBezTo>
                  <a:lnTo>
                    <a:pt x="979567" y="659839"/>
                  </a:lnTo>
                  <a:cubicBezTo>
                    <a:pt x="978196" y="631348"/>
                    <a:pt x="972782" y="603196"/>
                    <a:pt x="963489" y="576228"/>
                  </a:cubicBezTo>
                  <a:lnTo>
                    <a:pt x="1052281" y="517707"/>
                  </a:lnTo>
                  <a:cubicBezTo>
                    <a:pt x="1127532" y="555409"/>
                    <a:pt x="1219100" y="524970"/>
                    <a:pt x="1256802" y="449718"/>
                  </a:cubicBezTo>
                  <a:cubicBezTo>
                    <a:pt x="1294504" y="374466"/>
                    <a:pt x="1264065" y="282899"/>
                    <a:pt x="1188813" y="245196"/>
                  </a:cubicBezTo>
                  <a:cubicBezTo>
                    <a:pt x="1113562" y="207494"/>
                    <a:pt x="1021994" y="237933"/>
                    <a:pt x="984292" y="313185"/>
                  </a:cubicBezTo>
                  <a:cubicBezTo>
                    <a:pt x="972309" y="337101"/>
                    <a:pt x="966833" y="363750"/>
                    <a:pt x="968413" y="390453"/>
                  </a:cubicBezTo>
                  <a:lnTo>
                    <a:pt x="879564" y="449003"/>
                  </a:lnTo>
                  <a:cubicBezTo>
                    <a:pt x="858420" y="429917"/>
                    <a:pt x="834692" y="413907"/>
                    <a:pt x="809079" y="401445"/>
                  </a:cubicBezTo>
                  <a:lnTo>
                    <a:pt x="830529" y="297060"/>
                  </a:lnTo>
                  <a:cubicBezTo>
                    <a:pt x="910400" y="270510"/>
                    <a:pt x="953624" y="184238"/>
                    <a:pt x="927074" y="104367"/>
                  </a:cubicBezTo>
                  <a:cubicBezTo>
                    <a:pt x="900523" y="24496"/>
                    <a:pt x="814251" y="-18728"/>
                    <a:pt x="734380" y="7822"/>
                  </a:cubicBezTo>
                  <a:cubicBezTo>
                    <a:pt x="654510" y="34373"/>
                    <a:pt x="611285" y="120645"/>
                    <a:pt x="637836" y="200516"/>
                  </a:cubicBezTo>
                  <a:cubicBezTo>
                    <a:pt x="646274" y="225900"/>
                    <a:pt x="661245" y="248615"/>
                    <a:pt x="681244" y="266380"/>
                  </a:cubicBezTo>
                  <a:lnTo>
                    <a:pt x="659793" y="370774"/>
                  </a:lnTo>
                  <a:cubicBezTo>
                    <a:pt x="631340" y="372130"/>
                    <a:pt x="603220" y="377485"/>
                    <a:pt x="576259" y="386681"/>
                  </a:cubicBezTo>
                  <a:lnTo>
                    <a:pt x="517709" y="297841"/>
                  </a:lnTo>
                  <a:cubicBezTo>
                    <a:pt x="555411" y="222590"/>
                    <a:pt x="524971" y="131022"/>
                    <a:pt x="449719" y="93320"/>
                  </a:cubicBezTo>
                  <a:cubicBezTo>
                    <a:pt x="374467" y="55618"/>
                    <a:pt x="282900" y="86058"/>
                    <a:pt x="245198" y="161310"/>
                  </a:cubicBezTo>
                  <a:cubicBezTo>
                    <a:pt x="207496" y="236562"/>
                    <a:pt x="237936" y="328129"/>
                    <a:pt x="313188" y="365831"/>
                  </a:cubicBezTo>
                  <a:cubicBezTo>
                    <a:pt x="337107" y="377815"/>
                    <a:pt x="363759" y="383291"/>
                    <a:pt x="390464" y="381709"/>
                  </a:cubicBezTo>
                  <a:lnTo>
                    <a:pt x="449015" y="470549"/>
                  </a:lnTo>
                  <a:cubicBezTo>
                    <a:pt x="429924" y="491690"/>
                    <a:pt x="413910" y="515419"/>
                    <a:pt x="401447" y="541034"/>
                  </a:cubicBezTo>
                  <a:lnTo>
                    <a:pt x="297062" y="519583"/>
                  </a:lnTo>
                  <a:cubicBezTo>
                    <a:pt x="270515" y="439711"/>
                    <a:pt x="184245" y="396483"/>
                    <a:pt x="104373" y="423031"/>
                  </a:cubicBezTo>
                  <a:cubicBezTo>
                    <a:pt x="24501" y="449578"/>
                    <a:pt x="-18727" y="535848"/>
                    <a:pt x="7820" y="615720"/>
                  </a:cubicBezTo>
                  <a:cubicBezTo>
                    <a:pt x="34368" y="695592"/>
                    <a:pt x="120638" y="738820"/>
                    <a:pt x="200509" y="712272"/>
                  </a:cubicBezTo>
                  <a:cubicBezTo>
                    <a:pt x="225902" y="703833"/>
                    <a:pt x="248624" y="688857"/>
                    <a:pt x="266392" y="668850"/>
                  </a:cubicBezTo>
                  <a:lnTo>
                    <a:pt x="370776" y="690309"/>
                  </a:lnTo>
                  <a:cubicBezTo>
                    <a:pt x="372127" y="718763"/>
                    <a:pt x="377482" y="746884"/>
                    <a:pt x="386683" y="773843"/>
                  </a:cubicBezTo>
                  <a:lnTo>
                    <a:pt x="297843" y="832394"/>
                  </a:lnTo>
                  <a:cubicBezTo>
                    <a:pt x="222592" y="794692"/>
                    <a:pt x="131024" y="825132"/>
                    <a:pt x="93322" y="900384"/>
                  </a:cubicBezTo>
                  <a:cubicBezTo>
                    <a:pt x="55620" y="975635"/>
                    <a:pt x="86060" y="1067203"/>
                    <a:pt x="161312" y="1104905"/>
                  </a:cubicBezTo>
                  <a:cubicBezTo>
                    <a:pt x="236564" y="1142607"/>
                    <a:pt x="328131" y="1112167"/>
                    <a:pt x="365833" y="1036915"/>
                  </a:cubicBezTo>
                  <a:cubicBezTo>
                    <a:pt x="377817" y="1012996"/>
                    <a:pt x="383293" y="986344"/>
                    <a:pt x="381711" y="959638"/>
                  </a:cubicBezTo>
                  <a:lnTo>
                    <a:pt x="470503" y="901126"/>
                  </a:lnTo>
                  <a:cubicBezTo>
                    <a:pt x="491620" y="920298"/>
                    <a:pt x="515352" y="936375"/>
                    <a:pt x="540988" y="948875"/>
                  </a:cubicBezTo>
                  <a:lnTo>
                    <a:pt x="519585" y="1053040"/>
                  </a:lnTo>
                  <a:cubicBezTo>
                    <a:pt x="439716" y="1079595"/>
                    <a:pt x="396496" y="1165869"/>
                    <a:pt x="423051" y="1245739"/>
                  </a:cubicBezTo>
                  <a:cubicBezTo>
                    <a:pt x="449606" y="1325608"/>
                    <a:pt x="535880" y="1368828"/>
                    <a:pt x="615750" y="1342273"/>
                  </a:cubicBezTo>
                  <a:cubicBezTo>
                    <a:pt x="695619" y="1315718"/>
                    <a:pt x="738839" y="1229444"/>
                    <a:pt x="712284" y="1149575"/>
                  </a:cubicBezTo>
                  <a:cubicBezTo>
                    <a:pt x="703844" y="1124190"/>
                    <a:pt x="688872" y="1101475"/>
                    <a:pt x="668871" y="1083711"/>
                  </a:cubicBezTo>
                  <a:lnTo>
                    <a:pt x="690302" y="979403"/>
                  </a:lnTo>
                  <a:cubicBezTo>
                    <a:pt x="718755" y="978023"/>
                    <a:pt x="746868" y="972610"/>
                    <a:pt x="773798" y="963325"/>
                  </a:cubicBezTo>
                  <a:lnTo>
                    <a:pt x="832415" y="1052250"/>
                  </a:lnTo>
                  <a:cubicBezTo>
                    <a:pt x="794713" y="1127502"/>
                    <a:pt x="825153" y="1219069"/>
                    <a:pt x="900405" y="1256771"/>
                  </a:cubicBezTo>
                  <a:cubicBezTo>
                    <a:pt x="975657" y="1294473"/>
                    <a:pt x="1067224" y="1264033"/>
                    <a:pt x="1104926" y="1188782"/>
                  </a:cubicBezTo>
                  <a:cubicBezTo>
                    <a:pt x="1142628" y="1113530"/>
                    <a:pt x="1112188" y="1021962"/>
                    <a:pt x="1036936" y="984260"/>
                  </a:cubicBezTo>
                  <a:cubicBezTo>
                    <a:pt x="1013017" y="972277"/>
                    <a:pt x="986366" y="966801"/>
                    <a:pt x="959660" y="968382"/>
                  </a:cubicBezTo>
                  <a:lnTo>
                    <a:pt x="901138" y="879590"/>
                  </a:lnTo>
                  <a:cubicBezTo>
                    <a:pt x="920317" y="858479"/>
                    <a:pt x="936395" y="834746"/>
                    <a:pt x="948887" y="809105"/>
                  </a:cubicBezTo>
                  <a:lnTo>
                    <a:pt x="1053052" y="830508"/>
                  </a:lnTo>
                  <a:cubicBezTo>
                    <a:pt x="1079634" y="910341"/>
                    <a:pt x="1165900" y="953509"/>
                    <a:pt x="1245732" y="926928"/>
                  </a:cubicBezTo>
                  <a:cubicBezTo>
                    <a:pt x="1325565" y="900346"/>
                    <a:pt x="1368734" y="814080"/>
                    <a:pt x="1342152" y="734247"/>
                  </a:cubicBezTo>
                  <a:cubicBezTo>
                    <a:pt x="1324958" y="682609"/>
                    <a:pt x="1281523" y="644064"/>
                    <a:pt x="1228207" y="633131"/>
                  </a:cubicBezTo>
                  <a:close/>
                  <a:moveTo>
                    <a:pt x="824357" y="705692"/>
                  </a:moveTo>
                  <a:lnTo>
                    <a:pt x="824357" y="705692"/>
                  </a:lnTo>
                  <a:lnTo>
                    <a:pt x="824357" y="705692"/>
                  </a:lnTo>
                  <a:cubicBezTo>
                    <a:pt x="824333" y="786704"/>
                    <a:pt x="758641" y="852358"/>
                    <a:pt x="677629" y="852335"/>
                  </a:cubicBezTo>
                  <a:cubicBezTo>
                    <a:pt x="596617" y="852311"/>
                    <a:pt x="530963" y="786619"/>
                    <a:pt x="530987" y="705607"/>
                  </a:cubicBezTo>
                  <a:cubicBezTo>
                    <a:pt x="531010" y="624595"/>
                    <a:pt x="596703" y="558941"/>
                    <a:pt x="677715" y="558964"/>
                  </a:cubicBezTo>
                  <a:cubicBezTo>
                    <a:pt x="758693" y="558988"/>
                    <a:pt x="824333" y="624628"/>
                    <a:pt x="824357" y="7056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34" name="Graphic 48">
            <a:extLst>
              <a:ext uri="{FF2B5EF4-FFF2-40B4-BE49-F238E27FC236}">
                <a16:creationId xmlns:a16="http://schemas.microsoft.com/office/drawing/2014/main" id="{813458A2-E519-4D5D-B588-8FEA3D714741}"/>
              </a:ext>
            </a:extLst>
          </p:cNvPr>
          <p:cNvGrpSpPr/>
          <p:nvPr/>
        </p:nvGrpSpPr>
        <p:grpSpPr>
          <a:xfrm>
            <a:off x="6943841" y="1336867"/>
            <a:ext cx="720000" cy="720000"/>
            <a:chOff x="2601912" y="396875"/>
            <a:chExt cx="4876800" cy="4876800"/>
          </a:xfrm>
        </p:grpSpPr>
        <p:sp>
          <p:nvSpPr>
            <p:cNvPr id="2235" name="Freeform: Shape 2234">
              <a:extLst>
                <a:ext uri="{FF2B5EF4-FFF2-40B4-BE49-F238E27FC236}">
                  <a16:creationId xmlns:a16="http://schemas.microsoft.com/office/drawing/2014/main" id="{A2086B28-BBA0-4364-BCBE-8ED52AE066C0}"/>
                </a:ext>
              </a:extLst>
            </p:cNvPr>
            <p:cNvSpPr/>
            <p:nvPr/>
          </p:nvSpPr>
          <p:spPr>
            <a:xfrm>
              <a:off x="2830512" y="625475"/>
              <a:ext cx="4419600" cy="4419600"/>
            </a:xfrm>
            <a:custGeom>
              <a:avLst/>
              <a:gdLst>
                <a:gd name="connsiteX0" fmla="*/ 4419600 w 4419600"/>
                <a:gd name="connsiteY0" fmla="*/ 2209800 h 4419600"/>
                <a:gd name="connsiteX1" fmla="*/ 2209800 w 4419600"/>
                <a:gd name="connsiteY1" fmla="*/ 4419600 h 4419600"/>
                <a:gd name="connsiteX2" fmla="*/ 0 w 4419600"/>
                <a:gd name="connsiteY2" fmla="*/ 2209800 h 4419600"/>
                <a:gd name="connsiteX3" fmla="*/ 2209800 w 4419600"/>
                <a:gd name="connsiteY3" fmla="*/ 0 h 4419600"/>
                <a:gd name="connsiteX4" fmla="*/ 4419600 w 4419600"/>
                <a:gd name="connsiteY4" fmla="*/ 220980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9600" h="4419600">
                  <a:moveTo>
                    <a:pt x="4419600" y="2209800"/>
                  </a:moveTo>
                  <a:cubicBezTo>
                    <a:pt x="4419600" y="3430239"/>
                    <a:pt x="3430239" y="4419600"/>
                    <a:pt x="2209800" y="4419600"/>
                  </a:cubicBezTo>
                  <a:cubicBezTo>
                    <a:pt x="989361" y="4419600"/>
                    <a:pt x="0" y="3430239"/>
                    <a:pt x="0" y="2209800"/>
                  </a:cubicBezTo>
                  <a:cubicBezTo>
                    <a:pt x="0" y="989361"/>
                    <a:pt x="989361" y="0"/>
                    <a:pt x="2209800" y="0"/>
                  </a:cubicBezTo>
                  <a:cubicBezTo>
                    <a:pt x="3430239" y="0"/>
                    <a:pt x="4419600" y="989361"/>
                    <a:pt x="4419600" y="2209800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6" name="Freeform: Shape 2235">
              <a:extLst>
                <a:ext uri="{FF2B5EF4-FFF2-40B4-BE49-F238E27FC236}">
                  <a16:creationId xmlns:a16="http://schemas.microsoft.com/office/drawing/2014/main" id="{6991C7B0-568C-45C4-B7BE-FE251AE186CE}"/>
                </a:ext>
              </a:extLst>
            </p:cNvPr>
            <p:cNvSpPr/>
            <p:nvPr/>
          </p:nvSpPr>
          <p:spPr>
            <a:xfrm>
              <a:off x="3744912" y="3749675"/>
              <a:ext cx="762000" cy="914400"/>
            </a:xfrm>
            <a:custGeom>
              <a:avLst/>
              <a:gdLst>
                <a:gd name="connsiteX0" fmla="*/ 457200 w 762000"/>
                <a:gd name="connsiteY0" fmla="*/ 0 h 914400"/>
                <a:gd name="connsiteX1" fmla="*/ 762000 w 762000"/>
                <a:gd name="connsiteY1" fmla="*/ 0 h 914400"/>
                <a:gd name="connsiteX2" fmla="*/ 762000 w 762000"/>
                <a:gd name="connsiteY2" fmla="*/ 0 h 914400"/>
                <a:gd name="connsiteX3" fmla="*/ 762000 w 762000"/>
                <a:gd name="connsiteY3" fmla="*/ 914400 h 914400"/>
                <a:gd name="connsiteX4" fmla="*/ 762000 w 762000"/>
                <a:gd name="connsiteY4" fmla="*/ 914400 h 914400"/>
                <a:gd name="connsiteX5" fmla="*/ 457200 w 762000"/>
                <a:gd name="connsiteY5" fmla="*/ 914400 h 914400"/>
                <a:gd name="connsiteX6" fmla="*/ 0 w 762000"/>
                <a:gd name="connsiteY6" fmla="*/ 457200 h 914400"/>
                <a:gd name="connsiteX7" fmla="*/ 0 w 762000"/>
                <a:gd name="connsiteY7" fmla="*/ 457200 h 914400"/>
                <a:gd name="connsiteX8" fmla="*/ 457200 w 762000"/>
                <a:gd name="connsiteY8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0" h="914400">
                  <a:moveTo>
                    <a:pt x="457200" y="0"/>
                  </a:moveTo>
                  <a:lnTo>
                    <a:pt x="762000" y="0"/>
                  </a:lnTo>
                  <a:lnTo>
                    <a:pt x="762000" y="0"/>
                  </a:lnTo>
                  <a:lnTo>
                    <a:pt x="762000" y="914400"/>
                  </a:lnTo>
                  <a:lnTo>
                    <a:pt x="762000" y="914400"/>
                  </a:lnTo>
                  <a:lnTo>
                    <a:pt x="457200" y="914400"/>
                  </a:lnTo>
                  <a:cubicBezTo>
                    <a:pt x="204695" y="914400"/>
                    <a:pt x="0" y="709705"/>
                    <a:pt x="0" y="457200"/>
                  </a:cubicBezTo>
                  <a:lnTo>
                    <a:pt x="0" y="457200"/>
                  </a:lnTo>
                  <a:cubicBezTo>
                    <a:pt x="0" y="204695"/>
                    <a:pt x="204695" y="0"/>
                    <a:pt x="457200" y="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7" name="Freeform: Shape 2236">
              <a:extLst>
                <a:ext uri="{FF2B5EF4-FFF2-40B4-BE49-F238E27FC236}">
                  <a16:creationId xmlns:a16="http://schemas.microsoft.com/office/drawing/2014/main" id="{946DA0A3-7A9F-4682-9B4F-6D4056B75723}"/>
                </a:ext>
              </a:extLst>
            </p:cNvPr>
            <p:cNvSpPr/>
            <p:nvPr/>
          </p:nvSpPr>
          <p:spPr>
            <a:xfrm>
              <a:off x="4125912" y="41306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D263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8" name="Freeform: Shape 2237">
              <a:extLst>
                <a:ext uri="{FF2B5EF4-FFF2-40B4-BE49-F238E27FC236}">
                  <a16:creationId xmlns:a16="http://schemas.microsoft.com/office/drawing/2014/main" id="{D053717E-DBBC-41C1-922D-9B74307A7454}"/>
                </a:ext>
              </a:extLst>
            </p:cNvPr>
            <p:cNvSpPr/>
            <p:nvPr/>
          </p:nvSpPr>
          <p:spPr>
            <a:xfrm>
              <a:off x="3668712" y="3140075"/>
              <a:ext cx="838200" cy="609600"/>
            </a:xfrm>
            <a:custGeom>
              <a:avLst/>
              <a:gdLst>
                <a:gd name="connsiteX0" fmla="*/ 304800 w 838200"/>
                <a:gd name="connsiteY0" fmla="*/ 0 h 609600"/>
                <a:gd name="connsiteX1" fmla="*/ 838200 w 838200"/>
                <a:gd name="connsiteY1" fmla="*/ 0 h 609600"/>
                <a:gd name="connsiteX2" fmla="*/ 838200 w 838200"/>
                <a:gd name="connsiteY2" fmla="*/ 0 h 609600"/>
                <a:gd name="connsiteX3" fmla="*/ 838200 w 838200"/>
                <a:gd name="connsiteY3" fmla="*/ 609600 h 609600"/>
                <a:gd name="connsiteX4" fmla="*/ 838200 w 838200"/>
                <a:gd name="connsiteY4" fmla="*/ 609600 h 609600"/>
                <a:gd name="connsiteX5" fmla="*/ 304800 w 838200"/>
                <a:gd name="connsiteY5" fmla="*/ 609600 h 609600"/>
                <a:gd name="connsiteX6" fmla="*/ 0 w 838200"/>
                <a:gd name="connsiteY6" fmla="*/ 304800 h 609600"/>
                <a:gd name="connsiteX7" fmla="*/ 0 w 838200"/>
                <a:gd name="connsiteY7" fmla="*/ 304800 h 609600"/>
                <a:gd name="connsiteX8" fmla="*/ 304800 w 838200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8200" h="609600">
                  <a:moveTo>
                    <a:pt x="304800" y="0"/>
                  </a:moveTo>
                  <a:lnTo>
                    <a:pt x="838200" y="0"/>
                  </a:lnTo>
                  <a:lnTo>
                    <a:pt x="838200" y="0"/>
                  </a:lnTo>
                  <a:lnTo>
                    <a:pt x="838200" y="609600"/>
                  </a:lnTo>
                  <a:lnTo>
                    <a:pt x="838200" y="609600"/>
                  </a:lnTo>
                  <a:lnTo>
                    <a:pt x="304800" y="609600"/>
                  </a:lnTo>
                  <a:cubicBezTo>
                    <a:pt x="136464" y="609600"/>
                    <a:pt x="0" y="473137"/>
                    <a:pt x="0" y="304800"/>
                  </a:cubicBezTo>
                  <a:lnTo>
                    <a:pt x="0" y="304800"/>
                  </a:lnTo>
                  <a:cubicBezTo>
                    <a:pt x="0" y="136463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9" name="Freeform: Shape 2238">
              <a:extLst>
                <a:ext uri="{FF2B5EF4-FFF2-40B4-BE49-F238E27FC236}">
                  <a16:creationId xmlns:a16="http://schemas.microsoft.com/office/drawing/2014/main" id="{EB3A42A3-299F-4AEF-B9A2-699DE51F5E20}"/>
                </a:ext>
              </a:extLst>
            </p:cNvPr>
            <p:cNvSpPr/>
            <p:nvPr/>
          </p:nvSpPr>
          <p:spPr>
            <a:xfrm>
              <a:off x="3897312" y="3368675"/>
              <a:ext cx="685800" cy="152400"/>
            </a:xfrm>
            <a:custGeom>
              <a:avLst/>
              <a:gdLst>
                <a:gd name="connsiteX0" fmla="*/ 609600 w 685800"/>
                <a:gd name="connsiteY0" fmla="*/ 152400 h 152400"/>
                <a:gd name="connsiteX1" fmla="*/ 76200 w 685800"/>
                <a:gd name="connsiteY1" fmla="*/ 152400 h 152400"/>
                <a:gd name="connsiteX2" fmla="*/ 0 w 685800"/>
                <a:gd name="connsiteY2" fmla="*/ 76200 h 152400"/>
                <a:gd name="connsiteX3" fmla="*/ 76200 w 685800"/>
                <a:gd name="connsiteY3" fmla="*/ 0 h 152400"/>
                <a:gd name="connsiteX4" fmla="*/ 609600 w 685800"/>
                <a:gd name="connsiteY4" fmla="*/ 0 h 152400"/>
                <a:gd name="connsiteX5" fmla="*/ 685800 w 685800"/>
                <a:gd name="connsiteY5" fmla="*/ 76200 h 152400"/>
                <a:gd name="connsiteX6" fmla="*/ 609600 w 685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152400">
                  <a:moveTo>
                    <a:pt x="609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609600" y="0"/>
                  </a:lnTo>
                  <a:cubicBezTo>
                    <a:pt x="651684" y="0"/>
                    <a:pt x="685800" y="34116"/>
                    <a:pt x="685800" y="76200"/>
                  </a:cubicBezTo>
                  <a:cubicBezTo>
                    <a:pt x="685800" y="118284"/>
                    <a:pt x="651684" y="152400"/>
                    <a:pt x="609600" y="152400"/>
                  </a:cubicBezTo>
                  <a:close/>
                </a:path>
              </a:pathLst>
            </a:custGeom>
            <a:solidFill>
              <a:srgbClr val="76A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0" name="Freeform: Shape 2239">
              <a:extLst>
                <a:ext uri="{FF2B5EF4-FFF2-40B4-BE49-F238E27FC236}">
                  <a16:creationId xmlns:a16="http://schemas.microsoft.com/office/drawing/2014/main" id="{886D7B88-8F7B-484E-A857-792A43BB3357}"/>
                </a:ext>
              </a:extLst>
            </p:cNvPr>
            <p:cNvSpPr/>
            <p:nvPr/>
          </p:nvSpPr>
          <p:spPr>
            <a:xfrm>
              <a:off x="4506912" y="2835275"/>
              <a:ext cx="1524000" cy="1828800"/>
            </a:xfrm>
            <a:custGeom>
              <a:avLst/>
              <a:gdLst>
                <a:gd name="connsiteX0" fmla="*/ 0 w 1524000"/>
                <a:gd name="connsiteY0" fmla="*/ 0 h 1828800"/>
                <a:gd name="connsiteX1" fmla="*/ 1524000 w 1524000"/>
                <a:gd name="connsiteY1" fmla="*/ 0 h 1828800"/>
                <a:gd name="connsiteX2" fmla="*/ 1524000 w 1524000"/>
                <a:gd name="connsiteY2" fmla="*/ 1828800 h 1828800"/>
                <a:gd name="connsiteX3" fmla="*/ 0 w 1524000"/>
                <a:gd name="connsiteY3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1828800">
                  <a:moveTo>
                    <a:pt x="0" y="0"/>
                  </a:moveTo>
                  <a:lnTo>
                    <a:pt x="1524000" y="0"/>
                  </a:lnTo>
                  <a:lnTo>
                    <a:pt x="1524000" y="1828800"/>
                  </a:lnTo>
                  <a:lnTo>
                    <a:pt x="0" y="18288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1" name="Freeform: Shape 2240">
              <a:extLst>
                <a:ext uri="{FF2B5EF4-FFF2-40B4-BE49-F238E27FC236}">
                  <a16:creationId xmlns:a16="http://schemas.microsoft.com/office/drawing/2014/main" id="{7F8BA24E-75E1-45C8-AD55-9F7D45C59060}"/>
                </a:ext>
              </a:extLst>
            </p:cNvPr>
            <p:cNvSpPr/>
            <p:nvPr/>
          </p:nvSpPr>
          <p:spPr>
            <a:xfrm>
              <a:off x="4583112" y="930275"/>
              <a:ext cx="609600" cy="1905000"/>
            </a:xfrm>
            <a:custGeom>
              <a:avLst/>
              <a:gdLst>
                <a:gd name="connsiteX0" fmla="*/ 304800 w 609600"/>
                <a:gd name="connsiteY0" fmla="*/ 114300 h 1905000"/>
                <a:gd name="connsiteX1" fmla="*/ 304800 w 609600"/>
                <a:gd name="connsiteY1" fmla="*/ 838200 h 1905000"/>
                <a:gd name="connsiteX2" fmla="*/ 609600 w 609600"/>
                <a:gd name="connsiteY2" fmla="*/ 1447800 h 1905000"/>
                <a:gd name="connsiteX3" fmla="*/ 609600 w 609600"/>
                <a:gd name="connsiteY3" fmla="*/ 1905000 h 1905000"/>
                <a:gd name="connsiteX4" fmla="*/ 304800 w 609600"/>
                <a:gd name="connsiteY4" fmla="*/ 1905000 h 1905000"/>
                <a:gd name="connsiteX5" fmla="*/ 304800 w 609600"/>
                <a:gd name="connsiteY5" fmla="*/ 1524000 h 1905000"/>
                <a:gd name="connsiteX6" fmla="*/ 0 w 609600"/>
                <a:gd name="connsiteY6" fmla="*/ 914400 h 1905000"/>
                <a:gd name="connsiteX7" fmla="*/ 0 w 609600"/>
                <a:gd name="connsiteY7" fmla="*/ 114300 h 1905000"/>
                <a:gd name="connsiteX8" fmla="*/ 114300 w 609600"/>
                <a:gd name="connsiteY8" fmla="*/ 0 h 1905000"/>
                <a:gd name="connsiteX9" fmla="*/ 190500 w 609600"/>
                <a:gd name="connsiteY9" fmla="*/ 0 h 1905000"/>
                <a:gd name="connsiteX10" fmla="*/ 304800 w 609600"/>
                <a:gd name="connsiteY10" fmla="*/ 1143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600" h="1905000">
                  <a:moveTo>
                    <a:pt x="304800" y="114300"/>
                  </a:moveTo>
                  <a:lnTo>
                    <a:pt x="304800" y="838200"/>
                  </a:lnTo>
                  <a:lnTo>
                    <a:pt x="609600" y="1447800"/>
                  </a:lnTo>
                  <a:lnTo>
                    <a:pt x="609600" y="1905000"/>
                  </a:lnTo>
                  <a:lnTo>
                    <a:pt x="304800" y="1905000"/>
                  </a:lnTo>
                  <a:lnTo>
                    <a:pt x="304800" y="1524000"/>
                  </a:lnTo>
                  <a:lnTo>
                    <a:pt x="0" y="914400"/>
                  </a:lnTo>
                  <a:lnTo>
                    <a:pt x="0" y="114300"/>
                  </a:lnTo>
                  <a:cubicBezTo>
                    <a:pt x="0" y="51174"/>
                    <a:pt x="51174" y="0"/>
                    <a:pt x="114300" y="0"/>
                  </a:cubicBezTo>
                  <a:lnTo>
                    <a:pt x="190500" y="0"/>
                  </a:lnTo>
                  <a:cubicBezTo>
                    <a:pt x="253626" y="0"/>
                    <a:pt x="304800" y="51174"/>
                    <a:pt x="304800" y="11430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2" name="Freeform: Shape 2241">
              <a:extLst>
                <a:ext uri="{FF2B5EF4-FFF2-40B4-BE49-F238E27FC236}">
                  <a16:creationId xmlns:a16="http://schemas.microsoft.com/office/drawing/2014/main" id="{A57D8CE7-8384-4F97-82C1-023764EA47FA}"/>
                </a:ext>
              </a:extLst>
            </p:cNvPr>
            <p:cNvSpPr/>
            <p:nvPr/>
          </p:nvSpPr>
          <p:spPr>
            <a:xfrm>
              <a:off x="4887912" y="1082675"/>
              <a:ext cx="457200" cy="685800"/>
            </a:xfrm>
            <a:custGeom>
              <a:avLst/>
              <a:gdLst>
                <a:gd name="connsiteX0" fmla="*/ 457200 w 457200"/>
                <a:gd name="connsiteY0" fmla="*/ 685800 h 685800"/>
                <a:gd name="connsiteX1" fmla="*/ 0 w 457200"/>
                <a:gd name="connsiteY1" fmla="*/ 685800 h 685800"/>
                <a:gd name="connsiteX2" fmla="*/ 0 w 457200"/>
                <a:gd name="connsiteY2" fmla="*/ 0 h 685800"/>
                <a:gd name="connsiteX3" fmla="*/ 457200 w 457200"/>
                <a:gd name="connsiteY3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685800">
                  <a:moveTo>
                    <a:pt x="457200" y="685800"/>
                  </a:moveTo>
                  <a:lnTo>
                    <a:pt x="0" y="685800"/>
                  </a:lnTo>
                  <a:lnTo>
                    <a:pt x="0" y="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rgbClr val="FBFB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3" name="Freeform: Shape 2242">
              <a:extLst>
                <a:ext uri="{FF2B5EF4-FFF2-40B4-BE49-F238E27FC236}">
                  <a16:creationId xmlns:a16="http://schemas.microsoft.com/office/drawing/2014/main" id="{6C6A93FB-0B83-4DDD-BE01-808144708351}"/>
                </a:ext>
              </a:extLst>
            </p:cNvPr>
            <p:cNvSpPr/>
            <p:nvPr/>
          </p:nvSpPr>
          <p:spPr>
            <a:xfrm>
              <a:off x="4887912" y="14636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4" name="Freeform: Shape 2243">
              <a:extLst>
                <a:ext uri="{FF2B5EF4-FFF2-40B4-BE49-F238E27FC236}">
                  <a16:creationId xmlns:a16="http://schemas.microsoft.com/office/drawing/2014/main" id="{4B083472-A61C-48CC-8246-7BF982262485}"/>
                </a:ext>
              </a:extLst>
            </p:cNvPr>
            <p:cNvSpPr/>
            <p:nvPr/>
          </p:nvSpPr>
          <p:spPr>
            <a:xfrm>
              <a:off x="4887912" y="12350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5" name="Freeform: Shape 2244">
              <a:extLst>
                <a:ext uri="{FF2B5EF4-FFF2-40B4-BE49-F238E27FC236}">
                  <a16:creationId xmlns:a16="http://schemas.microsoft.com/office/drawing/2014/main" id="{8592BECA-A4A5-4127-8DE7-0E35A0883A7D}"/>
                </a:ext>
              </a:extLst>
            </p:cNvPr>
            <p:cNvSpPr/>
            <p:nvPr/>
          </p:nvSpPr>
          <p:spPr>
            <a:xfrm>
              <a:off x="4735512" y="3063875"/>
              <a:ext cx="304800" cy="152400"/>
            </a:xfrm>
            <a:custGeom>
              <a:avLst/>
              <a:gdLst>
                <a:gd name="connsiteX0" fmla="*/ 228600 w 304800"/>
                <a:gd name="connsiteY0" fmla="*/ 152400 h 152400"/>
                <a:gd name="connsiteX1" fmla="*/ 76200 w 304800"/>
                <a:gd name="connsiteY1" fmla="*/ 152400 h 152400"/>
                <a:gd name="connsiteX2" fmla="*/ 0 w 304800"/>
                <a:gd name="connsiteY2" fmla="*/ 76200 h 152400"/>
                <a:gd name="connsiteX3" fmla="*/ 76200 w 304800"/>
                <a:gd name="connsiteY3" fmla="*/ 0 h 152400"/>
                <a:gd name="connsiteX4" fmla="*/ 228600 w 304800"/>
                <a:gd name="connsiteY4" fmla="*/ 0 h 152400"/>
                <a:gd name="connsiteX5" fmla="*/ 304800 w 304800"/>
                <a:gd name="connsiteY5" fmla="*/ 76200 h 152400"/>
                <a:gd name="connsiteX6" fmla="*/ 2286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cubicBezTo>
                    <a:pt x="270684" y="0"/>
                    <a:pt x="304800" y="34116"/>
                    <a:pt x="304800" y="76200"/>
                  </a:cubicBezTo>
                  <a:cubicBezTo>
                    <a:pt x="304800" y="118284"/>
                    <a:pt x="270684" y="152400"/>
                    <a:pt x="228600" y="152400"/>
                  </a:cubicBezTo>
                  <a:close/>
                </a:path>
              </a:pathLst>
            </a:custGeom>
            <a:solidFill>
              <a:srgbClr val="FBFB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6" name="Freeform: Shape 2245">
              <a:extLst>
                <a:ext uri="{FF2B5EF4-FFF2-40B4-BE49-F238E27FC236}">
                  <a16:creationId xmlns:a16="http://schemas.microsoft.com/office/drawing/2014/main" id="{0FFDC933-A5F8-418E-A99D-0D23CF19E79F}"/>
                </a:ext>
              </a:extLst>
            </p:cNvPr>
            <p:cNvSpPr/>
            <p:nvPr/>
          </p:nvSpPr>
          <p:spPr>
            <a:xfrm>
              <a:off x="5192712" y="30638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FBFB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7" name="Freeform: Shape 2246">
              <a:extLst>
                <a:ext uri="{FF2B5EF4-FFF2-40B4-BE49-F238E27FC236}">
                  <a16:creationId xmlns:a16="http://schemas.microsoft.com/office/drawing/2014/main" id="{EE304C84-08DA-47EE-BAF0-F4314FC0C655}"/>
                </a:ext>
              </a:extLst>
            </p:cNvPr>
            <p:cNvSpPr/>
            <p:nvPr/>
          </p:nvSpPr>
          <p:spPr>
            <a:xfrm>
              <a:off x="6030912" y="2987675"/>
              <a:ext cx="762000" cy="1219200"/>
            </a:xfrm>
            <a:custGeom>
              <a:avLst/>
              <a:gdLst>
                <a:gd name="connsiteX0" fmla="*/ 152400 w 762000"/>
                <a:gd name="connsiteY0" fmla="*/ 0 h 1219200"/>
                <a:gd name="connsiteX1" fmla="*/ 0 w 762000"/>
                <a:gd name="connsiteY1" fmla="*/ 0 h 1219200"/>
                <a:gd name="connsiteX2" fmla="*/ 0 w 762000"/>
                <a:gd name="connsiteY2" fmla="*/ 304800 h 1219200"/>
                <a:gd name="connsiteX3" fmla="*/ 152400 w 762000"/>
                <a:gd name="connsiteY3" fmla="*/ 304800 h 1219200"/>
                <a:gd name="connsiteX4" fmla="*/ 457200 w 762000"/>
                <a:gd name="connsiteY4" fmla="*/ 609600 h 1219200"/>
                <a:gd name="connsiteX5" fmla="*/ 457200 w 762000"/>
                <a:gd name="connsiteY5" fmla="*/ 609600 h 1219200"/>
                <a:gd name="connsiteX6" fmla="*/ 152400 w 762000"/>
                <a:gd name="connsiteY6" fmla="*/ 914400 h 1219200"/>
                <a:gd name="connsiteX7" fmla="*/ 0 w 762000"/>
                <a:gd name="connsiteY7" fmla="*/ 914400 h 1219200"/>
                <a:gd name="connsiteX8" fmla="*/ 0 w 762000"/>
                <a:gd name="connsiteY8" fmla="*/ 1219200 h 1219200"/>
                <a:gd name="connsiteX9" fmla="*/ 152400 w 762000"/>
                <a:gd name="connsiteY9" fmla="*/ 1219200 h 1219200"/>
                <a:gd name="connsiteX10" fmla="*/ 762000 w 762000"/>
                <a:gd name="connsiteY10" fmla="*/ 609600 h 1219200"/>
                <a:gd name="connsiteX11" fmla="*/ 762000 w 762000"/>
                <a:gd name="connsiteY11" fmla="*/ 609600 h 1219200"/>
                <a:gd name="connsiteX12" fmla="*/ 152400 w 762000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0" h="1219200">
                  <a:moveTo>
                    <a:pt x="152400" y="0"/>
                  </a:moveTo>
                  <a:lnTo>
                    <a:pt x="0" y="0"/>
                  </a:lnTo>
                  <a:lnTo>
                    <a:pt x="0" y="304800"/>
                  </a:lnTo>
                  <a:lnTo>
                    <a:pt x="152400" y="304800"/>
                  </a:lnTo>
                  <a:cubicBezTo>
                    <a:pt x="320737" y="304800"/>
                    <a:pt x="457200" y="441263"/>
                    <a:pt x="457200" y="609600"/>
                  </a:cubicBezTo>
                  <a:lnTo>
                    <a:pt x="457200" y="609600"/>
                  </a:lnTo>
                  <a:cubicBezTo>
                    <a:pt x="457200" y="777937"/>
                    <a:pt x="320737" y="914400"/>
                    <a:pt x="152400" y="914400"/>
                  </a:cubicBezTo>
                  <a:lnTo>
                    <a:pt x="0" y="914400"/>
                  </a:lnTo>
                  <a:lnTo>
                    <a:pt x="0" y="1219200"/>
                  </a:lnTo>
                  <a:lnTo>
                    <a:pt x="152400" y="1219200"/>
                  </a:lnTo>
                  <a:cubicBezTo>
                    <a:pt x="489073" y="1219200"/>
                    <a:pt x="762000" y="946273"/>
                    <a:pt x="762000" y="609600"/>
                  </a:cubicBezTo>
                  <a:lnTo>
                    <a:pt x="762000" y="609600"/>
                  </a:lnTo>
                  <a:cubicBezTo>
                    <a:pt x="762000" y="272927"/>
                    <a:pt x="489073" y="0"/>
                    <a:pt x="152400" y="0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8" name="Freeform: Shape 2247">
              <a:extLst>
                <a:ext uri="{FF2B5EF4-FFF2-40B4-BE49-F238E27FC236}">
                  <a16:creationId xmlns:a16="http://schemas.microsoft.com/office/drawing/2014/main" id="{68751F8C-69EE-404B-BFE2-1F1A5D5C4907}"/>
                </a:ext>
              </a:extLst>
            </p:cNvPr>
            <p:cNvSpPr/>
            <p:nvPr/>
          </p:nvSpPr>
          <p:spPr>
            <a:xfrm>
              <a:off x="5573712" y="1692275"/>
              <a:ext cx="990600" cy="457200"/>
            </a:xfrm>
            <a:custGeom>
              <a:avLst/>
              <a:gdLst>
                <a:gd name="connsiteX0" fmla="*/ 0 w 990600"/>
                <a:gd name="connsiteY0" fmla="*/ 0 h 457200"/>
                <a:gd name="connsiteX1" fmla="*/ 990600 w 990600"/>
                <a:gd name="connsiteY1" fmla="*/ 0 h 457200"/>
                <a:gd name="connsiteX2" fmla="*/ 990600 w 990600"/>
                <a:gd name="connsiteY2" fmla="*/ 457200 h 457200"/>
                <a:gd name="connsiteX3" fmla="*/ 0 w 9906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600" h="457200">
                  <a:moveTo>
                    <a:pt x="0" y="0"/>
                  </a:moveTo>
                  <a:lnTo>
                    <a:pt x="990600" y="0"/>
                  </a:lnTo>
                  <a:lnTo>
                    <a:pt x="9906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FBFB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9" name="Freeform: Shape 2248">
              <a:extLst>
                <a:ext uri="{FF2B5EF4-FFF2-40B4-BE49-F238E27FC236}">
                  <a16:creationId xmlns:a16="http://schemas.microsoft.com/office/drawing/2014/main" id="{E28B27A6-73A5-4DA7-8F66-CEAC209A2D96}"/>
                </a:ext>
              </a:extLst>
            </p:cNvPr>
            <p:cNvSpPr/>
            <p:nvPr/>
          </p:nvSpPr>
          <p:spPr>
            <a:xfrm>
              <a:off x="5573712" y="1844675"/>
              <a:ext cx="990600" cy="152400"/>
            </a:xfrm>
            <a:custGeom>
              <a:avLst/>
              <a:gdLst>
                <a:gd name="connsiteX0" fmla="*/ 0 w 990600"/>
                <a:gd name="connsiteY0" fmla="*/ 0 h 152400"/>
                <a:gd name="connsiteX1" fmla="*/ 990600 w 990600"/>
                <a:gd name="connsiteY1" fmla="*/ 0 h 152400"/>
                <a:gd name="connsiteX2" fmla="*/ 990600 w 990600"/>
                <a:gd name="connsiteY2" fmla="*/ 152400 h 152400"/>
                <a:gd name="connsiteX3" fmla="*/ 0 w 990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600" h="152400">
                  <a:moveTo>
                    <a:pt x="0" y="0"/>
                  </a:moveTo>
                  <a:lnTo>
                    <a:pt x="990600" y="0"/>
                  </a:lnTo>
                  <a:lnTo>
                    <a:pt x="990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0" name="Freeform: Shape 2249">
              <a:extLst>
                <a:ext uri="{FF2B5EF4-FFF2-40B4-BE49-F238E27FC236}">
                  <a16:creationId xmlns:a16="http://schemas.microsoft.com/office/drawing/2014/main" id="{5804393C-F8D7-42F1-8F65-7084344BED7D}"/>
                </a:ext>
              </a:extLst>
            </p:cNvPr>
            <p:cNvSpPr/>
            <p:nvPr/>
          </p:nvSpPr>
          <p:spPr>
            <a:xfrm>
              <a:off x="5497512" y="2149475"/>
              <a:ext cx="685800" cy="685800"/>
            </a:xfrm>
            <a:custGeom>
              <a:avLst/>
              <a:gdLst>
                <a:gd name="connsiteX0" fmla="*/ 685800 w 685800"/>
                <a:gd name="connsiteY0" fmla="*/ 0 h 685800"/>
                <a:gd name="connsiteX1" fmla="*/ 304800 w 685800"/>
                <a:gd name="connsiteY1" fmla="*/ 381000 h 685800"/>
                <a:gd name="connsiteX2" fmla="*/ 304800 w 685800"/>
                <a:gd name="connsiteY2" fmla="*/ 685800 h 685800"/>
                <a:gd name="connsiteX3" fmla="*/ 0 w 685800"/>
                <a:gd name="connsiteY3" fmla="*/ 685800 h 685800"/>
                <a:gd name="connsiteX4" fmla="*/ 0 w 685800"/>
                <a:gd name="connsiteY4" fmla="*/ 304800 h 685800"/>
                <a:gd name="connsiteX5" fmla="*/ 304800 w 685800"/>
                <a:gd name="connsiteY5" fmla="*/ 0 h 685800"/>
                <a:gd name="connsiteX6" fmla="*/ 685800 w 685800"/>
                <a:gd name="connsiteY6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685800">
                  <a:moveTo>
                    <a:pt x="685800" y="0"/>
                  </a:moveTo>
                  <a:lnTo>
                    <a:pt x="304800" y="381000"/>
                  </a:lnTo>
                  <a:lnTo>
                    <a:pt x="304800" y="685800"/>
                  </a:lnTo>
                  <a:lnTo>
                    <a:pt x="0" y="685800"/>
                  </a:lnTo>
                  <a:lnTo>
                    <a:pt x="0" y="304800"/>
                  </a:lnTo>
                  <a:lnTo>
                    <a:pt x="304800" y="0"/>
                  </a:lnTo>
                  <a:lnTo>
                    <a:pt x="685800" y="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1" name="Freeform: Shape 2250">
              <a:extLst>
                <a:ext uri="{FF2B5EF4-FFF2-40B4-BE49-F238E27FC236}">
                  <a16:creationId xmlns:a16="http://schemas.microsoft.com/office/drawing/2014/main" id="{AE5F9A31-506D-4A45-9B11-00120CAEF3B3}"/>
                </a:ext>
              </a:extLst>
            </p:cNvPr>
            <p:cNvSpPr/>
            <p:nvPr/>
          </p:nvSpPr>
          <p:spPr>
            <a:xfrm>
              <a:off x="4735512" y="3063875"/>
              <a:ext cx="304800" cy="152400"/>
            </a:xfrm>
            <a:custGeom>
              <a:avLst/>
              <a:gdLst>
                <a:gd name="connsiteX0" fmla="*/ 228600 w 304800"/>
                <a:gd name="connsiteY0" fmla="*/ 0 h 152400"/>
                <a:gd name="connsiteX1" fmla="*/ 76200 w 304800"/>
                <a:gd name="connsiteY1" fmla="*/ 0 h 152400"/>
                <a:gd name="connsiteX2" fmla="*/ 0 w 304800"/>
                <a:gd name="connsiteY2" fmla="*/ 76200 h 152400"/>
                <a:gd name="connsiteX3" fmla="*/ 76200 w 304800"/>
                <a:gd name="connsiteY3" fmla="*/ 152400 h 152400"/>
                <a:gd name="connsiteX4" fmla="*/ 228600 w 304800"/>
                <a:gd name="connsiteY4" fmla="*/ 152400 h 152400"/>
                <a:gd name="connsiteX5" fmla="*/ 304800 w 304800"/>
                <a:gd name="connsiteY5" fmla="*/ 76200 h 152400"/>
                <a:gd name="connsiteX6" fmla="*/ 228600 w 3048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228600" y="152400"/>
                  </a:lnTo>
                  <a:cubicBezTo>
                    <a:pt x="270684" y="152400"/>
                    <a:pt x="304800" y="118284"/>
                    <a:pt x="304800" y="76200"/>
                  </a:cubicBezTo>
                  <a:cubicBezTo>
                    <a:pt x="304800" y="34116"/>
                    <a:pt x="270684" y="0"/>
                    <a:pt x="2286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2" name="Freeform: Shape 2251">
              <a:extLst>
                <a:ext uri="{FF2B5EF4-FFF2-40B4-BE49-F238E27FC236}">
                  <a16:creationId xmlns:a16="http://schemas.microsoft.com/office/drawing/2014/main" id="{90074A54-20EF-4724-8E7A-E8215ACE8646}"/>
                </a:ext>
              </a:extLst>
            </p:cNvPr>
            <p:cNvSpPr/>
            <p:nvPr/>
          </p:nvSpPr>
          <p:spPr>
            <a:xfrm>
              <a:off x="2759961" y="554924"/>
              <a:ext cx="4552950" cy="4552950"/>
            </a:xfrm>
            <a:custGeom>
              <a:avLst/>
              <a:gdLst>
                <a:gd name="connsiteX0" fmla="*/ 3897029 w 4552950"/>
                <a:gd name="connsiteY0" fmla="*/ 3896543 h 4552950"/>
                <a:gd name="connsiteX1" fmla="*/ 3885245 w 4552950"/>
                <a:gd name="connsiteY1" fmla="*/ 663672 h 4552950"/>
                <a:gd name="connsiteX2" fmla="*/ 664158 w 4552950"/>
                <a:gd name="connsiteY2" fmla="*/ 663672 h 4552950"/>
                <a:gd name="connsiteX3" fmla="*/ 663672 w 4552950"/>
                <a:gd name="connsiteY3" fmla="*/ 664158 h 4552950"/>
                <a:gd name="connsiteX4" fmla="*/ 675457 w 4552950"/>
                <a:gd name="connsiteY4" fmla="*/ 3897029 h 4552950"/>
                <a:gd name="connsiteX5" fmla="*/ 3896543 w 4552950"/>
                <a:gd name="connsiteY5" fmla="*/ 3897029 h 4552950"/>
                <a:gd name="connsiteX6" fmla="*/ 3896801 w 4552950"/>
                <a:gd name="connsiteY6" fmla="*/ 3896800 h 4552950"/>
                <a:gd name="connsiteX7" fmla="*/ 3789034 w 4552950"/>
                <a:gd name="connsiteY7" fmla="*/ 771667 h 4552950"/>
                <a:gd name="connsiteX8" fmla="*/ 3841860 w 4552950"/>
                <a:gd name="connsiteY8" fmla="*/ 3734094 h 4552950"/>
                <a:gd name="connsiteX9" fmla="*/ 3751963 w 4552950"/>
                <a:gd name="connsiteY9" fmla="*/ 3644140 h 4552950"/>
                <a:gd name="connsiteX10" fmla="*/ 4025421 w 4552950"/>
                <a:gd name="connsiteY10" fmla="*/ 2713791 h 4552950"/>
                <a:gd name="connsiteX11" fmla="*/ 3423351 w 4552950"/>
                <a:gd name="connsiteY11" fmla="*/ 2356551 h 4552950"/>
                <a:gd name="connsiteX12" fmla="*/ 3347151 w 4552950"/>
                <a:gd name="connsiteY12" fmla="*/ 2356551 h 4552950"/>
                <a:gd name="connsiteX13" fmla="*/ 3347151 w 4552950"/>
                <a:gd name="connsiteY13" fmla="*/ 2280351 h 4552950"/>
                <a:gd name="connsiteX14" fmla="*/ 3270951 w 4552950"/>
                <a:gd name="connsiteY14" fmla="*/ 2204151 h 4552950"/>
                <a:gd name="connsiteX15" fmla="*/ 3118551 w 4552950"/>
                <a:gd name="connsiteY15" fmla="*/ 2204151 h 4552950"/>
                <a:gd name="connsiteX16" fmla="*/ 3118551 w 4552950"/>
                <a:gd name="connsiteY16" fmla="*/ 2007107 h 4552950"/>
                <a:gd name="connsiteX17" fmla="*/ 3454916 w 4552950"/>
                <a:gd name="connsiteY17" fmla="*/ 1670751 h 4552950"/>
                <a:gd name="connsiteX18" fmla="*/ 3804351 w 4552950"/>
                <a:gd name="connsiteY18" fmla="*/ 1670751 h 4552950"/>
                <a:gd name="connsiteX19" fmla="*/ 3880551 w 4552950"/>
                <a:gd name="connsiteY19" fmla="*/ 1594551 h 4552950"/>
                <a:gd name="connsiteX20" fmla="*/ 3880551 w 4552950"/>
                <a:gd name="connsiteY20" fmla="*/ 1137351 h 4552950"/>
                <a:gd name="connsiteX21" fmla="*/ 3804351 w 4552950"/>
                <a:gd name="connsiteY21" fmla="*/ 1061151 h 4552950"/>
                <a:gd name="connsiteX22" fmla="*/ 2813751 w 4552950"/>
                <a:gd name="connsiteY22" fmla="*/ 1061151 h 4552950"/>
                <a:gd name="connsiteX23" fmla="*/ 2737551 w 4552950"/>
                <a:gd name="connsiteY23" fmla="*/ 1137351 h 4552950"/>
                <a:gd name="connsiteX24" fmla="*/ 2737551 w 4552950"/>
                <a:gd name="connsiteY24" fmla="*/ 1594551 h 4552950"/>
                <a:gd name="connsiteX25" fmla="*/ 2813751 w 4552950"/>
                <a:gd name="connsiteY25" fmla="*/ 1670751 h 4552950"/>
                <a:gd name="connsiteX26" fmla="*/ 2858385 w 4552950"/>
                <a:gd name="connsiteY26" fmla="*/ 1670751 h 4552950"/>
                <a:gd name="connsiteX27" fmla="*/ 2683668 w 4552950"/>
                <a:gd name="connsiteY27" fmla="*/ 1845468 h 4552950"/>
                <a:gd name="connsiteX28" fmla="*/ 2661351 w 4552950"/>
                <a:gd name="connsiteY28" fmla="*/ 1899351 h 4552950"/>
                <a:gd name="connsiteX29" fmla="*/ 2661351 w 4552950"/>
                <a:gd name="connsiteY29" fmla="*/ 2204151 h 4552950"/>
                <a:gd name="connsiteX30" fmla="*/ 2508951 w 4552950"/>
                <a:gd name="connsiteY30" fmla="*/ 2204151 h 4552950"/>
                <a:gd name="connsiteX31" fmla="*/ 2508951 w 4552950"/>
                <a:gd name="connsiteY31" fmla="*/ 1823151 h 4552950"/>
                <a:gd name="connsiteX32" fmla="*/ 2500902 w 4552950"/>
                <a:gd name="connsiteY32" fmla="*/ 1789070 h 4552950"/>
                <a:gd name="connsiteX33" fmla="*/ 2251242 w 4552950"/>
                <a:gd name="connsiteY33" fmla="*/ 1289751 h 4552950"/>
                <a:gd name="connsiteX34" fmla="*/ 2585151 w 4552950"/>
                <a:gd name="connsiteY34" fmla="*/ 1289751 h 4552950"/>
                <a:gd name="connsiteX35" fmla="*/ 2661351 w 4552950"/>
                <a:gd name="connsiteY35" fmla="*/ 1213551 h 4552950"/>
                <a:gd name="connsiteX36" fmla="*/ 2661351 w 4552950"/>
                <a:gd name="connsiteY36" fmla="*/ 527751 h 4552950"/>
                <a:gd name="connsiteX37" fmla="*/ 2585151 w 4552950"/>
                <a:gd name="connsiteY37" fmla="*/ 451551 h 4552950"/>
                <a:gd name="connsiteX38" fmla="*/ 2200341 w 4552950"/>
                <a:gd name="connsiteY38" fmla="*/ 451551 h 4552950"/>
                <a:gd name="connsiteX39" fmla="*/ 2013651 w 4552950"/>
                <a:gd name="connsiteY39" fmla="*/ 299151 h 4552950"/>
                <a:gd name="connsiteX40" fmla="*/ 1937451 w 4552950"/>
                <a:gd name="connsiteY40" fmla="*/ 299151 h 4552950"/>
                <a:gd name="connsiteX41" fmla="*/ 1746951 w 4552950"/>
                <a:gd name="connsiteY41" fmla="*/ 489651 h 4552950"/>
                <a:gd name="connsiteX42" fmla="*/ 1746951 w 4552950"/>
                <a:gd name="connsiteY42" fmla="*/ 1289751 h 4552950"/>
                <a:gd name="connsiteX43" fmla="*/ 1754999 w 4552950"/>
                <a:gd name="connsiteY43" fmla="*/ 1323831 h 4552950"/>
                <a:gd name="connsiteX44" fmla="*/ 2051751 w 4552950"/>
                <a:gd name="connsiteY44" fmla="*/ 1917344 h 4552950"/>
                <a:gd name="connsiteX45" fmla="*/ 2051751 w 4552950"/>
                <a:gd name="connsiteY45" fmla="*/ 1944013 h 4552950"/>
                <a:gd name="connsiteX46" fmla="*/ 826607 w 4552950"/>
                <a:gd name="connsiteY46" fmla="*/ 718841 h 4552950"/>
                <a:gd name="connsiteX47" fmla="*/ 3789034 w 4552950"/>
                <a:gd name="connsiteY47" fmla="*/ 771667 h 4552950"/>
                <a:gd name="connsiteX48" fmla="*/ 1670751 w 4552950"/>
                <a:gd name="connsiteY48" fmla="*/ 4032951 h 4552950"/>
                <a:gd name="connsiteX49" fmla="*/ 1442151 w 4552950"/>
                <a:gd name="connsiteY49" fmla="*/ 4032951 h 4552950"/>
                <a:gd name="connsiteX50" fmla="*/ 1061151 w 4552950"/>
                <a:gd name="connsiteY50" fmla="*/ 3651951 h 4552950"/>
                <a:gd name="connsiteX51" fmla="*/ 1442151 w 4552950"/>
                <a:gd name="connsiteY51" fmla="*/ 3270951 h 4552950"/>
                <a:gd name="connsiteX52" fmla="*/ 1670751 w 4552950"/>
                <a:gd name="connsiteY52" fmla="*/ 3270951 h 4552950"/>
                <a:gd name="connsiteX53" fmla="*/ 1670751 w 4552950"/>
                <a:gd name="connsiteY53" fmla="*/ 3575751 h 4552950"/>
                <a:gd name="connsiteX54" fmla="*/ 1442151 w 4552950"/>
                <a:gd name="connsiteY54" fmla="*/ 3575751 h 4552950"/>
                <a:gd name="connsiteX55" fmla="*/ 1365951 w 4552950"/>
                <a:gd name="connsiteY55" fmla="*/ 3651951 h 4552950"/>
                <a:gd name="connsiteX56" fmla="*/ 1442151 w 4552950"/>
                <a:gd name="connsiteY56" fmla="*/ 3728151 h 4552950"/>
                <a:gd name="connsiteX57" fmla="*/ 1670751 w 4552950"/>
                <a:gd name="connsiteY57" fmla="*/ 3728151 h 4552950"/>
                <a:gd name="connsiteX58" fmla="*/ 1213551 w 4552950"/>
                <a:gd name="connsiteY58" fmla="*/ 3118551 h 4552950"/>
                <a:gd name="connsiteX59" fmla="*/ 984951 w 4552950"/>
                <a:gd name="connsiteY59" fmla="*/ 2889951 h 4552950"/>
                <a:gd name="connsiteX60" fmla="*/ 1213551 w 4552950"/>
                <a:gd name="connsiteY60" fmla="*/ 2661351 h 4552950"/>
                <a:gd name="connsiteX61" fmla="*/ 1670751 w 4552950"/>
                <a:gd name="connsiteY61" fmla="*/ 2661351 h 4552950"/>
                <a:gd name="connsiteX62" fmla="*/ 1670751 w 4552950"/>
                <a:gd name="connsiteY62" fmla="*/ 2813751 h 4552950"/>
                <a:gd name="connsiteX63" fmla="*/ 1213551 w 4552950"/>
                <a:gd name="connsiteY63" fmla="*/ 2813751 h 4552950"/>
                <a:gd name="connsiteX64" fmla="*/ 1137351 w 4552950"/>
                <a:gd name="connsiteY64" fmla="*/ 2889951 h 4552950"/>
                <a:gd name="connsiteX65" fmla="*/ 1213551 w 4552950"/>
                <a:gd name="connsiteY65" fmla="*/ 2966151 h 4552950"/>
                <a:gd name="connsiteX66" fmla="*/ 1670751 w 4552950"/>
                <a:gd name="connsiteY66" fmla="*/ 2966151 h 4552950"/>
                <a:gd name="connsiteX67" fmla="*/ 1670751 w 4552950"/>
                <a:gd name="connsiteY67" fmla="*/ 3118551 h 4552950"/>
                <a:gd name="connsiteX68" fmla="*/ 1213551 w 4552950"/>
                <a:gd name="connsiteY68" fmla="*/ 3118551 h 4552950"/>
                <a:gd name="connsiteX69" fmla="*/ 1823151 w 4552950"/>
                <a:gd name="connsiteY69" fmla="*/ 2356551 h 4552950"/>
                <a:gd name="connsiteX70" fmla="*/ 2248785 w 4552950"/>
                <a:gd name="connsiteY70" fmla="*/ 2356551 h 4552950"/>
                <a:gd name="connsiteX71" fmla="*/ 2441657 w 4552950"/>
                <a:gd name="connsiteY71" fmla="*/ 2549432 h 4552950"/>
                <a:gd name="connsiteX72" fmla="*/ 2473248 w 4552950"/>
                <a:gd name="connsiteY72" fmla="*/ 2652461 h 4552950"/>
                <a:gd name="connsiteX73" fmla="*/ 2508951 w 4552950"/>
                <a:gd name="connsiteY73" fmla="*/ 2661351 h 4552950"/>
                <a:gd name="connsiteX74" fmla="*/ 2553585 w 4552950"/>
                <a:gd name="connsiteY74" fmla="*/ 2661351 h 4552950"/>
                <a:gd name="connsiteX75" fmla="*/ 3194751 w 4552950"/>
                <a:gd name="connsiteY75" fmla="*/ 3302517 h 4552950"/>
                <a:gd name="connsiteX76" fmla="*/ 3194751 w 4552950"/>
                <a:gd name="connsiteY76" fmla="*/ 4032951 h 4552950"/>
                <a:gd name="connsiteX77" fmla="*/ 1823151 w 4552950"/>
                <a:gd name="connsiteY77" fmla="*/ 4032951 h 4552950"/>
                <a:gd name="connsiteX78" fmla="*/ 2196102 w 4552950"/>
                <a:gd name="connsiteY78" fmla="*/ 1865270 h 4552950"/>
                <a:gd name="connsiteX79" fmla="*/ 1899351 w 4552950"/>
                <a:gd name="connsiteY79" fmla="*/ 1271758 h 4552950"/>
                <a:gd name="connsiteX80" fmla="*/ 1899351 w 4552950"/>
                <a:gd name="connsiteY80" fmla="*/ 489651 h 4552950"/>
                <a:gd name="connsiteX81" fmla="*/ 1937451 w 4552950"/>
                <a:gd name="connsiteY81" fmla="*/ 451551 h 4552950"/>
                <a:gd name="connsiteX82" fmla="*/ 2013651 w 4552950"/>
                <a:gd name="connsiteY82" fmla="*/ 451551 h 4552950"/>
                <a:gd name="connsiteX83" fmla="*/ 2051751 w 4552950"/>
                <a:gd name="connsiteY83" fmla="*/ 489651 h 4552950"/>
                <a:gd name="connsiteX84" fmla="*/ 2051751 w 4552950"/>
                <a:gd name="connsiteY84" fmla="*/ 1213551 h 4552950"/>
                <a:gd name="connsiteX85" fmla="*/ 2059799 w 4552950"/>
                <a:gd name="connsiteY85" fmla="*/ 1247631 h 4552950"/>
                <a:gd name="connsiteX86" fmla="*/ 2356551 w 4552950"/>
                <a:gd name="connsiteY86" fmla="*/ 1841144 h 4552950"/>
                <a:gd name="connsiteX87" fmla="*/ 2356551 w 4552950"/>
                <a:gd name="connsiteY87" fmla="*/ 2204151 h 4552950"/>
                <a:gd name="connsiteX88" fmla="*/ 2311916 w 4552950"/>
                <a:gd name="connsiteY88" fmla="*/ 2204151 h 4552950"/>
                <a:gd name="connsiteX89" fmla="*/ 2204151 w 4552950"/>
                <a:gd name="connsiteY89" fmla="*/ 2096385 h 4552950"/>
                <a:gd name="connsiteX90" fmla="*/ 2204151 w 4552950"/>
                <a:gd name="connsiteY90" fmla="*/ 1899351 h 4552950"/>
                <a:gd name="connsiteX91" fmla="*/ 2196102 w 4552950"/>
                <a:gd name="connsiteY91" fmla="*/ 1865270 h 4552950"/>
                <a:gd name="connsiteX92" fmla="*/ 2508951 w 4552950"/>
                <a:gd name="connsiteY92" fmla="*/ 603951 h 4552950"/>
                <a:gd name="connsiteX93" fmla="*/ 2508951 w 4552950"/>
                <a:gd name="connsiteY93" fmla="*/ 680151 h 4552950"/>
                <a:gd name="connsiteX94" fmla="*/ 2204151 w 4552950"/>
                <a:gd name="connsiteY94" fmla="*/ 680151 h 4552950"/>
                <a:gd name="connsiteX95" fmla="*/ 2204151 w 4552950"/>
                <a:gd name="connsiteY95" fmla="*/ 603951 h 4552950"/>
                <a:gd name="connsiteX96" fmla="*/ 2508951 w 4552950"/>
                <a:gd name="connsiteY96" fmla="*/ 908751 h 4552950"/>
                <a:gd name="connsiteX97" fmla="*/ 2204151 w 4552950"/>
                <a:gd name="connsiteY97" fmla="*/ 908751 h 4552950"/>
                <a:gd name="connsiteX98" fmla="*/ 2204151 w 4552950"/>
                <a:gd name="connsiteY98" fmla="*/ 832551 h 4552950"/>
                <a:gd name="connsiteX99" fmla="*/ 2508951 w 4552950"/>
                <a:gd name="connsiteY99" fmla="*/ 832551 h 4552950"/>
                <a:gd name="connsiteX100" fmla="*/ 2204151 w 4552950"/>
                <a:gd name="connsiteY100" fmla="*/ 1061151 h 4552950"/>
                <a:gd name="connsiteX101" fmla="*/ 2508951 w 4552950"/>
                <a:gd name="connsiteY101" fmla="*/ 1061151 h 4552950"/>
                <a:gd name="connsiteX102" fmla="*/ 2508951 w 4552950"/>
                <a:gd name="connsiteY102" fmla="*/ 1137351 h 4552950"/>
                <a:gd name="connsiteX103" fmla="*/ 2204151 w 4552950"/>
                <a:gd name="connsiteY103" fmla="*/ 1137351 h 4552950"/>
                <a:gd name="connsiteX104" fmla="*/ 3728151 w 4552950"/>
                <a:gd name="connsiteY104" fmla="*/ 1289751 h 4552950"/>
                <a:gd name="connsiteX105" fmla="*/ 2889951 w 4552950"/>
                <a:gd name="connsiteY105" fmla="*/ 1289751 h 4552950"/>
                <a:gd name="connsiteX106" fmla="*/ 2889951 w 4552950"/>
                <a:gd name="connsiteY106" fmla="*/ 1213551 h 4552950"/>
                <a:gd name="connsiteX107" fmla="*/ 3728151 w 4552950"/>
                <a:gd name="connsiteY107" fmla="*/ 1213551 h 4552950"/>
                <a:gd name="connsiteX108" fmla="*/ 2889951 w 4552950"/>
                <a:gd name="connsiteY108" fmla="*/ 1442151 h 4552950"/>
                <a:gd name="connsiteX109" fmla="*/ 3728151 w 4552950"/>
                <a:gd name="connsiteY109" fmla="*/ 1442151 h 4552950"/>
                <a:gd name="connsiteX110" fmla="*/ 3728151 w 4552950"/>
                <a:gd name="connsiteY110" fmla="*/ 1518351 h 4552950"/>
                <a:gd name="connsiteX111" fmla="*/ 2889951 w 4552950"/>
                <a:gd name="connsiteY111" fmla="*/ 1518351 h 4552950"/>
                <a:gd name="connsiteX112" fmla="*/ 3239394 w 4552950"/>
                <a:gd name="connsiteY112" fmla="*/ 1670751 h 4552950"/>
                <a:gd name="connsiteX113" fmla="*/ 2988468 w 4552950"/>
                <a:gd name="connsiteY113" fmla="*/ 1921668 h 4552950"/>
                <a:gd name="connsiteX114" fmla="*/ 2966151 w 4552950"/>
                <a:gd name="connsiteY114" fmla="*/ 1975551 h 4552950"/>
                <a:gd name="connsiteX115" fmla="*/ 2966151 w 4552950"/>
                <a:gd name="connsiteY115" fmla="*/ 2204151 h 4552950"/>
                <a:gd name="connsiteX116" fmla="*/ 2813751 w 4552950"/>
                <a:gd name="connsiteY116" fmla="*/ 2204151 h 4552950"/>
                <a:gd name="connsiteX117" fmla="*/ 2813751 w 4552950"/>
                <a:gd name="connsiteY117" fmla="*/ 1930907 h 4552950"/>
                <a:gd name="connsiteX118" fmla="*/ 3073907 w 4552950"/>
                <a:gd name="connsiteY118" fmla="*/ 1670751 h 4552950"/>
                <a:gd name="connsiteX119" fmla="*/ 3194751 w 4552950"/>
                <a:gd name="connsiteY119" fmla="*/ 2356551 h 4552950"/>
                <a:gd name="connsiteX120" fmla="*/ 3194751 w 4552950"/>
                <a:gd name="connsiteY120" fmla="*/ 3086985 h 4552950"/>
                <a:gd name="connsiteX121" fmla="*/ 2769116 w 4552950"/>
                <a:gd name="connsiteY121" fmla="*/ 2661351 h 4552950"/>
                <a:gd name="connsiteX122" fmla="*/ 2813751 w 4552950"/>
                <a:gd name="connsiteY122" fmla="*/ 2661351 h 4552950"/>
                <a:gd name="connsiteX123" fmla="*/ 2889951 w 4552950"/>
                <a:gd name="connsiteY123" fmla="*/ 2585151 h 4552950"/>
                <a:gd name="connsiteX124" fmla="*/ 2813751 w 4552950"/>
                <a:gd name="connsiteY124" fmla="*/ 2508951 h 4552950"/>
                <a:gd name="connsiteX125" fmla="*/ 2616716 w 4552950"/>
                <a:gd name="connsiteY125" fmla="*/ 2508951 h 4552950"/>
                <a:gd name="connsiteX126" fmla="*/ 2464316 w 4552950"/>
                <a:gd name="connsiteY126" fmla="*/ 2356551 h 4552950"/>
                <a:gd name="connsiteX127" fmla="*/ 3347151 w 4552950"/>
                <a:gd name="connsiteY127" fmla="*/ 2813751 h 4552950"/>
                <a:gd name="connsiteX128" fmla="*/ 3423351 w 4552950"/>
                <a:gd name="connsiteY128" fmla="*/ 2813751 h 4552950"/>
                <a:gd name="connsiteX129" fmla="*/ 3651951 w 4552950"/>
                <a:gd name="connsiteY129" fmla="*/ 3042351 h 4552950"/>
                <a:gd name="connsiteX130" fmla="*/ 3423351 w 4552950"/>
                <a:gd name="connsiteY130" fmla="*/ 3270951 h 4552950"/>
                <a:gd name="connsiteX131" fmla="*/ 3378716 w 4552950"/>
                <a:gd name="connsiteY131" fmla="*/ 3270951 h 4552950"/>
                <a:gd name="connsiteX132" fmla="*/ 3347151 w 4552950"/>
                <a:gd name="connsiteY132" fmla="*/ 3239385 h 4552950"/>
                <a:gd name="connsiteX133" fmla="*/ 3347151 w 4552950"/>
                <a:gd name="connsiteY133" fmla="*/ 3454917 h 4552950"/>
                <a:gd name="connsiteX134" fmla="*/ 3466118 w 4552950"/>
                <a:gd name="connsiteY134" fmla="*/ 3573884 h 4552950"/>
                <a:gd name="connsiteX135" fmla="*/ 3423351 w 4552950"/>
                <a:gd name="connsiteY135" fmla="*/ 3575789 h 4552950"/>
                <a:gd name="connsiteX136" fmla="*/ 3347151 w 4552950"/>
                <a:gd name="connsiteY136" fmla="*/ 3575789 h 4552950"/>
                <a:gd name="connsiteX137" fmla="*/ 3518963 w 4552950"/>
                <a:gd name="connsiteY137" fmla="*/ 3411187 h 4552950"/>
                <a:gd name="connsiteX138" fmla="*/ 3792298 w 4552950"/>
                <a:gd name="connsiteY138" fmla="*/ 2946849 h 4552950"/>
                <a:gd name="connsiteX139" fmla="*/ 3423351 w 4552950"/>
                <a:gd name="connsiteY139" fmla="*/ 2661351 h 4552950"/>
                <a:gd name="connsiteX140" fmla="*/ 3347151 w 4552950"/>
                <a:gd name="connsiteY140" fmla="*/ 2661351 h 4552950"/>
                <a:gd name="connsiteX141" fmla="*/ 3347151 w 4552950"/>
                <a:gd name="connsiteY141" fmla="*/ 2508951 h 4552950"/>
                <a:gd name="connsiteX142" fmla="*/ 3423351 w 4552950"/>
                <a:gd name="connsiteY142" fmla="*/ 2508951 h 4552950"/>
                <a:gd name="connsiteX143" fmla="*/ 3956742 w 4552950"/>
                <a:gd name="connsiteY143" fmla="*/ 3042169 h 4552950"/>
                <a:gd name="connsiteX144" fmla="*/ 3638187 w 4552950"/>
                <a:gd name="connsiteY144" fmla="*/ 3530412 h 4552950"/>
                <a:gd name="connsiteX145" fmla="*/ 3347151 w 4552950"/>
                <a:gd name="connsiteY145" fmla="*/ 4109151 h 4552950"/>
                <a:gd name="connsiteX146" fmla="*/ 3347151 w 4552950"/>
                <a:gd name="connsiteY146" fmla="*/ 3728151 h 4552950"/>
                <a:gd name="connsiteX147" fmla="*/ 3423351 w 4552950"/>
                <a:gd name="connsiteY147" fmla="*/ 3728151 h 4552950"/>
                <a:gd name="connsiteX148" fmla="*/ 3597820 w 4552950"/>
                <a:gd name="connsiteY148" fmla="*/ 3705586 h 4552950"/>
                <a:gd name="connsiteX149" fmla="*/ 3734094 w 4552950"/>
                <a:gd name="connsiteY149" fmla="*/ 3841860 h 4552950"/>
                <a:gd name="connsiteX150" fmla="*/ 3343979 w 4552950"/>
                <a:gd name="connsiteY150" fmla="*/ 4130839 h 4552950"/>
                <a:gd name="connsiteX151" fmla="*/ 3347151 w 4552950"/>
                <a:gd name="connsiteY151" fmla="*/ 4109151 h 4552950"/>
                <a:gd name="connsiteX152" fmla="*/ 146751 w 4552950"/>
                <a:gd name="connsiteY152" fmla="*/ 2280351 h 4552950"/>
                <a:gd name="connsiteX153" fmla="*/ 718841 w 4552950"/>
                <a:gd name="connsiteY153" fmla="*/ 826607 h 4552950"/>
                <a:gd name="connsiteX154" fmla="*/ 2051751 w 4552950"/>
                <a:gd name="connsiteY154" fmla="*/ 2159517 h 4552950"/>
                <a:gd name="connsiteX155" fmla="*/ 2051751 w 4552950"/>
                <a:gd name="connsiteY155" fmla="*/ 2204151 h 4552950"/>
                <a:gd name="connsiteX156" fmla="*/ 1746951 w 4552950"/>
                <a:gd name="connsiteY156" fmla="*/ 2204151 h 4552950"/>
                <a:gd name="connsiteX157" fmla="*/ 1670751 w 4552950"/>
                <a:gd name="connsiteY157" fmla="*/ 2280351 h 4552950"/>
                <a:gd name="connsiteX158" fmla="*/ 1670751 w 4552950"/>
                <a:gd name="connsiteY158" fmla="*/ 2508951 h 4552950"/>
                <a:gd name="connsiteX159" fmla="*/ 1213551 w 4552950"/>
                <a:gd name="connsiteY159" fmla="*/ 2508951 h 4552950"/>
                <a:gd name="connsiteX160" fmla="*/ 832567 w 4552950"/>
                <a:gd name="connsiteY160" fmla="*/ 2889872 h 4552950"/>
                <a:gd name="connsiteX161" fmla="*/ 1091278 w 4552950"/>
                <a:gd name="connsiteY161" fmla="*/ 3250710 h 4552950"/>
                <a:gd name="connsiteX162" fmla="*/ 1039826 w 4552950"/>
                <a:gd name="connsiteY162" fmla="*/ 4001796 h 4552950"/>
                <a:gd name="connsiteX163" fmla="*/ 1087802 w 4552950"/>
                <a:gd name="connsiteY163" fmla="*/ 4050191 h 4552950"/>
                <a:gd name="connsiteX164" fmla="*/ 771667 w 4552950"/>
                <a:gd name="connsiteY164" fmla="*/ 3789035 h 4552950"/>
                <a:gd name="connsiteX165" fmla="*/ 146751 w 4552950"/>
                <a:gd name="connsiteY165" fmla="*/ 2280351 h 4552950"/>
                <a:gd name="connsiteX166" fmla="*/ 1248650 w 4552950"/>
                <a:gd name="connsiteY166" fmla="*/ 4148870 h 4552950"/>
                <a:gd name="connsiteX167" fmla="*/ 1442151 w 4552950"/>
                <a:gd name="connsiteY167" fmla="*/ 4185351 h 4552950"/>
                <a:gd name="connsiteX168" fmla="*/ 3243452 w 4552950"/>
                <a:gd name="connsiteY168" fmla="*/ 4185351 h 4552950"/>
                <a:gd name="connsiteX169" fmla="*/ 1248650 w 4552950"/>
                <a:gd name="connsiteY169" fmla="*/ 4148870 h 455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552950" h="4552950">
                  <a:moveTo>
                    <a:pt x="3897029" y="3896543"/>
                  </a:moveTo>
                  <a:cubicBezTo>
                    <a:pt x="4786508" y="3000556"/>
                    <a:pt x="4781231" y="1553151"/>
                    <a:pt x="3885245" y="663672"/>
                  </a:cubicBezTo>
                  <a:cubicBezTo>
                    <a:pt x="2993873" y="-221224"/>
                    <a:pt x="1555530" y="-221224"/>
                    <a:pt x="664158" y="663672"/>
                  </a:cubicBezTo>
                  <a:cubicBezTo>
                    <a:pt x="663978" y="663815"/>
                    <a:pt x="663815" y="663978"/>
                    <a:pt x="663672" y="664158"/>
                  </a:cubicBezTo>
                  <a:cubicBezTo>
                    <a:pt x="-225806" y="1560145"/>
                    <a:pt x="-220530" y="3007551"/>
                    <a:pt x="675457" y="3897029"/>
                  </a:cubicBezTo>
                  <a:cubicBezTo>
                    <a:pt x="1566828" y="4781926"/>
                    <a:pt x="3005172" y="4781926"/>
                    <a:pt x="3896543" y="3897029"/>
                  </a:cubicBezTo>
                  <a:cubicBezTo>
                    <a:pt x="3896633" y="3896958"/>
                    <a:pt x="3896719" y="3896882"/>
                    <a:pt x="3896801" y="3896800"/>
                  </a:cubicBezTo>
                  <a:close/>
                  <a:moveTo>
                    <a:pt x="3789034" y="771667"/>
                  </a:moveTo>
                  <a:cubicBezTo>
                    <a:pt x="4601323" y="1583882"/>
                    <a:pt x="4624675" y="2893436"/>
                    <a:pt x="3841860" y="3734094"/>
                  </a:cubicBezTo>
                  <a:lnTo>
                    <a:pt x="3751963" y="3644140"/>
                  </a:lnTo>
                  <a:cubicBezTo>
                    <a:pt x="4084386" y="3462745"/>
                    <a:pt x="4206817" y="3046213"/>
                    <a:pt x="4025421" y="2713791"/>
                  </a:cubicBezTo>
                  <a:cubicBezTo>
                    <a:pt x="3905220" y="2493512"/>
                    <a:pt x="3674291" y="2356490"/>
                    <a:pt x="3423351" y="2356551"/>
                  </a:cubicBezTo>
                  <a:lnTo>
                    <a:pt x="3347151" y="2356551"/>
                  </a:lnTo>
                  <a:lnTo>
                    <a:pt x="3347151" y="2280351"/>
                  </a:lnTo>
                  <a:cubicBezTo>
                    <a:pt x="3347151" y="2238267"/>
                    <a:pt x="3313035" y="2204151"/>
                    <a:pt x="3270951" y="2204151"/>
                  </a:cubicBezTo>
                  <a:lnTo>
                    <a:pt x="3118551" y="2204151"/>
                  </a:lnTo>
                  <a:lnTo>
                    <a:pt x="3118551" y="2007107"/>
                  </a:lnTo>
                  <a:lnTo>
                    <a:pt x="3454916" y="1670751"/>
                  </a:lnTo>
                  <a:lnTo>
                    <a:pt x="3804351" y="1670751"/>
                  </a:lnTo>
                  <a:cubicBezTo>
                    <a:pt x="3846435" y="1670751"/>
                    <a:pt x="3880551" y="1636635"/>
                    <a:pt x="3880551" y="1594551"/>
                  </a:cubicBezTo>
                  <a:lnTo>
                    <a:pt x="3880551" y="1137351"/>
                  </a:lnTo>
                  <a:cubicBezTo>
                    <a:pt x="3880551" y="1095267"/>
                    <a:pt x="3846435" y="1061151"/>
                    <a:pt x="3804351" y="1061151"/>
                  </a:cubicBezTo>
                  <a:lnTo>
                    <a:pt x="2813751" y="1061151"/>
                  </a:lnTo>
                  <a:cubicBezTo>
                    <a:pt x="2771667" y="1061151"/>
                    <a:pt x="2737551" y="1095267"/>
                    <a:pt x="2737551" y="1137351"/>
                  </a:cubicBezTo>
                  <a:lnTo>
                    <a:pt x="2737551" y="1594551"/>
                  </a:lnTo>
                  <a:cubicBezTo>
                    <a:pt x="2737551" y="1636635"/>
                    <a:pt x="2771667" y="1670751"/>
                    <a:pt x="2813751" y="1670751"/>
                  </a:cubicBezTo>
                  <a:lnTo>
                    <a:pt x="2858385" y="1670751"/>
                  </a:lnTo>
                  <a:lnTo>
                    <a:pt x="2683668" y="1845468"/>
                  </a:lnTo>
                  <a:cubicBezTo>
                    <a:pt x="2669377" y="1859759"/>
                    <a:pt x="2661350" y="1879141"/>
                    <a:pt x="2661351" y="1899351"/>
                  </a:cubicBezTo>
                  <a:lnTo>
                    <a:pt x="2661351" y="2204151"/>
                  </a:lnTo>
                  <a:lnTo>
                    <a:pt x="2508951" y="2204151"/>
                  </a:lnTo>
                  <a:lnTo>
                    <a:pt x="2508951" y="1823151"/>
                  </a:lnTo>
                  <a:cubicBezTo>
                    <a:pt x="2508952" y="1811320"/>
                    <a:pt x="2506196" y="1799651"/>
                    <a:pt x="2500902" y="1789070"/>
                  </a:cubicBezTo>
                  <a:lnTo>
                    <a:pt x="2251242" y="1289751"/>
                  </a:lnTo>
                  <a:lnTo>
                    <a:pt x="2585151" y="1289751"/>
                  </a:lnTo>
                  <a:cubicBezTo>
                    <a:pt x="2627235" y="1289751"/>
                    <a:pt x="2661351" y="1255635"/>
                    <a:pt x="2661351" y="1213551"/>
                  </a:cubicBezTo>
                  <a:lnTo>
                    <a:pt x="2661351" y="527751"/>
                  </a:lnTo>
                  <a:cubicBezTo>
                    <a:pt x="2661351" y="485667"/>
                    <a:pt x="2627235" y="451551"/>
                    <a:pt x="2585151" y="451551"/>
                  </a:cubicBezTo>
                  <a:lnTo>
                    <a:pt x="2200341" y="451551"/>
                  </a:lnTo>
                  <a:cubicBezTo>
                    <a:pt x="2182126" y="362906"/>
                    <a:pt x="2104147" y="299250"/>
                    <a:pt x="2013651" y="299151"/>
                  </a:cubicBezTo>
                  <a:lnTo>
                    <a:pt x="1937451" y="299151"/>
                  </a:lnTo>
                  <a:cubicBezTo>
                    <a:pt x="1832290" y="299271"/>
                    <a:pt x="1747071" y="384491"/>
                    <a:pt x="1746951" y="489651"/>
                  </a:cubicBezTo>
                  <a:lnTo>
                    <a:pt x="1746951" y="1289751"/>
                  </a:lnTo>
                  <a:cubicBezTo>
                    <a:pt x="1746949" y="1301582"/>
                    <a:pt x="1749705" y="1313251"/>
                    <a:pt x="1754999" y="1323831"/>
                  </a:cubicBezTo>
                  <a:lnTo>
                    <a:pt x="2051751" y="1917344"/>
                  </a:lnTo>
                  <a:lnTo>
                    <a:pt x="2051751" y="1944013"/>
                  </a:lnTo>
                  <a:lnTo>
                    <a:pt x="826607" y="718841"/>
                  </a:lnTo>
                  <a:cubicBezTo>
                    <a:pt x="1667266" y="-63974"/>
                    <a:pt x="2976819" y="-40622"/>
                    <a:pt x="3789034" y="771667"/>
                  </a:cubicBezTo>
                  <a:close/>
                  <a:moveTo>
                    <a:pt x="1670751" y="4032951"/>
                  </a:moveTo>
                  <a:lnTo>
                    <a:pt x="1442151" y="4032951"/>
                  </a:lnTo>
                  <a:cubicBezTo>
                    <a:pt x="1231730" y="4032951"/>
                    <a:pt x="1061151" y="3862371"/>
                    <a:pt x="1061151" y="3651951"/>
                  </a:cubicBezTo>
                  <a:cubicBezTo>
                    <a:pt x="1061151" y="3441530"/>
                    <a:pt x="1231730" y="3270951"/>
                    <a:pt x="1442151" y="3270951"/>
                  </a:cubicBezTo>
                  <a:lnTo>
                    <a:pt x="1670751" y="3270951"/>
                  </a:lnTo>
                  <a:lnTo>
                    <a:pt x="1670751" y="3575751"/>
                  </a:lnTo>
                  <a:lnTo>
                    <a:pt x="1442151" y="3575751"/>
                  </a:lnTo>
                  <a:cubicBezTo>
                    <a:pt x="1400067" y="3575751"/>
                    <a:pt x="1365951" y="3609867"/>
                    <a:pt x="1365951" y="3651951"/>
                  </a:cubicBezTo>
                  <a:cubicBezTo>
                    <a:pt x="1365951" y="3694035"/>
                    <a:pt x="1400067" y="3728151"/>
                    <a:pt x="1442151" y="3728151"/>
                  </a:cubicBezTo>
                  <a:lnTo>
                    <a:pt x="1670751" y="3728151"/>
                  </a:lnTo>
                  <a:close/>
                  <a:moveTo>
                    <a:pt x="1213551" y="3118551"/>
                  </a:moveTo>
                  <a:cubicBezTo>
                    <a:pt x="1087298" y="3118551"/>
                    <a:pt x="984951" y="3016203"/>
                    <a:pt x="984951" y="2889951"/>
                  </a:cubicBezTo>
                  <a:cubicBezTo>
                    <a:pt x="984951" y="2763699"/>
                    <a:pt x="1087298" y="2661351"/>
                    <a:pt x="1213551" y="2661351"/>
                  </a:cubicBezTo>
                  <a:lnTo>
                    <a:pt x="1670751" y="2661351"/>
                  </a:lnTo>
                  <a:lnTo>
                    <a:pt x="1670751" y="2813751"/>
                  </a:lnTo>
                  <a:lnTo>
                    <a:pt x="1213551" y="2813751"/>
                  </a:lnTo>
                  <a:cubicBezTo>
                    <a:pt x="1171467" y="2813751"/>
                    <a:pt x="1137351" y="2847867"/>
                    <a:pt x="1137351" y="2889951"/>
                  </a:cubicBezTo>
                  <a:cubicBezTo>
                    <a:pt x="1137351" y="2932035"/>
                    <a:pt x="1171467" y="2966151"/>
                    <a:pt x="1213551" y="2966151"/>
                  </a:cubicBezTo>
                  <a:lnTo>
                    <a:pt x="1670751" y="2966151"/>
                  </a:lnTo>
                  <a:lnTo>
                    <a:pt x="1670751" y="3118551"/>
                  </a:lnTo>
                  <a:lnTo>
                    <a:pt x="1213551" y="3118551"/>
                  </a:lnTo>
                  <a:close/>
                  <a:moveTo>
                    <a:pt x="1823151" y="2356551"/>
                  </a:moveTo>
                  <a:lnTo>
                    <a:pt x="2248785" y="2356551"/>
                  </a:lnTo>
                  <a:lnTo>
                    <a:pt x="2441657" y="2549432"/>
                  </a:lnTo>
                  <a:cubicBezTo>
                    <a:pt x="2421930" y="2586606"/>
                    <a:pt x="2436073" y="2632734"/>
                    <a:pt x="2473248" y="2652461"/>
                  </a:cubicBezTo>
                  <a:cubicBezTo>
                    <a:pt x="2484244" y="2658296"/>
                    <a:pt x="2496502" y="2661348"/>
                    <a:pt x="2508951" y="2661351"/>
                  </a:cubicBezTo>
                  <a:lnTo>
                    <a:pt x="2553585" y="2661351"/>
                  </a:lnTo>
                  <a:lnTo>
                    <a:pt x="3194751" y="3302517"/>
                  </a:lnTo>
                  <a:lnTo>
                    <a:pt x="3194751" y="4032951"/>
                  </a:lnTo>
                  <a:lnTo>
                    <a:pt x="1823151" y="4032951"/>
                  </a:lnTo>
                  <a:close/>
                  <a:moveTo>
                    <a:pt x="2196102" y="1865270"/>
                  </a:moveTo>
                  <a:lnTo>
                    <a:pt x="1899351" y="1271758"/>
                  </a:lnTo>
                  <a:lnTo>
                    <a:pt x="1899351" y="489651"/>
                  </a:lnTo>
                  <a:cubicBezTo>
                    <a:pt x="1899351" y="468609"/>
                    <a:pt x="1916409" y="451551"/>
                    <a:pt x="1937451" y="451551"/>
                  </a:cubicBezTo>
                  <a:lnTo>
                    <a:pt x="2013651" y="451551"/>
                  </a:lnTo>
                  <a:cubicBezTo>
                    <a:pt x="2034693" y="451551"/>
                    <a:pt x="2051751" y="468609"/>
                    <a:pt x="2051751" y="489651"/>
                  </a:cubicBezTo>
                  <a:lnTo>
                    <a:pt x="2051751" y="1213551"/>
                  </a:lnTo>
                  <a:cubicBezTo>
                    <a:pt x="2051749" y="1225382"/>
                    <a:pt x="2054505" y="1237051"/>
                    <a:pt x="2059799" y="1247631"/>
                  </a:cubicBezTo>
                  <a:lnTo>
                    <a:pt x="2356551" y="1841144"/>
                  </a:lnTo>
                  <a:lnTo>
                    <a:pt x="2356551" y="2204151"/>
                  </a:lnTo>
                  <a:lnTo>
                    <a:pt x="2311916" y="2204151"/>
                  </a:lnTo>
                  <a:lnTo>
                    <a:pt x="2204151" y="2096385"/>
                  </a:lnTo>
                  <a:lnTo>
                    <a:pt x="2204151" y="1899351"/>
                  </a:lnTo>
                  <a:cubicBezTo>
                    <a:pt x="2204152" y="1887520"/>
                    <a:pt x="2201396" y="1875851"/>
                    <a:pt x="2196102" y="1865270"/>
                  </a:cubicBezTo>
                  <a:close/>
                  <a:moveTo>
                    <a:pt x="2508951" y="603951"/>
                  </a:moveTo>
                  <a:lnTo>
                    <a:pt x="2508951" y="680151"/>
                  </a:lnTo>
                  <a:lnTo>
                    <a:pt x="2204151" y="680151"/>
                  </a:lnTo>
                  <a:lnTo>
                    <a:pt x="2204151" y="603951"/>
                  </a:lnTo>
                  <a:close/>
                  <a:moveTo>
                    <a:pt x="2508951" y="908751"/>
                  </a:moveTo>
                  <a:lnTo>
                    <a:pt x="2204151" y="908751"/>
                  </a:lnTo>
                  <a:lnTo>
                    <a:pt x="2204151" y="832551"/>
                  </a:lnTo>
                  <a:lnTo>
                    <a:pt x="2508951" y="832551"/>
                  </a:lnTo>
                  <a:close/>
                  <a:moveTo>
                    <a:pt x="2204151" y="1061151"/>
                  </a:moveTo>
                  <a:lnTo>
                    <a:pt x="2508951" y="1061151"/>
                  </a:lnTo>
                  <a:lnTo>
                    <a:pt x="2508951" y="1137351"/>
                  </a:lnTo>
                  <a:lnTo>
                    <a:pt x="2204151" y="1137351"/>
                  </a:lnTo>
                  <a:close/>
                  <a:moveTo>
                    <a:pt x="3728151" y="1289751"/>
                  </a:moveTo>
                  <a:lnTo>
                    <a:pt x="2889951" y="1289751"/>
                  </a:lnTo>
                  <a:lnTo>
                    <a:pt x="2889951" y="1213551"/>
                  </a:lnTo>
                  <a:lnTo>
                    <a:pt x="3728151" y="1213551"/>
                  </a:lnTo>
                  <a:close/>
                  <a:moveTo>
                    <a:pt x="2889951" y="1442151"/>
                  </a:moveTo>
                  <a:lnTo>
                    <a:pt x="3728151" y="1442151"/>
                  </a:lnTo>
                  <a:lnTo>
                    <a:pt x="3728151" y="1518351"/>
                  </a:lnTo>
                  <a:lnTo>
                    <a:pt x="2889951" y="1518351"/>
                  </a:lnTo>
                  <a:close/>
                  <a:moveTo>
                    <a:pt x="3239394" y="1670751"/>
                  </a:moveTo>
                  <a:lnTo>
                    <a:pt x="2988468" y="1921668"/>
                  </a:lnTo>
                  <a:cubicBezTo>
                    <a:pt x="2974177" y="1935959"/>
                    <a:pt x="2966150" y="1955341"/>
                    <a:pt x="2966151" y="1975551"/>
                  </a:cubicBezTo>
                  <a:lnTo>
                    <a:pt x="2966151" y="2204151"/>
                  </a:lnTo>
                  <a:lnTo>
                    <a:pt x="2813751" y="2204151"/>
                  </a:lnTo>
                  <a:lnTo>
                    <a:pt x="2813751" y="1930907"/>
                  </a:lnTo>
                  <a:lnTo>
                    <a:pt x="3073907" y="1670751"/>
                  </a:lnTo>
                  <a:close/>
                  <a:moveTo>
                    <a:pt x="3194751" y="2356551"/>
                  </a:moveTo>
                  <a:lnTo>
                    <a:pt x="3194751" y="3086985"/>
                  </a:lnTo>
                  <a:lnTo>
                    <a:pt x="2769116" y="2661351"/>
                  </a:lnTo>
                  <a:lnTo>
                    <a:pt x="2813751" y="2661351"/>
                  </a:lnTo>
                  <a:cubicBezTo>
                    <a:pt x="2855835" y="2661351"/>
                    <a:pt x="2889951" y="2627235"/>
                    <a:pt x="2889951" y="2585151"/>
                  </a:cubicBezTo>
                  <a:cubicBezTo>
                    <a:pt x="2889951" y="2543067"/>
                    <a:pt x="2855835" y="2508951"/>
                    <a:pt x="2813751" y="2508951"/>
                  </a:cubicBezTo>
                  <a:lnTo>
                    <a:pt x="2616716" y="2508951"/>
                  </a:lnTo>
                  <a:lnTo>
                    <a:pt x="2464316" y="2356551"/>
                  </a:lnTo>
                  <a:close/>
                  <a:moveTo>
                    <a:pt x="3347151" y="2813751"/>
                  </a:moveTo>
                  <a:lnTo>
                    <a:pt x="3423351" y="2813751"/>
                  </a:lnTo>
                  <a:cubicBezTo>
                    <a:pt x="3549603" y="2813751"/>
                    <a:pt x="3651951" y="2916099"/>
                    <a:pt x="3651951" y="3042351"/>
                  </a:cubicBezTo>
                  <a:cubicBezTo>
                    <a:pt x="3651951" y="3168603"/>
                    <a:pt x="3549603" y="3270951"/>
                    <a:pt x="3423351" y="3270951"/>
                  </a:cubicBezTo>
                  <a:lnTo>
                    <a:pt x="3378716" y="3270951"/>
                  </a:lnTo>
                  <a:lnTo>
                    <a:pt x="3347151" y="3239385"/>
                  </a:lnTo>
                  <a:close/>
                  <a:moveTo>
                    <a:pt x="3347151" y="3454917"/>
                  </a:moveTo>
                  <a:lnTo>
                    <a:pt x="3466118" y="3573884"/>
                  </a:lnTo>
                  <a:cubicBezTo>
                    <a:pt x="3451992" y="3575008"/>
                    <a:pt x="3437762" y="3575789"/>
                    <a:pt x="3423351" y="3575789"/>
                  </a:cubicBezTo>
                  <a:lnTo>
                    <a:pt x="3347151" y="3575789"/>
                  </a:lnTo>
                  <a:close/>
                  <a:moveTo>
                    <a:pt x="3518963" y="3411187"/>
                  </a:moveTo>
                  <a:cubicBezTo>
                    <a:pt x="3722665" y="3358443"/>
                    <a:pt x="3845041" y="3150552"/>
                    <a:pt x="3792298" y="2946849"/>
                  </a:cubicBezTo>
                  <a:cubicBezTo>
                    <a:pt x="3748763" y="2778714"/>
                    <a:pt x="3597030" y="2661301"/>
                    <a:pt x="3423351" y="2661351"/>
                  </a:cubicBezTo>
                  <a:lnTo>
                    <a:pt x="3347151" y="2661351"/>
                  </a:lnTo>
                  <a:lnTo>
                    <a:pt x="3347151" y="2508951"/>
                  </a:lnTo>
                  <a:lnTo>
                    <a:pt x="3423351" y="2508951"/>
                  </a:lnTo>
                  <a:cubicBezTo>
                    <a:pt x="3717887" y="2508903"/>
                    <a:pt x="3956694" y="2747633"/>
                    <a:pt x="3956742" y="3042169"/>
                  </a:cubicBezTo>
                  <a:cubicBezTo>
                    <a:pt x="3956777" y="3253689"/>
                    <a:pt x="3831800" y="3445238"/>
                    <a:pt x="3638187" y="3530412"/>
                  </a:cubicBezTo>
                  <a:close/>
                  <a:moveTo>
                    <a:pt x="3347151" y="4109151"/>
                  </a:moveTo>
                  <a:lnTo>
                    <a:pt x="3347151" y="3728151"/>
                  </a:lnTo>
                  <a:lnTo>
                    <a:pt x="3423351" y="3728151"/>
                  </a:lnTo>
                  <a:cubicBezTo>
                    <a:pt x="3482236" y="3728169"/>
                    <a:pt x="3540877" y="3720584"/>
                    <a:pt x="3597820" y="3705586"/>
                  </a:cubicBezTo>
                  <a:lnTo>
                    <a:pt x="3734094" y="3841860"/>
                  </a:lnTo>
                  <a:cubicBezTo>
                    <a:pt x="3615441" y="3952676"/>
                    <a:pt x="3484560" y="4049626"/>
                    <a:pt x="3343979" y="4130839"/>
                  </a:cubicBezTo>
                  <a:cubicBezTo>
                    <a:pt x="3346076" y="4123800"/>
                    <a:pt x="3347144" y="4116495"/>
                    <a:pt x="3347151" y="4109151"/>
                  </a:cubicBezTo>
                  <a:close/>
                  <a:moveTo>
                    <a:pt x="146751" y="2280351"/>
                  </a:moveTo>
                  <a:cubicBezTo>
                    <a:pt x="145271" y="1740581"/>
                    <a:pt x="349897" y="1220605"/>
                    <a:pt x="718841" y="826607"/>
                  </a:cubicBezTo>
                  <a:lnTo>
                    <a:pt x="2051751" y="2159517"/>
                  </a:lnTo>
                  <a:lnTo>
                    <a:pt x="2051751" y="2204151"/>
                  </a:lnTo>
                  <a:lnTo>
                    <a:pt x="1746951" y="2204151"/>
                  </a:lnTo>
                  <a:cubicBezTo>
                    <a:pt x="1704867" y="2204151"/>
                    <a:pt x="1670751" y="2238267"/>
                    <a:pt x="1670751" y="2280351"/>
                  </a:cubicBezTo>
                  <a:lnTo>
                    <a:pt x="1670751" y="2508951"/>
                  </a:lnTo>
                  <a:lnTo>
                    <a:pt x="1213551" y="2508951"/>
                  </a:lnTo>
                  <a:cubicBezTo>
                    <a:pt x="1003156" y="2508934"/>
                    <a:pt x="832584" y="2679478"/>
                    <a:pt x="832567" y="2889872"/>
                  </a:cubicBezTo>
                  <a:cubicBezTo>
                    <a:pt x="832554" y="3053168"/>
                    <a:pt x="936617" y="3198311"/>
                    <a:pt x="1091278" y="3250710"/>
                  </a:cubicBezTo>
                  <a:cubicBezTo>
                    <a:pt x="869663" y="3443909"/>
                    <a:pt x="846627" y="3780181"/>
                    <a:pt x="1039826" y="4001796"/>
                  </a:cubicBezTo>
                  <a:cubicBezTo>
                    <a:pt x="1054768" y="4018936"/>
                    <a:pt x="1070792" y="4035101"/>
                    <a:pt x="1087802" y="4050191"/>
                  </a:cubicBezTo>
                  <a:cubicBezTo>
                    <a:pt x="974367" y="3973378"/>
                    <a:pt x="868511" y="3885931"/>
                    <a:pt x="771667" y="3789035"/>
                  </a:cubicBezTo>
                  <a:cubicBezTo>
                    <a:pt x="370230" y="3389783"/>
                    <a:pt x="145205" y="2846523"/>
                    <a:pt x="146751" y="2280351"/>
                  </a:cubicBezTo>
                  <a:close/>
                  <a:moveTo>
                    <a:pt x="1248650" y="4148870"/>
                  </a:moveTo>
                  <a:cubicBezTo>
                    <a:pt x="1310308" y="4173001"/>
                    <a:pt x="1375939" y="4185375"/>
                    <a:pt x="1442151" y="4185351"/>
                  </a:cubicBezTo>
                  <a:lnTo>
                    <a:pt x="3243452" y="4185351"/>
                  </a:lnTo>
                  <a:cubicBezTo>
                    <a:pt x="2613116" y="4502577"/>
                    <a:pt x="1866966" y="4488931"/>
                    <a:pt x="1248650" y="414887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53" name="Graphic 50">
            <a:extLst>
              <a:ext uri="{FF2B5EF4-FFF2-40B4-BE49-F238E27FC236}">
                <a16:creationId xmlns:a16="http://schemas.microsoft.com/office/drawing/2014/main" id="{1E000273-CE94-4DCA-931C-451A08830D68}"/>
              </a:ext>
            </a:extLst>
          </p:cNvPr>
          <p:cNvGrpSpPr/>
          <p:nvPr/>
        </p:nvGrpSpPr>
        <p:grpSpPr>
          <a:xfrm>
            <a:off x="7684249" y="1336867"/>
            <a:ext cx="720000" cy="720000"/>
            <a:chOff x="2601912" y="396875"/>
            <a:chExt cx="4876800" cy="4876800"/>
          </a:xfrm>
        </p:grpSpPr>
        <p:sp>
          <p:nvSpPr>
            <p:cNvPr id="2254" name="Freeform: Shape 2253">
              <a:extLst>
                <a:ext uri="{FF2B5EF4-FFF2-40B4-BE49-F238E27FC236}">
                  <a16:creationId xmlns:a16="http://schemas.microsoft.com/office/drawing/2014/main" id="{E8B44BDE-5E9F-4541-B250-99F1BFC50981}"/>
                </a:ext>
              </a:extLst>
            </p:cNvPr>
            <p:cNvSpPr/>
            <p:nvPr/>
          </p:nvSpPr>
          <p:spPr>
            <a:xfrm>
              <a:off x="3287712" y="1006475"/>
              <a:ext cx="914400" cy="685800"/>
            </a:xfrm>
            <a:custGeom>
              <a:avLst/>
              <a:gdLst>
                <a:gd name="connsiteX0" fmla="*/ 152400 w 914400"/>
                <a:gd name="connsiteY0" fmla="*/ 685800 h 685800"/>
                <a:gd name="connsiteX1" fmla="*/ 0 w 914400"/>
                <a:gd name="connsiteY1" fmla="*/ 685800 h 685800"/>
                <a:gd name="connsiteX2" fmla="*/ 0 w 914400"/>
                <a:gd name="connsiteY2" fmla="*/ 457200 h 685800"/>
                <a:gd name="connsiteX3" fmla="*/ 457200 w 914400"/>
                <a:gd name="connsiteY3" fmla="*/ 0 h 685800"/>
                <a:gd name="connsiteX4" fmla="*/ 914400 w 914400"/>
                <a:gd name="connsiteY4" fmla="*/ 457200 h 685800"/>
                <a:gd name="connsiteX5" fmla="*/ 914400 w 914400"/>
                <a:gd name="connsiteY5" fmla="*/ 533400 h 685800"/>
                <a:gd name="connsiteX6" fmla="*/ 762000 w 914400"/>
                <a:gd name="connsiteY6" fmla="*/ 533400 h 685800"/>
                <a:gd name="connsiteX7" fmla="*/ 762000 w 914400"/>
                <a:gd name="connsiteY7" fmla="*/ 457200 h 685800"/>
                <a:gd name="connsiteX8" fmla="*/ 457200 w 914400"/>
                <a:gd name="connsiteY8" fmla="*/ 152400 h 685800"/>
                <a:gd name="connsiteX9" fmla="*/ 152400 w 914400"/>
                <a:gd name="connsiteY9" fmla="*/ 4572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4400" h="685800">
                  <a:moveTo>
                    <a:pt x="152400" y="685800"/>
                  </a:moveTo>
                  <a:lnTo>
                    <a:pt x="0" y="685800"/>
                  </a:lnTo>
                  <a:lnTo>
                    <a:pt x="0" y="457200"/>
                  </a:lnTo>
                  <a:cubicBezTo>
                    <a:pt x="0" y="204695"/>
                    <a:pt x="204695" y="0"/>
                    <a:pt x="457200" y="0"/>
                  </a:cubicBezTo>
                  <a:cubicBezTo>
                    <a:pt x="709705" y="0"/>
                    <a:pt x="914400" y="204695"/>
                    <a:pt x="914400" y="457200"/>
                  </a:cubicBezTo>
                  <a:lnTo>
                    <a:pt x="914400" y="533400"/>
                  </a:lnTo>
                  <a:lnTo>
                    <a:pt x="762000" y="533400"/>
                  </a:lnTo>
                  <a:lnTo>
                    <a:pt x="762000" y="457200"/>
                  </a:lnTo>
                  <a:cubicBezTo>
                    <a:pt x="762000" y="288864"/>
                    <a:pt x="625536" y="152400"/>
                    <a:pt x="457200" y="152400"/>
                  </a:cubicBezTo>
                  <a:cubicBezTo>
                    <a:pt x="288864" y="152400"/>
                    <a:pt x="152400" y="288864"/>
                    <a:pt x="152400" y="4572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5" name="Freeform: Shape 2254">
              <a:extLst>
                <a:ext uri="{FF2B5EF4-FFF2-40B4-BE49-F238E27FC236}">
                  <a16:creationId xmlns:a16="http://schemas.microsoft.com/office/drawing/2014/main" id="{60638BC6-B721-4A73-A35C-18AEB546C17D}"/>
                </a:ext>
              </a:extLst>
            </p:cNvPr>
            <p:cNvSpPr/>
            <p:nvPr/>
          </p:nvSpPr>
          <p:spPr>
            <a:xfrm>
              <a:off x="5954712" y="3597275"/>
              <a:ext cx="1371600" cy="838200"/>
            </a:xfrm>
            <a:custGeom>
              <a:avLst/>
              <a:gdLst>
                <a:gd name="connsiteX0" fmla="*/ 952500 w 1371600"/>
                <a:gd name="connsiteY0" fmla="*/ 838200 h 838200"/>
                <a:gd name="connsiteX1" fmla="*/ 304800 w 1371600"/>
                <a:gd name="connsiteY1" fmla="*/ 838200 h 838200"/>
                <a:gd name="connsiteX2" fmla="*/ 228600 w 1371600"/>
                <a:gd name="connsiteY2" fmla="*/ 762000 h 838200"/>
                <a:gd name="connsiteX3" fmla="*/ 304800 w 1371600"/>
                <a:gd name="connsiteY3" fmla="*/ 685800 h 838200"/>
                <a:gd name="connsiteX4" fmla="*/ 952500 w 1371600"/>
                <a:gd name="connsiteY4" fmla="*/ 685800 h 838200"/>
                <a:gd name="connsiteX5" fmla="*/ 1219200 w 1371600"/>
                <a:gd name="connsiteY5" fmla="*/ 419100 h 838200"/>
                <a:gd name="connsiteX6" fmla="*/ 952500 w 1371600"/>
                <a:gd name="connsiteY6" fmla="*/ 152400 h 838200"/>
                <a:gd name="connsiteX7" fmla="*/ 76200 w 1371600"/>
                <a:gd name="connsiteY7" fmla="*/ 152400 h 838200"/>
                <a:gd name="connsiteX8" fmla="*/ 0 w 1371600"/>
                <a:gd name="connsiteY8" fmla="*/ 76200 h 838200"/>
                <a:gd name="connsiteX9" fmla="*/ 76200 w 1371600"/>
                <a:gd name="connsiteY9" fmla="*/ 0 h 838200"/>
                <a:gd name="connsiteX10" fmla="*/ 952500 w 1371600"/>
                <a:gd name="connsiteY10" fmla="*/ 0 h 838200"/>
                <a:gd name="connsiteX11" fmla="*/ 1371600 w 1371600"/>
                <a:gd name="connsiteY11" fmla="*/ 419100 h 838200"/>
                <a:gd name="connsiteX12" fmla="*/ 952500 w 1371600"/>
                <a:gd name="connsiteY12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1600" h="838200">
                  <a:moveTo>
                    <a:pt x="952500" y="838200"/>
                  </a:moveTo>
                  <a:lnTo>
                    <a:pt x="304800" y="838200"/>
                  </a:lnTo>
                  <a:cubicBezTo>
                    <a:pt x="262716" y="838200"/>
                    <a:pt x="228600" y="804084"/>
                    <a:pt x="228600" y="762000"/>
                  </a:cubicBezTo>
                  <a:cubicBezTo>
                    <a:pt x="228600" y="719916"/>
                    <a:pt x="262716" y="685800"/>
                    <a:pt x="304800" y="685800"/>
                  </a:cubicBezTo>
                  <a:lnTo>
                    <a:pt x="952500" y="685800"/>
                  </a:lnTo>
                  <a:cubicBezTo>
                    <a:pt x="1099794" y="685800"/>
                    <a:pt x="1219200" y="566394"/>
                    <a:pt x="1219200" y="419100"/>
                  </a:cubicBezTo>
                  <a:cubicBezTo>
                    <a:pt x="1219200" y="271806"/>
                    <a:pt x="1099794" y="152400"/>
                    <a:pt x="952500" y="152400"/>
                  </a:cubicBez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952500" y="0"/>
                  </a:lnTo>
                  <a:cubicBezTo>
                    <a:pt x="1183963" y="0"/>
                    <a:pt x="1371600" y="187637"/>
                    <a:pt x="1371600" y="419100"/>
                  </a:cubicBezTo>
                  <a:cubicBezTo>
                    <a:pt x="1371600" y="650563"/>
                    <a:pt x="1183963" y="838200"/>
                    <a:pt x="952500" y="8382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6" name="Freeform: Shape 2255">
              <a:extLst>
                <a:ext uri="{FF2B5EF4-FFF2-40B4-BE49-F238E27FC236}">
                  <a16:creationId xmlns:a16="http://schemas.microsoft.com/office/drawing/2014/main" id="{EF7E715A-B77A-45B2-A74D-335C73F365C0}"/>
                </a:ext>
              </a:extLst>
            </p:cNvPr>
            <p:cNvSpPr/>
            <p:nvPr/>
          </p:nvSpPr>
          <p:spPr>
            <a:xfrm>
              <a:off x="3744912" y="1463675"/>
              <a:ext cx="2438400" cy="3276600"/>
            </a:xfrm>
            <a:custGeom>
              <a:avLst/>
              <a:gdLst>
                <a:gd name="connsiteX0" fmla="*/ 2324100 w 2438400"/>
                <a:gd name="connsiteY0" fmla="*/ 0 h 3276600"/>
                <a:gd name="connsiteX1" fmla="*/ 2438400 w 2438400"/>
                <a:gd name="connsiteY1" fmla="*/ 0 h 3276600"/>
                <a:gd name="connsiteX2" fmla="*/ 2438400 w 2438400"/>
                <a:gd name="connsiteY2" fmla="*/ 3276600 h 3276600"/>
                <a:gd name="connsiteX3" fmla="*/ 2324100 w 2438400"/>
                <a:gd name="connsiteY3" fmla="*/ 3276600 h 3276600"/>
                <a:gd name="connsiteX4" fmla="*/ 114300 w 2438400"/>
                <a:gd name="connsiteY4" fmla="*/ 3276600 h 3276600"/>
                <a:gd name="connsiteX5" fmla="*/ 114300 w 2438400"/>
                <a:gd name="connsiteY5" fmla="*/ 0 h 3276600"/>
                <a:gd name="connsiteX6" fmla="*/ 0 w 2438400"/>
                <a:gd name="connsiteY6" fmla="*/ 0 h 3276600"/>
                <a:gd name="connsiteX7" fmla="*/ 114300 w 2438400"/>
                <a:gd name="connsiteY7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8400" h="3276600">
                  <a:moveTo>
                    <a:pt x="2324100" y="0"/>
                  </a:moveTo>
                  <a:cubicBezTo>
                    <a:pt x="2387226" y="0"/>
                    <a:pt x="2438400" y="0"/>
                    <a:pt x="2438400" y="0"/>
                  </a:cubicBezTo>
                  <a:lnTo>
                    <a:pt x="2438400" y="3276600"/>
                  </a:lnTo>
                  <a:cubicBezTo>
                    <a:pt x="2438400" y="3276600"/>
                    <a:pt x="2387226" y="3276600"/>
                    <a:pt x="2324100" y="3276600"/>
                  </a:cubicBezTo>
                  <a:lnTo>
                    <a:pt x="114300" y="3276600"/>
                  </a:lnTo>
                  <a:lnTo>
                    <a:pt x="114300" y="0"/>
                  </a:lnTo>
                  <a:cubicBezTo>
                    <a:pt x="51174" y="0"/>
                    <a:pt x="0" y="0"/>
                    <a:pt x="0" y="0"/>
                  </a:cubicBezTo>
                  <a:cubicBezTo>
                    <a:pt x="0" y="0"/>
                    <a:pt x="51174" y="0"/>
                    <a:pt x="114300" y="0"/>
                  </a:cubicBez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7" name="Freeform: Shape 2256">
              <a:extLst>
                <a:ext uri="{FF2B5EF4-FFF2-40B4-BE49-F238E27FC236}">
                  <a16:creationId xmlns:a16="http://schemas.microsoft.com/office/drawing/2014/main" id="{3BBCDE09-31E7-41CF-B465-56E04E4A92AF}"/>
                </a:ext>
              </a:extLst>
            </p:cNvPr>
            <p:cNvSpPr/>
            <p:nvPr/>
          </p:nvSpPr>
          <p:spPr>
            <a:xfrm>
              <a:off x="4430712" y="1006475"/>
              <a:ext cx="1066800" cy="762000"/>
            </a:xfrm>
            <a:custGeom>
              <a:avLst/>
              <a:gdLst>
                <a:gd name="connsiteX0" fmla="*/ 952500 w 1066800"/>
                <a:gd name="connsiteY0" fmla="*/ 304800 h 762000"/>
                <a:gd name="connsiteX1" fmla="*/ 685800 w 1066800"/>
                <a:gd name="connsiteY1" fmla="*/ 304800 h 762000"/>
                <a:gd name="connsiteX2" fmla="*/ 685800 w 1066800"/>
                <a:gd name="connsiteY2" fmla="*/ 152400 h 762000"/>
                <a:gd name="connsiteX3" fmla="*/ 533400 w 1066800"/>
                <a:gd name="connsiteY3" fmla="*/ 0 h 762000"/>
                <a:gd name="connsiteX4" fmla="*/ 381000 w 1066800"/>
                <a:gd name="connsiteY4" fmla="*/ 152400 h 762000"/>
                <a:gd name="connsiteX5" fmla="*/ 381000 w 1066800"/>
                <a:gd name="connsiteY5" fmla="*/ 304800 h 762000"/>
                <a:gd name="connsiteX6" fmla="*/ 114300 w 1066800"/>
                <a:gd name="connsiteY6" fmla="*/ 304800 h 762000"/>
                <a:gd name="connsiteX7" fmla="*/ 0 w 1066800"/>
                <a:gd name="connsiteY7" fmla="*/ 419100 h 762000"/>
                <a:gd name="connsiteX8" fmla="*/ 0 w 1066800"/>
                <a:gd name="connsiteY8" fmla="*/ 762000 h 762000"/>
                <a:gd name="connsiteX9" fmla="*/ 1066800 w 1066800"/>
                <a:gd name="connsiteY9" fmla="*/ 762000 h 762000"/>
                <a:gd name="connsiteX10" fmla="*/ 1066800 w 1066800"/>
                <a:gd name="connsiteY10" fmla="*/ 419100 h 762000"/>
                <a:gd name="connsiteX11" fmla="*/ 952500 w 1066800"/>
                <a:gd name="connsiteY11" fmla="*/ 3048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6800" h="762000">
                  <a:moveTo>
                    <a:pt x="952500" y="304800"/>
                  </a:moveTo>
                  <a:lnTo>
                    <a:pt x="685800" y="304800"/>
                  </a:lnTo>
                  <a:lnTo>
                    <a:pt x="685800" y="152400"/>
                  </a:lnTo>
                  <a:cubicBezTo>
                    <a:pt x="685800" y="68232"/>
                    <a:pt x="617568" y="0"/>
                    <a:pt x="533400" y="0"/>
                  </a:cubicBezTo>
                  <a:cubicBezTo>
                    <a:pt x="449232" y="0"/>
                    <a:pt x="381000" y="68232"/>
                    <a:pt x="381000" y="152400"/>
                  </a:cubicBezTo>
                  <a:lnTo>
                    <a:pt x="381000" y="304800"/>
                  </a:lnTo>
                  <a:lnTo>
                    <a:pt x="114300" y="304800"/>
                  </a:lnTo>
                  <a:cubicBezTo>
                    <a:pt x="51174" y="304800"/>
                    <a:pt x="0" y="355974"/>
                    <a:pt x="0" y="419100"/>
                  </a:cubicBezTo>
                  <a:lnTo>
                    <a:pt x="0" y="762000"/>
                  </a:lnTo>
                  <a:lnTo>
                    <a:pt x="1066800" y="762000"/>
                  </a:lnTo>
                  <a:lnTo>
                    <a:pt x="1066800" y="419100"/>
                  </a:lnTo>
                  <a:cubicBezTo>
                    <a:pt x="1066800" y="355974"/>
                    <a:pt x="1015626" y="304800"/>
                    <a:pt x="952500" y="304800"/>
                  </a:cubicBez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8" name="Freeform: Shape 2257">
              <a:extLst>
                <a:ext uri="{FF2B5EF4-FFF2-40B4-BE49-F238E27FC236}">
                  <a16:creationId xmlns:a16="http://schemas.microsoft.com/office/drawing/2014/main" id="{8A113F40-BFD5-4532-8BA7-948189F42C28}"/>
                </a:ext>
              </a:extLst>
            </p:cNvPr>
            <p:cNvSpPr/>
            <p:nvPr/>
          </p:nvSpPr>
          <p:spPr>
            <a:xfrm>
              <a:off x="4049712" y="1768475"/>
              <a:ext cx="1828800" cy="2667000"/>
            </a:xfrm>
            <a:custGeom>
              <a:avLst/>
              <a:gdLst>
                <a:gd name="connsiteX0" fmla="*/ 0 w 1828800"/>
                <a:gd name="connsiteY0" fmla="*/ 0 h 2667000"/>
                <a:gd name="connsiteX1" fmla="*/ 1828800 w 1828800"/>
                <a:gd name="connsiteY1" fmla="*/ 0 h 2667000"/>
                <a:gd name="connsiteX2" fmla="*/ 1828800 w 1828800"/>
                <a:gd name="connsiteY2" fmla="*/ 2667000 h 2667000"/>
                <a:gd name="connsiteX3" fmla="*/ 0 w 1828800"/>
                <a:gd name="connsiteY3" fmla="*/ 266700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2667000">
                  <a:moveTo>
                    <a:pt x="0" y="0"/>
                  </a:moveTo>
                  <a:lnTo>
                    <a:pt x="1828800" y="0"/>
                  </a:lnTo>
                  <a:lnTo>
                    <a:pt x="1828800" y="2667000"/>
                  </a:lnTo>
                  <a:lnTo>
                    <a:pt x="0" y="26670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9" name="Freeform: Shape 2258">
              <a:extLst>
                <a:ext uri="{FF2B5EF4-FFF2-40B4-BE49-F238E27FC236}">
                  <a16:creationId xmlns:a16="http://schemas.microsoft.com/office/drawing/2014/main" id="{4880F2EB-2022-4A21-97CF-E880178AB7CD}"/>
                </a:ext>
              </a:extLst>
            </p:cNvPr>
            <p:cNvSpPr/>
            <p:nvPr/>
          </p:nvSpPr>
          <p:spPr>
            <a:xfrm>
              <a:off x="4354512" y="3063875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0" name="Freeform: Shape 2259">
              <a:extLst>
                <a:ext uri="{FF2B5EF4-FFF2-40B4-BE49-F238E27FC236}">
                  <a16:creationId xmlns:a16="http://schemas.microsoft.com/office/drawing/2014/main" id="{D288A147-61AE-4341-AD0F-8AFA1DF81342}"/>
                </a:ext>
              </a:extLst>
            </p:cNvPr>
            <p:cNvSpPr/>
            <p:nvPr/>
          </p:nvSpPr>
          <p:spPr>
            <a:xfrm>
              <a:off x="4354512" y="3673475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1" name="Freeform: Shape 2260">
              <a:extLst>
                <a:ext uri="{FF2B5EF4-FFF2-40B4-BE49-F238E27FC236}">
                  <a16:creationId xmlns:a16="http://schemas.microsoft.com/office/drawing/2014/main" id="{E2F3578D-11EE-4B7B-8259-5FC5C6379EE5}"/>
                </a:ext>
              </a:extLst>
            </p:cNvPr>
            <p:cNvSpPr/>
            <p:nvPr/>
          </p:nvSpPr>
          <p:spPr>
            <a:xfrm>
              <a:off x="4887912" y="2682875"/>
              <a:ext cx="762000" cy="152400"/>
            </a:xfrm>
            <a:custGeom>
              <a:avLst/>
              <a:gdLst>
                <a:gd name="connsiteX0" fmla="*/ 0 w 762000"/>
                <a:gd name="connsiteY0" fmla="*/ 0 h 152400"/>
                <a:gd name="connsiteX1" fmla="*/ 762000 w 762000"/>
                <a:gd name="connsiteY1" fmla="*/ 0 h 152400"/>
                <a:gd name="connsiteX2" fmla="*/ 762000 w 762000"/>
                <a:gd name="connsiteY2" fmla="*/ 152400 h 152400"/>
                <a:gd name="connsiteX3" fmla="*/ 0 w 762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152400">
                  <a:moveTo>
                    <a:pt x="0" y="0"/>
                  </a:moveTo>
                  <a:lnTo>
                    <a:pt x="762000" y="0"/>
                  </a:lnTo>
                  <a:lnTo>
                    <a:pt x="762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2" name="Freeform: Shape 2261">
              <a:extLst>
                <a:ext uri="{FF2B5EF4-FFF2-40B4-BE49-F238E27FC236}">
                  <a16:creationId xmlns:a16="http://schemas.microsoft.com/office/drawing/2014/main" id="{D32EC928-63F8-4858-BA0E-4EE13A69D0B3}"/>
                </a:ext>
              </a:extLst>
            </p:cNvPr>
            <p:cNvSpPr/>
            <p:nvPr/>
          </p:nvSpPr>
          <p:spPr>
            <a:xfrm>
              <a:off x="4887912" y="3140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3" name="Freeform: Shape 2262">
              <a:extLst>
                <a:ext uri="{FF2B5EF4-FFF2-40B4-BE49-F238E27FC236}">
                  <a16:creationId xmlns:a16="http://schemas.microsoft.com/office/drawing/2014/main" id="{91E8BF2A-0792-4447-92B6-6D0B049EC5D3}"/>
                </a:ext>
              </a:extLst>
            </p:cNvPr>
            <p:cNvSpPr/>
            <p:nvPr/>
          </p:nvSpPr>
          <p:spPr>
            <a:xfrm>
              <a:off x="5268912" y="3140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4" name="Freeform: Shape 2263">
              <a:extLst>
                <a:ext uri="{FF2B5EF4-FFF2-40B4-BE49-F238E27FC236}">
                  <a16:creationId xmlns:a16="http://schemas.microsoft.com/office/drawing/2014/main" id="{F30FD7F7-F9EE-44D3-A31F-42CAB3923BAA}"/>
                </a:ext>
              </a:extLst>
            </p:cNvPr>
            <p:cNvSpPr/>
            <p:nvPr/>
          </p:nvSpPr>
          <p:spPr>
            <a:xfrm>
              <a:off x="4887912" y="3902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5" name="Freeform: Shape 2264">
              <a:extLst>
                <a:ext uri="{FF2B5EF4-FFF2-40B4-BE49-F238E27FC236}">
                  <a16:creationId xmlns:a16="http://schemas.microsoft.com/office/drawing/2014/main" id="{815C35FD-4CF6-4C24-B7FD-EFBCE749B365}"/>
                </a:ext>
              </a:extLst>
            </p:cNvPr>
            <p:cNvSpPr/>
            <p:nvPr/>
          </p:nvSpPr>
          <p:spPr>
            <a:xfrm>
              <a:off x="4887912" y="35972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6" name="Freeform: Shape 2265">
              <a:extLst>
                <a:ext uri="{FF2B5EF4-FFF2-40B4-BE49-F238E27FC236}">
                  <a16:creationId xmlns:a16="http://schemas.microsoft.com/office/drawing/2014/main" id="{E671EEFA-75A3-4FE2-BFCA-F7F880C38EBC}"/>
                </a:ext>
              </a:extLst>
            </p:cNvPr>
            <p:cNvSpPr/>
            <p:nvPr/>
          </p:nvSpPr>
          <p:spPr>
            <a:xfrm>
              <a:off x="5497512" y="3597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7" name="Freeform: Shape 2266">
              <a:extLst>
                <a:ext uri="{FF2B5EF4-FFF2-40B4-BE49-F238E27FC236}">
                  <a16:creationId xmlns:a16="http://schemas.microsoft.com/office/drawing/2014/main" id="{FA1D2F85-1453-48B1-B737-C2F155D9003D}"/>
                </a:ext>
              </a:extLst>
            </p:cNvPr>
            <p:cNvSpPr/>
            <p:nvPr/>
          </p:nvSpPr>
          <p:spPr>
            <a:xfrm>
              <a:off x="4278310" y="2378070"/>
              <a:ext cx="533400" cy="457200"/>
            </a:xfrm>
            <a:custGeom>
              <a:avLst/>
              <a:gdLst>
                <a:gd name="connsiteX0" fmla="*/ 228602 w 533400"/>
                <a:gd name="connsiteY0" fmla="*/ 457205 h 457200"/>
                <a:gd name="connsiteX1" fmla="*/ 174719 w 533400"/>
                <a:gd name="connsiteY1" fmla="*/ 434887 h 457200"/>
                <a:gd name="connsiteX2" fmla="*/ 22319 w 533400"/>
                <a:gd name="connsiteY2" fmla="*/ 282487 h 457200"/>
                <a:gd name="connsiteX3" fmla="*/ 22319 w 533400"/>
                <a:gd name="connsiteY3" fmla="*/ 174722 h 457200"/>
                <a:gd name="connsiteX4" fmla="*/ 130085 w 533400"/>
                <a:gd name="connsiteY4" fmla="*/ 174722 h 457200"/>
                <a:gd name="connsiteX5" fmla="*/ 220353 w 533400"/>
                <a:gd name="connsiteY5" fmla="*/ 264990 h 457200"/>
                <a:gd name="connsiteX6" fmla="*/ 396242 w 533400"/>
                <a:gd name="connsiteY6" fmla="*/ 30484 h 457200"/>
                <a:gd name="connsiteX7" fmla="*/ 502922 w 533400"/>
                <a:gd name="connsiteY7" fmla="*/ 15244 h 457200"/>
                <a:gd name="connsiteX8" fmla="*/ 518162 w 533400"/>
                <a:gd name="connsiteY8" fmla="*/ 121924 h 457200"/>
                <a:gd name="connsiteX9" fmla="*/ 289562 w 533400"/>
                <a:gd name="connsiteY9" fmla="*/ 426725 h 457200"/>
                <a:gd name="connsiteX10" fmla="*/ 234003 w 533400"/>
                <a:gd name="connsiteY10" fmla="*/ 457005 h 457200"/>
                <a:gd name="connsiteX11" fmla="*/ 228602 w 533400"/>
                <a:gd name="connsiteY11" fmla="*/ 45720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457200">
                  <a:moveTo>
                    <a:pt x="228602" y="457205"/>
                  </a:moveTo>
                  <a:cubicBezTo>
                    <a:pt x="208392" y="457205"/>
                    <a:pt x="189010" y="449178"/>
                    <a:pt x="174719" y="434887"/>
                  </a:cubicBezTo>
                  <a:lnTo>
                    <a:pt x="22319" y="282487"/>
                  </a:lnTo>
                  <a:cubicBezTo>
                    <a:pt x="-7440" y="252729"/>
                    <a:pt x="-7440" y="204480"/>
                    <a:pt x="22319" y="174722"/>
                  </a:cubicBezTo>
                  <a:cubicBezTo>
                    <a:pt x="52078" y="144963"/>
                    <a:pt x="100326" y="144963"/>
                    <a:pt x="130085" y="174722"/>
                  </a:cubicBezTo>
                  <a:lnTo>
                    <a:pt x="220353" y="264990"/>
                  </a:lnTo>
                  <a:lnTo>
                    <a:pt x="396242" y="30484"/>
                  </a:lnTo>
                  <a:cubicBezTo>
                    <a:pt x="421492" y="-3183"/>
                    <a:pt x="469255" y="-10006"/>
                    <a:pt x="502922" y="15244"/>
                  </a:cubicBezTo>
                  <a:cubicBezTo>
                    <a:pt x="536589" y="40495"/>
                    <a:pt x="543412" y="88257"/>
                    <a:pt x="518162" y="121924"/>
                  </a:cubicBezTo>
                  <a:lnTo>
                    <a:pt x="289562" y="426725"/>
                  </a:lnTo>
                  <a:cubicBezTo>
                    <a:pt x="276306" y="444394"/>
                    <a:pt x="256036" y="455441"/>
                    <a:pt x="234003" y="457005"/>
                  </a:cubicBezTo>
                  <a:cubicBezTo>
                    <a:pt x="232193" y="457138"/>
                    <a:pt x="230393" y="457205"/>
                    <a:pt x="228602" y="457205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8" name="Freeform: Shape 2267">
              <a:extLst>
                <a:ext uri="{FF2B5EF4-FFF2-40B4-BE49-F238E27FC236}">
                  <a16:creationId xmlns:a16="http://schemas.microsoft.com/office/drawing/2014/main" id="{819FE2F6-51A9-44C0-97D2-518C94BB991A}"/>
                </a:ext>
              </a:extLst>
            </p:cNvPr>
            <p:cNvSpPr/>
            <p:nvPr/>
          </p:nvSpPr>
          <p:spPr>
            <a:xfrm>
              <a:off x="4811712" y="1997075"/>
              <a:ext cx="304800" cy="304800"/>
            </a:xfrm>
            <a:custGeom>
              <a:avLst/>
              <a:gdLst>
                <a:gd name="connsiteX0" fmla="*/ 304800 w 304800"/>
                <a:gd name="connsiteY0" fmla="*/ 76200 h 304800"/>
                <a:gd name="connsiteX1" fmla="*/ 228600 w 304800"/>
                <a:gd name="connsiteY1" fmla="*/ 76200 h 304800"/>
                <a:gd name="connsiteX2" fmla="*/ 228600 w 304800"/>
                <a:gd name="connsiteY2" fmla="*/ 0 h 304800"/>
                <a:gd name="connsiteX3" fmla="*/ 76200 w 304800"/>
                <a:gd name="connsiteY3" fmla="*/ 0 h 304800"/>
                <a:gd name="connsiteX4" fmla="*/ 76200 w 304800"/>
                <a:gd name="connsiteY4" fmla="*/ 76200 h 304800"/>
                <a:gd name="connsiteX5" fmla="*/ 0 w 304800"/>
                <a:gd name="connsiteY5" fmla="*/ 76200 h 304800"/>
                <a:gd name="connsiteX6" fmla="*/ 0 w 304800"/>
                <a:gd name="connsiteY6" fmla="*/ 228600 h 304800"/>
                <a:gd name="connsiteX7" fmla="*/ 76200 w 304800"/>
                <a:gd name="connsiteY7" fmla="*/ 228600 h 304800"/>
                <a:gd name="connsiteX8" fmla="*/ 76200 w 304800"/>
                <a:gd name="connsiteY8" fmla="*/ 304800 h 304800"/>
                <a:gd name="connsiteX9" fmla="*/ 228600 w 304800"/>
                <a:gd name="connsiteY9" fmla="*/ 304800 h 304800"/>
                <a:gd name="connsiteX10" fmla="*/ 228600 w 304800"/>
                <a:gd name="connsiteY10" fmla="*/ 228600 h 304800"/>
                <a:gd name="connsiteX11" fmla="*/ 304800 w 304800"/>
                <a:gd name="connsiteY11" fmla="*/ 228600 h 304800"/>
                <a:gd name="connsiteX12" fmla="*/ 304800 w 304800"/>
                <a:gd name="connsiteY1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304800" y="76200"/>
                  </a:move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9" name="Freeform: Shape 2268">
              <a:extLst>
                <a:ext uri="{FF2B5EF4-FFF2-40B4-BE49-F238E27FC236}">
                  <a16:creationId xmlns:a16="http://schemas.microsoft.com/office/drawing/2014/main" id="{5CDB3370-D79C-47CE-88C7-A98BF908F390}"/>
                </a:ext>
              </a:extLst>
            </p:cNvPr>
            <p:cNvSpPr/>
            <p:nvPr/>
          </p:nvSpPr>
          <p:spPr>
            <a:xfrm>
              <a:off x="2906712" y="2759075"/>
              <a:ext cx="381000" cy="838200"/>
            </a:xfrm>
            <a:custGeom>
              <a:avLst/>
              <a:gdLst>
                <a:gd name="connsiteX0" fmla="*/ 304800 w 381000"/>
                <a:gd name="connsiteY0" fmla="*/ 838200 h 838200"/>
                <a:gd name="connsiteX1" fmla="*/ 0 w 381000"/>
                <a:gd name="connsiteY1" fmla="*/ 533400 h 838200"/>
                <a:gd name="connsiteX2" fmla="*/ 0 w 381000"/>
                <a:gd name="connsiteY2" fmla="*/ 76200 h 838200"/>
                <a:gd name="connsiteX3" fmla="*/ 76200 w 381000"/>
                <a:gd name="connsiteY3" fmla="*/ 0 h 838200"/>
                <a:gd name="connsiteX4" fmla="*/ 152400 w 381000"/>
                <a:gd name="connsiteY4" fmla="*/ 76200 h 838200"/>
                <a:gd name="connsiteX5" fmla="*/ 152400 w 381000"/>
                <a:gd name="connsiteY5" fmla="*/ 533400 h 838200"/>
                <a:gd name="connsiteX6" fmla="*/ 304800 w 381000"/>
                <a:gd name="connsiteY6" fmla="*/ 685800 h 838200"/>
                <a:gd name="connsiteX7" fmla="*/ 381000 w 381000"/>
                <a:gd name="connsiteY7" fmla="*/ 762000 h 838200"/>
                <a:gd name="connsiteX8" fmla="*/ 304800 w 381000"/>
                <a:gd name="connsiteY8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838200">
                  <a:moveTo>
                    <a:pt x="304800" y="838200"/>
                  </a:moveTo>
                  <a:cubicBezTo>
                    <a:pt x="136542" y="838011"/>
                    <a:pt x="189" y="701658"/>
                    <a:pt x="0" y="5334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533400"/>
                  </a:lnTo>
                  <a:cubicBezTo>
                    <a:pt x="152500" y="617527"/>
                    <a:pt x="220673" y="685700"/>
                    <a:pt x="304800" y="685800"/>
                  </a:cubicBezTo>
                  <a:cubicBezTo>
                    <a:pt x="346884" y="685800"/>
                    <a:pt x="381000" y="719916"/>
                    <a:pt x="381000" y="762000"/>
                  </a:cubicBezTo>
                  <a:cubicBezTo>
                    <a:pt x="381000" y="804084"/>
                    <a:pt x="346884" y="838200"/>
                    <a:pt x="304800" y="8382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0" name="Freeform: Shape 2269">
              <a:extLst>
                <a:ext uri="{FF2B5EF4-FFF2-40B4-BE49-F238E27FC236}">
                  <a16:creationId xmlns:a16="http://schemas.microsoft.com/office/drawing/2014/main" id="{A86BFB13-7463-4DC7-B405-D5B580194284}"/>
                </a:ext>
              </a:extLst>
            </p:cNvPr>
            <p:cNvSpPr/>
            <p:nvPr/>
          </p:nvSpPr>
          <p:spPr>
            <a:xfrm>
              <a:off x="3440112" y="2759075"/>
              <a:ext cx="381000" cy="838200"/>
            </a:xfrm>
            <a:custGeom>
              <a:avLst/>
              <a:gdLst>
                <a:gd name="connsiteX0" fmla="*/ 76200 w 381000"/>
                <a:gd name="connsiteY0" fmla="*/ 838200 h 838200"/>
                <a:gd name="connsiteX1" fmla="*/ 0 w 381000"/>
                <a:gd name="connsiteY1" fmla="*/ 762000 h 838200"/>
                <a:gd name="connsiteX2" fmla="*/ 76200 w 381000"/>
                <a:gd name="connsiteY2" fmla="*/ 685800 h 838200"/>
                <a:gd name="connsiteX3" fmla="*/ 228600 w 381000"/>
                <a:gd name="connsiteY3" fmla="*/ 533400 h 838200"/>
                <a:gd name="connsiteX4" fmla="*/ 228600 w 381000"/>
                <a:gd name="connsiteY4" fmla="*/ 76200 h 838200"/>
                <a:gd name="connsiteX5" fmla="*/ 304800 w 381000"/>
                <a:gd name="connsiteY5" fmla="*/ 0 h 838200"/>
                <a:gd name="connsiteX6" fmla="*/ 381000 w 381000"/>
                <a:gd name="connsiteY6" fmla="*/ 76200 h 838200"/>
                <a:gd name="connsiteX7" fmla="*/ 381000 w 381000"/>
                <a:gd name="connsiteY7" fmla="*/ 533400 h 838200"/>
                <a:gd name="connsiteX8" fmla="*/ 76200 w 381000"/>
                <a:gd name="connsiteY8" fmla="*/ 8382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838200">
                  <a:moveTo>
                    <a:pt x="76200" y="838200"/>
                  </a:moveTo>
                  <a:cubicBezTo>
                    <a:pt x="34116" y="838200"/>
                    <a:pt x="0" y="804084"/>
                    <a:pt x="0" y="762000"/>
                  </a:cubicBezTo>
                  <a:cubicBezTo>
                    <a:pt x="0" y="719916"/>
                    <a:pt x="34116" y="685800"/>
                    <a:pt x="76200" y="685800"/>
                  </a:cubicBezTo>
                  <a:cubicBezTo>
                    <a:pt x="160327" y="685700"/>
                    <a:pt x="228500" y="617527"/>
                    <a:pt x="228600" y="533400"/>
                  </a:cubicBezTo>
                  <a:lnTo>
                    <a:pt x="228600" y="76200"/>
                  </a:lnTo>
                  <a:cubicBezTo>
                    <a:pt x="228600" y="34116"/>
                    <a:pt x="262716" y="0"/>
                    <a:pt x="304800" y="0"/>
                  </a:cubicBezTo>
                  <a:cubicBezTo>
                    <a:pt x="346884" y="0"/>
                    <a:pt x="381000" y="34116"/>
                    <a:pt x="381000" y="76200"/>
                  </a:cubicBezTo>
                  <a:lnTo>
                    <a:pt x="381000" y="533400"/>
                  </a:lnTo>
                  <a:cubicBezTo>
                    <a:pt x="380811" y="701658"/>
                    <a:pt x="244458" y="838011"/>
                    <a:pt x="76200" y="8382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1" name="Freeform: Shape 2270">
              <a:extLst>
                <a:ext uri="{FF2B5EF4-FFF2-40B4-BE49-F238E27FC236}">
                  <a16:creationId xmlns:a16="http://schemas.microsoft.com/office/drawing/2014/main" id="{F45936DA-0E06-4241-8B1A-FB4B268B2302}"/>
                </a:ext>
              </a:extLst>
            </p:cNvPr>
            <p:cNvSpPr/>
            <p:nvPr/>
          </p:nvSpPr>
          <p:spPr>
            <a:xfrm>
              <a:off x="2830512" y="1692275"/>
              <a:ext cx="1066800" cy="1143000"/>
            </a:xfrm>
            <a:custGeom>
              <a:avLst/>
              <a:gdLst>
                <a:gd name="connsiteX0" fmla="*/ 685800 w 1066800"/>
                <a:gd name="connsiteY0" fmla="*/ 327012 h 1143000"/>
                <a:gd name="connsiteX1" fmla="*/ 685800 w 1066800"/>
                <a:gd name="connsiteY1" fmla="*/ 0 h 1143000"/>
                <a:gd name="connsiteX2" fmla="*/ 381000 w 1066800"/>
                <a:gd name="connsiteY2" fmla="*/ 0 h 1143000"/>
                <a:gd name="connsiteX3" fmla="*/ 381000 w 1066800"/>
                <a:gd name="connsiteY3" fmla="*/ 327012 h 1143000"/>
                <a:gd name="connsiteX4" fmla="*/ 0 w 1066800"/>
                <a:gd name="connsiteY4" fmla="*/ 838200 h 1143000"/>
                <a:gd name="connsiteX5" fmla="*/ 0 w 1066800"/>
                <a:gd name="connsiteY5" fmla="*/ 1143000 h 1143000"/>
                <a:gd name="connsiteX6" fmla="*/ 304800 w 1066800"/>
                <a:gd name="connsiteY6" fmla="*/ 1143000 h 1143000"/>
                <a:gd name="connsiteX7" fmla="*/ 304800 w 1066800"/>
                <a:gd name="connsiteY7" fmla="*/ 838200 h 1143000"/>
                <a:gd name="connsiteX8" fmla="*/ 533400 w 1066800"/>
                <a:gd name="connsiteY8" fmla="*/ 609600 h 1143000"/>
                <a:gd name="connsiteX9" fmla="*/ 762000 w 1066800"/>
                <a:gd name="connsiteY9" fmla="*/ 838200 h 1143000"/>
                <a:gd name="connsiteX10" fmla="*/ 762000 w 1066800"/>
                <a:gd name="connsiteY10" fmla="*/ 1143000 h 1143000"/>
                <a:gd name="connsiteX11" fmla="*/ 1066800 w 1066800"/>
                <a:gd name="connsiteY11" fmla="*/ 1143000 h 1143000"/>
                <a:gd name="connsiteX12" fmla="*/ 1066800 w 1066800"/>
                <a:gd name="connsiteY12" fmla="*/ 838200 h 1143000"/>
                <a:gd name="connsiteX13" fmla="*/ 685800 w 1066800"/>
                <a:gd name="connsiteY13" fmla="*/ 327012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6800" h="1143000">
                  <a:moveTo>
                    <a:pt x="685800" y="327012"/>
                  </a:moveTo>
                  <a:lnTo>
                    <a:pt x="685800" y="0"/>
                  </a:lnTo>
                  <a:lnTo>
                    <a:pt x="381000" y="0"/>
                  </a:lnTo>
                  <a:lnTo>
                    <a:pt x="381000" y="327012"/>
                  </a:lnTo>
                  <a:cubicBezTo>
                    <a:pt x="155011" y="394520"/>
                    <a:pt x="115" y="602343"/>
                    <a:pt x="0" y="838200"/>
                  </a:cubicBezTo>
                  <a:lnTo>
                    <a:pt x="0" y="1143000"/>
                  </a:lnTo>
                  <a:lnTo>
                    <a:pt x="304800" y="1143000"/>
                  </a:lnTo>
                  <a:lnTo>
                    <a:pt x="304800" y="838200"/>
                  </a:lnTo>
                  <a:cubicBezTo>
                    <a:pt x="304800" y="711948"/>
                    <a:pt x="407148" y="609600"/>
                    <a:pt x="533400" y="609600"/>
                  </a:cubicBezTo>
                  <a:cubicBezTo>
                    <a:pt x="659652" y="609600"/>
                    <a:pt x="762000" y="711948"/>
                    <a:pt x="762000" y="838200"/>
                  </a:cubicBezTo>
                  <a:lnTo>
                    <a:pt x="762000" y="1143000"/>
                  </a:lnTo>
                  <a:lnTo>
                    <a:pt x="1066800" y="1143000"/>
                  </a:lnTo>
                  <a:lnTo>
                    <a:pt x="1066800" y="838200"/>
                  </a:lnTo>
                  <a:cubicBezTo>
                    <a:pt x="1066760" y="602318"/>
                    <a:pt x="911835" y="394455"/>
                    <a:pt x="685800" y="327012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2" name="Freeform: Shape 2271">
              <a:extLst>
                <a:ext uri="{FF2B5EF4-FFF2-40B4-BE49-F238E27FC236}">
                  <a16:creationId xmlns:a16="http://schemas.microsoft.com/office/drawing/2014/main" id="{1D877E6B-04FD-4587-928B-430CE272981B}"/>
                </a:ext>
              </a:extLst>
            </p:cNvPr>
            <p:cNvSpPr/>
            <p:nvPr/>
          </p:nvSpPr>
          <p:spPr>
            <a:xfrm>
              <a:off x="5649912" y="3978275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79" y="762000"/>
                    <a:pt x="0" y="591421"/>
                    <a:pt x="0" y="381000"/>
                  </a:cubicBezTo>
                  <a:cubicBezTo>
                    <a:pt x="0" y="170579"/>
                    <a:pt x="170579" y="0"/>
                    <a:pt x="381000" y="0"/>
                  </a:cubicBezTo>
                  <a:cubicBezTo>
                    <a:pt x="591421" y="0"/>
                    <a:pt x="762000" y="170579"/>
                    <a:pt x="762000" y="3810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3" name="Freeform: Shape 2272">
              <a:extLst>
                <a:ext uri="{FF2B5EF4-FFF2-40B4-BE49-F238E27FC236}">
                  <a16:creationId xmlns:a16="http://schemas.microsoft.com/office/drawing/2014/main" id="{D8951F33-5D73-4177-85FB-534CD7816BD8}"/>
                </a:ext>
              </a:extLst>
            </p:cNvPr>
            <p:cNvSpPr/>
            <p:nvPr/>
          </p:nvSpPr>
          <p:spPr>
            <a:xfrm>
              <a:off x="5878512" y="4206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4" name="Freeform: Shape 2273">
              <a:extLst>
                <a:ext uri="{FF2B5EF4-FFF2-40B4-BE49-F238E27FC236}">
                  <a16:creationId xmlns:a16="http://schemas.microsoft.com/office/drawing/2014/main" id="{F5D5B879-1996-4E4A-B746-28A9F4D39640}"/>
                </a:ext>
              </a:extLst>
            </p:cNvPr>
            <p:cNvSpPr/>
            <p:nvPr/>
          </p:nvSpPr>
          <p:spPr>
            <a:xfrm>
              <a:off x="4430712" y="1768475"/>
              <a:ext cx="1066800" cy="152400"/>
            </a:xfrm>
            <a:custGeom>
              <a:avLst/>
              <a:gdLst>
                <a:gd name="connsiteX0" fmla="*/ 0 w 1066800"/>
                <a:gd name="connsiteY0" fmla="*/ 0 h 152400"/>
                <a:gd name="connsiteX1" fmla="*/ 1066800 w 1066800"/>
                <a:gd name="connsiteY1" fmla="*/ 0 h 152400"/>
                <a:gd name="connsiteX2" fmla="*/ 1066800 w 1066800"/>
                <a:gd name="connsiteY2" fmla="*/ 152400 h 152400"/>
                <a:gd name="connsiteX3" fmla="*/ 0 w 1066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152400">
                  <a:moveTo>
                    <a:pt x="0" y="0"/>
                  </a:moveTo>
                  <a:lnTo>
                    <a:pt x="1066800" y="0"/>
                  </a:lnTo>
                  <a:lnTo>
                    <a:pt x="1066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5" name="Freeform: Shape 2274">
              <a:extLst>
                <a:ext uri="{FF2B5EF4-FFF2-40B4-BE49-F238E27FC236}">
                  <a16:creationId xmlns:a16="http://schemas.microsoft.com/office/drawing/2014/main" id="{1F318FFF-6019-44CA-9468-08BBF2457B28}"/>
                </a:ext>
              </a:extLst>
            </p:cNvPr>
            <p:cNvSpPr/>
            <p:nvPr/>
          </p:nvSpPr>
          <p:spPr>
            <a:xfrm>
              <a:off x="4278312" y="2987675"/>
              <a:ext cx="457200" cy="457200"/>
            </a:xfrm>
            <a:custGeom>
              <a:avLst/>
              <a:gdLst>
                <a:gd name="connsiteX0" fmla="*/ 381000 w 457200"/>
                <a:gd name="connsiteY0" fmla="*/ 0 h 457200"/>
                <a:gd name="connsiteX1" fmla="*/ 76200 w 457200"/>
                <a:gd name="connsiteY1" fmla="*/ 0 h 457200"/>
                <a:gd name="connsiteX2" fmla="*/ 0 w 457200"/>
                <a:gd name="connsiteY2" fmla="*/ 76200 h 457200"/>
                <a:gd name="connsiteX3" fmla="*/ 0 w 457200"/>
                <a:gd name="connsiteY3" fmla="*/ 381000 h 457200"/>
                <a:gd name="connsiteX4" fmla="*/ 76200 w 457200"/>
                <a:gd name="connsiteY4" fmla="*/ 457200 h 457200"/>
                <a:gd name="connsiteX5" fmla="*/ 381000 w 457200"/>
                <a:gd name="connsiteY5" fmla="*/ 457200 h 457200"/>
                <a:gd name="connsiteX6" fmla="*/ 457200 w 457200"/>
                <a:gd name="connsiteY6" fmla="*/ 381000 h 457200"/>
                <a:gd name="connsiteX7" fmla="*/ 457200 w 457200"/>
                <a:gd name="connsiteY7" fmla="*/ 76200 h 457200"/>
                <a:gd name="connsiteX8" fmla="*/ 381000 w 457200"/>
                <a:gd name="connsiteY8" fmla="*/ 0 h 457200"/>
                <a:gd name="connsiteX9" fmla="*/ 304800 w 457200"/>
                <a:gd name="connsiteY9" fmla="*/ 304800 h 457200"/>
                <a:gd name="connsiteX10" fmla="*/ 152400 w 457200"/>
                <a:gd name="connsiteY10" fmla="*/ 304800 h 457200"/>
                <a:gd name="connsiteX11" fmla="*/ 152400 w 457200"/>
                <a:gd name="connsiteY11" fmla="*/ 152400 h 457200"/>
                <a:gd name="connsiteX12" fmla="*/ 304800 w 457200"/>
                <a:gd name="connsiteY12" fmla="*/ 1524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10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lnTo>
                    <a:pt x="0" y="381000"/>
                  </a:lnTo>
                  <a:cubicBezTo>
                    <a:pt x="0" y="423084"/>
                    <a:pt x="34116" y="457200"/>
                    <a:pt x="76200" y="457200"/>
                  </a:cubicBezTo>
                  <a:lnTo>
                    <a:pt x="381000" y="457200"/>
                  </a:lnTo>
                  <a:cubicBezTo>
                    <a:pt x="423084" y="457200"/>
                    <a:pt x="457200" y="423084"/>
                    <a:pt x="457200" y="381000"/>
                  </a:cubicBezTo>
                  <a:lnTo>
                    <a:pt x="457200" y="76200"/>
                  </a:lnTo>
                  <a:cubicBezTo>
                    <a:pt x="457200" y="34116"/>
                    <a:pt x="423084" y="0"/>
                    <a:pt x="381000" y="0"/>
                  </a:cubicBezTo>
                  <a:close/>
                  <a:moveTo>
                    <a:pt x="304800" y="304800"/>
                  </a:moveTo>
                  <a:lnTo>
                    <a:pt x="152400" y="304800"/>
                  </a:lnTo>
                  <a:lnTo>
                    <a:pt x="152400" y="152400"/>
                  </a:lnTo>
                  <a:lnTo>
                    <a:pt x="30480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6" name="Freeform: Shape 2275">
              <a:extLst>
                <a:ext uri="{FF2B5EF4-FFF2-40B4-BE49-F238E27FC236}">
                  <a16:creationId xmlns:a16="http://schemas.microsoft.com/office/drawing/2014/main" id="{08FFA05A-E0FB-46E8-A242-935066A5C1E5}"/>
                </a:ext>
              </a:extLst>
            </p:cNvPr>
            <p:cNvSpPr/>
            <p:nvPr/>
          </p:nvSpPr>
          <p:spPr>
            <a:xfrm>
              <a:off x="4278312" y="3597275"/>
              <a:ext cx="457200" cy="457200"/>
            </a:xfrm>
            <a:custGeom>
              <a:avLst/>
              <a:gdLst>
                <a:gd name="connsiteX0" fmla="*/ 381000 w 457200"/>
                <a:gd name="connsiteY0" fmla="*/ 0 h 457200"/>
                <a:gd name="connsiteX1" fmla="*/ 76200 w 457200"/>
                <a:gd name="connsiteY1" fmla="*/ 0 h 457200"/>
                <a:gd name="connsiteX2" fmla="*/ 0 w 457200"/>
                <a:gd name="connsiteY2" fmla="*/ 76200 h 457200"/>
                <a:gd name="connsiteX3" fmla="*/ 0 w 457200"/>
                <a:gd name="connsiteY3" fmla="*/ 381000 h 457200"/>
                <a:gd name="connsiteX4" fmla="*/ 76200 w 457200"/>
                <a:gd name="connsiteY4" fmla="*/ 457200 h 457200"/>
                <a:gd name="connsiteX5" fmla="*/ 381000 w 457200"/>
                <a:gd name="connsiteY5" fmla="*/ 457200 h 457200"/>
                <a:gd name="connsiteX6" fmla="*/ 457200 w 457200"/>
                <a:gd name="connsiteY6" fmla="*/ 381000 h 457200"/>
                <a:gd name="connsiteX7" fmla="*/ 457200 w 457200"/>
                <a:gd name="connsiteY7" fmla="*/ 76200 h 457200"/>
                <a:gd name="connsiteX8" fmla="*/ 381000 w 457200"/>
                <a:gd name="connsiteY8" fmla="*/ 0 h 457200"/>
                <a:gd name="connsiteX9" fmla="*/ 304800 w 457200"/>
                <a:gd name="connsiteY9" fmla="*/ 304800 h 457200"/>
                <a:gd name="connsiteX10" fmla="*/ 152400 w 457200"/>
                <a:gd name="connsiteY10" fmla="*/ 304800 h 457200"/>
                <a:gd name="connsiteX11" fmla="*/ 152400 w 457200"/>
                <a:gd name="connsiteY11" fmla="*/ 152400 h 457200"/>
                <a:gd name="connsiteX12" fmla="*/ 304800 w 457200"/>
                <a:gd name="connsiteY12" fmla="*/ 1524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200" h="457200">
                  <a:moveTo>
                    <a:pt x="3810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lnTo>
                    <a:pt x="0" y="381000"/>
                  </a:lnTo>
                  <a:cubicBezTo>
                    <a:pt x="0" y="423084"/>
                    <a:pt x="34116" y="457200"/>
                    <a:pt x="76200" y="457200"/>
                  </a:cubicBezTo>
                  <a:lnTo>
                    <a:pt x="381000" y="457200"/>
                  </a:lnTo>
                  <a:cubicBezTo>
                    <a:pt x="423084" y="457200"/>
                    <a:pt x="457200" y="423084"/>
                    <a:pt x="457200" y="381000"/>
                  </a:cubicBezTo>
                  <a:lnTo>
                    <a:pt x="457200" y="76200"/>
                  </a:lnTo>
                  <a:cubicBezTo>
                    <a:pt x="457200" y="34116"/>
                    <a:pt x="423084" y="0"/>
                    <a:pt x="381000" y="0"/>
                  </a:cubicBezTo>
                  <a:close/>
                  <a:moveTo>
                    <a:pt x="304800" y="304800"/>
                  </a:moveTo>
                  <a:lnTo>
                    <a:pt x="152400" y="304800"/>
                  </a:lnTo>
                  <a:lnTo>
                    <a:pt x="152400" y="152400"/>
                  </a:lnTo>
                  <a:lnTo>
                    <a:pt x="30480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7" name="Freeform: Shape 2276">
              <a:extLst>
                <a:ext uri="{FF2B5EF4-FFF2-40B4-BE49-F238E27FC236}">
                  <a16:creationId xmlns:a16="http://schemas.microsoft.com/office/drawing/2014/main" id="{6851CBE8-D722-47D5-9FE2-1B4CE0B3CA26}"/>
                </a:ext>
              </a:extLst>
            </p:cNvPr>
            <p:cNvSpPr/>
            <p:nvPr/>
          </p:nvSpPr>
          <p:spPr>
            <a:xfrm>
              <a:off x="4887912" y="2682875"/>
              <a:ext cx="762000" cy="152400"/>
            </a:xfrm>
            <a:custGeom>
              <a:avLst/>
              <a:gdLst>
                <a:gd name="connsiteX0" fmla="*/ 0 w 762000"/>
                <a:gd name="connsiteY0" fmla="*/ 0 h 152400"/>
                <a:gd name="connsiteX1" fmla="*/ 762000 w 762000"/>
                <a:gd name="connsiteY1" fmla="*/ 0 h 152400"/>
                <a:gd name="connsiteX2" fmla="*/ 762000 w 762000"/>
                <a:gd name="connsiteY2" fmla="*/ 152400 h 152400"/>
                <a:gd name="connsiteX3" fmla="*/ 0 w 762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152400">
                  <a:moveTo>
                    <a:pt x="0" y="0"/>
                  </a:moveTo>
                  <a:lnTo>
                    <a:pt x="762000" y="0"/>
                  </a:lnTo>
                  <a:lnTo>
                    <a:pt x="762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8" name="Freeform: Shape 2277">
              <a:extLst>
                <a:ext uri="{FF2B5EF4-FFF2-40B4-BE49-F238E27FC236}">
                  <a16:creationId xmlns:a16="http://schemas.microsoft.com/office/drawing/2014/main" id="{C0F08AB7-6B75-46A6-90D0-4E93AAFDE3E5}"/>
                </a:ext>
              </a:extLst>
            </p:cNvPr>
            <p:cNvSpPr/>
            <p:nvPr/>
          </p:nvSpPr>
          <p:spPr>
            <a:xfrm>
              <a:off x="4887912" y="3140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9" name="Freeform: Shape 2278">
              <a:extLst>
                <a:ext uri="{FF2B5EF4-FFF2-40B4-BE49-F238E27FC236}">
                  <a16:creationId xmlns:a16="http://schemas.microsoft.com/office/drawing/2014/main" id="{B534A750-8851-4685-9810-890021250444}"/>
                </a:ext>
              </a:extLst>
            </p:cNvPr>
            <p:cNvSpPr/>
            <p:nvPr/>
          </p:nvSpPr>
          <p:spPr>
            <a:xfrm>
              <a:off x="5268912" y="3140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0" name="Freeform: Shape 2279">
              <a:extLst>
                <a:ext uri="{FF2B5EF4-FFF2-40B4-BE49-F238E27FC236}">
                  <a16:creationId xmlns:a16="http://schemas.microsoft.com/office/drawing/2014/main" id="{D97A09B4-CED0-4727-8E29-4E5E8506F795}"/>
                </a:ext>
              </a:extLst>
            </p:cNvPr>
            <p:cNvSpPr/>
            <p:nvPr/>
          </p:nvSpPr>
          <p:spPr>
            <a:xfrm>
              <a:off x="4887912" y="39020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1" name="Freeform: Shape 2280">
              <a:extLst>
                <a:ext uri="{FF2B5EF4-FFF2-40B4-BE49-F238E27FC236}">
                  <a16:creationId xmlns:a16="http://schemas.microsoft.com/office/drawing/2014/main" id="{15371058-EB2C-496B-A93F-0B36C5CD301A}"/>
                </a:ext>
              </a:extLst>
            </p:cNvPr>
            <p:cNvSpPr/>
            <p:nvPr/>
          </p:nvSpPr>
          <p:spPr>
            <a:xfrm>
              <a:off x="4887912" y="35972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B42BBBAB-5D07-46FD-A46B-7C78D66FC22F}"/>
                </a:ext>
              </a:extLst>
            </p:cNvPr>
            <p:cNvSpPr/>
            <p:nvPr/>
          </p:nvSpPr>
          <p:spPr>
            <a:xfrm>
              <a:off x="5497512" y="3597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247A77E7-1331-42C1-B524-D58BD8C364D1}"/>
                </a:ext>
              </a:extLst>
            </p:cNvPr>
            <p:cNvSpPr/>
            <p:nvPr/>
          </p:nvSpPr>
          <p:spPr>
            <a:xfrm>
              <a:off x="4278310" y="2378071"/>
              <a:ext cx="533400" cy="457200"/>
            </a:xfrm>
            <a:custGeom>
              <a:avLst/>
              <a:gdLst>
                <a:gd name="connsiteX0" fmla="*/ 502922 w 533400"/>
                <a:gd name="connsiteY0" fmla="*/ 15244 h 457200"/>
                <a:gd name="connsiteX1" fmla="*/ 396242 w 533400"/>
                <a:gd name="connsiteY1" fmla="*/ 30485 h 457200"/>
                <a:gd name="connsiteX2" fmla="*/ 220353 w 533400"/>
                <a:gd name="connsiteY2" fmla="*/ 264990 h 457200"/>
                <a:gd name="connsiteX3" fmla="*/ 130085 w 533400"/>
                <a:gd name="connsiteY3" fmla="*/ 174722 h 457200"/>
                <a:gd name="connsiteX4" fmla="*/ 22319 w 533400"/>
                <a:gd name="connsiteY4" fmla="*/ 174722 h 457200"/>
                <a:gd name="connsiteX5" fmla="*/ 22319 w 533400"/>
                <a:gd name="connsiteY5" fmla="*/ 282487 h 457200"/>
                <a:gd name="connsiteX6" fmla="*/ 174719 w 533400"/>
                <a:gd name="connsiteY6" fmla="*/ 434887 h 457200"/>
                <a:gd name="connsiteX7" fmla="*/ 228602 w 533400"/>
                <a:gd name="connsiteY7" fmla="*/ 457204 h 457200"/>
                <a:gd name="connsiteX8" fmla="*/ 234003 w 533400"/>
                <a:gd name="connsiteY8" fmla="*/ 457004 h 457200"/>
                <a:gd name="connsiteX9" fmla="*/ 289562 w 533400"/>
                <a:gd name="connsiteY9" fmla="*/ 426724 h 457200"/>
                <a:gd name="connsiteX10" fmla="*/ 518162 w 533400"/>
                <a:gd name="connsiteY10" fmla="*/ 121924 h 457200"/>
                <a:gd name="connsiteX11" fmla="*/ 502922 w 533400"/>
                <a:gd name="connsiteY11" fmla="*/ 15244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457200">
                  <a:moveTo>
                    <a:pt x="502922" y="15244"/>
                  </a:moveTo>
                  <a:cubicBezTo>
                    <a:pt x="469255" y="-10006"/>
                    <a:pt x="421492" y="-3183"/>
                    <a:pt x="396242" y="30485"/>
                  </a:cubicBezTo>
                  <a:lnTo>
                    <a:pt x="220353" y="264990"/>
                  </a:lnTo>
                  <a:lnTo>
                    <a:pt x="130085" y="174722"/>
                  </a:lnTo>
                  <a:cubicBezTo>
                    <a:pt x="100326" y="144963"/>
                    <a:pt x="52078" y="144963"/>
                    <a:pt x="22319" y="174722"/>
                  </a:cubicBezTo>
                  <a:cubicBezTo>
                    <a:pt x="-7440" y="204480"/>
                    <a:pt x="-7440" y="252729"/>
                    <a:pt x="22319" y="282487"/>
                  </a:cubicBezTo>
                  <a:lnTo>
                    <a:pt x="174719" y="434887"/>
                  </a:lnTo>
                  <a:cubicBezTo>
                    <a:pt x="189010" y="449177"/>
                    <a:pt x="208392" y="457205"/>
                    <a:pt x="228602" y="457204"/>
                  </a:cubicBezTo>
                  <a:cubicBezTo>
                    <a:pt x="230393" y="457204"/>
                    <a:pt x="232193" y="457138"/>
                    <a:pt x="234003" y="457004"/>
                  </a:cubicBezTo>
                  <a:cubicBezTo>
                    <a:pt x="256036" y="455441"/>
                    <a:pt x="276306" y="444393"/>
                    <a:pt x="289562" y="426724"/>
                  </a:cubicBezTo>
                  <a:lnTo>
                    <a:pt x="518162" y="121924"/>
                  </a:lnTo>
                  <a:cubicBezTo>
                    <a:pt x="543412" y="88257"/>
                    <a:pt x="536589" y="40495"/>
                    <a:pt x="502922" y="1524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id="{1FE173F0-BFF3-4CBD-BF3D-BDF52A0BDFA8}"/>
                </a:ext>
              </a:extLst>
            </p:cNvPr>
            <p:cNvSpPr/>
            <p:nvPr/>
          </p:nvSpPr>
          <p:spPr>
            <a:xfrm>
              <a:off x="4811712" y="1997075"/>
              <a:ext cx="304800" cy="304800"/>
            </a:xfrm>
            <a:custGeom>
              <a:avLst/>
              <a:gdLst>
                <a:gd name="connsiteX0" fmla="*/ 76200 w 304800"/>
                <a:gd name="connsiteY0" fmla="*/ 304800 h 304800"/>
                <a:gd name="connsiteX1" fmla="*/ 228600 w 304800"/>
                <a:gd name="connsiteY1" fmla="*/ 304800 h 304800"/>
                <a:gd name="connsiteX2" fmla="*/ 228600 w 304800"/>
                <a:gd name="connsiteY2" fmla="*/ 228600 h 304800"/>
                <a:gd name="connsiteX3" fmla="*/ 304800 w 304800"/>
                <a:gd name="connsiteY3" fmla="*/ 228600 h 304800"/>
                <a:gd name="connsiteX4" fmla="*/ 304800 w 304800"/>
                <a:gd name="connsiteY4" fmla="*/ 76200 h 304800"/>
                <a:gd name="connsiteX5" fmla="*/ 228600 w 304800"/>
                <a:gd name="connsiteY5" fmla="*/ 76200 h 304800"/>
                <a:gd name="connsiteX6" fmla="*/ 228600 w 304800"/>
                <a:gd name="connsiteY6" fmla="*/ 0 h 304800"/>
                <a:gd name="connsiteX7" fmla="*/ 76200 w 304800"/>
                <a:gd name="connsiteY7" fmla="*/ 0 h 304800"/>
                <a:gd name="connsiteX8" fmla="*/ 76200 w 304800"/>
                <a:gd name="connsiteY8" fmla="*/ 76200 h 304800"/>
                <a:gd name="connsiteX9" fmla="*/ 0 w 304800"/>
                <a:gd name="connsiteY9" fmla="*/ 76200 h 304800"/>
                <a:gd name="connsiteX10" fmla="*/ 0 w 304800"/>
                <a:gd name="connsiteY10" fmla="*/ 228600 h 304800"/>
                <a:gd name="connsiteX11" fmla="*/ 76200 w 304800"/>
                <a:gd name="connsiteY11" fmla="*/ 228600 h 304800"/>
                <a:gd name="connsiteX12" fmla="*/ 76200 w 304800"/>
                <a:gd name="connsiteY12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76200" y="304800"/>
                  </a:move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id="{6C4C9B4B-1BCC-43CC-A53F-9FC8E2CBB674}"/>
                </a:ext>
              </a:extLst>
            </p:cNvPr>
            <p:cNvSpPr/>
            <p:nvPr/>
          </p:nvSpPr>
          <p:spPr>
            <a:xfrm>
              <a:off x="2754312" y="930275"/>
              <a:ext cx="4572000" cy="3886200"/>
            </a:xfrm>
            <a:custGeom>
              <a:avLst/>
              <a:gdLst>
                <a:gd name="connsiteX0" fmla="*/ 4152900 w 4572000"/>
                <a:gd name="connsiteY0" fmla="*/ 2667000 h 3886200"/>
                <a:gd name="connsiteX1" fmla="*/ 3505200 w 4572000"/>
                <a:gd name="connsiteY1" fmla="*/ 2667000 h 3886200"/>
                <a:gd name="connsiteX2" fmla="*/ 3505200 w 4572000"/>
                <a:gd name="connsiteY2" fmla="*/ 647700 h 3886200"/>
                <a:gd name="connsiteX3" fmla="*/ 3314700 w 4572000"/>
                <a:gd name="connsiteY3" fmla="*/ 457200 h 3886200"/>
                <a:gd name="connsiteX4" fmla="*/ 2815590 w 4572000"/>
                <a:gd name="connsiteY4" fmla="*/ 457200 h 3886200"/>
                <a:gd name="connsiteX5" fmla="*/ 2628900 w 4572000"/>
                <a:gd name="connsiteY5" fmla="*/ 304800 h 3886200"/>
                <a:gd name="connsiteX6" fmla="*/ 2438400 w 4572000"/>
                <a:gd name="connsiteY6" fmla="*/ 304800 h 3886200"/>
                <a:gd name="connsiteX7" fmla="*/ 2438400 w 4572000"/>
                <a:gd name="connsiteY7" fmla="*/ 228600 h 3886200"/>
                <a:gd name="connsiteX8" fmla="*/ 2209800 w 4572000"/>
                <a:gd name="connsiteY8" fmla="*/ 0 h 3886200"/>
                <a:gd name="connsiteX9" fmla="*/ 1981200 w 4572000"/>
                <a:gd name="connsiteY9" fmla="*/ 228600 h 3886200"/>
                <a:gd name="connsiteX10" fmla="*/ 1981200 w 4572000"/>
                <a:gd name="connsiteY10" fmla="*/ 304800 h 3886200"/>
                <a:gd name="connsiteX11" fmla="*/ 1790700 w 4572000"/>
                <a:gd name="connsiteY11" fmla="*/ 304800 h 3886200"/>
                <a:gd name="connsiteX12" fmla="*/ 1604010 w 4572000"/>
                <a:gd name="connsiteY12" fmla="*/ 457200 h 3886200"/>
                <a:gd name="connsiteX13" fmla="*/ 1441333 w 4572000"/>
                <a:gd name="connsiteY13" fmla="*/ 457200 h 3886200"/>
                <a:gd name="connsiteX14" fmla="*/ 913972 w 4572000"/>
                <a:gd name="connsiteY14" fmla="*/ 83095 h 3886200"/>
                <a:gd name="connsiteX15" fmla="*/ 533400 w 4572000"/>
                <a:gd name="connsiteY15" fmla="*/ 533400 h 3886200"/>
                <a:gd name="connsiteX16" fmla="*/ 533400 w 4572000"/>
                <a:gd name="connsiteY16" fmla="*/ 685800 h 3886200"/>
                <a:gd name="connsiteX17" fmla="*/ 457200 w 4572000"/>
                <a:gd name="connsiteY17" fmla="*/ 685800 h 3886200"/>
                <a:gd name="connsiteX18" fmla="*/ 381000 w 4572000"/>
                <a:gd name="connsiteY18" fmla="*/ 762000 h 3886200"/>
                <a:gd name="connsiteX19" fmla="*/ 381000 w 4572000"/>
                <a:gd name="connsiteY19" fmla="*/ 1035053 h 3886200"/>
                <a:gd name="connsiteX20" fmla="*/ 0 w 4572000"/>
                <a:gd name="connsiteY20" fmla="*/ 1600200 h 3886200"/>
                <a:gd name="connsiteX21" fmla="*/ 0 w 4572000"/>
                <a:gd name="connsiteY21" fmla="*/ 1905000 h 3886200"/>
                <a:gd name="connsiteX22" fmla="*/ 76200 w 4572000"/>
                <a:gd name="connsiteY22" fmla="*/ 1981200 h 3886200"/>
                <a:gd name="connsiteX23" fmla="*/ 152400 w 4572000"/>
                <a:gd name="connsiteY23" fmla="*/ 1981200 h 3886200"/>
                <a:gd name="connsiteX24" fmla="*/ 152400 w 4572000"/>
                <a:gd name="connsiteY24" fmla="*/ 2362200 h 3886200"/>
                <a:gd name="connsiteX25" fmla="*/ 457200 w 4572000"/>
                <a:gd name="connsiteY25" fmla="*/ 2667000 h 3886200"/>
                <a:gd name="connsiteX26" fmla="*/ 533400 w 4572000"/>
                <a:gd name="connsiteY26" fmla="*/ 2590800 h 3886200"/>
                <a:gd name="connsiteX27" fmla="*/ 457200 w 4572000"/>
                <a:gd name="connsiteY27" fmla="*/ 2514600 h 3886200"/>
                <a:gd name="connsiteX28" fmla="*/ 304800 w 4572000"/>
                <a:gd name="connsiteY28" fmla="*/ 2362200 h 3886200"/>
                <a:gd name="connsiteX29" fmla="*/ 304800 w 4572000"/>
                <a:gd name="connsiteY29" fmla="*/ 1981200 h 3886200"/>
                <a:gd name="connsiteX30" fmla="*/ 381000 w 4572000"/>
                <a:gd name="connsiteY30" fmla="*/ 1981200 h 3886200"/>
                <a:gd name="connsiteX31" fmla="*/ 457200 w 4572000"/>
                <a:gd name="connsiteY31" fmla="*/ 1905000 h 3886200"/>
                <a:gd name="connsiteX32" fmla="*/ 457200 w 4572000"/>
                <a:gd name="connsiteY32" fmla="*/ 1600200 h 3886200"/>
                <a:gd name="connsiteX33" fmla="*/ 609600 w 4572000"/>
                <a:gd name="connsiteY33" fmla="*/ 1447800 h 3886200"/>
                <a:gd name="connsiteX34" fmla="*/ 762000 w 4572000"/>
                <a:gd name="connsiteY34" fmla="*/ 1600200 h 3886200"/>
                <a:gd name="connsiteX35" fmla="*/ 762000 w 4572000"/>
                <a:gd name="connsiteY35" fmla="*/ 1905000 h 3886200"/>
                <a:gd name="connsiteX36" fmla="*/ 838200 w 4572000"/>
                <a:gd name="connsiteY36" fmla="*/ 1981200 h 3886200"/>
                <a:gd name="connsiteX37" fmla="*/ 914400 w 4572000"/>
                <a:gd name="connsiteY37" fmla="*/ 1981200 h 3886200"/>
                <a:gd name="connsiteX38" fmla="*/ 914400 w 4572000"/>
                <a:gd name="connsiteY38" fmla="*/ 2362200 h 3886200"/>
                <a:gd name="connsiteX39" fmla="*/ 762000 w 4572000"/>
                <a:gd name="connsiteY39" fmla="*/ 2514600 h 3886200"/>
                <a:gd name="connsiteX40" fmla="*/ 685800 w 4572000"/>
                <a:gd name="connsiteY40" fmla="*/ 2590800 h 3886200"/>
                <a:gd name="connsiteX41" fmla="*/ 762000 w 4572000"/>
                <a:gd name="connsiteY41" fmla="*/ 2667000 h 3886200"/>
                <a:gd name="connsiteX42" fmla="*/ 914400 w 4572000"/>
                <a:gd name="connsiteY42" fmla="*/ 2625995 h 3886200"/>
                <a:gd name="connsiteX43" fmla="*/ 914400 w 4572000"/>
                <a:gd name="connsiteY43" fmla="*/ 3695700 h 3886200"/>
                <a:gd name="connsiteX44" fmla="*/ 1104900 w 4572000"/>
                <a:gd name="connsiteY44" fmla="*/ 3886200 h 3886200"/>
                <a:gd name="connsiteX45" fmla="*/ 3314700 w 4572000"/>
                <a:gd name="connsiteY45" fmla="*/ 3886200 h 3886200"/>
                <a:gd name="connsiteX46" fmla="*/ 3314700 w 4572000"/>
                <a:gd name="connsiteY46" fmla="*/ 3884486 h 3886200"/>
                <a:gd name="connsiteX47" fmla="*/ 3727390 w 4572000"/>
                <a:gd name="connsiteY47" fmla="*/ 3504876 h 3886200"/>
                <a:gd name="connsiteX48" fmla="*/ 3733800 w 4572000"/>
                <a:gd name="connsiteY48" fmla="*/ 3505200 h 3886200"/>
                <a:gd name="connsiteX49" fmla="*/ 4152900 w 4572000"/>
                <a:gd name="connsiteY49" fmla="*/ 3505200 h 3886200"/>
                <a:gd name="connsiteX50" fmla="*/ 4572000 w 4572000"/>
                <a:gd name="connsiteY50" fmla="*/ 3086100 h 3886200"/>
                <a:gd name="connsiteX51" fmla="*/ 4152900 w 4572000"/>
                <a:gd name="connsiteY51" fmla="*/ 2667000 h 3886200"/>
                <a:gd name="connsiteX52" fmla="*/ 3352800 w 4572000"/>
                <a:gd name="connsiteY52" fmla="*/ 647700 h 3886200"/>
                <a:gd name="connsiteX53" fmla="*/ 3352800 w 4572000"/>
                <a:gd name="connsiteY53" fmla="*/ 2978267 h 3886200"/>
                <a:gd name="connsiteX54" fmla="*/ 3200400 w 4572000"/>
                <a:gd name="connsiteY54" fmla="*/ 2978267 h 3886200"/>
                <a:gd name="connsiteX55" fmla="*/ 3200400 w 4572000"/>
                <a:gd name="connsiteY55" fmla="*/ 838200 h 3886200"/>
                <a:gd name="connsiteX56" fmla="*/ 3124200 w 4572000"/>
                <a:gd name="connsiteY56" fmla="*/ 762000 h 3886200"/>
                <a:gd name="connsiteX57" fmla="*/ 2819400 w 4572000"/>
                <a:gd name="connsiteY57" fmla="*/ 762000 h 3886200"/>
                <a:gd name="connsiteX58" fmla="*/ 2819400 w 4572000"/>
                <a:gd name="connsiteY58" fmla="*/ 609600 h 3886200"/>
                <a:gd name="connsiteX59" fmla="*/ 3314700 w 4572000"/>
                <a:gd name="connsiteY59" fmla="*/ 609600 h 3886200"/>
                <a:gd name="connsiteX60" fmla="*/ 3352800 w 4572000"/>
                <a:gd name="connsiteY60" fmla="*/ 647700 h 3886200"/>
                <a:gd name="connsiteX61" fmla="*/ 2819400 w 4572000"/>
                <a:gd name="connsiteY61" fmla="*/ 3429000 h 3886200"/>
                <a:gd name="connsiteX62" fmla="*/ 1371600 w 4572000"/>
                <a:gd name="connsiteY62" fmla="*/ 3429000 h 3886200"/>
                <a:gd name="connsiteX63" fmla="*/ 1371600 w 4572000"/>
                <a:gd name="connsiteY63" fmla="*/ 914400 h 3886200"/>
                <a:gd name="connsiteX64" fmla="*/ 3048000 w 4572000"/>
                <a:gd name="connsiteY64" fmla="*/ 914400 h 3886200"/>
                <a:gd name="connsiteX65" fmla="*/ 3048000 w 4572000"/>
                <a:gd name="connsiteY65" fmla="*/ 3033313 h 3886200"/>
                <a:gd name="connsiteX66" fmla="*/ 2819400 w 4572000"/>
                <a:gd name="connsiteY66" fmla="*/ 3429000 h 3886200"/>
                <a:gd name="connsiteX67" fmla="*/ 1600200 w 4572000"/>
                <a:gd name="connsiteY67" fmla="*/ 609600 h 3886200"/>
                <a:gd name="connsiteX68" fmla="*/ 1600200 w 4572000"/>
                <a:gd name="connsiteY68" fmla="*/ 762000 h 3886200"/>
                <a:gd name="connsiteX69" fmla="*/ 1295400 w 4572000"/>
                <a:gd name="connsiteY69" fmla="*/ 762000 h 3886200"/>
                <a:gd name="connsiteX70" fmla="*/ 1219200 w 4572000"/>
                <a:gd name="connsiteY70" fmla="*/ 838200 h 3886200"/>
                <a:gd name="connsiteX71" fmla="*/ 1219200 w 4572000"/>
                <a:gd name="connsiteY71" fmla="*/ 1600200 h 3886200"/>
                <a:gd name="connsiteX72" fmla="*/ 1066800 w 4572000"/>
                <a:gd name="connsiteY72" fmla="*/ 1198407 h 3886200"/>
                <a:gd name="connsiteX73" fmla="*/ 1066800 w 4572000"/>
                <a:gd name="connsiteY73" fmla="*/ 647700 h 3886200"/>
                <a:gd name="connsiteX74" fmla="*/ 1104900 w 4572000"/>
                <a:gd name="connsiteY74" fmla="*/ 609600 h 3886200"/>
                <a:gd name="connsiteX75" fmla="*/ 1752600 w 4572000"/>
                <a:gd name="connsiteY75" fmla="*/ 495300 h 3886200"/>
                <a:gd name="connsiteX76" fmla="*/ 1790700 w 4572000"/>
                <a:gd name="connsiteY76" fmla="*/ 457200 h 3886200"/>
                <a:gd name="connsiteX77" fmla="*/ 2057400 w 4572000"/>
                <a:gd name="connsiteY77" fmla="*/ 457200 h 3886200"/>
                <a:gd name="connsiteX78" fmla="*/ 2133600 w 4572000"/>
                <a:gd name="connsiteY78" fmla="*/ 381000 h 3886200"/>
                <a:gd name="connsiteX79" fmla="*/ 2133600 w 4572000"/>
                <a:gd name="connsiteY79" fmla="*/ 228600 h 3886200"/>
                <a:gd name="connsiteX80" fmla="*/ 2209800 w 4572000"/>
                <a:gd name="connsiteY80" fmla="*/ 152400 h 3886200"/>
                <a:gd name="connsiteX81" fmla="*/ 2286000 w 4572000"/>
                <a:gd name="connsiteY81" fmla="*/ 228600 h 3886200"/>
                <a:gd name="connsiteX82" fmla="*/ 2286000 w 4572000"/>
                <a:gd name="connsiteY82" fmla="*/ 381000 h 3886200"/>
                <a:gd name="connsiteX83" fmla="*/ 2362200 w 4572000"/>
                <a:gd name="connsiteY83" fmla="*/ 457200 h 3886200"/>
                <a:gd name="connsiteX84" fmla="*/ 2628900 w 4572000"/>
                <a:gd name="connsiteY84" fmla="*/ 457200 h 3886200"/>
                <a:gd name="connsiteX85" fmla="*/ 2667000 w 4572000"/>
                <a:gd name="connsiteY85" fmla="*/ 495300 h 3886200"/>
                <a:gd name="connsiteX86" fmla="*/ 2667000 w 4572000"/>
                <a:gd name="connsiteY86" fmla="*/ 762000 h 3886200"/>
                <a:gd name="connsiteX87" fmla="*/ 1752600 w 4572000"/>
                <a:gd name="connsiteY87" fmla="*/ 762000 h 3886200"/>
                <a:gd name="connsiteX88" fmla="*/ 685800 w 4572000"/>
                <a:gd name="connsiteY88" fmla="*/ 533400 h 3886200"/>
                <a:gd name="connsiteX89" fmla="*/ 990484 w 4572000"/>
                <a:gd name="connsiteY89" fmla="*/ 228484 h 3886200"/>
                <a:gd name="connsiteX90" fmla="*/ 1285751 w 4572000"/>
                <a:gd name="connsiteY90" fmla="*/ 457200 h 3886200"/>
                <a:gd name="connsiteX91" fmla="*/ 1104900 w 4572000"/>
                <a:gd name="connsiteY91" fmla="*/ 457200 h 3886200"/>
                <a:gd name="connsiteX92" fmla="*/ 914400 w 4572000"/>
                <a:gd name="connsiteY92" fmla="*/ 647700 h 3886200"/>
                <a:gd name="connsiteX93" fmla="*/ 914400 w 4572000"/>
                <a:gd name="connsiteY93" fmla="*/ 1072620 h 3886200"/>
                <a:gd name="connsiteX94" fmla="*/ 838200 w 4572000"/>
                <a:gd name="connsiteY94" fmla="*/ 1035101 h 3886200"/>
                <a:gd name="connsiteX95" fmla="*/ 838200 w 4572000"/>
                <a:gd name="connsiteY95" fmla="*/ 762000 h 3886200"/>
                <a:gd name="connsiteX96" fmla="*/ 762000 w 4572000"/>
                <a:gd name="connsiteY96" fmla="*/ 685800 h 3886200"/>
                <a:gd name="connsiteX97" fmla="*/ 685800 w 4572000"/>
                <a:gd name="connsiteY97" fmla="*/ 685800 h 3886200"/>
                <a:gd name="connsiteX98" fmla="*/ 609600 w 4572000"/>
                <a:gd name="connsiteY98" fmla="*/ 1295400 h 3886200"/>
                <a:gd name="connsiteX99" fmla="*/ 304800 w 4572000"/>
                <a:gd name="connsiteY99" fmla="*/ 1600200 h 3886200"/>
                <a:gd name="connsiteX100" fmla="*/ 304800 w 4572000"/>
                <a:gd name="connsiteY100" fmla="*/ 1828800 h 3886200"/>
                <a:gd name="connsiteX101" fmla="*/ 152400 w 4572000"/>
                <a:gd name="connsiteY101" fmla="*/ 1828800 h 3886200"/>
                <a:gd name="connsiteX102" fmla="*/ 152400 w 4572000"/>
                <a:gd name="connsiteY102" fmla="*/ 1600200 h 3886200"/>
                <a:gd name="connsiteX103" fmla="*/ 478946 w 4572000"/>
                <a:gd name="connsiteY103" fmla="*/ 1162050 h 3886200"/>
                <a:gd name="connsiteX104" fmla="*/ 533400 w 4572000"/>
                <a:gd name="connsiteY104" fmla="*/ 1089012 h 3886200"/>
                <a:gd name="connsiteX105" fmla="*/ 533400 w 4572000"/>
                <a:gd name="connsiteY105" fmla="*/ 838200 h 3886200"/>
                <a:gd name="connsiteX106" fmla="*/ 685800 w 4572000"/>
                <a:gd name="connsiteY106" fmla="*/ 838200 h 3886200"/>
                <a:gd name="connsiteX107" fmla="*/ 685800 w 4572000"/>
                <a:gd name="connsiteY107" fmla="*/ 1089012 h 3886200"/>
                <a:gd name="connsiteX108" fmla="*/ 740254 w 4572000"/>
                <a:gd name="connsiteY108" fmla="*/ 1162050 h 3886200"/>
                <a:gd name="connsiteX109" fmla="*/ 1066800 w 4572000"/>
                <a:gd name="connsiteY109" fmla="*/ 1600200 h 3886200"/>
                <a:gd name="connsiteX110" fmla="*/ 1066800 w 4572000"/>
                <a:gd name="connsiteY110" fmla="*/ 1828800 h 3886200"/>
                <a:gd name="connsiteX111" fmla="*/ 914400 w 4572000"/>
                <a:gd name="connsiteY111" fmla="*/ 1828800 h 3886200"/>
                <a:gd name="connsiteX112" fmla="*/ 914400 w 4572000"/>
                <a:gd name="connsiteY112" fmla="*/ 1600200 h 3886200"/>
                <a:gd name="connsiteX113" fmla="*/ 609600 w 4572000"/>
                <a:gd name="connsiteY113" fmla="*/ 1295400 h 3886200"/>
                <a:gd name="connsiteX114" fmla="*/ 1066800 w 4572000"/>
                <a:gd name="connsiteY114" fmla="*/ 3695700 h 3886200"/>
                <a:gd name="connsiteX115" fmla="*/ 1066800 w 4572000"/>
                <a:gd name="connsiteY115" fmla="*/ 1981200 h 3886200"/>
                <a:gd name="connsiteX116" fmla="*/ 1143000 w 4572000"/>
                <a:gd name="connsiteY116" fmla="*/ 1981200 h 3886200"/>
                <a:gd name="connsiteX117" fmla="*/ 1219200 w 4572000"/>
                <a:gd name="connsiteY117" fmla="*/ 1905000 h 3886200"/>
                <a:gd name="connsiteX118" fmla="*/ 1219200 w 4572000"/>
                <a:gd name="connsiteY118" fmla="*/ 3505200 h 3886200"/>
                <a:gd name="connsiteX119" fmla="*/ 1295400 w 4572000"/>
                <a:gd name="connsiteY119" fmla="*/ 3581400 h 3886200"/>
                <a:gd name="connsiteX120" fmla="*/ 2845613 w 4572000"/>
                <a:gd name="connsiteY120" fmla="*/ 3581400 h 3886200"/>
                <a:gd name="connsiteX121" fmla="*/ 2936186 w 4572000"/>
                <a:gd name="connsiteY121" fmla="*/ 3733800 h 3886200"/>
                <a:gd name="connsiteX122" fmla="*/ 1104900 w 4572000"/>
                <a:gd name="connsiteY122" fmla="*/ 3733800 h 3886200"/>
                <a:gd name="connsiteX123" fmla="*/ 1066800 w 4572000"/>
                <a:gd name="connsiteY123" fmla="*/ 3695700 h 3886200"/>
                <a:gd name="connsiteX124" fmla="*/ 3276600 w 4572000"/>
                <a:gd name="connsiteY124" fmla="*/ 3733800 h 3886200"/>
                <a:gd name="connsiteX125" fmla="*/ 2971800 w 4572000"/>
                <a:gd name="connsiteY125" fmla="*/ 3429000 h 3886200"/>
                <a:gd name="connsiteX126" fmla="*/ 3276600 w 4572000"/>
                <a:gd name="connsiteY126" fmla="*/ 3124200 h 3886200"/>
                <a:gd name="connsiteX127" fmla="*/ 3581400 w 4572000"/>
                <a:gd name="connsiteY127" fmla="*/ 3429000 h 3886200"/>
                <a:gd name="connsiteX128" fmla="*/ 3276600 w 4572000"/>
                <a:gd name="connsiteY128" fmla="*/ 3733800 h 3886200"/>
                <a:gd name="connsiteX129" fmla="*/ 4152900 w 4572000"/>
                <a:gd name="connsiteY129" fmla="*/ 3352800 h 3886200"/>
                <a:gd name="connsiteX130" fmla="*/ 3733800 w 4572000"/>
                <a:gd name="connsiteY130" fmla="*/ 3352800 h 3886200"/>
                <a:gd name="connsiteX131" fmla="*/ 3727390 w 4572000"/>
                <a:gd name="connsiteY131" fmla="*/ 3353124 h 3886200"/>
                <a:gd name="connsiteX132" fmla="*/ 3505200 w 4572000"/>
                <a:gd name="connsiteY132" fmla="*/ 3033313 h 3886200"/>
                <a:gd name="connsiteX133" fmla="*/ 3505200 w 4572000"/>
                <a:gd name="connsiteY133" fmla="*/ 2819400 h 3886200"/>
                <a:gd name="connsiteX134" fmla="*/ 4152900 w 4572000"/>
                <a:gd name="connsiteY134" fmla="*/ 2819400 h 3886200"/>
                <a:gd name="connsiteX135" fmla="*/ 4419600 w 4572000"/>
                <a:gd name="connsiteY135" fmla="*/ 3086100 h 3886200"/>
                <a:gd name="connsiteX136" fmla="*/ 4152900 w 4572000"/>
                <a:gd name="connsiteY136" fmla="*/ 3352800 h 388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4572000" h="3886200">
                  <a:moveTo>
                    <a:pt x="4152900" y="2667000"/>
                  </a:moveTo>
                  <a:lnTo>
                    <a:pt x="3505200" y="2667000"/>
                  </a:lnTo>
                  <a:lnTo>
                    <a:pt x="3505200" y="647700"/>
                  </a:lnTo>
                  <a:cubicBezTo>
                    <a:pt x="3505079" y="542540"/>
                    <a:pt x="3419860" y="457321"/>
                    <a:pt x="3314700" y="457200"/>
                  </a:cubicBezTo>
                  <a:lnTo>
                    <a:pt x="2815590" y="457200"/>
                  </a:lnTo>
                  <a:cubicBezTo>
                    <a:pt x="2797372" y="368557"/>
                    <a:pt x="2719395" y="304903"/>
                    <a:pt x="2628900" y="304800"/>
                  </a:cubicBezTo>
                  <a:lnTo>
                    <a:pt x="2438400" y="304800"/>
                  </a:lnTo>
                  <a:lnTo>
                    <a:pt x="2438400" y="228600"/>
                  </a:lnTo>
                  <a:cubicBezTo>
                    <a:pt x="2438400" y="102348"/>
                    <a:pt x="2336052" y="0"/>
                    <a:pt x="2209800" y="0"/>
                  </a:cubicBezTo>
                  <a:cubicBezTo>
                    <a:pt x="2083548" y="0"/>
                    <a:pt x="1981200" y="102348"/>
                    <a:pt x="1981200" y="228600"/>
                  </a:cubicBezTo>
                  <a:lnTo>
                    <a:pt x="1981200" y="304800"/>
                  </a:lnTo>
                  <a:lnTo>
                    <a:pt x="1790700" y="304800"/>
                  </a:lnTo>
                  <a:cubicBezTo>
                    <a:pt x="1700205" y="304903"/>
                    <a:pt x="1622228" y="368557"/>
                    <a:pt x="1604010" y="457200"/>
                  </a:cubicBezTo>
                  <a:lnTo>
                    <a:pt x="1441333" y="457200"/>
                  </a:lnTo>
                  <a:cubicBezTo>
                    <a:pt x="1399012" y="208267"/>
                    <a:pt x="1162905" y="40775"/>
                    <a:pt x="913972" y="83095"/>
                  </a:cubicBezTo>
                  <a:cubicBezTo>
                    <a:pt x="694349" y="120433"/>
                    <a:pt x="533609" y="310626"/>
                    <a:pt x="533400" y="533400"/>
                  </a:cubicBezTo>
                  <a:lnTo>
                    <a:pt x="533400" y="685800"/>
                  </a:lnTo>
                  <a:lnTo>
                    <a:pt x="457200" y="685800"/>
                  </a:lnTo>
                  <a:cubicBezTo>
                    <a:pt x="415116" y="685800"/>
                    <a:pt x="381000" y="719916"/>
                    <a:pt x="381000" y="762000"/>
                  </a:cubicBezTo>
                  <a:lnTo>
                    <a:pt x="381000" y="1035053"/>
                  </a:lnTo>
                  <a:cubicBezTo>
                    <a:pt x="150825" y="1128347"/>
                    <a:pt x="157" y="1351837"/>
                    <a:pt x="0" y="1600200"/>
                  </a:cubicBezTo>
                  <a:lnTo>
                    <a:pt x="0" y="1905000"/>
                  </a:lnTo>
                  <a:cubicBezTo>
                    <a:pt x="0" y="1947084"/>
                    <a:pt x="34116" y="1981200"/>
                    <a:pt x="76200" y="1981200"/>
                  </a:cubicBezTo>
                  <a:lnTo>
                    <a:pt x="152400" y="1981200"/>
                  </a:lnTo>
                  <a:lnTo>
                    <a:pt x="152400" y="2362200"/>
                  </a:lnTo>
                  <a:cubicBezTo>
                    <a:pt x="152589" y="2530458"/>
                    <a:pt x="288942" y="2666811"/>
                    <a:pt x="457200" y="2667000"/>
                  </a:cubicBezTo>
                  <a:cubicBezTo>
                    <a:pt x="499284" y="2667000"/>
                    <a:pt x="533400" y="2632884"/>
                    <a:pt x="533400" y="2590800"/>
                  </a:cubicBezTo>
                  <a:cubicBezTo>
                    <a:pt x="533400" y="2548716"/>
                    <a:pt x="499284" y="2514600"/>
                    <a:pt x="457200" y="2514600"/>
                  </a:cubicBezTo>
                  <a:cubicBezTo>
                    <a:pt x="373073" y="2514500"/>
                    <a:pt x="304900" y="2446327"/>
                    <a:pt x="304800" y="2362200"/>
                  </a:cubicBezTo>
                  <a:lnTo>
                    <a:pt x="304800" y="1981200"/>
                  </a:lnTo>
                  <a:lnTo>
                    <a:pt x="381000" y="1981200"/>
                  </a:lnTo>
                  <a:cubicBezTo>
                    <a:pt x="423084" y="1981200"/>
                    <a:pt x="457200" y="1947084"/>
                    <a:pt x="457200" y="1905000"/>
                  </a:cubicBezTo>
                  <a:lnTo>
                    <a:pt x="457200" y="1600200"/>
                  </a:lnTo>
                  <a:cubicBezTo>
                    <a:pt x="457200" y="1516032"/>
                    <a:pt x="525432" y="1447800"/>
                    <a:pt x="609600" y="1447800"/>
                  </a:cubicBezTo>
                  <a:cubicBezTo>
                    <a:pt x="693768" y="1447800"/>
                    <a:pt x="762000" y="1516032"/>
                    <a:pt x="762000" y="1600200"/>
                  </a:cubicBezTo>
                  <a:lnTo>
                    <a:pt x="762000" y="1905000"/>
                  </a:lnTo>
                  <a:cubicBezTo>
                    <a:pt x="762000" y="1947084"/>
                    <a:pt x="796116" y="1981200"/>
                    <a:pt x="838200" y="1981200"/>
                  </a:cubicBezTo>
                  <a:lnTo>
                    <a:pt x="914400" y="1981200"/>
                  </a:lnTo>
                  <a:lnTo>
                    <a:pt x="914400" y="2362200"/>
                  </a:lnTo>
                  <a:cubicBezTo>
                    <a:pt x="914300" y="2446327"/>
                    <a:pt x="846127" y="2514500"/>
                    <a:pt x="762000" y="2514600"/>
                  </a:cubicBezTo>
                  <a:cubicBezTo>
                    <a:pt x="719916" y="2514600"/>
                    <a:pt x="685800" y="2548716"/>
                    <a:pt x="685800" y="2590800"/>
                  </a:cubicBezTo>
                  <a:cubicBezTo>
                    <a:pt x="685800" y="2632884"/>
                    <a:pt x="719916" y="2667000"/>
                    <a:pt x="762000" y="2667000"/>
                  </a:cubicBezTo>
                  <a:cubicBezTo>
                    <a:pt x="815531" y="2667042"/>
                    <a:pt x="868117" y="2652893"/>
                    <a:pt x="914400" y="2625995"/>
                  </a:cubicBezTo>
                  <a:lnTo>
                    <a:pt x="914400" y="3695700"/>
                  </a:lnTo>
                  <a:cubicBezTo>
                    <a:pt x="914521" y="3800860"/>
                    <a:pt x="999740" y="3886079"/>
                    <a:pt x="1104900" y="3886200"/>
                  </a:cubicBezTo>
                  <a:lnTo>
                    <a:pt x="3314700" y="3886200"/>
                  </a:lnTo>
                  <a:lnTo>
                    <a:pt x="3314700" y="3884486"/>
                  </a:lnTo>
                  <a:cubicBezTo>
                    <a:pt x="3522706" y="3866801"/>
                    <a:pt x="3692428" y="3710684"/>
                    <a:pt x="3727390" y="3504876"/>
                  </a:cubicBezTo>
                  <a:cubicBezTo>
                    <a:pt x="3729504" y="3505057"/>
                    <a:pt x="3731638" y="3505200"/>
                    <a:pt x="3733800" y="3505200"/>
                  </a:cubicBezTo>
                  <a:lnTo>
                    <a:pt x="4152900" y="3505200"/>
                  </a:lnTo>
                  <a:cubicBezTo>
                    <a:pt x="4384363" y="3505200"/>
                    <a:pt x="4572000" y="3317563"/>
                    <a:pt x="4572000" y="3086100"/>
                  </a:cubicBezTo>
                  <a:cubicBezTo>
                    <a:pt x="4572000" y="2854638"/>
                    <a:pt x="4384363" y="2667000"/>
                    <a:pt x="4152900" y="2667000"/>
                  </a:cubicBezTo>
                  <a:close/>
                  <a:moveTo>
                    <a:pt x="3352800" y="647700"/>
                  </a:moveTo>
                  <a:lnTo>
                    <a:pt x="3352800" y="2978267"/>
                  </a:lnTo>
                  <a:cubicBezTo>
                    <a:pt x="3302366" y="2969644"/>
                    <a:pt x="3250834" y="2969644"/>
                    <a:pt x="3200400" y="2978267"/>
                  </a:cubicBezTo>
                  <a:lnTo>
                    <a:pt x="3200400" y="838200"/>
                  </a:lnTo>
                  <a:cubicBezTo>
                    <a:pt x="3200400" y="796116"/>
                    <a:pt x="3166284" y="762000"/>
                    <a:pt x="3124200" y="762000"/>
                  </a:cubicBezTo>
                  <a:lnTo>
                    <a:pt x="2819400" y="762000"/>
                  </a:lnTo>
                  <a:lnTo>
                    <a:pt x="2819400" y="609600"/>
                  </a:lnTo>
                  <a:lnTo>
                    <a:pt x="3314700" y="609600"/>
                  </a:lnTo>
                  <a:cubicBezTo>
                    <a:pt x="3335742" y="609600"/>
                    <a:pt x="3352800" y="626658"/>
                    <a:pt x="3352800" y="647700"/>
                  </a:cubicBezTo>
                  <a:close/>
                  <a:moveTo>
                    <a:pt x="2819400" y="3429000"/>
                  </a:moveTo>
                  <a:lnTo>
                    <a:pt x="1371600" y="3429000"/>
                  </a:lnTo>
                  <a:lnTo>
                    <a:pt x="1371600" y="914400"/>
                  </a:lnTo>
                  <a:lnTo>
                    <a:pt x="3048000" y="914400"/>
                  </a:lnTo>
                  <a:lnTo>
                    <a:pt x="3048000" y="3033313"/>
                  </a:lnTo>
                  <a:cubicBezTo>
                    <a:pt x="2906642" y="3114957"/>
                    <a:pt x="2819520" y="3265758"/>
                    <a:pt x="2819400" y="3429000"/>
                  </a:cubicBezTo>
                  <a:close/>
                  <a:moveTo>
                    <a:pt x="1600200" y="609600"/>
                  </a:moveTo>
                  <a:lnTo>
                    <a:pt x="1600200" y="762000"/>
                  </a:lnTo>
                  <a:lnTo>
                    <a:pt x="1295400" y="762000"/>
                  </a:lnTo>
                  <a:cubicBezTo>
                    <a:pt x="1253316" y="762000"/>
                    <a:pt x="1219200" y="796116"/>
                    <a:pt x="1219200" y="838200"/>
                  </a:cubicBezTo>
                  <a:lnTo>
                    <a:pt x="1219200" y="1600200"/>
                  </a:lnTo>
                  <a:cubicBezTo>
                    <a:pt x="1218746" y="1452230"/>
                    <a:pt x="1164591" y="1309457"/>
                    <a:pt x="1066800" y="1198407"/>
                  </a:cubicBezTo>
                  <a:lnTo>
                    <a:pt x="1066800" y="647700"/>
                  </a:lnTo>
                  <a:cubicBezTo>
                    <a:pt x="1066800" y="626658"/>
                    <a:pt x="1083858" y="609600"/>
                    <a:pt x="1104900" y="609600"/>
                  </a:cubicBezTo>
                  <a:close/>
                  <a:moveTo>
                    <a:pt x="1752600" y="495300"/>
                  </a:moveTo>
                  <a:cubicBezTo>
                    <a:pt x="1752600" y="474258"/>
                    <a:pt x="1769658" y="457200"/>
                    <a:pt x="1790700" y="457200"/>
                  </a:cubicBezTo>
                  <a:lnTo>
                    <a:pt x="2057400" y="457200"/>
                  </a:lnTo>
                  <a:cubicBezTo>
                    <a:pt x="2099484" y="457200"/>
                    <a:pt x="2133600" y="423084"/>
                    <a:pt x="2133600" y="381000"/>
                  </a:cubicBezTo>
                  <a:lnTo>
                    <a:pt x="2133600" y="228600"/>
                  </a:lnTo>
                  <a:cubicBezTo>
                    <a:pt x="2133600" y="186516"/>
                    <a:pt x="2167716" y="152400"/>
                    <a:pt x="2209800" y="152400"/>
                  </a:cubicBezTo>
                  <a:cubicBezTo>
                    <a:pt x="2251884" y="152400"/>
                    <a:pt x="2286000" y="186516"/>
                    <a:pt x="2286000" y="228600"/>
                  </a:cubicBezTo>
                  <a:lnTo>
                    <a:pt x="2286000" y="381000"/>
                  </a:lnTo>
                  <a:cubicBezTo>
                    <a:pt x="2286000" y="423084"/>
                    <a:pt x="2320116" y="457200"/>
                    <a:pt x="2362200" y="457200"/>
                  </a:cubicBezTo>
                  <a:lnTo>
                    <a:pt x="2628900" y="457200"/>
                  </a:lnTo>
                  <a:cubicBezTo>
                    <a:pt x="2649942" y="457200"/>
                    <a:pt x="2667000" y="474258"/>
                    <a:pt x="2667000" y="495300"/>
                  </a:cubicBezTo>
                  <a:lnTo>
                    <a:pt x="2667000" y="762000"/>
                  </a:lnTo>
                  <a:lnTo>
                    <a:pt x="1752600" y="762000"/>
                  </a:lnTo>
                  <a:close/>
                  <a:moveTo>
                    <a:pt x="685800" y="533400"/>
                  </a:moveTo>
                  <a:cubicBezTo>
                    <a:pt x="685736" y="365064"/>
                    <a:pt x="822148" y="228548"/>
                    <a:pt x="990484" y="228484"/>
                  </a:cubicBezTo>
                  <a:cubicBezTo>
                    <a:pt x="1129560" y="228431"/>
                    <a:pt x="1251035" y="322527"/>
                    <a:pt x="1285751" y="457200"/>
                  </a:cubicBezTo>
                  <a:lnTo>
                    <a:pt x="1104900" y="457200"/>
                  </a:lnTo>
                  <a:cubicBezTo>
                    <a:pt x="999740" y="457321"/>
                    <a:pt x="914521" y="542540"/>
                    <a:pt x="914400" y="647700"/>
                  </a:cubicBezTo>
                  <a:lnTo>
                    <a:pt x="914400" y="1072620"/>
                  </a:lnTo>
                  <a:cubicBezTo>
                    <a:pt x="889916" y="1058334"/>
                    <a:pt x="864452" y="1045796"/>
                    <a:pt x="838200" y="1035101"/>
                  </a:cubicBezTo>
                  <a:lnTo>
                    <a:pt x="838200" y="762000"/>
                  </a:lnTo>
                  <a:cubicBezTo>
                    <a:pt x="838200" y="719916"/>
                    <a:pt x="804084" y="685800"/>
                    <a:pt x="762000" y="685800"/>
                  </a:cubicBezTo>
                  <a:lnTo>
                    <a:pt x="685800" y="685800"/>
                  </a:lnTo>
                  <a:close/>
                  <a:moveTo>
                    <a:pt x="609600" y="1295400"/>
                  </a:moveTo>
                  <a:cubicBezTo>
                    <a:pt x="441342" y="1295589"/>
                    <a:pt x="304989" y="1431942"/>
                    <a:pt x="304800" y="1600200"/>
                  </a:cubicBezTo>
                  <a:lnTo>
                    <a:pt x="304800" y="1828800"/>
                  </a:lnTo>
                  <a:lnTo>
                    <a:pt x="152400" y="1828800"/>
                  </a:lnTo>
                  <a:lnTo>
                    <a:pt x="152400" y="1600200"/>
                  </a:lnTo>
                  <a:cubicBezTo>
                    <a:pt x="152531" y="1398058"/>
                    <a:pt x="285273" y="1219949"/>
                    <a:pt x="478946" y="1162050"/>
                  </a:cubicBezTo>
                  <a:cubicBezTo>
                    <a:pt x="511255" y="1152430"/>
                    <a:pt x="533403" y="1122723"/>
                    <a:pt x="533400" y="1089012"/>
                  </a:cubicBezTo>
                  <a:lnTo>
                    <a:pt x="533400" y="838200"/>
                  </a:lnTo>
                  <a:lnTo>
                    <a:pt x="685800" y="838200"/>
                  </a:lnTo>
                  <a:lnTo>
                    <a:pt x="685800" y="1089012"/>
                  </a:lnTo>
                  <a:cubicBezTo>
                    <a:pt x="685797" y="1122723"/>
                    <a:pt x="707945" y="1152430"/>
                    <a:pt x="740254" y="1162050"/>
                  </a:cubicBezTo>
                  <a:cubicBezTo>
                    <a:pt x="933476" y="1220592"/>
                    <a:pt x="1065924" y="1398307"/>
                    <a:pt x="1066800" y="1600200"/>
                  </a:cubicBezTo>
                  <a:lnTo>
                    <a:pt x="1066800" y="1828800"/>
                  </a:lnTo>
                  <a:lnTo>
                    <a:pt x="914400" y="1828800"/>
                  </a:lnTo>
                  <a:lnTo>
                    <a:pt x="914400" y="1600200"/>
                  </a:lnTo>
                  <a:cubicBezTo>
                    <a:pt x="914211" y="1431942"/>
                    <a:pt x="777858" y="1295589"/>
                    <a:pt x="609600" y="1295400"/>
                  </a:cubicBezTo>
                  <a:close/>
                  <a:moveTo>
                    <a:pt x="1066800" y="3695700"/>
                  </a:moveTo>
                  <a:lnTo>
                    <a:pt x="1066800" y="1981200"/>
                  </a:lnTo>
                  <a:lnTo>
                    <a:pt x="1143000" y="1981200"/>
                  </a:lnTo>
                  <a:cubicBezTo>
                    <a:pt x="1185084" y="1981200"/>
                    <a:pt x="1219200" y="1947084"/>
                    <a:pt x="1219200" y="1905000"/>
                  </a:cubicBezTo>
                  <a:lnTo>
                    <a:pt x="1219200" y="3505200"/>
                  </a:lnTo>
                  <a:cubicBezTo>
                    <a:pt x="1219200" y="3547284"/>
                    <a:pt x="1253316" y="3581400"/>
                    <a:pt x="1295400" y="3581400"/>
                  </a:cubicBezTo>
                  <a:lnTo>
                    <a:pt x="2845613" y="3581400"/>
                  </a:lnTo>
                  <a:cubicBezTo>
                    <a:pt x="2865581" y="3637618"/>
                    <a:pt x="2896350" y="3689390"/>
                    <a:pt x="2936186" y="3733800"/>
                  </a:cubicBezTo>
                  <a:lnTo>
                    <a:pt x="1104900" y="3733800"/>
                  </a:lnTo>
                  <a:cubicBezTo>
                    <a:pt x="1083858" y="3733800"/>
                    <a:pt x="1066800" y="3716742"/>
                    <a:pt x="1066800" y="3695700"/>
                  </a:cubicBezTo>
                  <a:close/>
                  <a:moveTo>
                    <a:pt x="3276600" y="3733800"/>
                  </a:moveTo>
                  <a:cubicBezTo>
                    <a:pt x="3108264" y="3733800"/>
                    <a:pt x="2971800" y="3597337"/>
                    <a:pt x="2971800" y="3429000"/>
                  </a:cubicBezTo>
                  <a:cubicBezTo>
                    <a:pt x="2971800" y="3260664"/>
                    <a:pt x="3108264" y="3124200"/>
                    <a:pt x="3276600" y="3124200"/>
                  </a:cubicBezTo>
                  <a:cubicBezTo>
                    <a:pt x="3444937" y="3124200"/>
                    <a:pt x="3581400" y="3260664"/>
                    <a:pt x="3581400" y="3429000"/>
                  </a:cubicBezTo>
                  <a:cubicBezTo>
                    <a:pt x="3581211" y="3597258"/>
                    <a:pt x="3444858" y="3733611"/>
                    <a:pt x="3276600" y="3733800"/>
                  </a:cubicBezTo>
                  <a:close/>
                  <a:moveTo>
                    <a:pt x="4152900" y="3352800"/>
                  </a:moveTo>
                  <a:lnTo>
                    <a:pt x="3733800" y="3352800"/>
                  </a:lnTo>
                  <a:cubicBezTo>
                    <a:pt x="3731638" y="3352800"/>
                    <a:pt x="3729504" y="3352943"/>
                    <a:pt x="3727390" y="3353124"/>
                  </a:cubicBezTo>
                  <a:cubicBezTo>
                    <a:pt x="3704564" y="3218786"/>
                    <a:pt x="3623132" y="3101576"/>
                    <a:pt x="3505200" y="3033313"/>
                  </a:cubicBezTo>
                  <a:lnTo>
                    <a:pt x="3505200" y="2819400"/>
                  </a:lnTo>
                  <a:lnTo>
                    <a:pt x="4152900" y="2819400"/>
                  </a:lnTo>
                  <a:cubicBezTo>
                    <a:pt x="4300194" y="2819400"/>
                    <a:pt x="4419600" y="2938806"/>
                    <a:pt x="4419600" y="3086100"/>
                  </a:cubicBezTo>
                  <a:cubicBezTo>
                    <a:pt x="4419600" y="3233394"/>
                    <a:pt x="4300194" y="3352800"/>
                    <a:pt x="4152900" y="3352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6" name="Freeform: Shape 2285">
              <a:extLst>
                <a:ext uri="{FF2B5EF4-FFF2-40B4-BE49-F238E27FC236}">
                  <a16:creationId xmlns:a16="http://schemas.microsoft.com/office/drawing/2014/main" id="{A4971655-1B8F-403B-A87D-B49ACA9FBE17}"/>
                </a:ext>
              </a:extLst>
            </p:cNvPr>
            <p:cNvSpPr/>
            <p:nvPr/>
          </p:nvSpPr>
          <p:spPr>
            <a:xfrm>
              <a:off x="5878512" y="4206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87" name="Graphic 52">
            <a:extLst>
              <a:ext uri="{FF2B5EF4-FFF2-40B4-BE49-F238E27FC236}">
                <a16:creationId xmlns:a16="http://schemas.microsoft.com/office/drawing/2014/main" id="{15F51AF7-18FB-46A2-8423-60F5C9B101EF}"/>
              </a:ext>
            </a:extLst>
          </p:cNvPr>
          <p:cNvGrpSpPr/>
          <p:nvPr/>
        </p:nvGrpSpPr>
        <p:grpSpPr>
          <a:xfrm>
            <a:off x="8424657" y="1336867"/>
            <a:ext cx="720000" cy="720000"/>
            <a:chOff x="2601912" y="396875"/>
            <a:chExt cx="4876800" cy="4876800"/>
          </a:xfrm>
        </p:grpSpPr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id="{895B55F3-4D8C-427E-8688-6D2D69FDC602}"/>
                </a:ext>
              </a:extLst>
            </p:cNvPr>
            <p:cNvSpPr/>
            <p:nvPr/>
          </p:nvSpPr>
          <p:spPr>
            <a:xfrm>
              <a:off x="5268910" y="777875"/>
              <a:ext cx="1828800" cy="1905000"/>
            </a:xfrm>
            <a:custGeom>
              <a:avLst/>
              <a:gdLst>
                <a:gd name="connsiteX0" fmla="*/ 914402 w 1828800"/>
                <a:gd name="connsiteY0" fmla="*/ 0 h 1905000"/>
                <a:gd name="connsiteX1" fmla="*/ 0 w 1828800"/>
                <a:gd name="connsiteY1" fmla="*/ 914284 h 1905000"/>
                <a:gd name="connsiteX2" fmla="*/ 228602 w 1828800"/>
                <a:gd name="connsiteY2" fmla="*/ 1519142 h 1905000"/>
                <a:gd name="connsiteX3" fmla="*/ 152402 w 1828800"/>
                <a:gd name="connsiteY3" fmla="*/ 1905000 h 1905000"/>
                <a:gd name="connsiteX4" fmla="*/ 538012 w 1828800"/>
                <a:gd name="connsiteY4" fmla="*/ 1747990 h 1905000"/>
                <a:gd name="connsiteX5" fmla="*/ 1747789 w 1828800"/>
                <a:gd name="connsiteY5" fmla="*/ 1290778 h 1905000"/>
                <a:gd name="connsiteX6" fmla="*/ 1290577 w 1828800"/>
                <a:gd name="connsiteY6" fmla="*/ 81001 h 1905000"/>
                <a:gd name="connsiteX7" fmla="*/ 914402 w 1828800"/>
                <a:gd name="connsiteY7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8800" h="1905000">
                  <a:moveTo>
                    <a:pt x="914402" y="0"/>
                  </a:moveTo>
                  <a:cubicBezTo>
                    <a:pt x="409424" y="-33"/>
                    <a:pt x="33" y="409306"/>
                    <a:pt x="0" y="914284"/>
                  </a:cubicBezTo>
                  <a:cubicBezTo>
                    <a:pt x="-15" y="1137017"/>
                    <a:pt x="81273" y="1352096"/>
                    <a:pt x="228602" y="1519142"/>
                  </a:cubicBezTo>
                  <a:lnTo>
                    <a:pt x="152402" y="1905000"/>
                  </a:lnTo>
                  <a:lnTo>
                    <a:pt x="538012" y="1747990"/>
                  </a:lnTo>
                  <a:cubicBezTo>
                    <a:pt x="998339" y="1955805"/>
                    <a:pt x="1539974" y="1751104"/>
                    <a:pt x="1747789" y="1290778"/>
                  </a:cubicBezTo>
                  <a:cubicBezTo>
                    <a:pt x="1955604" y="830451"/>
                    <a:pt x="1750903" y="288816"/>
                    <a:pt x="1290577" y="81001"/>
                  </a:cubicBezTo>
                  <a:cubicBezTo>
                    <a:pt x="1172349" y="27627"/>
                    <a:pt x="1044119" y="15"/>
                    <a:pt x="914402" y="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id="{436D26DE-1380-4C89-B88C-BF3DD65B061C}"/>
                </a:ext>
              </a:extLst>
            </p:cNvPr>
            <p:cNvSpPr/>
            <p:nvPr/>
          </p:nvSpPr>
          <p:spPr>
            <a:xfrm>
              <a:off x="3298322" y="1387475"/>
              <a:ext cx="1866900" cy="2514600"/>
            </a:xfrm>
            <a:custGeom>
              <a:avLst/>
              <a:gdLst>
                <a:gd name="connsiteX0" fmla="*/ 1741990 w 1866900"/>
                <a:gd name="connsiteY0" fmla="*/ 1286047 h 2514600"/>
                <a:gd name="connsiteX1" fmla="*/ 1741990 w 1866900"/>
                <a:gd name="connsiteY1" fmla="*/ 838200 h 2514600"/>
                <a:gd name="connsiteX2" fmla="*/ 903790 w 1866900"/>
                <a:gd name="connsiteY2" fmla="*/ 0 h 2514600"/>
                <a:gd name="connsiteX3" fmla="*/ 903790 w 1866900"/>
                <a:gd name="connsiteY3" fmla="*/ 0 h 2514600"/>
                <a:gd name="connsiteX4" fmla="*/ 65590 w 1866900"/>
                <a:gd name="connsiteY4" fmla="*/ 838200 h 2514600"/>
                <a:gd name="connsiteX5" fmla="*/ 65590 w 1866900"/>
                <a:gd name="connsiteY5" fmla="*/ 1398127 h 2514600"/>
                <a:gd name="connsiteX6" fmla="*/ 4868 w 1866900"/>
                <a:gd name="connsiteY6" fmla="*/ 1862747 h 2514600"/>
                <a:gd name="connsiteX7" fmla="*/ 22204 w 1866900"/>
                <a:gd name="connsiteY7" fmla="*/ 2096110 h 2514600"/>
                <a:gd name="connsiteX8" fmla="*/ 22204 w 1866900"/>
                <a:gd name="connsiteY8" fmla="*/ 2096110 h 2514600"/>
                <a:gd name="connsiteX9" fmla="*/ 577083 w 1866900"/>
                <a:gd name="connsiteY9" fmla="*/ 2514600 h 2514600"/>
                <a:gd name="connsiteX10" fmla="*/ 1285076 w 1866900"/>
                <a:gd name="connsiteY10" fmla="*/ 2514600 h 2514600"/>
                <a:gd name="connsiteX11" fmla="*/ 1840098 w 1866900"/>
                <a:gd name="connsiteY11" fmla="*/ 2095690 h 2514600"/>
                <a:gd name="connsiteX12" fmla="*/ 1848127 w 1866900"/>
                <a:gd name="connsiteY12" fmla="*/ 2067506 h 2514600"/>
                <a:gd name="connsiteX13" fmla="*/ 1845784 w 1866900"/>
                <a:gd name="connsiteY13" fmla="*/ 1743180 h 2514600"/>
                <a:gd name="connsiteX14" fmla="*/ 1774347 w 1866900"/>
                <a:gd name="connsiteY14" fmla="*/ 1505455 h 2514600"/>
                <a:gd name="connsiteX15" fmla="*/ 1741990 w 1866900"/>
                <a:gd name="connsiteY15" fmla="*/ 1286047 h 251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6900" h="2514600">
                  <a:moveTo>
                    <a:pt x="1741990" y="1286047"/>
                  </a:moveTo>
                  <a:lnTo>
                    <a:pt x="1741990" y="838200"/>
                  </a:lnTo>
                  <a:cubicBezTo>
                    <a:pt x="1741990" y="375275"/>
                    <a:pt x="1366715" y="0"/>
                    <a:pt x="903790" y="0"/>
                  </a:cubicBezTo>
                  <a:lnTo>
                    <a:pt x="903790" y="0"/>
                  </a:lnTo>
                  <a:cubicBezTo>
                    <a:pt x="440865" y="0"/>
                    <a:pt x="65590" y="375275"/>
                    <a:pt x="65590" y="838200"/>
                  </a:cubicBezTo>
                  <a:lnTo>
                    <a:pt x="65590" y="1398127"/>
                  </a:lnTo>
                  <a:lnTo>
                    <a:pt x="4868" y="1862747"/>
                  </a:lnTo>
                  <a:cubicBezTo>
                    <a:pt x="-5347" y="1940902"/>
                    <a:pt x="553" y="2020322"/>
                    <a:pt x="22204" y="2096110"/>
                  </a:cubicBezTo>
                  <a:lnTo>
                    <a:pt x="22204" y="2096110"/>
                  </a:lnTo>
                  <a:cubicBezTo>
                    <a:pt x="93007" y="2343830"/>
                    <a:pt x="319442" y="2514607"/>
                    <a:pt x="577083" y="2514600"/>
                  </a:cubicBezTo>
                  <a:lnTo>
                    <a:pt x="1285076" y="2514600"/>
                  </a:lnTo>
                  <a:cubicBezTo>
                    <a:pt x="1542888" y="2514621"/>
                    <a:pt x="1769437" y="2343630"/>
                    <a:pt x="1840098" y="2095690"/>
                  </a:cubicBezTo>
                  <a:lnTo>
                    <a:pt x="1848127" y="2067506"/>
                  </a:lnTo>
                  <a:cubicBezTo>
                    <a:pt x="1878366" y="1961396"/>
                    <a:pt x="1877553" y="1848842"/>
                    <a:pt x="1845784" y="1743180"/>
                  </a:cubicBezTo>
                  <a:lnTo>
                    <a:pt x="1774347" y="1505455"/>
                  </a:lnTo>
                  <a:cubicBezTo>
                    <a:pt x="1752916" y="1434289"/>
                    <a:pt x="1742016" y="1360369"/>
                    <a:pt x="1741990" y="1286047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id="{57C7CBFA-8CCE-4B52-89DC-DB9D2EED28CD}"/>
                </a:ext>
              </a:extLst>
            </p:cNvPr>
            <p:cNvSpPr/>
            <p:nvPr/>
          </p:nvSpPr>
          <p:spPr>
            <a:xfrm>
              <a:off x="2982912" y="3749675"/>
              <a:ext cx="2438400" cy="1295400"/>
            </a:xfrm>
            <a:custGeom>
              <a:avLst/>
              <a:gdLst>
                <a:gd name="connsiteX0" fmla="*/ 2036074 w 2438400"/>
                <a:gd name="connsiteY0" fmla="*/ 0 h 1295400"/>
                <a:gd name="connsiteX1" fmla="*/ 402326 w 2438400"/>
                <a:gd name="connsiteY1" fmla="*/ 0 h 1295400"/>
                <a:gd name="connsiteX2" fmla="*/ 0 w 2438400"/>
                <a:gd name="connsiteY2" fmla="*/ 402327 h 1295400"/>
                <a:gd name="connsiteX3" fmla="*/ 0 w 2438400"/>
                <a:gd name="connsiteY3" fmla="*/ 1295400 h 1295400"/>
                <a:gd name="connsiteX4" fmla="*/ 2438400 w 2438400"/>
                <a:gd name="connsiteY4" fmla="*/ 1295400 h 1295400"/>
                <a:gd name="connsiteX5" fmla="*/ 2438400 w 2438400"/>
                <a:gd name="connsiteY5" fmla="*/ 402327 h 1295400"/>
                <a:gd name="connsiteX6" fmla="*/ 2036074 w 2438400"/>
                <a:gd name="connsiteY6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8400" h="1295400">
                  <a:moveTo>
                    <a:pt x="2036074" y="0"/>
                  </a:moveTo>
                  <a:lnTo>
                    <a:pt x="402326" y="0"/>
                  </a:lnTo>
                  <a:cubicBezTo>
                    <a:pt x="180128" y="0"/>
                    <a:pt x="0" y="180128"/>
                    <a:pt x="0" y="402327"/>
                  </a:cubicBezTo>
                  <a:lnTo>
                    <a:pt x="0" y="1295400"/>
                  </a:lnTo>
                  <a:lnTo>
                    <a:pt x="2438400" y="1295400"/>
                  </a:lnTo>
                  <a:lnTo>
                    <a:pt x="2438400" y="402327"/>
                  </a:lnTo>
                  <a:cubicBezTo>
                    <a:pt x="2438400" y="180128"/>
                    <a:pt x="2258272" y="0"/>
                    <a:pt x="2036074" y="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id="{7E6F5AF5-ECFC-427E-9FCD-77B8CF4B4255}"/>
                </a:ext>
              </a:extLst>
            </p:cNvPr>
            <p:cNvSpPr/>
            <p:nvPr/>
          </p:nvSpPr>
          <p:spPr>
            <a:xfrm>
              <a:off x="2982912" y="4435475"/>
              <a:ext cx="533400" cy="609600"/>
            </a:xfrm>
            <a:custGeom>
              <a:avLst/>
              <a:gdLst>
                <a:gd name="connsiteX0" fmla="*/ 533400 w 533400"/>
                <a:gd name="connsiteY0" fmla="*/ 609600 h 609600"/>
                <a:gd name="connsiteX1" fmla="*/ 0 w 533400"/>
                <a:gd name="connsiteY1" fmla="*/ 609600 h 609600"/>
                <a:gd name="connsiteX2" fmla="*/ 0 w 533400"/>
                <a:gd name="connsiteY2" fmla="*/ 0 h 609600"/>
                <a:gd name="connsiteX3" fmla="*/ 533400 w 533400"/>
                <a:gd name="connsiteY3" fmla="*/ 152400 h 609600"/>
                <a:gd name="connsiteX4" fmla="*/ 533400 w 533400"/>
                <a:gd name="connsiteY4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609600">
                  <a:moveTo>
                    <a:pt x="533400" y="609600"/>
                  </a:moveTo>
                  <a:lnTo>
                    <a:pt x="0" y="609600"/>
                  </a:lnTo>
                  <a:lnTo>
                    <a:pt x="0" y="0"/>
                  </a:lnTo>
                  <a:lnTo>
                    <a:pt x="533400" y="152400"/>
                  </a:lnTo>
                  <a:lnTo>
                    <a:pt x="533400" y="6096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2" name="Freeform: Shape 2291">
              <a:extLst>
                <a:ext uri="{FF2B5EF4-FFF2-40B4-BE49-F238E27FC236}">
                  <a16:creationId xmlns:a16="http://schemas.microsoft.com/office/drawing/2014/main" id="{D18D09A2-4173-44DC-BC84-68C2CE82FD02}"/>
                </a:ext>
              </a:extLst>
            </p:cNvPr>
            <p:cNvSpPr/>
            <p:nvPr/>
          </p:nvSpPr>
          <p:spPr>
            <a:xfrm>
              <a:off x="4735512" y="4435475"/>
              <a:ext cx="685800" cy="609600"/>
            </a:xfrm>
            <a:custGeom>
              <a:avLst/>
              <a:gdLst>
                <a:gd name="connsiteX0" fmla="*/ 0 w 685800"/>
                <a:gd name="connsiteY0" fmla="*/ 609600 h 609600"/>
                <a:gd name="connsiteX1" fmla="*/ 685800 w 685800"/>
                <a:gd name="connsiteY1" fmla="*/ 609600 h 609600"/>
                <a:gd name="connsiteX2" fmla="*/ 685800 w 685800"/>
                <a:gd name="connsiteY2" fmla="*/ 0 h 609600"/>
                <a:gd name="connsiteX3" fmla="*/ 0 w 685800"/>
                <a:gd name="connsiteY3" fmla="*/ 152400 h 609600"/>
                <a:gd name="connsiteX4" fmla="*/ 0 w 685800"/>
                <a:gd name="connsiteY4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0" h="609600">
                  <a:moveTo>
                    <a:pt x="0" y="609600"/>
                  </a:moveTo>
                  <a:lnTo>
                    <a:pt x="685800" y="609600"/>
                  </a:lnTo>
                  <a:lnTo>
                    <a:pt x="685800" y="0"/>
                  </a:lnTo>
                  <a:lnTo>
                    <a:pt x="0" y="1524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3" name="Freeform: Shape 2292">
              <a:extLst>
                <a:ext uri="{FF2B5EF4-FFF2-40B4-BE49-F238E27FC236}">
                  <a16:creationId xmlns:a16="http://schemas.microsoft.com/office/drawing/2014/main" id="{14FD7999-BF20-4009-ABEC-D5BDB0CB77DE}"/>
                </a:ext>
              </a:extLst>
            </p:cNvPr>
            <p:cNvSpPr/>
            <p:nvPr/>
          </p:nvSpPr>
          <p:spPr>
            <a:xfrm>
              <a:off x="4735512" y="4552347"/>
              <a:ext cx="304800" cy="485775"/>
            </a:xfrm>
            <a:custGeom>
              <a:avLst/>
              <a:gdLst>
                <a:gd name="connsiteX0" fmla="*/ 304800 w 304800"/>
                <a:gd name="connsiteY0" fmla="*/ 492728 h 485775"/>
                <a:gd name="connsiteX1" fmla="*/ 0 w 304800"/>
                <a:gd name="connsiteY1" fmla="*/ 492728 h 485775"/>
                <a:gd name="connsiteX2" fmla="*/ 0 w 304800"/>
                <a:gd name="connsiteY2" fmla="*/ 35528 h 485775"/>
                <a:gd name="connsiteX3" fmla="*/ 159925 w 304800"/>
                <a:gd name="connsiteY3" fmla="*/ 0 h 485775"/>
                <a:gd name="connsiteX4" fmla="*/ 304800 w 304800"/>
                <a:gd name="connsiteY4" fmla="*/ 492728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485775">
                  <a:moveTo>
                    <a:pt x="304800" y="492728"/>
                  </a:moveTo>
                  <a:lnTo>
                    <a:pt x="0" y="492728"/>
                  </a:lnTo>
                  <a:lnTo>
                    <a:pt x="0" y="35528"/>
                  </a:lnTo>
                  <a:lnTo>
                    <a:pt x="159925" y="0"/>
                  </a:lnTo>
                  <a:lnTo>
                    <a:pt x="304800" y="492728"/>
                  </a:ln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4" name="Freeform: Shape 2293">
              <a:extLst>
                <a:ext uri="{FF2B5EF4-FFF2-40B4-BE49-F238E27FC236}">
                  <a16:creationId xmlns:a16="http://schemas.microsoft.com/office/drawing/2014/main" id="{8DFD7E3D-5535-49B1-91F3-F560FB631F87}"/>
                </a:ext>
              </a:extLst>
            </p:cNvPr>
            <p:cNvSpPr/>
            <p:nvPr/>
          </p:nvSpPr>
          <p:spPr>
            <a:xfrm>
              <a:off x="3371091" y="4206875"/>
              <a:ext cx="1657350" cy="838200"/>
            </a:xfrm>
            <a:custGeom>
              <a:avLst/>
              <a:gdLst>
                <a:gd name="connsiteX0" fmla="*/ 1601461 w 1657350"/>
                <a:gd name="connsiteY0" fmla="*/ 194310 h 838200"/>
                <a:gd name="connsiteX1" fmla="*/ 1484903 w 1657350"/>
                <a:gd name="connsiteY1" fmla="*/ 0 h 838200"/>
                <a:gd name="connsiteX2" fmla="*/ 177140 w 1657350"/>
                <a:gd name="connsiteY2" fmla="*/ 0 h 838200"/>
                <a:gd name="connsiteX3" fmla="*/ 60582 w 1657350"/>
                <a:gd name="connsiteY3" fmla="*/ 194310 h 838200"/>
                <a:gd name="connsiteX4" fmla="*/ 34598 w 1657350"/>
                <a:gd name="connsiteY4" fmla="*/ 581025 h 838200"/>
                <a:gd name="connsiteX5" fmla="*/ 34598 w 1657350"/>
                <a:gd name="connsiteY5" fmla="*/ 581025 h 838200"/>
                <a:gd name="connsiteX6" fmla="*/ 425171 w 1657350"/>
                <a:gd name="connsiteY6" fmla="*/ 838200 h 838200"/>
                <a:gd name="connsiteX7" fmla="*/ 1236872 w 1657350"/>
                <a:gd name="connsiteY7" fmla="*/ 838200 h 838200"/>
                <a:gd name="connsiteX8" fmla="*/ 1627445 w 1657350"/>
                <a:gd name="connsiteY8" fmla="*/ 581025 h 838200"/>
                <a:gd name="connsiteX9" fmla="*/ 1627445 w 1657350"/>
                <a:gd name="connsiteY9" fmla="*/ 581025 h 838200"/>
                <a:gd name="connsiteX10" fmla="*/ 1601461 w 1657350"/>
                <a:gd name="connsiteY10" fmla="*/ 19431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350" h="838200">
                  <a:moveTo>
                    <a:pt x="1601461" y="194310"/>
                  </a:moveTo>
                  <a:lnTo>
                    <a:pt x="1484903" y="0"/>
                  </a:lnTo>
                  <a:lnTo>
                    <a:pt x="177140" y="0"/>
                  </a:lnTo>
                  <a:lnTo>
                    <a:pt x="60582" y="194310"/>
                  </a:lnTo>
                  <a:cubicBezTo>
                    <a:pt x="-9753" y="311539"/>
                    <a:pt x="-19422" y="455440"/>
                    <a:pt x="34598" y="581025"/>
                  </a:cubicBezTo>
                  <a:lnTo>
                    <a:pt x="34598" y="581025"/>
                  </a:lnTo>
                  <a:cubicBezTo>
                    <a:pt x="101720" y="737079"/>
                    <a:pt x="255293" y="838201"/>
                    <a:pt x="425171" y="838200"/>
                  </a:cubicBezTo>
                  <a:lnTo>
                    <a:pt x="1236872" y="838200"/>
                  </a:lnTo>
                  <a:cubicBezTo>
                    <a:pt x="1406750" y="838201"/>
                    <a:pt x="1560323" y="737079"/>
                    <a:pt x="1627445" y="581025"/>
                  </a:cubicBezTo>
                  <a:lnTo>
                    <a:pt x="1627445" y="581025"/>
                  </a:lnTo>
                  <a:cubicBezTo>
                    <a:pt x="1681464" y="455440"/>
                    <a:pt x="1671795" y="311539"/>
                    <a:pt x="1601461" y="19431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5" name="Freeform: Shape 2294">
              <a:extLst>
                <a:ext uri="{FF2B5EF4-FFF2-40B4-BE49-F238E27FC236}">
                  <a16:creationId xmlns:a16="http://schemas.microsoft.com/office/drawing/2014/main" id="{83CE1818-2F13-4796-A7DB-301E4A3C1AE6}"/>
                </a:ext>
              </a:extLst>
            </p:cNvPr>
            <p:cNvSpPr/>
            <p:nvPr/>
          </p:nvSpPr>
          <p:spPr>
            <a:xfrm>
              <a:off x="3668712" y="3216275"/>
              <a:ext cx="1066800" cy="1295400"/>
            </a:xfrm>
            <a:custGeom>
              <a:avLst/>
              <a:gdLst>
                <a:gd name="connsiteX0" fmla="*/ 304800 w 1066800"/>
                <a:gd name="connsiteY0" fmla="*/ 0 h 1295400"/>
                <a:gd name="connsiteX1" fmla="*/ 304800 w 1066800"/>
                <a:gd name="connsiteY1" fmla="*/ 219218 h 1295400"/>
                <a:gd name="connsiteX2" fmla="*/ 73924 w 1066800"/>
                <a:gd name="connsiteY2" fmla="*/ 514922 h 1295400"/>
                <a:gd name="connsiteX3" fmla="*/ 0 w 1066800"/>
                <a:gd name="connsiteY3" fmla="*/ 533400 h 1295400"/>
                <a:gd name="connsiteX4" fmla="*/ 533400 w 1066800"/>
                <a:gd name="connsiteY4" fmla="*/ 1295400 h 1295400"/>
                <a:gd name="connsiteX5" fmla="*/ 1066800 w 1066800"/>
                <a:gd name="connsiteY5" fmla="*/ 533400 h 1295400"/>
                <a:gd name="connsiteX6" fmla="*/ 992876 w 1066800"/>
                <a:gd name="connsiteY6" fmla="*/ 514921 h 1295400"/>
                <a:gd name="connsiteX7" fmla="*/ 762000 w 1066800"/>
                <a:gd name="connsiteY7" fmla="*/ 219218 h 1295400"/>
                <a:gd name="connsiteX8" fmla="*/ 762000 w 1066800"/>
                <a:gd name="connsiteY8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800" h="1295400">
                  <a:moveTo>
                    <a:pt x="304800" y="0"/>
                  </a:moveTo>
                  <a:lnTo>
                    <a:pt x="304800" y="219218"/>
                  </a:lnTo>
                  <a:cubicBezTo>
                    <a:pt x="304802" y="359083"/>
                    <a:pt x="209613" y="481000"/>
                    <a:pt x="73924" y="514922"/>
                  </a:cubicBezTo>
                  <a:lnTo>
                    <a:pt x="0" y="533400"/>
                  </a:lnTo>
                  <a:lnTo>
                    <a:pt x="533400" y="1295400"/>
                  </a:lnTo>
                  <a:lnTo>
                    <a:pt x="1066800" y="533400"/>
                  </a:lnTo>
                  <a:lnTo>
                    <a:pt x="992876" y="514921"/>
                  </a:lnTo>
                  <a:cubicBezTo>
                    <a:pt x="857188" y="481000"/>
                    <a:pt x="761998" y="359083"/>
                    <a:pt x="762000" y="219218"/>
                  </a:cubicBezTo>
                  <a:lnTo>
                    <a:pt x="76200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id="{5C14D22D-BCEF-4300-899B-DFC08AF33E57}"/>
                </a:ext>
              </a:extLst>
            </p:cNvPr>
            <p:cNvSpPr/>
            <p:nvPr/>
          </p:nvSpPr>
          <p:spPr>
            <a:xfrm>
              <a:off x="4125912" y="3749675"/>
              <a:ext cx="447675" cy="695325"/>
            </a:xfrm>
            <a:custGeom>
              <a:avLst/>
              <a:gdLst>
                <a:gd name="connsiteX0" fmla="*/ 448628 w 447675"/>
                <a:gd name="connsiteY0" fmla="*/ 229934 h 695325"/>
                <a:gd name="connsiteX1" fmla="*/ 122777 w 447675"/>
                <a:gd name="connsiteY1" fmla="*/ 695515 h 695325"/>
                <a:gd name="connsiteX2" fmla="*/ 0 w 447675"/>
                <a:gd name="connsiteY2" fmla="*/ 0 h 695325"/>
                <a:gd name="connsiteX3" fmla="*/ 381000 w 447675"/>
                <a:gd name="connsiteY3" fmla="*/ 0 h 695325"/>
                <a:gd name="connsiteX4" fmla="*/ 448628 w 447675"/>
                <a:gd name="connsiteY4" fmla="*/ 22993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675" h="695325">
                  <a:moveTo>
                    <a:pt x="448628" y="229934"/>
                  </a:moveTo>
                  <a:lnTo>
                    <a:pt x="122777" y="695515"/>
                  </a:lnTo>
                  <a:lnTo>
                    <a:pt x="0" y="0"/>
                  </a:lnTo>
                  <a:lnTo>
                    <a:pt x="381000" y="0"/>
                  </a:lnTo>
                  <a:lnTo>
                    <a:pt x="448628" y="229934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id="{DFAB6273-DA40-410E-9521-477B64B10B28}"/>
                </a:ext>
              </a:extLst>
            </p:cNvPr>
            <p:cNvSpPr/>
            <p:nvPr/>
          </p:nvSpPr>
          <p:spPr>
            <a:xfrm>
              <a:off x="3592512" y="1844675"/>
              <a:ext cx="1219200" cy="1600200"/>
            </a:xfrm>
            <a:custGeom>
              <a:avLst/>
              <a:gdLst>
                <a:gd name="connsiteX0" fmla="*/ 609600 w 1219200"/>
                <a:gd name="connsiteY0" fmla="*/ 1600200 h 1600200"/>
                <a:gd name="connsiteX1" fmla="*/ 609600 w 1219200"/>
                <a:gd name="connsiteY1" fmla="*/ 1600200 h 1600200"/>
                <a:gd name="connsiteX2" fmla="*/ 0 w 1219200"/>
                <a:gd name="connsiteY2" fmla="*/ 990600 h 1600200"/>
                <a:gd name="connsiteX3" fmla="*/ 0 w 1219200"/>
                <a:gd name="connsiteY3" fmla="*/ 457200 h 1600200"/>
                <a:gd name="connsiteX4" fmla="*/ 304800 w 1219200"/>
                <a:gd name="connsiteY4" fmla="*/ 0 h 1600200"/>
                <a:gd name="connsiteX5" fmla="*/ 802862 w 1219200"/>
                <a:gd name="connsiteY5" fmla="*/ 276701 h 1600200"/>
                <a:gd name="connsiteX6" fmla="*/ 1194340 w 1219200"/>
                <a:gd name="connsiteY6" fmla="*/ 448913 h 1600200"/>
                <a:gd name="connsiteX7" fmla="*/ 1219200 w 1219200"/>
                <a:gd name="connsiteY7" fmla="*/ 457200 h 1600200"/>
                <a:gd name="connsiteX8" fmla="*/ 1219200 w 1219200"/>
                <a:gd name="connsiteY8" fmla="*/ 990600 h 1600200"/>
                <a:gd name="connsiteX9" fmla="*/ 609600 w 1219200"/>
                <a:gd name="connsiteY9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600200">
                  <a:moveTo>
                    <a:pt x="609600" y="1600200"/>
                  </a:moveTo>
                  <a:lnTo>
                    <a:pt x="609600" y="1600200"/>
                  </a:lnTo>
                  <a:cubicBezTo>
                    <a:pt x="272927" y="1600200"/>
                    <a:pt x="0" y="1327273"/>
                    <a:pt x="0" y="990600"/>
                  </a:cubicBezTo>
                  <a:lnTo>
                    <a:pt x="0" y="457200"/>
                  </a:lnTo>
                  <a:lnTo>
                    <a:pt x="304800" y="0"/>
                  </a:lnTo>
                  <a:lnTo>
                    <a:pt x="802862" y="276701"/>
                  </a:lnTo>
                  <a:cubicBezTo>
                    <a:pt x="927751" y="346082"/>
                    <a:pt x="1058805" y="403733"/>
                    <a:pt x="1194340" y="448913"/>
                  </a:cubicBezTo>
                  <a:lnTo>
                    <a:pt x="1219200" y="457200"/>
                  </a:lnTo>
                  <a:lnTo>
                    <a:pt x="1219200" y="990600"/>
                  </a:lnTo>
                  <a:cubicBezTo>
                    <a:pt x="1219200" y="1327273"/>
                    <a:pt x="946273" y="1600200"/>
                    <a:pt x="609600" y="16002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8" name="Freeform: Shape 2297">
              <a:extLst>
                <a:ext uri="{FF2B5EF4-FFF2-40B4-BE49-F238E27FC236}">
                  <a16:creationId xmlns:a16="http://schemas.microsoft.com/office/drawing/2014/main" id="{41F28496-3308-4FCE-997B-1DFF807FCF9C}"/>
                </a:ext>
              </a:extLst>
            </p:cNvPr>
            <p:cNvSpPr/>
            <p:nvPr/>
          </p:nvSpPr>
          <p:spPr>
            <a:xfrm>
              <a:off x="4811712" y="2378075"/>
              <a:ext cx="219075" cy="381000"/>
            </a:xfrm>
            <a:custGeom>
              <a:avLst/>
              <a:gdLst>
                <a:gd name="connsiteX0" fmla="*/ 38100 w 219075"/>
                <a:gd name="connsiteY0" fmla="*/ 381000 h 381000"/>
                <a:gd name="connsiteX1" fmla="*/ 0 w 219075"/>
                <a:gd name="connsiteY1" fmla="*/ 381000 h 381000"/>
                <a:gd name="connsiteX2" fmla="*/ 0 w 219075"/>
                <a:gd name="connsiteY2" fmla="*/ 381000 h 381000"/>
                <a:gd name="connsiteX3" fmla="*/ 0 w 219075"/>
                <a:gd name="connsiteY3" fmla="*/ 0 h 381000"/>
                <a:gd name="connsiteX4" fmla="*/ 0 w 219075"/>
                <a:gd name="connsiteY4" fmla="*/ 0 h 381000"/>
                <a:gd name="connsiteX5" fmla="*/ 38100 w 219075"/>
                <a:gd name="connsiteY5" fmla="*/ 0 h 381000"/>
                <a:gd name="connsiteX6" fmla="*/ 228600 w 219075"/>
                <a:gd name="connsiteY6" fmla="*/ 190500 h 381000"/>
                <a:gd name="connsiteX7" fmla="*/ 228600 w 219075"/>
                <a:gd name="connsiteY7" fmla="*/ 190500 h 381000"/>
                <a:gd name="connsiteX8" fmla="*/ 38100 w 219075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381000">
                  <a:moveTo>
                    <a:pt x="38100" y="381000"/>
                  </a:moveTo>
                  <a:lnTo>
                    <a:pt x="0" y="381000"/>
                  </a:lnTo>
                  <a:lnTo>
                    <a:pt x="0" y="38100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100" y="0"/>
                  </a:lnTo>
                  <a:cubicBezTo>
                    <a:pt x="143310" y="0"/>
                    <a:pt x="228600" y="85290"/>
                    <a:pt x="228600" y="190500"/>
                  </a:cubicBezTo>
                  <a:lnTo>
                    <a:pt x="228600" y="190500"/>
                  </a:lnTo>
                  <a:cubicBezTo>
                    <a:pt x="228600" y="295710"/>
                    <a:pt x="143310" y="381000"/>
                    <a:pt x="38100" y="3810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id="{DD064F74-0537-4FBD-8A3D-019C76C7D175}"/>
                </a:ext>
              </a:extLst>
            </p:cNvPr>
            <p:cNvSpPr/>
            <p:nvPr/>
          </p:nvSpPr>
          <p:spPr>
            <a:xfrm>
              <a:off x="4049712" y="2529744"/>
              <a:ext cx="228600" cy="457200"/>
            </a:xfrm>
            <a:custGeom>
              <a:avLst/>
              <a:gdLst>
                <a:gd name="connsiteX0" fmla="*/ 152400 w 228600"/>
                <a:gd name="connsiteY0" fmla="*/ 457931 h 457200"/>
                <a:gd name="connsiteX1" fmla="*/ 98517 w 228600"/>
                <a:gd name="connsiteY1" fmla="*/ 435614 h 457200"/>
                <a:gd name="connsiteX2" fmla="*/ 22317 w 228600"/>
                <a:gd name="connsiteY2" fmla="*/ 359414 h 457200"/>
                <a:gd name="connsiteX3" fmla="*/ 3915 w 228600"/>
                <a:gd name="connsiteY3" fmla="*/ 281433 h 457200"/>
                <a:gd name="connsiteX4" fmla="*/ 80115 w 228600"/>
                <a:gd name="connsiteY4" fmla="*/ 52833 h 457200"/>
                <a:gd name="connsiteX5" fmla="*/ 176025 w 228600"/>
                <a:gd name="connsiteY5" fmla="*/ 3699 h 457200"/>
                <a:gd name="connsiteX6" fmla="*/ 225159 w 228600"/>
                <a:gd name="connsiteY6" fmla="*/ 99609 h 457200"/>
                <a:gd name="connsiteX7" fmla="*/ 224685 w 228600"/>
                <a:gd name="connsiteY7" fmla="*/ 101029 h 457200"/>
                <a:gd name="connsiteX8" fmla="*/ 163382 w 228600"/>
                <a:gd name="connsiteY8" fmla="*/ 284947 h 457200"/>
                <a:gd name="connsiteX9" fmla="*/ 206245 w 228600"/>
                <a:gd name="connsiteY9" fmla="*/ 327810 h 457200"/>
                <a:gd name="connsiteX10" fmla="*/ 206324 w 228600"/>
                <a:gd name="connsiteY10" fmla="*/ 435573 h 457200"/>
                <a:gd name="connsiteX11" fmla="*/ 152400 w 228600"/>
                <a:gd name="connsiteY11" fmla="*/ 457931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600" h="457200">
                  <a:moveTo>
                    <a:pt x="152400" y="457931"/>
                  </a:moveTo>
                  <a:cubicBezTo>
                    <a:pt x="132185" y="457957"/>
                    <a:pt x="112794" y="449925"/>
                    <a:pt x="98517" y="435614"/>
                  </a:cubicBezTo>
                  <a:lnTo>
                    <a:pt x="22317" y="359414"/>
                  </a:lnTo>
                  <a:cubicBezTo>
                    <a:pt x="1909" y="339003"/>
                    <a:pt x="-5215" y="308814"/>
                    <a:pt x="3915" y="281433"/>
                  </a:cubicBezTo>
                  <a:lnTo>
                    <a:pt x="80115" y="52833"/>
                  </a:lnTo>
                  <a:cubicBezTo>
                    <a:pt x="93031" y="12780"/>
                    <a:pt x="135972" y="-9218"/>
                    <a:pt x="176025" y="3699"/>
                  </a:cubicBezTo>
                  <a:cubicBezTo>
                    <a:pt x="216077" y="16615"/>
                    <a:pt x="238075" y="59556"/>
                    <a:pt x="225159" y="99609"/>
                  </a:cubicBezTo>
                  <a:cubicBezTo>
                    <a:pt x="225005" y="100084"/>
                    <a:pt x="224848" y="100557"/>
                    <a:pt x="224685" y="101029"/>
                  </a:cubicBezTo>
                  <a:lnTo>
                    <a:pt x="163382" y="284947"/>
                  </a:lnTo>
                  <a:lnTo>
                    <a:pt x="206245" y="327810"/>
                  </a:lnTo>
                  <a:cubicBezTo>
                    <a:pt x="236024" y="357546"/>
                    <a:pt x="236060" y="405793"/>
                    <a:pt x="206324" y="435573"/>
                  </a:cubicBezTo>
                  <a:cubicBezTo>
                    <a:pt x="192030" y="449888"/>
                    <a:pt x="172630" y="457932"/>
                    <a:pt x="152400" y="457931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D6EDDA5A-2B23-430C-AA61-4B83BB11B8BE}"/>
                </a:ext>
              </a:extLst>
            </p:cNvPr>
            <p:cNvSpPr/>
            <p:nvPr/>
          </p:nvSpPr>
          <p:spPr>
            <a:xfrm>
              <a:off x="4125912" y="3749675"/>
              <a:ext cx="447675" cy="695325"/>
            </a:xfrm>
            <a:custGeom>
              <a:avLst/>
              <a:gdLst>
                <a:gd name="connsiteX0" fmla="*/ 448628 w 447675"/>
                <a:gd name="connsiteY0" fmla="*/ 229934 h 695325"/>
                <a:gd name="connsiteX1" fmla="*/ 122777 w 447675"/>
                <a:gd name="connsiteY1" fmla="*/ 695515 h 695325"/>
                <a:gd name="connsiteX2" fmla="*/ 0 w 447675"/>
                <a:gd name="connsiteY2" fmla="*/ 0 h 695325"/>
                <a:gd name="connsiteX3" fmla="*/ 381000 w 447675"/>
                <a:gd name="connsiteY3" fmla="*/ 0 h 695325"/>
                <a:gd name="connsiteX4" fmla="*/ 448628 w 447675"/>
                <a:gd name="connsiteY4" fmla="*/ 229934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675" h="695325">
                  <a:moveTo>
                    <a:pt x="448628" y="229934"/>
                  </a:moveTo>
                  <a:lnTo>
                    <a:pt x="122777" y="695515"/>
                  </a:lnTo>
                  <a:lnTo>
                    <a:pt x="0" y="0"/>
                  </a:lnTo>
                  <a:lnTo>
                    <a:pt x="381000" y="0"/>
                  </a:lnTo>
                  <a:lnTo>
                    <a:pt x="448628" y="229934"/>
                  </a:ln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5279D817-DEFE-4286-AEF0-645A6A870473}"/>
                </a:ext>
              </a:extLst>
            </p:cNvPr>
            <p:cNvSpPr/>
            <p:nvPr/>
          </p:nvSpPr>
          <p:spPr>
            <a:xfrm>
              <a:off x="5802312" y="1015935"/>
              <a:ext cx="609600" cy="752475"/>
            </a:xfrm>
            <a:custGeom>
              <a:avLst/>
              <a:gdLst>
                <a:gd name="connsiteX0" fmla="*/ 228600 w 609600"/>
                <a:gd name="connsiteY0" fmla="*/ 3618 h 752475"/>
                <a:gd name="connsiteX1" fmla="*/ 228600 w 609600"/>
                <a:gd name="connsiteY1" fmla="*/ 3618 h 752475"/>
                <a:gd name="connsiteX2" fmla="*/ 66951 w 609600"/>
                <a:gd name="connsiteY2" fmla="*/ 393857 h 752475"/>
                <a:gd name="connsiteX3" fmla="*/ 44634 w 609600"/>
                <a:gd name="connsiteY3" fmla="*/ 416174 h 752475"/>
                <a:gd name="connsiteX4" fmla="*/ 0 w 609600"/>
                <a:gd name="connsiteY4" fmla="*/ 523940 h 752475"/>
                <a:gd name="connsiteX5" fmla="*/ 0 w 609600"/>
                <a:gd name="connsiteY5" fmla="*/ 537018 h 752475"/>
                <a:gd name="connsiteX6" fmla="*/ 152400 w 609600"/>
                <a:gd name="connsiteY6" fmla="*/ 689418 h 752475"/>
                <a:gd name="connsiteX7" fmla="*/ 152400 w 609600"/>
                <a:gd name="connsiteY7" fmla="*/ 689418 h 752475"/>
                <a:gd name="connsiteX8" fmla="*/ 457200 w 609600"/>
                <a:gd name="connsiteY8" fmla="*/ 689418 h 752475"/>
                <a:gd name="connsiteX9" fmla="*/ 457200 w 609600"/>
                <a:gd name="connsiteY9" fmla="*/ 689418 h 752475"/>
                <a:gd name="connsiteX10" fmla="*/ 609600 w 609600"/>
                <a:gd name="connsiteY10" fmla="*/ 537018 h 752475"/>
                <a:gd name="connsiteX11" fmla="*/ 609600 w 609600"/>
                <a:gd name="connsiteY11" fmla="*/ 523940 h 752475"/>
                <a:gd name="connsiteX12" fmla="*/ 564966 w 609600"/>
                <a:gd name="connsiteY12" fmla="*/ 416174 h 752475"/>
                <a:gd name="connsiteX13" fmla="*/ 533400 w 609600"/>
                <a:gd name="connsiteY13" fmla="*/ 384618 h 752475"/>
                <a:gd name="connsiteX14" fmla="*/ 533400 w 609600"/>
                <a:gd name="connsiteY14" fmla="*/ 215826 h 752475"/>
                <a:gd name="connsiteX15" fmla="*/ 317572 w 609600"/>
                <a:gd name="connsiteY15" fmla="*/ 0 h 752475"/>
                <a:gd name="connsiteX16" fmla="*/ 308315 w 609600"/>
                <a:gd name="connsiteY16" fmla="*/ 199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9600" h="752475">
                  <a:moveTo>
                    <a:pt x="228600" y="3618"/>
                  </a:moveTo>
                  <a:lnTo>
                    <a:pt x="228600" y="3618"/>
                  </a:lnTo>
                  <a:cubicBezTo>
                    <a:pt x="228603" y="149988"/>
                    <a:pt x="170455" y="290363"/>
                    <a:pt x="66951" y="393857"/>
                  </a:cubicBezTo>
                  <a:lnTo>
                    <a:pt x="44634" y="416174"/>
                  </a:lnTo>
                  <a:cubicBezTo>
                    <a:pt x="16054" y="444756"/>
                    <a:pt x="-1" y="483521"/>
                    <a:pt x="0" y="523940"/>
                  </a:cubicBezTo>
                  <a:lnTo>
                    <a:pt x="0" y="537018"/>
                  </a:lnTo>
                  <a:cubicBezTo>
                    <a:pt x="0" y="621186"/>
                    <a:pt x="68232" y="689418"/>
                    <a:pt x="152400" y="689418"/>
                  </a:cubicBezTo>
                  <a:lnTo>
                    <a:pt x="152400" y="689418"/>
                  </a:lnTo>
                  <a:cubicBezTo>
                    <a:pt x="236570" y="773583"/>
                    <a:pt x="373030" y="773583"/>
                    <a:pt x="457200" y="689418"/>
                  </a:cubicBezTo>
                  <a:lnTo>
                    <a:pt x="457200" y="689418"/>
                  </a:lnTo>
                  <a:cubicBezTo>
                    <a:pt x="541368" y="689418"/>
                    <a:pt x="609600" y="621186"/>
                    <a:pt x="609600" y="537018"/>
                  </a:cubicBezTo>
                  <a:lnTo>
                    <a:pt x="609600" y="523940"/>
                  </a:lnTo>
                  <a:cubicBezTo>
                    <a:pt x="609601" y="483521"/>
                    <a:pt x="593546" y="444756"/>
                    <a:pt x="564966" y="416174"/>
                  </a:cubicBezTo>
                  <a:lnTo>
                    <a:pt x="533400" y="384618"/>
                  </a:lnTo>
                  <a:lnTo>
                    <a:pt x="533400" y="215826"/>
                  </a:lnTo>
                  <a:cubicBezTo>
                    <a:pt x="533399" y="96628"/>
                    <a:pt x="436770" y="-1"/>
                    <a:pt x="317572" y="0"/>
                  </a:cubicBezTo>
                  <a:cubicBezTo>
                    <a:pt x="314485" y="0"/>
                    <a:pt x="311398" y="66"/>
                    <a:pt x="308315" y="199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2" name="Freeform: Shape 2301">
              <a:extLst>
                <a:ext uri="{FF2B5EF4-FFF2-40B4-BE49-F238E27FC236}">
                  <a16:creationId xmlns:a16="http://schemas.microsoft.com/office/drawing/2014/main" id="{7B9FD15E-35A0-43B3-B90D-820BE113FBEF}"/>
                </a:ext>
              </a:extLst>
            </p:cNvPr>
            <p:cNvSpPr/>
            <p:nvPr/>
          </p:nvSpPr>
          <p:spPr>
            <a:xfrm>
              <a:off x="5726111" y="943353"/>
              <a:ext cx="762000" cy="895350"/>
            </a:xfrm>
            <a:custGeom>
              <a:avLst/>
              <a:gdLst>
                <a:gd name="connsiteX0" fmla="*/ 381001 w 762000"/>
                <a:gd name="connsiteY0" fmla="*/ 901189 h 895350"/>
                <a:gd name="connsiteX1" fmla="*/ 197035 w 762000"/>
                <a:gd name="connsiteY1" fmla="*/ 836028 h 895350"/>
                <a:gd name="connsiteX2" fmla="*/ 1 w 762000"/>
                <a:gd name="connsiteY2" fmla="*/ 609600 h 895350"/>
                <a:gd name="connsiteX3" fmla="*/ 1 w 762000"/>
                <a:gd name="connsiteY3" fmla="*/ 596522 h 895350"/>
                <a:gd name="connsiteX4" fmla="*/ 66962 w 762000"/>
                <a:gd name="connsiteY4" fmla="*/ 434873 h 895350"/>
                <a:gd name="connsiteX5" fmla="*/ 89269 w 762000"/>
                <a:gd name="connsiteY5" fmla="*/ 412566 h 895350"/>
                <a:gd name="connsiteX6" fmla="*/ 228601 w 762000"/>
                <a:gd name="connsiteY6" fmla="*/ 76200 h 895350"/>
                <a:gd name="connsiteX7" fmla="*/ 304801 w 762000"/>
                <a:gd name="connsiteY7" fmla="*/ 0 h 895350"/>
                <a:gd name="connsiteX8" fmla="*/ 381001 w 762000"/>
                <a:gd name="connsiteY8" fmla="*/ 76200 h 895350"/>
                <a:gd name="connsiteX9" fmla="*/ 197035 w 762000"/>
                <a:gd name="connsiteY9" fmla="*/ 520322 h 895350"/>
                <a:gd name="connsiteX10" fmla="*/ 174727 w 762000"/>
                <a:gd name="connsiteY10" fmla="*/ 542639 h 895350"/>
                <a:gd name="connsiteX11" fmla="*/ 152401 w 762000"/>
                <a:gd name="connsiteY11" fmla="*/ 596522 h 895350"/>
                <a:gd name="connsiteX12" fmla="*/ 152401 w 762000"/>
                <a:gd name="connsiteY12" fmla="*/ 609600 h 895350"/>
                <a:gd name="connsiteX13" fmla="*/ 228601 w 762000"/>
                <a:gd name="connsiteY13" fmla="*/ 685800 h 895350"/>
                <a:gd name="connsiteX14" fmla="*/ 282484 w 762000"/>
                <a:gd name="connsiteY14" fmla="*/ 708117 h 895350"/>
                <a:gd name="connsiteX15" fmla="*/ 479518 w 762000"/>
                <a:gd name="connsiteY15" fmla="*/ 708117 h 895350"/>
                <a:gd name="connsiteX16" fmla="*/ 533401 w 762000"/>
                <a:gd name="connsiteY16" fmla="*/ 685800 h 895350"/>
                <a:gd name="connsiteX17" fmla="*/ 609601 w 762000"/>
                <a:gd name="connsiteY17" fmla="*/ 609600 h 895350"/>
                <a:gd name="connsiteX18" fmla="*/ 609601 w 762000"/>
                <a:gd name="connsiteY18" fmla="*/ 596522 h 895350"/>
                <a:gd name="connsiteX19" fmla="*/ 587284 w 762000"/>
                <a:gd name="connsiteY19" fmla="*/ 542649 h 895350"/>
                <a:gd name="connsiteX20" fmla="*/ 555718 w 762000"/>
                <a:gd name="connsiteY20" fmla="*/ 511073 h 895350"/>
                <a:gd name="connsiteX21" fmla="*/ 555068 w 762000"/>
                <a:gd name="connsiteY21" fmla="*/ 403312 h 895350"/>
                <a:gd name="connsiteX22" fmla="*/ 662830 w 762000"/>
                <a:gd name="connsiteY22" fmla="*/ 402663 h 895350"/>
                <a:gd name="connsiteX23" fmla="*/ 663484 w 762000"/>
                <a:gd name="connsiteY23" fmla="*/ 403317 h 895350"/>
                <a:gd name="connsiteX24" fmla="*/ 695050 w 762000"/>
                <a:gd name="connsiteY24" fmla="*/ 434883 h 895350"/>
                <a:gd name="connsiteX25" fmla="*/ 762001 w 762000"/>
                <a:gd name="connsiteY25" fmla="*/ 596522 h 895350"/>
                <a:gd name="connsiteX26" fmla="*/ 762001 w 762000"/>
                <a:gd name="connsiteY26" fmla="*/ 609600 h 895350"/>
                <a:gd name="connsiteX27" fmla="*/ 564967 w 762000"/>
                <a:gd name="connsiteY27" fmla="*/ 836028 h 895350"/>
                <a:gd name="connsiteX28" fmla="*/ 381001 w 762000"/>
                <a:gd name="connsiteY28" fmla="*/ 901189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62000" h="895350">
                  <a:moveTo>
                    <a:pt x="381001" y="901189"/>
                  </a:moveTo>
                  <a:cubicBezTo>
                    <a:pt x="314006" y="901294"/>
                    <a:pt x="249028" y="878278"/>
                    <a:pt x="197035" y="836028"/>
                  </a:cubicBezTo>
                  <a:cubicBezTo>
                    <a:pt x="84145" y="820131"/>
                    <a:pt x="148" y="723604"/>
                    <a:pt x="1" y="609600"/>
                  </a:cubicBezTo>
                  <a:lnTo>
                    <a:pt x="1" y="596522"/>
                  </a:lnTo>
                  <a:cubicBezTo>
                    <a:pt x="-163" y="535859"/>
                    <a:pt x="23949" y="477651"/>
                    <a:pt x="66962" y="434873"/>
                  </a:cubicBezTo>
                  <a:lnTo>
                    <a:pt x="89269" y="412566"/>
                  </a:lnTo>
                  <a:cubicBezTo>
                    <a:pt x="178771" y="323551"/>
                    <a:pt x="228943" y="202430"/>
                    <a:pt x="228601" y="76200"/>
                  </a:cubicBezTo>
                  <a:cubicBezTo>
                    <a:pt x="228601" y="34116"/>
                    <a:pt x="262717" y="0"/>
                    <a:pt x="304801" y="0"/>
                  </a:cubicBezTo>
                  <a:cubicBezTo>
                    <a:pt x="346885" y="0"/>
                    <a:pt x="381001" y="34116"/>
                    <a:pt x="381001" y="76200"/>
                  </a:cubicBezTo>
                  <a:cubicBezTo>
                    <a:pt x="381455" y="242869"/>
                    <a:pt x="315211" y="402792"/>
                    <a:pt x="197035" y="520322"/>
                  </a:cubicBezTo>
                  <a:lnTo>
                    <a:pt x="174727" y="542639"/>
                  </a:lnTo>
                  <a:cubicBezTo>
                    <a:pt x="160384" y="556895"/>
                    <a:pt x="152344" y="576299"/>
                    <a:pt x="152401" y="596522"/>
                  </a:cubicBezTo>
                  <a:lnTo>
                    <a:pt x="152401" y="609600"/>
                  </a:lnTo>
                  <a:cubicBezTo>
                    <a:pt x="152448" y="651665"/>
                    <a:pt x="186536" y="685753"/>
                    <a:pt x="228601" y="685800"/>
                  </a:cubicBezTo>
                  <a:cubicBezTo>
                    <a:pt x="248811" y="685799"/>
                    <a:pt x="268193" y="693827"/>
                    <a:pt x="282484" y="708117"/>
                  </a:cubicBezTo>
                  <a:cubicBezTo>
                    <a:pt x="336930" y="762439"/>
                    <a:pt x="425072" y="762439"/>
                    <a:pt x="479518" y="708117"/>
                  </a:cubicBezTo>
                  <a:cubicBezTo>
                    <a:pt x="493809" y="693827"/>
                    <a:pt x="513191" y="685799"/>
                    <a:pt x="533401" y="685800"/>
                  </a:cubicBezTo>
                  <a:cubicBezTo>
                    <a:pt x="575466" y="685753"/>
                    <a:pt x="609554" y="651665"/>
                    <a:pt x="609601" y="609600"/>
                  </a:cubicBezTo>
                  <a:lnTo>
                    <a:pt x="609601" y="596522"/>
                  </a:lnTo>
                  <a:cubicBezTo>
                    <a:pt x="609658" y="576304"/>
                    <a:pt x="601622" y="556904"/>
                    <a:pt x="587284" y="542649"/>
                  </a:cubicBezTo>
                  <a:lnTo>
                    <a:pt x="555718" y="511073"/>
                  </a:lnTo>
                  <a:cubicBezTo>
                    <a:pt x="525781" y="481495"/>
                    <a:pt x="525490" y="433249"/>
                    <a:pt x="555068" y="403312"/>
                  </a:cubicBezTo>
                  <a:cubicBezTo>
                    <a:pt x="584647" y="373376"/>
                    <a:pt x="632893" y="373085"/>
                    <a:pt x="662830" y="402663"/>
                  </a:cubicBezTo>
                  <a:cubicBezTo>
                    <a:pt x="663049" y="402880"/>
                    <a:pt x="663267" y="403098"/>
                    <a:pt x="663484" y="403317"/>
                  </a:cubicBezTo>
                  <a:lnTo>
                    <a:pt x="695050" y="434883"/>
                  </a:lnTo>
                  <a:cubicBezTo>
                    <a:pt x="738058" y="477659"/>
                    <a:pt x="762166" y="535863"/>
                    <a:pt x="762001" y="596522"/>
                  </a:cubicBezTo>
                  <a:lnTo>
                    <a:pt x="762001" y="609600"/>
                  </a:lnTo>
                  <a:cubicBezTo>
                    <a:pt x="761853" y="723604"/>
                    <a:pt x="677857" y="820131"/>
                    <a:pt x="564967" y="836028"/>
                  </a:cubicBezTo>
                  <a:cubicBezTo>
                    <a:pt x="512974" y="878278"/>
                    <a:pt x="447995" y="901294"/>
                    <a:pt x="381001" y="901189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30A34F47-3BF3-49F0-B58A-6387F3355491}"/>
                </a:ext>
              </a:extLst>
            </p:cNvPr>
            <p:cNvSpPr/>
            <p:nvPr/>
          </p:nvSpPr>
          <p:spPr>
            <a:xfrm>
              <a:off x="6234501" y="1946469"/>
              <a:ext cx="247650" cy="352425"/>
            </a:xfrm>
            <a:custGeom>
              <a:avLst/>
              <a:gdLst>
                <a:gd name="connsiteX0" fmla="*/ 126804 w 247650"/>
                <a:gd name="connsiteY0" fmla="*/ 0 h 352425"/>
                <a:gd name="connsiteX1" fmla="*/ 21296 w 247650"/>
                <a:gd name="connsiteY1" fmla="*/ 158239 h 352425"/>
                <a:gd name="connsiteX2" fmla="*/ 21296 w 247650"/>
                <a:gd name="connsiteY2" fmla="*/ 298914 h 352425"/>
                <a:gd name="connsiteX3" fmla="*/ 21296 w 247650"/>
                <a:gd name="connsiteY3" fmla="*/ 298914 h 352425"/>
                <a:gd name="connsiteX4" fmla="*/ 197145 w 247650"/>
                <a:gd name="connsiteY4" fmla="*/ 334081 h 352425"/>
                <a:gd name="connsiteX5" fmla="*/ 232312 w 247650"/>
                <a:gd name="connsiteY5" fmla="*/ 298914 h 352425"/>
                <a:gd name="connsiteX6" fmla="*/ 232313 w 247650"/>
                <a:gd name="connsiteY6" fmla="*/ 298914 h 352425"/>
                <a:gd name="connsiteX7" fmla="*/ 232313 w 247650"/>
                <a:gd name="connsiteY7" fmla="*/ 15823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352425">
                  <a:moveTo>
                    <a:pt x="126804" y="0"/>
                  </a:moveTo>
                  <a:lnTo>
                    <a:pt x="21296" y="158239"/>
                  </a:lnTo>
                  <a:cubicBezTo>
                    <a:pt x="-7099" y="200832"/>
                    <a:pt x="-7099" y="256320"/>
                    <a:pt x="21296" y="298914"/>
                  </a:cubicBezTo>
                  <a:lnTo>
                    <a:pt x="21296" y="298914"/>
                  </a:lnTo>
                  <a:cubicBezTo>
                    <a:pt x="60144" y="357184"/>
                    <a:pt x="138874" y="372929"/>
                    <a:pt x="197145" y="334081"/>
                  </a:cubicBezTo>
                  <a:cubicBezTo>
                    <a:pt x="211074" y="324795"/>
                    <a:pt x="223026" y="312843"/>
                    <a:pt x="232312" y="298914"/>
                  </a:cubicBezTo>
                  <a:lnTo>
                    <a:pt x="232313" y="298914"/>
                  </a:lnTo>
                  <a:cubicBezTo>
                    <a:pt x="260707" y="256320"/>
                    <a:pt x="260707" y="200832"/>
                    <a:pt x="232313" y="158239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4" name="Freeform: Shape 2303">
              <a:extLst>
                <a:ext uri="{FF2B5EF4-FFF2-40B4-BE49-F238E27FC236}">
                  <a16:creationId xmlns:a16="http://schemas.microsoft.com/office/drawing/2014/main" id="{02B57B71-3CEA-4460-B040-47D3305FFA3D}"/>
                </a:ext>
              </a:extLst>
            </p:cNvPr>
            <p:cNvSpPr/>
            <p:nvPr/>
          </p:nvSpPr>
          <p:spPr>
            <a:xfrm>
              <a:off x="3755513" y="2318066"/>
              <a:ext cx="381000" cy="228600"/>
            </a:xfrm>
            <a:custGeom>
              <a:avLst/>
              <a:gdLst>
                <a:gd name="connsiteX0" fmla="*/ 120844 w 381000"/>
                <a:gd name="connsiteY0" fmla="*/ 228602 h 228600"/>
                <a:gd name="connsiteX1" fmla="*/ 76200 w 381000"/>
                <a:gd name="connsiteY1" fmla="*/ 228602 h 228600"/>
                <a:gd name="connsiteX2" fmla="*/ 0 w 381000"/>
                <a:gd name="connsiteY2" fmla="*/ 152402 h 228600"/>
                <a:gd name="connsiteX3" fmla="*/ 76200 w 381000"/>
                <a:gd name="connsiteY3" fmla="*/ 76202 h 228600"/>
                <a:gd name="connsiteX4" fmla="*/ 120844 w 381000"/>
                <a:gd name="connsiteY4" fmla="*/ 76202 h 228600"/>
                <a:gd name="connsiteX5" fmla="*/ 250917 w 381000"/>
                <a:gd name="connsiteY5" fmla="*/ 22319 h 228600"/>
                <a:gd name="connsiteX6" fmla="*/ 358683 w 381000"/>
                <a:gd name="connsiteY6" fmla="*/ 22319 h 228600"/>
                <a:gd name="connsiteX7" fmla="*/ 358683 w 381000"/>
                <a:gd name="connsiteY7" fmla="*/ 130085 h 228600"/>
                <a:gd name="connsiteX8" fmla="*/ 120844 w 381000"/>
                <a:gd name="connsiteY8" fmla="*/ 22860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228600">
                  <a:moveTo>
                    <a:pt x="120844" y="228602"/>
                  </a:moveTo>
                  <a:lnTo>
                    <a:pt x="76200" y="228602"/>
                  </a:lnTo>
                  <a:cubicBezTo>
                    <a:pt x="34116" y="228602"/>
                    <a:pt x="0" y="194486"/>
                    <a:pt x="0" y="152402"/>
                  </a:cubicBezTo>
                  <a:cubicBezTo>
                    <a:pt x="0" y="110318"/>
                    <a:pt x="34116" y="76202"/>
                    <a:pt x="76200" y="76202"/>
                  </a:cubicBezTo>
                  <a:lnTo>
                    <a:pt x="120844" y="76202"/>
                  </a:lnTo>
                  <a:cubicBezTo>
                    <a:pt x="169658" y="76337"/>
                    <a:pt x="216498" y="56934"/>
                    <a:pt x="250917" y="22319"/>
                  </a:cubicBezTo>
                  <a:cubicBezTo>
                    <a:pt x="280676" y="-7440"/>
                    <a:pt x="328924" y="-7440"/>
                    <a:pt x="358683" y="22319"/>
                  </a:cubicBezTo>
                  <a:cubicBezTo>
                    <a:pt x="388442" y="52078"/>
                    <a:pt x="388442" y="100326"/>
                    <a:pt x="358683" y="130085"/>
                  </a:cubicBezTo>
                  <a:cubicBezTo>
                    <a:pt x="295745" y="193374"/>
                    <a:pt x="210100" y="228849"/>
                    <a:pt x="120844" y="228602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5" name="Freeform: Shape 2304">
              <a:extLst>
                <a:ext uri="{FF2B5EF4-FFF2-40B4-BE49-F238E27FC236}">
                  <a16:creationId xmlns:a16="http://schemas.microsoft.com/office/drawing/2014/main" id="{00DE61A7-130B-4557-AC8E-97C15E276840}"/>
                </a:ext>
              </a:extLst>
            </p:cNvPr>
            <p:cNvSpPr/>
            <p:nvPr/>
          </p:nvSpPr>
          <p:spPr>
            <a:xfrm>
              <a:off x="4289255" y="2318395"/>
              <a:ext cx="371475" cy="219075"/>
            </a:xfrm>
            <a:custGeom>
              <a:avLst/>
              <a:gdLst>
                <a:gd name="connsiteX0" fmla="*/ 304468 w 371475"/>
                <a:gd name="connsiteY0" fmla="*/ 228273 h 219075"/>
                <a:gd name="connsiteX1" fmla="*/ 259834 w 371475"/>
                <a:gd name="connsiteY1" fmla="*/ 228273 h 219075"/>
                <a:gd name="connsiteX2" fmla="*/ 21995 w 371475"/>
                <a:gd name="connsiteY2" fmla="*/ 129756 h 219075"/>
                <a:gd name="connsiteX3" fmla="*/ 22644 w 371475"/>
                <a:gd name="connsiteY3" fmla="*/ 21995 h 219075"/>
                <a:gd name="connsiteX4" fmla="*/ 129751 w 371475"/>
                <a:gd name="connsiteY4" fmla="*/ 21990 h 219075"/>
                <a:gd name="connsiteX5" fmla="*/ 259834 w 371475"/>
                <a:gd name="connsiteY5" fmla="*/ 75873 h 219075"/>
                <a:gd name="connsiteX6" fmla="*/ 304468 w 371475"/>
                <a:gd name="connsiteY6" fmla="*/ 75873 h 219075"/>
                <a:gd name="connsiteX7" fmla="*/ 380668 w 371475"/>
                <a:gd name="connsiteY7" fmla="*/ 152073 h 219075"/>
                <a:gd name="connsiteX8" fmla="*/ 304468 w 371475"/>
                <a:gd name="connsiteY8" fmla="*/ 22827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219075">
                  <a:moveTo>
                    <a:pt x="304468" y="228273"/>
                  </a:moveTo>
                  <a:lnTo>
                    <a:pt x="259834" y="228273"/>
                  </a:lnTo>
                  <a:cubicBezTo>
                    <a:pt x="170578" y="228518"/>
                    <a:pt x="84934" y="193043"/>
                    <a:pt x="21995" y="129756"/>
                  </a:cubicBezTo>
                  <a:cubicBezTo>
                    <a:pt x="-7583" y="99819"/>
                    <a:pt x="-7293" y="51573"/>
                    <a:pt x="22644" y="21995"/>
                  </a:cubicBezTo>
                  <a:cubicBezTo>
                    <a:pt x="52324" y="-7330"/>
                    <a:pt x="100068" y="-7332"/>
                    <a:pt x="129751" y="21990"/>
                  </a:cubicBezTo>
                  <a:cubicBezTo>
                    <a:pt x="164175" y="56604"/>
                    <a:pt x="211017" y="76006"/>
                    <a:pt x="259834" y="75873"/>
                  </a:cubicBezTo>
                  <a:lnTo>
                    <a:pt x="304468" y="75873"/>
                  </a:lnTo>
                  <a:cubicBezTo>
                    <a:pt x="346552" y="75873"/>
                    <a:pt x="380668" y="109989"/>
                    <a:pt x="380668" y="152073"/>
                  </a:cubicBezTo>
                  <a:cubicBezTo>
                    <a:pt x="380668" y="194157"/>
                    <a:pt x="346552" y="228273"/>
                    <a:pt x="304468" y="228273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6" name="Freeform: Shape 2305">
              <a:extLst>
                <a:ext uri="{FF2B5EF4-FFF2-40B4-BE49-F238E27FC236}">
                  <a16:creationId xmlns:a16="http://schemas.microsoft.com/office/drawing/2014/main" id="{A030B13A-5CA8-4A13-8790-A9C7E3F11AC6}"/>
                </a:ext>
              </a:extLst>
            </p:cNvPr>
            <p:cNvSpPr/>
            <p:nvPr/>
          </p:nvSpPr>
          <p:spPr>
            <a:xfrm>
              <a:off x="3831723" y="24705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7" name="Freeform: Shape 2306">
              <a:extLst>
                <a:ext uri="{FF2B5EF4-FFF2-40B4-BE49-F238E27FC236}">
                  <a16:creationId xmlns:a16="http://schemas.microsoft.com/office/drawing/2014/main" id="{6BE8003B-1A40-4832-8D91-3C9A52F2A713}"/>
                </a:ext>
              </a:extLst>
            </p:cNvPr>
            <p:cNvSpPr/>
            <p:nvPr/>
          </p:nvSpPr>
          <p:spPr>
            <a:xfrm>
              <a:off x="4365123" y="24705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8" name="Freeform: Shape 2307">
              <a:extLst>
                <a:ext uri="{FF2B5EF4-FFF2-40B4-BE49-F238E27FC236}">
                  <a16:creationId xmlns:a16="http://schemas.microsoft.com/office/drawing/2014/main" id="{5B8783BC-D784-4868-8367-2C3DD8BC3DC2}"/>
                </a:ext>
              </a:extLst>
            </p:cNvPr>
            <p:cNvSpPr/>
            <p:nvPr/>
          </p:nvSpPr>
          <p:spPr>
            <a:xfrm>
              <a:off x="4735512" y="4830572"/>
              <a:ext cx="304800" cy="209550"/>
            </a:xfrm>
            <a:custGeom>
              <a:avLst/>
              <a:gdLst>
                <a:gd name="connsiteX0" fmla="*/ 304800 w 304800"/>
                <a:gd name="connsiteY0" fmla="*/ 214503 h 209550"/>
                <a:gd name="connsiteX1" fmla="*/ 0 w 304800"/>
                <a:gd name="connsiteY1" fmla="*/ 214503 h 209550"/>
                <a:gd name="connsiteX2" fmla="*/ 0 w 304800"/>
                <a:gd name="connsiteY2" fmla="*/ 194881 h 209550"/>
                <a:gd name="connsiteX3" fmla="*/ 241745 w 304800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209550">
                  <a:moveTo>
                    <a:pt x="304800" y="214503"/>
                  </a:moveTo>
                  <a:lnTo>
                    <a:pt x="0" y="214503"/>
                  </a:lnTo>
                  <a:lnTo>
                    <a:pt x="0" y="194881"/>
                  </a:lnTo>
                  <a:cubicBezTo>
                    <a:pt x="102286" y="162753"/>
                    <a:pt x="188642" y="93138"/>
                    <a:pt x="241745" y="0"/>
                  </a:cubicBezTo>
                  <a:close/>
                </a:path>
              </a:pathLst>
            </a:custGeom>
            <a:solidFill>
              <a:srgbClr val="C7AC9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9" name="Freeform: Shape 2308">
              <a:extLst>
                <a:ext uri="{FF2B5EF4-FFF2-40B4-BE49-F238E27FC236}">
                  <a16:creationId xmlns:a16="http://schemas.microsoft.com/office/drawing/2014/main" id="{F3499A8C-73C9-4DE3-B6E9-03E8730B604B}"/>
                </a:ext>
              </a:extLst>
            </p:cNvPr>
            <p:cNvSpPr/>
            <p:nvPr/>
          </p:nvSpPr>
          <p:spPr>
            <a:xfrm>
              <a:off x="4202112" y="3749675"/>
              <a:ext cx="762000" cy="1295400"/>
            </a:xfrm>
            <a:custGeom>
              <a:avLst/>
              <a:gdLst>
                <a:gd name="connsiteX0" fmla="*/ 0 w 762000"/>
                <a:gd name="connsiteY0" fmla="*/ 0 h 1295400"/>
                <a:gd name="connsiteX1" fmla="*/ 228600 w 762000"/>
                <a:gd name="connsiteY1" fmla="*/ 1295400 h 1295400"/>
                <a:gd name="connsiteX2" fmla="*/ 762000 w 762000"/>
                <a:gd name="connsiteY2" fmla="*/ 1295400 h 1295400"/>
                <a:gd name="connsiteX3" fmla="*/ 381000 w 762000"/>
                <a:gd name="connsiteY3" fmla="*/ 0 h 1295400"/>
                <a:gd name="connsiteX4" fmla="*/ 0 w 762000"/>
                <a:gd name="connsiteY4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1295400">
                  <a:moveTo>
                    <a:pt x="0" y="0"/>
                  </a:moveTo>
                  <a:lnTo>
                    <a:pt x="228600" y="1295400"/>
                  </a:lnTo>
                  <a:lnTo>
                    <a:pt x="762000" y="1295400"/>
                  </a:lnTo>
                  <a:lnTo>
                    <a:pt x="381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0" name="Freeform: Shape 2309">
              <a:extLst>
                <a:ext uri="{FF2B5EF4-FFF2-40B4-BE49-F238E27FC236}">
                  <a16:creationId xmlns:a16="http://schemas.microsoft.com/office/drawing/2014/main" id="{1391ADBF-8E02-428B-9F1E-7884956FB69E}"/>
                </a:ext>
              </a:extLst>
            </p:cNvPr>
            <p:cNvSpPr/>
            <p:nvPr/>
          </p:nvSpPr>
          <p:spPr>
            <a:xfrm>
              <a:off x="3744912" y="2911475"/>
              <a:ext cx="914400" cy="1143000"/>
            </a:xfrm>
            <a:custGeom>
              <a:avLst/>
              <a:gdLst>
                <a:gd name="connsiteX0" fmla="*/ 914400 w 914400"/>
                <a:gd name="connsiteY0" fmla="*/ 990600 h 1143000"/>
                <a:gd name="connsiteX1" fmla="*/ 723900 w 914400"/>
                <a:gd name="connsiteY1" fmla="*/ 990600 h 1143000"/>
                <a:gd name="connsiteX2" fmla="*/ 762000 w 914400"/>
                <a:gd name="connsiteY2" fmla="*/ 1143000 h 1143000"/>
                <a:gd name="connsiteX3" fmla="*/ 152400 w 914400"/>
                <a:gd name="connsiteY3" fmla="*/ 1143000 h 1143000"/>
                <a:gd name="connsiteX4" fmla="*/ 190500 w 914400"/>
                <a:gd name="connsiteY4" fmla="*/ 990600 h 1143000"/>
                <a:gd name="connsiteX5" fmla="*/ 0 w 914400"/>
                <a:gd name="connsiteY5" fmla="*/ 990600 h 1143000"/>
                <a:gd name="connsiteX6" fmla="*/ 129026 w 914400"/>
                <a:gd name="connsiteY6" fmla="*/ 303905 h 1143000"/>
                <a:gd name="connsiteX7" fmla="*/ 457200 w 914400"/>
                <a:gd name="connsiteY7" fmla="*/ 0 h 1143000"/>
                <a:gd name="connsiteX8" fmla="*/ 457200 w 914400"/>
                <a:gd name="connsiteY8" fmla="*/ 0 h 1143000"/>
                <a:gd name="connsiteX9" fmla="*/ 785374 w 914400"/>
                <a:gd name="connsiteY9" fmla="*/ 303905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4400" h="1143000">
                  <a:moveTo>
                    <a:pt x="914400" y="990600"/>
                  </a:moveTo>
                  <a:lnTo>
                    <a:pt x="723900" y="990600"/>
                  </a:lnTo>
                  <a:lnTo>
                    <a:pt x="762000" y="1143000"/>
                  </a:lnTo>
                  <a:lnTo>
                    <a:pt x="152400" y="1143000"/>
                  </a:lnTo>
                  <a:lnTo>
                    <a:pt x="190500" y="990600"/>
                  </a:lnTo>
                  <a:lnTo>
                    <a:pt x="0" y="990600"/>
                  </a:lnTo>
                  <a:lnTo>
                    <a:pt x="129026" y="303905"/>
                  </a:lnTo>
                  <a:cubicBezTo>
                    <a:pt x="142215" y="132420"/>
                    <a:pt x="285209" y="1"/>
                    <a:pt x="457200" y="0"/>
                  </a:cubicBezTo>
                  <a:lnTo>
                    <a:pt x="457200" y="0"/>
                  </a:lnTo>
                  <a:cubicBezTo>
                    <a:pt x="629191" y="1"/>
                    <a:pt x="772185" y="132420"/>
                    <a:pt x="785374" y="303905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1" name="Freeform: Shape 2310">
              <a:extLst>
                <a:ext uri="{FF2B5EF4-FFF2-40B4-BE49-F238E27FC236}">
                  <a16:creationId xmlns:a16="http://schemas.microsoft.com/office/drawing/2014/main" id="{684BD3DE-3068-473E-9AC2-B7A43F17F1C5}"/>
                </a:ext>
              </a:extLst>
            </p:cNvPr>
            <p:cNvSpPr/>
            <p:nvPr/>
          </p:nvSpPr>
          <p:spPr>
            <a:xfrm>
              <a:off x="3821112" y="3369186"/>
              <a:ext cx="295275" cy="676275"/>
            </a:xfrm>
            <a:custGeom>
              <a:avLst/>
              <a:gdLst>
                <a:gd name="connsiteX0" fmla="*/ 0 w 295275"/>
                <a:gd name="connsiteY0" fmla="*/ 683794 h 676275"/>
                <a:gd name="connsiteX1" fmla="*/ 2276 w 295275"/>
                <a:gd name="connsiteY1" fmla="*/ 666811 h 676275"/>
                <a:gd name="connsiteX2" fmla="*/ 154676 w 295275"/>
                <a:gd name="connsiteY2" fmla="*/ 57211 h 676275"/>
                <a:gd name="connsiteX3" fmla="*/ 247475 w 295275"/>
                <a:gd name="connsiteY3" fmla="*/ 2427 h 676275"/>
                <a:gd name="connsiteX4" fmla="*/ 302523 w 295275"/>
                <a:gd name="connsiteY4" fmla="*/ 94168 h 676275"/>
                <a:gd name="connsiteX5" fmla="*/ 154743 w 295275"/>
                <a:gd name="connsiteY5" fmla="*/ 685289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275" h="676275">
                  <a:moveTo>
                    <a:pt x="0" y="683794"/>
                  </a:moveTo>
                  <a:cubicBezTo>
                    <a:pt x="120" y="678065"/>
                    <a:pt x="884" y="672369"/>
                    <a:pt x="2276" y="666811"/>
                  </a:cubicBezTo>
                  <a:lnTo>
                    <a:pt x="154676" y="57211"/>
                  </a:lnTo>
                  <a:cubicBezTo>
                    <a:pt x="165174" y="16457"/>
                    <a:pt x="206722" y="-8070"/>
                    <a:pt x="247475" y="2427"/>
                  </a:cubicBezTo>
                  <a:cubicBezTo>
                    <a:pt x="287817" y="12819"/>
                    <a:pt x="312336" y="53681"/>
                    <a:pt x="302523" y="94168"/>
                  </a:cubicBezTo>
                  <a:lnTo>
                    <a:pt x="154743" y="685289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2" name="Freeform: Shape 2311">
              <a:extLst>
                <a:ext uri="{FF2B5EF4-FFF2-40B4-BE49-F238E27FC236}">
                  <a16:creationId xmlns:a16="http://schemas.microsoft.com/office/drawing/2014/main" id="{EF5CA865-0C05-48E7-B641-4A2DE02DBB82}"/>
                </a:ext>
              </a:extLst>
            </p:cNvPr>
            <p:cNvSpPr/>
            <p:nvPr/>
          </p:nvSpPr>
          <p:spPr>
            <a:xfrm>
              <a:off x="4278161" y="3368127"/>
              <a:ext cx="304800" cy="685800"/>
            </a:xfrm>
            <a:custGeom>
              <a:avLst/>
              <a:gdLst>
                <a:gd name="connsiteX0" fmla="*/ 150208 w 304800"/>
                <a:gd name="connsiteY0" fmla="*/ 686348 h 685800"/>
                <a:gd name="connsiteX1" fmla="*/ 2427 w 304800"/>
                <a:gd name="connsiteY1" fmla="*/ 95226 h 685800"/>
                <a:gd name="connsiteX2" fmla="*/ 57211 w 304800"/>
                <a:gd name="connsiteY2" fmla="*/ 2427 h 685800"/>
                <a:gd name="connsiteX3" fmla="*/ 150010 w 304800"/>
                <a:gd name="connsiteY3" fmla="*/ 57211 h 685800"/>
                <a:gd name="connsiteX4" fmla="*/ 150274 w 304800"/>
                <a:gd name="connsiteY4" fmla="*/ 58269 h 685800"/>
                <a:gd name="connsiteX5" fmla="*/ 302674 w 304800"/>
                <a:gd name="connsiteY5" fmla="*/ 667869 h 685800"/>
                <a:gd name="connsiteX6" fmla="*/ 304951 w 304800"/>
                <a:gd name="connsiteY6" fmla="*/ 684852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685800">
                  <a:moveTo>
                    <a:pt x="150208" y="686348"/>
                  </a:moveTo>
                  <a:lnTo>
                    <a:pt x="2427" y="95226"/>
                  </a:lnTo>
                  <a:cubicBezTo>
                    <a:pt x="-8070" y="54472"/>
                    <a:pt x="16457" y="12925"/>
                    <a:pt x="57211" y="2427"/>
                  </a:cubicBezTo>
                  <a:cubicBezTo>
                    <a:pt x="97965" y="-8070"/>
                    <a:pt x="139512" y="16457"/>
                    <a:pt x="150010" y="57211"/>
                  </a:cubicBezTo>
                  <a:cubicBezTo>
                    <a:pt x="150100" y="57563"/>
                    <a:pt x="150188" y="57916"/>
                    <a:pt x="150274" y="58269"/>
                  </a:cubicBezTo>
                  <a:lnTo>
                    <a:pt x="302674" y="667869"/>
                  </a:lnTo>
                  <a:cubicBezTo>
                    <a:pt x="304067" y="673427"/>
                    <a:pt x="304831" y="679124"/>
                    <a:pt x="304951" y="68485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3" name="Freeform: Shape 2312">
              <a:extLst>
                <a:ext uri="{FF2B5EF4-FFF2-40B4-BE49-F238E27FC236}">
                  <a16:creationId xmlns:a16="http://schemas.microsoft.com/office/drawing/2014/main" id="{2DE40CF5-6213-4EA7-B0D3-223C9A7B04B2}"/>
                </a:ext>
              </a:extLst>
            </p:cNvPr>
            <p:cNvSpPr/>
            <p:nvPr/>
          </p:nvSpPr>
          <p:spPr>
            <a:xfrm>
              <a:off x="5726111" y="943353"/>
              <a:ext cx="762000" cy="895350"/>
            </a:xfrm>
            <a:custGeom>
              <a:avLst/>
              <a:gdLst>
                <a:gd name="connsiteX0" fmla="*/ 197035 w 762000"/>
                <a:gd name="connsiteY0" fmla="*/ 836028 h 895350"/>
                <a:gd name="connsiteX1" fmla="*/ 564967 w 762000"/>
                <a:gd name="connsiteY1" fmla="*/ 836028 h 895350"/>
                <a:gd name="connsiteX2" fmla="*/ 762001 w 762000"/>
                <a:gd name="connsiteY2" fmla="*/ 609600 h 895350"/>
                <a:gd name="connsiteX3" fmla="*/ 762001 w 762000"/>
                <a:gd name="connsiteY3" fmla="*/ 596522 h 895350"/>
                <a:gd name="connsiteX4" fmla="*/ 695050 w 762000"/>
                <a:gd name="connsiteY4" fmla="*/ 434883 h 895350"/>
                <a:gd name="connsiteX5" fmla="*/ 663484 w 762000"/>
                <a:gd name="connsiteY5" fmla="*/ 403317 h 895350"/>
                <a:gd name="connsiteX6" fmla="*/ 555723 w 762000"/>
                <a:gd name="connsiteY6" fmla="*/ 402658 h 895350"/>
                <a:gd name="connsiteX7" fmla="*/ 555064 w 762000"/>
                <a:gd name="connsiteY7" fmla="*/ 510419 h 895350"/>
                <a:gd name="connsiteX8" fmla="*/ 555718 w 762000"/>
                <a:gd name="connsiteY8" fmla="*/ 511073 h 895350"/>
                <a:gd name="connsiteX9" fmla="*/ 587284 w 762000"/>
                <a:gd name="connsiteY9" fmla="*/ 542649 h 895350"/>
                <a:gd name="connsiteX10" fmla="*/ 609601 w 762000"/>
                <a:gd name="connsiteY10" fmla="*/ 596522 h 895350"/>
                <a:gd name="connsiteX11" fmla="*/ 609601 w 762000"/>
                <a:gd name="connsiteY11" fmla="*/ 609600 h 895350"/>
                <a:gd name="connsiteX12" fmla="*/ 533401 w 762000"/>
                <a:gd name="connsiteY12" fmla="*/ 685800 h 895350"/>
                <a:gd name="connsiteX13" fmla="*/ 479518 w 762000"/>
                <a:gd name="connsiteY13" fmla="*/ 708117 h 895350"/>
                <a:gd name="connsiteX14" fmla="*/ 282484 w 762000"/>
                <a:gd name="connsiteY14" fmla="*/ 708117 h 895350"/>
                <a:gd name="connsiteX15" fmla="*/ 228601 w 762000"/>
                <a:gd name="connsiteY15" fmla="*/ 685800 h 895350"/>
                <a:gd name="connsiteX16" fmla="*/ 152401 w 762000"/>
                <a:gd name="connsiteY16" fmla="*/ 609600 h 895350"/>
                <a:gd name="connsiteX17" fmla="*/ 152401 w 762000"/>
                <a:gd name="connsiteY17" fmla="*/ 596522 h 895350"/>
                <a:gd name="connsiteX18" fmla="*/ 174727 w 762000"/>
                <a:gd name="connsiteY18" fmla="*/ 542639 h 895350"/>
                <a:gd name="connsiteX19" fmla="*/ 197035 w 762000"/>
                <a:gd name="connsiteY19" fmla="*/ 520322 h 895350"/>
                <a:gd name="connsiteX20" fmla="*/ 381001 w 762000"/>
                <a:gd name="connsiteY20" fmla="*/ 76200 h 895350"/>
                <a:gd name="connsiteX21" fmla="*/ 304801 w 762000"/>
                <a:gd name="connsiteY21" fmla="*/ 0 h 895350"/>
                <a:gd name="connsiteX22" fmla="*/ 228601 w 762000"/>
                <a:gd name="connsiteY22" fmla="*/ 76200 h 895350"/>
                <a:gd name="connsiteX23" fmla="*/ 89269 w 762000"/>
                <a:gd name="connsiteY23" fmla="*/ 412566 h 895350"/>
                <a:gd name="connsiteX24" fmla="*/ 66962 w 762000"/>
                <a:gd name="connsiteY24" fmla="*/ 434873 h 895350"/>
                <a:gd name="connsiteX25" fmla="*/ 1 w 762000"/>
                <a:gd name="connsiteY25" fmla="*/ 596522 h 895350"/>
                <a:gd name="connsiteX26" fmla="*/ 1 w 762000"/>
                <a:gd name="connsiteY26" fmla="*/ 609600 h 895350"/>
                <a:gd name="connsiteX27" fmla="*/ 197035 w 762000"/>
                <a:gd name="connsiteY27" fmla="*/ 83602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2000" h="895350">
                  <a:moveTo>
                    <a:pt x="197035" y="836028"/>
                  </a:moveTo>
                  <a:cubicBezTo>
                    <a:pt x="304293" y="922908"/>
                    <a:pt x="457709" y="922908"/>
                    <a:pt x="564967" y="836028"/>
                  </a:cubicBezTo>
                  <a:cubicBezTo>
                    <a:pt x="677857" y="820131"/>
                    <a:pt x="761853" y="723604"/>
                    <a:pt x="762001" y="609600"/>
                  </a:cubicBezTo>
                  <a:lnTo>
                    <a:pt x="762001" y="596522"/>
                  </a:lnTo>
                  <a:cubicBezTo>
                    <a:pt x="762166" y="535863"/>
                    <a:pt x="738058" y="477659"/>
                    <a:pt x="695050" y="434883"/>
                  </a:cubicBezTo>
                  <a:lnTo>
                    <a:pt x="663484" y="403317"/>
                  </a:lnTo>
                  <a:cubicBezTo>
                    <a:pt x="633908" y="373378"/>
                    <a:pt x="585662" y="373083"/>
                    <a:pt x="555723" y="402658"/>
                  </a:cubicBezTo>
                  <a:cubicBezTo>
                    <a:pt x="525783" y="432234"/>
                    <a:pt x="525488" y="480480"/>
                    <a:pt x="555064" y="510419"/>
                  </a:cubicBezTo>
                  <a:cubicBezTo>
                    <a:pt x="555281" y="510639"/>
                    <a:pt x="555499" y="510857"/>
                    <a:pt x="555718" y="511073"/>
                  </a:cubicBezTo>
                  <a:lnTo>
                    <a:pt x="587284" y="542649"/>
                  </a:lnTo>
                  <a:cubicBezTo>
                    <a:pt x="601622" y="556904"/>
                    <a:pt x="609658" y="576304"/>
                    <a:pt x="609601" y="596522"/>
                  </a:cubicBezTo>
                  <a:lnTo>
                    <a:pt x="609601" y="609600"/>
                  </a:lnTo>
                  <a:cubicBezTo>
                    <a:pt x="609553" y="651665"/>
                    <a:pt x="575465" y="685753"/>
                    <a:pt x="533401" y="685800"/>
                  </a:cubicBezTo>
                  <a:cubicBezTo>
                    <a:pt x="513191" y="685799"/>
                    <a:pt x="493809" y="693827"/>
                    <a:pt x="479518" y="708117"/>
                  </a:cubicBezTo>
                  <a:cubicBezTo>
                    <a:pt x="425072" y="762439"/>
                    <a:pt x="336930" y="762439"/>
                    <a:pt x="282484" y="708117"/>
                  </a:cubicBezTo>
                  <a:cubicBezTo>
                    <a:pt x="268193" y="693827"/>
                    <a:pt x="248810" y="685799"/>
                    <a:pt x="228601" y="685800"/>
                  </a:cubicBezTo>
                  <a:cubicBezTo>
                    <a:pt x="186536" y="685753"/>
                    <a:pt x="152448" y="651665"/>
                    <a:pt x="152401" y="609600"/>
                  </a:cubicBezTo>
                  <a:lnTo>
                    <a:pt x="152401" y="596522"/>
                  </a:lnTo>
                  <a:cubicBezTo>
                    <a:pt x="152344" y="576299"/>
                    <a:pt x="160384" y="556895"/>
                    <a:pt x="174727" y="542639"/>
                  </a:cubicBezTo>
                  <a:lnTo>
                    <a:pt x="197035" y="520322"/>
                  </a:lnTo>
                  <a:cubicBezTo>
                    <a:pt x="315211" y="402792"/>
                    <a:pt x="381455" y="242869"/>
                    <a:pt x="381001" y="76200"/>
                  </a:cubicBezTo>
                  <a:cubicBezTo>
                    <a:pt x="381001" y="34116"/>
                    <a:pt x="346885" y="0"/>
                    <a:pt x="304801" y="0"/>
                  </a:cubicBezTo>
                  <a:cubicBezTo>
                    <a:pt x="262717" y="0"/>
                    <a:pt x="228601" y="34116"/>
                    <a:pt x="228601" y="76200"/>
                  </a:cubicBezTo>
                  <a:cubicBezTo>
                    <a:pt x="228943" y="202430"/>
                    <a:pt x="178771" y="323551"/>
                    <a:pt x="89269" y="412566"/>
                  </a:cubicBezTo>
                  <a:lnTo>
                    <a:pt x="66962" y="434873"/>
                  </a:lnTo>
                  <a:cubicBezTo>
                    <a:pt x="23949" y="477651"/>
                    <a:pt x="-163" y="535859"/>
                    <a:pt x="1" y="596522"/>
                  </a:cubicBezTo>
                  <a:lnTo>
                    <a:pt x="1" y="609600"/>
                  </a:lnTo>
                  <a:cubicBezTo>
                    <a:pt x="148" y="723604"/>
                    <a:pt x="84145" y="820131"/>
                    <a:pt x="197035" y="83602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4" name="Freeform: Shape 2313">
              <a:extLst>
                <a:ext uri="{FF2B5EF4-FFF2-40B4-BE49-F238E27FC236}">
                  <a16:creationId xmlns:a16="http://schemas.microsoft.com/office/drawing/2014/main" id="{28634159-D0CF-4D45-AB98-06C71FE1F76C}"/>
                </a:ext>
              </a:extLst>
            </p:cNvPr>
            <p:cNvSpPr/>
            <p:nvPr/>
          </p:nvSpPr>
          <p:spPr>
            <a:xfrm>
              <a:off x="6158278" y="1870269"/>
              <a:ext cx="400050" cy="504825"/>
            </a:xfrm>
            <a:custGeom>
              <a:avLst/>
              <a:gdLst>
                <a:gd name="connsiteX0" fmla="*/ 203028 w 400050"/>
                <a:gd name="connsiteY0" fmla="*/ 0 h 504825"/>
                <a:gd name="connsiteX1" fmla="*/ 139620 w 400050"/>
                <a:gd name="connsiteY1" fmla="*/ 33938 h 504825"/>
                <a:gd name="connsiteX2" fmla="*/ 34121 w 400050"/>
                <a:gd name="connsiteY2" fmla="*/ 192196 h 504825"/>
                <a:gd name="connsiteX3" fmla="*/ 90413 w 400050"/>
                <a:gd name="connsiteY3" fmla="*/ 473717 h 504825"/>
                <a:gd name="connsiteX4" fmla="*/ 371935 w 400050"/>
                <a:gd name="connsiteY4" fmla="*/ 417425 h 504825"/>
                <a:gd name="connsiteX5" fmla="*/ 371935 w 400050"/>
                <a:gd name="connsiteY5" fmla="*/ 192196 h 504825"/>
                <a:gd name="connsiteX6" fmla="*/ 266426 w 400050"/>
                <a:gd name="connsiteY6" fmla="*/ 33938 h 504825"/>
                <a:gd name="connsiteX7" fmla="*/ 203028 w 400050"/>
                <a:gd name="connsiteY7" fmla="*/ 0 h 504825"/>
                <a:gd name="connsiteX8" fmla="*/ 245138 w 400050"/>
                <a:gd name="connsiteY8" fmla="*/ 332870 h 504825"/>
                <a:gd name="connsiteX9" fmla="*/ 175090 w 400050"/>
                <a:gd name="connsiteY9" fmla="*/ 347544 h 504825"/>
                <a:gd name="connsiteX10" fmla="*/ 160416 w 400050"/>
                <a:gd name="connsiteY10" fmla="*/ 277497 h 504825"/>
                <a:gd name="connsiteX11" fmla="*/ 160927 w 400050"/>
                <a:gd name="connsiteY11" fmla="*/ 276730 h 504825"/>
                <a:gd name="connsiteX12" fmla="*/ 203028 w 400050"/>
                <a:gd name="connsiteY12" fmla="*/ 213570 h 504825"/>
                <a:gd name="connsiteX13" fmla="*/ 245128 w 400050"/>
                <a:gd name="connsiteY13" fmla="*/ 276730 h 504825"/>
                <a:gd name="connsiteX14" fmla="*/ 245138 w 400050"/>
                <a:gd name="connsiteY14" fmla="*/ 33287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0050" h="504825">
                  <a:moveTo>
                    <a:pt x="203028" y="0"/>
                  </a:moveTo>
                  <a:cubicBezTo>
                    <a:pt x="177547" y="-1"/>
                    <a:pt x="153752" y="12735"/>
                    <a:pt x="139620" y="33938"/>
                  </a:cubicBezTo>
                  <a:lnTo>
                    <a:pt x="34121" y="192196"/>
                  </a:lnTo>
                  <a:cubicBezTo>
                    <a:pt x="-28074" y="285480"/>
                    <a:pt x="-2871" y="411522"/>
                    <a:pt x="90413" y="473717"/>
                  </a:cubicBezTo>
                  <a:cubicBezTo>
                    <a:pt x="183698" y="535912"/>
                    <a:pt x="309739" y="510710"/>
                    <a:pt x="371935" y="417425"/>
                  </a:cubicBezTo>
                  <a:cubicBezTo>
                    <a:pt x="417401" y="349232"/>
                    <a:pt x="417401" y="260388"/>
                    <a:pt x="371935" y="192196"/>
                  </a:cubicBezTo>
                  <a:lnTo>
                    <a:pt x="266426" y="33938"/>
                  </a:lnTo>
                  <a:cubicBezTo>
                    <a:pt x="252296" y="12738"/>
                    <a:pt x="228505" y="3"/>
                    <a:pt x="203028" y="0"/>
                  </a:cubicBezTo>
                  <a:close/>
                  <a:moveTo>
                    <a:pt x="245138" y="332870"/>
                  </a:moveTo>
                  <a:cubicBezTo>
                    <a:pt x="229847" y="356265"/>
                    <a:pt x="198485" y="362835"/>
                    <a:pt x="175090" y="347544"/>
                  </a:cubicBezTo>
                  <a:cubicBezTo>
                    <a:pt x="151695" y="332253"/>
                    <a:pt x="145125" y="300892"/>
                    <a:pt x="160416" y="277497"/>
                  </a:cubicBezTo>
                  <a:cubicBezTo>
                    <a:pt x="160584" y="277239"/>
                    <a:pt x="160754" y="276984"/>
                    <a:pt x="160927" y="276730"/>
                  </a:cubicBezTo>
                  <a:lnTo>
                    <a:pt x="203028" y="213570"/>
                  </a:lnTo>
                  <a:lnTo>
                    <a:pt x="245128" y="276730"/>
                  </a:lnTo>
                  <a:cubicBezTo>
                    <a:pt x="256496" y="293716"/>
                    <a:pt x="256500" y="315880"/>
                    <a:pt x="245138" y="33287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5" name="Freeform: Shape 2314">
              <a:extLst>
                <a:ext uri="{FF2B5EF4-FFF2-40B4-BE49-F238E27FC236}">
                  <a16:creationId xmlns:a16="http://schemas.microsoft.com/office/drawing/2014/main" id="{743507B9-5A60-4262-AC95-9F8425957200}"/>
                </a:ext>
              </a:extLst>
            </p:cNvPr>
            <p:cNvSpPr/>
            <p:nvPr/>
          </p:nvSpPr>
          <p:spPr>
            <a:xfrm>
              <a:off x="5192641" y="699974"/>
              <a:ext cx="1981200" cy="2057400"/>
            </a:xfrm>
            <a:custGeom>
              <a:avLst/>
              <a:gdLst>
                <a:gd name="connsiteX0" fmla="*/ 153910 w 1981200"/>
                <a:gd name="connsiteY0" fmla="*/ 1968138 h 2057400"/>
                <a:gd name="connsiteX1" fmla="*/ 213903 w 1981200"/>
                <a:gd name="connsiteY1" fmla="*/ 2057657 h 2057400"/>
                <a:gd name="connsiteX2" fmla="*/ 257408 w 1981200"/>
                <a:gd name="connsiteY2" fmla="*/ 2053472 h 2057400"/>
                <a:gd name="connsiteX3" fmla="*/ 613415 w 1981200"/>
                <a:gd name="connsiteY3" fmla="*/ 1908521 h 2057400"/>
                <a:gd name="connsiteX4" fmla="*/ 1908273 w 1981200"/>
                <a:gd name="connsiteY4" fmla="*/ 1370077 h 2057400"/>
                <a:gd name="connsiteX5" fmla="*/ 1369829 w 1981200"/>
                <a:gd name="connsiteY5" fmla="*/ 75219 h 2057400"/>
                <a:gd name="connsiteX6" fmla="*/ 74971 w 1981200"/>
                <a:gd name="connsiteY6" fmla="*/ 613663 h 2057400"/>
                <a:gd name="connsiteX7" fmla="*/ 222956 w 1981200"/>
                <a:gd name="connsiteY7" fmla="*/ 1618323 h 2057400"/>
                <a:gd name="connsiteX8" fmla="*/ 152471 w 1981200"/>
                <a:gd name="connsiteY8" fmla="*/ 992301 h 2057400"/>
                <a:gd name="connsiteX9" fmla="*/ 990670 w 1981200"/>
                <a:gd name="connsiteY9" fmla="*/ 155510 h 2057400"/>
                <a:gd name="connsiteX10" fmla="*/ 1827461 w 1981200"/>
                <a:gd name="connsiteY10" fmla="*/ 993709 h 2057400"/>
                <a:gd name="connsiteX11" fmla="*/ 989262 w 1981200"/>
                <a:gd name="connsiteY11" fmla="*/ 1830500 h 2057400"/>
                <a:gd name="connsiteX12" fmla="*/ 645685 w 1981200"/>
                <a:gd name="connsiteY12" fmla="*/ 1756464 h 2057400"/>
                <a:gd name="connsiteX13" fmla="*/ 585545 w 1981200"/>
                <a:gd name="connsiteY13" fmla="*/ 1755311 h 2057400"/>
                <a:gd name="connsiteX14" fmla="*/ 330808 w 1981200"/>
                <a:gd name="connsiteY14" fmla="*/ 1859077 h 2057400"/>
                <a:gd name="connsiteX15" fmla="*/ 379633 w 1981200"/>
                <a:gd name="connsiteY15" fmla="*/ 1611846 h 2057400"/>
                <a:gd name="connsiteX16" fmla="*/ 362021 w 1981200"/>
                <a:gd name="connsiteY16" fmla="*/ 1546657 h 2057400"/>
                <a:gd name="connsiteX17" fmla="*/ 152471 w 1981200"/>
                <a:gd name="connsiteY17" fmla="*/ 992302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81200" h="2057400">
                  <a:moveTo>
                    <a:pt x="153910" y="1968138"/>
                  </a:moveTo>
                  <a:cubicBezTo>
                    <a:pt x="145756" y="2009424"/>
                    <a:pt x="172616" y="2049504"/>
                    <a:pt x="213903" y="2057657"/>
                  </a:cubicBezTo>
                  <a:cubicBezTo>
                    <a:pt x="228502" y="2060540"/>
                    <a:pt x="243626" y="2059086"/>
                    <a:pt x="257408" y="2053472"/>
                  </a:cubicBezTo>
                  <a:lnTo>
                    <a:pt x="613415" y="1908521"/>
                  </a:lnTo>
                  <a:cubicBezTo>
                    <a:pt x="1119667" y="2117399"/>
                    <a:pt x="1699395" y="1876329"/>
                    <a:pt x="1908273" y="1370077"/>
                  </a:cubicBezTo>
                  <a:cubicBezTo>
                    <a:pt x="2117151" y="863824"/>
                    <a:pt x="1876081" y="284097"/>
                    <a:pt x="1369829" y="75219"/>
                  </a:cubicBezTo>
                  <a:cubicBezTo>
                    <a:pt x="863577" y="-133659"/>
                    <a:pt x="283849" y="107410"/>
                    <a:pt x="74971" y="613663"/>
                  </a:cubicBezTo>
                  <a:cubicBezTo>
                    <a:pt x="-63931" y="950316"/>
                    <a:pt x="-7117" y="1336019"/>
                    <a:pt x="222956" y="1618323"/>
                  </a:cubicBezTo>
                  <a:close/>
                  <a:moveTo>
                    <a:pt x="152471" y="992301"/>
                  </a:moveTo>
                  <a:cubicBezTo>
                    <a:pt x="152860" y="529766"/>
                    <a:pt x="528134" y="155122"/>
                    <a:pt x="990670" y="155510"/>
                  </a:cubicBezTo>
                  <a:cubicBezTo>
                    <a:pt x="1453206" y="155899"/>
                    <a:pt x="1827850" y="531173"/>
                    <a:pt x="1827461" y="993709"/>
                  </a:cubicBezTo>
                  <a:cubicBezTo>
                    <a:pt x="1827072" y="1456245"/>
                    <a:pt x="1451798" y="1830889"/>
                    <a:pt x="989262" y="1830500"/>
                  </a:cubicBezTo>
                  <a:cubicBezTo>
                    <a:pt x="870789" y="1830401"/>
                    <a:pt x="753685" y="1805166"/>
                    <a:pt x="645685" y="1756464"/>
                  </a:cubicBezTo>
                  <a:cubicBezTo>
                    <a:pt x="626645" y="1747849"/>
                    <a:pt x="604901" y="1747432"/>
                    <a:pt x="585545" y="1755311"/>
                  </a:cubicBezTo>
                  <a:lnTo>
                    <a:pt x="330808" y="1859077"/>
                  </a:lnTo>
                  <a:lnTo>
                    <a:pt x="379633" y="1611846"/>
                  </a:lnTo>
                  <a:cubicBezTo>
                    <a:pt x="384236" y="1588559"/>
                    <a:pt x="377725" y="1564457"/>
                    <a:pt x="362021" y="1546657"/>
                  </a:cubicBezTo>
                  <a:cubicBezTo>
                    <a:pt x="226912" y="1393605"/>
                    <a:pt x="152388" y="1196457"/>
                    <a:pt x="152471" y="9923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6" name="Freeform: Shape 2315">
              <a:extLst>
                <a:ext uri="{FF2B5EF4-FFF2-40B4-BE49-F238E27FC236}">
                  <a16:creationId xmlns:a16="http://schemas.microsoft.com/office/drawing/2014/main" id="{7C18DE3A-C9FA-44D2-86FD-2DD3195EEAC6}"/>
                </a:ext>
              </a:extLst>
            </p:cNvPr>
            <p:cNvSpPr/>
            <p:nvPr/>
          </p:nvSpPr>
          <p:spPr>
            <a:xfrm>
              <a:off x="3755513" y="2318066"/>
              <a:ext cx="381000" cy="381000"/>
            </a:xfrm>
            <a:custGeom>
              <a:avLst/>
              <a:gdLst>
                <a:gd name="connsiteX0" fmla="*/ 250927 w 381000"/>
                <a:gd name="connsiteY0" fmla="*/ 22357 h 381000"/>
                <a:gd name="connsiteX1" fmla="*/ 120844 w 381000"/>
                <a:gd name="connsiteY1" fmla="*/ 76202 h 381000"/>
                <a:gd name="connsiteX2" fmla="*/ 76200 w 381000"/>
                <a:gd name="connsiteY2" fmla="*/ 76202 h 381000"/>
                <a:gd name="connsiteX3" fmla="*/ 0 w 381000"/>
                <a:gd name="connsiteY3" fmla="*/ 152402 h 381000"/>
                <a:gd name="connsiteX4" fmla="*/ 76200 w 381000"/>
                <a:gd name="connsiteY4" fmla="*/ 228602 h 381000"/>
                <a:gd name="connsiteX5" fmla="*/ 82867 w 381000"/>
                <a:gd name="connsiteY5" fmla="*/ 228602 h 381000"/>
                <a:gd name="connsiteX6" fmla="*/ 152232 w 381000"/>
                <a:gd name="connsiteY6" fmla="*/ 374607 h 381000"/>
                <a:gd name="connsiteX7" fmla="*/ 298237 w 381000"/>
                <a:gd name="connsiteY7" fmla="*/ 305243 h 381000"/>
                <a:gd name="connsiteX8" fmla="*/ 275873 w 381000"/>
                <a:gd name="connsiteY8" fmla="*/ 190864 h 381000"/>
                <a:gd name="connsiteX9" fmla="*/ 358740 w 381000"/>
                <a:gd name="connsiteY9" fmla="*/ 130085 h 381000"/>
                <a:gd name="connsiteX10" fmla="*/ 358740 w 381000"/>
                <a:gd name="connsiteY10" fmla="*/ 22319 h 381000"/>
                <a:gd name="connsiteX11" fmla="*/ 250974 w 381000"/>
                <a:gd name="connsiteY11" fmla="*/ 2231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381000">
                  <a:moveTo>
                    <a:pt x="250927" y="22357"/>
                  </a:moveTo>
                  <a:cubicBezTo>
                    <a:pt x="216499" y="56960"/>
                    <a:pt x="169656" y="76350"/>
                    <a:pt x="120844" y="76202"/>
                  </a:cubicBezTo>
                  <a:lnTo>
                    <a:pt x="76200" y="76202"/>
                  </a:lnTo>
                  <a:cubicBezTo>
                    <a:pt x="34116" y="76202"/>
                    <a:pt x="0" y="110318"/>
                    <a:pt x="0" y="152402"/>
                  </a:cubicBezTo>
                  <a:cubicBezTo>
                    <a:pt x="0" y="194486"/>
                    <a:pt x="34116" y="228602"/>
                    <a:pt x="76200" y="228602"/>
                  </a:cubicBezTo>
                  <a:lnTo>
                    <a:pt x="82867" y="228602"/>
                  </a:lnTo>
                  <a:cubicBezTo>
                    <a:pt x="61704" y="288075"/>
                    <a:pt x="92759" y="353443"/>
                    <a:pt x="152232" y="374607"/>
                  </a:cubicBezTo>
                  <a:cubicBezTo>
                    <a:pt x="211704" y="395771"/>
                    <a:pt x="277073" y="364716"/>
                    <a:pt x="298237" y="305243"/>
                  </a:cubicBezTo>
                  <a:cubicBezTo>
                    <a:pt x="312240" y="265894"/>
                    <a:pt x="303665" y="222041"/>
                    <a:pt x="275873" y="190864"/>
                  </a:cubicBezTo>
                  <a:cubicBezTo>
                    <a:pt x="306441" y="174962"/>
                    <a:pt x="334389" y="154463"/>
                    <a:pt x="358740" y="130085"/>
                  </a:cubicBezTo>
                  <a:cubicBezTo>
                    <a:pt x="388499" y="100326"/>
                    <a:pt x="388499" y="52078"/>
                    <a:pt x="358740" y="22319"/>
                  </a:cubicBezTo>
                  <a:cubicBezTo>
                    <a:pt x="328981" y="-7440"/>
                    <a:pt x="280733" y="-7440"/>
                    <a:pt x="250974" y="223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7" name="Freeform: Shape 2316">
              <a:extLst>
                <a:ext uri="{FF2B5EF4-FFF2-40B4-BE49-F238E27FC236}">
                  <a16:creationId xmlns:a16="http://schemas.microsoft.com/office/drawing/2014/main" id="{30A322A6-B54F-4E05-A936-859D9E1E2764}"/>
                </a:ext>
              </a:extLst>
            </p:cNvPr>
            <p:cNvSpPr/>
            <p:nvPr/>
          </p:nvSpPr>
          <p:spPr>
            <a:xfrm>
              <a:off x="4289321" y="2318433"/>
              <a:ext cx="371475" cy="371475"/>
            </a:xfrm>
            <a:custGeom>
              <a:avLst/>
              <a:gdLst>
                <a:gd name="connsiteX0" fmla="*/ 21928 w 371475"/>
                <a:gd name="connsiteY0" fmla="*/ 129756 h 371475"/>
                <a:gd name="connsiteX1" fmla="*/ 104795 w 371475"/>
                <a:gd name="connsiteY1" fmla="*/ 190535 h 371475"/>
                <a:gd name="connsiteX2" fmla="*/ 114057 w 371475"/>
                <a:gd name="connsiteY2" fmla="*/ 351914 h 371475"/>
                <a:gd name="connsiteX3" fmla="*/ 275436 w 371475"/>
                <a:gd name="connsiteY3" fmla="*/ 342652 h 371475"/>
                <a:gd name="connsiteX4" fmla="*/ 297800 w 371475"/>
                <a:gd name="connsiteY4" fmla="*/ 228273 h 371475"/>
                <a:gd name="connsiteX5" fmla="*/ 304468 w 371475"/>
                <a:gd name="connsiteY5" fmla="*/ 228273 h 371475"/>
                <a:gd name="connsiteX6" fmla="*/ 380668 w 371475"/>
                <a:gd name="connsiteY6" fmla="*/ 152073 h 371475"/>
                <a:gd name="connsiteX7" fmla="*/ 304468 w 371475"/>
                <a:gd name="connsiteY7" fmla="*/ 75873 h 371475"/>
                <a:gd name="connsiteX8" fmla="*/ 259834 w 371475"/>
                <a:gd name="connsiteY8" fmla="*/ 75873 h 371475"/>
                <a:gd name="connsiteX9" fmla="*/ 129751 w 371475"/>
                <a:gd name="connsiteY9" fmla="*/ 21990 h 371475"/>
                <a:gd name="connsiteX10" fmla="*/ 21990 w 371475"/>
                <a:gd name="connsiteY10" fmla="*/ 22649 h 371475"/>
                <a:gd name="connsiteX11" fmla="*/ 21995 w 371475"/>
                <a:gd name="connsiteY11" fmla="*/ 129756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1475" h="371475">
                  <a:moveTo>
                    <a:pt x="21928" y="129756"/>
                  </a:moveTo>
                  <a:cubicBezTo>
                    <a:pt x="46282" y="154132"/>
                    <a:pt x="74229" y="174629"/>
                    <a:pt x="104795" y="190535"/>
                  </a:cubicBezTo>
                  <a:cubicBezTo>
                    <a:pt x="62789" y="237656"/>
                    <a:pt x="66936" y="309908"/>
                    <a:pt x="114057" y="351914"/>
                  </a:cubicBezTo>
                  <a:cubicBezTo>
                    <a:pt x="161178" y="393920"/>
                    <a:pt x="233430" y="389773"/>
                    <a:pt x="275436" y="342652"/>
                  </a:cubicBezTo>
                  <a:cubicBezTo>
                    <a:pt x="303229" y="311475"/>
                    <a:pt x="311803" y="267622"/>
                    <a:pt x="297800" y="228273"/>
                  </a:cubicBezTo>
                  <a:lnTo>
                    <a:pt x="304468" y="228273"/>
                  </a:lnTo>
                  <a:cubicBezTo>
                    <a:pt x="346552" y="228273"/>
                    <a:pt x="380668" y="194157"/>
                    <a:pt x="380668" y="152073"/>
                  </a:cubicBezTo>
                  <a:cubicBezTo>
                    <a:pt x="380668" y="109989"/>
                    <a:pt x="346552" y="75873"/>
                    <a:pt x="304468" y="75873"/>
                  </a:cubicBezTo>
                  <a:lnTo>
                    <a:pt x="259834" y="75873"/>
                  </a:lnTo>
                  <a:cubicBezTo>
                    <a:pt x="211017" y="76006"/>
                    <a:pt x="164175" y="56604"/>
                    <a:pt x="129751" y="21990"/>
                  </a:cubicBezTo>
                  <a:cubicBezTo>
                    <a:pt x="99812" y="-7585"/>
                    <a:pt x="51565" y="-7290"/>
                    <a:pt x="21990" y="22649"/>
                  </a:cubicBezTo>
                  <a:cubicBezTo>
                    <a:pt x="-7332" y="52332"/>
                    <a:pt x="-7330" y="100076"/>
                    <a:pt x="21995" y="12975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8" name="Freeform: Shape 2317">
              <a:extLst>
                <a:ext uri="{FF2B5EF4-FFF2-40B4-BE49-F238E27FC236}">
                  <a16:creationId xmlns:a16="http://schemas.microsoft.com/office/drawing/2014/main" id="{028B04FF-EABD-45E1-ABFA-31E9D95DE3F0}"/>
                </a:ext>
              </a:extLst>
            </p:cNvPr>
            <p:cNvSpPr/>
            <p:nvPr/>
          </p:nvSpPr>
          <p:spPr>
            <a:xfrm>
              <a:off x="2906712" y="1311275"/>
              <a:ext cx="2590800" cy="3810000"/>
            </a:xfrm>
            <a:custGeom>
              <a:avLst/>
              <a:gdLst>
                <a:gd name="connsiteX0" fmla="*/ 76200 w 2590800"/>
                <a:gd name="connsiteY0" fmla="*/ 3810000 h 3810000"/>
                <a:gd name="connsiteX1" fmla="*/ 2514600 w 2590800"/>
                <a:gd name="connsiteY1" fmla="*/ 3810000 h 3810000"/>
                <a:gd name="connsiteX2" fmla="*/ 2590800 w 2590800"/>
                <a:gd name="connsiteY2" fmla="*/ 3733800 h 3810000"/>
                <a:gd name="connsiteX3" fmla="*/ 2590800 w 2590800"/>
                <a:gd name="connsiteY3" fmla="*/ 2840727 h 3810000"/>
                <a:gd name="connsiteX4" fmla="*/ 2221011 w 2590800"/>
                <a:gd name="connsiteY4" fmla="*/ 2374849 h 3810000"/>
                <a:gd name="connsiteX5" fmla="*/ 2304936 w 2590800"/>
                <a:gd name="connsiteY5" fmla="*/ 2192779 h 3810000"/>
                <a:gd name="connsiteX6" fmla="*/ 2312975 w 2590800"/>
                <a:gd name="connsiteY6" fmla="*/ 2164585 h 3810000"/>
                <a:gd name="connsiteX7" fmla="*/ 2310318 w 2590800"/>
                <a:gd name="connsiteY7" fmla="*/ 1797444 h 3810000"/>
                <a:gd name="connsiteX8" fmla="*/ 2238880 w 2590800"/>
                <a:gd name="connsiteY8" fmla="*/ 1559719 h 3810000"/>
                <a:gd name="connsiteX9" fmla="*/ 2209800 w 2590800"/>
                <a:gd name="connsiteY9" fmla="*/ 1362256 h 3810000"/>
                <a:gd name="connsiteX10" fmla="*/ 2209800 w 2590800"/>
                <a:gd name="connsiteY10" fmla="*/ 914400 h 3810000"/>
                <a:gd name="connsiteX11" fmla="*/ 1295400 w 2590800"/>
                <a:gd name="connsiteY11" fmla="*/ 0 h 3810000"/>
                <a:gd name="connsiteX12" fmla="*/ 381000 w 2590800"/>
                <a:gd name="connsiteY12" fmla="*/ 914400 h 3810000"/>
                <a:gd name="connsiteX13" fmla="*/ 381000 w 2590800"/>
                <a:gd name="connsiteY13" fmla="*/ 1469374 h 3810000"/>
                <a:gd name="connsiteX14" fmla="*/ 320916 w 2590800"/>
                <a:gd name="connsiteY14" fmla="*/ 1929079 h 3810000"/>
                <a:gd name="connsiteX15" fmla="*/ 418709 w 2590800"/>
                <a:gd name="connsiteY15" fmla="*/ 2366058 h 3810000"/>
                <a:gd name="connsiteX16" fmla="*/ 0 w 2590800"/>
                <a:gd name="connsiteY16" fmla="*/ 2840727 h 3810000"/>
                <a:gd name="connsiteX17" fmla="*/ 0 w 2590800"/>
                <a:gd name="connsiteY17" fmla="*/ 3733800 h 3810000"/>
                <a:gd name="connsiteX18" fmla="*/ 76200 w 2590800"/>
                <a:gd name="connsiteY18" fmla="*/ 3810000 h 3810000"/>
                <a:gd name="connsiteX19" fmla="*/ 152400 w 2590800"/>
                <a:gd name="connsiteY19" fmla="*/ 3219193 h 3810000"/>
                <a:gd name="connsiteX20" fmla="*/ 389744 w 2590800"/>
                <a:gd name="connsiteY20" fmla="*/ 3271933 h 3810000"/>
                <a:gd name="connsiteX21" fmla="*/ 529476 w 2590800"/>
                <a:gd name="connsiteY21" fmla="*/ 3657600 h 3810000"/>
                <a:gd name="connsiteX22" fmla="*/ 152400 w 2590800"/>
                <a:gd name="connsiteY22" fmla="*/ 3657600 h 3810000"/>
                <a:gd name="connsiteX23" fmla="*/ 2092900 w 2590800"/>
                <a:gd name="connsiteY23" fmla="*/ 1603591 h 3810000"/>
                <a:gd name="connsiteX24" fmla="*/ 2164337 w 2590800"/>
                <a:gd name="connsiteY24" fmla="*/ 1841325 h 3810000"/>
                <a:gd name="connsiteX25" fmla="*/ 2166375 w 2590800"/>
                <a:gd name="connsiteY25" fmla="*/ 2122808 h 3810000"/>
                <a:gd name="connsiteX26" fmla="*/ 2158336 w 2590800"/>
                <a:gd name="connsiteY26" fmla="*/ 2151002 h 3810000"/>
                <a:gd name="connsiteX27" fmla="*/ 2036159 w 2590800"/>
                <a:gd name="connsiteY27" fmla="*/ 2362457 h 3810000"/>
                <a:gd name="connsiteX28" fmla="*/ 1787338 w 2590800"/>
                <a:gd name="connsiteY28" fmla="*/ 2363267 h 3810000"/>
                <a:gd name="connsiteX29" fmla="*/ 1729407 w 2590800"/>
                <a:gd name="connsiteY29" fmla="*/ 2054923 h 3810000"/>
                <a:gd name="connsiteX30" fmla="*/ 1981200 w 2590800"/>
                <a:gd name="connsiteY30" fmla="*/ 1524000 h 3810000"/>
                <a:gd name="connsiteX31" fmla="*/ 1981200 w 2590800"/>
                <a:gd name="connsiteY31" fmla="*/ 1521238 h 3810000"/>
                <a:gd name="connsiteX32" fmla="*/ 2067763 w 2590800"/>
                <a:gd name="connsiteY32" fmla="*/ 1492968 h 3810000"/>
                <a:gd name="connsiteX33" fmla="*/ 2092900 w 2590800"/>
                <a:gd name="connsiteY33" fmla="*/ 1603591 h 3810000"/>
                <a:gd name="connsiteX34" fmla="*/ 1981200 w 2590800"/>
                <a:gd name="connsiteY34" fmla="*/ 1365066 h 3810000"/>
                <a:gd name="connsiteX35" fmla="*/ 1981200 w 2590800"/>
                <a:gd name="connsiteY35" fmla="*/ 1149534 h 3810000"/>
                <a:gd name="connsiteX36" fmla="*/ 2050874 w 2590800"/>
                <a:gd name="connsiteY36" fmla="*/ 1295392 h 3810000"/>
                <a:gd name="connsiteX37" fmla="*/ 1981200 w 2590800"/>
                <a:gd name="connsiteY37" fmla="*/ 1365066 h 3810000"/>
                <a:gd name="connsiteX38" fmla="*/ 1828800 w 2590800"/>
                <a:gd name="connsiteY38" fmla="*/ 1066800 h 3810000"/>
                <a:gd name="connsiteX39" fmla="*/ 1828800 w 2590800"/>
                <a:gd name="connsiteY39" fmla="*/ 1524000 h 3810000"/>
                <a:gd name="connsiteX40" fmla="*/ 1697069 w 2590800"/>
                <a:gd name="connsiteY40" fmla="*/ 1874949 h 3810000"/>
                <a:gd name="connsiteX41" fmla="*/ 1328452 w 2590800"/>
                <a:gd name="connsiteY41" fmla="*/ 1525458 h 3810000"/>
                <a:gd name="connsiteX42" fmla="*/ 1306420 w 2590800"/>
                <a:gd name="connsiteY42" fmla="*/ 1503417 h 3810000"/>
                <a:gd name="connsiteX43" fmla="*/ 1367723 w 2590800"/>
                <a:gd name="connsiteY43" fmla="*/ 1319498 h 3810000"/>
                <a:gd name="connsiteX44" fmla="*/ 1320484 w 2590800"/>
                <a:gd name="connsiteY44" fmla="*/ 1222641 h 3810000"/>
                <a:gd name="connsiteX45" fmla="*/ 1223627 w 2590800"/>
                <a:gd name="connsiteY45" fmla="*/ 1269881 h 3810000"/>
                <a:gd name="connsiteX46" fmla="*/ 1223153 w 2590800"/>
                <a:gd name="connsiteY46" fmla="*/ 1271302 h 3810000"/>
                <a:gd name="connsiteX47" fmla="*/ 1146953 w 2590800"/>
                <a:gd name="connsiteY47" fmla="*/ 1499902 h 3810000"/>
                <a:gd name="connsiteX48" fmla="*/ 1148391 w 2590800"/>
                <a:gd name="connsiteY48" fmla="*/ 1551966 h 3810000"/>
                <a:gd name="connsiteX49" fmla="*/ 893769 w 2590800"/>
                <a:gd name="connsiteY49" fmla="*/ 1874958 h 3810000"/>
                <a:gd name="connsiteX50" fmla="*/ 762000 w 2590800"/>
                <a:gd name="connsiteY50" fmla="*/ 1524000 h 3810000"/>
                <a:gd name="connsiteX51" fmla="*/ 762000 w 2590800"/>
                <a:gd name="connsiteY51" fmla="*/ 1013670 h 3810000"/>
                <a:gd name="connsiteX52" fmla="*/ 1015022 w 2590800"/>
                <a:gd name="connsiteY52" fmla="*/ 634136 h 3810000"/>
                <a:gd name="connsiteX53" fmla="*/ 1451658 w 2590800"/>
                <a:gd name="connsiteY53" fmla="*/ 876710 h 3810000"/>
                <a:gd name="connsiteX54" fmla="*/ 1828848 w 2590800"/>
                <a:gd name="connsiteY54" fmla="*/ 1045302 h 3810000"/>
                <a:gd name="connsiteX55" fmla="*/ 1042111 w 2590800"/>
                <a:gd name="connsiteY55" fmla="*/ 1918173 h 3810000"/>
                <a:gd name="connsiteX56" fmla="*/ 1043197 w 2590800"/>
                <a:gd name="connsiteY56" fmla="*/ 1909943 h 3810000"/>
                <a:gd name="connsiteX57" fmla="*/ 1314773 w 2590800"/>
                <a:gd name="connsiteY57" fmla="*/ 1677113 h 3810000"/>
                <a:gd name="connsiteX58" fmla="*/ 1547603 w 2590800"/>
                <a:gd name="connsiteY58" fmla="*/ 1909943 h 3810000"/>
                <a:gd name="connsiteX59" fmla="*/ 1548689 w 2590800"/>
                <a:gd name="connsiteY59" fmla="*/ 1918173 h 3810000"/>
                <a:gd name="connsiteX60" fmla="*/ 1660750 w 2590800"/>
                <a:gd name="connsiteY60" fmla="*/ 2514600 h 3810000"/>
                <a:gd name="connsiteX61" fmla="*/ 1621593 w 2590800"/>
                <a:gd name="connsiteY61" fmla="*/ 2514600 h 3810000"/>
                <a:gd name="connsiteX62" fmla="*/ 1521724 w 2590800"/>
                <a:gd name="connsiteY62" fmla="*/ 2115122 h 3810000"/>
                <a:gd name="connsiteX63" fmla="*/ 1429718 w 2590800"/>
                <a:gd name="connsiteY63" fmla="*/ 2059015 h 3810000"/>
                <a:gd name="connsiteX64" fmla="*/ 1373612 w 2590800"/>
                <a:gd name="connsiteY64" fmla="*/ 2151020 h 3810000"/>
                <a:gd name="connsiteX65" fmla="*/ 1373877 w 2590800"/>
                <a:gd name="connsiteY65" fmla="*/ 2152079 h 3810000"/>
                <a:gd name="connsiteX66" fmla="*/ 1502607 w 2590800"/>
                <a:gd name="connsiteY66" fmla="*/ 2667000 h 3810000"/>
                <a:gd name="connsiteX67" fmla="*/ 1088193 w 2590800"/>
                <a:gd name="connsiteY67" fmla="*/ 2667000 h 3810000"/>
                <a:gd name="connsiteX68" fmla="*/ 1216924 w 2590800"/>
                <a:gd name="connsiteY68" fmla="*/ 2152079 h 3810000"/>
                <a:gd name="connsiteX69" fmla="*/ 1160817 w 2590800"/>
                <a:gd name="connsiteY69" fmla="*/ 2060073 h 3810000"/>
                <a:gd name="connsiteX70" fmla="*/ 1069077 w 2590800"/>
                <a:gd name="connsiteY70" fmla="*/ 2115122 h 3810000"/>
                <a:gd name="connsiteX71" fmla="*/ 969207 w 2590800"/>
                <a:gd name="connsiteY71" fmla="*/ 2514600 h 3810000"/>
                <a:gd name="connsiteX72" fmla="*/ 930050 w 2590800"/>
                <a:gd name="connsiteY72" fmla="*/ 2514600 h 3810000"/>
                <a:gd name="connsiteX73" fmla="*/ 1285256 w 2590800"/>
                <a:gd name="connsiteY73" fmla="*/ 2819400 h 3810000"/>
                <a:gd name="connsiteX74" fmla="*/ 1322270 w 2590800"/>
                <a:gd name="connsiteY74" fmla="*/ 3029141 h 3810000"/>
                <a:gd name="connsiteX75" fmla="*/ 1297705 w 2590800"/>
                <a:gd name="connsiteY75" fmla="*/ 3064231 h 3810000"/>
                <a:gd name="connsiteX76" fmla="*/ 1138380 w 2590800"/>
                <a:gd name="connsiteY76" fmla="*/ 2819400 h 3810000"/>
                <a:gd name="connsiteX77" fmla="*/ 1587932 w 2590800"/>
                <a:gd name="connsiteY77" fmla="*/ 3657600 h 3810000"/>
                <a:gd name="connsiteX78" fmla="*/ 1440009 w 2590800"/>
                <a:gd name="connsiteY78" fmla="*/ 2819400 h 3810000"/>
                <a:gd name="connsiteX79" fmla="*/ 1600200 w 2590800"/>
                <a:gd name="connsiteY79" fmla="*/ 2819400 h 3810000"/>
                <a:gd name="connsiteX80" fmla="*/ 1676398 w 2590800"/>
                <a:gd name="connsiteY80" fmla="*/ 2743198 h 3810000"/>
                <a:gd name="connsiteX81" fmla="*/ 1674124 w 2590800"/>
                <a:gd name="connsiteY81" fmla="*/ 2724722 h 3810000"/>
                <a:gd name="connsiteX82" fmla="*/ 1659693 w 2590800"/>
                <a:gd name="connsiteY82" fmla="*/ 2667000 h 3810000"/>
                <a:gd name="connsiteX83" fmla="*/ 1664208 w 2590800"/>
                <a:gd name="connsiteY83" fmla="*/ 2667000 h 3810000"/>
                <a:gd name="connsiteX84" fmla="*/ 1955559 w 2590800"/>
                <a:gd name="connsiteY84" fmla="*/ 3657600 h 3810000"/>
                <a:gd name="connsiteX85" fmla="*/ 2038245 w 2590800"/>
                <a:gd name="connsiteY85" fmla="*/ 3398625 h 3810000"/>
                <a:gd name="connsiteX86" fmla="*/ 1919030 w 2590800"/>
                <a:gd name="connsiteY86" fmla="*/ 2993279 h 3810000"/>
                <a:gd name="connsiteX87" fmla="*/ 2000498 w 2590800"/>
                <a:gd name="connsiteY87" fmla="*/ 3129077 h 3810000"/>
                <a:gd name="connsiteX88" fmla="*/ 2038245 w 2590800"/>
                <a:gd name="connsiteY88" fmla="*/ 3398625 h 3810000"/>
                <a:gd name="connsiteX89" fmla="*/ 2438400 w 2590800"/>
                <a:gd name="connsiteY89" fmla="*/ 3657600 h 3810000"/>
                <a:gd name="connsiteX90" fmla="*/ 2114417 w 2590800"/>
                <a:gd name="connsiteY90" fmla="*/ 3657600 h 3810000"/>
                <a:gd name="connsiteX91" fmla="*/ 2100815 w 2590800"/>
                <a:gd name="connsiteY91" fmla="*/ 3611375 h 3810000"/>
                <a:gd name="connsiteX92" fmla="*/ 2201056 w 2590800"/>
                <a:gd name="connsiteY92" fmla="*/ 3271933 h 3810000"/>
                <a:gd name="connsiteX93" fmla="*/ 2438400 w 2590800"/>
                <a:gd name="connsiteY93" fmla="*/ 3219193 h 3810000"/>
                <a:gd name="connsiteX94" fmla="*/ 2438400 w 2590800"/>
                <a:gd name="connsiteY94" fmla="*/ 2840727 h 3810000"/>
                <a:gd name="connsiteX95" fmla="*/ 2438400 w 2590800"/>
                <a:gd name="connsiteY95" fmla="*/ 3063078 h 3810000"/>
                <a:gd name="connsiteX96" fmla="*/ 2166938 w 2590800"/>
                <a:gd name="connsiteY96" fmla="*/ 3123400 h 3810000"/>
                <a:gd name="connsiteX97" fmla="*/ 2131190 w 2590800"/>
                <a:gd name="connsiteY97" fmla="*/ 3050667 h 3810000"/>
                <a:gd name="connsiteX98" fmla="*/ 2014633 w 2590800"/>
                <a:gd name="connsiteY98" fmla="*/ 2856357 h 3810000"/>
                <a:gd name="connsiteX99" fmla="*/ 1910076 w 2590800"/>
                <a:gd name="connsiteY99" fmla="*/ 2830263 h 3810000"/>
                <a:gd name="connsiteX100" fmla="*/ 1880616 w 2590800"/>
                <a:gd name="connsiteY100" fmla="*/ 2862605 h 3810000"/>
                <a:gd name="connsiteX101" fmla="*/ 1813941 w 2590800"/>
                <a:gd name="connsiteY101" fmla="*/ 2635825 h 3810000"/>
                <a:gd name="connsiteX102" fmla="*/ 1827524 w 2590800"/>
                <a:gd name="connsiteY102" fmla="*/ 2576693 h 3810000"/>
                <a:gd name="connsiteX103" fmla="*/ 1816037 w 2590800"/>
                <a:gd name="connsiteY103" fmla="*/ 2515524 h 3810000"/>
                <a:gd name="connsiteX104" fmla="*/ 2112264 w 2590800"/>
                <a:gd name="connsiteY104" fmla="*/ 2514572 h 3810000"/>
                <a:gd name="connsiteX105" fmla="*/ 2438400 w 2590800"/>
                <a:gd name="connsiteY105" fmla="*/ 2840727 h 3810000"/>
                <a:gd name="connsiteX106" fmla="*/ 472040 w 2590800"/>
                <a:gd name="connsiteY106" fmla="*/ 1948815 h 3810000"/>
                <a:gd name="connsiteX107" fmla="*/ 532762 w 2590800"/>
                <a:gd name="connsiteY107" fmla="*/ 1484195 h 3810000"/>
                <a:gd name="connsiteX108" fmla="*/ 533400 w 2590800"/>
                <a:gd name="connsiteY108" fmla="*/ 1474327 h 3810000"/>
                <a:gd name="connsiteX109" fmla="*/ 533400 w 2590800"/>
                <a:gd name="connsiteY109" fmla="*/ 914400 h 3810000"/>
                <a:gd name="connsiteX110" fmla="*/ 1295400 w 2590800"/>
                <a:gd name="connsiteY110" fmla="*/ 152400 h 3810000"/>
                <a:gd name="connsiteX111" fmla="*/ 2057400 w 2590800"/>
                <a:gd name="connsiteY111" fmla="*/ 914400 h 3810000"/>
                <a:gd name="connsiteX112" fmla="*/ 2057400 w 2590800"/>
                <a:gd name="connsiteY112" fmla="*/ 1016384 h 3810000"/>
                <a:gd name="connsiteX113" fmla="*/ 1981200 w 2590800"/>
                <a:gd name="connsiteY113" fmla="*/ 993362 h 3810000"/>
                <a:gd name="connsiteX114" fmla="*/ 1981200 w 2590800"/>
                <a:gd name="connsiteY114" fmla="*/ 990600 h 3810000"/>
                <a:gd name="connsiteX115" fmla="*/ 1929098 w 2590800"/>
                <a:gd name="connsiteY115" fmla="*/ 918315 h 3810000"/>
                <a:gd name="connsiteX116" fmla="*/ 1904238 w 2590800"/>
                <a:gd name="connsiteY116" fmla="*/ 910028 h 3810000"/>
                <a:gd name="connsiteX117" fmla="*/ 1525667 w 2590800"/>
                <a:gd name="connsiteY117" fmla="*/ 743493 h 3810000"/>
                <a:gd name="connsiteX118" fmla="*/ 1027605 w 2590800"/>
                <a:gd name="connsiteY118" fmla="*/ 466792 h 3810000"/>
                <a:gd name="connsiteX119" fmla="*/ 927202 w 2590800"/>
                <a:gd name="connsiteY119" fmla="*/ 491128 h 3810000"/>
                <a:gd name="connsiteX120" fmla="*/ 622402 w 2590800"/>
                <a:gd name="connsiteY120" fmla="*/ 948328 h 3810000"/>
                <a:gd name="connsiteX121" fmla="*/ 609600 w 2590800"/>
                <a:gd name="connsiteY121" fmla="*/ 990600 h 3810000"/>
                <a:gd name="connsiteX122" fmla="*/ 609600 w 2590800"/>
                <a:gd name="connsiteY122" fmla="*/ 1524000 h 3810000"/>
                <a:gd name="connsiteX123" fmla="*/ 861355 w 2590800"/>
                <a:gd name="connsiteY123" fmla="*/ 2054914 h 3810000"/>
                <a:gd name="connsiteX124" fmla="*/ 806825 w 2590800"/>
                <a:gd name="connsiteY124" fmla="*/ 2345122 h 3810000"/>
                <a:gd name="connsiteX125" fmla="*/ 602933 w 2590800"/>
                <a:gd name="connsiteY125" fmla="*/ 2355666 h 3810000"/>
                <a:gd name="connsiteX126" fmla="*/ 472040 w 2590800"/>
                <a:gd name="connsiteY126" fmla="*/ 1948815 h 3810000"/>
                <a:gd name="connsiteX127" fmla="*/ 478526 w 2590800"/>
                <a:gd name="connsiteY127" fmla="*/ 2514600 h 3810000"/>
                <a:gd name="connsiteX128" fmla="*/ 482460 w 2590800"/>
                <a:gd name="connsiteY128" fmla="*/ 2514495 h 3810000"/>
                <a:gd name="connsiteX129" fmla="*/ 777878 w 2590800"/>
                <a:gd name="connsiteY129" fmla="*/ 2499255 h 3810000"/>
                <a:gd name="connsiteX130" fmla="*/ 763314 w 2590800"/>
                <a:gd name="connsiteY130" fmla="*/ 2576770 h 3810000"/>
                <a:gd name="connsiteX131" fmla="*/ 824181 w 2590800"/>
                <a:gd name="connsiteY131" fmla="*/ 2665697 h 3810000"/>
                <a:gd name="connsiteX132" fmla="*/ 838200 w 2590800"/>
                <a:gd name="connsiteY132" fmla="*/ 2667000 h 3810000"/>
                <a:gd name="connsiteX133" fmla="*/ 931107 w 2590800"/>
                <a:gd name="connsiteY133" fmla="*/ 2667000 h 3810000"/>
                <a:gd name="connsiteX134" fmla="*/ 915638 w 2590800"/>
                <a:gd name="connsiteY134" fmla="*/ 2730179 h 3810000"/>
                <a:gd name="connsiteX135" fmla="*/ 948023 w 2590800"/>
                <a:gd name="connsiteY135" fmla="*/ 2806303 h 3810000"/>
                <a:gd name="connsiteX136" fmla="*/ 1231525 w 2590800"/>
                <a:gd name="connsiteY136" fmla="*/ 3241958 h 3810000"/>
                <a:gd name="connsiteX137" fmla="*/ 1294105 w 2590800"/>
                <a:gd name="connsiteY137" fmla="*/ 3276591 h 3810000"/>
                <a:gd name="connsiteX138" fmla="*/ 1295400 w 2590800"/>
                <a:gd name="connsiteY138" fmla="*/ 3276591 h 3810000"/>
                <a:gd name="connsiteX139" fmla="*/ 1357827 w 2590800"/>
                <a:gd name="connsiteY139" fmla="*/ 3244091 h 3810000"/>
                <a:gd name="connsiteX140" fmla="*/ 1359732 w 2590800"/>
                <a:gd name="connsiteY140" fmla="*/ 3241377 h 3810000"/>
                <a:gd name="connsiteX141" fmla="*/ 1433179 w 2590800"/>
                <a:gd name="connsiteY141" fmla="*/ 3657619 h 3810000"/>
                <a:gd name="connsiteX142" fmla="*/ 889549 w 2590800"/>
                <a:gd name="connsiteY142" fmla="*/ 3657619 h 3810000"/>
                <a:gd name="connsiteX143" fmla="*/ 540564 w 2590800"/>
                <a:gd name="connsiteY143" fmla="*/ 3308670 h 3810000"/>
                <a:gd name="connsiteX144" fmla="*/ 590302 w 2590800"/>
                <a:gd name="connsiteY144" fmla="*/ 3129096 h 3810000"/>
                <a:gd name="connsiteX145" fmla="*/ 706860 w 2590800"/>
                <a:gd name="connsiteY145" fmla="*/ 2934786 h 3810000"/>
                <a:gd name="connsiteX146" fmla="*/ 680723 w 2590800"/>
                <a:gd name="connsiteY146" fmla="*/ 2830240 h 3810000"/>
                <a:gd name="connsiteX147" fmla="*/ 576177 w 2590800"/>
                <a:gd name="connsiteY147" fmla="*/ 2856376 h 3810000"/>
                <a:gd name="connsiteX148" fmla="*/ 459619 w 2590800"/>
                <a:gd name="connsiteY148" fmla="*/ 3050686 h 3810000"/>
                <a:gd name="connsiteX149" fmla="*/ 423872 w 2590800"/>
                <a:gd name="connsiteY149" fmla="*/ 3123419 h 3810000"/>
                <a:gd name="connsiteX150" fmla="*/ 152400 w 2590800"/>
                <a:gd name="connsiteY150" fmla="*/ 3063078 h 3810000"/>
                <a:gd name="connsiteX151" fmla="*/ 152400 w 2590800"/>
                <a:gd name="connsiteY151" fmla="*/ 2840727 h 3810000"/>
                <a:gd name="connsiteX152" fmla="*/ 478526 w 2590800"/>
                <a:gd name="connsiteY152" fmla="*/ 25146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590800" h="3810000">
                  <a:moveTo>
                    <a:pt x="76200" y="3810000"/>
                  </a:moveTo>
                  <a:lnTo>
                    <a:pt x="2514600" y="3810000"/>
                  </a:lnTo>
                  <a:cubicBezTo>
                    <a:pt x="2556684" y="3810000"/>
                    <a:pt x="2590800" y="3775884"/>
                    <a:pt x="2590800" y="3733800"/>
                  </a:cubicBezTo>
                  <a:lnTo>
                    <a:pt x="2590800" y="2840727"/>
                  </a:lnTo>
                  <a:cubicBezTo>
                    <a:pt x="2590477" y="2618475"/>
                    <a:pt x="2437389" y="2425608"/>
                    <a:pt x="2221011" y="2374849"/>
                  </a:cubicBezTo>
                  <a:cubicBezTo>
                    <a:pt x="2258164" y="2318826"/>
                    <a:pt x="2286471" y="2257416"/>
                    <a:pt x="2304936" y="2192779"/>
                  </a:cubicBezTo>
                  <a:lnTo>
                    <a:pt x="2312975" y="2164585"/>
                  </a:lnTo>
                  <a:cubicBezTo>
                    <a:pt x="2347274" y="2044476"/>
                    <a:pt x="2346352" y="1917043"/>
                    <a:pt x="2310318" y="1797444"/>
                  </a:cubicBezTo>
                  <a:lnTo>
                    <a:pt x="2238880" y="1559719"/>
                  </a:lnTo>
                  <a:cubicBezTo>
                    <a:pt x="2219605" y="1495669"/>
                    <a:pt x="2209808" y="1429143"/>
                    <a:pt x="2209800" y="1362256"/>
                  </a:cubicBezTo>
                  <a:lnTo>
                    <a:pt x="2209800" y="914400"/>
                  </a:lnTo>
                  <a:cubicBezTo>
                    <a:pt x="2209800" y="409391"/>
                    <a:pt x="1800409" y="0"/>
                    <a:pt x="1295400" y="0"/>
                  </a:cubicBezTo>
                  <a:cubicBezTo>
                    <a:pt x="790391" y="0"/>
                    <a:pt x="381000" y="409391"/>
                    <a:pt x="381000" y="914400"/>
                  </a:cubicBezTo>
                  <a:lnTo>
                    <a:pt x="381000" y="1469374"/>
                  </a:lnTo>
                  <a:lnTo>
                    <a:pt x="320916" y="1929079"/>
                  </a:lnTo>
                  <a:cubicBezTo>
                    <a:pt x="300914" y="2081716"/>
                    <a:pt x="335556" y="2236507"/>
                    <a:pt x="418709" y="2366058"/>
                  </a:cubicBezTo>
                  <a:cubicBezTo>
                    <a:pt x="179615" y="2396441"/>
                    <a:pt x="310" y="2599710"/>
                    <a:pt x="0" y="2840727"/>
                  </a:cubicBezTo>
                  <a:lnTo>
                    <a:pt x="0" y="3733800"/>
                  </a:lnTo>
                  <a:cubicBezTo>
                    <a:pt x="0" y="3775884"/>
                    <a:pt x="34116" y="3810000"/>
                    <a:pt x="76200" y="3810000"/>
                  </a:cubicBezTo>
                  <a:close/>
                  <a:moveTo>
                    <a:pt x="152400" y="3219193"/>
                  </a:moveTo>
                  <a:lnTo>
                    <a:pt x="389744" y="3271933"/>
                  </a:lnTo>
                  <a:cubicBezTo>
                    <a:pt x="379093" y="3414547"/>
                    <a:pt x="429947" y="3554906"/>
                    <a:pt x="529476" y="3657600"/>
                  </a:cubicBezTo>
                  <a:lnTo>
                    <a:pt x="152400" y="3657600"/>
                  </a:lnTo>
                  <a:close/>
                  <a:moveTo>
                    <a:pt x="2092900" y="1603591"/>
                  </a:moveTo>
                  <a:lnTo>
                    <a:pt x="2164337" y="1841325"/>
                  </a:lnTo>
                  <a:cubicBezTo>
                    <a:pt x="2191956" y="1933022"/>
                    <a:pt x="2192663" y="2030721"/>
                    <a:pt x="2166375" y="2122808"/>
                  </a:cubicBezTo>
                  <a:lnTo>
                    <a:pt x="2158336" y="2151002"/>
                  </a:lnTo>
                  <a:cubicBezTo>
                    <a:pt x="2135633" y="2230468"/>
                    <a:pt x="2093666" y="2303101"/>
                    <a:pt x="2036159" y="2362457"/>
                  </a:cubicBezTo>
                  <a:lnTo>
                    <a:pt x="1787338" y="2363267"/>
                  </a:lnTo>
                  <a:lnTo>
                    <a:pt x="1729407" y="2054923"/>
                  </a:lnTo>
                  <a:cubicBezTo>
                    <a:pt x="1889095" y="1924965"/>
                    <a:pt x="1981612" y="1729887"/>
                    <a:pt x="1981200" y="1524000"/>
                  </a:cubicBezTo>
                  <a:lnTo>
                    <a:pt x="1981200" y="1521238"/>
                  </a:lnTo>
                  <a:cubicBezTo>
                    <a:pt x="2011472" y="1516890"/>
                    <a:pt x="2040761" y="1507325"/>
                    <a:pt x="2067763" y="1492968"/>
                  </a:cubicBezTo>
                  <a:cubicBezTo>
                    <a:pt x="2073632" y="1530368"/>
                    <a:pt x="2082030" y="1567327"/>
                    <a:pt x="2092900" y="1603591"/>
                  </a:cubicBezTo>
                  <a:close/>
                  <a:moveTo>
                    <a:pt x="1981200" y="1365066"/>
                  </a:moveTo>
                  <a:lnTo>
                    <a:pt x="1981200" y="1149534"/>
                  </a:lnTo>
                  <a:cubicBezTo>
                    <a:pt x="2040718" y="1170572"/>
                    <a:pt x="2071912" y="1235875"/>
                    <a:pt x="2050874" y="1295392"/>
                  </a:cubicBezTo>
                  <a:cubicBezTo>
                    <a:pt x="2039366" y="1327949"/>
                    <a:pt x="2013757" y="1353558"/>
                    <a:pt x="1981200" y="1365066"/>
                  </a:cubicBezTo>
                  <a:close/>
                  <a:moveTo>
                    <a:pt x="1828800" y="1066800"/>
                  </a:moveTo>
                  <a:lnTo>
                    <a:pt x="1828800" y="1524000"/>
                  </a:lnTo>
                  <a:cubicBezTo>
                    <a:pt x="1829052" y="1653114"/>
                    <a:pt x="1782216" y="1777890"/>
                    <a:pt x="1697069" y="1874949"/>
                  </a:cubicBezTo>
                  <a:cubicBezTo>
                    <a:pt x="1670658" y="1686783"/>
                    <a:pt x="1517757" y="1541815"/>
                    <a:pt x="1328452" y="1525458"/>
                  </a:cubicBezTo>
                  <a:lnTo>
                    <a:pt x="1306420" y="1503417"/>
                  </a:lnTo>
                  <a:lnTo>
                    <a:pt x="1367723" y="1319498"/>
                  </a:lnTo>
                  <a:cubicBezTo>
                    <a:pt x="1381425" y="1279707"/>
                    <a:pt x="1360275" y="1236343"/>
                    <a:pt x="1320484" y="1222641"/>
                  </a:cubicBezTo>
                  <a:cubicBezTo>
                    <a:pt x="1280692" y="1208940"/>
                    <a:pt x="1237328" y="1230090"/>
                    <a:pt x="1223627" y="1269881"/>
                  </a:cubicBezTo>
                  <a:cubicBezTo>
                    <a:pt x="1223464" y="1270353"/>
                    <a:pt x="1223306" y="1270827"/>
                    <a:pt x="1223153" y="1271302"/>
                  </a:cubicBezTo>
                  <a:lnTo>
                    <a:pt x="1146953" y="1499902"/>
                  </a:lnTo>
                  <a:cubicBezTo>
                    <a:pt x="1141293" y="1516885"/>
                    <a:pt x="1141803" y="1535320"/>
                    <a:pt x="1148391" y="1551966"/>
                  </a:cubicBezTo>
                  <a:cubicBezTo>
                    <a:pt x="1011487" y="1605843"/>
                    <a:pt x="914195" y="1729259"/>
                    <a:pt x="893769" y="1874958"/>
                  </a:cubicBezTo>
                  <a:cubicBezTo>
                    <a:pt x="808610" y="1777900"/>
                    <a:pt x="761761" y="1653122"/>
                    <a:pt x="762000" y="1524000"/>
                  </a:cubicBezTo>
                  <a:lnTo>
                    <a:pt x="762000" y="1013670"/>
                  </a:lnTo>
                  <a:lnTo>
                    <a:pt x="1015022" y="634136"/>
                  </a:lnTo>
                  <a:lnTo>
                    <a:pt x="1451658" y="876710"/>
                  </a:lnTo>
                  <a:cubicBezTo>
                    <a:pt x="1572294" y="943672"/>
                    <a:pt x="1698494" y="1000079"/>
                    <a:pt x="1828848" y="1045302"/>
                  </a:cubicBezTo>
                  <a:close/>
                  <a:moveTo>
                    <a:pt x="1042111" y="1918173"/>
                  </a:moveTo>
                  <a:cubicBezTo>
                    <a:pt x="1042625" y="1915452"/>
                    <a:pt x="1042988" y="1912705"/>
                    <a:pt x="1043197" y="1909943"/>
                  </a:cubicBezTo>
                  <a:cubicBezTo>
                    <a:pt x="1053896" y="1770656"/>
                    <a:pt x="1175485" y="1666414"/>
                    <a:pt x="1314773" y="1677113"/>
                  </a:cubicBezTo>
                  <a:cubicBezTo>
                    <a:pt x="1439188" y="1686670"/>
                    <a:pt x="1538046" y="1785528"/>
                    <a:pt x="1547603" y="1909943"/>
                  </a:cubicBezTo>
                  <a:cubicBezTo>
                    <a:pt x="1547812" y="1912705"/>
                    <a:pt x="1548175" y="1915452"/>
                    <a:pt x="1548689" y="1918173"/>
                  </a:cubicBezTo>
                  <a:lnTo>
                    <a:pt x="1660750" y="2514600"/>
                  </a:lnTo>
                  <a:lnTo>
                    <a:pt x="1621593" y="2514600"/>
                  </a:lnTo>
                  <a:lnTo>
                    <a:pt x="1521724" y="2115122"/>
                  </a:lnTo>
                  <a:cubicBezTo>
                    <a:pt x="1511810" y="2074222"/>
                    <a:pt x="1470618" y="2049102"/>
                    <a:pt x="1429718" y="2059015"/>
                  </a:cubicBezTo>
                  <a:cubicBezTo>
                    <a:pt x="1388819" y="2068928"/>
                    <a:pt x="1363699" y="2110120"/>
                    <a:pt x="1373612" y="2151020"/>
                  </a:cubicBezTo>
                  <a:cubicBezTo>
                    <a:pt x="1373698" y="2151374"/>
                    <a:pt x="1373786" y="2151726"/>
                    <a:pt x="1373877" y="2152079"/>
                  </a:cubicBezTo>
                  <a:lnTo>
                    <a:pt x="1502607" y="2667000"/>
                  </a:lnTo>
                  <a:lnTo>
                    <a:pt x="1088193" y="2667000"/>
                  </a:lnTo>
                  <a:lnTo>
                    <a:pt x="1216924" y="2152079"/>
                  </a:lnTo>
                  <a:cubicBezTo>
                    <a:pt x="1226837" y="2111179"/>
                    <a:pt x="1201717" y="2069987"/>
                    <a:pt x="1160817" y="2060073"/>
                  </a:cubicBezTo>
                  <a:cubicBezTo>
                    <a:pt x="1120331" y="2050260"/>
                    <a:pt x="1079468" y="2074780"/>
                    <a:pt x="1069077" y="2115122"/>
                  </a:cubicBezTo>
                  <a:lnTo>
                    <a:pt x="969207" y="2514600"/>
                  </a:lnTo>
                  <a:lnTo>
                    <a:pt x="930050" y="2514600"/>
                  </a:lnTo>
                  <a:close/>
                  <a:moveTo>
                    <a:pt x="1285256" y="2819400"/>
                  </a:moveTo>
                  <a:lnTo>
                    <a:pt x="1322270" y="3029141"/>
                  </a:lnTo>
                  <a:lnTo>
                    <a:pt x="1297705" y="3064231"/>
                  </a:lnTo>
                  <a:lnTo>
                    <a:pt x="1138380" y="2819400"/>
                  </a:lnTo>
                  <a:close/>
                  <a:moveTo>
                    <a:pt x="1587932" y="3657600"/>
                  </a:moveTo>
                  <a:lnTo>
                    <a:pt x="1440009" y="2819400"/>
                  </a:lnTo>
                  <a:lnTo>
                    <a:pt x="1600200" y="2819400"/>
                  </a:lnTo>
                  <a:cubicBezTo>
                    <a:pt x="1642284" y="2819399"/>
                    <a:pt x="1676399" y="2785282"/>
                    <a:pt x="1676398" y="2743198"/>
                  </a:cubicBezTo>
                  <a:cubicBezTo>
                    <a:pt x="1676398" y="2736969"/>
                    <a:pt x="1675634" y="2730764"/>
                    <a:pt x="1674124" y="2724722"/>
                  </a:cubicBezTo>
                  <a:lnTo>
                    <a:pt x="1659693" y="2667000"/>
                  </a:lnTo>
                  <a:lnTo>
                    <a:pt x="1664208" y="2667000"/>
                  </a:lnTo>
                  <a:lnTo>
                    <a:pt x="1955559" y="3657600"/>
                  </a:lnTo>
                  <a:close/>
                  <a:moveTo>
                    <a:pt x="2038245" y="3398625"/>
                  </a:moveTo>
                  <a:lnTo>
                    <a:pt x="1919030" y="2993279"/>
                  </a:lnTo>
                  <a:lnTo>
                    <a:pt x="2000498" y="3129077"/>
                  </a:lnTo>
                  <a:cubicBezTo>
                    <a:pt x="2048948" y="3210148"/>
                    <a:pt x="2062562" y="3307364"/>
                    <a:pt x="2038245" y="3398625"/>
                  </a:cubicBezTo>
                  <a:close/>
                  <a:moveTo>
                    <a:pt x="2438400" y="3657600"/>
                  </a:moveTo>
                  <a:lnTo>
                    <a:pt x="2114417" y="3657600"/>
                  </a:lnTo>
                  <a:lnTo>
                    <a:pt x="2100815" y="3611375"/>
                  </a:lnTo>
                  <a:cubicBezTo>
                    <a:pt x="2174563" y="3514267"/>
                    <a:pt x="2210220" y="3393526"/>
                    <a:pt x="2201056" y="3271933"/>
                  </a:cubicBezTo>
                  <a:lnTo>
                    <a:pt x="2438400" y="3219193"/>
                  </a:lnTo>
                  <a:close/>
                  <a:moveTo>
                    <a:pt x="2438400" y="2840727"/>
                  </a:moveTo>
                  <a:lnTo>
                    <a:pt x="2438400" y="3063078"/>
                  </a:lnTo>
                  <a:lnTo>
                    <a:pt x="2166938" y="3123400"/>
                  </a:lnTo>
                  <a:cubicBezTo>
                    <a:pt x="2157016" y="3098226"/>
                    <a:pt x="2145060" y="3073901"/>
                    <a:pt x="2131190" y="3050667"/>
                  </a:cubicBezTo>
                  <a:lnTo>
                    <a:pt x="2014633" y="2856357"/>
                  </a:lnTo>
                  <a:cubicBezTo>
                    <a:pt x="1992966" y="2820279"/>
                    <a:pt x="1946155" y="2808597"/>
                    <a:pt x="1910076" y="2830263"/>
                  </a:cubicBezTo>
                  <a:cubicBezTo>
                    <a:pt x="1897306" y="2837933"/>
                    <a:pt x="1887064" y="2849177"/>
                    <a:pt x="1880616" y="2862605"/>
                  </a:cubicBezTo>
                  <a:lnTo>
                    <a:pt x="1813941" y="2635825"/>
                  </a:lnTo>
                  <a:cubicBezTo>
                    <a:pt x="1826470" y="2618850"/>
                    <a:pt x="1831389" y="2597435"/>
                    <a:pt x="1827524" y="2576693"/>
                  </a:cubicBezTo>
                  <a:lnTo>
                    <a:pt x="1816037" y="2515524"/>
                  </a:lnTo>
                  <a:lnTo>
                    <a:pt x="2112264" y="2514572"/>
                  </a:lnTo>
                  <a:cubicBezTo>
                    <a:pt x="2292309" y="2514771"/>
                    <a:pt x="2438211" y="2660682"/>
                    <a:pt x="2438400" y="2840727"/>
                  </a:cubicBezTo>
                  <a:close/>
                  <a:moveTo>
                    <a:pt x="472040" y="1948815"/>
                  </a:moveTo>
                  <a:lnTo>
                    <a:pt x="532762" y="1484195"/>
                  </a:lnTo>
                  <a:cubicBezTo>
                    <a:pt x="533188" y="1480923"/>
                    <a:pt x="533401" y="1477627"/>
                    <a:pt x="533400" y="1474327"/>
                  </a:cubicBezTo>
                  <a:lnTo>
                    <a:pt x="533400" y="914400"/>
                  </a:lnTo>
                  <a:cubicBezTo>
                    <a:pt x="533400" y="493559"/>
                    <a:pt x="874559" y="152400"/>
                    <a:pt x="1295400" y="152400"/>
                  </a:cubicBezTo>
                  <a:cubicBezTo>
                    <a:pt x="1716241" y="152400"/>
                    <a:pt x="2057400" y="493559"/>
                    <a:pt x="2057400" y="914400"/>
                  </a:cubicBezTo>
                  <a:lnTo>
                    <a:pt x="2057400" y="1016384"/>
                  </a:lnTo>
                  <a:cubicBezTo>
                    <a:pt x="2033306" y="1004913"/>
                    <a:pt x="2007615" y="997151"/>
                    <a:pt x="1981200" y="993362"/>
                  </a:cubicBezTo>
                  <a:lnTo>
                    <a:pt x="1981200" y="990600"/>
                  </a:lnTo>
                  <a:cubicBezTo>
                    <a:pt x="1981198" y="957803"/>
                    <a:pt x="1960212" y="928687"/>
                    <a:pt x="1929098" y="918315"/>
                  </a:cubicBezTo>
                  <a:lnTo>
                    <a:pt x="1904238" y="910028"/>
                  </a:lnTo>
                  <a:cubicBezTo>
                    <a:pt x="1773184" y="866305"/>
                    <a:pt x="1646454" y="810556"/>
                    <a:pt x="1525667" y="743493"/>
                  </a:cubicBezTo>
                  <a:lnTo>
                    <a:pt x="1027605" y="466792"/>
                  </a:lnTo>
                  <a:cubicBezTo>
                    <a:pt x="992907" y="447516"/>
                    <a:pt x="949223" y="458104"/>
                    <a:pt x="927202" y="491128"/>
                  </a:cubicBezTo>
                  <a:lnTo>
                    <a:pt x="622402" y="948328"/>
                  </a:lnTo>
                  <a:cubicBezTo>
                    <a:pt x="614051" y="960844"/>
                    <a:pt x="609596" y="975554"/>
                    <a:pt x="609600" y="990600"/>
                  </a:cubicBezTo>
                  <a:lnTo>
                    <a:pt x="609600" y="1524000"/>
                  </a:lnTo>
                  <a:cubicBezTo>
                    <a:pt x="609190" y="1729875"/>
                    <a:pt x="701691" y="1924945"/>
                    <a:pt x="861355" y="2054914"/>
                  </a:cubicBezTo>
                  <a:lnTo>
                    <a:pt x="806825" y="2345122"/>
                  </a:lnTo>
                  <a:lnTo>
                    <a:pt x="602933" y="2355666"/>
                  </a:lnTo>
                  <a:cubicBezTo>
                    <a:pt x="500641" y="2246455"/>
                    <a:pt x="452617" y="2097184"/>
                    <a:pt x="472040" y="1948815"/>
                  </a:cubicBezTo>
                  <a:close/>
                  <a:moveTo>
                    <a:pt x="478526" y="2514600"/>
                  </a:moveTo>
                  <a:cubicBezTo>
                    <a:pt x="479841" y="2514600"/>
                    <a:pt x="481155" y="2514600"/>
                    <a:pt x="482460" y="2514495"/>
                  </a:cubicBezTo>
                  <a:lnTo>
                    <a:pt x="777878" y="2499255"/>
                  </a:lnTo>
                  <a:lnTo>
                    <a:pt x="763314" y="2576770"/>
                  </a:lnTo>
                  <a:cubicBezTo>
                    <a:pt x="755566" y="2618135"/>
                    <a:pt x="782817" y="2657949"/>
                    <a:pt x="824181" y="2665697"/>
                  </a:cubicBezTo>
                  <a:cubicBezTo>
                    <a:pt x="828804" y="2666563"/>
                    <a:pt x="833497" y="2666999"/>
                    <a:pt x="838200" y="2667000"/>
                  </a:cubicBezTo>
                  <a:lnTo>
                    <a:pt x="931107" y="2667000"/>
                  </a:lnTo>
                  <a:cubicBezTo>
                    <a:pt x="931107" y="2667000"/>
                    <a:pt x="916086" y="2720607"/>
                    <a:pt x="915638" y="2730179"/>
                  </a:cubicBezTo>
                  <a:cubicBezTo>
                    <a:pt x="910335" y="2759736"/>
                    <a:pt x="923051" y="2789626"/>
                    <a:pt x="948023" y="2806303"/>
                  </a:cubicBezTo>
                  <a:lnTo>
                    <a:pt x="1231525" y="3241958"/>
                  </a:lnTo>
                  <a:cubicBezTo>
                    <a:pt x="1245335" y="3263183"/>
                    <a:pt x="1268786" y="3276161"/>
                    <a:pt x="1294105" y="3276591"/>
                  </a:cubicBezTo>
                  <a:lnTo>
                    <a:pt x="1295400" y="3276591"/>
                  </a:lnTo>
                  <a:cubicBezTo>
                    <a:pt x="1320265" y="3276592"/>
                    <a:pt x="1343567" y="3264461"/>
                    <a:pt x="1357827" y="3244091"/>
                  </a:cubicBezTo>
                  <a:lnTo>
                    <a:pt x="1359732" y="3241377"/>
                  </a:lnTo>
                  <a:lnTo>
                    <a:pt x="1433179" y="3657619"/>
                  </a:lnTo>
                  <a:lnTo>
                    <a:pt x="889549" y="3657619"/>
                  </a:lnTo>
                  <a:cubicBezTo>
                    <a:pt x="696820" y="3657629"/>
                    <a:pt x="540574" y="3501399"/>
                    <a:pt x="540564" y="3308670"/>
                  </a:cubicBezTo>
                  <a:cubicBezTo>
                    <a:pt x="540561" y="3245410"/>
                    <a:pt x="557753" y="3183339"/>
                    <a:pt x="590302" y="3129096"/>
                  </a:cubicBezTo>
                  <a:lnTo>
                    <a:pt x="706860" y="2934786"/>
                  </a:lnTo>
                  <a:cubicBezTo>
                    <a:pt x="728512" y="2898699"/>
                    <a:pt x="716810" y="2851892"/>
                    <a:pt x="680723" y="2830240"/>
                  </a:cubicBezTo>
                  <a:cubicBezTo>
                    <a:pt x="644636" y="2808587"/>
                    <a:pt x="597829" y="2820289"/>
                    <a:pt x="576177" y="2856376"/>
                  </a:cubicBezTo>
                  <a:lnTo>
                    <a:pt x="459619" y="3050686"/>
                  </a:lnTo>
                  <a:cubicBezTo>
                    <a:pt x="445748" y="3073919"/>
                    <a:pt x="433792" y="3098244"/>
                    <a:pt x="423872" y="3123419"/>
                  </a:cubicBezTo>
                  <a:lnTo>
                    <a:pt x="152400" y="3063078"/>
                  </a:lnTo>
                  <a:lnTo>
                    <a:pt x="152400" y="2840727"/>
                  </a:lnTo>
                  <a:cubicBezTo>
                    <a:pt x="152605" y="2660697"/>
                    <a:pt x="298497" y="2514805"/>
                    <a:pt x="478526" y="2514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319" name="Graphic 54">
            <a:extLst>
              <a:ext uri="{FF2B5EF4-FFF2-40B4-BE49-F238E27FC236}">
                <a16:creationId xmlns:a16="http://schemas.microsoft.com/office/drawing/2014/main" id="{7E1E5BFF-ACA3-4B6C-97F7-23E55352D9FC}"/>
              </a:ext>
            </a:extLst>
          </p:cNvPr>
          <p:cNvGrpSpPr/>
          <p:nvPr/>
        </p:nvGrpSpPr>
        <p:grpSpPr>
          <a:xfrm>
            <a:off x="9165062" y="1336867"/>
            <a:ext cx="720000" cy="720000"/>
            <a:chOff x="2601912" y="396875"/>
            <a:chExt cx="4876800" cy="4876800"/>
          </a:xfrm>
        </p:grpSpPr>
        <p:sp>
          <p:nvSpPr>
            <p:cNvPr id="2320" name="Freeform: Shape 2319">
              <a:extLst>
                <a:ext uri="{FF2B5EF4-FFF2-40B4-BE49-F238E27FC236}">
                  <a16:creationId xmlns:a16="http://schemas.microsoft.com/office/drawing/2014/main" id="{D2A8BD36-95E4-4B43-A52B-6C22E42004E9}"/>
                </a:ext>
              </a:extLst>
            </p:cNvPr>
            <p:cNvSpPr/>
            <p:nvPr/>
          </p:nvSpPr>
          <p:spPr>
            <a:xfrm>
              <a:off x="3595370" y="1575117"/>
              <a:ext cx="457200" cy="1447800"/>
            </a:xfrm>
            <a:custGeom>
              <a:avLst/>
              <a:gdLst>
                <a:gd name="connsiteX0" fmla="*/ 463963 w 457200"/>
                <a:gd name="connsiteY0" fmla="*/ 263176 h 1447800"/>
                <a:gd name="connsiteX1" fmla="*/ 401574 w 457200"/>
                <a:gd name="connsiteY1" fmla="*/ 1454277 h 1447800"/>
                <a:gd name="connsiteX2" fmla="*/ 136493 w 457200"/>
                <a:gd name="connsiteY2" fmla="*/ 1303877 h 1447800"/>
                <a:gd name="connsiteX3" fmla="*/ 136303 w 457200"/>
                <a:gd name="connsiteY3" fmla="*/ 1302258 h 1447800"/>
                <a:gd name="connsiteX4" fmla="*/ 0 w 457200"/>
                <a:gd name="connsiteY4" fmla="*/ 0 h 1447800"/>
                <a:gd name="connsiteX5" fmla="*/ 463963 w 457200"/>
                <a:gd name="connsiteY5" fmla="*/ 263176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1447800">
                  <a:moveTo>
                    <a:pt x="463963" y="263176"/>
                  </a:moveTo>
                  <a:lnTo>
                    <a:pt x="401574" y="1454277"/>
                  </a:lnTo>
                  <a:lnTo>
                    <a:pt x="136493" y="1303877"/>
                  </a:lnTo>
                  <a:lnTo>
                    <a:pt x="136303" y="1302258"/>
                  </a:lnTo>
                  <a:lnTo>
                    <a:pt x="0" y="0"/>
                  </a:lnTo>
                  <a:lnTo>
                    <a:pt x="463963" y="263176"/>
                  </a:lnTo>
                  <a:close/>
                </a:path>
              </a:pathLst>
            </a:custGeom>
            <a:solidFill>
              <a:srgbClr val="C72A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1" name="Freeform: Shape 2320">
              <a:extLst>
                <a:ext uri="{FF2B5EF4-FFF2-40B4-BE49-F238E27FC236}">
                  <a16:creationId xmlns:a16="http://schemas.microsoft.com/office/drawing/2014/main" id="{F7955001-BB94-4737-AA02-584E501A76B3}"/>
                </a:ext>
              </a:extLst>
            </p:cNvPr>
            <p:cNvSpPr/>
            <p:nvPr/>
          </p:nvSpPr>
          <p:spPr>
            <a:xfrm>
              <a:off x="4506912" y="1316114"/>
              <a:ext cx="2438400" cy="3238500"/>
            </a:xfrm>
            <a:custGeom>
              <a:avLst/>
              <a:gdLst>
                <a:gd name="connsiteX0" fmla="*/ 2304907 w 2438400"/>
                <a:gd name="connsiteY0" fmla="*/ 2983649 h 3238500"/>
                <a:gd name="connsiteX1" fmla="*/ 228600 w 2438400"/>
                <a:gd name="connsiteY1" fmla="*/ 3243186 h 3238500"/>
                <a:gd name="connsiteX2" fmla="*/ 0 w 2438400"/>
                <a:gd name="connsiteY2" fmla="*/ 2966961 h 3238500"/>
                <a:gd name="connsiteX3" fmla="*/ 0 w 2438400"/>
                <a:gd name="connsiteY3" fmla="*/ 219075 h 3238500"/>
                <a:gd name="connsiteX4" fmla="*/ 147638 w 2438400"/>
                <a:gd name="connsiteY4" fmla="*/ 66751 h 3238500"/>
                <a:gd name="connsiteX5" fmla="*/ 2281238 w 2438400"/>
                <a:gd name="connsiteY5" fmla="*/ 76 h 3238500"/>
                <a:gd name="connsiteX6" fmla="*/ 2438326 w 2438400"/>
                <a:gd name="connsiteY6" fmla="*/ 147639 h 3238500"/>
                <a:gd name="connsiteX7" fmla="*/ 2438400 w 2438400"/>
                <a:gd name="connsiteY7" fmla="*/ 152400 h 3238500"/>
                <a:gd name="connsiteX8" fmla="*/ 2438400 w 2438400"/>
                <a:gd name="connsiteY8" fmla="*/ 2832421 h 3238500"/>
                <a:gd name="connsiteX9" fmla="*/ 2304907 w 2438400"/>
                <a:gd name="connsiteY9" fmla="*/ 2983649 h 323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8400" h="3238500">
                  <a:moveTo>
                    <a:pt x="2304907" y="2983649"/>
                  </a:moveTo>
                  <a:lnTo>
                    <a:pt x="228600" y="3243186"/>
                  </a:lnTo>
                  <a:lnTo>
                    <a:pt x="0" y="2966961"/>
                  </a:lnTo>
                  <a:lnTo>
                    <a:pt x="0" y="219075"/>
                  </a:lnTo>
                  <a:cubicBezTo>
                    <a:pt x="1" y="136761"/>
                    <a:pt x="65364" y="69323"/>
                    <a:pt x="147638" y="66751"/>
                  </a:cubicBezTo>
                  <a:lnTo>
                    <a:pt x="2281238" y="76"/>
                  </a:lnTo>
                  <a:cubicBezTo>
                    <a:pt x="2365365" y="-2554"/>
                    <a:pt x="2435695" y="63512"/>
                    <a:pt x="2438326" y="147639"/>
                  </a:cubicBezTo>
                  <a:cubicBezTo>
                    <a:pt x="2438375" y="149225"/>
                    <a:pt x="2438400" y="150812"/>
                    <a:pt x="2438400" y="152400"/>
                  </a:cubicBezTo>
                  <a:lnTo>
                    <a:pt x="2438400" y="2832421"/>
                  </a:lnTo>
                  <a:cubicBezTo>
                    <a:pt x="2438403" y="2909280"/>
                    <a:pt x="2381173" y="2974114"/>
                    <a:pt x="2304907" y="2983649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2" name="Freeform: Shape 2321">
              <a:extLst>
                <a:ext uri="{FF2B5EF4-FFF2-40B4-BE49-F238E27FC236}">
                  <a16:creationId xmlns:a16="http://schemas.microsoft.com/office/drawing/2014/main" id="{669AFC37-2A5F-484A-89D4-3FCF201543F5}"/>
                </a:ext>
              </a:extLst>
            </p:cNvPr>
            <p:cNvSpPr/>
            <p:nvPr/>
          </p:nvSpPr>
          <p:spPr>
            <a:xfrm>
              <a:off x="4964112" y="2225675"/>
              <a:ext cx="1219200" cy="1219200"/>
            </a:xfrm>
            <a:custGeom>
              <a:avLst/>
              <a:gdLst>
                <a:gd name="connsiteX0" fmla="*/ 1219200 w 1219200"/>
                <a:gd name="connsiteY0" fmla="*/ 609600 h 1219200"/>
                <a:gd name="connsiteX1" fmla="*/ 609600 w 1219200"/>
                <a:gd name="connsiteY1" fmla="*/ 1219200 h 1219200"/>
                <a:gd name="connsiteX2" fmla="*/ 0 w 1219200"/>
                <a:gd name="connsiteY2" fmla="*/ 609600 h 1219200"/>
                <a:gd name="connsiteX3" fmla="*/ 609600 w 1219200"/>
                <a:gd name="connsiteY3" fmla="*/ 0 h 1219200"/>
                <a:gd name="connsiteX4" fmla="*/ 1219200 w 1219200"/>
                <a:gd name="connsiteY4" fmla="*/ 6096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1219200">
                  <a:moveTo>
                    <a:pt x="1219200" y="609600"/>
                  </a:moveTo>
                  <a:cubicBezTo>
                    <a:pt x="1219200" y="946273"/>
                    <a:pt x="946273" y="1219200"/>
                    <a:pt x="609600" y="1219200"/>
                  </a:cubicBez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ubicBezTo>
                    <a:pt x="946273" y="0"/>
                    <a:pt x="1219200" y="272927"/>
                    <a:pt x="1219200" y="6096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3" name="Freeform: Shape 2322">
              <a:extLst>
                <a:ext uri="{FF2B5EF4-FFF2-40B4-BE49-F238E27FC236}">
                  <a16:creationId xmlns:a16="http://schemas.microsoft.com/office/drawing/2014/main" id="{11727CB3-0EAC-4819-9A8B-3ABBEA17D635}"/>
                </a:ext>
              </a:extLst>
            </p:cNvPr>
            <p:cNvSpPr/>
            <p:nvPr/>
          </p:nvSpPr>
          <p:spPr>
            <a:xfrm>
              <a:off x="4506912" y="1616075"/>
              <a:ext cx="2133600" cy="2971800"/>
            </a:xfrm>
            <a:custGeom>
              <a:avLst/>
              <a:gdLst>
                <a:gd name="connsiteX0" fmla="*/ 0 w 2133600"/>
                <a:gd name="connsiteY0" fmla="*/ 0 h 2971800"/>
                <a:gd name="connsiteX1" fmla="*/ 1981200 w 2133600"/>
                <a:gd name="connsiteY1" fmla="*/ 0 h 2971800"/>
                <a:gd name="connsiteX2" fmla="*/ 2133600 w 2133600"/>
                <a:gd name="connsiteY2" fmla="*/ 152400 h 2971800"/>
                <a:gd name="connsiteX3" fmla="*/ 2133600 w 2133600"/>
                <a:gd name="connsiteY3" fmla="*/ 2819400 h 2971800"/>
                <a:gd name="connsiteX4" fmla="*/ 1981200 w 2133600"/>
                <a:gd name="connsiteY4" fmla="*/ 2971800 h 2971800"/>
                <a:gd name="connsiteX5" fmla="*/ 152400 w 2133600"/>
                <a:gd name="connsiteY5" fmla="*/ 2971800 h 2971800"/>
                <a:gd name="connsiteX6" fmla="*/ 0 w 2133600"/>
                <a:gd name="connsiteY6" fmla="*/ 2819400 h 2971800"/>
                <a:gd name="connsiteX7" fmla="*/ 0 w 2133600"/>
                <a:gd name="connsiteY7" fmla="*/ 0 h 2971800"/>
                <a:gd name="connsiteX8" fmla="*/ 0 w 2133600"/>
                <a:gd name="connsiteY8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33600" h="2971800">
                  <a:moveTo>
                    <a:pt x="0" y="0"/>
                  </a:moveTo>
                  <a:lnTo>
                    <a:pt x="1981200" y="0"/>
                  </a:lnTo>
                  <a:cubicBezTo>
                    <a:pt x="2065368" y="0"/>
                    <a:pt x="2133600" y="68232"/>
                    <a:pt x="2133600" y="152400"/>
                  </a:cubicBezTo>
                  <a:lnTo>
                    <a:pt x="2133600" y="2819400"/>
                  </a:lnTo>
                  <a:cubicBezTo>
                    <a:pt x="2133600" y="2903568"/>
                    <a:pt x="2065368" y="2971800"/>
                    <a:pt x="1981200" y="2971800"/>
                  </a:cubicBezTo>
                  <a:lnTo>
                    <a:pt x="152400" y="2971800"/>
                  </a:lnTo>
                  <a:cubicBezTo>
                    <a:pt x="68232" y="2971800"/>
                    <a:pt x="0" y="2903568"/>
                    <a:pt x="0" y="28194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4" name="Freeform: Shape 2323">
              <a:extLst>
                <a:ext uri="{FF2B5EF4-FFF2-40B4-BE49-F238E27FC236}">
                  <a16:creationId xmlns:a16="http://schemas.microsoft.com/office/drawing/2014/main" id="{5B9C75BD-50C9-431E-8D1C-67EC82E38DE5}"/>
                </a:ext>
              </a:extLst>
            </p:cNvPr>
            <p:cNvSpPr/>
            <p:nvPr/>
          </p:nvSpPr>
          <p:spPr>
            <a:xfrm>
              <a:off x="4887912" y="2149475"/>
              <a:ext cx="1371600" cy="1371600"/>
            </a:xfrm>
            <a:custGeom>
              <a:avLst/>
              <a:gdLst>
                <a:gd name="connsiteX0" fmla="*/ 685800 w 1371600"/>
                <a:gd name="connsiteY0" fmla="*/ 0 h 1371600"/>
                <a:gd name="connsiteX1" fmla="*/ 0 w 1371600"/>
                <a:gd name="connsiteY1" fmla="*/ 685800 h 1371600"/>
                <a:gd name="connsiteX2" fmla="*/ 685800 w 1371600"/>
                <a:gd name="connsiteY2" fmla="*/ 1371600 h 1371600"/>
                <a:gd name="connsiteX3" fmla="*/ 1371600 w 1371600"/>
                <a:gd name="connsiteY3" fmla="*/ 685800 h 1371600"/>
                <a:gd name="connsiteX4" fmla="*/ 685800 w 1371600"/>
                <a:gd name="connsiteY4" fmla="*/ 0 h 1371600"/>
                <a:gd name="connsiteX5" fmla="*/ 983523 w 1371600"/>
                <a:gd name="connsiteY5" fmla="*/ 533400 h 1371600"/>
                <a:gd name="connsiteX6" fmla="*/ 1196883 w 1371600"/>
                <a:gd name="connsiteY6" fmla="*/ 533400 h 1371600"/>
                <a:gd name="connsiteX7" fmla="*/ 1196883 w 1371600"/>
                <a:gd name="connsiteY7" fmla="*/ 838200 h 1371600"/>
                <a:gd name="connsiteX8" fmla="*/ 983523 w 1371600"/>
                <a:gd name="connsiteY8" fmla="*/ 838200 h 1371600"/>
                <a:gd name="connsiteX9" fmla="*/ 990600 w 1371600"/>
                <a:gd name="connsiteY9" fmla="*/ 685800 h 1371600"/>
                <a:gd name="connsiteX10" fmla="*/ 983523 w 1371600"/>
                <a:gd name="connsiteY10" fmla="*/ 533400 h 1371600"/>
                <a:gd name="connsiteX11" fmla="*/ 1123159 w 1371600"/>
                <a:gd name="connsiteY11" fmla="*/ 381000 h 1371600"/>
                <a:gd name="connsiteX12" fmla="*/ 961234 w 1371600"/>
                <a:gd name="connsiteY12" fmla="*/ 381000 h 1371600"/>
                <a:gd name="connsiteX13" fmla="*/ 894321 w 1371600"/>
                <a:gd name="connsiteY13" fmla="*/ 194882 h 1371600"/>
                <a:gd name="connsiteX14" fmla="*/ 1123159 w 1371600"/>
                <a:gd name="connsiteY14" fmla="*/ 381000 h 1371600"/>
                <a:gd name="connsiteX15" fmla="*/ 566014 w 1371600"/>
                <a:gd name="connsiteY15" fmla="*/ 990600 h 1371600"/>
                <a:gd name="connsiteX16" fmla="*/ 805586 w 1371600"/>
                <a:gd name="connsiteY16" fmla="*/ 990600 h 1371600"/>
                <a:gd name="connsiteX17" fmla="*/ 685800 w 1371600"/>
                <a:gd name="connsiteY17" fmla="*/ 1219200 h 1371600"/>
                <a:gd name="connsiteX18" fmla="*/ 566014 w 1371600"/>
                <a:gd name="connsiteY18" fmla="*/ 990600 h 1371600"/>
                <a:gd name="connsiteX19" fmla="*/ 830742 w 1371600"/>
                <a:gd name="connsiteY19" fmla="*/ 838200 h 1371600"/>
                <a:gd name="connsiteX20" fmla="*/ 540858 w 1371600"/>
                <a:gd name="connsiteY20" fmla="*/ 838200 h 1371600"/>
                <a:gd name="connsiteX21" fmla="*/ 540858 w 1371600"/>
                <a:gd name="connsiteY21" fmla="*/ 533400 h 1371600"/>
                <a:gd name="connsiteX22" fmla="*/ 830742 w 1371600"/>
                <a:gd name="connsiteY22" fmla="*/ 533400 h 1371600"/>
                <a:gd name="connsiteX23" fmla="*/ 830742 w 1371600"/>
                <a:gd name="connsiteY23" fmla="*/ 838200 h 1371600"/>
                <a:gd name="connsiteX24" fmla="*/ 805586 w 1371600"/>
                <a:gd name="connsiteY24" fmla="*/ 381000 h 1371600"/>
                <a:gd name="connsiteX25" fmla="*/ 566014 w 1371600"/>
                <a:gd name="connsiteY25" fmla="*/ 381000 h 1371600"/>
                <a:gd name="connsiteX26" fmla="*/ 685800 w 1371600"/>
                <a:gd name="connsiteY26" fmla="*/ 152400 h 1371600"/>
                <a:gd name="connsiteX27" fmla="*/ 805586 w 1371600"/>
                <a:gd name="connsiteY27" fmla="*/ 381000 h 1371600"/>
                <a:gd name="connsiteX28" fmla="*/ 477269 w 1371600"/>
                <a:gd name="connsiteY28" fmla="*/ 194882 h 1371600"/>
                <a:gd name="connsiteX29" fmla="*/ 410356 w 1371600"/>
                <a:gd name="connsiteY29" fmla="*/ 381000 h 1371600"/>
                <a:gd name="connsiteX30" fmla="*/ 248431 w 1371600"/>
                <a:gd name="connsiteY30" fmla="*/ 381000 h 1371600"/>
                <a:gd name="connsiteX31" fmla="*/ 477269 w 1371600"/>
                <a:gd name="connsiteY31" fmla="*/ 194882 h 1371600"/>
                <a:gd name="connsiteX32" fmla="*/ 388077 w 1371600"/>
                <a:gd name="connsiteY32" fmla="*/ 838200 h 1371600"/>
                <a:gd name="connsiteX33" fmla="*/ 174717 w 1371600"/>
                <a:gd name="connsiteY33" fmla="*/ 838200 h 1371600"/>
                <a:gd name="connsiteX34" fmla="*/ 174717 w 1371600"/>
                <a:gd name="connsiteY34" fmla="*/ 533400 h 1371600"/>
                <a:gd name="connsiteX35" fmla="*/ 388077 w 1371600"/>
                <a:gd name="connsiteY35" fmla="*/ 533400 h 1371600"/>
                <a:gd name="connsiteX36" fmla="*/ 381000 w 1371600"/>
                <a:gd name="connsiteY36" fmla="*/ 685800 h 1371600"/>
                <a:gd name="connsiteX37" fmla="*/ 388077 w 1371600"/>
                <a:gd name="connsiteY37" fmla="*/ 838200 h 1371600"/>
                <a:gd name="connsiteX38" fmla="*/ 248441 w 1371600"/>
                <a:gd name="connsiteY38" fmla="*/ 990600 h 1371600"/>
                <a:gd name="connsiteX39" fmla="*/ 410366 w 1371600"/>
                <a:gd name="connsiteY39" fmla="*/ 990600 h 1371600"/>
                <a:gd name="connsiteX40" fmla="*/ 477279 w 1371600"/>
                <a:gd name="connsiteY40" fmla="*/ 1176719 h 1371600"/>
                <a:gd name="connsiteX41" fmla="*/ 248441 w 1371600"/>
                <a:gd name="connsiteY41" fmla="*/ 990600 h 1371600"/>
                <a:gd name="connsiteX42" fmla="*/ 894331 w 1371600"/>
                <a:gd name="connsiteY42" fmla="*/ 1176719 h 1371600"/>
                <a:gd name="connsiteX43" fmla="*/ 961244 w 1371600"/>
                <a:gd name="connsiteY43" fmla="*/ 990600 h 1371600"/>
                <a:gd name="connsiteX44" fmla="*/ 1123169 w 1371600"/>
                <a:gd name="connsiteY44" fmla="*/ 990600 h 1371600"/>
                <a:gd name="connsiteX45" fmla="*/ 894331 w 1371600"/>
                <a:gd name="connsiteY45" fmla="*/ 1176719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71600" h="1371600">
                  <a:moveTo>
                    <a:pt x="685800" y="0"/>
                  </a:moveTo>
                  <a:cubicBezTo>
                    <a:pt x="307043" y="0"/>
                    <a:pt x="0" y="307043"/>
                    <a:pt x="0" y="685800"/>
                  </a:cubicBezTo>
                  <a:cubicBezTo>
                    <a:pt x="0" y="1064557"/>
                    <a:pt x="307043" y="1371600"/>
                    <a:pt x="685800" y="1371600"/>
                  </a:cubicBezTo>
                  <a:cubicBezTo>
                    <a:pt x="1064557" y="1371600"/>
                    <a:pt x="1371600" y="1064557"/>
                    <a:pt x="1371600" y="685800"/>
                  </a:cubicBezTo>
                  <a:cubicBezTo>
                    <a:pt x="1371175" y="307219"/>
                    <a:pt x="1064381" y="425"/>
                    <a:pt x="685800" y="0"/>
                  </a:cubicBezTo>
                  <a:close/>
                  <a:moveTo>
                    <a:pt x="983523" y="533400"/>
                  </a:moveTo>
                  <a:lnTo>
                    <a:pt x="1196883" y="533400"/>
                  </a:lnTo>
                  <a:cubicBezTo>
                    <a:pt x="1226614" y="632825"/>
                    <a:pt x="1226614" y="738775"/>
                    <a:pt x="1196883" y="838200"/>
                  </a:cubicBezTo>
                  <a:lnTo>
                    <a:pt x="983523" y="838200"/>
                  </a:lnTo>
                  <a:cubicBezTo>
                    <a:pt x="988200" y="788080"/>
                    <a:pt x="990600" y="736902"/>
                    <a:pt x="990600" y="685800"/>
                  </a:cubicBezTo>
                  <a:cubicBezTo>
                    <a:pt x="990600" y="634698"/>
                    <a:pt x="988200" y="583521"/>
                    <a:pt x="983523" y="533400"/>
                  </a:cubicBezTo>
                  <a:close/>
                  <a:moveTo>
                    <a:pt x="1123159" y="381000"/>
                  </a:moveTo>
                  <a:lnTo>
                    <a:pt x="961234" y="381000"/>
                  </a:lnTo>
                  <a:cubicBezTo>
                    <a:pt x="945318" y="303009"/>
                    <a:pt x="922944" y="241592"/>
                    <a:pt x="894321" y="194882"/>
                  </a:cubicBezTo>
                  <a:cubicBezTo>
                    <a:pt x="986490" y="234325"/>
                    <a:pt x="1065765" y="298801"/>
                    <a:pt x="1123159" y="381000"/>
                  </a:cubicBezTo>
                  <a:close/>
                  <a:moveTo>
                    <a:pt x="566014" y="990600"/>
                  </a:moveTo>
                  <a:lnTo>
                    <a:pt x="805586" y="990600"/>
                  </a:lnTo>
                  <a:cubicBezTo>
                    <a:pt x="770068" y="1140447"/>
                    <a:pt x="714489" y="1219200"/>
                    <a:pt x="685800" y="1219200"/>
                  </a:cubicBezTo>
                  <a:cubicBezTo>
                    <a:pt x="657111" y="1219200"/>
                    <a:pt x="601533" y="1140447"/>
                    <a:pt x="566014" y="990600"/>
                  </a:cubicBezTo>
                  <a:close/>
                  <a:moveTo>
                    <a:pt x="830742" y="838200"/>
                  </a:moveTo>
                  <a:lnTo>
                    <a:pt x="540858" y="838200"/>
                  </a:lnTo>
                  <a:cubicBezTo>
                    <a:pt x="530914" y="736843"/>
                    <a:pt x="530914" y="634757"/>
                    <a:pt x="540858" y="533400"/>
                  </a:cubicBezTo>
                  <a:lnTo>
                    <a:pt x="830742" y="533400"/>
                  </a:lnTo>
                  <a:cubicBezTo>
                    <a:pt x="840686" y="634757"/>
                    <a:pt x="840686" y="736843"/>
                    <a:pt x="830742" y="838200"/>
                  </a:cubicBezTo>
                  <a:close/>
                  <a:moveTo>
                    <a:pt x="805586" y="381000"/>
                  </a:moveTo>
                  <a:lnTo>
                    <a:pt x="566014" y="381000"/>
                  </a:lnTo>
                  <a:cubicBezTo>
                    <a:pt x="601533" y="231153"/>
                    <a:pt x="657111" y="152400"/>
                    <a:pt x="685800" y="152400"/>
                  </a:cubicBezTo>
                  <a:cubicBezTo>
                    <a:pt x="714489" y="152400"/>
                    <a:pt x="770068" y="231153"/>
                    <a:pt x="805586" y="381000"/>
                  </a:cubicBezTo>
                  <a:close/>
                  <a:moveTo>
                    <a:pt x="477269" y="194882"/>
                  </a:moveTo>
                  <a:cubicBezTo>
                    <a:pt x="448646" y="241554"/>
                    <a:pt x="426272" y="303009"/>
                    <a:pt x="410356" y="381000"/>
                  </a:cubicBezTo>
                  <a:lnTo>
                    <a:pt x="248431" y="381000"/>
                  </a:lnTo>
                  <a:cubicBezTo>
                    <a:pt x="305826" y="298801"/>
                    <a:pt x="385101" y="234325"/>
                    <a:pt x="477269" y="194882"/>
                  </a:cubicBezTo>
                  <a:close/>
                  <a:moveTo>
                    <a:pt x="388077" y="838200"/>
                  </a:moveTo>
                  <a:lnTo>
                    <a:pt x="174717" y="838200"/>
                  </a:lnTo>
                  <a:cubicBezTo>
                    <a:pt x="144986" y="738775"/>
                    <a:pt x="144986" y="632825"/>
                    <a:pt x="174717" y="533400"/>
                  </a:cubicBezTo>
                  <a:lnTo>
                    <a:pt x="388077" y="533400"/>
                  </a:lnTo>
                  <a:cubicBezTo>
                    <a:pt x="383400" y="583521"/>
                    <a:pt x="381000" y="634698"/>
                    <a:pt x="381000" y="685800"/>
                  </a:cubicBezTo>
                  <a:cubicBezTo>
                    <a:pt x="381000" y="736902"/>
                    <a:pt x="383400" y="788080"/>
                    <a:pt x="388077" y="838200"/>
                  </a:cubicBezTo>
                  <a:close/>
                  <a:moveTo>
                    <a:pt x="248441" y="990600"/>
                  </a:moveTo>
                  <a:lnTo>
                    <a:pt x="410366" y="990600"/>
                  </a:lnTo>
                  <a:cubicBezTo>
                    <a:pt x="426282" y="1068591"/>
                    <a:pt x="448656" y="1130008"/>
                    <a:pt x="477279" y="1176719"/>
                  </a:cubicBezTo>
                  <a:cubicBezTo>
                    <a:pt x="385110" y="1137275"/>
                    <a:pt x="305835" y="1072799"/>
                    <a:pt x="248441" y="990600"/>
                  </a:cubicBezTo>
                  <a:close/>
                  <a:moveTo>
                    <a:pt x="894331" y="1176719"/>
                  </a:moveTo>
                  <a:cubicBezTo>
                    <a:pt x="922954" y="1130046"/>
                    <a:pt x="945328" y="1068591"/>
                    <a:pt x="961244" y="990600"/>
                  </a:cubicBezTo>
                  <a:lnTo>
                    <a:pt x="1123169" y="990600"/>
                  </a:lnTo>
                  <a:cubicBezTo>
                    <a:pt x="1065775" y="1072799"/>
                    <a:pt x="986499" y="1137275"/>
                    <a:pt x="894331" y="1176719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5" name="Freeform: Shape 2324">
              <a:extLst>
                <a:ext uri="{FF2B5EF4-FFF2-40B4-BE49-F238E27FC236}">
                  <a16:creationId xmlns:a16="http://schemas.microsoft.com/office/drawing/2014/main" id="{C9982405-2ACB-467C-99E9-FECE2CF4CC64}"/>
                </a:ext>
              </a:extLst>
            </p:cNvPr>
            <p:cNvSpPr/>
            <p:nvPr/>
          </p:nvSpPr>
          <p:spPr>
            <a:xfrm>
              <a:off x="4989515" y="3749675"/>
              <a:ext cx="1038225" cy="152400"/>
            </a:xfrm>
            <a:custGeom>
              <a:avLst/>
              <a:gdLst>
                <a:gd name="connsiteX0" fmla="*/ 965197 w 1038225"/>
                <a:gd name="connsiteY0" fmla="*/ 152400 h 152400"/>
                <a:gd name="connsiteX1" fmla="*/ 76200 w 1038225"/>
                <a:gd name="connsiteY1" fmla="*/ 152400 h 152400"/>
                <a:gd name="connsiteX2" fmla="*/ 0 w 1038225"/>
                <a:gd name="connsiteY2" fmla="*/ 76200 h 152400"/>
                <a:gd name="connsiteX3" fmla="*/ 76200 w 1038225"/>
                <a:gd name="connsiteY3" fmla="*/ 0 h 152400"/>
                <a:gd name="connsiteX4" fmla="*/ 965197 w 1038225"/>
                <a:gd name="connsiteY4" fmla="*/ 0 h 152400"/>
                <a:gd name="connsiteX5" fmla="*/ 1041397 w 1038225"/>
                <a:gd name="connsiteY5" fmla="*/ 76200 h 152400"/>
                <a:gd name="connsiteX6" fmla="*/ 965197 w 1038225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8225" h="152400">
                  <a:moveTo>
                    <a:pt x="965197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965197" y="0"/>
                  </a:lnTo>
                  <a:cubicBezTo>
                    <a:pt x="1007281" y="0"/>
                    <a:pt x="1041397" y="34116"/>
                    <a:pt x="1041397" y="76200"/>
                  </a:cubicBezTo>
                  <a:cubicBezTo>
                    <a:pt x="1041397" y="118284"/>
                    <a:pt x="1007281" y="152400"/>
                    <a:pt x="965197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6" name="Freeform: Shape 2325">
              <a:extLst>
                <a:ext uri="{FF2B5EF4-FFF2-40B4-BE49-F238E27FC236}">
                  <a16:creationId xmlns:a16="http://schemas.microsoft.com/office/drawing/2014/main" id="{D2405675-DD21-4A1F-A961-6B0332B9D67C}"/>
                </a:ext>
              </a:extLst>
            </p:cNvPr>
            <p:cNvSpPr/>
            <p:nvPr/>
          </p:nvSpPr>
          <p:spPr>
            <a:xfrm>
              <a:off x="5256215" y="4054475"/>
              <a:ext cx="609600" cy="152400"/>
            </a:xfrm>
            <a:custGeom>
              <a:avLst/>
              <a:gdLst>
                <a:gd name="connsiteX0" fmla="*/ 533400 w 609600"/>
                <a:gd name="connsiteY0" fmla="*/ 152400 h 152400"/>
                <a:gd name="connsiteX1" fmla="*/ 76200 w 609600"/>
                <a:gd name="connsiteY1" fmla="*/ 152400 h 152400"/>
                <a:gd name="connsiteX2" fmla="*/ 0 w 609600"/>
                <a:gd name="connsiteY2" fmla="*/ 76200 h 152400"/>
                <a:gd name="connsiteX3" fmla="*/ 76200 w 609600"/>
                <a:gd name="connsiteY3" fmla="*/ 0 h 152400"/>
                <a:gd name="connsiteX4" fmla="*/ 533400 w 609600"/>
                <a:gd name="connsiteY4" fmla="*/ 0 h 152400"/>
                <a:gd name="connsiteX5" fmla="*/ 609600 w 609600"/>
                <a:gd name="connsiteY5" fmla="*/ 76200 h 152400"/>
                <a:gd name="connsiteX6" fmla="*/ 533400 w 6096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152400">
                  <a:moveTo>
                    <a:pt x="5334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533400" y="0"/>
                  </a:lnTo>
                  <a:cubicBezTo>
                    <a:pt x="575484" y="0"/>
                    <a:pt x="609600" y="34116"/>
                    <a:pt x="609600" y="76200"/>
                  </a:cubicBezTo>
                  <a:cubicBezTo>
                    <a:pt x="609600" y="118284"/>
                    <a:pt x="575484" y="152400"/>
                    <a:pt x="533400" y="15240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7" name="Freeform: Shape 2326">
              <a:extLst>
                <a:ext uri="{FF2B5EF4-FFF2-40B4-BE49-F238E27FC236}">
                  <a16:creationId xmlns:a16="http://schemas.microsoft.com/office/drawing/2014/main" id="{0BF01251-59EB-4795-9389-4F7DAB3709D1}"/>
                </a:ext>
              </a:extLst>
            </p:cNvPr>
            <p:cNvSpPr/>
            <p:nvPr/>
          </p:nvSpPr>
          <p:spPr>
            <a:xfrm>
              <a:off x="5726103" y="3549450"/>
              <a:ext cx="1571625" cy="1571625"/>
            </a:xfrm>
            <a:custGeom>
              <a:avLst/>
              <a:gdLst>
                <a:gd name="connsiteX0" fmla="*/ 785917 w 1571625"/>
                <a:gd name="connsiteY0" fmla="*/ 0 h 1571625"/>
                <a:gd name="connsiteX1" fmla="*/ 0 w 1571625"/>
                <a:gd name="connsiteY1" fmla="*/ 785917 h 1571625"/>
                <a:gd name="connsiteX2" fmla="*/ 785917 w 1571625"/>
                <a:gd name="connsiteY2" fmla="*/ 1571834 h 1571625"/>
                <a:gd name="connsiteX3" fmla="*/ 1571834 w 1571625"/>
                <a:gd name="connsiteY3" fmla="*/ 785917 h 1571625"/>
                <a:gd name="connsiteX4" fmla="*/ 785917 w 1571625"/>
                <a:gd name="connsiteY4" fmla="*/ 0 h 1571625"/>
                <a:gd name="connsiteX5" fmla="*/ 785917 w 1571625"/>
                <a:gd name="connsiteY5" fmla="*/ 152400 h 1571625"/>
                <a:gd name="connsiteX6" fmla="*/ 1176442 w 1571625"/>
                <a:gd name="connsiteY6" fmla="*/ 287655 h 1571625"/>
                <a:gd name="connsiteX7" fmla="*/ 287664 w 1571625"/>
                <a:gd name="connsiteY7" fmla="*/ 1176433 h 1571625"/>
                <a:gd name="connsiteX8" fmla="*/ 394359 w 1571625"/>
                <a:gd name="connsiteY8" fmla="*/ 287640 h 1571625"/>
                <a:gd name="connsiteX9" fmla="*/ 785936 w 1571625"/>
                <a:gd name="connsiteY9" fmla="*/ 152400 h 1571625"/>
                <a:gd name="connsiteX10" fmla="*/ 785917 w 1571625"/>
                <a:gd name="connsiteY10" fmla="*/ 1419425 h 1571625"/>
                <a:gd name="connsiteX11" fmla="*/ 395392 w 1571625"/>
                <a:gd name="connsiteY11" fmla="*/ 1284170 h 1571625"/>
                <a:gd name="connsiteX12" fmla="*/ 1284189 w 1571625"/>
                <a:gd name="connsiteY12" fmla="*/ 395383 h 1571625"/>
                <a:gd name="connsiteX13" fmla="*/ 1177511 w 1571625"/>
                <a:gd name="connsiteY13" fmla="*/ 1284178 h 1571625"/>
                <a:gd name="connsiteX14" fmla="*/ 785917 w 1571625"/>
                <a:gd name="connsiteY14" fmla="*/ 1419425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71625" h="1571625">
                  <a:moveTo>
                    <a:pt x="785917" y="0"/>
                  </a:moveTo>
                  <a:cubicBezTo>
                    <a:pt x="351867" y="0"/>
                    <a:pt x="0" y="351867"/>
                    <a:pt x="0" y="785917"/>
                  </a:cubicBezTo>
                  <a:cubicBezTo>
                    <a:pt x="0" y="1219967"/>
                    <a:pt x="351867" y="1571834"/>
                    <a:pt x="785917" y="1571834"/>
                  </a:cubicBezTo>
                  <a:cubicBezTo>
                    <a:pt x="1219967" y="1571834"/>
                    <a:pt x="1571834" y="1219967"/>
                    <a:pt x="1571834" y="785917"/>
                  </a:cubicBezTo>
                  <a:cubicBezTo>
                    <a:pt x="1571367" y="352061"/>
                    <a:pt x="1219774" y="467"/>
                    <a:pt x="785917" y="0"/>
                  </a:cubicBezTo>
                  <a:close/>
                  <a:moveTo>
                    <a:pt x="785917" y="152400"/>
                  </a:moveTo>
                  <a:cubicBezTo>
                    <a:pt x="927595" y="152303"/>
                    <a:pt x="1065173" y="199951"/>
                    <a:pt x="1176442" y="287655"/>
                  </a:cubicBezTo>
                  <a:lnTo>
                    <a:pt x="287664" y="1176433"/>
                  </a:lnTo>
                  <a:cubicBezTo>
                    <a:pt x="71694" y="901536"/>
                    <a:pt x="119463" y="503610"/>
                    <a:pt x="394359" y="287640"/>
                  </a:cubicBezTo>
                  <a:cubicBezTo>
                    <a:pt x="506021" y="199914"/>
                    <a:pt x="643936" y="152282"/>
                    <a:pt x="785936" y="152400"/>
                  </a:cubicBezTo>
                  <a:close/>
                  <a:moveTo>
                    <a:pt x="785917" y="1419425"/>
                  </a:moveTo>
                  <a:cubicBezTo>
                    <a:pt x="644239" y="1419519"/>
                    <a:pt x="506663" y="1371870"/>
                    <a:pt x="395392" y="1284170"/>
                  </a:cubicBezTo>
                  <a:lnTo>
                    <a:pt x="1284189" y="395383"/>
                  </a:lnTo>
                  <a:cubicBezTo>
                    <a:pt x="1500165" y="670275"/>
                    <a:pt x="1452403" y="1068202"/>
                    <a:pt x="1177511" y="1284178"/>
                  </a:cubicBezTo>
                  <a:cubicBezTo>
                    <a:pt x="1065846" y="1371910"/>
                    <a:pt x="927924" y="1419545"/>
                    <a:pt x="785917" y="1419425"/>
                  </a:cubicBez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8" name="Freeform: Shape 2327">
              <a:extLst>
                <a:ext uri="{FF2B5EF4-FFF2-40B4-BE49-F238E27FC236}">
                  <a16:creationId xmlns:a16="http://schemas.microsoft.com/office/drawing/2014/main" id="{82E483CD-C0C8-495B-9CED-FA7DA7B6E953}"/>
                </a:ext>
              </a:extLst>
            </p:cNvPr>
            <p:cNvSpPr/>
            <p:nvPr/>
          </p:nvSpPr>
          <p:spPr>
            <a:xfrm>
              <a:off x="3595370" y="1575117"/>
              <a:ext cx="390525" cy="1409700"/>
            </a:xfrm>
            <a:custGeom>
              <a:avLst/>
              <a:gdLst>
                <a:gd name="connsiteX0" fmla="*/ 393097 w 390525"/>
                <a:gd name="connsiteY0" fmla="*/ 222980 h 1409700"/>
                <a:gd name="connsiteX1" fmla="*/ 330803 w 390525"/>
                <a:gd name="connsiteY1" fmla="*/ 1412558 h 1409700"/>
                <a:gd name="connsiteX2" fmla="*/ 136303 w 390525"/>
                <a:gd name="connsiteY2" fmla="*/ 1302258 h 1409700"/>
                <a:gd name="connsiteX3" fmla="*/ 0 w 390525"/>
                <a:gd name="connsiteY3" fmla="*/ 0 h 1409700"/>
                <a:gd name="connsiteX4" fmla="*/ 393097 w 390525"/>
                <a:gd name="connsiteY4" fmla="*/ 22298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1409700">
                  <a:moveTo>
                    <a:pt x="393097" y="222980"/>
                  </a:moveTo>
                  <a:lnTo>
                    <a:pt x="330803" y="1412558"/>
                  </a:lnTo>
                  <a:lnTo>
                    <a:pt x="136303" y="1302258"/>
                  </a:lnTo>
                  <a:lnTo>
                    <a:pt x="0" y="0"/>
                  </a:lnTo>
                  <a:lnTo>
                    <a:pt x="393097" y="222980"/>
                  </a:ln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9" name="Freeform: Shape 2328">
              <a:extLst>
                <a:ext uri="{FF2B5EF4-FFF2-40B4-BE49-F238E27FC236}">
                  <a16:creationId xmlns:a16="http://schemas.microsoft.com/office/drawing/2014/main" id="{A963A5EA-1D8B-448C-9F57-65FB73B821C7}"/>
                </a:ext>
              </a:extLst>
            </p:cNvPr>
            <p:cNvSpPr/>
            <p:nvPr/>
          </p:nvSpPr>
          <p:spPr>
            <a:xfrm>
              <a:off x="3821017" y="625475"/>
              <a:ext cx="1447800" cy="809625"/>
            </a:xfrm>
            <a:custGeom>
              <a:avLst/>
              <a:gdLst>
                <a:gd name="connsiteX0" fmla="*/ 1454277 w 1447800"/>
                <a:gd name="connsiteY0" fmla="*/ 150400 h 809625"/>
                <a:gd name="connsiteX1" fmla="*/ 463963 w 1447800"/>
                <a:gd name="connsiteY1" fmla="*/ 815150 h 809625"/>
                <a:gd name="connsiteX2" fmla="*/ 0 w 1447800"/>
                <a:gd name="connsiteY2" fmla="*/ 551974 h 809625"/>
                <a:gd name="connsiteX3" fmla="*/ 8573 w 1447800"/>
                <a:gd name="connsiteY3" fmla="*/ 547973 h 809625"/>
                <a:gd name="connsiteX4" fmla="*/ 1189101 w 1447800"/>
                <a:gd name="connsiteY4" fmla="*/ 0 h 809625"/>
                <a:gd name="connsiteX5" fmla="*/ 1390079 w 1447800"/>
                <a:gd name="connsiteY5" fmla="*/ 114014 h 809625"/>
                <a:gd name="connsiteX6" fmla="*/ 1454277 w 1447800"/>
                <a:gd name="connsiteY6" fmla="*/ 15040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7800" h="809625">
                  <a:moveTo>
                    <a:pt x="1454277" y="150400"/>
                  </a:moveTo>
                  <a:lnTo>
                    <a:pt x="463963" y="815150"/>
                  </a:lnTo>
                  <a:lnTo>
                    <a:pt x="0" y="551974"/>
                  </a:lnTo>
                  <a:lnTo>
                    <a:pt x="8573" y="547973"/>
                  </a:lnTo>
                  <a:lnTo>
                    <a:pt x="1189101" y="0"/>
                  </a:lnTo>
                  <a:lnTo>
                    <a:pt x="1390079" y="114014"/>
                  </a:lnTo>
                  <a:lnTo>
                    <a:pt x="1454277" y="150400"/>
                  </a:lnTo>
                  <a:close/>
                </a:path>
              </a:pathLst>
            </a:custGeom>
            <a:solidFill>
              <a:srgbClr val="C72A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0" name="Freeform: Shape 2329">
              <a:extLst>
                <a:ext uri="{FF2B5EF4-FFF2-40B4-BE49-F238E27FC236}">
                  <a16:creationId xmlns:a16="http://schemas.microsoft.com/office/drawing/2014/main" id="{BC1365D3-71DB-493C-A008-C591D4D535D4}"/>
                </a:ext>
              </a:extLst>
            </p:cNvPr>
            <p:cNvSpPr/>
            <p:nvPr/>
          </p:nvSpPr>
          <p:spPr>
            <a:xfrm>
              <a:off x="3829589" y="625475"/>
              <a:ext cx="1381125" cy="771525"/>
            </a:xfrm>
            <a:custGeom>
              <a:avLst/>
              <a:gdLst>
                <a:gd name="connsiteX0" fmla="*/ 1381506 w 1381125"/>
                <a:gd name="connsiteY0" fmla="*/ 114014 h 771525"/>
                <a:gd name="connsiteX1" fmla="*/ 398336 w 1381125"/>
                <a:gd name="connsiteY1" fmla="*/ 773906 h 771525"/>
                <a:gd name="connsiteX2" fmla="*/ 0 w 1381125"/>
                <a:gd name="connsiteY2" fmla="*/ 547973 h 771525"/>
                <a:gd name="connsiteX3" fmla="*/ 1180529 w 1381125"/>
                <a:gd name="connsiteY3" fmla="*/ 0 h 771525"/>
                <a:gd name="connsiteX4" fmla="*/ 1381506 w 1381125"/>
                <a:gd name="connsiteY4" fmla="*/ 114014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5" h="771525">
                  <a:moveTo>
                    <a:pt x="1381506" y="114014"/>
                  </a:moveTo>
                  <a:lnTo>
                    <a:pt x="398336" y="773906"/>
                  </a:lnTo>
                  <a:lnTo>
                    <a:pt x="0" y="547973"/>
                  </a:lnTo>
                  <a:lnTo>
                    <a:pt x="1180529" y="0"/>
                  </a:lnTo>
                  <a:lnTo>
                    <a:pt x="1381506" y="114014"/>
                  </a:ln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1" name="Freeform: Shape 2330">
              <a:extLst>
                <a:ext uri="{FF2B5EF4-FFF2-40B4-BE49-F238E27FC236}">
                  <a16:creationId xmlns:a16="http://schemas.microsoft.com/office/drawing/2014/main" id="{52BDA39A-C4D1-472D-B7F5-B0ED276F38E4}"/>
                </a:ext>
              </a:extLst>
            </p:cNvPr>
            <p:cNvSpPr/>
            <p:nvPr/>
          </p:nvSpPr>
          <p:spPr>
            <a:xfrm>
              <a:off x="2830504" y="825026"/>
              <a:ext cx="3095625" cy="2171700"/>
            </a:xfrm>
            <a:custGeom>
              <a:avLst/>
              <a:gdLst>
                <a:gd name="connsiteX0" fmla="*/ 3100557 w 3095625"/>
                <a:gd name="connsiteY0" fmla="*/ 1111298 h 2171700"/>
                <a:gd name="connsiteX1" fmla="*/ 2901723 w 3095625"/>
                <a:gd name="connsiteY1" fmla="*/ 998513 h 2171700"/>
                <a:gd name="connsiteX2" fmla="*/ 2448619 w 3095625"/>
                <a:gd name="connsiteY2" fmla="*/ 1179488 h 2171700"/>
                <a:gd name="connsiteX3" fmla="*/ 624096 w 3095625"/>
                <a:gd name="connsiteY3" fmla="*/ 144559 h 2171700"/>
                <a:gd name="connsiteX4" fmla="*/ 129748 w 3095625"/>
                <a:gd name="connsiteY4" fmla="*/ 169 h 2171700"/>
                <a:gd name="connsiteX5" fmla="*/ 129748 w 3095625"/>
                <a:gd name="connsiteY5" fmla="*/ 169 h 2171700"/>
                <a:gd name="connsiteX6" fmla="*/ 16048 w 3095625"/>
                <a:gd name="connsiteY6" fmla="*/ 62463 h 2171700"/>
                <a:gd name="connsiteX7" fmla="*/ 16048 w 3095625"/>
                <a:gd name="connsiteY7" fmla="*/ 62463 h 2171700"/>
                <a:gd name="connsiteX8" fmla="*/ 20925 w 3095625"/>
                <a:gd name="connsiteY8" fmla="*/ 192003 h 2171700"/>
                <a:gd name="connsiteX9" fmla="*/ 20925 w 3095625"/>
                <a:gd name="connsiteY9" fmla="*/ 192003 h 2171700"/>
                <a:gd name="connsiteX10" fmla="*/ 398505 w 3095625"/>
                <a:gd name="connsiteY10" fmla="*/ 542218 h 2171700"/>
                <a:gd name="connsiteX11" fmla="*/ 2223038 w 3095625"/>
                <a:gd name="connsiteY11" fmla="*/ 1577195 h 2171700"/>
                <a:gd name="connsiteX12" fmla="*/ 2300191 w 3095625"/>
                <a:gd name="connsiteY12" fmla="*/ 2058979 h 2171700"/>
                <a:gd name="connsiteX13" fmla="*/ 2499025 w 3095625"/>
                <a:gd name="connsiteY13" fmla="*/ 2171764 h 2171700"/>
                <a:gd name="connsiteX14" fmla="*/ 2649416 w 3095625"/>
                <a:gd name="connsiteY14" fmla="*/ 1906646 h 2171700"/>
                <a:gd name="connsiteX15" fmla="*/ 2600962 w 3095625"/>
                <a:gd name="connsiteY15" fmla="*/ 1528741 h 2171700"/>
                <a:gd name="connsiteX16" fmla="*/ 2950186 w 3095625"/>
                <a:gd name="connsiteY16" fmla="*/ 1376417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95625" h="2171700">
                  <a:moveTo>
                    <a:pt x="3100557" y="1111298"/>
                  </a:moveTo>
                  <a:lnTo>
                    <a:pt x="2901723" y="998513"/>
                  </a:lnTo>
                  <a:lnTo>
                    <a:pt x="2448619" y="1179488"/>
                  </a:lnTo>
                  <a:lnTo>
                    <a:pt x="624096" y="144559"/>
                  </a:lnTo>
                  <a:cubicBezTo>
                    <a:pt x="472755" y="58709"/>
                    <a:pt x="303504" y="9274"/>
                    <a:pt x="129748" y="169"/>
                  </a:cubicBezTo>
                  <a:lnTo>
                    <a:pt x="129748" y="169"/>
                  </a:lnTo>
                  <a:cubicBezTo>
                    <a:pt x="83110" y="-2271"/>
                    <a:pt x="39095" y="21844"/>
                    <a:pt x="16048" y="62463"/>
                  </a:cubicBezTo>
                  <a:lnTo>
                    <a:pt x="16048" y="62463"/>
                  </a:lnTo>
                  <a:cubicBezTo>
                    <a:pt x="-6990" y="103082"/>
                    <a:pt x="-5102" y="153231"/>
                    <a:pt x="20925" y="192003"/>
                  </a:cubicBezTo>
                  <a:lnTo>
                    <a:pt x="20925" y="192003"/>
                  </a:lnTo>
                  <a:cubicBezTo>
                    <a:pt x="117892" y="336469"/>
                    <a:pt x="247165" y="456373"/>
                    <a:pt x="398505" y="542218"/>
                  </a:cubicBezTo>
                  <a:lnTo>
                    <a:pt x="2223038" y="1577195"/>
                  </a:lnTo>
                  <a:lnTo>
                    <a:pt x="2300191" y="2058979"/>
                  </a:lnTo>
                  <a:lnTo>
                    <a:pt x="2499025" y="2171764"/>
                  </a:lnTo>
                  <a:lnTo>
                    <a:pt x="2649416" y="1906646"/>
                  </a:lnTo>
                  <a:lnTo>
                    <a:pt x="2600962" y="1528741"/>
                  </a:lnTo>
                  <a:lnTo>
                    <a:pt x="2950186" y="1376417"/>
                  </a:ln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2" name="Freeform: Shape 2331">
              <a:extLst>
                <a:ext uri="{FF2B5EF4-FFF2-40B4-BE49-F238E27FC236}">
                  <a16:creationId xmlns:a16="http://schemas.microsoft.com/office/drawing/2014/main" id="{5F1DF883-CDA8-4274-B204-B364194AF5FF}"/>
                </a:ext>
              </a:extLst>
            </p:cNvPr>
            <p:cNvSpPr/>
            <p:nvPr/>
          </p:nvSpPr>
          <p:spPr>
            <a:xfrm>
              <a:off x="4354497" y="2814466"/>
              <a:ext cx="304800" cy="247650"/>
            </a:xfrm>
            <a:custGeom>
              <a:avLst/>
              <a:gdLst>
                <a:gd name="connsiteX0" fmla="*/ 228549 w 304800"/>
                <a:gd name="connsiteY0" fmla="*/ 249409 h 247650"/>
                <a:gd name="connsiteX1" fmla="*/ 187705 w 304800"/>
                <a:gd name="connsiteY1" fmla="*/ 237493 h 247650"/>
                <a:gd name="connsiteX2" fmla="*/ 35305 w 304800"/>
                <a:gd name="connsiteY2" fmla="*/ 140509 h 247650"/>
                <a:gd name="connsiteX3" fmla="*/ 11921 w 304800"/>
                <a:gd name="connsiteY3" fmla="*/ 35305 h 247650"/>
                <a:gd name="connsiteX4" fmla="*/ 117125 w 304800"/>
                <a:gd name="connsiteY4" fmla="*/ 11921 h 247650"/>
                <a:gd name="connsiteX5" fmla="*/ 269525 w 304800"/>
                <a:gd name="connsiteY5" fmla="*/ 108896 h 247650"/>
                <a:gd name="connsiteX6" fmla="*/ 292944 w 304800"/>
                <a:gd name="connsiteY6" fmla="*/ 214083 h 247650"/>
                <a:gd name="connsiteX7" fmla="*/ 228568 w 304800"/>
                <a:gd name="connsiteY7" fmla="*/ 249399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247650">
                  <a:moveTo>
                    <a:pt x="228549" y="249409"/>
                  </a:moveTo>
                  <a:cubicBezTo>
                    <a:pt x="214076" y="249413"/>
                    <a:pt x="199905" y="245279"/>
                    <a:pt x="187705" y="237493"/>
                  </a:cubicBezTo>
                  <a:lnTo>
                    <a:pt x="35305" y="140509"/>
                  </a:lnTo>
                  <a:cubicBezTo>
                    <a:pt x="-203" y="117915"/>
                    <a:pt x="-10672" y="70814"/>
                    <a:pt x="11921" y="35305"/>
                  </a:cubicBezTo>
                  <a:cubicBezTo>
                    <a:pt x="34515" y="-203"/>
                    <a:pt x="81617" y="-10672"/>
                    <a:pt x="117125" y="11921"/>
                  </a:cubicBezTo>
                  <a:lnTo>
                    <a:pt x="269525" y="108896"/>
                  </a:lnTo>
                  <a:cubicBezTo>
                    <a:pt x="305039" y="131475"/>
                    <a:pt x="315524" y="178570"/>
                    <a:pt x="292944" y="214083"/>
                  </a:cubicBezTo>
                  <a:cubicBezTo>
                    <a:pt x="278946" y="236100"/>
                    <a:pt x="254657" y="249424"/>
                    <a:pt x="228568" y="249399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3" name="Freeform: Shape 2332">
              <a:extLst>
                <a:ext uri="{FF2B5EF4-FFF2-40B4-BE49-F238E27FC236}">
                  <a16:creationId xmlns:a16="http://schemas.microsoft.com/office/drawing/2014/main" id="{8DD216DD-CA18-4B84-A501-E273CEAC05B0}"/>
                </a:ext>
              </a:extLst>
            </p:cNvPr>
            <p:cNvSpPr/>
            <p:nvPr/>
          </p:nvSpPr>
          <p:spPr>
            <a:xfrm>
              <a:off x="3821097" y="2475034"/>
              <a:ext cx="457200" cy="342900"/>
            </a:xfrm>
            <a:custGeom>
              <a:avLst/>
              <a:gdLst>
                <a:gd name="connsiteX0" fmla="*/ 380949 w 457200"/>
                <a:gd name="connsiteY0" fmla="*/ 346392 h 342900"/>
                <a:gd name="connsiteX1" fmla="*/ 340105 w 457200"/>
                <a:gd name="connsiteY1" fmla="*/ 334476 h 342900"/>
                <a:gd name="connsiteX2" fmla="*/ 35305 w 457200"/>
                <a:gd name="connsiteY2" fmla="*/ 140509 h 342900"/>
                <a:gd name="connsiteX3" fmla="*/ 11922 w 457200"/>
                <a:gd name="connsiteY3" fmla="*/ 35305 h 342900"/>
                <a:gd name="connsiteX4" fmla="*/ 117125 w 457200"/>
                <a:gd name="connsiteY4" fmla="*/ 11921 h 342900"/>
                <a:gd name="connsiteX5" fmla="*/ 421925 w 457200"/>
                <a:gd name="connsiteY5" fmla="*/ 205889 h 342900"/>
                <a:gd name="connsiteX6" fmla="*/ 445320 w 457200"/>
                <a:gd name="connsiteY6" fmla="*/ 311082 h 342900"/>
                <a:gd name="connsiteX7" fmla="*/ 380968 w 457200"/>
                <a:gd name="connsiteY7" fmla="*/ 34638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342900">
                  <a:moveTo>
                    <a:pt x="380949" y="346392"/>
                  </a:moveTo>
                  <a:cubicBezTo>
                    <a:pt x="366476" y="346396"/>
                    <a:pt x="352305" y="342262"/>
                    <a:pt x="340105" y="334476"/>
                  </a:cubicBezTo>
                  <a:lnTo>
                    <a:pt x="35305" y="140509"/>
                  </a:lnTo>
                  <a:cubicBezTo>
                    <a:pt x="-203" y="117915"/>
                    <a:pt x="-10672" y="70814"/>
                    <a:pt x="11922" y="35305"/>
                  </a:cubicBezTo>
                  <a:cubicBezTo>
                    <a:pt x="34515" y="-203"/>
                    <a:pt x="81617" y="-10672"/>
                    <a:pt x="117125" y="11921"/>
                  </a:cubicBezTo>
                  <a:lnTo>
                    <a:pt x="421925" y="205889"/>
                  </a:lnTo>
                  <a:cubicBezTo>
                    <a:pt x="457434" y="228477"/>
                    <a:pt x="467908" y="275573"/>
                    <a:pt x="445320" y="311082"/>
                  </a:cubicBezTo>
                  <a:cubicBezTo>
                    <a:pt x="431323" y="333085"/>
                    <a:pt x="407046" y="346402"/>
                    <a:pt x="380968" y="34638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4" name="Freeform: Shape 2333">
              <a:extLst>
                <a:ext uri="{FF2B5EF4-FFF2-40B4-BE49-F238E27FC236}">
                  <a16:creationId xmlns:a16="http://schemas.microsoft.com/office/drawing/2014/main" id="{39F521C9-CA7A-4233-9A79-39C1A729D39A}"/>
                </a:ext>
              </a:extLst>
            </p:cNvPr>
            <p:cNvSpPr/>
            <p:nvPr/>
          </p:nvSpPr>
          <p:spPr>
            <a:xfrm>
              <a:off x="4419810" y="2378050"/>
              <a:ext cx="390525" cy="304800"/>
            </a:xfrm>
            <a:custGeom>
              <a:avLst/>
              <a:gdLst>
                <a:gd name="connsiteX0" fmla="*/ 315626 w 390525"/>
                <a:gd name="connsiteY0" fmla="*/ 304825 h 304800"/>
                <a:gd name="connsiteX1" fmla="*/ 274793 w 390525"/>
                <a:gd name="connsiteY1" fmla="*/ 292909 h 304800"/>
                <a:gd name="connsiteX2" fmla="*/ 35305 w 390525"/>
                <a:gd name="connsiteY2" fmla="*/ 140509 h 304800"/>
                <a:gd name="connsiteX3" fmla="*/ 11921 w 390525"/>
                <a:gd name="connsiteY3" fmla="*/ 35305 h 304800"/>
                <a:gd name="connsiteX4" fmla="*/ 117125 w 390525"/>
                <a:gd name="connsiteY4" fmla="*/ 11921 h 304800"/>
                <a:gd name="connsiteX5" fmla="*/ 356612 w 390525"/>
                <a:gd name="connsiteY5" fmla="*/ 164322 h 304800"/>
                <a:gd name="connsiteX6" fmla="*/ 380031 w 390525"/>
                <a:gd name="connsiteY6" fmla="*/ 269509 h 304800"/>
                <a:gd name="connsiteX7" fmla="*/ 315655 w 390525"/>
                <a:gd name="connsiteY7" fmla="*/ 30482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0525" h="304800">
                  <a:moveTo>
                    <a:pt x="315626" y="304825"/>
                  </a:moveTo>
                  <a:cubicBezTo>
                    <a:pt x="301157" y="304828"/>
                    <a:pt x="286989" y="300694"/>
                    <a:pt x="274793" y="292909"/>
                  </a:cubicBezTo>
                  <a:lnTo>
                    <a:pt x="35305" y="140509"/>
                  </a:lnTo>
                  <a:cubicBezTo>
                    <a:pt x="-203" y="117915"/>
                    <a:pt x="-10672" y="70814"/>
                    <a:pt x="11921" y="35305"/>
                  </a:cubicBezTo>
                  <a:cubicBezTo>
                    <a:pt x="34515" y="-203"/>
                    <a:pt x="81617" y="-10672"/>
                    <a:pt x="117125" y="11921"/>
                  </a:cubicBezTo>
                  <a:lnTo>
                    <a:pt x="356612" y="164322"/>
                  </a:lnTo>
                  <a:cubicBezTo>
                    <a:pt x="392126" y="186901"/>
                    <a:pt x="402611" y="233995"/>
                    <a:pt x="380031" y="269509"/>
                  </a:cubicBezTo>
                  <a:cubicBezTo>
                    <a:pt x="366033" y="291526"/>
                    <a:pt x="341744" y="304850"/>
                    <a:pt x="315655" y="304825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5" name="Freeform: Shape 2334">
              <a:extLst>
                <a:ext uri="{FF2B5EF4-FFF2-40B4-BE49-F238E27FC236}">
                  <a16:creationId xmlns:a16="http://schemas.microsoft.com/office/drawing/2014/main" id="{D75B1F23-E7F2-40B5-AB0A-A4AC5E0916E6}"/>
                </a:ext>
              </a:extLst>
            </p:cNvPr>
            <p:cNvSpPr/>
            <p:nvPr/>
          </p:nvSpPr>
          <p:spPr>
            <a:xfrm>
              <a:off x="3821097" y="1997050"/>
              <a:ext cx="504825" cy="381000"/>
            </a:xfrm>
            <a:custGeom>
              <a:avLst/>
              <a:gdLst>
                <a:gd name="connsiteX0" fmla="*/ 435374 w 504825"/>
                <a:gd name="connsiteY0" fmla="*/ 381025 h 381000"/>
                <a:gd name="connsiteX1" fmla="*/ 394531 w 504825"/>
                <a:gd name="connsiteY1" fmla="*/ 369109 h 381000"/>
                <a:gd name="connsiteX2" fmla="*/ 35305 w 504825"/>
                <a:gd name="connsiteY2" fmla="*/ 140509 h 381000"/>
                <a:gd name="connsiteX3" fmla="*/ 11922 w 504825"/>
                <a:gd name="connsiteY3" fmla="*/ 35305 h 381000"/>
                <a:gd name="connsiteX4" fmla="*/ 117125 w 504825"/>
                <a:gd name="connsiteY4" fmla="*/ 11921 h 381000"/>
                <a:gd name="connsiteX5" fmla="*/ 476351 w 504825"/>
                <a:gd name="connsiteY5" fmla="*/ 240522 h 381000"/>
                <a:gd name="connsiteX6" fmla="*/ 499770 w 504825"/>
                <a:gd name="connsiteY6" fmla="*/ 345709 h 381000"/>
                <a:gd name="connsiteX7" fmla="*/ 435394 w 504825"/>
                <a:gd name="connsiteY7" fmla="*/ 38102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5" h="381000">
                  <a:moveTo>
                    <a:pt x="435374" y="381025"/>
                  </a:moveTo>
                  <a:cubicBezTo>
                    <a:pt x="420902" y="381029"/>
                    <a:pt x="406731" y="376895"/>
                    <a:pt x="394531" y="369109"/>
                  </a:cubicBezTo>
                  <a:lnTo>
                    <a:pt x="35305" y="140509"/>
                  </a:lnTo>
                  <a:cubicBezTo>
                    <a:pt x="-203" y="117915"/>
                    <a:pt x="-10672" y="70814"/>
                    <a:pt x="11922" y="35305"/>
                  </a:cubicBezTo>
                  <a:cubicBezTo>
                    <a:pt x="34515" y="-203"/>
                    <a:pt x="81617" y="-10672"/>
                    <a:pt x="117125" y="11921"/>
                  </a:cubicBezTo>
                  <a:lnTo>
                    <a:pt x="476351" y="240522"/>
                  </a:lnTo>
                  <a:cubicBezTo>
                    <a:pt x="511865" y="263101"/>
                    <a:pt x="522350" y="310195"/>
                    <a:pt x="499770" y="345709"/>
                  </a:cubicBezTo>
                  <a:cubicBezTo>
                    <a:pt x="485772" y="367726"/>
                    <a:pt x="461483" y="381050"/>
                    <a:pt x="435394" y="381025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6" name="Freeform: Shape 2335">
              <a:extLst>
                <a:ext uri="{FF2B5EF4-FFF2-40B4-BE49-F238E27FC236}">
                  <a16:creationId xmlns:a16="http://schemas.microsoft.com/office/drawing/2014/main" id="{7A2649A4-CED6-4B8A-8E49-B598096FC88D}"/>
                </a:ext>
              </a:extLst>
            </p:cNvPr>
            <p:cNvSpPr/>
            <p:nvPr/>
          </p:nvSpPr>
          <p:spPr>
            <a:xfrm>
              <a:off x="4430694" y="1082657"/>
              <a:ext cx="838200" cy="514350"/>
            </a:xfrm>
            <a:custGeom>
              <a:avLst/>
              <a:gdLst>
                <a:gd name="connsiteX0" fmla="*/ 761951 w 838200"/>
                <a:gd name="connsiteY0" fmla="*/ 521711 h 514350"/>
                <a:gd name="connsiteX1" fmla="*/ 725889 w 838200"/>
                <a:gd name="connsiteY1" fmla="*/ 512587 h 514350"/>
                <a:gd name="connsiteX2" fmla="*/ 40089 w 838200"/>
                <a:gd name="connsiteY2" fmla="*/ 143312 h 514350"/>
                <a:gd name="connsiteX3" fmla="*/ 9123 w 838200"/>
                <a:gd name="connsiteY3" fmla="*/ 40089 h 514350"/>
                <a:gd name="connsiteX4" fmla="*/ 112346 w 838200"/>
                <a:gd name="connsiteY4" fmla="*/ 9124 h 514350"/>
                <a:gd name="connsiteX5" fmla="*/ 798146 w 838200"/>
                <a:gd name="connsiteY5" fmla="*/ 378398 h 514350"/>
                <a:gd name="connsiteX6" fmla="*/ 829173 w 838200"/>
                <a:gd name="connsiteY6" fmla="*/ 481598 h 514350"/>
                <a:gd name="connsiteX7" fmla="*/ 761951 w 838200"/>
                <a:gd name="connsiteY7" fmla="*/ 52171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00" h="514350">
                  <a:moveTo>
                    <a:pt x="761951" y="521711"/>
                  </a:moveTo>
                  <a:cubicBezTo>
                    <a:pt x="749360" y="521706"/>
                    <a:pt x="736968" y="518571"/>
                    <a:pt x="725889" y="512587"/>
                  </a:cubicBezTo>
                  <a:lnTo>
                    <a:pt x="40089" y="143312"/>
                  </a:lnTo>
                  <a:cubicBezTo>
                    <a:pt x="3034" y="123359"/>
                    <a:pt x="-10830" y="77144"/>
                    <a:pt x="9123" y="40089"/>
                  </a:cubicBezTo>
                  <a:cubicBezTo>
                    <a:pt x="29077" y="3034"/>
                    <a:pt x="75291" y="-10830"/>
                    <a:pt x="112346" y="9124"/>
                  </a:cubicBezTo>
                  <a:lnTo>
                    <a:pt x="798146" y="378398"/>
                  </a:lnTo>
                  <a:cubicBezTo>
                    <a:pt x="835211" y="398328"/>
                    <a:pt x="849103" y="444533"/>
                    <a:pt x="829173" y="481598"/>
                  </a:cubicBezTo>
                  <a:cubicBezTo>
                    <a:pt x="815871" y="506336"/>
                    <a:pt x="790039" y="521751"/>
                    <a:pt x="761951" y="521711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7" name="Freeform: Shape 2336">
              <a:extLst>
                <a:ext uri="{FF2B5EF4-FFF2-40B4-BE49-F238E27FC236}">
                  <a16:creationId xmlns:a16="http://schemas.microsoft.com/office/drawing/2014/main" id="{FB82CA36-66D0-4CCB-9242-F371E18761C3}"/>
                </a:ext>
              </a:extLst>
            </p:cNvPr>
            <p:cNvSpPr/>
            <p:nvPr/>
          </p:nvSpPr>
          <p:spPr>
            <a:xfrm>
              <a:off x="5072955" y="1082648"/>
              <a:ext cx="571500" cy="381000"/>
            </a:xfrm>
            <a:custGeom>
              <a:avLst/>
              <a:gdLst>
                <a:gd name="connsiteX0" fmla="*/ 500690 w 571500"/>
                <a:gd name="connsiteY0" fmla="*/ 381027 h 381000"/>
                <a:gd name="connsiteX1" fmla="*/ 464628 w 571500"/>
                <a:gd name="connsiteY1" fmla="*/ 371912 h 381000"/>
                <a:gd name="connsiteX2" fmla="*/ 40089 w 571500"/>
                <a:gd name="connsiteY2" fmla="*/ 143312 h 381000"/>
                <a:gd name="connsiteX3" fmla="*/ 9124 w 571500"/>
                <a:gd name="connsiteY3" fmla="*/ 40089 h 381000"/>
                <a:gd name="connsiteX4" fmla="*/ 112346 w 571500"/>
                <a:gd name="connsiteY4" fmla="*/ 9124 h 381000"/>
                <a:gd name="connsiteX5" fmla="*/ 536885 w 571500"/>
                <a:gd name="connsiteY5" fmla="*/ 237724 h 381000"/>
                <a:gd name="connsiteX6" fmla="*/ 567884 w 571500"/>
                <a:gd name="connsiteY6" fmla="*/ 340932 h 381000"/>
                <a:gd name="connsiteX7" fmla="*/ 500690 w 571500"/>
                <a:gd name="connsiteY7" fmla="*/ 381027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0" h="381000">
                  <a:moveTo>
                    <a:pt x="500690" y="381027"/>
                  </a:moveTo>
                  <a:cubicBezTo>
                    <a:pt x="488100" y="381025"/>
                    <a:pt x="475707" y="377893"/>
                    <a:pt x="464628" y="371912"/>
                  </a:cubicBezTo>
                  <a:lnTo>
                    <a:pt x="40089" y="143312"/>
                  </a:lnTo>
                  <a:cubicBezTo>
                    <a:pt x="3034" y="123359"/>
                    <a:pt x="-10830" y="77144"/>
                    <a:pt x="9124" y="40089"/>
                  </a:cubicBezTo>
                  <a:cubicBezTo>
                    <a:pt x="29077" y="3034"/>
                    <a:pt x="75291" y="-10830"/>
                    <a:pt x="112346" y="9124"/>
                  </a:cubicBezTo>
                  <a:lnTo>
                    <a:pt x="536885" y="237724"/>
                  </a:lnTo>
                  <a:cubicBezTo>
                    <a:pt x="573945" y="257664"/>
                    <a:pt x="587824" y="303871"/>
                    <a:pt x="567884" y="340932"/>
                  </a:cubicBezTo>
                  <a:cubicBezTo>
                    <a:pt x="554582" y="365654"/>
                    <a:pt x="528764" y="381060"/>
                    <a:pt x="500690" y="381027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8" name="Freeform: Shape 2337">
              <a:extLst>
                <a:ext uri="{FF2B5EF4-FFF2-40B4-BE49-F238E27FC236}">
                  <a16:creationId xmlns:a16="http://schemas.microsoft.com/office/drawing/2014/main" id="{D7034B13-BD15-463E-8153-54F63A1475E6}"/>
                </a:ext>
              </a:extLst>
            </p:cNvPr>
            <p:cNvSpPr/>
            <p:nvPr/>
          </p:nvSpPr>
          <p:spPr>
            <a:xfrm>
              <a:off x="4506894" y="777857"/>
              <a:ext cx="457200" cy="314325"/>
            </a:xfrm>
            <a:custGeom>
              <a:avLst/>
              <a:gdLst>
                <a:gd name="connsiteX0" fmla="*/ 380951 w 457200"/>
                <a:gd name="connsiteY0" fmla="*/ 316552 h 314325"/>
                <a:gd name="connsiteX1" fmla="*/ 344889 w 457200"/>
                <a:gd name="connsiteY1" fmla="*/ 307437 h 314325"/>
                <a:gd name="connsiteX2" fmla="*/ 40089 w 457200"/>
                <a:gd name="connsiteY2" fmla="*/ 143312 h 314325"/>
                <a:gd name="connsiteX3" fmla="*/ 9123 w 457200"/>
                <a:gd name="connsiteY3" fmla="*/ 40089 h 314325"/>
                <a:gd name="connsiteX4" fmla="*/ 112346 w 457200"/>
                <a:gd name="connsiteY4" fmla="*/ 9124 h 314325"/>
                <a:gd name="connsiteX5" fmla="*/ 417146 w 457200"/>
                <a:gd name="connsiteY5" fmla="*/ 173249 h 314325"/>
                <a:gd name="connsiteX6" fmla="*/ 448145 w 457200"/>
                <a:gd name="connsiteY6" fmla="*/ 276457 h 314325"/>
                <a:gd name="connsiteX7" fmla="*/ 380951 w 457200"/>
                <a:gd name="connsiteY7" fmla="*/ 316552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314325">
                  <a:moveTo>
                    <a:pt x="380951" y="316552"/>
                  </a:moveTo>
                  <a:cubicBezTo>
                    <a:pt x="368361" y="316551"/>
                    <a:pt x="355968" y="313418"/>
                    <a:pt x="344889" y="307437"/>
                  </a:cubicBezTo>
                  <a:lnTo>
                    <a:pt x="40089" y="143312"/>
                  </a:lnTo>
                  <a:cubicBezTo>
                    <a:pt x="3034" y="123359"/>
                    <a:pt x="-10830" y="77144"/>
                    <a:pt x="9123" y="40089"/>
                  </a:cubicBezTo>
                  <a:cubicBezTo>
                    <a:pt x="29077" y="3034"/>
                    <a:pt x="75291" y="-10830"/>
                    <a:pt x="112346" y="9124"/>
                  </a:cubicBezTo>
                  <a:lnTo>
                    <a:pt x="417146" y="173249"/>
                  </a:lnTo>
                  <a:cubicBezTo>
                    <a:pt x="454206" y="193189"/>
                    <a:pt x="468085" y="239397"/>
                    <a:pt x="448145" y="276457"/>
                  </a:cubicBezTo>
                  <a:cubicBezTo>
                    <a:pt x="434843" y="301180"/>
                    <a:pt x="409025" y="316586"/>
                    <a:pt x="380951" y="31655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39" name="Freeform: Shape 2338">
              <a:extLst>
                <a:ext uri="{FF2B5EF4-FFF2-40B4-BE49-F238E27FC236}">
                  <a16:creationId xmlns:a16="http://schemas.microsoft.com/office/drawing/2014/main" id="{5618FE61-EE9A-48CD-8B63-CC1DD7120AB0}"/>
                </a:ext>
              </a:extLst>
            </p:cNvPr>
            <p:cNvSpPr/>
            <p:nvPr/>
          </p:nvSpPr>
          <p:spPr>
            <a:xfrm>
              <a:off x="5279104" y="1823529"/>
              <a:ext cx="647700" cy="523875"/>
            </a:xfrm>
            <a:custGeom>
              <a:avLst/>
              <a:gdLst>
                <a:gd name="connsiteX0" fmla="*/ 651986 w 647700"/>
                <a:gd name="connsiteY0" fmla="*/ 112776 h 523875"/>
                <a:gd name="connsiteX1" fmla="*/ 501587 w 647700"/>
                <a:gd name="connsiteY1" fmla="*/ 377952 h 523875"/>
                <a:gd name="connsiteX2" fmla="*/ 152305 w 647700"/>
                <a:gd name="connsiteY2" fmla="*/ 530257 h 523875"/>
                <a:gd name="connsiteX3" fmla="*/ 128397 w 647700"/>
                <a:gd name="connsiteY3" fmla="*/ 475488 h 523875"/>
                <a:gd name="connsiteX4" fmla="*/ 0 w 647700"/>
                <a:gd name="connsiteY4" fmla="*/ 180975 h 523875"/>
                <a:gd name="connsiteX5" fmla="*/ 453104 w 647700"/>
                <a:gd name="connsiteY5" fmla="*/ 0 h 523875"/>
                <a:gd name="connsiteX6" fmla="*/ 606076 w 647700"/>
                <a:gd name="connsiteY6" fmla="*/ 86773 h 523875"/>
                <a:gd name="connsiteX7" fmla="*/ 651986 w 647700"/>
                <a:gd name="connsiteY7" fmla="*/ 112776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0" h="523875">
                  <a:moveTo>
                    <a:pt x="651986" y="112776"/>
                  </a:moveTo>
                  <a:lnTo>
                    <a:pt x="501587" y="377952"/>
                  </a:lnTo>
                  <a:lnTo>
                    <a:pt x="152305" y="530257"/>
                  </a:lnTo>
                  <a:lnTo>
                    <a:pt x="128397" y="475488"/>
                  </a:lnTo>
                  <a:lnTo>
                    <a:pt x="0" y="180975"/>
                  </a:lnTo>
                  <a:lnTo>
                    <a:pt x="453104" y="0"/>
                  </a:lnTo>
                  <a:lnTo>
                    <a:pt x="606076" y="86773"/>
                  </a:lnTo>
                  <a:lnTo>
                    <a:pt x="651986" y="112776"/>
                  </a:lnTo>
                  <a:close/>
                </a:path>
              </a:pathLst>
            </a:custGeom>
            <a:solidFill>
              <a:srgbClr val="C72A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0" name="Freeform: Shape 2339">
              <a:extLst>
                <a:ext uri="{FF2B5EF4-FFF2-40B4-BE49-F238E27FC236}">
                  <a16:creationId xmlns:a16="http://schemas.microsoft.com/office/drawing/2014/main" id="{8545B031-D04C-40D7-8AF1-95C75A26C67C}"/>
                </a:ext>
              </a:extLst>
            </p:cNvPr>
            <p:cNvSpPr/>
            <p:nvPr/>
          </p:nvSpPr>
          <p:spPr>
            <a:xfrm>
              <a:off x="5279104" y="1823529"/>
              <a:ext cx="600075" cy="466725"/>
            </a:xfrm>
            <a:custGeom>
              <a:avLst/>
              <a:gdLst>
                <a:gd name="connsiteX0" fmla="*/ 606076 w 600075"/>
                <a:gd name="connsiteY0" fmla="*/ 86773 h 466725"/>
                <a:gd name="connsiteX1" fmla="*/ 470154 w 600075"/>
                <a:gd name="connsiteY1" fmla="*/ 326326 h 466725"/>
                <a:gd name="connsiteX2" fmla="*/ 128397 w 600075"/>
                <a:gd name="connsiteY2" fmla="*/ 475488 h 466725"/>
                <a:gd name="connsiteX3" fmla="*/ 0 w 600075"/>
                <a:gd name="connsiteY3" fmla="*/ 180975 h 466725"/>
                <a:gd name="connsiteX4" fmla="*/ 453104 w 600075"/>
                <a:gd name="connsiteY4" fmla="*/ 0 h 466725"/>
                <a:gd name="connsiteX5" fmla="*/ 606076 w 600075"/>
                <a:gd name="connsiteY5" fmla="*/ 86773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0075" h="466725">
                  <a:moveTo>
                    <a:pt x="606076" y="86773"/>
                  </a:moveTo>
                  <a:lnTo>
                    <a:pt x="470154" y="326326"/>
                  </a:lnTo>
                  <a:lnTo>
                    <a:pt x="128397" y="475488"/>
                  </a:lnTo>
                  <a:lnTo>
                    <a:pt x="0" y="180975"/>
                  </a:lnTo>
                  <a:lnTo>
                    <a:pt x="453104" y="0"/>
                  </a:lnTo>
                  <a:lnTo>
                    <a:pt x="606076" y="86773"/>
                  </a:ln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1" name="Freeform: Shape 2340">
              <a:extLst>
                <a:ext uri="{FF2B5EF4-FFF2-40B4-BE49-F238E27FC236}">
                  <a16:creationId xmlns:a16="http://schemas.microsoft.com/office/drawing/2014/main" id="{749A9F49-7EC5-48F0-8051-0EE236173086}"/>
                </a:ext>
              </a:extLst>
            </p:cNvPr>
            <p:cNvSpPr/>
            <p:nvPr/>
          </p:nvSpPr>
          <p:spPr>
            <a:xfrm>
              <a:off x="5053552" y="2353786"/>
              <a:ext cx="419100" cy="638175"/>
            </a:xfrm>
            <a:custGeom>
              <a:avLst/>
              <a:gdLst>
                <a:gd name="connsiteX0" fmla="*/ 426339 w 419100"/>
                <a:gd name="connsiteY0" fmla="*/ 377857 h 638175"/>
                <a:gd name="connsiteX1" fmla="*/ 275939 w 419100"/>
                <a:gd name="connsiteY1" fmla="*/ 643033 h 638175"/>
                <a:gd name="connsiteX2" fmla="*/ 232696 w 419100"/>
                <a:gd name="connsiteY2" fmla="*/ 618458 h 638175"/>
                <a:gd name="connsiteX3" fmla="*/ 77152 w 419100"/>
                <a:gd name="connsiteY3" fmla="*/ 530257 h 638175"/>
                <a:gd name="connsiteX4" fmla="*/ 0 w 419100"/>
                <a:gd name="connsiteY4" fmla="*/ 48387 h 638175"/>
                <a:gd name="connsiteX5" fmla="*/ 321659 w 419100"/>
                <a:gd name="connsiteY5" fmla="*/ 7239 h 638175"/>
                <a:gd name="connsiteX6" fmla="*/ 377857 w 419100"/>
                <a:gd name="connsiteY6" fmla="*/ 0 h 638175"/>
                <a:gd name="connsiteX7" fmla="*/ 426339 w 419100"/>
                <a:gd name="connsiteY7" fmla="*/ 377857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100" h="638175">
                  <a:moveTo>
                    <a:pt x="426339" y="377857"/>
                  </a:moveTo>
                  <a:lnTo>
                    <a:pt x="275939" y="643033"/>
                  </a:lnTo>
                  <a:lnTo>
                    <a:pt x="232696" y="618458"/>
                  </a:lnTo>
                  <a:lnTo>
                    <a:pt x="77152" y="530257"/>
                  </a:lnTo>
                  <a:lnTo>
                    <a:pt x="0" y="48387"/>
                  </a:lnTo>
                  <a:lnTo>
                    <a:pt x="321659" y="7239"/>
                  </a:lnTo>
                  <a:lnTo>
                    <a:pt x="377857" y="0"/>
                  </a:lnTo>
                  <a:lnTo>
                    <a:pt x="426339" y="377857"/>
                  </a:lnTo>
                  <a:close/>
                </a:path>
              </a:pathLst>
            </a:custGeom>
            <a:solidFill>
              <a:srgbClr val="C72A2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2" name="Freeform: Shape 2341">
              <a:extLst>
                <a:ext uri="{FF2B5EF4-FFF2-40B4-BE49-F238E27FC236}">
                  <a16:creationId xmlns:a16="http://schemas.microsoft.com/office/drawing/2014/main" id="{C5FFCDFA-E2C3-46A6-8FCA-0291562102BA}"/>
                </a:ext>
              </a:extLst>
            </p:cNvPr>
            <p:cNvSpPr/>
            <p:nvPr/>
          </p:nvSpPr>
          <p:spPr>
            <a:xfrm>
              <a:off x="5053552" y="2361025"/>
              <a:ext cx="361950" cy="609600"/>
            </a:xfrm>
            <a:custGeom>
              <a:avLst/>
              <a:gdLst>
                <a:gd name="connsiteX0" fmla="*/ 369189 w 361950"/>
                <a:gd name="connsiteY0" fmla="*/ 370618 h 609600"/>
                <a:gd name="connsiteX1" fmla="*/ 232696 w 361950"/>
                <a:gd name="connsiteY1" fmla="*/ 611219 h 609600"/>
                <a:gd name="connsiteX2" fmla="*/ 77152 w 361950"/>
                <a:gd name="connsiteY2" fmla="*/ 523018 h 609600"/>
                <a:gd name="connsiteX3" fmla="*/ 0 w 361950"/>
                <a:gd name="connsiteY3" fmla="*/ 41148 h 609600"/>
                <a:gd name="connsiteX4" fmla="*/ 321659 w 361950"/>
                <a:gd name="connsiteY4" fmla="*/ 0 h 609600"/>
                <a:gd name="connsiteX5" fmla="*/ 369189 w 361950"/>
                <a:gd name="connsiteY5" fmla="*/ 370618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950" h="609600">
                  <a:moveTo>
                    <a:pt x="369189" y="370618"/>
                  </a:moveTo>
                  <a:lnTo>
                    <a:pt x="232696" y="611219"/>
                  </a:lnTo>
                  <a:lnTo>
                    <a:pt x="77152" y="523018"/>
                  </a:lnTo>
                  <a:lnTo>
                    <a:pt x="0" y="41148"/>
                  </a:lnTo>
                  <a:lnTo>
                    <a:pt x="321659" y="0"/>
                  </a:lnTo>
                  <a:lnTo>
                    <a:pt x="369189" y="370618"/>
                  </a:lnTo>
                  <a:close/>
                </a:path>
              </a:pathLst>
            </a:custGeom>
            <a:solidFill>
              <a:srgbClr val="E1302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3" name="Freeform: Shape 2342">
              <a:extLst>
                <a:ext uri="{FF2B5EF4-FFF2-40B4-BE49-F238E27FC236}">
                  <a16:creationId xmlns:a16="http://schemas.microsoft.com/office/drawing/2014/main" id="{3B6A1996-418E-4BE6-8B83-4A261BB20E5C}"/>
                </a:ext>
              </a:extLst>
            </p:cNvPr>
            <p:cNvSpPr/>
            <p:nvPr/>
          </p:nvSpPr>
          <p:spPr>
            <a:xfrm>
              <a:off x="3038276" y="920713"/>
              <a:ext cx="247650" cy="304800"/>
            </a:xfrm>
            <a:custGeom>
              <a:avLst/>
              <a:gdLst>
                <a:gd name="connsiteX0" fmla="*/ 87835 w 247650"/>
                <a:gd name="connsiteY0" fmla="*/ 304837 h 304800"/>
                <a:gd name="connsiteX1" fmla="*/ 19617 w 247650"/>
                <a:gd name="connsiteY1" fmla="*/ 262699 h 304800"/>
                <a:gd name="connsiteX2" fmla="*/ 19246 w 247650"/>
                <a:gd name="connsiteY2" fmla="*/ 261946 h 304800"/>
                <a:gd name="connsiteX3" fmla="*/ 99960 w 247650"/>
                <a:gd name="connsiteY3" fmla="*/ 18913 h 304800"/>
                <a:gd name="connsiteX4" fmla="*/ 167521 w 247650"/>
                <a:gd name="connsiteY4" fmla="*/ 218 h 304800"/>
                <a:gd name="connsiteX5" fmla="*/ 249222 w 247650"/>
                <a:gd name="connsiteY5" fmla="*/ 70489 h 304800"/>
                <a:gd name="connsiteX6" fmla="*/ 178951 w 247650"/>
                <a:gd name="connsiteY6" fmla="*/ 152190 h 304800"/>
                <a:gd name="connsiteX7" fmla="*/ 152503 w 247650"/>
                <a:gd name="connsiteY7" fmla="*/ 182957 h 304800"/>
                <a:gd name="connsiteX8" fmla="*/ 155472 w 247650"/>
                <a:gd name="connsiteY8" fmla="*/ 193671 h 304800"/>
                <a:gd name="connsiteX9" fmla="*/ 155920 w 247650"/>
                <a:gd name="connsiteY9" fmla="*/ 194557 h 304800"/>
                <a:gd name="connsiteX10" fmla="*/ 121847 w 247650"/>
                <a:gd name="connsiteY10" fmla="*/ 296791 h 304800"/>
                <a:gd name="connsiteX11" fmla="*/ 87835 w 247650"/>
                <a:gd name="connsiteY11" fmla="*/ 30483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304800">
                  <a:moveTo>
                    <a:pt x="87835" y="304837"/>
                  </a:moveTo>
                  <a:cubicBezTo>
                    <a:pt x="58947" y="304858"/>
                    <a:pt x="32530" y="288540"/>
                    <a:pt x="19617" y="262699"/>
                  </a:cubicBezTo>
                  <a:lnTo>
                    <a:pt x="19246" y="261946"/>
                  </a:lnTo>
                  <a:cubicBezTo>
                    <a:pt x="-25577" y="172546"/>
                    <a:pt x="10560" y="63736"/>
                    <a:pt x="99960" y="18913"/>
                  </a:cubicBezTo>
                  <a:cubicBezTo>
                    <a:pt x="121048" y="8340"/>
                    <a:pt x="143998" y="1990"/>
                    <a:pt x="167521" y="218"/>
                  </a:cubicBezTo>
                  <a:cubicBezTo>
                    <a:pt x="209487" y="-2938"/>
                    <a:pt x="246066" y="28523"/>
                    <a:pt x="249222" y="70489"/>
                  </a:cubicBezTo>
                  <a:cubicBezTo>
                    <a:pt x="252378" y="112455"/>
                    <a:pt x="220917" y="149033"/>
                    <a:pt x="178951" y="152190"/>
                  </a:cubicBezTo>
                  <a:cubicBezTo>
                    <a:pt x="163152" y="153382"/>
                    <a:pt x="151310" y="167157"/>
                    <a:pt x="152503" y="182957"/>
                  </a:cubicBezTo>
                  <a:cubicBezTo>
                    <a:pt x="152785" y="186688"/>
                    <a:pt x="153794" y="190327"/>
                    <a:pt x="155472" y="193671"/>
                  </a:cubicBezTo>
                  <a:lnTo>
                    <a:pt x="155920" y="194557"/>
                  </a:lnTo>
                  <a:cubicBezTo>
                    <a:pt x="174742" y="232197"/>
                    <a:pt x="159487" y="277969"/>
                    <a:pt x="121847" y="296791"/>
                  </a:cubicBezTo>
                  <a:cubicBezTo>
                    <a:pt x="111286" y="302072"/>
                    <a:pt x="99643" y="304826"/>
                    <a:pt x="87835" y="304837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4" name="Freeform: Shape 2343">
              <a:extLst>
                <a:ext uri="{FF2B5EF4-FFF2-40B4-BE49-F238E27FC236}">
                  <a16:creationId xmlns:a16="http://schemas.microsoft.com/office/drawing/2014/main" id="{649377C3-813E-4BC2-B5B9-91BDBCB6D9EA}"/>
                </a:ext>
              </a:extLst>
            </p:cNvPr>
            <p:cNvSpPr/>
            <p:nvPr/>
          </p:nvSpPr>
          <p:spPr>
            <a:xfrm>
              <a:off x="2754317" y="549269"/>
              <a:ext cx="4533900" cy="4562475"/>
            </a:xfrm>
            <a:custGeom>
              <a:avLst/>
              <a:gdLst>
                <a:gd name="connsiteX0" fmla="*/ 437107 w 4533900"/>
                <a:gd name="connsiteY0" fmla="*/ 884269 h 4562475"/>
                <a:gd name="connsiteX1" fmla="*/ 769377 w 4533900"/>
                <a:gd name="connsiteY1" fmla="*/ 1072749 h 4562475"/>
                <a:gd name="connsiteX2" fmla="*/ 901727 w 4533900"/>
                <a:gd name="connsiteY2" fmla="*/ 2337622 h 4562475"/>
                <a:gd name="connsiteX3" fmla="*/ 939922 w 4533900"/>
                <a:gd name="connsiteY3" fmla="*/ 2395972 h 4562475"/>
                <a:gd name="connsiteX4" fmla="*/ 1205041 w 4533900"/>
                <a:gd name="connsiteY4" fmla="*/ 2546362 h 4562475"/>
                <a:gd name="connsiteX5" fmla="*/ 1308916 w 4533900"/>
                <a:gd name="connsiteY5" fmla="*/ 2517677 h 4562475"/>
                <a:gd name="connsiteX6" fmla="*/ 1318731 w 4533900"/>
                <a:gd name="connsiteY6" fmla="*/ 2484069 h 4562475"/>
                <a:gd name="connsiteX7" fmla="*/ 1332923 w 4533900"/>
                <a:gd name="connsiteY7" fmla="*/ 2213178 h 4562475"/>
                <a:gd name="connsiteX8" fmla="*/ 1406885 w 4533900"/>
                <a:gd name="connsiteY8" fmla="*/ 2260241 h 4562475"/>
                <a:gd name="connsiteX9" fmla="*/ 1512089 w 4533900"/>
                <a:gd name="connsiteY9" fmla="*/ 2236857 h 4562475"/>
                <a:gd name="connsiteX10" fmla="*/ 1488705 w 4533900"/>
                <a:gd name="connsiteY10" fmla="*/ 2131653 h 4562475"/>
                <a:gd name="connsiteX11" fmla="*/ 1342067 w 4533900"/>
                <a:gd name="connsiteY11" fmla="*/ 2038356 h 4562475"/>
                <a:gd name="connsiteX12" fmla="*/ 1357136 w 4533900"/>
                <a:gd name="connsiteY12" fmla="*/ 1750615 h 4562475"/>
                <a:gd name="connsiteX13" fmla="*/ 1461292 w 4533900"/>
                <a:gd name="connsiteY13" fmla="*/ 1816900 h 4562475"/>
                <a:gd name="connsiteX14" fmla="*/ 1566495 w 4533900"/>
                <a:gd name="connsiteY14" fmla="*/ 1793516 h 4562475"/>
                <a:gd name="connsiteX15" fmla="*/ 1543112 w 4533900"/>
                <a:gd name="connsiteY15" fmla="*/ 1688312 h 4562475"/>
                <a:gd name="connsiteX16" fmla="*/ 1366299 w 4533900"/>
                <a:gd name="connsiteY16" fmla="*/ 1575793 h 4562475"/>
                <a:gd name="connsiteX17" fmla="*/ 1374662 w 4533900"/>
                <a:gd name="connsiteY17" fmla="*/ 1416107 h 4562475"/>
                <a:gd name="connsiteX18" fmla="*/ 1676395 w 4533900"/>
                <a:gd name="connsiteY18" fmla="*/ 1587261 h 4562475"/>
                <a:gd name="connsiteX19" fmla="*/ 1676395 w 4533900"/>
                <a:gd name="connsiteY19" fmla="*/ 1865896 h 4562475"/>
                <a:gd name="connsiteX20" fmla="*/ 1676395 w 4533900"/>
                <a:gd name="connsiteY20" fmla="*/ 1944134 h 4562475"/>
                <a:gd name="connsiteX21" fmla="*/ 1676395 w 4533900"/>
                <a:gd name="connsiteY21" fmla="*/ 2265289 h 4562475"/>
                <a:gd name="connsiteX22" fmla="*/ 1600173 w 4533900"/>
                <a:gd name="connsiteY22" fmla="*/ 2341372 h 4562475"/>
                <a:gd name="connsiteX23" fmla="*/ 1635485 w 4533900"/>
                <a:gd name="connsiteY23" fmla="*/ 2405716 h 4562475"/>
                <a:gd name="connsiteX24" fmla="*/ 1676395 w 4533900"/>
                <a:gd name="connsiteY24" fmla="*/ 2431738 h 4562475"/>
                <a:gd name="connsiteX25" fmla="*/ 1676395 w 4533900"/>
                <a:gd name="connsiteY25" fmla="*/ 3886206 h 4562475"/>
                <a:gd name="connsiteX26" fmla="*/ 1904995 w 4533900"/>
                <a:gd name="connsiteY26" fmla="*/ 4114806 h 4562475"/>
                <a:gd name="connsiteX27" fmla="*/ 3044109 w 4533900"/>
                <a:gd name="connsiteY27" fmla="*/ 4114806 h 4562475"/>
                <a:gd name="connsiteX28" fmla="*/ 3196023 w 4533900"/>
                <a:gd name="connsiteY28" fmla="*/ 4335033 h 4562475"/>
                <a:gd name="connsiteX29" fmla="*/ 3201986 w 4533900"/>
                <a:gd name="connsiteY29" fmla="*/ 4341815 h 4562475"/>
                <a:gd name="connsiteX30" fmla="*/ 3208768 w 4533900"/>
                <a:gd name="connsiteY30" fmla="*/ 4347778 h 4562475"/>
                <a:gd name="connsiteX31" fmla="*/ 4319383 w 4533900"/>
                <a:gd name="connsiteY31" fmla="*/ 4335127 h 4562475"/>
                <a:gd name="connsiteX32" fmla="*/ 4319383 w 4533900"/>
                <a:gd name="connsiteY32" fmla="*/ 3237163 h 4562475"/>
                <a:gd name="connsiteX33" fmla="*/ 4306638 w 4533900"/>
                <a:gd name="connsiteY33" fmla="*/ 3224418 h 4562475"/>
                <a:gd name="connsiteX34" fmla="*/ 4267185 w 4533900"/>
                <a:gd name="connsiteY34" fmla="*/ 3188423 h 4562475"/>
                <a:gd name="connsiteX35" fmla="*/ 4267185 w 4533900"/>
                <a:gd name="connsiteY35" fmla="*/ 919244 h 4562475"/>
                <a:gd name="connsiteX36" fmla="*/ 4038582 w 4533900"/>
                <a:gd name="connsiteY36" fmla="*/ 690647 h 4562475"/>
                <a:gd name="connsiteX37" fmla="*/ 4031451 w 4533900"/>
                <a:gd name="connsiteY37" fmla="*/ 690759 h 4562475"/>
                <a:gd name="connsiteX38" fmla="*/ 2778971 w 4533900"/>
                <a:gd name="connsiteY38" fmla="*/ 729897 h 4562475"/>
                <a:gd name="connsiteX39" fmla="*/ 2430984 w 4533900"/>
                <a:gd name="connsiteY39" fmla="*/ 542512 h 4562475"/>
                <a:gd name="connsiteX40" fmla="*/ 2327762 w 4533900"/>
                <a:gd name="connsiteY40" fmla="*/ 573477 h 4562475"/>
                <a:gd name="connsiteX41" fmla="*/ 2358728 w 4533900"/>
                <a:gd name="connsiteY41" fmla="*/ 676700 h 4562475"/>
                <a:gd name="connsiteX42" fmla="*/ 2475152 w 4533900"/>
                <a:gd name="connsiteY42" fmla="*/ 739384 h 4562475"/>
                <a:gd name="connsiteX43" fmla="*/ 2171952 w 4533900"/>
                <a:gd name="connsiteY43" fmla="*/ 748909 h 4562475"/>
                <a:gd name="connsiteX44" fmla="*/ 2009770 w 4533900"/>
                <a:gd name="connsiteY44" fmla="*/ 661507 h 4562475"/>
                <a:gd name="connsiteX45" fmla="*/ 2563449 w 4533900"/>
                <a:gd name="connsiteY45" fmla="*/ 289861 h 4562475"/>
                <a:gd name="connsiteX46" fmla="*/ 2584235 w 4533900"/>
                <a:gd name="connsiteY46" fmla="*/ 184122 h 4562475"/>
                <a:gd name="connsiteX47" fmla="*/ 2558572 w 4533900"/>
                <a:gd name="connsiteY47" fmla="*/ 160321 h 4562475"/>
                <a:gd name="connsiteX48" fmla="*/ 2293405 w 4533900"/>
                <a:gd name="connsiteY48" fmla="*/ 9931 h 4562475"/>
                <a:gd name="connsiteX49" fmla="*/ 2223730 w 4533900"/>
                <a:gd name="connsiteY49" fmla="*/ 7073 h 4562475"/>
                <a:gd name="connsiteX50" fmla="*/ 1070157 w 4533900"/>
                <a:gd name="connsiteY50" fmla="*/ 542521 h 4562475"/>
                <a:gd name="connsiteX51" fmla="*/ 737877 w 4533900"/>
                <a:gd name="connsiteY51" fmla="*/ 354031 h 4562475"/>
                <a:gd name="connsiteX52" fmla="*/ 209926 w 4533900"/>
                <a:gd name="connsiteY52" fmla="*/ 199831 h 4562475"/>
                <a:gd name="connsiteX53" fmla="*/ 273 w 4533900"/>
                <a:gd name="connsiteY53" fmla="*/ 388635 h 4562475"/>
                <a:gd name="connsiteX54" fmla="*/ 33847 w 4533900"/>
                <a:gd name="connsiteY54" fmla="*/ 510231 h 4562475"/>
                <a:gd name="connsiteX55" fmla="*/ 437107 w 4533900"/>
                <a:gd name="connsiteY55" fmla="*/ 884269 h 4562475"/>
                <a:gd name="connsiteX56" fmla="*/ 1218633 w 4533900"/>
                <a:gd name="connsiteY56" fmla="*/ 1481820 h 4562475"/>
                <a:gd name="connsiteX57" fmla="*/ 1183905 w 4533900"/>
                <a:gd name="connsiteY57" fmla="*/ 1459712 h 4562475"/>
                <a:gd name="connsiteX58" fmla="*/ 1078701 w 4533900"/>
                <a:gd name="connsiteY58" fmla="*/ 1483096 h 4562475"/>
                <a:gd name="connsiteX59" fmla="*/ 1102085 w 4533900"/>
                <a:gd name="connsiteY59" fmla="*/ 1588300 h 4562475"/>
                <a:gd name="connsiteX60" fmla="*/ 1209470 w 4533900"/>
                <a:gd name="connsiteY60" fmla="*/ 1656632 h 4562475"/>
                <a:gd name="connsiteX61" fmla="*/ 1194430 w 4533900"/>
                <a:gd name="connsiteY61" fmla="*/ 1944373 h 4562475"/>
                <a:gd name="connsiteX62" fmla="*/ 1183952 w 4533900"/>
                <a:gd name="connsiteY62" fmla="*/ 1937705 h 4562475"/>
                <a:gd name="connsiteX63" fmla="*/ 1078749 w 4533900"/>
                <a:gd name="connsiteY63" fmla="*/ 1961089 h 4562475"/>
                <a:gd name="connsiteX64" fmla="*/ 1102133 w 4533900"/>
                <a:gd name="connsiteY64" fmla="*/ 2066293 h 4562475"/>
                <a:gd name="connsiteX65" fmla="*/ 1185286 w 4533900"/>
                <a:gd name="connsiteY65" fmla="*/ 2119214 h 4562475"/>
                <a:gd name="connsiteX66" fmla="*/ 1173037 w 4533900"/>
                <a:gd name="connsiteY66" fmla="*/ 2352986 h 4562475"/>
                <a:gd name="connsiteX67" fmla="*/ 1049269 w 4533900"/>
                <a:gd name="connsiteY67" fmla="*/ 2282777 h 4562475"/>
                <a:gd name="connsiteX68" fmla="*/ 932273 w 4533900"/>
                <a:gd name="connsiteY68" fmla="*/ 1165161 h 4562475"/>
                <a:gd name="connsiteX69" fmla="*/ 1226481 w 4533900"/>
                <a:gd name="connsiteY69" fmla="*/ 1332039 h 4562475"/>
                <a:gd name="connsiteX70" fmla="*/ 1904995 w 4533900"/>
                <a:gd name="connsiteY70" fmla="*/ 3962406 h 4562475"/>
                <a:gd name="connsiteX71" fmla="*/ 1828795 w 4533900"/>
                <a:gd name="connsiteY71" fmla="*/ 3886206 h 4562475"/>
                <a:gd name="connsiteX72" fmla="*/ 1828795 w 4533900"/>
                <a:gd name="connsiteY72" fmla="*/ 2514606 h 4562475"/>
                <a:gd name="connsiteX73" fmla="*/ 1905053 w 4533900"/>
                <a:gd name="connsiteY73" fmla="*/ 2438464 h 4562475"/>
                <a:gd name="connsiteX74" fmla="*/ 1869752 w 4533900"/>
                <a:gd name="connsiteY74" fmla="*/ 2374112 h 4562475"/>
                <a:gd name="connsiteX75" fmla="*/ 1828795 w 4533900"/>
                <a:gd name="connsiteY75" fmla="*/ 2348080 h 4562475"/>
                <a:gd name="connsiteX76" fmla="*/ 1828795 w 4533900"/>
                <a:gd name="connsiteY76" fmla="*/ 2050738 h 4562475"/>
                <a:gd name="connsiteX77" fmla="*/ 1940285 w 4533900"/>
                <a:gd name="connsiteY77" fmla="*/ 2121690 h 4562475"/>
                <a:gd name="connsiteX78" fmla="*/ 2045489 w 4533900"/>
                <a:gd name="connsiteY78" fmla="*/ 2098306 h 4562475"/>
                <a:gd name="connsiteX79" fmla="*/ 2022105 w 4533900"/>
                <a:gd name="connsiteY79" fmla="*/ 1993102 h 4562475"/>
                <a:gd name="connsiteX80" fmla="*/ 1828795 w 4533900"/>
                <a:gd name="connsiteY80" fmla="*/ 1870106 h 4562475"/>
                <a:gd name="connsiteX81" fmla="*/ 1828795 w 4533900"/>
                <a:gd name="connsiteY81" fmla="*/ 1673710 h 4562475"/>
                <a:gd name="connsiteX82" fmla="*/ 2229797 w 4533900"/>
                <a:gd name="connsiteY82" fmla="*/ 1901196 h 4562475"/>
                <a:gd name="connsiteX83" fmla="*/ 2234169 w 4533900"/>
                <a:gd name="connsiteY83" fmla="*/ 1928523 h 4562475"/>
                <a:gd name="connsiteX84" fmla="*/ 2461922 w 4533900"/>
                <a:gd name="connsiteY84" fmla="*/ 2871131 h 4562475"/>
                <a:gd name="connsiteX85" fmla="*/ 2811880 w 4533900"/>
                <a:gd name="connsiteY85" fmla="*/ 2971615 h 4562475"/>
                <a:gd name="connsiteX86" fmla="*/ 2819395 w 4533900"/>
                <a:gd name="connsiteY86" fmla="*/ 2971806 h 4562475"/>
                <a:gd name="connsiteX87" fmla="*/ 3505077 w 4533900"/>
                <a:gd name="connsiteY87" fmla="*/ 2285888 h 4562475"/>
                <a:gd name="connsiteX88" fmla="*/ 3107431 w 4533900"/>
                <a:gd name="connsiteY88" fmla="*/ 1663680 h 4562475"/>
                <a:gd name="connsiteX89" fmla="*/ 3243029 w 4533900"/>
                <a:gd name="connsiteY89" fmla="*/ 1424650 h 4562475"/>
                <a:gd name="connsiteX90" fmla="*/ 3214340 w 4533900"/>
                <a:gd name="connsiteY90" fmla="*/ 1320828 h 4562475"/>
                <a:gd name="connsiteX91" fmla="*/ 3015505 w 4533900"/>
                <a:gd name="connsiteY91" fmla="*/ 1208033 h 4562475"/>
                <a:gd name="connsiteX92" fmla="*/ 2949640 w 4533900"/>
                <a:gd name="connsiteY92" fmla="*/ 1203556 h 4562475"/>
                <a:gd name="connsiteX93" fmla="*/ 2530540 w 4533900"/>
                <a:gd name="connsiteY93" fmla="*/ 1370977 h 4562475"/>
                <a:gd name="connsiteX94" fmla="*/ 2128747 w 4533900"/>
                <a:gd name="connsiteY94" fmla="*/ 1143006 h 4562475"/>
                <a:gd name="connsiteX95" fmla="*/ 3733795 w 4533900"/>
                <a:gd name="connsiteY95" fmla="*/ 1143006 h 4562475"/>
                <a:gd name="connsiteX96" fmla="*/ 3809995 w 4533900"/>
                <a:gd name="connsiteY96" fmla="*/ 1219206 h 4562475"/>
                <a:gd name="connsiteX97" fmla="*/ 3809995 w 4533900"/>
                <a:gd name="connsiteY97" fmla="*/ 3002114 h 4562475"/>
                <a:gd name="connsiteX98" fmla="*/ 3757703 w 4533900"/>
                <a:gd name="connsiteY98" fmla="*/ 3000209 h 4562475"/>
                <a:gd name="connsiteX99" fmla="*/ 3228332 w 4533900"/>
                <a:gd name="connsiteY99" fmla="*/ 3205787 h 4562475"/>
                <a:gd name="connsiteX100" fmla="*/ 3200395 w 4533900"/>
                <a:gd name="connsiteY100" fmla="*/ 3200406 h 4562475"/>
                <a:gd name="connsiteX101" fmla="*/ 2311398 w 4533900"/>
                <a:gd name="connsiteY101" fmla="*/ 3200406 h 4562475"/>
                <a:gd name="connsiteX102" fmla="*/ 2235198 w 4533900"/>
                <a:gd name="connsiteY102" fmla="*/ 3276606 h 4562475"/>
                <a:gd name="connsiteX103" fmla="*/ 2311398 w 4533900"/>
                <a:gd name="connsiteY103" fmla="*/ 3352806 h 4562475"/>
                <a:gd name="connsiteX104" fmla="*/ 3102468 w 4533900"/>
                <a:gd name="connsiteY104" fmla="*/ 3352806 h 4562475"/>
                <a:gd name="connsiteX105" fmla="*/ 3023887 w 4533900"/>
                <a:gd name="connsiteY105" fmla="*/ 3505206 h 4562475"/>
                <a:gd name="connsiteX106" fmla="*/ 2578117 w 4533900"/>
                <a:gd name="connsiteY106" fmla="*/ 3505206 h 4562475"/>
                <a:gd name="connsiteX107" fmla="*/ 2501917 w 4533900"/>
                <a:gd name="connsiteY107" fmla="*/ 3581406 h 4562475"/>
                <a:gd name="connsiteX108" fmla="*/ 2578117 w 4533900"/>
                <a:gd name="connsiteY108" fmla="*/ 3657606 h 4562475"/>
                <a:gd name="connsiteX109" fmla="*/ 2982491 w 4533900"/>
                <a:gd name="connsiteY109" fmla="*/ 3657606 h 4562475"/>
                <a:gd name="connsiteX110" fmla="*/ 2992016 w 4533900"/>
                <a:gd name="connsiteY110" fmla="*/ 3962406 h 4562475"/>
                <a:gd name="connsiteX111" fmla="*/ 2301111 w 4533900"/>
                <a:gd name="connsiteY111" fmla="*/ 2346775 h 4562475"/>
                <a:gd name="connsiteX112" fmla="*/ 2338763 w 4533900"/>
                <a:gd name="connsiteY112" fmla="*/ 2401011 h 4562475"/>
                <a:gd name="connsiteX113" fmla="*/ 2404676 w 4533900"/>
                <a:gd name="connsiteY113" fmla="*/ 2438406 h 4562475"/>
                <a:gd name="connsiteX114" fmla="*/ 2308293 w 4533900"/>
                <a:gd name="connsiteY114" fmla="*/ 2438406 h 4562475"/>
                <a:gd name="connsiteX115" fmla="*/ 2285995 w 4533900"/>
                <a:gd name="connsiteY115" fmla="*/ 2286006 h 4562475"/>
                <a:gd name="connsiteX116" fmla="*/ 2286833 w 4533900"/>
                <a:gd name="connsiteY116" fmla="*/ 2257555 h 4562475"/>
                <a:gd name="connsiteX117" fmla="*/ 2759978 w 4533900"/>
                <a:gd name="connsiteY117" fmla="*/ 1851475 h 4562475"/>
                <a:gd name="connsiteX118" fmla="*/ 2871811 w 4533900"/>
                <a:gd name="connsiteY118" fmla="*/ 1802698 h 4562475"/>
                <a:gd name="connsiteX119" fmla="*/ 2939210 w 4533900"/>
                <a:gd name="connsiteY119" fmla="*/ 1981187 h 4562475"/>
                <a:gd name="connsiteX120" fmla="*/ 2776609 w 4533900"/>
                <a:gd name="connsiteY120" fmla="*/ 1981187 h 4562475"/>
                <a:gd name="connsiteX121" fmla="*/ 3352795 w 4533900"/>
                <a:gd name="connsiteY121" fmla="*/ 2286006 h 4562475"/>
                <a:gd name="connsiteX122" fmla="*/ 3330497 w 4533900"/>
                <a:gd name="connsiteY122" fmla="*/ 2438406 h 4562475"/>
                <a:gd name="connsiteX123" fmla="*/ 3117137 w 4533900"/>
                <a:gd name="connsiteY123" fmla="*/ 2438406 h 4562475"/>
                <a:gd name="connsiteX124" fmla="*/ 3124214 w 4533900"/>
                <a:gd name="connsiteY124" fmla="*/ 2286006 h 4562475"/>
                <a:gd name="connsiteX125" fmla="*/ 3117270 w 4533900"/>
                <a:gd name="connsiteY125" fmla="*/ 2133606 h 4562475"/>
                <a:gd name="connsiteX126" fmla="*/ 3330316 w 4533900"/>
                <a:gd name="connsiteY126" fmla="*/ 2133606 h 4562475"/>
                <a:gd name="connsiteX127" fmla="*/ 3352795 w 4533900"/>
                <a:gd name="connsiteY127" fmla="*/ 2286006 h 4562475"/>
                <a:gd name="connsiteX128" fmla="*/ 2971795 w 4533900"/>
                <a:gd name="connsiteY128" fmla="*/ 2286006 h 4562475"/>
                <a:gd name="connsiteX129" fmla="*/ 2964337 w 4533900"/>
                <a:gd name="connsiteY129" fmla="*/ 2438406 h 4562475"/>
                <a:gd name="connsiteX130" fmla="*/ 2674615 w 4533900"/>
                <a:gd name="connsiteY130" fmla="*/ 2438406 h 4562475"/>
                <a:gd name="connsiteX131" fmla="*/ 2673843 w 4533900"/>
                <a:gd name="connsiteY131" fmla="*/ 2431081 h 4562475"/>
                <a:gd name="connsiteX132" fmla="*/ 2673491 w 4533900"/>
                <a:gd name="connsiteY132" fmla="*/ 2428671 h 4562475"/>
                <a:gd name="connsiteX133" fmla="*/ 2791858 w 4533900"/>
                <a:gd name="connsiteY133" fmla="*/ 2220007 h 4562475"/>
                <a:gd name="connsiteX134" fmla="*/ 2801164 w 4533900"/>
                <a:gd name="connsiteY134" fmla="*/ 2172716 h 4562475"/>
                <a:gd name="connsiteX135" fmla="*/ 2796154 w 4533900"/>
                <a:gd name="connsiteY135" fmla="*/ 2133606 h 4562475"/>
                <a:gd name="connsiteX136" fmla="*/ 2964242 w 4533900"/>
                <a:gd name="connsiteY136" fmla="*/ 2133606 h 4562475"/>
                <a:gd name="connsiteX137" fmla="*/ 2971795 w 4533900"/>
                <a:gd name="connsiteY137" fmla="*/ 2286006 h 4562475"/>
                <a:gd name="connsiteX138" fmla="*/ 2543475 w 4533900"/>
                <a:gd name="connsiteY138" fmla="*/ 2590806 h 4562475"/>
                <a:gd name="connsiteX139" fmla="*/ 2597148 w 4533900"/>
                <a:gd name="connsiteY139" fmla="*/ 2770714 h 4562475"/>
                <a:gd name="connsiteX140" fmla="*/ 2382036 w 4533900"/>
                <a:gd name="connsiteY140" fmla="*/ 2590806 h 4562475"/>
                <a:gd name="connsiteX141" fmla="*/ 2747005 w 4533900"/>
                <a:gd name="connsiteY141" fmla="*/ 2732786 h 4562475"/>
                <a:gd name="connsiteX142" fmla="*/ 2699542 w 4533900"/>
                <a:gd name="connsiteY142" fmla="*/ 2590806 h 4562475"/>
                <a:gd name="connsiteX143" fmla="*/ 2939181 w 4533900"/>
                <a:gd name="connsiteY143" fmla="*/ 2590806 h 4562475"/>
                <a:gd name="connsiteX144" fmla="*/ 2819395 w 4533900"/>
                <a:gd name="connsiteY144" fmla="*/ 2819406 h 4562475"/>
                <a:gd name="connsiteX145" fmla="*/ 2747005 w 4533900"/>
                <a:gd name="connsiteY145" fmla="*/ 2732786 h 4562475"/>
                <a:gd name="connsiteX146" fmla="*/ 3094839 w 4533900"/>
                <a:gd name="connsiteY146" fmla="*/ 2590806 h 4562475"/>
                <a:gd name="connsiteX147" fmla="*/ 3256764 w 4533900"/>
                <a:gd name="connsiteY147" fmla="*/ 2590806 h 4562475"/>
                <a:gd name="connsiteX148" fmla="*/ 3040832 w 4533900"/>
                <a:gd name="connsiteY148" fmla="*/ 2771086 h 4562475"/>
                <a:gd name="connsiteX149" fmla="*/ 3094839 w 4533900"/>
                <a:gd name="connsiteY149" fmla="*/ 2590806 h 4562475"/>
                <a:gd name="connsiteX150" fmla="*/ 3095106 w 4533900"/>
                <a:gd name="connsiteY150" fmla="*/ 1981206 h 4562475"/>
                <a:gd name="connsiteX151" fmla="*/ 3041299 w 4533900"/>
                <a:gd name="connsiteY151" fmla="*/ 1800907 h 4562475"/>
                <a:gd name="connsiteX152" fmla="*/ 3256593 w 4533900"/>
                <a:gd name="connsiteY152" fmla="*/ 1981206 h 4562475"/>
                <a:gd name="connsiteX153" fmla="*/ 2972604 w 4533900"/>
                <a:gd name="connsiteY153" fmla="*/ 1592481 h 4562475"/>
                <a:gd name="connsiteX154" fmla="*/ 2914064 w 4533900"/>
                <a:gd name="connsiteY154" fmla="*/ 1618017 h 4562475"/>
                <a:gd name="connsiteX155" fmla="*/ 2911206 w 4533900"/>
                <a:gd name="connsiteY155" fmla="*/ 1619275 h 4562475"/>
                <a:gd name="connsiteX156" fmla="*/ 2716525 w 4533900"/>
                <a:gd name="connsiteY156" fmla="*/ 1704190 h 4562475"/>
                <a:gd name="connsiteX157" fmla="*/ 2626104 w 4533900"/>
                <a:gd name="connsiteY157" fmla="*/ 1496869 h 4562475"/>
                <a:gd name="connsiteX158" fmla="*/ 2972185 w 4533900"/>
                <a:gd name="connsiteY158" fmla="*/ 1358614 h 4562475"/>
                <a:gd name="connsiteX159" fmla="*/ 3072884 w 4533900"/>
                <a:gd name="connsiteY159" fmla="*/ 1415764 h 4562475"/>
                <a:gd name="connsiteX160" fmla="*/ 2611302 w 4533900"/>
                <a:gd name="connsiteY160" fmla="*/ 1890280 h 4562475"/>
                <a:gd name="connsiteX161" fmla="*/ 2646764 w 4533900"/>
                <a:gd name="connsiteY161" fmla="*/ 2166905 h 4562475"/>
                <a:gd name="connsiteX162" fmla="*/ 2546513 w 4533900"/>
                <a:gd name="connsiteY162" fmla="*/ 2343642 h 4562475"/>
                <a:gd name="connsiteX163" fmla="*/ 2445805 w 4533900"/>
                <a:gd name="connsiteY163" fmla="*/ 2286492 h 4562475"/>
                <a:gd name="connsiteX164" fmla="*/ 2387217 w 4533900"/>
                <a:gd name="connsiteY164" fmla="*/ 1920503 h 4562475"/>
                <a:gd name="connsiteX165" fmla="*/ 2135757 w 4533900"/>
                <a:gd name="connsiteY165" fmla="*/ 902471 h 4562475"/>
                <a:gd name="connsiteX166" fmla="*/ 2299435 w 4533900"/>
                <a:gd name="connsiteY166" fmla="*/ 990606 h 4562475"/>
                <a:gd name="connsiteX167" fmla="*/ 1861456 w 4533900"/>
                <a:gd name="connsiteY167" fmla="*/ 990606 h 4562475"/>
                <a:gd name="connsiteX168" fmla="*/ 1860199 w 4533900"/>
                <a:gd name="connsiteY168" fmla="*/ 990672 h 4562475"/>
                <a:gd name="connsiteX169" fmla="*/ 1829881 w 4533900"/>
                <a:gd name="connsiteY169" fmla="*/ 973470 h 4562475"/>
                <a:gd name="connsiteX170" fmla="*/ 1902614 w 4533900"/>
                <a:gd name="connsiteY170" fmla="*/ 909757 h 4562475"/>
                <a:gd name="connsiteX171" fmla="*/ 1694311 w 4533900"/>
                <a:gd name="connsiteY171" fmla="*/ 896575 h 4562475"/>
                <a:gd name="connsiteX172" fmla="*/ 1675461 w 4533900"/>
                <a:gd name="connsiteY172" fmla="*/ 885878 h 4562475"/>
                <a:gd name="connsiteX173" fmla="*/ 1713561 w 4533900"/>
                <a:gd name="connsiteY173" fmla="*/ 860294 h 4562475"/>
                <a:gd name="connsiteX174" fmla="*/ 1694311 w 4533900"/>
                <a:gd name="connsiteY174" fmla="*/ 896575 h 4562475"/>
                <a:gd name="connsiteX175" fmla="*/ 4114795 w 4533900"/>
                <a:gd name="connsiteY175" fmla="*/ 3321250 h 4562475"/>
                <a:gd name="connsiteX176" fmla="*/ 3962395 w 4533900"/>
                <a:gd name="connsiteY176" fmla="*/ 3473650 h 4562475"/>
                <a:gd name="connsiteX177" fmla="*/ 3962395 w 4533900"/>
                <a:gd name="connsiteY177" fmla="*/ 3186709 h 4562475"/>
                <a:gd name="connsiteX178" fmla="*/ 4114795 w 4533900"/>
                <a:gd name="connsiteY178" fmla="*/ 3263157 h 4562475"/>
                <a:gd name="connsiteX179" fmla="*/ 4114795 w 4533900"/>
                <a:gd name="connsiteY179" fmla="*/ 3536762 h 4562475"/>
                <a:gd name="connsiteX180" fmla="*/ 4114795 w 4533900"/>
                <a:gd name="connsiteY180" fmla="*/ 3599265 h 4562475"/>
                <a:gd name="connsiteX181" fmla="*/ 4047386 w 4533900"/>
                <a:gd name="connsiteY181" fmla="*/ 3674970 h 4562475"/>
                <a:gd name="connsiteX182" fmla="*/ 3965653 w 4533900"/>
                <a:gd name="connsiteY182" fmla="*/ 3685905 h 4562475"/>
                <a:gd name="connsiteX183" fmla="*/ 3809995 w 4533900"/>
                <a:gd name="connsiteY183" fmla="*/ 3626050 h 4562475"/>
                <a:gd name="connsiteX184" fmla="*/ 3473639 w 4533900"/>
                <a:gd name="connsiteY184" fmla="*/ 3962406 h 4562475"/>
                <a:gd name="connsiteX185" fmla="*/ 3149350 w 4533900"/>
                <a:gd name="connsiteY185" fmla="*/ 3962406 h 4562475"/>
                <a:gd name="connsiteX186" fmla="*/ 3580622 w 4533900"/>
                <a:gd name="connsiteY186" fmla="*/ 3177738 h 4562475"/>
                <a:gd name="connsiteX187" fmla="*/ 3757703 w 4533900"/>
                <a:gd name="connsiteY187" fmla="*/ 3152581 h 4562475"/>
                <a:gd name="connsiteX188" fmla="*/ 3809995 w 4533900"/>
                <a:gd name="connsiteY188" fmla="*/ 3154914 h 4562475"/>
                <a:gd name="connsiteX189" fmla="*/ 3809995 w 4533900"/>
                <a:gd name="connsiteY189" fmla="*/ 3841562 h 4562475"/>
                <a:gd name="connsiteX190" fmla="*/ 3809995 w 4533900"/>
                <a:gd name="connsiteY190" fmla="*/ 3886206 h 4562475"/>
                <a:gd name="connsiteX191" fmla="*/ 3733795 w 4533900"/>
                <a:gd name="connsiteY191" fmla="*/ 3962406 h 4562475"/>
                <a:gd name="connsiteX192" fmla="*/ 3689151 w 4533900"/>
                <a:gd name="connsiteY192" fmla="*/ 3962406 h 4562475"/>
                <a:gd name="connsiteX193" fmla="*/ 3321239 w 4533900"/>
                <a:gd name="connsiteY193" fmla="*/ 4114806 h 4562475"/>
                <a:gd name="connsiteX194" fmla="*/ 3259431 w 4533900"/>
                <a:gd name="connsiteY194" fmla="*/ 4176614 h 4562475"/>
                <a:gd name="connsiteX195" fmla="*/ 3216340 w 4533900"/>
                <a:gd name="connsiteY195" fmla="*/ 4114806 h 4562475"/>
                <a:gd name="connsiteX196" fmla="*/ 3757703 w 4533900"/>
                <a:gd name="connsiteY196" fmla="*/ 4419606 h 4562475"/>
                <a:gd name="connsiteX197" fmla="*/ 3367178 w 4533900"/>
                <a:gd name="connsiteY197" fmla="*/ 4284351 h 4562475"/>
                <a:gd name="connsiteX198" fmla="*/ 3536723 w 4533900"/>
                <a:gd name="connsiteY198" fmla="*/ 4114806 h 4562475"/>
                <a:gd name="connsiteX199" fmla="*/ 3733795 w 4533900"/>
                <a:gd name="connsiteY199" fmla="*/ 4114806 h 4562475"/>
                <a:gd name="connsiteX200" fmla="*/ 3962395 w 4533900"/>
                <a:gd name="connsiteY200" fmla="*/ 3886206 h 4562475"/>
                <a:gd name="connsiteX201" fmla="*/ 3962395 w 4533900"/>
                <a:gd name="connsiteY201" fmla="*/ 3840095 h 4562475"/>
                <a:gd name="connsiteX202" fmla="*/ 4066951 w 4533900"/>
                <a:gd name="connsiteY202" fmla="*/ 3826103 h 4562475"/>
                <a:gd name="connsiteX203" fmla="*/ 4267195 w 4533900"/>
                <a:gd name="connsiteY203" fmla="*/ 3599265 h 4562475"/>
                <a:gd name="connsiteX204" fmla="*/ 4267195 w 4533900"/>
                <a:gd name="connsiteY204" fmla="*/ 3410108 h 4562475"/>
                <a:gd name="connsiteX205" fmla="*/ 4134483 w 4533900"/>
                <a:gd name="connsiteY205" fmla="*/ 4295581 h 4562475"/>
                <a:gd name="connsiteX206" fmla="*/ 3757703 w 4533900"/>
                <a:gd name="connsiteY206" fmla="*/ 4419606 h 4562475"/>
                <a:gd name="connsiteX207" fmla="*/ 2742785 w 4533900"/>
                <a:gd name="connsiteY207" fmla="*/ 883497 h 4562475"/>
                <a:gd name="connsiteX208" fmla="*/ 2783267 w 4533900"/>
                <a:gd name="connsiteY208" fmla="*/ 905300 h 4562475"/>
                <a:gd name="connsiteX209" fmla="*/ 2883479 w 4533900"/>
                <a:gd name="connsiteY209" fmla="*/ 879106 h 4562475"/>
                <a:gd name="connsiteX210" fmla="*/ 4036214 w 4533900"/>
                <a:gd name="connsiteY210" fmla="*/ 843083 h 4562475"/>
                <a:gd name="connsiteX211" fmla="*/ 4114758 w 4533900"/>
                <a:gd name="connsiteY211" fmla="*/ 916864 h 4562475"/>
                <a:gd name="connsiteX212" fmla="*/ 4114795 w 4533900"/>
                <a:gd name="connsiteY212" fmla="*/ 919283 h 4562475"/>
                <a:gd name="connsiteX213" fmla="*/ 4114795 w 4533900"/>
                <a:gd name="connsiteY213" fmla="*/ 3086353 h 4562475"/>
                <a:gd name="connsiteX214" fmla="*/ 3962395 w 4533900"/>
                <a:gd name="connsiteY214" fmla="*/ 3027394 h 4562475"/>
                <a:gd name="connsiteX215" fmla="*/ 3962395 w 4533900"/>
                <a:gd name="connsiteY215" fmla="*/ 1219206 h 4562475"/>
                <a:gd name="connsiteX216" fmla="*/ 3733795 w 4533900"/>
                <a:gd name="connsiteY216" fmla="*/ 990606 h 4562475"/>
                <a:gd name="connsiteX217" fmla="*/ 2513642 w 4533900"/>
                <a:gd name="connsiteY217" fmla="*/ 990606 h 4562475"/>
                <a:gd name="connsiteX218" fmla="*/ 2474542 w 4533900"/>
                <a:gd name="connsiteY218" fmla="*/ 911786 h 4562475"/>
                <a:gd name="connsiteX219" fmla="*/ 2439605 w 4533900"/>
                <a:gd name="connsiteY219" fmla="*/ 892974 h 4562475"/>
                <a:gd name="connsiteX220" fmla="*/ 1870952 w 4533900"/>
                <a:gd name="connsiteY220" fmla="*/ 759882 h 4562475"/>
                <a:gd name="connsiteX221" fmla="*/ 1860523 w 4533900"/>
                <a:gd name="connsiteY221" fmla="*/ 761653 h 4562475"/>
                <a:gd name="connsiteX222" fmla="*/ 1866628 w 4533900"/>
                <a:gd name="connsiteY222" fmla="*/ 757558 h 4562475"/>
                <a:gd name="connsiteX223" fmla="*/ 2252324 w 4533900"/>
                <a:gd name="connsiteY223" fmla="*/ 161835 h 4562475"/>
                <a:gd name="connsiteX224" fmla="*/ 2376092 w 4533900"/>
                <a:gd name="connsiteY224" fmla="*/ 232035 h 4562475"/>
                <a:gd name="connsiteX225" fmla="*/ 2143863 w 4533900"/>
                <a:gd name="connsiteY225" fmla="*/ 387911 h 4562475"/>
                <a:gd name="connsiteX226" fmla="*/ 1968603 w 4533900"/>
                <a:gd name="connsiteY226" fmla="*/ 293528 h 4562475"/>
                <a:gd name="connsiteX227" fmla="*/ 1795943 w 4533900"/>
                <a:gd name="connsiteY227" fmla="*/ 373662 h 4562475"/>
                <a:gd name="connsiteX228" fmla="*/ 2000778 w 4533900"/>
                <a:gd name="connsiteY228" fmla="*/ 483961 h 4562475"/>
                <a:gd name="connsiteX229" fmla="*/ 1857989 w 4533900"/>
                <a:gd name="connsiteY229" fmla="*/ 579812 h 4562475"/>
                <a:gd name="connsiteX230" fmla="*/ 1788723 w 4533900"/>
                <a:gd name="connsiteY230" fmla="*/ 542512 h 4562475"/>
                <a:gd name="connsiteX231" fmla="*/ 1686155 w 4533900"/>
                <a:gd name="connsiteY231" fmla="*/ 575566 h 4562475"/>
                <a:gd name="connsiteX232" fmla="*/ 1714981 w 4533900"/>
                <a:gd name="connsiteY232" fmla="*/ 675795 h 4562475"/>
                <a:gd name="connsiteX233" fmla="*/ 1527252 w 4533900"/>
                <a:gd name="connsiteY233" fmla="*/ 801811 h 4562475"/>
                <a:gd name="connsiteX234" fmla="*/ 1233054 w 4533900"/>
                <a:gd name="connsiteY234" fmla="*/ 634923 h 4562475"/>
                <a:gd name="connsiteX235" fmla="*/ 2465112 w 4533900"/>
                <a:gd name="connsiteY235" fmla="*/ 1509042 h 4562475"/>
                <a:gd name="connsiteX236" fmla="*/ 2566982 w 4533900"/>
                <a:gd name="connsiteY236" fmla="*/ 1742490 h 4562475"/>
                <a:gd name="connsiteX237" fmla="*/ 2318180 w 4533900"/>
                <a:gd name="connsiteY237" fmla="*/ 1776075 h 4562475"/>
                <a:gd name="connsiteX238" fmla="*/ 512297 w 4533900"/>
                <a:gd name="connsiteY238" fmla="*/ 751709 h 4562475"/>
                <a:gd name="connsiteX239" fmla="*/ 393558 w 4533900"/>
                <a:gd name="connsiteY239" fmla="*/ 672966 h 4562475"/>
                <a:gd name="connsiteX240" fmla="*/ 445152 w 4533900"/>
                <a:gd name="connsiteY240" fmla="*/ 579309 h 4562475"/>
                <a:gd name="connsiteX241" fmla="*/ 439888 w 4533900"/>
                <a:gd name="connsiteY241" fmla="*/ 566000 h 4562475"/>
                <a:gd name="connsiteX242" fmla="*/ 439440 w 4533900"/>
                <a:gd name="connsiteY242" fmla="*/ 565114 h 4562475"/>
                <a:gd name="connsiteX243" fmla="*/ 452204 w 4533900"/>
                <a:gd name="connsiteY243" fmla="*/ 526602 h 4562475"/>
                <a:gd name="connsiteX244" fmla="*/ 462910 w 4533900"/>
                <a:gd name="connsiteY244" fmla="*/ 523633 h 4562475"/>
                <a:gd name="connsiteX245" fmla="*/ 533222 w 4533900"/>
                <a:gd name="connsiteY245" fmla="*/ 442538 h 4562475"/>
                <a:gd name="connsiteX246" fmla="*/ 529232 w 4533900"/>
                <a:gd name="connsiteY246" fmla="*/ 423087 h 4562475"/>
                <a:gd name="connsiteX247" fmla="*/ 662678 w 4533900"/>
                <a:gd name="connsiteY247" fmla="*/ 486590 h 4562475"/>
                <a:gd name="connsiteX248" fmla="*/ 158529 w 4533900"/>
                <a:gd name="connsiteY248" fmla="*/ 375815 h 4562475"/>
                <a:gd name="connsiteX249" fmla="*/ 201953 w 4533900"/>
                <a:gd name="connsiteY249" fmla="*/ 352002 h 4562475"/>
                <a:gd name="connsiteX250" fmla="*/ 402312 w 4533900"/>
                <a:gd name="connsiteY250" fmla="*/ 382434 h 4562475"/>
                <a:gd name="connsiteX251" fmla="*/ 285869 w 4533900"/>
                <a:gd name="connsiteY251" fmla="*/ 578173 h 4562475"/>
                <a:gd name="connsiteX252" fmla="*/ 160386 w 4533900"/>
                <a:gd name="connsiteY252" fmla="*/ 425297 h 4562475"/>
                <a:gd name="connsiteX253" fmla="*/ 158529 w 4533900"/>
                <a:gd name="connsiteY253" fmla="*/ 375815 h 456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533900" h="4562475">
                  <a:moveTo>
                    <a:pt x="437107" y="884269"/>
                  </a:moveTo>
                  <a:lnTo>
                    <a:pt x="769377" y="1072749"/>
                  </a:lnTo>
                  <a:lnTo>
                    <a:pt x="901727" y="2337622"/>
                  </a:lnTo>
                  <a:cubicBezTo>
                    <a:pt x="904288" y="2362099"/>
                    <a:pt x="918514" y="2383831"/>
                    <a:pt x="939922" y="2395972"/>
                  </a:cubicBezTo>
                  <a:lnTo>
                    <a:pt x="1205041" y="2546362"/>
                  </a:lnTo>
                  <a:cubicBezTo>
                    <a:pt x="1241646" y="2567125"/>
                    <a:pt x="1288153" y="2554282"/>
                    <a:pt x="1308916" y="2517677"/>
                  </a:cubicBezTo>
                  <a:cubicBezTo>
                    <a:pt x="1314752" y="2507388"/>
                    <a:pt x="1318112" y="2495881"/>
                    <a:pt x="1318731" y="2484069"/>
                  </a:cubicBezTo>
                  <a:lnTo>
                    <a:pt x="1332923" y="2213178"/>
                  </a:lnTo>
                  <a:lnTo>
                    <a:pt x="1406885" y="2260241"/>
                  </a:lnTo>
                  <a:cubicBezTo>
                    <a:pt x="1442393" y="2282835"/>
                    <a:pt x="1489495" y="2272365"/>
                    <a:pt x="1512089" y="2236857"/>
                  </a:cubicBezTo>
                  <a:cubicBezTo>
                    <a:pt x="1534683" y="2201348"/>
                    <a:pt x="1524213" y="2154247"/>
                    <a:pt x="1488705" y="2131653"/>
                  </a:cubicBezTo>
                  <a:lnTo>
                    <a:pt x="1342067" y="2038356"/>
                  </a:lnTo>
                  <a:lnTo>
                    <a:pt x="1357136" y="1750615"/>
                  </a:lnTo>
                  <a:lnTo>
                    <a:pt x="1461292" y="1816900"/>
                  </a:lnTo>
                  <a:cubicBezTo>
                    <a:pt x="1496800" y="1839493"/>
                    <a:pt x="1543902" y="1829024"/>
                    <a:pt x="1566495" y="1793516"/>
                  </a:cubicBezTo>
                  <a:cubicBezTo>
                    <a:pt x="1589089" y="1758007"/>
                    <a:pt x="1578620" y="1710906"/>
                    <a:pt x="1543112" y="1688312"/>
                  </a:cubicBezTo>
                  <a:lnTo>
                    <a:pt x="1366299" y="1575793"/>
                  </a:lnTo>
                  <a:lnTo>
                    <a:pt x="1374662" y="1416107"/>
                  </a:lnTo>
                  <a:lnTo>
                    <a:pt x="1676395" y="1587261"/>
                  </a:lnTo>
                  <a:lnTo>
                    <a:pt x="1676395" y="1865896"/>
                  </a:lnTo>
                  <a:cubicBezTo>
                    <a:pt x="1661961" y="1889978"/>
                    <a:pt x="1661961" y="1920052"/>
                    <a:pt x="1676395" y="1944134"/>
                  </a:cubicBezTo>
                  <a:lnTo>
                    <a:pt x="1676395" y="2265289"/>
                  </a:lnTo>
                  <a:cubicBezTo>
                    <a:pt x="1634337" y="2265251"/>
                    <a:pt x="1600211" y="2299314"/>
                    <a:pt x="1600173" y="2341372"/>
                  </a:cubicBezTo>
                  <a:cubicBezTo>
                    <a:pt x="1600149" y="2367451"/>
                    <a:pt x="1613473" y="2391730"/>
                    <a:pt x="1635485" y="2405716"/>
                  </a:cubicBezTo>
                  <a:lnTo>
                    <a:pt x="1676395" y="2431738"/>
                  </a:lnTo>
                  <a:lnTo>
                    <a:pt x="1676395" y="3886206"/>
                  </a:lnTo>
                  <a:cubicBezTo>
                    <a:pt x="1676537" y="4012399"/>
                    <a:pt x="1778801" y="4114664"/>
                    <a:pt x="1904995" y="4114806"/>
                  </a:cubicBezTo>
                  <a:lnTo>
                    <a:pt x="3044109" y="4114806"/>
                  </a:lnTo>
                  <a:cubicBezTo>
                    <a:pt x="3081840" y="4196328"/>
                    <a:pt x="3133217" y="4270808"/>
                    <a:pt x="3196023" y="4335033"/>
                  </a:cubicBezTo>
                  <a:cubicBezTo>
                    <a:pt x="3197878" y="4337407"/>
                    <a:pt x="3199869" y="4339672"/>
                    <a:pt x="3201986" y="4341815"/>
                  </a:cubicBezTo>
                  <a:cubicBezTo>
                    <a:pt x="3204127" y="4343935"/>
                    <a:pt x="3206392" y="4345926"/>
                    <a:pt x="3208768" y="4347778"/>
                  </a:cubicBezTo>
                  <a:cubicBezTo>
                    <a:pt x="3518949" y="4650972"/>
                    <a:pt x="4016188" y="4645308"/>
                    <a:pt x="4319383" y="4335127"/>
                  </a:cubicBezTo>
                  <a:cubicBezTo>
                    <a:pt x="4617704" y="4029930"/>
                    <a:pt x="4617704" y="3542359"/>
                    <a:pt x="4319383" y="3237163"/>
                  </a:cubicBezTo>
                  <a:cubicBezTo>
                    <a:pt x="4315705" y="3232380"/>
                    <a:pt x="4311421" y="3228096"/>
                    <a:pt x="4306638" y="3224418"/>
                  </a:cubicBezTo>
                  <a:cubicBezTo>
                    <a:pt x="4293906" y="3211966"/>
                    <a:pt x="4280755" y="3199968"/>
                    <a:pt x="4267185" y="3188423"/>
                  </a:cubicBezTo>
                  <a:lnTo>
                    <a:pt x="4267185" y="919244"/>
                  </a:lnTo>
                  <a:cubicBezTo>
                    <a:pt x="4267184" y="792992"/>
                    <a:pt x="4164835" y="690646"/>
                    <a:pt x="4038582" y="690647"/>
                  </a:cubicBezTo>
                  <a:cubicBezTo>
                    <a:pt x="4036205" y="690647"/>
                    <a:pt x="4033827" y="690685"/>
                    <a:pt x="4031451" y="690759"/>
                  </a:cubicBezTo>
                  <a:lnTo>
                    <a:pt x="2778971" y="729897"/>
                  </a:lnTo>
                  <a:lnTo>
                    <a:pt x="2430984" y="542512"/>
                  </a:lnTo>
                  <a:cubicBezTo>
                    <a:pt x="2393929" y="522558"/>
                    <a:pt x="2347715" y="536422"/>
                    <a:pt x="2327762" y="573477"/>
                  </a:cubicBezTo>
                  <a:cubicBezTo>
                    <a:pt x="2307809" y="610532"/>
                    <a:pt x="2321673" y="656747"/>
                    <a:pt x="2358728" y="676700"/>
                  </a:cubicBezTo>
                  <a:lnTo>
                    <a:pt x="2475152" y="739384"/>
                  </a:lnTo>
                  <a:lnTo>
                    <a:pt x="2171952" y="748909"/>
                  </a:lnTo>
                  <a:lnTo>
                    <a:pt x="2009770" y="661507"/>
                  </a:lnTo>
                  <a:lnTo>
                    <a:pt x="2563449" y="289861"/>
                  </a:lnTo>
                  <a:cubicBezTo>
                    <a:pt x="2598388" y="266402"/>
                    <a:pt x="2607694" y="219061"/>
                    <a:pt x="2584235" y="184122"/>
                  </a:cubicBezTo>
                  <a:cubicBezTo>
                    <a:pt x="2577643" y="174304"/>
                    <a:pt x="2568857" y="166156"/>
                    <a:pt x="2558572" y="160321"/>
                  </a:cubicBezTo>
                  <a:lnTo>
                    <a:pt x="2293405" y="9931"/>
                  </a:lnTo>
                  <a:cubicBezTo>
                    <a:pt x="2272004" y="-2216"/>
                    <a:pt x="2246054" y="-3281"/>
                    <a:pt x="2223730" y="7073"/>
                  </a:cubicBezTo>
                  <a:lnTo>
                    <a:pt x="1070157" y="542521"/>
                  </a:lnTo>
                  <a:lnTo>
                    <a:pt x="737877" y="354031"/>
                  </a:lnTo>
                  <a:cubicBezTo>
                    <a:pt x="576160" y="262558"/>
                    <a:pt x="395455" y="209779"/>
                    <a:pt x="209926" y="199831"/>
                  </a:cubicBezTo>
                  <a:cubicBezTo>
                    <a:pt x="99895" y="194073"/>
                    <a:pt x="6030" y="278604"/>
                    <a:pt x="273" y="388635"/>
                  </a:cubicBezTo>
                  <a:cubicBezTo>
                    <a:pt x="-1982" y="431731"/>
                    <a:pt x="9798" y="474397"/>
                    <a:pt x="33847" y="510231"/>
                  </a:cubicBezTo>
                  <a:cubicBezTo>
                    <a:pt x="137583" y="664375"/>
                    <a:pt x="275609" y="792399"/>
                    <a:pt x="437107" y="884269"/>
                  </a:cubicBezTo>
                  <a:close/>
                  <a:moveTo>
                    <a:pt x="1218633" y="1481820"/>
                  </a:moveTo>
                  <a:lnTo>
                    <a:pt x="1183905" y="1459712"/>
                  </a:lnTo>
                  <a:cubicBezTo>
                    <a:pt x="1148396" y="1437118"/>
                    <a:pt x="1101295" y="1447587"/>
                    <a:pt x="1078701" y="1483096"/>
                  </a:cubicBezTo>
                  <a:cubicBezTo>
                    <a:pt x="1056107" y="1518604"/>
                    <a:pt x="1066577" y="1565706"/>
                    <a:pt x="1102085" y="1588300"/>
                  </a:cubicBezTo>
                  <a:lnTo>
                    <a:pt x="1209470" y="1656632"/>
                  </a:lnTo>
                  <a:lnTo>
                    <a:pt x="1194430" y="1944373"/>
                  </a:lnTo>
                  <a:lnTo>
                    <a:pt x="1183952" y="1937705"/>
                  </a:lnTo>
                  <a:cubicBezTo>
                    <a:pt x="1148444" y="1915111"/>
                    <a:pt x="1101343" y="1925581"/>
                    <a:pt x="1078749" y="1961089"/>
                  </a:cubicBezTo>
                  <a:cubicBezTo>
                    <a:pt x="1056155" y="1996597"/>
                    <a:pt x="1066624" y="2043699"/>
                    <a:pt x="1102133" y="2066293"/>
                  </a:cubicBezTo>
                  <a:lnTo>
                    <a:pt x="1185286" y="2119214"/>
                  </a:lnTo>
                  <a:lnTo>
                    <a:pt x="1173037" y="2352986"/>
                  </a:lnTo>
                  <a:lnTo>
                    <a:pt x="1049269" y="2282777"/>
                  </a:lnTo>
                  <a:lnTo>
                    <a:pt x="932273" y="1165161"/>
                  </a:lnTo>
                  <a:lnTo>
                    <a:pt x="1226481" y="1332039"/>
                  </a:lnTo>
                  <a:close/>
                  <a:moveTo>
                    <a:pt x="1904995" y="3962406"/>
                  </a:moveTo>
                  <a:cubicBezTo>
                    <a:pt x="1862930" y="3962358"/>
                    <a:pt x="1828842" y="3928270"/>
                    <a:pt x="1828795" y="3886206"/>
                  </a:cubicBezTo>
                  <a:lnTo>
                    <a:pt x="1828795" y="2514606"/>
                  </a:lnTo>
                  <a:cubicBezTo>
                    <a:pt x="1870879" y="2514638"/>
                    <a:pt x="1905021" y="2480548"/>
                    <a:pt x="1905053" y="2438464"/>
                  </a:cubicBezTo>
                  <a:cubicBezTo>
                    <a:pt x="1905073" y="2412386"/>
                    <a:pt x="1891755" y="2388109"/>
                    <a:pt x="1869752" y="2374112"/>
                  </a:cubicBezTo>
                  <a:lnTo>
                    <a:pt x="1828795" y="2348080"/>
                  </a:lnTo>
                  <a:lnTo>
                    <a:pt x="1828795" y="2050738"/>
                  </a:lnTo>
                  <a:lnTo>
                    <a:pt x="1940285" y="2121690"/>
                  </a:lnTo>
                  <a:cubicBezTo>
                    <a:pt x="1975793" y="2144284"/>
                    <a:pt x="2022895" y="2133815"/>
                    <a:pt x="2045489" y="2098306"/>
                  </a:cubicBezTo>
                  <a:cubicBezTo>
                    <a:pt x="2068083" y="2062798"/>
                    <a:pt x="2057613" y="2015696"/>
                    <a:pt x="2022105" y="1993102"/>
                  </a:cubicBezTo>
                  <a:lnTo>
                    <a:pt x="1828795" y="1870106"/>
                  </a:lnTo>
                  <a:lnTo>
                    <a:pt x="1828795" y="1673710"/>
                  </a:lnTo>
                  <a:lnTo>
                    <a:pt x="2229797" y="1901196"/>
                  </a:lnTo>
                  <a:lnTo>
                    <a:pt x="2234169" y="1928523"/>
                  </a:lnTo>
                  <a:cubicBezTo>
                    <a:pt x="2036767" y="2251709"/>
                    <a:pt x="2138735" y="2673730"/>
                    <a:pt x="2461922" y="2871131"/>
                  </a:cubicBezTo>
                  <a:cubicBezTo>
                    <a:pt x="2567388" y="2935550"/>
                    <a:pt x="2688303" y="2970269"/>
                    <a:pt x="2811880" y="2971615"/>
                  </a:cubicBezTo>
                  <a:cubicBezTo>
                    <a:pt x="2814423" y="2971730"/>
                    <a:pt x="2816937" y="2971806"/>
                    <a:pt x="2819395" y="2971806"/>
                  </a:cubicBezTo>
                  <a:cubicBezTo>
                    <a:pt x="3198152" y="2971741"/>
                    <a:pt x="3505142" y="2664645"/>
                    <a:pt x="3505077" y="2285888"/>
                  </a:cubicBezTo>
                  <a:cubicBezTo>
                    <a:pt x="3505031" y="2018738"/>
                    <a:pt x="3349854" y="1775929"/>
                    <a:pt x="3107431" y="1663680"/>
                  </a:cubicBezTo>
                  <a:lnTo>
                    <a:pt x="3243029" y="1424650"/>
                  </a:lnTo>
                  <a:cubicBezTo>
                    <a:pt x="3263756" y="1388056"/>
                    <a:pt x="3250915" y="1341588"/>
                    <a:pt x="3214340" y="1320828"/>
                  </a:cubicBezTo>
                  <a:lnTo>
                    <a:pt x="3015505" y="1208033"/>
                  </a:lnTo>
                  <a:cubicBezTo>
                    <a:pt x="2995370" y="1196614"/>
                    <a:pt x="2971135" y="1194967"/>
                    <a:pt x="2949640" y="1203556"/>
                  </a:cubicBezTo>
                  <a:lnTo>
                    <a:pt x="2530540" y="1370977"/>
                  </a:lnTo>
                  <a:lnTo>
                    <a:pt x="2128747" y="1143006"/>
                  </a:lnTo>
                  <a:lnTo>
                    <a:pt x="3733795" y="1143006"/>
                  </a:lnTo>
                  <a:cubicBezTo>
                    <a:pt x="3775859" y="1143053"/>
                    <a:pt x="3809947" y="1177141"/>
                    <a:pt x="3809995" y="1219206"/>
                  </a:cubicBezTo>
                  <a:lnTo>
                    <a:pt x="3809995" y="3002114"/>
                  </a:lnTo>
                  <a:cubicBezTo>
                    <a:pt x="3792688" y="3000971"/>
                    <a:pt x="3775295" y="3000209"/>
                    <a:pt x="3757703" y="3000209"/>
                  </a:cubicBezTo>
                  <a:cubicBezTo>
                    <a:pt x="3561735" y="3000062"/>
                    <a:pt x="3372838" y="3073419"/>
                    <a:pt x="3228332" y="3205787"/>
                  </a:cubicBezTo>
                  <a:cubicBezTo>
                    <a:pt x="3219441" y="3202253"/>
                    <a:pt x="3209963" y="3200427"/>
                    <a:pt x="3200395" y="3200406"/>
                  </a:cubicBezTo>
                  <a:lnTo>
                    <a:pt x="2311398" y="3200406"/>
                  </a:lnTo>
                  <a:cubicBezTo>
                    <a:pt x="2269314" y="3200406"/>
                    <a:pt x="2235198" y="3234522"/>
                    <a:pt x="2235198" y="3276606"/>
                  </a:cubicBezTo>
                  <a:cubicBezTo>
                    <a:pt x="2235198" y="3318690"/>
                    <a:pt x="2269314" y="3352806"/>
                    <a:pt x="2311398" y="3352806"/>
                  </a:cubicBezTo>
                  <a:lnTo>
                    <a:pt x="3102468" y="3352806"/>
                  </a:lnTo>
                  <a:cubicBezTo>
                    <a:pt x="3070783" y="3400581"/>
                    <a:pt x="3044432" y="3451686"/>
                    <a:pt x="3023887" y="3505206"/>
                  </a:cubicBezTo>
                  <a:lnTo>
                    <a:pt x="2578117" y="3505206"/>
                  </a:lnTo>
                  <a:cubicBezTo>
                    <a:pt x="2536033" y="3505206"/>
                    <a:pt x="2501917" y="3539322"/>
                    <a:pt x="2501917" y="3581406"/>
                  </a:cubicBezTo>
                  <a:cubicBezTo>
                    <a:pt x="2501917" y="3623490"/>
                    <a:pt x="2536033" y="3657606"/>
                    <a:pt x="2578117" y="3657606"/>
                  </a:cubicBezTo>
                  <a:lnTo>
                    <a:pt x="2982491" y="3657606"/>
                  </a:lnTo>
                  <a:cubicBezTo>
                    <a:pt x="2965561" y="3758842"/>
                    <a:pt x="2968798" y="3862425"/>
                    <a:pt x="2992016" y="3962406"/>
                  </a:cubicBezTo>
                  <a:close/>
                  <a:moveTo>
                    <a:pt x="2301111" y="2346775"/>
                  </a:moveTo>
                  <a:cubicBezTo>
                    <a:pt x="2304771" y="2369635"/>
                    <a:pt x="2318625" y="2389590"/>
                    <a:pt x="2338763" y="2401011"/>
                  </a:cubicBezTo>
                  <a:lnTo>
                    <a:pt x="2404676" y="2438406"/>
                  </a:lnTo>
                  <a:lnTo>
                    <a:pt x="2308293" y="2438406"/>
                  </a:lnTo>
                  <a:cubicBezTo>
                    <a:pt x="2293503" y="2388957"/>
                    <a:pt x="2285992" y="2337619"/>
                    <a:pt x="2285995" y="2286006"/>
                  </a:cubicBezTo>
                  <a:cubicBezTo>
                    <a:pt x="2285995" y="2276481"/>
                    <a:pt x="2286338" y="2267013"/>
                    <a:pt x="2286833" y="2257555"/>
                  </a:cubicBezTo>
                  <a:close/>
                  <a:moveTo>
                    <a:pt x="2759978" y="1851475"/>
                  </a:moveTo>
                  <a:lnTo>
                    <a:pt x="2871811" y="1802698"/>
                  </a:lnTo>
                  <a:cubicBezTo>
                    <a:pt x="2896824" y="1842636"/>
                    <a:pt x="2920931" y="1903434"/>
                    <a:pt x="2939210" y="1981187"/>
                  </a:cubicBezTo>
                  <a:lnTo>
                    <a:pt x="2776609" y="1981187"/>
                  </a:lnTo>
                  <a:close/>
                  <a:moveTo>
                    <a:pt x="3352795" y="2286006"/>
                  </a:moveTo>
                  <a:cubicBezTo>
                    <a:pt x="3352798" y="2337619"/>
                    <a:pt x="3345287" y="2388957"/>
                    <a:pt x="3330497" y="2438406"/>
                  </a:cubicBezTo>
                  <a:lnTo>
                    <a:pt x="3117137" y="2438406"/>
                  </a:lnTo>
                  <a:cubicBezTo>
                    <a:pt x="3121814" y="2388285"/>
                    <a:pt x="3124214" y="2337107"/>
                    <a:pt x="3124214" y="2286006"/>
                  </a:cubicBezTo>
                  <a:cubicBezTo>
                    <a:pt x="3124214" y="2233866"/>
                    <a:pt x="3121814" y="2182831"/>
                    <a:pt x="3117270" y="2133606"/>
                  </a:cubicBezTo>
                  <a:lnTo>
                    <a:pt x="3330316" y="2133606"/>
                  </a:lnTo>
                  <a:cubicBezTo>
                    <a:pt x="3345200" y="2183038"/>
                    <a:pt x="3352773" y="2234382"/>
                    <a:pt x="3352795" y="2286006"/>
                  </a:cubicBezTo>
                  <a:close/>
                  <a:moveTo>
                    <a:pt x="2971795" y="2286006"/>
                  </a:moveTo>
                  <a:cubicBezTo>
                    <a:pt x="2971873" y="2336899"/>
                    <a:pt x="2969384" y="2387764"/>
                    <a:pt x="2964337" y="2438406"/>
                  </a:cubicBezTo>
                  <a:lnTo>
                    <a:pt x="2674615" y="2438406"/>
                  </a:lnTo>
                  <a:cubicBezTo>
                    <a:pt x="2674358" y="2435958"/>
                    <a:pt x="2674081" y="2433539"/>
                    <a:pt x="2673843" y="2431081"/>
                  </a:cubicBezTo>
                  <a:cubicBezTo>
                    <a:pt x="2673767" y="2430271"/>
                    <a:pt x="2673596" y="2429481"/>
                    <a:pt x="2673491" y="2428671"/>
                  </a:cubicBezTo>
                  <a:lnTo>
                    <a:pt x="2791858" y="2220007"/>
                  </a:lnTo>
                  <a:cubicBezTo>
                    <a:pt x="2799995" y="2205665"/>
                    <a:pt x="2803261" y="2189071"/>
                    <a:pt x="2801164" y="2172716"/>
                  </a:cubicBezTo>
                  <a:lnTo>
                    <a:pt x="2796154" y="2133606"/>
                  </a:lnTo>
                  <a:lnTo>
                    <a:pt x="2964242" y="2133606"/>
                  </a:lnTo>
                  <a:cubicBezTo>
                    <a:pt x="2969333" y="2184246"/>
                    <a:pt x="2971854" y="2235111"/>
                    <a:pt x="2971795" y="2286006"/>
                  </a:cubicBezTo>
                  <a:close/>
                  <a:moveTo>
                    <a:pt x="2543475" y="2590806"/>
                  </a:moveTo>
                  <a:cubicBezTo>
                    <a:pt x="2555403" y="2652395"/>
                    <a:pt x="2573381" y="2712657"/>
                    <a:pt x="2597148" y="2770714"/>
                  </a:cubicBezTo>
                  <a:cubicBezTo>
                    <a:pt x="2510765" y="2730873"/>
                    <a:pt x="2436525" y="2668783"/>
                    <a:pt x="2382036" y="2590806"/>
                  </a:cubicBezTo>
                  <a:close/>
                  <a:moveTo>
                    <a:pt x="2747005" y="2732786"/>
                  </a:moveTo>
                  <a:cubicBezTo>
                    <a:pt x="2726230" y="2687262"/>
                    <a:pt x="2710320" y="2639671"/>
                    <a:pt x="2699542" y="2590806"/>
                  </a:cubicBezTo>
                  <a:lnTo>
                    <a:pt x="2939181" y="2590806"/>
                  </a:lnTo>
                  <a:cubicBezTo>
                    <a:pt x="2903662" y="2740653"/>
                    <a:pt x="2848084" y="2819406"/>
                    <a:pt x="2819395" y="2819406"/>
                  </a:cubicBezTo>
                  <a:cubicBezTo>
                    <a:pt x="2806927" y="2819406"/>
                    <a:pt x="2777371" y="2796336"/>
                    <a:pt x="2747005" y="2732786"/>
                  </a:cubicBezTo>
                  <a:close/>
                  <a:moveTo>
                    <a:pt x="3094839" y="2590806"/>
                  </a:moveTo>
                  <a:lnTo>
                    <a:pt x="3256764" y="2590806"/>
                  </a:lnTo>
                  <a:cubicBezTo>
                    <a:pt x="3202091" y="2669025"/>
                    <a:pt x="3127555" y="2731254"/>
                    <a:pt x="3040832" y="2771086"/>
                  </a:cubicBezTo>
                  <a:cubicBezTo>
                    <a:pt x="3064696" y="2712907"/>
                    <a:pt x="3082785" y="2652523"/>
                    <a:pt x="3094839" y="2590806"/>
                  </a:cubicBezTo>
                  <a:close/>
                  <a:moveTo>
                    <a:pt x="3095106" y="1981206"/>
                  </a:moveTo>
                  <a:cubicBezTo>
                    <a:pt x="3083082" y="1919498"/>
                    <a:pt x="3065061" y="1859112"/>
                    <a:pt x="3041299" y="1800907"/>
                  </a:cubicBezTo>
                  <a:cubicBezTo>
                    <a:pt x="3127827" y="1840780"/>
                    <a:pt x="3202149" y="1903021"/>
                    <a:pt x="3256593" y="1981206"/>
                  </a:cubicBezTo>
                  <a:close/>
                  <a:moveTo>
                    <a:pt x="2972604" y="1592481"/>
                  </a:moveTo>
                  <a:lnTo>
                    <a:pt x="2914064" y="1618017"/>
                  </a:lnTo>
                  <a:cubicBezTo>
                    <a:pt x="2913111" y="1618408"/>
                    <a:pt x="2912159" y="1618846"/>
                    <a:pt x="2911206" y="1619275"/>
                  </a:cubicBezTo>
                  <a:lnTo>
                    <a:pt x="2716525" y="1704190"/>
                  </a:lnTo>
                  <a:lnTo>
                    <a:pt x="2626104" y="1496869"/>
                  </a:lnTo>
                  <a:lnTo>
                    <a:pt x="2972185" y="1358614"/>
                  </a:lnTo>
                  <a:lnTo>
                    <a:pt x="3072884" y="1415764"/>
                  </a:lnTo>
                  <a:close/>
                  <a:moveTo>
                    <a:pt x="2611302" y="1890280"/>
                  </a:moveTo>
                  <a:lnTo>
                    <a:pt x="2646764" y="2166905"/>
                  </a:lnTo>
                  <a:lnTo>
                    <a:pt x="2546513" y="2343642"/>
                  </a:lnTo>
                  <a:lnTo>
                    <a:pt x="2445805" y="2286492"/>
                  </a:lnTo>
                  <a:lnTo>
                    <a:pt x="2387217" y="1920503"/>
                  </a:lnTo>
                  <a:close/>
                  <a:moveTo>
                    <a:pt x="2135757" y="902471"/>
                  </a:moveTo>
                  <a:lnTo>
                    <a:pt x="2299435" y="990606"/>
                  </a:lnTo>
                  <a:lnTo>
                    <a:pt x="1861456" y="990606"/>
                  </a:lnTo>
                  <a:cubicBezTo>
                    <a:pt x="1861027" y="990606"/>
                    <a:pt x="1860618" y="990663"/>
                    <a:pt x="1860199" y="990672"/>
                  </a:cubicBezTo>
                  <a:lnTo>
                    <a:pt x="1829881" y="973470"/>
                  </a:lnTo>
                  <a:cubicBezTo>
                    <a:pt x="1835649" y="937505"/>
                    <a:pt x="1866202" y="910741"/>
                    <a:pt x="1902614" y="909757"/>
                  </a:cubicBezTo>
                  <a:close/>
                  <a:moveTo>
                    <a:pt x="1694311" y="896575"/>
                  </a:moveTo>
                  <a:lnTo>
                    <a:pt x="1675461" y="885878"/>
                  </a:lnTo>
                  <a:lnTo>
                    <a:pt x="1713561" y="860294"/>
                  </a:lnTo>
                  <a:cubicBezTo>
                    <a:pt x="1706061" y="871781"/>
                    <a:pt x="1699618" y="883924"/>
                    <a:pt x="1694311" y="896575"/>
                  </a:cubicBezTo>
                  <a:close/>
                  <a:moveTo>
                    <a:pt x="4114795" y="3321250"/>
                  </a:moveTo>
                  <a:lnTo>
                    <a:pt x="3962395" y="3473650"/>
                  </a:lnTo>
                  <a:lnTo>
                    <a:pt x="3962395" y="3186709"/>
                  </a:lnTo>
                  <a:cubicBezTo>
                    <a:pt x="4016415" y="3205190"/>
                    <a:pt x="4067682" y="3230906"/>
                    <a:pt x="4114795" y="3263157"/>
                  </a:cubicBezTo>
                  <a:close/>
                  <a:moveTo>
                    <a:pt x="4114795" y="3536762"/>
                  </a:moveTo>
                  <a:lnTo>
                    <a:pt x="4114795" y="3599265"/>
                  </a:lnTo>
                  <a:cubicBezTo>
                    <a:pt x="4114665" y="3637901"/>
                    <a:pt x="4085748" y="3670376"/>
                    <a:pt x="4047386" y="3674970"/>
                  </a:cubicBezTo>
                  <a:lnTo>
                    <a:pt x="3965653" y="3685905"/>
                  </a:lnTo>
                  <a:close/>
                  <a:moveTo>
                    <a:pt x="3809995" y="3626050"/>
                  </a:moveTo>
                  <a:lnTo>
                    <a:pt x="3473639" y="3962406"/>
                  </a:lnTo>
                  <a:lnTo>
                    <a:pt x="3149350" y="3962406"/>
                  </a:lnTo>
                  <a:cubicBezTo>
                    <a:pt x="3051762" y="3626633"/>
                    <a:pt x="3244849" y="3275326"/>
                    <a:pt x="3580622" y="3177738"/>
                  </a:cubicBezTo>
                  <a:cubicBezTo>
                    <a:pt x="3638161" y="3161015"/>
                    <a:pt x="3697783" y="3152545"/>
                    <a:pt x="3757703" y="3152581"/>
                  </a:cubicBezTo>
                  <a:cubicBezTo>
                    <a:pt x="3775324" y="3152581"/>
                    <a:pt x="3792735" y="3153533"/>
                    <a:pt x="3809995" y="3154914"/>
                  </a:cubicBezTo>
                  <a:close/>
                  <a:moveTo>
                    <a:pt x="3809995" y="3841562"/>
                  </a:moveTo>
                  <a:lnTo>
                    <a:pt x="3809995" y="3886206"/>
                  </a:lnTo>
                  <a:cubicBezTo>
                    <a:pt x="3809947" y="3928270"/>
                    <a:pt x="3775859" y="3962358"/>
                    <a:pt x="3733795" y="3962406"/>
                  </a:cubicBezTo>
                  <a:lnTo>
                    <a:pt x="3689151" y="3962406"/>
                  </a:lnTo>
                  <a:close/>
                  <a:moveTo>
                    <a:pt x="3321239" y="4114806"/>
                  </a:moveTo>
                  <a:lnTo>
                    <a:pt x="3259431" y="4176614"/>
                  </a:lnTo>
                  <a:cubicBezTo>
                    <a:pt x="3243860" y="4156880"/>
                    <a:pt x="3229471" y="4136241"/>
                    <a:pt x="3216340" y="4114806"/>
                  </a:cubicBezTo>
                  <a:close/>
                  <a:moveTo>
                    <a:pt x="3757703" y="4419606"/>
                  </a:moveTo>
                  <a:cubicBezTo>
                    <a:pt x="3616025" y="4419700"/>
                    <a:pt x="3478449" y="4372051"/>
                    <a:pt x="3367178" y="4284351"/>
                  </a:cubicBezTo>
                  <a:lnTo>
                    <a:pt x="3536723" y="4114806"/>
                  </a:lnTo>
                  <a:lnTo>
                    <a:pt x="3733795" y="4114806"/>
                  </a:lnTo>
                  <a:cubicBezTo>
                    <a:pt x="3859988" y="4114664"/>
                    <a:pt x="3962253" y="4012399"/>
                    <a:pt x="3962395" y="3886206"/>
                  </a:cubicBezTo>
                  <a:lnTo>
                    <a:pt x="3962395" y="3840095"/>
                  </a:lnTo>
                  <a:lnTo>
                    <a:pt x="4066951" y="3826103"/>
                  </a:lnTo>
                  <a:cubicBezTo>
                    <a:pt x="4181269" y="3811650"/>
                    <a:pt x="4267036" y="3714493"/>
                    <a:pt x="4267195" y="3599265"/>
                  </a:cubicBezTo>
                  <a:lnTo>
                    <a:pt x="4267195" y="3410108"/>
                  </a:lnTo>
                  <a:cubicBezTo>
                    <a:pt x="4475064" y="3691272"/>
                    <a:pt x="4415647" y="4087712"/>
                    <a:pt x="4134483" y="4295581"/>
                  </a:cubicBezTo>
                  <a:cubicBezTo>
                    <a:pt x="4025417" y="4376215"/>
                    <a:pt x="3893339" y="4419691"/>
                    <a:pt x="3757703" y="4419606"/>
                  </a:cubicBezTo>
                  <a:close/>
                  <a:moveTo>
                    <a:pt x="2742785" y="883497"/>
                  </a:moveTo>
                  <a:lnTo>
                    <a:pt x="2783267" y="905300"/>
                  </a:lnTo>
                  <a:cubicBezTo>
                    <a:pt x="2818365" y="924252"/>
                    <a:pt x="2862144" y="912809"/>
                    <a:pt x="2883479" y="879106"/>
                  </a:cubicBezTo>
                  <a:lnTo>
                    <a:pt x="4036214" y="843083"/>
                  </a:lnTo>
                  <a:cubicBezTo>
                    <a:pt x="4078277" y="841767"/>
                    <a:pt x="4113443" y="874801"/>
                    <a:pt x="4114758" y="916864"/>
                  </a:cubicBezTo>
                  <a:cubicBezTo>
                    <a:pt x="4114783" y="917670"/>
                    <a:pt x="4114795" y="918476"/>
                    <a:pt x="4114795" y="919283"/>
                  </a:cubicBezTo>
                  <a:lnTo>
                    <a:pt x="4114795" y="3086353"/>
                  </a:lnTo>
                  <a:cubicBezTo>
                    <a:pt x="4066198" y="3061420"/>
                    <a:pt x="4015118" y="3041659"/>
                    <a:pt x="3962395" y="3027394"/>
                  </a:cubicBezTo>
                  <a:lnTo>
                    <a:pt x="3962395" y="1219206"/>
                  </a:lnTo>
                  <a:cubicBezTo>
                    <a:pt x="3962253" y="1093012"/>
                    <a:pt x="3859988" y="990747"/>
                    <a:pt x="3733795" y="990606"/>
                  </a:cubicBezTo>
                  <a:lnTo>
                    <a:pt x="2513642" y="990606"/>
                  </a:lnTo>
                  <a:cubicBezTo>
                    <a:pt x="2518626" y="958702"/>
                    <a:pt x="2502960" y="927121"/>
                    <a:pt x="2474542" y="911786"/>
                  </a:cubicBezTo>
                  <a:lnTo>
                    <a:pt x="2439605" y="892974"/>
                  </a:lnTo>
                  <a:close/>
                  <a:moveTo>
                    <a:pt x="1870952" y="759882"/>
                  </a:moveTo>
                  <a:cubicBezTo>
                    <a:pt x="1867447" y="760396"/>
                    <a:pt x="1863971" y="760987"/>
                    <a:pt x="1860523" y="761653"/>
                  </a:cubicBezTo>
                  <a:lnTo>
                    <a:pt x="1866628" y="757558"/>
                  </a:lnTo>
                  <a:close/>
                  <a:moveTo>
                    <a:pt x="2252324" y="161835"/>
                  </a:moveTo>
                  <a:lnTo>
                    <a:pt x="2376092" y="232035"/>
                  </a:lnTo>
                  <a:lnTo>
                    <a:pt x="2143863" y="387911"/>
                  </a:lnTo>
                  <a:lnTo>
                    <a:pt x="1968603" y="293528"/>
                  </a:lnTo>
                  <a:close/>
                  <a:moveTo>
                    <a:pt x="1795943" y="373662"/>
                  </a:moveTo>
                  <a:lnTo>
                    <a:pt x="2000778" y="483961"/>
                  </a:lnTo>
                  <a:lnTo>
                    <a:pt x="1857989" y="579812"/>
                  </a:lnTo>
                  <a:lnTo>
                    <a:pt x="1788723" y="542512"/>
                  </a:lnTo>
                  <a:cubicBezTo>
                    <a:pt x="1751272" y="523316"/>
                    <a:pt x="1705350" y="538115"/>
                    <a:pt x="1686155" y="575566"/>
                  </a:cubicBezTo>
                  <a:cubicBezTo>
                    <a:pt x="1667814" y="611348"/>
                    <a:pt x="1680433" y="655223"/>
                    <a:pt x="1714981" y="675795"/>
                  </a:cubicBezTo>
                  <a:lnTo>
                    <a:pt x="1527252" y="801811"/>
                  </a:lnTo>
                  <a:lnTo>
                    <a:pt x="1233054" y="634923"/>
                  </a:lnTo>
                  <a:close/>
                  <a:moveTo>
                    <a:pt x="2465112" y="1509042"/>
                  </a:moveTo>
                  <a:lnTo>
                    <a:pt x="2566982" y="1742490"/>
                  </a:lnTo>
                  <a:lnTo>
                    <a:pt x="2318180" y="1776075"/>
                  </a:lnTo>
                  <a:lnTo>
                    <a:pt x="512297" y="751709"/>
                  </a:lnTo>
                  <a:cubicBezTo>
                    <a:pt x="470963" y="728208"/>
                    <a:pt x="431290" y="701899"/>
                    <a:pt x="393558" y="672966"/>
                  </a:cubicBezTo>
                  <a:cubicBezTo>
                    <a:pt x="433668" y="661351"/>
                    <a:pt x="456768" y="619419"/>
                    <a:pt x="445152" y="579309"/>
                  </a:cubicBezTo>
                  <a:cubicBezTo>
                    <a:pt x="443822" y="574716"/>
                    <a:pt x="442059" y="570260"/>
                    <a:pt x="439888" y="566000"/>
                  </a:cubicBezTo>
                  <a:lnTo>
                    <a:pt x="439440" y="565114"/>
                  </a:lnTo>
                  <a:cubicBezTo>
                    <a:pt x="432330" y="550955"/>
                    <a:pt x="438045" y="533712"/>
                    <a:pt x="452204" y="526602"/>
                  </a:cubicBezTo>
                  <a:cubicBezTo>
                    <a:pt x="455545" y="524924"/>
                    <a:pt x="459182" y="523916"/>
                    <a:pt x="462910" y="523633"/>
                  </a:cubicBezTo>
                  <a:cubicBezTo>
                    <a:pt x="504720" y="520655"/>
                    <a:pt x="536199" y="484348"/>
                    <a:pt x="533222" y="442538"/>
                  </a:cubicBezTo>
                  <a:cubicBezTo>
                    <a:pt x="532749" y="435908"/>
                    <a:pt x="531408" y="429368"/>
                    <a:pt x="529232" y="423087"/>
                  </a:cubicBezTo>
                  <a:cubicBezTo>
                    <a:pt x="575163" y="441066"/>
                    <a:pt x="619757" y="462287"/>
                    <a:pt x="662678" y="486590"/>
                  </a:cubicBezTo>
                  <a:close/>
                  <a:moveTo>
                    <a:pt x="158529" y="375815"/>
                  </a:moveTo>
                  <a:cubicBezTo>
                    <a:pt x="167285" y="360252"/>
                    <a:pt x="184124" y="351018"/>
                    <a:pt x="201953" y="352002"/>
                  </a:cubicBezTo>
                  <a:cubicBezTo>
                    <a:pt x="269569" y="355618"/>
                    <a:pt x="336672" y="365810"/>
                    <a:pt x="402312" y="382434"/>
                  </a:cubicBezTo>
                  <a:cubicBezTo>
                    <a:pt x="322148" y="412001"/>
                    <a:pt x="273595" y="493617"/>
                    <a:pt x="285869" y="578173"/>
                  </a:cubicBezTo>
                  <a:cubicBezTo>
                    <a:pt x="239295" y="531303"/>
                    <a:pt x="197279" y="480114"/>
                    <a:pt x="160386" y="425297"/>
                  </a:cubicBezTo>
                  <a:cubicBezTo>
                    <a:pt x="150388" y="410505"/>
                    <a:pt x="149667" y="391315"/>
                    <a:pt x="158529" y="3758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94" name="Graphic 26">
            <a:extLst>
              <a:ext uri="{FF2B5EF4-FFF2-40B4-BE49-F238E27FC236}">
                <a16:creationId xmlns:a16="http://schemas.microsoft.com/office/drawing/2014/main" id="{E76A6AAC-228A-4E38-831E-FFEF546E8C1E}"/>
              </a:ext>
            </a:extLst>
          </p:cNvPr>
          <p:cNvGrpSpPr/>
          <p:nvPr/>
        </p:nvGrpSpPr>
        <p:grpSpPr>
          <a:xfrm>
            <a:off x="7673636" y="2410573"/>
            <a:ext cx="720000" cy="720000"/>
            <a:chOff x="2601912" y="396875"/>
            <a:chExt cx="4876800" cy="4876800"/>
          </a:xfrm>
        </p:grpSpPr>
        <p:sp>
          <p:nvSpPr>
            <p:cNvPr id="2795" name="Freeform: Shape 2794">
              <a:extLst>
                <a:ext uri="{FF2B5EF4-FFF2-40B4-BE49-F238E27FC236}">
                  <a16:creationId xmlns:a16="http://schemas.microsoft.com/office/drawing/2014/main" id="{A99F9655-62DA-4695-A683-BB390F858AE8}"/>
                </a:ext>
              </a:extLst>
            </p:cNvPr>
            <p:cNvSpPr/>
            <p:nvPr/>
          </p:nvSpPr>
          <p:spPr>
            <a:xfrm>
              <a:off x="4049712" y="3521075"/>
              <a:ext cx="2438400" cy="1524000"/>
            </a:xfrm>
            <a:custGeom>
              <a:avLst/>
              <a:gdLst>
                <a:gd name="connsiteX0" fmla="*/ 2036073 w 2438400"/>
                <a:gd name="connsiteY0" fmla="*/ 0 h 1524000"/>
                <a:gd name="connsiteX1" fmla="*/ 402326 w 2438400"/>
                <a:gd name="connsiteY1" fmla="*/ 0 h 1524000"/>
                <a:gd name="connsiteX2" fmla="*/ 0 w 2438400"/>
                <a:gd name="connsiteY2" fmla="*/ 402327 h 1524000"/>
                <a:gd name="connsiteX3" fmla="*/ 0 w 2438400"/>
                <a:gd name="connsiteY3" fmla="*/ 1352550 h 1524000"/>
                <a:gd name="connsiteX4" fmla="*/ 171450 w 2438400"/>
                <a:gd name="connsiteY4" fmla="*/ 1524000 h 1524000"/>
                <a:gd name="connsiteX5" fmla="*/ 2266950 w 2438400"/>
                <a:gd name="connsiteY5" fmla="*/ 1524000 h 1524000"/>
                <a:gd name="connsiteX6" fmla="*/ 2438400 w 2438400"/>
                <a:gd name="connsiteY6" fmla="*/ 1352550 h 1524000"/>
                <a:gd name="connsiteX7" fmla="*/ 2438400 w 2438400"/>
                <a:gd name="connsiteY7" fmla="*/ 402327 h 1524000"/>
                <a:gd name="connsiteX8" fmla="*/ 2036073 w 2438400"/>
                <a:gd name="connsiteY8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1524000">
                  <a:moveTo>
                    <a:pt x="2036073" y="0"/>
                  </a:moveTo>
                  <a:lnTo>
                    <a:pt x="402326" y="0"/>
                  </a:lnTo>
                  <a:cubicBezTo>
                    <a:pt x="180128" y="0"/>
                    <a:pt x="0" y="180128"/>
                    <a:pt x="0" y="402327"/>
                  </a:cubicBezTo>
                  <a:lnTo>
                    <a:pt x="0" y="1352550"/>
                  </a:lnTo>
                  <a:cubicBezTo>
                    <a:pt x="0" y="1447239"/>
                    <a:pt x="76761" y="1524000"/>
                    <a:pt x="171450" y="1524000"/>
                  </a:cubicBezTo>
                  <a:lnTo>
                    <a:pt x="2266950" y="1524000"/>
                  </a:lnTo>
                  <a:cubicBezTo>
                    <a:pt x="2361639" y="1524000"/>
                    <a:pt x="2438400" y="1447239"/>
                    <a:pt x="2438400" y="1352550"/>
                  </a:cubicBezTo>
                  <a:lnTo>
                    <a:pt x="2438400" y="402327"/>
                  </a:lnTo>
                  <a:cubicBezTo>
                    <a:pt x="2438400" y="180128"/>
                    <a:pt x="2258272" y="0"/>
                    <a:pt x="2036073" y="0"/>
                  </a:cubicBez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6" name="Freeform: Shape 2795">
              <a:extLst>
                <a:ext uri="{FF2B5EF4-FFF2-40B4-BE49-F238E27FC236}">
                  <a16:creationId xmlns:a16="http://schemas.microsoft.com/office/drawing/2014/main" id="{89C9DFAA-C592-4AE0-A198-546A987D4172}"/>
                </a:ext>
              </a:extLst>
            </p:cNvPr>
            <p:cNvSpPr/>
            <p:nvPr/>
          </p:nvSpPr>
          <p:spPr>
            <a:xfrm>
              <a:off x="4735512" y="2975569"/>
              <a:ext cx="1066800" cy="771525"/>
            </a:xfrm>
            <a:custGeom>
              <a:avLst/>
              <a:gdLst>
                <a:gd name="connsiteX0" fmla="*/ 304800 w 1066800"/>
                <a:gd name="connsiteY0" fmla="*/ 0 h 771525"/>
                <a:gd name="connsiteX1" fmla="*/ 304800 w 1066800"/>
                <a:gd name="connsiteY1" fmla="*/ 405212 h 771525"/>
                <a:gd name="connsiteX2" fmla="*/ 0 w 1066800"/>
                <a:gd name="connsiteY2" fmla="*/ 545506 h 771525"/>
                <a:gd name="connsiteX3" fmla="*/ 177165 w 1066800"/>
                <a:gd name="connsiteY3" fmla="*/ 659949 h 771525"/>
                <a:gd name="connsiteX4" fmla="*/ 889635 w 1066800"/>
                <a:gd name="connsiteY4" fmla="*/ 659949 h 771525"/>
                <a:gd name="connsiteX5" fmla="*/ 1066800 w 1066800"/>
                <a:gd name="connsiteY5" fmla="*/ 545506 h 771525"/>
                <a:gd name="connsiteX6" fmla="*/ 762000 w 1066800"/>
                <a:gd name="connsiteY6" fmla="*/ 393106 h 771525"/>
                <a:gd name="connsiteX7" fmla="*/ 762000 w 1066800"/>
                <a:gd name="connsiteY7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771525">
                  <a:moveTo>
                    <a:pt x="304800" y="0"/>
                  </a:moveTo>
                  <a:lnTo>
                    <a:pt x="304800" y="405212"/>
                  </a:lnTo>
                  <a:lnTo>
                    <a:pt x="0" y="545506"/>
                  </a:lnTo>
                  <a:lnTo>
                    <a:pt x="177165" y="659949"/>
                  </a:lnTo>
                  <a:cubicBezTo>
                    <a:pt x="390267" y="812159"/>
                    <a:pt x="676533" y="812159"/>
                    <a:pt x="889635" y="659949"/>
                  </a:cubicBezTo>
                  <a:lnTo>
                    <a:pt x="1066800" y="545506"/>
                  </a:lnTo>
                  <a:lnTo>
                    <a:pt x="762000" y="393106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7" name="Freeform: Shape 2796">
              <a:extLst>
                <a:ext uri="{FF2B5EF4-FFF2-40B4-BE49-F238E27FC236}">
                  <a16:creationId xmlns:a16="http://schemas.microsoft.com/office/drawing/2014/main" id="{EE5727A2-CC3D-47A8-B83C-204A91B1A314}"/>
                </a:ext>
              </a:extLst>
            </p:cNvPr>
            <p:cNvSpPr/>
            <p:nvPr/>
          </p:nvSpPr>
          <p:spPr>
            <a:xfrm>
              <a:off x="5040312" y="2975578"/>
              <a:ext cx="457200" cy="314325"/>
            </a:xfrm>
            <a:custGeom>
              <a:avLst/>
              <a:gdLst>
                <a:gd name="connsiteX0" fmla="*/ 457200 w 457200"/>
                <a:gd name="connsiteY0" fmla="*/ 0 h 314325"/>
                <a:gd name="connsiteX1" fmla="*/ 457200 w 457200"/>
                <a:gd name="connsiteY1" fmla="*/ 272510 h 314325"/>
                <a:gd name="connsiteX2" fmla="*/ 0 w 457200"/>
                <a:gd name="connsiteY2" fmla="*/ 272510 h 314325"/>
                <a:gd name="connsiteX3" fmla="*/ 0 w 457200"/>
                <a:gd name="connsiteY3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14325">
                  <a:moveTo>
                    <a:pt x="457200" y="0"/>
                  </a:moveTo>
                  <a:lnTo>
                    <a:pt x="457200" y="272510"/>
                  </a:lnTo>
                  <a:cubicBezTo>
                    <a:pt x="310546" y="331692"/>
                    <a:pt x="146654" y="331692"/>
                    <a:pt x="0" y="2725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8" name="Freeform: Shape 2797">
              <a:extLst>
                <a:ext uri="{FF2B5EF4-FFF2-40B4-BE49-F238E27FC236}">
                  <a16:creationId xmlns:a16="http://schemas.microsoft.com/office/drawing/2014/main" id="{88A654C9-EB31-43F5-B4A9-C2737A1AC3DB}"/>
                </a:ext>
              </a:extLst>
            </p:cNvPr>
            <p:cNvSpPr/>
            <p:nvPr/>
          </p:nvSpPr>
          <p:spPr>
            <a:xfrm>
              <a:off x="5040312" y="2975578"/>
              <a:ext cx="457200" cy="314325"/>
            </a:xfrm>
            <a:custGeom>
              <a:avLst/>
              <a:gdLst>
                <a:gd name="connsiteX0" fmla="*/ 457200 w 457200"/>
                <a:gd name="connsiteY0" fmla="*/ 0 h 314325"/>
                <a:gd name="connsiteX1" fmla="*/ 457200 w 457200"/>
                <a:gd name="connsiteY1" fmla="*/ 272510 h 314325"/>
                <a:gd name="connsiteX2" fmla="*/ 0 w 457200"/>
                <a:gd name="connsiteY2" fmla="*/ 272510 h 314325"/>
                <a:gd name="connsiteX3" fmla="*/ 0 w 457200"/>
                <a:gd name="connsiteY3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14325">
                  <a:moveTo>
                    <a:pt x="457200" y="0"/>
                  </a:moveTo>
                  <a:lnTo>
                    <a:pt x="457200" y="272510"/>
                  </a:lnTo>
                  <a:cubicBezTo>
                    <a:pt x="310546" y="331692"/>
                    <a:pt x="146654" y="331692"/>
                    <a:pt x="0" y="2725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9" name="Freeform: Shape 2798">
              <a:extLst>
                <a:ext uri="{FF2B5EF4-FFF2-40B4-BE49-F238E27FC236}">
                  <a16:creationId xmlns:a16="http://schemas.microsoft.com/office/drawing/2014/main" id="{C12E9ECE-3E82-462A-BE6D-80CA4D65A17C}"/>
                </a:ext>
              </a:extLst>
            </p:cNvPr>
            <p:cNvSpPr/>
            <p:nvPr/>
          </p:nvSpPr>
          <p:spPr>
            <a:xfrm>
              <a:off x="4430712" y="1235100"/>
              <a:ext cx="1676400" cy="1200150"/>
            </a:xfrm>
            <a:custGeom>
              <a:avLst/>
              <a:gdLst>
                <a:gd name="connsiteX0" fmla="*/ 1676400 w 1676400"/>
                <a:gd name="connsiteY0" fmla="*/ 1066775 h 1200150"/>
                <a:gd name="connsiteX1" fmla="*/ 1447800 w 1676400"/>
                <a:gd name="connsiteY1" fmla="*/ 1200363 h 1200150"/>
                <a:gd name="connsiteX2" fmla="*/ 228600 w 1676400"/>
                <a:gd name="connsiteY2" fmla="*/ 1200363 h 1200150"/>
                <a:gd name="connsiteX3" fmla="*/ 0 w 1676400"/>
                <a:gd name="connsiteY3" fmla="*/ 1066775 h 1200150"/>
                <a:gd name="connsiteX4" fmla="*/ 0 w 1676400"/>
                <a:gd name="connsiteY4" fmla="*/ 489560 h 1200150"/>
                <a:gd name="connsiteX5" fmla="*/ 428854 w 1676400"/>
                <a:gd name="connsiteY5" fmla="*/ 3785 h 1200150"/>
                <a:gd name="connsiteX6" fmla="*/ 428854 w 1676400"/>
                <a:gd name="connsiteY6" fmla="*/ 3785 h 1200150"/>
                <a:gd name="connsiteX7" fmla="*/ 761143 w 1676400"/>
                <a:gd name="connsiteY7" fmla="*/ 82233 h 1200150"/>
                <a:gd name="connsiteX8" fmla="*/ 838200 w 1676400"/>
                <a:gd name="connsiteY8" fmla="*/ 133563 h 1200150"/>
                <a:gd name="connsiteX9" fmla="*/ 915248 w 1676400"/>
                <a:gd name="connsiteY9" fmla="*/ 82204 h 1200150"/>
                <a:gd name="connsiteX10" fmla="*/ 1247537 w 1676400"/>
                <a:gd name="connsiteY10" fmla="*/ 3785 h 1200150"/>
                <a:gd name="connsiteX11" fmla="*/ 1247537 w 1676400"/>
                <a:gd name="connsiteY11" fmla="*/ 3785 h 1200150"/>
                <a:gd name="connsiteX12" fmla="*/ 1676400 w 1676400"/>
                <a:gd name="connsiteY12" fmla="*/ 48956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6400" h="1200150">
                  <a:moveTo>
                    <a:pt x="1676400" y="1066775"/>
                  </a:moveTo>
                  <a:lnTo>
                    <a:pt x="1447800" y="1200363"/>
                  </a:lnTo>
                  <a:lnTo>
                    <a:pt x="228600" y="1200363"/>
                  </a:lnTo>
                  <a:lnTo>
                    <a:pt x="0" y="1066775"/>
                  </a:lnTo>
                  <a:lnTo>
                    <a:pt x="0" y="489560"/>
                  </a:lnTo>
                  <a:cubicBezTo>
                    <a:pt x="14" y="242664"/>
                    <a:pt x="183865" y="34411"/>
                    <a:pt x="428854" y="3785"/>
                  </a:cubicBezTo>
                  <a:lnTo>
                    <a:pt x="428854" y="3785"/>
                  </a:lnTo>
                  <a:cubicBezTo>
                    <a:pt x="545442" y="-10786"/>
                    <a:pt x="663381" y="17058"/>
                    <a:pt x="761143" y="82233"/>
                  </a:cubicBezTo>
                  <a:lnTo>
                    <a:pt x="838200" y="133563"/>
                  </a:lnTo>
                  <a:lnTo>
                    <a:pt x="915248" y="82204"/>
                  </a:lnTo>
                  <a:cubicBezTo>
                    <a:pt x="1013013" y="17039"/>
                    <a:pt x="1130952" y="-10794"/>
                    <a:pt x="1247537" y="3785"/>
                  </a:cubicBezTo>
                  <a:lnTo>
                    <a:pt x="1247537" y="3785"/>
                  </a:lnTo>
                  <a:cubicBezTo>
                    <a:pt x="1492530" y="34407"/>
                    <a:pt x="1676385" y="242661"/>
                    <a:pt x="1676400" y="48956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0" name="Freeform: Shape 2799">
              <a:extLst>
                <a:ext uri="{FF2B5EF4-FFF2-40B4-BE49-F238E27FC236}">
                  <a16:creationId xmlns:a16="http://schemas.microsoft.com/office/drawing/2014/main" id="{CE98AA11-BC5C-49D9-B9F6-15E6F81101E4}"/>
                </a:ext>
              </a:extLst>
            </p:cNvPr>
            <p:cNvSpPr/>
            <p:nvPr/>
          </p:nvSpPr>
          <p:spPr>
            <a:xfrm>
              <a:off x="5954712" y="4206875"/>
              <a:ext cx="533400" cy="838200"/>
            </a:xfrm>
            <a:custGeom>
              <a:avLst/>
              <a:gdLst>
                <a:gd name="connsiteX0" fmla="*/ 0 w 533400"/>
                <a:gd name="connsiteY0" fmla="*/ 838200 h 838200"/>
                <a:gd name="connsiteX1" fmla="*/ 361950 w 533400"/>
                <a:gd name="connsiteY1" fmla="*/ 838200 h 838200"/>
                <a:gd name="connsiteX2" fmla="*/ 533400 w 533400"/>
                <a:gd name="connsiteY2" fmla="*/ 666750 h 838200"/>
                <a:gd name="connsiteX3" fmla="*/ 533400 w 533400"/>
                <a:gd name="connsiteY3" fmla="*/ 0 h 838200"/>
                <a:gd name="connsiteX4" fmla="*/ 0 w 533400"/>
                <a:gd name="connsiteY4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838200">
                  <a:moveTo>
                    <a:pt x="0" y="838200"/>
                  </a:moveTo>
                  <a:lnTo>
                    <a:pt x="361950" y="838200"/>
                  </a:lnTo>
                  <a:cubicBezTo>
                    <a:pt x="456639" y="838200"/>
                    <a:pt x="533400" y="761439"/>
                    <a:pt x="533400" y="666750"/>
                  </a:cubicBezTo>
                  <a:lnTo>
                    <a:pt x="5334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1" name="Freeform: Shape 2800">
              <a:extLst>
                <a:ext uri="{FF2B5EF4-FFF2-40B4-BE49-F238E27FC236}">
                  <a16:creationId xmlns:a16="http://schemas.microsoft.com/office/drawing/2014/main" id="{B0F80588-965D-49CB-8671-088D8C16642F}"/>
                </a:ext>
              </a:extLst>
            </p:cNvPr>
            <p:cNvSpPr/>
            <p:nvPr/>
          </p:nvSpPr>
          <p:spPr>
            <a:xfrm>
              <a:off x="5954712" y="4435475"/>
              <a:ext cx="457200" cy="609600"/>
            </a:xfrm>
            <a:custGeom>
              <a:avLst/>
              <a:gdLst>
                <a:gd name="connsiteX0" fmla="*/ 457200 w 457200"/>
                <a:gd name="connsiteY0" fmla="*/ 152400 h 609600"/>
                <a:gd name="connsiteX1" fmla="*/ 394240 w 457200"/>
                <a:gd name="connsiteY1" fmla="*/ 529971 h 609600"/>
                <a:gd name="connsiteX2" fmla="*/ 300324 w 457200"/>
                <a:gd name="connsiteY2" fmla="*/ 609600 h 609600"/>
                <a:gd name="connsiteX3" fmla="*/ 0 w 457200"/>
                <a:gd name="connsiteY3" fmla="*/ 609600 h 609600"/>
                <a:gd name="connsiteX4" fmla="*/ 0 w 457200"/>
                <a:gd name="connsiteY4" fmla="*/ 0 h 609600"/>
                <a:gd name="connsiteX5" fmla="*/ 228600 w 457200"/>
                <a:gd name="connsiteY5" fmla="*/ 0 h 609600"/>
                <a:gd name="connsiteX6" fmla="*/ 304800 w 457200"/>
                <a:gd name="connsiteY6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609600">
                  <a:moveTo>
                    <a:pt x="457200" y="152400"/>
                  </a:moveTo>
                  <a:lnTo>
                    <a:pt x="394240" y="529971"/>
                  </a:lnTo>
                  <a:cubicBezTo>
                    <a:pt x="386648" y="575926"/>
                    <a:pt x="346901" y="609626"/>
                    <a:pt x="300324" y="609600"/>
                  </a:cubicBezTo>
                  <a:lnTo>
                    <a:pt x="0" y="609600"/>
                  </a:lnTo>
                  <a:lnTo>
                    <a:pt x="0" y="0"/>
                  </a:lnTo>
                  <a:lnTo>
                    <a:pt x="228600" y="0"/>
                  </a:lnTo>
                  <a:lnTo>
                    <a:pt x="304800" y="1524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2" name="Freeform: Shape 2801">
              <a:extLst>
                <a:ext uri="{FF2B5EF4-FFF2-40B4-BE49-F238E27FC236}">
                  <a16:creationId xmlns:a16="http://schemas.microsoft.com/office/drawing/2014/main" id="{276A42AC-FE8A-4BA9-99EE-0AE12CCFA952}"/>
                </a:ext>
              </a:extLst>
            </p:cNvPr>
            <p:cNvSpPr/>
            <p:nvPr/>
          </p:nvSpPr>
          <p:spPr>
            <a:xfrm>
              <a:off x="4430712" y="1997075"/>
              <a:ext cx="1676400" cy="1219200"/>
            </a:xfrm>
            <a:custGeom>
              <a:avLst/>
              <a:gdLst>
                <a:gd name="connsiteX0" fmla="*/ 1485900 w 1676400"/>
                <a:gd name="connsiteY0" fmla="*/ 152400 h 1219200"/>
                <a:gd name="connsiteX1" fmla="*/ 1447800 w 1676400"/>
                <a:gd name="connsiteY1" fmla="*/ 152400 h 1219200"/>
                <a:gd name="connsiteX2" fmla="*/ 1447800 w 1676400"/>
                <a:gd name="connsiteY2" fmla="*/ 0 h 1219200"/>
                <a:gd name="connsiteX3" fmla="*/ 228600 w 1676400"/>
                <a:gd name="connsiteY3" fmla="*/ 0 h 1219200"/>
                <a:gd name="connsiteX4" fmla="*/ 228600 w 1676400"/>
                <a:gd name="connsiteY4" fmla="*/ 152400 h 1219200"/>
                <a:gd name="connsiteX5" fmla="*/ 190500 w 1676400"/>
                <a:gd name="connsiteY5" fmla="*/ 152400 h 1219200"/>
                <a:gd name="connsiteX6" fmla="*/ 0 w 1676400"/>
                <a:gd name="connsiteY6" fmla="*/ 342900 h 1219200"/>
                <a:gd name="connsiteX7" fmla="*/ 0 w 1676400"/>
                <a:gd name="connsiteY7" fmla="*/ 342900 h 1219200"/>
                <a:gd name="connsiteX8" fmla="*/ 190500 w 1676400"/>
                <a:gd name="connsiteY8" fmla="*/ 533400 h 1219200"/>
                <a:gd name="connsiteX9" fmla="*/ 228600 w 1676400"/>
                <a:gd name="connsiteY9" fmla="*/ 533400 h 1219200"/>
                <a:gd name="connsiteX10" fmla="*/ 228600 w 1676400"/>
                <a:gd name="connsiteY10" fmla="*/ 609600 h 1219200"/>
                <a:gd name="connsiteX11" fmla="*/ 838200 w 1676400"/>
                <a:gd name="connsiteY11" fmla="*/ 1219200 h 1219200"/>
                <a:gd name="connsiteX12" fmla="*/ 838200 w 1676400"/>
                <a:gd name="connsiteY12" fmla="*/ 1219200 h 1219200"/>
                <a:gd name="connsiteX13" fmla="*/ 1447800 w 1676400"/>
                <a:gd name="connsiteY13" fmla="*/ 609600 h 1219200"/>
                <a:gd name="connsiteX14" fmla="*/ 1447800 w 1676400"/>
                <a:gd name="connsiteY14" fmla="*/ 533400 h 1219200"/>
                <a:gd name="connsiteX15" fmla="*/ 1485900 w 1676400"/>
                <a:gd name="connsiteY15" fmla="*/ 533400 h 1219200"/>
                <a:gd name="connsiteX16" fmla="*/ 1676400 w 1676400"/>
                <a:gd name="connsiteY16" fmla="*/ 342900 h 1219200"/>
                <a:gd name="connsiteX17" fmla="*/ 1676400 w 1676400"/>
                <a:gd name="connsiteY17" fmla="*/ 342900 h 1219200"/>
                <a:gd name="connsiteX18" fmla="*/ 1485900 w 1676400"/>
                <a:gd name="connsiteY18" fmla="*/ 1524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76400" h="1219200">
                  <a:moveTo>
                    <a:pt x="1485900" y="152400"/>
                  </a:moveTo>
                  <a:lnTo>
                    <a:pt x="1447800" y="152400"/>
                  </a:lnTo>
                  <a:lnTo>
                    <a:pt x="1447800" y="0"/>
                  </a:lnTo>
                  <a:lnTo>
                    <a:pt x="228600" y="0"/>
                  </a:lnTo>
                  <a:lnTo>
                    <a:pt x="228600" y="152400"/>
                  </a:lnTo>
                  <a:lnTo>
                    <a:pt x="190500" y="152400"/>
                  </a:lnTo>
                  <a:cubicBezTo>
                    <a:pt x="85290" y="152400"/>
                    <a:pt x="0" y="237690"/>
                    <a:pt x="0" y="342900"/>
                  </a:cubicBezTo>
                  <a:lnTo>
                    <a:pt x="0" y="342900"/>
                  </a:lnTo>
                  <a:cubicBezTo>
                    <a:pt x="0" y="448110"/>
                    <a:pt x="85290" y="533400"/>
                    <a:pt x="190500" y="533400"/>
                  </a:cubicBezTo>
                  <a:lnTo>
                    <a:pt x="228600" y="533400"/>
                  </a:lnTo>
                  <a:lnTo>
                    <a:pt x="228600" y="609600"/>
                  </a:lnTo>
                  <a:cubicBezTo>
                    <a:pt x="228600" y="946273"/>
                    <a:pt x="501527" y="1219200"/>
                    <a:pt x="838200" y="1219200"/>
                  </a:cubicBezTo>
                  <a:lnTo>
                    <a:pt x="838200" y="1219200"/>
                  </a:lnTo>
                  <a:cubicBezTo>
                    <a:pt x="1174873" y="1219200"/>
                    <a:pt x="1447800" y="946273"/>
                    <a:pt x="1447800" y="609600"/>
                  </a:cubicBezTo>
                  <a:lnTo>
                    <a:pt x="1447800" y="533400"/>
                  </a:lnTo>
                  <a:lnTo>
                    <a:pt x="1485900" y="533400"/>
                  </a:lnTo>
                  <a:cubicBezTo>
                    <a:pt x="1591110" y="533400"/>
                    <a:pt x="1676400" y="448110"/>
                    <a:pt x="1676400" y="342900"/>
                  </a:cubicBezTo>
                  <a:lnTo>
                    <a:pt x="1676400" y="342900"/>
                  </a:lnTo>
                  <a:cubicBezTo>
                    <a:pt x="1676400" y="237690"/>
                    <a:pt x="1591110" y="152400"/>
                    <a:pt x="1485900" y="1524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3" name="Freeform: Shape 2802">
              <a:extLst>
                <a:ext uri="{FF2B5EF4-FFF2-40B4-BE49-F238E27FC236}">
                  <a16:creationId xmlns:a16="http://schemas.microsoft.com/office/drawing/2014/main" id="{2717C828-6EF1-43A7-8B9D-5CADB18B7BF3}"/>
                </a:ext>
              </a:extLst>
            </p:cNvPr>
            <p:cNvSpPr/>
            <p:nvPr/>
          </p:nvSpPr>
          <p:spPr>
            <a:xfrm>
              <a:off x="4049712" y="4206875"/>
              <a:ext cx="457200" cy="609600"/>
            </a:xfrm>
            <a:custGeom>
              <a:avLst/>
              <a:gdLst>
                <a:gd name="connsiteX0" fmla="*/ 0 w 457200"/>
                <a:gd name="connsiteY0" fmla="*/ 0 h 609600"/>
                <a:gd name="connsiteX1" fmla="*/ 457200 w 457200"/>
                <a:gd name="connsiteY1" fmla="*/ 0 h 609600"/>
                <a:gd name="connsiteX2" fmla="*/ 457200 w 457200"/>
                <a:gd name="connsiteY2" fmla="*/ 609600 h 609600"/>
                <a:gd name="connsiteX3" fmla="*/ 0 w 457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609600">
                  <a:moveTo>
                    <a:pt x="0" y="0"/>
                  </a:moveTo>
                  <a:lnTo>
                    <a:pt x="457200" y="0"/>
                  </a:lnTo>
                  <a:lnTo>
                    <a:pt x="4572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4" name="Freeform: Shape 2803">
              <a:extLst>
                <a:ext uri="{FF2B5EF4-FFF2-40B4-BE49-F238E27FC236}">
                  <a16:creationId xmlns:a16="http://schemas.microsoft.com/office/drawing/2014/main" id="{90A15A0D-BDFA-4B88-B2BB-5F2F1F95AC5C}"/>
                </a:ext>
              </a:extLst>
            </p:cNvPr>
            <p:cNvSpPr/>
            <p:nvPr/>
          </p:nvSpPr>
          <p:spPr>
            <a:xfrm>
              <a:off x="5116516" y="2301144"/>
              <a:ext cx="228600" cy="381000"/>
            </a:xfrm>
            <a:custGeom>
              <a:avLst/>
              <a:gdLst>
                <a:gd name="connsiteX0" fmla="*/ 152396 w 228600"/>
                <a:gd name="connsiteY0" fmla="*/ 381731 h 381000"/>
                <a:gd name="connsiteX1" fmla="*/ 76196 w 228600"/>
                <a:gd name="connsiteY1" fmla="*/ 381731 h 381000"/>
                <a:gd name="connsiteX2" fmla="*/ 0 w 228600"/>
                <a:gd name="connsiteY2" fmla="*/ 305527 h 381000"/>
                <a:gd name="connsiteX3" fmla="*/ 3911 w 228600"/>
                <a:gd name="connsiteY3" fmla="*/ 281433 h 381000"/>
                <a:gd name="connsiteX4" fmla="*/ 80111 w 228600"/>
                <a:gd name="connsiteY4" fmla="*/ 52833 h 381000"/>
                <a:gd name="connsiteX5" fmla="*/ 176021 w 228600"/>
                <a:gd name="connsiteY5" fmla="*/ 3699 h 381000"/>
                <a:gd name="connsiteX6" fmla="*/ 225155 w 228600"/>
                <a:gd name="connsiteY6" fmla="*/ 99609 h 381000"/>
                <a:gd name="connsiteX7" fmla="*/ 224682 w 228600"/>
                <a:gd name="connsiteY7" fmla="*/ 101029 h 381000"/>
                <a:gd name="connsiteX8" fmla="*/ 180181 w 228600"/>
                <a:gd name="connsiteY8" fmla="*/ 234551 h 381000"/>
                <a:gd name="connsiteX9" fmla="*/ 223444 w 228600"/>
                <a:gd name="connsiteY9" fmla="*/ 333248 h 381000"/>
                <a:gd name="connsiteX10" fmla="*/ 152396 w 228600"/>
                <a:gd name="connsiteY10" fmla="*/ 381731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" h="381000">
                  <a:moveTo>
                    <a:pt x="152396" y="381731"/>
                  </a:moveTo>
                  <a:lnTo>
                    <a:pt x="76196" y="381731"/>
                  </a:lnTo>
                  <a:cubicBezTo>
                    <a:pt x="34112" y="381729"/>
                    <a:pt x="-2" y="347611"/>
                    <a:pt x="0" y="305527"/>
                  </a:cubicBezTo>
                  <a:cubicBezTo>
                    <a:pt x="0" y="297337"/>
                    <a:pt x="1321" y="289202"/>
                    <a:pt x="3911" y="281433"/>
                  </a:cubicBezTo>
                  <a:lnTo>
                    <a:pt x="80111" y="52833"/>
                  </a:lnTo>
                  <a:cubicBezTo>
                    <a:pt x="93028" y="12780"/>
                    <a:pt x="135968" y="-9218"/>
                    <a:pt x="176021" y="3699"/>
                  </a:cubicBezTo>
                  <a:cubicBezTo>
                    <a:pt x="216074" y="16615"/>
                    <a:pt x="238072" y="59556"/>
                    <a:pt x="225155" y="99609"/>
                  </a:cubicBezTo>
                  <a:cubicBezTo>
                    <a:pt x="225002" y="100084"/>
                    <a:pt x="224844" y="100557"/>
                    <a:pt x="224682" y="101029"/>
                  </a:cubicBezTo>
                  <a:lnTo>
                    <a:pt x="180181" y="234551"/>
                  </a:lnTo>
                  <a:cubicBezTo>
                    <a:pt x="219382" y="249858"/>
                    <a:pt x="238752" y="294047"/>
                    <a:pt x="223444" y="333248"/>
                  </a:cubicBezTo>
                  <a:cubicBezTo>
                    <a:pt x="212018" y="362508"/>
                    <a:pt x="183808" y="381759"/>
                    <a:pt x="152396" y="381731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5" name="Freeform: Shape 2804">
              <a:extLst>
                <a:ext uri="{FF2B5EF4-FFF2-40B4-BE49-F238E27FC236}">
                  <a16:creationId xmlns:a16="http://schemas.microsoft.com/office/drawing/2014/main" id="{E9DDDF88-DADA-40C4-BFBB-68DA8CB4B086}"/>
                </a:ext>
              </a:extLst>
            </p:cNvPr>
            <p:cNvSpPr/>
            <p:nvPr/>
          </p:nvSpPr>
          <p:spPr>
            <a:xfrm>
              <a:off x="4822313" y="2089795"/>
              <a:ext cx="371475" cy="219075"/>
            </a:xfrm>
            <a:custGeom>
              <a:avLst/>
              <a:gdLst>
                <a:gd name="connsiteX0" fmla="*/ 120844 w 371475"/>
                <a:gd name="connsiteY0" fmla="*/ 228273 h 219075"/>
                <a:gd name="connsiteX1" fmla="*/ 76200 w 371475"/>
                <a:gd name="connsiteY1" fmla="*/ 228273 h 219075"/>
                <a:gd name="connsiteX2" fmla="*/ 0 w 371475"/>
                <a:gd name="connsiteY2" fmla="*/ 152073 h 219075"/>
                <a:gd name="connsiteX3" fmla="*/ 76200 w 371475"/>
                <a:gd name="connsiteY3" fmla="*/ 75873 h 219075"/>
                <a:gd name="connsiteX4" fmla="*/ 120844 w 371475"/>
                <a:gd name="connsiteY4" fmla="*/ 75873 h 219075"/>
                <a:gd name="connsiteX5" fmla="*/ 250927 w 371475"/>
                <a:gd name="connsiteY5" fmla="*/ 21990 h 219075"/>
                <a:gd name="connsiteX6" fmla="*/ 358688 w 371475"/>
                <a:gd name="connsiteY6" fmla="*/ 22649 h 219075"/>
                <a:gd name="connsiteX7" fmla="*/ 358683 w 371475"/>
                <a:gd name="connsiteY7" fmla="*/ 129756 h 219075"/>
                <a:gd name="connsiteX8" fmla="*/ 120844 w 371475"/>
                <a:gd name="connsiteY8" fmla="*/ 22827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219075">
                  <a:moveTo>
                    <a:pt x="120844" y="228273"/>
                  </a:moveTo>
                  <a:lnTo>
                    <a:pt x="76200" y="228273"/>
                  </a:lnTo>
                  <a:cubicBezTo>
                    <a:pt x="34116" y="228273"/>
                    <a:pt x="0" y="194157"/>
                    <a:pt x="0" y="152073"/>
                  </a:cubicBezTo>
                  <a:cubicBezTo>
                    <a:pt x="0" y="109989"/>
                    <a:pt x="34116" y="75873"/>
                    <a:pt x="76200" y="75873"/>
                  </a:cubicBezTo>
                  <a:lnTo>
                    <a:pt x="120844" y="75873"/>
                  </a:lnTo>
                  <a:cubicBezTo>
                    <a:pt x="169660" y="76004"/>
                    <a:pt x="216501" y="56602"/>
                    <a:pt x="250927" y="21990"/>
                  </a:cubicBezTo>
                  <a:cubicBezTo>
                    <a:pt x="280866" y="-7585"/>
                    <a:pt x="329112" y="-7290"/>
                    <a:pt x="358688" y="22649"/>
                  </a:cubicBezTo>
                  <a:cubicBezTo>
                    <a:pt x="388009" y="52332"/>
                    <a:pt x="388007" y="100076"/>
                    <a:pt x="358683" y="129756"/>
                  </a:cubicBezTo>
                  <a:cubicBezTo>
                    <a:pt x="295742" y="193041"/>
                    <a:pt x="210099" y="228516"/>
                    <a:pt x="120844" y="228273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6" name="Freeform: Shape 2805">
              <a:extLst>
                <a:ext uri="{FF2B5EF4-FFF2-40B4-BE49-F238E27FC236}">
                  <a16:creationId xmlns:a16="http://schemas.microsoft.com/office/drawing/2014/main" id="{1F3ABC66-F384-4EA6-8457-683826557678}"/>
                </a:ext>
              </a:extLst>
            </p:cNvPr>
            <p:cNvSpPr/>
            <p:nvPr/>
          </p:nvSpPr>
          <p:spPr>
            <a:xfrm>
              <a:off x="5355400" y="2089140"/>
              <a:ext cx="381000" cy="228600"/>
            </a:xfrm>
            <a:custGeom>
              <a:avLst/>
              <a:gdLst>
                <a:gd name="connsiteX0" fmla="*/ 305123 w 381000"/>
                <a:gd name="connsiteY0" fmla="*/ 228927 h 228600"/>
                <a:gd name="connsiteX1" fmla="*/ 260488 w 381000"/>
                <a:gd name="connsiteY1" fmla="*/ 228927 h 228600"/>
                <a:gd name="connsiteX2" fmla="*/ 22649 w 381000"/>
                <a:gd name="connsiteY2" fmla="*/ 130410 h 228600"/>
                <a:gd name="connsiteX3" fmla="*/ 21990 w 381000"/>
                <a:gd name="connsiteY3" fmla="*/ 22649 h 228600"/>
                <a:gd name="connsiteX4" fmla="*/ 129751 w 381000"/>
                <a:gd name="connsiteY4" fmla="*/ 21990 h 228600"/>
                <a:gd name="connsiteX5" fmla="*/ 130406 w 381000"/>
                <a:gd name="connsiteY5" fmla="*/ 22644 h 228600"/>
                <a:gd name="connsiteX6" fmla="*/ 260489 w 381000"/>
                <a:gd name="connsiteY6" fmla="*/ 76527 h 228600"/>
                <a:gd name="connsiteX7" fmla="*/ 305123 w 381000"/>
                <a:gd name="connsiteY7" fmla="*/ 76527 h 228600"/>
                <a:gd name="connsiteX8" fmla="*/ 381323 w 381000"/>
                <a:gd name="connsiteY8" fmla="*/ 152727 h 228600"/>
                <a:gd name="connsiteX9" fmla="*/ 305123 w 381000"/>
                <a:gd name="connsiteY9" fmla="*/ 228927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228600">
                  <a:moveTo>
                    <a:pt x="305123" y="228927"/>
                  </a:moveTo>
                  <a:lnTo>
                    <a:pt x="260488" y="228927"/>
                  </a:lnTo>
                  <a:cubicBezTo>
                    <a:pt x="171233" y="229170"/>
                    <a:pt x="85590" y="193695"/>
                    <a:pt x="22649" y="130410"/>
                  </a:cubicBezTo>
                  <a:cubicBezTo>
                    <a:pt x="-7290" y="100835"/>
                    <a:pt x="-7585" y="52588"/>
                    <a:pt x="21990" y="22649"/>
                  </a:cubicBezTo>
                  <a:cubicBezTo>
                    <a:pt x="51566" y="-7290"/>
                    <a:pt x="99812" y="-7585"/>
                    <a:pt x="129751" y="21990"/>
                  </a:cubicBezTo>
                  <a:cubicBezTo>
                    <a:pt x="129971" y="22207"/>
                    <a:pt x="130189" y="22425"/>
                    <a:pt x="130406" y="22644"/>
                  </a:cubicBezTo>
                  <a:cubicBezTo>
                    <a:pt x="164831" y="57256"/>
                    <a:pt x="211672" y="76659"/>
                    <a:pt x="260489" y="76527"/>
                  </a:cubicBezTo>
                  <a:lnTo>
                    <a:pt x="305123" y="76527"/>
                  </a:lnTo>
                  <a:cubicBezTo>
                    <a:pt x="347207" y="76527"/>
                    <a:pt x="381323" y="110643"/>
                    <a:pt x="381323" y="152727"/>
                  </a:cubicBezTo>
                  <a:cubicBezTo>
                    <a:pt x="381323" y="194811"/>
                    <a:pt x="347207" y="228927"/>
                    <a:pt x="305123" y="228927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7" name="Freeform: Shape 2806">
              <a:extLst>
                <a:ext uri="{FF2B5EF4-FFF2-40B4-BE49-F238E27FC236}">
                  <a16:creationId xmlns:a16="http://schemas.microsoft.com/office/drawing/2014/main" id="{9DBB17D1-4BC2-4895-A3AC-4C6B37902B06}"/>
                </a:ext>
              </a:extLst>
            </p:cNvPr>
            <p:cNvSpPr/>
            <p:nvPr/>
          </p:nvSpPr>
          <p:spPr>
            <a:xfrm>
              <a:off x="4898523" y="22419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8" name="Freeform: Shape 2807">
              <a:extLst>
                <a:ext uri="{FF2B5EF4-FFF2-40B4-BE49-F238E27FC236}">
                  <a16:creationId xmlns:a16="http://schemas.microsoft.com/office/drawing/2014/main" id="{3AF15EED-D777-440A-8389-ECFAB30844FC}"/>
                </a:ext>
              </a:extLst>
            </p:cNvPr>
            <p:cNvSpPr/>
            <p:nvPr/>
          </p:nvSpPr>
          <p:spPr>
            <a:xfrm>
              <a:off x="5431923" y="2241906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09" name="Freeform: Shape 2808">
              <a:extLst>
                <a:ext uri="{FF2B5EF4-FFF2-40B4-BE49-F238E27FC236}">
                  <a16:creationId xmlns:a16="http://schemas.microsoft.com/office/drawing/2014/main" id="{79FE9228-0964-40AD-8D99-5072A0ABB47F}"/>
                </a:ext>
              </a:extLst>
            </p:cNvPr>
            <p:cNvSpPr/>
            <p:nvPr/>
          </p:nvSpPr>
          <p:spPr>
            <a:xfrm>
              <a:off x="5878512" y="4435475"/>
              <a:ext cx="457200" cy="609600"/>
            </a:xfrm>
            <a:custGeom>
              <a:avLst/>
              <a:gdLst>
                <a:gd name="connsiteX0" fmla="*/ 457200 w 457200"/>
                <a:gd name="connsiteY0" fmla="*/ 152400 h 609600"/>
                <a:gd name="connsiteX1" fmla="*/ 394240 w 457200"/>
                <a:gd name="connsiteY1" fmla="*/ 529971 h 609600"/>
                <a:gd name="connsiteX2" fmla="*/ 300324 w 457200"/>
                <a:gd name="connsiteY2" fmla="*/ 609600 h 609600"/>
                <a:gd name="connsiteX3" fmla="*/ 0 w 457200"/>
                <a:gd name="connsiteY3" fmla="*/ 609600 h 609600"/>
                <a:gd name="connsiteX4" fmla="*/ 0 w 457200"/>
                <a:gd name="connsiteY4" fmla="*/ 0 h 609600"/>
                <a:gd name="connsiteX5" fmla="*/ 228600 w 457200"/>
                <a:gd name="connsiteY5" fmla="*/ 0 h 609600"/>
                <a:gd name="connsiteX6" fmla="*/ 304800 w 457200"/>
                <a:gd name="connsiteY6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609600">
                  <a:moveTo>
                    <a:pt x="457200" y="152400"/>
                  </a:moveTo>
                  <a:lnTo>
                    <a:pt x="394240" y="529971"/>
                  </a:lnTo>
                  <a:cubicBezTo>
                    <a:pt x="386648" y="575926"/>
                    <a:pt x="346901" y="609626"/>
                    <a:pt x="300324" y="609600"/>
                  </a:cubicBezTo>
                  <a:lnTo>
                    <a:pt x="0" y="609600"/>
                  </a:lnTo>
                  <a:lnTo>
                    <a:pt x="0" y="0"/>
                  </a:lnTo>
                  <a:lnTo>
                    <a:pt x="228600" y="0"/>
                  </a:lnTo>
                  <a:lnTo>
                    <a:pt x="304800" y="1524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0" name="Freeform: Shape 2809">
              <a:extLst>
                <a:ext uri="{FF2B5EF4-FFF2-40B4-BE49-F238E27FC236}">
                  <a16:creationId xmlns:a16="http://schemas.microsoft.com/office/drawing/2014/main" id="{D9524B93-22ED-405E-B432-7B28A624E725}"/>
                </a:ext>
              </a:extLst>
            </p:cNvPr>
            <p:cNvSpPr/>
            <p:nvPr/>
          </p:nvSpPr>
          <p:spPr>
            <a:xfrm>
              <a:off x="4049712" y="4435475"/>
              <a:ext cx="2209800" cy="609600"/>
            </a:xfrm>
            <a:custGeom>
              <a:avLst/>
              <a:gdLst>
                <a:gd name="connsiteX0" fmla="*/ 2052914 w 2209800"/>
                <a:gd name="connsiteY0" fmla="*/ 609600 h 609600"/>
                <a:gd name="connsiteX1" fmla="*/ 171450 w 2209800"/>
                <a:gd name="connsiteY1" fmla="*/ 609600 h 609600"/>
                <a:gd name="connsiteX2" fmla="*/ 0 w 2209800"/>
                <a:gd name="connsiteY2" fmla="*/ 438150 h 609600"/>
                <a:gd name="connsiteX3" fmla="*/ 0 w 2209800"/>
                <a:gd name="connsiteY3" fmla="*/ 152400 h 609600"/>
                <a:gd name="connsiteX4" fmla="*/ 1600200 w 2209800"/>
                <a:gd name="connsiteY4" fmla="*/ 152400 h 609600"/>
                <a:gd name="connsiteX5" fmla="*/ 1752600 w 2209800"/>
                <a:gd name="connsiteY5" fmla="*/ 0 h 609600"/>
                <a:gd name="connsiteX6" fmla="*/ 1981200 w 2209800"/>
                <a:gd name="connsiteY6" fmla="*/ 0 h 609600"/>
                <a:gd name="connsiteX7" fmla="*/ 2057400 w 2209800"/>
                <a:gd name="connsiteY7" fmla="*/ 152400 h 609600"/>
                <a:gd name="connsiteX8" fmla="*/ 2209800 w 2209800"/>
                <a:gd name="connsiteY8" fmla="*/ 152400 h 609600"/>
                <a:gd name="connsiteX9" fmla="*/ 2146869 w 2209800"/>
                <a:gd name="connsiteY9" fmla="*/ 530009 h 609600"/>
                <a:gd name="connsiteX10" fmla="*/ 2052914 w 2209800"/>
                <a:gd name="connsiteY10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9800" h="609600">
                  <a:moveTo>
                    <a:pt x="2052914" y="609600"/>
                  </a:moveTo>
                  <a:lnTo>
                    <a:pt x="171450" y="609600"/>
                  </a:lnTo>
                  <a:cubicBezTo>
                    <a:pt x="76761" y="609600"/>
                    <a:pt x="0" y="532839"/>
                    <a:pt x="0" y="438150"/>
                  </a:cubicBezTo>
                  <a:lnTo>
                    <a:pt x="0" y="152400"/>
                  </a:lnTo>
                  <a:lnTo>
                    <a:pt x="1600200" y="152400"/>
                  </a:lnTo>
                  <a:lnTo>
                    <a:pt x="1752600" y="0"/>
                  </a:lnTo>
                  <a:lnTo>
                    <a:pt x="1981200" y="0"/>
                  </a:lnTo>
                  <a:lnTo>
                    <a:pt x="2057400" y="152400"/>
                  </a:lnTo>
                  <a:lnTo>
                    <a:pt x="2209800" y="152400"/>
                  </a:lnTo>
                  <a:lnTo>
                    <a:pt x="2146869" y="530009"/>
                  </a:lnTo>
                  <a:cubicBezTo>
                    <a:pt x="2139214" y="575938"/>
                    <a:pt x="2099476" y="609600"/>
                    <a:pt x="2052914" y="6096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1" name="Freeform: Shape 2810">
              <a:extLst>
                <a:ext uri="{FF2B5EF4-FFF2-40B4-BE49-F238E27FC236}">
                  <a16:creationId xmlns:a16="http://schemas.microsoft.com/office/drawing/2014/main" id="{CA94CB59-0388-4531-9777-53A88ABB710D}"/>
                </a:ext>
              </a:extLst>
            </p:cNvPr>
            <p:cNvSpPr/>
            <p:nvPr/>
          </p:nvSpPr>
          <p:spPr>
            <a:xfrm>
              <a:off x="5040828" y="2723321"/>
              <a:ext cx="447675" cy="180975"/>
            </a:xfrm>
            <a:custGeom>
              <a:avLst/>
              <a:gdLst>
                <a:gd name="connsiteX0" fmla="*/ 380427 w 447675"/>
                <a:gd name="connsiteY0" fmla="*/ 188154 h 180975"/>
                <a:gd name="connsiteX1" fmla="*/ 346404 w 447675"/>
                <a:gd name="connsiteY1" fmla="*/ 180086 h 180975"/>
                <a:gd name="connsiteX2" fmla="*/ 109765 w 447675"/>
                <a:gd name="connsiteY2" fmla="*/ 180086 h 180975"/>
                <a:gd name="connsiteX3" fmla="*/ 7799 w 447675"/>
                <a:gd name="connsiteY3" fmla="*/ 145218 h 180975"/>
                <a:gd name="connsiteX4" fmla="*/ 41604 w 447675"/>
                <a:gd name="connsiteY4" fmla="*/ 43784 h 180975"/>
                <a:gd name="connsiteX5" fmla="*/ 414565 w 447675"/>
                <a:gd name="connsiteY5" fmla="*/ 43784 h 180975"/>
                <a:gd name="connsiteX6" fmla="*/ 448688 w 447675"/>
                <a:gd name="connsiteY6" fmla="*/ 146001 h 180975"/>
                <a:gd name="connsiteX7" fmla="*/ 380427 w 447675"/>
                <a:gd name="connsiteY7" fmla="*/ 18815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7675" h="180975">
                  <a:moveTo>
                    <a:pt x="380427" y="188154"/>
                  </a:moveTo>
                  <a:cubicBezTo>
                    <a:pt x="368613" y="188147"/>
                    <a:pt x="356964" y="185384"/>
                    <a:pt x="346404" y="180086"/>
                  </a:cubicBezTo>
                  <a:cubicBezTo>
                    <a:pt x="271871" y="143054"/>
                    <a:pt x="184298" y="143054"/>
                    <a:pt x="109765" y="180086"/>
                  </a:cubicBezTo>
                  <a:cubicBezTo>
                    <a:pt x="71979" y="198615"/>
                    <a:pt x="26327" y="183004"/>
                    <a:pt x="7799" y="145218"/>
                  </a:cubicBezTo>
                  <a:cubicBezTo>
                    <a:pt x="-10526" y="107849"/>
                    <a:pt x="4525" y="62689"/>
                    <a:pt x="41604" y="43784"/>
                  </a:cubicBezTo>
                  <a:cubicBezTo>
                    <a:pt x="159071" y="-14595"/>
                    <a:pt x="297098" y="-14595"/>
                    <a:pt x="414565" y="43784"/>
                  </a:cubicBezTo>
                  <a:cubicBezTo>
                    <a:pt x="452214" y="62587"/>
                    <a:pt x="467492" y="108352"/>
                    <a:pt x="448688" y="146001"/>
                  </a:cubicBezTo>
                  <a:cubicBezTo>
                    <a:pt x="435772" y="171862"/>
                    <a:pt x="409334" y="188188"/>
                    <a:pt x="380427" y="188154"/>
                  </a:cubicBezTo>
                  <a:close/>
                </a:path>
              </a:pathLst>
            </a:custGeom>
            <a:solidFill>
              <a:srgbClr val="6E3F0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2" name="Freeform: Shape 2811">
              <a:extLst>
                <a:ext uri="{FF2B5EF4-FFF2-40B4-BE49-F238E27FC236}">
                  <a16:creationId xmlns:a16="http://schemas.microsoft.com/office/drawing/2014/main" id="{9F169DF4-53E9-4319-8A09-307713FA438D}"/>
                </a:ext>
              </a:extLst>
            </p:cNvPr>
            <p:cNvSpPr/>
            <p:nvPr/>
          </p:nvSpPr>
          <p:spPr>
            <a:xfrm>
              <a:off x="3363908" y="1120775"/>
              <a:ext cx="609600" cy="2019300"/>
            </a:xfrm>
            <a:custGeom>
              <a:avLst/>
              <a:gdLst>
                <a:gd name="connsiteX0" fmla="*/ 533404 w 609600"/>
                <a:gd name="connsiteY0" fmla="*/ 1512999 h 2019300"/>
                <a:gd name="connsiteX1" fmla="*/ 533404 w 609600"/>
                <a:gd name="connsiteY1" fmla="*/ 228600 h 2019300"/>
                <a:gd name="connsiteX2" fmla="*/ 304804 w 609600"/>
                <a:gd name="connsiteY2" fmla="*/ 0 h 2019300"/>
                <a:gd name="connsiteX3" fmla="*/ 76204 w 609600"/>
                <a:gd name="connsiteY3" fmla="*/ 228600 h 2019300"/>
                <a:gd name="connsiteX4" fmla="*/ 76204 w 609600"/>
                <a:gd name="connsiteY4" fmla="*/ 1512999 h 2019300"/>
                <a:gd name="connsiteX5" fmla="*/ 103197 w 609600"/>
                <a:gd name="connsiteY5" fmla="*/ 1943205 h 2019300"/>
                <a:gd name="connsiteX6" fmla="*/ 533404 w 609600"/>
                <a:gd name="connsiteY6" fmla="*/ 1916211 h 2019300"/>
                <a:gd name="connsiteX7" fmla="*/ 533404 w 609600"/>
                <a:gd name="connsiteY7" fmla="*/ 1512999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2019300">
                  <a:moveTo>
                    <a:pt x="533404" y="1512999"/>
                  </a:moveTo>
                  <a:lnTo>
                    <a:pt x="533404" y="228600"/>
                  </a:lnTo>
                  <a:cubicBezTo>
                    <a:pt x="533404" y="102348"/>
                    <a:pt x="431056" y="0"/>
                    <a:pt x="304804" y="0"/>
                  </a:cubicBezTo>
                  <a:cubicBezTo>
                    <a:pt x="178551" y="0"/>
                    <a:pt x="76204" y="102348"/>
                    <a:pt x="76204" y="228600"/>
                  </a:cubicBezTo>
                  <a:lnTo>
                    <a:pt x="76204" y="1512999"/>
                  </a:lnTo>
                  <a:cubicBezTo>
                    <a:pt x="-35140" y="1639251"/>
                    <a:pt x="-23055" y="1831861"/>
                    <a:pt x="103197" y="1943205"/>
                  </a:cubicBezTo>
                  <a:cubicBezTo>
                    <a:pt x="229450" y="2054549"/>
                    <a:pt x="422060" y="2042463"/>
                    <a:pt x="533404" y="1916211"/>
                  </a:cubicBezTo>
                  <a:cubicBezTo>
                    <a:pt x="635004" y="1801008"/>
                    <a:pt x="635004" y="1628202"/>
                    <a:pt x="533404" y="1512999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3" name="Freeform: Shape 2812">
              <a:extLst>
                <a:ext uri="{FF2B5EF4-FFF2-40B4-BE49-F238E27FC236}">
                  <a16:creationId xmlns:a16="http://schemas.microsoft.com/office/drawing/2014/main" id="{1C3878E5-B273-4834-94A6-E2ED4849AB0C}"/>
                </a:ext>
              </a:extLst>
            </p:cNvPr>
            <p:cNvSpPr/>
            <p:nvPr/>
          </p:nvSpPr>
          <p:spPr>
            <a:xfrm>
              <a:off x="3516287" y="1844675"/>
              <a:ext cx="304800" cy="1143000"/>
            </a:xfrm>
            <a:custGeom>
              <a:avLst/>
              <a:gdLst>
                <a:gd name="connsiteX0" fmla="*/ 228625 w 304800"/>
                <a:gd name="connsiteY0" fmla="*/ 858755 h 1143000"/>
                <a:gd name="connsiteX1" fmla="*/ 228625 w 304800"/>
                <a:gd name="connsiteY1" fmla="*/ 76200 h 1143000"/>
                <a:gd name="connsiteX2" fmla="*/ 152425 w 304800"/>
                <a:gd name="connsiteY2" fmla="*/ 0 h 1143000"/>
                <a:gd name="connsiteX3" fmla="*/ 76225 w 304800"/>
                <a:gd name="connsiteY3" fmla="*/ 76200 h 1143000"/>
                <a:gd name="connsiteX4" fmla="*/ 76225 w 304800"/>
                <a:gd name="connsiteY4" fmla="*/ 858755 h 1143000"/>
                <a:gd name="connsiteX5" fmla="*/ 20443 w 304800"/>
                <a:gd name="connsiteY5" fmla="*/ 1066937 h 1143000"/>
                <a:gd name="connsiteX6" fmla="*/ 228625 w 304800"/>
                <a:gd name="connsiteY6" fmla="*/ 1122720 h 1143000"/>
                <a:gd name="connsiteX7" fmla="*/ 284408 w 304800"/>
                <a:gd name="connsiteY7" fmla="*/ 914537 h 1143000"/>
                <a:gd name="connsiteX8" fmla="*/ 228625 w 304800"/>
                <a:gd name="connsiteY8" fmla="*/ 858755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1143000">
                  <a:moveTo>
                    <a:pt x="228625" y="858755"/>
                  </a:moveTo>
                  <a:lnTo>
                    <a:pt x="228625" y="76200"/>
                  </a:lnTo>
                  <a:cubicBezTo>
                    <a:pt x="228625" y="34116"/>
                    <a:pt x="194510" y="0"/>
                    <a:pt x="152425" y="0"/>
                  </a:cubicBezTo>
                  <a:cubicBezTo>
                    <a:pt x="110341" y="0"/>
                    <a:pt x="76225" y="34116"/>
                    <a:pt x="76225" y="76200"/>
                  </a:cubicBezTo>
                  <a:lnTo>
                    <a:pt x="76225" y="858755"/>
                  </a:lnTo>
                  <a:cubicBezTo>
                    <a:pt x="3334" y="900839"/>
                    <a:pt x="-21641" y="994045"/>
                    <a:pt x="20443" y="1066937"/>
                  </a:cubicBezTo>
                  <a:cubicBezTo>
                    <a:pt x="62527" y="1139829"/>
                    <a:pt x="155734" y="1164804"/>
                    <a:pt x="228625" y="1122720"/>
                  </a:cubicBezTo>
                  <a:cubicBezTo>
                    <a:pt x="301517" y="1080636"/>
                    <a:pt x="326492" y="987429"/>
                    <a:pt x="284408" y="914537"/>
                  </a:cubicBezTo>
                  <a:cubicBezTo>
                    <a:pt x="271032" y="891370"/>
                    <a:pt x="251793" y="872131"/>
                    <a:pt x="228625" y="858755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4" name="Freeform: Shape 2813">
              <a:extLst>
                <a:ext uri="{FF2B5EF4-FFF2-40B4-BE49-F238E27FC236}">
                  <a16:creationId xmlns:a16="http://schemas.microsoft.com/office/drawing/2014/main" id="{B56E02E2-FAEB-4CA4-A3E1-2B75E0B13095}"/>
                </a:ext>
              </a:extLst>
            </p:cNvPr>
            <p:cNvSpPr/>
            <p:nvPr/>
          </p:nvSpPr>
          <p:spPr>
            <a:xfrm>
              <a:off x="3440112" y="1387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5" name="Freeform: Shape 2814">
              <a:extLst>
                <a:ext uri="{FF2B5EF4-FFF2-40B4-BE49-F238E27FC236}">
                  <a16:creationId xmlns:a16="http://schemas.microsoft.com/office/drawing/2014/main" id="{BC713583-9EFA-455C-A9AE-9B4A671D7561}"/>
                </a:ext>
              </a:extLst>
            </p:cNvPr>
            <p:cNvSpPr/>
            <p:nvPr/>
          </p:nvSpPr>
          <p:spPr>
            <a:xfrm>
              <a:off x="3440112" y="16160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6" name="Freeform: Shape 2815">
              <a:extLst>
                <a:ext uri="{FF2B5EF4-FFF2-40B4-BE49-F238E27FC236}">
                  <a16:creationId xmlns:a16="http://schemas.microsoft.com/office/drawing/2014/main" id="{102B3F3D-AC14-4B02-B5CA-4C61B40B450E}"/>
                </a:ext>
              </a:extLst>
            </p:cNvPr>
            <p:cNvSpPr/>
            <p:nvPr/>
          </p:nvSpPr>
          <p:spPr>
            <a:xfrm>
              <a:off x="2906712" y="11588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7" name="Freeform: Shape 2816">
              <a:extLst>
                <a:ext uri="{FF2B5EF4-FFF2-40B4-BE49-F238E27FC236}">
                  <a16:creationId xmlns:a16="http://schemas.microsoft.com/office/drawing/2014/main" id="{5FF07635-C521-4624-8C00-8F0401E01A17}"/>
                </a:ext>
              </a:extLst>
            </p:cNvPr>
            <p:cNvSpPr/>
            <p:nvPr/>
          </p:nvSpPr>
          <p:spPr>
            <a:xfrm>
              <a:off x="3066549" y="700498"/>
              <a:ext cx="295275" cy="304800"/>
            </a:xfrm>
            <a:custGeom>
              <a:avLst/>
              <a:gdLst>
                <a:gd name="connsiteX0" fmla="*/ 221163 w 295275"/>
                <a:gd name="connsiteY0" fmla="*/ 305977 h 304800"/>
                <a:gd name="connsiteX1" fmla="*/ 165746 w 295275"/>
                <a:gd name="connsiteY1" fmla="*/ 282079 h 304800"/>
                <a:gd name="connsiteX2" fmla="*/ 21919 w 295275"/>
                <a:gd name="connsiteY2" fmla="*/ 129679 h 304800"/>
                <a:gd name="connsiteX3" fmla="*/ 22721 w 295275"/>
                <a:gd name="connsiteY3" fmla="*/ 21919 h 304800"/>
                <a:gd name="connsiteX4" fmla="*/ 130481 w 295275"/>
                <a:gd name="connsiteY4" fmla="*/ 22721 h 304800"/>
                <a:gd name="connsiteX5" fmla="*/ 132704 w 295275"/>
                <a:gd name="connsiteY5" fmla="*/ 25075 h 304800"/>
                <a:gd name="connsiteX6" fmla="*/ 276531 w 295275"/>
                <a:gd name="connsiteY6" fmla="*/ 177475 h 304800"/>
                <a:gd name="connsiteX7" fmla="*/ 273417 w 295275"/>
                <a:gd name="connsiteY7" fmla="*/ 285193 h 304800"/>
                <a:gd name="connsiteX8" fmla="*/ 221163 w 295275"/>
                <a:gd name="connsiteY8" fmla="*/ 30597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304800">
                  <a:moveTo>
                    <a:pt x="221163" y="305977"/>
                  </a:moveTo>
                  <a:cubicBezTo>
                    <a:pt x="200182" y="306010"/>
                    <a:pt x="180123" y="297360"/>
                    <a:pt x="165746" y="282079"/>
                  </a:cubicBezTo>
                  <a:lnTo>
                    <a:pt x="21919" y="129679"/>
                  </a:lnTo>
                  <a:cubicBezTo>
                    <a:pt x="-7617" y="99700"/>
                    <a:pt x="-7257" y="51454"/>
                    <a:pt x="22721" y="21919"/>
                  </a:cubicBezTo>
                  <a:cubicBezTo>
                    <a:pt x="52700" y="-7617"/>
                    <a:pt x="100946" y="-7257"/>
                    <a:pt x="130481" y="22721"/>
                  </a:cubicBezTo>
                  <a:cubicBezTo>
                    <a:pt x="131239" y="23490"/>
                    <a:pt x="131980" y="24275"/>
                    <a:pt x="132704" y="25075"/>
                  </a:cubicBezTo>
                  <a:lnTo>
                    <a:pt x="276531" y="177475"/>
                  </a:lnTo>
                  <a:cubicBezTo>
                    <a:pt x="305417" y="208081"/>
                    <a:pt x="304023" y="256308"/>
                    <a:pt x="273417" y="285193"/>
                  </a:cubicBezTo>
                  <a:cubicBezTo>
                    <a:pt x="259286" y="298530"/>
                    <a:pt x="240594" y="305965"/>
                    <a:pt x="221163" y="305977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8" name="Freeform: Shape 2817">
              <a:extLst>
                <a:ext uri="{FF2B5EF4-FFF2-40B4-BE49-F238E27FC236}">
                  <a16:creationId xmlns:a16="http://schemas.microsoft.com/office/drawing/2014/main" id="{9046D69A-F24A-43E6-81EB-FFA1C626F953}"/>
                </a:ext>
              </a:extLst>
            </p:cNvPr>
            <p:cNvSpPr/>
            <p:nvPr/>
          </p:nvSpPr>
          <p:spPr>
            <a:xfrm>
              <a:off x="4049712" y="11588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19" name="Freeform: Shape 2818">
              <a:extLst>
                <a:ext uri="{FF2B5EF4-FFF2-40B4-BE49-F238E27FC236}">
                  <a16:creationId xmlns:a16="http://schemas.microsoft.com/office/drawing/2014/main" id="{0C3E8F3C-DA65-4E92-B8B8-FD86BFAF1582}"/>
                </a:ext>
              </a:extLst>
            </p:cNvPr>
            <p:cNvSpPr/>
            <p:nvPr/>
          </p:nvSpPr>
          <p:spPr>
            <a:xfrm>
              <a:off x="3973531" y="700934"/>
              <a:ext cx="295275" cy="304800"/>
            </a:xfrm>
            <a:custGeom>
              <a:avLst/>
              <a:gdLst>
                <a:gd name="connsiteX0" fmla="*/ 76181 w 295275"/>
                <a:gd name="connsiteY0" fmla="*/ 305541 h 304800"/>
                <a:gd name="connsiteX1" fmla="*/ 0 w 295275"/>
                <a:gd name="connsiteY1" fmla="*/ 229322 h 304800"/>
                <a:gd name="connsiteX2" fmla="*/ 20784 w 295275"/>
                <a:gd name="connsiteY2" fmla="*/ 177039 h 304800"/>
                <a:gd name="connsiteX3" fmla="*/ 164611 w 295275"/>
                <a:gd name="connsiteY3" fmla="*/ 24639 h 304800"/>
                <a:gd name="connsiteX4" fmla="*/ 272278 w 295275"/>
                <a:gd name="connsiteY4" fmla="*/ 20094 h 304800"/>
                <a:gd name="connsiteX5" fmla="*/ 276823 w 295275"/>
                <a:gd name="connsiteY5" fmla="*/ 127762 h 304800"/>
                <a:gd name="connsiteX6" fmla="*/ 275425 w 295275"/>
                <a:gd name="connsiteY6" fmla="*/ 129243 h 304800"/>
                <a:gd name="connsiteX7" fmla="*/ 131598 w 295275"/>
                <a:gd name="connsiteY7" fmla="*/ 281643 h 304800"/>
                <a:gd name="connsiteX8" fmla="*/ 76181 w 295275"/>
                <a:gd name="connsiteY8" fmla="*/ 30554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304800">
                  <a:moveTo>
                    <a:pt x="76181" y="305541"/>
                  </a:moveTo>
                  <a:cubicBezTo>
                    <a:pt x="34097" y="305531"/>
                    <a:pt x="-10" y="271406"/>
                    <a:pt x="0" y="229322"/>
                  </a:cubicBezTo>
                  <a:cubicBezTo>
                    <a:pt x="5" y="209881"/>
                    <a:pt x="7440" y="191177"/>
                    <a:pt x="20784" y="177039"/>
                  </a:cubicBezTo>
                  <a:lnTo>
                    <a:pt x="164611" y="24639"/>
                  </a:lnTo>
                  <a:cubicBezTo>
                    <a:pt x="193088" y="-6347"/>
                    <a:pt x="241292" y="-8382"/>
                    <a:pt x="272278" y="20094"/>
                  </a:cubicBezTo>
                  <a:cubicBezTo>
                    <a:pt x="303265" y="48571"/>
                    <a:pt x="305300" y="96775"/>
                    <a:pt x="276823" y="127762"/>
                  </a:cubicBezTo>
                  <a:cubicBezTo>
                    <a:pt x="276364" y="128262"/>
                    <a:pt x="275898" y="128755"/>
                    <a:pt x="275425" y="129243"/>
                  </a:cubicBezTo>
                  <a:lnTo>
                    <a:pt x="131598" y="281643"/>
                  </a:lnTo>
                  <a:cubicBezTo>
                    <a:pt x="117218" y="296920"/>
                    <a:pt x="97161" y="305569"/>
                    <a:pt x="76181" y="305541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0" name="Freeform: Shape 2819">
              <a:extLst>
                <a:ext uri="{FF2B5EF4-FFF2-40B4-BE49-F238E27FC236}">
                  <a16:creationId xmlns:a16="http://schemas.microsoft.com/office/drawing/2014/main" id="{C6A24BF3-11A4-48D2-9951-818A3549F499}"/>
                </a:ext>
              </a:extLst>
            </p:cNvPr>
            <p:cNvSpPr/>
            <p:nvPr/>
          </p:nvSpPr>
          <p:spPr>
            <a:xfrm>
              <a:off x="3592512" y="549275"/>
              <a:ext cx="152400" cy="304800"/>
            </a:xfrm>
            <a:custGeom>
              <a:avLst/>
              <a:gdLst>
                <a:gd name="connsiteX0" fmla="*/ 76200 w 152400"/>
                <a:gd name="connsiteY0" fmla="*/ 304800 h 304800"/>
                <a:gd name="connsiteX1" fmla="*/ 0 w 152400"/>
                <a:gd name="connsiteY1" fmla="*/ 228600 h 304800"/>
                <a:gd name="connsiteX2" fmla="*/ 0 w 152400"/>
                <a:gd name="connsiteY2" fmla="*/ 76200 h 304800"/>
                <a:gd name="connsiteX3" fmla="*/ 76200 w 152400"/>
                <a:gd name="connsiteY3" fmla="*/ 0 h 304800"/>
                <a:gd name="connsiteX4" fmla="*/ 152400 w 152400"/>
                <a:gd name="connsiteY4" fmla="*/ 76200 h 304800"/>
                <a:gd name="connsiteX5" fmla="*/ 152400 w 152400"/>
                <a:gd name="connsiteY5" fmla="*/ 228600 h 304800"/>
                <a:gd name="connsiteX6" fmla="*/ 76200 w 152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76200" y="304800"/>
                  </a:moveTo>
                  <a:cubicBezTo>
                    <a:pt x="34116" y="304800"/>
                    <a:pt x="0" y="270684"/>
                    <a:pt x="0" y="2286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228600"/>
                  </a:lnTo>
                  <a:cubicBezTo>
                    <a:pt x="152400" y="270684"/>
                    <a:pt x="118284" y="304800"/>
                    <a:pt x="76200" y="304800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1" name="Freeform: Shape 2820">
              <a:extLst>
                <a:ext uri="{FF2B5EF4-FFF2-40B4-BE49-F238E27FC236}">
                  <a16:creationId xmlns:a16="http://schemas.microsoft.com/office/drawing/2014/main" id="{B775CB77-89EF-425F-A404-9429F0C09452}"/>
                </a:ext>
              </a:extLst>
            </p:cNvPr>
            <p:cNvSpPr/>
            <p:nvPr/>
          </p:nvSpPr>
          <p:spPr>
            <a:xfrm>
              <a:off x="4659312" y="1616075"/>
              <a:ext cx="1219200" cy="457200"/>
            </a:xfrm>
            <a:custGeom>
              <a:avLst/>
              <a:gdLst>
                <a:gd name="connsiteX0" fmla="*/ 1114425 w 1219200"/>
                <a:gd name="connsiteY0" fmla="*/ 0 h 457200"/>
                <a:gd name="connsiteX1" fmla="*/ 1219200 w 1219200"/>
                <a:gd name="connsiteY1" fmla="*/ 0 h 457200"/>
                <a:gd name="connsiteX2" fmla="*/ 1219200 w 1219200"/>
                <a:gd name="connsiteY2" fmla="*/ 457200 h 457200"/>
                <a:gd name="connsiteX3" fmla="*/ 1114425 w 1219200"/>
                <a:gd name="connsiteY3" fmla="*/ 457200 h 457200"/>
                <a:gd name="connsiteX4" fmla="*/ 104775 w 1219200"/>
                <a:gd name="connsiteY4" fmla="*/ 457200 h 457200"/>
                <a:gd name="connsiteX5" fmla="*/ 104775 w 1219200"/>
                <a:gd name="connsiteY5" fmla="*/ 0 h 457200"/>
                <a:gd name="connsiteX6" fmla="*/ 0 w 1219200"/>
                <a:gd name="connsiteY6" fmla="*/ 0 h 457200"/>
                <a:gd name="connsiteX7" fmla="*/ 104775 w 1219200"/>
                <a:gd name="connsiteY7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" h="457200">
                  <a:moveTo>
                    <a:pt x="1114425" y="0"/>
                  </a:moveTo>
                  <a:cubicBezTo>
                    <a:pt x="1172291" y="0"/>
                    <a:pt x="1219200" y="0"/>
                    <a:pt x="1219200" y="0"/>
                  </a:cubicBezTo>
                  <a:lnTo>
                    <a:pt x="1219200" y="457200"/>
                  </a:lnTo>
                  <a:cubicBezTo>
                    <a:pt x="1219200" y="457200"/>
                    <a:pt x="1172291" y="457200"/>
                    <a:pt x="1114425" y="457200"/>
                  </a:cubicBezTo>
                  <a:lnTo>
                    <a:pt x="104775" y="457200"/>
                  </a:lnTo>
                  <a:lnTo>
                    <a:pt x="104775" y="0"/>
                  </a:lnTo>
                  <a:cubicBezTo>
                    <a:pt x="46909" y="0"/>
                    <a:pt x="0" y="0"/>
                    <a:pt x="0" y="0"/>
                  </a:cubicBezTo>
                  <a:cubicBezTo>
                    <a:pt x="0" y="0"/>
                    <a:pt x="46909" y="0"/>
                    <a:pt x="104775" y="0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2" name="Freeform: Shape 2821">
              <a:extLst>
                <a:ext uri="{FF2B5EF4-FFF2-40B4-BE49-F238E27FC236}">
                  <a16:creationId xmlns:a16="http://schemas.microsoft.com/office/drawing/2014/main" id="{AD24971D-A61D-4188-9B52-E43099418AE6}"/>
                </a:ext>
              </a:extLst>
            </p:cNvPr>
            <p:cNvSpPr/>
            <p:nvPr/>
          </p:nvSpPr>
          <p:spPr>
            <a:xfrm>
              <a:off x="5173639" y="549275"/>
              <a:ext cx="190500" cy="533400"/>
            </a:xfrm>
            <a:custGeom>
              <a:avLst/>
              <a:gdLst>
                <a:gd name="connsiteX0" fmla="*/ 76223 w 190500"/>
                <a:gd name="connsiteY0" fmla="*/ 533400 h 533400"/>
                <a:gd name="connsiteX1" fmla="*/ 23 w 190500"/>
                <a:gd name="connsiteY1" fmla="*/ 457200 h 533400"/>
                <a:gd name="connsiteX2" fmla="*/ 29931 w 190500"/>
                <a:gd name="connsiteY2" fmla="*/ 354492 h 533400"/>
                <a:gd name="connsiteX3" fmla="*/ 29931 w 190500"/>
                <a:gd name="connsiteY3" fmla="*/ 305848 h 533400"/>
                <a:gd name="connsiteX4" fmla="*/ 23 w 190500"/>
                <a:gd name="connsiteY4" fmla="*/ 203140 h 533400"/>
                <a:gd name="connsiteX5" fmla="*/ 29941 w 190500"/>
                <a:gd name="connsiteY5" fmla="*/ 100460 h 533400"/>
                <a:gd name="connsiteX6" fmla="*/ 38123 w 190500"/>
                <a:gd name="connsiteY6" fmla="*/ 76200 h 533400"/>
                <a:gd name="connsiteX7" fmla="*/ 114323 w 190500"/>
                <a:gd name="connsiteY7" fmla="*/ 0 h 533400"/>
                <a:gd name="connsiteX8" fmla="*/ 190523 w 190500"/>
                <a:gd name="connsiteY8" fmla="*/ 76200 h 533400"/>
                <a:gd name="connsiteX9" fmla="*/ 160605 w 190500"/>
                <a:gd name="connsiteY9" fmla="*/ 178889 h 533400"/>
                <a:gd name="connsiteX10" fmla="*/ 152423 w 190500"/>
                <a:gd name="connsiteY10" fmla="*/ 203140 h 533400"/>
                <a:gd name="connsiteX11" fmla="*/ 160614 w 190500"/>
                <a:gd name="connsiteY11" fmla="*/ 227457 h 533400"/>
                <a:gd name="connsiteX12" fmla="*/ 190523 w 190500"/>
                <a:gd name="connsiteY12" fmla="*/ 330175 h 533400"/>
                <a:gd name="connsiteX13" fmla="*/ 160614 w 190500"/>
                <a:gd name="connsiteY13" fmla="*/ 432883 h 533400"/>
                <a:gd name="connsiteX14" fmla="*/ 152423 w 190500"/>
                <a:gd name="connsiteY14" fmla="*/ 457200 h 533400"/>
                <a:gd name="connsiteX15" fmla="*/ 76223 w 190500"/>
                <a:gd name="connsiteY15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76223" y="533400"/>
                  </a:moveTo>
                  <a:cubicBezTo>
                    <a:pt x="34139" y="533400"/>
                    <a:pt x="23" y="499284"/>
                    <a:pt x="23" y="457200"/>
                  </a:cubicBezTo>
                  <a:cubicBezTo>
                    <a:pt x="-552" y="420737"/>
                    <a:pt x="9870" y="384946"/>
                    <a:pt x="29931" y="354492"/>
                  </a:cubicBezTo>
                  <a:cubicBezTo>
                    <a:pt x="40853" y="340116"/>
                    <a:pt x="40853" y="320223"/>
                    <a:pt x="29931" y="305848"/>
                  </a:cubicBezTo>
                  <a:cubicBezTo>
                    <a:pt x="9867" y="275395"/>
                    <a:pt x="-555" y="239603"/>
                    <a:pt x="23" y="203140"/>
                  </a:cubicBezTo>
                  <a:cubicBezTo>
                    <a:pt x="-554" y="166684"/>
                    <a:pt x="9872" y="130900"/>
                    <a:pt x="29941" y="100460"/>
                  </a:cubicBezTo>
                  <a:cubicBezTo>
                    <a:pt x="35670" y="93717"/>
                    <a:pt x="38598" y="85036"/>
                    <a:pt x="38123" y="76200"/>
                  </a:cubicBezTo>
                  <a:cubicBezTo>
                    <a:pt x="38123" y="34116"/>
                    <a:pt x="72239" y="0"/>
                    <a:pt x="114323" y="0"/>
                  </a:cubicBezTo>
                  <a:cubicBezTo>
                    <a:pt x="156407" y="0"/>
                    <a:pt x="190523" y="34116"/>
                    <a:pt x="190523" y="76200"/>
                  </a:cubicBezTo>
                  <a:cubicBezTo>
                    <a:pt x="191102" y="112659"/>
                    <a:pt x="180675" y="148446"/>
                    <a:pt x="160605" y="178889"/>
                  </a:cubicBezTo>
                  <a:cubicBezTo>
                    <a:pt x="154877" y="185629"/>
                    <a:pt x="151949" y="194307"/>
                    <a:pt x="152423" y="203140"/>
                  </a:cubicBezTo>
                  <a:cubicBezTo>
                    <a:pt x="151945" y="211994"/>
                    <a:pt x="154876" y="220696"/>
                    <a:pt x="160614" y="227457"/>
                  </a:cubicBezTo>
                  <a:cubicBezTo>
                    <a:pt x="180675" y="257915"/>
                    <a:pt x="191097" y="293708"/>
                    <a:pt x="190523" y="330175"/>
                  </a:cubicBezTo>
                  <a:cubicBezTo>
                    <a:pt x="191098" y="366638"/>
                    <a:pt x="180676" y="402429"/>
                    <a:pt x="160614" y="432883"/>
                  </a:cubicBezTo>
                  <a:cubicBezTo>
                    <a:pt x="154876" y="439644"/>
                    <a:pt x="151945" y="448345"/>
                    <a:pt x="152423" y="457200"/>
                  </a:cubicBezTo>
                  <a:cubicBezTo>
                    <a:pt x="152423" y="499284"/>
                    <a:pt x="118307" y="533400"/>
                    <a:pt x="76223" y="5334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3" name="Freeform: Shape 2822">
              <a:extLst>
                <a:ext uri="{FF2B5EF4-FFF2-40B4-BE49-F238E27FC236}">
                  <a16:creationId xmlns:a16="http://schemas.microsoft.com/office/drawing/2014/main" id="{AE11CCCF-B823-4845-88D2-8FC91536650B}"/>
                </a:ext>
              </a:extLst>
            </p:cNvPr>
            <p:cNvSpPr/>
            <p:nvPr/>
          </p:nvSpPr>
          <p:spPr>
            <a:xfrm>
              <a:off x="5459389" y="549275"/>
              <a:ext cx="190500" cy="533400"/>
            </a:xfrm>
            <a:custGeom>
              <a:avLst/>
              <a:gdLst>
                <a:gd name="connsiteX0" fmla="*/ 76223 w 190500"/>
                <a:gd name="connsiteY0" fmla="*/ 533400 h 533400"/>
                <a:gd name="connsiteX1" fmla="*/ 23 w 190500"/>
                <a:gd name="connsiteY1" fmla="*/ 457200 h 533400"/>
                <a:gd name="connsiteX2" fmla="*/ 29931 w 190500"/>
                <a:gd name="connsiteY2" fmla="*/ 354492 h 533400"/>
                <a:gd name="connsiteX3" fmla="*/ 29931 w 190500"/>
                <a:gd name="connsiteY3" fmla="*/ 305848 h 533400"/>
                <a:gd name="connsiteX4" fmla="*/ 23 w 190500"/>
                <a:gd name="connsiteY4" fmla="*/ 203140 h 533400"/>
                <a:gd name="connsiteX5" fmla="*/ 29941 w 190500"/>
                <a:gd name="connsiteY5" fmla="*/ 100460 h 533400"/>
                <a:gd name="connsiteX6" fmla="*/ 38123 w 190500"/>
                <a:gd name="connsiteY6" fmla="*/ 76200 h 533400"/>
                <a:gd name="connsiteX7" fmla="*/ 114323 w 190500"/>
                <a:gd name="connsiteY7" fmla="*/ 0 h 533400"/>
                <a:gd name="connsiteX8" fmla="*/ 190523 w 190500"/>
                <a:gd name="connsiteY8" fmla="*/ 76200 h 533400"/>
                <a:gd name="connsiteX9" fmla="*/ 160605 w 190500"/>
                <a:gd name="connsiteY9" fmla="*/ 178889 h 533400"/>
                <a:gd name="connsiteX10" fmla="*/ 152423 w 190500"/>
                <a:gd name="connsiteY10" fmla="*/ 203140 h 533400"/>
                <a:gd name="connsiteX11" fmla="*/ 160614 w 190500"/>
                <a:gd name="connsiteY11" fmla="*/ 227457 h 533400"/>
                <a:gd name="connsiteX12" fmla="*/ 190523 w 190500"/>
                <a:gd name="connsiteY12" fmla="*/ 330175 h 533400"/>
                <a:gd name="connsiteX13" fmla="*/ 160614 w 190500"/>
                <a:gd name="connsiteY13" fmla="*/ 432883 h 533400"/>
                <a:gd name="connsiteX14" fmla="*/ 152423 w 190500"/>
                <a:gd name="connsiteY14" fmla="*/ 457200 h 533400"/>
                <a:gd name="connsiteX15" fmla="*/ 76223 w 190500"/>
                <a:gd name="connsiteY15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76223" y="533400"/>
                  </a:moveTo>
                  <a:cubicBezTo>
                    <a:pt x="34139" y="533400"/>
                    <a:pt x="23" y="499284"/>
                    <a:pt x="23" y="457200"/>
                  </a:cubicBezTo>
                  <a:cubicBezTo>
                    <a:pt x="-552" y="420737"/>
                    <a:pt x="9870" y="384946"/>
                    <a:pt x="29931" y="354492"/>
                  </a:cubicBezTo>
                  <a:cubicBezTo>
                    <a:pt x="40853" y="340116"/>
                    <a:pt x="40853" y="320223"/>
                    <a:pt x="29931" y="305848"/>
                  </a:cubicBezTo>
                  <a:cubicBezTo>
                    <a:pt x="9867" y="275395"/>
                    <a:pt x="-555" y="239603"/>
                    <a:pt x="23" y="203140"/>
                  </a:cubicBezTo>
                  <a:cubicBezTo>
                    <a:pt x="-554" y="166684"/>
                    <a:pt x="9872" y="130900"/>
                    <a:pt x="29941" y="100460"/>
                  </a:cubicBezTo>
                  <a:cubicBezTo>
                    <a:pt x="35670" y="93717"/>
                    <a:pt x="38598" y="85036"/>
                    <a:pt x="38123" y="76200"/>
                  </a:cubicBezTo>
                  <a:cubicBezTo>
                    <a:pt x="38123" y="34116"/>
                    <a:pt x="72239" y="0"/>
                    <a:pt x="114323" y="0"/>
                  </a:cubicBezTo>
                  <a:cubicBezTo>
                    <a:pt x="156407" y="0"/>
                    <a:pt x="190523" y="34116"/>
                    <a:pt x="190523" y="76200"/>
                  </a:cubicBezTo>
                  <a:cubicBezTo>
                    <a:pt x="191102" y="112659"/>
                    <a:pt x="180675" y="148446"/>
                    <a:pt x="160605" y="178889"/>
                  </a:cubicBezTo>
                  <a:cubicBezTo>
                    <a:pt x="154877" y="185629"/>
                    <a:pt x="151949" y="194307"/>
                    <a:pt x="152423" y="203140"/>
                  </a:cubicBezTo>
                  <a:cubicBezTo>
                    <a:pt x="151945" y="211994"/>
                    <a:pt x="154876" y="220696"/>
                    <a:pt x="160614" y="227457"/>
                  </a:cubicBezTo>
                  <a:cubicBezTo>
                    <a:pt x="180675" y="257915"/>
                    <a:pt x="191097" y="293708"/>
                    <a:pt x="190523" y="330175"/>
                  </a:cubicBezTo>
                  <a:cubicBezTo>
                    <a:pt x="191098" y="366638"/>
                    <a:pt x="180676" y="402429"/>
                    <a:pt x="160614" y="432883"/>
                  </a:cubicBezTo>
                  <a:cubicBezTo>
                    <a:pt x="154876" y="439644"/>
                    <a:pt x="151945" y="448345"/>
                    <a:pt x="152423" y="457200"/>
                  </a:cubicBezTo>
                  <a:cubicBezTo>
                    <a:pt x="152423" y="499284"/>
                    <a:pt x="118307" y="533400"/>
                    <a:pt x="76223" y="5334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4" name="Freeform: Shape 2823">
              <a:extLst>
                <a:ext uri="{FF2B5EF4-FFF2-40B4-BE49-F238E27FC236}">
                  <a16:creationId xmlns:a16="http://schemas.microsoft.com/office/drawing/2014/main" id="{A86EA585-213D-4C38-93C5-D1A8B20C22F0}"/>
                </a:ext>
              </a:extLst>
            </p:cNvPr>
            <p:cNvSpPr/>
            <p:nvPr/>
          </p:nvSpPr>
          <p:spPr>
            <a:xfrm>
              <a:off x="4849789" y="549275"/>
              <a:ext cx="190500" cy="533400"/>
            </a:xfrm>
            <a:custGeom>
              <a:avLst/>
              <a:gdLst>
                <a:gd name="connsiteX0" fmla="*/ 76223 w 190500"/>
                <a:gd name="connsiteY0" fmla="*/ 533400 h 533400"/>
                <a:gd name="connsiteX1" fmla="*/ 23 w 190500"/>
                <a:gd name="connsiteY1" fmla="*/ 457200 h 533400"/>
                <a:gd name="connsiteX2" fmla="*/ 29931 w 190500"/>
                <a:gd name="connsiteY2" fmla="*/ 354492 h 533400"/>
                <a:gd name="connsiteX3" fmla="*/ 29931 w 190500"/>
                <a:gd name="connsiteY3" fmla="*/ 305848 h 533400"/>
                <a:gd name="connsiteX4" fmla="*/ 23 w 190500"/>
                <a:gd name="connsiteY4" fmla="*/ 203140 h 533400"/>
                <a:gd name="connsiteX5" fmla="*/ 29941 w 190500"/>
                <a:gd name="connsiteY5" fmla="*/ 100460 h 533400"/>
                <a:gd name="connsiteX6" fmla="*/ 38123 w 190500"/>
                <a:gd name="connsiteY6" fmla="*/ 76200 h 533400"/>
                <a:gd name="connsiteX7" fmla="*/ 114323 w 190500"/>
                <a:gd name="connsiteY7" fmla="*/ 0 h 533400"/>
                <a:gd name="connsiteX8" fmla="*/ 190523 w 190500"/>
                <a:gd name="connsiteY8" fmla="*/ 76200 h 533400"/>
                <a:gd name="connsiteX9" fmla="*/ 160605 w 190500"/>
                <a:gd name="connsiteY9" fmla="*/ 178889 h 533400"/>
                <a:gd name="connsiteX10" fmla="*/ 152423 w 190500"/>
                <a:gd name="connsiteY10" fmla="*/ 203140 h 533400"/>
                <a:gd name="connsiteX11" fmla="*/ 160614 w 190500"/>
                <a:gd name="connsiteY11" fmla="*/ 227457 h 533400"/>
                <a:gd name="connsiteX12" fmla="*/ 190523 w 190500"/>
                <a:gd name="connsiteY12" fmla="*/ 330175 h 533400"/>
                <a:gd name="connsiteX13" fmla="*/ 160614 w 190500"/>
                <a:gd name="connsiteY13" fmla="*/ 432883 h 533400"/>
                <a:gd name="connsiteX14" fmla="*/ 152423 w 190500"/>
                <a:gd name="connsiteY14" fmla="*/ 457200 h 533400"/>
                <a:gd name="connsiteX15" fmla="*/ 76223 w 190500"/>
                <a:gd name="connsiteY15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76223" y="533400"/>
                  </a:moveTo>
                  <a:cubicBezTo>
                    <a:pt x="34139" y="533400"/>
                    <a:pt x="23" y="499284"/>
                    <a:pt x="23" y="457200"/>
                  </a:cubicBezTo>
                  <a:cubicBezTo>
                    <a:pt x="-552" y="420737"/>
                    <a:pt x="9870" y="384946"/>
                    <a:pt x="29931" y="354492"/>
                  </a:cubicBezTo>
                  <a:cubicBezTo>
                    <a:pt x="40853" y="340116"/>
                    <a:pt x="40853" y="320223"/>
                    <a:pt x="29931" y="305848"/>
                  </a:cubicBezTo>
                  <a:cubicBezTo>
                    <a:pt x="9867" y="275395"/>
                    <a:pt x="-555" y="239603"/>
                    <a:pt x="23" y="203140"/>
                  </a:cubicBezTo>
                  <a:cubicBezTo>
                    <a:pt x="-554" y="166684"/>
                    <a:pt x="9872" y="130900"/>
                    <a:pt x="29941" y="100460"/>
                  </a:cubicBezTo>
                  <a:cubicBezTo>
                    <a:pt x="35670" y="93717"/>
                    <a:pt x="38598" y="85036"/>
                    <a:pt x="38123" y="76200"/>
                  </a:cubicBezTo>
                  <a:cubicBezTo>
                    <a:pt x="38123" y="34116"/>
                    <a:pt x="72239" y="0"/>
                    <a:pt x="114323" y="0"/>
                  </a:cubicBezTo>
                  <a:cubicBezTo>
                    <a:pt x="156407" y="0"/>
                    <a:pt x="190523" y="34116"/>
                    <a:pt x="190523" y="76200"/>
                  </a:cubicBezTo>
                  <a:cubicBezTo>
                    <a:pt x="191102" y="112659"/>
                    <a:pt x="180675" y="148446"/>
                    <a:pt x="160605" y="178889"/>
                  </a:cubicBezTo>
                  <a:cubicBezTo>
                    <a:pt x="154877" y="185629"/>
                    <a:pt x="151949" y="194307"/>
                    <a:pt x="152423" y="203140"/>
                  </a:cubicBezTo>
                  <a:cubicBezTo>
                    <a:pt x="151945" y="211994"/>
                    <a:pt x="154876" y="220696"/>
                    <a:pt x="160614" y="227457"/>
                  </a:cubicBezTo>
                  <a:cubicBezTo>
                    <a:pt x="180675" y="257915"/>
                    <a:pt x="191097" y="293708"/>
                    <a:pt x="190523" y="330175"/>
                  </a:cubicBezTo>
                  <a:cubicBezTo>
                    <a:pt x="191098" y="366638"/>
                    <a:pt x="180676" y="402429"/>
                    <a:pt x="160614" y="432883"/>
                  </a:cubicBezTo>
                  <a:cubicBezTo>
                    <a:pt x="154876" y="439644"/>
                    <a:pt x="151945" y="448345"/>
                    <a:pt x="152423" y="457200"/>
                  </a:cubicBezTo>
                  <a:cubicBezTo>
                    <a:pt x="152423" y="499284"/>
                    <a:pt x="118307" y="533400"/>
                    <a:pt x="76223" y="5334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5" name="Freeform: Shape 2824">
              <a:extLst>
                <a:ext uri="{FF2B5EF4-FFF2-40B4-BE49-F238E27FC236}">
                  <a16:creationId xmlns:a16="http://schemas.microsoft.com/office/drawing/2014/main" id="{523C8A13-9E20-4AF2-A76D-394063D0C433}"/>
                </a:ext>
              </a:extLst>
            </p:cNvPr>
            <p:cNvSpPr/>
            <p:nvPr/>
          </p:nvSpPr>
          <p:spPr>
            <a:xfrm>
              <a:off x="4811709" y="1768473"/>
              <a:ext cx="304800" cy="304800"/>
            </a:xfrm>
            <a:custGeom>
              <a:avLst/>
              <a:gdLst>
                <a:gd name="connsiteX0" fmla="*/ 76203 w 304800"/>
                <a:gd name="connsiteY0" fmla="*/ 304802 h 304800"/>
                <a:gd name="connsiteX1" fmla="*/ 0 w 304800"/>
                <a:gd name="connsiteY1" fmla="*/ 228605 h 304800"/>
                <a:gd name="connsiteX2" fmla="*/ 22320 w 304800"/>
                <a:gd name="connsiteY2" fmla="*/ 174719 h 304800"/>
                <a:gd name="connsiteX3" fmla="*/ 174720 w 304800"/>
                <a:gd name="connsiteY3" fmla="*/ 22319 h 304800"/>
                <a:gd name="connsiteX4" fmla="*/ 282486 w 304800"/>
                <a:gd name="connsiteY4" fmla="*/ 22319 h 304800"/>
                <a:gd name="connsiteX5" fmla="*/ 282486 w 304800"/>
                <a:gd name="connsiteY5" fmla="*/ 130085 h 304800"/>
                <a:gd name="connsiteX6" fmla="*/ 130086 w 304800"/>
                <a:gd name="connsiteY6" fmla="*/ 282485 h 304800"/>
                <a:gd name="connsiteX7" fmla="*/ 76203 w 304800"/>
                <a:gd name="connsiteY7" fmla="*/ 30480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03" y="304802"/>
                  </a:moveTo>
                  <a:cubicBezTo>
                    <a:pt x="34119" y="304804"/>
                    <a:pt x="1" y="270689"/>
                    <a:pt x="0" y="228605"/>
                  </a:cubicBezTo>
                  <a:cubicBezTo>
                    <a:pt x="-1" y="208394"/>
                    <a:pt x="8028" y="189010"/>
                    <a:pt x="22320" y="174719"/>
                  </a:cubicBezTo>
                  <a:lnTo>
                    <a:pt x="174720" y="22319"/>
                  </a:lnTo>
                  <a:cubicBezTo>
                    <a:pt x="204479" y="-7440"/>
                    <a:pt x="252727" y="-7440"/>
                    <a:pt x="282486" y="22319"/>
                  </a:cubicBezTo>
                  <a:cubicBezTo>
                    <a:pt x="312244" y="52078"/>
                    <a:pt x="312244" y="100326"/>
                    <a:pt x="282486" y="130085"/>
                  </a:cubicBezTo>
                  <a:lnTo>
                    <a:pt x="130086" y="282485"/>
                  </a:lnTo>
                  <a:cubicBezTo>
                    <a:pt x="115809" y="296796"/>
                    <a:pt x="96418" y="304828"/>
                    <a:pt x="76203" y="30480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6" name="Freeform: Shape 2825">
              <a:extLst>
                <a:ext uri="{FF2B5EF4-FFF2-40B4-BE49-F238E27FC236}">
                  <a16:creationId xmlns:a16="http://schemas.microsoft.com/office/drawing/2014/main" id="{1EDFC9A3-04A6-4912-93A5-1689F94259A7}"/>
                </a:ext>
              </a:extLst>
            </p:cNvPr>
            <p:cNvSpPr/>
            <p:nvPr/>
          </p:nvSpPr>
          <p:spPr>
            <a:xfrm>
              <a:off x="5116509" y="1768473"/>
              <a:ext cx="304800" cy="304800"/>
            </a:xfrm>
            <a:custGeom>
              <a:avLst/>
              <a:gdLst>
                <a:gd name="connsiteX0" fmla="*/ 76203 w 304800"/>
                <a:gd name="connsiteY0" fmla="*/ 304802 h 304800"/>
                <a:gd name="connsiteX1" fmla="*/ 0 w 304800"/>
                <a:gd name="connsiteY1" fmla="*/ 228605 h 304800"/>
                <a:gd name="connsiteX2" fmla="*/ 22320 w 304800"/>
                <a:gd name="connsiteY2" fmla="*/ 174719 h 304800"/>
                <a:gd name="connsiteX3" fmla="*/ 174720 w 304800"/>
                <a:gd name="connsiteY3" fmla="*/ 22319 h 304800"/>
                <a:gd name="connsiteX4" fmla="*/ 282486 w 304800"/>
                <a:gd name="connsiteY4" fmla="*/ 22319 h 304800"/>
                <a:gd name="connsiteX5" fmla="*/ 282486 w 304800"/>
                <a:gd name="connsiteY5" fmla="*/ 130085 h 304800"/>
                <a:gd name="connsiteX6" fmla="*/ 130086 w 304800"/>
                <a:gd name="connsiteY6" fmla="*/ 282485 h 304800"/>
                <a:gd name="connsiteX7" fmla="*/ 76203 w 304800"/>
                <a:gd name="connsiteY7" fmla="*/ 30480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03" y="304802"/>
                  </a:moveTo>
                  <a:cubicBezTo>
                    <a:pt x="34119" y="304804"/>
                    <a:pt x="2" y="270689"/>
                    <a:pt x="0" y="228605"/>
                  </a:cubicBezTo>
                  <a:cubicBezTo>
                    <a:pt x="-1" y="208394"/>
                    <a:pt x="8028" y="189010"/>
                    <a:pt x="22320" y="174719"/>
                  </a:cubicBezTo>
                  <a:lnTo>
                    <a:pt x="174720" y="22319"/>
                  </a:lnTo>
                  <a:cubicBezTo>
                    <a:pt x="204479" y="-7440"/>
                    <a:pt x="252727" y="-7440"/>
                    <a:pt x="282486" y="22319"/>
                  </a:cubicBezTo>
                  <a:cubicBezTo>
                    <a:pt x="312244" y="52078"/>
                    <a:pt x="312244" y="100326"/>
                    <a:pt x="282486" y="130085"/>
                  </a:cubicBezTo>
                  <a:lnTo>
                    <a:pt x="130086" y="282485"/>
                  </a:lnTo>
                  <a:cubicBezTo>
                    <a:pt x="115810" y="296796"/>
                    <a:pt x="96418" y="304828"/>
                    <a:pt x="76203" y="30480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7" name="Freeform: Shape 2826">
              <a:extLst>
                <a:ext uri="{FF2B5EF4-FFF2-40B4-BE49-F238E27FC236}">
                  <a16:creationId xmlns:a16="http://schemas.microsoft.com/office/drawing/2014/main" id="{BA773DA6-10A7-4DDF-BAD5-6CD15A48C1E9}"/>
                </a:ext>
              </a:extLst>
            </p:cNvPr>
            <p:cNvSpPr/>
            <p:nvPr/>
          </p:nvSpPr>
          <p:spPr>
            <a:xfrm>
              <a:off x="5421309" y="1768473"/>
              <a:ext cx="304800" cy="304800"/>
            </a:xfrm>
            <a:custGeom>
              <a:avLst/>
              <a:gdLst>
                <a:gd name="connsiteX0" fmla="*/ 76203 w 304800"/>
                <a:gd name="connsiteY0" fmla="*/ 304802 h 304800"/>
                <a:gd name="connsiteX1" fmla="*/ 0 w 304800"/>
                <a:gd name="connsiteY1" fmla="*/ 228605 h 304800"/>
                <a:gd name="connsiteX2" fmla="*/ 22320 w 304800"/>
                <a:gd name="connsiteY2" fmla="*/ 174719 h 304800"/>
                <a:gd name="connsiteX3" fmla="*/ 174720 w 304800"/>
                <a:gd name="connsiteY3" fmla="*/ 22319 h 304800"/>
                <a:gd name="connsiteX4" fmla="*/ 282486 w 304800"/>
                <a:gd name="connsiteY4" fmla="*/ 22319 h 304800"/>
                <a:gd name="connsiteX5" fmla="*/ 282486 w 304800"/>
                <a:gd name="connsiteY5" fmla="*/ 130085 h 304800"/>
                <a:gd name="connsiteX6" fmla="*/ 130086 w 304800"/>
                <a:gd name="connsiteY6" fmla="*/ 282485 h 304800"/>
                <a:gd name="connsiteX7" fmla="*/ 76203 w 304800"/>
                <a:gd name="connsiteY7" fmla="*/ 30480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03" y="304802"/>
                  </a:moveTo>
                  <a:cubicBezTo>
                    <a:pt x="34119" y="304804"/>
                    <a:pt x="2" y="270689"/>
                    <a:pt x="0" y="228605"/>
                  </a:cubicBezTo>
                  <a:cubicBezTo>
                    <a:pt x="-1" y="208394"/>
                    <a:pt x="8028" y="189010"/>
                    <a:pt x="22320" y="174719"/>
                  </a:cubicBezTo>
                  <a:lnTo>
                    <a:pt x="174720" y="22319"/>
                  </a:lnTo>
                  <a:cubicBezTo>
                    <a:pt x="204479" y="-7440"/>
                    <a:pt x="252727" y="-7440"/>
                    <a:pt x="282486" y="22319"/>
                  </a:cubicBezTo>
                  <a:cubicBezTo>
                    <a:pt x="312244" y="52078"/>
                    <a:pt x="312244" y="100326"/>
                    <a:pt x="282486" y="130085"/>
                  </a:cubicBezTo>
                  <a:lnTo>
                    <a:pt x="130086" y="282485"/>
                  </a:lnTo>
                  <a:cubicBezTo>
                    <a:pt x="115810" y="296796"/>
                    <a:pt x="96418" y="304828"/>
                    <a:pt x="76203" y="30480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8" name="Freeform: Shape 2827">
              <a:extLst>
                <a:ext uri="{FF2B5EF4-FFF2-40B4-BE49-F238E27FC236}">
                  <a16:creationId xmlns:a16="http://schemas.microsoft.com/office/drawing/2014/main" id="{D6AD3E4F-B122-4A90-AFCA-6E7C848D58BE}"/>
                </a:ext>
              </a:extLst>
            </p:cNvPr>
            <p:cNvSpPr/>
            <p:nvPr/>
          </p:nvSpPr>
          <p:spPr>
            <a:xfrm>
              <a:off x="4430712" y="4206875"/>
              <a:ext cx="76200" cy="381000"/>
            </a:xfrm>
            <a:custGeom>
              <a:avLst/>
              <a:gdLst>
                <a:gd name="connsiteX0" fmla="*/ 0 w 76200"/>
                <a:gd name="connsiteY0" fmla="*/ 0 h 381000"/>
                <a:gd name="connsiteX1" fmla="*/ 76200 w 76200"/>
                <a:gd name="connsiteY1" fmla="*/ 0 h 381000"/>
                <a:gd name="connsiteX2" fmla="*/ 76200 w 76200"/>
                <a:gd name="connsiteY2" fmla="*/ 381000 h 381000"/>
                <a:gd name="connsiteX3" fmla="*/ 0 w 76200"/>
                <a:gd name="connsiteY3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81000">
                  <a:moveTo>
                    <a:pt x="0" y="0"/>
                  </a:moveTo>
                  <a:lnTo>
                    <a:pt x="76200" y="0"/>
                  </a:lnTo>
                  <a:lnTo>
                    <a:pt x="76200" y="3810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29" name="Freeform: Shape 2828">
              <a:extLst>
                <a:ext uri="{FF2B5EF4-FFF2-40B4-BE49-F238E27FC236}">
                  <a16:creationId xmlns:a16="http://schemas.microsoft.com/office/drawing/2014/main" id="{E3046EAC-054C-4B79-944A-DD1A7306EF0C}"/>
                </a:ext>
              </a:extLst>
            </p:cNvPr>
            <p:cNvSpPr/>
            <p:nvPr/>
          </p:nvSpPr>
          <p:spPr>
            <a:xfrm>
              <a:off x="3973512" y="1158824"/>
              <a:ext cx="2590800" cy="3962400"/>
            </a:xfrm>
            <a:custGeom>
              <a:avLst/>
              <a:gdLst>
                <a:gd name="connsiteX0" fmla="*/ 2112274 w 2590800"/>
                <a:gd name="connsiteY0" fmla="*/ 2286052 h 3962400"/>
                <a:gd name="connsiteX1" fmla="*/ 1846783 w 2590800"/>
                <a:gd name="connsiteY1" fmla="*/ 2286052 h 3962400"/>
                <a:gd name="connsiteX2" fmla="*/ 1600200 w 2590800"/>
                <a:gd name="connsiteY2" fmla="*/ 2162760 h 3962400"/>
                <a:gd name="connsiteX3" fmla="*/ 1600200 w 2590800"/>
                <a:gd name="connsiteY3" fmla="*/ 2061957 h 3962400"/>
                <a:gd name="connsiteX4" fmla="*/ 1981200 w 2590800"/>
                <a:gd name="connsiteY4" fmla="*/ 1447851 h 3962400"/>
                <a:gd name="connsiteX5" fmla="*/ 1981200 w 2590800"/>
                <a:gd name="connsiteY5" fmla="*/ 1445089 h 3962400"/>
                <a:gd name="connsiteX6" fmla="*/ 2209800 w 2590800"/>
                <a:gd name="connsiteY6" fmla="*/ 1181151 h 3962400"/>
                <a:gd name="connsiteX7" fmla="*/ 2209800 w 2590800"/>
                <a:gd name="connsiteY7" fmla="*/ 565836 h 3962400"/>
                <a:gd name="connsiteX8" fmla="*/ 1644013 w 2590800"/>
                <a:gd name="connsiteY8" fmla="*/ 54 h 3962400"/>
                <a:gd name="connsiteX9" fmla="*/ 1330167 w 2590800"/>
                <a:gd name="connsiteY9" fmla="*/ 95082 h 3962400"/>
                <a:gd name="connsiteX10" fmla="*/ 1295400 w 2590800"/>
                <a:gd name="connsiteY10" fmla="*/ 118257 h 3962400"/>
                <a:gd name="connsiteX11" fmla="*/ 1260624 w 2590800"/>
                <a:gd name="connsiteY11" fmla="*/ 95082 h 3962400"/>
                <a:gd name="connsiteX12" fmla="*/ 476022 w 2590800"/>
                <a:gd name="connsiteY12" fmla="*/ 252006 h 3962400"/>
                <a:gd name="connsiteX13" fmla="*/ 381000 w 2590800"/>
                <a:gd name="connsiteY13" fmla="*/ 565836 h 3962400"/>
                <a:gd name="connsiteX14" fmla="*/ 381000 w 2590800"/>
                <a:gd name="connsiteY14" fmla="*/ 1181151 h 3962400"/>
                <a:gd name="connsiteX15" fmla="*/ 609600 w 2590800"/>
                <a:gd name="connsiteY15" fmla="*/ 1445089 h 3962400"/>
                <a:gd name="connsiteX16" fmla="*/ 609600 w 2590800"/>
                <a:gd name="connsiteY16" fmla="*/ 1447851 h 3962400"/>
                <a:gd name="connsiteX17" fmla="*/ 990600 w 2590800"/>
                <a:gd name="connsiteY17" fmla="*/ 2061957 h 3962400"/>
                <a:gd name="connsiteX18" fmla="*/ 990600 w 2590800"/>
                <a:gd name="connsiteY18" fmla="*/ 2162760 h 3962400"/>
                <a:gd name="connsiteX19" fmla="*/ 744017 w 2590800"/>
                <a:gd name="connsiteY19" fmla="*/ 2286052 h 3962400"/>
                <a:gd name="connsiteX20" fmla="*/ 478526 w 2590800"/>
                <a:gd name="connsiteY20" fmla="*/ 2286052 h 3962400"/>
                <a:gd name="connsiteX21" fmla="*/ 0 w 2590800"/>
                <a:gd name="connsiteY21" fmla="*/ 2764578 h 3962400"/>
                <a:gd name="connsiteX22" fmla="*/ 0 w 2590800"/>
                <a:gd name="connsiteY22" fmla="*/ 3714802 h 3962400"/>
                <a:gd name="connsiteX23" fmla="*/ 247650 w 2590800"/>
                <a:gd name="connsiteY23" fmla="*/ 3962452 h 3962400"/>
                <a:gd name="connsiteX24" fmla="*/ 2343150 w 2590800"/>
                <a:gd name="connsiteY24" fmla="*/ 3962452 h 3962400"/>
                <a:gd name="connsiteX25" fmla="*/ 2590800 w 2590800"/>
                <a:gd name="connsiteY25" fmla="*/ 3714802 h 3962400"/>
                <a:gd name="connsiteX26" fmla="*/ 2590800 w 2590800"/>
                <a:gd name="connsiteY26" fmla="*/ 2764578 h 3962400"/>
                <a:gd name="connsiteX27" fmla="*/ 2112274 w 2590800"/>
                <a:gd name="connsiteY27" fmla="*/ 2286052 h 3962400"/>
                <a:gd name="connsiteX28" fmla="*/ 1730321 w 2590800"/>
                <a:gd name="connsiteY28" fmla="*/ 631969 h 3962400"/>
                <a:gd name="connsiteX29" fmla="*/ 1622558 w 2590800"/>
                <a:gd name="connsiteY29" fmla="*/ 631966 h 3962400"/>
                <a:gd name="connsiteX30" fmla="*/ 1622555 w 2590800"/>
                <a:gd name="connsiteY30" fmla="*/ 631969 h 3962400"/>
                <a:gd name="connsiteX31" fmla="*/ 1470155 w 2590800"/>
                <a:gd name="connsiteY31" fmla="*/ 784369 h 3962400"/>
                <a:gd name="connsiteX32" fmla="*/ 1447800 w 2590800"/>
                <a:gd name="connsiteY32" fmla="*/ 838251 h 3962400"/>
                <a:gd name="connsiteX33" fmla="*/ 1326966 w 2590800"/>
                <a:gd name="connsiteY33" fmla="*/ 838251 h 3962400"/>
                <a:gd name="connsiteX34" fmla="*/ 1425483 w 2590800"/>
                <a:gd name="connsiteY34" fmla="*/ 739734 h 3962400"/>
                <a:gd name="connsiteX35" fmla="*/ 1425483 w 2590800"/>
                <a:gd name="connsiteY35" fmla="*/ 631969 h 3962400"/>
                <a:gd name="connsiteX36" fmla="*/ 1317717 w 2590800"/>
                <a:gd name="connsiteY36" fmla="*/ 631969 h 3962400"/>
                <a:gd name="connsiteX37" fmla="*/ 1165317 w 2590800"/>
                <a:gd name="connsiteY37" fmla="*/ 784369 h 3962400"/>
                <a:gd name="connsiteX38" fmla="*/ 1143000 w 2590800"/>
                <a:gd name="connsiteY38" fmla="*/ 838251 h 3962400"/>
                <a:gd name="connsiteX39" fmla="*/ 1022166 w 2590800"/>
                <a:gd name="connsiteY39" fmla="*/ 838251 h 3962400"/>
                <a:gd name="connsiteX40" fmla="*/ 1120683 w 2590800"/>
                <a:gd name="connsiteY40" fmla="*/ 739734 h 3962400"/>
                <a:gd name="connsiteX41" fmla="*/ 1120683 w 2590800"/>
                <a:gd name="connsiteY41" fmla="*/ 631969 h 3962400"/>
                <a:gd name="connsiteX42" fmla="*/ 1012917 w 2590800"/>
                <a:gd name="connsiteY42" fmla="*/ 631969 h 3962400"/>
                <a:gd name="connsiteX43" fmla="*/ 860517 w 2590800"/>
                <a:gd name="connsiteY43" fmla="*/ 784369 h 3962400"/>
                <a:gd name="connsiteX44" fmla="*/ 838200 w 2590800"/>
                <a:gd name="connsiteY44" fmla="*/ 838251 h 3962400"/>
                <a:gd name="connsiteX45" fmla="*/ 790575 w 2590800"/>
                <a:gd name="connsiteY45" fmla="*/ 838251 h 3962400"/>
                <a:gd name="connsiteX46" fmla="*/ 762000 w 2590800"/>
                <a:gd name="connsiteY46" fmla="*/ 809676 h 3962400"/>
                <a:gd name="connsiteX47" fmla="*/ 762000 w 2590800"/>
                <a:gd name="connsiteY47" fmla="*/ 562026 h 3962400"/>
                <a:gd name="connsiteX48" fmla="*/ 790575 w 2590800"/>
                <a:gd name="connsiteY48" fmla="*/ 533451 h 3962400"/>
                <a:gd name="connsiteX49" fmla="*/ 1800225 w 2590800"/>
                <a:gd name="connsiteY49" fmla="*/ 533451 h 3962400"/>
                <a:gd name="connsiteX50" fmla="*/ 1828800 w 2590800"/>
                <a:gd name="connsiteY50" fmla="*/ 562026 h 3962400"/>
                <a:gd name="connsiteX51" fmla="*/ 1828800 w 2590800"/>
                <a:gd name="connsiteY51" fmla="*/ 809676 h 3962400"/>
                <a:gd name="connsiteX52" fmla="*/ 1800225 w 2590800"/>
                <a:gd name="connsiteY52" fmla="*/ 838251 h 3962400"/>
                <a:gd name="connsiteX53" fmla="*/ 1631766 w 2590800"/>
                <a:gd name="connsiteY53" fmla="*/ 838251 h 3962400"/>
                <a:gd name="connsiteX54" fmla="*/ 1730283 w 2590800"/>
                <a:gd name="connsiteY54" fmla="*/ 739734 h 3962400"/>
                <a:gd name="connsiteX55" fmla="*/ 1730286 w 2590800"/>
                <a:gd name="connsiteY55" fmla="*/ 631971 h 3962400"/>
                <a:gd name="connsiteX56" fmla="*/ 1730283 w 2590800"/>
                <a:gd name="connsiteY56" fmla="*/ 631969 h 3962400"/>
                <a:gd name="connsiteX57" fmla="*/ 1981200 w 2590800"/>
                <a:gd name="connsiteY57" fmla="*/ 1288917 h 3962400"/>
                <a:gd name="connsiteX58" fmla="*/ 1981200 w 2590800"/>
                <a:gd name="connsiteY58" fmla="*/ 1073386 h 3962400"/>
                <a:gd name="connsiteX59" fmla="*/ 2050874 w 2590800"/>
                <a:gd name="connsiteY59" fmla="*/ 1219244 h 3962400"/>
                <a:gd name="connsiteX60" fmla="*/ 1981200 w 2590800"/>
                <a:gd name="connsiteY60" fmla="*/ 1288917 h 3962400"/>
                <a:gd name="connsiteX61" fmla="*/ 895512 w 2590800"/>
                <a:gd name="connsiteY61" fmla="*/ 155652 h 3962400"/>
                <a:gd name="connsiteX62" fmla="*/ 1176090 w 2590800"/>
                <a:gd name="connsiteY62" fmla="*/ 221879 h 3962400"/>
                <a:gd name="connsiteX63" fmla="*/ 1253128 w 2590800"/>
                <a:gd name="connsiteY63" fmla="*/ 273247 h 3962400"/>
                <a:gd name="connsiteX64" fmla="*/ 1337672 w 2590800"/>
                <a:gd name="connsiteY64" fmla="*/ 273247 h 3962400"/>
                <a:gd name="connsiteX65" fmla="*/ 1414710 w 2590800"/>
                <a:gd name="connsiteY65" fmla="*/ 221879 h 3962400"/>
                <a:gd name="connsiteX66" fmla="*/ 1987972 w 2590800"/>
                <a:gd name="connsiteY66" fmla="*/ 336531 h 3962400"/>
                <a:gd name="connsiteX67" fmla="*/ 2057400 w 2590800"/>
                <a:gd name="connsiteY67" fmla="*/ 565836 h 3962400"/>
                <a:gd name="connsiteX68" fmla="*/ 2057400 w 2590800"/>
                <a:gd name="connsiteY68" fmla="*/ 940236 h 3962400"/>
                <a:gd name="connsiteX69" fmla="*/ 1981200 w 2590800"/>
                <a:gd name="connsiteY69" fmla="*/ 917214 h 3962400"/>
                <a:gd name="connsiteX70" fmla="*/ 1981200 w 2590800"/>
                <a:gd name="connsiteY70" fmla="*/ 914451 h 3962400"/>
                <a:gd name="connsiteX71" fmla="*/ 1969294 w 2590800"/>
                <a:gd name="connsiteY71" fmla="*/ 873675 h 3962400"/>
                <a:gd name="connsiteX72" fmla="*/ 1981200 w 2590800"/>
                <a:gd name="connsiteY72" fmla="*/ 809676 h 3962400"/>
                <a:gd name="connsiteX73" fmla="*/ 1981200 w 2590800"/>
                <a:gd name="connsiteY73" fmla="*/ 562026 h 3962400"/>
                <a:gd name="connsiteX74" fmla="*/ 1800225 w 2590800"/>
                <a:gd name="connsiteY74" fmla="*/ 381051 h 3962400"/>
                <a:gd name="connsiteX75" fmla="*/ 790575 w 2590800"/>
                <a:gd name="connsiteY75" fmla="*/ 381051 h 3962400"/>
                <a:gd name="connsiteX76" fmla="*/ 609600 w 2590800"/>
                <a:gd name="connsiteY76" fmla="*/ 562026 h 3962400"/>
                <a:gd name="connsiteX77" fmla="*/ 609600 w 2590800"/>
                <a:gd name="connsiteY77" fmla="*/ 809676 h 3962400"/>
                <a:gd name="connsiteX78" fmla="*/ 621506 w 2590800"/>
                <a:gd name="connsiteY78" fmla="*/ 873675 h 3962400"/>
                <a:gd name="connsiteX79" fmla="*/ 609600 w 2590800"/>
                <a:gd name="connsiteY79" fmla="*/ 914451 h 3962400"/>
                <a:gd name="connsiteX80" fmla="*/ 609600 w 2590800"/>
                <a:gd name="connsiteY80" fmla="*/ 917214 h 3962400"/>
                <a:gd name="connsiteX81" fmla="*/ 533400 w 2590800"/>
                <a:gd name="connsiteY81" fmla="*/ 940236 h 3962400"/>
                <a:gd name="connsiteX82" fmla="*/ 533400 w 2590800"/>
                <a:gd name="connsiteY82" fmla="*/ 565836 h 3962400"/>
                <a:gd name="connsiteX83" fmla="*/ 895512 w 2590800"/>
                <a:gd name="connsiteY83" fmla="*/ 155652 h 3962400"/>
                <a:gd name="connsiteX84" fmla="*/ 533400 w 2590800"/>
                <a:gd name="connsiteY84" fmla="*/ 1181151 h 3962400"/>
                <a:gd name="connsiteX85" fmla="*/ 609600 w 2590800"/>
                <a:gd name="connsiteY85" fmla="*/ 1073386 h 3962400"/>
                <a:gd name="connsiteX86" fmla="*/ 609600 w 2590800"/>
                <a:gd name="connsiteY86" fmla="*/ 1288917 h 3962400"/>
                <a:gd name="connsiteX87" fmla="*/ 533400 w 2590800"/>
                <a:gd name="connsiteY87" fmla="*/ 1181151 h 3962400"/>
                <a:gd name="connsiteX88" fmla="*/ 762000 w 2590800"/>
                <a:gd name="connsiteY88" fmla="*/ 1447851 h 3962400"/>
                <a:gd name="connsiteX89" fmla="*/ 762000 w 2590800"/>
                <a:gd name="connsiteY89" fmla="*/ 990651 h 3962400"/>
                <a:gd name="connsiteX90" fmla="*/ 1044997 w 2590800"/>
                <a:gd name="connsiteY90" fmla="*/ 990651 h 3962400"/>
                <a:gd name="connsiteX91" fmla="*/ 969655 w 2590800"/>
                <a:gd name="connsiteY91" fmla="*/ 1006844 h 3962400"/>
                <a:gd name="connsiteX92" fmla="*/ 925011 w 2590800"/>
                <a:gd name="connsiteY92" fmla="*/ 1006844 h 3962400"/>
                <a:gd name="connsiteX93" fmla="*/ 848811 w 2590800"/>
                <a:gd name="connsiteY93" fmla="*/ 1083044 h 3962400"/>
                <a:gd name="connsiteX94" fmla="*/ 925011 w 2590800"/>
                <a:gd name="connsiteY94" fmla="*/ 1159244 h 3962400"/>
                <a:gd name="connsiteX95" fmla="*/ 931678 w 2590800"/>
                <a:gd name="connsiteY95" fmla="*/ 1159244 h 3962400"/>
                <a:gd name="connsiteX96" fmla="*/ 1001042 w 2590800"/>
                <a:gd name="connsiteY96" fmla="*/ 1305249 h 3962400"/>
                <a:gd name="connsiteX97" fmla="*/ 1147048 w 2590800"/>
                <a:gd name="connsiteY97" fmla="*/ 1235885 h 3962400"/>
                <a:gd name="connsiteX98" fmla="*/ 1124683 w 2590800"/>
                <a:gd name="connsiteY98" fmla="*/ 1121506 h 3962400"/>
                <a:gd name="connsiteX99" fmla="*/ 1207551 w 2590800"/>
                <a:gd name="connsiteY99" fmla="*/ 1060727 h 3962400"/>
                <a:gd name="connsiteX100" fmla="*/ 1228011 w 2590800"/>
                <a:gd name="connsiteY100" fmla="*/ 990651 h 3962400"/>
                <a:gd name="connsiteX101" fmla="*/ 1383982 w 2590800"/>
                <a:gd name="connsiteY101" fmla="*/ 990651 h 3962400"/>
                <a:gd name="connsiteX102" fmla="*/ 1404499 w 2590800"/>
                <a:gd name="connsiteY102" fmla="*/ 1060765 h 3962400"/>
                <a:gd name="connsiteX103" fmla="*/ 1487367 w 2590800"/>
                <a:gd name="connsiteY103" fmla="*/ 1121544 h 3962400"/>
                <a:gd name="connsiteX104" fmla="*/ 1496628 w 2590800"/>
                <a:gd name="connsiteY104" fmla="*/ 1282923 h 3962400"/>
                <a:gd name="connsiteX105" fmla="*/ 1658008 w 2590800"/>
                <a:gd name="connsiteY105" fmla="*/ 1273662 h 3962400"/>
                <a:gd name="connsiteX106" fmla="*/ 1680372 w 2590800"/>
                <a:gd name="connsiteY106" fmla="*/ 1159282 h 3962400"/>
                <a:gd name="connsiteX107" fmla="*/ 1687040 w 2590800"/>
                <a:gd name="connsiteY107" fmla="*/ 1159282 h 3962400"/>
                <a:gd name="connsiteX108" fmla="*/ 1763240 w 2590800"/>
                <a:gd name="connsiteY108" fmla="*/ 1083082 h 3962400"/>
                <a:gd name="connsiteX109" fmla="*/ 1687040 w 2590800"/>
                <a:gd name="connsiteY109" fmla="*/ 1006882 h 3962400"/>
                <a:gd name="connsiteX110" fmla="*/ 1642405 w 2590800"/>
                <a:gd name="connsiteY110" fmla="*/ 1006882 h 3962400"/>
                <a:gd name="connsiteX111" fmla="*/ 1567063 w 2590800"/>
                <a:gd name="connsiteY111" fmla="*/ 990690 h 3962400"/>
                <a:gd name="connsiteX112" fmla="*/ 1828800 w 2590800"/>
                <a:gd name="connsiteY112" fmla="*/ 990690 h 3962400"/>
                <a:gd name="connsiteX113" fmla="*/ 1828800 w 2590800"/>
                <a:gd name="connsiteY113" fmla="*/ 1447890 h 3962400"/>
                <a:gd name="connsiteX114" fmla="*/ 1295400 w 2590800"/>
                <a:gd name="connsiteY114" fmla="*/ 1981290 h 3962400"/>
                <a:gd name="connsiteX115" fmla="*/ 762000 w 2590800"/>
                <a:gd name="connsiteY115" fmla="*/ 1447890 h 3962400"/>
                <a:gd name="connsiteX116" fmla="*/ 1100881 w 2590800"/>
                <a:gd name="connsiteY116" fmla="*/ 2278003 h 3962400"/>
                <a:gd name="connsiteX117" fmla="*/ 1143000 w 2590800"/>
                <a:gd name="connsiteY117" fmla="*/ 2209852 h 3962400"/>
                <a:gd name="connsiteX118" fmla="*/ 1143000 w 2590800"/>
                <a:gd name="connsiteY118" fmla="*/ 2116373 h 3962400"/>
                <a:gd name="connsiteX119" fmla="*/ 1447800 w 2590800"/>
                <a:gd name="connsiteY119" fmla="*/ 2116373 h 3962400"/>
                <a:gd name="connsiteX120" fmla="*/ 1447800 w 2590800"/>
                <a:gd name="connsiteY120" fmla="*/ 2209852 h 3962400"/>
                <a:gd name="connsiteX121" fmla="*/ 1489920 w 2590800"/>
                <a:gd name="connsiteY121" fmla="*/ 2278003 h 3962400"/>
                <a:gd name="connsiteX122" fmla="*/ 1675295 w 2590800"/>
                <a:gd name="connsiteY122" fmla="*/ 2370700 h 3962400"/>
                <a:gd name="connsiteX123" fmla="*/ 1610297 w 2590800"/>
                <a:gd name="connsiteY123" fmla="*/ 2412734 h 3962400"/>
                <a:gd name="connsiteX124" fmla="*/ 1607344 w 2590800"/>
                <a:gd name="connsiteY124" fmla="*/ 2414734 h 3962400"/>
                <a:gd name="connsiteX125" fmla="*/ 983456 w 2590800"/>
                <a:gd name="connsiteY125" fmla="*/ 2414734 h 3962400"/>
                <a:gd name="connsiteX126" fmla="*/ 980504 w 2590800"/>
                <a:gd name="connsiteY126" fmla="*/ 2412734 h 3962400"/>
                <a:gd name="connsiteX127" fmla="*/ 915505 w 2590800"/>
                <a:gd name="connsiteY127" fmla="*/ 2370748 h 3962400"/>
                <a:gd name="connsiteX128" fmla="*/ 478526 w 2590800"/>
                <a:gd name="connsiteY128" fmla="*/ 2438452 h 3962400"/>
                <a:gd name="connsiteX129" fmla="*/ 739512 w 2590800"/>
                <a:gd name="connsiteY129" fmla="*/ 2438452 h 3962400"/>
                <a:gd name="connsiteX130" fmla="*/ 896350 w 2590800"/>
                <a:gd name="connsiteY130" fmla="*/ 2539769 h 3962400"/>
                <a:gd name="connsiteX131" fmla="*/ 1694412 w 2590800"/>
                <a:gd name="connsiteY131" fmla="*/ 2539769 h 3962400"/>
                <a:gd name="connsiteX132" fmla="*/ 1851270 w 2590800"/>
                <a:gd name="connsiteY132" fmla="*/ 2438452 h 3962400"/>
                <a:gd name="connsiteX133" fmla="*/ 2112255 w 2590800"/>
                <a:gd name="connsiteY133" fmla="*/ 2438452 h 3962400"/>
                <a:gd name="connsiteX134" fmla="*/ 2438400 w 2590800"/>
                <a:gd name="connsiteY134" fmla="*/ 2764578 h 3962400"/>
                <a:gd name="connsiteX135" fmla="*/ 2438400 w 2590800"/>
                <a:gd name="connsiteY135" fmla="*/ 2971852 h 3962400"/>
                <a:gd name="connsiteX136" fmla="*/ 1981200 w 2590800"/>
                <a:gd name="connsiteY136" fmla="*/ 2971852 h 3962400"/>
                <a:gd name="connsiteX137" fmla="*/ 1905000 w 2590800"/>
                <a:gd name="connsiteY137" fmla="*/ 3048052 h 3962400"/>
                <a:gd name="connsiteX138" fmla="*/ 1905000 w 2590800"/>
                <a:gd name="connsiteY138" fmla="*/ 3200452 h 3962400"/>
                <a:gd name="connsiteX139" fmla="*/ 1828800 w 2590800"/>
                <a:gd name="connsiteY139" fmla="*/ 3200452 h 3962400"/>
                <a:gd name="connsiteX140" fmla="*/ 1774917 w 2590800"/>
                <a:gd name="connsiteY140" fmla="*/ 3222769 h 3962400"/>
                <a:gd name="connsiteX141" fmla="*/ 1644844 w 2590800"/>
                <a:gd name="connsiteY141" fmla="*/ 3352852 h 3962400"/>
                <a:gd name="connsiteX142" fmla="*/ 609600 w 2590800"/>
                <a:gd name="connsiteY142" fmla="*/ 3352852 h 3962400"/>
                <a:gd name="connsiteX143" fmla="*/ 609600 w 2590800"/>
                <a:gd name="connsiteY143" fmla="*/ 3048052 h 3962400"/>
                <a:gd name="connsiteX144" fmla="*/ 533400 w 2590800"/>
                <a:gd name="connsiteY144" fmla="*/ 2971852 h 3962400"/>
                <a:gd name="connsiteX145" fmla="*/ 152400 w 2590800"/>
                <a:gd name="connsiteY145" fmla="*/ 2971852 h 3962400"/>
                <a:gd name="connsiteX146" fmla="*/ 152400 w 2590800"/>
                <a:gd name="connsiteY146" fmla="*/ 2764578 h 3962400"/>
                <a:gd name="connsiteX147" fmla="*/ 478526 w 2590800"/>
                <a:gd name="connsiteY147" fmla="*/ 2438452 h 3962400"/>
                <a:gd name="connsiteX148" fmla="*/ 247650 w 2590800"/>
                <a:gd name="connsiteY148" fmla="*/ 3810052 h 3962400"/>
                <a:gd name="connsiteX149" fmla="*/ 152400 w 2590800"/>
                <a:gd name="connsiteY149" fmla="*/ 3714802 h 3962400"/>
                <a:gd name="connsiteX150" fmla="*/ 152400 w 2590800"/>
                <a:gd name="connsiteY150" fmla="*/ 3124252 h 3962400"/>
                <a:gd name="connsiteX151" fmla="*/ 457200 w 2590800"/>
                <a:gd name="connsiteY151" fmla="*/ 3124252 h 3962400"/>
                <a:gd name="connsiteX152" fmla="*/ 457200 w 2590800"/>
                <a:gd name="connsiteY152" fmla="*/ 3429052 h 3962400"/>
                <a:gd name="connsiteX153" fmla="*/ 533400 w 2590800"/>
                <a:gd name="connsiteY153" fmla="*/ 3505252 h 3962400"/>
                <a:gd name="connsiteX154" fmla="*/ 1676400 w 2590800"/>
                <a:gd name="connsiteY154" fmla="*/ 3505252 h 3962400"/>
                <a:gd name="connsiteX155" fmla="*/ 1730283 w 2590800"/>
                <a:gd name="connsiteY155" fmla="*/ 3482935 h 3962400"/>
                <a:gd name="connsiteX156" fmla="*/ 1860356 w 2590800"/>
                <a:gd name="connsiteY156" fmla="*/ 3352852 h 3962400"/>
                <a:gd name="connsiteX157" fmla="*/ 2010308 w 2590800"/>
                <a:gd name="connsiteY157" fmla="*/ 3352852 h 3962400"/>
                <a:gd name="connsiteX158" fmla="*/ 2065449 w 2590800"/>
                <a:gd name="connsiteY158" fmla="*/ 3463132 h 3962400"/>
                <a:gd name="connsiteX159" fmla="*/ 2133600 w 2590800"/>
                <a:gd name="connsiteY159" fmla="*/ 3505252 h 3962400"/>
                <a:gd name="connsiteX160" fmla="*/ 2196046 w 2590800"/>
                <a:gd name="connsiteY160" fmla="*/ 3505252 h 3962400"/>
                <a:gd name="connsiteX161" fmla="*/ 2147888 w 2590800"/>
                <a:gd name="connsiteY161" fmla="*/ 3794135 h 3962400"/>
                <a:gd name="connsiteX162" fmla="*/ 2129114 w 2590800"/>
                <a:gd name="connsiteY162" fmla="*/ 3810052 h 3962400"/>
                <a:gd name="connsiteX163" fmla="*/ 2438400 w 2590800"/>
                <a:gd name="connsiteY163" fmla="*/ 3714802 h 3962400"/>
                <a:gd name="connsiteX164" fmla="*/ 2343150 w 2590800"/>
                <a:gd name="connsiteY164" fmla="*/ 3810052 h 3962400"/>
                <a:gd name="connsiteX165" fmla="*/ 2299754 w 2590800"/>
                <a:gd name="connsiteY165" fmla="*/ 3810052 h 3962400"/>
                <a:gd name="connsiteX166" fmla="*/ 2361162 w 2590800"/>
                <a:gd name="connsiteY166" fmla="*/ 3441577 h 3962400"/>
                <a:gd name="connsiteX167" fmla="*/ 2298524 w 2590800"/>
                <a:gd name="connsiteY167" fmla="*/ 3353888 h 3962400"/>
                <a:gd name="connsiteX168" fmla="*/ 2286000 w 2590800"/>
                <a:gd name="connsiteY168" fmla="*/ 3352852 h 3962400"/>
                <a:gd name="connsiteX169" fmla="*/ 2180692 w 2590800"/>
                <a:gd name="connsiteY169" fmla="*/ 3352852 h 3962400"/>
                <a:gd name="connsiteX170" fmla="*/ 2125551 w 2590800"/>
                <a:gd name="connsiteY170" fmla="*/ 3242571 h 3962400"/>
                <a:gd name="connsiteX171" fmla="*/ 2057400 w 2590800"/>
                <a:gd name="connsiteY171" fmla="*/ 3200452 h 3962400"/>
                <a:gd name="connsiteX172" fmla="*/ 2057400 w 2590800"/>
                <a:gd name="connsiteY172" fmla="*/ 3124252 h 3962400"/>
                <a:gd name="connsiteX173" fmla="*/ 2438400 w 2590800"/>
                <a:gd name="connsiteY173" fmla="*/ 3124252 h 396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590800" h="3962400">
                  <a:moveTo>
                    <a:pt x="2112274" y="2286052"/>
                  </a:moveTo>
                  <a:lnTo>
                    <a:pt x="1846783" y="2286052"/>
                  </a:lnTo>
                  <a:lnTo>
                    <a:pt x="1600200" y="2162760"/>
                  </a:lnTo>
                  <a:lnTo>
                    <a:pt x="1600200" y="2061957"/>
                  </a:lnTo>
                  <a:cubicBezTo>
                    <a:pt x="1833391" y="1946082"/>
                    <a:pt x="1980948" y="1708246"/>
                    <a:pt x="1981200" y="1447851"/>
                  </a:cubicBezTo>
                  <a:lnTo>
                    <a:pt x="1981200" y="1445089"/>
                  </a:lnTo>
                  <a:cubicBezTo>
                    <a:pt x="2112323" y="1425998"/>
                    <a:pt x="2209623" y="1313657"/>
                    <a:pt x="2209800" y="1181151"/>
                  </a:cubicBezTo>
                  <a:lnTo>
                    <a:pt x="2209800" y="565836"/>
                  </a:lnTo>
                  <a:cubicBezTo>
                    <a:pt x="2209799" y="253362"/>
                    <a:pt x="1956487" y="52"/>
                    <a:pt x="1644013" y="54"/>
                  </a:cubicBezTo>
                  <a:cubicBezTo>
                    <a:pt x="1532310" y="54"/>
                    <a:pt x="1423107" y="33119"/>
                    <a:pt x="1330167" y="95082"/>
                  </a:cubicBezTo>
                  <a:lnTo>
                    <a:pt x="1295400" y="118257"/>
                  </a:lnTo>
                  <a:lnTo>
                    <a:pt x="1260624" y="95082"/>
                  </a:lnTo>
                  <a:cubicBezTo>
                    <a:pt x="1000629" y="-78246"/>
                    <a:pt x="649351" y="-7989"/>
                    <a:pt x="476022" y="252006"/>
                  </a:cubicBezTo>
                  <a:cubicBezTo>
                    <a:pt x="414065" y="344943"/>
                    <a:pt x="381002" y="454140"/>
                    <a:pt x="381000" y="565836"/>
                  </a:cubicBezTo>
                  <a:lnTo>
                    <a:pt x="381000" y="1181151"/>
                  </a:lnTo>
                  <a:cubicBezTo>
                    <a:pt x="381177" y="1313657"/>
                    <a:pt x="478477" y="1425998"/>
                    <a:pt x="609600" y="1445089"/>
                  </a:cubicBezTo>
                  <a:lnTo>
                    <a:pt x="609600" y="1447851"/>
                  </a:lnTo>
                  <a:cubicBezTo>
                    <a:pt x="609852" y="1708246"/>
                    <a:pt x="757409" y="1946082"/>
                    <a:pt x="990600" y="2061957"/>
                  </a:cubicBezTo>
                  <a:lnTo>
                    <a:pt x="990600" y="2162760"/>
                  </a:lnTo>
                  <a:lnTo>
                    <a:pt x="744017" y="2286052"/>
                  </a:lnTo>
                  <a:lnTo>
                    <a:pt x="478526" y="2286052"/>
                  </a:lnTo>
                  <a:cubicBezTo>
                    <a:pt x="214376" y="2286372"/>
                    <a:pt x="320" y="2500428"/>
                    <a:pt x="0" y="2764578"/>
                  </a:cubicBezTo>
                  <a:lnTo>
                    <a:pt x="0" y="3714802"/>
                  </a:lnTo>
                  <a:cubicBezTo>
                    <a:pt x="152" y="3851512"/>
                    <a:pt x="110940" y="3962299"/>
                    <a:pt x="247650" y="3962452"/>
                  </a:cubicBezTo>
                  <a:lnTo>
                    <a:pt x="2343150" y="3962452"/>
                  </a:lnTo>
                  <a:cubicBezTo>
                    <a:pt x="2479860" y="3962299"/>
                    <a:pt x="2590648" y="3851512"/>
                    <a:pt x="2590800" y="3714802"/>
                  </a:cubicBezTo>
                  <a:lnTo>
                    <a:pt x="2590800" y="2764578"/>
                  </a:lnTo>
                  <a:cubicBezTo>
                    <a:pt x="2590480" y="2500428"/>
                    <a:pt x="2376424" y="2286372"/>
                    <a:pt x="2112274" y="2286052"/>
                  </a:cubicBezTo>
                  <a:close/>
                  <a:moveTo>
                    <a:pt x="1730321" y="631969"/>
                  </a:moveTo>
                  <a:cubicBezTo>
                    <a:pt x="1700564" y="602210"/>
                    <a:pt x="1652317" y="602209"/>
                    <a:pt x="1622558" y="631966"/>
                  </a:cubicBezTo>
                  <a:cubicBezTo>
                    <a:pt x="1622557" y="631967"/>
                    <a:pt x="1622556" y="631968"/>
                    <a:pt x="1622555" y="631969"/>
                  </a:cubicBezTo>
                  <a:lnTo>
                    <a:pt x="1470155" y="784369"/>
                  </a:lnTo>
                  <a:cubicBezTo>
                    <a:pt x="1455830" y="798639"/>
                    <a:pt x="1447784" y="818031"/>
                    <a:pt x="1447800" y="838251"/>
                  </a:cubicBezTo>
                  <a:lnTo>
                    <a:pt x="1326966" y="838251"/>
                  </a:lnTo>
                  <a:lnTo>
                    <a:pt x="1425483" y="739734"/>
                  </a:lnTo>
                  <a:cubicBezTo>
                    <a:pt x="1455242" y="709976"/>
                    <a:pt x="1455242" y="661727"/>
                    <a:pt x="1425483" y="631969"/>
                  </a:cubicBezTo>
                  <a:cubicBezTo>
                    <a:pt x="1395724" y="602210"/>
                    <a:pt x="1347476" y="602210"/>
                    <a:pt x="1317717" y="631969"/>
                  </a:cubicBezTo>
                  <a:lnTo>
                    <a:pt x="1165317" y="784369"/>
                  </a:lnTo>
                  <a:cubicBezTo>
                    <a:pt x="1151006" y="798645"/>
                    <a:pt x="1142974" y="818037"/>
                    <a:pt x="1143000" y="838251"/>
                  </a:cubicBezTo>
                  <a:lnTo>
                    <a:pt x="1022166" y="838251"/>
                  </a:lnTo>
                  <a:lnTo>
                    <a:pt x="1120683" y="739734"/>
                  </a:lnTo>
                  <a:cubicBezTo>
                    <a:pt x="1150442" y="709976"/>
                    <a:pt x="1150442" y="661727"/>
                    <a:pt x="1120683" y="631969"/>
                  </a:cubicBezTo>
                  <a:cubicBezTo>
                    <a:pt x="1090924" y="602210"/>
                    <a:pt x="1042676" y="602210"/>
                    <a:pt x="1012917" y="631969"/>
                  </a:cubicBezTo>
                  <a:lnTo>
                    <a:pt x="860517" y="784369"/>
                  </a:lnTo>
                  <a:cubicBezTo>
                    <a:pt x="846206" y="798645"/>
                    <a:pt x="838174" y="818037"/>
                    <a:pt x="838200" y="838251"/>
                  </a:cubicBezTo>
                  <a:lnTo>
                    <a:pt x="790575" y="838251"/>
                  </a:lnTo>
                  <a:cubicBezTo>
                    <a:pt x="774793" y="838251"/>
                    <a:pt x="762000" y="825458"/>
                    <a:pt x="762000" y="809676"/>
                  </a:cubicBezTo>
                  <a:lnTo>
                    <a:pt x="762000" y="562026"/>
                  </a:lnTo>
                  <a:cubicBezTo>
                    <a:pt x="762000" y="546245"/>
                    <a:pt x="774793" y="533451"/>
                    <a:pt x="790575" y="533451"/>
                  </a:cubicBezTo>
                  <a:lnTo>
                    <a:pt x="1800225" y="533451"/>
                  </a:lnTo>
                  <a:cubicBezTo>
                    <a:pt x="1816007" y="533451"/>
                    <a:pt x="1828800" y="546245"/>
                    <a:pt x="1828800" y="562026"/>
                  </a:cubicBezTo>
                  <a:lnTo>
                    <a:pt x="1828800" y="809676"/>
                  </a:lnTo>
                  <a:cubicBezTo>
                    <a:pt x="1828800" y="825458"/>
                    <a:pt x="1816007" y="838251"/>
                    <a:pt x="1800225" y="838251"/>
                  </a:cubicBezTo>
                  <a:lnTo>
                    <a:pt x="1631766" y="838251"/>
                  </a:lnTo>
                  <a:lnTo>
                    <a:pt x="1730283" y="739734"/>
                  </a:lnTo>
                  <a:cubicBezTo>
                    <a:pt x="1760042" y="709977"/>
                    <a:pt x="1760043" y="661730"/>
                    <a:pt x="1730286" y="631971"/>
                  </a:cubicBezTo>
                  <a:cubicBezTo>
                    <a:pt x="1730285" y="631970"/>
                    <a:pt x="1730284" y="631969"/>
                    <a:pt x="1730283" y="631969"/>
                  </a:cubicBezTo>
                  <a:close/>
                  <a:moveTo>
                    <a:pt x="1981200" y="1288917"/>
                  </a:moveTo>
                  <a:lnTo>
                    <a:pt x="1981200" y="1073386"/>
                  </a:lnTo>
                  <a:cubicBezTo>
                    <a:pt x="2040717" y="1094423"/>
                    <a:pt x="2071911" y="1159726"/>
                    <a:pt x="2050874" y="1219244"/>
                  </a:cubicBezTo>
                  <a:cubicBezTo>
                    <a:pt x="2039366" y="1251800"/>
                    <a:pt x="2013757" y="1277409"/>
                    <a:pt x="1981200" y="1288917"/>
                  </a:cubicBezTo>
                  <a:close/>
                  <a:moveTo>
                    <a:pt x="895512" y="155652"/>
                  </a:moveTo>
                  <a:cubicBezTo>
                    <a:pt x="993954" y="143365"/>
                    <a:pt x="1093533" y="166869"/>
                    <a:pt x="1176090" y="221879"/>
                  </a:cubicBezTo>
                  <a:lnTo>
                    <a:pt x="1253128" y="273247"/>
                  </a:lnTo>
                  <a:cubicBezTo>
                    <a:pt x="1278725" y="290315"/>
                    <a:pt x="1312075" y="290315"/>
                    <a:pt x="1337672" y="273247"/>
                  </a:cubicBezTo>
                  <a:lnTo>
                    <a:pt x="1414710" y="221879"/>
                  </a:lnTo>
                  <a:cubicBezTo>
                    <a:pt x="1604672" y="95238"/>
                    <a:pt x="1861331" y="146569"/>
                    <a:pt x="1987972" y="336531"/>
                  </a:cubicBezTo>
                  <a:cubicBezTo>
                    <a:pt x="2033243" y="404437"/>
                    <a:pt x="2057400" y="484224"/>
                    <a:pt x="2057400" y="565836"/>
                  </a:cubicBezTo>
                  <a:lnTo>
                    <a:pt x="2057400" y="940236"/>
                  </a:lnTo>
                  <a:cubicBezTo>
                    <a:pt x="2033306" y="928764"/>
                    <a:pt x="2007615" y="921002"/>
                    <a:pt x="1981200" y="917214"/>
                  </a:cubicBezTo>
                  <a:lnTo>
                    <a:pt x="1981200" y="914451"/>
                  </a:lnTo>
                  <a:cubicBezTo>
                    <a:pt x="1981205" y="900001"/>
                    <a:pt x="1977073" y="885852"/>
                    <a:pt x="1969294" y="873675"/>
                  </a:cubicBezTo>
                  <a:cubicBezTo>
                    <a:pt x="1977125" y="853245"/>
                    <a:pt x="1981160" y="831556"/>
                    <a:pt x="1981200" y="809676"/>
                  </a:cubicBezTo>
                  <a:lnTo>
                    <a:pt x="1981200" y="562026"/>
                  </a:lnTo>
                  <a:cubicBezTo>
                    <a:pt x="1981090" y="462122"/>
                    <a:pt x="1900129" y="381162"/>
                    <a:pt x="1800225" y="381051"/>
                  </a:cubicBezTo>
                  <a:lnTo>
                    <a:pt x="790575" y="381051"/>
                  </a:lnTo>
                  <a:cubicBezTo>
                    <a:pt x="690671" y="381162"/>
                    <a:pt x="609710" y="462122"/>
                    <a:pt x="609600" y="562026"/>
                  </a:cubicBezTo>
                  <a:lnTo>
                    <a:pt x="609600" y="809676"/>
                  </a:lnTo>
                  <a:cubicBezTo>
                    <a:pt x="609640" y="831556"/>
                    <a:pt x="613675" y="853245"/>
                    <a:pt x="621506" y="873675"/>
                  </a:cubicBezTo>
                  <a:cubicBezTo>
                    <a:pt x="613727" y="885852"/>
                    <a:pt x="609595" y="900001"/>
                    <a:pt x="609600" y="914451"/>
                  </a:cubicBezTo>
                  <a:lnTo>
                    <a:pt x="609600" y="917214"/>
                  </a:lnTo>
                  <a:cubicBezTo>
                    <a:pt x="583185" y="921002"/>
                    <a:pt x="557494" y="928764"/>
                    <a:pt x="533400" y="940236"/>
                  </a:cubicBezTo>
                  <a:lnTo>
                    <a:pt x="533400" y="565836"/>
                  </a:lnTo>
                  <a:cubicBezTo>
                    <a:pt x="533692" y="357468"/>
                    <a:pt x="688789" y="181781"/>
                    <a:pt x="895512" y="155652"/>
                  </a:cubicBezTo>
                  <a:close/>
                  <a:moveTo>
                    <a:pt x="533400" y="1181151"/>
                  </a:moveTo>
                  <a:cubicBezTo>
                    <a:pt x="533456" y="1132730"/>
                    <a:pt x="563967" y="1089580"/>
                    <a:pt x="609600" y="1073386"/>
                  </a:cubicBezTo>
                  <a:lnTo>
                    <a:pt x="609600" y="1288917"/>
                  </a:lnTo>
                  <a:cubicBezTo>
                    <a:pt x="563967" y="1272723"/>
                    <a:pt x="533456" y="1229573"/>
                    <a:pt x="533400" y="1181151"/>
                  </a:cubicBezTo>
                  <a:close/>
                  <a:moveTo>
                    <a:pt x="762000" y="1447851"/>
                  </a:moveTo>
                  <a:lnTo>
                    <a:pt x="762000" y="990651"/>
                  </a:lnTo>
                  <a:lnTo>
                    <a:pt x="1044997" y="990651"/>
                  </a:lnTo>
                  <a:cubicBezTo>
                    <a:pt x="1021314" y="1001328"/>
                    <a:pt x="995633" y="1006847"/>
                    <a:pt x="969655" y="1006844"/>
                  </a:cubicBezTo>
                  <a:lnTo>
                    <a:pt x="925011" y="1006844"/>
                  </a:lnTo>
                  <a:cubicBezTo>
                    <a:pt x="882927" y="1006844"/>
                    <a:pt x="848811" y="1040960"/>
                    <a:pt x="848811" y="1083044"/>
                  </a:cubicBezTo>
                  <a:cubicBezTo>
                    <a:pt x="848811" y="1125128"/>
                    <a:pt x="882927" y="1159244"/>
                    <a:pt x="925011" y="1159244"/>
                  </a:cubicBezTo>
                  <a:lnTo>
                    <a:pt x="931678" y="1159244"/>
                  </a:lnTo>
                  <a:cubicBezTo>
                    <a:pt x="910514" y="1218717"/>
                    <a:pt x="941570" y="1284085"/>
                    <a:pt x="1001042" y="1305249"/>
                  </a:cubicBezTo>
                  <a:cubicBezTo>
                    <a:pt x="1060515" y="1326413"/>
                    <a:pt x="1125884" y="1295358"/>
                    <a:pt x="1147048" y="1235885"/>
                  </a:cubicBezTo>
                  <a:cubicBezTo>
                    <a:pt x="1161051" y="1196536"/>
                    <a:pt x="1152476" y="1152683"/>
                    <a:pt x="1124683" y="1121506"/>
                  </a:cubicBezTo>
                  <a:cubicBezTo>
                    <a:pt x="1155249" y="1105599"/>
                    <a:pt x="1183196" y="1085102"/>
                    <a:pt x="1207551" y="1060727"/>
                  </a:cubicBezTo>
                  <a:cubicBezTo>
                    <a:pt x="1225863" y="1042379"/>
                    <a:pt x="1233574" y="1015970"/>
                    <a:pt x="1228011" y="990651"/>
                  </a:cubicBezTo>
                  <a:lnTo>
                    <a:pt x="1383982" y="990651"/>
                  </a:lnTo>
                  <a:cubicBezTo>
                    <a:pt x="1378413" y="1015992"/>
                    <a:pt x="1386148" y="1042424"/>
                    <a:pt x="1404499" y="1060765"/>
                  </a:cubicBezTo>
                  <a:cubicBezTo>
                    <a:pt x="1428851" y="1085144"/>
                    <a:pt x="1456798" y="1105642"/>
                    <a:pt x="1487367" y="1121544"/>
                  </a:cubicBezTo>
                  <a:cubicBezTo>
                    <a:pt x="1445361" y="1168665"/>
                    <a:pt x="1449507" y="1240917"/>
                    <a:pt x="1496628" y="1282923"/>
                  </a:cubicBezTo>
                  <a:cubicBezTo>
                    <a:pt x="1543749" y="1324929"/>
                    <a:pt x="1616001" y="1320783"/>
                    <a:pt x="1658008" y="1273662"/>
                  </a:cubicBezTo>
                  <a:cubicBezTo>
                    <a:pt x="1685800" y="1242485"/>
                    <a:pt x="1694375" y="1198631"/>
                    <a:pt x="1680372" y="1159282"/>
                  </a:cubicBezTo>
                  <a:lnTo>
                    <a:pt x="1687040" y="1159282"/>
                  </a:lnTo>
                  <a:cubicBezTo>
                    <a:pt x="1729124" y="1159282"/>
                    <a:pt x="1763240" y="1125166"/>
                    <a:pt x="1763240" y="1083082"/>
                  </a:cubicBezTo>
                  <a:cubicBezTo>
                    <a:pt x="1763240" y="1040998"/>
                    <a:pt x="1729124" y="1006882"/>
                    <a:pt x="1687040" y="1006882"/>
                  </a:cubicBezTo>
                  <a:lnTo>
                    <a:pt x="1642405" y="1006882"/>
                  </a:lnTo>
                  <a:cubicBezTo>
                    <a:pt x="1616427" y="1006885"/>
                    <a:pt x="1590745" y="1001366"/>
                    <a:pt x="1567063" y="990690"/>
                  </a:cubicBezTo>
                  <a:lnTo>
                    <a:pt x="1828800" y="990690"/>
                  </a:lnTo>
                  <a:lnTo>
                    <a:pt x="1828800" y="1447890"/>
                  </a:lnTo>
                  <a:cubicBezTo>
                    <a:pt x="1828800" y="1742478"/>
                    <a:pt x="1589989" y="1981290"/>
                    <a:pt x="1295400" y="1981290"/>
                  </a:cubicBezTo>
                  <a:cubicBezTo>
                    <a:pt x="1000811" y="1981290"/>
                    <a:pt x="762000" y="1742478"/>
                    <a:pt x="762000" y="1447890"/>
                  </a:cubicBezTo>
                  <a:close/>
                  <a:moveTo>
                    <a:pt x="1100881" y="2278003"/>
                  </a:moveTo>
                  <a:cubicBezTo>
                    <a:pt x="1126693" y="2265095"/>
                    <a:pt x="1142999" y="2238712"/>
                    <a:pt x="1143000" y="2209852"/>
                  </a:cubicBezTo>
                  <a:lnTo>
                    <a:pt x="1143000" y="2116373"/>
                  </a:lnTo>
                  <a:cubicBezTo>
                    <a:pt x="1243294" y="2139411"/>
                    <a:pt x="1347506" y="2139411"/>
                    <a:pt x="1447800" y="2116373"/>
                  </a:cubicBezTo>
                  <a:lnTo>
                    <a:pt x="1447800" y="2209852"/>
                  </a:lnTo>
                  <a:cubicBezTo>
                    <a:pt x="1447801" y="2238712"/>
                    <a:pt x="1464107" y="2265095"/>
                    <a:pt x="1489920" y="2278003"/>
                  </a:cubicBezTo>
                  <a:lnTo>
                    <a:pt x="1675295" y="2370700"/>
                  </a:lnTo>
                  <a:lnTo>
                    <a:pt x="1610297" y="2412734"/>
                  </a:lnTo>
                  <a:cubicBezTo>
                    <a:pt x="1609296" y="2413372"/>
                    <a:pt x="1608315" y="2414048"/>
                    <a:pt x="1607344" y="2414734"/>
                  </a:cubicBezTo>
                  <a:cubicBezTo>
                    <a:pt x="1420733" y="2548007"/>
                    <a:pt x="1170067" y="2548007"/>
                    <a:pt x="983456" y="2414734"/>
                  </a:cubicBezTo>
                  <a:cubicBezTo>
                    <a:pt x="982504" y="2414048"/>
                    <a:pt x="981504" y="2413372"/>
                    <a:pt x="980504" y="2412734"/>
                  </a:cubicBezTo>
                  <a:lnTo>
                    <a:pt x="915505" y="2370748"/>
                  </a:lnTo>
                  <a:close/>
                  <a:moveTo>
                    <a:pt x="478526" y="2438452"/>
                  </a:moveTo>
                  <a:lnTo>
                    <a:pt x="739512" y="2438452"/>
                  </a:lnTo>
                  <a:lnTo>
                    <a:pt x="896350" y="2539769"/>
                  </a:lnTo>
                  <a:cubicBezTo>
                    <a:pt x="1135312" y="2709452"/>
                    <a:pt x="1455450" y="2709452"/>
                    <a:pt x="1694412" y="2539769"/>
                  </a:cubicBezTo>
                  <a:lnTo>
                    <a:pt x="1851270" y="2438452"/>
                  </a:lnTo>
                  <a:lnTo>
                    <a:pt x="2112255" y="2438452"/>
                  </a:lnTo>
                  <a:cubicBezTo>
                    <a:pt x="2292292" y="2438646"/>
                    <a:pt x="2438195" y="2584541"/>
                    <a:pt x="2438400" y="2764578"/>
                  </a:cubicBezTo>
                  <a:lnTo>
                    <a:pt x="2438400" y="2971852"/>
                  </a:lnTo>
                  <a:lnTo>
                    <a:pt x="1981200" y="2971852"/>
                  </a:lnTo>
                  <a:cubicBezTo>
                    <a:pt x="1939116" y="2971852"/>
                    <a:pt x="1905000" y="3005967"/>
                    <a:pt x="1905000" y="3048052"/>
                  </a:cubicBezTo>
                  <a:lnTo>
                    <a:pt x="1905000" y="3200452"/>
                  </a:lnTo>
                  <a:lnTo>
                    <a:pt x="1828800" y="3200452"/>
                  </a:lnTo>
                  <a:cubicBezTo>
                    <a:pt x="1808590" y="3200451"/>
                    <a:pt x="1789208" y="3208478"/>
                    <a:pt x="1774917" y="3222769"/>
                  </a:cubicBezTo>
                  <a:lnTo>
                    <a:pt x="1644844" y="3352852"/>
                  </a:lnTo>
                  <a:lnTo>
                    <a:pt x="609600" y="3352852"/>
                  </a:lnTo>
                  <a:lnTo>
                    <a:pt x="609600" y="3048052"/>
                  </a:lnTo>
                  <a:cubicBezTo>
                    <a:pt x="609600" y="3005967"/>
                    <a:pt x="575484" y="2971852"/>
                    <a:pt x="533400" y="2971852"/>
                  </a:cubicBezTo>
                  <a:lnTo>
                    <a:pt x="152400" y="2971852"/>
                  </a:lnTo>
                  <a:lnTo>
                    <a:pt x="152400" y="2764578"/>
                  </a:lnTo>
                  <a:cubicBezTo>
                    <a:pt x="152605" y="2584548"/>
                    <a:pt x="298497" y="2438656"/>
                    <a:pt x="478526" y="2438452"/>
                  </a:cubicBezTo>
                  <a:close/>
                  <a:moveTo>
                    <a:pt x="247650" y="3810052"/>
                  </a:moveTo>
                  <a:cubicBezTo>
                    <a:pt x="195069" y="3809994"/>
                    <a:pt x="152458" y="3767383"/>
                    <a:pt x="152400" y="3714802"/>
                  </a:cubicBezTo>
                  <a:lnTo>
                    <a:pt x="152400" y="3124252"/>
                  </a:lnTo>
                  <a:lnTo>
                    <a:pt x="457200" y="3124252"/>
                  </a:lnTo>
                  <a:lnTo>
                    <a:pt x="457200" y="3429052"/>
                  </a:lnTo>
                  <a:cubicBezTo>
                    <a:pt x="457200" y="3471136"/>
                    <a:pt x="491316" y="3505252"/>
                    <a:pt x="533400" y="3505252"/>
                  </a:cubicBezTo>
                  <a:lnTo>
                    <a:pt x="1676400" y="3505252"/>
                  </a:lnTo>
                  <a:cubicBezTo>
                    <a:pt x="1696610" y="3505252"/>
                    <a:pt x="1715992" y="3497225"/>
                    <a:pt x="1730283" y="3482935"/>
                  </a:cubicBezTo>
                  <a:lnTo>
                    <a:pt x="1860356" y="3352852"/>
                  </a:lnTo>
                  <a:lnTo>
                    <a:pt x="2010308" y="3352852"/>
                  </a:lnTo>
                  <a:lnTo>
                    <a:pt x="2065449" y="3463132"/>
                  </a:lnTo>
                  <a:cubicBezTo>
                    <a:pt x="2078357" y="3488945"/>
                    <a:pt x="2104740" y="3505251"/>
                    <a:pt x="2133600" y="3505252"/>
                  </a:cubicBezTo>
                  <a:lnTo>
                    <a:pt x="2196046" y="3505252"/>
                  </a:lnTo>
                  <a:lnTo>
                    <a:pt x="2147888" y="3794135"/>
                  </a:lnTo>
                  <a:cubicBezTo>
                    <a:pt x="2146382" y="3803328"/>
                    <a:pt x="2138429" y="3810071"/>
                    <a:pt x="2129114" y="3810052"/>
                  </a:cubicBezTo>
                  <a:close/>
                  <a:moveTo>
                    <a:pt x="2438400" y="3714802"/>
                  </a:moveTo>
                  <a:cubicBezTo>
                    <a:pt x="2438342" y="3767383"/>
                    <a:pt x="2395731" y="3809994"/>
                    <a:pt x="2343150" y="3810052"/>
                  </a:cubicBezTo>
                  <a:lnTo>
                    <a:pt x="2299754" y="3810052"/>
                  </a:lnTo>
                  <a:lnTo>
                    <a:pt x="2361162" y="3441577"/>
                  </a:lnTo>
                  <a:cubicBezTo>
                    <a:pt x="2368079" y="3400065"/>
                    <a:pt x="2340035" y="3360806"/>
                    <a:pt x="2298524" y="3353888"/>
                  </a:cubicBezTo>
                  <a:cubicBezTo>
                    <a:pt x="2294385" y="3353198"/>
                    <a:pt x="2290196" y="3352852"/>
                    <a:pt x="2286000" y="3352852"/>
                  </a:cubicBezTo>
                  <a:lnTo>
                    <a:pt x="2180692" y="3352852"/>
                  </a:lnTo>
                  <a:lnTo>
                    <a:pt x="2125551" y="3242571"/>
                  </a:lnTo>
                  <a:cubicBezTo>
                    <a:pt x="2112644" y="3216758"/>
                    <a:pt x="2086261" y="3200452"/>
                    <a:pt x="2057400" y="3200452"/>
                  </a:cubicBezTo>
                  <a:lnTo>
                    <a:pt x="2057400" y="3124252"/>
                  </a:lnTo>
                  <a:lnTo>
                    <a:pt x="2438400" y="312425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0" name="Freeform: Shape 2829">
              <a:extLst>
                <a:ext uri="{FF2B5EF4-FFF2-40B4-BE49-F238E27FC236}">
                  <a16:creationId xmlns:a16="http://schemas.microsoft.com/office/drawing/2014/main" id="{3C2A5072-7C1A-44CE-87FB-BBC7D9040E34}"/>
                </a:ext>
              </a:extLst>
            </p:cNvPr>
            <p:cNvSpPr/>
            <p:nvPr/>
          </p:nvSpPr>
          <p:spPr>
            <a:xfrm>
              <a:off x="5116495" y="2301144"/>
              <a:ext cx="228600" cy="381000"/>
            </a:xfrm>
            <a:custGeom>
              <a:avLst/>
              <a:gdLst>
                <a:gd name="connsiteX0" fmla="*/ 76217 w 228600"/>
                <a:gd name="connsiteY0" fmla="*/ 381731 h 381000"/>
                <a:gd name="connsiteX1" fmla="*/ 152417 w 228600"/>
                <a:gd name="connsiteY1" fmla="*/ 381731 h 381000"/>
                <a:gd name="connsiteX2" fmla="*/ 228684 w 228600"/>
                <a:gd name="connsiteY2" fmla="*/ 305599 h 381000"/>
                <a:gd name="connsiteX3" fmla="*/ 180201 w 228600"/>
                <a:gd name="connsiteY3" fmla="*/ 234551 h 381000"/>
                <a:gd name="connsiteX4" fmla="*/ 224702 w 228600"/>
                <a:gd name="connsiteY4" fmla="*/ 101029 h 381000"/>
                <a:gd name="connsiteX5" fmla="*/ 177462 w 228600"/>
                <a:gd name="connsiteY5" fmla="*/ 4172 h 381000"/>
                <a:gd name="connsiteX6" fmla="*/ 80605 w 228600"/>
                <a:gd name="connsiteY6" fmla="*/ 51412 h 381000"/>
                <a:gd name="connsiteX7" fmla="*/ 80132 w 228600"/>
                <a:gd name="connsiteY7" fmla="*/ 52833 h 381000"/>
                <a:gd name="connsiteX8" fmla="*/ 3932 w 228600"/>
                <a:gd name="connsiteY8" fmla="*/ 281433 h 381000"/>
                <a:gd name="connsiteX9" fmla="*/ 52123 w 228600"/>
                <a:gd name="connsiteY9" fmla="*/ 377820 h 381000"/>
                <a:gd name="connsiteX10" fmla="*/ 76217 w 228600"/>
                <a:gd name="connsiteY10" fmla="*/ 381731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" h="381000">
                  <a:moveTo>
                    <a:pt x="76217" y="381731"/>
                  </a:moveTo>
                  <a:lnTo>
                    <a:pt x="152417" y="381731"/>
                  </a:lnTo>
                  <a:cubicBezTo>
                    <a:pt x="194501" y="381768"/>
                    <a:pt x="228647" y="347683"/>
                    <a:pt x="228684" y="305599"/>
                  </a:cubicBezTo>
                  <a:cubicBezTo>
                    <a:pt x="228712" y="274187"/>
                    <a:pt x="209461" y="245977"/>
                    <a:pt x="180201" y="234551"/>
                  </a:cubicBezTo>
                  <a:lnTo>
                    <a:pt x="224702" y="101029"/>
                  </a:lnTo>
                  <a:cubicBezTo>
                    <a:pt x="238403" y="61238"/>
                    <a:pt x="217253" y="17874"/>
                    <a:pt x="177462" y="4172"/>
                  </a:cubicBezTo>
                  <a:cubicBezTo>
                    <a:pt x="137671" y="-9529"/>
                    <a:pt x="94306" y="11621"/>
                    <a:pt x="80605" y="51412"/>
                  </a:cubicBezTo>
                  <a:cubicBezTo>
                    <a:pt x="80443" y="51884"/>
                    <a:pt x="80285" y="52358"/>
                    <a:pt x="80132" y="52833"/>
                  </a:cubicBezTo>
                  <a:lnTo>
                    <a:pt x="3932" y="281433"/>
                  </a:lnTo>
                  <a:cubicBezTo>
                    <a:pt x="-9378" y="321357"/>
                    <a:pt x="12198" y="364511"/>
                    <a:pt x="52123" y="377820"/>
                  </a:cubicBezTo>
                  <a:cubicBezTo>
                    <a:pt x="59892" y="380410"/>
                    <a:pt x="68027" y="381731"/>
                    <a:pt x="76217" y="3817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1" name="Freeform: Shape 2830">
              <a:extLst>
                <a:ext uri="{FF2B5EF4-FFF2-40B4-BE49-F238E27FC236}">
                  <a16:creationId xmlns:a16="http://schemas.microsoft.com/office/drawing/2014/main" id="{A5CFE981-61C2-4C37-84CB-49BF39C13547}"/>
                </a:ext>
              </a:extLst>
            </p:cNvPr>
            <p:cNvSpPr/>
            <p:nvPr/>
          </p:nvSpPr>
          <p:spPr>
            <a:xfrm>
              <a:off x="5040827" y="2723340"/>
              <a:ext cx="457200" cy="180975"/>
            </a:xfrm>
            <a:custGeom>
              <a:avLst/>
              <a:gdLst>
                <a:gd name="connsiteX0" fmla="*/ 346404 w 457200"/>
                <a:gd name="connsiteY0" fmla="*/ 180087 h 180975"/>
                <a:gd name="connsiteX1" fmla="*/ 448902 w 457200"/>
                <a:gd name="connsiteY1" fmla="*/ 146813 h 180975"/>
                <a:gd name="connsiteX2" fmla="*/ 415628 w 457200"/>
                <a:gd name="connsiteY2" fmla="*/ 44315 h 180975"/>
                <a:gd name="connsiteX3" fmla="*/ 414565 w 457200"/>
                <a:gd name="connsiteY3" fmla="*/ 43784 h 180975"/>
                <a:gd name="connsiteX4" fmla="*/ 41604 w 457200"/>
                <a:gd name="connsiteY4" fmla="*/ 43784 h 180975"/>
                <a:gd name="connsiteX5" fmla="*/ 8331 w 457200"/>
                <a:gd name="connsiteY5" fmla="*/ 146281 h 180975"/>
                <a:gd name="connsiteX6" fmla="*/ 109765 w 457200"/>
                <a:gd name="connsiteY6" fmla="*/ 180086 h 180975"/>
                <a:gd name="connsiteX7" fmla="*/ 346404 w 457200"/>
                <a:gd name="connsiteY7" fmla="*/ 18008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180975">
                  <a:moveTo>
                    <a:pt x="346404" y="180087"/>
                  </a:moveTo>
                  <a:cubicBezTo>
                    <a:pt x="383897" y="199202"/>
                    <a:pt x="429786" y="184305"/>
                    <a:pt x="448902" y="146813"/>
                  </a:cubicBezTo>
                  <a:cubicBezTo>
                    <a:pt x="468018" y="109321"/>
                    <a:pt x="453120" y="63431"/>
                    <a:pt x="415628" y="44315"/>
                  </a:cubicBezTo>
                  <a:cubicBezTo>
                    <a:pt x="415275" y="44135"/>
                    <a:pt x="414921" y="43958"/>
                    <a:pt x="414565" y="43784"/>
                  </a:cubicBezTo>
                  <a:cubicBezTo>
                    <a:pt x="297098" y="-14595"/>
                    <a:pt x="159071" y="-14595"/>
                    <a:pt x="41604" y="43784"/>
                  </a:cubicBezTo>
                  <a:cubicBezTo>
                    <a:pt x="4112" y="62899"/>
                    <a:pt x="-10785" y="108789"/>
                    <a:pt x="8331" y="146281"/>
                  </a:cubicBezTo>
                  <a:cubicBezTo>
                    <a:pt x="27236" y="183361"/>
                    <a:pt x="72396" y="198411"/>
                    <a:pt x="109765" y="180086"/>
                  </a:cubicBezTo>
                  <a:cubicBezTo>
                    <a:pt x="184299" y="143054"/>
                    <a:pt x="271871" y="143054"/>
                    <a:pt x="346404" y="1800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2" name="Freeform: Shape 2831">
              <a:extLst>
                <a:ext uri="{FF2B5EF4-FFF2-40B4-BE49-F238E27FC236}">
                  <a16:creationId xmlns:a16="http://schemas.microsoft.com/office/drawing/2014/main" id="{F8B38609-6B24-49E1-A2A2-CCB8846409A7}"/>
                </a:ext>
              </a:extLst>
            </p:cNvPr>
            <p:cNvSpPr/>
            <p:nvPr/>
          </p:nvSpPr>
          <p:spPr>
            <a:xfrm>
              <a:off x="3287690" y="1044575"/>
              <a:ext cx="762000" cy="2171700"/>
            </a:xfrm>
            <a:custGeom>
              <a:avLst/>
              <a:gdLst>
                <a:gd name="connsiteX0" fmla="*/ 685822 w 762000"/>
                <a:gd name="connsiteY0" fmla="*/ 1562205 h 2171700"/>
                <a:gd name="connsiteX1" fmla="*/ 685822 w 762000"/>
                <a:gd name="connsiteY1" fmla="*/ 304800 h 2171700"/>
                <a:gd name="connsiteX2" fmla="*/ 381022 w 762000"/>
                <a:gd name="connsiteY2" fmla="*/ 0 h 2171700"/>
                <a:gd name="connsiteX3" fmla="*/ 76222 w 762000"/>
                <a:gd name="connsiteY3" fmla="*/ 304800 h 2171700"/>
                <a:gd name="connsiteX4" fmla="*/ 76222 w 762000"/>
                <a:gd name="connsiteY4" fmla="*/ 1562205 h 2171700"/>
                <a:gd name="connsiteX5" fmla="*/ 152422 w 762000"/>
                <a:gd name="connsiteY5" fmla="*/ 2095605 h 2171700"/>
                <a:gd name="connsiteX6" fmla="*/ 685822 w 762000"/>
                <a:gd name="connsiteY6" fmla="*/ 2019405 h 2171700"/>
                <a:gd name="connsiteX7" fmla="*/ 685822 w 762000"/>
                <a:gd name="connsiteY7" fmla="*/ 1562205 h 2171700"/>
                <a:gd name="connsiteX8" fmla="*/ 381022 w 762000"/>
                <a:gd name="connsiteY8" fmla="*/ 2019300 h 2171700"/>
                <a:gd name="connsiteX9" fmla="*/ 152432 w 762000"/>
                <a:gd name="connsiteY9" fmla="*/ 1790862 h 2171700"/>
                <a:gd name="connsiteX10" fmla="*/ 209572 w 762000"/>
                <a:gd name="connsiteY10" fmla="*/ 1639624 h 2171700"/>
                <a:gd name="connsiteX11" fmla="*/ 228622 w 762000"/>
                <a:gd name="connsiteY11" fmla="*/ 1589208 h 2171700"/>
                <a:gd name="connsiteX12" fmla="*/ 228622 w 762000"/>
                <a:gd name="connsiteY12" fmla="*/ 723900 h 2171700"/>
                <a:gd name="connsiteX13" fmla="*/ 381022 w 762000"/>
                <a:gd name="connsiteY13" fmla="*/ 723900 h 2171700"/>
                <a:gd name="connsiteX14" fmla="*/ 381022 w 762000"/>
                <a:gd name="connsiteY14" fmla="*/ 571500 h 2171700"/>
                <a:gd name="connsiteX15" fmla="*/ 228622 w 762000"/>
                <a:gd name="connsiteY15" fmla="*/ 571500 h 2171700"/>
                <a:gd name="connsiteX16" fmla="*/ 228622 w 762000"/>
                <a:gd name="connsiteY16" fmla="*/ 495300 h 2171700"/>
                <a:gd name="connsiteX17" fmla="*/ 381022 w 762000"/>
                <a:gd name="connsiteY17" fmla="*/ 495300 h 2171700"/>
                <a:gd name="connsiteX18" fmla="*/ 381022 w 762000"/>
                <a:gd name="connsiteY18" fmla="*/ 342900 h 2171700"/>
                <a:gd name="connsiteX19" fmla="*/ 228622 w 762000"/>
                <a:gd name="connsiteY19" fmla="*/ 342900 h 2171700"/>
                <a:gd name="connsiteX20" fmla="*/ 228622 w 762000"/>
                <a:gd name="connsiteY20" fmla="*/ 304800 h 2171700"/>
                <a:gd name="connsiteX21" fmla="*/ 381022 w 762000"/>
                <a:gd name="connsiteY21" fmla="*/ 152400 h 2171700"/>
                <a:gd name="connsiteX22" fmla="*/ 533422 w 762000"/>
                <a:gd name="connsiteY22" fmla="*/ 304800 h 2171700"/>
                <a:gd name="connsiteX23" fmla="*/ 533422 w 762000"/>
                <a:gd name="connsiteY23" fmla="*/ 1589208 h 2171700"/>
                <a:gd name="connsiteX24" fmla="*/ 552472 w 762000"/>
                <a:gd name="connsiteY24" fmla="*/ 1639615 h 2171700"/>
                <a:gd name="connsiteX25" fmla="*/ 532279 w 762000"/>
                <a:gd name="connsiteY25" fmla="*/ 1962151 h 2171700"/>
                <a:gd name="connsiteX26" fmla="*/ 381022 w 762000"/>
                <a:gd name="connsiteY26" fmla="*/ 201930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2000" h="2171700">
                  <a:moveTo>
                    <a:pt x="685822" y="1562205"/>
                  </a:moveTo>
                  <a:lnTo>
                    <a:pt x="685822" y="304800"/>
                  </a:lnTo>
                  <a:cubicBezTo>
                    <a:pt x="685822" y="136464"/>
                    <a:pt x="549359" y="0"/>
                    <a:pt x="381022" y="0"/>
                  </a:cubicBezTo>
                  <a:cubicBezTo>
                    <a:pt x="212686" y="0"/>
                    <a:pt x="76222" y="136464"/>
                    <a:pt x="76222" y="304800"/>
                  </a:cubicBezTo>
                  <a:lnTo>
                    <a:pt x="76222" y="1562205"/>
                  </a:lnTo>
                  <a:cubicBezTo>
                    <a:pt x="-50030" y="1730541"/>
                    <a:pt x="-15914" y="1969353"/>
                    <a:pt x="152422" y="2095605"/>
                  </a:cubicBezTo>
                  <a:cubicBezTo>
                    <a:pt x="320759" y="2221857"/>
                    <a:pt x="559570" y="2187741"/>
                    <a:pt x="685822" y="2019405"/>
                  </a:cubicBezTo>
                  <a:cubicBezTo>
                    <a:pt x="787423" y="1883938"/>
                    <a:pt x="787423" y="1697671"/>
                    <a:pt x="685822" y="1562205"/>
                  </a:cubicBezTo>
                  <a:close/>
                  <a:moveTo>
                    <a:pt x="381022" y="2019300"/>
                  </a:moveTo>
                  <a:cubicBezTo>
                    <a:pt x="254817" y="2019342"/>
                    <a:pt x="152474" y="1917067"/>
                    <a:pt x="152432" y="1790862"/>
                  </a:cubicBezTo>
                  <a:cubicBezTo>
                    <a:pt x="152413" y="1735171"/>
                    <a:pt x="172733" y="1681390"/>
                    <a:pt x="209572" y="1639624"/>
                  </a:cubicBezTo>
                  <a:cubicBezTo>
                    <a:pt x="221852" y="1625701"/>
                    <a:pt x="228626" y="1607773"/>
                    <a:pt x="228622" y="1589208"/>
                  </a:cubicBezTo>
                  <a:lnTo>
                    <a:pt x="228622" y="723900"/>
                  </a:lnTo>
                  <a:lnTo>
                    <a:pt x="381022" y="723900"/>
                  </a:lnTo>
                  <a:lnTo>
                    <a:pt x="381022" y="571500"/>
                  </a:lnTo>
                  <a:lnTo>
                    <a:pt x="228622" y="571500"/>
                  </a:lnTo>
                  <a:lnTo>
                    <a:pt x="228622" y="495300"/>
                  </a:lnTo>
                  <a:lnTo>
                    <a:pt x="381022" y="495300"/>
                  </a:lnTo>
                  <a:lnTo>
                    <a:pt x="381022" y="342900"/>
                  </a:lnTo>
                  <a:lnTo>
                    <a:pt x="228622" y="342900"/>
                  </a:lnTo>
                  <a:lnTo>
                    <a:pt x="228622" y="304800"/>
                  </a:lnTo>
                  <a:cubicBezTo>
                    <a:pt x="228622" y="220632"/>
                    <a:pt x="296854" y="152400"/>
                    <a:pt x="381022" y="152400"/>
                  </a:cubicBezTo>
                  <a:cubicBezTo>
                    <a:pt x="465191" y="152400"/>
                    <a:pt x="533422" y="220632"/>
                    <a:pt x="533422" y="304800"/>
                  </a:cubicBezTo>
                  <a:lnTo>
                    <a:pt x="533422" y="1589208"/>
                  </a:lnTo>
                  <a:cubicBezTo>
                    <a:pt x="533421" y="1607770"/>
                    <a:pt x="540195" y="1625693"/>
                    <a:pt x="552472" y="1639615"/>
                  </a:cubicBezTo>
                  <a:cubicBezTo>
                    <a:pt x="635962" y="1734257"/>
                    <a:pt x="626921" y="1878661"/>
                    <a:pt x="532279" y="1962151"/>
                  </a:cubicBezTo>
                  <a:cubicBezTo>
                    <a:pt x="490510" y="1998998"/>
                    <a:pt x="436721" y="2019321"/>
                    <a:pt x="381022" y="2019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3" name="Freeform: Shape 2832">
              <a:extLst>
                <a:ext uri="{FF2B5EF4-FFF2-40B4-BE49-F238E27FC236}">
                  <a16:creationId xmlns:a16="http://schemas.microsoft.com/office/drawing/2014/main" id="{78F4A681-D77F-4ACD-B367-2F0B954B6B00}"/>
                </a:ext>
              </a:extLst>
            </p:cNvPr>
            <p:cNvSpPr/>
            <p:nvPr/>
          </p:nvSpPr>
          <p:spPr>
            <a:xfrm>
              <a:off x="3516287" y="1844675"/>
              <a:ext cx="304800" cy="1143000"/>
            </a:xfrm>
            <a:custGeom>
              <a:avLst/>
              <a:gdLst>
                <a:gd name="connsiteX0" fmla="*/ 228625 w 304800"/>
                <a:gd name="connsiteY0" fmla="*/ 858755 h 1143000"/>
                <a:gd name="connsiteX1" fmla="*/ 228625 w 304800"/>
                <a:gd name="connsiteY1" fmla="*/ 76200 h 1143000"/>
                <a:gd name="connsiteX2" fmla="*/ 152425 w 304800"/>
                <a:gd name="connsiteY2" fmla="*/ 0 h 1143000"/>
                <a:gd name="connsiteX3" fmla="*/ 76225 w 304800"/>
                <a:gd name="connsiteY3" fmla="*/ 76200 h 1143000"/>
                <a:gd name="connsiteX4" fmla="*/ 76225 w 304800"/>
                <a:gd name="connsiteY4" fmla="*/ 858755 h 1143000"/>
                <a:gd name="connsiteX5" fmla="*/ 20443 w 304800"/>
                <a:gd name="connsiteY5" fmla="*/ 1066937 h 1143000"/>
                <a:gd name="connsiteX6" fmla="*/ 228625 w 304800"/>
                <a:gd name="connsiteY6" fmla="*/ 1122720 h 1143000"/>
                <a:gd name="connsiteX7" fmla="*/ 284408 w 304800"/>
                <a:gd name="connsiteY7" fmla="*/ 914537 h 1143000"/>
                <a:gd name="connsiteX8" fmla="*/ 228625 w 304800"/>
                <a:gd name="connsiteY8" fmla="*/ 858755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1143000">
                  <a:moveTo>
                    <a:pt x="228625" y="858755"/>
                  </a:moveTo>
                  <a:lnTo>
                    <a:pt x="228625" y="76200"/>
                  </a:lnTo>
                  <a:cubicBezTo>
                    <a:pt x="228625" y="34116"/>
                    <a:pt x="194510" y="0"/>
                    <a:pt x="152425" y="0"/>
                  </a:cubicBezTo>
                  <a:cubicBezTo>
                    <a:pt x="110341" y="0"/>
                    <a:pt x="76225" y="34116"/>
                    <a:pt x="76225" y="76200"/>
                  </a:cubicBezTo>
                  <a:lnTo>
                    <a:pt x="76225" y="858755"/>
                  </a:lnTo>
                  <a:cubicBezTo>
                    <a:pt x="3334" y="900839"/>
                    <a:pt x="-21641" y="994045"/>
                    <a:pt x="20443" y="1066937"/>
                  </a:cubicBezTo>
                  <a:cubicBezTo>
                    <a:pt x="62527" y="1139829"/>
                    <a:pt x="155734" y="1164804"/>
                    <a:pt x="228625" y="1122720"/>
                  </a:cubicBezTo>
                  <a:cubicBezTo>
                    <a:pt x="301517" y="1080636"/>
                    <a:pt x="326492" y="987429"/>
                    <a:pt x="284408" y="914537"/>
                  </a:cubicBezTo>
                  <a:cubicBezTo>
                    <a:pt x="271032" y="891370"/>
                    <a:pt x="251793" y="872131"/>
                    <a:pt x="228625" y="8587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4" name="Freeform: Shape 2833">
              <a:extLst>
                <a:ext uri="{FF2B5EF4-FFF2-40B4-BE49-F238E27FC236}">
                  <a16:creationId xmlns:a16="http://schemas.microsoft.com/office/drawing/2014/main" id="{D7EA3159-0ABE-4F81-980E-770D13F1498E}"/>
                </a:ext>
              </a:extLst>
            </p:cNvPr>
            <p:cNvSpPr/>
            <p:nvPr/>
          </p:nvSpPr>
          <p:spPr>
            <a:xfrm>
              <a:off x="2906712" y="1158875"/>
              <a:ext cx="381000" cy="152400"/>
            </a:xfrm>
            <a:custGeom>
              <a:avLst/>
              <a:gdLst>
                <a:gd name="connsiteX0" fmla="*/ 304800 w 381000"/>
                <a:gd name="connsiteY0" fmla="*/ 0 h 152400"/>
                <a:gd name="connsiteX1" fmla="*/ 76200 w 381000"/>
                <a:gd name="connsiteY1" fmla="*/ 0 h 152400"/>
                <a:gd name="connsiteX2" fmla="*/ 0 w 381000"/>
                <a:gd name="connsiteY2" fmla="*/ 76200 h 152400"/>
                <a:gd name="connsiteX3" fmla="*/ 76200 w 381000"/>
                <a:gd name="connsiteY3" fmla="*/ 152400 h 152400"/>
                <a:gd name="connsiteX4" fmla="*/ 304800 w 381000"/>
                <a:gd name="connsiteY4" fmla="*/ 152400 h 152400"/>
                <a:gd name="connsiteX5" fmla="*/ 381000 w 381000"/>
                <a:gd name="connsiteY5" fmla="*/ 76200 h 152400"/>
                <a:gd name="connsiteX6" fmla="*/ 304800 w 3810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04800" y="152400"/>
                  </a:lnTo>
                  <a:cubicBezTo>
                    <a:pt x="346884" y="152400"/>
                    <a:pt x="381000" y="118284"/>
                    <a:pt x="381000" y="76200"/>
                  </a:cubicBezTo>
                  <a:cubicBezTo>
                    <a:pt x="381000" y="34116"/>
                    <a:pt x="346884" y="0"/>
                    <a:pt x="3048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5" name="Freeform: Shape 2834">
              <a:extLst>
                <a:ext uri="{FF2B5EF4-FFF2-40B4-BE49-F238E27FC236}">
                  <a16:creationId xmlns:a16="http://schemas.microsoft.com/office/drawing/2014/main" id="{9301903C-1E24-461C-81F5-5F45BAF62F7F}"/>
                </a:ext>
              </a:extLst>
            </p:cNvPr>
            <p:cNvSpPr/>
            <p:nvPr/>
          </p:nvSpPr>
          <p:spPr>
            <a:xfrm>
              <a:off x="3067657" y="701671"/>
              <a:ext cx="295275" cy="304800"/>
            </a:xfrm>
            <a:custGeom>
              <a:avLst/>
              <a:gdLst>
                <a:gd name="connsiteX0" fmla="*/ 220055 w 295275"/>
                <a:gd name="connsiteY0" fmla="*/ 304804 h 304800"/>
                <a:gd name="connsiteX1" fmla="*/ 296236 w 295275"/>
                <a:gd name="connsiteY1" fmla="*/ 228585 h 304800"/>
                <a:gd name="connsiteX2" fmla="*/ 275453 w 295275"/>
                <a:gd name="connsiteY2" fmla="*/ 176302 h 304800"/>
                <a:gd name="connsiteX3" fmla="*/ 131625 w 295275"/>
                <a:gd name="connsiteY3" fmla="*/ 23902 h 304800"/>
                <a:gd name="connsiteX4" fmla="*/ 23902 w 295275"/>
                <a:gd name="connsiteY4" fmla="*/ 20783 h 304800"/>
                <a:gd name="connsiteX5" fmla="*/ 20783 w 295275"/>
                <a:gd name="connsiteY5" fmla="*/ 128506 h 304800"/>
                <a:gd name="connsiteX6" fmla="*/ 164610 w 295275"/>
                <a:gd name="connsiteY6" fmla="*/ 280906 h 304800"/>
                <a:gd name="connsiteX7" fmla="*/ 220055 w 295275"/>
                <a:gd name="connsiteY7" fmla="*/ 30480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75" h="304800">
                  <a:moveTo>
                    <a:pt x="220055" y="304804"/>
                  </a:moveTo>
                  <a:cubicBezTo>
                    <a:pt x="262139" y="304793"/>
                    <a:pt x="296247" y="270669"/>
                    <a:pt x="296236" y="228585"/>
                  </a:cubicBezTo>
                  <a:cubicBezTo>
                    <a:pt x="296231" y="209144"/>
                    <a:pt x="288796" y="190440"/>
                    <a:pt x="275453" y="176302"/>
                  </a:cubicBezTo>
                  <a:lnTo>
                    <a:pt x="131625" y="23902"/>
                  </a:lnTo>
                  <a:cubicBezTo>
                    <a:pt x="102740" y="-6706"/>
                    <a:pt x="54510" y="-8103"/>
                    <a:pt x="23902" y="20783"/>
                  </a:cubicBezTo>
                  <a:cubicBezTo>
                    <a:pt x="-6706" y="49668"/>
                    <a:pt x="-8103" y="97897"/>
                    <a:pt x="20783" y="128506"/>
                  </a:cubicBezTo>
                  <a:lnTo>
                    <a:pt x="164610" y="280906"/>
                  </a:lnTo>
                  <a:cubicBezTo>
                    <a:pt x="178994" y="296194"/>
                    <a:pt x="199064" y="304845"/>
                    <a:pt x="220055" y="3048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6" name="Freeform: Shape 2835">
              <a:extLst>
                <a:ext uri="{FF2B5EF4-FFF2-40B4-BE49-F238E27FC236}">
                  <a16:creationId xmlns:a16="http://schemas.microsoft.com/office/drawing/2014/main" id="{39CE470B-A24D-479D-999A-A8E0AD0618CB}"/>
                </a:ext>
              </a:extLst>
            </p:cNvPr>
            <p:cNvSpPr/>
            <p:nvPr/>
          </p:nvSpPr>
          <p:spPr>
            <a:xfrm>
              <a:off x="4049712" y="1158875"/>
              <a:ext cx="381000" cy="152400"/>
            </a:xfrm>
            <a:custGeom>
              <a:avLst/>
              <a:gdLst>
                <a:gd name="connsiteX0" fmla="*/ 0 w 381000"/>
                <a:gd name="connsiteY0" fmla="*/ 76200 h 152400"/>
                <a:gd name="connsiteX1" fmla="*/ 76200 w 381000"/>
                <a:gd name="connsiteY1" fmla="*/ 152400 h 152400"/>
                <a:gd name="connsiteX2" fmla="*/ 304800 w 381000"/>
                <a:gd name="connsiteY2" fmla="*/ 152400 h 152400"/>
                <a:gd name="connsiteX3" fmla="*/ 381000 w 381000"/>
                <a:gd name="connsiteY3" fmla="*/ 76200 h 152400"/>
                <a:gd name="connsiteX4" fmla="*/ 304800 w 381000"/>
                <a:gd name="connsiteY4" fmla="*/ 0 h 152400"/>
                <a:gd name="connsiteX5" fmla="*/ 76200 w 381000"/>
                <a:gd name="connsiteY5" fmla="*/ 0 h 152400"/>
                <a:gd name="connsiteX6" fmla="*/ 0 w 381000"/>
                <a:gd name="connsiteY6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0" y="76200"/>
                  </a:moveTo>
                  <a:cubicBezTo>
                    <a:pt x="0" y="118284"/>
                    <a:pt x="34116" y="152400"/>
                    <a:pt x="76200" y="152400"/>
                  </a:cubicBezTo>
                  <a:lnTo>
                    <a:pt x="304800" y="152400"/>
                  </a:lnTo>
                  <a:cubicBezTo>
                    <a:pt x="346884" y="152400"/>
                    <a:pt x="381000" y="118284"/>
                    <a:pt x="381000" y="76200"/>
                  </a:cubicBezTo>
                  <a:cubicBezTo>
                    <a:pt x="381000" y="34116"/>
                    <a:pt x="346884" y="0"/>
                    <a:pt x="304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7" name="Freeform: Shape 2836">
              <a:extLst>
                <a:ext uri="{FF2B5EF4-FFF2-40B4-BE49-F238E27FC236}">
                  <a16:creationId xmlns:a16="http://schemas.microsoft.com/office/drawing/2014/main" id="{7D4846D0-C02B-4313-9C62-5B0111F83FFD}"/>
                </a:ext>
              </a:extLst>
            </p:cNvPr>
            <p:cNvSpPr/>
            <p:nvPr/>
          </p:nvSpPr>
          <p:spPr>
            <a:xfrm>
              <a:off x="3972851" y="700934"/>
              <a:ext cx="295275" cy="304800"/>
            </a:xfrm>
            <a:custGeom>
              <a:avLst/>
              <a:gdLst>
                <a:gd name="connsiteX0" fmla="*/ 165320 w 295275"/>
                <a:gd name="connsiteY0" fmla="*/ 24639 h 304800"/>
                <a:gd name="connsiteX1" fmla="*/ 21492 w 295275"/>
                <a:gd name="connsiteY1" fmla="*/ 177039 h 304800"/>
                <a:gd name="connsiteX2" fmla="*/ 23158 w 295275"/>
                <a:gd name="connsiteY2" fmla="*/ 284789 h 304800"/>
                <a:gd name="connsiteX3" fmla="*/ 130908 w 295275"/>
                <a:gd name="connsiteY3" fmla="*/ 283123 h 304800"/>
                <a:gd name="connsiteX4" fmla="*/ 132306 w 295275"/>
                <a:gd name="connsiteY4" fmla="*/ 281642 h 304800"/>
                <a:gd name="connsiteX5" fmla="*/ 276134 w 295275"/>
                <a:gd name="connsiteY5" fmla="*/ 129242 h 304800"/>
                <a:gd name="connsiteX6" fmla="*/ 274468 w 295275"/>
                <a:gd name="connsiteY6" fmla="*/ 21492 h 304800"/>
                <a:gd name="connsiteX7" fmla="*/ 166718 w 295275"/>
                <a:gd name="connsiteY7" fmla="*/ 23158 h 304800"/>
                <a:gd name="connsiteX8" fmla="*/ 165320 w 295275"/>
                <a:gd name="connsiteY8" fmla="*/ 24639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304800">
                  <a:moveTo>
                    <a:pt x="165320" y="24639"/>
                  </a:moveTo>
                  <a:lnTo>
                    <a:pt x="21492" y="177039"/>
                  </a:lnTo>
                  <a:cubicBezTo>
                    <a:pt x="-7802" y="207253"/>
                    <a:pt x="-7057" y="255495"/>
                    <a:pt x="23158" y="284789"/>
                  </a:cubicBezTo>
                  <a:cubicBezTo>
                    <a:pt x="53372" y="314083"/>
                    <a:pt x="101614" y="313338"/>
                    <a:pt x="130908" y="283123"/>
                  </a:cubicBezTo>
                  <a:cubicBezTo>
                    <a:pt x="131381" y="282636"/>
                    <a:pt x="131847" y="282142"/>
                    <a:pt x="132306" y="281642"/>
                  </a:cubicBezTo>
                  <a:lnTo>
                    <a:pt x="276134" y="129242"/>
                  </a:lnTo>
                  <a:cubicBezTo>
                    <a:pt x="305428" y="99028"/>
                    <a:pt x="304682" y="50787"/>
                    <a:pt x="274468" y="21492"/>
                  </a:cubicBezTo>
                  <a:cubicBezTo>
                    <a:pt x="244254" y="-7802"/>
                    <a:pt x="196012" y="-7057"/>
                    <a:pt x="166718" y="23158"/>
                  </a:cubicBezTo>
                  <a:cubicBezTo>
                    <a:pt x="166245" y="23645"/>
                    <a:pt x="165779" y="24139"/>
                    <a:pt x="165320" y="2463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8" name="Freeform: Shape 2837">
              <a:extLst>
                <a:ext uri="{FF2B5EF4-FFF2-40B4-BE49-F238E27FC236}">
                  <a16:creationId xmlns:a16="http://schemas.microsoft.com/office/drawing/2014/main" id="{AF34DB55-4B1D-4DF2-8DAE-B4974C32089E}"/>
                </a:ext>
              </a:extLst>
            </p:cNvPr>
            <p:cNvSpPr/>
            <p:nvPr/>
          </p:nvSpPr>
          <p:spPr>
            <a:xfrm>
              <a:off x="3592512" y="549275"/>
              <a:ext cx="152400" cy="304800"/>
            </a:xfrm>
            <a:custGeom>
              <a:avLst/>
              <a:gdLst>
                <a:gd name="connsiteX0" fmla="*/ 152400 w 152400"/>
                <a:gd name="connsiteY0" fmla="*/ 228600 h 304800"/>
                <a:gd name="connsiteX1" fmla="*/ 152400 w 152400"/>
                <a:gd name="connsiteY1" fmla="*/ 76200 h 304800"/>
                <a:gd name="connsiteX2" fmla="*/ 76200 w 152400"/>
                <a:gd name="connsiteY2" fmla="*/ 0 h 304800"/>
                <a:gd name="connsiteX3" fmla="*/ 0 w 152400"/>
                <a:gd name="connsiteY3" fmla="*/ 76200 h 304800"/>
                <a:gd name="connsiteX4" fmla="*/ 0 w 152400"/>
                <a:gd name="connsiteY4" fmla="*/ 228600 h 304800"/>
                <a:gd name="connsiteX5" fmla="*/ 76200 w 152400"/>
                <a:gd name="connsiteY5" fmla="*/ 304800 h 304800"/>
                <a:gd name="connsiteX6" fmla="*/ 152400 w 152400"/>
                <a:gd name="connsiteY6" fmla="*/ 2286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4800">
                  <a:moveTo>
                    <a:pt x="152400" y="228600"/>
                  </a:moveTo>
                  <a:lnTo>
                    <a:pt x="152400" y="76200"/>
                  </a:lnTo>
                  <a:cubicBezTo>
                    <a:pt x="152400" y="34116"/>
                    <a:pt x="118284" y="0"/>
                    <a:pt x="76200" y="0"/>
                  </a:cubicBezTo>
                  <a:cubicBezTo>
                    <a:pt x="34116" y="0"/>
                    <a:pt x="0" y="34116"/>
                    <a:pt x="0" y="76200"/>
                  </a:cubicBezTo>
                  <a:lnTo>
                    <a:pt x="0" y="228600"/>
                  </a:lnTo>
                  <a:cubicBezTo>
                    <a:pt x="0" y="270684"/>
                    <a:pt x="34116" y="304800"/>
                    <a:pt x="76200" y="304800"/>
                  </a:cubicBezTo>
                  <a:cubicBezTo>
                    <a:pt x="118284" y="304800"/>
                    <a:pt x="152400" y="270684"/>
                    <a:pt x="152400" y="228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39" name="Freeform: Shape 2838">
              <a:extLst>
                <a:ext uri="{FF2B5EF4-FFF2-40B4-BE49-F238E27FC236}">
                  <a16:creationId xmlns:a16="http://schemas.microsoft.com/office/drawing/2014/main" id="{B0569BEF-7E03-436D-B745-C63924A93C17}"/>
                </a:ext>
              </a:extLst>
            </p:cNvPr>
            <p:cNvSpPr/>
            <p:nvPr/>
          </p:nvSpPr>
          <p:spPr>
            <a:xfrm>
              <a:off x="5173639" y="549275"/>
              <a:ext cx="190500" cy="533400"/>
            </a:xfrm>
            <a:custGeom>
              <a:avLst/>
              <a:gdLst>
                <a:gd name="connsiteX0" fmla="*/ 23 w 190500"/>
                <a:gd name="connsiteY0" fmla="*/ 457200 h 533400"/>
                <a:gd name="connsiteX1" fmla="*/ 76223 w 190500"/>
                <a:gd name="connsiteY1" fmla="*/ 533400 h 533400"/>
                <a:gd name="connsiteX2" fmla="*/ 152423 w 190500"/>
                <a:gd name="connsiteY2" fmla="*/ 457200 h 533400"/>
                <a:gd name="connsiteX3" fmla="*/ 160614 w 190500"/>
                <a:gd name="connsiteY3" fmla="*/ 432883 h 533400"/>
                <a:gd name="connsiteX4" fmla="*/ 190523 w 190500"/>
                <a:gd name="connsiteY4" fmla="*/ 330175 h 533400"/>
                <a:gd name="connsiteX5" fmla="*/ 160614 w 190500"/>
                <a:gd name="connsiteY5" fmla="*/ 227457 h 533400"/>
                <a:gd name="connsiteX6" fmla="*/ 152423 w 190500"/>
                <a:gd name="connsiteY6" fmla="*/ 203140 h 533400"/>
                <a:gd name="connsiteX7" fmla="*/ 160605 w 190500"/>
                <a:gd name="connsiteY7" fmla="*/ 178889 h 533400"/>
                <a:gd name="connsiteX8" fmla="*/ 190523 w 190500"/>
                <a:gd name="connsiteY8" fmla="*/ 76200 h 533400"/>
                <a:gd name="connsiteX9" fmla="*/ 114323 w 190500"/>
                <a:gd name="connsiteY9" fmla="*/ 0 h 533400"/>
                <a:gd name="connsiteX10" fmla="*/ 38123 w 190500"/>
                <a:gd name="connsiteY10" fmla="*/ 76200 h 533400"/>
                <a:gd name="connsiteX11" fmla="*/ 29941 w 190500"/>
                <a:gd name="connsiteY11" fmla="*/ 100460 h 533400"/>
                <a:gd name="connsiteX12" fmla="*/ 23 w 190500"/>
                <a:gd name="connsiteY12" fmla="*/ 203140 h 533400"/>
                <a:gd name="connsiteX13" fmla="*/ 29931 w 190500"/>
                <a:gd name="connsiteY13" fmla="*/ 305848 h 533400"/>
                <a:gd name="connsiteX14" fmla="*/ 29931 w 190500"/>
                <a:gd name="connsiteY14" fmla="*/ 354492 h 533400"/>
                <a:gd name="connsiteX15" fmla="*/ 23 w 190500"/>
                <a:gd name="connsiteY15" fmla="*/ 4572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23" y="457200"/>
                  </a:moveTo>
                  <a:cubicBezTo>
                    <a:pt x="23" y="499284"/>
                    <a:pt x="34139" y="533400"/>
                    <a:pt x="76223" y="533400"/>
                  </a:cubicBezTo>
                  <a:cubicBezTo>
                    <a:pt x="118307" y="533400"/>
                    <a:pt x="152423" y="499284"/>
                    <a:pt x="152423" y="457200"/>
                  </a:cubicBezTo>
                  <a:cubicBezTo>
                    <a:pt x="151945" y="448345"/>
                    <a:pt x="154876" y="439644"/>
                    <a:pt x="160614" y="432883"/>
                  </a:cubicBezTo>
                  <a:cubicBezTo>
                    <a:pt x="180676" y="402429"/>
                    <a:pt x="191098" y="366638"/>
                    <a:pt x="190523" y="330175"/>
                  </a:cubicBezTo>
                  <a:cubicBezTo>
                    <a:pt x="191097" y="293708"/>
                    <a:pt x="180675" y="257915"/>
                    <a:pt x="160614" y="227457"/>
                  </a:cubicBezTo>
                  <a:cubicBezTo>
                    <a:pt x="154876" y="220696"/>
                    <a:pt x="151945" y="211995"/>
                    <a:pt x="152423" y="203140"/>
                  </a:cubicBezTo>
                  <a:cubicBezTo>
                    <a:pt x="151949" y="194307"/>
                    <a:pt x="154877" y="185629"/>
                    <a:pt x="160605" y="178889"/>
                  </a:cubicBezTo>
                  <a:cubicBezTo>
                    <a:pt x="180675" y="148446"/>
                    <a:pt x="191102" y="112659"/>
                    <a:pt x="190523" y="76200"/>
                  </a:cubicBezTo>
                  <a:cubicBezTo>
                    <a:pt x="190523" y="34116"/>
                    <a:pt x="156407" y="0"/>
                    <a:pt x="114323" y="0"/>
                  </a:cubicBezTo>
                  <a:cubicBezTo>
                    <a:pt x="72239" y="0"/>
                    <a:pt x="38123" y="34116"/>
                    <a:pt x="38123" y="76200"/>
                  </a:cubicBezTo>
                  <a:cubicBezTo>
                    <a:pt x="38598" y="85036"/>
                    <a:pt x="35670" y="93717"/>
                    <a:pt x="29941" y="100460"/>
                  </a:cubicBezTo>
                  <a:cubicBezTo>
                    <a:pt x="9872" y="130900"/>
                    <a:pt x="-554" y="166684"/>
                    <a:pt x="23" y="203140"/>
                  </a:cubicBezTo>
                  <a:cubicBezTo>
                    <a:pt x="-555" y="239603"/>
                    <a:pt x="9867" y="275395"/>
                    <a:pt x="29931" y="305848"/>
                  </a:cubicBezTo>
                  <a:cubicBezTo>
                    <a:pt x="40853" y="320223"/>
                    <a:pt x="40853" y="340116"/>
                    <a:pt x="29931" y="354492"/>
                  </a:cubicBezTo>
                  <a:cubicBezTo>
                    <a:pt x="9870" y="384946"/>
                    <a:pt x="-552" y="420737"/>
                    <a:pt x="23" y="457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0" name="Freeform: Shape 2839">
              <a:extLst>
                <a:ext uri="{FF2B5EF4-FFF2-40B4-BE49-F238E27FC236}">
                  <a16:creationId xmlns:a16="http://schemas.microsoft.com/office/drawing/2014/main" id="{1B7F822C-CF05-41D8-9DAC-EEFFC524B0F4}"/>
                </a:ext>
              </a:extLst>
            </p:cNvPr>
            <p:cNvSpPr/>
            <p:nvPr/>
          </p:nvSpPr>
          <p:spPr>
            <a:xfrm>
              <a:off x="5459389" y="549275"/>
              <a:ext cx="190500" cy="533400"/>
            </a:xfrm>
            <a:custGeom>
              <a:avLst/>
              <a:gdLst>
                <a:gd name="connsiteX0" fmla="*/ 23 w 190500"/>
                <a:gd name="connsiteY0" fmla="*/ 457200 h 533400"/>
                <a:gd name="connsiteX1" fmla="*/ 76223 w 190500"/>
                <a:gd name="connsiteY1" fmla="*/ 533400 h 533400"/>
                <a:gd name="connsiteX2" fmla="*/ 152423 w 190500"/>
                <a:gd name="connsiteY2" fmla="*/ 457200 h 533400"/>
                <a:gd name="connsiteX3" fmla="*/ 160614 w 190500"/>
                <a:gd name="connsiteY3" fmla="*/ 432883 h 533400"/>
                <a:gd name="connsiteX4" fmla="*/ 190523 w 190500"/>
                <a:gd name="connsiteY4" fmla="*/ 330175 h 533400"/>
                <a:gd name="connsiteX5" fmla="*/ 160614 w 190500"/>
                <a:gd name="connsiteY5" fmla="*/ 227457 h 533400"/>
                <a:gd name="connsiteX6" fmla="*/ 152423 w 190500"/>
                <a:gd name="connsiteY6" fmla="*/ 203140 h 533400"/>
                <a:gd name="connsiteX7" fmla="*/ 160605 w 190500"/>
                <a:gd name="connsiteY7" fmla="*/ 178889 h 533400"/>
                <a:gd name="connsiteX8" fmla="*/ 190523 w 190500"/>
                <a:gd name="connsiteY8" fmla="*/ 76200 h 533400"/>
                <a:gd name="connsiteX9" fmla="*/ 114323 w 190500"/>
                <a:gd name="connsiteY9" fmla="*/ 0 h 533400"/>
                <a:gd name="connsiteX10" fmla="*/ 38123 w 190500"/>
                <a:gd name="connsiteY10" fmla="*/ 76200 h 533400"/>
                <a:gd name="connsiteX11" fmla="*/ 29941 w 190500"/>
                <a:gd name="connsiteY11" fmla="*/ 100460 h 533400"/>
                <a:gd name="connsiteX12" fmla="*/ 23 w 190500"/>
                <a:gd name="connsiteY12" fmla="*/ 203140 h 533400"/>
                <a:gd name="connsiteX13" fmla="*/ 29931 w 190500"/>
                <a:gd name="connsiteY13" fmla="*/ 305848 h 533400"/>
                <a:gd name="connsiteX14" fmla="*/ 29931 w 190500"/>
                <a:gd name="connsiteY14" fmla="*/ 354492 h 533400"/>
                <a:gd name="connsiteX15" fmla="*/ 23 w 190500"/>
                <a:gd name="connsiteY15" fmla="*/ 4572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23" y="457200"/>
                  </a:moveTo>
                  <a:cubicBezTo>
                    <a:pt x="23" y="499284"/>
                    <a:pt x="34139" y="533400"/>
                    <a:pt x="76223" y="533400"/>
                  </a:cubicBezTo>
                  <a:cubicBezTo>
                    <a:pt x="118307" y="533400"/>
                    <a:pt x="152423" y="499284"/>
                    <a:pt x="152423" y="457200"/>
                  </a:cubicBezTo>
                  <a:cubicBezTo>
                    <a:pt x="151945" y="448345"/>
                    <a:pt x="154876" y="439644"/>
                    <a:pt x="160614" y="432883"/>
                  </a:cubicBezTo>
                  <a:cubicBezTo>
                    <a:pt x="180676" y="402429"/>
                    <a:pt x="191098" y="366638"/>
                    <a:pt x="190523" y="330175"/>
                  </a:cubicBezTo>
                  <a:cubicBezTo>
                    <a:pt x="191097" y="293708"/>
                    <a:pt x="180675" y="257915"/>
                    <a:pt x="160614" y="227457"/>
                  </a:cubicBezTo>
                  <a:cubicBezTo>
                    <a:pt x="154876" y="220696"/>
                    <a:pt x="151945" y="211995"/>
                    <a:pt x="152423" y="203140"/>
                  </a:cubicBezTo>
                  <a:cubicBezTo>
                    <a:pt x="151949" y="194307"/>
                    <a:pt x="154877" y="185629"/>
                    <a:pt x="160605" y="178889"/>
                  </a:cubicBezTo>
                  <a:cubicBezTo>
                    <a:pt x="180675" y="148446"/>
                    <a:pt x="191102" y="112659"/>
                    <a:pt x="190523" y="76200"/>
                  </a:cubicBezTo>
                  <a:cubicBezTo>
                    <a:pt x="190523" y="34116"/>
                    <a:pt x="156407" y="0"/>
                    <a:pt x="114323" y="0"/>
                  </a:cubicBezTo>
                  <a:cubicBezTo>
                    <a:pt x="72239" y="0"/>
                    <a:pt x="38123" y="34116"/>
                    <a:pt x="38123" y="76200"/>
                  </a:cubicBezTo>
                  <a:cubicBezTo>
                    <a:pt x="38598" y="85036"/>
                    <a:pt x="35670" y="93717"/>
                    <a:pt x="29941" y="100460"/>
                  </a:cubicBezTo>
                  <a:cubicBezTo>
                    <a:pt x="9872" y="130900"/>
                    <a:pt x="-554" y="166684"/>
                    <a:pt x="23" y="203140"/>
                  </a:cubicBezTo>
                  <a:cubicBezTo>
                    <a:pt x="-555" y="239603"/>
                    <a:pt x="9867" y="275395"/>
                    <a:pt x="29931" y="305848"/>
                  </a:cubicBezTo>
                  <a:cubicBezTo>
                    <a:pt x="40853" y="320223"/>
                    <a:pt x="40853" y="340116"/>
                    <a:pt x="29931" y="354492"/>
                  </a:cubicBezTo>
                  <a:cubicBezTo>
                    <a:pt x="9870" y="384946"/>
                    <a:pt x="-552" y="420737"/>
                    <a:pt x="23" y="457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1" name="Freeform: Shape 2840">
              <a:extLst>
                <a:ext uri="{FF2B5EF4-FFF2-40B4-BE49-F238E27FC236}">
                  <a16:creationId xmlns:a16="http://schemas.microsoft.com/office/drawing/2014/main" id="{0F2E96BF-8EAB-44BD-A7B9-41E41AF12CBE}"/>
                </a:ext>
              </a:extLst>
            </p:cNvPr>
            <p:cNvSpPr/>
            <p:nvPr/>
          </p:nvSpPr>
          <p:spPr>
            <a:xfrm>
              <a:off x="4849789" y="549275"/>
              <a:ext cx="190500" cy="533400"/>
            </a:xfrm>
            <a:custGeom>
              <a:avLst/>
              <a:gdLst>
                <a:gd name="connsiteX0" fmla="*/ 23 w 190500"/>
                <a:gd name="connsiteY0" fmla="*/ 457200 h 533400"/>
                <a:gd name="connsiteX1" fmla="*/ 76223 w 190500"/>
                <a:gd name="connsiteY1" fmla="*/ 533400 h 533400"/>
                <a:gd name="connsiteX2" fmla="*/ 152423 w 190500"/>
                <a:gd name="connsiteY2" fmla="*/ 457200 h 533400"/>
                <a:gd name="connsiteX3" fmla="*/ 160614 w 190500"/>
                <a:gd name="connsiteY3" fmla="*/ 432883 h 533400"/>
                <a:gd name="connsiteX4" fmla="*/ 190523 w 190500"/>
                <a:gd name="connsiteY4" fmla="*/ 330175 h 533400"/>
                <a:gd name="connsiteX5" fmla="*/ 160614 w 190500"/>
                <a:gd name="connsiteY5" fmla="*/ 227457 h 533400"/>
                <a:gd name="connsiteX6" fmla="*/ 152423 w 190500"/>
                <a:gd name="connsiteY6" fmla="*/ 203140 h 533400"/>
                <a:gd name="connsiteX7" fmla="*/ 160605 w 190500"/>
                <a:gd name="connsiteY7" fmla="*/ 178889 h 533400"/>
                <a:gd name="connsiteX8" fmla="*/ 190523 w 190500"/>
                <a:gd name="connsiteY8" fmla="*/ 76200 h 533400"/>
                <a:gd name="connsiteX9" fmla="*/ 114323 w 190500"/>
                <a:gd name="connsiteY9" fmla="*/ 0 h 533400"/>
                <a:gd name="connsiteX10" fmla="*/ 38123 w 190500"/>
                <a:gd name="connsiteY10" fmla="*/ 76200 h 533400"/>
                <a:gd name="connsiteX11" fmla="*/ 29941 w 190500"/>
                <a:gd name="connsiteY11" fmla="*/ 100460 h 533400"/>
                <a:gd name="connsiteX12" fmla="*/ 23 w 190500"/>
                <a:gd name="connsiteY12" fmla="*/ 203140 h 533400"/>
                <a:gd name="connsiteX13" fmla="*/ 29931 w 190500"/>
                <a:gd name="connsiteY13" fmla="*/ 305848 h 533400"/>
                <a:gd name="connsiteX14" fmla="*/ 29931 w 190500"/>
                <a:gd name="connsiteY14" fmla="*/ 354492 h 533400"/>
                <a:gd name="connsiteX15" fmla="*/ 23 w 190500"/>
                <a:gd name="connsiteY15" fmla="*/ 4572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533400">
                  <a:moveTo>
                    <a:pt x="23" y="457200"/>
                  </a:moveTo>
                  <a:cubicBezTo>
                    <a:pt x="23" y="499284"/>
                    <a:pt x="34139" y="533400"/>
                    <a:pt x="76223" y="533400"/>
                  </a:cubicBezTo>
                  <a:cubicBezTo>
                    <a:pt x="118307" y="533400"/>
                    <a:pt x="152423" y="499284"/>
                    <a:pt x="152423" y="457200"/>
                  </a:cubicBezTo>
                  <a:cubicBezTo>
                    <a:pt x="151945" y="448345"/>
                    <a:pt x="154876" y="439644"/>
                    <a:pt x="160614" y="432883"/>
                  </a:cubicBezTo>
                  <a:cubicBezTo>
                    <a:pt x="180676" y="402429"/>
                    <a:pt x="191098" y="366638"/>
                    <a:pt x="190523" y="330175"/>
                  </a:cubicBezTo>
                  <a:cubicBezTo>
                    <a:pt x="191097" y="293708"/>
                    <a:pt x="180675" y="257915"/>
                    <a:pt x="160614" y="227457"/>
                  </a:cubicBezTo>
                  <a:cubicBezTo>
                    <a:pt x="154876" y="220696"/>
                    <a:pt x="151945" y="211995"/>
                    <a:pt x="152423" y="203140"/>
                  </a:cubicBezTo>
                  <a:cubicBezTo>
                    <a:pt x="151949" y="194307"/>
                    <a:pt x="154877" y="185629"/>
                    <a:pt x="160605" y="178889"/>
                  </a:cubicBezTo>
                  <a:cubicBezTo>
                    <a:pt x="180675" y="148446"/>
                    <a:pt x="191101" y="112659"/>
                    <a:pt x="190523" y="76200"/>
                  </a:cubicBezTo>
                  <a:cubicBezTo>
                    <a:pt x="190523" y="34116"/>
                    <a:pt x="156407" y="0"/>
                    <a:pt x="114323" y="0"/>
                  </a:cubicBezTo>
                  <a:cubicBezTo>
                    <a:pt x="72239" y="0"/>
                    <a:pt x="38123" y="34116"/>
                    <a:pt x="38123" y="76200"/>
                  </a:cubicBezTo>
                  <a:cubicBezTo>
                    <a:pt x="38598" y="85036"/>
                    <a:pt x="35670" y="93717"/>
                    <a:pt x="29941" y="100460"/>
                  </a:cubicBezTo>
                  <a:cubicBezTo>
                    <a:pt x="9872" y="130900"/>
                    <a:pt x="-554" y="166684"/>
                    <a:pt x="23" y="203140"/>
                  </a:cubicBezTo>
                  <a:cubicBezTo>
                    <a:pt x="-555" y="239603"/>
                    <a:pt x="9867" y="275395"/>
                    <a:pt x="29931" y="305848"/>
                  </a:cubicBezTo>
                  <a:cubicBezTo>
                    <a:pt x="40853" y="320223"/>
                    <a:pt x="40853" y="340116"/>
                    <a:pt x="29931" y="354492"/>
                  </a:cubicBezTo>
                  <a:cubicBezTo>
                    <a:pt x="9870" y="384946"/>
                    <a:pt x="-552" y="420737"/>
                    <a:pt x="23" y="457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842" name="Graphic 28">
            <a:extLst>
              <a:ext uri="{FF2B5EF4-FFF2-40B4-BE49-F238E27FC236}">
                <a16:creationId xmlns:a16="http://schemas.microsoft.com/office/drawing/2014/main" id="{C1FF2A2C-9B5B-49D4-B695-EF93751C9782}"/>
              </a:ext>
            </a:extLst>
          </p:cNvPr>
          <p:cNvGrpSpPr/>
          <p:nvPr/>
        </p:nvGrpSpPr>
        <p:grpSpPr>
          <a:xfrm>
            <a:off x="8571237" y="2309576"/>
            <a:ext cx="720000" cy="720000"/>
            <a:chOff x="2601912" y="396875"/>
            <a:chExt cx="4876800" cy="4876800"/>
          </a:xfrm>
        </p:grpSpPr>
        <p:sp>
          <p:nvSpPr>
            <p:cNvPr id="2843" name="Freeform: Shape 2842">
              <a:extLst>
                <a:ext uri="{FF2B5EF4-FFF2-40B4-BE49-F238E27FC236}">
                  <a16:creationId xmlns:a16="http://schemas.microsoft.com/office/drawing/2014/main" id="{E9700D79-8ACC-4784-8D8C-C126CD6F7E93}"/>
                </a:ext>
              </a:extLst>
            </p:cNvPr>
            <p:cNvSpPr/>
            <p:nvPr/>
          </p:nvSpPr>
          <p:spPr>
            <a:xfrm>
              <a:off x="3287712" y="1768475"/>
              <a:ext cx="3505200" cy="3048000"/>
            </a:xfrm>
            <a:custGeom>
              <a:avLst/>
              <a:gdLst>
                <a:gd name="connsiteX0" fmla="*/ 0 w 3505200"/>
                <a:gd name="connsiteY0" fmla="*/ 0 h 3048000"/>
                <a:gd name="connsiteX1" fmla="*/ 3505200 w 3505200"/>
                <a:gd name="connsiteY1" fmla="*/ 0 h 3048000"/>
                <a:gd name="connsiteX2" fmla="*/ 3505200 w 3505200"/>
                <a:gd name="connsiteY2" fmla="*/ 3048000 h 3048000"/>
                <a:gd name="connsiteX3" fmla="*/ 0 w 3505200"/>
                <a:gd name="connsiteY3" fmla="*/ 3048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05200" h="3048000">
                  <a:moveTo>
                    <a:pt x="0" y="0"/>
                  </a:moveTo>
                  <a:lnTo>
                    <a:pt x="3505200" y="0"/>
                  </a:lnTo>
                  <a:lnTo>
                    <a:pt x="3505200" y="3048000"/>
                  </a:lnTo>
                  <a:lnTo>
                    <a:pt x="0" y="3048000"/>
                  </a:lnTo>
                  <a:close/>
                </a:path>
              </a:pathLst>
            </a:custGeom>
            <a:solidFill>
              <a:srgbClr val="C1E3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4" name="Freeform: Shape 2843">
              <a:extLst>
                <a:ext uri="{FF2B5EF4-FFF2-40B4-BE49-F238E27FC236}">
                  <a16:creationId xmlns:a16="http://schemas.microsoft.com/office/drawing/2014/main" id="{C5251B73-4C84-4429-BCB2-7B25508B450B}"/>
                </a:ext>
              </a:extLst>
            </p:cNvPr>
            <p:cNvSpPr/>
            <p:nvPr/>
          </p:nvSpPr>
          <p:spPr>
            <a:xfrm>
              <a:off x="4506903" y="3368675"/>
              <a:ext cx="1066800" cy="1447800"/>
            </a:xfrm>
            <a:custGeom>
              <a:avLst/>
              <a:gdLst>
                <a:gd name="connsiteX0" fmla="*/ 838209 w 1066800"/>
                <a:gd name="connsiteY0" fmla="*/ 0 h 1447800"/>
                <a:gd name="connsiteX1" fmla="*/ 228609 w 1066800"/>
                <a:gd name="connsiteY1" fmla="*/ 0 h 1447800"/>
                <a:gd name="connsiteX2" fmla="*/ 9 w 1066800"/>
                <a:gd name="connsiteY2" fmla="*/ 228600 h 1447800"/>
                <a:gd name="connsiteX3" fmla="*/ 9 w 1066800"/>
                <a:gd name="connsiteY3" fmla="*/ 491490 h 1447800"/>
                <a:gd name="connsiteX4" fmla="*/ 112165 w 1066800"/>
                <a:gd name="connsiteY4" fmla="*/ 609600 h 1447800"/>
                <a:gd name="connsiteX5" fmla="*/ 228588 w 1066800"/>
                <a:gd name="connsiteY5" fmla="*/ 497463 h 1447800"/>
                <a:gd name="connsiteX6" fmla="*/ 228608 w 1066800"/>
                <a:gd name="connsiteY6" fmla="*/ 495300 h 1447800"/>
                <a:gd name="connsiteX7" fmla="*/ 228609 w 1066800"/>
                <a:gd name="connsiteY7" fmla="*/ 1447800 h 1447800"/>
                <a:gd name="connsiteX8" fmla="*/ 838209 w 1066800"/>
                <a:gd name="connsiteY8" fmla="*/ 1447800 h 1447800"/>
                <a:gd name="connsiteX9" fmla="*/ 838209 w 1066800"/>
                <a:gd name="connsiteY9" fmla="*/ 495300 h 1447800"/>
                <a:gd name="connsiteX10" fmla="*/ 952489 w 1066800"/>
                <a:gd name="connsiteY10" fmla="*/ 609620 h 1447800"/>
                <a:gd name="connsiteX11" fmla="*/ 954652 w 1066800"/>
                <a:gd name="connsiteY11" fmla="*/ 609600 h 1447800"/>
                <a:gd name="connsiteX12" fmla="*/ 1066809 w 1066800"/>
                <a:gd name="connsiteY12" fmla="*/ 491490 h 1447800"/>
                <a:gd name="connsiteX13" fmla="*/ 1066809 w 1066800"/>
                <a:gd name="connsiteY13" fmla="*/ 228600 h 1447800"/>
                <a:gd name="connsiteX14" fmla="*/ 838209 w 1066800"/>
                <a:gd name="connsiteY14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6800" h="1447800">
                  <a:moveTo>
                    <a:pt x="838209" y="0"/>
                  </a:move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5" y="609600"/>
                  </a:cubicBezTo>
                  <a:cubicBezTo>
                    <a:pt x="175281" y="610784"/>
                    <a:pt x="227405" y="560578"/>
                    <a:pt x="228588" y="497463"/>
                  </a:cubicBezTo>
                  <a:cubicBezTo>
                    <a:pt x="228602" y="496742"/>
                    <a:pt x="228609" y="496021"/>
                    <a:pt x="228608" y="495300"/>
                  </a:cubicBezTo>
                  <a:lnTo>
                    <a:pt x="228609" y="1447800"/>
                  </a:lnTo>
                  <a:lnTo>
                    <a:pt x="838209" y="1447800"/>
                  </a:lnTo>
                  <a:lnTo>
                    <a:pt x="838209" y="495300"/>
                  </a:lnTo>
                  <a:cubicBezTo>
                    <a:pt x="838198" y="558426"/>
                    <a:pt x="889363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lnTo>
                    <a:pt x="1066809" y="228600"/>
                  </a:lnTo>
                  <a:cubicBezTo>
                    <a:pt x="1066809" y="102348"/>
                    <a:pt x="964461" y="0"/>
                    <a:pt x="838209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5" name="Freeform: Shape 2844">
              <a:extLst>
                <a:ext uri="{FF2B5EF4-FFF2-40B4-BE49-F238E27FC236}">
                  <a16:creationId xmlns:a16="http://schemas.microsoft.com/office/drawing/2014/main" id="{58082791-C78D-44DC-AC81-731EC54E1CE0}"/>
                </a:ext>
              </a:extLst>
            </p:cNvPr>
            <p:cNvSpPr/>
            <p:nvPr/>
          </p:nvSpPr>
          <p:spPr>
            <a:xfrm>
              <a:off x="4735512" y="2759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4" y="609600"/>
                    <a:pt x="0" y="473137"/>
                    <a:pt x="0" y="304800"/>
                  </a:cubicBezTo>
                  <a:cubicBezTo>
                    <a:pt x="0" y="136463"/>
                    <a:pt x="136464" y="0"/>
                    <a:pt x="304800" y="0"/>
                  </a:cubicBezTo>
                  <a:cubicBezTo>
                    <a:pt x="473137" y="0"/>
                    <a:pt x="609600" y="136463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6" name="Freeform: Shape 2845">
              <a:extLst>
                <a:ext uri="{FF2B5EF4-FFF2-40B4-BE49-F238E27FC236}">
                  <a16:creationId xmlns:a16="http://schemas.microsoft.com/office/drawing/2014/main" id="{83BD606D-EB69-4D11-ABA5-2EEB64B4CDA2}"/>
                </a:ext>
              </a:extLst>
            </p:cNvPr>
            <p:cNvSpPr/>
            <p:nvPr/>
          </p:nvSpPr>
          <p:spPr>
            <a:xfrm>
              <a:off x="4659312" y="3597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7" name="Freeform: Shape 2846">
              <a:extLst>
                <a:ext uri="{FF2B5EF4-FFF2-40B4-BE49-F238E27FC236}">
                  <a16:creationId xmlns:a16="http://schemas.microsoft.com/office/drawing/2014/main" id="{18A2D603-E135-4CA8-835E-A728AC0DB605}"/>
                </a:ext>
              </a:extLst>
            </p:cNvPr>
            <p:cNvSpPr/>
            <p:nvPr/>
          </p:nvSpPr>
          <p:spPr>
            <a:xfrm>
              <a:off x="5345112" y="3597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8" name="Freeform: Shape 2847">
              <a:extLst>
                <a:ext uri="{FF2B5EF4-FFF2-40B4-BE49-F238E27FC236}">
                  <a16:creationId xmlns:a16="http://schemas.microsoft.com/office/drawing/2014/main" id="{351B4B2F-3DC8-426B-AD29-CB8CD80EDE1B}"/>
                </a:ext>
              </a:extLst>
            </p:cNvPr>
            <p:cNvSpPr/>
            <p:nvPr/>
          </p:nvSpPr>
          <p:spPr>
            <a:xfrm>
              <a:off x="4964112" y="4054475"/>
              <a:ext cx="152400" cy="685800"/>
            </a:xfrm>
            <a:custGeom>
              <a:avLst/>
              <a:gdLst>
                <a:gd name="connsiteX0" fmla="*/ 0 w 152400"/>
                <a:gd name="connsiteY0" fmla="*/ 0 h 685800"/>
                <a:gd name="connsiteX1" fmla="*/ 152400 w 152400"/>
                <a:gd name="connsiteY1" fmla="*/ 0 h 685800"/>
                <a:gd name="connsiteX2" fmla="*/ 152400 w 152400"/>
                <a:gd name="connsiteY2" fmla="*/ 685800 h 685800"/>
                <a:gd name="connsiteX3" fmla="*/ 0 w 152400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85800">
                  <a:moveTo>
                    <a:pt x="0" y="0"/>
                  </a:moveTo>
                  <a:lnTo>
                    <a:pt x="152400" y="0"/>
                  </a:lnTo>
                  <a:lnTo>
                    <a:pt x="152400" y="6858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49" name="Freeform: Shape 2848">
              <a:extLst>
                <a:ext uri="{FF2B5EF4-FFF2-40B4-BE49-F238E27FC236}">
                  <a16:creationId xmlns:a16="http://schemas.microsoft.com/office/drawing/2014/main" id="{75771D4E-AF1C-4B31-A914-1CEBA13891E8}"/>
                </a:ext>
              </a:extLst>
            </p:cNvPr>
            <p:cNvSpPr/>
            <p:nvPr/>
          </p:nvSpPr>
          <p:spPr>
            <a:xfrm>
              <a:off x="3059112" y="1539875"/>
              <a:ext cx="3962400" cy="3200400"/>
            </a:xfrm>
            <a:custGeom>
              <a:avLst/>
              <a:gdLst>
                <a:gd name="connsiteX0" fmla="*/ 152400 w 3962400"/>
                <a:gd name="connsiteY0" fmla="*/ 0 h 3200400"/>
                <a:gd name="connsiteX1" fmla="*/ 0 w 3962400"/>
                <a:gd name="connsiteY1" fmla="*/ 152400 h 3200400"/>
                <a:gd name="connsiteX2" fmla="*/ 0 w 3962400"/>
                <a:gd name="connsiteY2" fmla="*/ 3200400 h 3200400"/>
                <a:gd name="connsiteX3" fmla="*/ 304800 w 3962400"/>
                <a:gd name="connsiteY3" fmla="*/ 3200400 h 3200400"/>
                <a:gd name="connsiteX4" fmla="*/ 304800 w 3962400"/>
                <a:gd name="connsiteY4" fmla="*/ 304800 h 3200400"/>
                <a:gd name="connsiteX5" fmla="*/ 3657600 w 3962400"/>
                <a:gd name="connsiteY5" fmla="*/ 304800 h 3200400"/>
                <a:gd name="connsiteX6" fmla="*/ 3657600 w 3962400"/>
                <a:gd name="connsiteY6" fmla="*/ 3200400 h 3200400"/>
                <a:gd name="connsiteX7" fmla="*/ 3962400 w 3962400"/>
                <a:gd name="connsiteY7" fmla="*/ 3200400 h 3200400"/>
                <a:gd name="connsiteX8" fmla="*/ 3962400 w 3962400"/>
                <a:gd name="connsiteY8" fmla="*/ 152400 h 3200400"/>
                <a:gd name="connsiteX9" fmla="*/ 3810000 w 3962400"/>
                <a:gd name="connsiteY9" fmla="*/ 0 h 32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2400" h="3200400">
                  <a:moveTo>
                    <a:pt x="152400" y="0"/>
                  </a:moveTo>
                  <a:cubicBezTo>
                    <a:pt x="68232" y="0"/>
                    <a:pt x="0" y="68232"/>
                    <a:pt x="0" y="152400"/>
                  </a:cubicBezTo>
                  <a:lnTo>
                    <a:pt x="0" y="3200400"/>
                  </a:lnTo>
                  <a:lnTo>
                    <a:pt x="304800" y="3200400"/>
                  </a:lnTo>
                  <a:lnTo>
                    <a:pt x="304800" y="304800"/>
                  </a:lnTo>
                  <a:lnTo>
                    <a:pt x="3657600" y="304800"/>
                  </a:lnTo>
                  <a:lnTo>
                    <a:pt x="3657600" y="3200400"/>
                  </a:lnTo>
                  <a:lnTo>
                    <a:pt x="3962400" y="3200400"/>
                  </a:lnTo>
                  <a:lnTo>
                    <a:pt x="3962400" y="152400"/>
                  </a:lnTo>
                  <a:cubicBezTo>
                    <a:pt x="3962400" y="68232"/>
                    <a:pt x="3894168" y="0"/>
                    <a:pt x="3810000" y="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0" name="Freeform: Shape 2849">
              <a:extLst>
                <a:ext uri="{FF2B5EF4-FFF2-40B4-BE49-F238E27FC236}">
                  <a16:creationId xmlns:a16="http://schemas.microsoft.com/office/drawing/2014/main" id="{783DA8B2-42CC-4A66-8529-17A58A4FFF7B}"/>
                </a:ext>
              </a:extLst>
            </p:cNvPr>
            <p:cNvSpPr/>
            <p:nvPr/>
          </p:nvSpPr>
          <p:spPr>
            <a:xfrm>
              <a:off x="35925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1" name="Freeform: Shape 2850">
              <a:extLst>
                <a:ext uri="{FF2B5EF4-FFF2-40B4-BE49-F238E27FC236}">
                  <a16:creationId xmlns:a16="http://schemas.microsoft.com/office/drawing/2014/main" id="{BDCB43D1-2EEB-4501-92DC-2B877DB93DD4}"/>
                </a:ext>
              </a:extLst>
            </p:cNvPr>
            <p:cNvSpPr/>
            <p:nvPr/>
          </p:nvSpPr>
          <p:spPr>
            <a:xfrm>
              <a:off x="38973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2" name="Freeform: Shape 2851">
              <a:extLst>
                <a:ext uri="{FF2B5EF4-FFF2-40B4-BE49-F238E27FC236}">
                  <a16:creationId xmlns:a16="http://schemas.microsoft.com/office/drawing/2014/main" id="{EC82D51A-408E-468C-8B99-AC4240B79E4B}"/>
                </a:ext>
              </a:extLst>
            </p:cNvPr>
            <p:cNvSpPr/>
            <p:nvPr/>
          </p:nvSpPr>
          <p:spPr>
            <a:xfrm>
              <a:off x="3568405" y="2712191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3" name="Freeform: Shape 2852">
              <a:extLst>
                <a:ext uri="{FF2B5EF4-FFF2-40B4-BE49-F238E27FC236}">
                  <a16:creationId xmlns:a16="http://schemas.microsoft.com/office/drawing/2014/main" id="{B92B2385-8B9F-45C6-99A8-CCDB26C0556C}"/>
                </a:ext>
              </a:extLst>
            </p:cNvPr>
            <p:cNvSpPr/>
            <p:nvPr/>
          </p:nvSpPr>
          <p:spPr>
            <a:xfrm>
              <a:off x="3873204" y="261059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4" name="Freeform: Shape 2853">
              <a:extLst>
                <a:ext uri="{FF2B5EF4-FFF2-40B4-BE49-F238E27FC236}">
                  <a16:creationId xmlns:a16="http://schemas.microsoft.com/office/drawing/2014/main" id="{05A4A4AB-ECF6-4504-9931-EE4637234EC4}"/>
                </a:ext>
              </a:extLst>
            </p:cNvPr>
            <p:cNvSpPr/>
            <p:nvPr/>
          </p:nvSpPr>
          <p:spPr>
            <a:xfrm>
              <a:off x="3568417" y="3220163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5" name="Freeform: Shape 2854">
              <a:extLst>
                <a:ext uri="{FF2B5EF4-FFF2-40B4-BE49-F238E27FC236}">
                  <a16:creationId xmlns:a16="http://schemas.microsoft.com/office/drawing/2014/main" id="{BC092F66-5257-4788-8B77-B3AD88473EA0}"/>
                </a:ext>
              </a:extLst>
            </p:cNvPr>
            <p:cNvSpPr/>
            <p:nvPr/>
          </p:nvSpPr>
          <p:spPr>
            <a:xfrm>
              <a:off x="3873207" y="3321757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6" name="Freeform: Shape 2855">
              <a:extLst>
                <a:ext uri="{FF2B5EF4-FFF2-40B4-BE49-F238E27FC236}">
                  <a16:creationId xmlns:a16="http://schemas.microsoft.com/office/drawing/2014/main" id="{163E624B-E1F9-4ED0-AB51-55CB86CA0989}"/>
                </a:ext>
              </a:extLst>
            </p:cNvPr>
            <p:cNvSpPr/>
            <p:nvPr/>
          </p:nvSpPr>
          <p:spPr>
            <a:xfrm>
              <a:off x="35925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7" name="Freeform: Shape 2856">
              <a:extLst>
                <a:ext uri="{FF2B5EF4-FFF2-40B4-BE49-F238E27FC236}">
                  <a16:creationId xmlns:a16="http://schemas.microsoft.com/office/drawing/2014/main" id="{3E3CFB5E-E156-48C7-8192-B360EDF41A74}"/>
                </a:ext>
              </a:extLst>
            </p:cNvPr>
            <p:cNvSpPr/>
            <p:nvPr/>
          </p:nvSpPr>
          <p:spPr>
            <a:xfrm>
              <a:off x="38973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8" name="Freeform: Shape 2857">
              <a:extLst>
                <a:ext uri="{FF2B5EF4-FFF2-40B4-BE49-F238E27FC236}">
                  <a16:creationId xmlns:a16="http://schemas.microsoft.com/office/drawing/2014/main" id="{DDD1F939-2F86-427B-822B-1AD4CF88BAD4}"/>
                </a:ext>
              </a:extLst>
            </p:cNvPr>
            <p:cNvSpPr/>
            <p:nvPr/>
          </p:nvSpPr>
          <p:spPr>
            <a:xfrm>
              <a:off x="3568399" y="3855191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59" name="Freeform: Shape 2858">
              <a:extLst>
                <a:ext uri="{FF2B5EF4-FFF2-40B4-BE49-F238E27FC236}">
                  <a16:creationId xmlns:a16="http://schemas.microsoft.com/office/drawing/2014/main" id="{B7A6451E-F0C1-4C08-92DB-55A0B0196F7F}"/>
                </a:ext>
              </a:extLst>
            </p:cNvPr>
            <p:cNvSpPr/>
            <p:nvPr/>
          </p:nvSpPr>
          <p:spPr>
            <a:xfrm>
              <a:off x="3873198" y="375359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0" name="Freeform: Shape 2859">
              <a:extLst>
                <a:ext uri="{FF2B5EF4-FFF2-40B4-BE49-F238E27FC236}">
                  <a16:creationId xmlns:a16="http://schemas.microsoft.com/office/drawing/2014/main" id="{1BCAE3F6-768A-49BA-A4DA-A913BA34DF9A}"/>
                </a:ext>
              </a:extLst>
            </p:cNvPr>
            <p:cNvSpPr/>
            <p:nvPr/>
          </p:nvSpPr>
          <p:spPr>
            <a:xfrm>
              <a:off x="3568416" y="4363148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1" name="Freeform: Shape 2860">
              <a:extLst>
                <a:ext uri="{FF2B5EF4-FFF2-40B4-BE49-F238E27FC236}">
                  <a16:creationId xmlns:a16="http://schemas.microsoft.com/office/drawing/2014/main" id="{CC070479-5239-409C-8A0E-E0C0560B9177}"/>
                </a:ext>
              </a:extLst>
            </p:cNvPr>
            <p:cNvSpPr/>
            <p:nvPr/>
          </p:nvSpPr>
          <p:spPr>
            <a:xfrm>
              <a:off x="3873206" y="4464751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2" name="Freeform: Shape 2861">
              <a:extLst>
                <a:ext uri="{FF2B5EF4-FFF2-40B4-BE49-F238E27FC236}">
                  <a16:creationId xmlns:a16="http://schemas.microsoft.com/office/drawing/2014/main" id="{E704F340-E546-4A9A-A3E2-CB7B846B684D}"/>
                </a:ext>
              </a:extLst>
            </p:cNvPr>
            <p:cNvSpPr/>
            <p:nvPr/>
          </p:nvSpPr>
          <p:spPr>
            <a:xfrm>
              <a:off x="63357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3" name="Freeform: Shape 2862">
              <a:extLst>
                <a:ext uri="{FF2B5EF4-FFF2-40B4-BE49-F238E27FC236}">
                  <a16:creationId xmlns:a16="http://schemas.microsoft.com/office/drawing/2014/main" id="{E02D5DE8-3AC9-4E4E-A62C-F8A147BC6301}"/>
                </a:ext>
              </a:extLst>
            </p:cNvPr>
            <p:cNvSpPr/>
            <p:nvPr/>
          </p:nvSpPr>
          <p:spPr>
            <a:xfrm>
              <a:off x="60309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4" name="Freeform: Shape 2863">
              <a:extLst>
                <a:ext uri="{FF2B5EF4-FFF2-40B4-BE49-F238E27FC236}">
                  <a16:creationId xmlns:a16="http://schemas.microsoft.com/office/drawing/2014/main" id="{01CDF729-6A05-4AB9-AE30-96C2C99B06EC}"/>
                </a:ext>
              </a:extLst>
            </p:cNvPr>
            <p:cNvSpPr/>
            <p:nvPr/>
          </p:nvSpPr>
          <p:spPr>
            <a:xfrm>
              <a:off x="6311600" y="428700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5" name="Freeform: Shape 2864">
              <a:extLst>
                <a:ext uri="{FF2B5EF4-FFF2-40B4-BE49-F238E27FC236}">
                  <a16:creationId xmlns:a16="http://schemas.microsoft.com/office/drawing/2014/main" id="{88405A7D-FC26-45C5-8078-CDFA0C9E3ABD}"/>
                </a:ext>
              </a:extLst>
            </p:cNvPr>
            <p:cNvSpPr/>
            <p:nvPr/>
          </p:nvSpPr>
          <p:spPr>
            <a:xfrm>
              <a:off x="6006801" y="4388602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6" name="Freeform: Shape 2865">
              <a:extLst>
                <a:ext uri="{FF2B5EF4-FFF2-40B4-BE49-F238E27FC236}">
                  <a16:creationId xmlns:a16="http://schemas.microsoft.com/office/drawing/2014/main" id="{A94D81F3-FA74-4838-B574-083A0528FD4A}"/>
                </a:ext>
              </a:extLst>
            </p:cNvPr>
            <p:cNvSpPr/>
            <p:nvPr/>
          </p:nvSpPr>
          <p:spPr>
            <a:xfrm>
              <a:off x="6311591" y="3778948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7" name="Freeform: Shape 2866">
              <a:extLst>
                <a:ext uri="{FF2B5EF4-FFF2-40B4-BE49-F238E27FC236}">
                  <a16:creationId xmlns:a16="http://schemas.microsoft.com/office/drawing/2014/main" id="{D13A2824-16DD-4DC2-9CF2-076167E487BB}"/>
                </a:ext>
              </a:extLst>
            </p:cNvPr>
            <p:cNvSpPr/>
            <p:nvPr/>
          </p:nvSpPr>
          <p:spPr>
            <a:xfrm>
              <a:off x="6006801" y="3677354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8" name="Freeform: Shape 2867">
              <a:extLst>
                <a:ext uri="{FF2B5EF4-FFF2-40B4-BE49-F238E27FC236}">
                  <a16:creationId xmlns:a16="http://schemas.microsoft.com/office/drawing/2014/main" id="{35EA4AE0-D286-4EBE-B95E-F494E28665D5}"/>
                </a:ext>
              </a:extLst>
            </p:cNvPr>
            <p:cNvSpPr/>
            <p:nvPr/>
          </p:nvSpPr>
          <p:spPr>
            <a:xfrm>
              <a:off x="63357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69" name="Freeform: Shape 2868">
              <a:extLst>
                <a:ext uri="{FF2B5EF4-FFF2-40B4-BE49-F238E27FC236}">
                  <a16:creationId xmlns:a16="http://schemas.microsoft.com/office/drawing/2014/main" id="{21FF36BE-AAFC-4E51-9F88-F497E0981828}"/>
                </a:ext>
              </a:extLst>
            </p:cNvPr>
            <p:cNvSpPr/>
            <p:nvPr/>
          </p:nvSpPr>
          <p:spPr>
            <a:xfrm>
              <a:off x="60309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0" name="Freeform: Shape 2869">
              <a:extLst>
                <a:ext uri="{FF2B5EF4-FFF2-40B4-BE49-F238E27FC236}">
                  <a16:creationId xmlns:a16="http://schemas.microsoft.com/office/drawing/2014/main" id="{BBCDC829-6000-4A95-8D18-B0371BE04E2A}"/>
                </a:ext>
              </a:extLst>
            </p:cNvPr>
            <p:cNvSpPr/>
            <p:nvPr/>
          </p:nvSpPr>
          <p:spPr>
            <a:xfrm>
              <a:off x="6311606" y="314400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1" name="Freeform: Shape 2870">
              <a:extLst>
                <a:ext uri="{FF2B5EF4-FFF2-40B4-BE49-F238E27FC236}">
                  <a16:creationId xmlns:a16="http://schemas.microsoft.com/office/drawing/2014/main" id="{71541AA1-8B4E-4699-9B46-CA20C6062F73}"/>
                </a:ext>
              </a:extLst>
            </p:cNvPr>
            <p:cNvSpPr/>
            <p:nvPr/>
          </p:nvSpPr>
          <p:spPr>
            <a:xfrm>
              <a:off x="6006806" y="3245602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2" name="Freeform: Shape 2871">
              <a:extLst>
                <a:ext uri="{FF2B5EF4-FFF2-40B4-BE49-F238E27FC236}">
                  <a16:creationId xmlns:a16="http://schemas.microsoft.com/office/drawing/2014/main" id="{7EB349F1-F57C-41B0-A63B-29D124FECB47}"/>
                </a:ext>
              </a:extLst>
            </p:cNvPr>
            <p:cNvSpPr/>
            <p:nvPr/>
          </p:nvSpPr>
          <p:spPr>
            <a:xfrm>
              <a:off x="6311591" y="2635954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3" name="Freeform: Shape 2872">
              <a:extLst>
                <a:ext uri="{FF2B5EF4-FFF2-40B4-BE49-F238E27FC236}">
                  <a16:creationId xmlns:a16="http://schemas.microsoft.com/office/drawing/2014/main" id="{CA62B418-AAD6-482A-91F5-724AC52DBC63}"/>
                </a:ext>
              </a:extLst>
            </p:cNvPr>
            <p:cNvSpPr/>
            <p:nvPr/>
          </p:nvSpPr>
          <p:spPr>
            <a:xfrm>
              <a:off x="6006791" y="2534360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4" name="Freeform: Shape 2873">
              <a:extLst>
                <a:ext uri="{FF2B5EF4-FFF2-40B4-BE49-F238E27FC236}">
                  <a16:creationId xmlns:a16="http://schemas.microsoft.com/office/drawing/2014/main" id="{D677B310-7217-4040-9487-C9BC22758064}"/>
                </a:ext>
              </a:extLst>
            </p:cNvPr>
            <p:cNvSpPr/>
            <p:nvPr/>
          </p:nvSpPr>
          <p:spPr>
            <a:xfrm>
              <a:off x="49641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5" name="Freeform: Shape 2874">
              <a:extLst>
                <a:ext uri="{FF2B5EF4-FFF2-40B4-BE49-F238E27FC236}">
                  <a16:creationId xmlns:a16="http://schemas.microsoft.com/office/drawing/2014/main" id="{0A640440-EDAF-489E-B30E-18B0EED60851}"/>
                </a:ext>
              </a:extLst>
            </p:cNvPr>
            <p:cNvSpPr/>
            <p:nvPr/>
          </p:nvSpPr>
          <p:spPr>
            <a:xfrm>
              <a:off x="4964112" y="2378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6" name="Freeform: Shape 2875">
              <a:extLst>
                <a:ext uri="{FF2B5EF4-FFF2-40B4-BE49-F238E27FC236}">
                  <a16:creationId xmlns:a16="http://schemas.microsoft.com/office/drawing/2014/main" id="{C865E45B-3D5F-4698-9574-618FFC75011D}"/>
                </a:ext>
              </a:extLst>
            </p:cNvPr>
            <p:cNvSpPr/>
            <p:nvPr/>
          </p:nvSpPr>
          <p:spPr>
            <a:xfrm>
              <a:off x="5196616" y="2049167"/>
              <a:ext cx="190500" cy="200025"/>
            </a:xfrm>
            <a:custGeom>
              <a:avLst/>
              <a:gdLst>
                <a:gd name="connsiteX0" fmla="*/ 0 w 190500"/>
                <a:gd name="connsiteY0" fmla="*/ 48194 h 200025"/>
                <a:gd name="connsiteX1" fmla="*/ 144589 w 190500"/>
                <a:gd name="connsiteY1" fmla="*/ 0 h 200025"/>
                <a:gd name="connsiteX2" fmla="*/ 195385 w 190500"/>
                <a:gd name="connsiteY2" fmla="*/ 152397 h 200025"/>
                <a:gd name="connsiteX3" fmla="*/ 50796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48194"/>
                  </a:moveTo>
                  <a:lnTo>
                    <a:pt x="144589" y="0"/>
                  </a:lnTo>
                  <a:lnTo>
                    <a:pt x="195385" y="152397"/>
                  </a:lnTo>
                  <a:lnTo>
                    <a:pt x="50796" y="20059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7" name="Freeform: Shape 2876">
              <a:extLst>
                <a:ext uri="{FF2B5EF4-FFF2-40B4-BE49-F238E27FC236}">
                  <a16:creationId xmlns:a16="http://schemas.microsoft.com/office/drawing/2014/main" id="{6437B713-B00B-46D4-8289-30085C7FD7C5}"/>
                </a:ext>
              </a:extLst>
            </p:cNvPr>
            <p:cNvSpPr/>
            <p:nvPr/>
          </p:nvSpPr>
          <p:spPr>
            <a:xfrm>
              <a:off x="5298224" y="2353967"/>
              <a:ext cx="190500" cy="200025"/>
            </a:xfrm>
            <a:custGeom>
              <a:avLst/>
              <a:gdLst>
                <a:gd name="connsiteX0" fmla="*/ 0 w 190500"/>
                <a:gd name="connsiteY0" fmla="*/ 48194 h 200025"/>
                <a:gd name="connsiteX1" fmla="*/ 144589 w 190500"/>
                <a:gd name="connsiteY1" fmla="*/ 0 h 200025"/>
                <a:gd name="connsiteX2" fmla="*/ 195385 w 190500"/>
                <a:gd name="connsiteY2" fmla="*/ 152397 h 200025"/>
                <a:gd name="connsiteX3" fmla="*/ 50796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48194"/>
                  </a:moveTo>
                  <a:lnTo>
                    <a:pt x="144589" y="0"/>
                  </a:lnTo>
                  <a:lnTo>
                    <a:pt x="195385" y="152397"/>
                  </a:lnTo>
                  <a:lnTo>
                    <a:pt x="50796" y="20059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8" name="Freeform: Shape 2877">
              <a:extLst>
                <a:ext uri="{FF2B5EF4-FFF2-40B4-BE49-F238E27FC236}">
                  <a16:creationId xmlns:a16="http://schemas.microsoft.com/office/drawing/2014/main" id="{9FA1B9F6-3A09-4782-B4E5-5F63ABE1366A}"/>
                </a:ext>
              </a:extLst>
            </p:cNvPr>
            <p:cNvSpPr/>
            <p:nvPr/>
          </p:nvSpPr>
          <p:spPr>
            <a:xfrm>
              <a:off x="4688627" y="2049191"/>
              <a:ext cx="190500" cy="200025"/>
            </a:xfrm>
            <a:custGeom>
              <a:avLst/>
              <a:gdLst>
                <a:gd name="connsiteX0" fmla="*/ 0 w 190500"/>
                <a:gd name="connsiteY0" fmla="*/ 152396 h 200025"/>
                <a:gd name="connsiteX1" fmla="*/ 50796 w 190500"/>
                <a:gd name="connsiteY1" fmla="*/ 0 h 200025"/>
                <a:gd name="connsiteX2" fmla="*/ 195385 w 190500"/>
                <a:gd name="connsiteY2" fmla="*/ 48194 h 200025"/>
                <a:gd name="connsiteX3" fmla="*/ 144589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152396"/>
                  </a:moveTo>
                  <a:lnTo>
                    <a:pt x="50796" y="0"/>
                  </a:lnTo>
                  <a:lnTo>
                    <a:pt x="195385" y="48194"/>
                  </a:lnTo>
                  <a:lnTo>
                    <a:pt x="144589" y="20059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79" name="Freeform: Shape 2878">
              <a:extLst>
                <a:ext uri="{FF2B5EF4-FFF2-40B4-BE49-F238E27FC236}">
                  <a16:creationId xmlns:a16="http://schemas.microsoft.com/office/drawing/2014/main" id="{6B594A3D-7A64-4B67-BC97-AB362FCC4335}"/>
                </a:ext>
              </a:extLst>
            </p:cNvPr>
            <p:cNvSpPr/>
            <p:nvPr/>
          </p:nvSpPr>
          <p:spPr>
            <a:xfrm>
              <a:off x="4587024" y="2353985"/>
              <a:ext cx="190500" cy="200025"/>
            </a:xfrm>
            <a:custGeom>
              <a:avLst/>
              <a:gdLst>
                <a:gd name="connsiteX0" fmla="*/ 0 w 190500"/>
                <a:gd name="connsiteY0" fmla="*/ 152397 h 200025"/>
                <a:gd name="connsiteX1" fmla="*/ 50796 w 190500"/>
                <a:gd name="connsiteY1" fmla="*/ 0 h 200025"/>
                <a:gd name="connsiteX2" fmla="*/ 195385 w 190500"/>
                <a:gd name="connsiteY2" fmla="*/ 48194 h 200025"/>
                <a:gd name="connsiteX3" fmla="*/ 144589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152397"/>
                  </a:moveTo>
                  <a:lnTo>
                    <a:pt x="50796" y="0"/>
                  </a:lnTo>
                  <a:lnTo>
                    <a:pt x="195385" y="48194"/>
                  </a:lnTo>
                  <a:lnTo>
                    <a:pt x="144589" y="20059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0" name="Freeform: Shape 2879">
              <a:extLst>
                <a:ext uri="{FF2B5EF4-FFF2-40B4-BE49-F238E27FC236}">
                  <a16:creationId xmlns:a16="http://schemas.microsoft.com/office/drawing/2014/main" id="{7135AA34-E108-404C-AA8E-1D81ACE52713}"/>
                </a:ext>
              </a:extLst>
            </p:cNvPr>
            <p:cNvSpPr/>
            <p:nvPr/>
          </p:nvSpPr>
          <p:spPr>
            <a:xfrm>
              <a:off x="2830512" y="4740275"/>
              <a:ext cx="4419600" cy="304800"/>
            </a:xfrm>
            <a:custGeom>
              <a:avLst/>
              <a:gdLst>
                <a:gd name="connsiteX0" fmla="*/ 0 w 4419600"/>
                <a:gd name="connsiteY0" fmla="*/ 0 h 304800"/>
                <a:gd name="connsiteX1" fmla="*/ 4419600 w 4419600"/>
                <a:gd name="connsiteY1" fmla="*/ 0 h 304800"/>
                <a:gd name="connsiteX2" fmla="*/ 4419600 w 4419600"/>
                <a:gd name="connsiteY2" fmla="*/ 304800 h 304800"/>
                <a:gd name="connsiteX3" fmla="*/ 0 w 44196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9600" h="304800">
                  <a:moveTo>
                    <a:pt x="0" y="0"/>
                  </a:moveTo>
                  <a:lnTo>
                    <a:pt x="4419600" y="0"/>
                  </a:lnTo>
                  <a:lnTo>
                    <a:pt x="44196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1" name="Freeform: Shape 2880">
              <a:extLst>
                <a:ext uri="{FF2B5EF4-FFF2-40B4-BE49-F238E27FC236}">
                  <a16:creationId xmlns:a16="http://schemas.microsoft.com/office/drawing/2014/main" id="{6043F6AA-4E98-4374-8CBA-B739151592E5}"/>
                </a:ext>
              </a:extLst>
            </p:cNvPr>
            <p:cNvSpPr/>
            <p:nvPr/>
          </p:nvSpPr>
          <p:spPr>
            <a:xfrm>
              <a:off x="4403575" y="625475"/>
              <a:ext cx="1266825" cy="1266825"/>
            </a:xfrm>
            <a:custGeom>
              <a:avLst/>
              <a:gdLst>
                <a:gd name="connsiteX0" fmla="*/ 1273474 w 1266825"/>
                <a:gd name="connsiteY0" fmla="*/ 636737 h 1266825"/>
                <a:gd name="connsiteX1" fmla="*/ 636737 w 1266825"/>
                <a:gd name="connsiteY1" fmla="*/ 1273473 h 1266825"/>
                <a:gd name="connsiteX2" fmla="*/ 0 w 1266825"/>
                <a:gd name="connsiteY2" fmla="*/ 636737 h 1266825"/>
                <a:gd name="connsiteX3" fmla="*/ 636737 w 1266825"/>
                <a:gd name="connsiteY3" fmla="*/ 0 h 1266825"/>
                <a:gd name="connsiteX4" fmla="*/ 1273474 w 1266825"/>
                <a:gd name="connsiteY4" fmla="*/ 636737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825" h="1266825">
                  <a:moveTo>
                    <a:pt x="1273474" y="636737"/>
                  </a:moveTo>
                  <a:cubicBezTo>
                    <a:pt x="1273474" y="988397"/>
                    <a:pt x="988397" y="1273473"/>
                    <a:pt x="636737" y="1273473"/>
                  </a:cubicBezTo>
                  <a:cubicBezTo>
                    <a:pt x="285077" y="1273473"/>
                    <a:pt x="0" y="988397"/>
                    <a:pt x="0" y="636737"/>
                  </a:cubicBezTo>
                  <a:cubicBezTo>
                    <a:pt x="0" y="285077"/>
                    <a:pt x="285077" y="0"/>
                    <a:pt x="636737" y="0"/>
                  </a:cubicBezTo>
                  <a:cubicBezTo>
                    <a:pt x="988397" y="0"/>
                    <a:pt x="1273474" y="285077"/>
                    <a:pt x="1273474" y="636737"/>
                  </a:cubicBez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2" name="Freeform: Shape 2881">
              <a:extLst>
                <a:ext uri="{FF2B5EF4-FFF2-40B4-BE49-F238E27FC236}">
                  <a16:creationId xmlns:a16="http://schemas.microsoft.com/office/drawing/2014/main" id="{33D8501A-E990-4CF9-92E8-699A83A519A8}"/>
                </a:ext>
              </a:extLst>
            </p:cNvPr>
            <p:cNvSpPr/>
            <p:nvPr/>
          </p:nvSpPr>
          <p:spPr>
            <a:xfrm>
              <a:off x="4735512" y="930275"/>
              <a:ext cx="609600" cy="609600"/>
            </a:xfrm>
            <a:custGeom>
              <a:avLst/>
              <a:gdLst>
                <a:gd name="connsiteX0" fmla="*/ 609600 w 609600"/>
                <a:gd name="connsiteY0" fmla="*/ 152400 h 609600"/>
                <a:gd name="connsiteX1" fmla="*/ 457200 w 609600"/>
                <a:gd name="connsiteY1" fmla="*/ 152400 h 609600"/>
                <a:gd name="connsiteX2" fmla="*/ 457200 w 609600"/>
                <a:gd name="connsiteY2" fmla="*/ 0 h 609600"/>
                <a:gd name="connsiteX3" fmla="*/ 152400 w 609600"/>
                <a:gd name="connsiteY3" fmla="*/ 0 h 609600"/>
                <a:gd name="connsiteX4" fmla="*/ 152400 w 609600"/>
                <a:gd name="connsiteY4" fmla="*/ 152400 h 609600"/>
                <a:gd name="connsiteX5" fmla="*/ 0 w 609600"/>
                <a:gd name="connsiteY5" fmla="*/ 152400 h 609600"/>
                <a:gd name="connsiteX6" fmla="*/ 0 w 609600"/>
                <a:gd name="connsiteY6" fmla="*/ 457200 h 609600"/>
                <a:gd name="connsiteX7" fmla="*/ 152400 w 609600"/>
                <a:gd name="connsiteY7" fmla="*/ 457200 h 609600"/>
                <a:gd name="connsiteX8" fmla="*/ 152400 w 609600"/>
                <a:gd name="connsiteY8" fmla="*/ 609600 h 609600"/>
                <a:gd name="connsiteX9" fmla="*/ 457200 w 609600"/>
                <a:gd name="connsiteY9" fmla="*/ 609600 h 609600"/>
                <a:gd name="connsiteX10" fmla="*/ 457200 w 609600"/>
                <a:gd name="connsiteY10" fmla="*/ 457200 h 609600"/>
                <a:gd name="connsiteX11" fmla="*/ 609600 w 609600"/>
                <a:gd name="connsiteY11" fmla="*/ 457200 h 609600"/>
                <a:gd name="connsiteX12" fmla="*/ 609600 w 609600"/>
                <a:gd name="connsiteY12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609600">
                  <a:moveTo>
                    <a:pt x="609600" y="152400"/>
                  </a:moveTo>
                  <a:lnTo>
                    <a:pt x="457200" y="152400"/>
                  </a:lnTo>
                  <a:lnTo>
                    <a:pt x="457200" y="0"/>
                  </a:ln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lnTo>
                    <a:pt x="0" y="457200"/>
                  </a:lnTo>
                  <a:lnTo>
                    <a:pt x="152400" y="457200"/>
                  </a:lnTo>
                  <a:lnTo>
                    <a:pt x="152400" y="609600"/>
                  </a:lnTo>
                  <a:lnTo>
                    <a:pt x="457200" y="609600"/>
                  </a:lnTo>
                  <a:lnTo>
                    <a:pt x="457200" y="457200"/>
                  </a:lnTo>
                  <a:lnTo>
                    <a:pt x="609600" y="457200"/>
                  </a:lnTo>
                  <a:lnTo>
                    <a:pt x="609600" y="1524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3" name="Freeform: Shape 2882">
              <a:extLst>
                <a:ext uri="{FF2B5EF4-FFF2-40B4-BE49-F238E27FC236}">
                  <a16:creationId xmlns:a16="http://schemas.microsoft.com/office/drawing/2014/main" id="{92B9CAA4-92A6-41DF-83AD-FDA8EA0AEF29}"/>
                </a:ext>
              </a:extLst>
            </p:cNvPr>
            <p:cNvSpPr/>
            <p:nvPr/>
          </p:nvSpPr>
          <p:spPr>
            <a:xfrm>
              <a:off x="35925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4" name="Freeform: Shape 2883">
              <a:extLst>
                <a:ext uri="{FF2B5EF4-FFF2-40B4-BE49-F238E27FC236}">
                  <a16:creationId xmlns:a16="http://schemas.microsoft.com/office/drawing/2014/main" id="{88AE3EE9-CB9D-4377-B1BE-4C1594314347}"/>
                </a:ext>
              </a:extLst>
            </p:cNvPr>
            <p:cNvSpPr/>
            <p:nvPr/>
          </p:nvSpPr>
          <p:spPr>
            <a:xfrm>
              <a:off x="3897312" y="2987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5" name="Freeform: Shape 2884">
              <a:extLst>
                <a:ext uri="{FF2B5EF4-FFF2-40B4-BE49-F238E27FC236}">
                  <a16:creationId xmlns:a16="http://schemas.microsoft.com/office/drawing/2014/main" id="{7C341690-2832-423E-8C3B-AB199153A539}"/>
                </a:ext>
              </a:extLst>
            </p:cNvPr>
            <p:cNvSpPr/>
            <p:nvPr/>
          </p:nvSpPr>
          <p:spPr>
            <a:xfrm>
              <a:off x="3568405" y="2712191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6" name="Freeform: Shape 2885">
              <a:extLst>
                <a:ext uri="{FF2B5EF4-FFF2-40B4-BE49-F238E27FC236}">
                  <a16:creationId xmlns:a16="http://schemas.microsoft.com/office/drawing/2014/main" id="{EF62EDE4-C6E3-47E0-9D42-8F47C57C676C}"/>
                </a:ext>
              </a:extLst>
            </p:cNvPr>
            <p:cNvSpPr/>
            <p:nvPr/>
          </p:nvSpPr>
          <p:spPr>
            <a:xfrm>
              <a:off x="3873204" y="261059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7" name="Freeform: Shape 2886">
              <a:extLst>
                <a:ext uri="{FF2B5EF4-FFF2-40B4-BE49-F238E27FC236}">
                  <a16:creationId xmlns:a16="http://schemas.microsoft.com/office/drawing/2014/main" id="{3A72067F-C9BA-41D7-B396-D2014A535BE6}"/>
                </a:ext>
              </a:extLst>
            </p:cNvPr>
            <p:cNvSpPr/>
            <p:nvPr/>
          </p:nvSpPr>
          <p:spPr>
            <a:xfrm>
              <a:off x="3568417" y="3220163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8" name="Freeform: Shape 2887">
              <a:extLst>
                <a:ext uri="{FF2B5EF4-FFF2-40B4-BE49-F238E27FC236}">
                  <a16:creationId xmlns:a16="http://schemas.microsoft.com/office/drawing/2014/main" id="{AEB500C9-CE11-444D-B3B7-98DB5E75F507}"/>
                </a:ext>
              </a:extLst>
            </p:cNvPr>
            <p:cNvSpPr/>
            <p:nvPr/>
          </p:nvSpPr>
          <p:spPr>
            <a:xfrm>
              <a:off x="3873207" y="3321757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89" name="Freeform: Shape 2888">
              <a:extLst>
                <a:ext uri="{FF2B5EF4-FFF2-40B4-BE49-F238E27FC236}">
                  <a16:creationId xmlns:a16="http://schemas.microsoft.com/office/drawing/2014/main" id="{B704A993-5CD2-44BF-A1F5-F8515CBACA04}"/>
                </a:ext>
              </a:extLst>
            </p:cNvPr>
            <p:cNvSpPr/>
            <p:nvPr/>
          </p:nvSpPr>
          <p:spPr>
            <a:xfrm>
              <a:off x="35925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0" name="Freeform: Shape 2889">
              <a:extLst>
                <a:ext uri="{FF2B5EF4-FFF2-40B4-BE49-F238E27FC236}">
                  <a16:creationId xmlns:a16="http://schemas.microsoft.com/office/drawing/2014/main" id="{CF014245-B0B5-49D4-9850-EFEB3C95054B}"/>
                </a:ext>
              </a:extLst>
            </p:cNvPr>
            <p:cNvSpPr/>
            <p:nvPr/>
          </p:nvSpPr>
          <p:spPr>
            <a:xfrm>
              <a:off x="3897312" y="4130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1" name="Freeform: Shape 2890">
              <a:extLst>
                <a:ext uri="{FF2B5EF4-FFF2-40B4-BE49-F238E27FC236}">
                  <a16:creationId xmlns:a16="http://schemas.microsoft.com/office/drawing/2014/main" id="{FA435301-8FDB-4C18-B509-617807333731}"/>
                </a:ext>
              </a:extLst>
            </p:cNvPr>
            <p:cNvSpPr/>
            <p:nvPr/>
          </p:nvSpPr>
          <p:spPr>
            <a:xfrm>
              <a:off x="3568399" y="3855191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2" name="Freeform: Shape 2891">
              <a:extLst>
                <a:ext uri="{FF2B5EF4-FFF2-40B4-BE49-F238E27FC236}">
                  <a16:creationId xmlns:a16="http://schemas.microsoft.com/office/drawing/2014/main" id="{0336D365-CBE3-4338-B798-701FAEB11B1F}"/>
                </a:ext>
              </a:extLst>
            </p:cNvPr>
            <p:cNvSpPr/>
            <p:nvPr/>
          </p:nvSpPr>
          <p:spPr>
            <a:xfrm>
              <a:off x="3873198" y="375359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3" name="Freeform: Shape 2892">
              <a:extLst>
                <a:ext uri="{FF2B5EF4-FFF2-40B4-BE49-F238E27FC236}">
                  <a16:creationId xmlns:a16="http://schemas.microsoft.com/office/drawing/2014/main" id="{2ED21DDC-B301-4CB0-A409-8C3DCAA14C41}"/>
                </a:ext>
              </a:extLst>
            </p:cNvPr>
            <p:cNvSpPr/>
            <p:nvPr/>
          </p:nvSpPr>
          <p:spPr>
            <a:xfrm>
              <a:off x="3568416" y="4363148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4" name="Freeform: Shape 2893">
              <a:extLst>
                <a:ext uri="{FF2B5EF4-FFF2-40B4-BE49-F238E27FC236}">
                  <a16:creationId xmlns:a16="http://schemas.microsoft.com/office/drawing/2014/main" id="{38F91678-E36A-4838-AF7D-C2346BBD9C96}"/>
                </a:ext>
              </a:extLst>
            </p:cNvPr>
            <p:cNvSpPr/>
            <p:nvPr/>
          </p:nvSpPr>
          <p:spPr>
            <a:xfrm>
              <a:off x="3873206" y="4464751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5" name="Freeform: Shape 2894">
              <a:extLst>
                <a:ext uri="{FF2B5EF4-FFF2-40B4-BE49-F238E27FC236}">
                  <a16:creationId xmlns:a16="http://schemas.microsoft.com/office/drawing/2014/main" id="{BF7C6E30-B1A1-44F3-B52B-62A650634E10}"/>
                </a:ext>
              </a:extLst>
            </p:cNvPr>
            <p:cNvSpPr/>
            <p:nvPr/>
          </p:nvSpPr>
          <p:spPr>
            <a:xfrm>
              <a:off x="63357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6" name="Freeform: Shape 2895">
              <a:extLst>
                <a:ext uri="{FF2B5EF4-FFF2-40B4-BE49-F238E27FC236}">
                  <a16:creationId xmlns:a16="http://schemas.microsoft.com/office/drawing/2014/main" id="{E6077891-1E5F-49CE-9A62-3EC02D305852}"/>
                </a:ext>
              </a:extLst>
            </p:cNvPr>
            <p:cNvSpPr/>
            <p:nvPr/>
          </p:nvSpPr>
          <p:spPr>
            <a:xfrm>
              <a:off x="60309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7" name="Freeform: Shape 2896">
              <a:extLst>
                <a:ext uri="{FF2B5EF4-FFF2-40B4-BE49-F238E27FC236}">
                  <a16:creationId xmlns:a16="http://schemas.microsoft.com/office/drawing/2014/main" id="{9C561A74-68F7-4DD9-9530-127B60B67FB7}"/>
                </a:ext>
              </a:extLst>
            </p:cNvPr>
            <p:cNvSpPr/>
            <p:nvPr/>
          </p:nvSpPr>
          <p:spPr>
            <a:xfrm>
              <a:off x="6311600" y="428700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8" name="Freeform: Shape 2897">
              <a:extLst>
                <a:ext uri="{FF2B5EF4-FFF2-40B4-BE49-F238E27FC236}">
                  <a16:creationId xmlns:a16="http://schemas.microsoft.com/office/drawing/2014/main" id="{C15B0BEF-1025-4586-B2F6-5F0D7FEC7DD5}"/>
                </a:ext>
              </a:extLst>
            </p:cNvPr>
            <p:cNvSpPr/>
            <p:nvPr/>
          </p:nvSpPr>
          <p:spPr>
            <a:xfrm>
              <a:off x="6006801" y="4388602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899" name="Freeform: Shape 2898">
              <a:extLst>
                <a:ext uri="{FF2B5EF4-FFF2-40B4-BE49-F238E27FC236}">
                  <a16:creationId xmlns:a16="http://schemas.microsoft.com/office/drawing/2014/main" id="{B04217DD-B275-43C2-9A69-8FBC712218F8}"/>
                </a:ext>
              </a:extLst>
            </p:cNvPr>
            <p:cNvSpPr/>
            <p:nvPr/>
          </p:nvSpPr>
          <p:spPr>
            <a:xfrm>
              <a:off x="6311591" y="3778948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0" name="Freeform: Shape 2899">
              <a:extLst>
                <a:ext uri="{FF2B5EF4-FFF2-40B4-BE49-F238E27FC236}">
                  <a16:creationId xmlns:a16="http://schemas.microsoft.com/office/drawing/2014/main" id="{A6D361E2-0A66-47BE-8E78-1E19FE3CF216}"/>
                </a:ext>
              </a:extLst>
            </p:cNvPr>
            <p:cNvSpPr/>
            <p:nvPr/>
          </p:nvSpPr>
          <p:spPr>
            <a:xfrm>
              <a:off x="6006801" y="3677354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1" name="Freeform: Shape 2900">
              <a:extLst>
                <a:ext uri="{FF2B5EF4-FFF2-40B4-BE49-F238E27FC236}">
                  <a16:creationId xmlns:a16="http://schemas.microsoft.com/office/drawing/2014/main" id="{68FBE38F-5F21-49D5-BB3F-7F4B8FA59469}"/>
                </a:ext>
              </a:extLst>
            </p:cNvPr>
            <p:cNvSpPr/>
            <p:nvPr/>
          </p:nvSpPr>
          <p:spPr>
            <a:xfrm>
              <a:off x="63357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2" name="Freeform: Shape 2901">
              <a:extLst>
                <a:ext uri="{FF2B5EF4-FFF2-40B4-BE49-F238E27FC236}">
                  <a16:creationId xmlns:a16="http://schemas.microsoft.com/office/drawing/2014/main" id="{36EDC48B-55E2-4962-B8AA-4127984A6D7A}"/>
                </a:ext>
              </a:extLst>
            </p:cNvPr>
            <p:cNvSpPr/>
            <p:nvPr/>
          </p:nvSpPr>
          <p:spPr>
            <a:xfrm>
              <a:off x="6030912" y="2911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3" name="Freeform: Shape 2902">
              <a:extLst>
                <a:ext uri="{FF2B5EF4-FFF2-40B4-BE49-F238E27FC236}">
                  <a16:creationId xmlns:a16="http://schemas.microsoft.com/office/drawing/2014/main" id="{45263C69-2FDA-466E-9260-5538873559EB}"/>
                </a:ext>
              </a:extLst>
            </p:cNvPr>
            <p:cNvSpPr/>
            <p:nvPr/>
          </p:nvSpPr>
          <p:spPr>
            <a:xfrm>
              <a:off x="6311606" y="3144004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4" name="Freeform: Shape 2903">
              <a:extLst>
                <a:ext uri="{FF2B5EF4-FFF2-40B4-BE49-F238E27FC236}">
                  <a16:creationId xmlns:a16="http://schemas.microsoft.com/office/drawing/2014/main" id="{94CD2EE3-1048-43D0-9375-BD9921BD7F76}"/>
                </a:ext>
              </a:extLst>
            </p:cNvPr>
            <p:cNvSpPr/>
            <p:nvPr/>
          </p:nvSpPr>
          <p:spPr>
            <a:xfrm>
              <a:off x="6006806" y="3245602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5" name="Freeform: Shape 2904">
              <a:extLst>
                <a:ext uri="{FF2B5EF4-FFF2-40B4-BE49-F238E27FC236}">
                  <a16:creationId xmlns:a16="http://schemas.microsoft.com/office/drawing/2014/main" id="{A3B5A9E5-4A2E-4478-9F35-6BF3FF89D5E9}"/>
                </a:ext>
              </a:extLst>
            </p:cNvPr>
            <p:cNvSpPr/>
            <p:nvPr/>
          </p:nvSpPr>
          <p:spPr>
            <a:xfrm>
              <a:off x="6311591" y="2635954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6" name="Freeform: Shape 2905">
              <a:extLst>
                <a:ext uri="{FF2B5EF4-FFF2-40B4-BE49-F238E27FC236}">
                  <a16:creationId xmlns:a16="http://schemas.microsoft.com/office/drawing/2014/main" id="{C1A87B3B-7381-4233-8EFA-3EC991D95DCF}"/>
                </a:ext>
              </a:extLst>
            </p:cNvPr>
            <p:cNvSpPr/>
            <p:nvPr/>
          </p:nvSpPr>
          <p:spPr>
            <a:xfrm>
              <a:off x="6006791" y="2534360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7" name="Freeform: Shape 2906">
              <a:extLst>
                <a:ext uri="{FF2B5EF4-FFF2-40B4-BE49-F238E27FC236}">
                  <a16:creationId xmlns:a16="http://schemas.microsoft.com/office/drawing/2014/main" id="{41B81134-40E4-419C-B7C8-FF4F92C147C7}"/>
                </a:ext>
              </a:extLst>
            </p:cNvPr>
            <p:cNvSpPr/>
            <p:nvPr/>
          </p:nvSpPr>
          <p:spPr>
            <a:xfrm>
              <a:off x="4964112" y="2073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8" name="Freeform: Shape 2907">
              <a:extLst>
                <a:ext uri="{FF2B5EF4-FFF2-40B4-BE49-F238E27FC236}">
                  <a16:creationId xmlns:a16="http://schemas.microsoft.com/office/drawing/2014/main" id="{BA4F316F-9AA8-47FB-AF3E-3590D03726F1}"/>
                </a:ext>
              </a:extLst>
            </p:cNvPr>
            <p:cNvSpPr/>
            <p:nvPr/>
          </p:nvSpPr>
          <p:spPr>
            <a:xfrm>
              <a:off x="4964112" y="2378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09" name="Freeform: Shape 2908">
              <a:extLst>
                <a:ext uri="{FF2B5EF4-FFF2-40B4-BE49-F238E27FC236}">
                  <a16:creationId xmlns:a16="http://schemas.microsoft.com/office/drawing/2014/main" id="{01C94B98-ECFF-40D1-8439-1563D19AD075}"/>
                </a:ext>
              </a:extLst>
            </p:cNvPr>
            <p:cNvSpPr/>
            <p:nvPr/>
          </p:nvSpPr>
          <p:spPr>
            <a:xfrm>
              <a:off x="5196616" y="2049167"/>
              <a:ext cx="190500" cy="200025"/>
            </a:xfrm>
            <a:custGeom>
              <a:avLst/>
              <a:gdLst>
                <a:gd name="connsiteX0" fmla="*/ 0 w 190500"/>
                <a:gd name="connsiteY0" fmla="*/ 48194 h 200025"/>
                <a:gd name="connsiteX1" fmla="*/ 144589 w 190500"/>
                <a:gd name="connsiteY1" fmla="*/ 0 h 200025"/>
                <a:gd name="connsiteX2" fmla="*/ 195385 w 190500"/>
                <a:gd name="connsiteY2" fmla="*/ 152397 h 200025"/>
                <a:gd name="connsiteX3" fmla="*/ 50796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48194"/>
                  </a:moveTo>
                  <a:lnTo>
                    <a:pt x="144589" y="0"/>
                  </a:lnTo>
                  <a:lnTo>
                    <a:pt x="195385" y="152397"/>
                  </a:lnTo>
                  <a:lnTo>
                    <a:pt x="50796" y="20059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0" name="Freeform: Shape 2909">
              <a:extLst>
                <a:ext uri="{FF2B5EF4-FFF2-40B4-BE49-F238E27FC236}">
                  <a16:creationId xmlns:a16="http://schemas.microsoft.com/office/drawing/2014/main" id="{EB130844-B163-4D9E-B3F2-02A9E34D90F5}"/>
                </a:ext>
              </a:extLst>
            </p:cNvPr>
            <p:cNvSpPr/>
            <p:nvPr/>
          </p:nvSpPr>
          <p:spPr>
            <a:xfrm>
              <a:off x="5298224" y="2353967"/>
              <a:ext cx="190500" cy="200025"/>
            </a:xfrm>
            <a:custGeom>
              <a:avLst/>
              <a:gdLst>
                <a:gd name="connsiteX0" fmla="*/ 0 w 190500"/>
                <a:gd name="connsiteY0" fmla="*/ 48194 h 200025"/>
                <a:gd name="connsiteX1" fmla="*/ 144589 w 190500"/>
                <a:gd name="connsiteY1" fmla="*/ 0 h 200025"/>
                <a:gd name="connsiteX2" fmla="*/ 195385 w 190500"/>
                <a:gd name="connsiteY2" fmla="*/ 152397 h 200025"/>
                <a:gd name="connsiteX3" fmla="*/ 50796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48194"/>
                  </a:moveTo>
                  <a:lnTo>
                    <a:pt x="144589" y="0"/>
                  </a:lnTo>
                  <a:lnTo>
                    <a:pt x="195385" y="152397"/>
                  </a:lnTo>
                  <a:lnTo>
                    <a:pt x="50796" y="20059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1" name="Freeform: Shape 2910">
              <a:extLst>
                <a:ext uri="{FF2B5EF4-FFF2-40B4-BE49-F238E27FC236}">
                  <a16:creationId xmlns:a16="http://schemas.microsoft.com/office/drawing/2014/main" id="{C1935072-2B25-4B7F-8D41-ECA9EC1834D8}"/>
                </a:ext>
              </a:extLst>
            </p:cNvPr>
            <p:cNvSpPr/>
            <p:nvPr/>
          </p:nvSpPr>
          <p:spPr>
            <a:xfrm>
              <a:off x="4688627" y="2049191"/>
              <a:ext cx="190500" cy="200025"/>
            </a:xfrm>
            <a:custGeom>
              <a:avLst/>
              <a:gdLst>
                <a:gd name="connsiteX0" fmla="*/ 0 w 190500"/>
                <a:gd name="connsiteY0" fmla="*/ 152396 h 200025"/>
                <a:gd name="connsiteX1" fmla="*/ 50796 w 190500"/>
                <a:gd name="connsiteY1" fmla="*/ 0 h 200025"/>
                <a:gd name="connsiteX2" fmla="*/ 195385 w 190500"/>
                <a:gd name="connsiteY2" fmla="*/ 48194 h 200025"/>
                <a:gd name="connsiteX3" fmla="*/ 144589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152396"/>
                  </a:moveTo>
                  <a:lnTo>
                    <a:pt x="50796" y="0"/>
                  </a:lnTo>
                  <a:lnTo>
                    <a:pt x="195385" y="48194"/>
                  </a:lnTo>
                  <a:lnTo>
                    <a:pt x="144589" y="20059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2" name="Freeform: Shape 2911">
              <a:extLst>
                <a:ext uri="{FF2B5EF4-FFF2-40B4-BE49-F238E27FC236}">
                  <a16:creationId xmlns:a16="http://schemas.microsoft.com/office/drawing/2014/main" id="{70FB02E0-E2CA-43A2-AFE5-B907DA7C2992}"/>
                </a:ext>
              </a:extLst>
            </p:cNvPr>
            <p:cNvSpPr/>
            <p:nvPr/>
          </p:nvSpPr>
          <p:spPr>
            <a:xfrm>
              <a:off x="4587024" y="2353985"/>
              <a:ext cx="190500" cy="200025"/>
            </a:xfrm>
            <a:custGeom>
              <a:avLst/>
              <a:gdLst>
                <a:gd name="connsiteX0" fmla="*/ 0 w 190500"/>
                <a:gd name="connsiteY0" fmla="*/ 152397 h 200025"/>
                <a:gd name="connsiteX1" fmla="*/ 50796 w 190500"/>
                <a:gd name="connsiteY1" fmla="*/ 0 h 200025"/>
                <a:gd name="connsiteX2" fmla="*/ 195385 w 190500"/>
                <a:gd name="connsiteY2" fmla="*/ 48194 h 200025"/>
                <a:gd name="connsiteX3" fmla="*/ 144589 w 190500"/>
                <a:gd name="connsiteY3" fmla="*/ 2005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00025">
                  <a:moveTo>
                    <a:pt x="0" y="152397"/>
                  </a:moveTo>
                  <a:lnTo>
                    <a:pt x="50796" y="0"/>
                  </a:lnTo>
                  <a:lnTo>
                    <a:pt x="195385" y="48194"/>
                  </a:lnTo>
                  <a:lnTo>
                    <a:pt x="144589" y="20059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3" name="Freeform: Shape 2912">
              <a:extLst>
                <a:ext uri="{FF2B5EF4-FFF2-40B4-BE49-F238E27FC236}">
                  <a16:creationId xmlns:a16="http://schemas.microsoft.com/office/drawing/2014/main" id="{D117E007-840C-47A6-9B55-C2BDF3C9EC5F}"/>
                </a:ext>
              </a:extLst>
            </p:cNvPr>
            <p:cNvSpPr/>
            <p:nvPr/>
          </p:nvSpPr>
          <p:spPr>
            <a:xfrm>
              <a:off x="2754312" y="548689"/>
              <a:ext cx="4572000" cy="4572000"/>
            </a:xfrm>
            <a:custGeom>
              <a:avLst/>
              <a:gdLst>
                <a:gd name="connsiteX0" fmla="*/ 4495800 w 4572000"/>
                <a:gd name="connsiteY0" fmla="*/ 4115387 h 4572000"/>
                <a:gd name="connsiteX1" fmla="*/ 4343400 w 4572000"/>
                <a:gd name="connsiteY1" fmla="*/ 4115387 h 4572000"/>
                <a:gd name="connsiteX2" fmla="*/ 4343400 w 4572000"/>
                <a:gd name="connsiteY2" fmla="*/ 1143586 h 4572000"/>
                <a:gd name="connsiteX3" fmla="*/ 4114800 w 4572000"/>
                <a:gd name="connsiteY3" fmla="*/ 914986 h 4572000"/>
                <a:gd name="connsiteX4" fmla="*/ 2969762 w 4572000"/>
                <a:gd name="connsiteY4" fmla="*/ 914986 h 4572000"/>
                <a:gd name="connsiteX5" fmla="*/ 2487863 w 4572000"/>
                <a:gd name="connsiteY5" fmla="*/ 29362 h 4572000"/>
                <a:gd name="connsiteX6" fmla="*/ 1602238 w 4572000"/>
                <a:gd name="connsiteY6" fmla="*/ 511260 h 4572000"/>
                <a:gd name="connsiteX7" fmla="*/ 1602238 w 4572000"/>
                <a:gd name="connsiteY7" fmla="*/ 914986 h 4572000"/>
                <a:gd name="connsiteX8" fmla="*/ 457200 w 4572000"/>
                <a:gd name="connsiteY8" fmla="*/ 914986 h 4572000"/>
                <a:gd name="connsiteX9" fmla="*/ 228600 w 4572000"/>
                <a:gd name="connsiteY9" fmla="*/ 1143586 h 4572000"/>
                <a:gd name="connsiteX10" fmla="*/ 228600 w 4572000"/>
                <a:gd name="connsiteY10" fmla="*/ 4115387 h 4572000"/>
                <a:gd name="connsiteX11" fmla="*/ 76200 w 4572000"/>
                <a:gd name="connsiteY11" fmla="*/ 4115387 h 4572000"/>
                <a:gd name="connsiteX12" fmla="*/ 0 w 4572000"/>
                <a:gd name="connsiteY12" fmla="*/ 4191587 h 4572000"/>
                <a:gd name="connsiteX13" fmla="*/ 0 w 4572000"/>
                <a:gd name="connsiteY13" fmla="*/ 4496387 h 4572000"/>
                <a:gd name="connsiteX14" fmla="*/ 76200 w 4572000"/>
                <a:gd name="connsiteY14" fmla="*/ 4572587 h 4572000"/>
                <a:gd name="connsiteX15" fmla="*/ 4495800 w 4572000"/>
                <a:gd name="connsiteY15" fmla="*/ 4572587 h 4572000"/>
                <a:gd name="connsiteX16" fmla="*/ 4572000 w 4572000"/>
                <a:gd name="connsiteY16" fmla="*/ 4496387 h 4572000"/>
                <a:gd name="connsiteX17" fmla="*/ 4572000 w 4572000"/>
                <a:gd name="connsiteY17" fmla="*/ 4191587 h 4572000"/>
                <a:gd name="connsiteX18" fmla="*/ 4495800 w 4572000"/>
                <a:gd name="connsiteY18" fmla="*/ 4115387 h 4572000"/>
                <a:gd name="connsiteX19" fmla="*/ 4114800 w 4572000"/>
                <a:gd name="connsiteY19" fmla="*/ 1067386 h 4572000"/>
                <a:gd name="connsiteX20" fmla="*/ 4191000 w 4572000"/>
                <a:gd name="connsiteY20" fmla="*/ 1143586 h 4572000"/>
                <a:gd name="connsiteX21" fmla="*/ 4191000 w 4572000"/>
                <a:gd name="connsiteY21" fmla="*/ 4115387 h 4572000"/>
                <a:gd name="connsiteX22" fmla="*/ 4038600 w 4572000"/>
                <a:gd name="connsiteY22" fmla="*/ 4115387 h 4572000"/>
                <a:gd name="connsiteX23" fmla="*/ 4038600 w 4572000"/>
                <a:gd name="connsiteY23" fmla="*/ 1295986 h 4572000"/>
                <a:gd name="connsiteX24" fmla="*/ 3962400 w 4572000"/>
                <a:gd name="connsiteY24" fmla="*/ 1219786 h 4572000"/>
                <a:gd name="connsiteX25" fmla="*/ 2787387 w 4572000"/>
                <a:gd name="connsiteY25" fmla="*/ 1219786 h 4572000"/>
                <a:gd name="connsiteX26" fmla="*/ 2904544 w 4572000"/>
                <a:gd name="connsiteY26" fmla="*/ 1067386 h 4572000"/>
                <a:gd name="connsiteX27" fmla="*/ 2667000 w 4572000"/>
                <a:gd name="connsiteY27" fmla="*/ 4115387 h 4572000"/>
                <a:gd name="connsiteX28" fmla="*/ 2667000 w 4572000"/>
                <a:gd name="connsiteY28" fmla="*/ 3578177 h 4572000"/>
                <a:gd name="connsiteX29" fmla="*/ 2891851 w 4572000"/>
                <a:gd name="connsiteY29" fmla="*/ 3428922 h 4572000"/>
                <a:gd name="connsiteX30" fmla="*/ 2895600 w 4572000"/>
                <a:gd name="connsiteY30" fmla="*/ 3387677 h 4572000"/>
                <a:gd name="connsiteX31" fmla="*/ 2895600 w 4572000"/>
                <a:gd name="connsiteY31" fmla="*/ 3048587 h 4572000"/>
                <a:gd name="connsiteX32" fmla="*/ 2590800 w 4572000"/>
                <a:gd name="connsiteY32" fmla="*/ 2743787 h 4572000"/>
                <a:gd name="connsiteX33" fmla="*/ 2590591 w 4572000"/>
                <a:gd name="connsiteY33" fmla="*/ 2743787 h 4572000"/>
                <a:gd name="connsiteX34" fmla="*/ 2514879 w 4572000"/>
                <a:gd name="connsiteY34" fmla="*/ 2210317 h 4572000"/>
                <a:gd name="connsiteX35" fmla="*/ 1981409 w 4572000"/>
                <a:gd name="connsiteY35" fmla="*/ 2286028 h 4572000"/>
                <a:gd name="connsiteX36" fmla="*/ 1981409 w 4572000"/>
                <a:gd name="connsiteY36" fmla="*/ 2743787 h 4572000"/>
                <a:gd name="connsiteX37" fmla="*/ 1981200 w 4572000"/>
                <a:gd name="connsiteY37" fmla="*/ 2743787 h 4572000"/>
                <a:gd name="connsiteX38" fmla="*/ 1676400 w 4572000"/>
                <a:gd name="connsiteY38" fmla="*/ 3048587 h 4572000"/>
                <a:gd name="connsiteX39" fmla="*/ 1676400 w 4572000"/>
                <a:gd name="connsiteY39" fmla="*/ 3387677 h 4572000"/>
                <a:gd name="connsiteX40" fmla="*/ 1863366 w 4572000"/>
                <a:gd name="connsiteY40" fmla="*/ 3581987 h 4572000"/>
                <a:gd name="connsiteX41" fmla="*/ 1905000 w 4572000"/>
                <a:gd name="connsiteY41" fmla="*/ 3578177 h 4572000"/>
                <a:gd name="connsiteX42" fmla="*/ 1905000 w 4572000"/>
                <a:gd name="connsiteY42" fmla="*/ 4115387 h 4572000"/>
                <a:gd name="connsiteX43" fmla="*/ 685800 w 4572000"/>
                <a:gd name="connsiteY43" fmla="*/ 4115387 h 4572000"/>
                <a:gd name="connsiteX44" fmla="*/ 685800 w 4572000"/>
                <a:gd name="connsiteY44" fmla="*/ 1372186 h 4572000"/>
                <a:gd name="connsiteX45" fmla="*/ 2013433 w 4572000"/>
                <a:gd name="connsiteY45" fmla="*/ 1372186 h 4572000"/>
                <a:gd name="connsiteX46" fmla="*/ 2558567 w 4572000"/>
                <a:gd name="connsiteY46" fmla="*/ 1372186 h 4572000"/>
                <a:gd name="connsiteX47" fmla="*/ 3886200 w 4572000"/>
                <a:gd name="connsiteY47" fmla="*/ 1372186 h 4572000"/>
                <a:gd name="connsiteX48" fmla="*/ 3886200 w 4572000"/>
                <a:gd name="connsiteY48" fmla="*/ 4115387 h 4572000"/>
                <a:gd name="connsiteX49" fmla="*/ 2209800 w 4572000"/>
                <a:gd name="connsiteY49" fmla="*/ 3505787 h 4572000"/>
                <a:gd name="connsiteX50" fmla="*/ 2209800 w 4572000"/>
                <a:gd name="connsiteY50" fmla="*/ 4115387 h 4572000"/>
                <a:gd name="connsiteX51" fmla="*/ 2057400 w 4572000"/>
                <a:gd name="connsiteY51" fmla="*/ 4115387 h 4572000"/>
                <a:gd name="connsiteX52" fmla="*/ 2057400 w 4572000"/>
                <a:gd name="connsiteY52" fmla="*/ 3048587 h 4572000"/>
                <a:gd name="connsiteX53" fmla="*/ 1905000 w 4572000"/>
                <a:gd name="connsiteY53" fmla="*/ 3048587 h 4572000"/>
                <a:gd name="connsiteX54" fmla="*/ 1905000 w 4572000"/>
                <a:gd name="connsiteY54" fmla="*/ 3391487 h 4572000"/>
                <a:gd name="connsiteX55" fmla="*/ 1893570 w 4572000"/>
                <a:gd name="connsiteY55" fmla="*/ 3418681 h 4572000"/>
                <a:gd name="connsiteX56" fmla="*/ 1866138 w 4572000"/>
                <a:gd name="connsiteY56" fmla="*/ 3429587 h 4572000"/>
                <a:gd name="connsiteX57" fmla="*/ 1828800 w 4572000"/>
                <a:gd name="connsiteY57" fmla="*/ 3387677 h 4572000"/>
                <a:gd name="connsiteX58" fmla="*/ 1828800 w 4572000"/>
                <a:gd name="connsiteY58" fmla="*/ 3048587 h 4572000"/>
                <a:gd name="connsiteX59" fmla="*/ 1981200 w 4572000"/>
                <a:gd name="connsiteY59" fmla="*/ 2896187 h 4572000"/>
                <a:gd name="connsiteX60" fmla="*/ 2590800 w 4572000"/>
                <a:gd name="connsiteY60" fmla="*/ 2896187 h 4572000"/>
                <a:gd name="connsiteX61" fmla="*/ 2743200 w 4572000"/>
                <a:gd name="connsiteY61" fmla="*/ 3048587 h 4572000"/>
                <a:gd name="connsiteX62" fmla="*/ 2743200 w 4572000"/>
                <a:gd name="connsiteY62" fmla="*/ 3387677 h 4572000"/>
                <a:gd name="connsiteX63" fmla="*/ 2705843 w 4572000"/>
                <a:gd name="connsiteY63" fmla="*/ 3429587 h 4572000"/>
                <a:gd name="connsiteX64" fmla="*/ 2678411 w 4572000"/>
                <a:gd name="connsiteY64" fmla="*/ 3418681 h 4572000"/>
                <a:gd name="connsiteX65" fmla="*/ 2667000 w 4572000"/>
                <a:gd name="connsiteY65" fmla="*/ 3391487 h 4572000"/>
                <a:gd name="connsiteX66" fmla="*/ 2667000 w 4572000"/>
                <a:gd name="connsiteY66" fmla="*/ 3048587 h 4572000"/>
                <a:gd name="connsiteX67" fmla="*/ 2514600 w 4572000"/>
                <a:gd name="connsiteY67" fmla="*/ 3048587 h 4572000"/>
                <a:gd name="connsiteX68" fmla="*/ 2514600 w 4572000"/>
                <a:gd name="connsiteY68" fmla="*/ 4115387 h 4572000"/>
                <a:gd name="connsiteX69" fmla="*/ 2362200 w 4572000"/>
                <a:gd name="connsiteY69" fmla="*/ 4115387 h 4572000"/>
                <a:gd name="connsiteX70" fmla="*/ 2362200 w 4572000"/>
                <a:gd name="connsiteY70" fmla="*/ 3505787 h 4572000"/>
                <a:gd name="connsiteX71" fmla="*/ 2057400 w 4572000"/>
                <a:gd name="connsiteY71" fmla="*/ 2515187 h 4572000"/>
                <a:gd name="connsiteX72" fmla="*/ 2286000 w 4572000"/>
                <a:gd name="connsiteY72" fmla="*/ 2286587 h 4572000"/>
                <a:gd name="connsiteX73" fmla="*/ 2514600 w 4572000"/>
                <a:gd name="connsiteY73" fmla="*/ 2515187 h 4572000"/>
                <a:gd name="connsiteX74" fmla="*/ 2286000 w 4572000"/>
                <a:gd name="connsiteY74" fmla="*/ 2743787 h 4572000"/>
                <a:gd name="connsiteX75" fmla="*/ 2057400 w 4572000"/>
                <a:gd name="connsiteY75" fmla="*/ 2515187 h 4572000"/>
                <a:gd name="connsiteX76" fmla="*/ 2286000 w 4572000"/>
                <a:gd name="connsiteY76" fmla="*/ 152986 h 4572000"/>
                <a:gd name="connsiteX77" fmla="*/ 2846537 w 4572000"/>
                <a:gd name="connsiteY77" fmla="*/ 713523 h 4572000"/>
                <a:gd name="connsiteX78" fmla="*/ 2286000 w 4572000"/>
                <a:gd name="connsiteY78" fmla="*/ 1274060 h 4572000"/>
                <a:gd name="connsiteX79" fmla="*/ 1725463 w 4572000"/>
                <a:gd name="connsiteY79" fmla="*/ 713523 h 4572000"/>
                <a:gd name="connsiteX80" fmla="*/ 2286000 w 4572000"/>
                <a:gd name="connsiteY80" fmla="*/ 152986 h 4572000"/>
                <a:gd name="connsiteX81" fmla="*/ 381000 w 4572000"/>
                <a:gd name="connsiteY81" fmla="*/ 1143586 h 4572000"/>
                <a:gd name="connsiteX82" fmla="*/ 457200 w 4572000"/>
                <a:gd name="connsiteY82" fmla="*/ 1067386 h 4572000"/>
                <a:gd name="connsiteX83" fmla="*/ 1667485 w 4572000"/>
                <a:gd name="connsiteY83" fmla="*/ 1067386 h 4572000"/>
                <a:gd name="connsiteX84" fmla="*/ 1784642 w 4572000"/>
                <a:gd name="connsiteY84" fmla="*/ 1219786 h 4572000"/>
                <a:gd name="connsiteX85" fmla="*/ 609600 w 4572000"/>
                <a:gd name="connsiteY85" fmla="*/ 1219786 h 4572000"/>
                <a:gd name="connsiteX86" fmla="*/ 533400 w 4572000"/>
                <a:gd name="connsiteY86" fmla="*/ 1295986 h 4572000"/>
                <a:gd name="connsiteX87" fmla="*/ 533400 w 4572000"/>
                <a:gd name="connsiteY87" fmla="*/ 4115387 h 4572000"/>
                <a:gd name="connsiteX88" fmla="*/ 381000 w 4572000"/>
                <a:gd name="connsiteY88" fmla="*/ 4115387 h 4572000"/>
                <a:gd name="connsiteX89" fmla="*/ 4419600 w 4572000"/>
                <a:gd name="connsiteY89" fmla="*/ 4420187 h 4572000"/>
                <a:gd name="connsiteX90" fmla="*/ 152400 w 4572000"/>
                <a:gd name="connsiteY90" fmla="*/ 4420187 h 4572000"/>
                <a:gd name="connsiteX91" fmla="*/ 152400 w 4572000"/>
                <a:gd name="connsiteY91" fmla="*/ 4267787 h 4572000"/>
                <a:gd name="connsiteX92" fmla="*/ 4419600 w 4572000"/>
                <a:gd name="connsiteY92" fmla="*/ 4267787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572000" h="4572000">
                  <a:moveTo>
                    <a:pt x="4495800" y="4115387"/>
                  </a:moveTo>
                  <a:lnTo>
                    <a:pt x="4343400" y="4115387"/>
                  </a:lnTo>
                  <a:lnTo>
                    <a:pt x="4343400" y="1143586"/>
                  </a:lnTo>
                  <a:cubicBezTo>
                    <a:pt x="4343253" y="1017395"/>
                    <a:pt x="4240992" y="915133"/>
                    <a:pt x="4114800" y="914986"/>
                  </a:cubicBezTo>
                  <a:lnTo>
                    <a:pt x="2969762" y="914986"/>
                  </a:lnTo>
                  <a:cubicBezTo>
                    <a:pt x="3081248" y="537355"/>
                    <a:pt x="2865495" y="140848"/>
                    <a:pt x="2487863" y="29362"/>
                  </a:cubicBezTo>
                  <a:cubicBezTo>
                    <a:pt x="2110232" y="-82125"/>
                    <a:pt x="1713724" y="133629"/>
                    <a:pt x="1602238" y="511260"/>
                  </a:cubicBezTo>
                  <a:cubicBezTo>
                    <a:pt x="1563338" y="643024"/>
                    <a:pt x="1563338" y="783222"/>
                    <a:pt x="1602238" y="914986"/>
                  </a:cubicBezTo>
                  <a:lnTo>
                    <a:pt x="457200" y="914986"/>
                  </a:lnTo>
                  <a:cubicBezTo>
                    <a:pt x="331009" y="915133"/>
                    <a:pt x="228747" y="1017395"/>
                    <a:pt x="228600" y="1143586"/>
                  </a:cubicBezTo>
                  <a:lnTo>
                    <a:pt x="228600" y="4115387"/>
                  </a:lnTo>
                  <a:lnTo>
                    <a:pt x="76200" y="4115387"/>
                  </a:lnTo>
                  <a:cubicBezTo>
                    <a:pt x="34116" y="4115387"/>
                    <a:pt x="0" y="4149502"/>
                    <a:pt x="0" y="4191587"/>
                  </a:cubicBezTo>
                  <a:lnTo>
                    <a:pt x="0" y="4496387"/>
                  </a:lnTo>
                  <a:cubicBezTo>
                    <a:pt x="0" y="4538471"/>
                    <a:pt x="34116" y="4572587"/>
                    <a:pt x="76200" y="4572587"/>
                  </a:cubicBezTo>
                  <a:lnTo>
                    <a:pt x="4495800" y="4572587"/>
                  </a:lnTo>
                  <a:cubicBezTo>
                    <a:pt x="4537884" y="4572587"/>
                    <a:pt x="4572000" y="4538471"/>
                    <a:pt x="4572000" y="4496387"/>
                  </a:cubicBezTo>
                  <a:lnTo>
                    <a:pt x="4572000" y="4191587"/>
                  </a:lnTo>
                  <a:cubicBezTo>
                    <a:pt x="4572000" y="4149502"/>
                    <a:pt x="4537884" y="4115387"/>
                    <a:pt x="4495800" y="4115387"/>
                  </a:cubicBezTo>
                  <a:close/>
                  <a:moveTo>
                    <a:pt x="4114800" y="1067386"/>
                  </a:moveTo>
                  <a:cubicBezTo>
                    <a:pt x="4156865" y="1067434"/>
                    <a:pt x="4190953" y="1101522"/>
                    <a:pt x="4191000" y="1143586"/>
                  </a:cubicBezTo>
                  <a:lnTo>
                    <a:pt x="4191000" y="4115387"/>
                  </a:lnTo>
                  <a:lnTo>
                    <a:pt x="4038600" y="4115387"/>
                  </a:lnTo>
                  <a:lnTo>
                    <a:pt x="4038600" y="1295986"/>
                  </a:lnTo>
                  <a:cubicBezTo>
                    <a:pt x="4038600" y="1253902"/>
                    <a:pt x="4004484" y="1219786"/>
                    <a:pt x="3962400" y="1219786"/>
                  </a:cubicBezTo>
                  <a:lnTo>
                    <a:pt x="2787387" y="1219786"/>
                  </a:lnTo>
                  <a:cubicBezTo>
                    <a:pt x="2833103" y="1174476"/>
                    <a:pt x="2872509" y="1123215"/>
                    <a:pt x="2904544" y="1067386"/>
                  </a:cubicBezTo>
                  <a:close/>
                  <a:moveTo>
                    <a:pt x="2667000" y="4115387"/>
                  </a:moveTo>
                  <a:lnTo>
                    <a:pt x="2667000" y="3578177"/>
                  </a:lnTo>
                  <a:cubicBezTo>
                    <a:pt x="2770307" y="3599052"/>
                    <a:pt x="2870975" y="3532228"/>
                    <a:pt x="2891851" y="3428922"/>
                  </a:cubicBezTo>
                  <a:cubicBezTo>
                    <a:pt x="2894593" y="3415350"/>
                    <a:pt x="2895850" y="3401520"/>
                    <a:pt x="2895600" y="3387677"/>
                  </a:cubicBezTo>
                  <a:lnTo>
                    <a:pt x="2895600" y="3048587"/>
                  </a:lnTo>
                  <a:cubicBezTo>
                    <a:pt x="2895411" y="2880329"/>
                    <a:pt x="2759058" y="2743975"/>
                    <a:pt x="2590800" y="2743787"/>
                  </a:cubicBezTo>
                  <a:lnTo>
                    <a:pt x="2590591" y="2743787"/>
                  </a:lnTo>
                  <a:cubicBezTo>
                    <a:pt x="2716997" y="2575566"/>
                    <a:pt x="2683100" y="2336723"/>
                    <a:pt x="2514879" y="2210317"/>
                  </a:cubicBezTo>
                  <a:cubicBezTo>
                    <a:pt x="2346659" y="2083910"/>
                    <a:pt x="2107816" y="2117808"/>
                    <a:pt x="1981409" y="2286028"/>
                  </a:cubicBezTo>
                  <a:cubicBezTo>
                    <a:pt x="1879530" y="2421609"/>
                    <a:pt x="1879530" y="2608206"/>
                    <a:pt x="1981409" y="2743787"/>
                  </a:cubicBezTo>
                  <a:lnTo>
                    <a:pt x="1981200" y="2743787"/>
                  </a:lnTo>
                  <a:cubicBezTo>
                    <a:pt x="1812942" y="2743975"/>
                    <a:pt x="1676589" y="2880329"/>
                    <a:pt x="1676400" y="3048587"/>
                  </a:cubicBezTo>
                  <a:lnTo>
                    <a:pt x="1676400" y="3387677"/>
                  </a:lnTo>
                  <a:cubicBezTo>
                    <a:pt x="1675827" y="3492387"/>
                    <a:pt x="1758711" y="3578527"/>
                    <a:pt x="1863366" y="3581987"/>
                  </a:cubicBezTo>
                  <a:cubicBezTo>
                    <a:pt x="1877342" y="3582249"/>
                    <a:pt x="1891304" y="3580972"/>
                    <a:pt x="1905000" y="3578177"/>
                  </a:cubicBezTo>
                  <a:lnTo>
                    <a:pt x="1905000" y="4115387"/>
                  </a:lnTo>
                  <a:lnTo>
                    <a:pt x="685800" y="4115387"/>
                  </a:lnTo>
                  <a:lnTo>
                    <a:pt x="685800" y="1372186"/>
                  </a:lnTo>
                  <a:lnTo>
                    <a:pt x="2013433" y="1372186"/>
                  </a:lnTo>
                  <a:cubicBezTo>
                    <a:pt x="2187940" y="1444552"/>
                    <a:pt x="2384061" y="1444552"/>
                    <a:pt x="2558567" y="1372186"/>
                  </a:cubicBezTo>
                  <a:lnTo>
                    <a:pt x="3886200" y="1372186"/>
                  </a:lnTo>
                  <a:lnTo>
                    <a:pt x="3886200" y="4115387"/>
                  </a:lnTo>
                  <a:close/>
                  <a:moveTo>
                    <a:pt x="2209800" y="3505787"/>
                  </a:moveTo>
                  <a:lnTo>
                    <a:pt x="2209800" y="4115387"/>
                  </a:lnTo>
                  <a:lnTo>
                    <a:pt x="2057400" y="4115387"/>
                  </a:lnTo>
                  <a:lnTo>
                    <a:pt x="2057400" y="3048587"/>
                  </a:lnTo>
                  <a:lnTo>
                    <a:pt x="1905000" y="3048587"/>
                  </a:lnTo>
                  <a:lnTo>
                    <a:pt x="1905000" y="3391487"/>
                  </a:lnTo>
                  <a:cubicBezTo>
                    <a:pt x="1905014" y="3401722"/>
                    <a:pt x="1900892" y="3411529"/>
                    <a:pt x="1893570" y="3418681"/>
                  </a:cubicBezTo>
                  <a:cubicBezTo>
                    <a:pt x="1886337" y="3425967"/>
                    <a:pt x="1876400" y="3429917"/>
                    <a:pt x="1866138" y="3429587"/>
                  </a:cubicBezTo>
                  <a:cubicBezTo>
                    <a:pt x="1844548" y="3427727"/>
                    <a:pt x="1828164" y="3409337"/>
                    <a:pt x="1828800" y="3387677"/>
                  </a:cubicBezTo>
                  <a:lnTo>
                    <a:pt x="1828800" y="3048587"/>
                  </a:lnTo>
                  <a:cubicBezTo>
                    <a:pt x="1828900" y="2964460"/>
                    <a:pt x="1897073" y="2896286"/>
                    <a:pt x="1981200" y="2896187"/>
                  </a:cubicBezTo>
                  <a:lnTo>
                    <a:pt x="2590800" y="2896187"/>
                  </a:lnTo>
                  <a:cubicBezTo>
                    <a:pt x="2674927" y="2896286"/>
                    <a:pt x="2743100" y="2964460"/>
                    <a:pt x="2743200" y="3048587"/>
                  </a:cubicBezTo>
                  <a:lnTo>
                    <a:pt x="2743200" y="3387677"/>
                  </a:lnTo>
                  <a:cubicBezTo>
                    <a:pt x="2743835" y="3409344"/>
                    <a:pt x="2727441" y="3427736"/>
                    <a:pt x="2705843" y="3429587"/>
                  </a:cubicBezTo>
                  <a:cubicBezTo>
                    <a:pt x="2695624" y="3429680"/>
                    <a:pt x="2685776" y="3425765"/>
                    <a:pt x="2678411" y="3418681"/>
                  </a:cubicBezTo>
                  <a:cubicBezTo>
                    <a:pt x="2671096" y="3411526"/>
                    <a:pt x="2666981" y="3401719"/>
                    <a:pt x="2667000" y="3391487"/>
                  </a:cubicBezTo>
                  <a:lnTo>
                    <a:pt x="2667000" y="3048587"/>
                  </a:lnTo>
                  <a:lnTo>
                    <a:pt x="2514600" y="3048587"/>
                  </a:lnTo>
                  <a:lnTo>
                    <a:pt x="2514600" y="4115387"/>
                  </a:lnTo>
                  <a:lnTo>
                    <a:pt x="2362200" y="4115387"/>
                  </a:lnTo>
                  <a:lnTo>
                    <a:pt x="2362200" y="3505787"/>
                  </a:lnTo>
                  <a:close/>
                  <a:moveTo>
                    <a:pt x="2057400" y="2515187"/>
                  </a:moveTo>
                  <a:cubicBezTo>
                    <a:pt x="2057400" y="2388934"/>
                    <a:pt x="2159748" y="2286587"/>
                    <a:pt x="2286000" y="2286587"/>
                  </a:cubicBezTo>
                  <a:cubicBezTo>
                    <a:pt x="2412252" y="2286587"/>
                    <a:pt x="2514600" y="2388934"/>
                    <a:pt x="2514600" y="2515187"/>
                  </a:cubicBezTo>
                  <a:cubicBezTo>
                    <a:pt x="2514600" y="2641439"/>
                    <a:pt x="2412252" y="2743787"/>
                    <a:pt x="2286000" y="2743787"/>
                  </a:cubicBezTo>
                  <a:cubicBezTo>
                    <a:pt x="2159809" y="2743639"/>
                    <a:pt x="2057547" y="2641378"/>
                    <a:pt x="2057400" y="2515187"/>
                  </a:cubicBezTo>
                  <a:close/>
                  <a:moveTo>
                    <a:pt x="2286000" y="152986"/>
                  </a:moveTo>
                  <a:cubicBezTo>
                    <a:pt x="2595576" y="152986"/>
                    <a:pt x="2846537" y="403947"/>
                    <a:pt x="2846537" y="713523"/>
                  </a:cubicBezTo>
                  <a:cubicBezTo>
                    <a:pt x="2846537" y="1023099"/>
                    <a:pt x="2595576" y="1274060"/>
                    <a:pt x="2286000" y="1274060"/>
                  </a:cubicBezTo>
                  <a:cubicBezTo>
                    <a:pt x="1976424" y="1274060"/>
                    <a:pt x="1725463" y="1023099"/>
                    <a:pt x="1725463" y="713523"/>
                  </a:cubicBezTo>
                  <a:cubicBezTo>
                    <a:pt x="1725815" y="404093"/>
                    <a:pt x="1976570" y="153338"/>
                    <a:pt x="2286000" y="152986"/>
                  </a:cubicBezTo>
                  <a:close/>
                  <a:moveTo>
                    <a:pt x="381000" y="1143586"/>
                  </a:moveTo>
                  <a:cubicBezTo>
                    <a:pt x="381047" y="1101522"/>
                    <a:pt x="415136" y="1067434"/>
                    <a:pt x="457200" y="1067386"/>
                  </a:cubicBezTo>
                  <a:lnTo>
                    <a:pt x="1667485" y="1067386"/>
                  </a:lnTo>
                  <a:cubicBezTo>
                    <a:pt x="1699519" y="1123215"/>
                    <a:pt x="1738926" y="1174476"/>
                    <a:pt x="1784642" y="1219786"/>
                  </a:cubicBezTo>
                  <a:lnTo>
                    <a:pt x="609600" y="1219786"/>
                  </a:lnTo>
                  <a:cubicBezTo>
                    <a:pt x="567516" y="1219786"/>
                    <a:pt x="533400" y="1253902"/>
                    <a:pt x="533400" y="1295986"/>
                  </a:cubicBezTo>
                  <a:lnTo>
                    <a:pt x="533400" y="4115387"/>
                  </a:lnTo>
                  <a:lnTo>
                    <a:pt x="381000" y="4115387"/>
                  </a:lnTo>
                  <a:close/>
                  <a:moveTo>
                    <a:pt x="4419600" y="4420187"/>
                  </a:moveTo>
                  <a:lnTo>
                    <a:pt x="152400" y="4420187"/>
                  </a:lnTo>
                  <a:lnTo>
                    <a:pt x="152400" y="4267787"/>
                  </a:lnTo>
                  <a:lnTo>
                    <a:pt x="4419600" y="42677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4" name="Freeform: Shape 2913">
              <a:extLst>
                <a:ext uri="{FF2B5EF4-FFF2-40B4-BE49-F238E27FC236}">
                  <a16:creationId xmlns:a16="http://schemas.microsoft.com/office/drawing/2014/main" id="{5E72950A-47D3-499D-B015-FB082499F526}"/>
                </a:ext>
              </a:extLst>
            </p:cNvPr>
            <p:cNvSpPr/>
            <p:nvPr/>
          </p:nvSpPr>
          <p:spPr>
            <a:xfrm>
              <a:off x="4659312" y="854075"/>
              <a:ext cx="762000" cy="762000"/>
            </a:xfrm>
            <a:custGeom>
              <a:avLst/>
              <a:gdLst>
                <a:gd name="connsiteX0" fmla="*/ 76200 w 762000"/>
                <a:gd name="connsiteY0" fmla="*/ 609600 h 762000"/>
                <a:gd name="connsiteX1" fmla="*/ 152400 w 762000"/>
                <a:gd name="connsiteY1" fmla="*/ 609600 h 762000"/>
                <a:gd name="connsiteX2" fmla="*/ 152400 w 762000"/>
                <a:gd name="connsiteY2" fmla="*/ 685800 h 762000"/>
                <a:gd name="connsiteX3" fmla="*/ 228600 w 762000"/>
                <a:gd name="connsiteY3" fmla="*/ 762000 h 762000"/>
                <a:gd name="connsiteX4" fmla="*/ 533400 w 762000"/>
                <a:gd name="connsiteY4" fmla="*/ 762000 h 762000"/>
                <a:gd name="connsiteX5" fmla="*/ 609600 w 762000"/>
                <a:gd name="connsiteY5" fmla="*/ 685800 h 762000"/>
                <a:gd name="connsiteX6" fmla="*/ 609600 w 762000"/>
                <a:gd name="connsiteY6" fmla="*/ 609600 h 762000"/>
                <a:gd name="connsiteX7" fmla="*/ 685800 w 762000"/>
                <a:gd name="connsiteY7" fmla="*/ 609600 h 762000"/>
                <a:gd name="connsiteX8" fmla="*/ 762000 w 762000"/>
                <a:gd name="connsiteY8" fmla="*/ 533400 h 762000"/>
                <a:gd name="connsiteX9" fmla="*/ 762000 w 762000"/>
                <a:gd name="connsiteY9" fmla="*/ 228600 h 762000"/>
                <a:gd name="connsiteX10" fmla="*/ 685800 w 762000"/>
                <a:gd name="connsiteY10" fmla="*/ 152400 h 762000"/>
                <a:gd name="connsiteX11" fmla="*/ 609600 w 762000"/>
                <a:gd name="connsiteY11" fmla="*/ 152400 h 762000"/>
                <a:gd name="connsiteX12" fmla="*/ 609600 w 762000"/>
                <a:gd name="connsiteY12" fmla="*/ 76200 h 762000"/>
                <a:gd name="connsiteX13" fmla="*/ 533400 w 762000"/>
                <a:gd name="connsiteY13" fmla="*/ 0 h 762000"/>
                <a:gd name="connsiteX14" fmla="*/ 228600 w 762000"/>
                <a:gd name="connsiteY14" fmla="*/ 0 h 762000"/>
                <a:gd name="connsiteX15" fmla="*/ 152400 w 762000"/>
                <a:gd name="connsiteY15" fmla="*/ 76200 h 762000"/>
                <a:gd name="connsiteX16" fmla="*/ 152400 w 762000"/>
                <a:gd name="connsiteY16" fmla="*/ 152400 h 762000"/>
                <a:gd name="connsiteX17" fmla="*/ 76200 w 762000"/>
                <a:gd name="connsiteY17" fmla="*/ 152400 h 762000"/>
                <a:gd name="connsiteX18" fmla="*/ 0 w 762000"/>
                <a:gd name="connsiteY18" fmla="*/ 228600 h 762000"/>
                <a:gd name="connsiteX19" fmla="*/ 0 w 762000"/>
                <a:gd name="connsiteY19" fmla="*/ 533400 h 762000"/>
                <a:gd name="connsiteX20" fmla="*/ 76200 w 762000"/>
                <a:gd name="connsiteY20" fmla="*/ 609600 h 762000"/>
                <a:gd name="connsiteX21" fmla="*/ 152400 w 762000"/>
                <a:gd name="connsiteY21" fmla="*/ 304800 h 762000"/>
                <a:gd name="connsiteX22" fmla="*/ 228600 w 762000"/>
                <a:gd name="connsiteY22" fmla="*/ 304800 h 762000"/>
                <a:gd name="connsiteX23" fmla="*/ 304800 w 762000"/>
                <a:gd name="connsiteY23" fmla="*/ 228600 h 762000"/>
                <a:gd name="connsiteX24" fmla="*/ 304800 w 762000"/>
                <a:gd name="connsiteY24" fmla="*/ 152400 h 762000"/>
                <a:gd name="connsiteX25" fmla="*/ 457200 w 762000"/>
                <a:gd name="connsiteY25" fmla="*/ 152400 h 762000"/>
                <a:gd name="connsiteX26" fmla="*/ 457200 w 762000"/>
                <a:gd name="connsiteY26" fmla="*/ 228600 h 762000"/>
                <a:gd name="connsiteX27" fmla="*/ 533400 w 762000"/>
                <a:gd name="connsiteY27" fmla="*/ 304800 h 762000"/>
                <a:gd name="connsiteX28" fmla="*/ 609600 w 762000"/>
                <a:gd name="connsiteY28" fmla="*/ 304800 h 762000"/>
                <a:gd name="connsiteX29" fmla="*/ 609600 w 762000"/>
                <a:gd name="connsiteY29" fmla="*/ 457200 h 762000"/>
                <a:gd name="connsiteX30" fmla="*/ 533400 w 762000"/>
                <a:gd name="connsiteY30" fmla="*/ 457200 h 762000"/>
                <a:gd name="connsiteX31" fmla="*/ 457200 w 762000"/>
                <a:gd name="connsiteY31" fmla="*/ 533400 h 762000"/>
                <a:gd name="connsiteX32" fmla="*/ 457200 w 762000"/>
                <a:gd name="connsiteY32" fmla="*/ 609600 h 762000"/>
                <a:gd name="connsiteX33" fmla="*/ 304800 w 762000"/>
                <a:gd name="connsiteY33" fmla="*/ 609600 h 762000"/>
                <a:gd name="connsiteX34" fmla="*/ 304800 w 762000"/>
                <a:gd name="connsiteY34" fmla="*/ 533400 h 762000"/>
                <a:gd name="connsiteX35" fmla="*/ 228600 w 762000"/>
                <a:gd name="connsiteY35" fmla="*/ 457200 h 762000"/>
                <a:gd name="connsiteX36" fmla="*/ 152400 w 762000"/>
                <a:gd name="connsiteY36" fmla="*/ 4572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62000" h="762000">
                  <a:moveTo>
                    <a:pt x="76200" y="609600"/>
                  </a:moveTo>
                  <a:lnTo>
                    <a:pt x="152400" y="609600"/>
                  </a:lnTo>
                  <a:lnTo>
                    <a:pt x="152400" y="685800"/>
                  </a:lnTo>
                  <a:cubicBezTo>
                    <a:pt x="152400" y="727884"/>
                    <a:pt x="186516" y="762000"/>
                    <a:pt x="228600" y="762000"/>
                  </a:cubicBezTo>
                  <a:lnTo>
                    <a:pt x="533400" y="762000"/>
                  </a:lnTo>
                  <a:cubicBezTo>
                    <a:pt x="575484" y="762000"/>
                    <a:pt x="609600" y="727884"/>
                    <a:pt x="609600" y="685800"/>
                  </a:cubicBezTo>
                  <a:lnTo>
                    <a:pt x="609600" y="609600"/>
                  </a:lnTo>
                  <a:lnTo>
                    <a:pt x="685800" y="609600"/>
                  </a:lnTo>
                  <a:cubicBezTo>
                    <a:pt x="727884" y="609600"/>
                    <a:pt x="762000" y="575484"/>
                    <a:pt x="762000" y="533400"/>
                  </a:cubicBezTo>
                  <a:lnTo>
                    <a:pt x="762000" y="228600"/>
                  </a:lnTo>
                  <a:cubicBezTo>
                    <a:pt x="762000" y="186516"/>
                    <a:pt x="727884" y="152400"/>
                    <a:pt x="685800" y="152400"/>
                  </a:cubicBezTo>
                  <a:lnTo>
                    <a:pt x="609600" y="152400"/>
                  </a:lnTo>
                  <a:lnTo>
                    <a:pt x="609600" y="76200"/>
                  </a:lnTo>
                  <a:cubicBezTo>
                    <a:pt x="609600" y="34116"/>
                    <a:pt x="575484" y="0"/>
                    <a:pt x="533400" y="0"/>
                  </a:cubicBezTo>
                  <a:lnTo>
                    <a:pt x="228600" y="0"/>
                  </a:lnTo>
                  <a:cubicBezTo>
                    <a:pt x="186516" y="0"/>
                    <a:pt x="152400" y="34116"/>
                    <a:pt x="152400" y="76200"/>
                  </a:cubicBezTo>
                  <a:lnTo>
                    <a:pt x="152400" y="152400"/>
                  </a:lnTo>
                  <a:lnTo>
                    <a:pt x="76200" y="152400"/>
                  </a:lnTo>
                  <a:cubicBezTo>
                    <a:pt x="34116" y="152400"/>
                    <a:pt x="0" y="186516"/>
                    <a:pt x="0" y="228600"/>
                  </a:cubicBezTo>
                  <a:lnTo>
                    <a:pt x="0" y="533400"/>
                  </a:lnTo>
                  <a:cubicBezTo>
                    <a:pt x="0" y="575484"/>
                    <a:pt x="34116" y="609600"/>
                    <a:pt x="76200" y="609600"/>
                  </a:cubicBezTo>
                  <a:close/>
                  <a:moveTo>
                    <a:pt x="152400" y="304800"/>
                  </a:moveTo>
                  <a:lnTo>
                    <a:pt x="228600" y="304800"/>
                  </a:lnTo>
                  <a:cubicBezTo>
                    <a:pt x="270684" y="304800"/>
                    <a:pt x="304800" y="270684"/>
                    <a:pt x="304800" y="228600"/>
                  </a:cubicBezTo>
                  <a:lnTo>
                    <a:pt x="304800" y="152400"/>
                  </a:lnTo>
                  <a:lnTo>
                    <a:pt x="457200" y="152400"/>
                  </a:lnTo>
                  <a:lnTo>
                    <a:pt x="457200" y="228600"/>
                  </a:lnTo>
                  <a:cubicBezTo>
                    <a:pt x="457200" y="270684"/>
                    <a:pt x="491316" y="304800"/>
                    <a:pt x="533400" y="304800"/>
                  </a:cubicBezTo>
                  <a:lnTo>
                    <a:pt x="609600" y="304800"/>
                  </a:lnTo>
                  <a:lnTo>
                    <a:pt x="609600" y="457200"/>
                  </a:lnTo>
                  <a:lnTo>
                    <a:pt x="533400" y="457200"/>
                  </a:lnTo>
                  <a:cubicBezTo>
                    <a:pt x="491316" y="457200"/>
                    <a:pt x="457200" y="491316"/>
                    <a:pt x="457200" y="533400"/>
                  </a:cubicBezTo>
                  <a:lnTo>
                    <a:pt x="457200" y="609600"/>
                  </a:lnTo>
                  <a:lnTo>
                    <a:pt x="304800" y="609600"/>
                  </a:lnTo>
                  <a:lnTo>
                    <a:pt x="304800" y="533400"/>
                  </a:lnTo>
                  <a:cubicBezTo>
                    <a:pt x="304800" y="491316"/>
                    <a:pt x="270684" y="457200"/>
                    <a:pt x="228600" y="457200"/>
                  </a:cubicBezTo>
                  <a:lnTo>
                    <a:pt x="152400" y="4572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15" name="Graphic 56">
            <a:extLst>
              <a:ext uri="{FF2B5EF4-FFF2-40B4-BE49-F238E27FC236}">
                <a16:creationId xmlns:a16="http://schemas.microsoft.com/office/drawing/2014/main" id="{FED00724-286F-4BD6-889D-BBFA66FE5D0B}"/>
              </a:ext>
            </a:extLst>
          </p:cNvPr>
          <p:cNvGrpSpPr/>
          <p:nvPr/>
        </p:nvGrpSpPr>
        <p:grpSpPr>
          <a:xfrm>
            <a:off x="4980824" y="2367101"/>
            <a:ext cx="720000" cy="720000"/>
            <a:chOff x="2601912" y="396875"/>
            <a:chExt cx="4876800" cy="4876800"/>
          </a:xfrm>
        </p:grpSpPr>
        <p:sp>
          <p:nvSpPr>
            <p:cNvPr id="2916" name="Freeform: Shape 2915">
              <a:extLst>
                <a:ext uri="{FF2B5EF4-FFF2-40B4-BE49-F238E27FC236}">
                  <a16:creationId xmlns:a16="http://schemas.microsoft.com/office/drawing/2014/main" id="{4AF7627D-EA79-4FD4-A940-2EB97D96DA12}"/>
                </a:ext>
              </a:extLst>
            </p:cNvPr>
            <p:cNvSpPr/>
            <p:nvPr/>
          </p:nvSpPr>
          <p:spPr>
            <a:xfrm>
              <a:off x="6411912" y="2225675"/>
              <a:ext cx="609600" cy="457200"/>
            </a:xfrm>
            <a:custGeom>
              <a:avLst/>
              <a:gdLst>
                <a:gd name="connsiteX0" fmla="*/ 0 w 609600"/>
                <a:gd name="connsiteY0" fmla="*/ 0 h 457200"/>
                <a:gd name="connsiteX1" fmla="*/ 609600 w 609600"/>
                <a:gd name="connsiteY1" fmla="*/ 0 h 457200"/>
                <a:gd name="connsiteX2" fmla="*/ 609600 w 609600"/>
                <a:gd name="connsiteY2" fmla="*/ 457200 h 457200"/>
                <a:gd name="connsiteX3" fmla="*/ 0 w 609600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457200">
                  <a:moveTo>
                    <a:pt x="0" y="0"/>
                  </a:moveTo>
                  <a:lnTo>
                    <a:pt x="609600" y="0"/>
                  </a:lnTo>
                  <a:lnTo>
                    <a:pt x="609600" y="457200"/>
                  </a:lnTo>
                  <a:lnTo>
                    <a:pt x="0" y="4572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7" name="Freeform: Shape 2916">
              <a:extLst>
                <a:ext uri="{FF2B5EF4-FFF2-40B4-BE49-F238E27FC236}">
                  <a16:creationId xmlns:a16="http://schemas.microsoft.com/office/drawing/2014/main" id="{E7D3C4C7-FC2A-4B96-87B6-F92E903A3B6F}"/>
                </a:ext>
              </a:extLst>
            </p:cNvPr>
            <p:cNvSpPr/>
            <p:nvPr/>
          </p:nvSpPr>
          <p:spPr>
            <a:xfrm>
              <a:off x="6640512" y="2149475"/>
              <a:ext cx="152400" cy="609600"/>
            </a:xfrm>
            <a:custGeom>
              <a:avLst/>
              <a:gdLst>
                <a:gd name="connsiteX0" fmla="*/ 76200 w 152400"/>
                <a:gd name="connsiteY0" fmla="*/ 609600 h 609600"/>
                <a:gd name="connsiteX1" fmla="*/ 0 w 152400"/>
                <a:gd name="connsiteY1" fmla="*/ 533400 h 609600"/>
                <a:gd name="connsiteX2" fmla="*/ 0 w 152400"/>
                <a:gd name="connsiteY2" fmla="*/ 76200 h 609600"/>
                <a:gd name="connsiteX3" fmla="*/ 76200 w 152400"/>
                <a:gd name="connsiteY3" fmla="*/ 0 h 609600"/>
                <a:gd name="connsiteX4" fmla="*/ 152400 w 152400"/>
                <a:gd name="connsiteY4" fmla="*/ 76200 h 609600"/>
                <a:gd name="connsiteX5" fmla="*/ 152400 w 152400"/>
                <a:gd name="connsiteY5" fmla="*/ 533400 h 609600"/>
                <a:gd name="connsiteX6" fmla="*/ 76200 w 152400"/>
                <a:gd name="connsiteY6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609600">
                  <a:moveTo>
                    <a:pt x="76200" y="609600"/>
                  </a:moveTo>
                  <a:cubicBezTo>
                    <a:pt x="34116" y="609600"/>
                    <a:pt x="0" y="575484"/>
                    <a:pt x="0" y="5334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533400"/>
                  </a:lnTo>
                  <a:cubicBezTo>
                    <a:pt x="152400" y="575484"/>
                    <a:pt x="118284" y="609600"/>
                    <a:pt x="76200" y="609600"/>
                  </a:cubicBez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8" name="Freeform: Shape 2917">
              <a:extLst>
                <a:ext uri="{FF2B5EF4-FFF2-40B4-BE49-F238E27FC236}">
                  <a16:creationId xmlns:a16="http://schemas.microsoft.com/office/drawing/2014/main" id="{7737B4EA-4288-425D-B11C-C7955D4FFF27}"/>
                </a:ext>
              </a:extLst>
            </p:cNvPr>
            <p:cNvSpPr/>
            <p:nvPr/>
          </p:nvSpPr>
          <p:spPr>
            <a:xfrm>
              <a:off x="58785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19" name="Freeform: Shape 2918">
              <a:extLst>
                <a:ext uri="{FF2B5EF4-FFF2-40B4-BE49-F238E27FC236}">
                  <a16:creationId xmlns:a16="http://schemas.microsoft.com/office/drawing/2014/main" id="{50ADC75E-D4B9-43C8-84BC-C72A252C8058}"/>
                </a:ext>
              </a:extLst>
            </p:cNvPr>
            <p:cNvSpPr/>
            <p:nvPr/>
          </p:nvSpPr>
          <p:spPr>
            <a:xfrm>
              <a:off x="55737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0" name="Freeform: Shape 2919">
              <a:extLst>
                <a:ext uri="{FF2B5EF4-FFF2-40B4-BE49-F238E27FC236}">
                  <a16:creationId xmlns:a16="http://schemas.microsoft.com/office/drawing/2014/main" id="{A1CB4A9B-ADC5-43D3-A359-19B9F04DE036}"/>
                </a:ext>
              </a:extLst>
            </p:cNvPr>
            <p:cNvSpPr/>
            <p:nvPr/>
          </p:nvSpPr>
          <p:spPr>
            <a:xfrm>
              <a:off x="52689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1" name="Freeform: Shape 2920">
              <a:extLst>
                <a:ext uri="{FF2B5EF4-FFF2-40B4-BE49-F238E27FC236}">
                  <a16:creationId xmlns:a16="http://schemas.microsoft.com/office/drawing/2014/main" id="{D0B303A1-9880-4963-9FBC-E0ACE672343C}"/>
                </a:ext>
              </a:extLst>
            </p:cNvPr>
            <p:cNvSpPr/>
            <p:nvPr/>
          </p:nvSpPr>
          <p:spPr>
            <a:xfrm>
              <a:off x="49641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2" name="Freeform: Shape 2921">
              <a:extLst>
                <a:ext uri="{FF2B5EF4-FFF2-40B4-BE49-F238E27FC236}">
                  <a16:creationId xmlns:a16="http://schemas.microsoft.com/office/drawing/2014/main" id="{FA0B03B7-0E12-47A1-8918-623FC1EC0C99}"/>
                </a:ext>
              </a:extLst>
            </p:cNvPr>
            <p:cNvSpPr/>
            <p:nvPr/>
          </p:nvSpPr>
          <p:spPr>
            <a:xfrm>
              <a:off x="5854411" y="2000999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7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3" name="Freeform: Shape 2922">
              <a:extLst>
                <a:ext uri="{FF2B5EF4-FFF2-40B4-BE49-F238E27FC236}">
                  <a16:creationId xmlns:a16="http://schemas.microsoft.com/office/drawing/2014/main" id="{7FD39635-5978-4864-BF19-2DE1E96D00B0}"/>
                </a:ext>
              </a:extLst>
            </p:cNvPr>
            <p:cNvSpPr/>
            <p:nvPr/>
          </p:nvSpPr>
          <p:spPr>
            <a:xfrm>
              <a:off x="5549603" y="2102596"/>
              <a:ext cx="200025" cy="190500"/>
            </a:xfrm>
            <a:custGeom>
              <a:avLst/>
              <a:gdLst>
                <a:gd name="connsiteX0" fmla="*/ 0 w 200025"/>
                <a:gd name="connsiteY0" fmla="*/ 50810 h 190500"/>
                <a:gd name="connsiteX1" fmla="*/ 152402 w 200025"/>
                <a:gd name="connsiteY1" fmla="*/ 0 h 190500"/>
                <a:gd name="connsiteX2" fmla="*/ 200603 w 200025"/>
                <a:gd name="connsiteY2" fmla="*/ 144577 h 190500"/>
                <a:gd name="connsiteX3" fmla="*/ 48201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10"/>
                  </a:moveTo>
                  <a:lnTo>
                    <a:pt x="152402" y="0"/>
                  </a:lnTo>
                  <a:lnTo>
                    <a:pt x="200603" y="144577"/>
                  </a:lnTo>
                  <a:lnTo>
                    <a:pt x="48201" y="195386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4" name="Freeform: Shape 2923">
              <a:extLst>
                <a:ext uri="{FF2B5EF4-FFF2-40B4-BE49-F238E27FC236}">
                  <a16:creationId xmlns:a16="http://schemas.microsoft.com/office/drawing/2014/main" id="{36C017CD-F270-450A-B961-117B78438337}"/>
                </a:ext>
              </a:extLst>
            </p:cNvPr>
            <p:cNvSpPr/>
            <p:nvPr/>
          </p:nvSpPr>
          <p:spPr>
            <a:xfrm>
              <a:off x="5854383" y="1340570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5" name="Freeform: Shape 2924">
              <a:extLst>
                <a:ext uri="{FF2B5EF4-FFF2-40B4-BE49-F238E27FC236}">
                  <a16:creationId xmlns:a16="http://schemas.microsoft.com/office/drawing/2014/main" id="{380D698F-A657-443D-81F2-D5B1B7CECC6F}"/>
                </a:ext>
              </a:extLst>
            </p:cNvPr>
            <p:cNvSpPr/>
            <p:nvPr/>
          </p:nvSpPr>
          <p:spPr>
            <a:xfrm>
              <a:off x="5549593" y="1238966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6" name="Freeform: Shape 2925">
              <a:extLst>
                <a:ext uri="{FF2B5EF4-FFF2-40B4-BE49-F238E27FC236}">
                  <a16:creationId xmlns:a16="http://schemas.microsoft.com/office/drawing/2014/main" id="{A421BFAE-3145-4706-AEC4-72EBED553EA2}"/>
                </a:ext>
              </a:extLst>
            </p:cNvPr>
            <p:cNvSpPr/>
            <p:nvPr/>
          </p:nvSpPr>
          <p:spPr>
            <a:xfrm>
              <a:off x="5244792" y="1111972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7" name="Freeform: Shape 2926">
              <a:extLst>
                <a:ext uri="{FF2B5EF4-FFF2-40B4-BE49-F238E27FC236}">
                  <a16:creationId xmlns:a16="http://schemas.microsoft.com/office/drawing/2014/main" id="{5967DA96-9D78-4146-B19D-813276303245}"/>
                </a:ext>
              </a:extLst>
            </p:cNvPr>
            <p:cNvSpPr/>
            <p:nvPr/>
          </p:nvSpPr>
          <p:spPr>
            <a:xfrm>
              <a:off x="4940002" y="1010378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8" name="Freeform: Shape 2927">
              <a:extLst>
                <a:ext uri="{FF2B5EF4-FFF2-40B4-BE49-F238E27FC236}">
                  <a16:creationId xmlns:a16="http://schemas.microsoft.com/office/drawing/2014/main" id="{E2E0C6CA-CF77-4698-8492-304FE3E1DB85}"/>
                </a:ext>
              </a:extLst>
            </p:cNvPr>
            <p:cNvSpPr/>
            <p:nvPr/>
          </p:nvSpPr>
          <p:spPr>
            <a:xfrm>
              <a:off x="6183312" y="2682875"/>
              <a:ext cx="1066800" cy="1905000"/>
            </a:xfrm>
            <a:custGeom>
              <a:avLst/>
              <a:gdLst>
                <a:gd name="connsiteX0" fmla="*/ 0 w 1066800"/>
                <a:gd name="connsiteY0" fmla="*/ 0 h 1905000"/>
                <a:gd name="connsiteX1" fmla="*/ 1066800 w 1066800"/>
                <a:gd name="connsiteY1" fmla="*/ 0 h 1905000"/>
                <a:gd name="connsiteX2" fmla="*/ 1066800 w 1066800"/>
                <a:gd name="connsiteY2" fmla="*/ 1905000 h 1905000"/>
                <a:gd name="connsiteX3" fmla="*/ 0 w 1066800"/>
                <a:gd name="connsiteY3" fmla="*/ 190500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1905000">
                  <a:moveTo>
                    <a:pt x="0" y="0"/>
                  </a:moveTo>
                  <a:lnTo>
                    <a:pt x="1066800" y="0"/>
                  </a:lnTo>
                  <a:lnTo>
                    <a:pt x="1066800" y="1905000"/>
                  </a:lnTo>
                  <a:lnTo>
                    <a:pt x="0" y="1905000"/>
                  </a:ln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29" name="Freeform: Shape 2928">
              <a:extLst>
                <a:ext uri="{FF2B5EF4-FFF2-40B4-BE49-F238E27FC236}">
                  <a16:creationId xmlns:a16="http://schemas.microsoft.com/office/drawing/2014/main" id="{C6A9862C-C256-400B-BB48-E7AD831EE430}"/>
                </a:ext>
              </a:extLst>
            </p:cNvPr>
            <p:cNvSpPr/>
            <p:nvPr/>
          </p:nvSpPr>
          <p:spPr>
            <a:xfrm>
              <a:off x="6488112" y="1539875"/>
              <a:ext cx="457200" cy="685800"/>
            </a:xfrm>
            <a:custGeom>
              <a:avLst/>
              <a:gdLst>
                <a:gd name="connsiteX0" fmla="*/ 0 w 457200"/>
                <a:gd name="connsiteY0" fmla="*/ 0 h 685800"/>
                <a:gd name="connsiteX1" fmla="*/ 457200 w 457200"/>
                <a:gd name="connsiteY1" fmla="*/ 0 h 685800"/>
                <a:gd name="connsiteX2" fmla="*/ 457200 w 457200"/>
                <a:gd name="connsiteY2" fmla="*/ 685800 h 685800"/>
                <a:gd name="connsiteX3" fmla="*/ 0 w 457200"/>
                <a:gd name="connsiteY3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685800">
                  <a:moveTo>
                    <a:pt x="0" y="0"/>
                  </a:moveTo>
                  <a:lnTo>
                    <a:pt x="457200" y="0"/>
                  </a:lnTo>
                  <a:lnTo>
                    <a:pt x="457200" y="685800"/>
                  </a:lnTo>
                  <a:lnTo>
                    <a:pt x="0" y="6858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0" name="Freeform: Shape 2929">
              <a:extLst>
                <a:ext uri="{FF2B5EF4-FFF2-40B4-BE49-F238E27FC236}">
                  <a16:creationId xmlns:a16="http://schemas.microsoft.com/office/drawing/2014/main" id="{A2AD421A-0887-494E-B319-EE7AFB6CE762}"/>
                </a:ext>
              </a:extLst>
            </p:cNvPr>
            <p:cNvSpPr/>
            <p:nvPr/>
          </p:nvSpPr>
          <p:spPr>
            <a:xfrm>
              <a:off x="6183312" y="3140075"/>
              <a:ext cx="609600" cy="990600"/>
            </a:xfrm>
            <a:custGeom>
              <a:avLst/>
              <a:gdLst>
                <a:gd name="connsiteX0" fmla="*/ 0 w 609600"/>
                <a:gd name="connsiteY0" fmla="*/ 0 h 990600"/>
                <a:gd name="connsiteX1" fmla="*/ 609600 w 609600"/>
                <a:gd name="connsiteY1" fmla="*/ 0 h 990600"/>
                <a:gd name="connsiteX2" fmla="*/ 609600 w 609600"/>
                <a:gd name="connsiteY2" fmla="*/ 990600 h 990600"/>
                <a:gd name="connsiteX3" fmla="*/ 0 w 609600"/>
                <a:gd name="connsiteY3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990600">
                  <a:moveTo>
                    <a:pt x="0" y="0"/>
                  </a:moveTo>
                  <a:lnTo>
                    <a:pt x="609600" y="0"/>
                  </a:lnTo>
                  <a:lnTo>
                    <a:pt x="609600" y="990600"/>
                  </a:lnTo>
                  <a:lnTo>
                    <a:pt x="0" y="9906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1" name="Freeform: Shape 2930">
              <a:extLst>
                <a:ext uri="{FF2B5EF4-FFF2-40B4-BE49-F238E27FC236}">
                  <a16:creationId xmlns:a16="http://schemas.microsoft.com/office/drawing/2014/main" id="{BFC98B1A-9399-431B-8E53-97D0857CF288}"/>
                </a:ext>
              </a:extLst>
            </p:cNvPr>
            <p:cNvSpPr/>
            <p:nvPr/>
          </p:nvSpPr>
          <p:spPr>
            <a:xfrm>
              <a:off x="6259512" y="1616075"/>
              <a:ext cx="228600" cy="228600"/>
            </a:xfrm>
            <a:custGeom>
              <a:avLst/>
              <a:gdLst>
                <a:gd name="connsiteX0" fmla="*/ 0 w 228600"/>
                <a:gd name="connsiteY0" fmla="*/ 0 h 228600"/>
                <a:gd name="connsiteX1" fmla="*/ 228600 w 228600"/>
                <a:gd name="connsiteY1" fmla="*/ 0 h 228600"/>
                <a:gd name="connsiteX2" fmla="*/ 228600 w 228600"/>
                <a:gd name="connsiteY2" fmla="*/ 228600 h 228600"/>
                <a:gd name="connsiteX3" fmla="*/ 0 w 2286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228600">
                  <a:moveTo>
                    <a:pt x="0" y="0"/>
                  </a:moveTo>
                  <a:lnTo>
                    <a:pt x="228600" y="0"/>
                  </a:lnTo>
                  <a:lnTo>
                    <a:pt x="2286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2" name="Freeform: Shape 2931">
              <a:extLst>
                <a:ext uri="{FF2B5EF4-FFF2-40B4-BE49-F238E27FC236}">
                  <a16:creationId xmlns:a16="http://schemas.microsoft.com/office/drawing/2014/main" id="{C5B06F31-FDB2-4C5B-958F-26BC32E570B0}"/>
                </a:ext>
              </a:extLst>
            </p:cNvPr>
            <p:cNvSpPr/>
            <p:nvPr/>
          </p:nvSpPr>
          <p:spPr>
            <a:xfrm>
              <a:off x="6183312" y="3368675"/>
              <a:ext cx="381000" cy="152400"/>
            </a:xfrm>
            <a:custGeom>
              <a:avLst/>
              <a:gdLst>
                <a:gd name="connsiteX0" fmla="*/ 0 w 381000"/>
                <a:gd name="connsiteY0" fmla="*/ 0 h 152400"/>
                <a:gd name="connsiteX1" fmla="*/ 381000 w 381000"/>
                <a:gd name="connsiteY1" fmla="*/ 0 h 152400"/>
                <a:gd name="connsiteX2" fmla="*/ 381000 w 381000"/>
                <a:gd name="connsiteY2" fmla="*/ 152400 h 152400"/>
                <a:gd name="connsiteX3" fmla="*/ 0 w 3810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152400">
                  <a:moveTo>
                    <a:pt x="0" y="0"/>
                  </a:moveTo>
                  <a:lnTo>
                    <a:pt x="381000" y="0"/>
                  </a:lnTo>
                  <a:lnTo>
                    <a:pt x="3810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3" name="Freeform: Shape 2932">
              <a:extLst>
                <a:ext uri="{FF2B5EF4-FFF2-40B4-BE49-F238E27FC236}">
                  <a16:creationId xmlns:a16="http://schemas.microsoft.com/office/drawing/2014/main" id="{5056F209-075C-46E1-AD99-ACC77FD082FA}"/>
                </a:ext>
              </a:extLst>
            </p:cNvPr>
            <p:cNvSpPr/>
            <p:nvPr/>
          </p:nvSpPr>
          <p:spPr>
            <a:xfrm>
              <a:off x="6411912" y="3673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4" name="Freeform: Shape 2933">
              <a:extLst>
                <a:ext uri="{FF2B5EF4-FFF2-40B4-BE49-F238E27FC236}">
                  <a16:creationId xmlns:a16="http://schemas.microsoft.com/office/drawing/2014/main" id="{C92AD626-987D-4DBA-B898-AEB166DB5268}"/>
                </a:ext>
              </a:extLst>
            </p:cNvPr>
            <p:cNvSpPr/>
            <p:nvPr/>
          </p:nvSpPr>
          <p:spPr>
            <a:xfrm>
              <a:off x="2830512" y="1733204"/>
              <a:ext cx="1295400" cy="609600"/>
            </a:xfrm>
            <a:custGeom>
              <a:avLst/>
              <a:gdLst>
                <a:gd name="connsiteX0" fmla="*/ 0 w 1295400"/>
                <a:gd name="connsiteY0" fmla="*/ 381000 h 609600"/>
                <a:gd name="connsiteX1" fmla="*/ 0 w 1295400"/>
                <a:gd name="connsiteY1" fmla="*/ 0 h 609600"/>
                <a:gd name="connsiteX2" fmla="*/ 1295400 w 1295400"/>
                <a:gd name="connsiteY2" fmla="*/ 533400 h 609600"/>
                <a:gd name="connsiteX3" fmla="*/ 838200 w 1295400"/>
                <a:gd name="connsiteY3" fmla="*/ 609600 h 609600"/>
                <a:gd name="connsiteX4" fmla="*/ 0 w 1295400"/>
                <a:gd name="connsiteY4" fmla="*/ 3810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609600">
                  <a:moveTo>
                    <a:pt x="0" y="381000"/>
                  </a:moveTo>
                  <a:lnTo>
                    <a:pt x="0" y="0"/>
                  </a:lnTo>
                  <a:lnTo>
                    <a:pt x="1295400" y="533400"/>
                  </a:lnTo>
                  <a:lnTo>
                    <a:pt x="838200" y="6096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5" name="Freeform: Shape 2934">
              <a:extLst>
                <a:ext uri="{FF2B5EF4-FFF2-40B4-BE49-F238E27FC236}">
                  <a16:creationId xmlns:a16="http://schemas.microsoft.com/office/drawing/2014/main" id="{C8FB1178-E2B1-4CDC-8BB9-6950EEF363CF}"/>
                </a:ext>
              </a:extLst>
            </p:cNvPr>
            <p:cNvSpPr/>
            <p:nvPr/>
          </p:nvSpPr>
          <p:spPr>
            <a:xfrm>
              <a:off x="2830512" y="1692304"/>
              <a:ext cx="1762125" cy="1790700"/>
            </a:xfrm>
            <a:custGeom>
              <a:avLst/>
              <a:gdLst>
                <a:gd name="connsiteX0" fmla="*/ 0 w 1762125"/>
                <a:gd name="connsiteY0" fmla="*/ 421929 h 1790700"/>
                <a:gd name="connsiteX1" fmla="*/ 762000 w 1762125"/>
                <a:gd name="connsiteY1" fmla="*/ 574329 h 1790700"/>
                <a:gd name="connsiteX2" fmla="*/ 886778 w 1762125"/>
                <a:gd name="connsiteY2" fmla="*/ 424567 h 1790700"/>
                <a:gd name="connsiteX3" fmla="*/ 1527810 w 1762125"/>
                <a:gd name="connsiteY3" fmla="*/ 7191 h 1790700"/>
                <a:gd name="connsiteX4" fmla="*/ 1527810 w 1762125"/>
                <a:gd name="connsiteY4" fmla="*/ 7191 h 1790700"/>
                <a:gd name="connsiteX5" fmla="*/ 1745532 w 1762125"/>
                <a:gd name="connsiteY5" fmla="*/ 102965 h 1790700"/>
                <a:gd name="connsiteX6" fmla="*/ 1745532 w 1762125"/>
                <a:gd name="connsiteY6" fmla="*/ 102965 h 1790700"/>
                <a:gd name="connsiteX7" fmla="*/ 1662260 w 1762125"/>
                <a:gd name="connsiteY7" fmla="*/ 352813 h 1790700"/>
                <a:gd name="connsiteX8" fmla="*/ 1662255 w 1762125"/>
                <a:gd name="connsiteY8" fmla="*/ 352815 h 1790700"/>
                <a:gd name="connsiteX9" fmla="*/ 1662255 w 1762125"/>
                <a:gd name="connsiteY9" fmla="*/ 352815 h 1790700"/>
                <a:gd name="connsiteX10" fmla="*/ 1454906 w 1762125"/>
                <a:gd name="connsiteY10" fmla="*/ 560165 h 1790700"/>
                <a:gd name="connsiteX11" fmla="*/ 1447800 w 1762125"/>
                <a:gd name="connsiteY11" fmla="*/ 574329 h 1790700"/>
                <a:gd name="connsiteX12" fmla="*/ 1676400 w 1762125"/>
                <a:gd name="connsiteY12" fmla="*/ 574329 h 1790700"/>
                <a:gd name="connsiteX13" fmla="*/ 1676400 w 1762125"/>
                <a:gd name="connsiteY13" fmla="*/ 1793528 h 1790700"/>
                <a:gd name="connsiteX14" fmla="*/ 927735 w 1762125"/>
                <a:gd name="connsiteY14" fmla="*/ 1793528 h 1790700"/>
                <a:gd name="connsiteX15" fmla="*/ 644843 w 1762125"/>
                <a:gd name="connsiteY15" fmla="*/ 1676371 h 1790700"/>
                <a:gd name="connsiteX16" fmla="*/ 457200 w 1762125"/>
                <a:gd name="connsiteY16" fmla="*/ 1488728 h 1790700"/>
                <a:gd name="connsiteX17" fmla="*/ 0 w 1762125"/>
                <a:gd name="connsiteY17" fmla="*/ 1336328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62125" h="1790700">
                  <a:moveTo>
                    <a:pt x="0" y="421929"/>
                  </a:moveTo>
                  <a:lnTo>
                    <a:pt x="762000" y="574329"/>
                  </a:lnTo>
                  <a:lnTo>
                    <a:pt x="886778" y="424567"/>
                  </a:lnTo>
                  <a:cubicBezTo>
                    <a:pt x="1053714" y="224248"/>
                    <a:pt x="1277080" y="78815"/>
                    <a:pt x="1527810" y="7191"/>
                  </a:cubicBezTo>
                  <a:lnTo>
                    <a:pt x="1527810" y="7191"/>
                  </a:lnTo>
                  <a:cubicBezTo>
                    <a:pt x="1613975" y="-17432"/>
                    <a:pt x="1705458" y="22810"/>
                    <a:pt x="1745532" y="102965"/>
                  </a:cubicBezTo>
                  <a:lnTo>
                    <a:pt x="1745532" y="102965"/>
                  </a:lnTo>
                  <a:cubicBezTo>
                    <a:pt x="1791531" y="194953"/>
                    <a:pt x="1754249" y="306814"/>
                    <a:pt x="1662260" y="352813"/>
                  </a:cubicBezTo>
                  <a:cubicBezTo>
                    <a:pt x="1662259" y="352814"/>
                    <a:pt x="1662257" y="352814"/>
                    <a:pt x="1662255" y="352815"/>
                  </a:cubicBezTo>
                  <a:lnTo>
                    <a:pt x="1662255" y="352815"/>
                  </a:lnTo>
                  <a:cubicBezTo>
                    <a:pt x="1572526" y="397678"/>
                    <a:pt x="1499768" y="470435"/>
                    <a:pt x="1454906" y="560165"/>
                  </a:cubicBezTo>
                  <a:lnTo>
                    <a:pt x="1447800" y="574329"/>
                  </a:lnTo>
                  <a:lnTo>
                    <a:pt x="1676400" y="574329"/>
                  </a:lnTo>
                  <a:lnTo>
                    <a:pt x="1676400" y="1793528"/>
                  </a:lnTo>
                  <a:lnTo>
                    <a:pt x="927735" y="1793528"/>
                  </a:lnTo>
                  <a:cubicBezTo>
                    <a:pt x="821632" y="1793536"/>
                    <a:pt x="719872" y="1751393"/>
                    <a:pt x="644843" y="1676371"/>
                  </a:cubicBezTo>
                  <a:lnTo>
                    <a:pt x="457200" y="1488728"/>
                  </a:lnTo>
                  <a:lnTo>
                    <a:pt x="0" y="1336328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6" name="Freeform: Shape 2935">
              <a:extLst>
                <a:ext uri="{FF2B5EF4-FFF2-40B4-BE49-F238E27FC236}">
                  <a16:creationId xmlns:a16="http://schemas.microsoft.com/office/drawing/2014/main" id="{F851E773-4A76-4095-BD74-776B0EE1F13A}"/>
                </a:ext>
              </a:extLst>
            </p:cNvPr>
            <p:cNvSpPr/>
            <p:nvPr/>
          </p:nvSpPr>
          <p:spPr>
            <a:xfrm>
              <a:off x="4506912" y="2266633"/>
              <a:ext cx="914400" cy="304800"/>
            </a:xfrm>
            <a:custGeom>
              <a:avLst/>
              <a:gdLst>
                <a:gd name="connsiteX0" fmla="*/ 762000 w 914400"/>
                <a:gd name="connsiteY0" fmla="*/ 304800 h 304800"/>
                <a:gd name="connsiteX1" fmla="*/ 0 w 914400"/>
                <a:gd name="connsiteY1" fmla="*/ 304800 h 304800"/>
                <a:gd name="connsiteX2" fmla="*/ 0 w 914400"/>
                <a:gd name="connsiteY2" fmla="*/ 0 h 304800"/>
                <a:gd name="connsiteX3" fmla="*/ 762000 w 914400"/>
                <a:gd name="connsiteY3" fmla="*/ 0 h 304800"/>
                <a:gd name="connsiteX4" fmla="*/ 914400 w 914400"/>
                <a:gd name="connsiteY4" fmla="*/ 152400 h 304800"/>
                <a:gd name="connsiteX5" fmla="*/ 914400 w 914400"/>
                <a:gd name="connsiteY5" fmla="*/ 152400 h 304800"/>
                <a:gd name="connsiteX6" fmla="*/ 762000 w 914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304800">
                  <a:moveTo>
                    <a:pt x="7620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762000" y="0"/>
                  </a:lnTo>
                  <a:cubicBezTo>
                    <a:pt x="846168" y="0"/>
                    <a:pt x="914400" y="68232"/>
                    <a:pt x="914400" y="152400"/>
                  </a:cubicBezTo>
                  <a:lnTo>
                    <a:pt x="914400" y="152400"/>
                  </a:lnTo>
                  <a:cubicBezTo>
                    <a:pt x="914400" y="236568"/>
                    <a:pt x="846168" y="304800"/>
                    <a:pt x="7620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7" name="Freeform: Shape 2936">
              <a:extLst>
                <a:ext uri="{FF2B5EF4-FFF2-40B4-BE49-F238E27FC236}">
                  <a16:creationId xmlns:a16="http://schemas.microsoft.com/office/drawing/2014/main" id="{F74441AC-DFE4-4B1D-A79F-34A660B44411}"/>
                </a:ext>
              </a:extLst>
            </p:cNvPr>
            <p:cNvSpPr/>
            <p:nvPr/>
          </p:nvSpPr>
          <p:spPr>
            <a:xfrm>
              <a:off x="4659312" y="2495233"/>
              <a:ext cx="733425" cy="76200"/>
            </a:xfrm>
            <a:custGeom>
              <a:avLst/>
              <a:gdLst>
                <a:gd name="connsiteX0" fmla="*/ 741616 w 733425"/>
                <a:gd name="connsiteY0" fmla="*/ 0 h 76200"/>
                <a:gd name="connsiteX1" fmla="*/ 717423 w 733425"/>
                <a:gd name="connsiteY1" fmla="*/ 31623 h 76200"/>
                <a:gd name="connsiteX2" fmla="*/ 609600 w 733425"/>
                <a:gd name="connsiteY2" fmla="*/ 76200 h 76200"/>
                <a:gd name="connsiteX3" fmla="*/ 0 w 733425"/>
                <a:gd name="connsiteY3" fmla="*/ 76200 h 76200"/>
                <a:gd name="connsiteX4" fmla="*/ 0 w 7334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5" h="76200">
                  <a:moveTo>
                    <a:pt x="741616" y="0"/>
                  </a:moveTo>
                  <a:cubicBezTo>
                    <a:pt x="734956" y="11544"/>
                    <a:pt x="726823" y="22175"/>
                    <a:pt x="717423" y="31623"/>
                  </a:cubicBezTo>
                  <a:cubicBezTo>
                    <a:pt x="688825" y="60208"/>
                    <a:pt x="650034" y="76245"/>
                    <a:pt x="6096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8" name="Freeform: Shape 2937">
              <a:extLst>
                <a:ext uri="{FF2B5EF4-FFF2-40B4-BE49-F238E27FC236}">
                  <a16:creationId xmlns:a16="http://schemas.microsoft.com/office/drawing/2014/main" id="{88945437-A411-4EC3-9CE9-8FDED756D425}"/>
                </a:ext>
              </a:extLst>
            </p:cNvPr>
            <p:cNvSpPr/>
            <p:nvPr/>
          </p:nvSpPr>
          <p:spPr>
            <a:xfrm>
              <a:off x="4506912" y="2571433"/>
              <a:ext cx="1066800" cy="295275"/>
            </a:xfrm>
            <a:custGeom>
              <a:avLst/>
              <a:gdLst>
                <a:gd name="connsiteX0" fmla="*/ 914400 w 1066800"/>
                <a:gd name="connsiteY0" fmla="*/ 304800 h 295275"/>
                <a:gd name="connsiteX1" fmla="*/ 0 w 1066800"/>
                <a:gd name="connsiteY1" fmla="*/ 304800 h 295275"/>
                <a:gd name="connsiteX2" fmla="*/ 0 w 1066800"/>
                <a:gd name="connsiteY2" fmla="*/ 0 h 295275"/>
                <a:gd name="connsiteX3" fmla="*/ 914400 w 1066800"/>
                <a:gd name="connsiteY3" fmla="*/ 0 h 295275"/>
                <a:gd name="connsiteX4" fmla="*/ 1066800 w 1066800"/>
                <a:gd name="connsiteY4" fmla="*/ 152400 h 295275"/>
                <a:gd name="connsiteX5" fmla="*/ 1066800 w 1066800"/>
                <a:gd name="connsiteY5" fmla="*/ 152400 h 295275"/>
                <a:gd name="connsiteX6" fmla="*/ 914400 w 1066800"/>
                <a:gd name="connsiteY6" fmla="*/ 30480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800" h="295275">
                  <a:moveTo>
                    <a:pt x="9144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914400" y="0"/>
                  </a:lnTo>
                  <a:cubicBezTo>
                    <a:pt x="998568" y="0"/>
                    <a:pt x="1066800" y="68232"/>
                    <a:pt x="1066800" y="152400"/>
                  </a:cubicBezTo>
                  <a:lnTo>
                    <a:pt x="1066800" y="152400"/>
                  </a:lnTo>
                  <a:cubicBezTo>
                    <a:pt x="1066800" y="236568"/>
                    <a:pt x="998568" y="304800"/>
                    <a:pt x="9144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39" name="Freeform: Shape 2938">
              <a:extLst>
                <a:ext uri="{FF2B5EF4-FFF2-40B4-BE49-F238E27FC236}">
                  <a16:creationId xmlns:a16="http://schemas.microsoft.com/office/drawing/2014/main" id="{C6A464DE-BCEE-44FD-918B-8FEB86EAF34E}"/>
                </a:ext>
              </a:extLst>
            </p:cNvPr>
            <p:cNvSpPr/>
            <p:nvPr/>
          </p:nvSpPr>
          <p:spPr>
            <a:xfrm>
              <a:off x="4506912" y="2876232"/>
              <a:ext cx="914400" cy="304800"/>
            </a:xfrm>
            <a:custGeom>
              <a:avLst/>
              <a:gdLst>
                <a:gd name="connsiteX0" fmla="*/ 762000 w 914400"/>
                <a:gd name="connsiteY0" fmla="*/ 304800 h 304800"/>
                <a:gd name="connsiteX1" fmla="*/ 0 w 914400"/>
                <a:gd name="connsiteY1" fmla="*/ 304800 h 304800"/>
                <a:gd name="connsiteX2" fmla="*/ 0 w 914400"/>
                <a:gd name="connsiteY2" fmla="*/ 0 h 304800"/>
                <a:gd name="connsiteX3" fmla="*/ 762000 w 914400"/>
                <a:gd name="connsiteY3" fmla="*/ 0 h 304800"/>
                <a:gd name="connsiteX4" fmla="*/ 914400 w 914400"/>
                <a:gd name="connsiteY4" fmla="*/ 152400 h 304800"/>
                <a:gd name="connsiteX5" fmla="*/ 914400 w 914400"/>
                <a:gd name="connsiteY5" fmla="*/ 152400 h 304800"/>
                <a:gd name="connsiteX6" fmla="*/ 762000 w 914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304800">
                  <a:moveTo>
                    <a:pt x="7620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762000" y="0"/>
                  </a:lnTo>
                  <a:cubicBezTo>
                    <a:pt x="846168" y="0"/>
                    <a:pt x="914400" y="68232"/>
                    <a:pt x="914400" y="152400"/>
                  </a:cubicBezTo>
                  <a:lnTo>
                    <a:pt x="914400" y="152400"/>
                  </a:lnTo>
                  <a:cubicBezTo>
                    <a:pt x="914400" y="236568"/>
                    <a:pt x="846168" y="304800"/>
                    <a:pt x="7620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0" name="Freeform: Shape 2939">
              <a:extLst>
                <a:ext uri="{FF2B5EF4-FFF2-40B4-BE49-F238E27FC236}">
                  <a16:creationId xmlns:a16="http://schemas.microsoft.com/office/drawing/2014/main" id="{F491BE9F-2E9A-4299-BD6E-E3A2B1734929}"/>
                </a:ext>
              </a:extLst>
            </p:cNvPr>
            <p:cNvSpPr/>
            <p:nvPr/>
          </p:nvSpPr>
          <p:spPr>
            <a:xfrm>
              <a:off x="4506912" y="3181032"/>
              <a:ext cx="762000" cy="304800"/>
            </a:xfrm>
            <a:custGeom>
              <a:avLst/>
              <a:gdLst>
                <a:gd name="connsiteX0" fmla="*/ 609600 w 762000"/>
                <a:gd name="connsiteY0" fmla="*/ 304800 h 304800"/>
                <a:gd name="connsiteX1" fmla="*/ 0 w 762000"/>
                <a:gd name="connsiteY1" fmla="*/ 304800 h 304800"/>
                <a:gd name="connsiteX2" fmla="*/ 0 w 762000"/>
                <a:gd name="connsiteY2" fmla="*/ 0 h 304800"/>
                <a:gd name="connsiteX3" fmla="*/ 609600 w 762000"/>
                <a:gd name="connsiteY3" fmla="*/ 0 h 304800"/>
                <a:gd name="connsiteX4" fmla="*/ 762000 w 762000"/>
                <a:gd name="connsiteY4" fmla="*/ 152400 h 304800"/>
                <a:gd name="connsiteX5" fmla="*/ 762000 w 762000"/>
                <a:gd name="connsiteY5" fmla="*/ 152400 h 304800"/>
                <a:gd name="connsiteX6" fmla="*/ 609600 w 7620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304800">
                  <a:moveTo>
                    <a:pt x="6096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609600" y="0"/>
                  </a:lnTo>
                  <a:cubicBezTo>
                    <a:pt x="693768" y="0"/>
                    <a:pt x="762000" y="68232"/>
                    <a:pt x="762000" y="152400"/>
                  </a:cubicBezTo>
                  <a:lnTo>
                    <a:pt x="762000" y="152400"/>
                  </a:lnTo>
                  <a:cubicBezTo>
                    <a:pt x="762000" y="236568"/>
                    <a:pt x="693768" y="304800"/>
                    <a:pt x="6096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1" name="Freeform: Shape 2940">
              <a:extLst>
                <a:ext uri="{FF2B5EF4-FFF2-40B4-BE49-F238E27FC236}">
                  <a16:creationId xmlns:a16="http://schemas.microsoft.com/office/drawing/2014/main" id="{9BCDA661-56B0-410B-AF55-249091A63760}"/>
                </a:ext>
              </a:extLst>
            </p:cNvPr>
            <p:cNvSpPr/>
            <p:nvPr/>
          </p:nvSpPr>
          <p:spPr>
            <a:xfrm>
              <a:off x="3744912" y="2952432"/>
              <a:ext cx="1219200" cy="838200"/>
            </a:xfrm>
            <a:custGeom>
              <a:avLst/>
              <a:gdLst>
                <a:gd name="connsiteX0" fmla="*/ 1066800 w 1219200"/>
                <a:gd name="connsiteY0" fmla="*/ 0 h 838200"/>
                <a:gd name="connsiteX1" fmla="*/ 914400 w 1219200"/>
                <a:gd name="connsiteY1" fmla="*/ 152400 h 838200"/>
                <a:gd name="connsiteX2" fmla="*/ 762000 w 1219200"/>
                <a:gd name="connsiteY2" fmla="*/ 0 h 838200"/>
                <a:gd name="connsiteX3" fmla="*/ 609600 w 1219200"/>
                <a:gd name="connsiteY3" fmla="*/ 152400 h 838200"/>
                <a:gd name="connsiteX4" fmla="*/ 609600 w 1219200"/>
                <a:gd name="connsiteY4" fmla="*/ 228600 h 838200"/>
                <a:gd name="connsiteX5" fmla="*/ 457200 w 1219200"/>
                <a:gd name="connsiteY5" fmla="*/ 76200 h 838200"/>
                <a:gd name="connsiteX6" fmla="*/ 304800 w 1219200"/>
                <a:gd name="connsiteY6" fmla="*/ 228600 h 838200"/>
                <a:gd name="connsiteX7" fmla="*/ 304800 w 1219200"/>
                <a:gd name="connsiteY7" fmla="*/ 304800 h 838200"/>
                <a:gd name="connsiteX8" fmla="*/ 152400 w 1219200"/>
                <a:gd name="connsiteY8" fmla="*/ 152400 h 838200"/>
                <a:gd name="connsiteX9" fmla="*/ 0 w 1219200"/>
                <a:gd name="connsiteY9" fmla="*/ 304800 h 838200"/>
                <a:gd name="connsiteX10" fmla="*/ 0 w 1219200"/>
                <a:gd name="connsiteY10" fmla="*/ 685800 h 838200"/>
                <a:gd name="connsiteX11" fmla="*/ 152400 w 1219200"/>
                <a:gd name="connsiteY11" fmla="*/ 838200 h 838200"/>
                <a:gd name="connsiteX12" fmla="*/ 304800 w 1219200"/>
                <a:gd name="connsiteY12" fmla="*/ 685800 h 838200"/>
                <a:gd name="connsiteX13" fmla="*/ 304800 w 1219200"/>
                <a:gd name="connsiteY13" fmla="*/ 609600 h 838200"/>
                <a:gd name="connsiteX14" fmla="*/ 457200 w 1219200"/>
                <a:gd name="connsiteY14" fmla="*/ 762000 h 838200"/>
                <a:gd name="connsiteX15" fmla="*/ 609600 w 1219200"/>
                <a:gd name="connsiteY15" fmla="*/ 609600 h 838200"/>
                <a:gd name="connsiteX16" fmla="*/ 609600 w 1219200"/>
                <a:gd name="connsiteY16" fmla="*/ 533400 h 838200"/>
                <a:gd name="connsiteX17" fmla="*/ 762000 w 1219200"/>
                <a:gd name="connsiteY17" fmla="*/ 685800 h 838200"/>
                <a:gd name="connsiteX18" fmla="*/ 914400 w 1219200"/>
                <a:gd name="connsiteY18" fmla="*/ 533400 h 838200"/>
                <a:gd name="connsiteX19" fmla="*/ 914400 w 1219200"/>
                <a:gd name="connsiteY19" fmla="*/ 457200 h 838200"/>
                <a:gd name="connsiteX20" fmla="*/ 1066800 w 1219200"/>
                <a:gd name="connsiteY20" fmla="*/ 609600 h 838200"/>
                <a:gd name="connsiteX21" fmla="*/ 1219200 w 1219200"/>
                <a:gd name="connsiteY21" fmla="*/ 457200 h 838200"/>
                <a:gd name="connsiteX22" fmla="*/ 1219200 w 1219200"/>
                <a:gd name="connsiteY22" fmla="*/ 152400 h 838200"/>
                <a:gd name="connsiteX23" fmla="*/ 1066800 w 1219200"/>
                <a:gd name="connsiteY23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19200" h="838200">
                  <a:moveTo>
                    <a:pt x="1066800" y="0"/>
                  </a:moveTo>
                  <a:cubicBezTo>
                    <a:pt x="982632" y="0"/>
                    <a:pt x="914400" y="68232"/>
                    <a:pt x="914400" y="152400"/>
                  </a:cubicBezTo>
                  <a:cubicBezTo>
                    <a:pt x="914400" y="68232"/>
                    <a:pt x="846168" y="0"/>
                    <a:pt x="762000" y="0"/>
                  </a:cubicBezTo>
                  <a:cubicBezTo>
                    <a:pt x="677832" y="0"/>
                    <a:pt x="609600" y="68232"/>
                    <a:pt x="609600" y="152400"/>
                  </a:cubicBezTo>
                  <a:lnTo>
                    <a:pt x="609600" y="228600"/>
                  </a:lnTo>
                  <a:cubicBezTo>
                    <a:pt x="609600" y="144432"/>
                    <a:pt x="541368" y="76200"/>
                    <a:pt x="457200" y="76200"/>
                  </a:cubicBezTo>
                  <a:cubicBezTo>
                    <a:pt x="373032" y="76200"/>
                    <a:pt x="304800" y="144432"/>
                    <a:pt x="304800" y="228600"/>
                  </a:cubicBezTo>
                  <a:lnTo>
                    <a:pt x="304800" y="304800"/>
                  </a:lnTo>
                  <a:cubicBezTo>
                    <a:pt x="304800" y="220632"/>
                    <a:pt x="236568" y="152400"/>
                    <a:pt x="152400" y="152400"/>
                  </a:cubicBezTo>
                  <a:cubicBezTo>
                    <a:pt x="68232" y="152400"/>
                    <a:pt x="0" y="220632"/>
                    <a:pt x="0" y="304800"/>
                  </a:cubicBezTo>
                  <a:lnTo>
                    <a:pt x="0" y="685800"/>
                  </a:lnTo>
                  <a:cubicBezTo>
                    <a:pt x="0" y="769968"/>
                    <a:pt x="68232" y="838200"/>
                    <a:pt x="152400" y="838200"/>
                  </a:cubicBezTo>
                  <a:cubicBezTo>
                    <a:pt x="236568" y="838200"/>
                    <a:pt x="304800" y="769968"/>
                    <a:pt x="304800" y="685800"/>
                  </a:cubicBezTo>
                  <a:lnTo>
                    <a:pt x="304800" y="609600"/>
                  </a:lnTo>
                  <a:cubicBezTo>
                    <a:pt x="304800" y="693768"/>
                    <a:pt x="373032" y="762000"/>
                    <a:pt x="457200" y="762000"/>
                  </a:cubicBezTo>
                  <a:cubicBezTo>
                    <a:pt x="541368" y="762000"/>
                    <a:pt x="609600" y="693768"/>
                    <a:pt x="609600" y="609600"/>
                  </a:cubicBezTo>
                  <a:lnTo>
                    <a:pt x="609600" y="533400"/>
                  </a:lnTo>
                  <a:cubicBezTo>
                    <a:pt x="609600" y="617568"/>
                    <a:pt x="677832" y="685800"/>
                    <a:pt x="762000" y="685800"/>
                  </a:cubicBezTo>
                  <a:cubicBezTo>
                    <a:pt x="846168" y="685800"/>
                    <a:pt x="914400" y="617568"/>
                    <a:pt x="914400" y="533400"/>
                  </a:cubicBezTo>
                  <a:lnTo>
                    <a:pt x="914400" y="457200"/>
                  </a:lnTo>
                  <a:cubicBezTo>
                    <a:pt x="914400" y="541368"/>
                    <a:pt x="982632" y="609600"/>
                    <a:pt x="1066800" y="609600"/>
                  </a:cubicBezTo>
                  <a:cubicBezTo>
                    <a:pt x="1150968" y="609600"/>
                    <a:pt x="1219200" y="541368"/>
                    <a:pt x="1219200" y="457200"/>
                  </a:cubicBezTo>
                  <a:lnTo>
                    <a:pt x="1219200" y="152400"/>
                  </a:lnTo>
                  <a:cubicBezTo>
                    <a:pt x="1219200" y="68232"/>
                    <a:pt x="1150968" y="0"/>
                    <a:pt x="10668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2" name="Freeform: Shape 2941">
              <a:extLst>
                <a:ext uri="{FF2B5EF4-FFF2-40B4-BE49-F238E27FC236}">
                  <a16:creationId xmlns:a16="http://schemas.microsoft.com/office/drawing/2014/main" id="{759A6255-6EC4-42DA-93B0-5BE59B726D6F}"/>
                </a:ext>
              </a:extLst>
            </p:cNvPr>
            <p:cNvSpPr/>
            <p:nvPr/>
          </p:nvSpPr>
          <p:spPr>
            <a:xfrm>
              <a:off x="4659312" y="2495233"/>
              <a:ext cx="733425" cy="76200"/>
            </a:xfrm>
            <a:custGeom>
              <a:avLst/>
              <a:gdLst>
                <a:gd name="connsiteX0" fmla="*/ 741616 w 733425"/>
                <a:gd name="connsiteY0" fmla="*/ 0 h 76200"/>
                <a:gd name="connsiteX1" fmla="*/ 717423 w 733425"/>
                <a:gd name="connsiteY1" fmla="*/ 31623 h 76200"/>
                <a:gd name="connsiteX2" fmla="*/ 609600 w 733425"/>
                <a:gd name="connsiteY2" fmla="*/ 76200 h 76200"/>
                <a:gd name="connsiteX3" fmla="*/ 38100 w 733425"/>
                <a:gd name="connsiteY3" fmla="*/ 76200 h 76200"/>
                <a:gd name="connsiteX4" fmla="*/ 0 w 733425"/>
                <a:gd name="connsiteY4" fmla="*/ 38100 h 76200"/>
                <a:gd name="connsiteX5" fmla="*/ 0 w 733425"/>
                <a:gd name="connsiteY5" fmla="*/ 38100 h 76200"/>
                <a:gd name="connsiteX6" fmla="*/ 38100 w 733425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425" h="76200">
                  <a:moveTo>
                    <a:pt x="741616" y="0"/>
                  </a:moveTo>
                  <a:cubicBezTo>
                    <a:pt x="734956" y="11544"/>
                    <a:pt x="726823" y="22175"/>
                    <a:pt x="717423" y="31623"/>
                  </a:cubicBezTo>
                  <a:cubicBezTo>
                    <a:pt x="688825" y="60208"/>
                    <a:pt x="650034" y="76245"/>
                    <a:pt x="609600" y="76200"/>
                  </a:cubicBezTo>
                  <a:lnTo>
                    <a:pt x="38100" y="76200"/>
                  </a:lnTo>
                  <a:cubicBezTo>
                    <a:pt x="17058" y="76200"/>
                    <a:pt x="0" y="59142"/>
                    <a:pt x="0" y="38100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3" name="Freeform: Shape 2942">
              <a:extLst>
                <a:ext uri="{FF2B5EF4-FFF2-40B4-BE49-F238E27FC236}">
                  <a16:creationId xmlns:a16="http://schemas.microsoft.com/office/drawing/2014/main" id="{809BCEBF-BCE7-4DEB-808E-DB9136F374DE}"/>
                </a:ext>
              </a:extLst>
            </p:cNvPr>
            <p:cNvSpPr/>
            <p:nvPr/>
          </p:nvSpPr>
          <p:spPr>
            <a:xfrm>
              <a:off x="4659312" y="2800032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38100 w 885825"/>
                <a:gd name="connsiteY3" fmla="*/ 76200 h 76200"/>
                <a:gd name="connsiteX4" fmla="*/ 0 w 885825"/>
                <a:gd name="connsiteY4" fmla="*/ 38100 h 76200"/>
                <a:gd name="connsiteX5" fmla="*/ 0 w 885825"/>
                <a:gd name="connsiteY5" fmla="*/ 38100 h 76200"/>
                <a:gd name="connsiteX6" fmla="*/ 38100 w 885825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5"/>
                    <a:pt x="879223" y="22175"/>
                    <a:pt x="869823" y="31623"/>
                  </a:cubicBezTo>
                  <a:cubicBezTo>
                    <a:pt x="841225" y="60208"/>
                    <a:pt x="802434" y="76246"/>
                    <a:pt x="762000" y="76200"/>
                  </a:cubicBezTo>
                  <a:lnTo>
                    <a:pt x="38100" y="76200"/>
                  </a:lnTo>
                  <a:cubicBezTo>
                    <a:pt x="17058" y="76200"/>
                    <a:pt x="0" y="59142"/>
                    <a:pt x="0" y="38100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4" name="Freeform: Shape 2943">
              <a:extLst>
                <a:ext uri="{FF2B5EF4-FFF2-40B4-BE49-F238E27FC236}">
                  <a16:creationId xmlns:a16="http://schemas.microsoft.com/office/drawing/2014/main" id="{217A3802-A7A2-422D-A7C7-0A8F94E297D3}"/>
                </a:ext>
              </a:extLst>
            </p:cNvPr>
            <p:cNvSpPr/>
            <p:nvPr/>
          </p:nvSpPr>
          <p:spPr>
            <a:xfrm>
              <a:off x="4506912" y="3104832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0 w 885825"/>
                <a:gd name="connsiteY3" fmla="*/ 76200 h 76200"/>
                <a:gd name="connsiteX4" fmla="*/ 0 w 8858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4"/>
                    <a:pt x="879223" y="22175"/>
                    <a:pt x="869823" y="31623"/>
                  </a:cubicBezTo>
                  <a:cubicBezTo>
                    <a:pt x="841225" y="60208"/>
                    <a:pt x="802434" y="76245"/>
                    <a:pt x="7620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5" name="Freeform: Shape 2944">
              <a:extLst>
                <a:ext uri="{FF2B5EF4-FFF2-40B4-BE49-F238E27FC236}">
                  <a16:creationId xmlns:a16="http://schemas.microsoft.com/office/drawing/2014/main" id="{B7A1232F-85CC-41D5-AEC6-4F6CC560623B}"/>
                </a:ext>
              </a:extLst>
            </p:cNvPr>
            <p:cNvSpPr/>
            <p:nvPr/>
          </p:nvSpPr>
          <p:spPr>
            <a:xfrm>
              <a:off x="4354512" y="3409632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0 w 885825"/>
                <a:gd name="connsiteY3" fmla="*/ 76200 h 76200"/>
                <a:gd name="connsiteX4" fmla="*/ 0 w 8858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4"/>
                    <a:pt x="879223" y="22175"/>
                    <a:pt x="869823" y="31623"/>
                  </a:cubicBezTo>
                  <a:cubicBezTo>
                    <a:pt x="841225" y="60208"/>
                    <a:pt x="802434" y="76245"/>
                    <a:pt x="7620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6" name="Freeform: Shape 2945">
              <a:extLst>
                <a:ext uri="{FF2B5EF4-FFF2-40B4-BE49-F238E27FC236}">
                  <a16:creationId xmlns:a16="http://schemas.microsoft.com/office/drawing/2014/main" id="{676FF497-9B73-4F14-B9B5-38B26D30BDD4}"/>
                </a:ext>
              </a:extLst>
            </p:cNvPr>
            <p:cNvSpPr/>
            <p:nvPr/>
          </p:nvSpPr>
          <p:spPr>
            <a:xfrm>
              <a:off x="3744912" y="3028632"/>
              <a:ext cx="1219200" cy="838200"/>
            </a:xfrm>
            <a:custGeom>
              <a:avLst/>
              <a:gdLst>
                <a:gd name="connsiteX0" fmla="*/ 1066800 w 1219200"/>
                <a:gd name="connsiteY0" fmla="*/ 0 h 838200"/>
                <a:gd name="connsiteX1" fmla="*/ 914400 w 1219200"/>
                <a:gd name="connsiteY1" fmla="*/ 152400 h 838200"/>
                <a:gd name="connsiteX2" fmla="*/ 762000 w 1219200"/>
                <a:gd name="connsiteY2" fmla="*/ 0 h 838200"/>
                <a:gd name="connsiteX3" fmla="*/ 609600 w 1219200"/>
                <a:gd name="connsiteY3" fmla="*/ 152400 h 838200"/>
                <a:gd name="connsiteX4" fmla="*/ 609600 w 1219200"/>
                <a:gd name="connsiteY4" fmla="*/ 228600 h 838200"/>
                <a:gd name="connsiteX5" fmla="*/ 457200 w 1219200"/>
                <a:gd name="connsiteY5" fmla="*/ 76200 h 838200"/>
                <a:gd name="connsiteX6" fmla="*/ 304800 w 1219200"/>
                <a:gd name="connsiteY6" fmla="*/ 228600 h 838200"/>
                <a:gd name="connsiteX7" fmla="*/ 304800 w 1219200"/>
                <a:gd name="connsiteY7" fmla="*/ 304800 h 838200"/>
                <a:gd name="connsiteX8" fmla="*/ 152400 w 1219200"/>
                <a:gd name="connsiteY8" fmla="*/ 152400 h 838200"/>
                <a:gd name="connsiteX9" fmla="*/ 0 w 1219200"/>
                <a:gd name="connsiteY9" fmla="*/ 304800 h 838200"/>
                <a:gd name="connsiteX10" fmla="*/ 0 w 1219200"/>
                <a:gd name="connsiteY10" fmla="*/ 685800 h 838200"/>
                <a:gd name="connsiteX11" fmla="*/ 152400 w 1219200"/>
                <a:gd name="connsiteY11" fmla="*/ 838200 h 838200"/>
                <a:gd name="connsiteX12" fmla="*/ 304800 w 1219200"/>
                <a:gd name="connsiteY12" fmla="*/ 685800 h 838200"/>
                <a:gd name="connsiteX13" fmla="*/ 304800 w 1219200"/>
                <a:gd name="connsiteY13" fmla="*/ 609600 h 838200"/>
                <a:gd name="connsiteX14" fmla="*/ 457200 w 1219200"/>
                <a:gd name="connsiteY14" fmla="*/ 762000 h 838200"/>
                <a:gd name="connsiteX15" fmla="*/ 609600 w 1219200"/>
                <a:gd name="connsiteY15" fmla="*/ 609600 h 838200"/>
                <a:gd name="connsiteX16" fmla="*/ 609600 w 1219200"/>
                <a:gd name="connsiteY16" fmla="*/ 533400 h 838200"/>
                <a:gd name="connsiteX17" fmla="*/ 762000 w 1219200"/>
                <a:gd name="connsiteY17" fmla="*/ 685800 h 838200"/>
                <a:gd name="connsiteX18" fmla="*/ 914400 w 1219200"/>
                <a:gd name="connsiteY18" fmla="*/ 533400 h 838200"/>
                <a:gd name="connsiteX19" fmla="*/ 914400 w 1219200"/>
                <a:gd name="connsiteY19" fmla="*/ 457200 h 838200"/>
                <a:gd name="connsiteX20" fmla="*/ 1066800 w 1219200"/>
                <a:gd name="connsiteY20" fmla="*/ 609600 h 838200"/>
                <a:gd name="connsiteX21" fmla="*/ 1219200 w 1219200"/>
                <a:gd name="connsiteY21" fmla="*/ 457200 h 838200"/>
                <a:gd name="connsiteX22" fmla="*/ 1219200 w 1219200"/>
                <a:gd name="connsiteY22" fmla="*/ 152400 h 838200"/>
                <a:gd name="connsiteX23" fmla="*/ 1066800 w 1219200"/>
                <a:gd name="connsiteY23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19200" h="838200">
                  <a:moveTo>
                    <a:pt x="1066800" y="0"/>
                  </a:moveTo>
                  <a:cubicBezTo>
                    <a:pt x="982632" y="0"/>
                    <a:pt x="914400" y="68232"/>
                    <a:pt x="914400" y="152400"/>
                  </a:cubicBezTo>
                  <a:cubicBezTo>
                    <a:pt x="914400" y="68232"/>
                    <a:pt x="846168" y="0"/>
                    <a:pt x="762000" y="0"/>
                  </a:cubicBezTo>
                  <a:cubicBezTo>
                    <a:pt x="677832" y="0"/>
                    <a:pt x="609600" y="68232"/>
                    <a:pt x="609600" y="152400"/>
                  </a:cubicBezTo>
                  <a:lnTo>
                    <a:pt x="609600" y="228600"/>
                  </a:lnTo>
                  <a:cubicBezTo>
                    <a:pt x="609600" y="144432"/>
                    <a:pt x="541368" y="76200"/>
                    <a:pt x="457200" y="76200"/>
                  </a:cubicBezTo>
                  <a:cubicBezTo>
                    <a:pt x="373032" y="76200"/>
                    <a:pt x="304800" y="144432"/>
                    <a:pt x="304800" y="228600"/>
                  </a:cubicBezTo>
                  <a:lnTo>
                    <a:pt x="304800" y="304800"/>
                  </a:lnTo>
                  <a:cubicBezTo>
                    <a:pt x="304800" y="220632"/>
                    <a:pt x="236568" y="152400"/>
                    <a:pt x="152400" y="152400"/>
                  </a:cubicBezTo>
                  <a:cubicBezTo>
                    <a:pt x="68232" y="152400"/>
                    <a:pt x="0" y="220632"/>
                    <a:pt x="0" y="304800"/>
                  </a:cubicBezTo>
                  <a:lnTo>
                    <a:pt x="0" y="685800"/>
                  </a:lnTo>
                  <a:cubicBezTo>
                    <a:pt x="0" y="769968"/>
                    <a:pt x="68232" y="838200"/>
                    <a:pt x="152400" y="838200"/>
                  </a:cubicBezTo>
                  <a:cubicBezTo>
                    <a:pt x="236568" y="838200"/>
                    <a:pt x="304800" y="769968"/>
                    <a:pt x="304800" y="685800"/>
                  </a:cubicBezTo>
                  <a:lnTo>
                    <a:pt x="304800" y="609600"/>
                  </a:lnTo>
                  <a:cubicBezTo>
                    <a:pt x="304800" y="693768"/>
                    <a:pt x="373032" y="762000"/>
                    <a:pt x="457200" y="762000"/>
                  </a:cubicBezTo>
                  <a:cubicBezTo>
                    <a:pt x="541368" y="762000"/>
                    <a:pt x="609600" y="693768"/>
                    <a:pt x="609600" y="609600"/>
                  </a:cubicBezTo>
                  <a:lnTo>
                    <a:pt x="609600" y="533400"/>
                  </a:lnTo>
                  <a:cubicBezTo>
                    <a:pt x="609600" y="617568"/>
                    <a:pt x="677832" y="685800"/>
                    <a:pt x="762000" y="685800"/>
                  </a:cubicBezTo>
                  <a:cubicBezTo>
                    <a:pt x="846168" y="685800"/>
                    <a:pt x="914400" y="617568"/>
                    <a:pt x="914400" y="533400"/>
                  </a:cubicBezTo>
                  <a:lnTo>
                    <a:pt x="914400" y="457200"/>
                  </a:lnTo>
                  <a:cubicBezTo>
                    <a:pt x="914400" y="541368"/>
                    <a:pt x="982632" y="609600"/>
                    <a:pt x="1066800" y="609600"/>
                  </a:cubicBezTo>
                  <a:cubicBezTo>
                    <a:pt x="1150968" y="609600"/>
                    <a:pt x="1219200" y="541368"/>
                    <a:pt x="1219200" y="457200"/>
                  </a:cubicBezTo>
                  <a:lnTo>
                    <a:pt x="1219200" y="152400"/>
                  </a:lnTo>
                  <a:cubicBezTo>
                    <a:pt x="1219200" y="68232"/>
                    <a:pt x="1150968" y="0"/>
                    <a:pt x="10668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7" name="Freeform: Shape 2946">
              <a:extLst>
                <a:ext uri="{FF2B5EF4-FFF2-40B4-BE49-F238E27FC236}">
                  <a16:creationId xmlns:a16="http://schemas.microsoft.com/office/drawing/2014/main" id="{EA00B270-F758-4145-ACD4-912E32151173}"/>
                </a:ext>
              </a:extLst>
            </p:cNvPr>
            <p:cNvSpPr/>
            <p:nvPr/>
          </p:nvSpPr>
          <p:spPr>
            <a:xfrm>
              <a:off x="6488112" y="2073275"/>
              <a:ext cx="457200" cy="152400"/>
            </a:xfrm>
            <a:custGeom>
              <a:avLst/>
              <a:gdLst>
                <a:gd name="connsiteX0" fmla="*/ 0 w 457200"/>
                <a:gd name="connsiteY0" fmla="*/ 0 h 152400"/>
                <a:gd name="connsiteX1" fmla="*/ 457200 w 457200"/>
                <a:gd name="connsiteY1" fmla="*/ 0 h 152400"/>
                <a:gd name="connsiteX2" fmla="*/ 457200 w 457200"/>
                <a:gd name="connsiteY2" fmla="*/ 152400 h 152400"/>
                <a:gd name="connsiteX3" fmla="*/ 0 w 4572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152400">
                  <a:moveTo>
                    <a:pt x="0" y="0"/>
                  </a:moveTo>
                  <a:lnTo>
                    <a:pt x="457200" y="0"/>
                  </a:lnTo>
                  <a:lnTo>
                    <a:pt x="4572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8" name="Freeform: Shape 2947">
              <a:extLst>
                <a:ext uri="{FF2B5EF4-FFF2-40B4-BE49-F238E27FC236}">
                  <a16:creationId xmlns:a16="http://schemas.microsoft.com/office/drawing/2014/main" id="{24A66889-F9ED-4949-AA9A-E63520D0AC85}"/>
                </a:ext>
              </a:extLst>
            </p:cNvPr>
            <p:cNvSpPr/>
            <p:nvPr/>
          </p:nvSpPr>
          <p:spPr>
            <a:xfrm>
              <a:off x="6183312" y="4435475"/>
              <a:ext cx="1066800" cy="152400"/>
            </a:xfrm>
            <a:custGeom>
              <a:avLst/>
              <a:gdLst>
                <a:gd name="connsiteX0" fmla="*/ 0 w 1066800"/>
                <a:gd name="connsiteY0" fmla="*/ 0 h 152400"/>
                <a:gd name="connsiteX1" fmla="*/ 1066800 w 1066800"/>
                <a:gd name="connsiteY1" fmla="*/ 0 h 152400"/>
                <a:gd name="connsiteX2" fmla="*/ 1066800 w 1066800"/>
                <a:gd name="connsiteY2" fmla="*/ 152400 h 152400"/>
                <a:gd name="connsiteX3" fmla="*/ 0 w 1066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152400">
                  <a:moveTo>
                    <a:pt x="0" y="0"/>
                  </a:moveTo>
                  <a:lnTo>
                    <a:pt x="1066800" y="0"/>
                  </a:lnTo>
                  <a:lnTo>
                    <a:pt x="1066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49" name="Freeform: Shape 2948">
              <a:extLst>
                <a:ext uri="{FF2B5EF4-FFF2-40B4-BE49-F238E27FC236}">
                  <a16:creationId xmlns:a16="http://schemas.microsoft.com/office/drawing/2014/main" id="{AE35EE2C-0B50-47A4-B218-7C0C90D3005A}"/>
                </a:ext>
              </a:extLst>
            </p:cNvPr>
            <p:cNvSpPr/>
            <p:nvPr/>
          </p:nvSpPr>
          <p:spPr>
            <a:xfrm>
              <a:off x="58785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0" name="Freeform: Shape 2949">
              <a:extLst>
                <a:ext uri="{FF2B5EF4-FFF2-40B4-BE49-F238E27FC236}">
                  <a16:creationId xmlns:a16="http://schemas.microsoft.com/office/drawing/2014/main" id="{F28CF126-1E73-40A4-8743-08025C5C2F10}"/>
                </a:ext>
              </a:extLst>
            </p:cNvPr>
            <p:cNvSpPr/>
            <p:nvPr/>
          </p:nvSpPr>
          <p:spPr>
            <a:xfrm>
              <a:off x="55737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1" name="Freeform: Shape 2950">
              <a:extLst>
                <a:ext uri="{FF2B5EF4-FFF2-40B4-BE49-F238E27FC236}">
                  <a16:creationId xmlns:a16="http://schemas.microsoft.com/office/drawing/2014/main" id="{43F41605-8BDF-4C97-B261-595F107103E0}"/>
                </a:ext>
              </a:extLst>
            </p:cNvPr>
            <p:cNvSpPr/>
            <p:nvPr/>
          </p:nvSpPr>
          <p:spPr>
            <a:xfrm>
              <a:off x="52689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2" name="Freeform: Shape 2951">
              <a:extLst>
                <a:ext uri="{FF2B5EF4-FFF2-40B4-BE49-F238E27FC236}">
                  <a16:creationId xmlns:a16="http://schemas.microsoft.com/office/drawing/2014/main" id="{A9ADD6C1-6E8F-49EC-9574-BFB6333D7095}"/>
                </a:ext>
              </a:extLst>
            </p:cNvPr>
            <p:cNvSpPr/>
            <p:nvPr/>
          </p:nvSpPr>
          <p:spPr>
            <a:xfrm>
              <a:off x="4964112" y="1692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3" name="Freeform: Shape 2952">
              <a:extLst>
                <a:ext uri="{FF2B5EF4-FFF2-40B4-BE49-F238E27FC236}">
                  <a16:creationId xmlns:a16="http://schemas.microsoft.com/office/drawing/2014/main" id="{48BBEFA8-1E81-47BF-BE7E-E25476A7DD58}"/>
                </a:ext>
              </a:extLst>
            </p:cNvPr>
            <p:cNvSpPr/>
            <p:nvPr/>
          </p:nvSpPr>
          <p:spPr>
            <a:xfrm>
              <a:off x="5854413" y="2001015"/>
              <a:ext cx="200025" cy="190500"/>
            </a:xfrm>
            <a:custGeom>
              <a:avLst/>
              <a:gdLst>
                <a:gd name="connsiteX0" fmla="*/ 0 w 200025"/>
                <a:gd name="connsiteY0" fmla="*/ 50802 h 190500"/>
                <a:gd name="connsiteX1" fmla="*/ 152405 w 200025"/>
                <a:gd name="connsiteY1" fmla="*/ 0 h 190500"/>
                <a:gd name="connsiteX2" fmla="*/ 200598 w 200025"/>
                <a:gd name="connsiteY2" fmla="*/ 144579 h 190500"/>
                <a:gd name="connsiteX3" fmla="*/ 48193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02"/>
                  </a:moveTo>
                  <a:lnTo>
                    <a:pt x="152405" y="0"/>
                  </a:lnTo>
                  <a:lnTo>
                    <a:pt x="200598" y="144579"/>
                  </a:lnTo>
                  <a:lnTo>
                    <a:pt x="48193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4" name="Freeform: Shape 2953">
              <a:extLst>
                <a:ext uri="{FF2B5EF4-FFF2-40B4-BE49-F238E27FC236}">
                  <a16:creationId xmlns:a16="http://schemas.microsoft.com/office/drawing/2014/main" id="{93EC9692-3813-4EB9-A0D2-5D138BD50CF4}"/>
                </a:ext>
              </a:extLst>
            </p:cNvPr>
            <p:cNvSpPr/>
            <p:nvPr/>
          </p:nvSpPr>
          <p:spPr>
            <a:xfrm>
              <a:off x="5549604" y="2102608"/>
              <a:ext cx="200025" cy="190500"/>
            </a:xfrm>
            <a:custGeom>
              <a:avLst/>
              <a:gdLst>
                <a:gd name="connsiteX0" fmla="*/ 0 w 200025"/>
                <a:gd name="connsiteY0" fmla="*/ 50802 h 190500"/>
                <a:gd name="connsiteX1" fmla="*/ 152404 w 200025"/>
                <a:gd name="connsiteY1" fmla="*/ 0 h 190500"/>
                <a:gd name="connsiteX2" fmla="*/ 200598 w 200025"/>
                <a:gd name="connsiteY2" fmla="*/ 144579 h 190500"/>
                <a:gd name="connsiteX3" fmla="*/ 48193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50802"/>
                  </a:moveTo>
                  <a:lnTo>
                    <a:pt x="152404" y="0"/>
                  </a:lnTo>
                  <a:lnTo>
                    <a:pt x="200598" y="144579"/>
                  </a:lnTo>
                  <a:lnTo>
                    <a:pt x="48193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5" name="Freeform: Shape 2954">
              <a:extLst>
                <a:ext uri="{FF2B5EF4-FFF2-40B4-BE49-F238E27FC236}">
                  <a16:creationId xmlns:a16="http://schemas.microsoft.com/office/drawing/2014/main" id="{84C287EA-433F-4CCC-A54C-CFA14FD41917}"/>
                </a:ext>
              </a:extLst>
            </p:cNvPr>
            <p:cNvSpPr/>
            <p:nvPr/>
          </p:nvSpPr>
          <p:spPr>
            <a:xfrm>
              <a:off x="5854383" y="1340570"/>
              <a:ext cx="200025" cy="190500"/>
            </a:xfrm>
            <a:custGeom>
              <a:avLst/>
              <a:gdLst>
                <a:gd name="connsiteX0" fmla="*/ 0 w 200025"/>
                <a:gd name="connsiteY0" fmla="*/ 144579 h 190500"/>
                <a:gd name="connsiteX1" fmla="*/ 48193 w 200025"/>
                <a:gd name="connsiteY1" fmla="*/ 0 h 190500"/>
                <a:gd name="connsiteX2" fmla="*/ 200598 w 200025"/>
                <a:gd name="connsiteY2" fmla="*/ 50802 h 190500"/>
                <a:gd name="connsiteX3" fmla="*/ 152405 w 200025"/>
                <a:gd name="connsiteY3" fmla="*/ 19538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9"/>
                  </a:moveTo>
                  <a:lnTo>
                    <a:pt x="48193" y="0"/>
                  </a:lnTo>
                  <a:lnTo>
                    <a:pt x="200598" y="50802"/>
                  </a:lnTo>
                  <a:lnTo>
                    <a:pt x="152405" y="19538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6" name="Freeform: Shape 2955">
              <a:extLst>
                <a:ext uri="{FF2B5EF4-FFF2-40B4-BE49-F238E27FC236}">
                  <a16:creationId xmlns:a16="http://schemas.microsoft.com/office/drawing/2014/main" id="{2082D880-5A0A-43E4-9574-D7193FBFA360}"/>
                </a:ext>
              </a:extLst>
            </p:cNvPr>
            <p:cNvSpPr/>
            <p:nvPr/>
          </p:nvSpPr>
          <p:spPr>
            <a:xfrm>
              <a:off x="5549602" y="1238975"/>
              <a:ext cx="200025" cy="190500"/>
            </a:xfrm>
            <a:custGeom>
              <a:avLst/>
              <a:gdLst>
                <a:gd name="connsiteX0" fmla="*/ 0 w 200025"/>
                <a:gd name="connsiteY0" fmla="*/ 144577 h 190500"/>
                <a:gd name="connsiteX1" fmla="*/ 48201 w 200025"/>
                <a:gd name="connsiteY1" fmla="*/ 0 h 190500"/>
                <a:gd name="connsiteX2" fmla="*/ 200603 w 200025"/>
                <a:gd name="connsiteY2" fmla="*/ 50810 h 190500"/>
                <a:gd name="connsiteX3" fmla="*/ 152402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7"/>
                  </a:moveTo>
                  <a:lnTo>
                    <a:pt x="48201" y="0"/>
                  </a:lnTo>
                  <a:lnTo>
                    <a:pt x="200603" y="50810"/>
                  </a:lnTo>
                  <a:lnTo>
                    <a:pt x="152402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7" name="Freeform: Shape 2956">
              <a:extLst>
                <a:ext uri="{FF2B5EF4-FFF2-40B4-BE49-F238E27FC236}">
                  <a16:creationId xmlns:a16="http://schemas.microsoft.com/office/drawing/2014/main" id="{B98FCE64-2F3D-41CE-BA1D-AD22673E8B37}"/>
                </a:ext>
              </a:extLst>
            </p:cNvPr>
            <p:cNvSpPr/>
            <p:nvPr/>
          </p:nvSpPr>
          <p:spPr>
            <a:xfrm>
              <a:off x="5244798" y="1111969"/>
              <a:ext cx="200025" cy="190500"/>
            </a:xfrm>
            <a:custGeom>
              <a:avLst/>
              <a:gdLst>
                <a:gd name="connsiteX0" fmla="*/ 0 w 200025"/>
                <a:gd name="connsiteY0" fmla="*/ 144577 h 190500"/>
                <a:gd name="connsiteX1" fmla="*/ 48201 w 200025"/>
                <a:gd name="connsiteY1" fmla="*/ 0 h 190500"/>
                <a:gd name="connsiteX2" fmla="*/ 200603 w 200025"/>
                <a:gd name="connsiteY2" fmla="*/ 50810 h 190500"/>
                <a:gd name="connsiteX3" fmla="*/ 152402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7"/>
                  </a:moveTo>
                  <a:lnTo>
                    <a:pt x="48201" y="0"/>
                  </a:lnTo>
                  <a:lnTo>
                    <a:pt x="200603" y="50810"/>
                  </a:lnTo>
                  <a:lnTo>
                    <a:pt x="152402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8" name="Freeform: Shape 2957">
              <a:extLst>
                <a:ext uri="{FF2B5EF4-FFF2-40B4-BE49-F238E27FC236}">
                  <a16:creationId xmlns:a16="http://schemas.microsoft.com/office/drawing/2014/main" id="{18C1D21A-A8B7-4CA9-9EB5-14980A717DD0}"/>
                </a:ext>
              </a:extLst>
            </p:cNvPr>
            <p:cNvSpPr/>
            <p:nvPr/>
          </p:nvSpPr>
          <p:spPr>
            <a:xfrm>
              <a:off x="4940004" y="1010375"/>
              <a:ext cx="200025" cy="190500"/>
            </a:xfrm>
            <a:custGeom>
              <a:avLst/>
              <a:gdLst>
                <a:gd name="connsiteX0" fmla="*/ 0 w 200025"/>
                <a:gd name="connsiteY0" fmla="*/ 144577 h 190500"/>
                <a:gd name="connsiteX1" fmla="*/ 48201 w 200025"/>
                <a:gd name="connsiteY1" fmla="*/ 0 h 190500"/>
                <a:gd name="connsiteX2" fmla="*/ 200603 w 200025"/>
                <a:gd name="connsiteY2" fmla="*/ 50810 h 190500"/>
                <a:gd name="connsiteX3" fmla="*/ 152402 w 200025"/>
                <a:gd name="connsiteY3" fmla="*/ 1953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025" h="190500">
                  <a:moveTo>
                    <a:pt x="0" y="144577"/>
                  </a:moveTo>
                  <a:lnTo>
                    <a:pt x="48201" y="0"/>
                  </a:lnTo>
                  <a:lnTo>
                    <a:pt x="200603" y="50810"/>
                  </a:lnTo>
                  <a:lnTo>
                    <a:pt x="152402" y="19538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59" name="Freeform: Shape 2958">
              <a:extLst>
                <a:ext uri="{FF2B5EF4-FFF2-40B4-BE49-F238E27FC236}">
                  <a16:creationId xmlns:a16="http://schemas.microsoft.com/office/drawing/2014/main" id="{B79A8311-4910-4174-97EA-1B8F4C03E1D1}"/>
                </a:ext>
              </a:extLst>
            </p:cNvPr>
            <p:cNvSpPr/>
            <p:nvPr/>
          </p:nvSpPr>
          <p:spPr>
            <a:xfrm>
              <a:off x="6107112" y="1463675"/>
              <a:ext cx="1219200" cy="3200400"/>
            </a:xfrm>
            <a:custGeom>
              <a:avLst/>
              <a:gdLst>
                <a:gd name="connsiteX0" fmla="*/ 1143000 w 1219200"/>
                <a:gd name="connsiteY0" fmla="*/ 1143000 h 3200400"/>
                <a:gd name="connsiteX1" fmla="*/ 990600 w 1219200"/>
                <a:gd name="connsiteY1" fmla="*/ 1143000 h 3200400"/>
                <a:gd name="connsiteX2" fmla="*/ 990600 w 1219200"/>
                <a:gd name="connsiteY2" fmla="*/ 762000 h 3200400"/>
                <a:gd name="connsiteX3" fmla="*/ 914400 w 1219200"/>
                <a:gd name="connsiteY3" fmla="*/ 685800 h 3200400"/>
                <a:gd name="connsiteX4" fmla="*/ 914400 w 1219200"/>
                <a:gd name="connsiteY4" fmla="*/ 76200 h 3200400"/>
                <a:gd name="connsiteX5" fmla="*/ 838200 w 1219200"/>
                <a:gd name="connsiteY5" fmla="*/ 0 h 3200400"/>
                <a:gd name="connsiteX6" fmla="*/ 381000 w 1219200"/>
                <a:gd name="connsiteY6" fmla="*/ 0 h 3200400"/>
                <a:gd name="connsiteX7" fmla="*/ 304800 w 1219200"/>
                <a:gd name="connsiteY7" fmla="*/ 76200 h 3200400"/>
                <a:gd name="connsiteX8" fmla="*/ 152400 w 1219200"/>
                <a:gd name="connsiteY8" fmla="*/ 76200 h 3200400"/>
                <a:gd name="connsiteX9" fmla="*/ 76200 w 1219200"/>
                <a:gd name="connsiteY9" fmla="*/ 152400 h 3200400"/>
                <a:gd name="connsiteX10" fmla="*/ 76200 w 1219200"/>
                <a:gd name="connsiteY10" fmla="*/ 381000 h 3200400"/>
                <a:gd name="connsiteX11" fmla="*/ 152400 w 1219200"/>
                <a:gd name="connsiteY11" fmla="*/ 457200 h 3200400"/>
                <a:gd name="connsiteX12" fmla="*/ 304800 w 1219200"/>
                <a:gd name="connsiteY12" fmla="*/ 457200 h 3200400"/>
                <a:gd name="connsiteX13" fmla="*/ 304800 w 1219200"/>
                <a:gd name="connsiteY13" fmla="*/ 685800 h 3200400"/>
                <a:gd name="connsiteX14" fmla="*/ 228600 w 1219200"/>
                <a:gd name="connsiteY14" fmla="*/ 762000 h 3200400"/>
                <a:gd name="connsiteX15" fmla="*/ 228600 w 1219200"/>
                <a:gd name="connsiteY15" fmla="*/ 1143000 h 3200400"/>
                <a:gd name="connsiteX16" fmla="*/ 76200 w 1219200"/>
                <a:gd name="connsiteY16" fmla="*/ 1143000 h 3200400"/>
                <a:gd name="connsiteX17" fmla="*/ 0 w 1219200"/>
                <a:gd name="connsiteY17" fmla="*/ 1219200 h 3200400"/>
                <a:gd name="connsiteX18" fmla="*/ 0 w 1219200"/>
                <a:gd name="connsiteY18" fmla="*/ 3124200 h 3200400"/>
                <a:gd name="connsiteX19" fmla="*/ 76200 w 1219200"/>
                <a:gd name="connsiteY19" fmla="*/ 3200400 h 3200400"/>
                <a:gd name="connsiteX20" fmla="*/ 1143000 w 1219200"/>
                <a:gd name="connsiteY20" fmla="*/ 3200400 h 3200400"/>
                <a:gd name="connsiteX21" fmla="*/ 1219200 w 1219200"/>
                <a:gd name="connsiteY21" fmla="*/ 3124200 h 3200400"/>
                <a:gd name="connsiteX22" fmla="*/ 1219200 w 1219200"/>
                <a:gd name="connsiteY22" fmla="*/ 1219200 h 3200400"/>
                <a:gd name="connsiteX23" fmla="*/ 1143000 w 1219200"/>
                <a:gd name="connsiteY23" fmla="*/ 1143000 h 3200400"/>
                <a:gd name="connsiteX24" fmla="*/ 838200 w 1219200"/>
                <a:gd name="connsiteY24" fmla="*/ 838200 h 3200400"/>
                <a:gd name="connsiteX25" fmla="*/ 838200 w 1219200"/>
                <a:gd name="connsiteY25" fmla="*/ 1143000 h 3200400"/>
                <a:gd name="connsiteX26" fmla="*/ 685800 w 1219200"/>
                <a:gd name="connsiteY26" fmla="*/ 1143000 h 3200400"/>
                <a:gd name="connsiteX27" fmla="*/ 685800 w 1219200"/>
                <a:gd name="connsiteY27" fmla="*/ 838200 h 3200400"/>
                <a:gd name="connsiteX28" fmla="*/ 228600 w 1219200"/>
                <a:gd name="connsiteY28" fmla="*/ 304800 h 3200400"/>
                <a:gd name="connsiteX29" fmla="*/ 228600 w 1219200"/>
                <a:gd name="connsiteY29" fmla="*/ 228600 h 3200400"/>
                <a:gd name="connsiteX30" fmla="*/ 304800 w 1219200"/>
                <a:gd name="connsiteY30" fmla="*/ 228600 h 3200400"/>
                <a:gd name="connsiteX31" fmla="*/ 304800 w 1219200"/>
                <a:gd name="connsiteY31" fmla="*/ 304800 h 3200400"/>
                <a:gd name="connsiteX32" fmla="*/ 457200 w 1219200"/>
                <a:gd name="connsiteY32" fmla="*/ 381000 h 3200400"/>
                <a:gd name="connsiteX33" fmla="*/ 457200 w 1219200"/>
                <a:gd name="connsiteY33" fmla="*/ 152400 h 3200400"/>
                <a:gd name="connsiteX34" fmla="*/ 762000 w 1219200"/>
                <a:gd name="connsiteY34" fmla="*/ 152400 h 3200400"/>
                <a:gd name="connsiteX35" fmla="*/ 762000 w 1219200"/>
                <a:gd name="connsiteY35" fmla="*/ 685800 h 3200400"/>
                <a:gd name="connsiteX36" fmla="*/ 457200 w 1219200"/>
                <a:gd name="connsiteY36" fmla="*/ 685800 h 3200400"/>
                <a:gd name="connsiteX37" fmla="*/ 381000 w 1219200"/>
                <a:gd name="connsiteY37" fmla="*/ 838200 h 3200400"/>
                <a:gd name="connsiteX38" fmla="*/ 533400 w 1219200"/>
                <a:gd name="connsiteY38" fmla="*/ 838200 h 3200400"/>
                <a:gd name="connsiteX39" fmla="*/ 533400 w 1219200"/>
                <a:gd name="connsiteY39" fmla="*/ 1143000 h 3200400"/>
                <a:gd name="connsiteX40" fmla="*/ 381000 w 1219200"/>
                <a:gd name="connsiteY40" fmla="*/ 1143000 h 3200400"/>
                <a:gd name="connsiteX41" fmla="*/ 152400 w 1219200"/>
                <a:gd name="connsiteY41" fmla="*/ 2057400 h 3200400"/>
                <a:gd name="connsiteX42" fmla="*/ 457200 w 1219200"/>
                <a:gd name="connsiteY42" fmla="*/ 2057400 h 3200400"/>
                <a:gd name="connsiteX43" fmla="*/ 457200 w 1219200"/>
                <a:gd name="connsiteY43" fmla="*/ 1905000 h 3200400"/>
                <a:gd name="connsiteX44" fmla="*/ 152400 w 1219200"/>
                <a:gd name="connsiteY44" fmla="*/ 1905000 h 3200400"/>
                <a:gd name="connsiteX45" fmla="*/ 152400 w 1219200"/>
                <a:gd name="connsiteY45" fmla="*/ 1752600 h 3200400"/>
                <a:gd name="connsiteX46" fmla="*/ 609600 w 1219200"/>
                <a:gd name="connsiteY46" fmla="*/ 1752600 h 3200400"/>
                <a:gd name="connsiteX47" fmla="*/ 609600 w 1219200"/>
                <a:gd name="connsiteY47" fmla="*/ 2590800 h 3200400"/>
                <a:gd name="connsiteX48" fmla="*/ 152400 w 1219200"/>
                <a:gd name="connsiteY48" fmla="*/ 2590800 h 3200400"/>
                <a:gd name="connsiteX49" fmla="*/ 1066800 w 1219200"/>
                <a:gd name="connsiteY49" fmla="*/ 3048000 h 3200400"/>
                <a:gd name="connsiteX50" fmla="*/ 152400 w 1219200"/>
                <a:gd name="connsiteY50" fmla="*/ 3048000 h 3200400"/>
                <a:gd name="connsiteX51" fmla="*/ 152400 w 1219200"/>
                <a:gd name="connsiteY51" fmla="*/ 2743200 h 3200400"/>
                <a:gd name="connsiteX52" fmla="*/ 685800 w 1219200"/>
                <a:gd name="connsiteY52" fmla="*/ 2743200 h 3200400"/>
                <a:gd name="connsiteX53" fmla="*/ 762000 w 1219200"/>
                <a:gd name="connsiteY53" fmla="*/ 2667000 h 3200400"/>
                <a:gd name="connsiteX54" fmla="*/ 762000 w 1219200"/>
                <a:gd name="connsiteY54" fmla="*/ 1676400 h 3200400"/>
                <a:gd name="connsiteX55" fmla="*/ 685800 w 1219200"/>
                <a:gd name="connsiteY55" fmla="*/ 1600200 h 3200400"/>
                <a:gd name="connsiteX56" fmla="*/ 152400 w 1219200"/>
                <a:gd name="connsiteY56" fmla="*/ 1600200 h 3200400"/>
                <a:gd name="connsiteX57" fmla="*/ 152400 w 1219200"/>
                <a:gd name="connsiteY57" fmla="*/ 1295400 h 3200400"/>
                <a:gd name="connsiteX58" fmla="*/ 1066800 w 1219200"/>
                <a:gd name="connsiteY58" fmla="*/ 1295400 h 32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219200" h="3200400">
                  <a:moveTo>
                    <a:pt x="1143000" y="1143000"/>
                  </a:moveTo>
                  <a:lnTo>
                    <a:pt x="990600" y="1143000"/>
                  </a:lnTo>
                  <a:lnTo>
                    <a:pt x="990600" y="762000"/>
                  </a:lnTo>
                  <a:cubicBezTo>
                    <a:pt x="990600" y="719916"/>
                    <a:pt x="956484" y="685800"/>
                    <a:pt x="914400" y="685800"/>
                  </a:cubicBezTo>
                  <a:lnTo>
                    <a:pt x="914400" y="76200"/>
                  </a:lnTo>
                  <a:cubicBezTo>
                    <a:pt x="914400" y="34116"/>
                    <a:pt x="880284" y="0"/>
                    <a:pt x="838200" y="0"/>
                  </a:cubicBezTo>
                  <a:lnTo>
                    <a:pt x="381000" y="0"/>
                  </a:lnTo>
                  <a:cubicBezTo>
                    <a:pt x="338916" y="0"/>
                    <a:pt x="304800" y="34116"/>
                    <a:pt x="304800" y="76200"/>
                  </a:cubicBezTo>
                  <a:lnTo>
                    <a:pt x="152400" y="76200"/>
                  </a:lnTo>
                  <a:cubicBezTo>
                    <a:pt x="110316" y="76200"/>
                    <a:pt x="76200" y="110316"/>
                    <a:pt x="76200" y="152400"/>
                  </a:cubicBezTo>
                  <a:lnTo>
                    <a:pt x="76200" y="381000"/>
                  </a:lnTo>
                  <a:cubicBezTo>
                    <a:pt x="76200" y="423084"/>
                    <a:pt x="110316" y="457200"/>
                    <a:pt x="152400" y="457200"/>
                  </a:cubicBezTo>
                  <a:lnTo>
                    <a:pt x="304800" y="457200"/>
                  </a:lnTo>
                  <a:lnTo>
                    <a:pt x="304800" y="685800"/>
                  </a:lnTo>
                  <a:cubicBezTo>
                    <a:pt x="262716" y="685800"/>
                    <a:pt x="228600" y="719916"/>
                    <a:pt x="228600" y="762000"/>
                  </a:cubicBezTo>
                  <a:lnTo>
                    <a:pt x="228600" y="1143000"/>
                  </a:lnTo>
                  <a:lnTo>
                    <a:pt x="76200" y="1143000"/>
                  </a:lnTo>
                  <a:cubicBezTo>
                    <a:pt x="34116" y="1143000"/>
                    <a:pt x="0" y="1177116"/>
                    <a:pt x="0" y="1219200"/>
                  </a:cubicBezTo>
                  <a:lnTo>
                    <a:pt x="0" y="3124200"/>
                  </a:lnTo>
                  <a:cubicBezTo>
                    <a:pt x="0" y="3166284"/>
                    <a:pt x="34116" y="3200400"/>
                    <a:pt x="76200" y="3200400"/>
                  </a:cubicBezTo>
                  <a:lnTo>
                    <a:pt x="1143000" y="3200400"/>
                  </a:lnTo>
                  <a:cubicBezTo>
                    <a:pt x="1185084" y="3200400"/>
                    <a:pt x="1219200" y="3166284"/>
                    <a:pt x="1219200" y="3124200"/>
                  </a:cubicBezTo>
                  <a:lnTo>
                    <a:pt x="1219200" y="1219200"/>
                  </a:lnTo>
                  <a:cubicBezTo>
                    <a:pt x="1219200" y="1177116"/>
                    <a:pt x="1185084" y="1143000"/>
                    <a:pt x="1143000" y="1143000"/>
                  </a:cubicBezTo>
                  <a:close/>
                  <a:moveTo>
                    <a:pt x="838200" y="838200"/>
                  </a:moveTo>
                  <a:lnTo>
                    <a:pt x="838200" y="1143000"/>
                  </a:lnTo>
                  <a:lnTo>
                    <a:pt x="685800" y="1143000"/>
                  </a:lnTo>
                  <a:lnTo>
                    <a:pt x="685800" y="838200"/>
                  </a:lnTo>
                  <a:close/>
                  <a:moveTo>
                    <a:pt x="228600" y="304800"/>
                  </a:move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304800"/>
                  </a:lnTo>
                  <a:close/>
                  <a:moveTo>
                    <a:pt x="457200" y="381000"/>
                  </a:moveTo>
                  <a:lnTo>
                    <a:pt x="457200" y="152400"/>
                  </a:lnTo>
                  <a:lnTo>
                    <a:pt x="762000" y="152400"/>
                  </a:lnTo>
                  <a:lnTo>
                    <a:pt x="762000" y="685800"/>
                  </a:lnTo>
                  <a:lnTo>
                    <a:pt x="457200" y="685800"/>
                  </a:lnTo>
                  <a:close/>
                  <a:moveTo>
                    <a:pt x="381000" y="838200"/>
                  </a:moveTo>
                  <a:lnTo>
                    <a:pt x="533400" y="838200"/>
                  </a:lnTo>
                  <a:lnTo>
                    <a:pt x="533400" y="1143000"/>
                  </a:lnTo>
                  <a:lnTo>
                    <a:pt x="381000" y="1143000"/>
                  </a:lnTo>
                  <a:close/>
                  <a:moveTo>
                    <a:pt x="152400" y="2057400"/>
                  </a:moveTo>
                  <a:lnTo>
                    <a:pt x="457200" y="2057400"/>
                  </a:lnTo>
                  <a:lnTo>
                    <a:pt x="457200" y="1905000"/>
                  </a:lnTo>
                  <a:lnTo>
                    <a:pt x="152400" y="1905000"/>
                  </a:lnTo>
                  <a:lnTo>
                    <a:pt x="152400" y="1752600"/>
                  </a:lnTo>
                  <a:lnTo>
                    <a:pt x="609600" y="1752600"/>
                  </a:lnTo>
                  <a:lnTo>
                    <a:pt x="609600" y="2590800"/>
                  </a:lnTo>
                  <a:lnTo>
                    <a:pt x="152400" y="2590800"/>
                  </a:lnTo>
                  <a:close/>
                  <a:moveTo>
                    <a:pt x="1066800" y="3048000"/>
                  </a:moveTo>
                  <a:lnTo>
                    <a:pt x="152400" y="3048000"/>
                  </a:lnTo>
                  <a:lnTo>
                    <a:pt x="152400" y="2743200"/>
                  </a:lnTo>
                  <a:lnTo>
                    <a:pt x="685800" y="2743200"/>
                  </a:lnTo>
                  <a:cubicBezTo>
                    <a:pt x="727884" y="2743200"/>
                    <a:pt x="762000" y="2709084"/>
                    <a:pt x="762000" y="2667000"/>
                  </a:cubicBezTo>
                  <a:lnTo>
                    <a:pt x="762000" y="1676400"/>
                  </a:lnTo>
                  <a:cubicBezTo>
                    <a:pt x="762000" y="1634316"/>
                    <a:pt x="727884" y="1600200"/>
                    <a:pt x="685800" y="1600200"/>
                  </a:cubicBezTo>
                  <a:lnTo>
                    <a:pt x="152400" y="1600200"/>
                  </a:lnTo>
                  <a:lnTo>
                    <a:pt x="152400" y="1295400"/>
                  </a:lnTo>
                  <a:lnTo>
                    <a:pt x="1066800" y="1295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0" name="Freeform: Shape 2959">
              <a:extLst>
                <a:ext uri="{FF2B5EF4-FFF2-40B4-BE49-F238E27FC236}">
                  <a16:creationId xmlns:a16="http://schemas.microsoft.com/office/drawing/2014/main" id="{667185FD-FBF5-4D3F-99D3-8ED421571826}"/>
                </a:ext>
              </a:extLst>
            </p:cNvPr>
            <p:cNvSpPr/>
            <p:nvPr/>
          </p:nvSpPr>
          <p:spPr>
            <a:xfrm>
              <a:off x="6411912" y="3673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1" name="Freeform: Shape 2960">
              <a:extLst>
                <a:ext uri="{FF2B5EF4-FFF2-40B4-BE49-F238E27FC236}">
                  <a16:creationId xmlns:a16="http://schemas.microsoft.com/office/drawing/2014/main" id="{B7FBA1FA-C477-4161-9A5E-89F02C4E9866}"/>
                </a:ext>
              </a:extLst>
            </p:cNvPr>
            <p:cNvSpPr/>
            <p:nvPr/>
          </p:nvSpPr>
          <p:spPr>
            <a:xfrm>
              <a:off x="2754312" y="1616000"/>
              <a:ext cx="2895600" cy="2324100"/>
            </a:xfrm>
            <a:custGeom>
              <a:avLst/>
              <a:gdLst>
                <a:gd name="connsiteX0" fmla="*/ 52102 w 2895600"/>
                <a:gd name="connsiteY0" fmla="*/ 1484899 h 2324100"/>
                <a:gd name="connsiteX1" fmla="*/ 492243 w 2895600"/>
                <a:gd name="connsiteY1" fmla="*/ 1631584 h 2324100"/>
                <a:gd name="connsiteX2" fmla="*/ 667141 w 2895600"/>
                <a:gd name="connsiteY2" fmla="*/ 1806482 h 2324100"/>
                <a:gd name="connsiteX3" fmla="*/ 897350 w 2895600"/>
                <a:gd name="connsiteY3" fmla="*/ 1933936 h 2324100"/>
                <a:gd name="connsiteX4" fmla="*/ 914400 w 2895600"/>
                <a:gd name="connsiteY4" fmla="*/ 1935841 h 2324100"/>
                <a:gd name="connsiteX5" fmla="*/ 914400 w 2895600"/>
                <a:gd name="connsiteY5" fmla="*/ 2098432 h 2324100"/>
                <a:gd name="connsiteX6" fmla="*/ 1142807 w 2895600"/>
                <a:gd name="connsiteY6" fmla="*/ 2327035 h 2324100"/>
                <a:gd name="connsiteX7" fmla="*/ 1335624 w 2895600"/>
                <a:gd name="connsiteY7" fmla="*/ 2221305 h 2324100"/>
                <a:gd name="connsiteX8" fmla="*/ 1640424 w 2895600"/>
                <a:gd name="connsiteY8" fmla="*/ 2145105 h 2324100"/>
                <a:gd name="connsiteX9" fmla="*/ 1945224 w 2895600"/>
                <a:gd name="connsiteY9" fmla="*/ 2068905 h 2324100"/>
                <a:gd name="connsiteX10" fmla="*/ 2256367 w 2895600"/>
                <a:gd name="connsiteY10" fmla="*/ 1982370 h 2324100"/>
                <a:gd name="connsiteX11" fmla="*/ 2272884 w 2895600"/>
                <a:gd name="connsiteY11" fmla="*/ 1946032 h 2324100"/>
                <a:gd name="connsiteX12" fmla="*/ 2362200 w 2895600"/>
                <a:gd name="connsiteY12" fmla="*/ 1946032 h 2324100"/>
                <a:gd name="connsiteX13" fmla="*/ 2590802 w 2895600"/>
                <a:gd name="connsiteY13" fmla="*/ 1717434 h 2324100"/>
                <a:gd name="connsiteX14" fmla="*/ 2574722 w 2895600"/>
                <a:gd name="connsiteY14" fmla="*/ 1633213 h 2324100"/>
                <a:gd name="connsiteX15" fmla="*/ 2735167 w 2895600"/>
                <a:gd name="connsiteY15" fmla="*/ 1352547 h 2324100"/>
                <a:gd name="connsiteX16" fmla="*/ 2727122 w 2895600"/>
                <a:gd name="connsiteY16" fmla="*/ 1328413 h 2324100"/>
                <a:gd name="connsiteX17" fmla="*/ 2887659 w 2895600"/>
                <a:gd name="connsiteY17" fmla="*/ 1047799 h 2324100"/>
                <a:gd name="connsiteX18" fmla="*/ 2727122 w 2895600"/>
                <a:gd name="connsiteY18" fmla="*/ 887262 h 2324100"/>
                <a:gd name="connsiteX19" fmla="*/ 2598835 w 2895600"/>
                <a:gd name="connsiteY19" fmla="*/ 590516 h 2324100"/>
                <a:gd name="connsiteX20" fmla="*/ 2514600 w 2895600"/>
                <a:gd name="connsiteY20" fmla="*/ 574433 h 2324100"/>
                <a:gd name="connsiteX21" fmla="*/ 1667485 w 2895600"/>
                <a:gd name="connsiteY21" fmla="*/ 574433 h 2324100"/>
                <a:gd name="connsiteX22" fmla="*/ 1772507 w 2895600"/>
                <a:gd name="connsiteY22" fmla="*/ 497280 h 2324100"/>
                <a:gd name="connsiteX23" fmla="*/ 1890180 w 2895600"/>
                <a:gd name="connsiteY23" fmla="*/ 145307 h 2324100"/>
                <a:gd name="connsiteX24" fmla="*/ 1583055 w 2895600"/>
                <a:gd name="connsiteY24" fmla="*/ 10190 h 2324100"/>
                <a:gd name="connsiteX25" fmla="*/ 979808 w 2895600"/>
                <a:gd name="connsiteY25" fmla="*/ 368911 h 2324100"/>
                <a:gd name="connsiteX26" fmla="*/ 102556 w 2895600"/>
                <a:gd name="connsiteY26" fmla="*/ 45709 h 2324100"/>
                <a:gd name="connsiteX27" fmla="*/ 4703 w 2895600"/>
                <a:gd name="connsiteY27" fmla="*/ 90851 h 2324100"/>
                <a:gd name="connsiteX28" fmla="*/ 0 w 2895600"/>
                <a:gd name="connsiteY28" fmla="*/ 117232 h 2324100"/>
                <a:gd name="connsiteX29" fmla="*/ 0 w 2895600"/>
                <a:gd name="connsiteY29" fmla="*/ 1412632 h 2324100"/>
                <a:gd name="connsiteX30" fmla="*/ 52102 w 2895600"/>
                <a:gd name="connsiteY30" fmla="*/ 1484899 h 2324100"/>
                <a:gd name="connsiteX31" fmla="*/ 1219200 w 2895600"/>
                <a:gd name="connsiteY31" fmla="*/ 2098432 h 2324100"/>
                <a:gd name="connsiteX32" fmla="*/ 1143000 w 2895600"/>
                <a:gd name="connsiteY32" fmla="*/ 2174632 h 2324100"/>
                <a:gd name="connsiteX33" fmla="*/ 1066800 w 2895600"/>
                <a:gd name="connsiteY33" fmla="*/ 2098432 h 2324100"/>
                <a:gd name="connsiteX34" fmla="*/ 1066800 w 2895600"/>
                <a:gd name="connsiteY34" fmla="*/ 1717432 h 2324100"/>
                <a:gd name="connsiteX35" fmla="*/ 1143000 w 2895600"/>
                <a:gd name="connsiteY35" fmla="*/ 1641232 h 2324100"/>
                <a:gd name="connsiteX36" fmla="*/ 1219200 w 2895600"/>
                <a:gd name="connsiteY36" fmla="*/ 1717432 h 2324100"/>
                <a:gd name="connsiteX37" fmla="*/ 1219200 w 2895600"/>
                <a:gd name="connsiteY37" fmla="*/ 2098432 h 2324100"/>
                <a:gd name="connsiteX38" fmla="*/ 1524000 w 2895600"/>
                <a:gd name="connsiteY38" fmla="*/ 2022232 h 2324100"/>
                <a:gd name="connsiteX39" fmla="*/ 1447800 w 2895600"/>
                <a:gd name="connsiteY39" fmla="*/ 2098432 h 2324100"/>
                <a:gd name="connsiteX40" fmla="*/ 1371600 w 2895600"/>
                <a:gd name="connsiteY40" fmla="*/ 2022232 h 2324100"/>
                <a:gd name="connsiteX41" fmla="*/ 1371600 w 2895600"/>
                <a:gd name="connsiteY41" fmla="*/ 1641232 h 2324100"/>
                <a:gd name="connsiteX42" fmla="*/ 1447800 w 2895600"/>
                <a:gd name="connsiteY42" fmla="*/ 1565032 h 2324100"/>
                <a:gd name="connsiteX43" fmla="*/ 1524000 w 2895600"/>
                <a:gd name="connsiteY43" fmla="*/ 1641232 h 2324100"/>
                <a:gd name="connsiteX44" fmla="*/ 1524000 w 2895600"/>
                <a:gd name="connsiteY44" fmla="*/ 2022232 h 2324100"/>
                <a:gd name="connsiteX45" fmla="*/ 1828800 w 2895600"/>
                <a:gd name="connsiteY45" fmla="*/ 1946032 h 2324100"/>
                <a:gd name="connsiteX46" fmla="*/ 1752600 w 2895600"/>
                <a:gd name="connsiteY46" fmla="*/ 2022232 h 2324100"/>
                <a:gd name="connsiteX47" fmla="*/ 1676400 w 2895600"/>
                <a:gd name="connsiteY47" fmla="*/ 1946032 h 2324100"/>
                <a:gd name="connsiteX48" fmla="*/ 1676400 w 2895600"/>
                <a:gd name="connsiteY48" fmla="*/ 1565032 h 2324100"/>
                <a:gd name="connsiteX49" fmla="*/ 1752600 w 2895600"/>
                <a:gd name="connsiteY49" fmla="*/ 1488832 h 2324100"/>
                <a:gd name="connsiteX50" fmla="*/ 1828800 w 2895600"/>
                <a:gd name="connsiteY50" fmla="*/ 1565032 h 2324100"/>
                <a:gd name="connsiteX51" fmla="*/ 1828800 w 2895600"/>
                <a:gd name="connsiteY51" fmla="*/ 1946032 h 2324100"/>
                <a:gd name="connsiteX52" fmla="*/ 2057400 w 2895600"/>
                <a:gd name="connsiteY52" fmla="*/ 1946032 h 2324100"/>
                <a:gd name="connsiteX53" fmla="*/ 1981200 w 2895600"/>
                <a:gd name="connsiteY53" fmla="*/ 1869832 h 2324100"/>
                <a:gd name="connsiteX54" fmla="*/ 1981200 w 2895600"/>
                <a:gd name="connsiteY54" fmla="*/ 1565032 h 2324100"/>
                <a:gd name="connsiteX55" fmla="*/ 2057400 w 2895600"/>
                <a:gd name="connsiteY55" fmla="*/ 1488832 h 2324100"/>
                <a:gd name="connsiteX56" fmla="*/ 2133600 w 2895600"/>
                <a:gd name="connsiteY56" fmla="*/ 1565032 h 2324100"/>
                <a:gd name="connsiteX57" fmla="*/ 2133600 w 2895600"/>
                <a:gd name="connsiteY57" fmla="*/ 1869832 h 2324100"/>
                <a:gd name="connsiteX58" fmla="*/ 2057400 w 2895600"/>
                <a:gd name="connsiteY58" fmla="*/ 1946032 h 2324100"/>
                <a:gd name="connsiteX59" fmla="*/ 2362200 w 2895600"/>
                <a:gd name="connsiteY59" fmla="*/ 1793632 h 2324100"/>
                <a:gd name="connsiteX60" fmla="*/ 2286000 w 2895600"/>
                <a:gd name="connsiteY60" fmla="*/ 1793632 h 2324100"/>
                <a:gd name="connsiteX61" fmla="*/ 2286000 w 2895600"/>
                <a:gd name="connsiteY61" fmla="*/ 1641232 h 2324100"/>
                <a:gd name="connsiteX62" fmla="*/ 2362200 w 2895600"/>
                <a:gd name="connsiteY62" fmla="*/ 1641232 h 2324100"/>
                <a:gd name="connsiteX63" fmla="*/ 2438400 w 2895600"/>
                <a:gd name="connsiteY63" fmla="*/ 1717432 h 2324100"/>
                <a:gd name="connsiteX64" fmla="*/ 2362200 w 2895600"/>
                <a:gd name="connsiteY64" fmla="*/ 1793632 h 2324100"/>
                <a:gd name="connsiteX65" fmla="*/ 1624965 w 2895600"/>
                <a:gd name="connsiteY65" fmla="*/ 156761 h 2324100"/>
                <a:gd name="connsiteX66" fmla="*/ 1760961 w 2895600"/>
                <a:gd name="connsiteY66" fmla="*/ 232361 h 2324100"/>
                <a:gd name="connsiteX67" fmla="*/ 1704385 w 2895600"/>
                <a:gd name="connsiteY67" fmla="*/ 360958 h 2324100"/>
                <a:gd name="connsiteX68" fmla="*/ 1462945 w 2895600"/>
                <a:gd name="connsiteY68" fmla="*/ 602341 h 2324100"/>
                <a:gd name="connsiteX69" fmla="*/ 1455858 w 2895600"/>
                <a:gd name="connsiteY69" fmla="*/ 616514 h 2324100"/>
                <a:gd name="connsiteX70" fmla="*/ 1489875 w 2895600"/>
                <a:gd name="connsiteY70" fmla="*/ 718767 h 2324100"/>
                <a:gd name="connsiteX71" fmla="*/ 1524000 w 2895600"/>
                <a:gd name="connsiteY71" fmla="*/ 726833 h 2324100"/>
                <a:gd name="connsiteX72" fmla="*/ 2514600 w 2895600"/>
                <a:gd name="connsiteY72" fmla="*/ 726833 h 2324100"/>
                <a:gd name="connsiteX73" fmla="*/ 2590800 w 2895600"/>
                <a:gd name="connsiteY73" fmla="*/ 803033 h 2324100"/>
                <a:gd name="connsiteX74" fmla="*/ 2514600 w 2895600"/>
                <a:gd name="connsiteY74" fmla="*/ 879233 h 2324100"/>
                <a:gd name="connsiteX75" fmla="*/ 1981200 w 2895600"/>
                <a:gd name="connsiteY75" fmla="*/ 879233 h 2324100"/>
                <a:gd name="connsiteX76" fmla="*/ 1905000 w 2895600"/>
                <a:gd name="connsiteY76" fmla="*/ 955433 h 2324100"/>
                <a:gd name="connsiteX77" fmla="*/ 1981200 w 2895600"/>
                <a:gd name="connsiteY77" fmla="*/ 1031633 h 2324100"/>
                <a:gd name="connsiteX78" fmla="*/ 2667000 w 2895600"/>
                <a:gd name="connsiteY78" fmla="*/ 1031633 h 2324100"/>
                <a:gd name="connsiteX79" fmla="*/ 2743200 w 2895600"/>
                <a:gd name="connsiteY79" fmla="*/ 1107833 h 2324100"/>
                <a:gd name="connsiteX80" fmla="*/ 2667000 w 2895600"/>
                <a:gd name="connsiteY80" fmla="*/ 1184033 h 2324100"/>
                <a:gd name="connsiteX81" fmla="*/ 1981200 w 2895600"/>
                <a:gd name="connsiteY81" fmla="*/ 1184033 h 2324100"/>
                <a:gd name="connsiteX82" fmla="*/ 1905000 w 2895600"/>
                <a:gd name="connsiteY82" fmla="*/ 1260232 h 2324100"/>
                <a:gd name="connsiteX83" fmla="*/ 1981200 w 2895600"/>
                <a:gd name="connsiteY83" fmla="*/ 1336432 h 2324100"/>
                <a:gd name="connsiteX84" fmla="*/ 2514600 w 2895600"/>
                <a:gd name="connsiteY84" fmla="*/ 1336432 h 2324100"/>
                <a:gd name="connsiteX85" fmla="*/ 2590800 w 2895600"/>
                <a:gd name="connsiteY85" fmla="*/ 1412632 h 2324100"/>
                <a:gd name="connsiteX86" fmla="*/ 2514600 w 2895600"/>
                <a:gd name="connsiteY86" fmla="*/ 1488832 h 2324100"/>
                <a:gd name="connsiteX87" fmla="*/ 2272894 w 2895600"/>
                <a:gd name="connsiteY87" fmla="*/ 1488832 h 2324100"/>
                <a:gd name="connsiteX88" fmla="*/ 1981555 w 2895600"/>
                <a:gd name="connsiteY88" fmla="*/ 1349414 h 2324100"/>
                <a:gd name="connsiteX89" fmla="*/ 1905000 w 2895600"/>
                <a:gd name="connsiteY89" fmla="*/ 1394802 h 2324100"/>
                <a:gd name="connsiteX90" fmla="*/ 1582730 w 2895600"/>
                <a:gd name="connsiteY90" fmla="*/ 1412150 h 2324100"/>
                <a:gd name="connsiteX91" fmla="*/ 1559976 w 2895600"/>
                <a:gd name="connsiteY91" fmla="*/ 1442141 h 2324100"/>
                <a:gd name="connsiteX92" fmla="*/ 1255176 w 2895600"/>
                <a:gd name="connsiteY92" fmla="*/ 1518341 h 2324100"/>
                <a:gd name="connsiteX93" fmla="*/ 943938 w 2895600"/>
                <a:gd name="connsiteY93" fmla="*/ 1604884 h 2324100"/>
                <a:gd name="connsiteX94" fmla="*/ 914400 w 2895600"/>
                <a:gd name="connsiteY94" fmla="*/ 1717432 h 2324100"/>
                <a:gd name="connsiteX95" fmla="*/ 914400 w 2895600"/>
                <a:gd name="connsiteY95" fmla="*/ 1780879 h 2324100"/>
                <a:gd name="connsiteX96" fmla="*/ 774906 w 2895600"/>
                <a:gd name="connsiteY96" fmla="*/ 1698783 h 2324100"/>
                <a:gd name="connsiteX97" fmla="*/ 587264 w 2895600"/>
                <a:gd name="connsiteY97" fmla="*/ 1511140 h 2324100"/>
                <a:gd name="connsiteX98" fmla="*/ 557479 w 2895600"/>
                <a:gd name="connsiteY98" fmla="*/ 1492728 h 2324100"/>
                <a:gd name="connsiteX99" fmla="*/ 152400 w 2895600"/>
                <a:gd name="connsiteY99" fmla="*/ 1357683 h 2324100"/>
                <a:gd name="connsiteX100" fmla="*/ 152400 w 2895600"/>
                <a:gd name="connsiteY100" fmla="*/ 591158 h 2324100"/>
                <a:gd name="connsiteX101" fmla="*/ 823255 w 2895600"/>
                <a:gd name="connsiteY101" fmla="*/ 725328 h 2324100"/>
                <a:gd name="connsiteX102" fmla="*/ 896741 w 2895600"/>
                <a:gd name="connsiteY102" fmla="*/ 699391 h 2324100"/>
                <a:gd name="connsiteX103" fmla="*/ 1021518 w 2895600"/>
                <a:gd name="connsiteY103" fmla="*/ 549620 h 2324100"/>
                <a:gd name="connsiteX104" fmla="*/ 1624965 w 2895600"/>
                <a:gd name="connsiteY104" fmla="*/ 156733 h 2324100"/>
                <a:gd name="connsiteX105" fmla="*/ 871623 w 2895600"/>
                <a:gd name="connsiteY105" fmla="*/ 491470 h 2324100"/>
                <a:gd name="connsiteX106" fmla="*/ 808682 w 2895600"/>
                <a:gd name="connsiteY106" fmla="*/ 566993 h 2324100"/>
                <a:gd name="connsiteX107" fmla="*/ 152400 w 2895600"/>
                <a:gd name="connsiteY107" fmla="*/ 435739 h 2324100"/>
                <a:gd name="connsiteX108" fmla="*/ 152400 w 2895600"/>
                <a:gd name="connsiteY108" fmla="*/ 226494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895600" h="2324100">
                  <a:moveTo>
                    <a:pt x="52102" y="1484899"/>
                  </a:moveTo>
                  <a:lnTo>
                    <a:pt x="492243" y="1631584"/>
                  </a:lnTo>
                  <a:lnTo>
                    <a:pt x="667141" y="1806482"/>
                  </a:lnTo>
                  <a:cubicBezTo>
                    <a:pt x="730370" y="1869763"/>
                    <a:pt x="810158" y="1913937"/>
                    <a:pt x="897350" y="1933936"/>
                  </a:cubicBezTo>
                  <a:cubicBezTo>
                    <a:pt x="902944" y="1935209"/>
                    <a:pt x="908663" y="1935848"/>
                    <a:pt x="914400" y="1935841"/>
                  </a:cubicBezTo>
                  <a:lnTo>
                    <a:pt x="914400" y="2098432"/>
                  </a:lnTo>
                  <a:cubicBezTo>
                    <a:pt x="914346" y="2224632"/>
                    <a:pt x="1016607" y="2326981"/>
                    <a:pt x="1142807" y="2327035"/>
                  </a:cubicBezTo>
                  <a:cubicBezTo>
                    <a:pt x="1220927" y="2327068"/>
                    <a:pt x="1293650" y="2287191"/>
                    <a:pt x="1335624" y="2221305"/>
                  </a:cubicBezTo>
                  <a:cubicBezTo>
                    <a:pt x="1441317" y="2281038"/>
                    <a:pt x="1575276" y="2247548"/>
                    <a:pt x="1640424" y="2145105"/>
                  </a:cubicBezTo>
                  <a:cubicBezTo>
                    <a:pt x="1746117" y="2204838"/>
                    <a:pt x="1880076" y="2171348"/>
                    <a:pt x="1945224" y="2068905"/>
                  </a:cubicBezTo>
                  <a:cubicBezTo>
                    <a:pt x="2055040" y="2130929"/>
                    <a:pt x="2194344" y="2092185"/>
                    <a:pt x="2256367" y="1982370"/>
                  </a:cubicBezTo>
                  <a:cubicBezTo>
                    <a:pt x="2262923" y="1970763"/>
                    <a:pt x="2268450" y="1958604"/>
                    <a:pt x="2272884" y="1946032"/>
                  </a:cubicBezTo>
                  <a:lnTo>
                    <a:pt x="2362200" y="1946032"/>
                  </a:lnTo>
                  <a:cubicBezTo>
                    <a:pt x="2488452" y="1946033"/>
                    <a:pt x="2590801" y="1843686"/>
                    <a:pt x="2590802" y="1717434"/>
                  </a:cubicBezTo>
                  <a:cubicBezTo>
                    <a:pt x="2590802" y="1688597"/>
                    <a:pt x="2585346" y="1660021"/>
                    <a:pt x="2574722" y="1633213"/>
                  </a:cubicBezTo>
                  <a:cubicBezTo>
                    <a:pt x="2696531" y="1600014"/>
                    <a:pt x="2768365" y="1474356"/>
                    <a:pt x="2735167" y="1352547"/>
                  </a:cubicBezTo>
                  <a:cubicBezTo>
                    <a:pt x="2732935" y="1344359"/>
                    <a:pt x="2730249" y="1336302"/>
                    <a:pt x="2727122" y="1328413"/>
                  </a:cubicBezTo>
                  <a:cubicBezTo>
                    <a:pt x="2848942" y="1295255"/>
                    <a:pt x="2920817" y="1169620"/>
                    <a:pt x="2887659" y="1047799"/>
                  </a:cubicBezTo>
                  <a:cubicBezTo>
                    <a:pt x="2866379" y="969618"/>
                    <a:pt x="2805304" y="908542"/>
                    <a:pt x="2727122" y="887262"/>
                  </a:cubicBezTo>
                  <a:cubicBezTo>
                    <a:pt x="2773641" y="769892"/>
                    <a:pt x="2716205" y="637035"/>
                    <a:pt x="2598835" y="590516"/>
                  </a:cubicBezTo>
                  <a:cubicBezTo>
                    <a:pt x="2572022" y="579889"/>
                    <a:pt x="2543441" y="574432"/>
                    <a:pt x="2514600" y="574433"/>
                  </a:cubicBezTo>
                  <a:lnTo>
                    <a:pt x="1667485" y="574433"/>
                  </a:lnTo>
                  <a:cubicBezTo>
                    <a:pt x="1697895" y="542982"/>
                    <a:pt x="1733403" y="516897"/>
                    <a:pt x="1772507" y="497280"/>
                  </a:cubicBezTo>
                  <a:cubicBezTo>
                    <a:pt x="1902196" y="432580"/>
                    <a:pt x="1954880" y="274996"/>
                    <a:pt x="1890180" y="145307"/>
                  </a:cubicBezTo>
                  <a:cubicBezTo>
                    <a:pt x="1833730" y="32154"/>
                    <a:pt x="1704613" y="-24649"/>
                    <a:pt x="1583055" y="10190"/>
                  </a:cubicBezTo>
                  <a:cubicBezTo>
                    <a:pt x="1354217" y="75311"/>
                    <a:pt x="1146302" y="198948"/>
                    <a:pt x="979808" y="368911"/>
                  </a:cubicBezTo>
                  <a:lnTo>
                    <a:pt x="102556" y="45709"/>
                  </a:lnTo>
                  <a:cubicBezTo>
                    <a:pt x="63069" y="31153"/>
                    <a:pt x="19259" y="51364"/>
                    <a:pt x="4703" y="90851"/>
                  </a:cubicBezTo>
                  <a:cubicBezTo>
                    <a:pt x="1589" y="99298"/>
                    <a:pt x="-3" y="108230"/>
                    <a:pt x="0" y="117232"/>
                  </a:cubicBezTo>
                  <a:lnTo>
                    <a:pt x="0" y="1412632"/>
                  </a:lnTo>
                  <a:cubicBezTo>
                    <a:pt x="10" y="1445422"/>
                    <a:pt x="20995" y="1474529"/>
                    <a:pt x="52102" y="1484899"/>
                  </a:cubicBezTo>
                  <a:close/>
                  <a:moveTo>
                    <a:pt x="1219200" y="2098432"/>
                  </a:moveTo>
                  <a:cubicBezTo>
                    <a:pt x="1219200" y="2140517"/>
                    <a:pt x="1185084" y="2174632"/>
                    <a:pt x="1143000" y="2174632"/>
                  </a:cubicBezTo>
                  <a:cubicBezTo>
                    <a:pt x="1100916" y="2174632"/>
                    <a:pt x="1066800" y="2140517"/>
                    <a:pt x="1066800" y="2098432"/>
                  </a:cubicBezTo>
                  <a:lnTo>
                    <a:pt x="1066800" y="1717432"/>
                  </a:lnTo>
                  <a:cubicBezTo>
                    <a:pt x="1066800" y="1675348"/>
                    <a:pt x="1100916" y="1641232"/>
                    <a:pt x="1143000" y="1641232"/>
                  </a:cubicBezTo>
                  <a:cubicBezTo>
                    <a:pt x="1185084" y="1641232"/>
                    <a:pt x="1219200" y="1675348"/>
                    <a:pt x="1219200" y="1717432"/>
                  </a:cubicBezTo>
                  <a:lnTo>
                    <a:pt x="1219200" y="2098432"/>
                  </a:lnTo>
                  <a:close/>
                  <a:moveTo>
                    <a:pt x="1524000" y="2022232"/>
                  </a:moveTo>
                  <a:cubicBezTo>
                    <a:pt x="1524000" y="2064316"/>
                    <a:pt x="1489884" y="2098432"/>
                    <a:pt x="1447800" y="2098432"/>
                  </a:cubicBezTo>
                  <a:cubicBezTo>
                    <a:pt x="1405716" y="2098432"/>
                    <a:pt x="1371600" y="2064316"/>
                    <a:pt x="1371600" y="2022232"/>
                  </a:cubicBezTo>
                  <a:lnTo>
                    <a:pt x="1371600" y="1641232"/>
                  </a:lnTo>
                  <a:cubicBezTo>
                    <a:pt x="1371600" y="1599148"/>
                    <a:pt x="1405716" y="1565032"/>
                    <a:pt x="1447800" y="1565032"/>
                  </a:cubicBezTo>
                  <a:cubicBezTo>
                    <a:pt x="1489884" y="1565032"/>
                    <a:pt x="1524000" y="1599148"/>
                    <a:pt x="1524000" y="1641232"/>
                  </a:cubicBezTo>
                  <a:lnTo>
                    <a:pt x="1524000" y="2022232"/>
                  </a:lnTo>
                  <a:close/>
                  <a:moveTo>
                    <a:pt x="1828800" y="1946032"/>
                  </a:moveTo>
                  <a:cubicBezTo>
                    <a:pt x="1828800" y="1988116"/>
                    <a:pt x="1794684" y="2022232"/>
                    <a:pt x="1752600" y="2022232"/>
                  </a:cubicBezTo>
                  <a:cubicBezTo>
                    <a:pt x="1710516" y="2022232"/>
                    <a:pt x="1676400" y="1988116"/>
                    <a:pt x="1676400" y="1946032"/>
                  </a:cubicBezTo>
                  <a:lnTo>
                    <a:pt x="1676400" y="1565032"/>
                  </a:lnTo>
                  <a:cubicBezTo>
                    <a:pt x="1676400" y="1522948"/>
                    <a:pt x="1710516" y="1488832"/>
                    <a:pt x="1752600" y="1488832"/>
                  </a:cubicBezTo>
                  <a:cubicBezTo>
                    <a:pt x="1794684" y="1488832"/>
                    <a:pt x="1828800" y="1522948"/>
                    <a:pt x="1828800" y="1565032"/>
                  </a:cubicBezTo>
                  <a:lnTo>
                    <a:pt x="1828800" y="1946032"/>
                  </a:lnTo>
                  <a:close/>
                  <a:moveTo>
                    <a:pt x="2057400" y="1946032"/>
                  </a:moveTo>
                  <a:cubicBezTo>
                    <a:pt x="2015335" y="1945985"/>
                    <a:pt x="1981247" y="1911897"/>
                    <a:pt x="1981200" y="1869832"/>
                  </a:cubicBezTo>
                  <a:lnTo>
                    <a:pt x="1981200" y="1565032"/>
                  </a:lnTo>
                  <a:cubicBezTo>
                    <a:pt x="1981200" y="1522948"/>
                    <a:pt x="2015316" y="1488832"/>
                    <a:pt x="2057400" y="1488832"/>
                  </a:cubicBezTo>
                  <a:cubicBezTo>
                    <a:pt x="2099484" y="1488832"/>
                    <a:pt x="2133600" y="1522948"/>
                    <a:pt x="2133600" y="1565032"/>
                  </a:cubicBezTo>
                  <a:lnTo>
                    <a:pt x="2133600" y="1869832"/>
                  </a:lnTo>
                  <a:cubicBezTo>
                    <a:pt x="2133553" y="1911897"/>
                    <a:pt x="2099465" y="1945985"/>
                    <a:pt x="2057400" y="1946032"/>
                  </a:cubicBezTo>
                  <a:close/>
                  <a:moveTo>
                    <a:pt x="2362200" y="1793632"/>
                  </a:moveTo>
                  <a:lnTo>
                    <a:pt x="2286000" y="1793632"/>
                  </a:lnTo>
                  <a:lnTo>
                    <a:pt x="2286000" y="1641232"/>
                  </a:lnTo>
                  <a:lnTo>
                    <a:pt x="2362200" y="1641232"/>
                  </a:lnTo>
                  <a:cubicBezTo>
                    <a:pt x="2404284" y="1641232"/>
                    <a:pt x="2438400" y="1675348"/>
                    <a:pt x="2438400" y="1717432"/>
                  </a:cubicBezTo>
                  <a:cubicBezTo>
                    <a:pt x="2438400" y="1759516"/>
                    <a:pt x="2404284" y="1793632"/>
                    <a:pt x="2362200" y="1793632"/>
                  </a:cubicBezTo>
                  <a:close/>
                  <a:moveTo>
                    <a:pt x="1624965" y="156761"/>
                  </a:moveTo>
                  <a:cubicBezTo>
                    <a:pt x="1683396" y="140083"/>
                    <a:pt x="1744283" y="173931"/>
                    <a:pt x="1760961" y="232361"/>
                  </a:cubicBezTo>
                  <a:cubicBezTo>
                    <a:pt x="1775488" y="283255"/>
                    <a:pt x="1751719" y="337280"/>
                    <a:pt x="1704385" y="360958"/>
                  </a:cubicBezTo>
                  <a:cubicBezTo>
                    <a:pt x="1600052" y="413376"/>
                    <a:pt x="1515388" y="498020"/>
                    <a:pt x="1462945" y="602341"/>
                  </a:cubicBezTo>
                  <a:lnTo>
                    <a:pt x="1455858" y="616514"/>
                  </a:lnTo>
                  <a:cubicBezTo>
                    <a:pt x="1437015" y="654144"/>
                    <a:pt x="1452245" y="699924"/>
                    <a:pt x="1489875" y="718767"/>
                  </a:cubicBezTo>
                  <a:cubicBezTo>
                    <a:pt x="1500468" y="724072"/>
                    <a:pt x="1512153" y="726834"/>
                    <a:pt x="1524000" y="726833"/>
                  </a:cubicBezTo>
                  <a:lnTo>
                    <a:pt x="2514600" y="726833"/>
                  </a:lnTo>
                  <a:cubicBezTo>
                    <a:pt x="2556684" y="726833"/>
                    <a:pt x="2590800" y="760948"/>
                    <a:pt x="2590800" y="803033"/>
                  </a:cubicBezTo>
                  <a:cubicBezTo>
                    <a:pt x="2590800" y="845117"/>
                    <a:pt x="2556684" y="879233"/>
                    <a:pt x="2514600" y="879233"/>
                  </a:cubicBezTo>
                  <a:lnTo>
                    <a:pt x="1981200" y="879233"/>
                  </a:lnTo>
                  <a:cubicBezTo>
                    <a:pt x="1939116" y="879233"/>
                    <a:pt x="1905000" y="913348"/>
                    <a:pt x="1905000" y="955433"/>
                  </a:cubicBezTo>
                  <a:cubicBezTo>
                    <a:pt x="1905000" y="997517"/>
                    <a:pt x="1939116" y="1031633"/>
                    <a:pt x="1981200" y="1031633"/>
                  </a:cubicBezTo>
                  <a:lnTo>
                    <a:pt x="2667000" y="1031633"/>
                  </a:lnTo>
                  <a:cubicBezTo>
                    <a:pt x="2709084" y="1031633"/>
                    <a:pt x="2743200" y="1065748"/>
                    <a:pt x="2743200" y="1107833"/>
                  </a:cubicBezTo>
                  <a:cubicBezTo>
                    <a:pt x="2743200" y="1149917"/>
                    <a:pt x="2709084" y="1184033"/>
                    <a:pt x="2667000" y="1184033"/>
                  </a:cubicBezTo>
                  <a:lnTo>
                    <a:pt x="1981200" y="1184033"/>
                  </a:lnTo>
                  <a:cubicBezTo>
                    <a:pt x="1939116" y="1184033"/>
                    <a:pt x="1905000" y="1218148"/>
                    <a:pt x="1905000" y="1260232"/>
                  </a:cubicBezTo>
                  <a:cubicBezTo>
                    <a:pt x="1905000" y="1302316"/>
                    <a:pt x="1939116" y="1336432"/>
                    <a:pt x="1981200" y="1336432"/>
                  </a:cubicBezTo>
                  <a:lnTo>
                    <a:pt x="2514600" y="1336432"/>
                  </a:lnTo>
                  <a:cubicBezTo>
                    <a:pt x="2556684" y="1336432"/>
                    <a:pt x="2590800" y="1370548"/>
                    <a:pt x="2590800" y="1412632"/>
                  </a:cubicBezTo>
                  <a:cubicBezTo>
                    <a:pt x="2590800" y="1454716"/>
                    <a:pt x="2556684" y="1488832"/>
                    <a:pt x="2514600" y="1488832"/>
                  </a:cubicBezTo>
                  <a:lnTo>
                    <a:pt x="2272894" y="1488832"/>
                  </a:lnTo>
                  <a:cubicBezTo>
                    <a:pt x="2230942" y="1369882"/>
                    <a:pt x="2100505" y="1307463"/>
                    <a:pt x="1981555" y="1349414"/>
                  </a:cubicBezTo>
                  <a:cubicBezTo>
                    <a:pt x="1953307" y="1359377"/>
                    <a:pt x="1927295" y="1374799"/>
                    <a:pt x="1905000" y="1394802"/>
                  </a:cubicBezTo>
                  <a:cubicBezTo>
                    <a:pt x="1811217" y="1310600"/>
                    <a:pt x="1666932" y="1318367"/>
                    <a:pt x="1582730" y="1412150"/>
                  </a:cubicBezTo>
                  <a:cubicBezTo>
                    <a:pt x="1574332" y="1421503"/>
                    <a:pt x="1566722" y="1431534"/>
                    <a:pt x="1559976" y="1442141"/>
                  </a:cubicBezTo>
                  <a:cubicBezTo>
                    <a:pt x="1454285" y="1382392"/>
                    <a:pt x="1320316" y="1415885"/>
                    <a:pt x="1255176" y="1518341"/>
                  </a:cubicBezTo>
                  <a:cubicBezTo>
                    <a:pt x="1145332" y="1456293"/>
                    <a:pt x="1005985" y="1495040"/>
                    <a:pt x="943938" y="1604884"/>
                  </a:cubicBezTo>
                  <a:cubicBezTo>
                    <a:pt x="924541" y="1639221"/>
                    <a:pt x="914366" y="1677996"/>
                    <a:pt x="914400" y="1717432"/>
                  </a:cubicBezTo>
                  <a:lnTo>
                    <a:pt x="914400" y="1780879"/>
                  </a:lnTo>
                  <a:cubicBezTo>
                    <a:pt x="861695" y="1765780"/>
                    <a:pt x="813693" y="1737530"/>
                    <a:pt x="774906" y="1698783"/>
                  </a:cubicBezTo>
                  <a:lnTo>
                    <a:pt x="587264" y="1511140"/>
                  </a:lnTo>
                  <a:cubicBezTo>
                    <a:pt x="578900" y="1502774"/>
                    <a:pt x="568702" y="1496470"/>
                    <a:pt x="557479" y="1492728"/>
                  </a:cubicBezTo>
                  <a:lnTo>
                    <a:pt x="152400" y="1357683"/>
                  </a:lnTo>
                  <a:lnTo>
                    <a:pt x="152400" y="591158"/>
                  </a:lnTo>
                  <a:lnTo>
                    <a:pt x="823255" y="725328"/>
                  </a:lnTo>
                  <a:cubicBezTo>
                    <a:pt x="850655" y="730830"/>
                    <a:pt x="878866" y="720873"/>
                    <a:pt x="896741" y="699391"/>
                  </a:cubicBezTo>
                  <a:lnTo>
                    <a:pt x="1021518" y="549620"/>
                  </a:lnTo>
                  <a:cubicBezTo>
                    <a:pt x="1178471" y="360830"/>
                    <a:pt x="1388815" y="223881"/>
                    <a:pt x="1624965" y="156733"/>
                  </a:cubicBezTo>
                  <a:close/>
                  <a:moveTo>
                    <a:pt x="871623" y="491470"/>
                  </a:moveTo>
                  <a:lnTo>
                    <a:pt x="808682" y="566993"/>
                  </a:lnTo>
                  <a:lnTo>
                    <a:pt x="152400" y="435739"/>
                  </a:lnTo>
                  <a:lnTo>
                    <a:pt x="152400" y="22649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962" name="Graphic 58">
            <a:extLst>
              <a:ext uri="{FF2B5EF4-FFF2-40B4-BE49-F238E27FC236}">
                <a16:creationId xmlns:a16="http://schemas.microsoft.com/office/drawing/2014/main" id="{6E0432C7-5171-45A0-ACDB-73F6D975A2CA}"/>
              </a:ext>
            </a:extLst>
          </p:cNvPr>
          <p:cNvGrpSpPr/>
          <p:nvPr/>
        </p:nvGrpSpPr>
        <p:grpSpPr>
          <a:xfrm>
            <a:off x="5878428" y="2367101"/>
            <a:ext cx="720000" cy="720000"/>
            <a:chOff x="2601912" y="396875"/>
            <a:chExt cx="4876800" cy="4876800"/>
          </a:xfrm>
        </p:grpSpPr>
        <p:sp>
          <p:nvSpPr>
            <p:cNvPr id="2963" name="Freeform: Shape 2962">
              <a:extLst>
                <a:ext uri="{FF2B5EF4-FFF2-40B4-BE49-F238E27FC236}">
                  <a16:creationId xmlns:a16="http://schemas.microsoft.com/office/drawing/2014/main" id="{E39907C0-C973-4549-9BAD-3F7F5E078B30}"/>
                </a:ext>
              </a:extLst>
            </p:cNvPr>
            <p:cNvSpPr/>
            <p:nvPr/>
          </p:nvSpPr>
          <p:spPr>
            <a:xfrm>
              <a:off x="5116503" y="2454275"/>
              <a:ext cx="2133600" cy="1295400"/>
            </a:xfrm>
            <a:custGeom>
              <a:avLst/>
              <a:gdLst>
                <a:gd name="connsiteX0" fmla="*/ 1905009 w 2133600"/>
                <a:gd name="connsiteY0" fmla="*/ 0 h 1295400"/>
                <a:gd name="connsiteX1" fmla="*/ 1295409 w 2133600"/>
                <a:gd name="connsiteY1" fmla="*/ 0 h 1295400"/>
                <a:gd name="connsiteX2" fmla="*/ 1066809 w 2133600"/>
                <a:gd name="connsiteY2" fmla="*/ 228600 h 1295400"/>
                <a:gd name="connsiteX3" fmla="*/ 838209 w 2133600"/>
                <a:gd name="connsiteY3" fmla="*/ 0 h 1295400"/>
                <a:gd name="connsiteX4" fmla="*/ 228609 w 2133600"/>
                <a:gd name="connsiteY4" fmla="*/ 0 h 1295400"/>
                <a:gd name="connsiteX5" fmla="*/ 9 w 2133600"/>
                <a:gd name="connsiteY5" fmla="*/ 228600 h 1295400"/>
                <a:gd name="connsiteX6" fmla="*/ 9 w 2133600"/>
                <a:gd name="connsiteY6" fmla="*/ 491490 h 1295400"/>
                <a:gd name="connsiteX7" fmla="*/ 112165 w 2133600"/>
                <a:gd name="connsiteY7" fmla="*/ 609600 h 1295400"/>
                <a:gd name="connsiteX8" fmla="*/ 228589 w 2133600"/>
                <a:gd name="connsiteY8" fmla="*/ 497463 h 1295400"/>
                <a:gd name="connsiteX9" fmla="*/ 228609 w 2133600"/>
                <a:gd name="connsiteY9" fmla="*/ 495300 h 1295400"/>
                <a:gd name="connsiteX10" fmla="*/ 228609 w 2133600"/>
                <a:gd name="connsiteY10" fmla="*/ 1295400 h 1295400"/>
                <a:gd name="connsiteX11" fmla="*/ 838209 w 2133600"/>
                <a:gd name="connsiteY11" fmla="*/ 1295400 h 1295400"/>
                <a:gd name="connsiteX12" fmla="*/ 838209 w 2133600"/>
                <a:gd name="connsiteY12" fmla="*/ 495300 h 1295400"/>
                <a:gd name="connsiteX13" fmla="*/ 952489 w 2133600"/>
                <a:gd name="connsiteY13" fmla="*/ 609620 h 1295400"/>
                <a:gd name="connsiteX14" fmla="*/ 954652 w 2133600"/>
                <a:gd name="connsiteY14" fmla="*/ 609600 h 1295400"/>
                <a:gd name="connsiteX15" fmla="*/ 1066809 w 2133600"/>
                <a:gd name="connsiteY15" fmla="*/ 491490 h 1295400"/>
                <a:gd name="connsiteX16" fmla="*/ 1178966 w 2133600"/>
                <a:gd name="connsiteY16" fmla="*/ 609600 h 1295400"/>
                <a:gd name="connsiteX17" fmla="*/ 1295389 w 2133600"/>
                <a:gd name="connsiteY17" fmla="*/ 497463 h 1295400"/>
                <a:gd name="connsiteX18" fmla="*/ 1295409 w 2133600"/>
                <a:gd name="connsiteY18" fmla="*/ 495300 h 1295400"/>
                <a:gd name="connsiteX19" fmla="*/ 1295409 w 2133600"/>
                <a:gd name="connsiteY19" fmla="*/ 1295400 h 1295400"/>
                <a:gd name="connsiteX20" fmla="*/ 1905009 w 2133600"/>
                <a:gd name="connsiteY20" fmla="*/ 1295400 h 1295400"/>
                <a:gd name="connsiteX21" fmla="*/ 1905009 w 2133600"/>
                <a:gd name="connsiteY21" fmla="*/ 495300 h 1295400"/>
                <a:gd name="connsiteX22" fmla="*/ 2019289 w 2133600"/>
                <a:gd name="connsiteY22" fmla="*/ 609620 h 1295400"/>
                <a:gd name="connsiteX23" fmla="*/ 2021452 w 2133600"/>
                <a:gd name="connsiteY23" fmla="*/ 609600 h 1295400"/>
                <a:gd name="connsiteX24" fmla="*/ 2133609 w 2133600"/>
                <a:gd name="connsiteY24" fmla="*/ 491490 h 1295400"/>
                <a:gd name="connsiteX25" fmla="*/ 2133609 w 2133600"/>
                <a:gd name="connsiteY25" fmla="*/ 228600 h 1295400"/>
                <a:gd name="connsiteX26" fmla="*/ 1905009 w 2133600"/>
                <a:gd name="connsiteY26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133600" h="1295400">
                  <a:moveTo>
                    <a:pt x="1905009" y="0"/>
                  </a:moveTo>
                  <a:lnTo>
                    <a:pt x="1295409" y="0"/>
                  </a:lnTo>
                  <a:cubicBezTo>
                    <a:pt x="1169157" y="0"/>
                    <a:pt x="1066809" y="102348"/>
                    <a:pt x="1066809" y="228600"/>
                  </a:cubicBezTo>
                  <a:cubicBezTo>
                    <a:pt x="1066809" y="102348"/>
                    <a:pt x="964461" y="0"/>
                    <a:pt x="838209" y="0"/>
                  </a:cubicBez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5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3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cubicBezTo>
                    <a:pt x="1066047" y="554734"/>
                    <a:pt x="1115767" y="607093"/>
                    <a:pt x="1178966" y="609600"/>
                  </a:cubicBezTo>
                  <a:cubicBezTo>
                    <a:pt x="1242081" y="610784"/>
                    <a:pt x="1294205" y="560578"/>
                    <a:pt x="1295389" y="497463"/>
                  </a:cubicBezTo>
                  <a:cubicBezTo>
                    <a:pt x="1295402" y="496742"/>
                    <a:pt x="1295409" y="496021"/>
                    <a:pt x="1295409" y="495300"/>
                  </a:cubicBezTo>
                  <a:lnTo>
                    <a:pt x="1295409" y="1295400"/>
                  </a:lnTo>
                  <a:lnTo>
                    <a:pt x="1905009" y="1295400"/>
                  </a:lnTo>
                  <a:lnTo>
                    <a:pt x="1905009" y="495300"/>
                  </a:lnTo>
                  <a:cubicBezTo>
                    <a:pt x="1904998" y="558426"/>
                    <a:pt x="1956163" y="609609"/>
                    <a:pt x="2019289" y="609620"/>
                  </a:cubicBezTo>
                  <a:cubicBezTo>
                    <a:pt x="2020010" y="609620"/>
                    <a:pt x="2020731" y="609613"/>
                    <a:pt x="2021452" y="609600"/>
                  </a:cubicBezTo>
                  <a:cubicBezTo>
                    <a:pt x="2084651" y="607093"/>
                    <a:pt x="2134370" y="554734"/>
                    <a:pt x="2133609" y="491490"/>
                  </a:cubicBezTo>
                  <a:lnTo>
                    <a:pt x="2133609" y="228600"/>
                  </a:lnTo>
                  <a:cubicBezTo>
                    <a:pt x="2133609" y="102348"/>
                    <a:pt x="2031261" y="0"/>
                    <a:pt x="1905009" y="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4" name="Freeform: Shape 2963">
              <a:extLst>
                <a:ext uri="{FF2B5EF4-FFF2-40B4-BE49-F238E27FC236}">
                  <a16:creationId xmlns:a16="http://schemas.microsoft.com/office/drawing/2014/main" id="{B3B5B8EC-CD89-4677-9A1B-A546ABF942B9}"/>
                </a:ext>
              </a:extLst>
            </p:cNvPr>
            <p:cNvSpPr/>
            <p:nvPr/>
          </p:nvSpPr>
          <p:spPr>
            <a:xfrm>
              <a:off x="6411912" y="18446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7" y="609600"/>
                    <a:pt x="304800" y="609600"/>
                  </a:cubicBezTo>
                  <a:cubicBezTo>
                    <a:pt x="136463" y="609600"/>
                    <a:pt x="0" y="473136"/>
                    <a:pt x="0" y="304800"/>
                  </a:cubicBezTo>
                  <a:cubicBezTo>
                    <a:pt x="0" y="136464"/>
                    <a:pt x="136463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5" name="Freeform: Shape 2964">
              <a:extLst>
                <a:ext uri="{FF2B5EF4-FFF2-40B4-BE49-F238E27FC236}">
                  <a16:creationId xmlns:a16="http://schemas.microsoft.com/office/drawing/2014/main" id="{74F74BCD-0874-43E1-92DC-D72CB0863F85}"/>
                </a:ext>
              </a:extLst>
            </p:cNvPr>
            <p:cNvSpPr/>
            <p:nvPr/>
          </p:nvSpPr>
          <p:spPr>
            <a:xfrm>
              <a:off x="5345112" y="18446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7" y="609600"/>
                    <a:pt x="304800" y="609600"/>
                  </a:cubicBezTo>
                  <a:cubicBezTo>
                    <a:pt x="136463" y="609600"/>
                    <a:pt x="0" y="473136"/>
                    <a:pt x="0" y="304800"/>
                  </a:cubicBezTo>
                  <a:cubicBezTo>
                    <a:pt x="0" y="136464"/>
                    <a:pt x="136463" y="0"/>
                    <a:pt x="304800" y="0"/>
                  </a:cubicBezTo>
                  <a:cubicBezTo>
                    <a:pt x="473137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6" name="Freeform: Shape 2965">
              <a:extLst>
                <a:ext uri="{FF2B5EF4-FFF2-40B4-BE49-F238E27FC236}">
                  <a16:creationId xmlns:a16="http://schemas.microsoft.com/office/drawing/2014/main" id="{7BAC503C-29F2-4DE3-8306-56685F9D650E}"/>
                </a:ext>
              </a:extLst>
            </p:cNvPr>
            <p:cNvSpPr/>
            <p:nvPr/>
          </p:nvSpPr>
          <p:spPr>
            <a:xfrm>
              <a:off x="5116503" y="3749675"/>
              <a:ext cx="2133600" cy="1295400"/>
            </a:xfrm>
            <a:custGeom>
              <a:avLst/>
              <a:gdLst>
                <a:gd name="connsiteX0" fmla="*/ 1905009 w 2133600"/>
                <a:gd name="connsiteY0" fmla="*/ 0 h 1295400"/>
                <a:gd name="connsiteX1" fmla="*/ 1295409 w 2133600"/>
                <a:gd name="connsiteY1" fmla="*/ 0 h 1295400"/>
                <a:gd name="connsiteX2" fmla="*/ 1066809 w 2133600"/>
                <a:gd name="connsiteY2" fmla="*/ 228600 h 1295400"/>
                <a:gd name="connsiteX3" fmla="*/ 838209 w 2133600"/>
                <a:gd name="connsiteY3" fmla="*/ 0 h 1295400"/>
                <a:gd name="connsiteX4" fmla="*/ 228609 w 2133600"/>
                <a:gd name="connsiteY4" fmla="*/ 0 h 1295400"/>
                <a:gd name="connsiteX5" fmla="*/ 9 w 2133600"/>
                <a:gd name="connsiteY5" fmla="*/ 228600 h 1295400"/>
                <a:gd name="connsiteX6" fmla="*/ 9 w 2133600"/>
                <a:gd name="connsiteY6" fmla="*/ 491490 h 1295400"/>
                <a:gd name="connsiteX7" fmla="*/ 112165 w 2133600"/>
                <a:gd name="connsiteY7" fmla="*/ 609600 h 1295400"/>
                <a:gd name="connsiteX8" fmla="*/ 228589 w 2133600"/>
                <a:gd name="connsiteY8" fmla="*/ 497463 h 1295400"/>
                <a:gd name="connsiteX9" fmla="*/ 228609 w 2133600"/>
                <a:gd name="connsiteY9" fmla="*/ 495300 h 1295400"/>
                <a:gd name="connsiteX10" fmla="*/ 228609 w 2133600"/>
                <a:gd name="connsiteY10" fmla="*/ 1295400 h 1295400"/>
                <a:gd name="connsiteX11" fmla="*/ 838209 w 2133600"/>
                <a:gd name="connsiteY11" fmla="*/ 1295400 h 1295400"/>
                <a:gd name="connsiteX12" fmla="*/ 838209 w 2133600"/>
                <a:gd name="connsiteY12" fmla="*/ 495300 h 1295400"/>
                <a:gd name="connsiteX13" fmla="*/ 952489 w 2133600"/>
                <a:gd name="connsiteY13" fmla="*/ 609620 h 1295400"/>
                <a:gd name="connsiteX14" fmla="*/ 954652 w 2133600"/>
                <a:gd name="connsiteY14" fmla="*/ 609600 h 1295400"/>
                <a:gd name="connsiteX15" fmla="*/ 1066809 w 2133600"/>
                <a:gd name="connsiteY15" fmla="*/ 491490 h 1295400"/>
                <a:gd name="connsiteX16" fmla="*/ 1178966 w 2133600"/>
                <a:gd name="connsiteY16" fmla="*/ 609600 h 1295400"/>
                <a:gd name="connsiteX17" fmla="*/ 1295389 w 2133600"/>
                <a:gd name="connsiteY17" fmla="*/ 497463 h 1295400"/>
                <a:gd name="connsiteX18" fmla="*/ 1295409 w 2133600"/>
                <a:gd name="connsiteY18" fmla="*/ 495300 h 1295400"/>
                <a:gd name="connsiteX19" fmla="*/ 1295409 w 2133600"/>
                <a:gd name="connsiteY19" fmla="*/ 1295400 h 1295400"/>
                <a:gd name="connsiteX20" fmla="*/ 1905009 w 2133600"/>
                <a:gd name="connsiteY20" fmla="*/ 1295400 h 1295400"/>
                <a:gd name="connsiteX21" fmla="*/ 1905009 w 2133600"/>
                <a:gd name="connsiteY21" fmla="*/ 495300 h 1295400"/>
                <a:gd name="connsiteX22" fmla="*/ 2019289 w 2133600"/>
                <a:gd name="connsiteY22" fmla="*/ 609620 h 1295400"/>
                <a:gd name="connsiteX23" fmla="*/ 2021452 w 2133600"/>
                <a:gd name="connsiteY23" fmla="*/ 609600 h 1295400"/>
                <a:gd name="connsiteX24" fmla="*/ 2133609 w 2133600"/>
                <a:gd name="connsiteY24" fmla="*/ 491490 h 1295400"/>
                <a:gd name="connsiteX25" fmla="*/ 2133609 w 2133600"/>
                <a:gd name="connsiteY25" fmla="*/ 228600 h 1295400"/>
                <a:gd name="connsiteX26" fmla="*/ 1905009 w 2133600"/>
                <a:gd name="connsiteY26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133600" h="1295400">
                  <a:moveTo>
                    <a:pt x="1905009" y="0"/>
                  </a:moveTo>
                  <a:lnTo>
                    <a:pt x="1295409" y="0"/>
                  </a:lnTo>
                  <a:cubicBezTo>
                    <a:pt x="1169157" y="0"/>
                    <a:pt x="1066809" y="102348"/>
                    <a:pt x="1066809" y="228600"/>
                  </a:cubicBezTo>
                  <a:cubicBezTo>
                    <a:pt x="1066809" y="102348"/>
                    <a:pt x="964461" y="0"/>
                    <a:pt x="838209" y="0"/>
                  </a:cubicBez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5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3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cubicBezTo>
                    <a:pt x="1066047" y="554734"/>
                    <a:pt x="1115767" y="607093"/>
                    <a:pt x="1178966" y="609600"/>
                  </a:cubicBezTo>
                  <a:cubicBezTo>
                    <a:pt x="1242081" y="610784"/>
                    <a:pt x="1294205" y="560578"/>
                    <a:pt x="1295389" y="497463"/>
                  </a:cubicBezTo>
                  <a:cubicBezTo>
                    <a:pt x="1295402" y="496742"/>
                    <a:pt x="1295409" y="496021"/>
                    <a:pt x="1295409" y="495300"/>
                  </a:cubicBezTo>
                  <a:lnTo>
                    <a:pt x="1295409" y="1295400"/>
                  </a:lnTo>
                  <a:lnTo>
                    <a:pt x="1905009" y="1295400"/>
                  </a:lnTo>
                  <a:lnTo>
                    <a:pt x="1905009" y="495300"/>
                  </a:lnTo>
                  <a:cubicBezTo>
                    <a:pt x="1904998" y="558426"/>
                    <a:pt x="1956163" y="609609"/>
                    <a:pt x="2019289" y="609620"/>
                  </a:cubicBezTo>
                  <a:cubicBezTo>
                    <a:pt x="2020010" y="609620"/>
                    <a:pt x="2020731" y="609613"/>
                    <a:pt x="2021452" y="609600"/>
                  </a:cubicBezTo>
                  <a:cubicBezTo>
                    <a:pt x="2084651" y="607093"/>
                    <a:pt x="2134370" y="554734"/>
                    <a:pt x="2133609" y="491490"/>
                  </a:cubicBezTo>
                  <a:lnTo>
                    <a:pt x="2133609" y="228600"/>
                  </a:lnTo>
                  <a:cubicBezTo>
                    <a:pt x="2133609" y="102348"/>
                    <a:pt x="2031261" y="0"/>
                    <a:pt x="1905009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7" name="Freeform: Shape 2966">
              <a:extLst>
                <a:ext uri="{FF2B5EF4-FFF2-40B4-BE49-F238E27FC236}">
                  <a16:creationId xmlns:a16="http://schemas.microsoft.com/office/drawing/2014/main" id="{C50EB12A-8AA5-4639-9DD0-6235567D7C61}"/>
                </a:ext>
              </a:extLst>
            </p:cNvPr>
            <p:cNvSpPr/>
            <p:nvPr/>
          </p:nvSpPr>
          <p:spPr>
            <a:xfrm>
              <a:off x="6411912" y="3140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3" y="609600"/>
                    <a:pt x="0" y="473137"/>
                    <a:pt x="0" y="304800"/>
                  </a:cubicBezTo>
                  <a:cubicBezTo>
                    <a:pt x="0" y="136463"/>
                    <a:pt x="136463" y="0"/>
                    <a:pt x="304800" y="0"/>
                  </a:cubicBezTo>
                  <a:cubicBezTo>
                    <a:pt x="473137" y="0"/>
                    <a:pt x="609600" y="136463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8" name="Freeform: Shape 2967">
              <a:extLst>
                <a:ext uri="{FF2B5EF4-FFF2-40B4-BE49-F238E27FC236}">
                  <a16:creationId xmlns:a16="http://schemas.microsoft.com/office/drawing/2014/main" id="{618AB813-CBFD-4C35-AF7E-D43A96156C67}"/>
                </a:ext>
              </a:extLst>
            </p:cNvPr>
            <p:cNvSpPr/>
            <p:nvPr/>
          </p:nvSpPr>
          <p:spPr>
            <a:xfrm>
              <a:off x="5345112" y="31400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3" y="609600"/>
                    <a:pt x="0" y="473137"/>
                    <a:pt x="0" y="304800"/>
                  </a:cubicBezTo>
                  <a:cubicBezTo>
                    <a:pt x="0" y="136463"/>
                    <a:pt x="136463" y="0"/>
                    <a:pt x="304800" y="0"/>
                  </a:cubicBezTo>
                  <a:cubicBezTo>
                    <a:pt x="473137" y="0"/>
                    <a:pt x="609600" y="136463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69" name="Freeform: Shape 2968">
              <a:extLst>
                <a:ext uri="{FF2B5EF4-FFF2-40B4-BE49-F238E27FC236}">
                  <a16:creationId xmlns:a16="http://schemas.microsoft.com/office/drawing/2014/main" id="{ABDF4817-5C7F-4B3F-ACDA-CD8D5E290071}"/>
                </a:ext>
              </a:extLst>
            </p:cNvPr>
            <p:cNvSpPr/>
            <p:nvPr/>
          </p:nvSpPr>
          <p:spPr>
            <a:xfrm>
              <a:off x="3668712" y="625475"/>
              <a:ext cx="1524000" cy="1524000"/>
            </a:xfrm>
            <a:custGeom>
              <a:avLst/>
              <a:gdLst>
                <a:gd name="connsiteX0" fmla="*/ 1524000 w 1524000"/>
                <a:gd name="connsiteY0" fmla="*/ 762000 h 1524000"/>
                <a:gd name="connsiteX1" fmla="*/ 762000 w 1524000"/>
                <a:gd name="connsiteY1" fmla="*/ 1524000 h 1524000"/>
                <a:gd name="connsiteX2" fmla="*/ 0 w 1524000"/>
                <a:gd name="connsiteY2" fmla="*/ 762000 h 1524000"/>
                <a:gd name="connsiteX3" fmla="*/ 762000 w 1524000"/>
                <a:gd name="connsiteY3" fmla="*/ 0 h 1524000"/>
                <a:gd name="connsiteX4" fmla="*/ 1524000 w 152400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0" h="1524000">
                  <a:moveTo>
                    <a:pt x="1524000" y="762000"/>
                  </a:moveTo>
                  <a:cubicBezTo>
                    <a:pt x="1524000" y="1182841"/>
                    <a:pt x="1182841" y="1524000"/>
                    <a:pt x="762000" y="1524000"/>
                  </a:cubicBezTo>
                  <a:cubicBezTo>
                    <a:pt x="341159" y="1524000"/>
                    <a:pt x="0" y="1182841"/>
                    <a:pt x="0" y="762000"/>
                  </a:cubicBezTo>
                  <a:cubicBezTo>
                    <a:pt x="0" y="341159"/>
                    <a:pt x="341159" y="0"/>
                    <a:pt x="762000" y="0"/>
                  </a:cubicBezTo>
                  <a:cubicBezTo>
                    <a:pt x="1182841" y="0"/>
                    <a:pt x="1524000" y="341159"/>
                    <a:pt x="1524000" y="762000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0" name="Freeform: Shape 2969">
              <a:extLst>
                <a:ext uri="{FF2B5EF4-FFF2-40B4-BE49-F238E27FC236}">
                  <a16:creationId xmlns:a16="http://schemas.microsoft.com/office/drawing/2014/main" id="{098C060A-0EF9-4C6F-A738-05FA01CDA4A0}"/>
                </a:ext>
              </a:extLst>
            </p:cNvPr>
            <p:cNvSpPr/>
            <p:nvPr/>
          </p:nvSpPr>
          <p:spPr>
            <a:xfrm>
              <a:off x="4354512" y="9302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1" name="Freeform: Shape 2970">
              <a:extLst>
                <a:ext uri="{FF2B5EF4-FFF2-40B4-BE49-F238E27FC236}">
                  <a16:creationId xmlns:a16="http://schemas.microsoft.com/office/drawing/2014/main" id="{27FEA677-B717-4054-A29D-CADD1766F185}"/>
                </a:ext>
              </a:extLst>
            </p:cNvPr>
            <p:cNvSpPr/>
            <p:nvPr/>
          </p:nvSpPr>
          <p:spPr>
            <a:xfrm>
              <a:off x="4024982" y="1121006"/>
              <a:ext cx="342900" cy="257175"/>
            </a:xfrm>
            <a:custGeom>
              <a:avLst/>
              <a:gdLst>
                <a:gd name="connsiteX0" fmla="*/ 273676 w 342900"/>
                <a:gd name="connsiteY0" fmla="*/ 266469 h 257175"/>
                <a:gd name="connsiteX1" fmla="*/ 235652 w 342900"/>
                <a:gd name="connsiteY1" fmla="*/ 256249 h 257175"/>
                <a:gd name="connsiteX2" fmla="*/ 37675 w 342900"/>
                <a:gd name="connsiteY2" fmla="*/ 141949 h 257175"/>
                <a:gd name="connsiteX3" fmla="*/ 10476 w 342900"/>
                <a:gd name="connsiteY3" fmla="*/ 37675 h 257175"/>
                <a:gd name="connsiteX4" fmla="*/ 113875 w 342900"/>
                <a:gd name="connsiteY4" fmla="*/ 9970 h 257175"/>
                <a:gd name="connsiteX5" fmla="*/ 311852 w 342900"/>
                <a:gd name="connsiteY5" fmla="*/ 124270 h 257175"/>
                <a:gd name="connsiteX6" fmla="*/ 339764 w 342900"/>
                <a:gd name="connsiteY6" fmla="*/ 228356 h 257175"/>
                <a:gd name="connsiteX7" fmla="*/ 273675 w 342900"/>
                <a:gd name="connsiteY7" fmla="*/ 26646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257175">
                  <a:moveTo>
                    <a:pt x="273676" y="266469"/>
                  </a:moveTo>
                  <a:cubicBezTo>
                    <a:pt x="260322" y="266469"/>
                    <a:pt x="247206" y="262943"/>
                    <a:pt x="235652" y="256249"/>
                  </a:cubicBezTo>
                  <a:lnTo>
                    <a:pt x="37675" y="141949"/>
                  </a:lnTo>
                  <a:cubicBezTo>
                    <a:pt x="1369" y="120665"/>
                    <a:pt x="-10808" y="73980"/>
                    <a:pt x="10476" y="37675"/>
                  </a:cubicBezTo>
                  <a:cubicBezTo>
                    <a:pt x="31560" y="1709"/>
                    <a:pt x="77633" y="-10635"/>
                    <a:pt x="113875" y="9970"/>
                  </a:cubicBezTo>
                  <a:lnTo>
                    <a:pt x="311852" y="124270"/>
                  </a:lnTo>
                  <a:cubicBezTo>
                    <a:pt x="348302" y="145305"/>
                    <a:pt x="360798" y="191906"/>
                    <a:pt x="339764" y="228356"/>
                  </a:cubicBezTo>
                  <a:cubicBezTo>
                    <a:pt x="326138" y="251967"/>
                    <a:pt x="300937" y="266501"/>
                    <a:pt x="273675" y="26646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2" name="Freeform: Shape 2971">
              <a:extLst>
                <a:ext uri="{FF2B5EF4-FFF2-40B4-BE49-F238E27FC236}">
                  <a16:creationId xmlns:a16="http://schemas.microsoft.com/office/drawing/2014/main" id="{45AC8EBD-82BC-4948-96F8-7CE1BF63C3EF}"/>
                </a:ext>
              </a:extLst>
            </p:cNvPr>
            <p:cNvSpPr/>
            <p:nvPr/>
          </p:nvSpPr>
          <p:spPr>
            <a:xfrm>
              <a:off x="4024543" y="1387200"/>
              <a:ext cx="342900" cy="266700"/>
            </a:xfrm>
            <a:custGeom>
              <a:avLst/>
              <a:gdLst>
                <a:gd name="connsiteX0" fmla="*/ 76280 w 342900"/>
                <a:gd name="connsiteY0" fmla="*/ 266975 h 266700"/>
                <a:gd name="connsiteX1" fmla="*/ 0 w 342900"/>
                <a:gd name="connsiteY1" fmla="*/ 190854 h 266700"/>
                <a:gd name="connsiteX2" fmla="*/ 38113 w 342900"/>
                <a:gd name="connsiteY2" fmla="*/ 124776 h 266700"/>
                <a:gd name="connsiteX3" fmla="*/ 236090 w 342900"/>
                <a:gd name="connsiteY3" fmla="*/ 10476 h 266700"/>
                <a:gd name="connsiteX4" fmla="*/ 340364 w 342900"/>
                <a:gd name="connsiteY4" fmla="*/ 37674 h 266700"/>
                <a:gd name="connsiteX5" fmla="*/ 313166 w 342900"/>
                <a:gd name="connsiteY5" fmla="*/ 141949 h 266700"/>
                <a:gd name="connsiteX6" fmla="*/ 312290 w 342900"/>
                <a:gd name="connsiteY6" fmla="*/ 142454 h 266700"/>
                <a:gd name="connsiteX7" fmla="*/ 114313 w 342900"/>
                <a:gd name="connsiteY7" fmla="*/ 256754 h 266700"/>
                <a:gd name="connsiteX8" fmla="*/ 76280 w 342900"/>
                <a:gd name="connsiteY8" fmla="*/ 26697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66700">
                  <a:moveTo>
                    <a:pt x="76280" y="266975"/>
                  </a:moveTo>
                  <a:cubicBezTo>
                    <a:pt x="34196" y="267019"/>
                    <a:pt x="44" y="232939"/>
                    <a:pt x="0" y="190854"/>
                  </a:cubicBezTo>
                  <a:cubicBezTo>
                    <a:pt x="-29" y="163597"/>
                    <a:pt x="14505" y="138400"/>
                    <a:pt x="38113" y="124776"/>
                  </a:cubicBezTo>
                  <a:lnTo>
                    <a:pt x="236090" y="10476"/>
                  </a:lnTo>
                  <a:cubicBezTo>
                    <a:pt x="272395" y="-10808"/>
                    <a:pt x="319081" y="1369"/>
                    <a:pt x="340364" y="37674"/>
                  </a:cubicBezTo>
                  <a:cubicBezTo>
                    <a:pt x="361648" y="73980"/>
                    <a:pt x="349471" y="120665"/>
                    <a:pt x="313166" y="141949"/>
                  </a:cubicBezTo>
                  <a:cubicBezTo>
                    <a:pt x="312875" y="142119"/>
                    <a:pt x="312583" y="142288"/>
                    <a:pt x="312290" y="142454"/>
                  </a:cubicBezTo>
                  <a:lnTo>
                    <a:pt x="114313" y="256754"/>
                  </a:lnTo>
                  <a:cubicBezTo>
                    <a:pt x="102756" y="263449"/>
                    <a:pt x="89636" y="266974"/>
                    <a:pt x="76280" y="26697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3" name="Freeform: Shape 2972">
              <a:extLst>
                <a:ext uri="{FF2B5EF4-FFF2-40B4-BE49-F238E27FC236}">
                  <a16:creationId xmlns:a16="http://schemas.microsoft.com/office/drawing/2014/main" id="{6192AA38-30C8-4CEE-8DB0-7216DE8FAC26}"/>
                </a:ext>
              </a:extLst>
            </p:cNvPr>
            <p:cNvSpPr/>
            <p:nvPr/>
          </p:nvSpPr>
          <p:spPr>
            <a:xfrm>
              <a:off x="4354512" y="14636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4" name="Freeform: Shape 2973">
              <a:extLst>
                <a:ext uri="{FF2B5EF4-FFF2-40B4-BE49-F238E27FC236}">
                  <a16:creationId xmlns:a16="http://schemas.microsoft.com/office/drawing/2014/main" id="{15DD0831-4CD4-4987-A1C8-747CCEF15B8B}"/>
                </a:ext>
              </a:extLst>
            </p:cNvPr>
            <p:cNvSpPr/>
            <p:nvPr/>
          </p:nvSpPr>
          <p:spPr>
            <a:xfrm>
              <a:off x="4486040" y="1387200"/>
              <a:ext cx="342900" cy="266700"/>
            </a:xfrm>
            <a:custGeom>
              <a:avLst/>
              <a:gdLst>
                <a:gd name="connsiteX0" fmla="*/ 274561 w 342900"/>
                <a:gd name="connsiteY0" fmla="*/ 266975 h 266700"/>
                <a:gd name="connsiteX1" fmla="*/ 236528 w 342900"/>
                <a:gd name="connsiteY1" fmla="*/ 256755 h 266700"/>
                <a:gd name="connsiteX2" fmla="*/ 38551 w 342900"/>
                <a:gd name="connsiteY2" fmla="*/ 142455 h 266700"/>
                <a:gd name="connsiteX3" fmla="*/ 9971 w 342900"/>
                <a:gd name="connsiteY3" fmla="*/ 38551 h 266700"/>
                <a:gd name="connsiteX4" fmla="*/ 113876 w 342900"/>
                <a:gd name="connsiteY4" fmla="*/ 9971 h 266700"/>
                <a:gd name="connsiteX5" fmla="*/ 114751 w 342900"/>
                <a:gd name="connsiteY5" fmla="*/ 10477 h 266700"/>
                <a:gd name="connsiteX6" fmla="*/ 312728 w 342900"/>
                <a:gd name="connsiteY6" fmla="*/ 124777 h 266700"/>
                <a:gd name="connsiteX7" fmla="*/ 340640 w 342900"/>
                <a:gd name="connsiteY7" fmla="*/ 228862 h 266700"/>
                <a:gd name="connsiteX8" fmla="*/ 274561 w 342900"/>
                <a:gd name="connsiteY8" fmla="*/ 26697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66700">
                  <a:moveTo>
                    <a:pt x="274561" y="266975"/>
                  </a:moveTo>
                  <a:cubicBezTo>
                    <a:pt x="261205" y="266975"/>
                    <a:pt x="248086" y="263449"/>
                    <a:pt x="236528" y="256755"/>
                  </a:cubicBezTo>
                  <a:lnTo>
                    <a:pt x="38551" y="142455"/>
                  </a:lnTo>
                  <a:cubicBezTo>
                    <a:pt x="1967" y="121655"/>
                    <a:pt x="-10829" y="75135"/>
                    <a:pt x="9971" y="38551"/>
                  </a:cubicBezTo>
                  <a:cubicBezTo>
                    <a:pt x="30772" y="1967"/>
                    <a:pt x="77291" y="-10829"/>
                    <a:pt x="113876" y="9971"/>
                  </a:cubicBezTo>
                  <a:cubicBezTo>
                    <a:pt x="114169" y="10138"/>
                    <a:pt x="114460" y="10306"/>
                    <a:pt x="114751" y="10477"/>
                  </a:cubicBezTo>
                  <a:lnTo>
                    <a:pt x="312728" y="124777"/>
                  </a:lnTo>
                  <a:cubicBezTo>
                    <a:pt x="349178" y="145811"/>
                    <a:pt x="361675" y="192412"/>
                    <a:pt x="340640" y="228862"/>
                  </a:cubicBezTo>
                  <a:cubicBezTo>
                    <a:pt x="327016" y="252471"/>
                    <a:pt x="301819" y="267004"/>
                    <a:pt x="274561" y="26697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5" name="Freeform: Shape 2974">
              <a:extLst>
                <a:ext uri="{FF2B5EF4-FFF2-40B4-BE49-F238E27FC236}">
                  <a16:creationId xmlns:a16="http://schemas.microsoft.com/office/drawing/2014/main" id="{857AB577-5006-4D2A-9E6C-78693B82A4D8}"/>
                </a:ext>
              </a:extLst>
            </p:cNvPr>
            <p:cNvSpPr/>
            <p:nvPr/>
          </p:nvSpPr>
          <p:spPr>
            <a:xfrm>
              <a:off x="4486477" y="1120500"/>
              <a:ext cx="342900" cy="266700"/>
            </a:xfrm>
            <a:custGeom>
              <a:avLst/>
              <a:gdLst>
                <a:gd name="connsiteX0" fmla="*/ 76289 w 342900"/>
                <a:gd name="connsiteY0" fmla="*/ 266975 h 266700"/>
                <a:gd name="connsiteX1" fmla="*/ 0 w 342900"/>
                <a:gd name="connsiteY1" fmla="*/ 190864 h 266700"/>
                <a:gd name="connsiteX2" fmla="*/ 38113 w 342900"/>
                <a:gd name="connsiteY2" fmla="*/ 124776 h 266700"/>
                <a:gd name="connsiteX3" fmla="*/ 236090 w 342900"/>
                <a:gd name="connsiteY3" fmla="*/ 10476 h 266700"/>
                <a:gd name="connsiteX4" fmla="*/ 340365 w 342900"/>
                <a:gd name="connsiteY4" fmla="*/ 37674 h 266700"/>
                <a:gd name="connsiteX5" fmla="*/ 313166 w 342900"/>
                <a:gd name="connsiteY5" fmla="*/ 141949 h 266700"/>
                <a:gd name="connsiteX6" fmla="*/ 312290 w 342900"/>
                <a:gd name="connsiteY6" fmla="*/ 142454 h 266700"/>
                <a:gd name="connsiteX7" fmla="*/ 114313 w 342900"/>
                <a:gd name="connsiteY7" fmla="*/ 256754 h 266700"/>
                <a:gd name="connsiteX8" fmla="*/ 76289 w 342900"/>
                <a:gd name="connsiteY8" fmla="*/ 26697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900" h="266700">
                  <a:moveTo>
                    <a:pt x="76289" y="266975"/>
                  </a:moveTo>
                  <a:cubicBezTo>
                    <a:pt x="34205" y="267024"/>
                    <a:pt x="49" y="232948"/>
                    <a:pt x="0" y="190864"/>
                  </a:cubicBezTo>
                  <a:cubicBezTo>
                    <a:pt x="-32" y="163603"/>
                    <a:pt x="14502" y="138402"/>
                    <a:pt x="38113" y="124776"/>
                  </a:cubicBezTo>
                  <a:lnTo>
                    <a:pt x="236090" y="10476"/>
                  </a:lnTo>
                  <a:cubicBezTo>
                    <a:pt x="272396" y="-10808"/>
                    <a:pt x="319081" y="1369"/>
                    <a:pt x="340365" y="37674"/>
                  </a:cubicBezTo>
                  <a:cubicBezTo>
                    <a:pt x="361648" y="73980"/>
                    <a:pt x="349471" y="120665"/>
                    <a:pt x="313166" y="141949"/>
                  </a:cubicBezTo>
                  <a:cubicBezTo>
                    <a:pt x="312875" y="142119"/>
                    <a:pt x="312583" y="142288"/>
                    <a:pt x="312290" y="142454"/>
                  </a:cubicBezTo>
                  <a:lnTo>
                    <a:pt x="114313" y="256754"/>
                  </a:lnTo>
                  <a:cubicBezTo>
                    <a:pt x="102759" y="263449"/>
                    <a:pt x="89643" y="266974"/>
                    <a:pt x="76289" y="26697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6" name="Freeform: Shape 2975">
              <a:extLst>
                <a:ext uri="{FF2B5EF4-FFF2-40B4-BE49-F238E27FC236}">
                  <a16:creationId xmlns:a16="http://schemas.microsoft.com/office/drawing/2014/main" id="{39D7C855-A253-4CED-8A90-2B492C666316}"/>
                </a:ext>
              </a:extLst>
            </p:cNvPr>
            <p:cNvSpPr/>
            <p:nvPr/>
          </p:nvSpPr>
          <p:spPr>
            <a:xfrm>
              <a:off x="4278312" y="1235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7" name="Freeform: Shape 2976">
              <a:extLst>
                <a:ext uri="{FF2B5EF4-FFF2-40B4-BE49-F238E27FC236}">
                  <a16:creationId xmlns:a16="http://schemas.microsoft.com/office/drawing/2014/main" id="{17B7B246-02BB-486E-A1A7-3C56E9436797}"/>
                </a:ext>
              </a:extLst>
            </p:cNvPr>
            <p:cNvSpPr/>
            <p:nvPr/>
          </p:nvSpPr>
          <p:spPr>
            <a:xfrm>
              <a:off x="4306887" y="8064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8" name="Freeform: Shape 2977">
              <a:extLst>
                <a:ext uri="{FF2B5EF4-FFF2-40B4-BE49-F238E27FC236}">
                  <a16:creationId xmlns:a16="http://schemas.microsoft.com/office/drawing/2014/main" id="{92269427-EBA2-4998-B3B0-8D646F664874}"/>
                </a:ext>
              </a:extLst>
            </p:cNvPr>
            <p:cNvSpPr/>
            <p:nvPr/>
          </p:nvSpPr>
          <p:spPr>
            <a:xfrm>
              <a:off x="3882367" y="1006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79" name="Freeform: Shape 2978">
              <a:extLst>
                <a:ext uri="{FF2B5EF4-FFF2-40B4-BE49-F238E27FC236}">
                  <a16:creationId xmlns:a16="http://schemas.microsoft.com/office/drawing/2014/main" id="{4456C029-AFE8-448F-8D25-379025984FA4}"/>
                </a:ext>
              </a:extLst>
            </p:cNvPr>
            <p:cNvSpPr/>
            <p:nvPr/>
          </p:nvSpPr>
          <p:spPr>
            <a:xfrm>
              <a:off x="3910942" y="14922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0" name="Freeform: Shape 2979">
              <a:extLst>
                <a:ext uri="{FF2B5EF4-FFF2-40B4-BE49-F238E27FC236}">
                  <a16:creationId xmlns:a16="http://schemas.microsoft.com/office/drawing/2014/main" id="{63D5A3A4-92A1-45FC-8C39-A5B327C267F5}"/>
                </a:ext>
              </a:extLst>
            </p:cNvPr>
            <p:cNvSpPr/>
            <p:nvPr/>
          </p:nvSpPr>
          <p:spPr>
            <a:xfrm>
              <a:off x="4278312" y="1692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1" name="Freeform: Shape 2980">
              <a:extLst>
                <a:ext uri="{FF2B5EF4-FFF2-40B4-BE49-F238E27FC236}">
                  <a16:creationId xmlns:a16="http://schemas.microsoft.com/office/drawing/2014/main" id="{904F0684-83B9-4ACA-8FE7-DCC75B0D77DB}"/>
                </a:ext>
              </a:extLst>
            </p:cNvPr>
            <p:cNvSpPr/>
            <p:nvPr/>
          </p:nvSpPr>
          <p:spPr>
            <a:xfrm>
              <a:off x="4702832" y="1492250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2" name="Freeform: Shape 2981">
              <a:extLst>
                <a:ext uri="{FF2B5EF4-FFF2-40B4-BE49-F238E27FC236}">
                  <a16:creationId xmlns:a16="http://schemas.microsoft.com/office/drawing/2014/main" id="{C401CC17-49F9-45ED-B434-1C02C67D87E9}"/>
                </a:ext>
              </a:extLst>
            </p:cNvPr>
            <p:cNvSpPr/>
            <p:nvPr/>
          </p:nvSpPr>
          <p:spPr>
            <a:xfrm>
              <a:off x="4674257" y="1006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3" name="Freeform: Shape 2982">
              <a:extLst>
                <a:ext uri="{FF2B5EF4-FFF2-40B4-BE49-F238E27FC236}">
                  <a16:creationId xmlns:a16="http://schemas.microsoft.com/office/drawing/2014/main" id="{0EE5566D-80C2-486C-A3C8-5E8737C4BF84}"/>
                </a:ext>
              </a:extLst>
            </p:cNvPr>
            <p:cNvSpPr/>
            <p:nvPr/>
          </p:nvSpPr>
          <p:spPr>
            <a:xfrm>
              <a:off x="4202112" y="2682875"/>
              <a:ext cx="609600" cy="609600"/>
            </a:xfrm>
            <a:custGeom>
              <a:avLst/>
              <a:gdLst>
                <a:gd name="connsiteX0" fmla="*/ 0 w 609600"/>
                <a:gd name="connsiteY0" fmla="*/ 152400 h 609600"/>
                <a:gd name="connsiteX1" fmla="*/ 0 w 609600"/>
                <a:gd name="connsiteY1" fmla="*/ 457200 h 609600"/>
                <a:gd name="connsiteX2" fmla="*/ 304800 w 609600"/>
                <a:gd name="connsiteY2" fmla="*/ 457200 h 609600"/>
                <a:gd name="connsiteX3" fmla="*/ 304800 w 609600"/>
                <a:gd name="connsiteY3" fmla="*/ 609600 h 609600"/>
                <a:gd name="connsiteX4" fmla="*/ 609600 w 609600"/>
                <a:gd name="connsiteY4" fmla="*/ 304800 h 609600"/>
                <a:gd name="connsiteX5" fmla="*/ 304800 w 609600"/>
                <a:gd name="connsiteY5" fmla="*/ 0 h 609600"/>
                <a:gd name="connsiteX6" fmla="*/ 304800 w 609600"/>
                <a:gd name="connsiteY6" fmla="*/ 152400 h 609600"/>
                <a:gd name="connsiteX7" fmla="*/ 0 w 609600"/>
                <a:gd name="connsiteY7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609600">
                  <a:moveTo>
                    <a:pt x="0" y="152400"/>
                  </a:moveTo>
                  <a:lnTo>
                    <a:pt x="0" y="457200"/>
                  </a:lnTo>
                  <a:lnTo>
                    <a:pt x="304800" y="457200"/>
                  </a:lnTo>
                  <a:lnTo>
                    <a:pt x="304800" y="609600"/>
                  </a:lnTo>
                  <a:lnTo>
                    <a:pt x="609600" y="304800"/>
                  </a:ln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4" name="Freeform: Shape 2983">
              <a:extLst>
                <a:ext uri="{FF2B5EF4-FFF2-40B4-BE49-F238E27FC236}">
                  <a16:creationId xmlns:a16="http://schemas.microsoft.com/office/drawing/2014/main" id="{3CCF5CE8-9CDB-4C26-AA05-818E4A4FC1E7}"/>
                </a:ext>
              </a:extLst>
            </p:cNvPr>
            <p:cNvSpPr/>
            <p:nvPr/>
          </p:nvSpPr>
          <p:spPr>
            <a:xfrm>
              <a:off x="2830503" y="2682875"/>
              <a:ext cx="1066800" cy="1295400"/>
            </a:xfrm>
            <a:custGeom>
              <a:avLst/>
              <a:gdLst>
                <a:gd name="connsiteX0" fmla="*/ 838209 w 1066800"/>
                <a:gd name="connsiteY0" fmla="*/ 0 h 1295400"/>
                <a:gd name="connsiteX1" fmla="*/ 228609 w 1066800"/>
                <a:gd name="connsiteY1" fmla="*/ 0 h 1295400"/>
                <a:gd name="connsiteX2" fmla="*/ 9 w 1066800"/>
                <a:gd name="connsiteY2" fmla="*/ 228600 h 1295400"/>
                <a:gd name="connsiteX3" fmla="*/ 9 w 1066800"/>
                <a:gd name="connsiteY3" fmla="*/ 491490 h 1295400"/>
                <a:gd name="connsiteX4" fmla="*/ 112166 w 1066800"/>
                <a:gd name="connsiteY4" fmla="*/ 609600 h 1295400"/>
                <a:gd name="connsiteX5" fmla="*/ 228589 w 1066800"/>
                <a:gd name="connsiteY5" fmla="*/ 497463 h 1295400"/>
                <a:gd name="connsiteX6" fmla="*/ 228609 w 1066800"/>
                <a:gd name="connsiteY6" fmla="*/ 495300 h 1295400"/>
                <a:gd name="connsiteX7" fmla="*/ 228609 w 1066800"/>
                <a:gd name="connsiteY7" fmla="*/ 1295400 h 1295400"/>
                <a:gd name="connsiteX8" fmla="*/ 838209 w 1066800"/>
                <a:gd name="connsiteY8" fmla="*/ 1295400 h 1295400"/>
                <a:gd name="connsiteX9" fmla="*/ 838209 w 1066800"/>
                <a:gd name="connsiteY9" fmla="*/ 495300 h 1295400"/>
                <a:gd name="connsiteX10" fmla="*/ 952489 w 1066800"/>
                <a:gd name="connsiteY10" fmla="*/ 609620 h 1295400"/>
                <a:gd name="connsiteX11" fmla="*/ 954652 w 1066800"/>
                <a:gd name="connsiteY11" fmla="*/ 609600 h 1295400"/>
                <a:gd name="connsiteX12" fmla="*/ 1066809 w 1066800"/>
                <a:gd name="connsiteY12" fmla="*/ 491490 h 1295400"/>
                <a:gd name="connsiteX13" fmla="*/ 1066809 w 1066800"/>
                <a:gd name="connsiteY13" fmla="*/ 228600 h 1295400"/>
                <a:gd name="connsiteX14" fmla="*/ 838209 w 1066800"/>
                <a:gd name="connsiteY14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6800" h="1295400">
                  <a:moveTo>
                    <a:pt x="838209" y="0"/>
                  </a:move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6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2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lnTo>
                    <a:pt x="1066809" y="228600"/>
                  </a:lnTo>
                  <a:cubicBezTo>
                    <a:pt x="1066809" y="102348"/>
                    <a:pt x="964461" y="0"/>
                    <a:pt x="838209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5" name="Freeform: Shape 2984">
              <a:extLst>
                <a:ext uri="{FF2B5EF4-FFF2-40B4-BE49-F238E27FC236}">
                  <a16:creationId xmlns:a16="http://schemas.microsoft.com/office/drawing/2014/main" id="{37477169-7B6A-4480-94F4-2AD8AA8718E0}"/>
                </a:ext>
              </a:extLst>
            </p:cNvPr>
            <p:cNvSpPr/>
            <p:nvPr/>
          </p:nvSpPr>
          <p:spPr>
            <a:xfrm>
              <a:off x="3059112" y="20732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ubicBezTo>
                    <a:pt x="473136" y="0"/>
                    <a:pt x="609600" y="136464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6" name="Freeform: Shape 2985">
              <a:extLst>
                <a:ext uri="{FF2B5EF4-FFF2-40B4-BE49-F238E27FC236}">
                  <a16:creationId xmlns:a16="http://schemas.microsoft.com/office/drawing/2014/main" id="{5EEAAA31-6628-4622-A805-1B022D4725A9}"/>
                </a:ext>
              </a:extLst>
            </p:cNvPr>
            <p:cNvSpPr/>
            <p:nvPr/>
          </p:nvSpPr>
          <p:spPr>
            <a:xfrm>
              <a:off x="3287712" y="33686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7" name="Freeform: Shape 2986">
              <a:extLst>
                <a:ext uri="{FF2B5EF4-FFF2-40B4-BE49-F238E27FC236}">
                  <a16:creationId xmlns:a16="http://schemas.microsoft.com/office/drawing/2014/main" id="{CA8166D7-C634-4763-BB3C-3BC24E11346D}"/>
                </a:ext>
              </a:extLst>
            </p:cNvPr>
            <p:cNvSpPr/>
            <p:nvPr/>
          </p:nvSpPr>
          <p:spPr>
            <a:xfrm>
              <a:off x="2982912" y="29114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8" name="Freeform: Shape 2987">
              <a:extLst>
                <a:ext uri="{FF2B5EF4-FFF2-40B4-BE49-F238E27FC236}">
                  <a16:creationId xmlns:a16="http://schemas.microsoft.com/office/drawing/2014/main" id="{9E095B84-F33B-4FCF-A87A-39C7ECAB7A6C}"/>
                </a:ext>
              </a:extLst>
            </p:cNvPr>
            <p:cNvSpPr/>
            <p:nvPr/>
          </p:nvSpPr>
          <p:spPr>
            <a:xfrm>
              <a:off x="3668712" y="29114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89" name="Freeform: Shape 2988">
              <a:extLst>
                <a:ext uri="{FF2B5EF4-FFF2-40B4-BE49-F238E27FC236}">
                  <a16:creationId xmlns:a16="http://schemas.microsoft.com/office/drawing/2014/main" id="{0FECE91F-41FC-45AA-9C94-7725A86860A6}"/>
                </a:ext>
              </a:extLst>
            </p:cNvPr>
            <p:cNvSpPr/>
            <p:nvPr/>
          </p:nvSpPr>
          <p:spPr>
            <a:xfrm>
              <a:off x="63357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0" name="Freeform: Shape 2989">
              <a:extLst>
                <a:ext uri="{FF2B5EF4-FFF2-40B4-BE49-F238E27FC236}">
                  <a16:creationId xmlns:a16="http://schemas.microsoft.com/office/drawing/2014/main" id="{8358B39C-1747-4A7F-B770-A0E1BE862DB7}"/>
                </a:ext>
              </a:extLst>
            </p:cNvPr>
            <p:cNvSpPr/>
            <p:nvPr/>
          </p:nvSpPr>
          <p:spPr>
            <a:xfrm>
              <a:off x="70215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1" name="Freeform: Shape 2990">
              <a:extLst>
                <a:ext uri="{FF2B5EF4-FFF2-40B4-BE49-F238E27FC236}">
                  <a16:creationId xmlns:a16="http://schemas.microsoft.com/office/drawing/2014/main" id="{2C2F3979-7570-4EC1-BA6A-4DD65FE5CB17}"/>
                </a:ext>
              </a:extLst>
            </p:cNvPr>
            <p:cNvSpPr/>
            <p:nvPr/>
          </p:nvSpPr>
          <p:spPr>
            <a:xfrm>
              <a:off x="6640512" y="4435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2" name="Freeform: Shape 2991">
              <a:extLst>
                <a:ext uri="{FF2B5EF4-FFF2-40B4-BE49-F238E27FC236}">
                  <a16:creationId xmlns:a16="http://schemas.microsoft.com/office/drawing/2014/main" id="{5B08997E-6BF3-48C0-B7E9-B8218DF3BC68}"/>
                </a:ext>
              </a:extLst>
            </p:cNvPr>
            <p:cNvSpPr/>
            <p:nvPr/>
          </p:nvSpPr>
          <p:spPr>
            <a:xfrm>
              <a:off x="63357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3" name="Freeform: Shape 2992">
              <a:extLst>
                <a:ext uri="{FF2B5EF4-FFF2-40B4-BE49-F238E27FC236}">
                  <a16:creationId xmlns:a16="http://schemas.microsoft.com/office/drawing/2014/main" id="{292D4021-C37C-4F79-9E43-1BF297AFC735}"/>
                </a:ext>
              </a:extLst>
            </p:cNvPr>
            <p:cNvSpPr/>
            <p:nvPr/>
          </p:nvSpPr>
          <p:spPr>
            <a:xfrm>
              <a:off x="70215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4" name="Freeform: Shape 2993">
              <a:extLst>
                <a:ext uri="{FF2B5EF4-FFF2-40B4-BE49-F238E27FC236}">
                  <a16:creationId xmlns:a16="http://schemas.microsoft.com/office/drawing/2014/main" id="{E6839D59-9BD5-447A-9BAF-74A775EC6D71}"/>
                </a:ext>
              </a:extLst>
            </p:cNvPr>
            <p:cNvSpPr/>
            <p:nvPr/>
          </p:nvSpPr>
          <p:spPr>
            <a:xfrm>
              <a:off x="6335712" y="3978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5" name="Freeform: Shape 2994">
              <a:extLst>
                <a:ext uri="{FF2B5EF4-FFF2-40B4-BE49-F238E27FC236}">
                  <a16:creationId xmlns:a16="http://schemas.microsoft.com/office/drawing/2014/main" id="{1B1427F9-9F68-4ACE-B618-05D0B9462A9A}"/>
                </a:ext>
              </a:extLst>
            </p:cNvPr>
            <p:cNvSpPr/>
            <p:nvPr/>
          </p:nvSpPr>
          <p:spPr>
            <a:xfrm>
              <a:off x="7021512" y="3978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6" name="Freeform: Shape 2995">
              <a:extLst>
                <a:ext uri="{FF2B5EF4-FFF2-40B4-BE49-F238E27FC236}">
                  <a16:creationId xmlns:a16="http://schemas.microsoft.com/office/drawing/2014/main" id="{45900B00-5ED6-47AB-9CB3-7BA257C93C65}"/>
                </a:ext>
              </a:extLst>
            </p:cNvPr>
            <p:cNvSpPr/>
            <p:nvPr/>
          </p:nvSpPr>
          <p:spPr>
            <a:xfrm>
              <a:off x="52689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7" name="Freeform: Shape 2996">
              <a:extLst>
                <a:ext uri="{FF2B5EF4-FFF2-40B4-BE49-F238E27FC236}">
                  <a16:creationId xmlns:a16="http://schemas.microsoft.com/office/drawing/2014/main" id="{1E85AB97-A821-40A1-9168-92306C7FE517}"/>
                </a:ext>
              </a:extLst>
            </p:cNvPr>
            <p:cNvSpPr/>
            <p:nvPr/>
          </p:nvSpPr>
          <p:spPr>
            <a:xfrm>
              <a:off x="59547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2D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8" name="Freeform: Shape 2997">
              <a:extLst>
                <a:ext uri="{FF2B5EF4-FFF2-40B4-BE49-F238E27FC236}">
                  <a16:creationId xmlns:a16="http://schemas.microsoft.com/office/drawing/2014/main" id="{88C5C7CF-1A54-4F4E-B2DF-5473EE24D36F}"/>
                </a:ext>
              </a:extLst>
            </p:cNvPr>
            <p:cNvSpPr/>
            <p:nvPr/>
          </p:nvSpPr>
          <p:spPr>
            <a:xfrm>
              <a:off x="5573712" y="44354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99" name="Freeform: Shape 2998">
              <a:extLst>
                <a:ext uri="{FF2B5EF4-FFF2-40B4-BE49-F238E27FC236}">
                  <a16:creationId xmlns:a16="http://schemas.microsoft.com/office/drawing/2014/main" id="{9DC99C0D-EE37-4CF4-BC1B-DE8962E60022}"/>
                </a:ext>
              </a:extLst>
            </p:cNvPr>
            <p:cNvSpPr/>
            <p:nvPr/>
          </p:nvSpPr>
          <p:spPr>
            <a:xfrm>
              <a:off x="52689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0" name="Freeform: Shape 2999">
              <a:extLst>
                <a:ext uri="{FF2B5EF4-FFF2-40B4-BE49-F238E27FC236}">
                  <a16:creationId xmlns:a16="http://schemas.microsoft.com/office/drawing/2014/main" id="{CC7AA0EC-CFA8-4E4E-90CD-23C0D5BA5B30}"/>
                </a:ext>
              </a:extLst>
            </p:cNvPr>
            <p:cNvSpPr/>
            <p:nvPr/>
          </p:nvSpPr>
          <p:spPr>
            <a:xfrm>
              <a:off x="5954712" y="26828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1" name="Freeform: Shape 3000">
              <a:extLst>
                <a:ext uri="{FF2B5EF4-FFF2-40B4-BE49-F238E27FC236}">
                  <a16:creationId xmlns:a16="http://schemas.microsoft.com/office/drawing/2014/main" id="{3B3E51BA-6BEF-4EC4-8373-FD6E59DA1DFC}"/>
                </a:ext>
              </a:extLst>
            </p:cNvPr>
            <p:cNvSpPr/>
            <p:nvPr/>
          </p:nvSpPr>
          <p:spPr>
            <a:xfrm>
              <a:off x="5268912" y="3978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2" name="Freeform: Shape 3001">
              <a:extLst>
                <a:ext uri="{FF2B5EF4-FFF2-40B4-BE49-F238E27FC236}">
                  <a16:creationId xmlns:a16="http://schemas.microsoft.com/office/drawing/2014/main" id="{C1CCCFA7-FB86-4DE6-B8ED-D136AE5337FA}"/>
                </a:ext>
              </a:extLst>
            </p:cNvPr>
            <p:cNvSpPr/>
            <p:nvPr/>
          </p:nvSpPr>
          <p:spPr>
            <a:xfrm>
              <a:off x="5954712" y="39782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3" name="Freeform: Shape 3002">
              <a:extLst>
                <a:ext uri="{FF2B5EF4-FFF2-40B4-BE49-F238E27FC236}">
                  <a16:creationId xmlns:a16="http://schemas.microsoft.com/office/drawing/2014/main" id="{FAA71D8E-EA76-4B73-BA87-BAB0B9D34333}"/>
                </a:ext>
              </a:extLst>
            </p:cNvPr>
            <p:cNvSpPr/>
            <p:nvPr/>
          </p:nvSpPr>
          <p:spPr>
            <a:xfrm>
              <a:off x="3882253" y="806312"/>
              <a:ext cx="1095375" cy="1190625"/>
            </a:xfrm>
            <a:custGeom>
              <a:avLst/>
              <a:gdLst>
                <a:gd name="connsiteX0" fmla="*/ 1006316 w 1095375"/>
                <a:gd name="connsiteY0" fmla="*/ 702531 h 1190625"/>
                <a:gd name="connsiteX1" fmla="*/ 898093 w 1095375"/>
                <a:gd name="connsiteY1" fmla="*/ 695044 h 1190625"/>
                <a:gd name="connsiteX2" fmla="*/ 773173 w 1095375"/>
                <a:gd name="connsiteY2" fmla="*/ 622921 h 1190625"/>
                <a:gd name="connsiteX3" fmla="*/ 773173 w 1095375"/>
                <a:gd name="connsiteY3" fmla="*/ 539406 h 1190625"/>
                <a:gd name="connsiteX4" fmla="*/ 868318 w 1095375"/>
                <a:gd name="connsiteY4" fmla="*/ 484475 h 1190625"/>
                <a:gd name="connsiteX5" fmla="*/ 1076500 w 1095375"/>
                <a:gd name="connsiteY5" fmla="*/ 428693 h 1190625"/>
                <a:gd name="connsiteX6" fmla="*/ 1020718 w 1095375"/>
                <a:gd name="connsiteY6" fmla="*/ 220511 h 1190625"/>
                <a:gd name="connsiteX7" fmla="*/ 812536 w 1095375"/>
                <a:gd name="connsiteY7" fmla="*/ 276293 h 1190625"/>
                <a:gd name="connsiteX8" fmla="*/ 792118 w 1095375"/>
                <a:gd name="connsiteY8" fmla="*/ 352497 h 1190625"/>
                <a:gd name="connsiteX9" fmla="*/ 696868 w 1095375"/>
                <a:gd name="connsiteY9" fmla="*/ 407494 h 1190625"/>
                <a:gd name="connsiteX10" fmla="*/ 624659 w 1095375"/>
                <a:gd name="connsiteY10" fmla="*/ 365670 h 1190625"/>
                <a:gd name="connsiteX11" fmla="*/ 624659 w 1095375"/>
                <a:gd name="connsiteY11" fmla="*/ 221433 h 1190625"/>
                <a:gd name="connsiteX12" fmla="*/ 646061 w 1095375"/>
                <a:gd name="connsiteY12" fmla="*/ 47631 h 1190625"/>
                <a:gd name="connsiteX13" fmla="*/ 472259 w 1095375"/>
                <a:gd name="connsiteY13" fmla="*/ 26228 h 1190625"/>
                <a:gd name="connsiteX14" fmla="*/ 450857 w 1095375"/>
                <a:gd name="connsiteY14" fmla="*/ 200031 h 1190625"/>
                <a:gd name="connsiteX15" fmla="*/ 472259 w 1095375"/>
                <a:gd name="connsiteY15" fmla="*/ 221433 h 1190625"/>
                <a:gd name="connsiteX16" fmla="*/ 472259 w 1095375"/>
                <a:gd name="connsiteY16" fmla="*/ 365670 h 1190625"/>
                <a:gd name="connsiteX17" fmla="*/ 400050 w 1095375"/>
                <a:gd name="connsiteY17" fmla="*/ 407494 h 1190625"/>
                <a:gd name="connsiteX18" fmla="*/ 304800 w 1095375"/>
                <a:gd name="connsiteY18" fmla="*/ 352497 h 1190625"/>
                <a:gd name="connsiteX19" fmla="*/ 152404 w 1095375"/>
                <a:gd name="connsiteY19" fmla="*/ 200093 h 1190625"/>
                <a:gd name="connsiteX20" fmla="*/ 0 w 1095375"/>
                <a:gd name="connsiteY20" fmla="*/ 352489 h 1190625"/>
                <a:gd name="connsiteX21" fmla="*/ 152396 w 1095375"/>
                <a:gd name="connsiteY21" fmla="*/ 504893 h 1190625"/>
                <a:gd name="connsiteX22" fmla="*/ 228600 w 1095375"/>
                <a:gd name="connsiteY22" fmla="*/ 484475 h 1190625"/>
                <a:gd name="connsiteX23" fmla="*/ 323745 w 1095375"/>
                <a:gd name="connsiteY23" fmla="*/ 539406 h 1190625"/>
                <a:gd name="connsiteX24" fmla="*/ 323745 w 1095375"/>
                <a:gd name="connsiteY24" fmla="*/ 622921 h 1190625"/>
                <a:gd name="connsiteX25" fmla="*/ 198825 w 1095375"/>
                <a:gd name="connsiteY25" fmla="*/ 695044 h 1190625"/>
                <a:gd name="connsiteX26" fmla="*/ 37606 w 1095375"/>
                <a:gd name="connsiteY26" fmla="*/ 763408 h 1190625"/>
                <a:gd name="connsiteX27" fmla="*/ 105969 w 1095375"/>
                <a:gd name="connsiteY27" fmla="*/ 924627 h 1190625"/>
                <a:gd name="connsiteX28" fmla="*/ 267189 w 1095375"/>
                <a:gd name="connsiteY28" fmla="*/ 856264 h 1190625"/>
                <a:gd name="connsiteX29" fmla="*/ 275025 w 1095375"/>
                <a:gd name="connsiteY29" fmla="*/ 827013 h 1190625"/>
                <a:gd name="connsiteX30" fmla="*/ 400050 w 1095375"/>
                <a:gd name="connsiteY30" fmla="*/ 754833 h 1190625"/>
                <a:gd name="connsiteX31" fmla="*/ 472259 w 1095375"/>
                <a:gd name="connsiteY31" fmla="*/ 796657 h 1190625"/>
                <a:gd name="connsiteX32" fmla="*/ 472259 w 1095375"/>
                <a:gd name="connsiteY32" fmla="*/ 906518 h 1190625"/>
                <a:gd name="connsiteX33" fmla="*/ 416477 w 1095375"/>
                <a:gd name="connsiteY33" fmla="*/ 1114701 h 1190625"/>
                <a:gd name="connsiteX34" fmla="*/ 624659 w 1095375"/>
                <a:gd name="connsiteY34" fmla="*/ 1170483 h 1190625"/>
                <a:gd name="connsiteX35" fmla="*/ 680441 w 1095375"/>
                <a:gd name="connsiteY35" fmla="*/ 962301 h 1190625"/>
                <a:gd name="connsiteX36" fmla="*/ 624659 w 1095375"/>
                <a:gd name="connsiteY36" fmla="*/ 906518 h 1190625"/>
                <a:gd name="connsiteX37" fmla="*/ 624659 w 1095375"/>
                <a:gd name="connsiteY37" fmla="*/ 796657 h 1190625"/>
                <a:gd name="connsiteX38" fmla="*/ 696868 w 1095375"/>
                <a:gd name="connsiteY38" fmla="*/ 754833 h 1190625"/>
                <a:gd name="connsiteX39" fmla="*/ 821893 w 1095375"/>
                <a:gd name="connsiteY39" fmla="*/ 827013 h 1190625"/>
                <a:gd name="connsiteX40" fmla="*/ 961700 w 1095375"/>
                <a:gd name="connsiteY40" fmla="*/ 932462 h 1190625"/>
                <a:gd name="connsiteX41" fmla="*/ 1067148 w 1095375"/>
                <a:gd name="connsiteY41" fmla="*/ 792655 h 1190625"/>
                <a:gd name="connsiteX42" fmla="*/ 1006316 w 1095375"/>
                <a:gd name="connsiteY42" fmla="*/ 702531 h 1190625"/>
                <a:gd name="connsiteX43" fmla="*/ 472259 w 1095375"/>
                <a:gd name="connsiteY43" fmla="*/ 581163 h 1190625"/>
                <a:gd name="connsiteX44" fmla="*/ 548459 w 1095375"/>
                <a:gd name="connsiteY44" fmla="*/ 504963 h 1190625"/>
                <a:gd name="connsiteX45" fmla="*/ 624659 w 1095375"/>
                <a:gd name="connsiteY45" fmla="*/ 581163 h 1190625"/>
                <a:gd name="connsiteX46" fmla="*/ 548459 w 1095375"/>
                <a:gd name="connsiteY46" fmla="*/ 657363 h 1190625"/>
                <a:gd name="connsiteX47" fmla="*/ 472259 w 1095375"/>
                <a:gd name="connsiteY47" fmla="*/ 58116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95375" h="1190625">
                  <a:moveTo>
                    <a:pt x="1006316" y="702531"/>
                  </a:moveTo>
                  <a:cubicBezTo>
                    <a:pt x="973329" y="683473"/>
                    <a:pt x="933391" y="680710"/>
                    <a:pt x="898093" y="695044"/>
                  </a:cubicBezTo>
                  <a:lnTo>
                    <a:pt x="773173" y="622921"/>
                  </a:lnTo>
                  <a:cubicBezTo>
                    <a:pt x="778354" y="595324"/>
                    <a:pt x="778354" y="567003"/>
                    <a:pt x="773173" y="539406"/>
                  </a:cubicBezTo>
                  <a:lnTo>
                    <a:pt x="868318" y="484475"/>
                  </a:lnTo>
                  <a:cubicBezTo>
                    <a:pt x="941210" y="526559"/>
                    <a:pt x="1034416" y="501585"/>
                    <a:pt x="1076500" y="428693"/>
                  </a:cubicBezTo>
                  <a:cubicBezTo>
                    <a:pt x="1118584" y="355801"/>
                    <a:pt x="1093610" y="262595"/>
                    <a:pt x="1020718" y="220511"/>
                  </a:cubicBezTo>
                  <a:cubicBezTo>
                    <a:pt x="947826" y="178426"/>
                    <a:pt x="854620" y="203401"/>
                    <a:pt x="812536" y="276293"/>
                  </a:cubicBezTo>
                  <a:cubicBezTo>
                    <a:pt x="799159" y="299462"/>
                    <a:pt x="792117" y="325744"/>
                    <a:pt x="792118" y="352497"/>
                  </a:cubicBezTo>
                  <a:lnTo>
                    <a:pt x="696868" y="407494"/>
                  </a:lnTo>
                  <a:cubicBezTo>
                    <a:pt x="675566" y="389243"/>
                    <a:pt x="651089" y="375066"/>
                    <a:pt x="624659" y="365670"/>
                  </a:cubicBezTo>
                  <a:lnTo>
                    <a:pt x="624659" y="221433"/>
                  </a:lnTo>
                  <a:cubicBezTo>
                    <a:pt x="678563" y="179349"/>
                    <a:pt x="688145" y="101535"/>
                    <a:pt x="646061" y="47631"/>
                  </a:cubicBezTo>
                  <a:cubicBezTo>
                    <a:pt x="603977" y="-6274"/>
                    <a:pt x="526163" y="-15856"/>
                    <a:pt x="472259" y="26228"/>
                  </a:cubicBezTo>
                  <a:cubicBezTo>
                    <a:pt x="418355" y="68312"/>
                    <a:pt x="408773" y="146126"/>
                    <a:pt x="450857" y="200031"/>
                  </a:cubicBezTo>
                  <a:cubicBezTo>
                    <a:pt x="457089" y="208013"/>
                    <a:pt x="464277" y="215201"/>
                    <a:pt x="472259" y="221433"/>
                  </a:cubicBezTo>
                  <a:lnTo>
                    <a:pt x="472259" y="365670"/>
                  </a:lnTo>
                  <a:cubicBezTo>
                    <a:pt x="445829" y="375066"/>
                    <a:pt x="421352" y="389243"/>
                    <a:pt x="400050" y="407494"/>
                  </a:cubicBezTo>
                  <a:lnTo>
                    <a:pt x="304800" y="352497"/>
                  </a:lnTo>
                  <a:cubicBezTo>
                    <a:pt x="304802" y="268329"/>
                    <a:pt x="236572" y="200095"/>
                    <a:pt x="152404" y="200093"/>
                  </a:cubicBezTo>
                  <a:cubicBezTo>
                    <a:pt x="68236" y="200091"/>
                    <a:pt x="2" y="268321"/>
                    <a:pt x="0" y="352489"/>
                  </a:cubicBezTo>
                  <a:cubicBezTo>
                    <a:pt x="-2" y="436657"/>
                    <a:pt x="68228" y="504891"/>
                    <a:pt x="152396" y="504893"/>
                  </a:cubicBezTo>
                  <a:cubicBezTo>
                    <a:pt x="179149" y="504893"/>
                    <a:pt x="205431" y="497852"/>
                    <a:pt x="228600" y="484475"/>
                  </a:cubicBezTo>
                  <a:lnTo>
                    <a:pt x="323745" y="539406"/>
                  </a:lnTo>
                  <a:cubicBezTo>
                    <a:pt x="318564" y="567003"/>
                    <a:pt x="318564" y="595324"/>
                    <a:pt x="323745" y="622921"/>
                  </a:cubicBezTo>
                  <a:lnTo>
                    <a:pt x="198825" y="695044"/>
                  </a:lnTo>
                  <a:cubicBezTo>
                    <a:pt x="135427" y="669403"/>
                    <a:pt x="63247" y="700010"/>
                    <a:pt x="37606" y="763408"/>
                  </a:cubicBezTo>
                  <a:cubicBezTo>
                    <a:pt x="11964" y="826806"/>
                    <a:pt x="42572" y="898986"/>
                    <a:pt x="105969" y="924627"/>
                  </a:cubicBezTo>
                  <a:cubicBezTo>
                    <a:pt x="169367" y="950269"/>
                    <a:pt x="241547" y="919661"/>
                    <a:pt x="267189" y="856264"/>
                  </a:cubicBezTo>
                  <a:cubicBezTo>
                    <a:pt x="270987" y="846871"/>
                    <a:pt x="273619" y="837047"/>
                    <a:pt x="275025" y="827013"/>
                  </a:cubicBezTo>
                  <a:lnTo>
                    <a:pt x="400050" y="754833"/>
                  </a:lnTo>
                  <a:cubicBezTo>
                    <a:pt x="421352" y="773083"/>
                    <a:pt x="445829" y="787261"/>
                    <a:pt x="472259" y="796657"/>
                  </a:cubicBezTo>
                  <a:lnTo>
                    <a:pt x="472259" y="906518"/>
                  </a:lnTo>
                  <a:cubicBezTo>
                    <a:pt x="399367" y="948602"/>
                    <a:pt x="374393" y="1041809"/>
                    <a:pt x="416477" y="1114701"/>
                  </a:cubicBezTo>
                  <a:cubicBezTo>
                    <a:pt x="458561" y="1187592"/>
                    <a:pt x="551767" y="1212567"/>
                    <a:pt x="624659" y="1170483"/>
                  </a:cubicBezTo>
                  <a:cubicBezTo>
                    <a:pt x="697551" y="1128399"/>
                    <a:pt x="722525" y="1035192"/>
                    <a:pt x="680441" y="962301"/>
                  </a:cubicBezTo>
                  <a:cubicBezTo>
                    <a:pt x="667065" y="939133"/>
                    <a:pt x="647827" y="919894"/>
                    <a:pt x="624659" y="906518"/>
                  </a:cubicBezTo>
                  <a:lnTo>
                    <a:pt x="624659" y="796657"/>
                  </a:lnTo>
                  <a:cubicBezTo>
                    <a:pt x="651089" y="787261"/>
                    <a:pt x="675566" y="773083"/>
                    <a:pt x="696868" y="754833"/>
                  </a:cubicBezTo>
                  <a:lnTo>
                    <a:pt x="821893" y="827013"/>
                  </a:lnTo>
                  <a:cubicBezTo>
                    <a:pt x="831381" y="894739"/>
                    <a:pt x="893975" y="941949"/>
                    <a:pt x="961700" y="932462"/>
                  </a:cubicBezTo>
                  <a:cubicBezTo>
                    <a:pt x="1029425" y="922974"/>
                    <a:pt x="1076636" y="860380"/>
                    <a:pt x="1067148" y="792655"/>
                  </a:cubicBezTo>
                  <a:cubicBezTo>
                    <a:pt x="1061851" y="754841"/>
                    <a:pt x="1039404" y="721586"/>
                    <a:pt x="1006316" y="702531"/>
                  </a:cubicBezTo>
                  <a:close/>
                  <a:moveTo>
                    <a:pt x="472259" y="581163"/>
                  </a:moveTo>
                  <a:cubicBezTo>
                    <a:pt x="472259" y="539079"/>
                    <a:pt x="506375" y="504963"/>
                    <a:pt x="548459" y="504963"/>
                  </a:cubicBezTo>
                  <a:cubicBezTo>
                    <a:pt x="590543" y="504963"/>
                    <a:pt x="624659" y="539079"/>
                    <a:pt x="624659" y="581163"/>
                  </a:cubicBezTo>
                  <a:cubicBezTo>
                    <a:pt x="624659" y="623248"/>
                    <a:pt x="590543" y="657363"/>
                    <a:pt x="548459" y="657363"/>
                  </a:cubicBezTo>
                  <a:cubicBezTo>
                    <a:pt x="506394" y="657316"/>
                    <a:pt x="472306" y="623228"/>
                    <a:pt x="472259" y="5811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4" name="Freeform: Shape 3003">
              <a:extLst>
                <a:ext uri="{FF2B5EF4-FFF2-40B4-BE49-F238E27FC236}">
                  <a16:creationId xmlns:a16="http://schemas.microsoft.com/office/drawing/2014/main" id="{2C2ADCCF-1520-4183-A1E8-8C9838B5C901}"/>
                </a:ext>
              </a:extLst>
            </p:cNvPr>
            <p:cNvSpPr/>
            <p:nvPr/>
          </p:nvSpPr>
          <p:spPr>
            <a:xfrm>
              <a:off x="3592512" y="549275"/>
              <a:ext cx="1676400" cy="1676400"/>
            </a:xfrm>
            <a:custGeom>
              <a:avLst/>
              <a:gdLst>
                <a:gd name="connsiteX0" fmla="*/ 838200 w 1676400"/>
                <a:gd name="connsiteY0" fmla="*/ 0 h 1676400"/>
                <a:gd name="connsiteX1" fmla="*/ 0 w 1676400"/>
                <a:gd name="connsiteY1" fmla="*/ 838200 h 1676400"/>
                <a:gd name="connsiteX2" fmla="*/ 838200 w 1676400"/>
                <a:gd name="connsiteY2" fmla="*/ 1676400 h 1676400"/>
                <a:gd name="connsiteX3" fmla="*/ 1676400 w 1676400"/>
                <a:gd name="connsiteY3" fmla="*/ 838200 h 1676400"/>
                <a:gd name="connsiteX4" fmla="*/ 838200 w 1676400"/>
                <a:gd name="connsiteY4" fmla="*/ 0 h 1676400"/>
                <a:gd name="connsiteX5" fmla="*/ 838200 w 1676400"/>
                <a:gd name="connsiteY5" fmla="*/ 1524000 h 1676400"/>
                <a:gd name="connsiteX6" fmla="*/ 152400 w 1676400"/>
                <a:gd name="connsiteY6" fmla="*/ 838200 h 1676400"/>
                <a:gd name="connsiteX7" fmla="*/ 838200 w 1676400"/>
                <a:gd name="connsiteY7" fmla="*/ 152400 h 1676400"/>
                <a:gd name="connsiteX8" fmla="*/ 1524000 w 1676400"/>
                <a:gd name="connsiteY8" fmla="*/ 838200 h 1676400"/>
                <a:gd name="connsiteX9" fmla="*/ 838200 w 1676400"/>
                <a:gd name="connsiteY9" fmla="*/ 152400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6400" h="1676400">
                  <a:moveTo>
                    <a:pt x="838200" y="0"/>
                  </a:moveTo>
                  <a:cubicBezTo>
                    <a:pt x="375275" y="0"/>
                    <a:pt x="0" y="375275"/>
                    <a:pt x="0" y="838200"/>
                  </a:cubicBezTo>
                  <a:cubicBezTo>
                    <a:pt x="0" y="1301125"/>
                    <a:pt x="375275" y="1676400"/>
                    <a:pt x="838200" y="1676400"/>
                  </a:cubicBezTo>
                  <a:cubicBezTo>
                    <a:pt x="1301125" y="1676400"/>
                    <a:pt x="1676400" y="1301125"/>
                    <a:pt x="1676400" y="838200"/>
                  </a:cubicBezTo>
                  <a:cubicBezTo>
                    <a:pt x="1675875" y="375493"/>
                    <a:pt x="1300908" y="525"/>
                    <a:pt x="838200" y="0"/>
                  </a:cubicBezTo>
                  <a:close/>
                  <a:moveTo>
                    <a:pt x="838200" y="1524000"/>
                  </a:moveTo>
                  <a:cubicBezTo>
                    <a:pt x="459443" y="1524000"/>
                    <a:pt x="152400" y="1216957"/>
                    <a:pt x="152400" y="838200"/>
                  </a:cubicBezTo>
                  <a:cubicBezTo>
                    <a:pt x="152400" y="459443"/>
                    <a:pt x="459443" y="152400"/>
                    <a:pt x="838200" y="152400"/>
                  </a:cubicBezTo>
                  <a:cubicBezTo>
                    <a:pt x="1216957" y="152400"/>
                    <a:pt x="1524000" y="459443"/>
                    <a:pt x="1524000" y="838200"/>
                  </a:cubicBezTo>
                  <a:cubicBezTo>
                    <a:pt x="1523575" y="1216781"/>
                    <a:pt x="1216781" y="1523575"/>
                    <a:pt x="838200" y="1524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5" name="Freeform: Shape 3004">
              <a:extLst>
                <a:ext uri="{FF2B5EF4-FFF2-40B4-BE49-F238E27FC236}">
                  <a16:creationId xmlns:a16="http://schemas.microsoft.com/office/drawing/2014/main" id="{62817D54-12FA-41AD-B189-538677D06601}"/>
                </a:ext>
              </a:extLst>
            </p:cNvPr>
            <p:cNvSpPr/>
            <p:nvPr/>
          </p:nvSpPr>
          <p:spPr>
            <a:xfrm>
              <a:off x="5040280" y="1768174"/>
              <a:ext cx="2286000" cy="3352800"/>
            </a:xfrm>
            <a:custGeom>
              <a:avLst/>
              <a:gdLst>
                <a:gd name="connsiteX0" fmla="*/ 1981232 w 2286000"/>
                <a:gd name="connsiteY0" fmla="*/ 609901 h 3352800"/>
                <a:gd name="connsiteX1" fmla="*/ 1981022 w 2286000"/>
                <a:gd name="connsiteY1" fmla="*/ 609901 h 3352800"/>
                <a:gd name="connsiteX2" fmla="*/ 1905311 w 2286000"/>
                <a:gd name="connsiteY2" fmla="*/ 76432 h 3352800"/>
                <a:gd name="connsiteX3" fmla="*/ 1371841 w 2286000"/>
                <a:gd name="connsiteY3" fmla="*/ 152143 h 3352800"/>
                <a:gd name="connsiteX4" fmla="*/ 1371841 w 2286000"/>
                <a:gd name="connsiteY4" fmla="*/ 609901 h 3352800"/>
                <a:gd name="connsiteX5" fmla="*/ 1371632 w 2286000"/>
                <a:gd name="connsiteY5" fmla="*/ 609901 h 3352800"/>
                <a:gd name="connsiteX6" fmla="*/ 1143032 w 2286000"/>
                <a:gd name="connsiteY6" fmla="*/ 713419 h 3352800"/>
                <a:gd name="connsiteX7" fmla="*/ 914432 w 2286000"/>
                <a:gd name="connsiteY7" fmla="*/ 609901 h 3352800"/>
                <a:gd name="connsiteX8" fmla="*/ 914222 w 2286000"/>
                <a:gd name="connsiteY8" fmla="*/ 609901 h 3352800"/>
                <a:gd name="connsiteX9" fmla="*/ 838511 w 2286000"/>
                <a:gd name="connsiteY9" fmla="*/ 76432 h 3352800"/>
                <a:gd name="connsiteX10" fmla="*/ 305041 w 2286000"/>
                <a:gd name="connsiteY10" fmla="*/ 152143 h 3352800"/>
                <a:gd name="connsiteX11" fmla="*/ 305041 w 2286000"/>
                <a:gd name="connsiteY11" fmla="*/ 609901 h 3352800"/>
                <a:gd name="connsiteX12" fmla="*/ 304832 w 2286000"/>
                <a:gd name="connsiteY12" fmla="*/ 609901 h 3352800"/>
                <a:gd name="connsiteX13" fmla="*/ 32 w 2286000"/>
                <a:gd name="connsiteY13" fmla="*/ 914701 h 3352800"/>
                <a:gd name="connsiteX14" fmla="*/ 32 w 2286000"/>
                <a:gd name="connsiteY14" fmla="*/ 1177591 h 3352800"/>
                <a:gd name="connsiteX15" fmla="*/ 186998 w 2286000"/>
                <a:gd name="connsiteY15" fmla="*/ 1371901 h 3352800"/>
                <a:gd name="connsiteX16" fmla="*/ 228632 w 2286000"/>
                <a:gd name="connsiteY16" fmla="*/ 1368091 h 3352800"/>
                <a:gd name="connsiteX17" fmla="*/ 228632 w 2286000"/>
                <a:gd name="connsiteY17" fmla="*/ 1914912 h 3352800"/>
                <a:gd name="connsiteX18" fmla="*/ 32 w 2286000"/>
                <a:gd name="connsiteY18" fmla="*/ 2210101 h 3352800"/>
                <a:gd name="connsiteX19" fmla="*/ 32 w 2286000"/>
                <a:gd name="connsiteY19" fmla="*/ 2472991 h 3352800"/>
                <a:gd name="connsiteX20" fmla="*/ 187387 w 2286000"/>
                <a:gd name="connsiteY20" fmla="*/ 2667241 h 3352800"/>
                <a:gd name="connsiteX21" fmla="*/ 228632 w 2286000"/>
                <a:gd name="connsiteY21" fmla="*/ 2663491 h 3352800"/>
                <a:gd name="connsiteX22" fmla="*/ 228632 w 2286000"/>
                <a:gd name="connsiteY22" fmla="*/ 3276901 h 3352800"/>
                <a:gd name="connsiteX23" fmla="*/ 304832 w 2286000"/>
                <a:gd name="connsiteY23" fmla="*/ 3353101 h 3352800"/>
                <a:gd name="connsiteX24" fmla="*/ 914432 w 2286000"/>
                <a:gd name="connsiteY24" fmla="*/ 3353101 h 3352800"/>
                <a:gd name="connsiteX25" fmla="*/ 990632 w 2286000"/>
                <a:gd name="connsiteY25" fmla="*/ 3276901 h 3352800"/>
                <a:gd name="connsiteX26" fmla="*/ 990632 w 2286000"/>
                <a:gd name="connsiteY26" fmla="*/ 2663491 h 3352800"/>
                <a:gd name="connsiteX27" fmla="*/ 1032266 w 2286000"/>
                <a:gd name="connsiteY27" fmla="*/ 2667235 h 3352800"/>
                <a:gd name="connsiteX28" fmla="*/ 1143032 w 2286000"/>
                <a:gd name="connsiteY28" fmla="*/ 2627792 h 3352800"/>
                <a:gd name="connsiteX29" fmla="*/ 1253798 w 2286000"/>
                <a:gd name="connsiteY29" fmla="*/ 2667302 h 3352800"/>
                <a:gd name="connsiteX30" fmla="*/ 1295432 w 2286000"/>
                <a:gd name="connsiteY30" fmla="*/ 2663492 h 3352800"/>
                <a:gd name="connsiteX31" fmla="*/ 1295432 w 2286000"/>
                <a:gd name="connsiteY31" fmla="*/ 3276901 h 3352800"/>
                <a:gd name="connsiteX32" fmla="*/ 1371632 w 2286000"/>
                <a:gd name="connsiteY32" fmla="*/ 3353101 h 3352800"/>
                <a:gd name="connsiteX33" fmla="*/ 1981232 w 2286000"/>
                <a:gd name="connsiteY33" fmla="*/ 3353101 h 3352800"/>
                <a:gd name="connsiteX34" fmla="*/ 2057432 w 2286000"/>
                <a:gd name="connsiteY34" fmla="*/ 3276901 h 3352800"/>
                <a:gd name="connsiteX35" fmla="*/ 2057432 w 2286000"/>
                <a:gd name="connsiteY35" fmla="*/ 2663491 h 3352800"/>
                <a:gd name="connsiteX36" fmla="*/ 2282282 w 2286000"/>
                <a:gd name="connsiteY36" fmla="*/ 2514237 h 3352800"/>
                <a:gd name="connsiteX37" fmla="*/ 2286032 w 2286000"/>
                <a:gd name="connsiteY37" fmla="*/ 2472991 h 3352800"/>
                <a:gd name="connsiteX38" fmla="*/ 2286032 w 2286000"/>
                <a:gd name="connsiteY38" fmla="*/ 2210101 h 3352800"/>
                <a:gd name="connsiteX39" fmla="*/ 2057432 w 2286000"/>
                <a:gd name="connsiteY39" fmla="*/ 1914950 h 3352800"/>
                <a:gd name="connsiteX40" fmla="*/ 2057432 w 2286000"/>
                <a:gd name="connsiteY40" fmla="*/ 1368091 h 3352800"/>
                <a:gd name="connsiteX41" fmla="*/ 2282282 w 2286000"/>
                <a:gd name="connsiteY41" fmla="*/ 1218837 h 3352800"/>
                <a:gd name="connsiteX42" fmla="*/ 2286032 w 2286000"/>
                <a:gd name="connsiteY42" fmla="*/ 1177591 h 3352800"/>
                <a:gd name="connsiteX43" fmla="*/ 2286032 w 2286000"/>
                <a:gd name="connsiteY43" fmla="*/ 914701 h 3352800"/>
                <a:gd name="connsiteX44" fmla="*/ 1981232 w 2286000"/>
                <a:gd name="connsiteY44" fmla="*/ 609901 h 3352800"/>
                <a:gd name="connsiteX45" fmla="*/ 1447832 w 2286000"/>
                <a:gd name="connsiteY45" fmla="*/ 381301 h 3352800"/>
                <a:gd name="connsiteX46" fmla="*/ 1676432 w 2286000"/>
                <a:gd name="connsiteY46" fmla="*/ 152701 h 3352800"/>
                <a:gd name="connsiteX47" fmla="*/ 1905032 w 2286000"/>
                <a:gd name="connsiteY47" fmla="*/ 381301 h 3352800"/>
                <a:gd name="connsiteX48" fmla="*/ 1676432 w 2286000"/>
                <a:gd name="connsiteY48" fmla="*/ 609901 h 3352800"/>
                <a:gd name="connsiteX49" fmla="*/ 1447832 w 2286000"/>
                <a:gd name="connsiteY49" fmla="*/ 381301 h 3352800"/>
                <a:gd name="connsiteX50" fmla="*/ 1676432 w 2286000"/>
                <a:gd name="connsiteY50" fmla="*/ 1905301 h 3352800"/>
                <a:gd name="connsiteX51" fmla="*/ 1447832 w 2286000"/>
                <a:gd name="connsiteY51" fmla="*/ 1676701 h 3352800"/>
                <a:gd name="connsiteX52" fmla="*/ 1676432 w 2286000"/>
                <a:gd name="connsiteY52" fmla="*/ 1448101 h 3352800"/>
                <a:gd name="connsiteX53" fmla="*/ 1905032 w 2286000"/>
                <a:gd name="connsiteY53" fmla="*/ 1676701 h 3352800"/>
                <a:gd name="connsiteX54" fmla="*/ 1676432 w 2286000"/>
                <a:gd name="connsiteY54" fmla="*/ 1905301 h 3352800"/>
                <a:gd name="connsiteX55" fmla="*/ 1295432 w 2286000"/>
                <a:gd name="connsiteY55" fmla="*/ 1914950 h 3352800"/>
                <a:gd name="connsiteX56" fmla="*/ 1143032 w 2286000"/>
                <a:gd name="connsiteY56" fmla="*/ 2008819 h 3352800"/>
                <a:gd name="connsiteX57" fmla="*/ 990632 w 2286000"/>
                <a:gd name="connsiteY57" fmla="*/ 1914950 h 3352800"/>
                <a:gd name="connsiteX58" fmla="*/ 990632 w 2286000"/>
                <a:gd name="connsiteY58" fmla="*/ 1368091 h 3352800"/>
                <a:gd name="connsiteX59" fmla="*/ 1032266 w 2286000"/>
                <a:gd name="connsiteY59" fmla="*/ 1371835 h 3352800"/>
                <a:gd name="connsiteX60" fmla="*/ 1143032 w 2286000"/>
                <a:gd name="connsiteY60" fmla="*/ 1332392 h 3352800"/>
                <a:gd name="connsiteX61" fmla="*/ 1253798 w 2286000"/>
                <a:gd name="connsiteY61" fmla="*/ 1371902 h 3352800"/>
                <a:gd name="connsiteX62" fmla="*/ 1295432 w 2286000"/>
                <a:gd name="connsiteY62" fmla="*/ 1368092 h 3352800"/>
                <a:gd name="connsiteX63" fmla="*/ 381032 w 2286000"/>
                <a:gd name="connsiteY63" fmla="*/ 1676701 h 3352800"/>
                <a:gd name="connsiteX64" fmla="*/ 609632 w 2286000"/>
                <a:gd name="connsiteY64" fmla="*/ 1448101 h 3352800"/>
                <a:gd name="connsiteX65" fmla="*/ 838232 w 2286000"/>
                <a:gd name="connsiteY65" fmla="*/ 1676701 h 3352800"/>
                <a:gd name="connsiteX66" fmla="*/ 609632 w 2286000"/>
                <a:gd name="connsiteY66" fmla="*/ 1905301 h 3352800"/>
                <a:gd name="connsiteX67" fmla="*/ 381032 w 2286000"/>
                <a:gd name="connsiteY67" fmla="*/ 1676701 h 3352800"/>
                <a:gd name="connsiteX68" fmla="*/ 381032 w 2286000"/>
                <a:gd name="connsiteY68" fmla="*/ 381301 h 3352800"/>
                <a:gd name="connsiteX69" fmla="*/ 609632 w 2286000"/>
                <a:gd name="connsiteY69" fmla="*/ 152701 h 3352800"/>
                <a:gd name="connsiteX70" fmla="*/ 838232 w 2286000"/>
                <a:gd name="connsiteY70" fmla="*/ 381301 h 3352800"/>
                <a:gd name="connsiteX71" fmla="*/ 609632 w 2286000"/>
                <a:gd name="connsiteY71" fmla="*/ 609901 h 3352800"/>
                <a:gd name="connsiteX72" fmla="*/ 381032 w 2286000"/>
                <a:gd name="connsiteY72" fmla="*/ 381301 h 3352800"/>
                <a:gd name="connsiteX73" fmla="*/ 217202 w 2286000"/>
                <a:gd name="connsiteY73" fmla="*/ 1208586 h 3352800"/>
                <a:gd name="connsiteX74" fmla="*/ 190532 w 2286000"/>
                <a:gd name="connsiteY74" fmla="*/ 1219501 h 3352800"/>
                <a:gd name="connsiteX75" fmla="*/ 189789 w 2286000"/>
                <a:gd name="connsiteY75" fmla="*/ 1219501 h 3352800"/>
                <a:gd name="connsiteX76" fmla="*/ 152432 w 2286000"/>
                <a:gd name="connsiteY76" fmla="*/ 1177591 h 3352800"/>
                <a:gd name="connsiteX77" fmla="*/ 152432 w 2286000"/>
                <a:gd name="connsiteY77" fmla="*/ 914701 h 3352800"/>
                <a:gd name="connsiteX78" fmla="*/ 304832 w 2286000"/>
                <a:gd name="connsiteY78" fmla="*/ 762301 h 3352800"/>
                <a:gd name="connsiteX79" fmla="*/ 914432 w 2286000"/>
                <a:gd name="connsiteY79" fmla="*/ 762301 h 3352800"/>
                <a:gd name="connsiteX80" fmla="*/ 1066832 w 2286000"/>
                <a:gd name="connsiteY80" fmla="*/ 914701 h 3352800"/>
                <a:gd name="connsiteX81" fmla="*/ 1066832 w 2286000"/>
                <a:gd name="connsiteY81" fmla="*/ 1177591 h 3352800"/>
                <a:gd name="connsiteX82" fmla="*/ 1029475 w 2286000"/>
                <a:gd name="connsiteY82" fmla="*/ 1219501 h 3352800"/>
                <a:gd name="connsiteX83" fmla="*/ 1002043 w 2286000"/>
                <a:gd name="connsiteY83" fmla="*/ 1208595 h 3352800"/>
                <a:gd name="connsiteX84" fmla="*/ 990632 w 2286000"/>
                <a:gd name="connsiteY84" fmla="*/ 1181401 h 3352800"/>
                <a:gd name="connsiteX85" fmla="*/ 990632 w 2286000"/>
                <a:gd name="connsiteY85" fmla="*/ 914701 h 3352800"/>
                <a:gd name="connsiteX86" fmla="*/ 838232 w 2286000"/>
                <a:gd name="connsiteY86" fmla="*/ 914701 h 3352800"/>
                <a:gd name="connsiteX87" fmla="*/ 838232 w 2286000"/>
                <a:gd name="connsiteY87" fmla="*/ 1372111 h 3352800"/>
                <a:gd name="connsiteX88" fmla="*/ 381032 w 2286000"/>
                <a:gd name="connsiteY88" fmla="*/ 1372111 h 3352800"/>
                <a:gd name="connsiteX89" fmla="*/ 381032 w 2286000"/>
                <a:gd name="connsiteY89" fmla="*/ 914701 h 3352800"/>
                <a:gd name="connsiteX90" fmla="*/ 228632 w 2286000"/>
                <a:gd name="connsiteY90" fmla="*/ 914701 h 3352800"/>
                <a:gd name="connsiteX91" fmla="*/ 228632 w 2286000"/>
                <a:gd name="connsiteY91" fmla="*/ 1181401 h 3352800"/>
                <a:gd name="connsiteX92" fmla="*/ 217202 w 2286000"/>
                <a:gd name="connsiteY92" fmla="*/ 1208586 h 3352800"/>
                <a:gd name="connsiteX93" fmla="*/ 1029475 w 2286000"/>
                <a:gd name="connsiteY93" fmla="*/ 2514901 h 3352800"/>
                <a:gd name="connsiteX94" fmla="*/ 1002043 w 2286000"/>
                <a:gd name="connsiteY94" fmla="*/ 2503995 h 3352800"/>
                <a:gd name="connsiteX95" fmla="*/ 990632 w 2286000"/>
                <a:gd name="connsiteY95" fmla="*/ 2476801 h 3352800"/>
                <a:gd name="connsiteX96" fmla="*/ 990632 w 2286000"/>
                <a:gd name="connsiteY96" fmla="*/ 2210101 h 3352800"/>
                <a:gd name="connsiteX97" fmla="*/ 838232 w 2286000"/>
                <a:gd name="connsiteY97" fmla="*/ 2210101 h 3352800"/>
                <a:gd name="connsiteX98" fmla="*/ 838232 w 2286000"/>
                <a:gd name="connsiteY98" fmla="*/ 3200701 h 3352800"/>
                <a:gd name="connsiteX99" fmla="*/ 685832 w 2286000"/>
                <a:gd name="connsiteY99" fmla="*/ 3200701 h 3352800"/>
                <a:gd name="connsiteX100" fmla="*/ 685832 w 2286000"/>
                <a:gd name="connsiteY100" fmla="*/ 2667301 h 3352800"/>
                <a:gd name="connsiteX101" fmla="*/ 533432 w 2286000"/>
                <a:gd name="connsiteY101" fmla="*/ 2667301 h 3352800"/>
                <a:gd name="connsiteX102" fmla="*/ 533432 w 2286000"/>
                <a:gd name="connsiteY102" fmla="*/ 3200701 h 3352800"/>
                <a:gd name="connsiteX103" fmla="*/ 381032 w 2286000"/>
                <a:gd name="connsiteY103" fmla="*/ 3200701 h 3352800"/>
                <a:gd name="connsiteX104" fmla="*/ 381032 w 2286000"/>
                <a:gd name="connsiteY104" fmla="*/ 2210101 h 3352800"/>
                <a:gd name="connsiteX105" fmla="*/ 228632 w 2286000"/>
                <a:gd name="connsiteY105" fmla="*/ 2210101 h 3352800"/>
                <a:gd name="connsiteX106" fmla="*/ 228632 w 2286000"/>
                <a:gd name="connsiteY106" fmla="*/ 2476801 h 3352800"/>
                <a:gd name="connsiteX107" fmla="*/ 217202 w 2286000"/>
                <a:gd name="connsiteY107" fmla="*/ 2503986 h 3352800"/>
                <a:gd name="connsiteX108" fmla="*/ 189770 w 2286000"/>
                <a:gd name="connsiteY108" fmla="*/ 2514892 h 3352800"/>
                <a:gd name="connsiteX109" fmla="*/ 152431 w 2286000"/>
                <a:gd name="connsiteY109" fmla="*/ 2472991 h 3352800"/>
                <a:gd name="connsiteX110" fmla="*/ 152432 w 2286000"/>
                <a:gd name="connsiteY110" fmla="*/ 2210101 h 3352800"/>
                <a:gd name="connsiteX111" fmla="*/ 304832 w 2286000"/>
                <a:gd name="connsiteY111" fmla="*/ 2057701 h 3352800"/>
                <a:gd name="connsiteX112" fmla="*/ 914432 w 2286000"/>
                <a:gd name="connsiteY112" fmla="*/ 2057701 h 3352800"/>
                <a:gd name="connsiteX113" fmla="*/ 1066832 w 2286000"/>
                <a:gd name="connsiteY113" fmla="*/ 2210101 h 3352800"/>
                <a:gd name="connsiteX114" fmla="*/ 1066832 w 2286000"/>
                <a:gd name="connsiteY114" fmla="*/ 2472991 h 3352800"/>
                <a:gd name="connsiteX115" fmla="*/ 1029475 w 2286000"/>
                <a:gd name="connsiteY115" fmla="*/ 2514901 h 3352800"/>
                <a:gd name="connsiteX116" fmla="*/ 2133632 w 2286000"/>
                <a:gd name="connsiteY116" fmla="*/ 2210101 h 3352800"/>
                <a:gd name="connsiteX117" fmla="*/ 2133632 w 2286000"/>
                <a:gd name="connsiteY117" fmla="*/ 2472991 h 3352800"/>
                <a:gd name="connsiteX118" fmla="*/ 2096275 w 2286000"/>
                <a:gd name="connsiteY118" fmla="*/ 2514901 h 3352800"/>
                <a:gd name="connsiteX119" fmla="*/ 2068843 w 2286000"/>
                <a:gd name="connsiteY119" fmla="*/ 2503995 h 3352800"/>
                <a:gd name="connsiteX120" fmla="*/ 2057432 w 2286000"/>
                <a:gd name="connsiteY120" fmla="*/ 2476801 h 3352800"/>
                <a:gd name="connsiteX121" fmla="*/ 2057432 w 2286000"/>
                <a:gd name="connsiteY121" fmla="*/ 2210101 h 3352800"/>
                <a:gd name="connsiteX122" fmla="*/ 1905032 w 2286000"/>
                <a:gd name="connsiteY122" fmla="*/ 2210101 h 3352800"/>
                <a:gd name="connsiteX123" fmla="*/ 1905032 w 2286000"/>
                <a:gd name="connsiteY123" fmla="*/ 3200701 h 3352800"/>
                <a:gd name="connsiteX124" fmla="*/ 1752632 w 2286000"/>
                <a:gd name="connsiteY124" fmla="*/ 3200701 h 3352800"/>
                <a:gd name="connsiteX125" fmla="*/ 1752632 w 2286000"/>
                <a:gd name="connsiteY125" fmla="*/ 2667301 h 3352800"/>
                <a:gd name="connsiteX126" fmla="*/ 1600232 w 2286000"/>
                <a:gd name="connsiteY126" fmla="*/ 2667301 h 3352800"/>
                <a:gd name="connsiteX127" fmla="*/ 1600232 w 2286000"/>
                <a:gd name="connsiteY127" fmla="*/ 3200701 h 3352800"/>
                <a:gd name="connsiteX128" fmla="*/ 1447832 w 2286000"/>
                <a:gd name="connsiteY128" fmla="*/ 3200701 h 3352800"/>
                <a:gd name="connsiteX129" fmla="*/ 1447832 w 2286000"/>
                <a:gd name="connsiteY129" fmla="*/ 2210101 h 3352800"/>
                <a:gd name="connsiteX130" fmla="*/ 1295432 w 2286000"/>
                <a:gd name="connsiteY130" fmla="*/ 2210101 h 3352800"/>
                <a:gd name="connsiteX131" fmla="*/ 1295432 w 2286000"/>
                <a:gd name="connsiteY131" fmla="*/ 2476801 h 3352800"/>
                <a:gd name="connsiteX132" fmla="*/ 1257339 w 2286000"/>
                <a:gd name="connsiteY132" fmla="*/ 2514909 h 3352800"/>
                <a:gd name="connsiteX133" fmla="*/ 1256589 w 2286000"/>
                <a:gd name="connsiteY133" fmla="*/ 2514901 h 3352800"/>
                <a:gd name="connsiteX134" fmla="*/ 1219232 w 2286000"/>
                <a:gd name="connsiteY134" fmla="*/ 2472991 h 3352800"/>
                <a:gd name="connsiteX135" fmla="*/ 1219232 w 2286000"/>
                <a:gd name="connsiteY135" fmla="*/ 2210101 h 3352800"/>
                <a:gd name="connsiteX136" fmla="*/ 1371632 w 2286000"/>
                <a:gd name="connsiteY136" fmla="*/ 2057701 h 3352800"/>
                <a:gd name="connsiteX137" fmla="*/ 1981232 w 2286000"/>
                <a:gd name="connsiteY137" fmla="*/ 2057701 h 3352800"/>
                <a:gd name="connsiteX138" fmla="*/ 2133632 w 2286000"/>
                <a:gd name="connsiteY138" fmla="*/ 2210101 h 3352800"/>
                <a:gd name="connsiteX139" fmla="*/ 2133632 w 2286000"/>
                <a:gd name="connsiteY139" fmla="*/ 1177591 h 3352800"/>
                <a:gd name="connsiteX140" fmla="*/ 2096275 w 2286000"/>
                <a:gd name="connsiteY140" fmla="*/ 1219501 h 3352800"/>
                <a:gd name="connsiteX141" fmla="*/ 2068843 w 2286000"/>
                <a:gd name="connsiteY141" fmla="*/ 1208595 h 3352800"/>
                <a:gd name="connsiteX142" fmla="*/ 2057432 w 2286000"/>
                <a:gd name="connsiteY142" fmla="*/ 1181401 h 3352800"/>
                <a:gd name="connsiteX143" fmla="*/ 2057432 w 2286000"/>
                <a:gd name="connsiteY143" fmla="*/ 914701 h 3352800"/>
                <a:gd name="connsiteX144" fmla="*/ 1905032 w 2286000"/>
                <a:gd name="connsiteY144" fmla="*/ 914701 h 3352800"/>
                <a:gd name="connsiteX145" fmla="*/ 1905032 w 2286000"/>
                <a:gd name="connsiteY145" fmla="*/ 1372111 h 3352800"/>
                <a:gd name="connsiteX146" fmla="*/ 1447832 w 2286000"/>
                <a:gd name="connsiteY146" fmla="*/ 1372111 h 3352800"/>
                <a:gd name="connsiteX147" fmla="*/ 1447832 w 2286000"/>
                <a:gd name="connsiteY147" fmla="*/ 914701 h 3352800"/>
                <a:gd name="connsiteX148" fmla="*/ 1295432 w 2286000"/>
                <a:gd name="connsiteY148" fmla="*/ 914701 h 3352800"/>
                <a:gd name="connsiteX149" fmla="*/ 1295432 w 2286000"/>
                <a:gd name="connsiteY149" fmla="*/ 1181401 h 3352800"/>
                <a:gd name="connsiteX150" fmla="*/ 1257332 w 2286000"/>
                <a:gd name="connsiteY150" fmla="*/ 1219501 h 3352800"/>
                <a:gd name="connsiteX151" fmla="*/ 1256589 w 2286000"/>
                <a:gd name="connsiteY151" fmla="*/ 1219501 h 3352800"/>
                <a:gd name="connsiteX152" fmla="*/ 1219232 w 2286000"/>
                <a:gd name="connsiteY152" fmla="*/ 1177591 h 3352800"/>
                <a:gd name="connsiteX153" fmla="*/ 1219232 w 2286000"/>
                <a:gd name="connsiteY153" fmla="*/ 914701 h 3352800"/>
                <a:gd name="connsiteX154" fmla="*/ 1371632 w 2286000"/>
                <a:gd name="connsiteY154" fmla="*/ 762301 h 3352800"/>
                <a:gd name="connsiteX155" fmla="*/ 1981232 w 2286000"/>
                <a:gd name="connsiteY155" fmla="*/ 762301 h 3352800"/>
                <a:gd name="connsiteX156" fmla="*/ 2133632 w 2286000"/>
                <a:gd name="connsiteY156" fmla="*/ 914701 h 335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2286000" h="3352800">
                  <a:moveTo>
                    <a:pt x="1981232" y="609901"/>
                  </a:moveTo>
                  <a:lnTo>
                    <a:pt x="1981022" y="609901"/>
                  </a:lnTo>
                  <a:cubicBezTo>
                    <a:pt x="2107429" y="441681"/>
                    <a:pt x="2073532" y="202838"/>
                    <a:pt x="1905311" y="76432"/>
                  </a:cubicBezTo>
                  <a:cubicBezTo>
                    <a:pt x="1737090" y="-49975"/>
                    <a:pt x="1498248" y="-16078"/>
                    <a:pt x="1371841" y="152143"/>
                  </a:cubicBezTo>
                  <a:cubicBezTo>
                    <a:pt x="1269962" y="287723"/>
                    <a:pt x="1269962" y="474321"/>
                    <a:pt x="1371841" y="609901"/>
                  </a:cubicBezTo>
                  <a:lnTo>
                    <a:pt x="1371632" y="609901"/>
                  </a:lnTo>
                  <a:cubicBezTo>
                    <a:pt x="1284083" y="609888"/>
                    <a:pt x="1200776" y="647612"/>
                    <a:pt x="1143032" y="713419"/>
                  </a:cubicBezTo>
                  <a:cubicBezTo>
                    <a:pt x="1085288" y="647612"/>
                    <a:pt x="1001981" y="609888"/>
                    <a:pt x="914432" y="609901"/>
                  </a:cubicBezTo>
                  <a:lnTo>
                    <a:pt x="914222" y="609901"/>
                  </a:lnTo>
                  <a:cubicBezTo>
                    <a:pt x="1040629" y="441681"/>
                    <a:pt x="1006732" y="202838"/>
                    <a:pt x="838511" y="76432"/>
                  </a:cubicBezTo>
                  <a:cubicBezTo>
                    <a:pt x="670290" y="-49975"/>
                    <a:pt x="431448" y="-16078"/>
                    <a:pt x="305041" y="152143"/>
                  </a:cubicBezTo>
                  <a:cubicBezTo>
                    <a:pt x="203162" y="287723"/>
                    <a:pt x="203162" y="474321"/>
                    <a:pt x="305041" y="609901"/>
                  </a:cubicBezTo>
                  <a:lnTo>
                    <a:pt x="304832" y="609901"/>
                  </a:lnTo>
                  <a:cubicBezTo>
                    <a:pt x="136574" y="610090"/>
                    <a:pt x="221" y="746443"/>
                    <a:pt x="32" y="914701"/>
                  </a:cubicBezTo>
                  <a:lnTo>
                    <a:pt x="32" y="1177591"/>
                  </a:lnTo>
                  <a:cubicBezTo>
                    <a:pt x="-541" y="1282302"/>
                    <a:pt x="82343" y="1368442"/>
                    <a:pt x="186998" y="1371901"/>
                  </a:cubicBezTo>
                  <a:cubicBezTo>
                    <a:pt x="200972" y="1372119"/>
                    <a:pt x="214929" y="1370842"/>
                    <a:pt x="228632" y="1368091"/>
                  </a:cubicBezTo>
                  <a:lnTo>
                    <a:pt x="228632" y="1914912"/>
                  </a:lnTo>
                  <a:cubicBezTo>
                    <a:pt x="94144" y="1949834"/>
                    <a:pt x="192" y="2071153"/>
                    <a:pt x="32" y="2210101"/>
                  </a:cubicBezTo>
                  <a:lnTo>
                    <a:pt x="32" y="2472991"/>
                  </a:lnTo>
                  <a:cubicBezTo>
                    <a:pt x="-1872" y="2578369"/>
                    <a:pt x="82010" y="2665337"/>
                    <a:pt x="187387" y="2667241"/>
                  </a:cubicBezTo>
                  <a:cubicBezTo>
                    <a:pt x="201230" y="2667491"/>
                    <a:pt x="215060" y="2666234"/>
                    <a:pt x="228632" y="2663491"/>
                  </a:cubicBezTo>
                  <a:lnTo>
                    <a:pt x="228632" y="3276901"/>
                  </a:lnTo>
                  <a:cubicBezTo>
                    <a:pt x="228632" y="3318985"/>
                    <a:pt x="262748" y="3353101"/>
                    <a:pt x="304832" y="3353101"/>
                  </a:cubicBezTo>
                  <a:lnTo>
                    <a:pt x="914432" y="3353101"/>
                  </a:lnTo>
                  <a:cubicBezTo>
                    <a:pt x="956516" y="3353101"/>
                    <a:pt x="990632" y="3318985"/>
                    <a:pt x="990632" y="3276901"/>
                  </a:cubicBezTo>
                  <a:lnTo>
                    <a:pt x="990632" y="2663491"/>
                  </a:lnTo>
                  <a:cubicBezTo>
                    <a:pt x="1004335" y="2666232"/>
                    <a:pt x="1018293" y="2667487"/>
                    <a:pt x="1032266" y="2667235"/>
                  </a:cubicBezTo>
                  <a:cubicBezTo>
                    <a:pt x="1072477" y="2666383"/>
                    <a:pt x="1111333" y="2652547"/>
                    <a:pt x="1143032" y="2627792"/>
                  </a:cubicBezTo>
                  <a:cubicBezTo>
                    <a:pt x="1174722" y="2652571"/>
                    <a:pt x="1213580" y="2666431"/>
                    <a:pt x="1253798" y="2667302"/>
                  </a:cubicBezTo>
                  <a:cubicBezTo>
                    <a:pt x="1267772" y="2667529"/>
                    <a:pt x="1281731" y="2666252"/>
                    <a:pt x="1295432" y="2663492"/>
                  </a:cubicBezTo>
                  <a:lnTo>
                    <a:pt x="1295432" y="3276901"/>
                  </a:lnTo>
                  <a:cubicBezTo>
                    <a:pt x="1295432" y="3318985"/>
                    <a:pt x="1329548" y="3353101"/>
                    <a:pt x="1371632" y="3353101"/>
                  </a:cubicBezTo>
                  <a:lnTo>
                    <a:pt x="1981232" y="3353101"/>
                  </a:lnTo>
                  <a:cubicBezTo>
                    <a:pt x="2023316" y="3353101"/>
                    <a:pt x="2057432" y="3318985"/>
                    <a:pt x="2057432" y="3276901"/>
                  </a:cubicBezTo>
                  <a:lnTo>
                    <a:pt x="2057432" y="2663491"/>
                  </a:lnTo>
                  <a:cubicBezTo>
                    <a:pt x="2160738" y="2684367"/>
                    <a:pt x="2261407" y="2617543"/>
                    <a:pt x="2282282" y="2514237"/>
                  </a:cubicBezTo>
                  <a:cubicBezTo>
                    <a:pt x="2285025" y="2500665"/>
                    <a:pt x="2286282" y="2486835"/>
                    <a:pt x="2286032" y="2472991"/>
                  </a:cubicBezTo>
                  <a:lnTo>
                    <a:pt x="2286032" y="2210101"/>
                  </a:lnTo>
                  <a:cubicBezTo>
                    <a:pt x="2285854" y="2071167"/>
                    <a:pt x="2191906" y="1949869"/>
                    <a:pt x="2057432" y="1914950"/>
                  </a:cubicBezTo>
                  <a:lnTo>
                    <a:pt x="2057432" y="1368091"/>
                  </a:lnTo>
                  <a:cubicBezTo>
                    <a:pt x="2160738" y="1388967"/>
                    <a:pt x="2261407" y="1322143"/>
                    <a:pt x="2282282" y="1218837"/>
                  </a:cubicBezTo>
                  <a:cubicBezTo>
                    <a:pt x="2285025" y="1205265"/>
                    <a:pt x="2286282" y="1191435"/>
                    <a:pt x="2286032" y="1177591"/>
                  </a:cubicBezTo>
                  <a:lnTo>
                    <a:pt x="2286032" y="914701"/>
                  </a:lnTo>
                  <a:cubicBezTo>
                    <a:pt x="2285843" y="746443"/>
                    <a:pt x="2149490" y="610090"/>
                    <a:pt x="1981232" y="609901"/>
                  </a:cubicBezTo>
                  <a:close/>
                  <a:moveTo>
                    <a:pt x="1447832" y="381301"/>
                  </a:moveTo>
                  <a:cubicBezTo>
                    <a:pt x="1447832" y="255049"/>
                    <a:pt x="1550180" y="152701"/>
                    <a:pt x="1676432" y="152701"/>
                  </a:cubicBezTo>
                  <a:cubicBezTo>
                    <a:pt x="1802684" y="152701"/>
                    <a:pt x="1905032" y="255049"/>
                    <a:pt x="1905032" y="381301"/>
                  </a:cubicBezTo>
                  <a:cubicBezTo>
                    <a:pt x="1905032" y="507554"/>
                    <a:pt x="1802684" y="609901"/>
                    <a:pt x="1676432" y="609901"/>
                  </a:cubicBezTo>
                  <a:cubicBezTo>
                    <a:pt x="1550240" y="609754"/>
                    <a:pt x="1447979" y="507493"/>
                    <a:pt x="1447832" y="381301"/>
                  </a:cubicBezTo>
                  <a:close/>
                  <a:moveTo>
                    <a:pt x="1676432" y="1905301"/>
                  </a:moveTo>
                  <a:cubicBezTo>
                    <a:pt x="1550180" y="1905301"/>
                    <a:pt x="1447832" y="1802954"/>
                    <a:pt x="1447832" y="1676701"/>
                  </a:cubicBezTo>
                  <a:cubicBezTo>
                    <a:pt x="1447832" y="1550449"/>
                    <a:pt x="1550180" y="1448101"/>
                    <a:pt x="1676432" y="1448101"/>
                  </a:cubicBezTo>
                  <a:cubicBezTo>
                    <a:pt x="1802684" y="1448101"/>
                    <a:pt x="1905032" y="1550449"/>
                    <a:pt x="1905032" y="1676701"/>
                  </a:cubicBezTo>
                  <a:cubicBezTo>
                    <a:pt x="1904885" y="1802893"/>
                    <a:pt x="1802623" y="1905154"/>
                    <a:pt x="1676432" y="1905301"/>
                  </a:cubicBezTo>
                  <a:close/>
                  <a:moveTo>
                    <a:pt x="1295432" y="1914950"/>
                  </a:moveTo>
                  <a:cubicBezTo>
                    <a:pt x="1236391" y="1930303"/>
                    <a:pt x="1183307" y="1962999"/>
                    <a:pt x="1143032" y="2008819"/>
                  </a:cubicBezTo>
                  <a:cubicBezTo>
                    <a:pt x="1102757" y="1963000"/>
                    <a:pt x="1049673" y="1930303"/>
                    <a:pt x="990632" y="1914950"/>
                  </a:cubicBezTo>
                  <a:lnTo>
                    <a:pt x="990632" y="1368091"/>
                  </a:lnTo>
                  <a:cubicBezTo>
                    <a:pt x="1004336" y="1370827"/>
                    <a:pt x="1018293" y="1372082"/>
                    <a:pt x="1032266" y="1371835"/>
                  </a:cubicBezTo>
                  <a:cubicBezTo>
                    <a:pt x="1072477" y="1370983"/>
                    <a:pt x="1111333" y="1357147"/>
                    <a:pt x="1143032" y="1332392"/>
                  </a:cubicBezTo>
                  <a:cubicBezTo>
                    <a:pt x="1174722" y="1357171"/>
                    <a:pt x="1213580" y="1371031"/>
                    <a:pt x="1253798" y="1371902"/>
                  </a:cubicBezTo>
                  <a:cubicBezTo>
                    <a:pt x="1267772" y="1372120"/>
                    <a:pt x="1281729" y="1370842"/>
                    <a:pt x="1295432" y="1368092"/>
                  </a:cubicBezTo>
                  <a:close/>
                  <a:moveTo>
                    <a:pt x="381032" y="1676701"/>
                  </a:moveTo>
                  <a:cubicBezTo>
                    <a:pt x="381032" y="1550449"/>
                    <a:pt x="483380" y="1448101"/>
                    <a:pt x="609632" y="1448101"/>
                  </a:cubicBezTo>
                  <a:cubicBezTo>
                    <a:pt x="735884" y="1448101"/>
                    <a:pt x="838232" y="1550449"/>
                    <a:pt x="838232" y="1676701"/>
                  </a:cubicBezTo>
                  <a:cubicBezTo>
                    <a:pt x="838232" y="1802954"/>
                    <a:pt x="735884" y="1905301"/>
                    <a:pt x="609632" y="1905301"/>
                  </a:cubicBezTo>
                  <a:cubicBezTo>
                    <a:pt x="483440" y="1905154"/>
                    <a:pt x="381179" y="1802893"/>
                    <a:pt x="381032" y="1676701"/>
                  </a:cubicBezTo>
                  <a:close/>
                  <a:moveTo>
                    <a:pt x="381032" y="381301"/>
                  </a:moveTo>
                  <a:cubicBezTo>
                    <a:pt x="381032" y="255049"/>
                    <a:pt x="483380" y="152701"/>
                    <a:pt x="609632" y="152701"/>
                  </a:cubicBezTo>
                  <a:cubicBezTo>
                    <a:pt x="735884" y="152701"/>
                    <a:pt x="838232" y="255049"/>
                    <a:pt x="838232" y="381301"/>
                  </a:cubicBezTo>
                  <a:cubicBezTo>
                    <a:pt x="838232" y="507554"/>
                    <a:pt x="735884" y="609901"/>
                    <a:pt x="609632" y="609901"/>
                  </a:cubicBezTo>
                  <a:cubicBezTo>
                    <a:pt x="483440" y="609754"/>
                    <a:pt x="381179" y="507493"/>
                    <a:pt x="381032" y="381301"/>
                  </a:cubicBezTo>
                  <a:close/>
                  <a:moveTo>
                    <a:pt x="217202" y="1208586"/>
                  </a:moveTo>
                  <a:cubicBezTo>
                    <a:pt x="210095" y="1215592"/>
                    <a:pt x="200512" y="1219514"/>
                    <a:pt x="190532" y="1219501"/>
                  </a:cubicBezTo>
                  <a:lnTo>
                    <a:pt x="189789" y="1219501"/>
                  </a:lnTo>
                  <a:cubicBezTo>
                    <a:pt x="168187" y="1217660"/>
                    <a:pt x="151787" y="1199262"/>
                    <a:pt x="152432" y="1177591"/>
                  </a:cubicBezTo>
                  <a:lnTo>
                    <a:pt x="152432" y="914701"/>
                  </a:lnTo>
                  <a:cubicBezTo>
                    <a:pt x="152531" y="830574"/>
                    <a:pt x="220705" y="762401"/>
                    <a:pt x="304832" y="762301"/>
                  </a:cubicBezTo>
                  <a:lnTo>
                    <a:pt x="914432" y="762301"/>
                  </a:lnTo>
                  <a:cubicBezTo>
                    <a:pt x="998559" y="762401"/>
                    <a:pt x="1066732" y="830574"/>
                    <a:pt x="1066832" y="914701"/>
                  </a:cubicBezTo>
                  <a:lnTo>
                    <a:pt x="1066832" y="1177591"/>
                  </a:lnTo>
                  <a:cubicBezTo>
                    <a:pt x="1067476" y="1199262"/>
                    <a:pt x="1051077" y="1217660"/>
                    <a:pt x="1029475" y="1219501"/>
                  </a:cubicBezTo>
                  <a:cubicBezTo>
                    <a:pt x="1019242" y="1219672"/>
                    <a:pt x="1009365" y="1215745"/>
                    <a:pt x="1002043" y="1208595"/>
                  </a:cubicBezTo>
                  <a:cubicBezTo>
                    <a:pt x="994721" y="1201445"/>
                    <a:pt x="990605" y="1191636"/>
                    <a:pt x="990632" y="1181401"/>
                  </a:cubicBezTo>
                  <a:lnTo>
                    <a:pt x="990632" y="914701"/>
                  </a:lnTo>
                  <a:lnTo>
                    <a:pt x="838232" y="914701"/>
                  </a:lnTo>
                  <a:lnTo>
                    <a:pt x="838232" y="1372111"/>
                  </a:lnTo>
                  <a:cubicBezTo>
                    <a:pt x="702859" y="1270231"/>
                    <a:pt x="516405" y="1270231"/>
                    <a:pt x="381032" y="1372111"/>
                  </a:cubicBezTo>
                  <a:lnTo>
                    <a:pt x="381032" y="914701"/>
                  </a:lnTo>
                  <a:lnTo>
                    <a:pt x="228632" y="914701"/>
                  </a:lnTo>
                  <a:lnTo>
                    <a:pt x="228632" y="1181401"/>
                  </a:lnTo>
                  <a:cubicBezTo>
                    <a:pt x="228651" y="1191635"/>
                    <a:pt x="224528" y="1201441"/>
                    <a:pt x="217202" y="1208586"/>
                  </a:cubicBezTo>
                  <a:close/>
                  <a:moveTo>
                    <a:pt x="1029475" y="2514901"/>
                  </a:moveTo>
                  <a:cubicBezTo>
                    <a:pt x="1019202" y="2515299"/>
                    <a:pt x="1009239" y="2511338"/>
                    <a:pt x="1002043" y="2503995"/>
                  </a:cubicBezTo>
                  <a:cubicBezTo>
                    <a:pt x="994721" y="2496845"/>
                    <a:pt x="990605" y="2487036"/>
                    <a:pt x="990632" y="2476801"/>
                  </a:cubicBezTo>
                  <a:lnTo>
                    <a:pt x="990632" y="2210101"/>
                  </a:lnTo>
                  <a:lnTo>
                    <a:pt x="838232" y="2210101"/>
                  </a:lnTo>
                  <a:lnTo>
                    <a:pt x="838232" y="3200701"/>
                  </a:lnTo>
                  <a:lnTo>
                    <a:pt x="685832" y="3200701"/>
                  </a:lnTo>
                  <a:lnTo>
                    <a:pt x="685832" y="2667301"/>
                  </a:lnTo>
                  <a:lnTo>
                    <a:pt x="533432" y="2667301"/>
                  </a:lnTo>
                  <a:lnTo>
                    <a:pt x="533432" y="3200701"/>
                  </a:lnTo>
                  <a:lnTo>
                    <a:pt x="381032" y="3200701"/>
                  </a:lnTo>
                  <a:lnTo>
                    <a:pt x="381032" y="2210101"/>
                  </a:lnTo>
                  <a:lnTo>
                    <a:pt x="228632" y="2210101"/>
                  </a:lnTo>
                  <a:lnTo>
                    <a:pt x="228632" y="2476801"/>
                  </a:lnTo>
                  <a:cubicBezTo>
                    <a:pt x="228651" y="2487035"/>
                    <a:pt x="224528" y="2496841"/>
                    <a:pt x="217202" y="2503986"/>
                  </a:cubicBezTo>
                  <a:cubicBezTo>
                    <a:pt x="209936" y="2511223"/>
                    <a:pt x="200021" y="2515164"/>
                    <a:pt x="189770" y="2514892"/>
                  </a:cubicBezTo>
                  <a:cubicBezTo>
                    <a:pt x="168179" y="2513042"/>
                    <a:pt x="151791" y="2494652"/>
                    <a:pt x="152431" y="2472991"/>
                  </a:cubicBezTo>
                  <a:lnTo>
                    <a:pt x="152432" y="2210101"/>
                  </a:lnTo>
                  <a:cubicBezTo>
                    <a:pt x="152531" y="2125975"/>
                    <a:pt x="220705" y="2057801"/>
                    <a:pt x="304832" y="2057701"/>
                  </a:cubicBezTo>
                  <a:lnTo>
                    <a:pt x="914432" y="2057701"/>
                  </a:lnTo>
                  <a:cubicBezTo>
                    <a:pt x="998559" y="2057801"/>
                    <a:pt x="1066732" y="2125975"/>
                    <a:pt x="1066832" y="2210101"/>
                  </a:cubicBezTo>
                  <a:lnTo>
                    <a:pt x="1066832" y="2472991"/>
                  </a:lnTo>
                  <a:cubicBezTo>
                    <a:pt x="1067476" y="2494662"/>
                    <a:pt x="1051077" y="2513061"/>
                    <a:pt x="1029475" y="2514901"/>
                  </a:cubicBezTo>
                  <a:close/>
                  <a:moveTo>
                    <a:pt x="2133632" y="2210101"/>
                  </a:moveTo>
                  <a:lnTo>
                    <a:pt x="2133632" y="2472991"/>
                  </a:lnTo>
                  <a:cubicBezTo>
                    <a:pt x="2134276" y="2494662"/>
                    <a:pt x="2117877" y="2513061"/>
                    <a:pt x="2096275" y="2514901"/>
                  </a:cubicBezTo>
                  <a:cubicBezTo>
                    <a:pt x="2086003" y="2515293"/>
                    <a:pt x="2076042" y="2511333"/>
                    <a:pt x="2068843" y="2503995"/>
                  </a:cubicBezTo>
                  <a:cubicBezTo>
                    <a:pt x="2061521" y="2496845"/>
                    <a:pt x="2057405" y="2487036"/>
                    <a:pt x="2057432" y="2476801"/>
                  </a:cubicBezTo>
                  <a:lnTo>
                    <a:pt x="2057432" y="2210101"/>
                  </a:lnTo>
                  <a:lnTo>
                    <a:pt x="1905032" y="2210101"/>
                  </a:lnTo>
                  <a:lnTo>
                    <a:pt x="1905032" y="3200701"/>
                  </a:lnTo>
                  <a:lnTo>
                    <a:pt x="1752632" y="3200701"/>
                  </a:lnTo>
                  <a:lnTo>
                    <a:pt x="1752632" y="2667301"/>
                  </a:lnTo>
                  <a:lnTo>
                    <a:pt x="1600232" y="2667301"/>
                  </a:lnTo>
                  <a:lnTo>
                    <a:pt x="1600232" y="3200701"/>
                  </a:lnTo>
                  <a:lnTo>
                    <a:pt x="1447832" y="3200701"/>
                  </a:lnTo>
                  <a:lnTo>
                    <a:pt x="1447832" y="2210101"/>
                  </a:lnTo>
                  <a:lnTo>
                    <a:pt x="1295432" y="2210101"/>
                  </a:lnTo>
                  <a:lnTo>
                    <a:pt x="1295432" y="2476801"/>
                  </a:lnTo>
                  <a:cubicBezTo>
                    <a:pt x="1295436" y="2497843"/>
                    <a:pt x="1278381" y="2514905"/>
                    <a:pt x="1257339" y="2514909"/>
                  </a:cubicBezTo>
                  <a:cubicBezTo>
                    <a:pt x="1257089" y="2514909"/>
                    <a:pt x="1256839" y="2514906"/>
                    <a:pt x="1256589" y="2514901"/>
                  </a:cubicBezTo>
                  <a:cubicBezTo>
                    <a:pt x="1234987" y="2513061"/>
                    <a:pt x="1218587" y="2494662"/>
                    <a:pt x="1219232" y="2472991"/>
                  </a:cubicBezTo>
                  <a:lnTo>
                    <a:pt x="1219232" y="2210101"/>
                  </a:lnTo>
                  <a:cubicBezTo>
                    <a:pt x="1219332" y="2125975"/>
                    <a:pt x="1287505" y="2057801"/>
                    <a:pt x="1371632" y="2057701"/>
                  </a:cubicBezTo>
                  <a:lnTo>
                    <a:pt x="1981232" y="2057701"/>
                  </a:lnTo>
                  <a:cubicBezTo>
                    <a:pt x="2065359" y="2057801"/>
                    <a:pt x="2133532" y="2125975"/>
                    <a:pt x="2133632" y="2210101"/>
                  </a:cubicBezTo>
                  <a:close/>
                  <a:moveTo>
                    <a:pt x="2133632" y="1177591"/>
                  </a:moveTo>
                  <a:cubicBezTo>
                    <a:pt x="2134276" y="1199262"/>
                    <a:pt x="2117877" y="1217660"/>
                    <a:pt x="2096275" y="1219501"/>
                  </a:cubicBezTo>
                  <a:cubicBezTo>
                    <a:pt x="2086043" y="1219666"/>
                    <a:pt x="2076169" y="1215740"/>
                    <a:pt x="2068843" y="1208595"/>
                  </a:cubicBezTo>
                  <a:cubicBezTo>
                    <a:pt x="2061521" y="1201445"/>
                    <a:pt x="2057405" y="1191636"/>
                    <a:pt x="2057432" y="1181401"/>
                  </a:cubicBezTo>
                  <a:lnTo>
                    <a:pt x="2057432" y="914701"/>
                  </a:lnTo>
                  <a:lnTo>
                    <a:pt x="1905032" y="914701"/>
                  </a:lnTo>
                  <a:lnTo>
                    <a:pt x="1905032" y="1372111"/>
                  </a:lnTo>
                  <a:cubicBezTo>
                    <a:pt x="1769659" y="1270231"/>
                    <a:pt x="1583205" y="1270231"/>
                    <a:pt x="1447832" y="1372111"/>
                  </a:cubicBezTo>
                  <a:lnTo>
                    <a:pt x="1447832" y="914701"/>
                  </a:lnTo>
                  <a:lnTo>
                    <a:pt x="1295432" y="914701"/>
                  </a:lnTo>
                  <a:lnTo>
                    <a:pt x="1295432" y="1181401"/>
                  </a:lnTo>
                  <a:cubicBezTo>
                    <a:pt x="1295432" y="1202443"/>
                    <a:pt x="1278374" y="1219501"/>
                    <a:pt x="1257332" y="1219501"/>
                  </a:cubicBezTo>
                  <a:lnTo>
                    <a:pt x="1256589" y="1219501"/>
                  </a:lnTo>
                  <a:cubicBezTo>
                    <a:pt x="1234987" y="1217660"/>
                    <a:pt x="1218587" y="1199262"/>
                    <a:pt x="1219232" y="1177591"/>
                  </a:cubicBezTo>
                  <a:lnTo>
                    <a:pt x="1219232" y="914701"/>
                  </a:lnTo>
                  <a:cubicBezTo>
                    <a:pt x="1219332" y="830574"/>
                    <a:pt x="1287505" y="762401"/>
                    <a:pt x="1371632" y="762301"/>
                  </a:cubicBezTo>
                  <a:lnTo>
                    <a:pt x="1981232" y="762301"/>
                  </a:lnTo>
                  <a:cubicBezTo>
                    <a:pt x="2065359" y="762401"/>
                    <a:pt x="2133532" y="830574"/>
                    <a:pt x="2133632" y="9147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6" name="Freeform: Shape 3005">
              <a:extLst>
                <a:ext uri="{FF2B5EF4-FFF2-40B4-BE49-F238E27FC236}">
                  <a16:creationId xmlns:a16="http://schemas.microsoft.com/office/drawing/2014/main" id="{CDC7723D-CE60-4C2E-A5C1-D2BA94569D13}"/>
                </a:ext>
              </a:extLst>
            </p:cNvPr>
            <p:cNvSpPr/>
            <p:nvPr/>
          </p:nvSpPr>
          <p:spPr>
            <a:xfrm>
              <a:off x="2754280" y="1996774"/>
              <a:ext cx="1219200" cy="2057400"/>
            </a:xfrm>
            <a:custGeom>
              <a:avLst/>
              <a:gdLst>
                <a:gd name="connsiteX0" fmla="*/ 914432 w 1219200"/>
                <a:gd name="connsiteY0" fmla="*/ 609901 h 2057400"/>
                <a:gd name="connsiteX1" fmla="*/ 914222 w 1219200"/>
                <a:gd name="connsiteY1" fmla="*/ 609901 h 2057400"/>
                <a:gd name="connsiteX2" fmla="*/ 838511 w 1219200"/>
                <a:gd name="connsiteY2" fmla="*/ 76432 h 2057400"/>
                <a:gd name="connsiteX3" fmla="*/ 305041 w 1219200"/>
                <a:gd name="connsiteY3" fmla="*/ 152143 h 2057400"/>
                <a:gd name="connsiteX4" fmla="*/ 305041 w 1219200"/>
                <a:gd name="connsiteY4" fmla="*/ 609901 h 2057400"/>
                <a:gd name="connsiteX5" fmla="*/ 304832 w 1219200"/>
                <a:gd name="connsiteY5" fmla="*/ 609901 h 2057400"/>
                <a:gd name="connsiteX6" fmla="*/ 32 w 1219200"/>
                <a:gd name="connsiteY6" fmla="*/ 914701 h 2057400"/>
                <a:gd name="connsiteX7" fmla="*/ 32 w 1219200"/>
                <a:gd name="connsiteY7" fmla="*/ 1177591 h 2057400"/>
                <a:gd name="connsiteX8" fmla="*/ 187387 w 1219200"/>
                <a:gd name="connsiteY8" fmla="*/ 1371841 h 2057400"/>
                <a:gd name="connsiteX9" fmla="*/ 228632 w 1219200"/>
                <a:gd name="connsiteY9" fmla="*/ 1368091 h 2057400"/>
                <a:gd name="connsiteX10" fmla="*/ 228632 w 1219200"/>
                <a:gd name="connsiteY10" fmla="*/ 1981501 h 2057400"/>
                <a:gd name="connsiteX11" fmla="*/ 304832 w 1219200"/>
                <a:gd name="connsiteY11" fmla="*/ 2057701 h 2057400"/>
                <a:gd name="connsiteX12" fmla="*/ 914432 w 1219200"/>
                <a:gd name="connsiteY12" fmla="*/ 2057701 h 2057400"/>
                <a:gd name="connsiteX13" fmla="*/ 990632 w 1219200"/>
                <a:gd name="connsiteY13" fmla="*/ 1981501 h 2057400"/>
                <a:gd name="connsiteX14" fmla="*/ 990632 w 1219200"/>
                <a:gd name="connsiteY14" fmla="*/ 1368091 h 2057400"/>
                <a:gd name="connsiteX15" fmla="*/ 1032266 w 1219200"/>
                <a:gd name="connsiteY15" fmla="*/ 1371835 h 2057400"/>
                <a:gd name="connsiteX16" fmla="*/ 1219232 w 1219200"/>
                <a:gd name="connsiteY16" fmla="*/ 1177591 h 2057400"/>
                <a:gd name="connsiteX17" fmla="*/ 1219232 w 1219200"/>
                <a:gd name="connsiteY17" fmla="*/ 914701 h 2057400"/>
                <a:gd name="connsiteX18" fmla="*/ 914432 w 1219200"/>
                <a:gd name="connsiteY18" fmla="*/ 609901 h 2057400"/>
                <a:gd name="connsiteX19" fmla="*/ 381032 w 1219200"/>
                <a:gd name="connsiteY19" fmla="*/ 381301 h 2057400"/>
                <a:gd name="connsiteX20" fmla="*/ 609632 w 1219200"/>
                <a:gd name="connsiteY20" fmla="*/ 152701 h 2057400"/>
                <a:gd name="connsiteX21" fmla="*/ 838232 w 1219200"/>
                <a:gd name="connsiteY21" fmla="*/ 381301 h 2057400"/>
                <a:gd name="connsiteX22" fmla="*/ 609632 w 1219200"/>
                <a:gd name="connsiteY22" fmla="*/ 609901 h 2057400"/>
                <a:gd name="connsiteX23" fmla="*/ 381032 w 1219200"/>
                <a:gd name="connsiteY23" fmla="*/ 381301 h 2057400"/>
                <a:gd name="connsiteX24" fmla="*/ 1066832 w 1219200"/>
                <a:gd name="connsiteY24" fmla="*/ 1177591 h 2057400"/>
                <a:gd name="connsiteX25" fmla="*/ 1029475 w 1219200"/>
                <a:gd name="connsiteY25" fmla="*/ 1219501 h 2057400"/>
                <a:gd name="connsiteX26" fmla="*/ 990639 w 1219200"/>
                <a:gd name="connsiteY26" fmla="*/ 1182152 h 2057400"/>
                <a:gd name="connsiteX27" fmla="*/ 990632 w 1219200"/>
                <a:gd name="connsiteY27" fmla="*/ 1181401 h 2057400"/>
                <a:gd name="connsiteX28" fmla="*/ 990632 w 1219200"/>
                <a:gd name="connsiteY28" fmla="*/ 914701 h 2057400"/>
                <a:gd name="connsiteX29" fmla="*/ 838232 w 1219200"/>
                <a:gd name="connsiteY29" fmla="*/ 914701 h 2057400"/>
                <a:gd name="connsiteX30" fmla="*/ 838232 w 1219200"/>
                <a:gd name="connsiteY30" fmla="*/ 1905301 h 2057400"/>
                <a:gd name="connsiteX31" fmla="*/ 685832 w 1219200"/>
                <a:gd name="connsiteY31" fmla="*/ 1905301 h 2057400"/>
                <a:gd name="connsiteX32" fmla="*/ 685832 w 1219200"/>
                <a:gd name="connsiteY32" fmla="*/ 1295701 h 2057400"/>
                <a:gd name="connsiteX33" fmla="*/ 533432 w 1219200"/>
                <a:gd name="connsiteY33" fmla="*/ 1295701 h 2057400"/>
                <a:gd name="connsiteX34" fmla="*/ 533432 w 1219200"/>
                <a:gd name="connsiteY34" fmla="*/ 1905301 h 2057400"/>
                <a:gd name="connsiteX35" fmla="*/ 381032 w 1219200"/>
                <a:gd name="connsiteY35" fmla="*/ 1905301 h 2057400"/>
                <a:gd name="connsiteX36" fmla="*/ 381032 w 1219200"/>
                <a:gd name="connsiteY36" fmla="*/ 914701 h 2057400"/>
                <a:gd name="connsiteX37" fmla="*/ 228632 w 1219200"/>
                <a:gd name="connsiteY37" fmla="*/ 914701 h 2057400"/>
                <a:gd name="connsiteX38" fmla="*/ 228632 w 1219200"/>
                <a:gd name="connsiteY38" fmla="*/ 1181401 h 2057400"/>
                <a:gd name="connsiteX39" fmla="*/ 217202 w 1219200"/>
                <a:gd name="connsiteY39" fmla="*/ 1208586 h 2057400"/>
                <a:gd name="connsiteX40" fmla="*/ 189789 w 1219200"/>
                <a:gd name="connsiteY40" fmla="*/ 1219501 h 2057400"/>
                <a:gd name="connsiteX41" fmla="*/ 152432 w 1219200"/>
                <a:gd name="connsiteY41" fmla="*/ 1177591 h 2057400"/>
                <a:gd name="connsiteX42" fmla="*/ 152432 w 1219200"/>
                <a:gd name="connsiteY42" fmla="*/ 914701 h 2057400"/>
                <a:gd name="connsiteX43" fmla="*/ 304832 w 1219200"/>
                <a:gd name="connsiteY43" fmla="*/ 762301 h 2057400"/>
                <a:gd name="connsiteX44" fmla="*/ 914432 w 1219200"/>
                <a:gd name="connsiteY44" fmla="*/ 762301 h 2057400"/>
                <a:gd name="connsiteX45" fmla="*/ 1066832 w 1219200"/>
                <a:gd name="connsiteY45" fmla="*/ 914701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19200" h="2057400">
                  <a:moveTo>
                    <a:pt x="914432" y="609901"/>
                  </a:moveTo>
                  <a:lnTo>
                    <a:pt x="914222" y="609901"/>
                  </a:lnTo>
                  <a:cubicBezTo>
                    <a:pt x="1040629" y="441681"/>
                    <a:pt x="1006732" y="202838"/>
                    <a:pt x="838511" y="76432"/>
                  </a:cubicBezTo>
                  <a:cubicBezTo>
                    <a:pt x="670290" y="-49975"/>
                    <a:pt x="431448" y="-16078"/>
                    <a:pt x="305041" y="152143"/>
                  </a:cubicBezTo>
                  <a:cubicBezTo>
                    <a:pt x="203162" y="287723"/>
                    <a:pt x="203162" y="474321"/>
                    <a:pt x="305041" y="609901"/>
                  </a:cubicBezTo>
                  <a:lnTo>
                    <a:pt x="304832" y="609901"/>
                  </a:lnTo>
                  <a:cubicBezTo>
                    <a:pt x="136574" y="610090"/>
                    <a:pt x="221" y="746443"/>
                    <a:pt x="32" y="914701"/>
                  </a:cubicBezTo>
                  <a:lnTo>
                    <a:pt x="32" y="1177591"/>
                  </a:lnTo>
                  <a:cubicBezTo>
                    <a:pt x="-1872" y="1282969"/>
                    <a:pt x="82010" y="1369937"/>
                    <a:pt x="187387" y="1371841"/>
                  </a:cubicBezTo>
                  <a:cubicBezTo>
                    <a:pt x="201230" y="1372091"/>
                    <a:pt x="215060" y="1370834"/>
                    <a:pt x="228632" y="1368091"/>
                  </a:cubicBezTo>
                  <a:lnTo>
                    <a:pt x="228632" y="1981501"/>
                  </a:lnTo>
                  <a:cubicBezTo>
                    <a:pt x="228632" y="2023585"/>
                    <a:pt x="262748" y="2057701"/>
                    <a:pt x="304832" y="2057701"/>
                  </a:cubicBezTo>
                  <a:lnTo>
                    <a:pt x="914432" y="2057701"/>
                  </a:lnTo>
                  <a:cubicBezTo>
                    <a:pt x="956516" y="2057701"/>
                    <a:pt x="990632" y="2023585"/>
                    <a:pt x="990632" y="1981501"/>
                  </a:cubicBezTo>
                  <a:lnTo>
                    <a:pt x="990632" y="1368091"/>
                  </a:lnTo>
                  <a:cubicBezTo>
                    <a:pt x="1004330" y="1370866"/>
                    <a:pt x="1018292" y="1372121"/>
                    <a:pt x="1032266" y="1371835"/>
                  </a:cubicBezTo>
                  <a:cubicBezTo>
                    <a:pt x="1136895" y="1368376"/>
                    <a:pt x="1219769" y="1282276"/>
                    <a:pt x="1219232" y="1177591"/>
                  </a:cubicBezTo>
                  <a:lnTo>
                    <a:pt x="1219232" y="914701"/>
                  </a:lnTo>
                  <a:cubicBezTo>
                    <a:pt x="1219043" y="746443"/>
                    <a:pt x="1082690" y="610090"/>
                    <a:pt x="914432" y="609901"/>
                  </a:cubicBezTo>
                  <a:close/>
                  <a:moveTo>
                    <a:pt x="381032" y="381301"/>
                  </a:moveTo>
                  <a:cubicBezTo>
                    <a:pt x="381032" y="255049"/>
                    <a:pt x="483379" y="152701"/>
                    <a:pt x="609632" y="152701"/>
                  </a:cubicBezTo>
                  <a:cubicBezTo>
                    <a:pt x="735884" y="152701"/>
                    <a:pt x="838232" y="255049"/>
                    <a:pt x="838232" y="381301"/>
                  </a:cubicBezTo>
                  <a:cubicBezTo>
                    <a:pt x="838232" y="507554"/>
                    <a:pt x="735884" y="609901"/>
                    <a:pt x="609632" y="609901"/>
                  </a:cubicBezTo>
                  <a:cubicBezTo>
                    <a:pt x="483440" y="609754"/>
                    <a:pt x="381179" y="507493"/>
                    <a:pt x="381032" y="381301"/>
                  </a:cubicBezTo>
                  <a:close/>
                  <a:moveTo>
                    <a:pt x="1066832" y="1177591"/>
                  </a:moveTo>
                  <a:cubicBezTo>
                    <a:pt x="1067476" y="1199262"/>
                    <a:pt x="1051077" y="1217660"/>
                    <a:pt x="1029475" y="1219501"/>
                  </a:cubicBezTo>
                  <a:cubicBezTo>
                    <a:pt x="1008437" y="1219912"/>
                    <a:pt x="991049" y="1203190"/>
                    <a:pt x="990639" y="1182152"/>
                  </a:cubicBezTo>
                  <a:cubicBezTo>
                    <a:pt x="990634" y="1181902"/>
                    <a:pt x="990632" y="1181652"/>
                    <a:pt x="990632" y="1181401"/>
                  </a:cubicBezTo>
                  <a:lnTo>
                    <a:pt x="990632" y="914701"/>
                  </a:lnTo>
                  <a:lnTo>
                    <a:pt x="838232" y="914701"/>
                  </a:lnTo>
                  <a:lnTo>
                    <a:pt x="838232" y="1905301"/>
                  </a:lnTo>
                  <a:lnTo>
                    <a:pt x="685832" y="1905301"/>
                  </a:lnTo>
                  <a:lnTo>
                    <a:pt x="685832" y="1295701"/>
                  </a:lnTo>
                  <a:lnTo>
                    <a:pt x="533432" y="1295701"/>
                  </a:lnTo>
                  <a:lnTo>
                    <a:pt x="533432" y="1905301"/>
                  </a:lnTo>
                  <a:lnTo>
                    <a:pt x="381032" y="1905301"/>
                  </a:lnTo>
                  <a:lnTo>
                    <a:pt x="381032" y="914701"/>
                  </a:lnTo>
                  <a:lnTo>
                    <a:pt x="228632" y="914701"/>
                  </a:lnTo>
                  <a:lnTo>
                    <a:pt x="228632" y="1181401"/>
                  </a:lnTo>
                  <a:cubicBezTo>
                    <a:pt x="228651" y="1191635"/>
                    <a:pt x="224528" y="1201441"/>
                    <a:pt x="217202" y="1208586"/>
                  </a:cubicBezTo>
                  <a:cubicBezTo>
                    <a:pt x="209959" y="1215847"/>
                    <a:pt x="200040" y="1219797"/>
                    <a:pt x="189789" y="1219501"/>
                  </a:cubicBezTo>
                  <a:cubicBezTo>
                    <a:pt x="168187" y="1217660"/>
                    <a:pt x="151787" y="1199262"/>
                    <a:pt x="152432" y="1177591"/>
                  </a:cubicBezTo>
                  <a:lnTo>
                    <a:pt x="152432" y="914701"/>
                  </a:lnTo>
                  <a:cubicBezTo>
                    <a:pt x="152532" y="830574"/>
                    <a:pt x="220705" y="762401"/>
                    <a:pt x="304832" y="762301"/>
                  </a:cubicBezTo>
                  <a:lnTo>
                    <a:pt x="914432" y="762301"/>
                  </a:lnTo>
                  <a:cubicBezTo>
                    <a:pt x="998559" y="762401"/>
                    <a:pt x="1066732" y="830574"/>
                    <a:pt x="1066832" y="9147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07" name="Freeform: Shape 3006">
              <a:extLst>
                <a:ext uri="{FF2B5EF4-FFF2-40B4-BE49-F238E27FC236}">
                  <a16:creationId xmlns:a16="http://schemas.microsoft.com/office/drawing/2014/main" id="{3736838D-69CF-4321-89F1-CF108EBDFEBD}"/>
                </a:ext>
              </a:extLst>
            </p:cNvPr>
            <p:cNvSpPr/>
            <p:nvPr/>
          </p:nvSpPr>
          <p:spPr>
            <a:xfrm>
              <a:off x="4125912" y="2606672"/>
              <a:ext cx="762000" cy="762000"/>
            </a:xfrm>
            <a:custGeom>
              <a:avLst/>
              <a:gdLst>
                <a:gd name="connsiteX0" fmla="*/ 434883 w 762000"/>
                <a:gd name="connsiteY0" fmla="*/ 22320 h 762000"/>
                <a:gd name="connsiteX1" fmla="*/ 327120 w 762000"/>
                <a:gd name="connsiteY1" fmla="*/ 22317 h 762000"/>
                <a:gd name="connsiteX2" fmla="*/ 304800 w 762000"/>
                <a:gd name="connsiteY2" fmla="*/ 76203 h 762000"/>
                <a:gd name="connsiteX3" fmla="*/ 304800 w 762000"/>
                <a:gd name="connsiteY3" fmla="*/ 152403 h 762000"/>
                <a:gd name="connsiteX4" fmla="*/ 76200 w 762000"/>
                <a:gd name="connsiteY4" fmla="*/ 152403 h 762000"/>
                <a:gd name="connsiteX5" fmla="*/ 0 w 762000"/>
                <a:gd name="connsiteY5" fmla="*/ 228603 h 762000"/>
                <a:gd name="connsiteX6" fmla="*/ 0 w 762000"/>
                <a:gd name="connsiteY6" fmla="*/ 533403 h 762000"/>
                <a:gd name="connsiteX7" fmla="*/ 76200 w 762000"/>
                <a:gd name="connsiteY7" fmla="*/ 609603 h 762000"/>
                <a:gd name="connsiteX8" fmla="*/ 304800 w 762000"/>
                <a:gd name="connsiteY8" fmla="*/ 609603 h 762000"/>
                <a:gd name="connsiteX9" fmla="*/ 304800 w 762000"/>
                <a:gd name="connsiteY9" fmla="*/ 685803 h 762000"/>
                <a:gd name="connsiteX10" fmla="*/ 380997 w 762000"/>
                <a:gd name="connsiteY10" fmla="*/ 762006 h 762000"/>
                <a:gd name="connsiteX11" fmla="*/ 434883 w 762000"/>
                <a:gd name="connsiteY11" fmla="*/ 739686 h 762000"/>
                <a:gd name="connsiteX12" fmla="*/ 739683 w 762000"/>
                <a:gd name="connsiteY12" fmla="*/ 434886 h 762000"/>
                <a:gd name="connsiteX13" fmla="*/ 739686 w 762000"/>
                <a:gd name="connsiteY13" fmla="*/ 327123 h 762000"/>
                <a:gd name="connsiteX14" fmla="*/ 739683 w 762000"/>
                <a:gd name="connsiteY14" fmla="*/ 327120 h 762000"/>
                <a:gd name="connsiteX15" fmla="*/ 452380 w 762000"/>
                <a:gd name="connsiteY15" fmla="*/ 506656 h 762000"/>
                <a:gd name="connsiteX16" fmla="*/ 381000 w 762000"/>
                <a:gd name="connsiteY16" fmla="*/ 457203 h 762000"/>
                <a:gd name="connsiteX17" fmla="*/ 152400 w 762000"/>
                <a:gd name="connsiteY17" fmla="*/ 457203 h 762000"/>
                <a:gd name="connsiteX18" fmla="*/ 152400 w 762000"/>
                <a:gd name="connsiteY18" fmla="*/ 304803 h 762000"/>
                <a:gd name="connsiteX19" fmla="*/ 381000 w 762000"/>
                <a:gd name="connsiteY19" fmla="*/ 304803 h 762000"/>
                <a:gd name="connsiteX20" fmla="*/ 452380 w 762000"/>
                <a:gd name="connsiteY20" fmla="*/ 255349 h 762000"/>
                <a:gd name="connsiteX21" fmla="*/ 578034 w 762000"/>
                <a:gd name="connsiteY21" fmla="*/ 381003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62000" h="762000">
                  <a:moveTo>
                    <a:pt x="434883" y="22320"/>
                  </a:moveTo>
                  <a:cubicBezTo>
                    <a:pt x="405126" y="-7439"/>
                    <a:pt x="356879" y="-7440"/>
                    <a:pt x="327120" y="22317"/>
                  </a:cubicBezTo>
                  <a:cubicBezTo>
                    <a:pt x="312828" y="36608"/>
                    <a:pt x="304799" y="55992"/>
                    <a:pt x="304800" y="76203"/>
                  </a:cubicBezTo>
                  <a:lnTo>
                    <a:pt x="304800" y="152403"/>
                  </a:lnTo>
                  <a:lnTo>
                    <a:pt x="76200" y="152403"/>
                  </a:lnTo>
                  <a:cubicBezTo>
                    <a:pt x="34116" y="152403"/>
                    <a:pt x="0" y="186519"/>
                    <a:pt x="0" y="228603"/>
                  </a:cubicBezTo>
                  <a:lnTo>
                    <a:pt x="0" y="533403"/>
                  </a:lnTo>
                  <a:cubicBezTo>
                    <a:pt x="0" y="575487"/>
                    <a:pt x="34116" y="609603"/>
                    <a:pt x="76200" y="609603"/>
                  </a:cubicBezTo>
                  <a:lnTo>
                    <a:pt x="304800" y="609603"/>
                  </a:lnTo>
                  <a:lnTo>
                    <a:pt x="304800" y="685803"/>
                  </a:lnTo>
                  <a:cubicBezTo>
                    <a:pt x="304798" y="727887"/>
                    <a:pt x="338913" y="762004"/>
                    <a:pt x="380997" y="762006"/>
                  </a:cubicBezTo>
                  <a:cubicBezTo>
                    <a:pt x="401208" y="762007"/>
                    <a:pt x="420592" y="753978"/>
                    <a:pt x="434883" y="739686"/>
                  </a:cubicBezTo>
                  <a:lnTo>
                    <a:pt x="739683" y="434886"/>
                  </a:lnTo>
                  <a:cubicBezTo>
                    <a:pt x="769442" y="405129"/>
                    <a:pt x="769443" y="356882"/>
                    <a:pt x="739686" y="327123"/>
                  </a:cubicBezTo>
                  <a:cubicBezTo>
                    <a:pt x="739685" y="327122"/>
                    <a:pt x="739684" y="327121"/>
                    <a:pt x="739683" y="327120"/>
                  </a:cubicBezTo>
                  <a:close/>
                  <a:moveTo>
                    <a:pt x="452380" y="506656"/>
                  </a:moveTo>
                  <a:cubicBezTo>
                    <a:pt x="441226" y="476901"/>
                    <a:pt x="412778" y="457191"/>
                    <a:pt x="381000" y="457203"/>
                  </a:cubicBezTo>
                  <a:lnTo>
                    <a:pt x="152400" y="457203"/>
                  </a:lnTo>
                  <a:lnTo>
                    <a:pt x="152400" y="304803"/>
                  </a:lnTo>
                  <a:lnTo>
                    <a:pt x="381000" y="304803"/>
                  </a:lnTo>
                  <a:cubicBezTo>
                    <a:pt x="412778" y="304815"/>
                    <a:pt x="441226" y="285105"/>
                    <a:pt x="452380" y="255349"/>
                  </a:cubicBezTo>
                  <a:lnTo>
                    <a:pt x="578034" y="38100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008" name="Graphic 60">
            <a:extLst>
              <a:ext uri="{FF2B5EF4-FFF2-40B4-BE49-F238E27FC236}">
                <a16:creationId xmlns:a16="http://schemas.microsoft.com/office/drawing/2014/main" id="{19891429-9965-4E0F-B18C-45C39E59669A}"/>
              </a:ext>
            </a:extLst>
          </p:cNvPr>
          <p:cNvGrpSpPr/>
          <p:nvPr/>
        </p:nvGrpSpPr>
        <p:grpSpPr>
          <a:xfrm>
            <a:off x="6776032" y="2367101"/>
            <a:ext cx="720000" cy="720000"/>
            <a:chOff x="2601912" y="396875"/>
            <a:chExt cx="4876800" cy="4876800"/>
          </a:xfrm>
        </p:grpSpPr>
        <p:sp>
          <p:nvSpPr>
            <p:cNvPr id="3009" name="Freeform: Shape 3008">
              <a:extLst>
                <a:ext uri="{FF2B5EF4-FFF2-40B4-BE49-F238E27FC236}">
                  <a16:creationId xmlns:a16="http://schemas.microsoft.com/office/drawing/2014/main" id="{729D1D38-8AF2-413C-B41F-F6AE8BF74591}"/>
                </a:ext>
              </a:extLst>
            </p:cNvPr>
            <p:cNvSpPr/>
            <p:nvPr/>
          </p:nvSpPr>
          <p:spPr>
            <a:xfrm>
              <a:off x="3135312" y="3254375"/>
              <a:ext cx="3505200" cy="1676400"/>
            </a:xfrm>
            <a:custGeom>
              <a:avLst/>
              <a:gdLst>
                <a:gd name="connsiteX0" fmla="*/ 0 w 3505200"/>
                <a:gd name="connsiteY0" fmla="*/ 0 h 1676400"/>
                <a:gd name="connsiteX1" fmla="*/ 3505200 w 3505200"/>
                <a:gd name="connsiteY1" fmla="*/ 0 h 1676400"/>
                <a:gd name="connsiteX2" fmla="*/ 3505200 w 3505200"/>
                <a:gd name="connsiteY2" fmla="*/ 0 h 1676400"/>
                <a:gd name="connsiteX3" fmla="*/ 3505200 w 3505200"/>
                <a:gd name="connsiteY3" fmla="*/ 0 h 1676400"/>
                <a:gd name="connsiteX4" fmla="*/ 1828800 w 3505200"/>
                <a:gd name="connsiteY4" fmla="*/ 1676400 h 1676400"/>
                <a:gd name="connsiteX5" fmla="*/ 1676400 w 3505200"/>
                <a:gd name="connsiteY5" fmla="*/ 1676400 h 1676400"/>
                <a:gd name="connsiteX6" fmla="*/ 0 w 3505200"/>
                <a:gd name="connsiteY6" fmla="*/ 0 h 1676400"/>
                <a:gd name="connsiteX7" fmla="*/ 0 w 3505200"/>
                <a:gd name="connsiteY7" fmla="*/ 0 h 1676400"/>
                <a:gd name="connsiteX8" fmla="*/ 0 w 3505200"/>
                <a:gd name="connsiteY8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5200" h="1676400">
                  <a:moveTo>
                    <a:pt x="0" y="0"/>
                  </a:moveTo>
                  <a:lnTo>
                    <a:pt x="3505200" y="0"/>
                  </a:lnTo>
                  <a:lnTo>
                    <a:pt x="3505200" y="0"/>
                  </a:lnTo>
                  <a:lnTo>
                    <a:pt x="3505200" y="0"/>
                  </a:lnTo>
                  <a:cubicBezTo>
                    <a:pt x="3505200" y="925850"/>
                    <a:pt x="2754650" y="1676400"/>
                    <a:pt x="1828800" y="1676400"/>
                  </a:cubicBezTo>
                  <a:lnTo>
                    <a:pt x="1676400" y="1676400"/>
                  </a:lnTo>
                  <a:cubicBezTo>
                    <a:pt x="750550" y="1676400"/>
                    <a:pt x="0" y="925850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0" name="Freeform: Shape 3009">
              <a:extLst>
                <a:ext uri="{FF2B5EF4-FFF2-40B4-BE49-F238E27FC236}">
                  <a16:creationId xmlns:a16="http://schemas.microsoft.com/office/drawing/2014/main" id="{2348A7FE-687C-495B-94A6-F90091014F1D}"/>
                </a:ext>
              </a:extLst>
            </p:cNvPr>
            <p:cNvSpPr/>
            <p:nvPr/>
          </p:nvSpPr>
          <p:spPr>
            <a:xfrm>
              <a:off x="3183318" y="3654425"/>
              <a:ext cx="3343275" cy="1276350"/>
            </a:xfrm>
            <a:custGeom>
              <a:avLst/>
              <a:gdLst>
                <a:gd name="connsiteX0" fmla="*/ 3350419 w 3343275"/>
                <a:gd name="connsiteY0" fmla="*/ 189929 h 1276350"/>
                <a:gd name="connsiteX1" fmla="*/ 1780794 w 3343275"/>
                <a:gd name="connsiteY1" fmla="*/ 1276350 h 1276350"/>
                <a:gd name="connsiteX2" fmla="*/ 1628394 w 3343275"/>
                <a:gd name="connsiteY2" fmla="*/ 1276350 h 1276350"/>
                <a:gd name="connsiteX3" fmla="*/ 0 w 3343275"/>
                <a:gd name="connsiteY3" fmla="*/ 0 h 1276350"/>
                <a:gd name="connsiteX4" fmla="*/ 28194 w 3343275"/>
                <a:gd name="connsiteY4" fmla="*/ 0 h 1276350"/>
                <a:gd name="connsiteX5" fmla="*/ 698659 w 3343275"/>
                <a:gd name="connsiteY5" fmla="*/ 190500 h 1276350"/>
                <a:gd name="connsiteX6" fmla="*/ 1369219 w 3343275"/>
                <a:gd name="connsiteY6" fmla="*/ 0 h 1276350"/>
                <a:gd name="connsiteX7" fmla="*/ 2039779 w 3343275"/>
                <a:gd name="connsiteY7" fmla="*/ 190500 h 1276350"/>
                <a:gd name="connsiteX8" fmla="*/ 2710434 w 3343275"/>
                <a:gd name="connsiteY8" fmla="*/ 0 h 1276350"/>
                <a:gd name="connsiteX9" fmla="*/ 3350419 w 3343275"/>
                <a:gd name="connsiteY9" fmla="*/ 189929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3275" h="1276350">
                  <a:moveTo>
                    <a:pt x="3350419" y="189929"/>
                  </a:moveTo>
                  <a:cubicBezTo>
                    <a:pt x="3105027" y="844008"/>
                    <a:pt x="2479391" y="1277045"/>
                    <a:pt x="1780794" y="1276350"/>
                  </a:cubicBezTo>
                  <a:lnTo>
                    <a:pt x="1628394" y="1276350"/>
                  </a:lnTo>
                  <a:cubicBezTo>
                    <a:pt x="856308" y="1277039"/>
                    <a:pt x="183770" y="749898"/>
                    <a:pt x="0" y="0"/>
                  </a:cubicBezTo>
                  <a:lnTo>
                    <a:pt x="28194" y="0"/>
                  </a:lnTo>
                  <a:cubicBezTo>
                    <a:pt x="363474" y="0"/>
                    <a:pt x="363474" y="190500"/>
                    <a:pt x="698659" y="190500"/>
                  </a:cubicBezTo>
                  <a:cubicBezTo>
                    <a:pt x="1033844" y="190500"/>
                    <a:pt x="1033939" y="0"/>
                    <a:pt x="1369219" y="0"/>
                  </a:cubicBezTo>
                  <a:cubicBezTo>
                    <a:pt x="1704499" y="0"/>
                    <a:pt x="1704499" y="190500"/>
                    <a:pt x="2039779" y="190500"/>
                  </a:cubicBezTo>
                  <a:cubicBezTo>
                    <a:pt x="2375059" y="190500"/>
                    <a:pt x="2375059" y="0"/>
                    <a:pt x="2710434" y="0"/>
                  </a:cubicBezTo>
                  <a:cubicBezTo>
                    <a:pt x="3035237" y="0"/>
                    <a:pt x="3045428" y="178784"/>
                    <a:pt x="3350419" y="189929"/>
                  </a:cubicBezTo>
                  <a:close/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1" name="Freeform: Shape 3010">
              <a:extLst>
                <a:ext uri="{FF2B5EF4-FFF2-40B4-BE49-F238E27FC236}">
                  <a16:creationId xmlns:a16="http://schemas.microsoft.com/office/drawing/2014/main" id="{2341D822-6860-49CE-B029-622EBEA1674F}"/>
                </a:ext>
              </a:extLst>
            </p:cNvPr>
            <p:cNvSpPr/>
            <p:nvPr/>
          </p:nvSpPr>
          <p:spPr>
            <a:xfrm>
              <a:off x="3183318" y="3654425"/>
              <a:ext cx="3343275" cy="1238250"/>
            </a:xfrm>
            <a:custGeom>
              <a:avLst/>
              <a:gdLst>
                <a:gd name="connsiteX0" fmla="*/ 3350419 w 3343275"/>
                <a:gd name="connsiteY0" fmla="*/ 189929 h 1238250"/>
                <a:gd name="connsiteX1" fmla="*/ 2228469 w 3343275"/>
                <a:gd name="connsiteY1" fmla="*/ 1215866 h 1238250"/>
                <a:gd name="connsiteX2" fmla="*/ 1282827 w 3343275"/>
                <a:gd name="connsiteY2" fmla="*/ 1240631 h 1238250"/>
                <a:gd name="connsiteX3" fmla="*/ 0 w 3343275"/>
                <a:gd name="connsiteY3" fmla="*/ 0 h 1238250"/>
                <a:gd name="connsiteX4" fmla="*/ 28194 w 3343275"/>
                <a:gd name="connsiteY4" fmla="*/ 0 h 1238250"/>
                <a:gd name="connsiteX5" fmla="*/ 698659 w 3343275"/>
                <a:gd name="connsiteY5" fmla="*/ 190500 h 1238250"/>
                <a:gd name="connsiteX6" fmla="*/ 1369219 w 3343275"/>
                <a:gd name="connsiteY6" fmla="*/ 0 h 1238250"/>
                <a:gd name="connsiteX7" fmla="*/ 2039779 w 3343275"/>
                <a:gd name="connsiteY7" fmla="*/ 190500 h 1238250"/>
                <a:gd name="connsiteX8" fmla="*/ 2710434 w 3343275"/>
                <a:gd name="connsiteY8" fmla="*/ 0 h 1238250"/>
                <a:gd name="connsiteX9" fmla="*/ 3350419 w 3343275"/>
                <a:gd name="connsiteY9" fmla="*/ 189929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3275" h="1238250">
                  <a:moveTo>
                    <a:pt x="3350419" y="189929"/>
                  </a:moveTo>
                  <a:cubicBezTo>
                    <a:pt x="3161370" y="691209"/>
                    <a:pt x="2744618" y="1072297"/>
                    <a:pt x="2228469" y="1215866"/>
                  </a:cubicBezTo>
                  <a:cubicBezTo>
                    <a:pt x="1935385" y="1223391"/>
                    <a:pt x="1602486" y="1232154"/>
                    <a:pt x="1282827" y="1240631"/>
                  </a:cubicBezTo>
                  <a:cubicBezTo>
                    <a:pt x="652615" y="1107446"/>
                    <a:pt x="154181" y="625407"/>
                    <a:pt x="0" y="0"/>
                  </a:cubicBezTo>
                  <a:lnTo>
                    <a:pt x="28194" y="0"/>
                  </a:lnTo>
                  <a:cubicBezTo>
                    <a:pt x="363474" y="0"/>
                    <a:pt x="363474" y="190500"/>
                    <a:pt x="698659" y="190500"/>
                  </a:cubicBezTo>
                  <a:cubicBezTo>
                    <a:pt x="1033844" y="190500"/>
                    <a:pt x="1033939" y="0"/>
                    <a:pt x="1369219" y="0"/>
                  </a:cubicBezTo>
                  <a:cubicBezTo>
                    <a:pt x="1704499" y="0"/>
                    <a:pt x="1704499" y="190500"/>
                    <a:pt x="2039779" y="190500"/>
                  </a:cubicBezTo>
                  <a:cubicBezTo>
                    <a:pt x="2375059" y="190500"/>
                    <a:pt x="2375059" y="0"/>
                    <a:pt x="2710434" y="0"/>
                  </a:cubicBezTo>
                  <a:cubicBezTo>
                    <a:pt x="3035237" y="0"/>
                    <a:pt x="3045428" y="178784"/>
                    <a:pt x="3350419" y="189929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2" name="Freeform: Shape 3011">
              <a:extLst>
                <a:ext uri="{FF2B5EF4-FFF2-40B4-BE49-F238E27FC236}">
                  <a16:creationId xmlns:a16="http://schemas.microsoft.com/office/drawing/2014/main" id="{9101F422-0A8C-4AAF-A0F5-64165306B925}"/>
                </a:ext>
              </a:extLst>
            </p:cNvPr>
            <p:cNvSpPr/>
            <p:nvPr/>
          </p:nvSpPr>
          <p:spPr>
            <a:xfrm>
              <a:off x="4125912" y="549275"/>
              <a:ext cx="609600" cy="828675"/>
            </a:xfrm>
            <a:custGeom>
              <a:avLst/>
              <a:gdLst>
                <a:gd name="connsiteX0" fmla="*/ 533400 w 609600"/>
                <a:gd name="connsiteY0" fmla="*/ 828675 h 828675"/>
                <a:gd name="connsiteX1" fmla="*/ 457200 w 609600"/>
                <a:gd name="connsiteY1" fmla="*/ 752475 h 828675"/>
                <a:gd name="connsiteX2" fmla="*/ 457200 w 609600"/>
                <a:gd name="connsiteY2" fmla="*/ 304800 h 828675"/>
                <a:gd name="connsiteX3" fmla="*/ 304800 w 609600"/>
                <a:gd name="connsiteY3" fmla="*/ 152400 h 828675"/>
                <a:gd name="connsiteX4" fmla="*/ 152400 w 609600"/>
                <a:gd name="connsiteY4" fmla="*/ 304800 h 828675"/>
                <a:gd name="connsiteX5" fmla="*/ 152400 w 609600"/>
                <a:gd name="connsiteY5" fmla="*/ 533400 h 828675"/>
                <a:gd name="connsiteX6" fmla="*/ 76200 w 609600"/>
                <a:gd name="connsiteY6" fmla="*/ 609600 h 828675"/>
                <a:gd name="connsiteX7" fmla="*/ 0 w 609600"/>
                <a:gd name="connsiteY7" fmla="*/ 533400 h 828675"/>
                <a:gd name="connsiteX8" fmla="*/ 0 w 609600"/>
                <a:gd name="connsiteY8" fmla="*/ 304800 h 828675"/>
                <a:gd name="connsiteX9" fmla="*/ 304800 w 609600"/>
                <a:gd name="connsiteY9" fmla="*/ 0 h 828675"/>
                <a:gd name="connsiteX10" fmla="*/ 609600 w 609600"/>
                <a:gd name="connsiteY10" fmla="*/ 304800 h 828675"/>
                <a:gd name="connsiteX11" fmla="*/ 609600 w 609600"/>
                <a:gd name="connsiteY11" fmla="*/ 752475 h 828675"/>
                <a:gd name="connsiteX12" fmla="*/ 533400 w 609600"/>
                <a:gd name="connsiteY12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828675">
                  <a:moveTo>
                    <a:pt x="533400" y="828675"/>
                  </a:moveTo>
                  <a:cubicBezTo>
                    <a:pt x="491316" y="828675"/>
                    <a:pt x="457200" y="794559"/>
                    <a:pt x="457200" y="752475"/>
                  </a:cubicBezTo>
                  <a:lnTo>
                    <a:pt x="457200" y="304800"/>
                  </a:lnTo>
                  <a:cubicBezTo>
                    <a:pt x="457200" y="220632"/>
                    <a:pt x="388968" y="152400"/>
                    <a:pt x="304800" y="152400"/>
                  </a:cubicBezTo>
                  <a:cubicBezTo>
                    <a:pt x="220632" y="152400"/>
                    <a:pt x="152400" y="220632"/>
                    <a:pt x="152400" y="304800"/>
                  </a:cubicBezTo>
                  <a:lnTo>
                    <a:pt x="152400" y="533400"/>
                  </a:lnTo>
                  <a:cubicBezTo>
                    <a:pt x="152400" y="575484"/>
                    <a:pt x="118284" y="609600"/>
                    <a:pt x="76200" y="609600"/>
                  </a:cubicBezTo>
                  <a:cubicBezTo>
                    <a:pt x="34116" y="609600"/>
                    <a:pt x="0" y="575484"/>
                    <a:pt x="0" y="533400"/>
                  </a:cubicBezTo>
                  <a:lnTo>
                    <a:pt x="0" y="304800"/>
                  </a:lnTo>
                  <a:cubicBezTo>
                    <a:pt x="0" y="136464"/>
                    <a:pt x="136464" y="0"/>
                    <a:pt x="304800" y="0"/>
                  </a:cubicBezTo>
                  <a:cubicBezTo>
                    <a:pt x="473136" y="0"/>
                    <a:pt x="609600" y="136464"/>
                    <a:pt x="609600" y="304800"/>
                  </a:cubicBezTo>
                  <a:lnTo>
                    <a:pt x="609600" y="752475"/>
                  </a:lnTo>
                  <a:cubicBezTo>
                    <a:pt x="609600" y="794559"/>
                    <a:pt x="575484" y="828675"/>
                    <a:pt x="533400" y="828675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3" name="Freeform: Shape 3012">
              <a:extLst>
                <a:ext uri="{FF2B5EF4-FFF2-40B4-BE49-F238E27FC236}">
                  <a16:creationId xmlns:a16="http://schemas.microsoft.com/office/drawing/2014/main" id="{86ACC604-4B72-4655-82E5-54E2D9E6EBE6}"/>
                </a:ext>
              </a:extLst>
            </p:cNvPr>
            <p:cNvSpPr/>
            <p:nvPr/>
          </p:nvSpPr>
          <p:spPr>
            <a:xfrm>
              <a:off x="4430712" y="1158875"/>
              <a:ext cx="2667000" cy="1752600"/>
            </a:xfrm>
            <a:custGeom>
              <a:avLst/>
              <a:gdLst>
                <a:gd name="connsiteX0" fmla="*/ 1916659 w 2667000"/>
                <a:gd name="connsiteY0" fmla="*/ 121025 h 1752600"/>
                <a:gd name="connsiteX1" fmla="*/ 1371600 w 2667000"/>
                <a:gd name="connsiteY1" fmla="*/ 1143000 h 1752600"/>
                <a:gd name="connsiteX2" fmla="*/ 0 w 2667000"/>
                <a:gd name="connsiteY2" fmla="*/ 1143000 h 1752600"/>
                <a:gd name="connsiteX3" fmla="*/ 172974 w 2667000"/>
                <a:gd name="connsiteY3" fmla="*/ 1604267 h 1752600"/>
                <a:gd name="connsiteX4" fmla="*/ 387020 w 2667000"/>
                <a:gd name="connsiteY4" fmla="*/ 1752600 h 1752600"/>
                <a:gd name="connsiteX5" fmla="*/ 1309783 w 2667000"/>
                <a:gd name="connsiteY5" fmla="*/ 1752600 h 1752600"/>
                <a:gd name="connsiteX6" fmla="*/ 1512075 w 2667000"/>
                <a:gd name="connsiteY6" fmla="*/ 1630470 h 1752600"/>
                <a:gd name="connsiteX7" fmla="*/ 2209800 w 2667000"/>
                <a:gd name="connsiteY7" fmla="*/ 304800 h 1752600"/>
                <a:gd name="connsiteX8" fmla="*/ 2514600 w 2667000"/>
                <a:gd name="connsiteY8" fmla="*/ 304800 h 1752600"/>
                <a:gd name="connsiteX9" fmla="*/ 2667000 w 2667000"/>
                <a:gd name="connsiteY9" fmla="*/ 152400 h 1752600"/>
                <a:gd name="connsiteX10" fmla="*/ 2667000 w 2667000"/>
                <a:gd name="connsiteY10" fmla="*/ 152400 h 1752600"/>
                <a:gd name="connsiteX11" fmla="*/ 2514600 w 2667000"/>
                <a:gd name="connsiteY11" fmla="*/ 0 h 1752600"/>
                <a:gd name="connsiteX12" fmla="*/ 2118360 w 2667000"/>
                <a:gd name="connsiteY12" fmla="*/ 0 h 1752600"/>
                <a:gd name="connsiteX13" fmla="*/ 1916659 w 2667000"/>
                <a:gd name="connsiteY13" fmla="*/ 121025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0" h="1752600">
                  <a:moveTo>
                    <a:pt x="1916659" y="121025"/>
                  </a:moveTo>
                  <a:lnTo>
                    <a:pt x="1371600" y="1143000"/>
                  </a:lnTo>
                  <a:lnTo>
                    <a:pt x="0" y="1143000"/>
                  </a:lnTo>
                  <a:lnTo>
                    <a:pt x="172974" y="1604267"/>
                  </a:lnTo>
                  <a:cubicBezTo>
                    <a:pt x="206433" y="1693491"/>
                    <a:pt x="291729" y="1752601"/>
                    <a:pt x="387020" y="1752600"/>
                  </a:cubicBezTo>
                  <a:lnTo>
                    <a:pt x="1309783" y="1752600"/>
                  </a:lnTo>
                  <a:cubicBezTo>
                    <a:pt x="1394657" y="1752600"/>
                    <a:pt x="1472545" y="1705577"/>
                    <a:pt x="1512075" y="1630470"/>
                  </a:cubicBezTo>
                  <a:lnTo>
                    <a:pt x="2209800" y="304800"/>
                  </a:lnTo>
                  <a:lnTo>
                    <a:pt x="2514600" y="304800"/>
                  </a:lnTo>
                  <a:cubicBezTo>
                    <a:pt x="2598768" y="304800"/>
                    <a:pt x="2667000" y="236568"/>
                    <a:pt x="2667000" y="152400"/>
                  </a:cubicBezTo>
                  <a:lnTo>
                    <a:pt x="2667000" y="152400"/>
                  </a:lnTo>
                  <a:cubicBezTo>
                    <a:pt x="2667000" y="68232"/>
                    <a:pt x="2598768" y="0"/>
                    <a:pt x="2514600" y="0"/>
                  </a:cubicBezTo>
                  <a:lnTo>
                    <a:pt x="2118360" y="0"/>
                  </a:lnTo>
                  <a:cubicBezTo>
                    <a:pt x="2033937" y="2"/>
                    <a:pt x="1956387" y="46533"/>
                    <a:pt x="1916659" y="121025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4" name="Freeform: Shape 3013">
              <a:extLst>
                <a:ext uri="{FF2B5EF4-FFF2-40B4-BE49-F238E27FC236}">
                  <a16:creationId xmlns:a16="http://schemas.microsoft.com/office/drawing/2014/main" id="{CBAF7A47-C16B-43E7-88A5-B710F1E73B98}"/>
                </a:ext>
              </a:extLst>
            </p:cNvPr>
            <p:cNvSpPr/>
            <p:nvPr/>
          </p:nvSpPr>
          <p:spPr>
            <a:xfrm>
              <a:off x="4583112" y="1235075"/>
              <a:ext cx="457200" cy="762000"/>
            </a:xfrm>
            <a:custGeom>
              <a:avLst/>
              <a:gdLst>
                <a:gd name="connsiteX0" fmla="*/ 0 w 457200"/>
                <a:gd name="connsiteY0" fmla="*/ 0 h 762000"/>
                <a:gd name="connsiteX1" fmla="*/ 0 w 457200"/>
                <a:gd name="connsiteY1" fmla="*/ 0 h 762000"/>
                <a:gd name="connsiteX2" fmla="*/ 457200 w 457200"/>
                <a:gd name="connsiteY2" fmla="*/ 457200 h 762000"/>
                <a:gd name="connsiteX3" fmla="*/ 457200 w 457200"/>
                <a:gd name="connsiteY3" fmla="*/ 762000 h 762000"/>
                <a:gd name="connsiteX4" fmla="*/ 457200 w 457200"/>
                <a:gd name="connsiteY4" fmla="*/ 762000 h 762000"/>
                <a:gd name="connsiteX5" fmla="*/ 0 w 457200"/>
                <a:gd name="connsiteY5" fmla="*/ 762000 h 762000"/>
                <a:gd name="connsiteX6" fmla="*/ 0 w 457200"/>
                <a:gd name="connsiteY6" fmla="*/ 762000 h 762000"/>
                <a:gd name="connsiteX7" fmla="*/ 0 w 457200"/>
                <a:gd name="connsiteY7" fmla="*/ 0 h 762000"/>
                <a:gd name="connsiteX8" fmla="*/ 0 w 457200"/>
                <a:gd name="connsiteY8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200" h="762000">
                  <a:moveTo>
                    <a:pt x="0" y="0"/>
                  </a:moveTo>
                  <a:lnTo>
                    <a:pt x="0" y="0"/>
                  </a:lnTo>
                  <a:cubicBezTo>
                    <a:pt x="252505" y="0"/>
                    <a:pt x="457200" y="204695"/>
                    <a:pt x="457200" y="457200"/>
                  </a:cubicBezTo>
                  <a:lnTo>
                    <a:pt x="457200" y="762000"/>
                  </a:lnTo>
                  <a:lnTo>
                    <a:pt x="457200" y="762000"/>
                  </a:lnTo>
                  <a:lnTo>
                    <a:pt x="0" y="762000"/>
                  </a:lnTo>
                  <a:lnTo>
                    <a:pt x="0" y="76200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5" name="Freeform: Shape 3014">
              <a:extLst>
                <a:ext uri="{FF2B5EF4-FFF2-40B4-BE49-F238E27FC236}">
                  <a16:creationId xmlns:a16="http://schemas.microsoft.com/office/drawing/2014/main" id="{E1DCC048-13F6-4B60-B5CA-81687947EC94}"/>
                </a:ext>
              </a:extLst>
            </p:cNvPr>
            <p:cNvSpPr/>
            <p:nvPr/>
          </p:nvSpPr>
          <p:spPr>
            <a:xfrm>
              <a:off x="5345112" y="1463675"/>
              <a:ext cx="304800" cy="533400"/>
            </a:xfrm>
            <a:custGeom>
              <a:avLst/>
              <a:gdLst>
                <a:gd name="connsiteX0" fmla="*/ 0 w 304800"/>
                <a:gd name="connsiteY0" fmla="*/ 533400 h 533400"/>
                <a:gd name="connsiteX1" fmla="*/ 0 w 304800"/>
                <a:gd name="connsiteY1" fmla="*/ 0 h 533400"/>
                <a:gd name="connsiteX2" fmla="*/ 60960 w 304800"/>
                <a:gd name="connsiteY2" fmla="*/ 45720 h 533400"/>
                <a:gd name="connsiteX3" fmla="*/ 304800 w 304800"/>
                <a:gd name="connsiteY3" fmla="*/ 533400 h 533400"/>
                <a:gd name="connsiteX4" fmla="*/ 0 w 304800"/>
                <a:gd name="connsiteY4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533400">
                  <a:moveTo>
                    <a:pt x="0" y="533400"/>
                  </a:moveTo>
                  <a:lnTo>
                    <a:pt x="0" y="0"/>
                  </a:lnTo>
                  <a:lnTo>
                    <a:pt x="60960" y="45720"/>
                  </a:lnTo>
                  <a:cubicBezTo>
                    <a:pt x="214461" y="160846"/>
                    <a:pt x="304800" y="341524"/>
                    <a:pt x="304800" y="533400"/>
                  </a:cubicBezTo>
                  <a:lnTo>
                    <a:pt x="0" y="5334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6" name="Freeform: Shape 3015">
              <a:extLst>
                <a:ext uri="{FF2B5EF4-FFF2-40B4-BE49-F238E27FC236}">
                  <a16:creationId xmlns:a16="http://schemas.microsoft.com/office/drawing/2014/main" id="{7C845B2B-A5D3-4090-BD29-CAD6B9380C17}"/>
                </a:ext>
              </a:extLst>
            </p:cNvPr>
            <p:cNvSpPr/>
            <p:nvPr/>
          </p:nvSpPr>
          <p:spPr>
            <a:xfrm>
              <a:off x="5345112" y="1463675"/>
              <a:ext cx="457200" cy="533400"/>
            </a:xfrm>
            <a:custGeom>
              <a:avLst/>
              <a:gdLst>
                <a:gd name="connsiteX0" fmla="*/ 457200 w 457200"/>
                <a:gd name="connsiteY0" fmla="*/ 533400 h 533400"/>
                <a:gd name="connsiteX1" fmla="*/ 457200 w 457200"/>
                <a:gd name="connsiteY1" fmla="*/ 0 h 533400"/>
                <a:gd name="connsiteX2" fmla="*/ 425025 w 457200"/>
                <a:gd name="connsiteY2" fmla="*/ 24136 h 533400"/>
                <a:gd name="connsiteX3" fmla="*/ 0 w 457200"/>
                <a:gd name="connsiteY3" fmla="*/ 533400 h 533400"/>
                <a:gd name="connsiteX4" fmla="*/ 457200 w 457200"/>
                <a:gd name="connsiteY4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533400">
                  <a:moveTo>
                    <a:pt x="457200" y="533400"/>
                  </a:moveTo>
                  <a:lnTo>
                    <a:pt x="457200" y="0"/>
                  </a:lnTo>
                  <a:lnTo>
                    <a:pt x="425025" y="24136"/>
                  </a:lnTo>
                  <a:cubicBezTo>
                    <a:pt x="245739" y="158597"/>
                    <a:pt x="100223" y="332954"/>
                    <a:pt x="0" y="533400"/>
                  </a:cubicBezTo>
                  <a:lnTo>
                    <a:pt x="457200" y="533400"/>
                  </a:ln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7" name="Freeform: Shape 3016">
              <a:extLst>
                <a:ext uri="{FF2B5EF4-FFF2-40B4-BE49-F238E27FC236}">
                  <a16:creationId xmlns:a16="http://schemas.microsoft.com/office/drawing/2014/main" id="{87F84644-45E7-421C-BBA8-322325F99BCD}"/>
                </a:ext>
              </a:extLst>
            </p:cNvPr>
            <p:cNvSpPr/>
            <p:nvPr/>
          </p:nvSpPr>
          <p:spPr>
            <a:xfrm>
              <a:off x="4735512" y="1616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8" name="Freeform: Shape 3017">
              <a:extLst>
                <a:ext uri="{FF2B5EF4-FFF2-40B4-BE49-F238E27FC236}">
                  <a16:creationId xmlns:a16="http://schemas.microsoft.com/office/drawing/2014/main" id="{06D21CD8-171E-411B-85BD-B92458A5D380}"/>
                </a:ext>
              </a:extLst>
            </p:cNvPr>
            <p:cNvSpPr/>
            <p:nvPr/>
          </p:nvSpPr>
          <p:spPr>
            <a:xfrm>
              <a:off x="4583112" y="19970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19" name="Freeform: Shape 3018">
              <a:extLst>
                <a:ext uri="{FF2B5EF4-FFF2-40B4-BE49-F238E27FC236}">
                  <a16:creationId xmlns:a16="http://schemas.microsoft.com/office/drawing/2014/main" id="{01AEA4A4-45FB-4FAB-A2FB-8AA75EA19176}"/>
                </a:ext>
              </a:extLst>
            </p:cNvPr>
            <p:cNvSpPr/>
            <p:nvPr/>
          </p:nvSpPr>
          <p:spPr>
            <a:xfrm>
              <a:off x="5345112" y="1997075"/>
              <a:ext cx="457200" cy="304800"/>
            </a:xfrm>
            <a:custGeom>
              <a:avLst/>
              <a:gdLst>
                <a:gd name="connsiteX0" fmla="*/ 0 w 457200"/>
                <a:gd name="connsiteY0" fmla="*/ 0 h 304800"/>
                <a:gd name="connsiteX1" fmla="*/ 457200 w 457200"/>
                <a:gd name="connsiteY1" fmla="*/ 0 h 304800"/>
                <a:gd name="connsiteX2" fmla="*/ 457200 w 457200"/>
                <a:gd name="connsiteY2" fmla="*/ 304800 h 304800"/>
                <a:gd name="connsiteX3" fmla="*/ 0 w 4572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04800">
                  <a:moveTo>
                    <a:pt x="0" y="0"/>
                  </a:moveTo>
                  <a:lnTo>
                    <a:pt x="457200" y="0"/>
                  </a:lnTo>
                  <a:lnTo>
                    <a:pt x="4572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0" name="Freeform: Shape 3019">
              <a:extLst>
                <a:ext uri="{FF2B5EF4-FFF2-40B4-BE49-F238E27FC236}">
                  <a16:creationId xmlns:a16="http://schemas.microsoft.com/office/drawing/2014/main" id="{3FC57B33-BF17-43EE-9285-8F7F4E5F213C}"/>
                </a:ext>
              </a:extLst>
            </p:cNvPr>
            <p:cNvSpPr/>
            <p:nvPr/>
          </p:nvSpPr>
          <p:spPr>
            <a:xfrm>
              <a:off x="3621087" y="2378056"/>
              <a:ext cx="247650" cy="609600"/>
            </a:xfrm>
            <a:custGeom>
              <a:avLst/>
              <a:gdLst>
                <a:gd name="connsiteX0" fmla="*/ 76200 w 247650"/>
                <a:gd name="connsiteY0" fmla="*/ 609619 h 609600"/>
                <a:gd name="connsiteX1" fmla="*/ 0 w 247650"/>
                <a:gd name="connsiteY1" fmla="*/ 533419 h 609600"/>
                <a:gd name="connsiteX2" fmla="*/ 57817 w 247650"/>
                <a:gd name="connsiteY2" fmla="*/ 330231 h 609600"/>
                <a:gd name="connsiteX3" fmla="*/ 95250 w 247650"/>
                <a:gd name="connsiteY3" fmla="*/ 203206 h 609600"/>
                <a:gd name="connsiteX4" fmla="*/ 75914 w 247650"/>
                <a:gd name="connsiteY4" fmla="*/ 109327 h 609600"/>
                <a:gd name="connsiteX5" fmla="*/ 111438 w 247650"/>
                <a:gd name="connsiteY5" fmla="*/ 7586 h 609600"/>
                <a:gd name="connsiteX6" fmla="*/ 213179 w 247650"/>
                <a:gd name="connsiteY6" fmla="*/ 43110 h 609600"/>
                <a:gd name="connsiteX7" fmla="*/ 247650 w 247650"/>
                <a:gd name="connsiteY7" fmla="*/ 203206 h 609600"/>
                <a:gd name="connsiteX8" fmla="*/ 189833 w 247650"/>
                <a:gd name="connsiteY8" fmla="*/ 406393 h 609600"/>
                <a:gd name="connsiteX9" fmla="*/ 152400 w 247650"/>
                <a:gd name="connsiteY9" fmla="*/ 533419 h 609600"/>
                <a:gd name="connsiteX10" fmla="*/ 76200 w 247650"/>
                <a:gd name="connsiteY10" fmla="*/ 609619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650" h="609600">
                  <a:moveTo>
                    <a:pt x="76200" y="609619"/>
                  </a:moveTo>
                  <a:cubicBezTo>
                    <a:pt x="34116" y="609619"/>
                    <a:pt x="0" y="575503"/>
                    <a:pt x="0" y="533419"/>
                  </a:cubicBezTo>
                  <a:cubicBezTo>
                    <a:pt x="0" y="430453"/>
                    <a:pt x="32061" y="374885"/>
                    <a:pt x="57817" y="330231"/>
                  </a:cubicBezTo>
                  <a:cubicBezTo>
                    <a:pt x="79553" y="292570"/>
                    <a:pt x="95250" y="265347"/>
                    <a:pt x="95250" y="203206"/>
                  </a:cubicBezTo>
                  <a:cubicBezTo>
                    <a:pt x="96500" y="170809"/>
                    <a:pt x="89864" y="138594"/>
                    <a:pt x="75914" y="109327"/>
                  </a:cubicBezTo>
                  <a:cubicBezTo>
                    <a:pt x="57629" y="71423"/>
                    <a:pt x="73533" y="25872"/>
                    <a:pt x="111438" y="7586"/>
                  </a:cubicBezTo>
                  <a:cubicBezTo>
                    <a:pt x="149342" y="-10699"/>
                    <a:pt x="194893" y="5205"/>
                    <a:pt x="213179" y="43110"/>
                  </a:cubicBezTo>
                  <a:cubicBezTo>
                    <a:pt x="237132" y="93010"/>
                    <a:pt x="248944" y="147869"/>
                    <a:pt x="247650" y="203206"/>
                  </a:cubicBezTo>
                  <a:cubicBezTo>
                    <a:pt x="247650" y="306171"/>
                    <a:pt x="215589" y="361740"/>
                    <a:pt x="189833" y="406393"/>
                  </a:cubicBezTo>
                  <a:cubicBezTo>
                    <a:pt x="168097" y="444055"/>
                    <a:pt x="152400" y="471278"/>
                    <a:pt x="152400" y="533419"/>
                  </a:cubicBezTo>
                  <a:cubicBezTo>
                    <a:pt x="152400" y="575503"/>
                    <a:pt x="118284" y="609619"/>
                    <a:pt x="76200" y="609619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1" name="Freeform: Shape 3020">
              <a:extLst>
                <a:ext uri="{FF2B5EF4-FFF2-40B4-BE49-F238E27FC236}">
                  <a16:creationId xmlns:a16="http://schemas.microsoft.com/office/drawing/2014/main" id="{6F955D19-3F14-4727-A975-5AA04E242CD5}"/>
                </a:ext>
              </a:extLst>
            </p:cNvPr>
            <p:cNvSpPr/>
            <p:nvPr/>
          </p:nvSpPr>
          <p:spPr>
            <a:xfrm>
              <a:off x="3621893" y="1844675"/>
              <a:ext cx="238125" cy="457200"/>
            </a:xfrm>
            <a:custGeom>
              <a:avLst/>
              <a:gdLst>
                <a:gd name="connsiteX0" fmla="*/ 76271 w 238125"/>
                <a:gd name="connsiteY0" fmla="*/ 457200 h 457200"/>
                <a:gd name="connsiteX1" fmla="*/ 71203 w 238125"/>
                <a:gd name="connsiteY1" fmla="*/ 457029 h 457200"/>
                <a:gd name="connsiteX2" fmla="*/ 166 w 238125"/>
                <a:gd name="connsiteY2" fmla="*/ 376009 h 457200"/>
                <a:gd name="connsiteX3" fmla="*/ 57021 w 238125"/>
                <a:gd name="connsiteY3" fmla="*/ 203206 h 457200"/>
                <a:gd name="connsiteX4" fmla="*/ 94444 w 238125"/>
                <a:gd name="connsiteY4" fmla="*/ 76200 h 457200"/>
                <a:gd name="connsiteX5" fmla="*/ 170644 w 238125"/>
                <a:gd name="connsiteY5" fmla="*/ 0 h 457200"/>
                <a:gd name="connsiteX6" fmla="*/ 246844 w 238125"/>
                <a:gd name="connsiteY6" fmla="*/ 76200 h 457200"/>
                <a:gd name="connsiteX7" fmla="*/ 189018 w 238125"/>
                <a:gd name="connsiteY7" fmla="*/ 279368 h 457200"/>
                <a:gd name="connsiteX8" fmla="*/ 152233 w 238125"/>
                <a:gd name="connsiteY8" fmla="*/ 385991 h 457200"/>
                <a:gd name="connsiteX9" fmla="*/ 76271 w 238125"/>
                <a:gd name="connsiteY9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457200">
                  <a:moveTo>
                    <a:pt x="76271" y="457200"/>
                  </a:moveTo>
                  <a:cubicBezTo>
                    <a:pt x="74594" y="457200"/>
                    <a:pt x="72908" y="457143"/>
                    <a:pt x="71203" y="457029"/>
                  </a:cubicBezTo>
                  <a:cubicBezTo>
                    <a:pt x="29216" y="454268"/>
                    <a:pt x="-2586" y="417997"/>
                    <a:pt x="166" y="376009"/>
                  </a:cubicBezTo>
                  <a:cubicBezTo>
                    <a:pt x="5671" y="292189"/>
                    <a:pt x="34142" y="242859"/>
                    <a:pt x="57021" y="203206"/>
                  </a:cubicBezTo>
                  <a:cubicBezTo>
                    <a:pt x="78747" y="165545"/>
                    <a:pt x="94444" y="138332"/>
                    <a:pt x="94444" y="76200"/>
                  </a:cubicBezTo>
                  <a:cubicBezTo>
                    <a:pt x="94444" y="34116"/>
                    <a:pt x="128560" y="0"/>
                    <a:pt x="170644" y="0"/>
                  </a:cubicBezTo>
                  <a:cubicBezTo>
                    <a:pt x="212729" y="0"/>
                    <a:pt x="246844" y="34116"/>
                    <a:pt x="246844" y="76200"/>
                  </a:cubicBezTo>
                  <a:cubicBezTo>
                    <a:pt x="246844" y="179156"/>
                    <a:pt x="214783" y="234725"/>
                    <a:pt x="189018" y="279368"/>
                  </a:cubicBezTo>
                  <a:cubicBezTo>
                    <a:pt x="169511" y="313182"/>
                    <a:pt x="155414" y="337614"/>
                    <a:pt x="152233" y="385991"/>
                  </a:cubicBezTo>
                  <a:cubicBezTo>
                    <a:pt x="149605" y="426023"/>
                    <a:pt x="116389" y="457161"/>
                    <a:pt x="76271" y="4572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2" name="Freeform: Shape 3021">
              <a:extLst>
                <a:ext uri="{FF2B5EF4-FFF2-40B4-BE49-F238E27FC236}">
                  <a16:creationId xmlns:a16="http://schemas.microsoft.com/office/drawing/2014/main" id="{F283BD77-4591-47D4-9D73-D60D648E20AA}"/>
                </a:ext>
              </a:extLst>
            </p:cNvPr>
            <p:cNvSpPr/>
            <p:nvPr/>
          </p:nvSpPr>
          <p:spPr>
            <a:xfrm>
              <a:off x="4002087" y="2670168"/>
              <a:ext cx="200025" cy="314325"/>
            </a:xfrm>
            <a:custGeom>
              <a:avLst/>
              <a:gdLst>
                <a:gd name="connsiteX0" fmla="*/ 76200 w 200025"/>
                <a:gd name="connsiteY0" fmla="*/ 317507 h 314325"/>
                <a:gd name="connsiteX1" fmla="*/ 0 w 200025"/>
                <a:gd name="connsiteY1" fmla="*/ 241307 h 314325"/>
                <a:gd name="connsiteX2" fmla="*/ 57826 w 200025"/>
                <a:gd name="connsiteY2" fmla="*/ 38119 h 314325"/>
                <a:gd name="connsiteX3" fmla="*/ 161925 w 200025"/>
                <a:gd name="connsiteY3" fmla="*/ 10221 h 314325"/>
                <a:gd name="connsiteX4" fmla="*/ 189824 w 200025"/>
                <a:gd name="connsiteY4" fmla="*/ 114319 h 314325"/>
                <a:gd name="connsiteX5" fmla="*/ 152400 w 200025"/>
                <a:gd name="connsiteY5" fmla="*/ 241307 h 314325"/>
                <a:gd name="connsiteX6" fmla="*/ 76200 w 200025"/>
                <a:gd name="connsiteY6" fmla="*/ 317507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314325">
                  <a:moveTo>
                    <a:pt x="76200" y="317507"/>
                  </a:moveTo>
                  <a:cubicBezTo>
                    <a:pt x="34116" y="317507"/>
                    <a:pt x="0" y="283391"/>
                    <a:pt x="0" y="241307"/>
                  </a:cubicBezTo>
                  <a:cubicBezTo>
                    <a:pt x="0" y="138332"/>
                    <a:pt x="32061" y="82763"/>
                    <a:pt x="57826" y="38119"/>
                  </a:cubicBezTo>
                  <a:cubicBezTo>
                    <a:pt x="78868" y="1669"/>
                    <a:pt x="125475" y="-10821"/>
                    <a:pt x="161925" y="10221"/>
                  </a:cubicBezTo>
                  <a:cubicBezTo>
                    <a:pt x="198375" y="31263"/>
                    <a:pt x="210866" y="77869"/>
                    <a:pt x="189824" y="114319"/>
                  </a:cubicBezTo>
                  <a:cubicBezTo>
                    <a:pt x="168097" y="151943"/>
                    <a:pt x="152400" y="179156"/>
                    <a:pt x="152400" y="241307"/>
                  </a:cubicBezTo>
                  <a:cubicBezTo>
                    <a:pt x="152400" y="283391"/>
                    <a:pt x="118284" y="317507"/>
                    <a:pt x="76200" y="317507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3" name="Freeform: Shape 3022">
              <a:extLst>
                <a:ext uri="{FF2B5EF4-FFF2-40B4-BE49-F238E27FC236}">
                  <a16:creationId xmlns:a16="http://schemas.microsoft.com/office/drawing/2014/main" id="{91C17CC8-4DA9-4697-A5F9-39C3A15815FB}"/>
                </a:ext>
              </a:extLst>
            </p:cNvPr>
            <p:cNvSpPr/>
            <p:nvPr/>
          </p:nvSpPr>
          <p:spPr>
            <a:xfrm>
              <a:off x="4002087" y="1844675"/>
              <a:ext cx="247650" cy="762000"/>
            </a:xfrm>
            <a:custGeom>
              <a:avLst/>
              <a:gdLst>
                <a:gd name="connsiteX0" fmla="*/ 167888 w 247650"/>
                <a:gd name="connsiteY0" fmla="*/ 762000 h 762000"/>
                <a:gd name="connsiteX1" fmla="*/ 92593 w 247650"/>
                <a:gd name="connsiteY1" fmla="*/ 696868 h 762000"/>
                <a:gd name="connsiteX2" fmla="*/ 57817 w 247650"/>
                <a:gd name="connsiteY2" fmla="*/ 609543 h 762000"/>
                <a:gd name="connsiteX3" fmla="*/ 0 w 247650"/>
                <a:gd name="connsiteY3" fmla="*/ 406356 h 762000"/>
                <a:gd name="connsiteX4" fmla="*/ 57826 w 247650"/>
                <a:gd name="connsiteY4" fmla="*/ 203197 h 762000"/>
                <a:gd name="connsiteX5" fmla="*/ 95250 w 247650"/>
                <a:gd name="connsiteY5" fmla="*/ 76200 h 762000"/>
                <a:gd name="connsiteX6" fmla="*/ 171450 w 247650"/>
                <a:gd name="connsiteY6" fmla="*/ 0 h 762000"/>
                <a:gd name="connsiteX7" fmla="*/ 247650 w 247650"/>
                <a:gd name="connsiteY7" fmla="*/ 76200 h 762000"/>
                <a:gd name="connsiteX8" fmla="*/ 189824 w 247650"/>
                <a:gd name="connsiteY8" fmla="*/ 279368 h 762000"/>
                <a:gd name="connsiteX9" fmla="*/ 152400 w 247650"/>
                <a:gd name="connsiteY9" fmla="*/ 406365 h 762000"/>
                <a:gd name="connsiteX10" fmla="*/ 189833 w 247650"/>
                <a:gd name="connsiteY10" fmla="*/ 533400 h 762000"/>
                <a:gd name="connsiteX11" fmla="*/ 243373 w 247650"/>
                <a:gd name="connsiteY11" fmla="*/ 674723 h 762000"/>
                <a:gd name="connsiteX12" fmla="*/ 178937 w 247650"/>
                <a:gd name="connsiteY12" fmla="*/ 761199 h 762000"/>
                <a:gd name="connsiteX13" fmla="*/ 167888 w 247650"/>
                <a:gd name="connsiteY1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7650" h="762000">
                  <a:moveTo>
                    <a:pt x="167888" y="762000"/>
                  </a:moveTo>
                  <a:cubicBezTo>
                    <a:pt x="130115" y="761952"/>
                    <a:pt x="98079" y="734240"/>
                    <a:pt x="92593" y="696868"/>
                  </a:cubicBezTo>
                  <a:cubicBezTo>
                    <a:pt x="87258" y="660568"/>
                    <a:pt x="74266" y="638051"/>
                    <a:pt x="57817" y="609543"/>
                  </a:cubicBezTo>
                  <a:cubicBezTo>
                    <a:pt x="32099" y="564890"/>
                    <a:pt x="0" y="509321"/>
                    <a:pt x="0" y="406356"/>
                  </a:cubicBezTo>
                  <a:cubicBezTo>
                    <a:pt x="0" y="303390"/>
                    <a:pt x="32061" y="247841"/>
                    <a:pt x="57826" y="203197"/>
                  </a:cubicBezTo>
                  <a:cubicBezTo>
                    <a:pt x="79553" y="165545"/>
                    <a:pt x="95250" y="138332"/>
                    <a:pt x="95250" y="76200"/>
                  </a:cubicBezTo>
                  <a:cubicBezTo>
                    <a:pt x="95250" y="34116"/>
                    <a:pt x="129366" y="0"/>
                    <a:pt x="171450" y="0"/>
                  </a:cubicBezTo>
                  <a:cubicBezTo>
                    <a:pt x="213534" y="0"/>
                    <a:pt x="247650" y="34116"/>
                    <a:pt x="247650" y="76200"/>
                  </a:cubicBezTo>
                  <a:cubicBezTo>
                    <a:pt x="247650" y="179156"/>
                    <a:pt x="215589" y="234725"/>
                    <a:pt x="189824" y="279368"/>
                  </a:cubicBezTo>
                  <a:cubicBezTo>
                    <a:pt x="168097" y="317021"/>
                    <a:pt x="152400" y="344234"/>
                    <a:pt x="152400" y="406365"/>
                  </a:cubicBezTo>
                  <a:cubicBezTo>
                    <a:pt x="152400" y="468497"/>
                    <a:pt x="168097" y="495738"/>
                    <a:pt x="189833" y="533400"/>
                  </a:cubicBezTo>
                  <a:cubicBezTo>
                    <a:pt x="217182" y="576338"/>
                    <a:pt x="235407" y="624442"/>
                    <a:pt x="243373" y="674723"/>
                  </a:cubicBezTo>
                  <a:cubicBezTo>
                    <a:pt x="249460" y="716396"/>
                    <a:pt x="220611" y="755113"/>
                    <a:pt x="178937" y="761199"/>
                  </a:cubicBezTo>
                  <a:cubicBezTo>
                    <a:pt x="175278" y="761734"/>
                    <a:pt x="171585" y="762001"/>
                    <a:pt x="167888" y="7620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4" name="Freeform: Shape 3023">
              <a:extLst>
                <a:ext uri="{FF2B5EF4-FFF2-40B4-BE49-F238E27FC236}">
                  <a16:creationId xmlns:a16="http://schemas.microsoft.com/office/drawing/2014/main" id="{4563009F-DCC9-4A2D-BB0D-2518251779F1}"/>
                </a:ext>
              </a:extLst>
            </p:cNvPr>
            <p:cNvSpPr/>
            <p:nvPr/>
          </p:nvSpPr>
          <p:spPr>
            <a:xfrm>
              <a:off x="6135687" y="2505062"/>
              <a:ext cx="247650" cy="476250"/>
            </a:xfrm>
            <a:custGeom>
              <a:avLst/>
              <a:gdLst>
                <a:gd name="connsiteX0" fmla="*/ 76200 w 247650"/>
                <a:gd name="connsiteY0" fmla="*/ 482613 h 476250"/>
                <a:gd name="connsiteX1" fmla="*/ 0 w 247650"/>
                <a:gd name="connsiteY1" fmla="*/ 406413 h 476250"/>
                <a:gd name="connsiteX2" fmla="*/ 57817 w 247650"/>
                <a:gd name="connsiteY2" fmla="*/ 203225 h 476250"/>
                <a:gd name="connsiteX3" fmla="*/ 95250 w 247650"/>
                <a:gd name="connsiteY3" fmla="*/ 76200 h 476250"/>
                <a:gd name="connsiteX4" fmla="*/ 171450 w 247650"/>
                <a:gd name="connsiteY4" fmla="*/ 0 h 476250"/>
                <a:gd name="connsiteX5" fmla="*/ 247650 w 247650"/>
                <a:gd name="connsiteY5" fmla="*/ 76200 h 476250"/>
                <a:gd name="connsiteX6" fmla="*/ 189833 w 247650"/>
                <a:gd name="connsiteY6" fmla="*/ 279387 h 476250"/>
                <a:gd name="connsiteX7" fmla="*/ 152400 w 247650"/>
                <a:gd name="connsiteY7" fmla="*/ 406413 h 476250"/>
                <a:gd name="connsiteX8" fmla="*/ 76200 w 247650"/>
                <a:gd name="connsiteY8" fmla="*/ 482613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476250">
                  <a:moveTo>
                    <a:pt x="76200" y="482613"/>
                  </a:moveTo>
                  <a:cubicBezTo>
                    <a:pt x="34116" y="482613"/>
                    <a:pt x="0" y="448497"/>
                    <a:pt x="0" y="406413"/>
                  </a:cubicBezTo>
                  <a:cubicBezTo>
                    <a:pt x="0" y="303447"/>
                    <a:pt x="32061" y="247879"/>
                    <a:pt x="57817" y="203225"/>
                  </a:cubicBezTo>
                  <a:cubicBezTo>
                    <a:pt x="79553" y="165564"/>
                    <a:pt x="95250" y="138341"/>
                    <a:pt x="95250" y="76200"/>
                  </a:cubicBezTo>
                  <a:cubicBezTo>
                    <a:pt x="95250" y="34116"/>
                    <a:pt x="129366" y="0"/>
                    <a:pt x="171450" y="0"/>
                  </a:cubicBezTo>
                  <a:cubicBezTo>
                    <a:pt x="213534" y="0"/>
                    <a:pt x="247650" y="34116"/>
                    <a:pt x="247650" y="76200"/>
                  </a:cubicBezTo>
                  <a:cubicBezTo>
                    <a:pt x="247650" y="179165"/>
                    <a:pt x="215589" y="234734"/>
                    <a:pt x="189833" y="279387"/>
                  </a:cubicBezTo>
                  <a:cubicBezTo>
                    <a:pt x="168097" y="317049"/>
                    <a:pt x="152400" y="344272"/>
                    <a:pt x="152400" y="406413"/>
                  </a:cubicBezTo>
                  <a:cubicBezTo>
                    <a:pt x="152400" y="448497"/>
                    <a:pt x="118284" y="482613"/>
                    <a:pt x="76200" y="482613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5" name="Freeform: Shape 3024">
              <a:extLst>
                <a:ext uri="{FF2B5EF4-FFF2-40B4-BE49-F238E27FC236}">
                  <a16:creationId xmlns:a16="http://schemas.microsoft.com/office/drawing/2014/main" id="{87524648-187B-40E0-AC36-4AFB14919A7B}"/>
                </a:ext>
              </a:extLst>
            </p:cNvPr>
            <p:cNvSpPr/>
            <p:nvPr/>
          </p:nvSpPr>
          <p:spPr>
            <a:xfrm>
              <a:off x="6516687" y="2454264"/>
              <a:ext cx="247650" cy="533400"/>
            </a:xfrm>
            <a:custGeom>
              <a:avLst/>
              <a:gdLst>
                <a:gd name="connsiteX0" fmla="*/ 76200 w 247650"/>
                <a:gd name="connsiteY0" fmla="*/ 533411 h 533400"/>
                <a:gd name="connsiteX1" fmla="*/ 0 w 247650"/>
                <a:gd name="connsiteY1" fmla="*/ 457211 h 533400"/>
                <a:gd name="connsiteX2" fmla="*/ 57817 w 247650"/>
                <a:gd name="connsiteY2" fmla="*/ 254024 h 533400"/>
                <a:gd name="connsiteX3" fmla="*/ 95250 w 247650"/>
                <a:gd name="connsiteY3" fmla="*/ 126999 h 533400"/>
                <a:gd name="connsiteX4" fmla="*/ 92593 w 247650"/>
                <a:gd name="connsiteY4" fmla="*/ 87298 h 533400"/>
                <a:gd name="connsiteX5" fmla="*/ 156896 w 247650"/>
                <a:gd name="connsiteY5" fmla="*/ 821 h 533400"/>
                <a:gd name="connsiteX6" fmla="*/ 243374 w 247650"/>
                <a:gd name="connsiteY6" fmla="*/ 65124 h 533400"/>
                <a:gd name="connsiteX7" fmla="*/ 247650 w 247650"/>
                <a:gd name="connsiteY7" fmla="*/ 127037 h 533400"/>
                <a:gd name="connsiteX8" fmla="*/ 189833 w 247650"/>
                <a:gd name="connsiteY8" fmla="*/ 330224 h 533400"/>
                <a:gd name="connsiteX9" fmla="*/ 152400 w 247650"/>
                <a:gd name="connsiteY9" fmla="*/ 457211 h 533400"/>
                <a:gd name="connsiteX10" fmla="*/ 76200 w 247650"/>
                <a:gd name="connsiteY10" fmla="*/ 53341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650" h="533400">
                  <a:moveTo>
                    <a:pt x="76200" y="533411"/>
                  </a:moveTo>
                  <a:cubicBezTo>
                    <a:pt x="34116" y="533411"/>
                    <a:pt x="0" y="499295"/>
                    <a:pt x="0" y="457211"/>
                  </a:cubicBezTo>
                  <a:cubicBezTo>
                    <a:pt x="0" y="354246"/>
                    <a:pt x="32061" y="298677"/>
                    <a:pt x="57817" y="254024"/>
                  </a:cubicBezTo>
                  <a:cubicBezTo>
                    <a:pt x="79553" y="216362"/>
                    <a:pt x="95250" y="189140"/>
                    <a:pt x="95250" y="126999"/>
                  </a:cubicBezTo>
                  <a:cubicBezTo>
                    <a:pt x="95322" y="113718"/>
                    <a:pt x="94434" y="100451"/>
                    <a:pt x="92593" y="87298"/>
                  </a:cubicBezTo>
                  <a:cubicBezTo>
                    <a:pt x="86469" y="45661"/>
                    <a:pt x="115259" y="6944"/>
                    <a:pt x="156896" y="821"/>
                  </a:cubicBezTo>
                  <a:cubicBezTo>
                    <a:pt x="198533" y="-5302"/>
                    <a:pt x="237250" y="23487"/>
                    <a:pt x="243374" y="65124"/>
                  </a:cubicBezTo>
                  <a:cubicBezTo>
                    <a:pt x="246316" y="85629"/>
                    <a:pt x="247745" y="106322"/>
                    <a:pt x="247650" y="127037"/>
                  </a:cubicBezTo>
                  <a:cubicBezTo>
                    <a:pt x="247650" y="230002"/>
                    <a:pt x="215589" y="285571"/>
                    <a:pt x="189833" y="330224"/>
                  </a:cubicBezTo>
                  <a:cubicBezTo>
                    <a:pt x="168097" y="367848"/>
                    <a:pt x="152400" y="395070"/>
                    <a:pt x="152400" y="457211"/>
                  </a:cubicBezTo>
                  <a:cubicBezTo>
                    <a:pt x="152400" y="499295"/>
                    <a:pt x="118284" y="533411"/>
                    <a:pt x="76200" y="533411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6" name="Freeform: Shape 3025">
              <a:extLst>
                <a:ext uri="{FF2B5EF4-FFF2-40B4-BE49-F238E27FC236}">
                  <a16:creationId xmlns:a16="http://schemas.microsoft.com/office/drawing/2014/main" id="{2951987C-C671-4CC3-9C24-05CE9ABA1FEB}"/>
                </a:ext>
              </a:extLst>
            </p:cNvPr>
            <p:cNvSpPr/>
            <p:nvPr/>
          </p:nvSpPr>
          <p:spPr>
            <a:xfrm>
              <a:off x="6516723" y="1844675"/>
              <a:ext cx="238125" cy="533400"/>
            </a:xfrm>
            <a:custGeom>
              <a:avLst/>
              <a:gdLst>
                <a:gd name="connsiteX0" fmla="*/ 79546 w 238125"/>
                <a:gd name="connsiteY0" fmla="*/ 533400 h 533400"/>
                <a:gd name="connsiteX1" fmla="*/ 4299 w 238125"/>
                <a:gd name="connsiteY1" fmla="*/ 468287 h 533400"/>
                <a:gd name="connsiteX2" fmla="*/ 3 w 238125"/>
                <a:gd name="connsiteY2" fmla="*/ 406375 h 533400"/>
                <a:gd name="connsiteX3" fmla="*/ 57829 w 238125"/>
                <a:gd name="connsiteY3" fmla="*/ 203216 h 533400"/>
                <a:gd name="connsiteX4" fmla="*/ 95214 w 238125"/>
                <a:gd name="connsiteY4" fmla="*/ 76200 h 533400"/>
                <a:gd name="connsiteX5" fmla="*/ 171414 w 238125"/>
                <a:gd name="connsiteY5" fmla="*/ 0 h 533400"/>
                <a:gd name="connsiteX6" fmla="*/ 247614 w 238125"/>
                <a:gd name="connsiteY6" fmla="*/ 76200 h 533400"/>
                <a:gd name="connsiteX7" fmla="*/ 189788 w 238125"/>
                <a:gd name="connsiteY7" fmla="*/ 279368 h 533400"/>
                <a:gd name="connsiteX8" fmla="*/ 152364 w 238125"/>
                <a:gd name="connsiteY8" fmla="*/ 406365 h 533400"/>
                <a:gd name="connsiteX9" fmla="*/ 155031 w 238125"/>
                <a:gd name="connsiteY9" fmla="*/ 446103 h 533400"/>
                <a:gd name="connsiteX10" fmla="*/ 90747 w 238125"/>
                <a:gd name="connsiteY10" fmla="*/ 532590 h 533400"/>
                <a:gd name="connsiteX11" fmla="*/ 79546 w 238125"/>
                <a:gd name="connsiteY11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125" h="533400">
                  <a:moveTo>
                    <a:pt x="79546" y="533400"/>
                  </a:moveTo>
                  <a:cubicBezTo>
                    <a:pt x="41798" y="533330"/>
                    <a:pt x="9791" y="505634"/>
                    <a:pt x="4299" y="468287"/>
                  </a:cubicBezTo>
                  <a:cubicBezTo>
                    <a:pt x="1363" y="447782"/>
                    <a:pt x="-73" y="427089"/>
                    <a:pt x="3" y="406375"/>
                  </a:cubicBezTo>
                  <a:cubicBezTo>
                    <a:pt x="3" y="303428"/>
                    <a:pt x="32064" y="247860"/>
                    <a:pt x="57829" y="203216"/>
                  </a:cubicBezTo>
                  <a:cubicBezTo>
                    <a:pt x="79517" y="165545"/>
                    <a:pt x="95214" y="138332"/>
                    <a:pt x="95214" y="76200"/>
                  </a:cubicBezTo>
                  <a:cubicBezTo>
                    <a:pt x="95214" y="34116"/>
                    <a:pt x="129330" y="0"/>
                    <a:pt x="171414" y="0"/>
                  </a:cubicBezTo>
                  <a:cubicBezTo>
                    <a:pt x="213499" y="0"/>
                    <a:pt x="247614" y="34116"/>
                    <a:pt x="247614" y="76200"/>
                  </a:cubicBezTo>
                  <a:cubicBezTo>
                    <a:pt x="247614" y="179156"/>
                    <a:pt x="215553" y="234725"/>
                    <a:pt x="189788" y="279368"/>
                  </a:cubicBezTo>
                  <a:cubicBezTo>
                    <a:pt x="168062" y="317021"/>
                    <a:pt x="152364" y="344234"/>
                    <a:pt x="152364" y="406365"/>
                  </a:cubicBezTo>
                  <a:cubicBezTo>
                    <a:pt x="152291" y="419658"/>
                    <a:pt x="153182" y="432939"/>
                    <a:pt x="155031" y="446103"/>
                  </a:cubicBezTo>
                  <a:cubicBezTo>
                    <a:pt x="161162" y="487737"/>
                    <a:pt x="132381" y="526458"/>
                    <a:pt x="90747" y="532590"/>
                  </a:cubicBezTo>
                  <a:cubicBezTo>
                    <a:pt x="87038" y="533132"/>
                    <a:pt x="83295" y="533403"/>
                    <a:pt x="79546" y="5334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7" name="Freeform: Shape 3026">
              <a:extLst>
                <a:ext uri="{FF2B5EF4-FFF2-40B4-BE49-F238E27FC236}">
                  <a16:creationId xmlns:a16="http://schemas.microsoft.com/office/drawing/2014/main" id="{6C24CC00-538A-44FE-B083-D5EB5F8AC55B}"/>
                </a:ext>
              </a:extLst>
            </p:cNvPr>
            <p:cNvSpPr/>
            <p:nvPr/>
          </p:nvSpPr>
          <p:spPr>
            <a:xfrm>
              <a:off x="3240087" y="2670168"/>
              <a:ext cx="200025" cy="314325"/>
            </a:xfrm>
            <a:custGeom>
              <a:avLst/>
              <a:gdLst>
                <a:gd name="connsiteX0" fmla="*/ 76200 w 200025"/>
                <a:gd name="connsiteY0" fmla="*/ 317507 h 314325"/>
                <a:gd name="connsiteX1" fmla="*/ 0 w 200025"/>
                <a:gd name="connsiteY1" fmla="*/ 241307 h 314325"/>
                <a:gd name="connsiteX2" fmla="*/ 57826 w 200025"/>
                <a:gd name="connsiteY2" fmla="*/ 38119 h 314325"/>
                <a:gd name="connsiteX3" fmla="*/ 161925 w 200025"/>
                <a:gd name="connsiteY3" fmla="*/ 10221 h 314325"/>
                <a:gd name="connsiteX4" fmla="*/ 189824 w 200025"/>
                <a:gd name="connsiteY4" fmla="*/ 114319 h 314325"/>
                <a:gd name="connsiteX5" fmla="*/ 152400 w 200025"/>
                <a:gd name="connsiteY5" fmla="*/ 241307 h 314325"/>
                <a:gd name="connsiteX6" fmla="*/ 76200 w 200025"/>
                <a:gd name="connsiteY6" fmla="*/ 317507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314325">
                  <a:moveTo>
                    <a:pt x="76200" y="317507"/>
                  </a:moveTo>
                  <a:cubicBezTo>
                    <a:pt x="34116" y="317507"/>
                    <a:pt x="0" y="283391"/>
                    <a:pt x="0" y="241307"/>
                  </a:cubicBezTo>
                  <a:cubicBezTo>
                    <a:pt x="0" y="138332"/>
                    <a:pt x="32061" y="82763"/>
                    <a:pt x="57826" y="38119"/>
                  </a:cubicBezTo>
                  <a:cubicBezTo>
                    <a:pt x="78868" y="1669"/>
                    <a:pt x="125475" y="-10821"/>
                    <a:pt x="161925" y="10221"/>
                  </a:cubicBezTo>
                  <a:cubicBezTo>
                    <a:pt x="198375" y="31263"/>
                    <a:pt x="210866" y="77869"/>
                    <a:pt x="189824" y="114319"/>
                  </a:cubicBezTo>
                  <a:cubicBezTo>
                    <a:pt x="168097" y="151943"/>
                    <a:pt x="152400" y="179156"/>
                    <a:pt x="152400" y="241307"/>
                  </a:cubicBezTo>
                  <a:cubicBezTo>
                    <a:pt x="152400" y="283391"/>
                    <a:pt x="118284" y="317507"/>
                    <a:pt x="76200" y="317507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8" name="Freeform: Shape 3027">
              <a:extLst>
                <a:ext uri="{FF2B5EF4-FFF2-40B4-BE49-F238E27FC236}">
                  <a16:creationId xmlns:a16="http://schemas.microsoft.com/office/drawing/2014/main" id="{20AD52DA-F80B-4933-B15C-8A9F2AE722E9}"/>
                </a:ext>
              </a:extLst>
            </p:cNvPr>
            <p:cNvSpPr/>
            <p:nvPr/>
          </p:nvSpPr>
          <p:spPr>
            <a:xfrm>
              <a:off x="3240087" y="1844675"/>
              <a:ext cx="247650" cy="762000"/>
            </a:xfrm>
            <a:custGeom>
              <a:avLst/>
              <a:gdLst>
                <a:gd name="connsiteX0" fmla="*/ 167888 w 247650"/>
                <a:gd name="connsiteY0" fmla="*/ 762000 h 762000"/>
                <a:gd name="connsiteX1" fmla="*/ 92593 w 247650"/>
                <a:gd name="connsiteY1" fmla="*/ 696868 h 762000"/>
                <a:gd name="connsiteX2" fmla="*/ 57817 w 247650"/>
                <a:gd name="connsiteY2" fmla="*/ 609543 h 762000"/>
                <a:gd name="connsiteX3" fmla="*/ 0 w 247650"/>
                <a:gd name="connsiteY3" fmla="*/ 406356 h 762000"/>
                <a:gd name="connsiteX4" fmla="*/ 57826 w 247650"/>
                <a:gd name="connsiteY4" fmla="*/ 203197 h 762000"/>
                <a:gd name="connsiteX5" fmla="*/ 95250 w 247650"/>
                <a:gd name="connsiteY5" fmla="*/ 76200 h 762000"/>
                <a:gd name="connsiteX6" fmla="*/ 171450 w 247650"/>
                <a:gd name="connsiteY6" fmla="*/ 0 h 762000"/>
                <a:gd name="connsiteX7" fmla="*/ 247650 w 247650"/>
                <a:gd name="connsiteY7" fmla="*/ 76200 h 762000"/>
                <a:gd name="connsiteX8" fmla="*/ 189824 w 247650"/>
                <a:gd name="connsiteY8" fmla="*/ 279368 h 762000"/>
                <a:gd name="connsiteX9" fmla="*/ 152400 w 247650"/>
                <a:gd name="connsiteY9" fmla="*/ 406365 h 762000"/>
                <a:gd name="connsiteX10" fmla="*/ 189833 w 247650"/>
                <a:gd name="connsiteY10" fmla="*/ 533400 h 762000"/>
                <a:gd name="connsiteX11" fmla="*/ 243373 w 247650"/>
                <a:gd name="connsiteY11" fmla="*/ 674723 h 762000"/>
                <a:gd name="connsiteX12" fmla="*/ 178937 w 247650"/>
                <a:gd name="connsiteY12" fmla="*/ 761199 h 762000"/>
                <a:gd name="connsiteX13" fmla="*/ 167888 w 247650"/>
                <a:gd name="connsiteY1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7650" h="762000">
                  <a:moveTo>
                    <a:pt x="167888" y="762000"/>
                  </a:moveTo>
                  <a:cubicBezTo>
                    <a:pt x="130115" y="761952"/>
                    <a:pt x="98079" y="734240"/>
                    <a:pt x="92593" y="696868"/>
                  </a:cubicBezTo>
                  <a:cubicBezTo>
                    <a:pt x="87259" y="660568"/>
                    <a:pt x="74266" y="638051"/>
                    <a:pt x="57817" y="609543"/>
                  </a:cubicBezTo>
                  <a:cubicBezTo>
                    <a:pt x="32099" y="564890"/>
                    <a:pt x="0" y="509321"/>
                    <a:pt x="0" y="406356"/>
                  </a:cubicBezTo>
                  <a:cubicBezTo>
                    <a:pt x="0" y="303390"/>
                    <a:pt x="32061" y="247841"/>
                    <a:pt x="57826" y="203197"/>
                  </a:cubicBezTo>
                  <a:cubicBezTo>
                    <a:pt x="79553" y="165545"/>
                    <a:pt x="95250" y="138332"/>
                    <a:pt x="95250" y="76200"/>
                  </a:cubicBezTo>
                  <a:cubicBezTo>
                    <a:pt x="95250" y="34116"/>
                    <a:pt x="129366" y="0"/>
                    <a:pt x="171450" y="0"/>
                  </a:cubicBezTo>
                  <a:cubicBezTo>
                    <a:pt x="213534" y="0"/>
                    <a:pt x="247650" y="34116"/>
                    <a:pt x="247650" y="76200"/>
                  </a:cubicBezTo>
                  <a:cubicBezTo>
                    <a:pt x="247650" y="179156"/>
                    <a:pt x="215589" y="234725"/>
                    <a:pt x="189824" y="279368"/>
                  </a:cubicBezTo>
                  <a:cubicBezTo>
                    <a:pt x="168097" y="317021"/>
                    <a:pt x="152400" y="344234"/>
                    <a:pt x="152400" y="406365"/>
                  </a:cubicBezTo>
                  <a:cubicBezTo>
                    <a:pt x="152400" y="468497"/>
                    <a:pt x="168097" y="495738"/>
                    <a:pt x="189833" y="533400"/>
                  </a:cubicBezTo>
                  <a:cubicBezTo>
                    <a:pt x="217182" y="576338"/>
                    <a:pt x="235407" y="624442"/>
                    <a:pt x="243373" y="674723"/>
                  </a:cubicBezTo>
                  <a:cubicBezTo>
                    <a:pt x="249460" y="716396"/>
                    <a:pt x="220611" y="755113"/>
                    <a:pt x="178937" y="761199"/>
                  </a:cubicBezTo>
                  <a:cubicBezTo>
                    <a:pt x="175278" y="761734"/>
                    <a:pt x="171585" y="762001"/>
                    <a:pt x="167888" y="762000"/>
                  </a:cubicBezTo>
                  <a:close/>
                </a:path>
              </a:pathLst>
            </a:custGeom>
            <a:solidFill>
              <a:srgbClr val="FBED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29" name="Freeform: Shape 3028">
              <a:extLst>
                <a:ext uri="{FF2B5EF4-FFF2-40B4-BE49-F238E27FC236}">
                  <a16:creationId xmlns:a16="http://schemas.microsoft.com/office/drawing/2014/main" id="{A55AF2B8-A278-4F88-BC89-ADC292B663DA}"/>
                </a:ext>
              </a:extLst>
            </p:cNvPr>
            <p:cNvSpPr/>
            <p:nvPr/>
          </p:nvSpPr>
          <p:spPr>
            <a:xfrm>
              <a:off x="4354512" y="3978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A83B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0" name="Freeform: Shape 3029">
              <a:extLst>
                <a:ext uri="{FF2B5EF4-FFF2-40B4-BE49-F238E27FC236}">
                  <a16:creationId xmlns:a16="http://schemas.microsoft.com/office/drawing/2014/main" id="{3EF52285-51D8-477D-899F-5C969DA897D6}"/>
                </a:ext>
              </a:extLst>
            </p:cNvPr>
            <p:cNvSpPr/>
            <p:nvPr/>
          </p:nvSpPr>
          <p:spPr>
            <a:xfrm>
              <a:off x="5192712" y="4017394"/>
              <a:ext cx="581025" cy="409575"/>
            </a:xfrm>
            <a:custGeom>
              <a:avLst/>
              <a:gdLst>
                <a:gd name="connsiteX0" fmla="*/ 0 w 581025"/>
                <a:gd name="connsiteY0" fmla="*/ 226400 h 409575"/>
                <a:gd name="connsiteX1" fmla="*/ 566004 w 581025"/>
                <a:gd name="connsiteY1" fmla="*/ 0 h 409575"/>
                <a:gd name="connsiteX2" fmla="*/ 396240 w 581025"/>
                <a:gd name="connsiteY2" fmla="*/ 396173 h 409575"/>
                <a:gd name="connsiteX3" fmla="*/ 396240 w 581025"/>
                <a:gd name="connsiteY3" fmla="*/ 396174 h 409575"/>
                <a:gd name="connsiteX4" fmla="*/ 14 w 581025"/>
                <a:gd name="connsiteY4" fmla="*/ 226435 h 409575"/>
                <a:gd name="connsiteX5" fmla="*/ 0 w 581025"/>
                <a:gd name="connsiteY5" fmla="*/ 22640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1025" h="409575">
                  <a:moveTo>
                    <a:pt x="0" y="226400"/>
                  </a:moveTo>
                  <a:lnTo>
                    <a:pt x="566004" y="0"/>
                  </a:lnTo>
                  <a:cubicBezTo>
                    <a:pt x="628509" y="156279"/>
                    <a:pt x="552508" y="333641"/>
                    <a:pt x="396240" y="396173"/>
                  </a:cubicBezTo>
                  <a:lnTo>
                    <a:pt x="396240" y="396174"/>
                  </a:lnTo>
                  <a:cubicBezTo>
                    <a:pt x="239953" y="458716"/>
                    <a:pt x="62557" y="382722"/>
                    <a:pt x="14" y="226435"/>
                  </a:cubicBezTo>
                  <a:cubicBezTo>
                    <a:pt x="10" y="226423"/>
                    <a:pt x="5" y="226411"/>
                    <a:pt x="0" y="226400"/>
                  </a:cubicBez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1" name="Freeform: Shape 3030">
              <a:extLst>
                <a:ext uri="{FF2B5EF4-FFF2-40B4-BE49-F238E27FC236}">
                  <a16:creationId xmlns:a16="http://schemas.microsoft.com/office/drawing/2014/main" id="{612D0F92-1041-4C54-B202-B41312B3B3A3}"/>
                </a:ext>
              </a:extLst>
            </p:cNvPr>
            <p:cNvSpPr/>
            <p:nvPr/>
          </p:nvSpPr>
          <p:spPr>
            <a:xfrm>
              <a:off x="4811712" y="4283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2" name="Freeform: Shape 3031">
              <a:extLst>
                <a:ext uri="{FF2B5EF4-FFF2-40B4-BE49-F238E27FC236}">
                  <a16:creationId xmlns:a16="http://schemas.microsoft.com/office/drawing/2014/main" id="{AB0969C8-757F-497B-8A5C-3F00A0D3ACAA}"/>
                </a:ext>
              </a:extLst>
            </p:cNvPr>
            <p:cNvSpPr/>
            <p:nvPr/>
          </p:nvSpPr>
          <p:spPr>
            <a:xfrm>
              <a:off x="6030912" y="3902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3" name="Freeform: Shape 3032">
              <a:extLst>
                <a:ext uri="{FF2B5EF4-FFF2-40B4-BE49-F238E27FC236}">
                  <a16:creationId xmlns:a16="http://schemas.microsoft.com/office/drawing/2014/main" id="{4EFF55BE-5ACB-4586-A71D-B3A6A3529B2A}"/>
                </a:ext>
              </a:extLst>
            </p:cNvPr>
            <p:cNvSpPr/>
            <p:nvPr/>
          </p:nvSpPr>
          <p:spPr>
            <a:xfrm>
              <a:off x="4125912" y="4359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D18D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4" name="Freeform: Shape 3033">
              <a:extLst>
                <a:ext uri="{FF2B5EF4-FFF2-40B4-BE49-F238E27FC236}">
                  <a16:creationId xmlns:a16="http://schemas.microsoft.com/office/drawing/2014/main" id="{AFC5D199-5C4E-40D2-A38E-A0A86F86968D}"/>
                </a:ext>
              </a:extLst>
            </p:cNvPr>
            <p:cNvSpPr/>
            <p:nvPr/>
          </p:nvSpPr>
          <p:spPr>
            <a:xfrm>
              <a:off x="38973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C383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5" name="Freeform: Shape 3034">
              <a:extLst>
                <a:ext uri="{FF2B5EF4-FFF2-40B4-BE49-F238E27FC236}">
                  <a16:creationId xmlns:a16="http://schemas.microsoft.com/office/drawing/2014/main" id="{58176E8B-951C-430D-90F5-50F0E3797B16}"/>
                </a:ext>
              </a:extLst>
            </p:cNvPr>
            <p:cNvSpPr/>
            <p:nvPr/>
          </p:nvSpPr>
          <p:spPr>
            <a:xfrm>
              <a:off x="3135312" y="3444875"/>
              <a:ext cx="533400" cy="152400"/>
            </a:xfrm>
            <a:custGeom>
              <a:avLst/>
              <a:gdLst>
                <a:gd name="connsiteX0" fmla="*/ 457200 w 533400"/>
                <a:gd name="connsiteY0" fmla="*/ 152400 h 152400"/>
                <a:gd name="connsiteX1" fmla="*/ 76200 w 533400"/>
                <a:gd name="connsiteY1" fmla="*/ 152400 h 152400"/>
                <a:gd name="connsiteX2" fmla="*/ 0 w 533400"/>
                <a:gd name="connsiteY2" fmla="*/ 76200 h 152400"/>
                <a:gd name="connsiteX3" fmla="*/ 76200 w 533400"/>
                <a:gd name="connsiteY3" fmla="*/ 0 h 152400"/>
                <a:gd name="connsiteX4" fmla="*/ 457200 w 533400"/>
                <a:gd name="connsiteY4" fmla="*/ 0 h 152400"/>
                <a:gd name="connsiteX5" fmla="*/ 533400 w 533400"/>
                <a:gd name="connsiteY5" fmla="*/ 76200 h 152400"/>
                <a:gd name="connsiteX6" fmla="*/ 457200 w 5334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152400">
                  <a:moveTo>
                    <a:pt x="4572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457200" y="0"/>
                  </a:lnTo>
                  <a:cubicBezTo>
                    <a:pt x="499284" y="0"/>
                    <a:pt x="533400" y="34116"/>
                    <a:pt x="533400" y="76200"/>
                  </a:cubicBezTo>
                  <a:cubicBezTo>
                    <a:pt x="533400" y="118284"/>
                    <a:pt x="499284" y="152400"/>
                    <a:pt x="457200" y="1524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6" name="Freeform: Shape 3035">
              <a:extLst>
                <a:ext uri="{FF2B5EF4-FFF2-40B4-BE49-F238E27FC236}">
                  <a16:creationId xmlns:a16="http://schemas.microsoft.com/office/drawing/2014/main" id="{6F044646-D7E2-47C4-8408-D549B7FBA0B2}"/>
                </a:ext>
              </a:extLst>
            </p:cNvPr>
            <p:cNvSpPr/>
            <p:nvPr/>
          </p:nvSpPr>
          <p:spPr>
            <a:xfrm>
              <a:off x="3821112" y="3444875"/>
              <a:ext cx="304800" cy="152400"/>
            </a:xfrm>
            <a:custGeom>
              <a:avLst/>
              <a:gdLst>
                <a:gd name="connsiteX0" fmla="*/ 228600 w 304800"/>
                <a:gd name="connsiteY0" fmla="*/ 152400 h 152400"/>
                <a:gd name="connsiteX1" fmla="*/ 76200 w 304800"/>
                <a:gd name="connsiteY1" fmla="*/ 152400 h 152400"/>
                <a:gd name="connsiteX2" fmla="*/ 0 w 304800"/>
                <a:gd name="connsiteY2" fmla="*/ 76200 h 152400"/>
                <a:gd name="connsiteX3" fmla="*/ 76200 w 304800"/>
                <a:gd name="connsiteY3" fmla="*/ 0 h 152400"/>
                <a:gd name="connsiteX4" fmla="*/ 228600 w 304800"/>
                <a:gd name="connsiteY4" fmla="*/ 0 h 152400"/>
                <a:gd name="connsiteX5" fmla="*/ 304800 w 304800"/>
                <a:gd name="connsiteY5" fmla="*/ 76200 h 152400"/>
                <a:gd name="connsiteX6" fmla="*/ 2286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2286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cubicBezTo>
                    <a:pt x="270684" y="0"/>
                    <a:pt x="304800" y="34116"/>
                    <a:pt x="304800" y="76200"/>
                  </a:cubicBezTo>
                  <a:cubicBezTo>
                    <a:pt x="304800" y="118284"/>
                    <a:pt x="270684" y="152400"/>
                    <a:pt x="228600" y="1524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7" name="Freeform: Shape 3036">
              <a:extLst>
                <a:ext uri="{FF2B5EF4-FFF2-40B4-BE49-F238E27FC236}">
                  <a16:creationId xmlns:a16="http://schemas.microsoft.com/office/drawing/2014/main" id="{29BACF11-D71A-4D01-8E30-D1FD66330E52}"/>
                </a:ext>
              </a:extLst>
            </p:cNvPr>
            <p:cNvSpPr/>
            <p:nvPr/>
          </p:nvSpPr>
          <p:spPr>
            <a:xfrm>
              <a:off x="6299803" y="4849527"/>
              <a:ext cx="9525" cy="9525"/>
            </a:xfrm>
            <a:custGeom>
              <a:avLst/>
              <a:gdLst>
                <a:gd name="connsiteX0" fmla="*/ 0 w 0"/>
                <a:gd name="connsiteY0" fmla="*/ 0 h 0"/>
                <a:gd name="connsiteX1" fmla="*/ 1238 w 0"/>
                <a:gd name="connsiteY1" fmla="*/ 19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1334" y="0"/>
                    <a:pt x="1715" y="95"/>
                    <a:pt x="1238" y="190"/>
                  </a:cubicBezTo>
                  <a:cubicBezTo>
                    <a:pt x="817" y="294"/>
                    <a:pt x="371" y="225"/>
                    <a:pt x="0" y="0"/>
                  </a:cubicBezTo>
                  <a:close/>
                </a:path>
              </a:pathLst>
            </a:custGeom>
            <a:solidFill>
              <a:srgbClr val="F3C5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8" name="Freeform: Shape 3037">
              <a:extLst>
                <a:ext uri="{FF2B5EF4-FFF2-40B4-BE49-F238E27FC236}">
                  <a16:creationId xmlns:a16="http://schemas.microsoft.com/office/drawing/2014/main" id="{3B03D732-C61C-47FD-A0A3-AE7738CF333D}"/>
                </a:ext>
              </a:extLst>
            </p:cNvPr>
            <p:cNvSpPr/>
            <p:nvPr/>
          </p:nvSpPr>
          <p:spPr>
            <a:xfrm>
              <a:off x="4125912" y="4740275"/>
              <a:ext cx="1524000" cy="304800"/>
            </a:xfrm>
            <a:custGeom>
              <a:avLst/>
              <a:gdLst>
                <a:gd name="connsiteX0" fmla="*/ 0 w 1524000"/>
                <a:gd name="connsiteY0" fmla="*/ 0 h 304800"/>
                <a:gd name="connsiteX1" fmla="*/ 1524000 w 1524000"/>
                <a:gd name="connsiteY1" fmla="*/ 0 h 304800"/>
                <a:gd name="connsiteX2" fmla="*/ 1524000 w 1524000"/>
                <a:gd name="connsiteY2" fmla="*/ 304800 h 304800"/>
                <a:gd name="connsiteX3" fmla="*/ 0 w 1524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304800">
                  <a:moveTo>
                    <a:pt x="0" y="0"/>
                  </a:moveTo>
                  <a:lnTo>
                    <a:pt x="1524000" y="0"/>
                  </a:lnTo>
                  <a:lnTo>
                    <a:pt x="15240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39" name="Freeform: Shape 3038">
              <a:extLst>
                <a:ext uri="{FF2B5EF4-FFF2-40B4-BE49-F238E27FC236}">
                  <a16:creationId xmlns:a16="http://schemas.microsoft.com/office/drawing/2014/main" id="{E9CA6593-1328-4826-B41C-6F71C7A01165}"/>
                </a:ext>
              </a:extLst>
            </p:cNvPr>
            <p:cNvSpPr/>
            <p:nvPr/>
          </p:nvSpPr>
          <p:spPr>
            <a:xfrm>
              <a:off x="4125912" y="549275"/>
              <a:ext cx="3048000" cy="2438400"/>
            </a:xfrm>
            <a:custGeom>
              <a:avLst/>
              <a:gdLst>
                <a:gd name="connsiteX0" fmla="*/ 2819400 w 3048000"/>
                <a:gd name="connsiteY0" fmla="*/ 533400 h 2438400"/>
                <a:gd name="connsiteX1" fmla="*/ 2423160 w 3048000"/>
                <a:gd name="connsiteY1" fmla="*/ 533400 h 2438400"/>
                <a:gd name="connsiteX2" fmla="*/ 2154222 w 3048000"/>
                <a:gd name="connsiteY2" fmla="*/ 694763 h 2438400"/>
                <a:gd name="connsiteX3" fmla="*/ 2154222 w 3048000"/>
                <a:gd name="connsiteY3" fmla="*/ 694763 h 2438400"/>
                <a:gd name="connsiteX4" fmla="*/ 1752600 w 3048000"/>
                <a:gd name="connsiteY4" fmla="*/ 1447800 h 2438400"/>
                <a:gd name="connsiteX5" fmla="*/ 1752600 w 3048000"/>
                <a:gd name="connsiteY5" fmla="*/ 1447800 h 2438400"/>
                <a:gd name="connsiteX6" fmla="*/ 1752600 w 3048000"/>
                <a:gd name="connsiteY6" fmla="*/ 914400 h 2438400"/>
                <a:gd name="connsiteX7" fmla="*/ 1676400 w 3048000"/>
                <a:gd name="connsiteY7" fmla="*/ 838200 h 2438400"/>
                <a:gd name="connsiteX8" fmla="*/ 1630680 w 3048000"/>
                <a:gd name="connsiteY8" fmla="*/ 853440 h 2438400"/>
                <a:gd name="connsiteX9" fmla="*/ 1598505 w 3048000"/>
                <a:gd name="connsiteY9" fmla="*/ 877567 h 2438400"/>
                <a:gd name="connsiteX10" fmla="*/ 1443314 w 3048000"/>
                <a:gd name="connsiteY10" fmla="*/ 1011612 h 2438400"/>
                <a:gd name="connsiteX11" fmla="*/ 1325880 w 3048000"/>
                <a:gd name="connsiteY11" fmla="*/ 899160 h 2438400"/>
                <a:gd name="connsiteX12" fmla="*/ 1264920 w 3048000"/>
                <a:gd name="connsiteY12" fmla="*/ 853440 h 2438400"/>
                <a:gd name="connsiteX13" fmla="*/ 1158240 w 3048000"/>
                <a:gd name="connsiteY13" fmla="*/ 868680 h 2438400"/>
                <a:gd name="connsiteX14" fmla="*/ 1143000 w 3048000"/>
                <a:gd name="connsiteY14" fmla="*/ 914400 h 2438400"/>
                <a:gd name="connsiteX15" fmla="*/ 1143000 w 3048000"/>
                <a:gd name="connsiteY15" fmla="*/ 1676400 h 2438400"/>
                <a:gd name="connsiteX16" fmla="*/ 990600 w 3048000"/>
                <a:gd name="connsiteY16" fmla="*/ 1676400 h 2438400"/>
                <a:gd name="connsiteX17" fmla="*/ 990600 w 3048000"/>
                <a:gd name="connsiteY17" fmla="*/ 1143000 h 2438400"/>
                <a:gd name="connsiteX18" fmla="*/ 609600 w 3048000"/>
                <a:gd name="connsiteY18" fmla="*/ 631898 h 2438400"/>
                <a:gd name="connsiteX19" fmla="*/ 609600 w 3048000"/>
                <a:gd name="connsiteY19" fmla="*/ 304800 h 2438400"/>
                <a:gd name="connsiteX20" fmla="*/ 304800 w 3048000"/>
                <a:gd name="connsiteY20" fmla="*/ 0 h 2438400"/>
                <a:gd name="connsiteX21" fmla="*/ 0 w 3048000"/>
                <a:gd name="connsiteY21" fmla="*/ 304800 h 2438400"/>
                <a:gd name="connsiteX22" fmla="*/ 0 w 3048000"/>
                <a:gd name="connsiteY22" fmla="*/ 533400 h 2438400"/>
                <a:gd name="connsiteX23" fmla="*/ 76200 w 3048000"/>
                <a:gd name="connsiteY23" fmla="*/ 609600 h 2438400"/>
                <a:gd name="connsiteX24" fmla="*/ 152400 w 3048000"/>
                <a:gd name="connsiteY24" fmla="*/ 533400 h 2438400"/>
                <a:gd name="connsiteX25" fmla="*/ 152400 w 3048000"/>
                <a:gd name="connsiteY25" fmla="*/ 304800 h 2438400"/>
                <a:gd name="connsiteX26" fmla="*/ 304800 w 3048000"/>
                <a:gd name="connsiteY26" fmla="*/ 152400 h 2438400"/>
                <a:gd name="connsiteX27" fmla="*/ 457200 w 3048000"/>
                <a:gd name="connsiteY27" fmla="*/ 304800 h 2438400"/>
                <a:gd name="connsiteX28" fmla="*/ 457200 w 3048000"/>
                <a:gd name="connsiteY28" fmla="*/ 609600 h 2438400"/>
                <a:gd name="connsiteX29" fmla="*/ 381000 w 3048000"/>
                <a:gd name="connsiteY29" fmla="*/ 685800 h 2438400"/>
                <a:gd name="connsiteX30" fmla="*/ 381000 w 3048000"/>
                <a:gd name="connsiteY30" fmla="*/ 1676400 h 2438400"/>
                <a:gd name="connsiteX31" fmla="*/ 304800 w 3048000"/>
                <a:gd name="connsiteY31" fmla="*/ 1676400 h 2438400"/>
                <a:gd name="connsiteX32" fmla="*/ 228597 w 3048000"/>
                <a:gd name="connsiteY32" fmla="*/ 1752597 h 2438400"/>
                <a:gd name="connsiteX33" fmla="*/ 233448 w 3048000"/>
                <a:gd name="connsiteY33" fmla="*/ 1779356 h 2438400"/>
                <a:gd name="connsiteX34" fmla="*/ 406422 w 3048000"/>
                <a:gd name="connsiteY34" fmla="*/ 2240614 h 2438400"/>
                <a:gd name="connsiteX35" fmla="*/ 691820 w 3048000"/>
                <a:gd name="connsiteY35" fmla="*/ 2438400 h 2438400"/>
                <a:gd name="connsiteX36" fmla="*/ 1614583 w 3048000"/>
                <a:gd name="connsiteY36" fmla="*/ 2438400 h 2438400"/>
                <a:gd name="connsiteX37" fmla="*/ 1884312 w 3048000"/>
                <a:gd name="connsiteY37" fmla="*/ 2275523 h 2438400"/>
                <a:gd name="connsiteX38" fmla="*/ 2560587 w 3048000"/>
                <a:gd name="connsiteY38" fmla="*/ 990600 h 2438400"/>
                <a:gd name="connsiteX39" fmla="*/ 2819400 w 3048000"/>
                <a:gd name="connsiteY39" fmla="*/ 990600 h 2438400"/>
                <a:gd name="connsiteX40" fmla="*/ 3048000 w 3048000"/>
                <a:gd name="connsiteY40" fmla="*/ 762000 h 2438400"/>
                <a:gd name="connsiteX41" fmla="*/ 2819400 w 3048000"/>
                <a:gd name="connsiteY41" fmla="*/ 533400 h 2438400"/>
                <a:gd name="connsiteX42" fmla="*/ 1600200 w 3048000"/>
                <a:gd name="connsiteY42" fmla="*/ 1073039 h 2438400"/>
                <a:gd name="connsiteX43" fmla="*/ 1600200 w 3048000"/>
                <a:gd name="connsiteY43" fmla="*/ 1371600 h 2438400"/>
                <a:gd name="connsiteX44" fmla="*/ 1349112 w 3048000"/>
                <a:gd name="connsiteY44" fmla="*/ 1371600 h 2438400"/>
                <a:gd name="connsiteX45" fmla="*/ 1600200 w 3048000"/>
                <a:gd name="connsiteY45" fmla="*/ 1073039 h 2438400"/>
                <a:gd name="connsiteX46" fmla="*/ 1330795 w 3048000"/>
                <a:gd name="connsiteY46" fmla="*/ 1114425 h 2438400"/>
                <a:gd name="connsiteX47" fmla="*/ 1340168 w 3048000"/>
                <a:gd name="connsiteY47" fmla="*/ 1124122 h 2438400"/>
                <a:gd name="connsiteX48" fmla="*/ 1295400 w 3048000"/>
                <a:gd name="connsiteY48" fmla="*/ 1180900 h 2438400"/>
                <a:gd name="connsiteX49" fmla="*/ 1295400 w 3048000"/>
                <a:gd name="connsiteY49" fmla="*/ 1074496 h 2438400"/>
                <a:gd name="connsiteX50" fmla="*/ 1330795 w 3048000"/>
                <a:gd name="connsiteY50" fmla="*/ 1114425 h 2438400"/>
                <a:gd name="connsiteX51" fmla="*/ 1295400 w 3048000"/>
                <a:gd name="connsiteY51" fmla="*/ 1524000 h 2438400"/>
                <a:gd name="connsiteX52" fmla="*/ 1600200 w 3048000"/>
                <a:gd name="connsiteY52" fmla="*/ 1524000 h 2438400"/>
                <a:gd name="connsiteX53" fmla="*/ 1600200 w 3048000"/>
                <a:gd name="connsiteY53" fmla="*/ 1676400 h 2438400"/>
                <a:gd name="connsiteX54" fmla="*/ 1295400 w 3048000"/>
                <a:gd name="connsiteY54" fmla="*/ 1676400 h 2438400"/>
                <a:gd name="connsiteX55" fmla="*/ 838200 w 3048000"/>
                <a:gd name="connsiteY55" fmla="*/ 1143000 h 2438400"/>
                <a:gd name="connsiteX56" fmla="*/ 838200 w 3048000"/>
                <a:gd name="connsiteY56" fmla="*/ 1371600 h 2438400"/>
                <a:gd name="connsiteX57" fmla="*/ 533400 w 3048000"/>
                <a:gd name="connsiteY57" fmla="*/ 1371600 h 2438400"/>
                <a:gd name="connsiteX58" fmla="*/ 533400 w 3048000"/>
                <a:gd name="connsiteY58" fmla="*/ 769620 h 2438400"/>
                <a:gd name="connsiteX59" fmla="*/ 838200 w 3048000"/>
                <a:gd name="connsiteY59" fmla="*/ 1143000 h 2438400"/>
                <a:gd name="connsiteX60" fmla="*/ 533400 w 3048000"/>
                <a:gd name="connsiteY60" fmla="*/ 1524000 h 2438400"/>
                <a:gd name="connsiteX61" fmla="*/ 838200 w 3048000"/>
                <a:gd name="connsiteY61" fmla="*/ 1524000 h 2438400"/>
                <a:gd name="connsiteX62" fmla="*/ 838200 w 3048000"/>
                <a:gd name="connsiteY62" fmla="*/ 1676400 h 2438400"/>
                <a:gd name="connsiteX63" fmla="*/ 533400 w 3048000"/>
                <a:gd name="connsiteY63" fmla="*/ 1676400 h 2438400"/>
                <a:gd name="connsiteX64" fmla="*/ 2819400 w 3048000"/>
                <a:gd name="connsiteY64" fmla="*/ 838200 h 2438400"/>
                <a:gd name="connsiteX65" fmla="*/ 2514600 w 3048000"/>
                <a:gd name="connsiteY65" fmla="*/ 838200 h 2438400"/>
                <a:gd name="connsiteX66" fmla="*/ 2447173 w 3048000"/>
                <a:gd name="connsiteY66" fmla="*/ 878910 h 2438400"/>
                <a:gd name="connsiteX67" fmla="*/ 1749447 w 3048000"/>
                <a:gd name="connsiteY67" fmla="*/ 2204580 h 2438400"/>
                <a:gd name="connsiteX68" fmla="*/ 1614583 w 3048000"/>
                <a:gd name="connsiteY68" fmla="*/ 2286000 h 2438400"/>
                <a:gd name="connsiteX69" fmla="*/ 691820 w 3048000"/>
                <a:gd name="connsiteY69" fmla="*/ 2286000 h 2438400"/>
                <a:gd name="connsiteX70" fmla="*/ 549126 w 3048000"/>
                <a:gd name="connsiteY70" fmla="*/ 2187112 h 2438400"/>
                <a:gd name="connsiteX71" fmla="*/ 414757 w 3048000"/>
                <a:gd name="connsiteY71" fmla="*/ 1828800 h 2438400"/>
                <a:gd name="connsiteX72" fmla="*/ 1676400 w 3048000"/>
                <a:gd name="connsiteY72" fmla="*/ 1828800 h 2438400"/>
                <a:gd name="connsiteX73" fmla="*/ 1743637 w 3048000"/>
                <a:gd name="connsiteY73" fmla="*/ 1788462 h 2438400"/>
                <a:gd name="connsiteX74" fmla="*/ 2288686 w 3048000"/>
                <a:gd name="connsiteY74" fmla="*/ 766486 h 2438400"/>
                <a:gd name="connsiteX75" fmla="*/ 2288686 w 3048000"/>
                <a:gd name="connsiteY75" fmla="*/ 766486 h 2438400"/>
                <a:gd name="connsiteX76" fmla="*/ 2423160 w 3048000"/>
                <a:gd name="connsiteY76" fmla="*/ 685800 h 2438400"/>
                <a:gd name="connsiteX77" fmla="*/ 2819400 w 3048000"/>
                <a:gd name="connsiteY77" fmla="*/ 685800 h 2438400"/>
                <a:gd name="connsiteX78" fmla="*/ 2895600 w 3048000"/>
                <a:gd name="connsiteY78" fmla="*/ 762000 h 2438400"/>
                <a:gd name="connsiteX79" fmla="*/ 2819400 w 3048000"/>
                <a:gd name="connsiteY79" fmla="*/ 838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3048000" h="2438400">
                  <a:moveTo>
                    <a:pt x="2819400" y="533400"/>
                  </a:moveTo>
                  <a:lnTo>
                    <a:pt x="2423160" y="533400"/>
                  </a:lnTo>
                  <a:cubicBezTo>
                    <a:pt x="2310560" y="533274"/>
                    <a:pt x="2207099" y="595351"/>
                    <a:pt x="2154222" y="694763"/>
                  </a:cubicBezTo>
                  <a:lnTo>
                    <a:pt x="2154222" y="694763"/>
                  </a:lnTo>
                  <a:lnTo>
                    <a:pt x="1752600" y="1447800"/>
                  </a:lnTo>
                  <a:lnTo>
                    <a:pt x="1752600" y="1447800"/>
                  </a:lnTo>
                  <a:lnTo>
                    <a:pt x="1752600" y="914400"/>
                  </a:lnTo>
                  <a:cubicBezTo>
                    <a:pt x="1752600" y="872316"/>
                    <a:pt x="1718484" y="838200"/>
                    <a:pt x="1676400" y="838200"/>
                  </a:cubicBezTo>
                  <a:cubicBezTo>
                    <a:pt x="1659913" y="838200"/>
                    <a:pt x="1643870" y="843548"/>
                    <a:pt x="1630680" y="853440"/>
                  </a:cubicBezTo>
                  <a:lnTo>
                    <a:pt x="1598505" y="877567"/>
                  </a:lnTo>
                  <a:cubicBezTo>
                    <a:pt x="1543795" y="918679"/>
                    <a:pt x="1491946" y="963464"/>
                    <a:pt x="1443314" y="1011612"/>
                  </a:cubicBezTo>
                  <a:cubicBezTo>
                    <a:pt x="1408763" y="969607"/>
                    <a:pt x="1369342" y="931858"/>
                    <a:pt x="1325880" y="899160"/>
                  </a:cubicBezTo>
                  <a:lnTo>
                    <a:pt x="1264920" y="853440"/>
                  </a:lnTo>
                  <a:cubicBezTo>
                    <a:pt x="1231253" y="828190"/>
                    <a:pt x="1183490" y="835013"/>
                    <a:pt x="1158240" y="868680"/>
                  </a:cubicBezTo>
                  <a:cubicBezTo>
                    <a:pt x="1148347" y="881870"/>
                    <a:pt x="1143000" y="897913"/>
                    <a:pt x="1143000" y="914400"/>
                  </a:cubicBezTo>
                  <a:lnTo>
                    <a:pt x="1143000" y="1676400"/>
                  </a:lnTo>
                  <a:lnTo>
                    <a:pt x="990600" y="1676400"/>
                  </a:lnTo>
                  <a:lnTo>
                    <a:pt x="990600" y="1143000"/>
                  </a:lnTo>
                  <a:cubicBezTo>
                    <a:pt x="990284" y="907229"/>
                    <a:pt x="835461" y="699537"/>
                    <a:pt x="609600" y="631898"/>
                  </a:cubicBezTo>
                  <a:lnTo>
                    <a:pt x="609600" y="304800"/>
                  </a:lnTo>
                  <a:cubicBezTo>
                    <a:pt x="609600" y="136464"/>
                    <a:pt x="473136" y="0"/>
                    <a:pt x="304800" y="0"/>
                  </a:cubicBezTo>
                  <a:cubicBezTo>
                    <a:pt x="136464" y="0"/>
                    <a:pt x="0" y="136464"/>
                    <a:pt x="0" y="304800"/>
                  </a:cubicBezTo>
                  <a:lnTo>
                    <a:pt x="0" y="533400"/>
                  </a:lnTo>
                  <a:cubicBezTo>
                    <a:pt x="0" y="575484"/>
                    <a:pt x="34116" y="609600"/>
                    <a:pt x="76200" y="609600"/>
                  </a:cubicBezTo>
                  <a:cubicBezTo>
                    <a:pt x="118284" y="609600"/>
                    <a:pt x="152400" y="575484"/>
                    <a:pt x="152400" y="533400"/>
                  </a:cubicBezTo>
                  <a:lnTo>
                    <a:pt x="152400" y="304800"/>
                  </a:lnTo>
                  <a:cubicBezTo>
                    <a:pt x="152400" y="220632"/>
                    <a:pt x="220632" y="152400"/>
                    <a:pt x="304800" y="152400"/>
                  </a:cubicBezTo>
                  <a:cubicBezTo>
                    <a:pt x="388968" y="152400"/>
                    <a:pt x="457200" y="220632"/>
                    <a:pt x="457200" y="304800"/>
                  </a:cubicBezTo>
                  <a:lnTo>
                    <a:pt x="457200" y="609600"/>
                  </a:lnTo>
                  <a:cubicBezTo>
                    <a:pt x="415116" y="609600"/>
                    <a:pt x="381000" y="643716"/>
                    <a:pt x="381000" y="685800"/>
                  </a:cubicBezTo>
                  <a:lnTo>
                    <a:pt x="381000" y="1676400"/>
                  </a:lnTo>
                  <a:lnTo>
                    <a:pt x="304800" y="1676400"/>
                  </a:lnTo>
                  <a:cubicBezTo>
                    <a:pt x="262716" y="1676398"/>
                    <a:pt x="228598" y="1710512"/>
                    <a:pt x="228597" y="1752597"/>
                  </a:cubicBezTo>
                  <a:cubicBezTo>
                    <a:pt x="228596" y="1761735"/>
                    <a:pt x="230240" y="1770799"/>
                    <a:pt x="233448" y="1779356"/>
                  </a:cubicBezTo>
                  <a:lnTo>
                    <a:pt x="406422" y="2240614"/>
                  </a:lnTo>
                  <a:cubicBezTo>
                    <a:pt x="451370" y="2359319"/>
                    <a:pt x="564890" y="2437991"/>
                    <a:pt x="691820" y="2438400"/>
                  </a:cubicBezTo>
                  <a:lnTo>
                    <a:pt x="1614583" y="2438400"/>
                  </a:lnTo>
                  <a:cubicBezTo>
                    <a:pt x="1727808" y="2438571"/>
                    <a:pt x="1831747" y="2375807"/>
                    <a:pt x="1884312" y="2275523"/>
                  </a:cubicBezTo>
                  <a:lnTo>
                    <a:pt x="2560587" y="990600"/>
                  </a:lnTo>
                  <a:lnTo>
                    <a:pt x="2819400" y="990600"/>
                  </a:lnTo>
                  <a:cubicBezTo>
                    <a:pt x="2945652" y="990600"/>
                    <a:pt x="3048000" y="888252"/>
                    <a:pt x="3048000" y="762000"/>
                  </a:cubicBezTo>
                  <a:cubicBezTo>
                    <a:pt x="3048000" y="635748"/>
                    <a:pt x="2945652" y="533400"/>
                    <a:pt x="2819400" y="533400"/>
                  </a:cubicBezTo>
                  <a:close/>
                  <a:moveTo>
                    <a:pt x="1600200" y="1073039"/>
                  </a:moveTo>
                  <a:lnTo>
                    <a:pt x="1600200" y="1371600"/>
                  </a:lnTo>
                  <a:lnTo>
                    <a:pt x="1349112" y="1371600"/>
                  </a:lnTo>
                  <a:cubicBezTo>
                    <a:pt x="1418232" y="1260681"/>
                    <a:pt x="1502774" y="1160154"/>
                    <a:pt x="1600200" y="1073039"/>
                  </a:cubicBezTo>
                  <a:close/>
                  <a:moveTo>
                    <a:pt x="1330795" y="1114425"/>
                  </a:moveTo>
                  <a:cubicBezTo>
                    <a:pt x="1333626" y="1117929"/>
                    <a:pt x="1336762" y="1121173"/>
                    <a:pt x="1340168" y="1124122"/>
                  </a:cubicBezTo>
                  <a:cubicBezTo>
                    <a:pt x="1324781" y="1142689"/>
                    <a:pt x="1309859" y="1161615"/>
                    <a:pt x="1295400" y="1180900"/>
                  </a:cubicBezTo>
                  <a:lnTo>
                    <a:pt x="1295400" y="1074496"/>
                  </a:lnTo>
                  <a:cubicBezTo>
                    <a:pt x="1307857" y="1087207"/>
                    <a:pt x="1319670" y="1100533"/>
                    <a:pt x="1330795" y="1114425"/>
                  </a:cubicBezTo>
                  <a:close/>
                  <a:moveTo>
                    <a:pt x="1295400" y="1524000"/>
                  </a:moveTo>
                  <a:lnTo>
                    <a:pt x="1600200" y="1524000"/>
                  </a:lnTo>
                  <a:lnTo>
                    <a:pt x="1600200" y="1676400"/>
                  </a:lnTo>
                  <a:lnTo>
                    <a:pt x="1295400" y="1676400"/>
                  </a:lnTo>
                  <a:close/>
                  <a:moveTo>
                    <a:pt x="838200" y="1143000"/>
                  </a:moveTo>
                  <a:lnTo>
                    <a:pt x="838200" y="1371600"/>
                  </a:lnTo>
                  <a:lnTo>
                    <a:pt x="533400" y="1371600"/>
                  </a:lnTo>
                  <a:lnTo>
                    <a:pt x="533400" y="769620"/>
                  </a:lnTo>
                  <a:cubicBezTo>
                    <a:pt x="710675" y="806073"/>
                    <a:pt x="837975" y="962016"/>
                    <a:pt x="838200" y="1143000"/>
                  </a:cubicBezTo>
                  <a:close/>
                  <a:moveTo>
                    <a:pt x="533400" y="1524000"/>
                  </a:moveTo>
                  <a:lnTo>
                    <a:pt x="838200" y="1524000"/>
                  </a:lnTo>
                  <a:lnTo>
                    <a:pt x="838200" y="1676400"/>
                  </a:lnTo>
                  <a:lnTo>
                    <a:pt x="533400" y="1676400"/>
                  </a:lnTo>
                  <a:close/>
                  <a:moveTo>
                    <a:pt x="2819400" y="838200"/>
                  </a:moveTo>
                  <a:lnTo>
                    <a:pt x="2514600" y="838200"/>
                  </a:lnTo>
                  <a:cubicBezTo>
                    <a:pt x="2486310" y="838201"/>
                    <a:pt x="2460349" y="853875"/>
                    <a:pt x="2447173" y="878910"/>
                  </a:cubicBezTo>
                  <a:lnTo>
                    <a:pt x="1749447" y="2204580"/>
                  </a:lnTo>
                  <a:cubicBezTo>
                    <a:pt x="1723161" y="2254716"/>
                    <a:pt x="1671192" y="2286091"/>
                    <a:pt x="1614583" y="2286000"/>
                  </a:cubicBezTo>
                  <a:lnTo>
                    <a:pt x="691820" y="2286000"/>
                  </a:lnTo>
                  <a:cubicBezTo>
                    <a:pt x="628356" y="2285800"/>
                    <a:pt x="571596" y="2246464"/>
                    <a:pt x="549126" y="2187112"/>
                  </a:cubicBezTo>
                  <a:lnTo>
                    <a:pt x="414757" y="1828800"/>
                  </a:lnTo>
                  <a:lnTo>
                    <a:pt x="1676400" y="1828800"/>
                  </a:lnTo>
                  <a:cubicBezTo>
                    <a:pt x="1704542" y="1828801"/>
                    <a:pt x="1730393" y="1813292"/>
                    <a:pt x="1743637" y="1788462"/>
                  </a:cubicBezTo>
                  <a:lnTo>
                    <a:pt x="2288686" y="766486"/>
                  </a:lnTo>
                  <a:lnTo>
                    <a:pt x="2288686" y="766486"/>
                  </a:lnTo>
                  <a:cubicBezTo>
                    <a:pt x="2315124" y="716777"/>
                    <a:pt x="2366857" y="685736"/>
                    <a:pt x="2423160" y="685800"/>
                  </a:cubicBezTo>
                  <a:lnTo>
                    <a:pt x="2819400" y="685800"/>
                  </a:lnTo>
                  <a:cubicBezTo>
                    <a:pt x="2861484" y="685800"/>
                    <a:pt x="2895600" y="719916"/>
                    <a:pt x="2895600" y="762000"/>
                  </a:cubicBezTo>
                  <a:cubicBezTo>
                    <a:pt x="2895600" y="804084"/>
                    <a:pt x="2861484" y="838200"/>
                    <a:pt x="2819400" y="838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0" name="Freeform: Shape 3039">
              <a:extLst>
                <a:ext uri="{FF2B5EF4-FFF2-40B4-BE49-F238E27FC236}">
                  <a16:creationId xmlns:a16="http://schemas.microsoft.com/office/drawing/2014/main" id="{9FF1FE9B-00D6-4127-BCF0-363B549CAEC9}"/>
                </a:ext>
              </a:extLst>
            </p:cNvPr>
            <p:cNvSpPr/>
            <p:nvPr/>
          </p:nvSpPr>
          <p:spPr>
            <a:xfrm>
              <a:off x="3059112" y="3140075"/>
              <a:ext cx="3657600" cy="1981200"/>
            </a:xfrm>
            <a:custGeom>
              <a:avLst/>
              <a:gdLst>
                <a:gd name="connsiteX0" fmla="*/ 3581400 w 3657600"/>
                <a:gd name="connsiteY0" fmla="*/ 0 h 1981200"/>
                <a:gd name="connsiteX1" fmla="*/ 76200 w 3657600"/>
                <a:gd name="connsiteY1" fmla="*/ 0 h 1981200"/>
                <a:gd name="connsiteX2" fmla="*/ 0 w 3657600"/>
                <a:gd name="connsiteY2" fmla="*/ 76200 h 1981200"/>
                <a:gd name="connsiteX3" fmla="*/ 990600 w 3657600"/>
                <a:gd name="connsiteY3" fmla="*/ 1654826 h 1981200"/>
                <a:gd name="connsiteX4" fmla="*/ 990600 w 3657600"/>
                <a:gd name="connsiteY4" fmla="*/ 1905000 h 1981200"/>
                <a:gd name="connsiteX5" fmla="*/ 1066800 w 3657600"/>
                <a:gd name="connsiteY5" fmla="*/ 1981200 h 1981200"/>
                <a:gd name="connsiteX6" fmla="*/ 2590800 w 3657600"/>
                <a:gd name="connsiteY6" fmla="*/ 1981200 h 1981200"/>
                <a:gd name="connsiteX7" fmla="*/ 2667000 w 3657600"/>
                <a:gd name="connsiteY7" fmla="*/ 1905000 h 1981200"/>
                <a:gd name="connsiteX8" fmla="*/ 2667000 w 3657600"/>
                <a:gd name="connsiteY8" fmla="*/ 1654826 h 1981200"/>
                <a:gd name="connsiteX9" fmla="*/ 3657600 w 3657600"/>
                <a:gd name="connsiteY9" fmla="*/ 76200 h 1981200"/>
                <a:gd name="connsiteX10" fmla="*/ 3581400 w 3657600"/>
                <a:gd name="connsiteY10" fmla="*/ 0 h 1981200"/>
                <a:gd name="connsiteX11" fmla="*/ 3503390 w 3657600"/>
                <a:gd name="connsiteY11" fmla="*/ 152400 h 1981200"/>
                <a:gd name="connsiteX12" fmla="*/ 3408836 w 3657600"/>
                <a:gd name="connsiteY12" fmla="*/ 621802 h 1981200"/>
                <a:gd name="connsiteX13" fmla="*/ 3207544 w 3657600"/>
                <a:gd name="connsiteY13" fmla="*/ 543344 h 1981200"/>
                <a:gd name="connsiteX14" fmla="*/ 2834640 w 3657600"/>
                <a:gd name="connsiteY14" fmla="*/ 438150 h 1981200"/>
                <a:gd name="connsiteX15" fmla="*/ 2461698 w 3657600"/>
                <a:gd name="connsiteY15" fmla="*/ 543344 h 1981200"/>
                <a:gd name="connsiteX16" fmla="*/ 2164013 w 3657600"/>
                <a:gd name="connsiteY16" fmla="*/ 628650 h 1981200"/>
                <a:gd name="connsiteX17" fmla="*/ 1866376 w 3657600"/>
                <a:gd name="connsiteY17" fmla="*/ 543344 h 1981200"/>
                <a:gd name="connsiteX18" fmla="*/ 1493453 w 3657600"/>
                <a:gd name="connsiteY18" fmla="*/ 438150 h 1981200"/>
                <a:gd name="connsiteX19" fmla="*/ 1120540 w 3657600"/>
                <a:gd name="connsiteY19" fmla="*/ 543354 h 1981200"/>
                <a:gd name="connsiteX20" fmla="*/ 822960 w 3657600"/>
                <a:gd name="connsiteY20" fmla="*/ 628650 h 1981200"/>
                <a:gd name="connsiteX21" fmla="*/ 525342 w 3657600"/>
                <a:gd name="connsiteY21" fmla="*/ 543354 h 1981200"/>
                <a:gd name="connsiteX22" fmla="*/ 324679 w 3657600"/>
                <a:gd name="connsiteY22" fmla="*/ 457200 h 1981200"/>
                <a:gd name="connsiteX23" fmla="*/ 533400 w 3657600"/>
                <a:gd name="connsiteY23" fmla="*/ 457200 h 1981200"/>
                <a:gd name="connsiteX24" fmla="*/ 609600 w 3657600"/>
                <a:gd name="connsiteY24" fmla="*/ 381000 h 1981200"/>
                <a:gd name="connsiteX25" fmla="*/ 533400 w 3657600"/>
                <a:gd name="connsiteY25" fmla="*/ 304800 h 1981200"/>
                <a:gd name="connsiteX26" fmla="*/ 169031 w 3657600"/>
                <a:gd name="connsiteY26" fmla="*/ 304800 h 1981200"/>
                <a:gd name="connsiteX27" fmla="*/ 154210 w 3657600"/>
                <a:gd name="connsiteY27" fmla="*/ 152400 h 1981200"/>
                <a:gd name="connsiteX28" fmla="*/ 2514600 w 3657600"/>
                <a:gd name="connsiteY28" fmla="*/ 1828800 h 1981200"/>
                <a:gd name="connsiteX29" fmla="*/ 1143000 w 3657600"/>
                <a:gd name="connsiteY29" fmla="*/ 1828800 h 1981200"/>
                <a:gd name="connsiteX30" fmla="*/ 1143000 w 3657600"/>
                <a:gd name="connsiteY30" fmla="*/ 1676400 h 1981200"/>
                <a:gd name="connsiteX31" fmla="*/ 2514600 w 3657600"/>
                <a:gd name="connsiteY31" fmla="*/ 1676400 h 1981200"/>
                <a:gd name="connsiteX32" fmla="*/ 2586895 w 3657600"/>
                <a:gd name="connsiteY32" fmla="*/ 1524000 h 1981200"/>
                <a:gd name="connsiteX33" fmla="*/ 1070705 w 3657600"/>
                <a:gd name="connsiteY33" fmla="*/ 1524000 h 1981200"/>
                <a:gd name="connsiteX34" fmla="*/ 239582 w 3657600"/>
                <a:gd name="connsiteY34" fmla="*/ 596084 h 1981200"/>
                <a:gd name="connsiteX35" fmla="*/ 450009 w 3657600"/>
                <a:gd name="connsiteY35" fmla="*/ 675846 h 1981200"/>
                <a:gd name="connsiteX36" fmla="*/ 822960 w 3657600"/>
                <a:gd name="connsiteY36" fmla="*/ 781050 h 1981200"/>
                <a:gd name="connsiteX37" fmla="*/ 1195873 w 3657600"/>
                <a:gd name="connsiteY37" fmla="*/ 675856 h 1981200"/>
                <a:gd name="connsiteX38" fmla="*/ 1493453 w 3657600"/>
                <a:gd name="connsiteY38" fmla="*/ 590550 h 1981200"/>
                <a:gd name="connsiteX39" fmla="*/ 1791091 w 3657600"/>
                <a:gd name="connsiteY39" fmla="*/ 675856 h 1981200"/>
                <a:gd name="connsiteX40" fmla="*/ 2164013 w 3657600"/>
                <a:gd name="connsiteY40" fmla="*/ 781050 h 1981200"/>
                <a:gd name="connsiteX41" fmla="*/ 2536955 w 3657600"/>
                <a:gd name="connsiteY41" fmla="*/ 675856 h 1981200"/>
                <a:gd name="connsiteX42" fmla="*/ 2834640 w 3657600"/>
                <a:gd name="connsiteY42" fmla="*/ 590550 h 1981200"/>
                <a:gd name="connsiteX43" fmla="*/ 3132296 w 3657600"/>
                <a:gd name="connsiteY43" fmla="*/ 675856 h 1981200"/>
                <a:gd name="connsiteX44" fmla="*/ 3348466 w 3657600"/>
                <a:gd name="connsiteY44" fmla="*/ 765620 h 1981200"/>
                <a:gd name="connsiteX45" fmla="*/ 2586895 w 3657600"/>
                <a:gd name="connsiteY45" fmla="*/ 152400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57600" h="1981200">
                  <a:moveTo>
                    <a:pt x="3581400" y="0"/>
                  </a:move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700" y="748675"/>
                    <a:pt x="385375" y="1361695"/>
                    <a:pt x="990600" y="1654826"/>
                  </a:cubicBezTo>
                  <a:lnTo>
                    <a:pt x="990600" y="1905000"/>
                  </a:lnTo>
                  <a:cubicBezTo>
                    <a:pt x="990600" y="1947084"/>
                    <a:pt x="1024716" y="1981200"/>
                    <a:pt x="1066800" y="1981200"/>
                  </a:cubicBezTo>
                  <a:lnTo>
                    <a:pt x="2590800" y="1981200"/>
                  </a:lnTo>
                  <a:cubicBezTo>
                    <a:pt x="2632884" y="1981200"/>
                    <a:pt x="2667000" y="1947084"/>
                    <a:pt x="2667000" y="1905000"/>
                  </a:cubicBezTo>
                  <a:lnTo>
                    <a:pt x="2667000" y="1654826"/>
                  </a:lnTo>
                  <a:cubicBezTo>
                    <a:pt x="3272225" y="1361695"/>
                    <a:pt x="3656900" y="748674"/>
                    <a:pt x="3657600" y="76200"/>
                  </a:cubicBezTo>
                  <a:cubicBezTo>
                    <a:pt x="3657600" y="34116"/>
                    <a:pt x="3623484" y="0"/>
                    <a:pt x="3581400" y="0"/>
                  </a:cubicBezTo>
                  <a:close/>
                  <a:moveTo>
                    <a:pt x="3503390" y="152400"/>
                  </a:moveTo>
                  <a:cubicBezTo>
                    <a:pt x="3495666" y="312733"/>
                    <a:pt x="3463789" y="470982"/>
                    <a:pt x="3408836" y="621802"/>
                  </a:cubicBezTo>
                  <a:cubicBezTo>
                    <a:pt x="3322711" y="608647"/>
                    <a:pt x="3268818" y="578177"/>
                    <a:pt x="3207544" y="543344"/>
                  </a:cubicBezTo>
                  <a:cubicBezTo>
                    <a:pt x="3120762" y="494033"/>
                    <a:pt x="3022397" y="438150"/>
                    <a:pt x="2834640" y="438150"/>
                  </a:cubicBezTo>
                  <a:cubicBezTo>
                    <a:pt x="2646883" y="438150"/>
                    <a:pt x="2548490" y="494033"/>
                    <a:pt x="2461698" y="543344"/>
                  </a:cubicBezTo>
                  <a:cubicBezTo>
                    <a:pt x="2381107" y="589121"/>
                    <a:pt x="2311527" y="628650"/>
                    <a:pt x="2164013" y="628650"/>
                  </a:cubicBezTo>
                  <a:cubicBezTo>
                    <a:pt x="2016500" y="628650"/>
                    <a:pt x="1946939" y="589121"/>
                    <a:pt x="1866376" y="543344"/>
                  </a:cubicBezTo>
                  <a:cubicBezTo>
                    <a:pt x="1779594" y="494033"/>
                    <a:pt x="1681229" y="438150"/>
                    <a:pt x="1493453" y="438150"/>
                  </a:cubicBezTo>
                  <a:cubicBezTo>
                    <a:pt x="1305677" y="438150"/>
                    <a:pt x="1207313" y="494033"/>
                    <a:pt x="1120540" y="543354"/>
                  </a:cubicBezTo>
                  <a:cubicBezTo>
                    <a:pt x="1039978" y="589121"/>
                    <a:pt x="970407" y="628650"/>
                    <a:pt x="822960" y="628650"/>
                  </a:cubicBezTo>
                  <a:cubicBezTo>
                    <a:pt x="675513" y="628650"/>
                    <a:pt x="605895" y="589121"/>
                    <a:pt x="525342" y="543354"/>
                  </a:cubicBezTo>
                  <a:cubicBezTo>
                    <a:pt x="469963" y="511873"/>
                    <a:pt x="409737" y="477793"/>
                    <a:pt x="324679" y="457200"/>
                  </a:cubicBezTo>
                  <a:lnTo>
                    <a:pt x="533400" y="457200"/>
                  </a:lnTo>
                  <a:cubicBezTo>
                    <a:pt x="575484" y="457200"/>
                    <a:pt x="609600" y="423084"/>
                    <a:pt x="609600" y="381000"/>
                  </a:cubicBezTo>
                  <a:cubicBezTo>
                    <a:pt x="609600" y="338916"/>
                    <a:pt x="575484" y="304800"/>
                    <a:pt x="533400" y="304800"/>
                  </a:cubicBezTo>
                  <a:lnTo>
                    <a:pt x="169031" y="304800"/>
                  </a:lnTo>
                  <a:cubicBezTo>
                    <a:pt x="161754" y="254527"/>
                    <a:pt x="156648" y="203711"/>
                    <a:pt x="154210" y="152400"/>
                  </a:cubicBezTo>
                  <a:close/>
                  <a:moveTo>
                    <a:pt x="2514600" y="1828800"/>
                  </a:moveTo>
                  <a:lnTo>
                    <a:pt x="1143000" y="1828800"/>
                  </a:lnTo>
                  <a:lnTo>
                    <a:pt x="1143000" y="1676400"/>
                  </a:lnTo>
                  <a:lnTo>
                    <a:pt x="2514600" y="1676400"/>
                  </a:lnTo>
                  <a:close/>
                  <a:moveTo>
                    <a:pt x="2586895" y="1524000"/>
                  </a:moveTo>
                  <a:lnTo>
                    <a:pt x="1070705" y="1524000"/>
                  </a:lnTo>
                  <a:cubicBezTo>
                    <a:pt x="679944" y="1339328"/>
                    <a:pt x="380265" y="1004748"/>
                    <a:pt x="239582" y="596084"/>
                  </a:cubicBezTo>
                  <a:cubicBezTo>
                    <a:pt x="331022" y="608467"/>
                    <a:pt x="387220" y="640204"/>
                    <a:pt x="450009" y="675846"/>
                  </a:cubicBezTo>
                  <a:cubicBezTo>
                    <a:pt x="536781" y="725167"/>
                    <a:pt x="635146" y="781050"/>
                    <a:pt x="822960" y="781050"/>
                  </a:cubicBezTo>
                  <a:cubicBezTo>
                    <a:pt x="1010774" y="781050"/>
                    <a:pt x="1109091" y="725167"/>
                    <a:pt x="1195873" y="675856"/>
                  </a:cubicBezTo>
                  <a:cubicBezTo>
                    <a:pt x="1276350" y="630079"/>
                    <a:pt x="1345959" y="590550"/>
                    <a:pt x="1493453" y="590550"/>
                  </a:cubicBezTo>
                  <a:cubicBezTo>
                    <a:pt x="1640948" y="590550"/>
                    <a:pt x="1710528" y="630079"/>
                    <a:pt x="1791091" y="675856"/>
                  </a:cubicBezTo>
                  <a:cubicBezTo>
                    <a:pt x="1877873" y="725167"/>
                    <a:pt x="1976238" y="781050"/>
                    <a:pt x="2164013" y="781050"/>
                  </a:cubicBezTo>
                  <a:cubicBezTo>
                    <a:pt x="2351789" y="781050"/>
                    <a:pt x="2450163" y="725167"/>
                    <a:pt x="2536955" y="675856"/>
                  </a:cubicBezTo>
                  <a:cubicBezTo>
                    <a:pt x="2617518" y="630079"/>
                    <a:pt x="2687098" y="590550"/>
                    <a:pt x="2834640" y="590550"/>
                  </a:cubicBezTo>
                  <a:cubicBezTo>
                    <a:pt x="2982182" y="590550"/>
                    <a:pt x="3051724" y="630079"/>
                    <a:pt x="3132296" y="675856"/>
                  </a:cubicBezTo>
                  <a:cubicBezTo>
                    <a:pt x="3190494" y="708917"/>
                    <a:pt x="3254997" y="745512"/>
                    <a:pt x="3348466" y="765620"/>
                  </a:cubicBezTo>
                  <a:cubicBezTo>
                    <a:pt x="3189488" y="1098551"/>
                    <a:pt x="2920491" y="1366421"/>
                    <a:pt x="2586895" y="1524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1" name="Freeform: Shape 3040">
              <a:extLst>
                <a:ext uri="{FF2B5EF4-FFF2-40B4-BE49-F238E27FC236}">
                  <a16:creationId xmlns:a16="http://schemas.microsoft.com/office/drawing/2014/main" id="{6EFB608C-09CF-421E-B0FB-BCD06F316DFD}"/>
                </a:ext>
              </a:extLst>
            </p:cNvPr>
            <p:cNvSpPr/>
            <p:nvPr/>
          </p:nvSpPr>
          <p:spPr>
            <a:xfrm>
              <a:off x="4735512" y="1616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2" name="Freeform: Shape 3041">
              <a:extLst>
                <a:ext uri="{FF2B5EF4-FFF2-40B4-BE49-F238E27FC236}">
                  <a16:creationId xmlns:a16="http://schemas.microsoft.com/office/drawing/2014/main" id="{51D040CD-F730-42F4-AC21-DFA54CB6DABD}"/>
                </a:ext>
              </a:extLst>
            </p:cNvPr>
            <p:cNvSpPr/>
            <p:nvPr/>
          </p:nvSpPr>
          <p:spPr>
            <a:xfrm>
              <a:off x="3621087" y="2378056"/>
              <a:ext cx="247650" cy="609600"/>
            </a:xfrm>
            <a:custGeom>
              <a:avLst/>
              <a:gdLst>
                <a:gd name="connsiteX0" fmla="*/ 76200 w 247650"/>
                <a:gd name="connsiteY0" fmla="*/ 609619 h 609600"/>
                <a:gd name="connsiteX1" fmla="*/ 152400 w 247650"/>
                <a:gd name="connsiteY1" fmla="*/ 533419 h 609600"/>
                <a:gd name="connsiteX2" fmla="*/ 189833 w 247650"/>
                <a:gd name="connsiteY2" fmla="*/ 406393 h 609600"/>
                <a:gd name="connsiteX3" fmla="*/ 247650 w 247650"/>
                <a:gd name="connsiteY3" fmla="*/ 203206 h 609600"/>
                <a:gd name="connsiteX4" fmla="*/ 213179 w 247650"/>
                <a:gd name="connsiteY4" fmla="*/ 43110 h 609600"/>
                <a:gd name="connsiteX5" fmla="*/ 111438 w 247650"/>
                <a:gd name="connsiteY5" fmla="*/ 7586 h 609600"/>
                <a:gd name="connsiteX6" fmla="*/ 75914 w 247650"/>
                <a:gd name="connsiteY6" fmla="*/ 109327 h 609600"/>
                <a:gd name="connsiteX7" fmla="*/ 95250 w 247650"/>
                <a:gd name="connsiteY7" fmla="*/ 203206 h 609600"/>
                <a:gd name="connsiteX8" fmla="*/ 57817 w 247650"/>
                <a:gd name="connsiteY8" fmla="*/ 330231 h 609600"/>
                <a:gd name="connsiteX9" fmla="*/ 0 w 247650"/>
                <a:gd name="connsiteY9" fmla="*/ 533419 h 609600"/>
                <a:gd name="connsiteX10" fmla="*/ 76200 w 247650"/>
                <a:gd name="connsiteY10" fmla="*/ 609619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650" h="609600">
                  <a:moveTo>
                    <a:pt x="76200" y="609619"/>
                  </a:moveTo>
                  <a:cubicBezTo>
                    <a:pt x="118284" y="609619"/>
                    <a:pt x="152400" y="575503"/>
                    <a:pt x="152400" y="533419"/>
                  </a:cubicBezTo>
                  <a:cubicBezTo>
                    <a:pt x="152400" y="471278"/>
                    <a:pt x="168097" y="444055"/>
                    <a:pt x="189833" y="406393"/>
                  </a:cubicBezTo>
                  <a:cubicBezTo>
                    <a:pt x="215551" y="361740"/>
                    <a:pt x="247650" y="306171"/>
                    <a:pt x="247650" y="203206"/>
                  </a:cubicBezTo>
                  <a:cubicBezTo>
                    <a:pt x="248944" y="147869"/>
                    <a:pt x="237132" y="93010"/>
                    <a:pt x="213179" y="43110"/>
                  </a:cubicBezTo>
                  <a:cubicBezTo>
                    <a:pt x="194893" y="5205"/>
                    <a:pt x="149342" y="-10699"/>
                    <a:pt x="111438" y="7586"/>
                  </a:cubicBezTo>
                  <a:cubicBezTo>
                    <a:pt x="73533" y="25872"/>
                    <a:pt x="57629" y="71423"/>
                    <a:pt x="75914" y="109327"/>
                  </a:cubicBezTo>
                  <a:cubicBezTo>
                    <a:pt x="89864" y="138594"/>
                    <a:pt x="96499" y="170809"/>
                    <a:pt x="95250" y="203206"/>
                  </a:cubicBezTo>
                  <a:cubicBezTo>
                    <a:pt x="95250" y="265347"/>
                    <a:pt x="79553" y="292570"/>
                    <a:pt x="57817" y="330231"/>
                  </a:cubicBezTo>
                  <a:cubicBezTo>
                    <a:pt x="32061" y="374885"/>
                    <a:pt x="0" y="430453"/>
                    <a:pt x="0" y="533419"/>
                  </a:cubicBezTo>
                  <a:cubicBezTo>
                    <a:pt x="0" y="575503"/>
                    <a:pt x="34116" y="609619"/>
                    <a:pt x="76200" y="6096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3" name="Freeform: Shape 3042">
              <a:extLst>
                <a:ext uri="{FF2B5EF4-FFF2-40B4-BE49-F238E27FC236}">
                  <a16:creationId xmlns:a16="http://schemas.microsoft.com/office/drawing/2014/main" id="{900A2818-21CF-4458-BD9D-21007B5C39A1}"/>
                </a:ext>
              </a:extLst>
            </p:cNvPr>
            <p:cNvSpPr/>
            <p:nvPr/>
          </p:nvSpPr>
          <p:spPr>
            <a:xfrm>
              <a:off x="3621893" y="1844675"/>
              <a:ext cx="238125" cy="457200"/>
            </a:xfrm>
            <a:custGeom>
              <a:avLst/>
              <a:gdLst>
                <a:gd name="connsiteX0" fmla="*/ 71203 w 238125"/>
                <a:gd name="connsiteY0" fmla="*/ 457029 h 457200"/>
                <a:gd name="connsiteX1" fmla="*/ 76271 w 238125"/>
                <a:gd name="connsiteY1" fmla="*/ 457200 h 457200"/>
                <a:gd name="connsiteX2" fmla="*/ 152233 w 238125"/>
                <a:gd name="connsiteY2" fmla="*/ 385991 h 457200"/>
                <a:gd name="connsiteX3" fmla="*/ 189018 w 238125"/>
                <a:gd name="connsiteY3" fmla="*/ 279368 h 457200"/>
                <a:gd name="connsiteX4" fmla="*/ 246844 w 238125"/>
                <a:gd name="connsiteY4" fmla="*/ 76200 h 457200"/>
                <a:gd name="connsiteX5" fmla="*/ 170644 w 238125"/>
                <a:gd name="connsiteY5" fmla="*/ 0 h 457200"/>
                <a:gd name="connsiteX6" fmla="*/ 94444 w 238125"/>
                <a:gd name="connsiteY6" fmla="*/ 76200 h 457200"/>
                <a:gd name="connsiteX7" fmla="*/ 57021 w 238125"/>
                <a:gd name="connsiteY7" fmla="*/ 203206 h 457200"/>
                <a:gd name="connsiteX8" fmla="*/ 166 w 238125"/>
                <a:gd name="connsiteY8" fmla="*/ 376009 h 457200"/>
                <a:gd name="connsiteX9" fmla="*/ 71203 w 238125"/>
                <a:gd name="connsiteY9" fmla="*/ 457029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457200">
                  <a:moveTo>
                    <a:pt x="71203" y="457029"/>
                  </a:moveTo>
                  <a:cubicBezTo>
                    <a:pt x="72908" y="457143"/>
                    <a:pt x="74594" y="457200"/>
                    <a:pt x="76271" y="457200"/>
                  </a:cubicBezTo>
                  <a:cubicBezTo>
                    <a:pt x="116389" y="457161"/>
                    <a:pt x="149605" y="426023"/>
                    <a:pt x="152233" y="385991"/>
                  </a:cubicBezTo>
                  <a:cubicBezTo>
                    <a:pt x="155414" y="337614"/>
                    <a:pt x="169511" y="313182"/>
                    <a:pt x="189018" y="279368"/>
                  </a:cubicBezTo>
                  <a:cubicBezTo>
                    <a:pt x="214736" y="234725"/>
                    <a:pt x="246844" y="179156"/>
                    <a:pt x="246844" y="76200"/>
                  </a:cubicBezTo>
                  <a:cubicBezTo>
                    <a:pt x="246844" y="34116"/>
                    <a:pt x="212729" y="0"/>
                    <a:pt x="170644" y="0"/>
                  </a:cubicBezTo>
                  <a:cubicBezTo>
                    <a:pt x="128560" y="0"/>
                    <a:pt x="94444" y="34116"/>
                    <a:pt x="94444" y="76200"/>
                  </a:cubicBezTo>
                  <a:cubicBezTo>
                    <a:pt x="94444" y="138332"/>
                    <a:pt x="78747" y="165545"/>
                    <a:pt x="57021" y="203206"/>
                  </a:cubicBezTo>
                  <a:cubicBezTo>
                    <a:pt x="34161" y="242859"/>
                    <a:pt x="5671" y="292198"/>
                    <a:pt x="166" y="376009"/>
                  </a:cubicBezTo>
                  <a:cubicBezTo>
                    <a:pt x="-2586" y="417997"/>
                    <a:pt x="29216" y="454268"/>
                    <a:pt x="71203" y="4570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4" name="Freeform: Shape 3043">
              <a:extLst>
                <a:ext uri="{FF2B5EF4-FFF2-40B4-BE49-F238E27FC236}">
                  <a16:creationId xmlns:a16="http://schemas.microsoft.com/office/drawing/2014/main" id="{48B40363-DAC3-43EA-8030-DF92080B3B9E}"/>
                </a:ext>
              </a:extLst>
            </p:cNvPr>
            <p:cNvSpPr/>
            <p:nvPr/>
          </p:nvSpPr>
          <p:spPr>
            <a:xfrm>
              <a:off x="4002087" y="2670130"/>
              <a:ext cx="200025" cy="314325"/>
            </a:xfrm>
            <a:custGeom>
              <a:avLst/>
              <a:gdLst>
                <a:gd name="connsiteX0" fmla="*/ 76200 w 200025"/>
                <a:gd name="connsiteY0" fmla="*/ 317545 h 314325"/>
                <a:gd name="connsiteX1" fmla="*/ 152400 w 200025"/>
                <a:gd name="connsiteY1" fmla="*/ 241345 h 314325"/>
                <a:gd name="connsiteX2" fmla="*/ 189824 w 200025"/>
                <a:gd name="connsiteY2" fmla="*/ 114319 h 314325"/>
                <a:gd name="connsiteX3" fmla="*/ 161925 w 200025"/>
                <a:gd name="connsiteY3" fmla="*/ 10221 h 314325"/>
                <a:gd name="connsiteX4" fmla="*/ 57826 w 200025"/>
                <a:gd name="connsiteY4" fmla="*/ 38119 h 314325"/>
                <a:gd name="connsiteX5" fmla="*/ 0 w 200025"/>
                <a:gd name="connsiteY5" fmla="*/ 241345 h 314325"/>
                <a:gd name="connsiteX6" fmla="*/ 76200 w 200025"/>
                <a:gd name="connsiteY6" fmla="*/ 31754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314325">
                  <a:moveTo>
                    <a:pt x="76200" y="317545"/>
                  </a:moveTo>
                  <a:cubicBezTo>
                    <a:pt x="118284" y="317545"/>
                    <a:pt x="152400" y="283429"/>
                    <a:pt x="152400" y="241345"/>
                  </a:cubicBezTo>
                  <a:cubicBezTo>
                    <a:pt x="152400" y="179194"/>
                    <a:pt x="168097" y="151981"/>
                    <a:pt x="189824" y="114319"/>
                  </a:cubicBezTo>
                  <a:cubicBezTo>
                    <a:pt x="210866" y="77869"/>
                    <a:pt x="198375" y="31263"/>
                    <a:pt x="161925" y="10221"/>
                  </a:cubicBezTo>
                  <a:cubicBezTo>
                    <a:pt x="125475" y="-10821"/>
                    <a:pt x="78868" y="1669"/>
                    <a:pt x="57826" y="38119"/>
                  </a:cubicBezTo>
                  <a:cubicBezTo>
                    <a:pt x="32061" y="82801"/>
                    <a:pt x="0" y="138370"/>
                    <a:pt x="0" y="241345"/>
                  </a:cubicBezTo>
                  <a:cubicBezTo>
                    <a:pt x="0" y="283429"/>
                    <a:pt x="34116" y="317545"/>
                    <a:pt x="76200" y="31754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5" name="Freeform: Shape 3044">
              <a:extLst>
                <a:ext uri="{FF2B5EF4-FFF2-40B4-BE49-F238E27FC236}">
                  <a16:creationId xmlns:a16="http://schemas.microsoft.com/office/drawing/2014/main" id="{945660F0-5113-44D1-BFE1-E649E6FE4A9D}"/>
                </a:ext>
              </a:extLst>
            </p:cNvPr>
            <p:cNvSpPr/>
            <p:nvPr/>
          </p:nvSpPr>
          <p:spPr>
            <a:xfrm>
              <a:off x="4002087" y="1844675"/>
              <a:ext cx="247650" cy="752475"/>
            </a:xfrm>
            <a:custGeom>
              <a:avLst/>
              <a:gdLst>
                <a:gd name="connsiteX0" fmla="*/ 92592 w 247650"/>
                <a:gd name="connsiteY0" fmla="*/ 696878 h 752475"/>
                <a:gd name="connsiteX1" fmla="*/ 179176 w 247650"/>
                <a:gd name="connsiteY1" fmla="*/ 761035 h 752475"/>
                <a:gd name="connsiteX2" fmla="*/ 243373 w 247650"/>
                <a:gd name="connsiteY2" fmla="*/ 674723 h 752475"/>
                <a:gd name="connsiteX3" fmla="*/ 189833 w 247650"/>
                <a:gd name="connsiteY3" fmla="*/ 533400 h 752475"/>
                <a:gd name="connsiteX4" fmla="*/ 152400 w 247650"/>
                <a:gd name="connsiteY4" fmla="*/ 406365 h 752475"/>
                <a:gd name="connsiteX5" fmla="*/ 189824 w 247650"/>
                <a:gd name="connsiteY5" fmla="*/ 279368 h 752475"/>
                <a:gd name="connsiteX6" fmla="*/ 247650 w 247650"/>
                <a:gd name="connsiteY6" fmla="*/ 76200 h 752475"/>
                <a:gd name="connsiteX7" fmla="*/ 171450 w 247650"/>
                <a:gd name="connsiteY7" fmla="*/ 0 h 752475"/>
                <a:gd name="connsiteX8" fmla="*/ 95250 w 247650"/>
                <a:gd name="connsiteY8" fmla="*/ 76200 h 752475"/>
                <a:gd name="connsiteX9" fmla="*/ 57826 w 247650"/>
                <a:gd name="connsiteY9" fmla="*/ 203206 h 752475"/>
                <a:gd name="connsiteX10" fmla="*/ 0 w 247650"/>
                <a:gd name="connsiteY10" fmla="*/ 406365 h 752475"/>
                <a:gd name="connsiteX11" fmla="*/ 57817 w 247650"/>
                <a:gd name="connsiteY11" fmla="*/ 609552 h 752475"/>
                <a:gd name="connsiteX12" fmla="*/ 92592 w 247650"/>
                <a:gd name="connsiteY12" fmla="*/ 696878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650" h="752475">
                  <a:moveTo>
                    <a:pt x="92592" y="696878"/>
                  </a:moveTo>
                  <a:cubicBezTo>
                    <a:pt x="98785" y="738504"/>
                    <a:pt x="137550" y="767228"/>
                    <a:pt x="179176" y="761035"/>
                  </a:cubicBezTo>
                  <a:cubicBezTo>
                    <a:pt x="220696" y="754858"/>
                    <a:pt x="249401" y="716265"/>
                    <a:pt x="243373" y="674723"/>
                  </a:cubicBezTo>
                  <a:cubicBezTo>
                    <a:pt x="235407" y="624442"/>
                    <a:pt x="217182" y="576338"/>
                    <a:pt x="189833" y="533400"/>
                  </a:cubicBezTo>
                  <a:cubicBezTo>
                    <a:pt x="168097" y="495738"/>
                    <a:pt x="152400" y="468516"/>
                    <a:pt x="152400" y="406365"/>
                  </a:cubicBezTo>
                  <a:cubicBezTo>
                    <a:pt x="152400" y="344214"/>
                    <a:pt x="168097" y="317021"/>
                    <a:pt x="189824" y="279368"/>
                  </a:cubicBezTo>
                  <a:cubicBezTo>
                    <a:pt x="215541" y="234725"/>
                    <a:pt x="247650" y="179156"/>
                    <a:pt x="247650" y="76200"/>
                  </a:cubicBezTo>
                  <a:cubicBezTo>
                    <a:pt x="247650" y="34116"/>
                    <a:pt x="213534" y="0"/>
                    <a:pt x="171450" y="0"/>
                  </a:cubicBezTo>
                  <a:cubicBezTo>
                    <a:pt x="129366" y="0"/>
                    <a:pt x="95250" y="34116"/>
                    <a:pt x="95250" y="76200"/>
                  </a:cubicBezTo>
                  <a:cubicBezTo>
                    <a:pt x="95250" y="138332"/>
                    <a:pt x="79553" y="165545"/>
                    <a:pt x="57826" y="203206"/>
                  </a:cubicBezTo>
                  <a:cubicBezTo>
                    <a:pt x="32109" y="247850"/>
                    <a:pt x="0" y="303419"/>
                    <a:pt x="0" y="406365"/>
                  </a:cubicBezTo>
                  <a:cubicBezTo>
                    <a:pt x="0" y="509311"/>
                    <a:pt x="32061" y="564899"/>
                    <a:pt x="57817" y="609552"/>
                  </a:cubicBezTo>
                  <a:cubicBezTo>
                    <a:pt x="74295" y="638061"/>
                    <a:pt x="87258" y="660578"/>
                    <a:pt x="92592" y="69687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6" name="Freeform: Shape 3045">
              <a:extLst>
                <a:ext uri="{FF2B5EF4-FFF2-40B4-BE49-F238E27FC236}">
                  <a16:creationId xmlns:a16="http://schemas.microsoft.com/office/drawing/2014/main" id="{8612BD5D-B5A7-48B0-9DD4-F61FC4AEA509}"/>
                </a:ext>
              </a:extLst>
            </p:cNvPr>
            <p:cNvSpPr/>
            <p:nvPr/>
          </p:nvSpPr>
          <p:spPr>
            <a:xfrm>
              <a:off x="6135687" y="2505062"/>
              <a:ext cx="247650" cy="476250"/>
            </a:xfrm>
            <a:custGeom>
              <a:avLst/>
              <a:gdLst>
                <a:gd name="connsiteX0" fmla="*/ 152400 w 247650"/>
                <a:gd name="connsiteY0" fmla="*/ 406413 h 476250"/>
                <a:gd name="connsiteX1" fmla="*/ 189833 w 247650"/>
                <a:gd name="connsiteY1" fmla="*/ 279387 h 476250"/>
                <a:gd name="connsiteX2" fmla="*/ 247650 w 247650"/>
                <a:gd name="connsiteY2" fmla="*/ 76200 h 476250"/>
                <a:gd name="connsiteX3" fmla="*/ 171450 w 247650"/>
                <a:gd name="connsiteY3" fmla="*/ 0 h 476250"/>
                <a:gd name="connsiteX4" fmla="*/ 95250 w 247650"/>
                <a:gd name="connsiteY4" fmla="*/ 76200 h 476250"/>
                <a:gd name="connsiteX5" fmla="*/ 57817 w 247650"/>
                <a:gd name="connsiteY5" fmla="*/ 203225 h 476250"/>
                <a:gd name="connsiteX6" fmla="*/ 0 w 247650"/>
                <a:gd name="connsiteY6" fmla="*/ 406413 h 476250"/>
                <a:gd name="connsiteX7" fmla="*/ 76200 w 247650"/>
                <a:gd name="connsiteY7" fmla="*/ 482613 h 476250"/>
                <a:gd name="connsiteX8" fmla="*/ 152400 w 247650"/>
                <a:gd name="connsiteY8" fmla="*/ 406413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476250">
                  <a:moveTo>
                    <a:pt x="152400" y="406413"/>
                  </a:moveTo>
                  <a:cubicBezTo>
                    <a:pt x="152400" y="344272"/>
                    <a:pt x="168097" y="317049"/>
                    <a:pt x="189833" y="279387"/>
                  </a:cubicBezTo>
                  <a:cubicBezTo>
                    <a:pt x="215551" y="234734"/>
                    <a:pt x="247650" y="179165"/>
                    <a:pt x="247650" y="76200"/>
                  </a:cubicBezTo>
                  <a:cubicBezTo>
                    <a:pt x="247650" y="34116"/>
                    <a:pt x="213534" y="0"/>
                    <a:pt x="171450" y="0"/>
                  </a:cubicBezTo>
                  <a:cubicBezTo>
                    <a:pt x="129366" y="0"/>
                    <a:pt x="95250" y="34116"/>
                    <a:pt x="95250" y="76200"/>
                  </a:cubicBezTo>
                  <a:cubicBezTo>
                    <a:pt x="95250" y="138341"/>
                    <a:pt x="79553" y="165564"/>
                    <a:pt x="57817" y="203225"/>
                  </a:cubicBezTo>
                  <a:cubicBezTo>
                    <a:pt x="32061" y="247879"/>
                    <a:pt x="0" y="303447"/>
                    <a:pt x="0" y="406413"/>
                  </a:cubicBezTo>
                  <a:cubicBezTo>
                    <a:pt x="0" y="448497"/>
                    <a:pt x="34116" y="482613"/>
                    <a:pt x="76200" y="482613"/>
                  </a:cubicBezTo>
                  <a:cubicBezTo>
                    <a:pt x="118284" y="482613"/>
                    <a:pt x="152400" y="448497"/>
                    <a:pt x="152400" y="4064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7" name="Freeform: Shape 3046">
              <a:extLst>
                <a:ext uri="{FF2B5EF4-FFF2-40B4-BE49-F238E27FC236}">
                  <a16:creationId xmlns:a16="http://schemas.microsoft.com/office/drawing/2014/main" id="{06BAE3DB-E861-41BD-865E-35C2F96B9C89}"/>
                </a:ext>
              </a:extLst>
            </p:cNvPr>
            <p:cNvSpPr/>
            <p:nvPr/>
          </p:nvSpPr>
          <p:spPr>
            <a:xfrm>
              <a:off x="6516687" y="2454263"/>
              <a:ext cx="247650" cy="533400"/>
            </a:xfrm>
            <a:custGeom>
              <a:avLst/>
              <a:gdLst>
                <a:gd name="connsiteX0" fmla="*/ 156896 w 247650"/>
                <a:gd name="connsiteY0" fmla="*/ 822 h 533400"/>
                <a:gd name="connsiteX1" fmla="*/ 92592 w 247650"/>
                <a:gd name="connsiteY1" fmla="*/ 87297 h 533400"/>
                <a:gd name="connsiteX2" fmla="*/ 92592 w 247650"/>
                <a:gd name="connsiteY2" fmla="*/ 87299 h 533400"/>
                <a:gd name="connsiteX3" fmla="*/ 95250 w 247650"/>
                <a:gd name="connsiteY3" fmla="*/ 127000 h 533400"/>
                <a:gd name="connsiteX4" fmla="*/ 57817 w 247650"/>
                <a:gd name="connsiteY4" fmla="*/ 254025 h 533400"/>
                <a:gd name="connsiteX5" fmla="*/ 0 w 247650"/>
                <a:gd name="connsiteY5" fmla="*/ 457212 h 533400"/>
                <a:gd name="connsiteX6" fmla="*/ 76200 w 247650"/>
                <a:gd name="connsiteY6" fmla="*/ 533412 h 533400"/>
                <a:gd name="connsiteX7" fmla="*/ 152400 w 247650"/>
                <a:gd name="connsiteY7" fmla="*/ 457212 h 533400"/>
                <a:gd name="connsiteX8" fmla="*/ 189833 w 247650"/>
                <a:gd name="connsiteY8" fmla="*/ 330187 h 533400"/>
                <a:gd name="connsiteX9" fmla="*/ 247650 w 247650"/>
                <a:gd name="connsiteY9" fmla="*/ 127000 h 533400"/>
                <a:gd name="connsiteX10" fmla="*/ 243373 w 247650"/>
                <a:gd name="connsiteY10" fmla="*/ 65087 h 533400"/>
                <a:gd name="connsiteX11" fmla="*/ 156896 w 247650"/>
                <a:gd name="connsiteY11" fmla="*/ 822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533400">
                  <a:moveTo>
                    <a:pt x="156896" y="822"/>
                  </a:moveTo>
                  <a:cubicBezTo>
                    <a:pt x="115259" y="6944"/>
                    <a:pt x="86469" y="45661"/>
                    <a:pt x="92592" y="87297"/>
                  </a:cubicBezTo>
                  <a:cubicBezTo>
                    <a:pt x="92592" y="87298"/>
                    <a:pt x="92592" y="87299"/>
                    <a:pt x="92592" y="87299"/>
                  </a:cubicBezTo>
                  <a:cubicBezTo>
                    <a:pt x="94434" y="100452"/>
                    <a:pt x="95322" y="113719"/>
                    <a:pt x="95250" y="127000"/>
                  </a:cubicBezTo>
                  <a:cubicBezTo>
                    <a:pt x="95250" y="189141"/>
                    <a:pt x="79553" y="216363"/>
                    <a:pt x="57817" y="254025"/>
                  </a:cubicBezTo>
                  <a:cubicBezTo>
                    <a:pt x="32061" y="298678"/>
                    <a:pt x="0" y="354247"/>
                    <a:pt x="0" y="457212"/>
                  </a:cubicBezTo>
                  <a:cubicBezTo>
                    <a:pt x="0" y="499296"/>
                    <a:pt x="34116" y="533412"/>
                    <a:pt x="76200" y="533412"/>
                  </a:cubicBezTo>
                  <a:cubicBezTo>
                    <a:pt x="118284" y="533412"/>
                    <a:pt x="152400" y="499296"/>
                    <a:pt x="152400" y="457212"/>
                  </a:cubicBezTo>
                  <a:cubicBezTo>
                    <a:pt x="152400" y="395071"/>
                    <a:pt x="168097" y="367849"/>
                    <a:pt x="189833" y="330187"/>
                  </a:cubicBezTo>
                  <a:cubicBezTo>
                    <a:pt x="215551" y="285534"/>
                    <a:pt x="247650" y="229965"/>
                    <a:pt x="247650" y="127000"/>
                  </a:cubicBezTo>
                  <a:cubicBezTo>
                    <a:pt x="247745" y="106285"/>
                    <a:pt x="246315" y="85592"/>
                    <a:pt x="243373" y="65087"/>
                  </a:cubicBezTo>
                  <a:cubicBezTo>
                    <a:pt x="237232" y="23465"/>
                    <a:pt x="198520" y="-5303"/>
                    <a:pt x="156896" y="82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8" name="Freeform: Shape 3047">
              <a:extLst>
                <a:ext uri="{FF2B5EF4-FFF2-40B4-BE49-F238E27FC236}">
                  <a16:creationId xmlns:a16="http://schemas.microsoft.com/office/drawing/2014/main" id="{501F350C-D69C-45EC-BA26-1E0E8DE7F4AA}"/>
                </a:ext>
              </a:extLst>
            </p:cNvPr>
            <p:cNvSpPr/>
            <p:nvPr/>
          </p:nvSpPr>
          <p:spPr>
            <a:xfrm>
              <a:off x="6516684" y="1844675"/>
              <a:ext cx="247650" cy="523875"/>
            </a:xfrm>
            <a:custGeom>
              <a:avLst/>
              <a:gdLst>
                <a:gd name="connsiteX0" fmla="*/ 171453 w 247650"/>
                <a:gd name="connsiteY0" fmla="*/ 0 h 523875"/>
                <a:gd name="connsiteX1" fmla="*/ 95253 w 247650"/>
                <a:gd name="connsiteY1" fmla="*/ 76200 h 523875"/>
                <a:gd name="connsiteX2" fmla="*/ 57829 w 247650"/>
                <a:gd name="connsiteY2" fmla="*/ 203206 h 523875"/>
                <a:gd name="connsiteX3" fmla="*/ 3 w 247650"/>
                <a:gd name="connsiteY3" fmla="*/ 406365 h 523875"/>
                <a:gd name="connsiteX4" fmla="*/ 4299 w 247650"/>
                <a:gd name="connsiteY4" fmla="*/ 468278 h 523875"/>
                <a:gd name="connsiteX5" fmla="*/ 79546 w 247650"/>
                <a:gd name="connsiteY5" fmla="*/ 533390 h 523875"/>
                <a:gd name="connsiteX6" fmla="*/ 90747 w 247650"/>
                <a:gd name="connsiteY6" fmla="*/ 532571 h 523875"/>
                <a:gd name="connsiteX7" fmla="*/ 155031 w 247650"/>
                <a:gd name="connsiteY7" fmla="*/ 446084 h 523875"/>
                <a:gd name="connsiteX8" fmla="*/ 152364 w 247650"/>
                <a:gd name="connsiteY8" fmla="*/ 406346 h 523875"/>
                <a:gd name="connsiteX9" fmla="*/ 189788 w 247650"/>
                <a:gd name="connsiteY9" fmla="*/ 279349 h 523875"/>
                <a:gd name="connsiteX10" fmla="*/ 247653 w 247650"/>
                <a:gd name="connsiteY10" fmla="*/ 76200 h 523875"/>
                <a:gd name="connsiteX11" fmla="*/ 171453 w 247650"/>
                <a:gd name="connsiteY11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523875">
                  <a:moveTo>
                    <a:pt x="171453" y="0"/>
                  </a:moveTo>
                  <a:cubicBezTo>
                    <a:pt x="129369" y="0"/>
                    <a:pt x="95253" y="34116"/>
                    <a:pt x="95253" y="76200"/>
                  </a:cubicBezTo>
                  <a:cubicBezTo>
                    <a:pt x="95253" y="138332"/>
                    <a:pt x="79556" y="165545"/>
                    <a:pt x="57829" y="203206"/>
                  </a:cubicBezTo>
                  <a:cubicBezTo>
                    <a:pt x="32064" y="247850"/>
                    <a:pt x="3" y="303419"/>
                    <a:pt x="3" y="406365"/>
                  </a:cubicBezTo>
                  <a:cubicBezTo>
                    <a:pt x="-73" y="427079"/>
                    <a:pt x="1363" y="447772"/>
                    <a:pt x="4299" y="468278"/>
                  </a:cubicBezTo>
                  <a:cubicBezTo>
                    <a:pt x="9791" y="505624"/>
                    <a:pt x="41798" y="533320"/>
                    <a:pt x="79546" y="533390"/>
                  </a:cubicBezTo>
                  <a:cubicBezTo>
                    <a:pt x="83295" y="533390"/>
                    <a:pt x="87039" y="533116"/>
                    <a:pt x="90747" y="532571"/>
                  </a:cubicBezTo>
                  <a:cubicBezTo>
                    <a:pt x="132381" y="526439"/>
                    <a:pt x="161162" y="487718"/>
                    <a:pt x="155031" y="446084"/>
                  </a:cubicBezTo>
                  <a:cubicBezTo>
                    <a:pt x="153182" y="432920"/>
                    <a:pt x="152291" y="419639"/>
                    <a:pt x="152364" y="406346"/>
                  </a:cubicBezTo>
                  <a:cubicBezTo>
                    <a:pt x="152365" y="344214"/>
                    <a:pt x="168062" y="317002"/>
                    <a:pt x="189788" y="279349"/>
                  </a:cubicBezTo>
                  <a:cubicBezTo>
                    <a:pt x="215592" y="234725"/>
                    <a:pt x="247653" y="179156"/>
                    <a:pt x="247653" y="76200"/>
                  </a:cubicBezTo>
                  <a:cubicBezTo>
                    <a:pt x="247653" y="34116"/>
                    <a:pt x="213537" y="0"/>
                    <a:pt x="17145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49" name="Freeform: Shape 3048">
              <a:extLst>
                <a:ext uri="{FF2B5EF4-FFF2-40B4-BE49-F238E27FC236}">
                  <a16:creationId xmlns:a16="http://schemas.microsoft.com/office/drawing/2014/main" id="{7E20D8B3-7662-4AFA-831B-361C14100E39}"/>
                </a:ext>
              </a:extLst>
            </p:cNvPr>
            <p:cNvSpPr/>
            <p:nvPr/>
          </p:nvSpPr>
          <p:spPr>
            <a:xfrm>
              <a:off x="3240087" y="2670130"/>
              <a:ext cx="200025" cy="314325"/>
            </a:xfrm>
            <a:custGeom>
              <a:avLst/>
              <a:gdLst>
                <a:gd name="connsiteX0" fmla="*/ 76200 w 200025"/>
                <a:gd name="connsiteY0" fmla="*/ 317545 h 314325"/>
                <a:gd name="connsiteX1" fmla="*/ 152400 w 200025"/>
                <a:gd name="connsiteY1" fmla="*/ 241345 h 314325"/>
                <a:gd name="connsiteX2" fmla="*/ 189824 w 200025"/>
                <a:gd name="connsiteY2" fmla="*/ 114319 h 314325"/>
                <a:gd name="connsiteX3" fmla="*/ 161925 w 200025"/>
                <a:gd name="connsiteY3" fmla="*/ 10221 h 314325"/>
                <a:gd name="connsiteX4" fmla="*/ 57826 w 200025"/>
                <a:gd name="connsiteY4" fmla="*/ 38119 h 314325"/>
                <a:gd name="connsiteX5" fmla="*/ 0 w 200025"/>
                <a:gd name="connsiteY5" fmla="*/ 241345 h 314325"/>
                <a:gd name="connsiteX6" fmla="*/ 76200 w 200025"/>
                <a:gd name="connsiteY6" fmla="*/ 31754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314325">
                  <a:moveTo>
                    <a:pt x="76200" y="317545"/>
                  </a:moveTo>
                  <a:cubicBezTo>
                    <a:pt x="118284" y="317545"/>
                    <a:pt x="152400" y="283429"/>
                    <a:pt x="152400" y="241345"/>
                  </a:cubicBezTo>
                  <a:cubicBezTo>
                    <a:pt x="152400" y="179194"/>
                    <a:pt x="168097" y="151981"/>
                    <a:pt x="189824" y="114319"/>
                  </a:cubicBezTo>
                  <a:cubicBezTo>
                    <a:pt x="210866" y="77869"/>
                    <a:pt x="198375" y="31263"/>
                    <a:pt x="161925" y="10221"/>
                  </a:cubicBezTo>
                  <a:cubicBezTo>
                    <a:pt x="125475" y="-10821"/>
                    <a:pt x="78868" y="1669"/>
                    <a:pt x="57826" y="38119"/>
                  </a:cubicBezTo>
                  <a:cubicBezTo>
                    <a:pt x="32061" y="82801"/>
                    <a:pt x="0" y="138370"/>
                    <a:pt x="0" y="241345"/>
                  </a:cubicBezTo>
                  <a:cubicBezTo>
                    <a:pt x="0" y="283429"/>
                    <a:pt x="34116" y="317545"/>
                    <a:pt x="76200" y="31754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0" name="Freeform: Shape 3049">
              <a:extLst>
                <a:ext uri="{FF2B5EF4-FFF2-40B4-BE49-F238E27FC236}">
                  <a16:creationId xmlns:a16="http://schemas.microsoft.com/office/drawing/2014/main" id="{92E210B4-6753-47E1-9AC0-42B6C87A1B54}"/>
                </a:ext>
              </a:extLst>
            </p:cNvPr>
            <p:cNvSpPr/>
            <p:nvPr/>
          </p:nvSpPr>
          <p:spPr>
            <a:xfrm>
              <a:off x="3240087" y="1844675"/>
              <a:ext cx="247650" cy="752475"/>
            </a:xfrm>
            <a:custGeom>
              <a:avLst/>
              <a:gdLst>
                <a:gd name="connsiteX0" fmla="*/ 92593 w 247650"/>
                <a:gd name="connsiteY0" fmla="*/ 696878 h 752475"/>
                <a:gd name="connsiteX1" fmla="*/ 179176 w 247650"/>
                <a:gd name="connsiteY1" fmla="*/ 761035 h 752475"/>
                <a:gd name="connsiteX2" fmla="*/ 243373 w 247650"/>
                <a:gd name="connsiteY2" fmla="*/ 674723 h 752475"/>
                <a:gd name="connsiteX3" fmla="*/ 189833 w 247650"/>
                <a:gd name="connsiteY3" fmla="*/ 533400 h 752475"/>
                <a:gd name="connsiteX4" fmla="*/ 152400 w 247650"/>
                <a:gd name="connsiteY4" fmla="*/ 406365 h 752475"/>
                <a:gd name="connsiteX5" fmla="*/ 189824 w 247650"/>
                <a:gd name="connsiteY5" fmla="*/ 279368 h 752475"/>
                <a:gd name="connsiteX6" fmla="*/ 247650 w 247650"/>
                <a:gd name="connsiteY6" fmla="*/ 76200 h 752475"/>
                <a:gd name="connsiteX7" fmla="*/ 171450 w 247650"/>
                <a:gd name="connsiteY7" fmla="*/ 0 h 752475"/>
                <a:gd name="connsiteX8" fmla="*/ 95250 w 247650"/>
                <a:gd name="connsiteY8" fmla="*/ 76200 h 752475"/>
                <a:gd name="connsiteX9" fmla="*/ 57826 w 247650"/>
                <a:gd name="connsiteY9" fmla="*/ 203206 h 752475"/>
                <a:gd name="connsiteX10" fmla="*/ 0 w 247650"/>
                <a:gd name="connsiteY10" fmla="*/ 406365 h 752475"/>
                <a:gd name="connsiteX11" fmla="*/ 57817 w 247650"/>
                <a:gd name="connsiteY11" fmla="*/ 609600 h 752475"/>
                <a:gd name="connsiteX12" fmla="*/ 92593 w 247650"/>
                <a:gd name="connsiteY12" fmla="*/ 696878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7650" h="752475">
                  <a:moveTo>
                    <a:pt x="92593" y="696878"/>
                  </a:moveTo>
                  <a:cubicBezTo>
                    <a:pt x="98785" y="738504"/>
                    <a:pt x="137550" y="767228"/>
                    <a:pt x="179176" y="761035"/>
                  </a:cubicBezTo>
                  <a:cubicBezTo>
                    <a:pt x="220696" y="754858"/>
                    <a:pt x="249401" y="716265"/>
                    <a:pt x="243373" y="674723"/>
                  </a:cubicBezTo>
                  <a:cubicBezTo>
                    <a:pt x="235407" y="624442"/>
                    <a:pt x="217182" y="576338"/>
                    <a:pt x="189833" y="533400"/>
                  </a:cubicBezTo>
                  <a:cubicBezTo>
                    <a:pt x="168097" y="495738"/>
                    <a:pt x="152400" y="468516"/>
                    <a:pt x="152400" y="406365"/>
                  </a:cubicBezTo>
                  <a:cubicBezTo>
                    <a:pt x="152400" y="344214"/>
                    <a:pt x="168097" y="317021"/>
                    <a:pt x="189824" y="279368"/>
                  </a:cubicBezTo>
                  <a:cubicBezTo>
                    <a:pt x="215589" y="234725"/>
                    <a:pt x="247650" y="179156"/>
                    <a:pt x="247650" y="76200"/>
                  </a:cubicBezTo>
                  <a:cubicBezTo>
                    <a:pt x="247650" y="34116"/>
                    <a:pt x="213534" y="0"/>
                    <a:pt x="171450" y="0"/>
                  </a:cubicBezTo>
                  <a:cubicBezTo>
                    <a:pt x="129366" y="0"/>
                    <a:pt x="95250" y="34116"/>
                    <a:pt x="95250" y="76200"/>
                  </a:cubicBezTo>
                  <a:cubicBezTo>
                    <a:pt x="95250" y="138332"/>
                    <a:pt x="79553" y="165545"/>
                    <a:pt x="57826" y="203206"/>
                  </a:cubicBezTo>
                  <a:cubicBezTo>
                    <a:pt x="32061" y="247850"/>
                    <a:pt x="0" y="303419"/>
                    <a:pt x="0" y="406365"/>
                  </a:cubicBezTo>
                  <a:cubicBezTo>
                    <a:pt x="0" y="509311"/>
                    <a:pt x="32061" y="564899"/>
                    <a:pt x="57817" y="609600"/>
                  </a:cubicBezTo>
                  <a:cubicBezTo>
                    <a:pt x="74295" y="638061"/>
                    <a:pt x="87259" y="660578"/>
                    <a:pt x="92593" y="69687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1" name="Freeform: Shape 3050">
              <a:extLst>
                <a:ext uri="{FF2B5EF4-FFF2-40B4-BE49-F238E27FC236}">
                  <a16:creationId xmlns:a16="http://schemas.microsoft.com/office/drawing/2014/main" id="{B110D602-A6A0-4876-BDEC-085FDD448EBC}"/>
                </a:ext>
              </a:extLst>
            </p:cNvPr>
            <p:cNvSpPr/>
            <p:nvPr/>
          </p:nvSpPr>
          <p:spPr>
            <a:xfrm>
              <a:off x="4278312" y="3902075"/>
              <a:ext cx="457200" cy="457200"/>
            </a:xfrm>
            <a:custGeom>
              <a:avLst/>
              <a:gdLst>
                <a:gd name="connsiteX0" fmla="*/ 228600 w 457200"/>
                <a:gd name="connsiteY0" fmla="*/ 0 h 457200"/>
                <a:gd name="connsiteX1" fmla="*/ 0 w 457200"/>
                <a:gd name="connsiteY1" fmla="*/ 228600 h 457200"/>
                <a:gd name="connsiteX2" fmla="*/ 228600 w 457200"/>
                <a:gd name="connsiteY2" fmla="*/ 457200 h 457200"/>
                <a:gd name="connsiteX3" fmla="*/ 457200 w 457200"/>
                <a:gd name="connsiteY3" fmla="*/ 228600 h 457200"/>
                <a:gd name="connsiteX4" fmla="*/ 228600 w 457200"/>
                <a:gd name="connsiteY4" fmla="*/ 0 h 457200"/>
                <a:gd name="connsiteX5" fmla="*/ 228600 w 457200"/>
                <a:gd name="connsiteY5" fmla="*/ 304800 h 457200"/>
                <a:gd name="connsiteX6" fmla="*/ 152400 w 457200"/>
                <a:gd name="connsiteY6" fmla="*/ 228600 h 457200"/>
                <a:gd name="connsiteX7" fmla="*/ 228600 w 457200"/>
                <a:gd name="connsiteY7" fmla="*/ 152400 h 457200"/>
                <a:gd name="connsiteX8" fmla="*/ 304800 w 457200"/>
                <a:gd name="connsiteY8" fmla="*/ 228600 h 457200"/>
                <a:gd name="connsiteX9" fmla="*/ 228600 w 457200"/>
                <a:gd name="connsiteY9" fmla="*/ 3048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457200">
                  <a:moveTo>
                    <a:pt x="228600" y="0"/>
                  </a:moveTo>
                  <a:cubicBezTo>
                    <a:pt x="102348" y="0"/>
                    <a:pt x="0" y="102348"/>
                    <a:pt x="0" y="228600"/>
                  </a:cubicBezTo>
                  <a:cubicBezTo>
                    <a:pt x="0" y="354852"/>
                    <a:pt x="102348" y="457200"/>
                    <a:pt x="228600" y="457200"/>
                  </a:cubicBezTo>
                  <a:cubicBezTo>
                    <a:pt x="354852" y="457200"/>
                    <a:pt x="457200" y="354852"/>
                    <a:pt x="457200" y="228600"/>
                  </a:cubicBezTo>
                  <a:cubicBezTo>
                    <a:pt x="457058" y="102407"/>
                    <a:pt x="354794" y="142"/>
                    <a:pt x="228600" y="0"/>
                  </a:cubicBezTo>
                  <a:close/>
                  <a:moveTo>
                    <a:pt x="228600" y="304800"/>
                  </a:moveTo>
                  <a:cubicBezTo>
                    <a:pt x="186516" y="304800"/>
                    <a:pt x="152400" y="270684"/>
                    <a:pt x="152400" y="228600"/>
                  </a:cubicBezTo>
                  <a:cubicBezTo>
                    <a:pt x="152400" y="186516"/>
                    <a:pt x="186516" y="152400"/>
                    <a:pt x="228600" y="152400"/>
                  </a:cubicBezTo>
                  <a:cubicBezTo>
                    <a:pt x="270684" y="152400"/>
                    <a:pt x="304800" y="186516"/>
                    <a:pt x="304800" y="228600"/>
                  </a:cubicBezTo>
                  <a:cubicBezTo>
                    <a:pt x="304753" y="270665"/>
                    <a:pt x="270665" y="304753"/>
                    <a:pt x="228600" y="30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2" name="Freeform: Shape 3051">
              <a:extLst>
                <a:ext uri="{FF2B5EF4-FFF2-40B4-BE49-F238E27FC236}">
                  <a16:creationId xmlns:a16="http://schemas.microsoft.com/office/drawing/2014/main" id="{D748A63C-2599-4200-827A-B3AB8B338A18}"/>
                </a:ext>
              </a:extLst>
            </p:cNvPr>
            <p:cNvSpPr/>
            <p:nvPr/>
          </p:nvSpPr>
          <p:spPr>
            <a:xfrm>
              <a:off x="5116487" y="3941182"/>
              <a:ext cx="733425" cy="561975"/>
            </a:xfrm>
            <a:custGeom>
              <a:avLst/>
              <a:gdLst>
                <a:gd name="connsiteX0" fmla="*/ 613921 w 733425"/>
                <a:gd name="connsiteY0" fmla="*/ 5470 h 561975"/>
                <a:gd name="connsiteX1" fmla="*/ 47926 w 733425"/>
                <a:gd name="connsiteY1" fmla="*/ 231860 h 561975"/>
                <a:gd name="connsiteX2" fmla="*/ 5468 w 733425"/>
                <a:gd name="connsiteY2" fmla="*/ 330907 h 561975"/>
                <a:gd name="connsiteX3" fmla="*/ 5473 w 733425"/>
                <a:gd name="connsiteY3" fmla="*/ 330920 h 561975"/>
                <a:gd name="connsiteX4" fmla="*/ 500223 w 733425"/>
                <a:gd name="connsiteY4" fmla="*/ 544332 h 561975"/>
                <a:gd name="connsiteX5" fmla="*/ 713635 w 733425"/>
                <a:gd name="connsiteY5" fmla="*/ 49582 h 561975"/>
                <a:gd name="connsiteX6" fmla="*/ 712971 w 733425"/>
                <a:gd name="connsiteY6" fmla="*/ 47923 h 561975"/>
                <a:gd name="connsiteX7" fmla="*/ 613923 w 733425"/>
                <a:gd name="connsiteY7" fmla="*/ 5469 h 561975"/>
                <a:gd name="connsiteX8" fmla="*/ 613921 w 733425"/>
                <a:gd name="connsiteY8" fmla="*/ 5470 h 561975"/>
                <a:gd name="connsiteX9" fmla="*/ 444128 w 733425"/>
                <a:gd name="connsiteY9" fmla="*/ 401663 h 561975"/>
                <a:gd name="connsiteX10" fmla="*/ 187296 w 733425"/>
                <a:gd name="connsiteY10" fmla="*/ 340255 h 561975"/>
                <a:gd name="connsiteX11" fmla="*/ 587651 w 733425"/>
                <a:gd name="connsiteY11" fmla="*/ 180121 h 561975"/>
                <a:gd name="connsiteX12" fmla="*/ 444128 w 733425"/>
                <a:gd name="connsiteY12" fmla="*/ 401663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3425" h="561975">
                  <a:moveTo>
                    <a:pt x="613921" y="5470"/>
                  </a:moveTo>
                  <a:lnTo>
                    <a:pt x="47926" y="231860"/>
                  </a:lnTo>
                  <a:cubicBezTo>
                    <a:pt x="8851" y="247487"/>
                    <a:pt x="-10158" y="291831"/>
                    <a:pt x="5468" y="330907"/>
                  </a:cubicBezTo>
                  <a:cubicBezTo>
                    <a:pt x="5470" y="330911"/>
                    <a:pt x="5472" y="330916"/>
                    <a:pt x="5473" y="330920"/>
                  </a:cubicBezTo>
                  <a:cubicBezTo>
                    <a:pt x="83163" y="526474"/>
                    <a:pt x="304670" y="622021"/>
                    <a:pt x="500223" y="544332"/>
                  </a:cubicBezTo>
                  <a:cubicBezTo>
                    <a:pt x="695777" y="466643"/>
                    <a:pt x="791324" y="245135"/>
                    <a:pt x="713635" y="49582"/>
                  </a:cubicBezTo>
                  <a:cubicBezTo>
                    <a:pt x="713415" y="49029"/>
                    <a:pt x="713194" y="48476"/>
                    <a:pt x="712971" y="47923"/>
                  </a:cubicBezTo>
                  <a:cubicBezTo>
                    <a:pt x="697343" y="8848"/>
                    <a:pt x="652998" y="-10159"/>
                    <a:pt x="613923" y="5469"/>
                  </a:cubicBezTo>
                  <a:cubicBezTo>
                    <a:pt x="613922" y="5470"/>
                    <a:pt x="613922" y="5470"/>
                    <a:pt x="613921" y="5470"/>
                  </a:cubicBezTo>
                  <a:close/>
                  <a:moveTo>
                    <a:pt x="444128" y="401663"/>
                  </a:moveTo>
                  <a:cubicBezTo>
                    <a:pt x="354146" y="437573"/>
                    <a:pt x="251303" y="412984"/>
                    <a:pt x="187296" y="340255"/>
                  </a:cubicBezTo>
                  <a:lnTo>
                    <a:pt x="587651" y="180121"/>
                  </a:lnTo>
                  <a:cubicBezTo>
                    <a:pt x="591469" y="276887"/>
                    <a:pt x="534002" y="365593"/>
                    <a:pt x="444128" y="4016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3" name="Freeform: Shape 3052">
              <a:extLst>
                <a:ext uri="{FF2B5EF4-FFF2-40B4-BE49-F238E27FC236}">
                  <a16:creationId xmlns:a16="http://schemas.microsoft.com/office/drawing/2014/main" id="{1734278C-BAB5-45BA-8A22-B6C54DFE2F68}"/>
                </a:ext>
              </a:extLst>
            </p:cNvPr>
            <p:cNvSpPr/>
            <p:nvPr/>
          </p:nvSpPr>
          <p:spPr>
            <a:xfrm>
              <a:off x="4811712" y="4283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4" name="Freeform: Shape 3053">
              <a:extLst>
                <a:ext uri="{FF2B5EF4-FFF2-40B4-BE49-F238E27FC236}">
                  <a16:creationId xmlns:a16="http://schemas.microsoft.com/office/drawing/2014/main" id="{D84FED4F-43B0-41A8-A707-6E764D7E37C0}"/>
                </a:ext>
              </a:extLst>
            </p:cNvPr>
            <p:cNvSpPr/>
            <p:nvPr/>
          </p:nvSpPr>
          <p:spPr>
            <a:xfrm>
              <a:off x="6030912" y="39020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5" name="Freeform: Shape 3054">
              <a:extLst>
                <a:ext uri="{FF2B5EF4-FFF2-40B4-BE49-F238E27FC236}">
                  <a16:creationId xmlns:a16="http://schemas.microsoft.com/office/drawing/2014/main" id="{11263378-9E25-4D93-9C69-1AC30586216C}"/>
                </a:ext>
              </a:extLst>
            </p:cNvPr>
            <p:cNvSpPr/>
            <p:nvPr/>
          </p:nvSpPr>
          <p:spPr>
            <a:xfrm>
              <a:off x="4125912" y="4359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6" name="Freeform: Shape 3055">
              <a:extLst>
                <a:ext uri="{FF2B5EF4-FFF2-40B4-BE49-F238E27FC236}">
                  <a16:creationId xmlns:a16="http://schemas.microsoft.com/office/drawing/2014/main" id="{82087648-F2F2-4F95-B459-ACFB12BE6F2C}"/>
                </a:ext>
              </a:extLst>
            </p:cNvPr>
            <p:cNvSpPr/>
            <p:nvPr/>
          </p:nvSpPr>
          <p:spPr>
            <a:xfrm>
              <a:off x="3897312" y="40544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57" name="Freeform: Shape 3056">
              <a:extLst>
                <a:ext uri="{FF2B5EF4-FFF2-40B4-BE49-F238E27FC236}">
                  <a16:creationId xmlns:a16="http://schemas.microsoft.com/office/drawing/2014/main" id="{D3A68936-CF47-4C5E-BB92-FEC36CF80123}"/>
                </a:ext>
              </a:extLst>
            </p:cNvPr>
            <p:cNvSpPr/>
            <p:nvPr/>
          </p:nvSpPr>
          <p:spPr>
            <a:xfrm>
              <a:off x="3821112" y="3444875"/>
              <a:ext cx="304800" cy="152400"/>
            </a:xfrm>
            <a:custGeom>
              <a:avLst/>
              <a:gdLst>
                <a:gd name="connsiteX0" fmla="*/ 76200 w 304800"/>
                <a:gd name="connsiteY0" fmla="*/ 152400 h 152400"/>
                <a:gd name="connsiteX1" fmla="*/ 228600 w 304800"/>
                <a:gd name="connsiteY1" fmla="*/ 152400 h 152400"/>
                <a:gd name="connsiteX2" fmla="*/ 304800 w 304800"/>
                <a:gd name="connsiteY2" fmla="*/ 76200 h 152400"/>
                <a:gd name="connsiteX3" fmla="*/ 228600 w 304800"/>
                <a:gd name="connsiteY3" fmla="*/ 0 h 152400"/>
                <a:gd name="connsiteX4" fmla="*/ 76200 w 304800"/>
                <a:gd name="connsiteY4" fmla="*/ 0 h 152400"/>
                <a:gd name="connsiteX5" fmla="*/ 0 w 304800"/>
                <a:gd name="connsiteY5" fmla="*/ 76200 h 152400"/>
                <a:gd name="connsiteX6" fmla="*/ 76200 w 3048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152400">
                  <a:moveTo>
                    <a:pt x="76200" y="152400"/>
                  </a:moveTo>
                  <a:lnTo>
                    <a:pt x="228600" y="152400"/>
                  </a:lnTo>
                  <a:cubicBezTo>
                    <a:pt x="270684" y="152400"/>
                    <a:pt x="304800" y="118284"/>
                    <a:pt x="304800" y="76200"/>
                  </a:cubicBezTo>
                  <a:cubicBezTo>
                    <a:pt x="304800" y="34116"/>
                    <a:pt x="270684" y="0"/>
                    <a:pt x="2286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058" name="Graphic 62">
            <a:extLst>
              <a:ext uri="{FF2B5EF4-FFF2-40B4-BE49-F238E27FC236}">
                <a16:creationId xmlns:a16="http://schemas.microsoft.com/office/drawing/2014/main" id="{AE65BB59-085D-4022-A796-A8A5FE5571FC}"/>
              </a:ext>
            </a:extLst>
          </p:cNvPr>
          <p:cNvGrpSpPr/>
          <p:nvPr/>
        </p:nvGrpSpPr>
        <p:grpSpPr>
          <a:xfrm>
            <a:off x="492804" y="2310851"/>
            <a:ext cx="720000" cy="720000"/>
            <a:chOff x="2601912" y="396875"/>
            <a:chExt cx="4876800" cy="4876800"/>
          </a:xfrm>
        </p:grpSpPr>
        <p:sp>
          <p:nvSpPr>
            <p:cNvPr id="3059" name="Freeform: Shape 3058">
              <a:extLst>
                <a:ext uri="{FF2B5EF4-FFF2-40B4-BE49-F238E27FC236}">
                  <a16:creationId xmlns:a16="http://schemas.microsoft.com/office/drawing/2014/main" id="{7CA2287D-C2A2-4F2F-BE15-BD0C95196955}"/>
                </a:ext>
              </a:extLst>
            </p:cNvPr>
            <p:cNvSpPr/>
            <p:nvPr/>
          </p:nvSpPr>
          <p:spPr>
            <a:xfrm>
              <a:off x="3897312" y="625475"/>
              <a:ext cx="762000" cy="762000"/>
            </a:xfrm>
            <a:custGeom>
              <a:avLst/>
              <a:gdLst>
                <a:gd name="connsiteX0" fmla="*/ 762000 w 762000"/>
                <a:gd name="connsiteY0" fmla="*/ 228600 h 762000"/>
                <a:gd name="connsiteX1" fmla="*/ 533400 w 762000"/>
                <a:gd name="connsiteY1" fmla="*/ 228600 h 762000"/>
                <a:gd name="connsiteX2" fmla="*/ 533400 w 762000"/>
                <a:gd name="connsiteY2" fmla="*/ 0 h 762000"/>
                <a:gd name="connsiteX3" fmla="*/ 228600 w 762000"/>
                <a:gd name="connsiteY3" fmla="*/ 0 h 762000"/>
                <a:gd name="connsiteX4" fmla="*/ 228600 w 762000"/>
                <a:gd name="connsiteY4" fmla="*/ 228600 h 762000"/>
                <a:gd name="connsiteX5" fmla="*/ 0 w 762000"/>
                <a:gd name="connsiteY5" fmla="*/ 228600 h 762000"/>
                <a:gd name="connsiteX6" fmla="*/ 0 w 762000"/>
                <a:gd name="connsiteY6" fmla="*/ 533400 h 762000"/>
                <a:gd name="connsiteX7" fmla="*/ 228600 w 762000"/>
                <a:gd name="connsiteY7" fmla="*/ 533400 h 762000"/>
                <a:gd name="connsiteX8" fmla="*/ 228600 w 762000"/>
                <a:gd name="connsiteY8" fmla="*/ 762000 h 762000"/>
                <a:gd name="connsiteX9" fmla="*/ 533400 w 762000"/>
                <a:gd name="connsiteY9" fmla="*/ 762000 h 762000"/>
                <a:gd name="connsiteX10" fmla="*/ 533400 w 762000"/>
                <a:gd name="connsiteY10" fmla="*/ 533400 h 762000"/>
                <a:gd name="connsiteX11" fmla="*/ 762000 w 762000"/>
                <a:gd name="connsiteY11" fmla="*/ 533400 h 762000"/>
                <a:gd name="connsiteX12" fmla="*/ 762000 w 762000"/>
                <a:gd name="connsiteY12" fmla="*/ 2286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0" h="762000">
                  <a:moveTo>
                    <a:pt x="762000" y="228600"/>
                  </a:moveTo>
                  <a:lnTo>
                    <a:pt x="533400" y="228600"/>
                  </a:lnTo>
                  <a:lnTo>
                    <a:pt x="533400" y="0"/>
                  </a:lnTo>
                  <a:lnTo>
                    <a:pt x="228600" y="0"/>
                  </a:lnTo>
                  <a:lnTo>
                    <a:pt x="228600" y="228600"/>
                  </a:lnTo>
                  <a:lnTo>
                    <a:pt x="0" y="228600"/>
                  </a:lnTo>
                  <a:lnTo>
                    <a:pt x="0" y="533400"/>
                  </a:lnTo>
                  <a:lnTo>
                    <a:pt x="228600" y="533400"/>
                  </a:lnTo>
                  <a:lnTo>
                    <a:pt x="228600" y="762000"/>
                  </a:lnTo>
                  <a:lnTo>
                    <a:pt x="533400" y="762000"/>
                  </a:lnTo>
                  <a:lnTo>
                    <a:pt x="533400" y="533400"/>
                  </a:lnTo>
                  <a:lnTo>
                    <a:pt x="762000" y="533400"/>
                  </a:lnTo>
                  <a:lnTo>
                    <a:pt x="762000" y="228600"/>
                  </a:lnTo>
                  <a:close/>
                </a:path>
              </a:pathLst>
            </a:custGeom>
            <a:solidFill>
              <a:srgbClr val="02A4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0" name="Freeform: Shape 3059">
              <a:extLst>
                <a:ext uri="{FF2B5EF4-FFF2-40B4-BE49-F238E27FC236}">
                  <a16:creationId xmlns:a16="http://schemas.microsoft.com/office/drawing/2014/main" id="{67BC3256-A8AD-4BDE-9806-55161CF7B418}"/>
                </a:ext>
              </a:extLst>
            </p:cNvPr>
            <p:cNvSpPr/>
            <p:nvPr/>
          </p:nvSpPr>
          <p:spPr>
            <a:xfrm>
              <a:off x="3516312" y="930275"/>
              <a:ext cx="228600" cy="609600"/>
            </a:xfrm>
            <a:custGeom>
              <a:avLst/>
              <a:gdLst>
                <a:gd name="connsiteX0" fmla="*/ 152400 w 228600"/>
                <a:gd name="connsiteY0" fmla="*/ 609600 h 609600"/>
                <a:gd name="connsiteX1" fmla="*/ 0 w 228600"/>
                <a:gd name="connsiteY1" fmla="*/ 609600 h 609600"/>
                <a:gd name="connsiteX2" fmla="*/ 0 w 228600"/>
                <a:gd name="connsiteY2" fmla="*/ 76200 h 609600"/>
                <a:gd name="connsiteX3" fmla="*/ 76200 w 228600"/>
                <a:gd name="connsiteY3" fmla="*/ 0 h 609600"/>
                <a:gd name="connsiteX4" fmla="*/ 228600 w 228600"/>
                <a:gd name="connsiteY4" fmla="*/ 0 h 609600"/>
                <a:gd name="connsiteX5" fmla="*/ 228600 w 228600"/>
                <a:gd name="connsiteY5" fmla="*/ 152400 h 609600"/>
                <a:gd name="connsiteX6" fmla="*/ 152400 w 228600"/>
                <a:gd name="connsiteY6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609600">
                  <a:moveTo>
                    <a:pt x="152400" y="609600"/>
                  </a:moveTo>
                  <a:lnTo>
                    <a:pt x="0" y="609600"/>
                  </a:ln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lnTo>
                    <a:pt x="228600" y="0"/>
                  </a:lnTo>
                  <a:lnTo>
                    <a:pt x="228600" y="152400"/>
                  </a:lnTo>
                  <a:lnTo>
                    <a:pt x="152400" y="15240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1" name="Freeform: Shape 3060">
              <a:extLst>
                <a:ext uri="{FF2B5EF4-FFF2-40B4-BE49-F238E27FC236}">
                  <a16:creationId xmlns:a16="http://schemas.microsoft.com/office/drawing/2014/main" id="{87642C8B-EA8B-43A0-8277-49318BF059B2}"/>
                </a:ext>
              </a:extLst>
            </p:cNvPr>
            <p:cNvSpPr/>
            <p:nvPr/>
          </p:nvSpPr>
          <p:spPr>
            <a:xfrm>
              <a:off x="4811712" y="930275"/>
              <a:ext cx="228600" cy="609600"/>
            </a:xfrm>
            <a:custGeom>
              <a:avLst/>
              <a:gdLst>
                <a:gd name="connsiteX0" fmla="*/ 228600 w 228600"/>
                <a:gd name="connsiteY0" fmla="*/ 609600 h 609600"/>
                <a:gd name="connsiteX1" fmla="*/ 76200 w 228600"/>
                <a:gd name="connsiteY1" fmla="*/ 609600 h 609600"/>
                <a:gd name="connsiteX2" fmla="*/ 76200 w 228600"/>
                <a:gd name="connsiteY2" fmla="*/ 152400 h 609600"/>
                <a:gd name="connsiteX3" fmla="*/ 0 w 228600"/>
                <a:gd name="connsiteY3" fmla="*/ 152400 h 609600"/>
                <a:gd name="connsiteX4" fmla="*/ 0 w 228600"/>
                <a:gd name="connsiteY4" fmla="*/ 0 h 609600"/>
                <a:gd name="connsiteX5" fmla="*/ 152400 w 228600"/>
                <a:gd name="connsiteY5" fmla="*/ 0 h 609600"/>
                <a:gd name="connsiteX6" fmla="*/ 228600 w 228600"/>
                <a:gd name="connsiteY6" fmla="*/ 762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609600">
                  <a:moveTo>
                    <a:pt x="228600" y="609600"/>
                  </a:moveTo>
                  <a:lnTo>
                    <a:pt x="76200" y="609600"/>
                  </a:lnTo>
                  <a:lnTo>
                    <a:pt x="76200" y="152400"/>
                  </a:lnTo>
                  <a:lnTo>
                    <a:pt x="0" y="152400"/>
                  </a:lnTo>
                  <a:lnTo>
                    <a:pt x="0" y="0"/>
                  </a:lnTo>
                  <a:lnTo>
                    <a:pt x="152400" y="0"/>
                  </a:lnTo>
                  <a:cubicBezTo>
                    <a:pt x="194484" y="0"/>
                    <a:pt x="228600" y="34116"/>
                    <a:pt x="228600" y="76200"/>
                  </a:cubicBez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2" name="Freeform: Shape 3061">
              <a:extLst>
                <a:ext uri="{FF2B5EF4-FFF2-40B4-BE49-F238E27FC236}">
                  <a16:creationId xmlns:a16="http://schemas.microsoft.com/office/drawing/2014/main" id="{C807059E-3302-459D-B42F-3B33FE70697A}"/>
                </a:ext>
              </a:extLst>
            </p:cNvPr>
            <p:cNvSpPr/>
            <p:nvPr/>
          </p:nvSpPr>
          <p:spPr>
            <a:xfrm>
              <a:off x="3440112" y="1463675"/>
              <a:ext cx="1676400" cy="1447800"/>
            </a:xfrm>
            <a:custGeom>
              <a:avLst/>
              <a:gdLst>
                <a:gd name="connsiteX0" fmla="*/ 1371600 w 1676400"/>
                <a:gd name="connsiteY0" fmla="*/ 0 h 1447800"/>
                <a:gd name="connsiteX1" fmla="*/ 1371600 w 1676400"/>
                <a:gd name="connsiteY1" fmla="*/ 304800 h 1447800"/>
                <a:gd name="connsiteX2" fmla="*/ 838200 w 1676400"/>
                <a:gd name="connsiteY2" fmla="*/ 838200 h 1447800"/>
                <a:gd name="connsiteX3" fmla="*/ 838200 w 1676400"/>
                <a:gd name="connsiteY3" fmla="*/ 838200 h 1447800"/>
                <a:gd name="connsiteX4" fmla="*/ 304800 w 1676400"/>
                <a:gd name="connsiteY4" fmla="*/ 304800 h 1447800"/>
                <a:gd name="connsiteX5" fmla="*/ 304800 w 1676400"/>
                <a:gd name="connsiteY5" fmla="*/ 76200 h 1447800"/>
                <a:gd name="connsiteX6" fmla="*/ 0 w 1676400"/>
                <a:gd name="connsiteY6" fmla="*/ 76200 h 1447800"/>
                <a:gd name="connsiteX7" fmla="*/ 0 w 1676400"/>
                <a:gd name="connsiteY7" fmla="*/ 304800 h 1447800"/>
                <a:gd name="connsiteX8" fmla="*/ 685800 w 1676400"/>
                <a:gd name="connsiteY8" fmla="*/ 1129141 h 1447800"/>
                <a:gd name="connsiteX9" fmla="*/ 685800 w 1676400"/>
                <a:gd name="connsiteY9" fmla="*/ 1447800 h 1447800"/>
                <a:gd name="connsiteX10" fmla="*/ 990600 w 1676400"/>
                <a:gd name="connsiteY10" fmla="*/ 1447800 h 1447800"/>
                <a:gd name="connsiteX11" fmla="*/ 990600 w 1676400"/>
                <a:gd name="connsiteY11" fmla="*/ 1129141 h 1447800"/>
                <a:gd name="connsiteX12" fmla="*/ 1676400 w 1676400"/>
                <a:gd name="connsiteY12" fmla="*/ 304800 h 1447800"/>
                <a:gd name="connsiteX13" fmla="*/ 1676400 w 1676400"/>
                <a:gd name="connsiteY13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6400" h="1447800">
                  <a:moveTo>
                    <a:pt x="1371600" y="0"/>
                  </a:moveTo>
                  <a:lnTo>
                    <a:pt x="1371600" y="304800"/>
                  </a:lnTo>
                  <a:cubicBezTo>
                    <a:pt x="1371600" y="599389"/>
                    <a:pt x="1132789" y="838200"/>
                    <a:pt x="838200" y="838200"/>
                  </a:cubicBezTo>
                  <a:lnTo>
                    <a:pt x="838200" y="838200"/>
                  </a:lnTo>
                  <a:cubicBezTo>
                    <a:pt x="543611" y="838200"/>
                    <a:pt x="304800" y="599389"/>
                    <a:pt x="304800" y="304800"/>
                  </a:cubicBezTo>
                  <a:lnTo>
                    <a:pt x="304800" y="76200"/>
                  </a:lnTo>
                  <a:lnTo>
                    <a:pt x="0" y="76200"/>
                  </a:lnTo>
                  <a:lnTo>
                    <a:pt x="0" y="304800"/>
                  </a:lnTo>
                  <a:cubicBezTo>
                    <a:pt x="38" y="708957"/>
                    <a:pt x="288396" y="1055568"/>
                    <a:pt x="685800" y="1129141"/>
                  </a:cubicBezTo>
                  <a:lnTo>
                    <a:pt x="685800" y="1447800"/>
                  </a:lnTo>
                  <a:lnTo>
                    <a:pt x="990600" y="1447800"/>
                  </a:lnTo>
                  <a:lnTo>
                    <a:pt x="990600" y="1129141"/>
                  </a:lnTo>
                  <a:cubicBezTo>
                    <a:pt x="1388004" y="1055568"/>
                    <a:pt x="1676363" y="708957"/>
                    <a:pt x="1676400" y="304800"/>
                  </a:cubicBezTo>
                  <a:lnTo>
                    <a:pt x="1676400" y="0"/>
                  </a:ln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3" name="Freeform: Shape 3062">
              <a:extLst>
                <a:ext uri="{FF2B5EF4-FFF2-40B4-BE49-F238E27FC236}">
                  <a16:creationId xmlns:a16="http://schemas.microsoft.com/office/drawing/2014/main" id="{C8326555-0CC9-4B33-84B9-4F8FFC5D71E6}"/>
                </a:ext>
              </a:extLst>
            </p:cNvPr>
            <p:cNvSpPr/>
            <p:nvPr/>
          </p:nvSpPr>
          <p:spPr>
            <a:xfrm>
              <a:off x="3363912" y="3978275"/>
              <a:ext cx="2133600" cy="1066800"/>
            </a:xfrm>
            <a:custGeom>
              <a:avLst/>
              <a:gdLst>
                <a:gd name="connsiteX0" fmla="*/ 533400 w 2133600"/>
                <a:gd name="connsiteY0" fmla="*/ 0 h 1066800"/>
                <a:gd name="connsiteX1" fmla="*/ 0 w 2133600"/>
                <a:gd name="connsiteY1" fmla="*/ 533400 h 1066800"/>
                <a:gd name="connsiteX2" fmla="*/ 533400 w 2133600"/>
                <a:gd name="connsiteY2" fmla="*/ 1066800 h 1066800"/>
                <a:gd name="connsiteX3" fmla="*/ 590550 w 2133600"/>
                <a:gd name="connsiteY3" fmla="*/ 1066800 h 1066800"/>
                <a:gd name="connsiteX4" fmla="*/ 1066800 w 2133600"/>
                <a:gd name="connsiteY4" fmla="*/ 590550 h 1066800"/>
                <a:gd name="connsiteX5" fmla="*/ 1066800 w 2133600"/>
                <a:gd name="connsiteY5" fmla="*/ 304800 h 1066800"/>
                <a:gd name="connsiteX6" fmla="*/ 2133600 w 2133600"/>
                <a:gd name="connsiteY6" fmla="*/ 304800 h 1066800"/>
                <a:gd name="connsiteX7" fmla="*/ 2133600 w 2133600"/>
                <a:gd name="connsiteY7" fmla="*/ 0 h 1066800"/>
                <a:gd name="connsiteX8" fmla="*/ 762000 w 2133600"/>
                <a:gd name="connsiteY8" fmla="*/ 523875 h 1066800"/>
                <a:gd name="connsiteX9" fmla="*/ 523875 w 2133600"/>
                <a:gd name="connsiteY9" fmla="*/ 762000 h 1066800"/>
                <a:gd name="connsiteX10" fmla="*/ 533400 w 2133600"/>
                <a:gd name="connsiteY10" fmla="*/ 762000 h 1066800"/>
                <a:gd name="connsiteX11" fmla="*/ 304800 w 2133600"/>
                <a:gd name="connsiteY11" fmla="*/ 533400 h 1066800"/>
                <a:gd name="connsiteX12" fmla="*/ 533400 w 2133600"/>
                <a:gd name="connsiteY12" fmla="*/ 304800 h 1066800"/>
                <a:gd name="connsiteX13" fmla="*/ 762000 w 2133600"/>
                <a:gd name="connsiteY13" fmla="*/ 304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33600" h="1066800">
                  <a:moveTo>
                    <a:pt x="533400" y="0"/>
                  </a:moveTo>
                  <a:cubicBezTo>
                    <a:pt x="238811" y="0"/>
                    <a:pt x="0" y="238811"/>
                    <a:pt x="0" y="533400"/>
                  </a:cubicBezTo>
                  <a:cubicBezTo>
                    <a:pt x="0" y="827989"/>
                    <a:pt x="238811" y="1066800"/>
                    <a:pt x="533400" y="1066800"/>
                  </a:cubicBezTo>
                  <a:lnTo>
                    <a:pt x="590550" y="1066800"/>
                  </a:lnTo>
                  <a:cubicBezTo>
                    <a:pt x="853576" y="1066800"/>
                    <a:pt x="1066800" y="853576"/>
                    <a:pt x="1066800" y="590550"/>
                  </a:cubicBezTo>
                  <a:lnTo>
                    <a:pt x="1066800" y="304800"/>
                  </a:lnTo>
                  <a:lnTo>
                    <a:pt x="2133600" y="304800"/>
                  </a:lnTo>
                  <a:lnTo>
                    <a:pt x="2133600" y="0"/>
                  </a:lnTo>
                  <a:close/>
                  <a:moveTo>
                    <a:pt x="762000" y="523875"/>
                  </a:moveTo>
                  <a:cubicBezTo>
                    <a:pt x="762000" y="655388"/>
                    <a:pt x="655388" y="762000"/>
                    <a:pt x="523875" y="762000"/>
                  </a:cubicBezTo>
                  <a:lnTo>
                    <a:pt x="533400" y="762000"/>
                  </a:lnTo>
                  <a:cubicBezTo>
                    <a:pt x="407148" y="762000"/>
                    <a:pt x="304800" y="659652"/>
                    <a:pt x="304800" y="533400"/>
                  </a:cubicBezTo>
                  <a:cubicBezTo>
                    <a:pt x="304800" y="407148"/>
                    <a:pt x="407148" y="304800"/>
                    <a:pt x="533400" y="304800"/>
                  </a:cubicBezTo>
                  <a:lnTo>
                    <a:pt x="762000" y="3048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4" name="Freeform: Shape 3063">
              <a:extLst>
                <a:ext uri="{FF2B5EF4-FFF2-40B4-BE49-F238E27FC236}">
                  <a16:creationId xmlns:a16="http://schemas.microsoft.com/office/drawing/2014/main" id="{C2F4D058-28D5-45FB-B7DC-3FDB7B3BF001}"/>
                </a:ext>
              </a:extLst>
            </p:cNvPr>
            <p:cNvSpPr/>
            <p:nvPr/>
          </p:nvSpPr>
          <p:spPr>
            <a:xfrm>
              <a:off x="5192712" y="3978275"/>
              <a:ext cx="381000" cy="304800"/>
            </a:xfrm>
            <a:custGeom>
              <a:avLst/>
              <a:gdLst>
                <a:gd name="connsiteX0" fmla="*/ 0 w 381000"/>
                <a:gd name="connsiteY0" fmla="*/ 0 h 304800"/>
                <a:gd name="connsiteX1" fmla="*/ 381000 w 381000"/>
                <a:gd name="connsiteY1" fmla="*/ 0 h 304800"/>
                <a:gd name="connsiteX2" fmla="*/ 381000 w 381000"/>
                <a:gd name="connsiteY2" fmla="*/ 304800 h 304800"/>
                <a:gd name="connsiteX3" fmla="*/ 0 w 381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" h="304800">
                  <a:moveTo>
                    <a:pt x="0" y="0"/>
                  </a:moveTo>
                  <a:lnTo>
                    <a:pt x="381000" y="0"/>
                  </a:lnTo>
                  <a:lnTo>
                    <a:pt x="3810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B9B9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5" name="Freeform: Shape 3064">
              <a:extLst>
                <a:ext uri="{FF2B5EF4-FFF2-40B4-BE49-F238E27FC236}">
                  <a16:creationId xmlns:a16="http://schemas.microsoft.com/office/drawing/2014/main" id="{A2F2D729-2A0D-4350-9CA9-52C3182C86BA}"/>
                </a:ext>
              </a:extLst>
            </p:cNvPr>
            <p:cNvSpPr/>
            <p:nvPr/>
          </p:nvSpPr>
          <p:spPr>
            <a:xfrm>
              <a:off x="4125912" y="2911475"/>
              <a:ext cx="304800" cy="1371600"/>
            </a:xfrm>
            <a:custGeom>
              <a:avLst/>
              <a:gdLst>
                <a:gd name="connsiteX0" fmla="*/ 0 w 304800"/>
                <a:gd name="connsiteY0" fmla="*/ 0 h 1371600"/>
                <a:gd name="connsiteX1" fmla="*/ 304800 w 304800"/>
                <a:gd name="connsiteY1" fmla="*/ 0 h 1371600"/>
                <a:gd name="connsiteX2" fmla="*/ 304800 w 304800"/>
                <a:gd name="connsiteY2" fmla="*/ 1371600 h 1371600"/>
                <a:gd name="connsiteX3" fmla="*/ 0 w 304800"/>
                <a:gd name="connsiteY3" fmla="*/ 13716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371600">
                  <a:moveTo>
                    <a:pt x="0" y="0"/>
                  </a:moveTo>
                  <a:lnTo>
                    <a:pt x="304800" y="0"/>
                  </a:lnTo>
                  <a:lnTo>
                    <a:pt x="304800" y="13716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6" name="Freeform: Shape 3065">
              <a:extLst>
                <a:ext uri="{FF2B5EF4-FFF2-40B4-BE49-F238E27FC236}">
                  <a16:creationId xmlns:a16="http://schemas.microsoft.com/office/drawing/2014/main" id="{73A0641E-0A6E-491D-BDFC-799454525208}"/>
                </a:ext>
              </a:extLst>
            </p:cNvPr>
            <p:cNvSpPr/>
            <p:nvPr/>
          </p:nvSpPr>
          <p:spPr>
            <a:xfrm>
              <a:off x="3897312" y="3978275"/>
              <a:ext cx="228600" cy="304800"/>
            </a:xfrm>
            <a:custGeom>
              <a:avLst/>
              <a:gdLst>
                <a:gd name="connsiteX0" fmla="*/ 0 w 228600"/>
                <a:gd name="connsiteY0" fmla="*/ 0 h 304800"/>
                <a:gd name="connsiteX1" fmla="*/ 228600 w 228600"/>
                <a:gd name="connsiteY1" fmla="*/ 0 h 304800"/>
                <a:gd name="connsiteX2" fmla="*/ 228600 w 228600"/>
                <a:gd name="connsiteY2" fmla="*/ 304800 h 304800"/>
                <a:gd name="connsiteX3" fmla="*/ 0 w 2286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304800">
                  <a:moveTo>
                    <a:pt x="0" y="0"/>
                  </a:moveTo>
                  <a:lnTo>
                    <a:pt x="228600" y="0"/>
                  </a:lnTo>
                  <a:lnTo>
                    <a:pt x="2286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0045C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7" name="Freeform: Shape 3066">
              <a:extLst>
                <a:ext uri="{FF2B5EF4-FFF2-40B4-BE49-F238E27FC236}">
                  <a16:creationId xmlns:a16="http://schemas.microsoft.com/office/drawing/2014/main" id="{F8C90ED6-A1DF-42E9-A2D4-0696A6DFB3B8}"/>
                </a:ext>
              </a:extLst>
            </p:cNvPr>
            <p:cNvSpPr/>
            <p:nvPr/>
          </p:nvSpPr>
          <p:spPr>
            <a:xfrm>
              <a:off x="5497512" y="3521075"/>
              <a:ext cx="1219200" cy="1219200"/>
            </a:xfrm>
            <a:custGeom>
              <a:avLst/>
              <a:gdLst>
                <a:gd name="connsiteX0" fmla="*/ 1219200 w 1219200"/>
                <a:gd name="connsiteY0" fmla="*/ 609600 h 1219200"/>
                <a:gd name="connsiteX1" fmla="*/ 609600 w 1219200"/>
                <a:gd name="connsiteY1" fmla="*/ 1219200 h 1219200"/>
                <a:gd name="connsiteX2" fmla="*/ 0 w 1219200"/>
                <a:gd name="connsiteY2" fmla="*/ 609600 h 1219200"/>
                <a:gd name="connsiteX3" fmla="*/ 609600 w 1219200"/>
                <a:gd name="connsiteY3" fmla="*/ 0 h 1219200"/>
                <a:gd name="connsiteX4" fmla="*/ 1219200 w 1219200"/>
                <a:gd name="connsiteY4" fmla="*/ 6096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" h="1219200">
                  <a:moveTo>
                    <a:pt x="1219200" y="609600"/>
                  </a:moveTo>
                  <a:cubicBezTo>
                    <a:pt x="1219200" y="946273"/>
                    <a:pt x="946273" y="1219200"/>
                    <a:pt x="609600" y="1219200"/>
                  </a:cubicBez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ubicBezTo>
                    <a:pt x="946273" y="0"/>
                    <a:pt x="1219200" y="272927"/>
                    <a:pt x="1219200" y="60960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8" name="Freeform: Shape 3067">
              <a:extLst>
                <a:ext uri="{FF2B5EF4-FFF2-40B4-BE49-F238E27FC236}">
                  <a16:creationId xmlns:a16="http://schemas.microsoft.com/office/drawing/2014/main" id="{A33BA83B-EFA2-4FE0-83A9-DC57C3363E38}"/>
                </a:ext>
              </a:extLst>
            </p:cNvPr>
            <p:cNvSpPr/>
            <p:nvPr/>
          </p:nvSpPr>
          <p:spPr>
            <a:xfrm>
              <a:off x="5726112" y="3902075"/>
              <a:ext cx="762000" cy="533400"/>
            </a:xfrm>
            <a:custGeom>
              <a:avLst/>
              <a:gdLst>
                <a:gd name="connsiteX0" fmla="*/ 639242 w 762000"/>
                <a:gd name="connsiteY0" fmla="*/ 378457 h 533400"/>
                <a:gd name="connsiteX1" fmla="*/ 381000 w 762000"/>
                <a:gd name="connsiteY1" fmla="*/ 533400 h 533400"/>
                <a:gd name="connsiteX2" fmla="*/ 122758 w 762000"/>
                <a:gd name="connsiteY2" fmla="*/ 378457 h 533400"/>
                <a:gd name="connsiteX3" fmla="*/ 0 w 762000"/>
                <a:gd name="connsiteY3" fmla="*/ 161649 h 533400"/>
                <a:gd name="connsiteX4" fmla="*/ 0 w 762000"/>
                <a:gd name="connsiteY4" fmla="*/ 161649 h 533400"/>
                <a:gd name="connsiteX5" fmla="*/ 161649 w 762000"/>
                <a:gd name="connsiteY5" fmla="*/ 0 h 533400"/>
                <a:gd name="connsiteX6" fmla="*/ 161649 w 762000"/>
                <a:gd name="connsiteY6" fmla="*/ 0 h 533400"/>
                <a:gd name="connsiteX7" fmla="*/ 275949 w 762000"/>
                <a:gd name="connsiteY7" fmla="*/ 47349 h 533400"/>
                <a:gd name="connsiteX8" fmla="*/ 381000 w 762000"/>
                <a:gd name="connsiteY8" fmla="*/ 152400 h 533400"/>
                <a:gd name="connsiteX9" fmla="*/ 486051 w 762000"/>
                <a:gd name="connsiteY9" fmla="*/ 47349 h 533400"/>
                <a:gd name="connsiteX10" fmla="*/ 600351 w 762000"/>
                <a:gd name="connsiteY10" fmla="*/ 0 h 533400"/>
                <a:gd name="connsiteX11" fmla="*/ 600351 w 762000"/>
                <a:gd name="connsiteY11" fmla="*/ 0 h 533400"/>
                <a:gd name="connsiteX12" fmla="*/ 762000 w 762000"/>
                <a:gd name="connsiteY12" fmla="*/ 161649 h 533400"/>
                <a:gd name="connsiteX13" fmla="*/ 762000 w 762000"/>
                <a:gd name="connsiteY13" fmla="*/ 161649 h 533400"/>
                <a:gd name="connsiteX14" fmla="*/ 639242 w 762000"/>
                <a:gd name="connsiteY14" fmla="*/ 378457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000" h="533400">
                  <a:moveTo>
                    <a:pt x="639242" y="378457"/>
                  </a:moveTo>
                  <a:lnTo>
                    <a:pt x="381000" y="533400"/>
                  </a:lnTo>
                  <a:lnTo>
                    <a:pt x="122758" y="378457"/>
                  </a:lnTo>
                  <a:cubicBezTo>
                    <a:pt x="46600" y="332763"/>
                    <a:pt x="1" y="250463"/>
                    <a:pt x="0" y="161649"/>
                  </a:cubicBezTo>
                  <a:lnTo>
                    <a:pt x="0" y="161649"/>
                  </a:lnTo>
                  <a:cubicBezTo>
                    <a:pt x="0" y="72373"/>
                    <a:pt x="72373" y="0"/>
                    <a:pt x="161649" y="0"/>
                  </a:cubicBezTo>
                  <a:lnTo>
                    <a:pt x="161649" y="0"/>
                  </a:lnTo>
                  <a:cubicBezTo>
                    <a:pt x="204520" y="3"/>
                    <a:pt x="245634" y="17034"/>
                    <a:pt x="275949" y="47349"/>
                  </a:cubicBezTo>
                  <a:lnTo>
                    <a:pt x="381000" y="152400"/>
                  </a:lnTo>
                  <a:lnTo>
                    <a:pt x="486051" y="47349"/>
                  </a:lnTo>
                  <a:cubicBezTo>
                    <a:pt x="516366" y="17034"/>
                    <a:pt x="557480" y="3"/>
                    <a:pt x="600351" y="0"/>
                  </a:cubicBezTo>
                  <a:lnTo>
                    <a:pt x="600351" y="0"/>
                  </a:lnTo>
                  <a:cubicBezTo>
                    <a:pt x="689627" y="0"/>
                    <a:pt x="762000" y="72373"/>
                    <a:pt x="762000" y="161649"/>
                  </a:cubicBezTo>
                  <a:lnTo>
                    <a:pt x="762000" y="161649"/>
                  </a:lnTo>
                  <a:cubicBezTo>
                    <a:pt x="761999" y="250463"/>
                    <a:pt x="715400" y="332764"/>
                    <a:pt x="639242" y="378457"/>
                  </a:cubicBezTo>
                  <a:close/>
                </a:path>
              </a:pathLst>
            </a:custGeom>
            <a:solidFill>
              <a:srgbClr val="F5564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69" name="Freeform: Shape 3068">
              <a:extLst>
                <a:ext uri="{FF2B5EF4-FFF2-40B4-BE49-F238E27FC236}">
                  <a16:creationId xmlns:a16="http://schemas.microsoft.com/office/drawing/2014/main" id="{633955E9-9F85-4E31-BF63-11CC273AB8F5}"/>
                </a:ext>
              </a:extLst>
            </p:cNvPr>
            <p:cNvSpPr/>
            <p:nvPr/>
          </p:nvSpPr>
          <p:spPr>
            <a:xfrm>
              <a:off x="3516312" y="1463675"/>
              <a:ext cx="152400" cy="76200"/>
            </a:xfrm>
            <a:custGeom>
              <a:avLst/>
              <a:gdLst>
                <a:gd name="connsiteX0" fmla="*/ 0 w 152400"/>
                <a:gd name="connsiteY0" fmla="*/ 0 h 76200"/>
                <a:gd name="connsiteX1" fmla="*/ 152400 w 152400"/>
                <a:gd name="connsiteY1" fmla="*/ 0 h 76200"/>
                <a:gd name="connsiteX2" fmla="*/ 152400 w 152400"/>
                <a:gd name="connsiteY2" fmla="*/ 76200 h 76200"/>
                <a:gd name="connsiteX3" fmla="*/ 0 w 1524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6200">
                  <a:moveTo>
                    <a:pt x="0" y="0"/>
                  </a:moveTo>
                  <a:lnTo>
                    <a:pt x="152400" y="0"/>
                  </a:lnTo>
                  <a:lnTo>
                    <a:pt x="1524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0" name="Freeform: Shape 3069">
              <a:extLst>
                <a:ext uri="{FF2B5EF4-FFF2-40B4-BE49-F238E27FC236}">
                  <a16:creationId xmlns:a16="http://schemas.microsoft.com/office/drawing/2014/main" id="{84B8EDF9-DE25-4CB2-A5C0-F1E0FE450CDB}"/>
                </a:ext>
              </a:extLst>
            </p:cNvPr>
            <p:cNvSpPr/>
            <p:nvPr/>
          </p:nvSpPr>
          <p:spPr>
            <a:xfrm>
              <a:off x="4887912" y="1387475"/>
              <a:ext cx="152400" cy="76200"/>
            </a:xfrm>
            <a:custGeom>
              <a:avLst/>
              <a:gdLst>
                <a:gd name="connsiteX0" fmla="*/ 0 w 152400"/>
                <a:gd name="connsiteY0" fmla="*/ 0 h 76200"/>
                <a:gd name="connsiteX1" fmla="*/ 152400 w 152400"/>
                <a:gd name="connsiteY1" fmla="*/ 0 h 76200"/>
                <a:gd name="connsiteX2" fmla="*/ 152400 w 152400"/>
                <a:gd name="connsiteY2" fmla="*/ 76200 h 76200"/>
                <a:gd name="connsiteX3" fmla="*/ 0 w 1524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6200">
                  <a:moveTo>
                    <a:pt x="0" y="0"/>
                  </a:moveTo>
                  <a:lnTo>
                    <a:pt x="152400" y="0"/>
                  </a:lnTo>
                  <a:lnTo>
                    <a:pt x="1524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1" name="Freeform: Shape 3070">
              <a:extLst>
                <a:ext uri="{FF2B5EF4-FFF2-40B4-BE49-F238E27FC236}">
                  <a16:creationId xmlns:a16="http://schemas.microsoft.com/office/drawing/2014/main" id="{93BD48C4-21FF-4F73-80C1-BAEC645FB3F0}"/>
                </a:ext>
              </a:extLst>
            </p:cNvPr>
            <p:cNvSpPr/>
            <p:nvPr/>
          </p:nvSpPr>
          <p:spPr>
            <a:xfrm>
              <a:off x="3821112" y="549275"/>
              <a:ext cx="914400" cy="914400"/>
            </a:xfrm>
            <a:custGeom>
              <a:avLst/>
              <a:gdLst>
                <a:gd name="connsiteX0" fmla="*/ 609600 w 914400"/>
                <a:gd name="connsiteY0" fmla="*/ 0 h 914400"/>
                <a:gd name="connsiteX1" fmla="*/ 304800 w 914400"/>
                <a:gd name="connsiteY1" fmla="*/ 0 h 914400"/>
                <a:gd name="connsiteX2" fmla="*/ 228600 w 914400"/>
                <a:gd name="connsiteY2" fmla="*/ 76200 h 914400"/>
                <a:gd name="connsiteX3" fmla="*/ 228600 w 914400"/>
                <a:gd name="connsiteY3" fmla="*/ 228600 h 914400"/>
                <a:gd name="connsiteX4" fmla="*/ 76200 w 914400"/>
                <a:gd name="connsiteY4" fmla="*/ 228600 h 914400"/>
                <a:gd name="connsiteX5" fmla="*/ 0 w 914400"/>
                <a:gd name="connsiteY5" fmla="*/ 304800 h 914400"/>
                <a:gd name="connsiteX6" fmla="*/ 0 w 914400"/>
                <a:gd name="connsiteY6" fmla="*/ 609600 h 914400"/>
                <a:gd name="connsiteX7" fmla="*/ 76200 w 914400"/>
                <a:gd name="connsiteY7" fmla="*/ 685800 h 914400"/>
                <a:gd name="connsiteX8" fmla="*/ 228600 w 914400"/>
                <a:gd name="connsiteY8" fmla="*/ 685800 h 914400"/>
                <a:gd name="connsiteX9" fmla="*/ 228600 w 914400"/>
                <a:gd name="connsiteY9" fmla="*/ 838200 h 914400"/>
                <a:gd name="connsiteX10" fmla="*/ 304800 w 914400"/>
                <a:gd name="connsiteY10" fmla="*/ 914400 h 914400"/>
                <a:gd name="connsiteX11" fmla="*/ 609600 w 914400"/>
                <a:gd name="connsiteY11" fmla="*/ 914400 h 914400"/>
                <a:gd name="connsiteX12" fmla="*/ 685800 w 914400"/>
                <a:gd name="connsiteY12" fmla="*/ 838200 h 914400"/>
                <a:gd name="connsiteX13" fmla="*/ 685800 w 914400"/>
                <a:gd name="connsiteY13" fmla="*/ 685800 h 914400"/>
                <a:gd name="connsiteX14" fmla="*/ 838200 w 914400"/>
                <a:gd name="connsiteY14" fmla="*/ 685800 h 914400"/>
                <a:gd name="connsiteX15" fmla="*/ 914400 w 914400"/>
                <a:gd name="connsiteY15" fmla="*/ 609600 h 914400"/>
                <a:gd name="connsiteX16" fmla="*/ 914400 w 914400"/>
                <a:gd name="connsiteY16" fmla="*/ 304800 h 914400"/>
                <a:gd name="connsiteX17" fmla="*/ 838200 w 914400"/>
                <a:gd name="connsiteY17" fmla="*/ 228600 h 914400"/>
                <a:gd name="connsiteX18" fmla="*/ 685800 w 914400"/>
                <a:gd name="connsiteY18" fmla="*/ 228600 h 914400"/>
                <a:gd name="connsiteX19" fmla="*/ 685800 w 914400"/>
                <a:gd name="connsiteY19" fmla="*/ 76200 h 914400"/>
                <a:gd name="connsiteX20" fmla="*/ 609600 w 914400"/>
                <a:gd name="connsiteY20" fmla="*/ 0 h 914400"/>
                <a:gd name="connsiteX21" fmla="*/ 762000 w 914400"/>
                <a:gd name="connsiteY21" fmla="*/ 381000 h 914400"/>
                <a:gd name="connsiteX22" fmla="*/ 762000 w 914400"/>
                <a:gd name="connsiteY22" fmla="*/ 533400 h 914400"/>
                <a:gd name="connsiteX23" fmla="*/ 609600 w 914400"/>
                <a:gd name="connsiteY23" fmla="*/ 533400 h 914400"/>
                <a:gd name="connsiteX24" fmla="*/ 533400 w 914400"/>
                <a:gd name="connsiteY24" fmla="*/ 609600 h 914400"/>
                <a:gd name="connsiteX25" fmla="*/ 533400 w 914400"/>
                <a:gd name="connsiteY25" fmla="*/ 762000 h 914400"/>
                <a:gd name="connsiteX26" fmla="*/ 381000 w 914400"/>
                <a:gd name="connsiteY26" fmla="*/ 762000 h 914400"/>
                <a:gd name="connsiteX27" fmla="*/ 381000 w 914400"/>
                <a:gd name="connsiteY27" fmla="*/ 609600 h 914400"/>
                <a:gd name="connsiteX28" fmla="*/ 304800 w 914400"/>
                <a:gd name="connsiteY28" fmla="*/ 533400 h 914400"/>
                <a:gd name="connsiteX29" fmla="*/ 152400 w 914400"/>
                <a:gd name="connsiteY29" fmla="*/ 533400 h 914400"/>
                <a:gd name="connsiteX30" fmla="*/ 152400 w 914400"/>
                <a:gd name="connsiteY30" fmla="*/ 381000 h 914400"/>
                <a:gd name="connsiteX31" fmla="*/ 304800 w 914400"/>
                <a:gd name="connsiteY31" fmla="*/ 381000 h 914400"/>
                <a:gd name="connsiteX32" fmla="*/ 381000 w 914400"/>
                <a:gd name="connsiteY32" fmla="*/ 304800 h 914400"/>
                <a:gd name="connsiteX33" fmla="*/ 381000 w 914400"/>
                <a:gd name="connsiteY33" fmla="*/ 152400 h 914400"/>
                <a:gd name="connsiteX34" fmla="*/ 533400 w 914400"/>
                <a:gd name="connsiteY34" fmla="*/ 152400 h 914400"/>
                <a:gd name="connsiteX35" fmla="*/ 533400 w 914400"/>
                <a:gd name="connsiteY35" fmla="*/ 304800 h 914400"/>
                <a:gd name="connsiteX36" fmla="*/ 609600 w 914400"/>
                <a:gd name="connsiteY36" fmla="*/ 3810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14400" h="914400">
                  <a:moveTo>
                    <a:pt x="609600" y="0"/>
                  </a:moveTo>
                  <a:lnTo>
                    <a:pt x="304800" y="0"/>
                  </a:lnTo>
                  <a:cubicBezTo>
                    <a:pt x="262716" y="0"/>
                    <a:pt x="228600" y="34116"/>
                    <a:pt x="228600" y="76200"/>
                  </a:cubicBezTo>
                  <a:lnTo>
                    <a:pt x="228600" y="228600"/>
                  </a:lnTo>
                  <a:lnTo>
                    <a:pt x="76200" y="228600"/>
                  </a:lnTo>
                  <a:cubicBezTo>
                    <a:pt x="34116" y="228600"/>
                    <a:pt x="0" y="262716"/>
                    <a:pt x="0" y="304800"/>
                  </a:cubicBezTo>
                  <a:lnTo>
                    <a:pt x="0" y="609600"/>
                  </a:lnTo>
                  <a:cubicBezTo>
                    <a:pt x="0" y="651684"/>
                    <a:pt x="34116" y="685800"/>
                    <a:pt x="76200" y="685800"/>
                  </a:cubicBezTo>
                  <a:lnTo>
                    <a:pt x="228600" y="685800"/>
                  </a:lnTo>
                  <a:lnTo>
                    <a:pt x="228600" y="838200"/>
                  </a:lnTo>
                  <a:cubicBezTo>
                    <a:pt x="228600" y="880284"/>
                    <a:pt x="262716" y="914400"/>
                    <a:pt x="304800" y="914400"/>
                  </a:cubicBezTo>
                  <a:lnTo>
                    <a:pt x="609600" y="914400"/>
                  </a:lnTo>
                  <a:cubicBezTo>
                    <a:pt x="651684" y="914400"/>
                    <a:pt x="685800" y="880284"/>
                    <a:pt x="685800" y="838200"/>
                  </a:cubicBezTo>
                  <a:lnTo>
                    <a:pt x="685800" y="685800"/>
                  </a:lnTo>
                  <a:lnTo>
                    <a:pt x="838200" y="685800"/>
                  </a:lnTo>
                  <a:cubicBezTo>
                    <a:pt x="880284" y="685800"/>
                    <a:pt x="914400" y="651684"/>
                    <a:pt x="914400" y="609600"/>
                  </a:cubicBezTo>
                  <a:lnTo>
                    <a:pt x="914400" y="304800"/>
                  </a:lnTo>
                  <a:cubicBezTo>
                    <a:pt x="914400" y="262716"/>
                    <a:pt x="880284" y="228600"/>
                    <a:pt x="838200" y="228600"/>
                  </a:cubicBezTo>
                  <a:lnTo>
                    <a:pt x="685800" y="228600"/>
                  </a:lnTo>
                  <a:lnTo>
                    <a:pt x="685800" y="76200"/>
                  </a:lnTo>
                  <a:cubicBezTo>
                    <a:pt x="685800" y="34116"/>
                    <a:pt x="651684" y="0"/>
                    <a:pt x="609600" y="0"/>
                  </a:cubicBezTo>
                  <a:close/>
                  <a:moveTo>
                    <a:pt x="762000" y="381000"/>
                  </a:moveTo>
                  <a:lnTo>
                    <a:pt x="762000" y="533400"/>
                  </a:lnTo>
                  <a:lnTo>
                    <a:pt x="609600" y="533400"/>
                  </a:lnTo>
                  <a:cubicBezTo>
                    <a:pt x="567516" y="533400"/>
                    <a:pt x="533400" y="567516"/>
                    <a:pt x="533400" y="609600"/>
                  </a:cubicBezTo>
                  <a:lnTo>
                    <a:pt x="533400" y="762000"/>
                  </a:lnTo>
                  <a:lnTo>
                    <a:pt x="381000" y="762000"/>
                  </a:lnTo>
                  <a:lnTo>
                    <a:pt x="381000" y="609600"/>
                  </a:lnTo>
                  <a:cubicBezTo>
                    <a:pt x="381000" y="567516"/>
                    <a:pt x="346884" y="533400"/>
                    <a:pt x="304800" y="533400"/>
                  </a:cubicBezTo>
                  <a:lnTo>
                    <a:pt x="152400" y="533400"/>
                  </a:lnTo>
                  <a:lnTo>
                    <a:pt x="152400" y="381000"/>
                  </a:lnTo>
                  <a:lnTo>
                    <a:pt x="304800" y="381000"/>
                  </a:lnTo>
                  <a:cubicBezTo>
                    <a:pt x="346884" y="381000"/>
                    <a:pt x="381000" y="346884"/>
                    <a:pt x="381000" y="304800"/>
                  </a:cubicBezTo>
                  <a:lnTo>
                    <a:pt x="381000" y="152400"/>
                  </a:lnTo>
                  <a:lnTo>
                    <a:pt x="533400" y="152400"/>
                  </a:lnTo>
                  <a:lnTo>
                    <a:pt x="533400" y="304800"/>
                  </a:lnTo>
                  <a:cubicBezTo>
                    <a:pt x="533400" y="346884"/>
                    <a:pt x="567516" y="381000"/>
                    <a:pt x="609600" y="3810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2" name="Freeform: Shape 3071">
              <a:extLst>
                <a:ext uri="{FF2B5EF4-FFF2-40B4-BE49-F238E27FC236}">
                  <a16:creationId xmlns:a16="http://schemas.microsoft.com/office/drawing/2014/main" id="{BAFA546F-ADED-4110-A586-1F2B5558F154}"/>
                </a:ext>
              </a:extLst>
            </p:cNvPr>
            <p:cNvSpPr/>
            <p:nvPr/>
          </p:nvSpPr>
          <p:spPr>
            <a:xfrm>
              <a:off x="5649912" y="3825868"/>
              <a:ext cx="914400" cy="685800"/>
            </a:xfrm>
            <a:custGeom>
              <a:avLst/>
              <a:gdLst>
                <a:gd name="connsiteX0" fmla="*/ 159744 w 914400"/>
                <a:gd name="connsiteY0" fmla="*/ 520005 h 685800"/>
                <a:gd name="connsiteX1" fmla="*/ 417995 w 914400"/>
                <a:gd name="connsiteY1" fmla="*/ 674948 h 685800"/>
                <a:gd name="connsiteX2" fmla="*/ 496405 w 914400"/>
                <a:gd name="connsiteY2" fmla="*/ 674948 h 685800"/>
                <a:gd name="connsiteX3" fmla="*/ 754656 w 914400"/>
                <a:gd name="connsiteY3" fmla="*/ 520005 h 685800"/>
                <a:gd name="connsiteX4" fmla="*/ 914400 w 914400"/>
                <a:gd name="connsiteY4" fmla="*/ 237855 h 685800"/>
                <a:gd name="connsiteX5" fmla="*/ 676558 w 914400"/>
                <a:gd name="connsiteY5" fmla="*/ 0 h 685800"/>
                <a:gd name="connsiteX6" fmla="*/ 508368 w 914400"/>
                <a:gd name="connsiteY6" fmla="*/ 69663 h 685800"/>
                <a:gd name="connsiteX7" fmla="*/ 457200 w 914400"/>
                <a:gd name="connsiteY7" fmla="*/ 120850 h 685800"/>
                <a:gd name="connsiteX8" fmla="*/ 406032 w 914400"/>
                <a:gd name="connsiteY8" fmla="*/ 69663 h 685800"/>
                <a:gd name="connsiteX9" fmla="*/ 69663 w 914400"/>
                <a:gd name="connsiteY9" fmla="*/ 69666 h 685800"/>
                <a:gd name="connsiteX10" fmla="*/ 0 w 914400"/>
                <a:gd name="connsiteY10" fmla="*/ 237856 h 685800"/>
                <a:gd name="connsiteX11" fmla="*/ 159744 w 914400"/>
                <a:gd name="connsiteY11" fmla="*/ 520005 h 685800"/>
                <a:gd name="connsiteX12" fmla="*/ 237849 w 914400"/>
                <a:gd name="connsiteY12" fmla="*/ 152407 h 685800"/>
                <a:gd name="connsiteX13" fmla="*/ 298257 w 914400"/>
                <a:gd name="connsiteY13" fmla="*/ 177438 h 685800"/>
                <a:gd name="connsiteX14" fmla="*/ 403317 w 914400"/>
                <a:gd name="connsiteY14" fmla="*/ 282490 h 685800"/>
                <a:gd name="connsiteX15" fmla="*/ 511080 w 914400"/>
                <a:gd name="connsiteY15" fmla="*/ 282493 h 685800"/>
                <a:gd name="connsiteX16" fmla="*/ 511083 w 914400"/>
                <a:gd name="connsiteY16" fmla="*/ 282490 h 685800"/>
                <a:gd name="connsiteX17" fmla="*/ 616144 w 914400"/>
                <a:gd name="connsiteY17" fmla="*/ 177438 h 685800"/>
                <a:gd name="connsiteX18" fmla="*/ 736973 w 914400"/>
                <a:gd name="connsiteY18" fmla="*/ 177433 h 685800"/>
                <a:gd name="connsiteX19" fmla="*/ 762000 w 914400"/>
                <a:gd name="connsiteY19" fmla="*/ 237855 h 685800"/>
                <a:gd name="connsiteX20" fmla="*/ 676275 w 914400"/>
                <a:gd name="connsiteY20" fmla="*/ 389303 h 685800"/>
                <a:gd name="connsiteX21" fmla="*/ 457200 w 914400"/>
                <a:gd name="connsiteY21" fmla="*/ 520748 h 685800"/>
                <a:gd name="connsiteX22" fmla="*/ 238125 w 914400"/>
                <a:gd name="connsiteY22" fmla="*/ 389303 h 685800"/>
                <a:gd name="connsiteX23" fmla="*/ 152400 w 914400"/>
                <a:gd name="connsiteY23" fmla="*/ 237856 h 685800"/>
                <a:gd name="connsiteX24" fmla="*/ 237849 w 914400"/>
                <a:gd name="connsiteY24" fmla="*/ 152407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14400" h="685800">
                  <a:moveTo>
                    <a:pt x="159744" y="520005"/>
                  </a:moveTo>
                  <a:lnTo>
                    <a:pt x="417995" y="674948"/>
                  </a:lnTo>
                  <a:cubicBezTo>
                    <a:pt x="442127" y="689427"/>
                    <a:pt x="472274" y="689427"/>
                    <a:pt x="496405" y="674948"/>
                  </a:cubicBezTo>
                  <a:lnTo>
                    <a:pt x="754656" y="520005"/>
                  </a:lnTo>
                  <a:cubicBezTo>
                    <a:pt x="853517" y="460299"/>
                    <a:pt x="914070" y="353346"/>
                    <a:pt x="914400" y="237855"/>
                  </a:cubicBezTo>
                  <a:cubicBezTo>
                    <a:pt x="914404" y="106495"/>
                    <a:pt x="807918" y="3"/>
                    <a:pt x="676558" y="0"/>
                  </a:cubicBezTo>
                  <a:cubicBezTo>
                    <a:pt x="613475" y="-2"/>
                    <a:pt x="552975" y="25057"/>
                    <a:pt x="508368" y="69663"/>
                  </a:cubicBezTo>
                  <a:lnTo>
                    <a:pt x="457200" y="120850"/>
                  </a:lnTo>
                  <a:lnTo>
                    <a:pt x="406032" y="69663"/>
                  </a:lnTo>
                  <a:cubicBezTo>
                    <a:pt x="313145" y="-23222"/>
                    <a:pt x="162548" y="-23221"/>
                    <a:pt x="69663" y="69666"/>
                  </a:cubicBezTo>
                  <a:cubicBezTo>
                    <a:pt x="25057" y="114273"/>
                    <a:pt x="-2" y="174772"/>
                    <a:pt x="0" y="237856"/>
                  </a:cubicBezTo>
                  <a:cubicBezTo>
                    <a:pt x="330" y="353346"/>
                    <a:pt x="60883" y="460299"/>
                    <a:pt x="159744" y="520005"/>
                  </a:cubicBezTo>
                  <a:close/>
                  <a:moveTo>
                    <a:pt x="237849" y="152407"/>
                  </a:moveTo>
                  <a:cubicBezTo>
                    <a:pt x="260520" y="152348"/>
                    <a:pt x="282272" y="161362"/>
                    <a:pt x="298257" y="177438"/>
                  </a:cubicBezTo>
                  <a:lnTo>
                    <a:pt x="403317" y="282490"/>
                  </a:lnTo>
                  <a:cubicBezTo>
                    <a:pt x="433074" y="312248"/>
                    <a:pt x="481321" y="312250"/>
                    <a:pt x="511080" y="282493"/>
                  </a:cubicBezTo>
                  <a:cubicBezTo>
                    <a:pt x="511081" y="282492"/>
                    <a:pt x="511082" y="282491"/>
                    <a:pt x="511083" y="282490"/>
                  </a:cubicBezTo>
                  <a:lnTo>
                    <a:pt x="616144" y="177438"/>
                  </a:lnTo>
                  <a:cubicBezTo>
                    <a:pt x="649509" y="144071"/>
                    <a:pt x="703606" y="144069"/>
                    <a:pt x="736973" y="177433"/>
                  </a:cubicBezTo>
                  <a:cubicBezTo>
                    <a:pt x="752999" y="193458"/>
                    <a:pt x="762001" y="215192"/>
                    <a:pt x="762000" y="237855"/>
                  </a:cubicBezTo>
                  <a:cubicBezTo>
                    <a:pt x="761827" y="299842"/>
                    <a:pt x="729332" y="357250"/>
                    <a:pt x="676275" y="389303"/>
                  </a:cubicBezTo>
                  <a:lnTo>
                    <a:pt x="457200" y="520748"/>
                  </a:lnTo>
                  <a:lnTo>
                    <a:pt x="238125" y="389303"/>
                  </a:lnTo>
                  <a:cubicBezTo>
                    <a:pt x="185068" y="357250"/>
                    <a:pt x="152573" y="299843"/>
                    <a:pt x="152400" y="237856"/>
                  </a:cubicBezTo>
                  <a:cubicBezTo>
                    <a:pt x="152453" y="190685"/>
                    <a:pt x="190678" y="152459"/>
                    <a:pt x="237849" y="15240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3" name="Freeform: Shape 3072">
              <a:extLst>
                <a:ext uri="{FF2B5EF4-FFF2-40B4-BE49-F238E27FC236}">
                  <a16:creationId xmlns:a16="http://schemas.microsoft.com/office/drawing/2014/main" id="{830EDE17-2797-495B-A8B5-CB01720A5843}"/>
                </a:ext>
              </a:extLst>
            </p:cNvPr>
            <p:cNvSpPr/>
            <p:nvPr/>
          </p:nvSpPr>
          <p:spPr>
            <a:xfrm>
              <a:off x="3287712" y="930275"/>
              <a:ext cx="3505200" cy="4191000"/>
            </a:xfrm>
            <a:custGeom>
              <a:avLst/>
              <a:gdLst>
                <a:gd name="connsiteX0" fmla="*/ 762000 w 3505200"/>
                <a:gd name="connsiteY0" fmla="*/ 2971800 h 4191000"/>
                <a:gd name="connsiteX1" fmla="*/ 609600 w 3505200"/>
                <a:gd name="connsiteY1" fmla="*/ 2971800 h 4191000"/>
                <a:gd name="connsiteX2" fmla="*/ 0 w 3505200"/>
                <a:gd name="connsiteY2" fmla="*/ 3581400 h 4191000"/>
                <a:gd name="connsiteX3" fmla="*/ 609600 w 3505200"/>
                <a:gd name="connsiteY3" fmla="*/ 4191000 h 4191000"/>
                <a:gd name="connsiteX4" fmla="*/ 666750 w 3505200"/>
                <a:gd name="connsiteY4" fmla="*/ 4191000 h 4191000"/>
                <a:gd name="connsiteX5" fmla="*/ 1219200 w 3505200"/>
                <a:gd name="connsiteY5" fmla="*/ 3638550 h 4191000"/>
                <a:gd name="connsiteX6" fmla="*/ 1219200 w 3505200"/>
                <a:gd name="connsiteY6" fmla="*/ 3429000 h 4191000"/>
                <a:gd name="connsiteX7" fmla="*/ 2172919 w 3505200"/>
                <a:gd name="connsiteY7" fmla="*/ 3429000 h 4191000"/>
                <a:gd name="connsiteX8" fmla="*/ 3048098 w 3505200"/>
                <a:gd name="connsiteY8" fmla="*/ 3846979 h 4191000"/>
                <a:gd name="connsiteX9" fmla="*/ 3466076 w 3505200"/>
                <a:gd name="connsiteY9" fmla="*/ 2971800 h 4191000"/>
                <a:gd name="connsiteX10" fmla="*/ 2590898 w 3505200"/>
                <a:gd name="connsiteY10" fmla="*/ 2553822 h 4191000"/>
                <a:gd name="connsiteX11" fmla="*/ 2172919 w 3505200"/>
                <a:gd name="connsiteY11" fmla="*/ 2971800 h 4191000"/>
                <a:gd name="connsiteX12" fmla="*/ 1219200 w 3505200"/>
                <a:gd name="connsiteY12" fmla="*/ 2971800 h 4191000"/>
                <a:gd name="connsiteX13" fmla="*/ 1219200 w 3505200"/>
                <a:gd name="connsiteY13" fmla="*/ 1723768 h 4191000"/>
                <a:gd name="connsiteX14" fmla="*/ 1905000 w 3505200"/>
                <a:gd name="connsiteY14" fmla="*/ 838200 h 4191000"/>
                <a:gd name="connsiteX15" fmla="*/ 1905000 w 3505200"/>
                <a:gd name="connsiteY15" fmla="*/ 533400 h 4191000"/>
                <a:gd name="connsiteX16" fmla="*/ 1828800 w 3505200"/>
                <a:gd name="connsiteY16" fmla="*/ 457200 h 4191000"/>
                <a:gd name="connsiteX17" fmla="*/ 1752600 w 3505200"/>
                <a:gd name="connsiteY17" fmla="*/ 457200 h 4191000"/>
                <a:gd name="connsiteX18" fmla="*/ 1752600 w 3505200"/>
                <a:gd name="connsiteY18" fmla="*/ 76200 h 4191000"/>
                <a:gd name="connsiteX19" fmla="*/ 1676400 w 3505200"/>
                <a:gd name="connsiteY19" fmla="*/ 0 h 4191000"/>
                <a:gd name="connsiteX20" fmla="*/ 1524000 w 3505200"/>
                <a:gd name="connsiteY20" fmla="*/ 0 h 4191000"/>
                <a:gd name="connsiteX21" fmla="*/ 1524000 w 3505200"/>
                <a:gd name="connsiteY21" fmla="*/ 152400 h 4191000"/>
                <a:gd name="connsiteX22" fmla="*/ 1600200 w 3505200"/>
                <a:gd name="connsiteY22" fmla="*/ 152400 h 4191000"/>
                <a:gd name="connsiteX23" fmla="*/ 1600200 w 3505200"/>
                <a:gd name="connsiteY23" fmla="*/ 457200 h 4191000"/>
                <a:gd name="connsiteX24" fmla="*/ 1524000 w 3505200"/>
                <a:gd name="connsiteY24" fmla="*/ 457200 h 4191000"/>
                <a:gd name="connsiteX25" fmla="*/ 1447800 w 3505200"/>
                <a:gd name="connsiteY25" fmla="*/ 533400 h 4191000"/>
                <a:gd name="connsiteX26" fmla="*/ 1447800 w 3505200"/>
                <a:gd name="connsiteY26" fmla="*/ 838200 h 4191000"/>
                <a:gd name="connsiteX27" fmla="*/ 990600 w 3505200"/>
                <a:gd name="connsiteY27" fmla="*/ 1295400 h 4191000"/>
                <a:gd name="connsiteX28" fmla="*/ 533400 w 3505200"/>
                <a:gd name="connsiteY28" fmla="*/ 838200 h 4191000"/>
                <a:gd name="connsiteX29" fmla="*/ 533400 w 3505200"/>
                <a:gd name="connsiteY29" fmla="*/ 609600 h 4191000"/>
                <a:gd name="connsiteX30" fmla="*/ 457200 w 3505200"/>
                <a:gd name="connsiteY30" fmla="*/ 533400 h 4191000"/>
                <a:gd name="connsiteX31" fmla="*/ 381000 w 3505200"/>
                <a:gd name="connsiteY31" fmla="*/ 533400 h 4191000"/>
                <a:gd name="connsiteX32" fmla="*/ 381000 w 3505200"/>
                <a:gd name="connsiteY32" fmla="*/ 152400 h 4191000"/>
                <a:gd name="connsiteX33" fmla="*/ 457200 w 3505200"/>
                <a:gd name="connsiteY33" fmla="*/ 152400 h 4191000"/>
                <a:gd name="connsiteX34" fmla="*/ 457200 w 3505200"/>
                <a:gd name="connsiteY34" fmla="*/ 0 h 4191000"/>
                <a:gd name="connsiteX35" fmla="*/ 304800 w 3505200"/>
                <a:gd name="connsiteY35" fmla="*/ 0 h 4191000"/>
                <a:gd name="connsiteX36" fmla="*/ 228600 w 3505200"/>
                <a:gd name="connsiteY36" fmla="*/ 76200 h 4191000"/>
                <a:gd name="connsiteX37" fmla="*/ 228600 w 3505200"/>
                <a:gd name="connsiteY37" fmla="*/ 533400 h 4191000"/>
                <a:gd name="connsiteX38" fmla="*/ 152400 w 3505200"/>
                <a:gd name="connsiteY38" fmla="*/ 533400 h 4191000"/>
                <a:gd name="connsiteX39" fmla="*/ 76200 w 3505200"/>
                <a:gd name="connsiteY39" fmla="*/ 609600 h 4191000"/>
                <a:gd name="connsiteX40" fmla="*/ 76200 w 3505200"/>
                <a:gd name="connsiteY40" fmla="*/ 838200 h 4191000"/>
                <a:gd name="connsiteX41" fmla="*/ 762000 w 3505200"/>
                <a:gd name="connsiteY41" fmla="*/ 1723768 h 4191000"/>
                <a:gd name="connsiteX42" fmla="*/ 1066800 w 3505200"/>
                <a:gd name="connsiteY42" fmla="*/ 3638550 h 4191000"/>
                <a:gd name="connsiteX43" fmla="*/ 666750 w 3505200"/>
                <a:gd name="connsiteY43" fmla="*/ 4038600 h 4191000"/>
                <a:gd name="connsiteX44" fmla="*/ 609600 w 3505200"/>
                <a:gd name="connsiteY44" fmla="*/ 4038600 h 4191000"/>
                <a:gd name="connsiteX45" fmla="*/ 152400 w 3505200"/>
                <a:gd name="connsiteY45" fmla="*/ 3581400 h 4191000"/>
                <a:gd name="connsiteX46" fmla="*/ 609600 w 3505200"/>
                <a:gd name="connsiteY46" fmla="*/ 3124200 h 4191000"/>
                <a:gd name="connsiteX47" fmla="*/ 762000 w 3505200"/>
                <a:gd name="connsiteY47" fmla="*/ 3124200 h 4191000"/>
                <a:gd name="connsiteX48" fmla="*/ 762000 w 3505200"/>
                <a:gd name="connsiteY48" fmla="*/ 3276600 h 4191000"/>
                <a:gd name="connsiteX49" fmla="*/ 609600 w 3505200"/>
                <a:gd name="connsiteY49" fmla="*/ 3276600 h 4191000"/>
                <a:gd name="connsiteX50" fmla="*/ 304714 w 3505200"/>
                <a:gd name="connsiteY50" fmla="*/ 3581314 h 4191000"/>
                <a:gd name="connsiteX51" fmla="*/ 590550 w 3505200"/>
                <a:gd name="connsiteY51" fmla="*/ 3885609 h 4191000"/>
                <a:gd name="connsiteX52" fmla="*/ 600075 w 3505200"/>
                <a:gd name="connsiteY52" fmla="*/ 3886200 h 4191000"/>
                <a:gd name="connsiteX53" fmla="*/ 609600 w 3505200"/>
                <a:gd name="connsiteY53" fmla="*/ 3886200 h 4191000"/>
                <a:gd name="connsiteX54" fmla="*/ 618830 w 3505200"/>
                <a:gd name="connsiteY54" fmla="*/ 3885648 h 4191000"/>
                <a:gd name="connsiteX55" fmla="*/ 914400 w 3505200"/>
                <a:gd name="connsiteY55" fmla="*/ 3571875 h 4191000"/>
                <a:gd name="connsiteX56" fmla="*/ 914400 w 3505200"/>
                <a:gd name="connsiteY56" fmla="*/ 2057400 h 4191000"/>
                <a:gd name="connsiteX57" fmla="*/ 1066800 w 3505200"/>
                <a:gd name="connsiteY57" fmla="*/ 2057400 h 4191000"/>
                <a:gd name="connsiteX58" fmla="*/ 762000 w 3505200"/>
                <a:gd name="connsiteY58" fmla="*/ 3429000 h 4191000"/>
                <a:gd name="connsiteX59" fmla="*/ 762000 w 3505200"/>
                <a:gd name="connsiteY59" fmla="*/ 3571875 h 4191000"/>
                <a:gd name="connsiteX60" fmla="*/ 604914 w 3505200"/>
                <a:gd name="connsiteY60" fmla="*/ 3733724 h 4191000"/>
                <a:gd name="connsiteX61" fmla="*/ 457407 w 3505200"/>
                <a:gd name="connsiteY61" fmla="*/ 3576583 h 4191000"/>
                <a:gd name="connsiteX62" fmla="*/ 609600 w 3505200"/>
                <a:gd name="connsiteY62" fmla="*/ 3429000 h 4191000"/>
                <a:gd name="connsiteX63" fmla="*/ 2819400 w 3505200"/>
                <a:gd name="connsiteY63" fmla="*/ 2667000 h 4191000"/>
                <a:gd name="connsiteX64" fmla="*/ 3352800 w 3505200"/>
                <a:gd name="connsiteY64" fmla="*/ 3200400 h 4191000"/>
                <a:gd name="connsiteX65" fmla="*/ 2819400 w 3505200"/>
                <a:gd name="connsiteY65" fmla="*/ 3733800 h 4191000"/>
                <a:gd name="connsiteX66" fmla="*/ 2286000 w 3505200"/>
                <a:gd name="connsiteY66" fmla="*/ 3200400 h 4191000"/>
                <a:gd name="connsiteX67" fmla="*/ 2819400 w 3505200"/>
                <a:gd name="connsiteY67" fmla="*/ 2667000 h 4191000"/>
                <a:gd name="connsiteX68" fmla="*/ 2133600 w 3505200"/>
                <a:gd name="connsiteY68" fmla="*/ 3124200 h 4191000"/>
                <a:gd name="connsiteX69" fmla="*/ 2133600 w 3505200"/>
                <a:gd name="connsiteY69" fmla="*/ 3276600 h 4191000"/>
                <a:gd name="connsiteX70" fmla="*/ 1981200 w 3505200"/>
                <a:gd name="connsiteY70" fmla="*/ 3276600 h 4191000"/>
                <a:gd name="connsiteX71" fmla="*/ 1981200 w 3505200"/>
                <a:gd name="connsiteY71" fmla="*/ 3124200 h 4191000"/>
                <a:gd name="connsiteX72" fmla="*/ 1828800 w 3505200"/>
                <a:gd name="connsiteY72" fmla="*/ 3124200 h 4191000"/>
                <a:gd name="connsiteX73" fmla="*/ 1828800 w 3505200"/>
                <a:gd name="connsiteY73" fmla="*/ 3276600 h 4191000"/>
                <a:gd name="connsiteX74" fmla="*/ 1219200 w 3505200"/>
                <a:gd name="connsiteY74" fmla="*/ 3276600 h 4191000"/>
                <a:gd name="connsiteX75" fmla="*/ 1219200 w 3505200"/>
                <a:gd name="connsiteY75" fmla="*/ 3124200 h 4191000"/>
                <a:gd name="connsiteX76" fmla="*/ 228600 w 3505200"/>
                <a:gd name="connsiteY76" fmla="*/ 838200 h 4191000"/>
                <a:gd name="connsiteX77" fmla="*/ 228600 w 3505200"/>
                <a:gd name="connsiteY77" fmla="*/ 685800 h 4191000"/>
                <a:gd name="connsiteX78" fmla="*/ 381000 w 3505200"/>
                <a:gd name="connsiteY78" fmla="*/ 685800 h 4191000"/>
                <a:gd name="connsiteX79" fmla="*/ 381000 w 3505200"/>
                <a:gd name="connsiteY79" fmla="*/ 838200 h 4191000"/>
                <a:gd name="connsiteX80" fmla="*/ 990600 w 3505200"/>
                <a:gd name="connsiteY80" fmla="*/ 1447800 h 4191000"/>
                <a:gd name="connsiteX81" fmla="*/ 1600200 w 3505200"/>
                <a:gd name="connsiteY81" fmla="*/ 838200 h 4191000"/>
                <a:gd name="connsiteX82" fmla="*/ 1600200 w 3505200"/>
                <a:gd name="connsiteY82" fmla="*/ 609600 h 4191000"/>
                <a:gd name="connsiteX83" fmla="*/ 1752600 w 3505200"/>
                <a:gd name="connsiteY83" fmla="*/ 609600 h 4191000"/>
                <a:gd name="connsiteX84" fmla="*/ 1752600 w 3505200"/>
                <a:gd name="connsiteY84" fmla="*/ 838200 h 4191000"/>
                <a:gd name="connsiteX85" fmla="*/ 1129236 w 3505200"/>
                <a:gd name="connsiteY85" fmla="*/ 1587599 h 4191000"/>
                <a:gd name="connsiteX86" fmla="*/ 1066800 w 3505200"/>
                <a:gd name="connsiteY86" fmla="*/ 1662541 h 4191000"/>
                <a:gd name="connsiteX87" fmla="*/ 1066800 w 3505200"/>
                <a:gd name="connsiteY87" fmla="*/ 1905000 h 4191000"/>
                <a:gd name="connsiteX88" fmla="*/ 914400 w 3505200"/>
                <a:gd name="connsiteY88" fmla="*/ 1905000 h 4191000"/>
                <a:gd name="connsiteX89" fmla="*/ 914400 w 3505200"/>
                <a:gd name="connsiteY89" fmla="*/ 1662541 h 4191000"/>
                <a:gd name="connsiteX90" fmla="*/ 851964 w 3505200"/>
                <a:gd name="connsiteY90" fmla="*/ 1587599 h 4191000"/>
                <a:gd name="connsiteX91" fmla="*/ 228600 w 3505200"/>
                <a:gd name="connsiteY91" fmla="*/ 838200 h 41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505200" h="4191000">
                  <a:moveTo>
                    <a:pt x="762000" y="2971800"/>
                  </a:moveTo>
                  <a:lnTo>
                    <a:pt x="609600" y="2971800"/>
                  </a:lnTo>
                  <a:cubicBezTo>
                    <a:pt x="272927" y="2971800"/>
                    <a:pt x="0" y="3244727"/>
                    <a:pt x="0" y="3581400"/>
                  </a:cubicBezTo>
                  <a:cubicBezTo>
                    <a:pt x="0" y="3918073"/>
                    <a:pt x="272927" y="4191000"/>
                    <a:pt x="609600" y="4191000"/>
                  </a:cubicBezTo>
                  <a:lnTo>
                    <a:pt x="666750" y="4191000"/>
                  </a:lnTo>
                  <a:cubicBezTo>
                    <a:pt x="971716" y="4190654"/>
                    <a:pt x="1218854" y="3943516"/>
                    <a:pt x="1219200" y="3638550"/>
                  </a:cubicBezTo>
                  <a:lnTo>
                    <a:pt x="1219200" y="3429000"/>
                  </a:lnTo>
                  <a:lnTo>
                    <a:pt x="2172919" y="3429000"/>
                  </a:lnTo>
                  <a:cubicBezTo>
                    <a:pt x="2299171" y="3786095"/>
                    <a:pt x="2691002" y="3973231"/>
                    <a:pt x="3048098" y="3846979"/>
                  </a:cubicBezTo>
                  <a:cubicBezTo>
                    <a:pt x="3405193" y="3720727"/>
                    <a:pt x="3592329" y="3328896"/>
                    <a:pt x="3466076" y="2971800"/>
                  </a:cubicBezTo>
                  <a:cubicBezTo>
                    <a:pt x="3339824" y="2614705"/>
                    <a:pt x="2947993" y="2427569"/>
                    <a:pt x="2590898" y="2553822"/>
                  </a:cubicBezTo>
                  <a:cubicBezTo>
                    <a:pt x="2395596" y="2622871"/>
                    <a:pt x="2241969" y="2776498"/>
                    <a:pt x="2172919" y="2971800"/>
                  </a:cubicBezTo>
                  <a:lnTo>
                    <a:pt x="1219200" y="2971800"/>
                  </a:lnTo>
                  <a:lnTo>
                    <a:pt x="1219200" y="1723768"/>
                  </a:lnTo>
                  <a:cubicBezTo>
                    <a:pt x="1623104" y="1619668"/>
                    <a:pt x="1905275" y="1255303"/>
                    <a:pt x="1905000" y="838200"/>
                  </a:cubicBezTo>
                  <a:lnTo>
                    <a:pt x="1905000" y="533400"/>
                  </a:lnTo>
                  <a:cubicBezTo>
                    <a:pt x="1905000" y="491316"/>
                    <a:pt x="1870884" y="457200"/>
                    <a:pt x="1828800" y="457200"/>
                  </a:cubicBezTo>
                  <a:lnTo>
                    <a:pt x="1752600" y="457200"/>
                  </a:lnTo>
                  <a:lnTo>
                    <a:pt x="1752600" y="76200"/>
                  </a:lnTo>
                  <a:cubicBezTo>
                    <a:pt x="1752600" y="34116"/>
                    <a:pt x="1718484" y="0"/>
                    <a:pt x="1676400" y="0"/>
                  </a:cubicBezTo>
                  <a:lnTo>
                    <a:pt x="1524000" y="0"/>
                  </a:lnTo>
                  <a:lnTo>
                    <a:pt x="1524000" y="152400"/>
                  </a:lnTo>
                  <a:lnTo>
                    <a:pt x="1600200" y="152400"/>
                  </a:lnTo>
                  <a:lnTo>
                    <a:pt x="1600200" y="457200"/>
                  </a:lnTo>
                  <a:lnTo>
                    <a:pt x="1524000" y="457200"/>
                  </a:lnTo>
                  <a:cubicBezTo>
                    <a:pt x="1481916" y="457200"/>
                    <a:pt x="1447800" y="491316"/>
                    <a:pt x="1447800" y="533400"/>
                  </a:cubicBezTo>
                  <a:lnTo>
                    <a:pt x="1447800" y="838200"/>
                  </a:lnTo>
                  <a:cubicBezTo>
                    <a:pt x="1447800" y="1090705"/>
                    <a:pt x="1243105" y="1295400"/>
                    <a:pt x="990600" y="1295400"/>
                  </a:cubicBezTo>
                  <a:cubicBezTo>
                    <a:pt x="738095" y="1295400"/>
                    <a:pt x="533400" y="1090705"/>
                    <a:pt x="533400" y="838200"/>
                  </a:cubicBezTo>
                  <a:lnTo>
                    <a:pt x="533400" y="609600"/>
                  </a:lnTo>
                  <a:cubicBezTo>
                    <a:pt x="533400" y="567516"/>
                    <a:pt x="499284" y="533400"/>
                    <a:pt x="457200" y="533400"/>
                  </a:cubicBezTo>
                  <a:lnTo>
                    <a:pt x="381000" y="533400"/>
                  </a:lnTo>
                  <a:lnTo>
                    <a:pt x="381000" y="152400"/>
                  </a:lnTo>
                  <a:lnTo>
                    <a:pt x="457200" y="152400"/>
                  </a:lnTo>
                  <a:lnTo>
                    <a:pt x="457200" y="0"/>
                  </a:lnTo>
                  <a:lnTo>
                    <a:pt x="304800" y="0"/>
                  </a:lnTo>
                  <a:cubicBezTo>
                    <a:pt x="262716" y="0"/>
                    <a:pt x="228600" y="34116"/>
                    <a:pt x="228600" y="76200"/>
                  </a:cubicBezTo>
                  <a:lnTo>
                    <a:pt x="228600" y="533400"/>
                  </a:lnTo>
                  <a:lnTo>
                    <a:pt x="152400" y="533400"/>
                  </a:lnTo>
                  <a:cubicBezTo>
                    <a:pt x="110316" y="533400"/>
                    <a:pt x="76200" y="567516"/>
                    <a:pt x="76200" y="609600"/>
                  </a:cubicBezTo>
                  <a:lnTo>
                    <a:pt x="76200" y="838200"/>
                  </a:lnTo>
                  <a:cubicBezTo>
                    <a:pt x="75925" y="1255303"/>
                    <a:pt x="358096" y="1619668"/>
                    <a:pt x="762000" y="1723768"/>
                  </a:cubicBezTo>
                  <a:close/>
                  <a:moveTo>
                    <a:pt x="1066800" y="3638550"/>
                  </a:moveTo>
                  <a:cubicBezTo>
                    <a:pt x="1066553" y="3859389"/>
                    <a:pt x="887589" y="4038353"/>
                    <a:pt x="666750" y="4038600"/>
                  </a:cubicBezTo>
                  <a:lnTo>
                    <a:pt x="609600" y="4038600"/>
                  </a:lnTo>
                  <a:cubicBezTo>
                    <a:pt x="357095" y="4038600"/>
                    <a:pt x="152400" y="3833905"/>
                    <a:pt x="152400" y="3581400"/>
                  </a:cubicBezTo>
                  <a:cubicBezTo>
                    <a:pt x="152400" y="3328895"/>
                    <a:pt x="357095" y="3124200"/>
                    <a:pt x="609600" y="3124200"/>
                  </a:cubicBezTo>
                  <a:lnTo>
                    <a:pt x="762000" y="3124200"/>
                  </a:lnTo>
                  <a:lnTo>
                    <a:pt x="762000" y="3276600"/>
                  </a:lnTo>
                  <a:lnTo>
                    <a:pt x="609600" y="3276600"/>
                  </a:lnTo>
                  <a:cubicBezTo>
                    <a:pt x="441264" y="3276553"/>
                    <a:pt x="304762" y="3412978"/>
                    <a:pt x="304714" y="3581314"/>
                  </a:cubicBezTo>
                  <a:cubicBezTo>
                    <a:pt x="304669" y="3742320"/>
                    <a:pt x="429856" y="3875592"/>
                    <a:pt x="590550" y="3885609"/>
                  </a:cubicBezTo>
                  <a:cubicBezTo>
                    <a:pt x="593710" y="3886005"/>
                    <a:pt x="596891" y="3886202"/>
                    <a:pt x="600075" y="3886200"/>
                  </a:cubicBezTo>
                  <a:lnTo>
                    <a:pt x="609600" y="3886200"/>
                  </a:lnTo>
                  <a:cubicBezTo>
                    <a:pt x="612685" y="3886199"/>
                    <a:pt x="615767" y="3886015"/>
                    <a:pt x="618830" y="3885648"/>
                  </a:cubicBezTo>
                  <a:cubicBezTo>
                    <a:pt x="784756" y="3875525"/>
                    <a:pt x="914200" y="3738110"/>
                    <a:pt x="914400" y="3571875"/>
                  </a:cubicBezTo>
                  <a:lnTo>
                    <a:pt x="914400" y="2057400"/>
                  </a:lnTo>
                  <a:lnTo>
                    <a:pt x="1066800" y="2057400"/>
                  </a:lnTo>
                  <a:close/>
                  <a:moveTo>
                    <a:pt x="762000" y="3429000"/>
                  </a:moveTo>
                  <a:lnTo>
                    <a:pt x="762000" y="3571875"/>
                  </a:lnTo>
                  <a:cubicBezTo>
                    <a:pt x="761898" y="3659378"/>
                    <a:pt x="692374" y="3731009"/>
                    <a:pt x="604914" y="3733724"/>
                  </a:cubicBezTo>
                  <a:cubicBezTo>
                    <a:pt x="520788" y="3731064"/>
                    <a:pt x="454746" y="3660709"/>
                    <a:pt x="457407" y="3576583"/>
                  </a:cubicBezTo>
                  <a:cubicBezTo>
                    <a:pt x="460006" y="3494382"/>
                    <a:pt x="527358" y="3429071"/>
                    <a:pt x="609600" y="3429000"/>
                  </a:cubicBezTo>
                  <a:close/>
                  <a:moveTo>
                    <a:pt x="2819400" y="2667000"/>
                  </a:moveTo>
                  <a:cubicBezTo>
                    <a:pt x="3113989" y="2667000"/>
                    <a:pt x="3352800" y="2905811"/>
                    <a:pt x="3352800" y="3200400"/>
                  </a:cubicBezTo>
                  <a:cubicBezTo>
                    <a:pt x="3352800" y="3494989"/>
                    <a:pt x="3113989" y="3733800"/>
                    <a:pt x="2819400" y="3733800"/>
                  </a:cubicBezTo>
                  <a:cubicBezTo>
                    <a:pt x="2524811" y="3733800"/>
                    <a:pt x="2286000" y="3494989"/>
                    <a:pt x="2286000" y="3200400"/>
                  </a:cubicBezTo>
                  <a:cubicBezTo>
                    <a:pt x="2286331" y="2905949"/>
                    <a:pt x="2524949" y="2667331"/>
                    <a:pt x="2819400" y="2667000"/>
                  </a:cubicBezTo>
                  <a:close/>
                  <a:moveTo>
                    <a:pt x="2133600" y="3124200"/>
                  </a:moveTo>
                  <a:lnTo>
                    <a:pt x="2133600" y="3276600"/>
                  </a:lnTo>
                  <a:lnTo>
                    <a:pt x="1981200" y="3276600"/>
                  </a:lnTo>
                  <a:lnTo>
                    <a:pt x="1981200" y="3124200"/>
                  </a:lnTo>
                  <a:close/>
                  <a:moveTo>
                    <a:pt x="1828800" y="3124200"/>
                  </a:moveTo>
                  <a:lnTo>
                    <a:pt x="1828800" y="3276600"/>
                  </a:lnTo>
                  <a:lnTo>
                    <a:pt x="1219200" y="3276600"/>
                  </a:lnTo>
                  <a:lnTo>
                    <a:pt x="1219200" y="3124200"/>
                  </a:lnTo>
                  <a:close/>
                  <a:moveTo>
                    <a:pt x="228600" y="838200"/>
                  </a:moveTo>
                  <a:lnTo>
                    <a:pt x="228600" y="685800"/>
                  </a:lnTo>
                  <a:lnTo>
                    <a:pt x="381000" y="685800"/>
                  </a:lnTo>
                  <a:lnTo>
                    <a:pt x="381000" y="838200"/>
                  </a:lnTo>
                  <a:cubicBezTo>
                    <a:pt x="381000" y="1174873"/>
                    <a:pt x="653927" y="1447800"/>
                    <a:pt x="990600" y="1447800"/>
                  </a:cubicBezTo>
                  <a:cubicBezTo>
                    <a:pt x="1327273" y="1447800"/>
                    <a:pt x="1600200" y="1174873"/>
                    <a:pt x="1600200" y="838200"/>
                  </a:cubicBezTo>
                  <a:lnTo>
                    <a:pt x="1600200" y="609600"/>
                  </a:lnTo>
                  <a:lnTo>
                    <a:pt x="1752600" y="609600"/>
                  </a:lnTo>
                  <a:lnTo>
                    <a:pt x="1752600" y="838200"/>
                  </a:lnTo>
                  <a:cubicBezTo>
                    <a:pt x="1752905" y="1205706"/>
                    <a:pt x="1490654" y="1520980"/>
                    <a:pt x="1129236" y="1587599"/>
                  </a:cubicBezTo>
                  <a:cubicBezTo>
                    <a:pt x="1093067" y="1594241"/>
                    <a:pt x="1066802" y="1625767"/>
                    <a:pt x="1066800" y="1662541"/>
                  </a:cubicBezTo>
                  <a:lnTo>
                    <a:pt x="1066800" y="1905000"/>
                  </a:lnTo>
                  <a:lnTo>
                    <a:pt x="914400" y="1905000"/>
                  </a:lnTo>
                  <a:lnTo>
                    <a:pt x="914400" y="1662541"/>
                  </a:lnTo>
                  <a:cubicBezTo>
                    <a:pt x="914398" y="1625767"/>
                    <a:pt x="888133" y="1594241"/>
                    <a:pt x="851964" y="1587599"/>
                  </a:cubicBezTo>
                  <a:cubicBezTo>
                    <a:pt x="490546" y="1520980"/>
                    <a:pt x="228295" y="1205706"/>
                    <a:pt x="228600" y="838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074" name="Graphic 64">
            <a:extLst>
              <a:ext uri="{FF2B5EF4-FFF2-40B4-BE49-F238E27FC236}">
                <a16:creationId xmlns:a16="http://schemas.microsoft.com/office/drawing/2014/main" id="{A44399C1-768F-4263-B99A-5DB75613C4AA}"/>
              </a:ext>
            </a:extLst>
          </p:cNvPr>
          <p:cNvGrpSpPr/>
          <p:nvPr/>
        </p:nvGrpSpPr>
        <p:grpSpPr>
          <a:xfrm>
            <a:off x="1390408" y="2310851"/>
            <a:ext cx="720000" cy="720000"/>
            <a:chOff x="2601912" y="396875"/>
            <a:chExt cx="4876800" cy="4876800"/>
          </a:xfrm>
        </p:grpSpPr>
        <p:sp>
          <p:nvSpPr>
            <p:cNvPr id="3075" name="Freeform: Shape 3074">
              <a:extLst>
                <a:ext uri="{FF2B5EF4-FFF2-40B4-BE49-F238E27FC236}">
                  <a16:creationId xmlns:a16="http://schemas.microsoft.com/office/drawing/2014/main" id="{B6A89091-FF65-4787-9F70-20204391DDBA}"/>
                </a:ext>
              </a:extLst>
            </p:cNvPr>
            <p:cNvSpPr/>
            <p:nvPr/>
          </p:nvSpPr>
          <p:spPr>
            <a:xfrm>
              <a:off x="5192712" y="2225533"/>
              <a:ext cx="1981200" cy="2667000"/>
            </a:xfrm>
            <a:custGeom>
              <a:avLst/>
              <a:gdLst>
                <a:gd name="connsiteX0" fmla="*/ 533400 w 1981200"/>
                <a:gd name="connsiteY0" fmla="*/ 2667142 h 2667000"/>
                <a:gd name="connsiteX1" fmla="*/ 1981200 w 1981200"/>
                <a:gd name="connsiteY1" fmla="*/ 2667142 h 2667000"/>
                <a:gd name="connsiteX2" fmla="*/ 1981200 w 1981200"/>
                <a:gd name="connsiteY2" fmla="*/ 1828942 h 2667000"/>
                <a:gd name="connsiteX3" fmla="*/ 1752600 w 1981200"/>
                <a:gd name="connsiteY3" fmla="*/ 1600342 h 2667000"/>
                <a:gd name="connsiteX4" fmla="*/ 1219200 w 1981200"/>
                <a:gd name="connsiteY4" fmla="*/ 1600342 h 2667000"/>
                <a:gd name="connsiteX5" fmla="*/ 1219200 w 1981200"/>
                <a:gd name="connsiteY5" fmla="*/ 1332565 h 2667000"/>
                <a:gd name="connsiteX6" fmla="*/ 1637179 w 1981200"/>
                <a:gd name="connsiteY6" fmla="*/ 457387 h 2667000"/>
                <a:gd name="connsiteX7" fmla="*/ 762000 w 1981200"/>
                <a:gd name="connsiteY7" fmla="*/ 39408 h 2667000"/>
                <a:gd name="connsiteX8" fmla="*/ 344021 w 1981200"/>
                <a:gd name="connsiteY8" fmla="*/ 914587 h 2667000"/>
                <a:gd name="connsiteX9" fmla="*/ 762000 w 1981200"/>
                <a:gd name="connsiteY9" fmla="*/ 1332566 h 2667000"/>
                <a:gd name="connsiteX10" fmla="*/ 762000 w 1981200"/>
                <a:gd name="connsiteY10" fmla="*/ 1600342 h 2667000"/>
                <a:gd name="connsiteX11" fmla="*/ 228600 w 1981200"/>
                <a:gd name="connsiteY11" fmla="*/ 1600342 h 2667000"/>
                <a:gd name="connsiteX12" fmla="*/ 0 w 1981200"/>
                <a:gd name="connsiteY12" fmla="*/ 1828942 h 2667000"/>
                <a:gd name="connsiteX13" fmla="*/ 0 w 1981200"/>
                <a:gd name="connsiteY13" fmla="*/ 2667142 h 2667000"/>
                <a:gd name="connsiteX14" fmla="*/ 533400 w 1981200"/>
                <a:gd name="connsiteY14" fmla="*/ 2667142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81200" h="2667000">
                  <a:moveTo>
                    <a:pt x="533400" y="2667142"/>
                  </a:moveTo>
                  <a:lnTo>
                    <a:pt x="1981200" y="2667142"/>
                  </a:lnTo>
                  <a:lnTo>
                    <a:pt x="1981200" y="1828942"/>
                  </a:lnTo>
                  <a:cubicBezTo>
                    <a:pt x="1981200" y="1702690"/>
                    <a:pt x="1878852" y="1600342"/>
                    <a:pt x="1752600" y="1600342"/>
                  </a:cubicBezTo>
                  <a:lnTo>
                    <a:pt x="1219200" y="1600342"/>
                  </a:lnTo>
                  <a:lnTo>
                    <a:pt x="1219200" y="1332565"/>
                  </a:lnTo>
                  <a:cubicBezTo>
                    <a:pt x="1576295" y="1206313"/>
                    <a:pt x="1763431" y="814482"/>
                    <a:pt x="1637179" y="457387"/>
                  </a:cubicBezTo>
                  <a:cubicBezTo>
                    <a:pt x="1510926" y="100292"/>
                    <a:pt x="1119096" y="-86844"/>
                    <a:pt x="762000" y="39408"/>
                  </a:cubicBezTo>
                  <a:cubicBezTo>
                    <a:pt x="404905" y="165661"/>
                    <a:pt x="217769" y="557492"/>
                    <a:pt x="344021" y="914587"/>
                  </a:cubicBezTo>
                  <a:cubicBezTo>
                    <a:pt x="413071" y="1109889"/>
                    <a:pt x="566698" y="1263516"/>
                    <a:pt x="762000" y="1332566"/>
                  </a:cubicBezTo>
                  <a:lnTo>
                    <a:pt x="762000" y="1600342"/>
                  </a:lnTo>
                  <a:lnTo>
                    <a:pt x="228600" y="1600342"/>
                  </a:lnTo>
                  <a:cubicBezTo>
                    <a:pt x="102348" y="1600342"/>
                    <a:pt x="0" y="1702690"/>
                    <a:pt x="0" y="1828942"/>
                  </a:cubicBezTo>
                  <a:lnTo>
                    <a:pt x="0" y="2667142"/>
                  </a:lnTo>
                  <a:lnTo>
                    <a:pt x="533400" y="2667142"/>
                  </a:lnTo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6" name="Freeform: Shape 3075">
              <a:extLst>
                <a:ext uri="{FF2B5EF4-FFF2-40B4-BE49-F238E27FC236}">
                  <a16:creationId xmlns:a16="http://schemas.microsoft.com/office/drawing/2014/main" id="{E2370AC3-E146-41B1-889E-FAC2E79DA1F0}"/>
                </a:ext>
              </a:extLst>
            </p:cNvPr>
            <p:cNvSpPr/>
            <p:nvPr/>
          </p:nvSpPr>
          <p:spPr>
            <a:xfrm>
              <a:off x="3440112" y="701643"/>
              <a:ext cx="1524000" cy="1752600"/>
            </a:xfrm>
            <a:custGeom>
              <a:avLst/>
              <a:gdLst>
                <a:gd name="connsiteX0" fmla="*/ 1524000 w 1524000"/>
                <a:gd name="connsiteY0" fmla="*/ 762032 h 1752600"/>
                <a:gd name="connsiteX1" fmla="*/ 762032 w 1524000"/>
                <a:gd name="connsiteY1" fmla="*/ 0 h 1752600"/>
                <a:gd name="connsiteX2" fmla="*/ 0 w 1524000"/>
                <a:gd name="connsiteY2" fmla="*/ 761968 h 1752600"/>
                <a:gd name="connsiteX3" fmla="*/ 597618 w 1524000"/>
                <a:gd name="connsiteY3" fmla="*/ 1506058 h 1752600"/>
                <a:gd name="connsiteX4" fmla="*/ 762000 w 1524000"/>
                <a:gd name="connsiteY4" fmla="*/ 1752632 h 1752600"/>
                <a:gd name="connsiteX5" fmla="*/ 926383 w 1524000"/>
                <a:gd name="connsiteY5" fmla="*/ 1506058 h 1752600"/>
                <a:gd name="connsiteX6" fmla="*/ 1524000 w 1524000"/>
                <a:gd name="connsiteY6" fmla="*/ 762032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0" h="1752600">
                  <a:moveTo>
                    <a:pt x="1524000" y="762032"/>
                  </a:moveTo>
                  <a:cubicBezTo>
                    <a:pt x="1524018" y="341191"/>
                    <a:pt x="1182873" y="18"/>
                    <a:pt x="762032" y="0"/>
                  </a:cubicBezTo>
                  <a:cubicBezTo>
                    <a:pt x="341191" y="-18"/>
                    <a:pt x="18" y="341127"/>
                    <a:pt x="0" y="761968"/>
                  </a:cubicBezTo>
                  <a:cubicBezTo>
                    <a:pt x="-15" y="1119481"/>
                    <a:pt x="248523" y="1428934"/>
                    <a:pt x="597618" y="1506058"/>
                  </a:cubicBezTo>
                  <a:lnTo>
                    <a:pt x="762000" y="1752632"/>
                  </a:lnTo>
                  <a:lnTo>
                    <a:pt x="926383" y="1506058"/>
                  </a:lnTo>
                  <a:cubicBezTo>
                    <a:pt x="1275424" y="1428890"/>
                    <a:pt x="1523931" y="1119502"/>
                    <a:pt x="1524000" y="762032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7" name="Freeform: Shape 3076">
              <a:extLst>
                <a:ext uri="{FF2B5EF4-FFF2-40B4-BE49-F238E27FC236}">
                  <a16:creationId xmlns:a16="http://schemas.microsoft.com/office/drawing/2014/main" id="{E69476A9-B87D-4DBF-9D74-105F67A2F226}"/>
                </a:ext>
              </a:extLst>
            </p:cNvPr>
            <p:cNvSpPr/>
            <p:nvPr/>
          </p:nvSpPr>
          <p:spPr>
            <a:xfrm>
              <a:off x="4735512" y="2682875"/>
              <a:ext cx="304800" cy="762000"/>
            </a:xfrm>
            <a:custGeom>
              <a:avLst/>
              <a:gdLst>
                <a:gd name="connsiteX0" fmla="*/ 0 w 304800"/>
                <a:gd name="connsiteY0" fmla="*/ 0 h 762000"/>
                <a:gd name="connsiteX1" fmla="*/ 304800 w 304800"/>
                <a:gd name="connsiteY1" fmla="*/ 0 h 762000"/>
                <a:gd name="connsiteX2" fmla="*/ 304800 w 304800"/>
                <a:gd name="connsiteY2" fmla="*/ 762000 h 762000"/>
                <a:gd name="connsiteX3" fmla="*/ 0 w 304800"/>
                <a:gd name="connsiteY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762000">
                  <a:moveTo>
                    <a:pt x="0" y="0"/>
                  </a:moveTo>
                  <a:lnTo>
                    <a:pt x="304800" y="0"/>
                  </a:lnTo>
                  <a:lnTo>
                    <a:pt x="304800" y="762000"/>
                  </a:lnTo>
                  <a:lnTo>
                    <a:pt x="0" y="7620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8" name="Freeform: Shape 3077">
              <a:extLst>
                <a:ext uri="{FF2B5EF4-FFF2-40B4-BE49-F238E27FC236}">
                  <a16:creationId xmlns:a16="http://schemas.microsoft.com/office/drawing/2014/main" id="{A21F31D8-D49F-44CE-AFC9-E22551F48515}"/>
                </a:ext>
              </a:extLst>
            </p:cNvPr>
            <p:cNvSpPr/>
            <p:nvPr/>
          </p:nvSpPr>
          <p:spPr>
            <a:xfrm>
              <a:off x="4202112" y="3368675"/>
              <a:ext cx="609600" cy="304800"/>
            </a:xfrm>
            <a:custGeom>
              <a:avLst/>
              <a:gdLst>
                <a:gd name="connsiteX0" fmla="*/ 457200 w 609600"/>
                <a:gd name="connsiteY0" fmla="*/ 304800 h 304800"/>
                <a:gd name="connsiteX1" fmla="*/ 0 w 609600"/>
                <a:gd name="connsiteY1" fmla="*/ 304800 h 304800"/>
                <a:gd name="connsiteX2" fmla="*/ 76200 w 609600"/>
                <a:gd name="connsiteY2" fmla="*/ 0 h 304800"/>
                <a:gd name="connsiteX3" fmla="*/ 457200 w 609600"/>
                <a:gd name="connsiteY3" fmla="*/ 0 h 304800"/>
                <a:gd name="connsiteX4" fmla="*/ 609600 w 609600"/>
                <a:gd name="connsiteY4" fmla="*/ 152400 h 304800"/>
                <a:gd name="connsiteX5" fmla="*/ 609600 w 609600"/>
                <a:gd name="connsiteY5" fmla="*/ 152400 h 304800"/>
                <a:gd name="connsiteX6" fmla="*/ 457200 w 6096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304800">
                  <a:moveTo>
                    <a:pt x="457200" y="304800"/>
                  </a:moveTo>
                  <a:lnTo>
                    <a:pt x="0" y="304800"/>
                  </a:lnTo>
                  <a:lnTo>
                    <a:pt x="76200" y="0"/>
                  </a:lnTo>
                  <a:lnTo>
                    <a:pt x="457200" y="0"/>
                  </a:lnTo>
                  <a:cubicBezTo>
                    <a:pt x="541368" y="0"/>
                    <a:pt x="609600" y="68232"/>
                    <a:pt x="609600" y="152400"/>
                  </a:cubicBezTo>
                  <a:lnTo>
                    <a:pt x="609600" y="152400"/>
                  </a:lnTo>
                  <a:cubicBezTo>
                    <a:pt x="609600" y="236568"/>
                    <a:pt x="541368" y="304800"/>
                    <a:pt x="457200" y="3048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79" name="Freeform: Shape 3078">
              <a:extLst>
                <a:ext uri="{FF2B5EF4-FFF2-40B4-BE49-F238E27FC236}">
                  <a16:creationId xmlns:a16="http://schemas.microsoft.com/office/drawing/2014/main" id="{B1CB9AFA-39E4-491E-A04D-38C29715E505}"/>
                </a:ext>
              </a:extLst>
            </p:cNvPr>
            <p:cNvSpPr/>
            <p:nvPr/>
          </p:nvSpPr>
          <p:spPr>
            <a:xfrm>
              <a:off x="2830512" y="3673475"/>
              <a:ext cx="990600" cy="1143000"/>
            </a:xfrm>
            <a:custGeom>
              <a:avLst/>
              <a:gdLst>
                <a:gd name="connsiteX0" fmla="*/ 781650 w 990600"/>
                <a:gd name="connsiteY0" fmla="*/ 84830 h 1143000"/>
                <a:gd name="connsiteX1" fmla="*/ 533400 w 990600"/>
                <a:gd name="connsiteY1" fmla="*/ 457200 h 1143000"/>
                <a:gd name="connsiteX2" fmla="*/ 0 w 990600"/>
                <a:gd name="connsiteY2" fmla="*/ 457200 h 1143000"/>
                <a:gd name="connsiteX3" fmla="*/ 0 w 990600"/>
                <a:gd name="connsiteY3" fmla="*/ 1143000 h 1143000"/>
                <a:gd name="connsiteX4" fmla="*/ 990600 w 990600"/>
                <a:gd name="connsiteY4" fmla="*/ 1143000 h 1143000"/>
                <a:gd name="connsiteX5" fmla="*/ 990600 w 990600"/>
                <a:gd name="connsiteY5" fmla="*/ 0 h 1143000"/>
                <a:gd name="connsiteX6" fmla="*/ 940118 w 990600"/>
                <a:gd name="connsiteY6" fmla="*/ 0 h 1143000"/>
                <a:gd name="connsiteX7" fmla="*/ 781650 w 990600"/>
                <a:gd name="connsiteY7" fmla="*/ 8483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0600" h="1143000">
                  <a:moveTo>
                    <a:pt x="781650" y="84830"/>
                  </a:moveTo>
                  <a:lnTo>
                    <a:pt x="533400" y="457200"/>
                  </a:lnTo>
                  <a:lnTo>
                    <a:pt x="0" y="457200"/>
                  </a:lnTo>
                  <a:lnTo>
                    <a:pt x="0" y="1143000"/>
                  </a:lnTo>
                  <a:lnTo>
                    <a:pt x="990600" y="1143000"/>
                  </a:lnTo>
                  <a:lnTo>
                    <a:pt x="990600" y="0"/>
                  </a:lnTo>
                  <a:lnTo>
                    <a:pt x="940118" y="0"/>
                  </a:lnTo>
                  <a:cubicBezTo>
                    <a:pt x="876437" y="13"/>
                    <a:pt x="816974" y="31844"/>
                    <a:pt x="781650" y="8483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0" name="Freeform: Shape 3079">
              <a:extLst>
                <a:ext uri="{FF2B5EF4-FFF2-40B4-BE49-F238E27FC236}">
                  <a16:creationId xmlns:a16="http://schemas.microsoft.com/office/drawing/2014/main" id="{A4E1C028-226E-47C4-ADA2-4508E00CD4CB}"/>
                </a:ext>
              </a:extLst>
            </p:cNvPr>
            <p:cNvSpPr/>
            <p:nvPr/>
          </p:nvSpPr>
          <p:spPr>
            <a:xfrm>
              <a:off x="3744912" y="2759075"/>
              <a:ext cx="990600" cy="2057400"/>
            </a:xfrm>
            <a:custGeom>
              <a:avLst/>
              <a:gdLst>
                <a:gd name="connsiteX0" fmla="*/ 76200 w 990600"/>
                <a:gd name="connsiteY0" fmla="*/ 0 h 2057400"/>
                <a:gd name="connsiteX1" fmla="*/ 76200 w 990600"/>
                <a:gd name="connsiteY1" fmla="*/ 609600 h 2057400"/>
                <a:gd name="connsiteX2" fmla="*/ 0 w 990600"/>
                <a:gd name="connsiteY2" fmla="*/ 2057400 h 2057400"/>
                <a:gd name="connsiteX3" fmla="*/ 457200 w 990600"/>
                <a:gd name="connsiteY3" fmla="*/ 2057400 h 2057400"/>
                <a:gd name="connsiteX4" fmla="*/ 523408 w 990600"/>
                <a:gd name="connsiteY4" fmla="*/ 789537 h 2057400"/>
                <a:gd name="connsiteX5" fmla="*/ 713613 w 990600"/>
                <a:gd name="connsiteY5" fmla="*/ 609600 h 2057400"/>
                <a:gd name="connsiteX6" fmla="*/ 990600 w 990600"/>
                <a:gd name="connsiteY6" fmla="*/ 609600 h 2057400"/>
                <a:gd name="connsiteX7" fmla="*/ 990600 w 990600"/>
                <a:gd name="connsiteY7" fmla="*/ 0 h 205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0600" h="2057400">
                  <a:moveTo>
                    <a:pt x="76200" y="0"/>
                  </a:moveTo>
                  <a:lnTo>
                    <a:pt x="76200" y="609600"/>
                  </a:lnTo>
                  <a:lnTo>
                    <a:pt x="0" y="2057400"/>
                  </a:lnTo>
                  <a:lnTo>
                    <a:pt x="457200" y="2057400"/>
                  </a:lnTo>
                  <a:lnTo>
                    <a:pt x="523408" y="789537"/>
                  </a:lnTo>
                  <a:cubicBezTo>
                    <a:pt x="529015" y="688587"/>
                    <a:pt x="612508" y="609601"/>
                    <a:pt x="713613" y="609600"/>
                  </a:cubicBezTo>
                  <a:lnTo>
                    <a:pt x="990600" y="609600"/>
                  </a:lnTo>
                  <a:lnTo>
                    <a:pt x="990600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1" name="Freeform: Shape 3080">
              <a:extLst>
                <a:ext uri="{FF2B5EF4-FFF2-40B4-BE49-F238E27FC236}">
                  <a16:creationId xmlns:a16="http://schemas.microsoft.com/office/drawing/2014/main" id="{54F8B579-4EB6-4DC0-B21C-ADE163DDFBEA}"/>
                </a:ext>
              </a:extLst>
            </p:cNvPr>
            <p:cNvSpPr/>
            <p:nvPr/>
          </p:nvSpPr>
          <p:spPr>
            <a:xfrm>
              <a:off x="3769010" y="3825875"/>
              <a:ext cx="476250" cy="533400"/>
            </a:xfrm>
            <a:custGeom>
              <a:avLst/>
              <a:gdLst>
                <a:gd name="connsiteX0" fmla="*/ 484822 w 476250"/>
                <a:gd name="connsiteY0" fmla="*/ 0 h 533400"/>
                <a:gd name="connsiteX1" fmla="*/ 468916 w 476250"/>
                <a:gd name="connsiteY1" fmla="*/ 304800 h 533400"/>
                <a:gd name="connsiteX2" fmla="*/ 433102 w 476250"/>
                <a:gd name="connsiteY2" fmla="*/ 304800 h 533400"/>
                <a:gd name="connsiteX3" fmla="*/ 426339 w 476250"/>
                <a:gd name="connsiteY3" fmla="*/ 324993 h 533400"/>
                <a:gd name="connsiteX4" fmla="*/ 137255 w 476250"/>
                <a:gd name="connsiteY4" fmla="*/ 533400 h 533400"/>
                <a:gd name="connsiteX5" fmla="*/ 0 w 476250"/>
                <a:gd name="connsiteY5" fmla="*/ 533400 h 533400"/>
                <a:gd name="connsiteX6" fmla="*/ 28004 w 476250"/>
                <a:gd name="connsiteY6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0" h="533400">
                  <a:moveTo>
                    <a:pt x="484822" y="0"/>
                  </a:moveTo>
                  <a:lnTo>
                    <a:pt x="468916" y="304800"/>
                  </a:lnTo>
                  <a:lnTo>
                    <a:pt x="433102" y="304800"/>
                  </a:lnTo>
                  <a:lnTo>
                    <a:pt x="426339" y="324993"/>
                  </a:lnTo>
                  <a:cubicBezTo>
                    <a:pt x="384898" y="449456"/>
                    <a:pt x="268436" y="533416"/>
                    <a:pt x="137255" y="533400"/>
                  </a:cubicBezTo>
                  <a:lnTo>
                    <a:pt x="0" y="533400"/>
                  </a:lnTo>
                  <a:lnTo>
                    <a:pt x="28004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2" name="Freeform: Shape 3081">
              <a:extLst>
                <a:ext uri="{FF2B5EF4-FFF2-40B4-BE49-F238E27FC236}">
                  <a16:creationId xmlns:a16="http://schemas.microsoft.com/office/drawing/2014/main" id="{ABB3C1B7-AA09-4044-9F9E-9BF1F66FCD0D}"/>
                </a:ext>
              </a:extLst>
            </p:cNvPr>
            <p:cNvSpPr/>
            <p:nvPr/>
          </p:nvSpPr>
          <p:spPr>
            <a:xfrm>
              <a:off x="3516312" y="2759075"/>
              <a:ext cx="304800" cy="609600"/>
            </a:xfrm>
            <a:custGeom>
              <a:avLst/>
              <a:gdLst>
                <a:gd name="connsiteX0" fmla="*/ 0 w 304800"/>
                <a:gd name="connsiteY0" fmla="*/ 0 h 609600"/>
                <a:gd name="connsiteX1" fmla="*/ 304800 w 304800"/>
                <a:gd name="connsiteY1" fmla="*/ 0 h 609600"/>
                <a:gd name="connsiteX2" fmla="*/ 304800 w 304800"/>
                <a:gd name="connsiteY2" fmla="*/ 609600 h 609600"/>
                <a:gd name="connsiteX3" fmla="*/ 0 w 3048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609600">
                  <a:moveTo>
                    <a:pt x="0" y="0"/>
                  </a:moveTo>
                  <a:lnTo>
                    <a:pt x="304800" y="0"/>
                  </a:lnTo>
                  <a:lnTo>
                    <a:pt x="3048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3" name="Freeform: Shape 3082">
              <a:extLst>
                <a:ext uri="{FF2B5EF4-FFF2-40B4-BE49-F238E27FC236}">
                  <a16:creationId xmlns:a16="http://schemas.microsoft.com/office/drawing/2014/main" id="{5ECD5E6B-A4E8-4E93-BE91-09DBD97BF0EC}"/>
                </a:ext>
              </a:extLst>
            </p:cNvPr>
            <p:cNvSpPr/>
            <p:nvPr/>
          </p:nvSpPr>
          <p:spPr>
            <a:xfrm>
              <a:off x="4049687" y="1082675"/>
              <a:ext cx="304800" cy="762000"/>
            </a:xfrm>
            <a:custGeom>
              <a:avLst/>
              <a:gdLst>
                <a:gd name="connsiteX0" fmla="*/ 228625 w 304800"/>
                <a:gd name="connsiteY0" fmla="*/ 477755 h 762000"/>
                <a:gd name="connsiteX1" fmla="*/ 228625 w 304800"/>
                <a:gd name="connsiteY1" fmla="*/ 76200 h 762000"/>
                <a:gd name="connsiteX2" fmla="*/ 152425 w 304800"/>
                <a:gd name="connsiteY2" fmla="*/ 0 h 762000"/>
                <a:gd name="connsiteX3" fmla="*/ 76225 w 304800"/>
                <a:gd name="connsiteY3" fmla="*/ 76200 h 762000"/>
                <a:gd name="connsiteX4" fmla="*/ 76225 w 304800"/>
                <a:gd name="connsiteY4" fmla="*/ 477755 h 762000"/>
                <a:gd name="connsiteX5" fmla="*/ 20443 w 304800"/>
                <a:gd name="connsiteY5" fmla="*/ 685937 h 762000"/>
                <a:gd name="connsiteX6" fmla="*/ 228625 w 304800"/>
                <a:gd name="connsiteY6" fmla="*/ 741719 h 762000"/>
                <a:gd name="connsiteX7" fmla="*/ 284408 w 304800"/>
                <a:gd name="connsiteY7" fmla="*/ 533537 h 762000"/>
                <a:gd name="connsiteX8" fmla="*/ 228625 w 304800"/>
                <a:gd name="connsiteY8" fmla="*/ 477755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762000">
                  <a:moveTo>
                    <a:pt x="228625" y="477755"/>
                  </a:moveTo>
                  <a:lnTo>
                    <a:pt x="228625" y="76200"/>
                  </a:lnTo>
                  <a:cubicBezTo>
                    <a:pt x="228625" y="34116"/>
                    <a:pt x="194510" y="0"/>
                    <a:pt x="152425" y="0"/>
                  </a:cubicBezTo>
                  <a:cubicBezTo>
                    <a:pt x="110341" y="0"/>
                    <a:pt x="76225" y="34116"/>
                    <a:pt x="76225" y="76200"/>
                  </a:cubicBezTo>
                  <a:lnTo>
                    <a:pt x="76225" y="477755"/>
                  </a:lnTo>
                  <a:cubicBezTo>
                    <a:pt x="3334" y="519839"/>
                    <a:pt x="-21641" y="613045"/>
                    <a:pt x="20443" y="685937"/>
                  </a:cubicBezTo>
                  <a:cubicBezTo>
                    <a:pt x="62527" y="758829"/>
                    <a:pt x="155734" y="783804"/>
                    <a:pt x="228625" y="741719"/>
                  </a:cubicBezTo>
                  <a:cubicBezTo>
                    <a:pt x="301517" y="699635"/>
                    <a:pt x="326492" y="606429"/>
                    <a:pt x="284408" y="533537"/>
                  </a:cubicBezTo>
                  <a:cubicBezTo>
                    <a:pt x="271032" y="510370"/>
                    <a:pt x="251793" y="491131"/>
                    <a:pt x="228625" y="477755"/>
                  </a:cubicBez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4" name="Freeform: Shape 3083">
              <a:extLst>
                <a:ext uri="{FF2B5EF4-FFF2-40B4-BE49-F238E27FC236}">
                  <a16:creationId xmlns:a16="http://schemas.microsoft.com/office/drawing/2014/main" id="{0CBD285B-EA22-4980-BE8E-F49752B8341D}"/>
                </a:ext>
              </a:extLst>
            </p:cNvPr>
            <p:cNvSpPr/>
            <p:nvPr/>
          </p:nvSpPr>
          <p:spPr>
            <a:xfrm>
              <a:off x="3821112" y="1311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5" name="Freeform: Shape 3084">
              <a:extLst>
                <a:ext uri="{FF2B5EF4-FFF2-40B4-BE49-F238E27FC236}">
                  <a16:creationId xmlns:a16="http://schemas.microsoft.com/office/drawing/2014/main" id="{3AE85F14-5DDB-4AA8-AD9B-455199F8E45A}"/>
                </a:ext>
              </a:extLst>
            </p:cNvPr>
            <p:cNvSpPr/>
            <p:nvPr/>
          </p:nvSpPr>
          <p:spPr>
            <a:xfrm>
              <a:off x="3821112" y="1082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DC4D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6" name="Freeform: Shape 3085">
              <a:extLst>
                <a:ext uri="{FF2B5EF4-FFF2-40B4-BE49-F238E27FC236}">
                  <a16:creationId xmlns:a16="http://schemas.microsoft.com/office/drawing/2014/main" id="{8061D029-8E1D-4D5C-B476-AF2BC679FF57}"/>
                </a:ext>
              </a:extLst>
            </p:cNvPr>
            <p:cNvSpPr/>
            <p:nvPr/>
          </p:nvSpPr>
          <p:spPr>
            <a:xfrm>
              <a:off x="5573712" y="4206875"/>
              <a:ext cx="152400" cy="685800"/>
            </a:xfrm>
            <a:custGeom>
              <a:avLst/>
              <a:gdLst>
                <a:gd name="connsiteX0" fmla="*/ 0 w 152400"/>
                <a:gd name="connsiteY0" fmla="*/ 685800 h 685800"/>
                <a:gd name="connsiteX1" fmla="*/ 0 w 152400"/>
                <a:gd name="connsiteY1" fmla="*/ 76200 h 685800"/>
                <a:gd name="connsiteX2" fmla="*/ 76200 w 152400"/>
                <a:gd name="connsiteY2" fmla="*/ 0 h 685800"/>
                <a:gd name="connsiteX3" fmla="*/ 152400 w 152400"/>
                <a:gd name="connsiteY3" fmla="*/ 76200 h 685800"/>
                <a:gd name="connsiteX4" fmla="*/ 152400 w 152400"/>
                <a:gd name="connsiteY4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685800">
                  <a:moveTo>
                    <a:pt x="0" y="685800"/>
                  </a:move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6858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7" name="Freeform: Shape 3086">
              <a:extLst>
                <a:ext uri="{FF2B5EF4-FFF2-40B4-BE49-F238E27FC236}">
                  <a16:creationId xmlns:a16="http://schemas.microsoft.com/office/drawing/2014/main" id="{F332B535-7AA0-43E7-B803-3B1B816642DA}"/>
                </a:ext>
              </a:extLst>
            </p:cNvPr>
            <p:cNvSpPr/>
            <p:nvPr/>
          </p:nvSpPr>
          <p:spPr>
            <a:xfrm>
              <a:off x="6640512" y="4206875"/>
              <a:ext cx="152400" cy="685800"/>
            </a:xfrm>
            <a:custGeom>
              <a:avLst/>
              <a:gdLst>
                <a:gd name="connsiteX0" fmla="*/ 0 w 152400"/>
                <a:gd name="connsiteY0" fmla="*/ 685800 h 685800"/>
                <a:gd name="connsiteX1" fmla="*/ 0 w 152400"/>
                <a:gd name="connsiteY1" fmla="*/ 76200 h 685800"/>
                <a:gd name="connsiteX2" fmla="*/ 76200 w 152400"/>
                <a:gd name="connsiteY2" fmla="*/ 0 h 685800"/>
                <a:gd name="connsiteX3" fmla="*/ 152400 w 152400"/>
                <a:gd name="connsiteY3" fmla="*/ 76200 h 685800"/>
                <a:gd name="connsiteX4" fmla="*/ 152400 w 152400"/>
                <a:gd name="connsiteY4" fmla="*/ 6858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685800">
                  <a:moveTo>
                    <a:pt x="0" y="685800"/>
                  </a:move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6858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8" name="Freeform: Shape 3087">
              <a:extLst>
                <a:ext uri="{FF2B5EF4-FFF2-40B4-BE49-F238E27FC236}">
                  <a16:creationId xmlns:a16="http://schemas.microsoft.com/office/drawing/2014/main" id="{7DF96F3F-C862-4DD0-8796-667FF9848503}"/>
                </a:ext>
              </a:extLst>
            </p:cNvPr>
            <p:cNvSpPr/>
            <p:nvPr/>
          </p:nvSpPr>
          <p:spPr>
            <a:xfrm>
              <a:off x="5802312" y="26638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89" name="Freeform: Shape 3088">
              <a:extLst>
                <a:ext uri="{FF2B5EF4-FFF2-40B4-BE49-F238E27FC236}">
                  <a16:creationId xmlns:a16="http://schemas.microsoft.com/office/drawing/2014/main" id="{EBE63DD7-CD86-4987-93F8-B98B37BDF5CA}"/>
                </a:ext>
              </a:extLst>
            </p:cNvPr>
            <p:cNvSpPr/>
            <p:nvPr/>
          </p:nvSpPr>
          <p:spPr>
            <a:xfrm>
              <a:off x="6335712" y="26638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0" name="Freeform: Shape 3089">
              <a:extLst>
                <a:ext uri="{FF2B5EF4-FFF2-40B4-BE49-F238E27FC236}">
                  <a16:creationId xmlns:a16="http://schemas.microsoft.com/office/drawing/2014/main" id="{44175404-B48E-4B8C-A1F8-DC33DC83BC0E}"/>
                </a:ext>
              </a:extLst>
            </p:cNvPr>
            <p:cNvSpPr/>
            <p:nvPr/>
          </p:nvSpPr>
          <p:spPr>
            <a:xfrm>
              <a:off x="5954712" y="3140075"/>
              <a:ext cx="457200" cy="152400"/>
            </a:xfrm>
            <a:custGeom>
              <a:avLst/>
              <a:gdLst>
                <a:gd name="connsiteX0" fmla="*/ 381000 w 457200"/>
                <a:gd name="connsiteY0" fmla="*/ 152400 h 152400"/>
                <a:gd name="connsiteX1" fmla="*/ 76200 w 457200"/>
                <a:gd name="connsiteY1" fmla="*/ 152400 h 152400"/>
                <a:gd name="connsiteX2" fmla="*/ 0 w 457200"/>
                <a:gd name="connsiteY2" fmla="*/ 76200 h 152400"/>
                <a:gd name="connsiteX3" fmla="*/ 76200 w 457200"/>
                <a:gd name="connsiteY3" fmla="*/ 0 h 152400"/>
                <a:gd name="connsiteX4" fmla="*/ 381000 w 457200"/>
                <a:gd name="connsiteY4" fmla="*/ 0 h 152400"/>
                <a:gd name="connsiteX5" fmla="*/ 457200 w 457200"/>
                <a:gd name="connsiteY5" fmla="*/ 76200 h 152400"/>
                <a:gd name="connsiteX6" fmla="*/ 381000 w 457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381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81000" y="0"/>
                  </a:lnTo>
                  <a:cubicBezTo>
                    <a:pt x="423084" y="0"/>
                    <a:pt x="457200" y="34116"/>
                    <a:pt x="457200" y="76200"/>
                  </a:cubicBezTo>
                  <a:cubicBezTo>
                    <a:pt x="457200" y="118284"/>
                    <a:pt x="423084" y="152400"/>
                    <a:pt x="381000" y="152400"/>
                  </a:cubicBez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1" name="Freeform: Shape 3090">
              <a:extLst>
                <a:ext uri="{FF2B5EF4-FFF2-40B4-BE49-F238E27FC236}">
                  <a16:creationId xmlns:a16="http://schemas.microsoft.com/office/drawing/2014/main" id="{E97A5823-34AD-490B-9209-E8D40DFBC848}"/>
                </a:ext>
              </a:extLst>
            </p:cNvPr>
            <p:cNvSpPr/>
            <p:nvPr/>
          </p:nvSpPr>
          <p:spPr>
            <a:xfrm>
              <a:off x="3769010" y="3825875"/>
              <a:ext cx="476250" cy="533400"/>
            </a:xfrm>
            <a:custGeom>
              <a:avLst/>
              <a:gdLst>
                <a:gd name="connsiteX0" fmla="*/ 484822 w 476250"/>
                <a:gd name="connsiteY0" fmla="*/ 0 h 533400"/>
                <a:gd name="connsiteX1" fmla="*/ 468916 w 476250"/>
                <a:gd name="connsiteY1" fmla="*/ 304800 h 533400"/>
                <a:gd name="connsiteX2" fmla="*/ 433102 w 476250"/>
                <a:gd name="connsiteY2" fmla="*/ 304800 h 533400"/>
                <a:gd name="connsiteX3" fmla="*/ 426339 w 476250"/>
                <a:gd name="connsiteY3" fmla="*/ 324993 h 533400"/>
                <a:gd name="connsiteX4" fmla="*/ 137255 w 476250"/>
                <a:gd name="connsiteY4" fmla="*/ 533400 h 533400"/>
                <a:gd name="connsiteX5" fmla="*/ 0 w 476250"/>
                <a:gd name="connsiteY5" fmla="*/ 533400 h 533400"/>
                <a:gd name="connsiteX6" fmla="*/ 28004 w 476250"/>
                <a:gd name="connsiteY6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0" h="533400">
                  <a:moveTo>
                    <a:pt x="484822" y="0"/>
                  </a:moveTo>
                  <a:lnTo>
                    <a:pt x="468916" y="304800"/>
                  </a:lnTo>
                  <a:lnTo>
                    <a:pt x="433102" y="304800"/>
                  </a:lnTo>
                  <a:lnTo>
                    <a:pt x="426339" y="324993"/>
                  </a:lnTo>
                  <a:cubicBezTo>
                    <a:pt x="384898" y="449456"/>
                    <a:pt x="268436" y="533416"/>
                    <a:pt x="137255" y="533400"/>
                  </a:cubicBezTo>
                  <a:lnTo>
                    <a:pt x="0" y="533400"/>
                  </a:lnTo>
                  <a:lnTo>
                    <a:pt x="28004" y="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2" name="Freeform: Shape 3091">
              <a:extLst>
                <a:ext uri="{FF2B5EF4-FFF2-40B4-BE49-F238E27FC236}">
                  <a16:creationId xmlns:a16="http://schemas.microsoft.com/office/drawing/2014/main" id="{F06AE616-41B5-46D7-8E00-EC0C8F904F0F}"/>
                </a:ext>
              </a:extLst>
            </p:cNvPr>
            <p:cNvSpPr/>
            <p:nvPr/>
          </p:nvSpPr>
          <p:spPr>
            <a:xfrm>
              <a:off x="3744912" y="3673475"/>
              <a:ext cx="838200" cy="533400"/>
            </a:xfrm>
            <a:custGeom>
              <a:avLst/>
              <a:gdLst>
                <a:gd name="connsiteX0" fmla="*/ 0 w 838200"/>
                <a:gd name="connsiteY0" fmla="*/ 533400 h 533400"/>
                <a:gd name="connsiteX1" fmla="*/ 161315 w 838200"/>
                <a:gd name="connsiteY1" fmla="*/ 533400 h 533400"/>
                <a:gd name="connsiteX2" fmla="*/ 450475 w 838200"/>
                <a:gd name="connsiteY2" fmla="*/ 324983 h 533400"/>
                <a:gd name="connsiteX3" fmla="*/ 457200 w 838200"/>
                <a:gd name="connsiteY3" fmla="*/ 304800 h 533400"/>
                <a:gd name="connsiteX4" fmla="*/ 685800 w 838200"/>
                <a:gd name="connsiteY4" fmla="*/ 304800 h 533400"/>
                <a:gd name="connsiteX5" fmla="*/ 838200 w 838200"/>
                <a:gd name="connsiteY5" fmla="*/ 152400 h 533400"/>
                <a:gd name="connsiteX6" fmla="*/ 838200 w 838200"/>
                <a:gd name="connsiteY6" fmla="*/ 152400 h 533400"/>
                <a:gd name="connsiteX7" fmla="*/ 685800 w 838200"/>
                <a:gd name="connsiteY7" fmla="*/ 0 h 533400"/>
                <a:gd name="connsiteX8" fmla="*/ 0 w 838200"/>
                <a:gd name="connsiteY8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8200" h="533400">
                  <a:moveTo>
                    <a:pt x="0" y="533400"/>
                  </a:moveTo>
                  <a:lnTo>
                    <a:pt x="161315" y="533400"/>
                  </a:lnTo>
                  <a:cubicBezTo>
                    <a:pt x="292512" y="533400"/>
                    <a:pt x="408989" y="449448"/>
                    <a:pt x="450475" y="324983"/>
                  </a:cubicBezTo>
                  <a:lnTo>
                    <a:pt x="457200" y="304800"/>
                  </a:lnTo>
                  <a:lnTo>
                    <a:pt x="685800" y="304800"/>
                  </a:lnTo>
                  <a:cubicBezTo>
                    <a:pt x="769968" y="304800"/>
                    <a:pt x="838200" y="236568"/>
                    <a:pt x="838200" y="152400"/>
                  </a:cubicBezTo>
                  <a:lnTo>
                    <a:pt x="838200" y="152400"/>
                  </a:lnTo>
                  <a:cubicBezTo>
                    <a:pt x="838200" y="68232"/>
                    <a:pt x="769968" y="0"/>
                    <a:pt x="6858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3" name="Freeform: Shape 3092">
              <a:extLst>
                <a:ext uri="{FF2B5EF4-FFF2-40B4-BE49-F238E27FC236}">
                  <a16:creationId xmlns:a16="http://schemas.microsoft.com/office/drawing/2014/main" id="{559DB128-8244-40FC-A7B7-8466C71EC48B}"/>
                </a:ext>
              </a:extLst>
            </p:cNvPr>
            <p:cNvSpPr/>
            <p:nvPr/>
          </p:nvSpPr>
          <p:spPr>
            <a:xfrm>
              <a:off x="4125912" y="3978275"/>
              <a:ext cx="381000" cy="304800"/>
            </a:xfrm>
            <a:custGeom>
              <a:avLst/>
              <a:gdLst>
                <a:gd name="connsiteX0" fmla="*/ 228600 w 381000"/>
                <a:gd name="connsiteY0" fmla="*/ 0 h 304800"/>
                <a:gd name="connsiteX1" fmla="*/ 381000 w 381000"/>
                <a:gd name="connsiteY1" fmla="*/ 0 h 304800"/>
                <a:gd name="connsiteX2" fmla="*/ 381000 w 381000"/>
                <a:gd name="connsiteY2" fmla="*/ 304800 h 304800"/>
                <a:gd name="connsiteX3" fmla="*/ 228600 w 381000"/>
                <a:gd name="connsiteY3" fmla="*/ 304800 h 304800"/>
                <a:gd name="connsiteX4" fmla="*/ 152400 w 381000"/>
                <a:gd name="connsiteY4" fmla="*/ 304800 h 304800"/>
                <a:gd name="connsiteX5" fmla="*/ 152400 w 381000"/>
                <a:gd name="connsiteY5" fmla="*/ 0 h 304800"/>
                <a:gd name="connsiteX6" fmla="*/ 0 w 381000"/>
                <a:gd name="connsiteY6" fmla="*/ 0 h 304800"/>
                <a:gd name="connsiteX7" fmla="*/ 152400 w 381000"/>
                <a:gd name="connsiteY7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304800">
                  <a:moveTo>
                    <a:pt x="228600" y="0"/>
                  </a:moveTo>
                  <a:cubicBezTo>
                    <a:pt x="312768" y="0"/>
                    <a:pt x="381000" y="0"/>
                    <a:pt x="381000" y="0"/>
                  </a:cubicBezTo>
                  <a:lnTo>
                    <a:pt x="381000" y="304800"/>
                  </a:lnTo>
                  <a:cubicBezTo>
                    <a:pt x="381000" y="304800"/>
                    <a:pt x="312768" y="304800"/>
                    <a:pt x="228600" y="304800"/>
                  </a:cubicBezTo>
                  <a:lnTo>
                    <a:pt x="152400" y="304800"/>
                  </a:lnTo>
                  <a:lnTo>
                    <a:pt x="152400" y="0"/>
                  </a:lnTo>
                  <a:cubicBezTo>
                    <a:pt x="68232" y="0"/>
                    <a:pt x="0" y="0"/>
                    <a:pt x="0" y="0"/>
                  </a:cubicBezTo>
                  <a:cubicBezTo>
                    <a:pt x="0" y="0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4" name="Freeform: Shape 3093">
              <a:extLst>
                <a:ext uri="{FF2B5EF4-FFF2-40B4-BE49-F238E27FC236}">
                  <a16:creationId xmlns:a16="http://schemas.microsoft.com/office/drawing/2014/main" id="{C328EFC8-D61C-4FFD-89D7-0328BC9B613B}"/>
                </a:ext>
              </a:extLst>
            </p:cNvPr>
            <p:cNvSpPr/>
            <p:nvPr/>
          </p:nvSpPr>
          <p:spPr>
            <a:xfrm>
              <a:off x="4146295" y="3978275"/>
              <a:ext cx="333375" cy="76200"/>
            </a:xfrm>
            <a:custGeom>
              <a:avLst/>
              <a:gdLst>
                <a:gd name="connsiteX0" fmla="*/ 340233 w 333375"/>
                <a:gd name="connsiteY0" fmla="*/ 76200 h 76200"/>
                <a:gd name="connsiteX1" fmla="*/ 0 w 333375"/>
                <a:gd name="connsiteY1" fmla="*/ 76200 h 76200"/>
                <a:gd name="connsiteX2" fmla="*/ 24193 w 333375"/>
                <a:gd name="connsiteY2" fmla="*/ 44577 h 76200"/>
                <a:gd name="connsiteX3" fmla="*/ 132017 w 333375"/>
                <a:gd name="connsiteY3" fmla="*/ 0 h 76200"/>
                <a:gd name="connsiteX4" fmla="*/ 208217 w 333375"/>
                <a:gd name="connsiteY4" fmla="*/ 0 h 76200"/>
                <a:gd name="connsiteX5" fmla="*/ 340233 w 333375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75" h="76200">
                  <a:moveTo>
                    <a:pt x="340233" y="76200"/>
                  </a:moveTo>
                  <a:lnTo>
                    <a:pt x="0" y="76200"/>
                  </a:lnTo>
                  <a:cubicBezTo>
                    <a:pt x="6661" y="64656"/>
                    <a:pt x="14793" y="54026"/>
                    <a:pt x="24193" y="44577"/>
                  </a:cubicBezTo>
                  <a:cubicBezTo>
                    <a:pt x="52791" y="15992"/>
                    <a:pt x="91583" y="-45"/>
                    <a:pt x="132017" y="0"/>
                  </a:cubicBezTo>
                  <a:lnTo>
                    <a:pt x="208217" y="0"/>
                  </a:lnTo>
                  <a:cubicBezTo>
                    <a:pt x="262679" y="-24"/>
                    <a:pt x="313012" y="29028"/>
                    <a:pt x="340233" y="762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5" name="Freeform: Shape 3094">
              <a:extLst>
                <a:ext uri="{FF2B5EF4-FFF2-40B4-BE49-F238E27FC236}">
                  <a16:creationId xmlns:a16="http://schemas.microsoft.com/office/drawing/2014/main" id="{55E445A4-FE96-4CA9-9B89-07DE372A1E67}"/>
                </a:ext>
              </a:extLst>
            </p:cNvPr>
            <p:cNvSpPr/>
            <p:nvPr/>
          </p:nvSpPr>
          <p:spPr>
            <a:xfrm>
              <a:off x="4146295" y="3978275"/>
              <a:ext cx="333375" cy="76200"/>
            </a:xfrm>
            <a:custGeom>
              <a:avLst/>
              <a:gdLst>
                <a:gd name="connsiteX0" fmla="*/ 340233 w 333375"/>
                <a:gd name="connsiteY0" fmla="*/ 76200 h 76200"/>
                <a:gd name="connsiteX1" fmla="*/ 0 w 333375"/>
                <a:gd name="connsiteY1" fmla="*/ 76200 h 76200"/>
                <a:gd name="connsiteX2" fmla="*/ 24193 w 333375"/>
                <a:gd name="connsiteY2" fmla="*/ 44577 h 76200"/>
                <a:gd name="connsiteX3" fmla="*/ 132017 w 333375"/>
                <a:gd name="connsiteY3" fmla="*/ 0 h 76200"/>
                <a:gd name="connsiteX4" fmla="*/ 208217 w 333375"/>
                <a:gd name="connsiteY4" fmla="*/ 0 h 76200"/>
                <a:gd name="connsiteX5" fmla="*/ 340233 w 333375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75" h="76200">
                  <a:moveTo>
                    <a:pt x="340233" y="76200"/>
                  </a:moveTo>
                  <a:lnTo>
                    <a:pt x="0" y="76200"/>
                  </a:lnTo>
                  <a:cubicBezTo>
                    <a:pt x="6661" y="64656"/>
                    <a:pt x="14793" y="54026"/>
                    <a:pt x="24193" y="44577"/>
                  </a:cubicBezTo>
                  <a:cubicBezTo>
                    <a:pt x="52791" y="15992"/>
                    <a:pt x="91583" y="-45"/>
                    <a:pt x="132017" y="0"/>
                  </a:cubicBezTo>
                  <a:lnTo>
                    <a:pt x="208217" y="0"/>
                  </a:lnTo>
                  <a:cubicBezTo>
                    <a:pt x="262679" y="-24"/>
                    <a:pt x="313012" y="29028"/>
                    <a:pt x="340233" y="762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6" name="Freeform: Shape 3095">
              <a:extLst>
                <a:ext uri="{FF2B5EF4-FFF2-40B4-BE49-F238E27FC236}">
                  <a16:creationId xmlns:a16="http://schemas.microsoft.com/office/drawing/2014/main" id="{C758E74B-2790-4D98-8030-134C19F09D2A}"/>
                </a:ext>
              </a:extLst>
            </p:cNvPr>
            <p:cNvSpPr/>
            <p:nvPr/>
          </p:nvSpPr>
          <p:spPr>
            <a:xfrm>
              <a:off x="4125912" y="4283075"/>
              <a:ext cx="381000" cy="304800"/>
            </a:xfrm>
            <a:custGeom>
              <a:avLst/>
              <a:gdLst>
                <a:gd name="connsiteX0" fmla="*/ 228600 w 381000"/>
                <a:gd name="connsiteY0" fmla="*/ 0 h 304800"/>
                <a:gd name="connsiteX1" fmla="*/ 381000 w 381000"/>
                <a:gd name="connsiteY1" fmla="*/ 0 h 304800"/>
                <a:gd name="connsiteX2" fmla="*/ 381000 w 381000"/>
                <a:gd name="connsiteY2" fmla="*/ 304800 h 304800"/>
                <a:gd name="connsiteX3" fmla="*/ 228600 w 381000"/>
                <a:gd name="connsiteY3" fmla="*/ 304800 h 304800"/>
                <a:gd name="connsiteX4" fmla="*/ 152400 w 381000"/>
                <a:gd name="connsiteY4" fmla="*/ 304800 h 304800"/>
                <a:gd name="connsiteX5" fmla="*/ 152400 w 381000"/>
                <a:gd name="connsiteY5" fmla="*/ 0 h 304800"/>
                <a:gd name="connsiteX6" fmla="*/ 0 w 381000"/>
                <a:gd name="connsiteY6" fmla="*/ 0 h 304800"/>
                <a:gd name="connsiteX7" fmla="*/ 152400 w 381000"/>
                <a:gd name="connsiteY7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304800">
                  <a:moveTo>
                    <a:pt x="228600" y="0"/>
                  </a:moveTo>
                  <a:cubicBezTo>
                    <a:pt x="312768" y="0"/>
                    <a:pt x="381000" y="0"/>
                    <a:pt x="381000" y="0"/>
                  </a:cubicBezTo>
                  <a:lnTo>
                    <a:pt x="381000" y="304800"/>
                  </a:lnTo>
                  <a:cubicBezTo>
                    <a:pt x="381000" y="304800"/>
                    <a:pt x="312768" y="304800"/>
                    <a:pt x="228600" y="304800"/>
                  </a:cubicBezTo>
                  <a:lnTo>
                    <a:pt x="152400" y="304800"/>
                  </a:lnTo>
                  <a:lnTo>
                    <a:pt x="152400" y="0"/>
                  </a:lnTo>
                  <a:cubicBezTo>
                    <a:pt x="68232" y="0"/>
                    <a:pt x="0" y="0"/>
                    <a:pt x="0" y="0"/>
                  </a:cubicBezTo>
                  <a:cubicBezTo>
                    <a:pt x="0" y="0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7" name="Freeform: Shape 3096">
              <a:extLst>
                <a:ext uri="{FF2B5EF4-FFF2-40B4-BE49-F238E27FC236}">
                  <a16:creationId xmlns:a16="http://schemas.microsoft.com/office/drawing/2014/main" id="{64B2541D-5F17-48B8-9A7E-59CBF0DB5AE3}"/>
                </a:ext>
              </a:extLst>
            </p:cNvPr>
            <p:cNvSpPr/>
            <p:nvPr/>
          </p:nvSpPr>
          <p:spPr>
            <a:xfrm>
              <a:off x="4146295" y="4283075"/>
              <a:ext cx="333375" cy="76200"/>
            </a:xfrm>
            <a:custGeom>
              <a:avLst/>
              <a:gdLst>
                <a:gd name="connsiteX0" fmla="*/ 340233 w 333375"/>
                <a:gd name="connsiteY0" fmla="*/ 76200 h 76200"/>
                <a:gd name="connsiteX1" fmla="*/ 0 w 333375"/>
                <a:gd name="connsiteY1" fmla="*/ 76200 h 76200"/>
                <a:gd name="connsiteX2" fmla="*/ 24193 w 333375"/>
                <a:gd name="connsiteY2" fmla="*/ 44577 h 76200"/>
                <a:gd name="connsiteX3" fmla="*/ 132017 w 333375"/>
                <a:gd name="connsiteY3" fmla="*/ 0 h 76200"/>
                <a:gd name="connsiteX4" fmla="*/ 208217 w 333375"/>
                <a:gd name="connsiteY4" fmla="*/ 0 h 76200"/>
                <a:gd name="connsiteX5" fmla="*/ 340233 w 333375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75" h="76200">
                  <a:moveTo>
                    <a:pt x="340233" y="76200"/>
                  </a:moveTo>
                  <a:lnTo>
                    <a:pt x="0" y="76200"/>
                  </a:lnTo>
                  <a:cubicBezTo>
                    <a:pt x="6661" y="64656"/>
                    <a:pt x="14793" y="54026"/>
                    <a:pt x="24193" y="44577"/>
                  </a:cubicBezTo>
                  <a:cubicBezTo>
                    <a:pt x="52791" y="15992"/>
                    <a:pt x="91583" y="-45"/>
                    <a:pt x="132017" y="0"/>
                  </a:cubicBezTo>
                  <a:lnTo>
                    <a:pt x="208217" y="0"/>
                  </a:lnTo>
                  <a:cubicBezTo>
                    <a:pt x="262679" y="-24"/>
                    <a:pt x="313012" y="29028"/>
                    <a:pt x="340233" y="762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8" name="Freeform: Shape 3097">
              <a:extLst>
                <a:ext uri="{FF2B5EF4-FFF2-40B4-BE49-F238E27FC236}">
                  <a16:creationId xmlns:a16="http://schemas.microsoft.com/office/drawing/2014/main" id="{1C35C6DD-627F-4B3B-A84E-F20080291F22}"/>
                </a:ext>
              </a:extLst>
            </p:cNvPr>
            <p:cNvSpPr/>
            <p:nvPr/>
          </p:nvSpPr>
          <p:spPr>
            <a:xfrm>
              <a:off x="4125912" y="4587875"/>
              <a:ext cx="381000" cy="304800"/>
            </a:xfrm>
            <a:custGeom>
              <a:avLst/>
              <a:gdLst>
                <a:gd name="connsiteX0" fmla="*/ 228600 w 381000"/>
                <a:gd name="connsiteY0" fmla="*/ 0 h 304800"/>
                <a:gd name="connsiteX1" fmla="*/ 381000 w 381000"/>
                <a:gd name="connsiteY1" fmla="*/ 0 h 304800"/>
                <a:gd name="connsiteX2" fmla="*/ 381000 w 381000"/>
                <a:gd name="connsiteY2" fmla="*/ 304800 h 304800"/>
                <a:gd name="connsiteX3" fmla="*/ 228600 w 381000"/>
                <a:gd name="connsiteY3" fmla="*/ 304800 h 304800"/>
                <a:gd name="connsiteX4" fmla="*/ 152400 w 381000"/>
                <a:gd name="connsiteY4" fmla="*/ 304800 h 304800"/>
                <a:gd name="connsiteX5" fmla="*/ 152400 w 381000"/>
                <a:gd name="connsiteY5" fmla="*/ 0 h 304800"/>
                <a:gd name="connsiteX6" fmla="*/ 0 w 381000"/>
                <a:gd name="connsiteY6" fmla="*/ 0 h 304800"/>
                <a:gd name="connsiteX7" fmla="*/ 152400 w 381000"/>
                <a:gd name="connsiteY7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304800">
                  <a:moveTo>
                    <a:pt x="228600" y="0"/>
                  </a:moveTo>
                  <a:cubicBezTo>
                    <a:pt x="312768" y="0"/>
                    <a:pt x="381000" y="0"/>
                    <a:pt x="381000" y="0"/>
                  </a:cubicBezTo>
                  <a:lnTo>
                    <a:pt x="381000" y="304800"/>
                  </a:lnTo>
                  <a:cubicBezTo>
                    <a:pt x="381000" y="304800"/>
                    <a:pt x="312768" y="304800"/>
                    <a:pt x="228600" y="304800"/>
                  </a:cubicBezTo>
                  <a:lnTo>
                    <a:pt x="152400" y="304800"/>
                  </a:lnTo>
                  <a:lnTo>
                    <a:pt x="152400" y="0"/>
                  </a:lnTo>
                  <a:cubicBezTo>
                    <a:pt x="68232" y="0"/>
                    <a:pt x="0" y="0"/>
                    <a:pt x="0" y="0"/>
                  </a:cubicBezTo>
                  <a:cubicBezTo>
                    <a:pt x="0" y="0"/>
                    <a:pt x="68232" y="0"/>
                    <a:pt x="1524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99" name="Freeform: Shape 3098">
              <a:extLst>
                <a:ext uri="{FF2B5EF4-FFF2-40B4-BE49-F238E27FC236}">
                  <a16:creationId xmlns:a16="http://schemas.microsoft.com/office/drawing/2014/main" id="{44DC1B1B-C475-4489-85BF-8938A246A8B0}"/>
                </a:ext>
              </a:extLst>
            </p:cNvPr>
            <p:cNvSpPr/>
            <p:nvPr/>
          </p:nvSpPr>
          <p:spPr>
            <a:xfrm>
              <a:off x="4146295" y="4587875"/>
              <a:ext cx="333375" cy="76200"/>
            </a:xfrm>
            <a:custGeom>
              <a:avLst/>
              <a:gdLst>
                <a:gd name="connsiteX0" fmla="*/ 340233 w 333375"/>
                <a:gd name="connsiteY0" fmla="*/ 76200 h 76200"/>
                <a:gd name="connsiteX1" fmla="*/ 0 w 333375"/>
                <a:gd name="connsiteY1" fmla="*/ 76200 h 76200"/>
                <a:gd name="connsiteX2" fmla="*/ 24193 w 333375"/>
                <a:gd name="connsiteY2" fmla="*/ 44577 h 76200"/>
                <a:gd name="connsiteX3" fmla="*/ 132017 w 333375"/>
                <a:gd name="connsiteY3" fmla="*/ 0 h 76200"/>
                <a:gd name="connsiteX4" fmla="*/ 208217 w 333375"/>
                <a:gd name="connsiteY4" fmla="*/ 0 h 76200"/>
                <a:gd name="connsiteX5" fmla="*/ 340233 w 333375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75" h="76200">
                  <a:moveTo>
                    <a:pt x="340233" y="76200"/>
                  </a:moveTo>
                  <a:lnTo>
                    <a:pt x="0" y="76200"/>
                  </a:lnTo>
                  <a:cubicBezTo>
                    <a:pt x="6661" y="64656"/>
                    <a:pt x="14793" y="54026"/>
                    <a:pt x="24193" y="44577"/>
                  </a:cubicBezTo>
                  <a:cubicBezTo>
                    <a:pt x="52791" y="15992"/>
                    <a:pt x="91583" y="-45"/>
                    <a:pt x="132017" y="0"/>
                  </a:cubicBezTo>
                  <a:lnTo>
                    <a:pt x="208217" y="0"/>
                  </a:lnTo>
                  <a:cubicBezTo>
                    <a:pt x="262679" y="-24"/>
                    <a:pt x="313012" y="29028"/>
                    <a:pt x="340233" y="7620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0" name="Freeform: Shape 3099">
              <a:extLst>
                <a:ext uri="{FF2B5EF4-FFF2-40B4-BE49-F238E27FC236}">
                  <a16:creationId xmlns:a16="http://schemas.microsoft.com/office/drawing/2014/main" id="{2DE6CDB7-D481-4D8C-9EC0-9678C26A1F99}"/>
                </a:ext>
              </a:extLst>
            </p:cNvPr>
            <p:cNvSpPr/>
            <p:nvPr/>
          </p:nvSpPr>
          <p:spPr>
            <a:xfrm>
              <a:off x="4659312" y="2759075"/>
              <a:ext cx="76200" cy="609600"/>
            </a:xfrm>
            <a:custGeom>
              <a:avLst/>
              <a:gdLst>
                <a:gd name="connsiteX0" fmla="*/ 0 w 76200"/>
                <a:gd name="connsiteY0" fmla="*/ 0 h 609600"/>
                <a:gd name="connsiteX1" fmla="*/ 76200 w 76200"/>
                <a:gd name="connsiteY1" fmla="*/ 0 h 609600"/>
                <a:gd name="connsiteX2" fmla="*/ 76200 w 76200"/>
                <a:gd name="connsiteY2" fmla="*/ 609600 h 609600"/>
                <a:gd name="connsiteX3" fmla="*/ 0 w 76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609600">
                  <a:moveTo>
                    <a:pt x="0" y="0"/>
                  </a:moveTo>
                  <a:lnTo>
                    <a:pt x="76200" y="0"/>
                  </a:lnTo>
                  <a:lnTo>
                    <a:pt x="762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1" name="Freeform: Shape 3100">
              <a:extLst>
                <a:ext uri="{FF2B5EF4-FFF2-40B4-BE49-F238E27FC236}">
                  <a16:creationId xmlns:a16="http://schemas.microsoft.com/office/drawing/2014/main" id="{1AE341DB-B3C6-4A4D-AD82-C4336B650B0F}"/>
                </a:ext>
              </a:extLst>
            </p:cNvPr>
            <p:cNvSpPr/>
            <p:nvPr/>
          </p:nvSpPr>
          <p:spPr>
            <a:xfrm>
              <a:off x="3744912" y="2759075"/>
              <a:ext cx="76200" cy="609600"/>
            </a:xfrm>
            <a:custGeom>
              <a:avLst/>
              <a:gdLst>
                <a:gd name="connsiteX0" fmla="*/ 0 w 76200"/>
                <a:gd name="connsiteY0" fmla="*/ 0 h 609600"/>
                <a:gd name="connsiteX1" fmla="*/ 76200 w 76200"/>
                <a:gd name="connsiteY1" fmla="*/ 0 h 609600"/>
                <a:gd name="connsiteX2" fmla="*/ 76200 w 76200"/>
                <a:gd name="connsiteY2" fmla="*/ 609600 h 609600"/>
                <a:gd name="connsiteX3" fmla="*/ 0 w 762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609600">
                  <a:moveTo>
                    <a:pt x="0" y="0"/>
                  </a:moveTo>
                  <a:lnTo>
                    <a:pt x="76200" y="0"/>
                  </a:lnTo>
                  <a:lnTo>
                    <a:pt x="762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2" name="Freeform: Shape 3101">
              <a:extLst>
                <a:ext uri="{FF2B5EF4-FFF2-40B4-BE49-F238E27FC236}">
                  <a16:creationId xmlns:a16="http://schemas.microsoft.com/office/drawing/2014/main" id="{5BEC134F-AD71-4498-A8BA-46C62DABF775}"/>
                </a:ext>
              </a:extLst>
            </p:cNvPr>
            <p:cNvSpPr/>
            <p:nvPr/>
          </p:nvSpPr>
          <p:spPr>
            <a:xfrm>
              <a:off x="2754312" y="2606675"/>
              <a:ext cx="2362200" cy="2362200"/>
            </a:xfrm>
            <a:custGeom>
              <a:avLst/>
              <a:gdLst>
                <a:gd name="connsiteX0" fmla="*/ 76200 w 2362200"/>
                <a:gd name="connsiteY0" fmla="*/ 2286000 h 2362200"/>
                <a:gd name="connsiteX1" fmla="*/ 1353798 w 2362200"/>
                <a:gd name="connsiteY1" fmla="*/ 2286000 h 2362200"/>
                <a:gd name="connsiteX2" fmla="*/ 1524000 w 2362200"/>
                <a:gd name="connsiteY2" fmla="*/ 2362200 h 2362200"/>
                <a:gd name="connsiteX3" fmla="*/ 1600200 w 2362200"/>
                <a:gd name="connsiteY3" fmla="*/ 2362200 h 2362200"/>
                <a:gd name="connsiteX4" fmla="*/ 1828803 w 2362200"/>
                <a:gd name="connsiteY4" fmla="*/ 2133908 h 2362200"/>
                <a:gd name="connsiteX5" fmla="*/ 1770402 w 2362200"/>
                <a:gd name="connsiteY5" fmla="*/ 1981200 h 2362200"/>
                <a:gd name="connsiteX6" fmla="*/ 1770402 w 2362200"/>
                <a:gd name="connsiteY6" fmla="*/ 1676400 h 2362200"/>
                <a:gd name="connsiteX7" fmla="*/ 1799263 w 2362200"/>
                <a:gd name="connsiteY7" fmla="*/ 1411824 h 2362200"/>
                <a:gd name="connsiteX8" fmla="*/ 1891894 w 2362200"/>
                <a:gd name="connsiteY8" fmla="*/ 1143000 h 2362200"/>
                <a:gd name="connsiteX9" fmla="*/ 1905000 w 2362200"/>
                <a:gd name="connsiteY9" fmla="*/ 1143000 h 2362200"/>
                <a:gd name="connsiteX10" fmla="*/ 2133600 w 2362200"/>
                <a:gd name="connsiteY10" fmla="*/ 914400 h 2362200"/>
                <a:gd name="connsiteX11" fmla="*/ 2286000 w 2362200"/>
                <a:gd name="connsiteY11" fmla="*/ 914400 h 2362200"/>
                <a:gd name="connsiteX12" fmla="*/ 2362200 w 2362200"/>
                <a:gd name="connsiteY12" fmla="*/ 838200 h 2362200"/>
                <a:gd name="connsiteX13" fmla="*/ 2362200 w 2362200"/>
                <a:gd name="connsiteY13" fmla="*/ 76200 h 2362200"/>
                <a:gd name="connsiteX14" fmla="*/ 2286000 w 2362200"/>
                <a:gd name="connsiteY14" fmla="*/ 0 h 2362200"/>
                <a:gd name="connsiteX15" fmla="*/ 1981200 w 2362200"/>
                <a:gd name="connsiteY15" fmla="*/ 0 h 2362200"/>
                <a:gd name="connsiteX16" fmla="*/ 1905000 w 2362200"/>
                <a:gd name="connsiteY16" fmla="*/ 76200 h 2362200"/>
                <a:gd name="connsiteX17" fmla="*/ 762000 w 2362200"/>
                <a:gd name="connsiteY17" fmla="*/ 76200 h 2362200"/>
                <a:gd name="connsiteX18" fmla="*/ 685800 w 2362200"/>
                <a:gd name="connsiteY18" fmla="*/ 152400 h 2362200"/>
                <a:gd name="connsiteX19" fmla="*/ 685800 w 2362200"/>
                <a:gd name="connsiteY19" fmla="*/ 762000 h 2362200"/>
                <a:gd name="connsiteX20" fmla="*/ 762000 w 2362200"/>
                <a:gd name="connsiteY20" fmla="*/ 838200 h 2362200"/>
                <a:gd name="connsiteX21" fmla="*/ 986485 w 2362200"/>
                <a:gd name="connsiteY21" fmla="*/ 838200 h 2362200"/>
                <a:gd name="connsiteX22" fmla="*/ 978313 w 2362200"/>
                <a:gd name="connsiteY22" fmla="*/ 993457 h 2362200"/>
                <a:gd name="connsiteX23" fmla="*/ 794480 w 2362200"/>
                <a:gd name="connsiteY23" fmla="*/ 1109415 h 2362200"/>
                <a:gd name="connsiteX24" fmla="*/ 568824 w 2362200"/>
                <a:gd name="connsiteY24" fmla="*/ 1447800 h 2362200"/>
                <a:gd name="connsiteX25" fmla="*/ 76200 w 2362200"/>
                <a:gd name="connsiteY25" fmla="*/ 1447800 h 2362200"/>
                <a:gd name="connsiteX26" fmla="*/ 0 w 2362200"/>
                <a:gd name="connsiteY26" fmla="*/ 1524000 h 2362200"/>
                <a:gd name="connsiteX27" fmla="*/ 0 w 2362200"/>
                <a:gd name="connsiteY27" fmla="*/ 2209800 h 2362200"/>
                <a:gd name="connsiteX28" fmla="*/ 76200 w 2362200"/>
                <a:gd name="connsiteY28" fmla="*/ 2286000 h 2362200"/>
                <a:gd name="connsiteX29" fmla="*/ 1070915 w 2362200"/>
                <a:gd name="connsiteY29" fmla="*/ 2133600 h 2362200"/>
                <a:gd name="connsiteX30" fmla="*/ 1094975 w 2362200"/>
                <a:gd name="connsiteY30" fmla="*/ 1676400 h 2362200"/>
                <a:gd name="connsiteX31" fmla="*/ 1151916 w 2362200"/>
                <a:gd name="connsiteY31" fmla="*/ 1676400 h 2362200"/>
                <a:gd name="connsiteX32" fmla="*/ 1324318 w 2362200"/>
                <a:gd name="connsiteY32" fmla="*/ 1635033 h 2362200"/>
                <a:gd name="connsiteX33" fmla="*/ 1353846 w 2362200"/>
                <a:gd name="connsiteY33" fmla="*/ 1676400 h 2362200"/>
                <a:gd name="connsiteX34" fmla="*/ 1353846 w 2362200"/>
                <a:gd name="connsiteY34" fmla="*/ 1981200 h 2362200"/>
                <a:gd name="connsiteX35" fmla="*/ 1295400 w 2362200"/>
                <a:gd name="connsiteY35" fmla="*/ 2133600 h 2362200"/>
                <a:gd name="connsiteX36" fmla="*/ 1501140 w 2362200"/>
                <a:gd name="connsiteY36" fmla="*/ 1447800 h 2362200"/>
                <a:gd name="connsiteX37" fmla="*/ 1600200 w 2362200"/>
                <a:gd name="connsiteY37" fmla="*/ 1447800 h 2362200"/>
                <a:gd name="connsiteX38" fmla="*/ 1676400 w 2362200"/>
                <a:gd name="connsiteY38" fmla="*/ 1524000 h 2362200"/>
                <a:gd name="connsiteX39" fmla="*/ 1600200 w 2362200"/>
                <a:gd name="connsiteY39" fmla="*/ 1600200 h 2362200"/>
                <a:gd name="connsiteX40" fmla="*/ 1524000 w 2362200"/>
                <a:gd name="connsiteY40" fmla="*/ 1600200 h 2362200"/>
                <a:gd name="connsiteX41" fmla="*/ 1448572 w 2362200"/>
                <a:gd name="connsiteY41" fmla="*/ 1534258 h 2362200"/>
                <a:gd name="connsiteX42" fmla="*/ 1501140 w 2362200"/>
                <a:gd name="connsiteY42" fmla="*/ 1447800 h 2362200"/>
                <a:gd name="connsiteX43" fmla="*/ 1676400 w 2362200"/>
                <a:gd name="connsiteY43" fmla="*/ 1828800 h 2362200"/>
                <a:gd name="connsiteX44" fmla="*/ 1600200 w 2362200"/>
                <a:gd name="connsiteY44" fmla="*/ 1905000 h 2362200"/>
                <a:gd name="connsiteX45" fmla="*/ 1524000 w 2362200"/>
                <a:gd name="connsiteY45" fmla="*/ 1905000 h 2362200"/>
                <a:gd name="connsiteX46" fmla="*/ 1447800 w 2362200"/>
                <a:gd name="connsiteY46" fmla="*/ 1828800 h 2362200"/>
                <a:gd name="connsiteX47" fmla="*/ 1524000 w 2362200"/>
                <a:gd name="connsiteY47" fmla="*/ 1752600 h 2362200"/>
                <a:gd name="connsiteX48" fmla="*/ 1600200 w 2362200"/>
                <a:gd name="connsiteY48" fmla="*/ 1752600 h 2362200"/>
                <a:gd name="connsiteX49" fmla="*/ 1676400 w 2362200"/>
                <a:gd name="connsiteY49" fmla="*/ 1828800 h 2362200"/>
                <a:gd name="connsiteX50" fmla="*/ 1600200 w 2362200"/>
                <a:gd name="connsiteY50" fmla="*/ 2209800 h 2362200"/>
                <a:gd name="connsiteX51" fmla="*/ 1524000 w 2362200"/>
                <a:gd name="connsiteY51" fmla="*/ 2209800 h 2362200"/>
                <a:gd name="connsiteX52" fmla="*/ 1447800 w 2362200"/>
                <a:gd name="connsiteY52" fmla="*/ 2133600 h 2362200"/>
                <a:gd name="connsiteX53" fmla="*/ 1524000 w 2362200"/>
                <a:gd name="connsiteY53" fmla="*/ 2057400 h 2362200"/>
                <a:gd name="connsiteX54" fmla="*/ 1600200 w 2362200"/>
                <a:gd name="connsiteY54" fmla="*/ 2057400 h 2362200"/>
                <a:gd name="connsiteX55" fmla="*/ 1676400 w 2362200"/>
                <a:gd name="connsiteY55" fmla="*/ 2133600 h 2362200"/>
                <a:gd name="connsiteX56" fmla="*/ 1600200 w 2362200"/>
                <a:gd name="connsiteY56" fmla="*/ 2209800 h 2362200"/>
                <a:gd name="connsiteX57" fmla="*/ 1905000 w 2362200"/>
                <a:gd name="connsiteY57" fmla="*/ 990600 h 2362200"/>
                <a:gd name="connsiteX58" fmla="*/ 1587760 w 2362200"/>
                <a:gd name="connsiteY58" fmla="*/ 990600 h 2362200"/>
                <a:gd name="connsiteX59" fmla="*/ 1590085 w 2362200"/>
                <a:gd name="connsiteY59" fmla="*/ 946157 h 2362200"/>
                <a:gd name="connsiteX60" fmla="*/ 1704213 w 2362200"/>
                <a:gd name="connsiteY60" fmla="*/ 838200 h 2362200"/>
                <a:gd name="connsiteX61" fmla="*/ 1929394 w 2362200"/>
                <a:gd name="connsiteY61" fmla="*/ 838200 h 2362200"/>
                <a:gd name="connsiteX62" fmla="*/ 1943043 w 2362200"/>
                <a:gd name="connsiteY62" fmla="*/ 848344 h 2362200"/>
                <a:gd name="connsiteX63" fmla="*/ 1971111 w 2362200"/>
                <a:gd name="connsiteY63" fmla="*/ 952388 h 2362200"/>
                <a:gd name="connsiteX64" fmla="*/ 1905000 w 2362200"/>
                <a:gd name="connsiteY64" fmla="*/ 990600 h 2362200"/>
                <a:gd name="connsiteX65" fmla="*/ 2209800 w 2362200"/>
                <a:gd name="connsiteY65" fmla="*/ 152400 h 2362200"/>
                <a:gd name="connsiteX66" fmla="*/ 2209800 w 2362200"/>
                <a:gd name="connsiteY66" fmla="*/ 762000 h 2362200"/>
                <a:gd name="connsiteX67" fmla="*/ 2075193 w 2362200"/>
                <a:gd name="connsiteY67" fmla="*/ 762000 h 2362200"/>
                <a:gd name="connsiteX68" fmla="*/ 2057400 w 2362200"/>
                <a:gd name="connsiteY68" fmla="*/ 744131 h 2362200"/>
                <a:gd name="connsiteX69" fmla="*/ 2057400 w 2362200"/>
                <a:gd name="connsiteY69" fmla="*/ 152400 h 2362200"/>
                <a:gd name="connsiteX70" fmla="*/ 1905000 w 2362200"/>
                <a:gd name="connsiteY70" fmla="*/ 685800 h 2362200"/>
                <a:gd name="connsiteX71" fmla="*/ 1704213 w 2362200"/>
                <a:gd name="connsiteY71" fmla="*/ 685800 h 2362200"/>
                <a:gd name="connsiteX72" fmla="*/ 1437904 w 2362200"/>
                <a:gd name="connsiteY72" fmla="*/ 937965 h 2362200"/>
                <a:gd name="connsiteX73" fmla="*/ 1435151 w 2362200"/>
                <a:gd name="connsiteY73" fmla="*/ 990600 h 2362200"/>
                <a:gd name="connsiteX74" fmla="*/ 1131075 w 2362200"/>
                <a:gd name="connsiteY74" fmla="*/ 990600 h 2362200"/>
                <a:gd name="connsiteX75" fmla="*/ 1142895 w 2362200"/>
                <a:gd name="connsiteY75" fmla="*/ 766010 h 2362200"/>
                <a:gd name="connsiteX76" fmla="*/ 1143000 w 2362200"/>
                <a:gd name="connsiteY76" fmla="*/ 762000 h 2362200"/>
                <a:gd name="connsiteX77" fmla="*/ 1143000 w 2362200"/>
                <a:gd name="connsiteY77" fmla="*/ 228600 h 2362200"/>
                <a:gd name="connsiteX78" fmla="*/ 1905000 w 2362200"/>
                <a:gd name="connsiteY78" fmla="*/ 228600 h 2362200"/>
                <a:gd name="connsiteX79" fmla="*/ 838200 w 2362200"/>
                <a:gd name="connsiteY79" fmla="*/ 228600 h 2362200"/>
                <a:gd name="connsiteX80" fmla="*/ 990600 w 2362200"/>
                <a:gd name="connsiteY80" fmla="*/ 228600 h 2362200"/>
                <a:gd name="connsiteX81" fmla="*/ 990600 w 2362200"/>
                <a:gd name="connsiteY81" fmla="*/ 685800 h 2362200"/>
                <a:gd name="connsiteX82" fmla="*/ 838200 w 2362200"/>
                <a:gd name="connsiteY82" fmla="*/ 685800 h 2362200"/>
                <a:gd name="connsiteX83" fmla="*/ 152400 w 2362200"/>
                <a:gd name="connsiteY83" fmla="*/ 1600200 h 2362200"/>
                <a:gd name="connsiteX84" fmla="*/ 609600 w 2362200"/>
                <a:gd name="connsiteY84" fmla="*/ 1600200 h 2362200"/>
                <a:gd name="connsiteX85" fmla="*/ 672998 w 2362200"/>
                <a:gd name="connsiteY85" fmla="*/ 1566272 h 2362200"/>
                <a:gd name="connsiteX86" fmla="*/ 921249 w 2362200"/>
                <a:gd name="connsiteY86" fmla="*/ 1193902 h 2362200"/>
                <a:gd name="connsiteX87" fmla="*/ 1016318 w 2362200"/>
                <a:gd name="connsiteY87" fmla="*/ 1143000 h 2362200"/>
                <a:gd name="connsiteX88" fmla="*/ 1676400 w 2362200"/>
                <a:gd name="connsiteY88" fmla="*/ 1143000 h 2362200"/>
                <a:gd name="connsiteX89" fmla="*/ 1752600 w 2362200"/>
                <a:gd name="connsiteY89" fmla="*/ 1219200 h 2362200"/>
                <a:gd name="connsiteX90" fmla="*/ 1676400 w 2362200"/>
                <a:gd name="connsiteY90" fmla="*/ 1295400 h 2362200"/>
                <a:gd name="connsiteX91" fmla="*/ 1447800 w 2362200"/>
                <a:gd name="connsiteY91" fmla="*/ 1295400 h 2362200"/>
                <a:gd name="connsiteX92" fmla="*/ 1375505 w 2362200"/>
                <a:gd name="connsiteY92" fmla="*/ 1347521 h 2362200"/>
                <a:gd name="connsiteX93" fmla="*/ 1368838 w 2362200"/>
                <a:gd name="connsiteY93" fmla="*/ 1367685 h 2362200"/>
                <a:gd name="connsiteX94" fmla="*/ 1151916 w 2362200"/>
                <a:gd name="connsiteY94" fmla="*/ 1524000 h 2362200"/>
                <a:gd name="connsiteX95" fmla="*/ 1022680 w 2362200"/>
                <a:gd name="connsiteY95" fmla="*/ 1524000 h 2362200"/>
                <a:gd name="connsiteX96" fmla="*/ 946585 w 2362200"/>
                <a:gd name="connsiteY96" fmla="*/ 1596190 h 2362200"/>
                <a:gd name="connsiteX97" fmla="*/ 918305 w 2362200"/>
                <a:gd name="connsiteY97" fmla="*/ 2133600 h 2362200"/>
                <a:gd name="connsiteX98" fmla="*/ 152400 w 2362200"/>
                <a:gd name="connsiteY98" fmla="*/ 2133600 h 236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362200" h="2362200">
                  <a:moveTo>
                    <a:pt x="76200" y="2286000"/>
                  </a:moveTo>
                  <a:lnTo>
                    <a:pt x="1353798" y="2286000"/>
                  </a:lnTo>
                  <a:cubicBezTo>
                    <a:pt x="1397080" y="2334495"/>
                    <a:pt x="1458999" y="2362216"/>
                    <a:pt x="1524000" y="2362200"/>
                  </a:cubicBezTo>
                  <a:lnTo>
                    <a:pt x="1600200" y="2362200"/>
                  </a:lnTo>
                  <a:cubicBezTo>
                    <a:pt x="1726368" y="2362286"/>
                    <a:pt x="1828717" y="2260076"/>
                    <a:pt x="1828803" y="2133908"/>
                  </a:cubicBezTo>
                  <a:cubicBezTo>
                    <a:pt x="1828841" y="2077544"/>
                    <a:pt x="1808041" y="2023155"/>
                    <a:pt x="1770402" y="1981200"/>
                  </a:cubicBezTo>
                  <a:cubicBezTo>
                    <a:pt x="1848266" y="1894518"/>
                    <a:pt x="1848266" y="1763082"/>
                    <a:pt x="1770402" y="1676400"/>
                  </a:cubicBezTo>
                  <a:cubicBezTo>
                    <a:pt x="1835855" y="1603563"/>
                    <a:pt x="1847473" y="1497060"/>
                    <a:pt x="1799263" y="1411824"/>
                  </a:cubicBezTo>
                  <a:cubicBezTo>
                    <a:pt x="1888996" y="1354738"/>
                    <a:pt x="1927414" y="1243245"/>
                    <a:pt x="1891894" y="1143000"/>
                  </a:cubicBezTo>
                  <a:lnTo>
                    <a:pt x="1905000" y="1143000"/>
                  </a:lnTo>
                  <a:cubicBezTo>
                    <a:pt x="2031191" y="1142853"/>
                    <a:pt x="2133453" y="1040591"/>
                    <a:pt x="2133600" y="914400"/>
                  </a:cubicBezTo>
                  <a:lnTo>
                    <a:pt x="2286000" y="914400"/>
                  </a:lnTo>
                  <a:cubicBezTo>
                    <a:pt x="2328084" y="914400"/>
                    <a:pt x="2362200" y="880284"/>
                    <a:pt x="2362200" y="838200"/>
                  </a:cubicBezTo>
                  <a:lnTo>
                    <a:pt x="2362200" y="76200"/>
                  </a:lnTo>
                  <a:cubicBezTo>
                    <a:pt x="2362200" y="34116"/>
                    <a:pt x="2328084" y="0"/>
                    <a:pt x="2286000" y="0"/>
                  </a:cubicBezTo>
                  <a:lnTo>
                    <a:pt x="1981200" y="0"/>
                  </a:lnTo>
                  <a:cubicBezTo>
                    <a:pt x="1939116" y="0"/>
                    <a:pt x="1905000" y="34116"/>
                    <a:pt x="1905000" y="76200"/>
                  </a:cubicBezTo>
                  <a:lnTo>
                    <a:pt x="762000" y="76200"/>
                  </a:lnTo>
                  <a:cubicBezTo>
                    <a:pt x="719916" y="76200"/>
                    <a:pt x="685800" y="110316"/>
                    <a:pt x="685800" y="152400"/>
                  </a:cubicBezTo>
                  <a:lnTo>
                    <a:pt x="685800" y="762000"/>
                  </a:lnTo>
                  <a:cubicBezTo>
                    <a:pt x="685800" y="804084"/>
                    <a:pt x="719916" y="838200"/>
                    <a:pt x="762000" y="838200"/>
                  </a:cubicBezTo>
                  <a:lnTo>
                    <a:pt x="986485" y="838200"/>
                  </a:lnTo>
                  <a:lnTo>
                    <a:pt x="978313" y="993457"/>
                  </a:lnTo>
                  <a:cubicBezTo>
                    <a:pt x="903321" y="1004176"/>
                    <a:pt x="836455" y="1046354"/>
                    <a:pt x="794480" y="1109415"/>
                  </a:cubicBezTo>
                  <a:lnTo>
                    <a:pt x="568824" y="1447800"/>
                  </a:lnTo>
                  <a:lnTo>
                    <a:pt x="76200" y="1447800"/>
                  </a:lnTo>
                  <a:cubicBezTo>
                    <a:pt x="34116" y="1447800"/>
                    <a:pt x="0" y="1481916"/>
                    <a:pt x="0" y="1524000"/>
                  </a:cubicBezTo>
                  <a:lnTo>
                    <a:pt x="0" y="2209800"/>
                  </a:lnTo>
                  <a:cubicBezTo>
                    <a:pt x="0" y="2251884"/>
                    <a:pt x="34116" y="2286000"/>
                    <a:pt x="76200" y="2286000"/>
                  </a:cubicBezTo>
                  <a:close/>
                  <a:moveTo>
                    <a:pt x="1070915" y="2133600"/>
                  </a:moveTo>
                  <a:lnTo>
                    <a:pt x="1094975" y="1676400"/>
                  </a:lnTo>
                  <a:lnTo>
                    <a:pt x="1151916" y="1676400"/>
                  </a:lnTo>
                  <a:cubicBezTo>
                    <a:pt x="1211839" y="1676386"/>
                    <a:pt x="1270912" y="1662211"/>
                    <a:pt x="1324318" y="1635033"/>
                  </a:cubicBezTo>
                  <a:cubicBezTo>
                    <a:pt x="1332601" y="1649871"/>
                    <a:pt x="1342504" y="1663745"/>
                    <a:pt x="1353846" y="1676400"/>
                  </a:cubicBezTo>
                  <a:cubicBezTo>
                    <a:pt x="1275982" y="1763082"/>
                    <a:pt x="1275982" y="1894518"/>
                    <a:pt x="1353846" y="1981200"/>
                  </a:cubicBezTo>
                  <a:cubicBezTo>
                    <a:pt x="1316196" y="2023029"/>
                    <a:pt x="1295374" y="2077322"/>
                    <a:pt x="1295400" y="2133600"/>
                  </a:cubicBezTo>
                  <a:close/>
                  <a:moveTo>
                    <a:pt x="1501140" y="1447800"/>
                  </a:moveTo>
                  <a:lnTo>
                    <a:pt x="1600200" y="1447800"/>
                  </a:lnTo>
                  <a:cubicBezTo>
                    <a:pt x="1642284" y="1447800"/>
                    <a:pt x="1676400" y="1481916"/>
                    <a:pt x="1676400" y="1524000"/>
                  </a:cubicBezTo>
                  <a:cubicBezTo>
                    <a:pt x="1676400" y="1566084"/>
                    <a:pt x="1642284" y="1600200"/>
                    <a:pt x="1600200" y="1600200"/>
                  </a:cubicBezTo>
                  <a:lnTo>
                    <a:pt x="1524000" y="1600200"/>
                  </a:lnTo>
                  <a:cubicBezTo>
                    <a:pt x="1485921" y="1600132"/>
                    <a:pt x="1453727" y="1571987"/>
                    <a:pt x="1448572" y="1534258"/>
                  </a:cubicBezTo>
                  <a:cubicBezTo>
                    <a:pt x="1469869" y="1507911"/>
                    <a:pt x="1487549" y="1478834"/>
                    <a:pt x="1501140" y="1447800"/>
                  </a:cubicBezTo>
                  <a:close/>
                  <a:moveTo>
                    <a:pt x="1676400" y="1828800"/>
                  </a:moveTo>
                  <a:cubicBezTo>
                    <a:pt x="1676353" y="1870865"/>
                    <a:pt x="1642265" y="1904953"/>
                    <a:pt x="1600200" y="1905000"/>
                  </a:cubicBezTo>
                  <a:lnTo>
                    <a:pt x="1524000" y="1905000"/>
                  </a:lnTo>
                  <a:cubicBezTo>
                    <a:pt x="1481916" y="1905000"/>
                    <a:pt x="1447800" y="1870884"/>
                    <a:pt x="1447800" y="1828800"/>
                  </a:cubicBezTo>
                  <a:cubicBezTo>
                    <a:pt x="1447800" y="1786716"/>
                    <a:pt x="1481916" y="1752600"/>
                    <a:pt x="1524000" y="1752600"/>
                  </a:cubicBezTo>
                  <a:lnTo>
                    <a:pt x="1600200" y="1752600"/>
                  </a:lnTo>
                  <a:cubicBezTo>
                    <a:pt x="1642265" y="1752647"/>
                    <a:pt x="1676353" y="1786735"/>
                    <a:pt x="1676400" y="1828800"/>
                  </a:cubicBezTo>
                  <a:close/>
                  <a:moveTo>
                    <a:pt x="1600200" y="2209800"/>
                  </a:moveTo>
                  <a:lnTo>
                    <a:pt x="1524000" y="2209800"/>
                  </a:lnTo>
                  <a:cubicBezTo>
                    <a:pt x="1481916" y="2209800"/>
                    <a:pt x="1447800" y="2175684"/>
                    <a:pt x="1447800" y="2133600"/>
                  </a:cubicBezTo>
                  <a:cubicBezTo>
                    <a:pt x="1447800" y="2091516"/>
                    <a:pt x="1481916" y="2057400"/>
                    <a:pt x="1524000" y="2057400"/>
                  </a:cubicBezTo>
                  <a:lnTo>
                    <a:pt x="1600200" y="2057400"/>
                  </a:lnTo>
                  <a:cubicBezTo>
                    <a:pt x="1642284" y="2057400"/>
                    <a:pt x="1676400" y="2091516"/>
                    <a:pt x="1676400" y="2133600"/>
                  </a:cubicBezTo>
                  <a:cubicBezTo>
                    <a:pt x="1676400" y="2175684"/>
                    <a:pt x="1642284" y="2209800"/>
                    <a:pt x="1600200" y="2209800"/>
                  </a:cubicBezTo>
                  <a:close/>
                  <a:moveTo>
                    <a:pt x="1905000" y="990600"/>
                  </a:moveTo>
                  <a:lnTo>
                    <a:pt x="1587760" y="990600"/>
                  </a:lnTo>
                  <a:lnTo>
                    <a:pt x="1590085" y="946157"/>
                  </a:lnTo>
                  <a:cubicBezTo>
                    <a:pt x="1593451" y="885587"/>
                    <a:pt x="1643550" y="838198"/>
                    <a:pt x="1704213" y="838200"/>
                  </a:cubicBezTo>
                  <a:lnTo>
                    <a:pt x="1929394" y="838200"/>
                  </a:lnTo>
                  <a:cubicBezTo>
                    <a:pt x="1933549" y="842082"/>
                    <a:pt x="1938128" y="845484"/>
                    <a:pt x="1943043" y="848344"/>
                  </a:cubicBezTo>
                  <a:cubicBezTo>
                    <a:pt x="1979525" y="869324"/>
                    <a:pt x="1992091" y="915906"/>
                    <a:pt x="1971111" y="952388"/>
                  </a:cubicBezTo>
                  <a:cubicBezTo>
                    <a:pt x="1957507" y="976045"/>
                    <a:pt x="1932290" y="990620"/>
                    <a:pt x="1905000" y="990600"/>
                  </a:cubicBezTo>
                  <a:close/>
                  <a:moveTo>
                    <a:pt x="2209800" y="152400"/>
                  </a:moveTo>
                  <a:lnTo>
                    <a:pt x="2209800" y="762000"/>
                  </a:lnTo>
                  <a:lnTo>
                    <a:pt x="2075193" y="762000"/>
                  </a:lnTo>
                  <a:cubicBezTo>
                    <a:pt x="2069596" y="755720"/>
                    <a:pt x="2063656" y="749755"/>
                    <a:pt x="2057400" y="744131"/>
                  </a:cubicBezTo>
                  <a:lnTo>
                    <a:pt x="2057400" y="152400"/>
                  </a:lnTo>
                  <a:close/>
                  <a:moveTo>
                    <a:pt x="1905000" y="685800"/>
                  </a:moveTo>
                  <a:lnTo>
                    <a:pt x="1704213" y="685800"/>
                  </a:lnTo>
                  <a:cubicBezTo>
                    <a:pt x="1562595" y="685874"/>
                    <a:pt x="1445698" y="796561"/>
                    <a:pt x="1437904" y="937965"/>
                  </a:cubicBezTo>
                  <a:lnTo>
                    <a:pt x="1435151" y="990600"/>
                  </a:lnTo>
                  <a:lnTo>
                    <a:pt x="1131075" y="990600"/>
                  </a:lnTo>
                  <a:lnTo>
                    <a:pt x="1142895" y="766010"/>
                  </a:lnTo>
                  <a:cubicBezTo>
                    <a:pt x="1142962" y="764667"/>
                    <a:pt x="1143000" y="763343"/>
                    <a:pt x="1143000" y="762000"/>
                  </a:cubicBezTo>
                  <a:lnTo>
                    <a:pt x="1143000" y="228600"/>
                  </a:lnTo>
                  <a:lnTo>
                    <a:pt x="1905000" y="228600"/>
                  </a:lnTo>
                  <a:close/>
                  <a:moveTo>
                    <a:pt x="838200" y="228600"/>
                  </a:moveTo>
                  <a:lnTo>
                    <a:pt x="990600" y="228600"/>
                  </a:lnTo>
                  <a:lnTo>
                    <a:pt x="990600" y="685800"/>
                  </a:lnTo>
                  <a:lnTo>
                    <a:pt x="838200" y="685800"/>
                  </a:lnTo>
                  <a:close/>
                  <a:moveTo>
                    <a:pt x="152400" y="1600200"/>
                  </a:moveTo>
                  <a:lnTo>
                    <a:pt x="609600" y="1600200"/>
                  </a:lnTo>
                  <a:cubicBezTo>
                    <a:pt x="635076" y="1600200"/>
                    <a:pt x="658866" y="1587468"/>
                    <a:pt x="672998" y="1566272"/>
                  </a:cubicBezTo>
                  <a:lnTo>
                    <a:pt x="921249" y="1193902"/>
                  </a:lnTo>
                  <a:cubicBezTo>
                    <a:pt x="942414" y="1162083"/>
                    <a:pt x="978103" y="1142975"/>
                    <a:pt x="1016318" y="1143000"/>
                  </a:cubicBezTo>
                  <a:lnTo>
                    <a:pt x="1676400" y="1143000"/>
                  </a:lnTo>
                  <a:cubicBezTo>
                    <a:pt x="1718484" y="1143000"/>
                    <a:pt x="1752600" y="1177116"/>
                    <a:pt x="1752600" y="1219200"/>
                  </a:cubicBezTo>
                  <a:cubicBezTo>
                    <a:pt x="1752600" y="1261284"/>
                    <a:pt x="1718484" y="1295400"/>
                    <a:pt x="1676400" y="1295400"/>
                  </a:cubicBezTo>
                  <a:lnTo>
                    <a:pt x="1447800" y="1295400"/>
                  </a:lnTo>
                  <a:cubicBezTo>
                    <a:pt x="1414995" y="1295400"/>
                    <a:pt x="1385872" y="1316396"/>
                    <a:pt x="1375505" y="1347521"/>
                  </a:cubicBezTo>
                  <a:lnTo>
                    <a:pt x="1368838" y="1367685"/>
                  </a:lnTo>
                  <a:cubicBezTo>
                    <a:pt x="1337788" y="1461104"/>
                    <a:pt x="1250359" y="1524105"/>
                    <a:pt x="1151916" y="1524000"/>
                  </a:cubicBezTo>
                  <a:lnTo>
                    <a:pt x="1022680" y="1524000"/>
                  </a:lnTo>
                  <a:cubicBezTo>
                    <a:pt x="982154" y="1524000"/>
                    <a:pt x="948718" y="1555720"/>
                    <a:pt x="946585" y="1596190"/>
                  </a:cubicBezTo>
                  <a:lnTo>
                    <a:pt x="918305" y="2133600"/>
                  </a:lnTo>
                  <a:lnTo>
                    <a:pt x="152400" y="21336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3" name="Freeform: Shape 3102">
              <a:extLst>
                <a:ext uri="{FF2B5EF4-FFF2-40B4-BE49-F238E27FC236}">
                  <a16:creationId xmlns:a16="http://schemas.microsoft.com/office/drawing/2014/main" id="{779FD3E6-8832-4A03-80A6-A4F07A8FC322}"/>
                </a:ext>
              </a:extLst>
            </p:cNvPr>
            <p:cNvSpPr/>
            <p:nvPr/>
          </p:nvSpPr>
          <p:spPr>
            <a:xfrm>
              <a:off x="3973450" y="1082675"/>
              <a:ext cx="457200" cy="838200"/>
            </a:xfrm>
            <a:custGeom>
              <a:avLst/>
              <a:gdLst>
                <a:gd name="connsiteX0" fmla="*/ 304862 w 457200"/>
                <a:gd name="connsiteY0" fmla="*/ 394106 h 838200"/>
                <a:gd name="connsiteX1" fmla="*/ 304862 w 457200"/>
                <a:gd name="connsiteY1" fmla="*/ 76200 h 838200"/>
                <a:gd name="connsiteX2" fmla="*/ 228662 w 457200"/>
                <a:gd name="connsiteY2" fmla="*/ 0 h 838200"/>
                <a:gd name="connsiteX3" fmla="*/ 152462 w 457200"/>
                <a:gd name="connsiteY3" fmla="*/ 76200 h 838200"/>
                <a:gd name="connsiteX4" fmla="*/ 152462 w 457200"/>
                <a:gd name="connsiteY4" fmla="*/ 394106 h 838200"/>
                <a:gd name="connsiteX5" fmla="*/ 13136 w 457200"/>
                <a:gd name="connsiteY5" fmla="*/ 685833 h 838200"/>
                <a:gd name="connsiteX6" fmla="*/ 304862 w 457200"/>
                <a:gd name="connsiteY6" fmla="*/ 825159 h 838200"/>
                <a:gd name="connsiteX7" fmla="*/ 444188 w 457200"/>
                <a:gd name="connsiteY7" fmla="*/ 533433 h 838200"/>
                <a:gd name="connsiteX8" fmla="*/ 304862 w 457200"/>
                <a:gd name="connsiteY8" fmla="*/ 394106 h 838200"/>
                <a:gd name="connsiteX9" fmla="*/ 228662 w 457200"/>
                <a:gd name="connsiteY9" fmla="*/ 685800 h 838200"/>
                <a:gd name="connsiteX10" fmla="*/ 152462 w 457200"/>
                <a:gd name="connsiteY10" fmla="*/ 609600 h 838200"/>
                <a:gd name="connsiteX11" fmla="*/ 228662 w 457200"/>
                <a:gd name="connsiteY11" fmla="*/ 533400 h 838200"/>
                <a:gd name="connsiteX12" fmla="*/ 304862 w 457200"/>
                <a:gd name="connsiteY12" fmla="*/ 609600 h 838200"/>
                <a:gd name="connsiteX13" fmla="*/ 228662 w 457200"/>
                <a:gd name="connsiteY13" fmla="*/ 68580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838200">
                  <a:moveTo>
                    <a:pt x="304862" y="394106"/>
                  </a:moveTo>
                  <a:lnTo>
                    <a:pt x="304862" y="76200"/>
                  </a:lnTo>
                  <a:cubicBezTo>
                    <a:pt x="304862" y="34116"/>
                    <a:pt x="270746" y="0"/>
                    <a:pt x="228662" y="0"/>
                  </a:cubicBezTo>
                  <a:cubicBezTo>
                    <a:pt x="186578" y="0"/>
                    <a:pt x="152462" y="34116"/>
                    <a:pt x="152462" y="76200"/>
                  </a:cubicBezTo>
                  <a:lnTo>
                    <a:pt x="152462" y="394106"/>
                  </a:lnTo>
                  <a:cubicBezTo>
                    <a:pt x="33430" y="436191"/>
                    <a:pt x="-28948" y="566801"/>
                    <a:pt x="13136" y="685833"/>
                  </a:cubicBezTo>
                  <a:cubicBezTo>
                    <a:pt x="55220" y="804864"/>
                    <a:pt x="185831" y="867243"/>
                    <a:pt x="304862" y="825159"/>
                  </a:cubicBezTo>
                  <a:cubicBezTo>
                    <a:pt x="423894" y="783075"/>
                    <a:pt x="486273" y="652464"/>
                    <a:pt x="444188" y="533433"/>
                  </a:cubicBezTo>
                  <a:cubicBezTo>
                    <a:pt x="421172" y="468332"/>
                    <a:pt x="369963" y="417123"/>
                    <a:pt x="304862" y="394106"/>
                  </a:cubicBezTo>
                  <a:close/>
                  <a:moveTo>
                    <a:pt x="228662" y="685800"/>
                  </a:moveTo>
                  <a:cubicBezTo>
                    <a:pt x="186578" y="685800"/>
                    <a:pt x="152462" y="651684"/>
                    <a:pt x="152462" y="609600"/>
                  </a:cubicBezTo>
                  <a:cubicBezTo>
                    <a:pt x="152462" y="567516"/>
                    <a:pt x="186578" y="533400"/>
                    <a:pt x="228662" y="533400"/>
                  </a:cubicBezTo>
                  <a:cubicBezTo>
                    <a:pt x="270746" y="533400"/>
                    <a:pt x="304862" y="567516"/>
                    <a:pt x="304862" y="609600"/>
                  </a:cubicBezTo>
                  <a:cubicBezTo>
                    <a:pt x="304815" y="651665"/>
                    <a:pt x="270727" y="685753"/>
                    <a:pt x="228662" y="685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4" name="Freeform: Shape 3103">
              <a:extLst>
                <a:ext uri="{FF2B5EF4-FFF2-40B4-BE49-F238E27FC236}">
                  <a16:creationId xmlns:a16="http://schemas.microsoft.com/office/drawing/2014/main" id="{D9C4C22D-6B91-458C-BE0B-82786F0E9E74}"/>
                </a:ext>
              </a:extLst>
            </p:cNvPr>
            <p:cNvSpPr/>
            <p:nvPr/>
          </p:nvSpPr>
          <p:spPr>
            <a:xfrm>
              <a:off x="3821112" y="1311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5" name="Freeform: Shape 3104">
              <a:extLst>
                <a:ext uri="{FF2B5EF4-FFF2-40B4-BE49-F238E27FC236}">
                  <a16:creationId xmlns:a16="http://schemas.microsoft.com/office/drawing/2014/main" id="{2FCE4C1C-3E65-436D-A0E2-1920424FA5F7}"/>
                </a:ext>
              </a:extLst>
            </p:cNvPr>
            <p:cNvSpPr/>
            <p:nvPr/>
          </p:nvSpPr>
          <p:spPr>
            <a:xfrm>
              <a:off x="3821112" y="10826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6" name="Freeform: Shape 3105">
              <a:extLst>
                <a:ext uri="{FF2B5EF4-FFF2-40B4-BE49-F238E27FC236}">
                  <a16:creationId xmlns:a16="http://schemas.microsoft.com/office/drawing/2014/main" id="{134543BC-2F7F-49DE-ADF3-2EFD9CA6193D}"/>
                </a:ext>
              </a:extLst>
            </p:cNvPr>
            <p:cNvSpPr/>
            <p:nvPr/>
          </p:nvSpPr>
          <p:spPr>
            <a:xfrm>
              <a:off x="5116512" y="2149511"/>
              <a:ext cx="2133600" cy="2809875"/>
            </a:xfrm>
            <a:custGeom>
              <a:avLst/>
              <a:gdLst>
                <a:gd name="connsiteX0" fmla="*/ 1828800 w 2133600"/>
                <a:gd name="connsiteY0" fmla="*/ 761964 h 2809875"/>
                <a:gd name="connsiteX1" fmla="*/ 1066764 w 2133600"/>
                <a:gd name="connsiteY1" fmla="*/ 0 h 2809875"/>
                <a:gd name="connsiteX2" fmla="*/ 304800 w 2133600"/>
                <a:gd name="connsiteY2" fmla="*/ 762036 h 2809875"/>
                <a:gd name="connsiteX3" fmla="*/ 762000 w 2133600"/>
                <a:gd name="connsiteY3" fmla="*/ 1460384 h 2809875"/>
                <a:gd name="connsiteX4" fmla="*/ 762000 w 2133600"/>
                <a:gd name="connsiteY4" fmla="*/ 1600164 h 2809875"/>
                <a:gd name="connsiteX5" fmla="*/ 304800 w 2133600"/>
                <a:gd name="connsiteY5" fmla="*/ 1600164 h 2809875"/>
                <a:gd name="connsiteX6" fmla="*/ 0 w 2133600"/>
                <a:gd name="connsiteY6" fmla="*/ 1904964 h 2809875"/>
                <a:gd name="connsiteX7" fmla="*/ 0 w 2133600"/>
                <a:gd name="connsiteY7" fmla="*/ 2743164 h 2809875"/>
                <a:gd name="connsiteX8" fmla="*/ 76200 w 2133600"/>
                <a:gd name="connsiteY8" fmla="*/ 2819364 h 2809875"/>
                <a:gd name="connsiteX9" fmla="*/ 2057400 w 2133600"/>
                <a:gd name="connsiteY9" fmla="*/ 2819364 h 2809875"/>
                <a:gd name="connsiteX10" fmla="*/ 2133600 w 2133600"/>
                <a:gd name="connsiteY10" fmla="*/ 2743164 h 2809875"/>
                <a:gd name="connsiteX11" fmla="*/ 2133600 w 2133600"/>
                <a:gd name="connsiteY11" fmla="*/ 1904964 h 2809875"/>
                <a:gd name="connsiteX12" fmla="*/ 1828800 w 2133600"/>
                <a:gd name="connsiteY12" fmla="*/ 1600164 h 2809875"/>
                <a:gd name="connsiteX13" fmla="*/ 1371600 w 2133600"/>
                <a:gd name="connsiteY13" fmla="*/ 1600164 h 2809875"/>
                <a:gd name="connsiteX14" fmla="*/ 1371600 w 2133600"/>
                <a:gd name="connsiteY14" fmla="*/ 1460385 h 2809875"/>
                <a:gd name="connsiteX15" fmla="*/ 1828800 w 2133600"/>
                <a:gd name="connsiteY15" fmla="*/ 761964 h 2809875"/>
                <a:gd name="connsiteX16" fmla="*/ 1295400 w 2133600"/>
                <a:gd name="connsiteY16" fmla="*/ 1752564 h 2809875"/>
                <a:gd name="connsiteX17" fmla="*/ 1828800 w 2133600"/>
                <a:gd name="connsiteY17" fmla="*/ 1752564 h 2809875"/>
                <a:gd name="connsiteX18" fmla="*/ 1981200 w 2133600"/>
                <a:gd name="connsiteY18" fmla="*/ 1904964 h 2809875"/>
                <a:gd name="connsiteX19" fmla="*/ 1981200 w 2133600"/>
                <a:gd name="connsiteY19" fmla="*/ 2666964 h 2809875"/>
                <a:gd name="connsiteX20" fmla="*/ 1676400 w 2133600"/>
                <a:gd name="connsiteY20" fmla="*/ 2666964 h 2809875"/>
                <a:gd name="connsiteX21" fmla="*/ 1676400 w 2133600"/>
                <a:gd name="connsiteY21" fmla="*/ 2133564 h 2809875"/>
                <a:gd name="connsiteX22" fmla="*/ 1600200 w 2133600"/>
                <a:gd name="connsiteY22" fmla="*/ 2057364 h 2809875"/>
                <a:gd name="connsiteX23" fmla="*/ 1524000 w 2133600"/>
                <a:gd name="connsiteY23" fmla="*/ 2133564 h 2809875"/>
                <a:gd name="connsiteX24" fmla="*/ 1524000 w 2133600"/>
                <a:gd name="connsiteY24" fmla="*/ 2666964 h 2809875"/>
                <a:gd name="connsiteX25" fmla="*/ 609600 w 2133600"/>
                <a:gd name="connsiteY25" fmla="*/ 2666964 h 2809875"/>
                <a:gd name="connsiteX26" fmla="*/ 609600 w 2133600"/>
                <a:gd name="connsiteY26" fmla="*/ 2133564 h 2809875"/>
                <a:gd name="connsiteX27" fmla="*/ 533400 w 2133600"/>
                <a:gd name="connsiteY27" fmla="*/ 2057364 h 2809875"/>
                <a:gd name="connsiteX28" fmla="*/ 457200 w 2133600"/>
                <a:gd name="connsiteY28" fmla="*/ 2133564 h 2809875"/>
                <a:gd name="connsiteX29" fmla="*/ 457200 w 2133600"/>
                <a:gd name="connsiteY29" fmla="*/ 2666964 h 2809875"/>
                <a:gd name="connsiteX30" fmla="*/ 152400 w 2133600"/>
                <a:gd name="connsiteY30" fmla="*/ 2666964 h 2809875"/>
                <a:gd name="connsiteX31" fmla="*/ 152400 w 2133600"/>
                <a:gd name="connsiteY31" fmla="*/ 1904964 h 2809875"/>
                <a:gd name="connsiteX32" fmla="*/ 304800 w 2133600"/>
                <a:gd name="connsiteY32" fmla="*/ 1752564 h 2809875"/>
                <a:gd name="connsiteX33" fmla="*/ 838200 w 2133600"/>
                <a:gd name="connsiteY33" fmla="*/ 1752564 h 2809875"/>
                <a:gd name="connsiteX34" fmla="*/ 914400 w 2133600"/>
                <a:gd name="connsiteY34" fmla="*/ 1676364 h 2809875"/>
                <a:gd name="connsiteX35" fmla="*/ 914400 w 2133600"/>
                <a:gd name="connsiteY35" fmla="*/ 1408588 h 2809875"/>
                <a:gd name="connsiteX36" fmla="*/ 863603 w 2133600"/>
                <a:gd name="connsiteY36" fmla="*/ 1336750 h 2809875"/>
                <a:gd name="connsiteX37" fmla="*/ 492062 w 2133600"/>
                <a:gd name="connsiteY37" fmla="*/ 558816 h 2809875"/>
                <a:gd name="connsiteX38" fmla="*/ 1269997 w 2133600"/>
                <a:gd name="connsiteY38" fmla="*/ 187275 h 2809875"/>
                <a:gd name="connsiteX39" fmla="*/ 1641537 w 2133600"/>
                <a:gd name="connsiteY39" fmla="*/ 965209 h 2809875"/>
                <a:gd name="connsiteX40" fmla="*/ 1269997 w 2133600"/>
                <a:gd name="connsiteY40" fmla="*/ 1336750 h 2809875"/>
                <a:gd name="connsiteX41" fmla="*/ 1219200 w 2133600"/>
                <a:gd name="connsiteY41" fmla="*/ 1408588 h 2809875"/>
                <a:gd name="connsiteX42" fmla="*/ 1219200 w 2133600"/>
                <a:gd name="connsiteY42" fmla="*/ 1676364 h 2809875"/>
                <a:gd name="connsiteX43" fmla="*/ 1295400 w 2133600"/>
                <a:gd name="connsiteY43" fmla="*/ 1752564 h 280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133600" h="2809875">
                  <a:moveTo>
                    <a:pt x="1828800" y="761964"/>
                  </a:moveTo>
                  <a:cubicBezTo>
                    <a:pt x="1828780" y="341123"/>
                    <a:pt x="1487605" y="-20"/>
                    <a:pt x="1066764" y="0"/>
                  </a:cubicBezTo>
                  <a:cubicBezTo>
                    <a:pt x="645923" y="20"/>
                    <a:pt x="304780" y="341195"/>
                    <a:pt x="304800" y="762036"/>
                  </a:cubicBezTo>
                  <a:cubicBezTo>
                    <a:pt x="304814" y="1065011"/>
                    <a:pt x="484319" y="1339194"/>
                    <a:pt x="762000" y="1460384"/>
                  </a:cubicBezTo>
                  <a:lnTo>
                    <a:pt x="762000" y="1600164"/>
                  </a:lnTo>
                  <a:lnTo>
                    <a:pt x="304800" y="1600164"/>
                  </a:lnTo>
                  <a:cubicBezTo>
                    <a:pt x="136542" y="1600353"/>
                    <a:pt x="189" y="1736706"/>
                    <a:pt x="0" y="1904964"/>
                  </a:cubicBezTo>
                  <a:lnTo>
                    <a:pt x="0" y="2743164"/>
                  </a:lnTo>
                  <a:cubicBezTo>
                    <a:pt x="0" y="2785248"/>
                    <a:pt x="34116" y="2819364"/>
                    <a:pt x="76200" y="2819364"/>
                  </a:cubicBezTo>
                  <a:lnTo>
                    <a:pt x="2057400" y="2819364"/>
                  </a:lnTo>
                  <a:cubicBezTo>
                    <a:pt x="2099484" y="2819364"/>
                    <a:pt x="2133600" y="2785248"/>
                    <a:pt x="2133600" y="2743164"/>
                  </a:cubicBezTo>
                  <a:lnTo>
                    <a:pt x="2133600" y="1904964"/>
                  </a:lnTo>
                  <a:cubicBezTo>
                    <a:pt x="2133411" y="1736706"/>
                    <a:pt x="1997058" y="1600353"/>
                    <a:pt x="1828800" y="1600164"/>
                  </a:cubicBezTo>
                  <a:lnTo>
                    <a:pt x="1371600" y="1600164"/>
                  </a:lnTo>
                  <a:lnTo>
                    <a:pt x="1371600" y="1460385"/>
                  </a:lnTo>
                  <a:cubicBezTo>
                    <a:pt x="1649054" y="1338887"/>
                    <a:pt x="1828441" y="1064854"/>
                    <a:pt x="1828800" y="761964"/>
                  </a:cubicBezTo>
                  <a:close/>
                  <a:moveTo>
                    <a:pt x="1295400" y="1752564"/>
                  </a:moveTo>
                  <a:lnTo>
                    <a:pt x="1828800" y="1752564"/>
                  </a:lnTo>
                  <a:cubicBezTo>
                    <a:pt x="1912927" y="1752664"/>
                    <a:pt x="1981100" y="1820837"/>
                    <a:pt x="1981200" y="1904964"/>
                  </a:cubicBezTo>
                  <a:lnTo>
                    <a:pt x="1981200" y="2666964"/>
                  </a:lnTo>
                  <a:lnTo>
                    <a:pt x="1676400" y="2666964"/>
                  </a:lnTo>
                  <a:lnTo>
                    <a:pt x="1676400" y="2133564"/>
                  </a:lnTo>
                  <a:cubicBezTo>
                    <a:pt x="1676400" y="2091480"/>
                    <a:pt x="1642284" y="2057364"/>
                    <a:pt x="1600200" y="2057364"/>
                  </a:cubicBezTo>
                  <a:cubicBezTo>
                    <a:pt x="1558116" y="2057364"/>
                    <a:pt x="1524000" y="2091480"/>
                    <a:pt x="1524000" y="2133564"/>
                  </a:cubicBezTo>
                  <a:lnTo>
                    <a:pt x="1524000" y="2666964"/>
                  </a:lnTo>
                  <a:lnTo>
                    <a:pt x="609600" y="2666964"/>
                  </a:lnTo>
                  <a:lnTo>
                    <a:pt x="609600" y="2133564"/>
                  </a:lnTo>
                  <a:cubicBezTo>
                    <a:pt x="609600" y="2091480"/>
                    <a:pt x="575484" y="2057364"/>
                    <a:pt x="533400" y="2057364"/>
                  </a:cubicBezTo>
                  <a:cubicBezTo>
                    <a:pt x="491316" y="2057364"/>
                    <a:pt x="457200" y="2091480"/>
                    <a:pt x="457200" y="2133564"/>
                  </a:cubicBezTo>
                  <a:lnTo>
                    <a:pt x="457200" y="2666964"/>
                  </a:lnTo>
                  <a:lnTo>
                    <a:pt x="152400" y="2666964"/>
                  </a:lnTo>
                  <a:lnTo>
                    <a:pt x="152400" y="1904964"/>
                  </a:lnTo>
                  <a:cubicBezTo>
                    <a:pt x="152500" y="1820837"/>
                    <a:pt x="220673" y="1752664"/>
                    <a:pt x="304800" y="1752564"/>
                  </a:cubicBezTo>
                  <a:lnTo>
                    <a:pt x="838200" y="1752564"/>
                  </a:lnTo>
                  <a:cubicBezTo>
                    <a:pt x="880284" y="1752564"/>
                    <a:pt x="914400" y="1718448"/>
                    <a:pt x="914400" y="1676364"/>
                  </a:cubicBezTo>
                  <a:lnTo>
                    <a:pt x="914400" y="1408588"/>
                  </a:lnTo>
                  <a:cubicBezTo>
                    <a:pt x="914399" y="1376298"/>
                    <a:pt x="894046" y="1347515"/>
                    <a:pt x="863603" y="1336750"/>
                  </a:cubicBezTo>
                  <a:cubicBezTo>
                    <a:pt x="546184" y="1224528"/>
                    <a:pt x="379840" y="876235"/>
                    <a:pt x="492062" y="558816"/>
                  </a:cubicBezTo>
                  <a:cubicBezTo>
                    <a:pt x="604285" y="241397"/>
                    <a:pt x="952578" y="75053"/>
                    <a:pt x="1269997" y="187275"/>
                  </a:cubicBezTo>
                  <a:cubicBezTo>
                    <a:pt x="1587415" y="299498"/>
                    <a:pt x="1753760" y="647791"/>
                    <a:pt x="1641537" y="965209"/>
                  </a:cubicBezTo>
                  <a:cubicBezTo>
                    <a:pt x="1580160" y="1138814"/>
                    <a:pt x="1443601" y="1275373"/>
                    <a:pt x="1269997" y="1336750"/>
                  </a:cubicBezTo>
                  <a:cubicBezTo>
                    <a:pt x="1239554" y="1347515"/>
                    <a:pt x="1219201" y="1376298"/>
                    <a:pt x="1219200" y="1408588"/>
                  </a:cubicBezTo>
                  <a:lnTo>
                    <a:pt x="1219200" y="1676364"/>
                  </a:lnTo>
                  <a:cubicBezTo>
                    <a:pt x="1219200" y="1718448"/>
                    <a:pt x="1253316" y="1752564"/>
                    <a:pt x="1295400" y="175256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7" name="Freeform: Shape 3106">
              <a:extLst>
                <a:ext uri="{FF2B5EF4-FFF2-40B4-BE49-F238E27FC236}">
                  <a16:creationId xmlns:a16="http://schemas.microsoft.com/office/drawing/2014/main" id="{E2F2B3BC-8FA3-4469-9BF4-50A03A7DF26F}"/>
                </a:ext>
              </a:extLst>
            </p:cNvPr>
            <p:cNvSpPr/>
            <p:nvPr/>
          </p:nvSpPr>
          <p:spPr>
            <a:xfrm>
              <a:off x="5802312" y="26638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8" name="Freeform: Shape 3107">
              <a:extLst>
                <a:ext uri="{FF2B5EF4-FFF2-40B4-BE49-F238E27FC236}">
                  <a16:creationId xmlns:a16="http://schemas.microsoft.com/office/drawing/2014/main" id="{02870068-F875-48E9-8309-A6003BA622F2}"/>
                </a:ext>
              </a:extLst>
            </p:cNvPr>
            <p:cNvSpPr/>
            <p:nvPr/>
          </p:nvSpPr>
          <p:spPr>
            <a:xfrm>
              <a:off x="6335712" y="2663825"/>
              <a:ext cx="247650" cy="247650"/>
            </a:xfrm>
            <a:custGeom>
              <a:avLst/>
              <a:gdLst>
                <a:gd name="connsiteX0" fmla="*/ 247650 w 247650"/>
                <a:gd name="connsiteY0" fmla="*/ 123825 h 247650"/>
                <a:gd name="connsiteX1" fmla="*/ 123825 w 247650"/>
                <a:gd name="connsiteY1" fmla="*/ 247650 h 247650"/>
                <a:gd name="connsiteX2" fmla="*/ 0 w 247650"/>
                <a:gd name="connsiteY2" fmla="*/ 123825 h 247650"/>
                <a:gd name="connsiteX3" fmla="*/ 123825 w 247650"/>
                <a:gd name="connsiteY3" fmla="*/ 0 h 247650"/>
                <a:gd name="connsiteX4" fmla="*/ 247650 w 247650"/>
                <a:gd name="connsiteY4" fmla="*/ 1238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7650" y="123825"/>
                  </a:moveTo>
                  <a:cubicBezTo>
                    <a:pt x="247650" y="192212"/>
                    <a:pt x="192212" y="247650"/>
                    <a:pt x="123825" y="247650"/>
                  </a:cubicBezTo>
                  <a:cubicBezTo>
                    <a:pt x="55438" y="247650"/>
                    <a:pt x="0" y="192212"/>
                    <a:pt x="0" y="123825"/>
                  </a:cubicBezTo>
                  <a:cubicBezTo>
                    <a:pt x="0" y="55438"/>
                    <a:pt x="55438" y="0"/>
                    <a:pt x="123825" y="0"/>
                  </a:cubicBezTo>
                  <a:cubicBezTo>
                    <a:pt x="192212" y="0"/>
                    <a:pt x="247650" y="55438"/>
                    <a:pt x="247650" y="1238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09" name="Freeform: Shape 3108">
              <a:extLst>
                <a:ext uri="{FF2B5EF4-FFF2-40B4-BE49-F238E27FC236}">
                  <a16:creationId xmlns:a16="http://schemas.microsoft.com/office/drawing/2014/main" id="{57D9B435-B21C-427E-83C9-F720832BE60C}"/>
                </a:ext>
              </a:extLst>
            </p:cNvPr>
            <p:cNvSpPr/>
            <p:nvPr/>
          </p:nvSpPr>
          <p:spPr>
            <a:xfrm>
              <a:off x="5954712" y="3140075"/>
              <a:ext cx="457200" cy="152400"/>
            </a:xfrm>
            <a:custGeom>
              <a:avLst/>
              <a:gdLst>
                <a:gd name="connsiteX0" fmla="*/ 457200 w 457200"/>
                <a:gd name="connsiteY0" fmla="*/ 76200 h 152400"/>
                <a:gd name="connsiteX1" fmla="*/ 381000 w 457200"/>
                <a:gd name="connsiteY1" fmla="*/ 0 h 152400"/>
                <a:gd name="connsiteX2" fmla="*/ 76200 w 457200"/>
                <a:gd name="connsiteY2" fmla="*/ 0 h 152400"/>
                <a:gd name="connsiteX3" fmla="*/ 0 w 457200"/>
                <a:gd name="connsiteY3" fmla="*/ 76200 h 152400"/>
                <a:gd name="connsiteX4" fmla="*/ 76200 w 457200"/>
                <a:gd name="connsiteY4" fmla="*/ 152400 h 152400"/>
                <a:gd name="connsiteX5" fmla="*/ 381000 w 457200"/>
                <a:gd name="connsiteY5" fmla="*/ 152400 h 152400"/>
                <a:gd name="connsiteX6" fmla="*/ 457200 w 457200"/>
                <a:gd name="connsiteY6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200" h="152400">
                  <a:moveTo>
                    <a:pt x="457200" y="76200"/>
                  </a:moveTo>
                  <a:cubicBezTo>
                    <a:pt x="457200" y="34116"/>
                    <a:pt x="423084" y="0"/>
                    <a:pt x="3810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lnTo>
                    <a:pt x="381000" y="152400"/>
                  </a:lnTo>
                  <a:cubicBezTo>
                    <a:pt x="423084" y="152400"/>
                    <a:pt x="457200" y="118284"/>
                    <a:pt x="4572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0" name="Freeform: Shape 3109">
              <a:extLst>
                <a:ext uri="{FF2B5EF4-FFF2-40B4-BE49-F238E27FC236}">
                  <a16:creationId xmlns:a16="http://schemas.microsoft.com/office/drawing/2014/main" id="{D312A95A-A1E1-42E6-8C17-59EC1F54D9D2}"/>
                </a:ext>
              </a:extLst>
            </p:cNvPr>
            <p:cNvSpPr/>
            <p:nvPr/>
          </p:nvSpPr>
          <p:spPr>
            <a:xfrm>
              <a:off x="3364022" y="625475"/>
              <a:ext cx="1666875" cy="1905000"/>
            </a:xfrm>
            <a:custGeom>
              <a:avLst/>
              <a:gdLst>
                <a:gd name="connsiteX0" fmla="*/ 838090 w 1666875"/>
                <a:gd name="connsiteY0" fmla="*/ 0 h 1905000"/>
                <a:gd name="connsiteX1" fmla="*/ 0 w 1666875"/>
                <a:gd name="connsiteY1" fmla="*/ 838310 h 1905000"/>
                <a:gd name="connsiteX2" fmla="*/ 626864 w 1666875"/>
                <a:gd name="connsiteY2" fmla="*/ 1649321 h 1905000"/>
                <a:gd name="connsiteX3" fmla="*/ 774692 w 1666875"/>
                <a:gd name="connsiteY3" fmla="*/ 1871072 h 1905000"/>
                <a:gd name="connsiteX4" fmla="*/ 880364 w 1666875"/>
                <a:gd name="connsiteY4" fmla="*/ 1892197 h 1905000"/>
                <a:gd name="connsiteX5" fmla="*/ 901489 w 1666875"/>
                <a:gd name="connsiteY5" fmla="*/ 1871072 h 1905000"/>
                <a:gd name="connsiteX6" fmla="*/ 1049317 w 1666875"/>
                <a:gd name="connsiteY6" fmla="*/ 1649321 h 1905000"/>
                <a:gd name="connsiteX7" fmla="*/ 1649101 w 1666875"/>
                <a:gd name="connsiteY7" fmla="*/ 626864 h 1905000"/>
                <a:gd name="connsiteX8" fmla="*/ 838090 w 1666875"/>
                <a:gd name="connsiteY8" fmla="*/ 0 h 1905000"/>
                <a:gd name="connsiteX9" fmla="*/ 1370357 w 1666875"/>
                <a:gd name="connsiteY9" fmla="*/ 1270559 h 1905000"/>
                <a:gd name="connsiteX10" fmla="*/ 986099 w 1666875"/>
                <a:gd name="connsiteY10" fmla="*/ 1507808 h 1905000"/>
                <a:gd name="connsiteX11" fmla="*/ 939075 w 1666875"/>
                <a:gd name="connsiteY11" fmla="*/ 1539964 h 1905000"/>
                <a:gd name="connsiteX12" fmla="*/ 838109 w 1666875"/>
                <a:gd name="connsiteY12" fmla="*/ 1691412 h 1905000"/>
                <a:gd name="connsiteX13" fmla="*/ 737144 w 1666875"/>
                <a:gd name="connsiteY13" fmla="*/ 1539964 h 1905000"/>
                <a:gd name="connsiteX14" fmla="*/ 690120 w 1666875"/>
                <a:gd name="connsiteY14" fmla="*/ 1507808 h 1905000"/>
                <a:gd name="connsiteX15" fmla="*/ 168361 w 1666875"/>
                <a:gd name="connsiteY15" fmla="*/ 690147 h 1905000"/>
                <a:gd name="connsiteX16" fmla="*/ 986021 w 1666875"/>
                <a:gd name="connsiteY16" fmla="*/ 168389 h 1905000"/>
                <a:gd name="connsiteX17" fmla="*/ 1507780 w 1666875"/>
                <a:gd name="connsiteY17" fmla="*/ 986049 h 1905000"/>
                <a:gd name="connsiteX18" fmla="*/ 1370395 w 1666875"/>
                <a:gd name="connsiteY18" fmla="*/ 127056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66875" h="1905000">
                  <a:moveTo>
                    <a:pt x="838090" y="0"/>
                  </a:moveTo>
                  <a:cubicBezTo>
                    <a:pt x="375165" y="61"/>
                    <a:pt x="-61" y="375385"/>
                    <a:pt x="0" y="838310"/>
                  </a:cubicBezTo>
                  <a:cubicBezTo>
                    <a:pt x="50" y="1219800"/>
                    <a:pt x="257699" y="1553135"/>
                    <a:pt x="626864" y="1649321"/>
                  </a:cubicBezTo>
                  <a:lnTo>
                    <a:pt x="774692" y="1871072"/>
                  </a:lnTo>
                  <a:cubicBezTo>
                    <a:pt x="798039" y="1906086"/>
                    <a:pt x="845350" y="1915544"/>
                    <a:pt x="880364" y="1892197"/>
                  </a:cubicBezTo>
                  <a:cubicBezTo>
                    <a:pt x="888731" y="1886618"/>
                    <a:pt x="895910" y="1879438"/>
                    <a:pt x="901489" y="1871072"/>
                  </a:cubicBezTo>
                  <a:lnTo>
                    <a:pt x="1049317" y="1649321"/>
                  </a:lnTo>
                  <a:cubicBezTo>
                    <a:pt x="1497286" y="1532603"/>
                    <a:pt x="1765819" y="1074834"/>
                    <a:pt x="1649101" y="626864"/>
                  </a:cubicBezTo>
                  <a:cubicBezTo>
                    <a:pt x="1552916" y="257699"/>
                    <a:pt x="1219581" y="50"/>
                    <a:pt x="838090" y="0"/>
                  </a:cubicBezTo>
                  <a:close/>
                  <a:moveTo>
                    <a:pt x="1370357" y="1270559"/>
                  </a:moveTo>
                  <a:cubicBezTo>
                    <a:pt x="1272590" y="1390597"/>
                    <a:pt x="1137217" y="1474178"/>
                    <a:pt x="986099" y="1507808"/>
                  </a:cubicBezTo>
                  <a:cubicBezTo>
                    <a:pt x="966854" y="1512038"/>
                    <a:pt x="949998" y="1523564"/>
                    <a:pt x="939075" y="1539964"/>
                  </a:cubicBezTo>
                  <a:lnTo>
                    <a:pt x="838109" y="1691412"/>
                  </a:lnTo>
                  <a:lnTo>
                    <a:pt x="737144" y="1539964"/>
                  </a:lnTo>
                  <a:cubicBezTo>
                    <a:pt x="726221" y="1523564"/>
                    <a:pt x="709365" y="1512038"/>
                    <a:pt x="690120" y="1507808"/>
                  </a:cubicBezTo>
                  <a:cubicBezTo>
                    <a:pt x="320249" y="1426096"/>
                    <a:pt x="86650" y="1060018"/>
                    <a:pt x="168361" y="690147"/>
                  </a:cubicBezTo>
                  <a:cubicBezTo>
                    <a:pt x="250072" y="320277"/>
                    <a:pt x="616151" y="86678"/>
                    <a:pt x="986021" y="168389"/>
                  </a:cubicBezTo>
                  <a:cubicBezTo>
                    <a:pt x="1355891" y="250100"/>
                    <a:pt x="1589491" y="616179"/>
                    <a:pt x="1507780" y="986049"/>
                  </a:cubicBezTo>
                  <a:cubicBezTo>
                    <a:pt x="1484751" y="1090288"/>
                    <a:pt x="1437708" y="1187713"/>
                    <a:pt x="1370395" y="12705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111" name="Graphic 66">
            <a:extLst>
              <a:ext uri="{FF2B5EF4-FFF2-40B4-BE49-F238E27FC236}">
                <a16:creationId xmlns:a16="http://schemas.microsoft.com/office/drawing/2014/main" id="{813AFA45-15AD-452A-811D-9A3C9038C92E}"/>
              </a:ext>
            </a:extLst>
          </p:cNvPr>
          <p:cNvGrpSpPr/>
          <p:nvPr/>
        </p:nvGrpSpPr>
        <p:grpSpPr>
          <a:xfrm>
            <a:off x="2288012" y="2310851"/>
            <a:ext cx="720000" cy="720000"/>
            <a:chOff x="2601912" y="396875"/>
            <a:chExt cx="4876800" cy="4876800"/>
          </a:xfrm>
        </p:grpSpPr>
        <p:sp>
          <p:nvSpPr>
            <p:cNvPr id="3112" name="Freeform: Shape 3111">
              <a:extLst>
                <a:ext uri="{FF2B5EF4-FFF2-40B4-BE49-F238E27FC236}">
                  <a16:creationId xmlns:a16="http://schemas.microsoft.com/office/drawing/2014/main" id="{3B297F18-EB26-4228-B7CB-92B9F6476A70}"/>
                </a:ext>
              </a:extLst>
            </p:cNvPr>
            <p:cNvSpPr/>
            <p:nvPr/>
          </p:nvSpPr>
          <p:spPr>
            <a:xfrm>
              <a:off x="5887132" y="1235075"/>
              <a:ext cx="609600" cy="1600200"/>
            </a:xfrm>
            <a:custGeom>
              <a:avLst/>
              <a:gdLst>
                <a:gd name="connsiteX0" fmla="*/ 533400 w 609600"/>
                <a:gd name="connsiteY0" fmla="*/ 1600200 h 1600200"/>
                <a:gd name="connsiteX1" fmla="*/ 76200 w 609600"/>
                <a:gd name="connsiteY1" fmla="*/ 1600200 h 1600200"/>
                <a:gd name="connsiteX2" fmla="*/ 76200 w 609600"/>
                <a:gd name="connsiteY2" fmla="*/ 304800 h 1600200"/>
                <a:gd name="connsiteX3" fmla="*/ 0 w 609600"/>
                <a:gd name="connsiteY3" fmla="*/ 152400 h 1600200"/>
                <a:gd name="connsiteX4" fmla="*/ 0 w 609600"/>
                <a:gd name="connsiteY4" fmla="*/ 0 h 1600200"/>
                <a:gd name="connsiteX5" fmla="*/ 609600 w 609600"/>
                <a:gd name="connsiteY5" fmla="*/ 0 h 1600200"/>
                <a:gd name="connsiteX6" fmla="*/ 609600 w 609600"/>
                <a:gd name="connsiteY6" fmla="*/ 152400 h 1600200"/>
                <a:gd name="connsiteX7" fmla="*/ 533400 w 609600"/>
                <a:gd name="connsiteY7" fmla="*/ 304800 h 1600200"/>
                <a:gd name="connsiteX8" fmla="*/ 533400 w 609600"/>
                <a:gd name="connsiteY8" fmla="*/ 1600200 h 16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1600200">
                  <a:moveTo>
                    <a:pt x="533400" y="1600200"/>
                  </a:moveTo>
                  <a:lnTo>
                    <a:pt x="76200" y="1600200"/>
                  </a:lnTo>
                  <a:lnTo>
                    <a:pt x="76200" y="304800"/>
                  </a:lnTo>
                  <a:lnTo>
                    <a:pt x="0" y="152400"/>
                  </a:lnTo>
                  <a:lnTo>
                    <a:pt x="0" y="0"/>
                  </a:lnTo>
                  <a:lnTo>
                    <a:pt x="609600" y="0"/>
                  </a:lnTo>
                  <a:lnTo>
                    <a:pt x="609600" y="152400"/>
                  </a:lnTo>
                  <a:lnTo>
                    <a:pt x="533400" y="304800"/>
                  </a:lnTo>
                  <a:lnTo>
                    <a:pt x="533400" y="16002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3" name="Freeform: Shape 3112">
              <a:extLst>
                <a:ext uri="{FF2B5EF4-FFF2-40B4-BE49-F238E27FC236}">
                  <a16:creationId xmlns:a16="http://schemas.microsoft.com/office/drawing/2014/main" id="{FFAC5F36-46ED-45E2-893C-CE8E7555070E}"/>
                </a:ext>
              </a:extLst>
            </p:cNvPr>
            <p:cNvSpPr/>
            <p:nvPr/>
          </p:nvSpPr>
          <p:spPr>
            <a:xfrm>
              <a:off x="5963332" y="1920875"/>
              <a:ext cx="457200" cy="914400"/>
            </a:xfrm>
            <a:custGeom>
              <a:avLst/>
              <a:gdLst>
                <a:gd name="connsiteX0" fmla="*/ 0 w 457200"/>
                <a:gd name="connsiteY0" fmla="*/ 0 h 914400"/>
                <a:gd name="connsiteX1" fmla="*/ 457200 w 457200"/>
                <a:gd name="connsiteY1" fmla="*/ 0 h 914400"/>
                <a:gd name="connsiteX2" fmla="*/ 457200 w 457200"/>
                <a:gd name="connsiteY2" fmla="*/ 914400 h 914400"/>
                <a:gd name="connsiteX3" fmla="*/ 0 w 457200"/>
                <a:gd name="connsiteY3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914400">
                  <a:moveTo>
                    <a:pt x="0" y="0"/>
                  </a:moveTo>
                  <a:lnTo>
                    <a:pt x="457200" y="0"/>
                  </a:lnTo>
                  <a:lnTo>
                    <a:pt x="457200" y="9144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4" name="Freeform: Shape 3113">
              <a:extLst>
                <a:ext uri="{FF2B5EF4-FFF2-40B4-BE49-F238E27FC236}">
                  <a16:creationId xmlns:a16="http://schemas.microsoft.com/office/drawing/2014/main" id="{63EAE5A1-5E29-49FF-8068-C2B6FFC88D58}"/>
                </a:ext>
              </a:extLst>
            </p:cNvPr>
            <p:cNvSpPr/>
            <p:nvPr/>
          </p:nvSpPr>
          <p:spPr>
            <a:xfrm>
              <a:off x="5802312" y="3063875"/>
              <a:ext cx="762000" cy="1981200"/>
            </a:xfrm>
            <a:custGeom>
              <a:avLst/>
              <a:gdLst>
                <a:gd name="connsiteX0" fmla="*/ 762000 w 762000"/>
                <a:gd name="connsiteY0" fmla="*/ 152400 h 1981200"/>
                <a:gd name="connsiteX1" fmla="*/ 762000 w 762000"/>
                <a:gd name="connsiteY1" fmla="*/ 152400 h 1981200"/>
                <a:gd name="connsiteX2" fmla="*/ 609600 w 762000"/>
                <a:gd name="connsiteY2" fmla="*/ 0 h 1981200"/>
                <a:gd name="connsiteX3" fmla="*/ 152400 w 762000"/>
                <a:gd name="connsiteY3" fmla="*/ 0 h 1981200"/>
                <a:gd name="connsiteX4" fmla="*/ 0 w 762000"/>
                <a:gd name="connsiteY4" fmla="*/ 152400 h 1981200"/>
                <a:gd name="connsiteX5" fmla="*/ 0 w 762000"/>
                <a:gd name="connsiteY5" fmla="*/ 152400 h 1981200"/>
                <a:gd name="connsiteX6" fmla="*/ 152400 w 762000"/>
                <a:gd name="connsiteY6" fmla="*/ 304800 h 1981200"/>
                <a:gd name="connsiteX7" fmla="*/ 152400 w 762000"/>
                <a:gd name="connsiteY7" fmla="*/ 457200 h 1981200"/>
                <a:gd name="connsiteX8" fmla="*/ 55797 w 762000"/>
                <a:gd name="connsiteY8" fmla="*/ 553803 h 1981200"/>
                <a:gd name="connsiteX9" fmla="*/ 0 w 762000"/>
                <a:gd name="connsiteY9" fmla="*/ 688505 h 1981200"/>
                <a:gd name="connsiteX10" fmla="*/ 0 w 762000"/>
                <a:gd name="connsiteY10" fmla="*/ 914400 h 1981200"/>
                <a:gd name="connsiteX11" fmla="*/ 76200 w 762000"/>
                <a:gd name="connsiteY11" fmla="*/ 1295400 h 1981200"/>
                <a:gd name="connsiteX12" fmla="*/ 0 w 762000"/>
                <a:gd name="connsiteY12" fmla="*/ 1676400 h 1981200"/>
                <a:gd name="connsiteX13" fmla="*/ 0 w 762000"/>
                <a:gd name="connsiteY13" fmla="*/ 1857375 h 1981200"/>
                <a:gd name="connsiteX14" fmla="*/ 123825 w 762000"/>
                <a:gd name="connsiteY14" fmla="*/ 1981200 h 1981200"/>
                <a:gd name="connsiteX15" fmla="*/ 638175 w 762000"/>
                <a:gd name="connsiteY15" fmla="*/ 1981200 h 1981200"/>
                <a:gd name="connsiteX16" fmla="*/ 762000 w 762000"/>
                <a:gd name="connsiteY16" fmla="*/ 1857375 h 1981200"/>
                <a:gd name="connsiteX17" fmla="*/ 762000 w 762000"/>
                <a:gd name="connsiteY17" fmla="*/ 1676400 h 1981200"/>
                <a:gd name="connsiteX18" fmla="*/ 685800 w 762000"/>
                <a:gd name="connsiteY18" fmla="*/ 1295400 h 1981200"/>
                <a:gd name="connsiteX19" fmla="*/ 762000 w 762000"/>
                <a:gd name="connsiteY19" fmla="*/ 914400 h 1981200"/>
                <a:gd name="connsiteX20" fmla="*/ 762000 w 762000"/>
                <a:gd name="connsiteY20" fmla="*/ 688505 h 1981200"/>
                <a:gd name="connsiteX21" fmla="*/ 706203 w 762000"/>
                <a:gd name="connsiteY21" fmla="*/ 553803 h 1981200"/>
                <a:gd name="connsiteX22" fmla="*/ 609600 w 762000"/>
                <a:gd name="connsiteY22" fmla="*/ 457200 h 1981200"/>
                <a:gd name="connsiteX23" fmla="*/ 609600 w 762000"/>
                <a:gd name="connsiteY23" fmla="*/ 304800 h 1981200"/>
                <a:gd name="connsiteX24" fmla="*/ 762000 w 762000"/>
                <a:gd name="connsiteY24" fmla="*/ 15240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62000" h="1981200">
                  <a:moveTo>
                    <a:pt x="762000" y="152400"/>
                  </a:moveTo>
                  <a:lnTo>
                    <a:pt x="762000" y="152400"/>
                  </a:lnTo>
                  <a:cubicBezTo>
                    <a:pt x="762000" y="68232"/>
                    <a:pt x="693768" y="0"/>
                    <a:pt x="609600" y="0"/>
                  </a:cubicBezTo>
                  <a:lnTo>
                    <a:pt x="152400" y="0"/>
                  </a:lnTo>
                  <a:cubicBezTo>
                    <a:pt x="68232" y="0"/>
                    <a:pt x="0" y="68232"/>
                    <a:pt x="0" y="152400"/>
                  </a:cubicBezTo>
                  <a:lnTo>
                    <a:pt x="0" y="152400"/>
                  </a:lnTo>
                  <a:cubicBezTo>
                    <a:pt x="0" y="236568"/>
                    <a:pt x="68232" y="304800"/>
                    <a:pt x="152400" y="304800"/>
                  </a:cubicBezTo>
                  <a:lnTo>
                    <a:pt x="152400" y="457200"/>
                  </a:lnTo>
                  <a:lnTo>
                    <a:pt x="55797" y="553803"/>
                  </a:lnTo>
                  <a:cubicBezTo>
                    <a:pt x="20072" y="589528"/>
                    <a:pt x="1" y="637982"/>
                    <a:pt x="0" y="688505"/>
                  </a:cubicBezTo>
                  <a:lnTo>
                    <a:pt x="0" y="914400"/>
                  </a:lnTo>
                  <a:lnTo>
                    <a:pt x="76200" y="1295400"/>
                  </a:lnTo>
                  <a:lnTo>
                    <a:pt x="0" y="1676400"/>
                  </a:lnTo>
                  <a:lnTo>
                    <a:pt x="0" y="1857375"/>
                  </a:lnTo>
                  <a:cubicBezTo>
                    <a:pt x="0" y="1925762"/>
                    <a:pt x="55438" y="1981200"/>
                    <a:pt x="123825" y="1981200"/>
                  </a:cubicBezTo>
                  <a:lnTo>
                    <a:pt x="638175" y="1981200"/>
                  </a:lnTo>
                  <a:cubicBezTo>
                    <a:pt x="706562" y="1981200"/>
                    <a:pt x="762000" y="1925762"/>
                    <a:pt x="762000" y="1857375"/>
                  </a:cubicBezTo>
                  <a:lnTo>
                    <a:pt x="762000" y="1676400"/>
                  </a:lnTo>
                  <a:lnTo>
                    <a:pt x="685800" y="1295400"/>
                  </a:lnTo>
                  <a:lnTo>
                    <a:pt x="762000" y="914400"/>
                  </a:lnTo>
                  <a:lnTo>
                    <a:pt x="762000" y="688505"/>
                  </a:lnTo>
                  <a:cubicBezTo>
                    <a:pt x="761999" y="637982"/>
                    <a:pt x="741928" y="589528"/>
                    <a:pt x="706203" y="553803"/>
                  </a:cubicBezTo>
                  <a:lnTo>
                    <a:pt x="609600" y="457200"/>
                  </a:lnTo>
                  <a:lnTo>
                    <a:pt x="609600" y="304800"/>
                  </a:lnTo>
                  <a:cubicBezTo>
                    <a:pt x="693768" y="304800"/>
                    <a:pt x="762000" y="236568"/>
                    <a:pt x="762000" y="152400"/>
                  </a:cubicBezTo>
                  <a:close/>
                </a:path>
              </a:pathLst>
            </a:custGeom>
            <a:solidFill>
              <a:srgbClr val="74463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5" name="Freeform: Shape 3114">
              <a:extLst>
                <a:ext uri="{FF2B5EF4-FFF2-40B4-BE49-F238E27FC236}">
                  <a16:creationId xmlns:a16="http://schemas.microsoft.com/office/drawing/2014/main" id="{7F438104-B8F0-4440-86AB-76FB2159A98E}"/>
                </a:ext>
              </a:extLst>
            </p:cNvPr>
            <p:cNvSpPr/>
            <p:nvPr/>
          </p:nvSpPr>
          <p:spPr>
            <a:xfrm>
              <a:off x="5963332" y="3364846"/>
              <a:ext cx="447675" cy="95250"/>
            </a:xfrm>
            <a:custGeom>
              <a:avLst/>
              <a:gdLst>
                <a:gd name="connsiteX0" fmla="*/ 0 w 447675"/>
                <a:gd name="connsiteY0" fmla="*/ 0 h 95250"/>
                <a:gd name="connsiteX1" fmla="*/ 448580 w 447675"/>
                <a:gd name="connsiteY1" fmla="*/ 0 h 95250"/>
                <a:gd name="connsiteX2" fmla="*/ 448580 w 447675"/>
                <a:gd name="connsiteY2" fmla="*/ 100460 h 95250"/>
                <a:gd name="connsiteX3" fmla="*/ 0 w 447675"/>
                <a:gd name="connsiteY3" fmla="*/ 10046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95250">
                  <a:moveTo>
                    <a:pt x="0" y="0"/>
                  </a:moveTo>
                  <a:lnTo>
                    <a:pt x="448580" y="0"/>
                  </a:lnTo>
                  <a:lnTo>
                    <a:pt x="448580" y="100460"/>
                  </a:lnTo>
                  <a:lnTo>
                    <a:pt x="0" y="100460"/>
                  </a:lnTo>
                  <a:close/>
                </a:path>
              </a:pathLst>
            </a:custGeom>
            <a:solidFill>
              <a:srgbClr val="5B37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6" name="Freeform: Shape 3115">
              <a:extLst>
                <a:ext uri="{FF2B5EF4-FFF2-40B4-BE49-F238E27FC236}">
                  <a16:creationId xmlns:a16="http://schemas.microsoft.com/office/drawing/2014/main" id="{6D82ECCE-FC60-45D9-BFB3-196E9F350902}"/>
                </a:ext>
              </a:extLst>
            </p:cNvPr>
            <p:cNvSpPr/>
            <p:nvPr/>
          </p:nvSpPr>
          <p:spPr>
            <a:xfrm>
              <a:off x="3440077" y="1845371"/>
              <a:ext cx="2209800" cy="1981200"/>
            </a:xfrm>
            <a:custGeom>
              <a:avLst/>
              <a:gdLst>
                <a:gd name="connsiteX0" fmla="*/ 2209836 w 2209800"/>
                <a:gd name="connsiteY0" fmla="*/ 990856 h 1981200"/>
                <a:gd name="connsiteX1" fmla="*/ 1942593 w 2209800"/>
                <a:gd name="connsiteY1" fmla="*/ 716108 h 1981200"/>
                <a:gd name="connsiteX2" fmla="*/ 716108 w 2209800"/>
                <a:gd name="connsiteY2" fmla="*/ 39120 h 1981200"/>
                <a:gd name="connsiteX3" fmla="*/ 39120 w 2209800"/>
                <a:gd name="connsiteY3" fmla="*/ 1265605 h 1981200"/>
                <a:gd name="connsiteX4" fmla="*/ 1265605 w 2209800"/>
                <a:gd name="connsiteY4" fmla="*/ 1942593 h 1981200"/>
                <a:gd name="connsiteX5" fmla="*/ 1942593 w 2209800"/>
                <a:gd name="connsiteY5" fmla="*/ 1265605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9800" h="1981200">
                  <a:moveTo>
                    <a:pt x="2209836" y="990856"/>
                  </a:moveTo>
                  <a:lnTo>
                    <a:pt x="1942593" y="716108"/>
                  </a:lnTo>
                  <a:cubicBezTo>
                    <a:pt x="1790853" y="190478"/>
                    <a:pt x="1241737" y="-112619"/>
                    <a:pt x="716108" y="39120"/>
                  </a:cubicBezTo>
                  <a:cubicBezTo>
                    <a:pt x="190478" y="190860"/>
                    <a:pt x="-112619" y="739976"/>
                    <a:pt x="39120" y="1265605"/>
                  </a:cubicBezTo>
                  <a:cubicBezTo>
                    <a:pt x="190860" y="1791234"/>
                    <a:pt x="739976" y="2094332"/>
                    <a:pt x="1265605" y="1942593"/>
                  </a:cubicBezTo>
                  <a:cubicBezTo>
                    <a:pt x="1592576" y="1848202"/>
                    <a:pt x="1848202" y="1592576"/>
                    <a:pt x="1942593" y="1265605"/>
                  </a:cubicBez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7" name="Freeform: Shape 3116">
              <a:extLst>
                <a:ext uri="{FF2B5EF4-FFF2-40B4-BE49-F238E27FC236}">
                  <a16:creationId xmlns:a16="http://schemas.microsoft.com/office/drawing/2014/main" id="{BD2FEF0B-5C35-4FE4-BA7C-23726695B3AA}"/>
                </a:ext>
              </a:extLst>
            </p:cNvPr>
            <p:cNvSpPr/>
            <p:nvPr/>
          </p:nvSpPr>
          <p:spPr>
            <a:xfrm>
              <a:off x="4362132" y="23018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8" name="Freeform: Shape 3117">
              <a:extLst>
                <a:ext uri="{FF2B5EF4-FFF2-40B4-BE49-F238E27FC236}">
                  <a16:creationId xmlns:a16="http://schemas.microsoft.com/office/drawing/2014/main" id="{0D09D740-C25D-49D9-BD85-57DE80E6B797}"/>
                </a:ext>
              </a:extLst>
            </p:cNvPr>
            <p:cNvSpPr/>
            <p:nvPr/>
          </p:nvSpPr>
          <p:spPr>
            <a:xfrm>
              <a:off x="4038819" y="2435762"/>
              <a:ext cx="304800" cy="304800"/>
            </a:xfrm>
            <a:custGeom>
              <a:avLst/>
              <a:gdLst>
                <a:gd name="connsiteX0" fmla="*/ 237874 w 304800"/>
                <a:gd name="connsiteY0" fmla="*/ 314064 h 304800"/>
                <a:gd name="connsiteX1" fmla="*/ 183991 w 304800"/>
                <a:gd name="connsiteY1" fmla="*/ 291747 h 304800"/>
                <a:gd name="connsiteX2" fmla="*/ 22323 w 304800"/>
                <a:gd name="connsiteY2" fmla="*/ 130108 h 304800"/>
                <a:gd name="connsiteX3" fmla="*/ 22323 w 304800"/>
                <a:gd name="connsiteY3" fmla="*/ 22323 h 304800"/>
                <a:gd name="connsiteX4" fmla="*/ 130108 w 304800"/>
                <a:gd name="connsiteY4" fmla="*/ 22323 h 304800"/>
                <a:gd name="connsiteX5" fmla="*/ 291747 w 304800"/>
                <a:gd name="connsiteY5" fmla="*/ 183972 h 304800"/>
                <a:gd name="connsiteX6" fmla="*/ 291731 w 304800"/>
                <a:gd name="connsiteY6" fmla="*/ 291735 h 304800"/>
                <a:gd name="connsiteX7" fmla="*/ 237874 w 304800"/>
                <a:gd name="connsiteY7" fmla="*/ 31404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237874" y="314064"/>
                  </a:moveTo>
                  <a:cubicBezTo>
                    <a:pt x="217658" y="314097"/>
                    <a:pt x="198264" y="306064"/>
                    <a:pt x="183991" y="291747"/>
                  </a:cubicBezTo>
                  <a:lnTo>
                    <a:pt x="22323" y="130108"/>
                  </a:lnTo>
                  <a:cubicBezTo>
                    <a:pt x="-7441" y="100344"/>
                    <a:pt x="-7441" y="52087"/>
                    <a:pt x="22323" y="22323"/>
                  </a:cubicBezTo>
                  <a:cubicBezTo>
                    <a:pt x="52087" y="-7441"/>
                    <a:pt x="100344" y="-7441"/>
                    <a:pt x="130108" y="22323"/>
                  </a:cubicBezTo>
                  <a:lnTo>
                    <a:pt x="291747" y="183972"/>
                  </a:lnTo>
                  <a:cubicBezTo>
                    <a:pt x="321501" y="213734"/>
                    <a:pt x="321493" y="261981"/>
                    <a:pt x="291731" y="291735"/>
                  </a:cubicBezTo>
                  <a:cubicBezTo>
                    <a:pt x="277445" y="306016"/>
                    <a:pt x="258074" y="314041"/>
                    <a:pt x="237874" y="314045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19" name="Freeform: Shape 3118">
              <a:extLst>
                <a:ext uri="{FF2B5EF4-FFF2-40B4-BE49-F238E27FC236}">
                  <a16:creationId xmlns:a16="http://schemas.microsoft.com/office/drawing/2014/main" id="{C63B8594-4C6A-4EE2-9218-366188185B51}"/>
                </a:ext>
              </a:extLst>
            </p:cNvPr>
            <p:cNvSpPr/>
            <p:nvPr/>
          </p:nvSpPr>
          <p:spPr>
            <a:xfrm>
              <a:off x="3904932" y="27590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0" name="Freeform: Shape 3119">
              <a:extLst>
                <a:ext uri="{FF2B5EF4-FFF2-40B4-BE49-F238E27FC236}">
                  <a16:creationId xmlns:a16="http://schemas.microsoft.com/office/drawing/2014/main" id="{C91C6B87-D631-4664-82DC-39D10B293973}"/>
                </a:ext>
              </a:extLst>
            </p:cNvPr>
            <p:cNvSpPr/>
            <p:nvPr/>
          </p:nvSpPr>
          <p:spPr>
            <a:xfrm>
              <a:off x="4038841" y="2921322"/>
              <a:ext cx="304800" cy="304800"/>
            </a:xfrm>
            <a:custGeom>
              <a:avLst/>
              <a:gdLst>
                <a:gd name="connsiteX0" fmla="*/ 76203 w 304800"/>
                <a:gd name="connsiteY0" fmla="*/ 313441 h 304800"/>
                <a:gd name="connsiteX1" fmla="*/ 0 w 304800"/>
                <a:gd name="connsiteY1" fmla="*/ 237244 h 304800"/>
                <a:gd name="connsiteX2" fmla="*/ 22320 w 304800"/>
                <a:gd name="connsiteY2" fmla="*/ 183358 h 304800"/>
                <a:gd name="connsiteX3" fmla="*/ 183969 w 304800"/>
                <a:gd name="connsiteY3" fmla="*/ 21719 h 304800"/>
                <a:gd name="connsiteX4" fmla="*/ 291725 w 304800"/>
                <a:gd name="connsiteY4" fmla="*/ 22925 h 304800"/>
                <a:gd name="connsiteX5" fmla="*/ 291725 w 304800"/>
                <a:gd name="connsiteY5" fmla="*/ 129475 h 304800"/>
                <a:gd name="connsiteX6" fmla="*/ 130086 w 304800"/>
                <a:gd name="connsiteY6" fmla="*/ 291143 h 304800"/>
                <a:gd name="connsiteX7" fmla="*/ 76203 w 304800"/>
                <a:gd name="connsiteY7" fmla="*/ 31344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03" y="313441"/>
                  </a:moveTo>
                  <a:cubicBezTo>
                    <a:pt x="34119" y="313443"/>
                    <a:pt x="1" y="279328"/>
                    <a:pt x="0" y="237244"/>
                  </a:cubicBezTo>
                  <a:cubicBezTo>
                    <a:pt x="-1" y="217033"/>
                    <a:pt x="8028" y="197649"/>
                    <a:pt x="22320" y="183358"/>
                  </a:cubicBezTo>
                  <a:lnTo>
                    <a:pt x="183969" y="21719"/>
                  </a:lnTo>
                  <a:cubicBezTo>
                    <a:pt x="214058" y="-7704"/>
                    <a:pt x="262302" y="-7164"/>
                    <a:pt x="291725" y="22925"/>
                  </a:cubicBezTo>
                  <a:cubicBezTo>
                    <a:pt x="320683" y="52539"/>
                    <a:pt x="320683" y="99861"/>
                    <a:pt x="291725" y="129475"/>
                  </a:cubicBezTo>
                  <a:lnTo>
                    <a:pt x="130086" y="291143"/>
                  </a:lnTo>
                  <a:cubicBezTo>
                    <a:pt x="115806" y="305448"/>
                    <a:pt x="96415" y="313472"/>
                    <a:pt x="76203" y="313441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1" name="Freeform: Shape 3120">
              <a:extLst>
                <a:ext uri="{FF2B5EF4-FFF2-40B4-BE49-F238E27FC236}">
                  <a16:creationId xmlns:a16="http://schemas.microsoft.com/office/drawing/2014/main" id="{6B59B24A-E24F-4F20-9099-267AEBDA5EE2}"/>
                </a:ext>
              </a:extLst>
            </p:cNvPr>
            <p:cNvSpPr/>
            <p:nvPr/>
          </p:nvSpPr>
          <p:spPr>
            <a:xfrm>
              <a:off x="4362132" y="29876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2" name="Freeform: Shape 3121">
              <a:extLst>
                <a:ext uri="{FF2B5EF4-FFF2-40B4-BE49-F238E27FC236}">
                  <a16:creationId xmlns:a16="http://schemas.microsoft.com/office/drawing/2014/main" id="{E9AB88AA-0756-4875-A69A-937414FEB443}"/>
                </a:ext>
              </a:extLst>
            </p:cNvPr>
            <p:cNvSpPr/>
            <p:nvPr/>
          </p:nvSpPr>
          <p:spPr>
            <a:xfrm>
              <a:off x="4524379" y="2921322"/>
              <a:ext cx="304800" cy="304800"/>
            </a:xfrm>
            <a:custGeom>
              <a:avLst/>
              <a:gdLst>
                <a:gd name="connsiteX0" fmla="*/ 237241 w 304800"/>
                <a:gd name="connsiteY0" fmla="*/ 313441 h 304800"/>
                <a:gd name="connsiteX1" fmla="*/ 183358 w 304800"/>
                <a:gd name="connsiteY1" fmla="*/ 291124 h 304800"/>
                <a:gd name="connsiteX2" fmla="*/ 21719 w 304800"/>
                <a:gd name="connsiteY2" fmla="*/ 129475 h 304800"/>
                <a:gd name="connsiteX3" fmla="*/ 22925 w 304800"/>
                <a:gd name="connsiteY3" fmla="*/ 21719 h 304800"/>
                <a:gd name="connsiteX4" fmla="*/ 129475 w 304800"/>
                <a:gd name="connsiteY4" fmla="*/ 21719 h 304800"/>
                <a:gd name="connsiteX5" fmla="*/ 291124 w 304800"/>
                <a:gd name="connsiteY5" fmla="*/ 183358 h 304800"/>
                <a:gd name="connsiteX6" fmla="*/ 291127 w 304800"/>
                <a:gd name="connsiteY6" fmla="*/ 291121 h 304800"/>
                <a:gd name="connsiteX7" fmla="*/ 237241 w 304800"/>
                <a:gd name="connsiteY7" fmla="*/ 31344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237241" y="313441"/>
                  </a:moveTo>
                  <a:cubicBezTo>
                    <a:pt x="217026" y="313467"/>
                    <a:pt x="197635" y="305435"/>
                    <a:pt x="183358" y="291124"/>
                  </a:cubicBezTo>
                  <a:lnTo>
                    <a:pt x="21719" y="129475"/>
                  </a:lnTo>
                  <a:cubicBezTo>
                    <a:pt x="-7704" y="99386"/>
                    <a:pt x="-7164" y="51142"/>
                    <a:pt x="22925" y="21719"/>
                  </a:cubicBezTo>
                  <a:cubicBezTo>
                    <a:pt x="52539" y="-7240"/>
                    <a:pt x="99861" y="-7240"/>
                    <a:pt x="129475" y="21719"/>
                  </a:cubicBezTo>
                  <a:lnTo>
                    <a:pt x="291124" y="183358"/>
                  </a:lnTo>
                  <a:cubicBezTo>
                    <a:pt x="320883" y="213115"/>
                    <a:pt x="320884" y="261362"/>
                    <a:pt x="291127" y="291121"/>
                  </a:cubicBezTo>
                  <a:cubicBezTo>
                    <a:pt x="276836" y="305413"/>
                    <a:pt x="257452" y="313442"/>
                    <a:pt x="237241" y="313441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3" name="Freeform: Shape 3122">
              <a:extLst>
                <a:ext uri="{FF2B5EF4-FFF2-40B4-BE49-F238E27FC236}">
                  <a16:creationId xmlns:a16="http://schemas.microsoft.com/office/drawing/2014/main" id="{A3A91328-2D5B-4654-A69D-8D57E6135731}"/>
                </a:ext>
              </a:extLst>
            </p:cNvPr>
            <p:cNvSpPr/>
            <p:nvPr/>
          </p:nvSpPr>
          <p:spPr>
            <a:xfrm>
              <a:off x="4590732" y="27590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4" name="Freeform: Shape 3123">
              <a:extLst>
                <a:ext uri="{FF2B5EF4-FFF2-40B4-BE49-F238E27FC236}">
                  <a16:creationId xmlns:a16="http://schemas.microsoft.com/office/drawing/2014/main" id="{08ED350B-4F5A-4D28-8A81-661CAE983934}"/>
                </a:ext>
              </a:extLst>
            </p:cNvPr>
            <p:cNvSpPr/>
            <p:nvPr/>
          </p:nvSpPr>
          <p:spPr>
            <a:xfrm>
              <a:off x="4523787" y="2435778"/>
              <a:ext cx="304800" cy="304800"/>
            </a:xfrm>
            <a:custGeom>
              <a:avLst/>
              <a:gdLst>
                <a:gd name="connsiteX0" fmla="*/ 76193 w 304800"/>
                <a:gd name="connsiteY0" fmla="*/ 314048 h 304800"/>
                <a:gd name="connsiteX1" fmla="*/ 0 w 304800"/>
                <a:gd name="connsiteY1" fmla="*/ 237841 h 304800"/>
                <a:gd name="connsiteX2" fmla="*/ 22310 w 304800"/>
                <a:gd name="connsiteY2" fmla="*/ 183975 h 304800"/>
                <a:gd name="connsiteX3" fmla="*/ 183950 w 304800"/>
                <a:gd name="connsiteY3" fmla="*/ 22326 h 304800"/>
                <a:gd name="connsiteX4" fmla="*/ 291725 w 304800"/>
                <a:gd name="connsiteY4" fmla="*/ 22316 h 304800"/>
                <a:gd name="connsiteX5" fmla="*/ 291735 w 304800"/>
                <a:gd name="connsiteY5" fmla="*/ 130092 h 304800"/>
                <a:gd name="connsiteX6" fmla="*/ 130086 w 304800"/>
                <a:gd name="connsiteY6" fmla="*/ 291731 h 304800"/>
                <a:gd name="connsiteX7" fmla="*/ 76193 w 304800"/>
                <a:gd name="connsiteY7" fmla="*/ 314048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193" y="314048"/>
                  </a:moveTo>
                  <a:cubicBezTo>
                    <a:pt x="34109" y="314044"/>
                    <a:pt x="-4" y="279925"/>
                    <a:pt x="0" y="237841"/>
                  </a:cubicBezTo>
                  <a:cubicBezTo>
                    <a:pt x="2" y="217638"/>
                    <a:pt x="8027" y="198263"/>
                    <a:pt x="22310" y="183975"/>
                  </a:cubicBezTo>
                  <a:lnTo>
                    <a:pt x="183950" y="22326"/>
                  </a:lnTo>
                  <a:cubicBezTo>
                    <a:pt x="213708" y="-7438"/>
                    <a:pt x="261961" y="-7442"/>
                    <a:pt x="291725" y="22316"/>
                  </a:cubicBezTo>
                  <a:cubicBezTo>
                    <a:pt x="321489" y="52075"/>
                    <a:pt x="321493" y="100328"/>
                    <a:pt x="291735" y="130092"/>
                  </a:cubicBezTo>
                  <a:lnTo>
                    <a:pt x="130086" y="291731"/>
                  </a:lnTo>
                  <a:cubicBezTo>
                    <a:pt x="115807" y="306046"/>
                    <a:pt x="96412" y="314078"/>
                    <a:pt x="76193" y="314048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5" name="Freeform: Shape 3124">
              <a:extLst>
                <a:ext uri="{FF2B5EF4-FFF2-40B4-BE49-F238E27FC236}">
                  <a16:creationId xmlns:a16="http://schemas.microsoft.com/office/drawing/2014/main" id="{65525D17-03A0-45B1-8237-0E9AE52C1969}"/>
                </a:ext>
              </a:extLst>
            </p:cNvPr>
            <p:cNvSpPr/>
            <p:nvPr/>
          </p:nvSpPr>
          <p:spPr>
            <a:xfrm>
              <a:off x="4209732" y="26066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6" name="Freeform: Shape 3125">
              <a:extLst>
                <a:ext uri="{FF2B5EF4-FFF2-40B4-BE49-F238E27FC236}">
                  <a16:creationId xmlns:a16="http://schemas.microsoft.com/office/drawing/2014/main" id="{DDF41A94-4B26-49FF-A40A-6D28BFF28B37}"/>
                </a:ext>
              </a:extLst>
            </p:cNvPr>
            <p:cNvSpPr/>
            <p:nvPr/>
          </p:nvSpPr>
          <p:spPr>
            <a:xfrm>
              <a:off x="4285932" y="2149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7" name="Freeform: Shape 3126">
              <a:extLst>
                <a:ext uri="{FF2B5EF4-FFF2-40B4-BE49-F238E27FC236}">
                  <a16:creationId xmlns:a16="http://schemas.microsoft.com/office/drawing/2014/main" id="{5273876B-8915-43CB-825D-F992B26ED402}"/>
                </a:ext>
              </a:extLst>
            </p:cNvPr>
            <p:cNvSpPr/>
            <p:nvPr/>
          </p:nvSpPr>
          <p:spPr>
            <a:xfrm>
              <a:off x="3908761" y="23057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8" name="Freeform: Shape 3127">
              <a:extLst>
                <a:ext uri="{FF2B5EF4-FFF2-40B4-BE49-F238E27FC236}">
                  <a16:creationId xmlns:a16="http://schemas.microsoft.com/office/drawing/2014/main" id="{7FBB78AF-8043-4B10-B4C3-772EE56F558E}"/>
                </a:ext>
              </a:extLst>
            </p:cNvPr>
            <p:cNvSpPr/>
            <p:nvPr/>
          </p:nvSpPr>
          <p:spPr>
            <a:xfrm>
              <a:off x="3752532" y="2682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29" name="Freeform: Shape 3128">
              <a:extLst>
                <a:ext uri="{FF2B5EF4-FFF2-40B4-BE49-F238E27FC236}">
                  <a16:creationId xmlns:a16="http://schemas.microsoft.com/office/drawing/2014/main" id="{581B2FFA-1E30-410A-A0D9-0319D9E2C50F}"/>
                </a:ext>
              </a:extLst>
            </p:cNvPr>
            <p:cNvSpPr/>
            <p:nvPr/>
          </p:nvSpPr>
          <p:spPr>
            <a:xfrm>
              <a:off x="3908761" y="30600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0" name="Freeform: Shape 3129">
              <a:extLst>
                <a:ext uri="{FF2B5EF4-FFF2-40B4-BE49-F238E27FC236}">
                  <a16:creationId xmlns:a16="http://schemas.microsoft.com/office/drawing/2014/main" id="{9E4C02E8-0E6C-4CF0-AFB0-4071528F6D69}"/>
                </a:ext>
              </a:extLst>
            </p:cNvPr>
            <p:cNvSpPr/>
            <p:nvPr/>
          </p:nvSpPr>
          <p:spPr>
            <a:xfrm>
              <a:off x="4285932" y="32162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1" name="Freeform: Shape 3130">
              <a:extLst>
                <a:ext uri="{FF2B5EF4-FFF2-40B4-BE49-F238E27FC236}">
                  <a16:creationId xmlns:a16="http://schemas.microsoft.com/office/drawing/2014/main" id="{9EFB9A8D-F2E3-481B-A328-C11F691D2CC2}"/>
                </a:ext>
              </a:extLst>
            </p:cNvPr>
            <p:cNvSpPr/>
            <p:nvPr/>
          </p:nvSpPr>
          <p:spPr>
            <a:xfrm>
              <a:off x="4663103" y="30600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2" name="Freeform: Shape 3131">
              <a:extLst>
                <a:ext uri="{FF2B5EF4-FFF2-40B4-BE49-F238E27FC236}">
                  <a16:creationId xmlns:a16="http://schemas.microsoft.com/office/drawing/2014/main" id="{2B1C028C-6421-46DF-A5A6-0DAFBF5C136D}"/>
                </a:ext>
              </a:extLst>
            </p:cNvPr>
            <p:cNvSpPr/>
            <p:nvPr/>
          </p:nvSpPr>
          <p:spPr>
            <a:xfrm>
              <a:off x="4819332" y="2682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3" name="Freeform: Shape 3132">
              <a:extLst>
                <a:ext uri="{FF2B5EF4-FFF2-40B4-BE49-F238E27FC236}">
                  <a16:creationId xmlns:a16="http://schemas.microsoft.com/office/drawing/2014/main" id="{B7494231-5BAC-4A81-A6EE-2FAE39F0D88C}"/>
                </a:ext>
              </a:extLst>
            </p:cNvPr>
            <p:cNvSpPr/>
            <p:nvPr/>
          </p:nvSpPr>
          <p:spPr>
            <a:xfrm>
              <a:off x="4663103" y="23057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E46CA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4" name="Freeform: Shape 3133">
              <a:extLst>
                <a:ext uri="{FF2B5EF4-FFF2-40B4-BE49-F238E27FC236}">
                  <a16:creationId xmlns:a16="http://schemas.microsoft.com/office/drawing/2014/main" id="{377BBDBA-BB12-4F9B-BCCB-FE53DB49FFEA}"/>
                </a:ext>
              </a:extLst>
            </p:cNvPr>
            <p:cNvSpPr/>
            <p:nvPr/>
          </p:nvSpPr>
          <p:spPr>
            <a:xfrm>
              <a:off x="5878512" y="625475"/>
              <a:ext cx="609600" cy="304800"/>
            </a:xfrm>
            <a:custGeom>
              <a:avLst/>
              <a:gdLst>
                <a:gd name="connsiteX0" fmla="*/ 0 w 609600"/>
                <a:gd name="connsiteY0" fmla="*/ 0 h 304800"/>
                <a:gd name="connsiteX1" fmla="*/ 609600 w 609600"/>
                <a:gd name="connsiteY1" fmla="*/ 0 h 304800"/>
                <a:gd name="connsiteX2" fmla="*/ 609600 w 609600"/>
                <a:gd name="connsiteY2" fmla="*/ 0 h 304800"/>
                <a:gd name="connsiteX3" fmla="*/ 609600 w 609600"/>
                <a:gd name="connsiteY3" fmla="*/ 228600 h 304800"/>
                <a:gd name="connsiteX4" fmla="*/ 533400 w 609600"/>
                <a:gd name="connsiteY4" fmla="*/ 304800 h 304800"/>
                <a:gd name="connsiteX5" fmla="*/ 76200 w 609600"/>
                <a:gd name="connsiteY5" fmla="*/ 304800 h 304800"/>
                <a:gd name="connsiteX6" fmla="*/ 0 w 609600"/>
                <a:gd name="connsiteY6" fmla="*/ 228600 h 304800"/>
                <a:gd name="connsiteX7" fmla="*/ 0 w 609600"/>
                <a:gd name="connsiteY7" fmla="*/ 0 h 304800"/>
                <a:gd name="connsiteX8" fmla="*/ 0 w 6096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0" y="0"/>
                  </a:moveTo>
                  <a:lnTo>
                    <a:pt x="609600" y="0"/>
                  </a:lnTo>
                  <a:lnTo>
                    <a:pt x="609600" y="0"/>
                  </a:lnTo>
                  <a:lnTo>
                    <a:pt x="609600" y="228600"/>
                  </a:lnTo>
                  <a:cubicBezTo>
                    <a:pt x="609600" y="270684"/>
                    <a:pt x="575484" y="304800"/>
                    <a:pt x="533400" y="304800"/>
                  </a:cubicBezTo>
                  <a:lnTo>
                    <a:pt x="76200" y="304800"/>
                  </a:lnTo>
                  <a:cubicBezTo>
                    <a:pt x="34116" y="304800"/>
                    <a:pt x="0" y="270684"/>
                    <a:pt x="0" y="2286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5" name="Freeform: Shape 3134">
              <a:extLst>
                <a:ext uri="{FF2B5EF4-FFF2-40B4-BE49-F238E27FC236}">
                  <a16:creationId xmlns:a16="http://schemas.microsoft.com/office/drawing/2014/main" id="{01EB170B-B653-4542-82A7-E4164D51E479}"/>
                </a:ext>
              </a:extLst>
            </p:cNvPr>
            <p:cNvSpPr/>
            <p:nvPr/>
          </p:nvSpPr>
          <p:spPr>
            <a:xfrm>
              <a:off x="6115684" y="854075"/>
              <a:ext cx="152400" cy="914400"/>
            </a:xfrm>
            <a:custGeom>
              <a:avLst/>
              <a:gdLst>
                <a:gd name="connsiteX0" fmla="*/ 152400 w 152400"/>
                <a:gd name="connsiteY0" fmla="*/ 76200 h 914400"/>
                <a:gd name="connsiteX1" fmla="*/ 152400 w 152400"/>
                <a:gd name="connsiteY1" fmla="*/ 838200 h 914400"/>
                <a:gd name="connsiteX2" fmla="*/ 76200 w 152400"/>
                <a:gd name="connsiteY2" fmla="*/ 914400 h 914400"/>
                <a:gd name="connsiteX3" fmla="*/ 0 w 152400"/>
                <a:gd name="connsiteY3" fmla="*/ 838200 h 914400"/>
                <a:gd name="connsiteX4" fmla="*/ 0 w 152400"/>
                <a:gd name="connsiteY4" fmla="*/ 76200 h 914400"/>
                <a:gd name="connsiteX5" fmla="*/ 76200 w 152400"/>
                <a:gd name="connsiteY5" fmla="*/ 0 h 914400"/>
                <a:gd name="connsiteX6" fmla="*/ 152400 w 152400"/>
                <a:gd name="connsiteY6" fmla="*/ 762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914400">
                  <a:moveTo>
                    <a:pt x="152400" y="76200"/>
                  </a:moveTo>
                  <a:lnTo>
                    <a:pt x="152400" y="838200"/>
                  </a:lnTo>
                  <a:cubicBezTo>
                    <a:pt x="152400" y="880284"/>
                    <a:pt x="118284" y="914400"/>
                    <a:pt x="76200" y="914400"/>
                  </a:cubicBezTo>
                  <a:cubicBezTo>
                    <a:pt x="34116" y="914400"/>
                    <a:pt x="0" y="880284"/>
                    <a:pt x="0" y="8382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6" name="Freeform: Shape 3135">
              <a:extLst>
                <a:ext uri="{FF2B5EF4-FFF2-40B4-BE49-F238E27FC236}">
                  <a16:creationId xmlns:a16="http://schemas.microsoft.com/office/drawing/2014/main" id="{E04C4935-D468-421C-BD21-4D58E8E6CDED}"/>
                </a:ext>
              </a:extLst>
            </p:cNvPr>
            <p:cNvSpPr/>
            <p:nvPr/>
          </p:nvSpPr>
          <p:spPr>
            <a:xfrm>
              <a:off x="5963332" y="21494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7" name="Freeform: Shape 3136">
              <a:extLst>
                <a:ext uri="{FF2B5EF4-FFF2-40B4-BE49-F238E27FC236}">
                  <a16:creationId xmlns:a16="http://schemas.microsoft.com/office/drawing/2014/main" id="{5561A103-D22F-4CE9-8744-5B0104FD9AED}"/>
                </a:ext>
              </a:extLst>
            </p:cNvPr>
            <p:cNvSpPr/>
            <p:nvPr/>
          </p:nvSpPr>
          <p:spPr>
            <a:xfrm>
              <a:off x="5963332" y="2454275"/>
              <a:ext cx="228600" cy="152400"/>
            </a:xfrm>
            <a:custGeom>
              <a:avLst/>
              <a:gdLst>
                <a:gd name="connsiteX0" fmla="*/ 0 w 228600"/>
                <a:gd name="connsiteY0" fmla="*/ 0 h 152400"/>
                <a:gd name="connsiteX1" fmla="*/ 228600 w 228600"/>
                <a:gd name="connsiteY1" fmla="*/ 0 h 152400"/>
                <a:gd name="connsiteX2" fmla="*/ 228600 w 228600"/>
                <a:gd name="connsiteY2" fmla="*/ 152400 h 152400"/>
                <a:gd name="connsiteX3" fmla="*/ 0 w 2286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52400">
                  <a:moveTo>
                    <a:pt x="0" y="0"/>
                  </a:moveTo>
                  <a:lnTo>
                    <a:pt x="228600" y="0"/>
                  </a:lnTo>
                  <a:lnTo>
                    <a:pt x="2286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272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8" name="Freeform: Shape 3137">
              <a:extLst>
                <a:ext uri="{FF2B5EF4-FFF2-40B4-BE49-F238E27FC236}">
                  <a16:creationId xmlns:a16="http://schemas.microsoft.com/office/drawing/2014/main" id="{8DEF36F5-6FE5-4C47-9207-20BE55FDBAE5}"/>
                </a:ext>
              </a:extLst>
            </p:cNvPr>
            <p:cNvSpPr/>
            <p:nvPr/>
          </p:nvSpPr>
          <p:spPr>
            <a:xfrm>
              <a:off x="6115684" y="2987675"/>
              <a:ext cx="152400" cy="1066800"/>
            </a:xfrm>
            <a:custGeom>
              <a:avLst/>
              <a:gdLst>
                <a:gd name="connsiteX0" fmla="*/ 152400 w 152400"/>
                <a:gd name="connsiteY0" fmla="*/ 76200 h 1066800"/>
                <a:gd name="connsiteX1" fmla="*/ 152400 w 152400"/>
                <a:gd name="connsiteY1" fmla="*/ 990600 h 1066800"/>
                <a:gd name="connsiteX2" fmla="*/ 76200 w 152400"/>
                <a:gd name="connsiteY2" fmla="*/ 1066800 h 1066800"/>
                <a:gd name="connsiteX3" fmla="*/ 0 w 152400"/>
                <a:gd name="connsiteY3" fmla="*/ 990600 h 1066800"/>
                <a:gd name="connsiteX4" fmla="*/ 0 w 152400"/>
                <a:gd name="connsiteY4" fmla="*/ 76200 h 1066800"/>
                <a:gd name="connsiteX5" fmla="*/ 76200 w 152400"/>
                <a:gd name="connsiteY5" fmla="*/ 0 h 1066800"/>
                <a:gd name="connsiteX6" fmla="*/ 152400 w 152400"/>
                <a:gd name="connsiteY6" fmla="*/ 762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1066800">
                  <a:moveTo>
                    <a:pt x="152400" y="76200"/>
                  </a:moveTo>
                  <a:lnTo>
                    <a:pt x="152400" y="990600"/>
                  </a:lnTo>
                  <a:cubicBezTo>
                    <a:pt x="152400" y="1032684"/>
                    <a:pt x="118284" y="1066800"/>
                    <a:pt x="76200" y="1066800"/>
                  </a:cubicBezTo>
                  <a:cubicBezTo>
                    <a:pt x="34116" y="1066800"/>
                    <a:pt x="0" y="1032684"/>
                    <a:pt x="0" y="9906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39" name="Freeform: Shape 3138">
              <a:extLst>
                <a:ext uri="{FF2B5EF4-FFF2-40B4-BE49-F238E27FC236}">
                  <a16:creationId xmlns:a16="http://schemas.microsoft.com/office/drawing/2014/main" id="{23D4D213-4A2D-4E2F-9B24-E94B5B2D7A46}"/>
                </a:ext>
              </a:extLst>
            </p:cNvPr>
            <p:cNvSpPr/>
            <p:nvPr/>
          </p:nvSpPr>
          <p:spPr>
            <a:xfrm>
              <a:off x="3363912" y="1769422"/>
              <a:ext cx="2352675" cy="2133600"/>
            </a:xfrm>
            <a:custGeom>
              <a:avLst/>
              <a:gdLst>
                <a:gd name="connsiteX0" fmla="*/ 2340626 w 2352675"/>
                <a:gd name="connsiteY0" fmla="*/ 1013694 h 2133600"/>
                <a:gd name="connsiteX1" fmla="*/ 2086423 w 2352675"/>
                <a:gd name="connsiteY1" fmla="*/ 752357 h 2133600"/>
                <a:gd name="connsiteX2" fmla="*/ 1713776 w 2352675"/>
                <a:gd name="connsiteY2" fmla="*/ 218556 h 2133600"/>
                <a:gd name="connsiteX3" fmla="*/ 1066800 w 2352675"/>
                <a:gd name="connsiteY3" fmla="*/ 5 h 2133600"/>
                <a:gd name="connsiteX4" fmla="*/ 0 w 2352675"/>
                <a:gd name="connsiteY4" fmla="*/ 1066805 h 2133600"/>
                <a:gd name="connsiteX5" fmla="*/ 1066800 w 2352675"/>
                <a:gd name="connsiteY5" fmla="*/ 2133605 h 2133600"/>
                <a:gd name="connsiteX6" fmla="*/ 1713776 w 2352675"/>
                <a:gd name="connsiteY6" fmla="*/ 1915073 h 2133600"/>
                <a:gd name="connsiteX7" fmla="*/ 2086423 w 2352675"/>
                <a:gd name="connsiteY7" fmla="*/ 1381273 h 2133600"/>
                <a:gd name="connsiteX8" fmla="*/ 2340626 w 2352675"/>
                <a:gd name="connsiteY8" fmla="*/ 1119936 h 2133600"/>
                <a:gd name="connsiteX9" fmla="*/ 2340626 w 2352675"/>
                <a:gd name="connsiteY9" fmla="*/ 1013694 h 2133600"/>
                <a:gd name="connsiteX10" fmla="*/ 152400 w 2352675"/>
                <a:gd name="connsiteY10" fmla="*/ 1066805 h 2133600"/>
                <a:gd name="connsiteX11" fmla="*/ 369932 w 2352675"/>
                <a:gd name="connsiteY11" fmla="*/ 475484 h 2133600"/>
                <a:gd name="connsiteX12" fmla="*/ 1694612 w 2352675"/>
                <a:gd name="connsiteY12" fmla="*/ 1730469 h 2133600"/>
                <a:gd name="connsiteX13" fmla="*/ 403156 w 2352675"/>
                <a:gd name="connsiteY13" fmla="*/ 1696410 h 2133600"/>
                <a:gd name="connsiteX14" fmla="*/ 152400 w 2352675"/>
                <a:gd name="connsiteY14" fmla="*/ 1066805 h 2133600"/>
                <a:gd name="connsiteX15" fmla="*/ 1964131 w 2352675"/>
                <a:gd name="connsiteY15" fmla="*/ 1288424 h 2133600"/>
                <a:gd name="connsiteX16" fmla="*/ 1945538 w 2352675"/>
                <a:gd name="connsiteY16" fmla="*/ 1320456 h 2133600"/>
                <a:gd name="connsiteX17" fmla="*/ 1796606 w 2352675"/>
                <a:gd name="connsiteY17" fmla="*/ 1617131 h 2133600"/>
                <a:gd name="connsiteX18" fmla="*/ 477926 w 2352675"/>
                <a:gd name="connsiteY18" fmla="*/ 367889 h 2133600"/>
                <a:gd name="connsiteX19" fmla="*/ 1765853 w 2352675"/>
                <a:gd name="connsiteY19" fmla="*/ 476962 h 2133600"/>
                <a:gd name="connsiteX20" fmla="*/ 1945538 w 2352675"/>
                <a:gd name="connsiteY20" fmla="*/ 813174 h 2133600"/>
                <a:gd name="connsiteX21" fmla="*/ 1964131 w 2352675"/>
                <a:gd name="connsiteY21" fmla="*/ 845206 h 2133600"/>
                <a:gd name="connsiteX22" fmla="*/ 2179701 w 2352675"/>
                <a:gd name="connsiteY22" fmla="*/ 1066805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52675" h="2133600">
                  <a:moveTo>
                    <a:pt x="2340626" y="1013694"/>
                  </a:moveTo>
                  <a:lnTo>
                    <a:pt x="2086423" y="752357"/>
                  </a:lnTo>
                  <a:cubicBezTo>
                    <a:pt x="2020354" y="540190"/>
                    <a:pt x="1890169" y="353706"/>
                    <a:pt x="1713776" y="218556"/>
                  </a:cubicBezTo>
                  <a:cubicBezTo>
                    <a:pt x="1528237" y="76133"/>
                    <a:pt x="1300699" y="-731"/>
                    <a:pt x="1066800" y="5"/>
                  </a:cubicBezTo>
                  <a:cubicBezTo>
                    <a:pt x="477623" y="5"/>
                    <a:pt x="0" y="477628"/>
                    <a:pt x="0" y="1066805"/>
                  </a:cubicBezTo>
                  <a:cubicBezTo>
                    <a:pt x="0" y="1655983"/>
                    <a:pt x="477623" y="2133605"/>
                    <a:pt x="1066800" y="2133605"/>
                  </a:cubicBezTo>
                  <a:cubicBezTo>
                    <a:pt x="1300697" y="2134347"/>
                    <a:pt x="1528235" y="2057490"/>
                    <a:pt x="1713776" y="1915073"/>
                  </a:cubicBezTo>
                  <a:cubicBezTo>
                    <a:pt x="1890169" y="1779924"/>
                    <a:pt x="2020354" y="1593440"/>
                    <a:pt x="2086423" y="1381273"/>
                  </a:cubicBezTo>
                  <a:lnTo>
                    <a:pt x="2340626" y="1119936"/>
                  </a:lnTo>
                  <a:cubicBezTo>
                    <a:pt x="2369384" y="1090360"/>
                    <a:pt x="2369384" y="1043270"/>
                    <a:pt x="2340626" y="1013694"/>
                  </a:cubicBezTo>
                  <a:close/>
                  <a:moveTo>
                    <a:pt x="152400" y="1066805"/>
                  </a:moveTo>
                  <a:cubicBezTo>
                    <a:pt x="152214" y="850089"/>
                    <a:pt x="229347" y="640415"/>
                    <a:pt x="369932" y="475484"/>
                  </a:cubicBezTo>
                  <a:lnTo>
                    <a:pt x="1694612" y="1730469"/>
                  </a:lnTo>
                  <a:cubicBezTo>
                    <a:pt x="1328581" y="2077690"/>
                    <a:pt x="750377" y="2062441"/>
                    <a:pt x="403156" y="1696410"/>
                  </a:cubicBezTo>
                  <a:cubicBezTo>
                    <a:pt x="241936" y="1526456"/>
                    <a:pt x="152167" y="1301062"/>
                    <a:pt x="152400" y="1066805"/>
                  </a:cubicBezTo>
                  <a:close/>
                  <a:moveTo>
                    <a:pt x="1964131" y="1288424"/>
                  </a:moveTo>
                  <a:cubicBezTo>
                    <a:pt x="1955396" y="1297411"/>
                    <a:pt x="1949010" y="1308413"/>
                    <a:pt x="1945538" y="1320456"/>
                  </a:cubicBezTo>
                  <a:cubicBezTo>
                    <a:pt x="1914614" y="1427686"/>
                    <a:pt x="1864120" y="1528270"/>
                    <a:pt x="1796606" y="1617131"/>
                  </a:cubicBezTo>
                  <a:lnTo>
                    <a:pt x="477926" y="367889"/>
                  </a:lnTo>
                  <a:cubicBezTo>
                    <a:pt x="863697" y="42358"/>
                    <a:pt x="1440321" y="91191"/>
                    <a:pt x="1765853" y="476962"/>
                  </a:cubicBezTo>
                  <a:cubicBezTo>
                    <a:pt x="1848715" y="575157"/>
                    <a:pt x="1909941" y="689719"/>
                    <a:pt x="1945538" y="813174"/>
                  </a:cubicBezTo>
                  <a:cubicBezTo>
                    <a:pt x="1949010" y="825217"/>
                    <a:pt x="1955396" y="836219"/>
                    <a:pt x="1964131" y="845206"/>
                  </a:cubicBezTo>
                  <a:lnTo>
                    <a:pt x="2179701" y="1066805"/>
                  </a:lnTo>
                  <a:close/>
                </a:path>
              </a:pathLst>
            </a:custGeom>
            <a:solidFill>
              <a:srgbClr val="C746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0" name="Freeform: Shape 3139">
              <a:extLst>
                <a:ext uri="{FF2B5EF4-FFF2-40B4-BE49-F238E27FC236}">
                  <a16:creationId xmlns:a16="http://schemas.microsoft.com/office/drawing/2014/main" id="{4607BF11-47B6-4844-B3E8-38A13DF7A95D}"/>
                </a:ext>
              </a:extLst>
            </p:cNvPr>
            <p:cNvSpPr/>
            <p:nvPr/>
          </p:nvSpPr>
          <p:spPr>
            <a:xfrm>
              <a:off x="5802312" y="3978275"/>
              <a:ext cx="762000" cy="762000"/>
            </a:xfrm>
            <a:custGeom>
              <a:avLst/>
              <a:gdLst>
                <a:gd name="connsiteX0" fmla="*/ 0 w 762000"/>
                <a:gd name="connsiteY0" fmla="*/ 0 h 762000"/>
                <a:gd name="connsiteX1" fmla="*/ 762000 w 762000"/>
                <a:gd name="connsiteY1" fmla="*/ 0 h 762000"/>
                <a:gd name="connsiteX2" fmla="*/ 762000 w 762000"/>
                <a:gd name="connsiteY2" fmla="*/ 762000 h 762000"/>
                <a:gd name="connsiteX3" fmla="*/ 0 w 762000"/>
                <a:gd name="connsiteY3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762000">
                  <a:moveTo>
                    <a:pt x="0" y="0"/>
                  </a:moveTo>
                  <a:lnTo>
                    <a:pt x="762000" y="0"/>
                  </a:lnTo>
                  <a:lnTo>
                    <a:pt x="762000" y="762000"/>
                  </a:lnTo>
                  <a:lnTo>
                    <a:pt x="0" y="7620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1" name="Freeform: Shape 3140">
              <a:extLst>
                <a:ext uri="{FF2B5EF4-FFF2-40B4-BE49-F238E27FC236}">
                  <a16:creationId xmlns:a16="http://schemas.microsoft.com/office/drawing/2014/main" id="{A4D23C41-8D77-4597-9EDD-44BD32253070}"/>
                </a:ext>
              </a:extLst>
            </p:cNvPr>
            <p:cNvSpPr/>
            <p:nvPr/>
          </p:nvSpPr>
          <p:spPr>
            <a:xfrm>
              <a:off x="6030912" y="4206875"/>
              <a:ext cx="304800" cy="304800"/>
            </a:xfrm>
            <a:custGeom>
              <a:avLst/>
              <a:gdLst>
                <a:gd name="connsiteX0" fmla="*/ 304800 w 304800"/>
                <a:gd name="connsiteY0" fmla="*/ 76200 h 304800"/>
                <a:gd name="connsiteX1" fmla="*/ 228600 w 304800"/>
                <a:gd name="connsiteY1" fmla="*/ 76200 h 304800"/>
                <a:gd name="connsiteX2" fmla="*/ 228600 w 304800"/>
                <a:gd name="connsiteY2" fmla="*/ 0 h 304800"/>
                <a:gd name="connsiteX3" fmla="*/ 76200 w 304800"/>
                <a:gd name="connsiteY3" fmla="*/ 0 h 304800"/>
                <a:gd name="connsiteX4" fmla="*/ 76200 w 304800"/>
                <a:gd name="connsiteY4" fmla="*/ 76200 h 304800"/>
                <a:gd name="connsiteX5" fmla="*/ 0 w 304800"/>
                <a:gd name="connsiteY5" fmla="*/ 76200 h 304800"/>
                <a:gd name="connsiteX6" fmla="*/ 0 w 304800"/>
                <a:gd name="connsiteY6" fmla="*/ 228600 h 304800"/>
                <a:gd name="connsiteX7" fmla="*/ 76200 w 304800"/>
                <a:gd name="connsiteY7" fmla="*/ 228600 h 304800"/>
                <a:gd name="connsiteX8" fmla="*/ 76200 w 304800"/>
                <a:gd name="connsiteY8" fmla="*/ 304800 h 304800"/>
                <a:gd name="connsiteX9" fmla="*/ 228600 w 304800"/>
                <a:gd name="connsiteY9" fmla="*/ 304800 h 304800"/>
                <a:gd name="connsiteX10" fmla="*/ 228600 w 304800"/>
                <a:gd name="connsiteY10" fmla="*/ 228600 h 304800"/>
                <a:gd name="connsiteX11" fmla="*/ 304800 w 304800"/>
                <a:gd name="connsiteY11" fmla="*/ 228600 h 304800"/>
                <a:gd name="connsiteX12" fmla="*/ 304800 w 304800"/>
                <a:gd name="connsiteY1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304800" y="76200"/>
                  </a:move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close/>
                </a:path>
              </a:pathLst>
            </a:custGeom>
            <a:solidFill>
              <a:srgbClr val="0295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2" name="Freeform: Shape 3141">
              <a:extLst>
                <a:ext uri="{FF2B5EF4-FFF2-40B4-BE49-F238E27FC236}">
                  <a16:creationId xmlns:a16="http://schemas.microsoft.com/office/drawing/2014/main" id="{060A7F9A-11AC-4664-9FA4-BA6FD6165C54}"/>
                </a:ext>
              </a:extLst>
            </p:cNvPr>
            <p:cNvSpPr/>
            <p:nvPr/>
          </p:nvSpPr>
          <p:spPr>
            <a:xfrm>
              <a:off x="6039484" y="2835275"/>
              <a:ext cx="304800" cy="228600"/>
            </a:xfrm>
            <a:custGeom>
              <a:avLst/>
              <a:gdLst>
                <a:gd name="connsiteX0" fmla="*/ 0 w 304800"/>
                <a:gd name="connsiteY0" fmla="*/ 0 h 228600"/>
                <a:gd name="connsiteX1" fmla="*/ 304800 w 304800"/>
                <a:gd name="connsiteY1" fmla="*/ 0 h 228600"/>
                <a:gd name="connsiteX2" fmla="*/ 304800 w 304800"/>
                <a:gd name="connsiteY2" fmla="*/ 0 h 228600"/>
                <a:gd name="connsiteX3" fmla="*/ 304800 w 304800"/>
                <a:gd name="connsiteY3" fmla="*/ 152400 h 228600"/>
                <a:gd name="connsiteX4" fmla="*/ 228600 w 304800"/>
                <a:gd name="connsiteY4" fmla="*/ 228600 h 228600"/>
                <a:gd name="connsiteX5" fmla="*/ 76200 w 304800"/>
                <a:gd name="connsiteY5" fmla="*/ 228600 h 228600"/>
                <a:gd name="connsiteX6" fmla="*/ 0 w 304800"/>
                <a:gd name="connsiteY6" fmla="*/ 152400 h 228600"/>
                <a:gd name="connsiteX7" fmla="*/ 0 w 304800"/>
                <a:gd name="connsiteY7" fmla="*/ 0 h 228600"/>
                <a:gd name="connsiteX8" fmla="*/ 0 w 304800"/>
                <a:gd name="connsiteY8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228600">
                  <a:moveTo>
                    <a:pt x="0" y="0"/>
                  </a:moveTo>
                  <a:lnTo>
                    <a:pt x="304800" y="0"/>
                  </a:lnTo>
                  <a:lnTo>
                    <a:pt x="304800" y="0"/>
                  </a:lnTo>
                  <a:lnTo>
                    <a:pt x="304800" y="152400"/>
                  </a:lnTo>
                  <a:cubicBezTo>
                    <a:pt x="304800" y="194484"/>
                    <a:pt x="270684" y="228600"/>
                    <a:pt x="228600" y="228600"/>
                  </a:cubicBezTo>
                  <a:lnTo>
                    <a:pt x="76200" y="228600"/>
                  </a:lnTo>
                  <a:cubicBezTo>
                    <a:pt x="34116" y="228600"/>
                    <a:pt x="0" y="194484"/>
                    <a:pt x="0" y="152400"/>
                  </a:cubicBez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ED2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3" name="Freeform: Shape 3142">
              <a:extLst>
                <a:ext uri="{FF2B5EF4-FFF2-40B4-BE49-F238E27FC236}">
                  <a16:creationId xmlns:a16="http://schemas.microsoft.com/office/drawing/2014/main" id="{A88FD096-1638-46E4-B028-8187F36DAA6B}"/>
                </a:ext>
              </a:extLst>
            </p:cNvPr>
            <p:cNvSpPr/>
            <p:nvPr/>
          </p:nvSpPr>
          <p:spPr>
            <a:xfrm>
              <a:off x="5963332" y="1692275"/>
              <a:ext cx="457200" cy="228600"/>
            </a:xfrm>
            <a:custGeom>
              <a:avLst/>
              <a:gdLst>
                <a:gd name="connsiteX0" fmla="*/ 0 w 457200"/>
                <a:gd name="connsiteY0" fmla="*/ 0 h 228600"/>
                <a:gd name="connsiteX1" fmla="*/ 457200 w 457200"/>
                <a:gd name="connsiteY1" fmla="*/ 0 h 228600"/>
                <a:gd name="connsiteX2" fmla="*/ 457200 w 457200"/>
                <a:gd name="connsiteY2" fmla="*/ 228600 h 228600"/>
                <a:gd name="connsiteX3" fmla="*/ 0 w 4572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228600">
                  <a:moveTo>
                    <a:pt x="0" y="0"/>
                  </a:moveTo>
                  <a:lnTo>
                    <a:pt x="457200" y="0"/>
                  </a:lnTo>
                  <a:lnTo>
                    <a:pt x="4572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FBB5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4" name="Freeform: Shape 3143">
              <a:extLst>
                <a:ext uri="{FF2B5EF4-FFF2-40B4-BE49-F238E27FC236}">
                  <a16:creationId xmlns:a16="http://schemas.microsoft.com/office/drawing/2014/main" id="{6BF599B5-D4C3-48AD-9C61-67B272F41BA2}"/>
                </a:ext>
              </a:extLst>
            </p:cNvPr>
            <p:cNvSpPr/>
            <p:nvPr/>
          </p:nvSpPr>
          <p:spPr>
            <a:xfrm>
              <a:off x="5963332" y="1844675"/>
              <a:ext cx="457200" cy="76200"/>
            </a:xfrm>
            <a:custGeom>
              <a:avLst/>
              <a:gdLst>
                <a:gd name="connsiteX0" fmla="*/ 0 w 457200"/>
                <a:gd name="connsiteY0" fmla="*/ 0 h 76200"/>
                <a:gd name="connsiteX1" fmla="*/ 457200 w 457200"/>
                <a:gd name="connsiteY1" fmla="*/ 0 h 76200"/>
                <a:gd name="connsiteX2" fmla="*/ 457200 w 457200"/>
                <a:gd name="connsiteY2" fmla="*/ 76200 h 76200"/>
                <a:gd name="connsiteX3" fmla="*/ 0 w 4572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6200">
                  <a:moveTo>
                    <a:pt x="0" y="0"/>
                  </a:moveTo>
                  <a:lnTo>
                    <a:pt x="457200" y="0"/>
                  </a:lnTo>
                  <a:lnTo>
                    <a:pt x="4572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EA9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5" name="Freeform: Shape 3144">
              <a:extLst>
                <a:ext uri="{FF2B5EF4-FFF2-40B4-BE49-F238E27FC236}">
                  <a16:creationId xmlns:a16="http://schemas.microsoft.com/office/drawing/2014/main" id="{7638B593-4290-4184-B999-CF8763E4A371}"/>
                </a:ext>
              </a:extLst>
            </p:cNvPr>
            <p:cNvSpPr/>
            <p:nvPr/>
          </p:nvSpPr>
          <p:spPr>
            <a:xfrm>
              <a:off x="6115685" y="9302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6" name="Freeform: Shape 3145">
              <a:extLst>
                <a:ext uri="{FF2B5EF4-FFF2-40B4-BE49-F238E27FC236}">
                  <a16:creationId xmlns:a16="http://schemas.microsoft.com/office/drawing/2014/main" id="{29B64ECA-8AF0-4C38-8F09-B8DAAA5A5B91}"/>
                </a:ext>
              </a:extLst>
            </p:cNvPr>
            <p:cNvSpPr/>
            <p:nvPr/>
          </p:nvSpPr>
          <p:spPr>
            <a:xfrm>
              <a:off x="6115685" y="3063875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787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7" name="Freeform: Shape 3146">
              <a:extLst>
                <a:ext uri="{FF2B5EF4-FFF2-40B4-BE49-F238E27FC236}">
                  <a16:creationId xmlns:a16="http://schemas.microsoft.com/office/drawing/2014/main" id="{692E6E2C-234D-40C9-95D2-CE36412CA11B}"/>
                </a:ext>
              </a:extLst>
            </p:cNvPr>
            <p:cNvSpPr/>
            <p:nvPr/>
          </p:nvSpPr>
          <p:spPr>
            <a:xfrm>
              <a:off x="6030912" y="4206875"/>
              <a:ext cx="304800" cy="304800"/>
            </a:xfrm>
            <a:custGeom>
              <a:avLst/>
              <a:gdLst>
                <a:gd name="connsiteX0" fmla="*/ 76200 w 304800"/>
                <a:gd name="connsiteY0" fmla="*/ 0 h 304800"/>
                <a:gd name="connsiteX1" fmla="*/ 76200 w 304800"/>
                <a:gd name="connsiteY1" fmla="*/ 76200 h 304800"/>
                <a:gd name="connsiteX2" fmla="*/ 0 w 304800"/>
                <a:gd name="connsiteY2" fmla="*/ 76200 h 304800"/>
                <a:gd name="connsiteX3" fmla="*/ 0 w 304800"/>
                <a:gd name="connsiteY3" fmla="*/ 228600 h 304800"/>
                <a:gd name="connsiteX4" fmla="*/ 76200 w 304800"/>
                <a:gd name="connsiteY4" fmla="*/ 228600 h 304800"/>
                <a:gd name="connsiteX5" fmla="*/ 76200 w 304800"/>
                <a:gd name="connsiteY5" fmla="*/ 304800 h 304800"/>
                <a:gd name="connsiteX6" fmla="*/ 228600 w 304800"/>
                <a:gd name="connsiteY6" fmla="*/ 304800 h 304800"/>
                <a:gd name="connsiteX7" fmla="*/ 228600 w 304800"/>
                <a:gd name="connsiteY7" fmla="*/ 228600 h 304800"/>
                <a:gd name="connsiteX8" fmla="*/ 304800 w 304800"/>
                <a:gd name="connsiteY8" fmla="*/ 228600 h 304800"/>
                <a:gd name="connsiteX9" fmla="*/ 304800 w 304800"/>
                <a:gd name="connsiteY9" fmla="*/ 76200 h 304800"/>
                <a:gd name="connsiteX10" fmla="*/ 228600 w 304800"/>
                <a:gd name="connsiteY10" fmla="*/ 76200 h 304800"/>
                <a:gd name="connsiteX11" fmla="*/ 228600 w 304800"/>
                <a:gd name="connsiteY11" fmla="*/ 0 h 304800"/>
                <a:gd name="connsiteX12" fmla="*/ 76200 w 304800"/>
                <a:gd name="connsiteY1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304800">
                  <a:moveTo>
                    <a:pt x="76200" y="0"/>
                  </a:moveTo>
                  <a:lnTo>
                    <a:pt x="76200" y="76200"/>
                  </a:lnTo>
                  <a:lnTo>
                    <a:pt x="0" y="76200"/>
                  </a:lnTo>
                  <a:lnTo>
                    <a:pt x="0" y="228600"/>
                  </a:lnTo>
                  <a:lnTo>
                    <a:pt x="76200" y="228600"/>
                  </a:lnTo>
                  <a:lnTo>
                    <a:pt x="76200" y="304800"/>
                  </a:lnTo>
                  <a:lnTo>
                    <a:pt x="228600" y="304800"/>
                  </a:lnTo>
                  <a:lnTo>
                    <a:pt x="228600" y="228600"/>
                  </a:lnTo>
                  <a:lnTo>
                    <a:pt x="304800" y="228600"/>
                  </a:lnTo>
                  <a:lnTo>
                    <a:pt x="304800" y="76200"/>
                  </a:lnTo>
                  <a:lnTo>
                    <a:pt x="228600" y="76200"/>
                  </a:lnTo>
                  <a:lnTo>
                    <a:pt x="228600" y="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8" name="Freeform: Shape 3147">
              <a:extLst>
                <a:ext uri="{FF2B5EF4-FFF2-40B4-BE49-F238E27FC236}">
                  <a16:creationId xmlns:a16="http://schemas.microsoft.com/office/drawing/2014/main" id="{902D9294-534F-475C-B83A-433B7962F138}"/>
                </a:ext>
              </a:extLst>
            </p:cNvPr>
            <p:cNvSpPr/>
            <p:nvPr/>
          </p:nvSpPr>
          <p:spPr>
            <a:xfrm>
              <a:off x="5726111" y="549275"/>
              <a:ext cx="914400" cy="4572000"/>
            </a:xfrm>
            <a:custGeom>
              <a:avLst/>
              <a:gdLst>
                <a:gd name="connsiteX0" fmla="*/ 78106 w 914400"/>
                <a:gd name="connsiteY0" fmla="*/ 3014520 h 4572000"/>
                <a:gd name="connsiteX1" fmla="*/ 1 w 914400"/>
                <a:gd name="connsiteY1" fmla="*/ 3203114 h 4572000"/>
                <a:gd name="connsiteX2" fmla="*/ 1 w 914400"/>
                <a:gd name="connsiteY2" fmla="*/ 4371975 h 4572000"/>
                <a:gd name="connsiteX3" fmla="*/ 200026 w 914400"/>
                <a:gd name="connsiteY3" fmla="*/ 4572000 h 4572000"/>
                <a:gd name="connsiteX4" fmla="*/ 714376 w 914400"/>
                <a:gd name="connsiteY4" fmla="*/ 4572000 h 4572000"/>
                <a:gd name="connsiteX5" fmla="*/ 914401 w 914400"/>
                <a:gd name="connsiteY5" fmla="*/ 4371975 h 4572000"/>
                <a:gd name="connsiteX6" fmla="*/ 914401 w 914400"/>
                <a:gd name="connsiteY6" fmla="*/ 3203105 h 4572000"/>
                <a:gd name="connsiteX7" fmla="*/ 836296 w 914400"/>
                <a:gd name="connsiteY7" fmla="*/ 3014510 h 4572000"/>
                <a:gd name="connsiteX8" fmla="*/ 762001 w 914400"/>
                <a:gd name="connsiteY8" fmla="*/ 2940215 h 4572000"/>
                <a:gd name="connsiteX9" fmla="*/ 762001 w 914400"/>
                <a:gd name="connsiteY9" fmla="*/ 2882475 h 4572000"/>
                <a:gd name="connsiteX10" fmla="*/ 901327 w 914400"/>
                <a:gd name="connsiteY10" fmla="*/ 2590838 h 4572000"/>
                <a:gd name="connsiteX11" fmla="*/ 694374 w 914400"/>
                <a:gd name="connsiteY11" fmla="*/ 2438610 h 4572000"/>
                <a:gd name="connsiteX12" fmla="*/ 694373 w 914400"/>
                <a:gd name="connsiteY12" fmla="*/ 2362200 h 4572000"/>
                <a:gd name="connsiteX13" fmla="*/ 770573 w 914400"/>
                <a:gd name="connsiteY13" fmla="*/ 2286000 h 4572000"/>
                <a:gd name="connsiteX14" fmla="*/ 770573 w 914400"/>
                <a:gd name="connsiteY14" fmla="*/ 1008593 h 4572000"/>
                <a:gd name="connsiteX15" fmla="*/ 838725 w 914400"/>
                <a:gd name="connsiteY15" fmla="*/ 872281 h 4572000"/>
                <a:gd name="connsiteX16" fmla="*/ 846773 w 914400"/>
                <a:gd name="connsiteY16" fmla="*/ 838200 h 4572000"/>
                <a:gd name="connsiteX17" fmla="*/ 846773 w 914400"/>
                <a:gd name="connsiteY17" fmla="*/ 685800 h 4572000"/>
                <a:gd name="connsiteX18" fmla="*/ 770573 w 914400"/>
                <a:gd name="connsiteY18" fmla="*/ 609600 h 4572000"/>
                <a:gd name="connsiteX19" fmla="*/ 541973 w 914400"/>
                <a:gd name="connsiteY19" fmla="*/ 609600 h 4572000"/>
                <a:gd name="connsiteX20" fmla="*/ 541973 w 914400"/>
                <a:gd name="connsiteY20" fmla="*/ 457200 h 4572000"/>
                <a:gd name="connsiteX21" fmla="*/ 685801 w 914400"/>
                <a:gd name="connsiteY21" fmla="*/ 457200 h 4572000"/>
                <a:gd name="connsiteX22" fmla="*/ 838201 w 914400"/>
                <a:gd name="connsiteY22" fmla="*/ 304800 h 4572000"/>
                <a:gd name="connsiteX23" fmla="*/ 838201 w 914400"/>
                <a:gd name="connsiteY23" fmla="*/ 76200 h 4572000"/>
                <a:gd name="connsiteX24" fmla="*/ 762001 w 914400"/>
                <a:gd name="connsiteY24" fmla="*/ 0 h 4572000"/>
                <a:gd name="connsiteX25" fmla="*/ 152401 w 914400"/>
                <a:gd name="connsiteY25" fmla="*/ 0 h 4572000"/>
                <a:gd name="connsiteX26" fmla="*/ 76201 w 914400"/>
                <a:gd name="connsiteY26" fmla="*/ 76200 h 4572000"/>
                <a:gd name="connsiteX27" fmla="*/ 76201 w 914400"/>
                <a:gd name="connsiteY27" fmla="*/ 304800 h 4572000"/>
                <a:gd name="connsiteX28" fmla="*/ 228601 w 914400"/>
                <a:gd name="connsiteY28" fmla="*/ 457200 h 4572000"/>
                <a:gd name="connsiteX29" fmla="*/ 389573 w 914400"/>
                <a:gd name="connsiteY29" fmla="*/ 457200 h 4572000"/>
                <a:gd name="connsiteX30" fmla="*/ 389573 w 914400"/>
                <a:gd name="connsiteY30" fmla="*/ 609600 h 4572000"/>
                <a:gd name="connsiteX31" fmla="*/ 160973 w 914400"/>
                <a:gd name="connsiteY31" fmla="*/ 609600 h 4572000"/>
                <a:gd name="connsiteX32" fmla="*/ 84773 w 914400"/>
                <a:gd name="connsiteY32" fmla="*/ 685800 h 4572000"/>
                <a:gd name="connsiteX33" fmla="*/ 84773 w 914400"/>
                <a:gd name="connsiteY33" fmla="*/ 838200 h 4572000"/>
                <a:gd name="connsiteX34" fmla="*/ 92822 w 914400"/>
                <a:gd name="connsiteY34" fmla="*/ 872281 h 4572000"/>
                <a:gd name="connsiteX35" fmla="*/ 160973 w 914400"/>
                <a:gd name="connsiteY35" fmla="*/ 1008593 h 4572000"/>
                <a:gd name="connsiteX36" fmla="*/ 160973 w 914400"/>
                <a:gd name="connsiteY36" fmla="*/ 2286000 h 4572000"/>
                <a:gd name="connsiteX37" fmla="*/ 237173 w 914400"/>
                <a:gd name="connsiteY37" fmla="*/ 2362200 h 4572000"/>
                <a:gd name="connsiteX38" fmla="*/ 237173 w 914400"/>
                <a:gd name="connsiteY38" fmla="*/ 2438400 h 4572000"/>
                <a:gd name="connsiteX39" fmla="*/ 228601 w 914400"/>
                <a:gd name="connsiteY39" fmla="*/ 2438400 h 4572000"/>
                <a:gd name="connsiteX40" fmla="*/ 93 w 914400"/>
                <a:gd name="connsiteY40" fmla="*/ 2667092 h 4572000"/>
                <a:gd name="connsiteX41" fmla="*/ 152401 w 914400"/>
                <a:gd name="connsiteY41" fmla="*/ 2882494 h 4572000"/>
                <a:gd name="connsiteX42" fmla="*/ 152401 w 914400"/>
                <a:gd name="connsiteY42" fmla="*/ 2940234 h 4572000"/>
                <a:gd name="connsiteX43" fmla="*/ 228601 w 914400"/>
                <a:gd name="connsiteY43" fmla="*/ 152400 h 4572000"/>
                <a:gd name="connsiteX44" fmla="*/ 685801 w 914400"/>
                <a:gd name="connsiteY44" fmla="*/ 152400 h 4572000"/>
                <a:gd name="connsiteX45" fmla="*/ 685868 w 914400"/>
                <a:gd name="connsiteY45" fmla="*/ 304800 h 4572000"/>
                <a:gd name="connsiteX46" fmla="*/ 228601 w 914400"/>
                <a:gd name="connsiteY46" fmla="*/ 304800 h 4572000"/>
                <a:gd name="connsiteX47" fmla="*/ 185882 w 914400"/>
                <a:gd name="connsiteY47" fmla="*/ 3122295 h 4572000"/>
                <a:gd name="connsiteX48" fmla="*/ 282484 w 914400"/>
                <a:gd name="connsiteY48" fmla="*/ 3025692 h 4572000"/>
                <a:gd name="connsiteX49" fmla="*/ 304801 w 914400"/>
                <a:gd name="connsiteY49" fmla="*/ 2971800 h 4572000"/>
                <a:gd name="connsiteX50" fmla="*/ 304801 w 914400"/>
                <a:gd name="connsiteY50" fmla="*/ 2895600 h 4572000"/>
                <a:gd name="connsiteX51" fmla="*/ 389573 w 914400"/>
                <a:gd name="connsiteY51" fmla="*/ 2895600 h 4572000"/>
                <a:gd name="connsiteX52" fmla="*/ 389573 w 914400"/>
                <a:gd name="connsiteY52" fmla="*/ 3352800 h 4572000"/>
                <a:gd name="connsiteX53" fmla="*/ 152401 w 914400"/>
                <a:gd name="connsiteY53" fmla="*/ 3352800 h 4572000"/>
                <a:gd name="connsiteX54" fmla="*/ 152401 w 914400"/>
                <a:gd name="connsiteY54" fmla="*/ 3203105 h 4572000"/>
                <a:gd name="connsiteX55" fmla="*/ 185882 w 914400"/>
                <a:gd name="connsiteY55" fmla="*/ 3122295 h 4572000"/>
                <a:gd name="connsiteX56" fmla="*/ 631918 w 914400"/>
                <a:gd name="connsiteY56" fmla="*/ 3025692 h 4572000"/>
                <a:gd name="connsiteX57" fmla="*/ 728521 w 914400"/>
                <a:gd name="connsiteY57" fmla="*/ 3122295 h 4572000"/>
                <a:gd name="connsiteX58" fmla="*/ 762001 w 914400"/>
                <a:gd name="connsiteY58" fmla="*/ 3203105 h 4572000"/>
                <a:gd name="connsiteX59" fmla="*/ 762001 w 914400"/>
                <a:gd name="connsiteY59" fmla="*/ 3352800 h 4572000"/>
                <a:gd name="connsiteX60" fmla="*/ 541973 w 914400"/>
                <a:gd name="connsiteY60" fmla="*/ 3352800 h 4572000"/>
                <a:gd name="connsiteX61" fmla="*/ 541973 w 914400"/>
                <a:gd name="connsiteY61" fmla="*/ 2895600 h 4572000"/>
                <a:gd name="connsiteX62" fmla="*/ 609601 w 914400"/>
                <a:gd name="connsiteY62" fmla="*/ 2895600 h 4572000"/>
                <a:gd name="connsiteX63" fmla="*/ 609601 w 914400"/>
                <a:gd name="connsiteY63" fmla="*/ 2971800 h 4572000"/>
                <a:gd name="connsiteX64" fmla="*/ 631918 w 914400"/>
                <a:gd name="connsiteY64" fmla="*/ 3025683 h 4572000"/>
                <a:gd name="connsiteX65" fmla="*/ 762001 w 914400"/>
                <a:gd name="connsiteY65" fmla="*/ 4114800 h 4572000"/>
                <a:gd name="connsiteX66" fmla="*/ 152401 w 914400"/>
                <a:gd name="connsiteY66" fmla="*/ 4114800 h 4572000"/>
                <a:gd name="connsiteX67" fmla="*/ 152401 w 914400"/>
                <a:gd name="connsiteY67" fmla="*/ 3505200 h 4572000"/>
                <a:gd name="connsiteX68" fmla="*/ 762001 w 914400"/>
                <a:gd name="connsiteY68" fmla="*/ 3505200 h 4572000"/>
                <a:gd name="connsiteX69" fmla="*/ 714376 w 914400"/>
                <a:gd name="connsiteY69" fmla="*/ 4419600 h 4572000"/>
                <a:gd name="connsiteX70" fmla="*/ 200026 w 914400"/>
                <a:gd name="connsiteY70" fmla="*/ 4419600 h 4572000"/>
                <a:gd name="connsiteX71" fmla="*/ 152401 w 914400"/>
                <a:gd name="connsiteY71" fmla="*/ 4371975 h 4572000"/>
                <a:gd name="connsiteX72" fmla="*/ 152401 w 914400"/>
                <a:gd name="connsiteY72" fmla="*/ 4267200 h 4572000"/>
                <a:gd name="connsiteX73" fmla="*/ 762001 w 914400"/>
                <a:gd name="connsiteY73" fmla="*/ 4267200 h 4572000"/>
                <a:gd name="connsiteX74" fmla="*/ 762001 w 914400"/>
                <a:gd name="connsiteY74" fmla="*/ 4371975 h 4572000"/>
                <a:gd name="connsiteX75" fmla="*/ 714376 w 914400"/>
                <a:gd name="connsiteY75" fmla="*/ 4419600 h 4572000"/>
                <a:gd name="connsiteX76" fmla="*/ 762001 w 914400"/>
                <a:gd name="connsiteY76" fmla="*/ 2667000 h 4572000"/>
                <a:gd name="connsiteX77" fmla="*/ 685801 w 914400"/>
                <a:gd name="connsiteY77" fmla="*/ 2743200 h 4572000"/>
                <a:gd name="connsiteX78" fmla="*/ 541973 w 914400"/>
                <a:gd name="connsiteY78" fmla="*/ 2743200 h 4572000"/>
                <a:gd name="connsiteX79" fmla="*/ 541973 w 914400"/>
                <a:gd name="connsiteY79" fmla="*/ 2590800 h 4572000"/>
                <a:gd name="connsiteX80" fmla="*/ 685801 w 914400"/>
                <a:gd name="connsiteY80" fmla="*/ 2590800 h 4572000"/>
                <a:gd name="connsiteX81" fmla="*/ 762001 w 914400"/>
                <a:gd name="connsiteY81" fmla="*/ 2667000 h 4572000"/>
                <a:gd name="connsiteX82" fmla="*/ 313373 w 914400"/>
                <a:gd name="connsiteY82" fmla="*/ 2057400 h 4572000"/>
                <a:gd name="connsiteX83" fmla="*/ 465773 w 914400"/>
                <a:gd name="connsiteY83" fmla="*/ 2057400 h 4572000"/>
                <a:gd name="connsiteX84" fmla="*/ 465773 w 914400"/>
                <a:gd name="connsiteY84" fmla="*/ 1905000 h 4572000"/>
                <a:gd name="connsiteX85" fmla="*/ 313373 w 914400"/>
                <a:gd name="connsiteY85" fmla="*/ 1905000 h 4572000"/>
                <a:gd name="connsiteX86" fmla="*/ 313373 w 914400"/>
                <a:gd name="connsiteY86" fmla="*/ 1752600 h 4572000"/>
                <a:gd name="connsiteX87" fmla="*/ 465773 w 914400"/>
                <a:gd name="connsiteY87" fmla="*/ 1752600 h 4572000"/>
                <a:gd name="connsiteX88" fmla="*/ 465773 w 914400"/>
                <a:gd name="connsiteY88" fmla="*/ 1600200 h 4572000"/>
                <a:gd name="connsiteX89" fmla="*/ 313373 w 914400"/>
                <a:gd name="connsiteY89" fmla="*/ 1600200 h 4572000"/>
                <a:gd name="connsiteX90" fmla="*/ 313373 w 914400"/>
                <a:gd name="connsiteY90" fmla="*/ 1447800 h 4572000"/>
                <a:gd name="connsiteX91" fmla="*/ 618173 w 914400"/>
                <a:gd name="connsiteY91" fmla="*/ 1447800 h 4572000"/>
                <a:gd name="connsiteX92" fmla="*/ 618173 w 914400"/>
                <a:gd name="connsiteY92" fmla="*/ 2209800 h 4572000"/>
                <a:gd name="connsiteX93" fmla="*/ 313373 w 914400"/>
                <a:gd name="connsiteY93" fmla="*/ 2209800 h 4572000"/>
                <a:gd name="connsiteX94" fmla="*/ 313373 w 914400"/>
                <a:gd name="connsiteY94" fmla="*/ 1219200 h 4572000"/>
                <a:gd name="connsiteX95" fmla="*/ 618173 w 914400"/>
                <a:gd name="connsiteY95" fmla="*/ 1219200 h 4572000"/>
                <a:gd name="connsiteX96" fmla="*/ 618173 w 914400"/>
                <a:gd name="connsiteY96" fmla="*/ 1295400 h 4572000"/>
                <a:gd name="connsiteX97" fmla="*/ 313373 w 914400"/>
                <a:gd name="connsiteY97" fmla="*/ 1295400 h 4572000"/>
                <a:gd name="connsiteX98" fmla="*/ 694373 w 914400"/>
                <a:gd name="connsiteY98" fmla="*/ 762000 h 4572000"/>
                <a:gd name="connsiteX99" fmla="*/ 694373 w 914400"/>
                <a:gd name="connsiteY99" fmla="*/ 820207 h 4572000"/>
                <a:gd name="connsiteX100" fmla="*/ 626222 w 914400"/>
                <a:gd name="connsiteY100" fmla="*/ 956520 h 4572000"/>
                <a:gd name="connsiteX101" fmla="*/ 618173 w 914400"/>
                <a:gd name="connsiteY101" fmla="*/ 990600 h 4572000"/>
                <a:gd name="connsiteX102" fmla="*/ 618173 w 914400"/>
                <a:gd name="connsiteY102" fmla="*/ 1066800 h 4572000"/>
                <a:gd name="connsiteX103" fmla="*/ 541973 w 914400"/>
                <a:gd name="connsiteY103" fmla="*/ 1066800 h 4572000"/>
                <a:gd name="connsiteX104" fmla="*/ 541973 w 914400"/>
                <a:gd name="connsiteY104" fmla="*/ 762000 h 4572000"/>
                <a:gd name="connsiteX105" fmla="*/ 237173 w 914400"/>
                <a:gd name="connsiteY105" fmla="*/ 762000 h 4572000"/>
                <a:gd name="connsiteX106" fmla="*/ 389573 w 914400"/>
                <a:gd name="connsiteY106" fmla="*/ 762000 h 4572000"/>
                <a:gd name="connsiteX107" fmla="*/ 389573 w 914400"/>
                <a:gd name="connsiteY107" fmla="*/ 1066800 h 4572000"/>
                <a:gd name="connsiteX108" fmla="*/ 313373 w 914400"/>
                <a:gd name="connsiteY108" fmla="*/ 1066800 h 4572000"/>
                <a:gd name="connsiteX109" fmla="*/ 313373 w 914400"/>
                <a:gd name="connsiteY109" fmla="*/ 990600 h 4572000"/>
                <a:gd name="connsiteX110" fmla="*/ 305325 w 914400"/>
                <a:gd name="connsiteY110" fmla="*/ 956520 h 4572000"/>
                <a:gd name="connsiteX111" fmla="*/ 237173 w 914400"/>
                <a:gd name="connsiteY111" fmla="*/ 820207 h 4572000"/>
                <a:gd name="connsiteX112" fmla="*/ 389573 w 914400"/>
                <a:gd name="connsiteY112" fmla="*/ 2362200 h 4572000"/>
                <a:gd name="connsiteX113" fmla="*/ 542069 w 914400"/>
                <a:gd name="connsiteY113" fmla="*/ 2362200 h 4572000"/>
                <a:gd name="connsiteX114" fmla="*/ 542069 w 914400"/>
                <a:gd name="connsiteY114" fmla="*/ 2438400 h 4572000"/>
                <a:gd name="connsiteX115" fmla="*/ 389573 w 914400"/>
                <a:gd name="connsiteY115" fmla="*/ 2438400 h 4572000"/>
                <a:gd name="connsiteX116" fmla="*/ 228601 w 914400"/>
                <a:gd name="connsiteY116" fmla="*/ 2590800 h 4572000"/>
                <a:gd name="connsiteX117" fmla="*/ 389573 w 914400"/>
                <a:gd name="connsiteY117" fmla="*/ 2590800 h 4572000"/>
                <a:gd name="connsiteX118" fmla="*/ 389573 w 914400"/>
                <a:gd name="connsiteY118" fmla="*/ 2743200 h 4572000"/>
                <a:gd name="connsiteX119" fmla="*/ 228601 w 914400"/>
                <a:gd name="connsiteY119" fmla="*/ 2743200 h 4572000"/>
                <a:gd name="connsiteX120" fmla="*/ 152401 w 914400"/>
                <a:gd name="connsiteY120" fmla="*/ 2667000 h 4572000"/>
                <a:gd name="connsiteX121" fmla="*/ 228601 w 914400"/>
                <a:gd name="connsiteY121" fmla="*/ 2590800 h 45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14400" h="4572000">
                  <a:moveTo>
                    <a:pt x="78106" y="3014520"/>
                  </a:moveTo>
                  <a:cubicBezTo>
                    <a:pt x="27930" y="3064432"/>
                    <a:pt x="-194" y="3132342"/>
                    <a:pt x="1" y="3203114"/>
                  </a:cubicBezTo>
                  <a:lnTo>
                    <a:pt x="1" y="4371975"/>
                  </a:lnTo>
                  <a:cubicBezTo>
                    <a:pt x="122" y="4482396"/>
                    <a:pt x="89605" y="4571880"/>
                    <a:pt x="200026" y="4572000"/>
                  </a:cubicBezTo>
                  <a:lnTo>
                    <a:pt x="714376" y="4572000"/>
                  </a:lnTo>
                  <a:cubicBezTo>
                    <a:pt x="824797" y="4571880"/>
                    <a:pt x="914280" y="4482396"/>
                    <a:pt x="914401" y="4371975"/>
                  </a:cubicBezTo>
                  <a:lnTo>
                    <a:pt x="914401" y="3203105"/>
                  </a:lnTo>
                  <a:cubicBezTo>
                    <a:pt x="914596" y="3132332"/>
                    <a:pt x="886472" y="3064422"/>
                    <a:pt x="836296" y="3014510"/>
                  </a:cubicBezTo>
                  <a:lnTo>
                    <a:pt x="762001" y="2940215"/>
                  </a:lnTo>
                  <a:lnTo>
                    <a:pt x="762001" y="2882475"/>
                  </a:lnTo>
                  <a:cubicBezTo>
                    <a:pt x="881008" y="2840415"/>
                    <a:pt x="943386" y="2709845"/>
                    <a:pt x="901327" y="2590838"/>
                  </a:cubicBezTo>
                  <a:cubicBezTo>
                    <a:pt x="870091" y="2502455"/>
                    <a:pt x="788049" y="2442108"/>
                    <a:pt x="694374" y="2438610"/>
                  </a:cubicBezTo>
                  <a:lnTo>
                    <a:pt x="694373" y="2362200"/>
                  </a:lnTo>
                  <a:cubicBezTo>
                    <a:pt x="736458" y="2362200"/>
                    <a:pt x="770573" y="2328084"/>
                    <a:pt x="770573" y="2286000"/>
                  </a:cubicBezTo>
                  <a:lnTo>
                    <a:pt x="770573" y="1008593"/>
                  </a:lnTo>
                  <a:lnTo>
                    <a:pt x="838725" y="872281"/>
                  </a:lnTo>
                  <a:cubicBezTo>
                    <a:pt x="844019" y="861700"/>
                    <a:pt x="846775" y="850031"/>
                    <a:pt x="846773" y="838200"/>
                  </a:cubicBezTo>
                  <a:lnTo>
                    <a:pt x="846773" y="685800"/>
                  </a:lnTo>
                  <a:cubicBezTo>
                    <a:pt x="846773" y="643716"/>
                    <a:pt x="812658" y="609600"/>
                    <a:pt x="770573" y="609600"/>
                  </a:cubicBezTo>
                  <a:lnTo>
                    <a:pt x="541973" y="609600"/>
                  </a:lnTo>
                  <a:lnTo>
                    <a:pt x="541973" y="457200"/>
                  </a:lnTo>
                  <a:lnTo>
                    <a:pt x="685801" y="457200"/>
                  </a:lnTo>
                  <a:cubicBezTo>
                    <a:pt x="769928" y="457100"/>
                    <a:pt x="838101" y="388927"/>
                    <a:pt x="838201" y="304800"/>
                  </a:cubicBezTo>
                  <a:lnTo>
                    <a:pt x="838201" y="76200"/>
                  </a:lnTo>
                  <a:cubicBezTo>
                    <a:pt x="838201" y="34116"/>
                    <a:pt x="804085" y="0"/>
                    <a:pt x="762001" y="0"/>
                  </a:cubicBezTo>
                  <a:lnTo>
                    <a:pt x="152401" y="0"/>
                  </a:lnTo>
                  <a:cubicBezTo>
                    <a:pt x="110317" y="0"/>
                    <a:pt x="76201" y="34116"/>
                    <a:pt x="76201" y="76200"/>
                  </a:cubicBezTo>
                  <a:lnTo>
                    <a:pt x="76201" y="304800"/>
                  </a:lnTo>
                  <a:cubicBezTo>
                    <a:pt x="76301" y="388927"/>
                    <a:pt x="144474" y="457100"/>
                    <a:pt x="228601" y="457200"/>
                  </a:cubicBezTo>
                  <a:lnTo>
                    <a:pt x="389573" y="457200"/>
                  </a:lnTo>
                  <a:lnTo>
                    <a:pt x="389573" y="609600"/>
                  </a:lnTo>
                  <a:lnTo>
                    <a:pt x="160973" y="609600"/>
                  </a:lnTo>
                  <a:cubicBezTo>
                    <a:pt x="118889" y="609600"/>
                    <a:pt x="84773" y="643716"/>
                    <a:pt x="84773" y="685800"/>
                  </a:cubicBezTo>
                  <a:lnTo>
                    <a:pt x="84773" y="838200"/>
                  </a:lnTo>
                  <a:cubicBezTo>
                    <a:pt x="84772" y="850031"/>
                    <a:pt x="87528" y="861700"/>
                    <a:pt x="92822" y="872281"/>
                  </a:cubicBezTo>
                  <a:lnTo>
                    <a:pt x="160973" y="1008593"/>
                  </a:lnTo>
                  <a:lnTo>
                    <a:pt x="160973" y="2286000"/>
                  </a:lnTo>
                  <a:cubicBezTo>
                    <a:pt x="160973" y="2328084"/>
                    <a:pt x="195089" y="2362200"/>
                    <a:pt x="237173" y="2362200"/>
                  </a:cubicBezTo>
                  <a:lnTo>
                    <a:pt x="237173" y="2438400"/>
                  </a:lnTo>
                  <a:lnTo>
                    <a:pt x="228601" y="2438400"/>
                  </a:lnTo>
                  <a:cubicBezTo>
                    <a:pt x="102349" y="2438451"/>
                    <a:pt x="42" y="2540840"/>
                    <a:pt x="93" y="2667092"/>
                  </a:cubicBezTo>
                  <a:cubicBezTo>
                    <a:pt x="132" y="2763899"/>
                    <a:pt x="61144" y="2850186"/>
                    <a:pt x="152401" y="2882494"/>
                  </a:cubicBezTo>
                  <a:lnTo>
                    <a:pt x="152401" y="2940234"/>
                  </a:lnTo>
                  <a:close/>
                  <a:moveTo>
                    <a:pt x="228601" y="152400"/>
                  </a:moveTo>
                  <a:lnTo>
                    <a:pt x="685801" y="152400"/>
                  </a:lnTo>
                  <a:lnTo>
                    <a:pt x="685868" y="304800"/>
                  </a:lnTo>
                  <a:lnTo>
                    <a:pt x="228601" y="304800"/>
                  </a:lnTo>
                  <a:close/>
                  <a:moveTo>
                    <a:pt x="185882" y="3122295"/>
                  </a:moveTo>
                  <a:lnTo>
                    <a:pt x="282484" y="3025692"/>
                  </a:lnTo>
                  <a:cubicBezTo>
                    <a:pt x="296777" y="3011399"/>
                    <a:pt x="304805" y="2992013"/>
                    <a:pt x="304801" y="2971800"/>
                  </a:cubicBezTo>
                  <a:lnTo>
                    <a:pt x="304801" y="2895600"/>
                  </a:lnTo>
                  <a:lnTo>
                    <a:pt x="389573" y="2895600"/>
                  </a:lnTo>
                  <a:lnTo>
                    <a:pt x="389573" y="3352800"/>
                  </a:lnTo>
                  <a:lnTo>
                    <a:pt x="152401" y="3352800"/>
                  </a:lnTo>
                  <a:lnTo>
                    <a:pt x="152401" y="3203105"/>
                  </a:lnTo>
                  <a:cubicBezTo>
                    <a:pt x="152320" y="3172778"/>
                    <a:pt x="164376" y="3143679"/>
                    <a:pt x="185882" y="3122295"/>
                  </a:cubicBezTo>
                  <a:close/>
                  <a:moveTo>
                    <a:pt x="631918" y="3025692"/>
                  </a:moveTo>
                  <a:lnTo>
                    <a:pt x="728521" y="3122295"/>
                  </a:lnTo>
                  <a:cubicBezTo>
                    <a:pt x="750026" y="3143679"/>
                    <a:pt x="762082" y="3172778"/>
                    <a:pt x="762001" y="3203105"/>
                  </a:cubicBezTo>
                  <a:lnTo>
                    <a:pt x="762001" y="3352800"/>
                  </a:lnTo>
                  <a:lnTo>
                    <a:pt x="541973" y="3352800"/>
                  </a:lnTo>
                  <a:lnTo>
                    <a:pt x="541973" y="2895600"/>
                  </a:lnTo>
                  <a:lnTo>
                    <a:pt x="609601" y="2895600"/>
                  </a:lnTo>
                  <a:lnTo>
                    <a:pt x="609601" y="2971800"/>
                  </a:lnTo>
                  <a:cubicBezTo>
                    <a:pt x="609600" y="2992010"/>
                    <a:pt x="617628" y="3011392"/>
                    <a:pt x="631918" y="3025683"/>
                  </a:cubicBezTo>
                  <a:close/>
                  <a:moveTo>
                    <a:pt x="762001" y="4114800"/>
                  </a:moveTo>
                  <a:lnTo>
                    <a:pt x="152401" y="4114800"/>
                  </a:lnTo>
                  <a:lnTo>
                    <a:pt x="152401" y="3505200"/>
                  </a:lnTo>
                  <a:lnTo>
                    <a:pt x="762001" y="3505200"/>
                  </a:lnTo>
                  <a:close/>
                  <a:moveTo>
                    <a:pt x="714376" y="4419600"/>
                  </a:moveTo>
                  <a:lnTo>
                    <a:pt x="200026" y="4419600"/>
                  </a:lnTo>
                  <a:cubicBezTo>
                    <a:pt x="173737" y="4419569"/>
                    <a:pt x="152432" y="4398265"/>
                    <a:pt x="152401" y="4371975"/>
                  </a:cubicBezTo>
                  <a:lnTo>
                    <a:pt x="152401" y="4267200"/>
                  </a:lnTo>
                  <a:lnTo>
                    <a:pt x="762001" y="4267200"/>
                  </a:lnTo>
                  <a:lnTo>
                    <a:pt x="762001" y="4371975"/>
                  </a:lnTo>
                  <a:cubicBezTo>
                    <a:pt x="761970" y="4398265"/>
                    <a:pt x="740665" y="4419569"/>
                    <a:pt x="714376" y="4419600"/>
                  </a:cubicBezTo>
                  <a:close/>
                  <a:moveTo>
                    <a:pt x="762001" y="2667000"/>
                  </a:moveTo>
                  <a:cubicBezTo>
                    <a:pt x="761954" y="2709065"/>
                    <a:pt x="727866" y="2743153"/>
                    <a:pt x="685801" y="2743200"/>
                  </a:cubicBezTo>
                  <a:lnTo>
                    <a:pt x="541973" y="2743200"/>
                  </a:lnTo>
                  <a:lnTo>
                    <a:pt x="541973" y="2590800"/>
                  </a:lnTo>
                  <a:lnTo>
                    <a:pt x="685801" y="2590800"/>
                  </a:lnTo>
                  <a:cubicBezTo>
                    <a:pt x="727866" y="2590848"/>
                    <a:pt x="761954" y="2624936"/>
                    <a:pt x="762001" y="2667000"/>
                  </a:cubicBezTo>
                  <a:close/>
                  <a:moveTo>
                    <a:pt x="313373" y="2057400"/>
                  </a:moveTo>
                  <a:lnTo>
                    <a:pt x="465773" y="2057400"/>
                  </a:lnTo>
                  <a:lnTo>
                    <a:pt x="465773" y="1905000"/>
                  </a:lnTo>
                  <a:lnTo>
                    <a:pt x="313373" y="1905000"/>
                  </a:lnTo>
                  <a:lnTo>
                    <a:pt x="313373" y="1752600"/>
                  </a:lnTo>
                  <a:lnTo>
                    <a:pt x="465773" y="1752600"/>
                  </a:lnTo>
                  <a:lnTo>
                    <a:pt x="465773" y="1600200"/>
                  </a:lnTo>
                  <a:lnTo>
                    <a:pt x="313373" y="1600200"/>
                  </a:lnTo>
                  <a:lnTo>
                    <a:pt x="313373" y="1447800"/>
                  </a:lnTo>
                  <a:lnTo>
                    <a:pt x="618173" y="1447800"/>
                  </a:lnTo>
                  <a:lnTo>
                    <a:pt x="618173" y="2209800"/>
                  </a:lnTo>
                  <a:lnTo>
                    <a:pt x="313373" y="2209800"/>
                  </a:lnTo>
                  <a:close/>
                  <a:moveTo>
                    <a:pt x="313373" y="1219200"/>
                  </a:moveTo>
                  <a:lnTo>
                    <a:pt x="618173" y="1219200"/>
                  </a:lnTo>
                  <a:lnTo>
                    <a:pt x="618173" y="1295400"/>
                  </a:lnTo>
                  <a:lnTo>
                    <a:pt x="313373" y="1295400"/>
                  </a:lnTo>
                  <a:close/>
                  <a:moveTo>
                    <a:pt x="694373" y="762000"/>
                  </a:moveTo>
                  <a:lnTo>
                    <a:pt x="694373" y="820207"/>
                  </a:lnTo>
                  <a:lnTo>
                    <a:pt x="626222" y="956520"/>
                  </a:lnTo>
                  <a:cubicBezTo>
                    <a:pt x="620928" y="967100"/>
                    <a:pt x="618172" y="978769"/>
                    <a:pt x="618173" y="990600"/>
                  </a:cubicBezTo>
                  <a:lnTo>
                    <a:pt x="618173" y="1066800"/>
                  </a:lnTo>
                  <a:lnTo>
                    <a:pt x="541973" y="1066800"/>
                  </a:lnTo>
                  <a:lnTo>
                    <a:pt x="541973" y="762000"/>
                  </a:lnTo>
                  <a:close/>
                  <a:moveTo>
                    <a:pt x="237173" y="762000"/>
                  </a:moveTo>
                  <a:lnTo>
                    <a:pt x="389573" y="762000"/>
                  </a:lnTo>
                  <a:lnTo>
                    <a:pt x="389573" y="1066800"/>
                  </a:lnTo>
                  <a:lnTo>
                    <a:pt x="313373" y="1066800"/>
                  </a:lnTo>
                  <a:lnTo>
                    <a:pt x="313373" y="990600"/>
                  </a:lnTo>
                  <a:cubicBezTo>
                    <a:pt x="313375" y="978769"/>
                    <a:pt x="310619" y="967100"/>
                    <a:pt x="305325" y="956520"/>
                  </a:cubicBezTo>
                  <a:lnTo>
                    <a:pt x="237173" y="820207"/>
                  </a:lnTo>
                  <a:close/>
                  <a:moveTo>
                    <a:pt x="389573" y="2362200"/>
                  </a:moveTo>
                  <a:lnTo>
                    <a:pt x="542069" y="2362200"/>
                  </a:lnTo>
                  <a:lnTo>
                    <a:pt x="542069" y="2438400"/>
                  </a:lnTo>
                  <a:lnTo>
                    <a:pt x="389573" y="2438400"/>
                  </a:lnTo>
                  <a:close/>
                  <a:moveTo>
                    <a:pt x="228601" y="2590800"/>
                  </a:moveTo>
                  <a:lnTo>
                    <a:pt x="389573" y="2590800"/>
                  </a:lnTo>
                  <a:lnTo>
                    <a:pt x="389573" y="2743200"/>
                  </a:lnTo>
                  <a:lnTo>
                    <a:pt x="228601" y="2743200"/>
                  </a:lnTo>
                  <a:cubicBezTo>
                    <a:pt x="186517" y="2743200"/>
                    <a:pt x="152401" y="2709084"/>
                    <a:pt x="152401" y="2667000"/>
                  </a:cubicBezTo>
                  <a:cubicBezTo>
                    <a:pt x="152401" y="2624916"/>
                    <a:pt x="186517" y="2590800"/>
                    <a:pt x="228601" y="2590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49" name="Freeform: Shape 3148">
              <a:extLst>
                <a:ext uri="{FF2B5EF4-FFF2-40B4-BE49-F238E27FC236}">
                  <a16:creationId xmlns:a16="http://schemas.microsoft.com/office/drawing/2014/main" id="{AE5F3895-D80F-4E13-BC30-6CBA911A997F}"/>
                </a:ext>
              </a:extLst>
            </p:cNvPr>
            <p:cNvSpPr/>
            <p:nvPr/>
          </p:nvSpPr>
          <p:spPr>
            <a:xfrm>
              <a:off x="3363912" y="1768470"/>
              <a:ext cx="2362200" cy="2133600"/>
            </a:xfrm>
            <a:custGeom>
              <a:avLst/>
              <a:gdLst>
                <a:gd name="connsiteX0" fmla="*/ 1066800 w 2362200"/>
                <a:gd name="connsiteY0" fmla="*/ 2133605 h 2133600"/>
                <a:gd name="connsiteX1" fmla="*/ 1713776 w 2362200"/>
                <a:gd name="connsiteY1" fmla="*/ 1915073 h 2133600"/>
                <a:gd name="connsiteX2" fmla="*/ 2086423 w 2362200"/>
                <a:gd name="connsiteY2" fmla="*/ 1381273 h 2133600"/>
                <a:gd name="connsiteX3" fmla="*/ 2340626 w 2362200"/>
                <a:gd name="connsiteY3" fmla="*/ 1119936 h 2133600"/>
                <a:gd name="connsiteX4" fmla="*/ 2340626 w 2362200"/>
                <a:gd name="connsiteY4" fmla="*/ 1013675 h 2133600"/>
                <a:gd name="connsiteX5" fmla="*/ 2086423 w 2362200"/>
                <a:gd name="connsiteY5" fmla="*/ 752337 h 2133600"/>
                <a:gd name="connsiteX6" fmla="*/ 1713776 w 2362200"/>
                <a:gd name="connsiteY6" fmla="*/ 218537 h 2133600"/>
                <a:gd name="connsiteX7" fmla="*/ 1066800 w 2362200"/>
                <a:gd name="connsiteY7" fmla="*/ 5 h 2133600"/>
                <a:gd name="connsiteX8" fmla="*/ 0 w 2362200"/>
                <a:gd name="connsiteY8" fmla="*/ 1066805 h 2133600"/>
                <a:gd name="connsiteX9" fmla="*/ 1066800 w 2362200"/>
                <a:gd name="connsiteY9" fmla="*/ 2133605 h 2133600"/>
                <a:gd name="connsiteX10" fmla="*/ 1945538 w 2362200"/>
                <a:gd name="connsiteY10" fmla="*/ 813155 h 2133600"/>
                <a:gd name="connsiteX11" fmla="*/ 1964131 w 2362200"/>
                <a:gd name="connsiteY11" fmla="*/ 845187 h 2133600"/>
                <a:gd name="connsiteX12" fmla="*/ 2179701 w 2362200"/>
                <a:gd name="connsiteY12" fmla="*/ 1066805 h 2133600"/>
                <a:gd name="connsiteX13" fmla="*/ 1964131 w 2362200"/>
                <a:gd name="connsiteY13" fmla="*/ 1288424 h 2133600"/>
                <a:gd name="connsiteX14" fmla="*/ 1945538 w 2362200"/>
                <a:gd name="connsiteY14" fmla="*/ 1320456 h 2133600"/>
                <a:gd name="connsiteX15" fmla="*/ 1796596 w 2362200"/>
                <a:gd name="connsiteY15" fmla="*/ 1617131 h 2133600"/>
                <a:gd name="connsiteX16" fmla="*/ 1603524 w 2362200"/>
                <a:gd name="connsiteY16" fmla="*/ 1434251 h 2133600"/>
                <a:gd name="connsiteX17" fmla="*/ 1453029 w 2362200"/>
                <a:gd name="connsiteY17" fmla="*/ 1291672 h 2133600"/>
                <a:gd name="connsiteX18" fmla="*/ 1350902 w 2362200"/>
                <a:gd name="connsiteY18" fmla="*/ 1194917 h 2133600"/>
                <a:gd name="connsiteX19" fmla="*/ 1369571 w 2362200"/>
                <a:gd name="connsiteY19" fmla="*/ 1143034 h 2133600"/>
                <a:gd name="connsiteX20" fmla="*/ 1475975 w 2362200"/>
                <a:gd name="connsiteY20" fmla="*/ 1143034 h 2133600"/>
                <a:gd name="connsiteX21" fmla="*/ 1684157 w 2362200"/>
                <a:gd name="connsiteY21" fmla="*/ 1198816 h 2133600"/>
                <a:gd name="connsiteX22" fmla="*/ 1739939 w 2362200"/>
                <a:gd name="connsiteY22" fmla="*/ 990634 h 2133600"/>
                <a:gd name="connsiteX23" fmla="*/ 1531757 w 2362200"/>
                <a:gd name="connsiteY23" fmla="*/ 934852 h 2133600"/>
                <a:gd name="connsiteX24" fmla="*/ 1475975 w 2362200"/>
                <a:gd name="connsiteY24" fmla="*/ 990634 h 2133600"/>
                <a:gd name="connsiteX25" fmla="*/ 1369571 w 2362200"/>
                <a:gd name="connsiteY25" fmla="*/ 990634 h 2133600"/>
                <a:gd name="connsiteX26" fmla="*/ 1336881 w 2362200"/>
                <a:gd name="connsiteY26" fmla="*/ 912129 h 2133600"/>
                <a:gd name="connsiteX27" fmla="*/ 1412243 w 2362200"/>
                <a:gd name="connsiteY27" fmla="*/ 836777 h 2133600"/>
                <a:gd name="connsiteX28" fmla="*/ 1598893 w 2362200"/>
                <a:gd name="connsiteY28" fmla="*/ 729011 h 2133600"/>
                <a:gd name="connsiteX29" fmla="*/ 1491127 w 2362200"/>
                <a:gd name="connsiteY29" fmla="*/ 542361 h 2133600"/>
                <a:gd name="connsiteX30" fmla="*/ 1304477 w 2362200"/>
                <a:gd name="connsiteY30" fmla="*/ 650127 h 2133600"/>
                <a:gd name="connsiteX31" fmla="*/ 1304477 w 2362200"/>
                <a:gd name="connsiteY31" fmla="*/ 729011 h 2133600"/>
                <a:gd name="connsiteX32" fmla="*/ 1229125 w 2362200"/>
                <a:gd name="connsiteY32" fmla="*/ 804363 h 2133600"/>
                <a:gd name="connsiteX33" fmla="*/ 1150620 w 2362200"/>
                <a:gd name="connsiteY33" fmla="*/ 771683 h 2133600"/>
                <a:gd name="connsiteX34" fmla="*/ 1150620 w 2362200"/>
                <a:gd name="connsiteY34" fmla="*/ 665250 h 2133600"/>
                <a:gd name="connsiteX35" fmla="*/ 1206402 w 2362200"/>
                <a:gd name="connsiteY35" fmla="*/ 457068 h 2133600"/>
                <a:gd name="connsiteX36" fmla="*/ 998220 w 2362200"/>
                <a:gd name="connsiteY36" fmla="*/ 401286 h 2133600"/>
                <a:gd name="connsiteX37" fmla="*/ 942438 w 2362200"/>
                <a:gd name="connsiteY37" fmla="*/ 609468 h 2133600"/>
                <a:gd name="connsiteX38" fmla="*/ 998220 w 2362200"/>
                <a:gd name="connsiteY38" fmla="*/ 665250 h 2133600"/>
                <a:gd name="connsiteX39" fmla="*/ 998220 w 2362200"/>
                <a:gd name="connsiteY39" fmla="*/ 771654 h 2133600"/>
                <a:gd name="connsiteX40" fmla="*/ 931545 w 2362200"/>
                <a:gd name="connsiteY40" fmla="*/ 797648 h 2133600"/>
                <a:gd name="connsiteX41" fmla="*/ 846992 w 2362200"/>
                <a:gd name="connsiteY41" fmla="*/ 717543 h 2133600"/>
                <a:gd name="connsiteX42" fmla="*/ 725437 w 2362200"/>
                <a:gd name="connsiteY42" fmla="*/ 539941 h 2133600"/>
                <a:gd name="connsiteX43" fmla="*/ 661349 w 2362200"/>
                <a:gd name="connsiteY43" fmla="*/ 541673 h 2133600"/>
                <a:gd name="connsiteX44" fmla="*/ 477888 w 2362200"/>
                <a:gd name="connsiteY44" fmla="*/ 367870 h 2133600"/>
                <a:gd name="connsiteX45" fmla="*/ 1765815 w 2362200"/>
                <a:gd name="connsiteY45" fmla="*/ 476943 h 2133600"/>
                <a:gd name="connsiteX46" fmla="*/ 1945500 w 2362200"/>
                <a:gd name="connsiteY46" fmla="*/ 813155 h 2133600"/>
                <a:gd name="connsiteX47" fmla="*/ 1074420 w 2362200"/>
                <a:gd name="connsiteY47" fmla="*/ 1219205 h 2133600"/>
                <a:gd name="connsiteX48" fmla="*/ 922018 w 2362200"/>
                <a:gd name="connsiteY48" fmla="*/ 1067131 h 2133600"/>
                <a:gd name="connsiteX49" fmla="*/ 933374 w 2362200"/>
                <a:gd name="connsiteY49" fmla="*/ 1009274 h 2133600"/>
                <a:gd name="connsiteX50" fmla="*/ 1139399 w 2362200"/>
                <a:gd name="connsiteY50" fmla="*/ 1204451 h 2133600"/>
                <a:gd name="connsiteX51" fmla="*/ 1074420 w 2362200"/>
                <a:gd name="connsiteY51" fmla="*/ 1219205 h 2133600"/>
                <a:gd name="connsiteX52" fmla="*/ 1226820 w 2362200"/>
                <a:gd name="connsiteY52" fmla="*/ 1066805 h 2133600"/>
                <a:gd name="connsiteX53" fmla="*/ 1226306 w 2362200"/>
                <a:gd name="connsiteY53" fmla="*/ 1076854 h 2133600"/>
                <a:gd name="connsiteX54" fmla="*/ 1056103 w 2362200"/>
                <a:gd name="connsiteY54" fmla="*/ 915615 h 2133600"/>
                <a:gd name="connsiteX55" fmla="*/ 1225610 w 2362200"/>
                <a:gd name="connsiteY55" fmla="*/ 1046865 h 2133600"/>
                <a:gd name="connsiteX56" fmla="*/ 1226820 w 2362200"/>
                <a:gd name="connsiteY56" fmla="*/ 1066805 h 2133600"/>
                <a:gd name="connsiteX57" fmla="*/ 369932 w 2362200"/>
                <a:gd name="connsiteY57" fmla="*/ 475484 h 2133600"/>
                <a:gd name="connsiteX58" fmla="*/ 550907 w 2362200"/>
                <a:gd name="connsiteY58" fmla="*/ 646934 h 2133600"/>
                <a:gd name="connsiteX59" fmla="*/ 654362 w 2362200"/>
                <a:gd name="connsiteY59" fmla="*/ 835807 h 2133600"/>
                <a:gd name="connsiteX60" fmla="*/ 736559 w 2362200"/>
                <a:gd name="connsiteY60" fmla="*/ 836710 h 2133600"/>
                <a:gd name="connsiteX61" fmla="*/ 811911 w 2362200"/>
                <a:gd name="connsiteY61" fmla="*/ 912062 h 2133600"/>
                <a:gd name="connsiteX62" fmla="*/ 779259 w 2362200"/>
                <a:gd name="connsiteY62" fmla="*/ 990605 h 2133600"/>
                <a:gd name="connsiteX63" fmla="*/ 672865 w 2362200"/>
                <a:gd name="connsiteY63" fmla="*/ 990605 h 2133600"/>
                <a:gd name="connsiteX64" fmla="*/ 464683 w 2362200"/>
                <a:gd name="connsiteY64" fmla="*/ 934823 h 2133600"/>
                <a:gd name="connsiteX65" fmla="*/ 408900 w 2362200"/>
                <a:gd name="connsiteY65" fmla="*/ 1143005 h 2133600"/>
                <a:gd name="connsiteX66" fmla="*/ 617083 w 2362200"/>
                <a:gd name="connsiteY66" fmla="*/ 1198788 h 2133600"/>
                <a:gd name="connsiteX67" fmla="*/ 672865 w 2362200"/>
                <a:gd name="connsiteY67" fmla="*/ 1143005 h 2133600"/>
                <a:gd name="connsiteX68" fmla="*/ 779259 w 2362200"/>
                <a:gd name="connsiteY68" fmla="*/ 1143005 h 2133600"/>
                <a:gd name="connsiteX69" fmla="*/ 811949 w 2362200"/>
                <a:gd name="connsiteY69" fmla="*/ 1221510 h 2133600"/>
                <a:gd name="connsiteX70" fmla="*/ 736597 w 2362200"/>
                <a:gd name="connsiteY70" fmla="*/ 1296863 h 2133600"/>
                <a:gd name="connsiteX71" fmla="*/ 549947 w 2362200"/>
                <a:gd name="connsiteY71" fmla="*/ 1404629 h 2133600"/>
                <a:gd name="connsiteX72" fmla="*/ 657713 w 2362200"/>
                <a:gd name="connsiteY72" fmla="*/ 1591278 h 2133600"/>
                <a:gd name="connsiteX73" fmla="*/ 844362 w 2362200"/>
                <a:gd name="connsiteY73" fmla="*/ 1483512 h 2133600"/>
                <a:gd name="connsiteX74" fmla="*/ 844362 w 2362200"/>
                <a:gd name="connsiteY74" fmla="*/ 1404629 h 2133600"/>
                <a:gd name="connsiteX75" fmla="*/ 919715 w 2362200"/>
                <a:gd name="connsiteY75" fmla="*/ 1329276 h 2133600"/>
                <a:gd name="connsiteX76" fmla="*/ 998220 w 2362200"/>
                <a:gd name="connsiteY76" fmla="*/ 1361957 h 2133600"/>
                <a:gd name="connsiteX77" fmla="*/ 998220 w 2362200"/>
                <a:gd name="connsiteY77" fmla="*/ 1468360 h 2133600"/>
                <a:gd name="connsiteX78" fmla="*/ 942438 w 2362200"/>
                <a:gd name="connsiteY78" fmla="*/ 1676543 h 2133600"/>
                <a:gd name="connsiteX79" fmla="*/ 1150620 w 2362200"/>
                <a:gd name="connsiteY79" fmla="*/ 1732325 h 2133600"/>
                <a:gd name="connsiteX80" fmla="*/ 1206402 w 2362200"/>
                <a:gd name="connsiteY80" fmla="*/ 1524143 h 2133600"/>
                <a:gd name="connsiteX81" fmla="*/ 1150620 w 2362200"/>
                <a:gd name="connsiteY81" fmla="*/ 1468360 h 2133600"/>
                <a:gd name="connsiteX82" fmla="*/ 1150620 w 2362200"/>
                <a:gd name="connsiteY82" fmla="*/ 1361957 h 2133600"/>
                <a:gd name="connsiteX83" fmla="*/ 1229125 w 2362200"/>
                <a:gd name="connsiteY83" fmla="*/ 1329276 h 2133600"/>
                <a:gd name="connsiteX84" fmla="*/ 1304477 w 2362200"/>
                <a:gd name="connsiteY84" fmla="*/ 1404629 h 2133600"/>
                <a:gd name="connsiteX85" fmla="*/ 1411917 w 2362200"/>
                <a:gd name="connsiteY85" fmla="*/ 1591109 h 2133600"/>
                <a:gd name="connsiteX86" fmla="*/ 1529991 w 2362200"/>
                <a:gd name="connsiteY86" fmla="*/ 1574488 h 2133600"/>
                <a:gd name="connsiteX87" fmla="*/ 1694612 w 2362200"/>
                <a:gd name="connsiteY87" fmla="*/ 1730450 h 2133600"/>
                <a:gd name="connsiteX88" fmla="*/ 402906 w 2362200"/>
                <a:gd name="connsiteY88" fmla="*/ 1695663 h 2133600"/>
                <a:gd name="connsiteX89" fmla="*/ 369932 w 2362200"/>
                <a:gd name="connsiteY89" fmla="*/ 475484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362200" h="2133600">
                  <a:moveTo>
                    <a:pt x="1066800" y="2133605"/>
                  </a:moveTo>
                  <a:cubicBezTo>
                    <a:pt x="1300697" y="2134347"/>
                    <a:pt x="1528234" y="2057490"/>
                    <a:pt x="1713776" y="1915073"/>
                  </a:cubicBezTo>
                  <a:cubicBezTo>
                    <a:pt x="1890169" y="1779924"/>
                    <a:pt x="2020354" y="1593440"/>
                    <a:pt x="2086423" y="1381273"/>
                  </a:cubicBezTo>
                  <a:lnTo>
                    <a:pt x="2340626" y="1119936"/>
                  </a:lnTo>
                  <a:cubicBezTo>
                    <a:pt x="2369396" y="1090358"/>
                    <a:pt x="2369396" y="1043253"/>
                    <a:pt x="2340626" y="1013675"/>
                  </a:cubicBezTo>
                  <a:lnTo>
                    <a:pt x="2086423" y="752337"/>
                  </a:lnTo>
                  <a:cubicBezTo>
                    <a:pt x="2020354" y="540171"/>
                    <a:pt x="1890169" y="353687"/>
                    <a:pt x="1713776" y="218537"/>
                  </a:cubicBezTo>
                  <a:cubicBezTo>
                    <a:pt x="1528235" y="76120"/>
                    <a:pt x="1300697" y="-736"/>
                    <a:pt x="1066800" y="5"/>
                  </a:cubicBezTo>
                  <a:cubicBezTo>
                    <a:pt x="477623" y="5"/>
                    <a:pt x="0" y="477628"/>
                    <a:pt x="0" y="1066805"/>
                  </a:cubicBezTo>
                  <a:cubicBezTo>
                    <a:pt x="0" y="1655983"/>
                    <a:pt x="477623" y="2133605"/>
                    <a:pt x="1066800" y="2133605"/>
                  </a:cubicBezTo>
                  <a:close/>
                  <a:moveTo>
                    <a:pt x="1945538" y="813155"/>
                  </a:moveTo>
                  <a:cubicBezTo>
                    <a:pt x="1949010" y="825197"/>
                    <a:pt x="1955396" y="836199"/>
                    <a:pt x="1964131" y="845187"/>
                  </a:cubicBezTo>
                  <a:lnTo>
                    <a:pt x="2179701" y="1066805"/>
                  </a:lnTo>
                  <a:lnTo>
                    <a:pt x="1964131" y="1288424"/>
                  </a:lnTo>
                  <a:cubicBezTo>
                    <a:pt x="1955396" y="1297411"/>
                    <a:pt x="1949010" y="1308413"/>
                    <a:pt x="1945538" y="1320456"/>
                  </a:cubicBezTo>
                  <a:cubicBezTo>
                    <a:pt x="1914614" y="1427688"/>
                    <a:pt x="1864117" y="1528273"/>
                    <a:pt x="1796596" y="1617131"/>
                  </a:cubicBezTo>
                  <a:lnTo>
                    <a:pt x="1603524" y="1434251"/>
                  </a:lnTo>
                  <a:cubicBezTo>
                    <a:pt x="1598589" y="1354577"/>
                    <a:pt x="1532854" y="1292299"/>
                    <a:pt x="1453029" y="1291672"/>
                  </a:cubicBezTo>
                  <a:lnTo>
                    <a:pt x="1350902" y="1194917"/>
                  </a:lnTo>
                  <a:cubicBezTo>
                    <a:pt x="1358692" y="1178227"/>
                    <a:pt x="1364941" y="1160861"/>
                    <a:pt x="1369571" y="1143034"/>
                  </a:cubicBezTo>
                  <a:lnTo>
                    <a:pt x="1475975" y="1143034"/>
                  </a:lnTo>
                  <a:cubicBezTo>
                    <a:pt x="1518059" y="1215926"/>
                    <a:pt x="1611265" y="1240900"/>
                    <a:pt x="1684157" y="1198816"/>
                  </a:cubicBezTo>
                  <a:cubicBezTo>
                    <a:pt x="1757049" y="1156732"/>
                    <a:pt x="1782023" y="1063526"/>
                    <a:pt x="1739939" y="990634"/>
                  </a:cubicBezTo>
                  <a:cubicBezTo>
                    <a:pt x="1697855" y="917742"/>
                    <a:pt x="1604649" y="892768"/>
                    <a:pt x="1531757" y="934852"/>
                  </a:cubicBezTo>
                  <a:cubicBezTo>
                    <a:pt x="1508589" y="948228"/>
                    <a:pt x="1489351" y="967466"/>
                    <a:pt x="1475975" y="990634"/>
                  </a:cubicBezTo>
                  <a:lnTo>
                    <a:pt x="1369571" y="990634"/>
                  </a:lnTo>
                  <a:cubicBezTo>
                    <a:pt x="1362423" y="963058"/>
                    <a:pt x="1351418" y="936629"/>
                    <a:pt x="1336881" y="912129"/>
                  </a:cubicBezTo>
                  <a:lnTo>
                    <a:pt x="1412243" y="836777"/>
                  </a:lnTo>
                  <a:cubicBezTo>
                    <a:pt x="1493544" y="858560"/>
                    <a:pt x="1577109" y="810311"/>
                    <a:pt x="1598893" y="729011"/>
                  </a:cubicBezTo>
                  <a:cubicBezTo>
                    <a:pt x="1620676" y="647710"/>
                    <a:pt x="1572427" y="564144"/>
                    <a:pt x="1491127" y="542361"/>
                  </a:cubicBezTo>
                  <a:cubicBezTo>
                    <a:pt x="1409826" y="520578"/>
                    <a:pt x="1326260" y="568827"/>
                    <a:pt x="1304477" y="650127"/>
                  </a:cubicBezTo>
                  <a:cubicBezTo>
                    <a:pt x="1297554" y="675966"/>
                    <a:pt x="1297554" y="703172"/>
                    <a:pt x="1304477" y="729011"/>
                  </a:cubicBezTo>
                  <a:lnTo>
                    <a:pt x="1229125" y="804363"/>
                  </a:lnTo>
                  <a:cubicBezTo>
                    <a:pt x="1204623" y="789834"/>
                    <a:pt x="1178194" y="778832"/>
                    <a:pt x="1150620" y="771683"/>
                  </a:cubicBezTo>
                  <a:lnTo>
                    <a:pt x="1150620" y="665250"/>
                  </a:lnTo>
                  <a:cubicBezTo>
                    <a:pt x="1223512" y="623166"/>
                    <a:pt x="1248486" y="529960"/>
                    <a:pt x="1206402" y="457068"/>
                  </a:cubicBezTo>
                  <a:cubicBezTo>
                    <a:pt x="1164318" y="384176"/>
                    <a:pt x="1071112" y="359202"/>
                    <a:pt x="998220" y="401286"/>
                  </a:cubicBezTo>
                  <a:cubicBezTo>
                    <a:pt x="925328" y="443370"/>
                    <a:pt x="900354" y="536576"/>
                    <a:pt x="942438" y="609468"/>
                  </a:cubicBezTo>
                  <a:cubicBezTo>
                    <a:pt x="955814" y="632636"/>
                    <a:pt x="975052" y="651875"/>
                    <a:pt x="998220" y="665250"/>
                  </a:cubicBezTo>
                  <a:lnTo>
                    <a:pt x="998220" y="771654"/>
                  </a:lnTo>
                  <a:cubicBezTo>
                    <a:pt x="975045" y="777651"/>
                    <a:pt x="952663" y="786376"/>
                    <a:pt x="931545" y="797648"/>
                  </a:cubicBezTo>
                  <a:lnTo>
                    <a:pt x="846992" y="717543"/>
                  </a:lnTo>
                  <a:cubicBezTo>
                    <a:pt x="862468" y="634933"/>
                    <a:pt x="808046" y="555418"/>
                    <a:pt x="725437" y="539941"/>
                  </a:cubicBezTo>
                  <a:cubicBezTo>
                    <a:pt x="704194" y="535961"/>
                    <a:pt x="682346" y="536551"/>
                    <a:pt x="661349" y="541673"/>
                  </a:cubicBezTo>
                  <a:lnTo>
                    <a:pt x="477888" y="367870"/>
                  </a:lnTo>
                  <a:cubicBezTo>
                    <a:pt x="863659" y="42339"/>
                    <a:pt x="1440283" y="91172"/>
                    <a:pt x="1765815" y="476943"/>
                  </a:cubicBezTo>
                  <a:cubicBezTo>
                    <a:pt x="1848677" y="575138"/>
                    <a:pt x="1909903" y="689700"/>
                    <a:pt x="1945500" y="813155"/>
                  </a:cubicBezTo>
                  <a:close/>
                  <a:moveTo>
                    <a:pt x="1074420" y="1219205"/>
                  </a:moveTo>
                  <a:cubicBezTo>
                    <a:pt x="990341" y="1219296"/>
                    <a:pt x="922109" y="1151210"/>
                    <a:pt x="922018" y="1067131"/>
                  </a:cubicBezTo>
                  <a:cubicBezTo>
                    <a:pt x="921997" y="1047290"/>
                    <a:pt x="925855" y="1027636"/>
                    <a:pt x="933374" y="1009274"/>
                  </a:cubicBezTo>
                  <a:lnTo>
                    <a:pt x="1139399" y="1204451"/>
                  </a:lnTo>
                  <a:cubicBezTo>
                    <a:pt x="1119106" y="1214140"/>
                    <a:pt x="1096907" y="1219181"/>
                    <a:pt x="1074420" y="1219205"/>
                  </a:cubicBezTo>
                  <a:close/>
                  <a:moveTo>
                    <a:pt x="1226820" y="1066805"/>
                  </a:moveTo>
                  <a:cubicBezTo>
                    <a:pt x="1226820" y="1070196"/>
                    <a:pt x="1226525" y="1073473"/>
                    <a:pt x="1226306" y="1076854"/>
                  </a:cubicBezTo>
                  <a:lnTo>
                    <a:pt x="1056103" y="915615"/>
                  </a:lnTo>
                  <a:cubicBezTo>
                    <a:pt x="1139155" y="905051"/>
                    <a:pt x="1215046" y="963814"/>
                    <a:pt x="1225610" y="1046865"/>
                  </a:cubicBezTo>
                  <a:cubicBezTo>
                    <a:pt x="1226452" y="1053478"/>
                    <a:pt x="1226856" y="1060139"/>
                    <a:pt x="1226820" y="1066805"/>
                  </a:cubicBezTo>
                  <a:close/>
                  <a:moveTo>
                    <a:pt x="369932" y="475484"/>
                  </a:moveTo>
                  <a:lnTo>
                    <a:pt x="550907" y="646934"/>
                  </a:lnTo>
                  <a:cubicBezTo>
                    <a:pt x="527319" y="727658"/>
                    <a:pt x="573638" y="812220"/>
                    <a:pt x="654362" y="835807"/>
                  </a:cubicBezTo>
                  <a:cubicBezTo>
                    <a:pt x="681160" y="843637"/>
                    <a:pt x="709595" y="843950"/>
                    <a:pt x="736559" y="836710"/>
                  </a:cubicBezTo>
                  <a:lnTo>
                    <a:pt x="811911" y="912062"/>
                  </a:lnTo>
                  <a:cubicBezTo>
                    <a:pt x="797391" y="936579"/>
                    <a:pt x="786399" y="963020"/>
                    <a:pt x="779259" y="990605"/>
                  </a:cubicBezTo>
                  <a:lnTo>
                    <a:pt x="672865" y="990605"/>
                  </a:lnTo>
                  <a:cubicBezTo>
                    <a:pt x="630781" y="917714"/>
                    <a:pt x="537574" y="892739"/>
                    <a:pt x="464683" y="934823"/>
                  </a:cubicBezTo>
                  <a:cubicBezTo>
                    <a:pt x="391791" y="976907"/>
                    <a:pt x="366816" y="1070114"/>
                    <a:pt x="408900" y="1143005"/>
                  </a:cubicBezTo>
                  <a:cubicBezTo>
                    <a:pt x="450985" y="1215897"/>
                    <a:pt x="544191" y="1240872"/>
                    <a:pt x="617083" y="1198788"/>
                  </a:cubicBezTo>
                  <a:cubicBezTo>
                    <a:pt x="640250" y="1185412"/>
                    <a:pt x="659489" y="1166173"/>
                    <a:pt x="672865" y="1143005"/>
                  </a:cubicBezTo>
                  <a:lnTo>
                    <a:pt x="779259" y="1143005"/>
                  </a:lnTo>
                  <a:cubicBezTo>
                    <a:pt x="786414" y="1170579"/>
                    <a:pt x="797419" y="1197008"/>
                    <a:pt x="811949" y="1221510"/>
                  </a:cubicBezTo>
                  <a:lnTo>
                    <a:pt x="736597" y="1296863"/>
                  </a:lnTo>
                  <a:cubicBezTo>
                    <a:pt x="655296" y="1275080"/>
                    <a:pt x="571730" y="1323328"/>
                    <a:pt x="549947" y="1404629"/>
                  </a:cubicBezTo>
                  <a:cubicBezTo>
                    <a:pt x="528164" y="1485929"/>
                    <a:pt x="576412" y="1569495"/>
                    <a:pt x="657713" y="1591278"/>
                  </a:cubicBezTo>
                  <a:cubicBezTo>
                    <a:pt x="739013" y="1613062"/>
                    <a:pt x="822579" y="1564813"/>
                    <a:pt x="844362" y="1483512"/>
                  </a:cubicBezTo>
                  <a:cubicBezTo>
                    <a:pt x="851286" y="1457674"/>
                    <a:pt x="851286" y="1430468"/>
                    <a:pt x="844362" y="1404629"/>
                  </a:cubicBezTo>
                  <a:lnTo>
                    <a:pt x="919715" y="1329276"/>
                  </a:lnTo>
                  <a:cubicBezTo>
                    <a:pt x="944216" y="1343807"/>
                    <a:pt x="970645" y="1354809"/>
                    <a:pt x="998220" y="1361957"/>
                  </a:cubicBezTo>
                  <a:lnTo>
                    <a:pt x="998220" y="1468360"/>
                  </a:lnTo>
                  <a:cubicBezTo>
                    <a:pt x="925328" y="1510444"/>
                    <a:pt x="900354" y="1603651"/>
                    <a:pt x="942438" y="1676543"/>
                  </a:cubicBezTo>
                  <a:cubicBezTo>
                    <a:pt x="984522" y="1749434"/>
                    <a:pt x="1077728" y="1774409"/>
                    <a:pt x="1150620" y="1732325"/>
                  </a:cubicBezTo>
                  <a:cubicBezTo>
                    <a:pt x="1223512" y="1690241"/>
                    <a:pt x="1248486" y="1597034"/>
                    <a:pt x="1206402" y="1524143"/>
                  </a:cubicBezTo>
                  <a:cubicBezTo>
                    <a:pt x="1193026" y="1500975"/>
                    <a:pt x="1173788" y="1481736"/>
                    <a:pt x="1150620" y="1468360"/>
                  </a:cubicBezTo>
                  <a:lnTo>
                    <a:pt x="1150620" y="1361957"/>
                  </a:lnTo>
                  <a:cubicBezTo>
                    <a:pt x="1178194" y="1354808"/>
                    <a:pt x="1204623" y="1343806"/>
                    <a:pt x="1229125" y="1329276"/>
                  </a:cubicBezTo>
                  <a:lnTo>
                    <a:pt x="1304477" y="1404629"/>
                  </a:lnTo>
                  <a:cubicBezTo>
                    <a:pt x="1282651" y="1485792"/>
                    <a:pt x="1330753" y="1569282"/>
                    <a:pt x="1411917" y="1591109"/>
                  </a:cubicBezTo>
                  <a:cubicBezTo>
                    <a:pt x="1451897" y="1601860"/>
                    <a:pt x="1494533" y="1595859"/>
                    <a:pt x="1529991" y="1574488"/>
                  </a:cubicBezTo>
                  <a:lnTo>
                    <a:pt x="1694612" y="1730450"/>
                  </a:lnTo>
                  <a:cubicBezTo>
                    <a:pt x="1328311" y="2077539"/>
                    <a:pt x="749995" y="2061964"/>
                    <a:pt x="402906" y="1695663"/>
                  </a:cubicBezTo>
                  <a:cubicBezTo>
                    <a:pt x="82010" y="1357004"/>
                    <a:pt x="67794" y="830980"/>
                    <a:pt x="369932" y="4754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150" name="Graphic 68">
            <a:extLst>
              <a:ext uri="{FF2B5EF4-FFF2-40B4-BE49-F238E27FC236}">
                <a16:creationId xmlns:a16="http://schemas.microsoft.com/office/drawing/2014/main" id="{8334B6E1-9745-4842-BC4D-8F4725054E82}"/>
              </a:ext>
            </a:extLst>
          </p:cNvPr>
          <p:cNvGrpSpPr/>
          <p:nvPr/>
        </p:nvGrpSpPr>
        <p:grpSpPr>
          <a:xfrm>
            <a:off x="3185616" y="2310851"/>
            <a:ext cx="720000" cy="720000"/>
            <a:chOff x="2601912" y="396875"/>
            <a:chExt cx="4876800" cy="4876800"/>
          </a:xfrm>
        </p:grpSpPr>
        <p:sp>
          <p:nvSpPr>
            <p:cNvPr id="3151" name="Freeform: Shape 3150">
              <a:extLst>
                <a:ext uri="{FF2B5EF4-FFF2-40B4-BE49-F238E27FC236}">
                  <a16:creationId xmlns:a16="http://schemas.microsoft.com/office/drawing/2014/main" id="{8E1067A5-B78B-4578-9470-114AB09A9DA9}"/>
                </a:ext>
              </a:extLst>
            </p:cNvPr>
            <p:cNvSpPr/>
            <p:nvPr/>
          </p:nvSpPr>
          <p:spPr>
            <a:xfrm>
              <a:off x="4125852" y="1997060"/>
              <a:ext cx="247650" cy="295275"/>
            </a:xfrm>
            <a:custGeom>
              <a:avLst/>
              <a:gdLst>
                <a:gd name="connsiteX0" fmla="*/ 216459 w 247650"/>
                <a:gd name="connsiteY0" fmla="*/ 14627 h 295275"/>
                <a:gd name="connsiteX1" fmla="*/ 109997 w 247650"/>
                <a:gd name="connsiteY1" fmla="*/ 31322 h 295275"/>
                <a:gd name="connsiteX2" fmla="*/ 109988 w 247650"/>
                <a:gd name="connsiteY2" fmla="*/ 31334 h 295275"/>
                <a:gd name="connsiteX3" fmla="*/ 9023 w 247650"/>
                <a:gd name="connsiteY3" fmla="*/ 192135 h 295275"/>
                <a:gd name="connsiteX4" fmla="*/ 40280 w 247650"/>
                <a:gd name="connsiteY4" fmla="*/ 295276 h 295275"/>
                <a:gd name="connsiteX5" fmla="*/ 143421 w 247650"/>
                <a:gd name="connsiteY5" fmla="*/ 264020 h 295275"/>
                <a:gd name="connsiteX6" fmla="*/ 233128 w 247650"/>
                <a:gd name="connsiteY6" fmla="*/ 121097 h 295275"/>
                <a:gd name="connsiteX7" fmla="*/ 216464 w 247650"/>
                <a:gd name="connsiteY7" fmla="*/ 14630 h 295275"/>
                <a:gd name="connsiteX8" fmla="*/ 216459 w 247650"/>
                <a:gd name="connsiteY8" fmla="*/ 14627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295275">
                  <a:moveTo>
                    <a:pt x="216459" y="14627"/>
                  </a:moveTo>
                  <a:cubicBezTo>
                    <a:pt x="182450" y="-10162"/>
                    <a:pt x="134785" y="-2687"/>
                    <a:pt x="109997" y="31322"/>
                  </a:cubicBezTo>
                  <a:cubicBezTo>
                    <a:pt x="109994" y="31326"/>
                    <a:pt x="109991" y="31330"/>
                    <a:pt x="109988" y="31334"/>
                  </a:cubicBezTo>
                  <a:cubicBezTo>
                    <a:pt x="72675" y="82548"/>
                    <a:pt x="38939" y="136276"/>
                    <a:pt x="9023" y="192135"/>
                  </a:cubicBezTo>
                  <a:cubicBezTo>
                    <a:pt x="-10827" y="229248"/>
                    <a:pt x="3167" y="275426"/>
                    <a:pt x="40280" y="295276"/>
                  </a:cubicBezTo>
                  <a:cubicBezTo>
                    <a:pt x="77393" y="315127"/>
                    <a:pt x="123571" y="301133"/>
                    <a:pt x="143421" y="264020"/>
                  </a:cubicBezTo>
                  <a:cubicBezTo>
                    <a:pt x="169988" y="214365"/>
                    <a:pt x="199962" y="166610"/>
                    <a:pt x="233128" y="121097"/>
                  </a:cubicBezTo>
                  <a:cubicBezTo>
                    <a:pt x="257926" y="87096"/>
                    <a:pt x="250465" y="39429"/>
                    <a:pt x="216464" y="14630"/>
                  </a:cubicBezTo>
                  <a:cubicBezTo>
                    <a:pt x="216462" y="14629"/>
                    <a:pt x="216461" y="14628"/>
                    <a:pt x="216459" y="14627"/>
                  </a:cubicBezTo>
                  <a:close/>
                </a:path>
              </a:pathLst>
            </a:custGeom>
            <a:solidFill>
              <a:srgbClr val="BCE1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2" name="Freeform: Shape 3151">
              <a:extLst>
                <a:ext uri="{FF2B5EF4-FFF2-40B4-BE49-F238E27FC236}">
                  <a16:creationId xmlns:a16="http://schemas.microsoft.com/office/drawing/2014/main" id="{E4C9F974-EF70-4938-BD12-3D34DFEEDC78}"/>
                </a:ext>
              </a:extLst>
            </p:cNvPr>
            <p:cNvSpPr/>
            <p:nvPr/>
          </p:nvSpPr>
          <p:spPr>
            <a:xfrm>
              <a:off x="3993422" y="2378050"/>
              <a:ext cx="180975" cy="304800"/>
            </a:xfrm>
            <a:custGeom>
              <a:avLst/>
              <a:gdLst>
                <a:gd name="connsiteX0" fmla="*/ 135605 w 180975"/>
                <a:gd name="connsiteY0" fmla="*/ 3388 h 304800"/>
                <a:gd name="connsiteX1" fmla="*/ 40370 w 180975"/>
                <a:gd name="connsiteY1" fmla="*/ 53819 h 304800"/>
                <a:gd name="connsiteX2" fmla="*/ 40355 w 180975"/>
                <a:gd name="connsiteY2" fmla="*/ 53870 h 304800"/>
                <a:gd name="connsiteX3" fmla="*/ 1350 w 180975"/>
                <a:gd name="connsiteY3" fmla="*/ 215300 h 304800"/>
                <a:gd name="connsiteX4" fmla="*/ 62008 w 180975"/>
                <a:gd name="connsiteY4" fmla="*/ 304370 h 304800"/>
                <a:gd name="connsiteX5" fmla="*/ 151078 w 180975"/>
                <a:gd name="connsiteY5" fmla="*/ 243711 h 304800"/>
                <a:gd name="connsiteX6" fmla="*/ 151388 w 180975"/>
                <a:gd name="connsiteY6" fmla="*/ 241970 h 304800"/>
                <a:gd name="connsiteX7" fmla="*/ 186040 w 180975"/>
                <a:gd name="connsiteY7" fmla="*/ 98599 h 304800"/>
                <a:gd name="connsiteX8" fmla="*/ 135605 w 180975"/>
                <a:gd name="connsiteY8" fmla="*/ 338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975" h="304800">
                  <a:moveTo>
                    <a:pt x="135605" y="3388"/>
                  </a:moveTo>
                  <a:cubicBezTo>
                    <a:pt x="95380" y="-8985"/>
                    <a:pt x="52742" y="13594"/>
                    <a:pt x="40370" y="53819"/>
                  </a:cubicBezTo>
                  <a:cubicBezTo>
                    <a:pt x="40365" y="53836"/>
                    <a:pt x="40360" y="53853"/>
                    <a:pt x="40355" y="53870"/>
                  </a:cubicBezTo>
                  <a:cubicBezTo>
                    <a:pt x="24101" y="106842"/>
                    <a:pt x="11076" y="160751"/>
                    <a:pt x="1350" y="215300"/>
                  </a:cubicBezTo>
                  <a:cubicBezTo>
                    <a:pt x="-6496" y="256646"/>
                    <a:pt x="20662" y="296524"/>
                    <a:pt x="62008" y="304370"/>
                  </a:cubicBezTo>
                  <a:cubicBezTo>
                    <a:pt x="103354" y="312215"/>
                    <a:pt x="143232" y="285058"/>
                    <a:pt x="151078" y="243711"/>
                  </a:cubicBezTo>
                  <a:cubicBezTo>
                    <a:pt x="151188" y="243132"/>
                    <a:pt x="151291" y="242551"/>
                    <a:pt x="151388" y="241970"/>
                  </a:cubicBezTo>
                  <a:cubicBezTo>
                    <a:pt x="160024" y="193522"/>
                    <a:pt x="171596" y="145644"/>
                    <a:pt x="186040" y="98599"/>
                  </a:cubicBezTo>
                  <a:cubicBezTo>
                    <a:pt x="198397" y="58381"/>
                    <a:pt x="175819" y="15758"/>
                    <a:pt x="135605" y="3387"/>
                  </a:cubicBezTo>
                  <a:close/>
                </a:path>
              </a:pathLst>
            </a:custGeom>
            <a:solidFill>
              <a:srgbClr val="BCE1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3" name="Freeform: Shape 3152">
              <a:extLst>
                <a:ext uri="{FF2B5EF4-FFF2-40B4-BE49-F238E27FC236}">
                  <a16:creationId xmlns:a16="http://schemas.microsoft.com/office/drawing/2014/main" id="{5B29808F-6585-468F-B203-AA35807478E1}"/>
                </a:ext>
              </a:extLst>
            </p:cNvPr>
            <p:cNvSpPr/>
            <p:nvPr/>
          </p:nvSpPr>
          <p:spPr>
            <a:xfrm>
              <a:off x="6183310" y="1841501"/>
              <a:ext cx="685800" cy="990600"/>
            </a:xfrm>
            <a:custGeom>
              <a:avLst/>
              <a:gdLst>
                <a:gd name="connsiteX0" fmla="*/ 651874 w 685800"/>
                <a:gd name="connsiteY0" fmla="*/ 625576 h 990600"/>
                <a:gd name="connsiteX1" fmla="*/ 546204 w 685800"/>
                <a:gd name="connsiteY1" fmla="*/ 646702 h 990600"/>
                <a:gd name="connsiteX2" fmla="*/ 503874 w 685800"/>
                <a:gd name="connsiteY2" fmla="*/ 710215 h 990600"/>
                <a:gd name="connsiteX3" fmla="*/ 129990 w 685800"/>
                <a:gd name="connsiteY3" fmla="*/ 22224 h 990600"/>
                <a:gd name="connsiteX4" fmla="*/ 22224 w 685800"/>
                <a:gd name="connsiteY4" fmla="*/ 22414 h 990600"/>
                <a:gd name="connsiteX5" fmla="*/ 22414 w 685800"/>
                <a:gd name="connsiteY5" fmla="*/ 130180 h 990600"/>
                <a:gd name="connsiteX6" fmla="*/ 358532 w 685800"/>
                <a:gd name="connsiteY6" fmla="*/ 760202 h 990600"/>
                <a:gd name="connsiteX7" fmla="*/ 270903 w 685800"/>
                <a:gd name="connsiteY7" fmla="*/ 701766 h 990600"/>
                <a:gd name="connsiteX8" fmla="*/ 165120 w 685800"/>
                <a:gd name="connsiteY8" fmla="*/ 722329 h 990600"/>
                <a:gd name="connsiteX9" fmla="*/ 185683 w 685800"/>
                <a:gd name="connsiteY9" fmla="*/ 828112 h 990600"/>
                <a:gd name="connsiteX10" fmla="*/ 186359 w 685800"/>
                <a:gd name="connsiteY10" fmla="*/ 828563 h 990600"/>
                <a:gd name="connsiteX11" fmla="*/ 414959 w 685800"/>
                <a:gd name="connsiteY11" fmla="*/ 980963 h 990600"/>
                <a:gd name="connsiteX12" fmla="*/ 520629 w 685800"/>
                <a:gd name="connsiteY12" fmla="*/ 959836 h 990600"/>
                <a:gd name="connsiteX13" fmla="*/ 673029 w 685800"/>
                <a:gd name="connsiteY13" fmla="*/ 731236 h 990600"/>
                <a:gd name="connsiteX14" fmla="*/ 651874 w 685800"/>
                <a:gd name="connsiteY14" fmla="*/ 625576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5800" h="990600">
                  <a:moveTo>
                    <a:pt x="651874" y="625576"/>
                  </a:moveTo>
                  <a:cubicBezTo>
                    <a:pt x="616860" y="602230"/>
                    <a:pt x="569550" y="611689"/>
                    <a:pt x="546204" y="646702"/>
                  </a:cubicBezTo>
                  <a:lnTo>
                    <a:pt x="503874" y="710215"/>
                  </a:lnTo>
                  <a:cubicBezTo>
                    <a:pt x="448458" y="449532"/>
                    <a:pt x="318576" y="210536"/>
                    <a:pt x="129990" y="22224"/>
                  </a:cubicBezTo>
                  <a:cubicBezTo>
                    <a:pt x="100178" y="-7482"/>
                    <a:pt x="51930" y="-7397"/>
                    <a:pt x="22224" y="22414"/>
                  </a:cubicBezTo>
                  <a:cubicBezTo>
                    <a:pt x="-7482" y="52226"/>
                    <a:pt x="-7397" y="100474"/>
                    <a:pt x="22414" y="130180"/>
                  </a:cubicBezTo>
                  <a:cubicBezTo>
                    <a:pt x="194610" y="302092"/>
                    <a:pt x="311634" y="521444"/>
                    <a:pt x="358532" y="760202"/>
                  </a:cubicBezTo>
                  <a:lnTo>
                    <a:pt x="270903" y="701766"/>
                  </a:lnTo>
                  <a:cubicBezTo>
                    <a:pt x="236013" y="678233"/>
                    <a:pt x="188652" y="687439"/>
                    <a:pt x="165120" y="722329"/>
                  </a:cubicBezTo>
                  <a:cubicBezTo>
                    <a:pt x="141587" y="757219"/>
                    <a:pt x="150793" y="804579"/>
                    <a:pt x="185683" y="828112"/>
                  </a:cubicBezTo>
                  <a:cubicBezTo>
                    <a:pt x="185907" y="828264"/>
                    <a:pt x="186133" y="828414"/>
                    <a:pt x="186359" y="828563"/>
                  </a:cubicBezTo>
                  <a:lnTo>
                    <a:pt x="414959" y="980963"/>
                  </a:lnTo>
                  <a:cubicBezTo>
                    <a:pt x="449973" y="1004308"/>
                    <a:pt x="497282" y="994850"/>
                    <a:pt x="520629" y="959836"/>
                  </a:cubicBezTo>
                  <a:lnTo>
                    <a:pt x="673029" y="731236"/>
                  </a:lnTo>
                  <a:cubicBezTo>
                    <a:pt x="696362" y="696217"/>
                    <a:pt x="686891" y="648912"/>
                    <a:pt x="651874" y="625576"/>
                  </a:cubicBezTo>
                  <a:close/>
                </a:path>
              </a:pathLst>
            </a:custGeom>
            <a:solidFill>
              <a:srgbClr val="BCE1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4" name="Freeform: Shape 3153">
              <a:extLst>
                <a:ext uri="{FF2B5EF4-FFF2-40B4-BE49-F238E27FC236}">
                  <a16:creationId xmlns:a16="http://schemas.microsoft.com/office/drawing/2014/main" id="{693EED7D-6CA6-4DD9-8635-1FE7D2EC1C85}"/>
                </a:ext>
              </a:extLst>
            </p:cNvPr>
            <p:cNvSpPr/>
            <p:nvPr/>
          </p:nvSpPr>
          <p:spPr>
            <a:xfrm>
              <a:off x="2906712" y="2987675"/>
              <a:ext cx="2286000" cy="1143000"/>
            </a:xfrm>
            <a:custGeom>
              <a:avLst/>
              <a:gdLst>
                <a:gd name="connsiteX0" fmla="*/ 2260283 w 2286000"/>
                <a:gd name="connsiteY0" fmla="*/ 454400 h 1143000"/>
                <a:gd name="connsiteX1" fmla="*/ 1752600 w 2286000"/>
                <a:gd name="connsiteY1" fmla="*/ 0 h 1143000"/>
                <a:gd name="connsiteX2" fmla="*/ 1752600 w 2286000"/>
                <a:gd name="connsiteY2" fmla="*/ 0 h 1143000"/>
                <a:gd name="connsiteX3" fmla="*/ 1210904 w 2286000"/>
                <a:gd name="connsiteY3" fmla="*/ 510769 h 1143000"/>
                <a:gd name="connsiteX4" fmla="*/ 1143000 w 2286000"/>
                <a:gd name="connsiteY4" fmla="*/ 533400 h 1143000"/>
                <a:gd name="connsiteX5" fmla="*/ 1075096 w 2286000"/>
                <a:gd name="connsiteY5" fmla="*/ 510769 h 1143000"/>
                <a:gd name="connsiteX6" fmla="*/ 533400 w 2286000"/>
                <a:gd name="connsiteY6" fmla="*/ 0 h 1143000"/>
                <a:gd name="connsiteX7" fmla="*/ 533400 w 2286000"/>
                <a:gd name="connsiteY7" fmla="*/ 0 h 1143000"/>
                <a:gd name="connsiteX8" fmla="*/ 25718 w 2286000"/>
                <a:gd name="connsiteY8" fmla="*/ 454400 h 1143000"/>
                <a:gd name="connsiteX9" fmla="*/ 0 w 2286000"/>
                <a:gd name="connsiteY9" fmla="*/ 685800 h 1143000"/>
                <a:gd name="connsiteX10" fmla="*/ 0 w 2286000"/>
                <a:gd name="connsiteY10" fmla="*/ 685800 h 1143000"/>
                <a:gd name="connsiteX11" fmla="*/ 457200 w 2286000"/>
                <a:gd name="connsiteY11" fmla="*/ 990600 h 1143000"/>
                <a:gd name="connsiteX12" fmla="*/ 457200 w 2286000"/>
                <a:gd name="connsiteY12" fmla="*/ 990600 h 1143000"/>
                <a:gd name="connsiteX13" fmla="*/ 605866 w 2286000"/>
                <a:gd name="connsiteY13" fmla="*/ 953453 h 1143000"/>
                <a:gd name="connsiteX14" fmla="*/ 900008 w 2286000"/>
                <a:gd name="connsiteY14" fmla="*/ 997220 h 1143000"/>
                <a:gd name="connsiteX15" fmla="*/ 1143000 w 2286000"/>
                <a:gd name="connsiteY15" fmla="*/ 1143000 h 1143000"/>
                <a:gd name="connsiteX16" fmla="*/ 1385992 w 2286000"/>
                <a:gd name="connsiteY16" fmla="*/ 997201 h 1143000"/>
                <a:gd name="connsiteX17" fmla="*/ 1680134 w 2286000"/>
                <a:gd name="connsiteY17" fmla="*/ 953433 h 1143000"/>
                <a:gd name="connsiteX18" fmla="*/ 1828800 w 2286000"/>
                <a:gd name="connsiteY18" fmla="*/ 990600 h 1143000"/>
                <a:gd name="connsiteX19" fmla="*/ 1828800 w 2286000"/>
                <a:gd name="connsiteY19" fmla="*/ 990600 h 1143000"/>
                <a:gd name="connsiteX20" fmla="*/ 2286000 w 2286000"/>
                <a:gd name="connsiteY20" fmla="*/ 685800 h 1143000"/>
                <a:gd name="connsiteX21" fmla="*/ 2286000 w 2286000"/>
                <a:gd name="connsiteY21" fmla="*/ 6858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286000" h="1143000">
                  <a:moveTo>
                    <a:pt x="2260283" y="454400"/>
                  </a:moveTo>
                  <a:cubicBezTo>
                    <a:pt x="2231536" y="195712"/>
                    <a:pt x="2012880" y="4"/>
                    <a:pt x="1752600" y="0"/>
                  </a:cubicBezTo>
                  <a:lnTo>
                    <a:pt x="1752600" y="0"/>
                  </a:lnTo>
                  <a:cubicBezTo>
                    <a:pt x="1655944" y="241640"/>
                    <a:pt x="1457802" y="428469"/>
                    <a:pt x="1210904" y="510769"/>
                  </a:cubicBezTo>
                  <a:lnTo>
                    <a:pt x="1143000" y="533400"/>
                  </a:lnTo>
                  <a:lnTo>
                    <a:pt x="1075096" y="510769"/>
                  </a:lnTo>
                  <a:cubicBezTo>
                    <a:pt x="828198" y="428469"/>
                    <a:pt x="630056" y="241640"/>
                    <a:pt x="533400" y="0"/>
                  </a:cubicBezTo>
                  <a:lnTo>
                    <a:pt x="533400" y="0"/>
                  </a:lnTo>
                  <a:cubicBezTo>
                    <a:pt x="273120" y="4"/>
                    <a:pt x="54464" y="195712"/>
                    <a:pt x="25718" y="454400"/>
                  </a:cubicBezTo>
                  <a:lnTo>
                    <a:pt x="0" y="685800"/>
                  </a:lnTo>
                  <a:lnTo>
                    <a:pt x="0" y="685800"/>
                  </a:lnTo>
                  <a:cubicBezTo>
                    <a:pt x="210420" y="643721"/>
                    <a:pt x="415112" y="780182"/>
                    <a:pt x="457200" y="990600"/>
                  </a:cubicBezTo>
                  <a:lnTo>
                    <a:pt x="457200" y="990600"/>
                  </a:lnTo>
                  <a:lnTo>
                    <a:pt x="605866" y="953453"/>
                  </a:lnTo>
                  <a:cubicBezTo>
                    <a:pt x="705838" y="928460"/>
                    <a:pt x="811644" y="944203"/>
                    <a:pt x="900008" y="997220"/>
                  </a:cubicBezTo>
                  <a:lnTo>
                    <a:pt x="1143000" y="1143000"/>
                  </a:lnTo>
                  <a:lnTo>
                    <a:pt x="1385992" y="997201"/>
                  </a:lnTo>
                  <a:cubicBezTo>
                    <a:pt x="1474357" y="944184"/>
                    <a:pt x="1580162" y="928440"/>
                    <a:pt x="1680134" y="953433"/>
                  </a:cubicBezTo>
                  <a:lnTo>
                    <a:pt x="1828800" y="990600"/>
                  </a:lnTo>
                  <a:lnTo>
                    <a:pt x="1828800" y="990600"/>
                  </a:lnTo>
                  <a:cubicBezTo>
                    <a:pt x="1870888" y="780182"/>
                    <a:pt x="2075580" y="643721"/>
                    <a:pt x="2286000" y="685800"/>
                  </a:cubicBezTo>
                  <a:lnTo>
                    <a:pt x="2286000" y="685800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5" name="Freeform: Shape 3154">
              <a:extLst>
                <a:ext uri="{FF2B5EF4-FFF2-40B4-BE49-F238E27FC236}">
                  <a16:creationId xmlns:a16="http://schemas.microsoft.com/office/drawing/2014/main" id="{D754E6A6-9102-4E2E-ADF3-4D491BB5BCBE}"/>
                </a:ext>
              </a:extLst>
            </p:cNvPr>
            <p:cNvSpPr/>
            <p:nvPr/>
          </p:nvSpPr>
          <p:spPr>
            <a:xfrm>
              <a:off x="2906712" y="3125692"/>
              <a:ext cx="685800" cy="542925"/>
            </a:xfrm>
            <a:custGeom>
              <a:avLst/>
              <a:gdLst>
                <a:gd name="connsiteX0" fmla="*/ 694468 w 685800"/>
                <a:gd name="connsiteY0" fmla="*/ 122111 h 542925"/>
                <a:gd name="connsiteX1" fmla="*/ 131826 w 685800"/>
                <a:gd name="connsiteY1" fmla="*/ 544163 h 542925"/>
                <a:gd name="connsiteX2" fmla="*/ 131731 w 685800"/>
                <a:gd name="connsiteY2" fmla="*/ 544163 h 542925"/>
                <a:gd name="connsiteX3" fmla="*/ 76581 w 685800"/>
                <a:gd name="connsiteY3" fmla="*/ 540163 h 542925"/>
                <a:gd name="connsiteX4" fmla="*/ 0 w 685800"/>
                <a:gd name="connsiteY4" fmla="*/ 547783 h 542925"/>
                <a:gd name="connsiteX5" fmla="*/ 11525 w 685800"/>
                <a:gd name="connsiteY5" fmla="*/ 443865 h 542925"/>
                <a:gd name="connsiteX6" fmla="*/ 603313 w 685800"/>
                <a:gd name="connsiteY6" fmla="*/ 0 h 542925"/>
                <a:gd name="connsiteX7" fmla="*/ 694468 w 685800"/>
                <a:gd name="connsiteY7" fmla="*/ 122111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800" h="542925">
                  <a:moveTo>
                    <a:pt x="694468" y="122111"/>
                  </a:moveTo>
                  <a:lnTo>
                    <a:pt x="131826" y="544163"/>
                  </a:lnTo>
                  <a:lnTo>
                    <a:pt x="131731" y="544163"/>
                  </a:lnTo>
                  <a:cubicBezTo>
                    <a:pt x="113470" y="541488"/>
                    <a:pt x="95037" y="540151"/>
                    <a:pt x="76581" y="540163"/>
                  </a:cubicBezTo>
                  <a:cubicBezTo>
                    <a:pt x="50865" y="540173"/>
                    <a:pt x="25214" y="542726"/>
                    <a:pt x="0" y="547783"/>
                  </a:cubicBezTo>
                  <a:lnTo>
                    <a:pt x="11525" y="443865"/>
                  </a:lnTo>
                  <a:lnTo>
                    <a:pt x="603313" y="0"/>
                  </a:lnTo>
                  <a:cubicBezTo>
                    <a:pt x="630060" y="43297"/>
                    <a:pt x="660562" y="84158"/>
                    <a:pt x="694468" y="122111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6" name="Freeform: Shape 3155">
              <a:extLst>
                <a:ext uri="{FF2B5EF4-FFF2-40B4-BE49-F238E27FC236}">
                  <a16:creationId xmlns:a16="http://schemas.microsoft.com/office/drawing/2014/main" id="{F0A5BED0-4E7A-4EAD-B102-6B81F01C7CF5}"/>
                </a:ext>
              </a:extLst>
            </p:cNvPr>
            <p:cNvSpPr/>
            <p:nvPr/>
          </p:nvSpPr>
          <p:spPr>
            <a:xfrm>
              <a:off x="3328955" y="3277616"/>
              <a:ext cx="419100" cy="695325"/>
            </a:xfrm>
            <a:custGeom>
              <a:avLst/>
              <a:gdLst>
                <a:gd name="connsiteX0" fmla="*/ 419481 w 419100"/>
                <a:gd name="connsiteY0" fmla="*/ 102108 h 695325"/>
                <a:gd name="connsiteX1" fmla="*/ 132398 w 419100"/>
                <a:gd name="connsiteY1" fmla="*/ 676275 h 695325"/>
                <a:gd name="connsiteX2" fmla="*/ 34957 w 419100"/>
                <a:gd name="connsiteY2" fmla="*/ 700659 h 695325"/>
                <a:gd name="connsiteX3" fmla="*/ 0 w 419100"/>
                <a:gd name="connsiteY3" fmla="*/ 600075 h 695325"/>
                <a:gd name="connsiteX4" fmla="*/ 300133 w 419100"/>
                <a:gd name="connsiteY4" fmla="*/ 0 h 695325"/>
                <a:gd name="connsiteX5" fmla="*/ 419481 w 419100"/>
                <a:gd name="connsiteY5" fmla="*/ 10210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695325">
                  <a:moveTo>
                    <a:pt x="419481" y="102108"/>
                  </a:moveTo>
                  <a:lnTo>
                    <a:pt x="132398" y="676275"/>
                  </a:lnTo>
                  <a:lnTo>
                    <a:pt x="34957" y="700659"/>
                  </a:lnTo>
                  <a:cubicBezTo>
                    <a:pt x="28009" y="665677"/>
                    <a:pt x="16245" y="631826"/>
                    <a:pt x="0" y="600075"/>
                  </a:cubicBezTo>
                  <a:lnTo>
                    <a:pt x="300133" y="0"/>
                  </a:lnTo>
                  <a:cubicBezTo>
                    <a:pt x="336762" y="37558"/>
                    <a:pt x="376707" y="71733"/>
                    <a:pt x="419481" y="102108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7" name="Freeform: Shape 3156">
              <a:extLst>
                <a:ext uri="{FF2B5EF4-FFF2-40B4-BE49-F238E27FC236}">
                  <a16:creationId xmlns:a16="http://schemas.microsoft.com/office/drawing/2014/main" id="{F943353A-27DA-4CF7-B577-140F66D82B60}"/>
                </a:ext>
              </a:extLst>
            </p:cNvPr>
            <p:cNvSpPr/>
            <p:nvPr/>
          </p:nvSpPr>
          <p:spPr>
            <a:xfrm>
              <a:off x="4350988" y="3277616"/>
              <a:ext cx="419100" cy="695325"/>
            </a:xfrm>
            <a:custGeom>
              <a:avLst/>
              <a:gdLst>
                <a:gd name="connsiteX0" fmla="*/ 419481 w 419100"/>
                <a:gd name="connsiteY0" fmla="*/ 600075 h 695325"/>
                <a:gd name="connsiteX1" fmla="*/ 384524 w 419100"/>
                <a:gd name="connsiteY1" fmla="*/ 700659 h 695325"/>
                <a:gd name="connsiteX2" fmla="*/ 287084 w 419100"/>
                <a:gd name="connsiteY2" fmla="*/ 676275 h 695325"/>
                <a:gd name="connsiteX3" fmla="*/ 0 w 419100"/>
                <a:gd name="connsiteY3" fmla="*/ 102108 h 695325"/>
                <a:gd name="connsiteX4" fmla="*/ 93821 w 419100"/>
                <a:gd name="connsiteY4" fmla="*/ 25146 h 695325"/>
                <a:gd name="connsiteX5" fmla="*/ 119348 w 419100"/>
                <a:gd name="connsiteY5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695325">
                  <a:moveTo>
                    <a:pt x="419481" y="600075"/>
                  </a:moveTo>
                  <a:cubicBezTo>
                    <a:pt x="403236" y="631826"/>
                    <a:pt x="391472" y="665677"/>
                    <a:pt x="384524" y="700659"/>
                  </a:cubicBezTo>
                  <a:lnTo>
                    <a:pt x="287084" y="676275"/>
                  </a:lnTo>
                  <a:lnTo>
                    <a:pt x="0" y="102108"/>
                  </a:lnTo>
                  <a:cubicBezTo>
                    <a:pt x="33037" y="78683"/>
                    <a:pt x="64388" y="52965"/>
                    <a:pt x="93821" y="25146"/>
                  </a:cubicBezTo>
                  <a:cubicBezTo>
                    <a:pt x="102489" y="16954"/>
                    <a:pt x="111061" y="8572"/>
                    <a:pt x="119348" y="0"/>
                  </a:cubicBez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8" name="Freeform: Shape 3157">
              <a:extLst>
                <a:ext uri="{FF2B5EF4-FFF2-40B4-BE49-F238E27FC236}">
                  <a16:creationId xmlns:a16="http://schemas.microsoft.com/office/drawing/2014/main" id="{291F8BE9-EBBC-47A7-B85C-95D10B089EB8}"/>
                </a:ext>
              </a:extLst>
            </p:cNvPr>
            <p:cNvSpPr/>
            <p:nvPr/>
          </p:nvSpPr>
          <p:spPr>
            <a:xfrm>
              <a:off x="4498244" y="3125692"/>
              <a:ext cx="685800" cy="542925"/>
            </a:xfrm>
            <a:custGeom>
              <a:avLst/>
              <a:gdLst>
                <a:gd name="connsiteX0" fmla="*/ 694468 w 685800"/>
                <a:gd name="connsiteY0" fmla="*/ 547783 h 542925"/>
                <a:gd name="connsiteX1" fmla="*/ 617887 w 685800"/>
                <a:gd name="connsiteY1" fmla="*/ 540163 h 542925"/>
                <a:gd name="connsiteX2" fmla="*/ 562737 w 685800"/>
                <a:gd name="connsiteY2" fmla="*/ 544164 h 542925"/>
                <a:gd name="connsiteX3" fmla="*/ 0 w 685800"/>
                <a:gd name="connsiteY3" fmla="*/ 122111 h 542925"/>
                <a:gd name="connsiteX4" fmla="*/ 91154 w 685800"/>
                <a:gd name="connsiteY4" fmla="*/ 0 h 542925"/>
                <a:gd name="connsiteX5" fmla="*/ 682943 w 685800"/>
                <a:gd name="connsiteY5" fmla="*/ 44386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" h="542925">
                  <a:moveTo>
                    <a:pt x="694468" y="547783"/>
                  </a:moveTo>
                  <a:cubicBezTo>
                    <a:pt x="669254" y="542726"/>
                    <a:pt x="643603" y="540173"/>
                    <a:pt x="617887" y="540163"/>
                  </a:cubicBezTo>
                  <a:cubicBezTo>
                    <a:pt x="599431" y="540151"/>
                    <a:pt x="580998" y="541488"/>
                    <a:pt x="562737" y="544164"/>
                  </a:cubicBezTo>
                  <a:lnTo>
                    <a:pt x="0" y="122111"/>
                  </a:lnTo>
                  <a:cubicBezTo>
                    <a:pt x="33905" y="84158"/>
                    <a:pt x="64408" y="43297"/>
                    <a:pt x="91154" y="0"/>
                  </a:cubicBezTo>
                  <a:lnTo>
                    <a:pt x="682943" y="443865"/>
                  </a:lnTo>
                  <a:close/>
                </a:path>
              </a:pathLst>
            </a:custGeom>
            <a:solidFill>
              <a:srgbClr val="007A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59" name="Freeform: Shape 3158">
              <a:extLst>
                <a:ext uri="{FF2B5EF4-FFF2-40B4-BE49-F238E27FC236}">
                  <a16:creationId xmlns:a16="http://schemas.microsoft.com/office/drawing/2014/main" id="{5E1898ED-5F8D-4A83-A69C-5254EE7EA307}"/>
                </a:ext>
              </a:extLst>
            </p:cNvPr>
            <p:cNvSpPr/>
            <p:nvPr/>
          </p:nvSpPr>
          <p:spPr>
            <a:xfrm>
              <a:off x="4439713" y="625475"/>
              <a:ext cx="1828800" cy="1828800"/>
            </a:xfrm>
            <a:custGeom>
              <a:avLst/>
              <a:gdLst>
                <a:gd name="connsiteX0" fmla="*/ 1828800 w 1828800"/>
                <a:gd name="connsiteY0" fmla="*/ 914400 h 1828800"/>
                <a:gd name="connsiteX1" fmla="*/ 914400 w 1828800"/>
                <a:gd name="connsiteY1" fmla="*/ 1828800 h 1828800"/>
                <a:gd name="connsiteX2" fmla="*/ 0 w 1828800"/>
                <a:gd name="connsiteY2" fmla="*/ 914400 h 1828800"/>
                <a:gd name="connsiteX3" fmla="*/ 914400 w 1828800"/>
                <a:gd name="connsiteY3" fmla="*/ 0 h 1828800"/>
                <a:gd name="connsiteX4" fmla="*/ 1828800 w 1828800"/>
                <a:gd name="connsiteY4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00" h="1828800">
                  <a:moveTo>
                    <a:pt x="1828800" y="914400"/>
                  </a:moveTo>
                  <a:cubicBezTo>
                    <a:pt x="1828800" y="1419409"/>
                    <a:pt x="1419409" y="1828800"/>
                    <a:pt x="914400" y="1828800"/>
                  </a:cubicBezTo>
                  <a:cubicBezTo>
                    <a:pt x="409391" y="1828800"/>
                    <a:pt x="0" y="1419409"/>
                    <a:pt x="0" y="914400"/>
                  </a:cubicBezTo>
                  <a:cubicBezTo>
                    <a:pt x="0" y="409391"/>
                    <a:pt x="409391" y="0"/>
                    <a:pt x="914400" y="0"/>
                  </a:cubicBezTo>
                  <a:cubicBezTo>
                    <a:pt x="1419409" y="0"/>
                    <a:pt x="1828800" y="409391"/>
                    <a:pt x="1828800" y="914400"/>
                  </a:cubicBezTo>
                  <a:close/>
                </a:path>
              </a:pathLst>
            </a:custGeom>
            <a:solidFill>
              <a:srgbClr val="F7BA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0" name="Freeform: Shape 3159">
              <a:extLst>
                <a:ext uri="{FF2B5EF4-FFF2-40B4-BE49-F238E27FC236}">
                  <a16:creationId xmlns:a16="http://schemas.microsoft.com/office/drawing/2014/main" id="{D41D6041-A39D-40C8-B704-4ABF11652B5E}"/>
                </a:ext>
              </a:extLst>
            </p:cNvPr>
            <p:cNvSpPr/>
            <p:nvPr/>
          </p:nvSpPr>
          <p:spPr>
            <a:xfrm>
              <a:off x="5285533" y="10064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1" name="Freeform: Shape 3160">
              <a:extLst>
                <a:ext uri="{FF2B5EF4-FFF2-40B4-BE49-F238E27FC236}">
                  <a16:creationId xmlns:a16="http://schemas.microsoft.com/office/drawing/2014/main" id="{7FEC8034-D1F4-4A34-8485-B234B48588D2}"/>
                </a:ext>
              </a:extLst>
            </p:cNvPr>
            <p:cNvSpPr/>
            <p:nvPr/>
          </p:nvSpPr>
          <p:spPr>
            <a:xfrm>
              <a:off x="4962228" y="1140365"/>
              <a:ext cx="304800" cy="304800"/>
            </a:xfrm>
            <a:custGeom>
              <a:avLst/>
              <a:gdLst>
                <a:gd name="connsiteX0" fmla="*/ 237856 w 304800"/>
                <a:gd name="connsiteY0" fmla="*/ 314061 h 304800"/>
                <a:gd name="connsiteX1" fmla="*/ 183973 w 304800"/>
                <a:gd name="connsiteY1" fmla="*/ 291753 h 304800"/>
                <a:gd name="connsiteX2" fmla="*/ 22324 w 304800"/>
                <a:gd name="connsiteY2" fmla="*/ 130105 h 304800"/>
                <a:gd name="connsiteX3" fmla="*/ 22320 w 304800"/>
                <a:gd name="connsiteY3" fmla="*/ 22324 h 304800"/>
                <a:gd name="connsiteX4" fmla="*/ 130100 w 304800"/>
                <a:gd name="connsiteY4" fmla="*/ 22320 h 304800"/>
                <a:gd name="connsiteX5" fmla="*/ 291749 w 304800"/>
                <a:gd name="connsiteY5" fmla="*/ 183968 h 304800"/>
                <a:gd name="connsiteX6" fmla="*/ 291752 w 304800"/>
                <a:gd name="connsiteY6" fmla="*/ 291731 h 304800"/>
                <a:gd name="connsiteX7" fmla="*/ 237856 w 304800"/>
                <a:gd name="connsiteY7" fmla="*/ 31405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237856" y="314061"/>
                  </a:moveTo>
                  <a:cubicBezTo>
                    <a:pt x="217644" y="314084"/>
                    <a:pt x="198254" y="306057"/>
                    <a:pt x="183973" y="291753"/>
                  </a:cubicBezTo>
                  <a:lnTo>
                    <a:pt x="22324" y="130105"/>
                  </a:lnTo>
                  <a:cubicBezTo>
                    <a:pt x="-7440" y="100343"/>
                    <a:pt x="-7442" y="52088"/>
                    <a:pt x="22320" y="22324"/>
                  </a:cubicBezTo>
                  <a:cubicBezTo>
                    <a:pt x="52081" y="-7440"/>
                    <a:pt x="100336" y="-7442"/>
                    <a:pt x="130100" y="22320"/>
                  </a:cubicBezTo>
                  <a:lnTo>
                    <a:pt x="291749" y="183968"/>
                  </a:lnTo>
                  <a:cubicBezTo>
                    <a:pt x="321507" y="213726"/>
                    <a:pt x="321509" y="261973"/>
                    <a:pt x="291752" y="291731"/>
                  </a:cubicBezTo>
                  <a:cubicBezTo>
                    <a:pt x="277458" y="306026"/>
                    <a:pt x="258071" y="314055"/>
                    <a:pt x="237856" y="314051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2" name="Freeform: Shape 3161">
              <a:extLst>
                <a:ext uri="{FF2B5EF4-FFF2-40B4-BE49-F238E27FC236}">
                  <a16:creationId xmlns:a16="http://schemas.microsoft.com/office/drawing/2014/main" id="{00D3A556-55DA-4D69-AE1E-B2E0CF61B5CF}"/>
                </a:ext>
              </a:extLst>
            </p:cNvPr>
            <p:cNvSpPr/>
            <p:nvPr/>
          </p:nvSpPr>
          <p:spPr>
            <a:xfrm>
              <a:off x="4828333" y="14636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3" name="Freeform: Shape 3162">
              <a:extLst>
                <a:ext uri="{FF2B5EF4-FFF2-40B4-BE49-F238E27FC236}">
                  <a16:creationId xmlns:a16="http://schemas.microsoft.com/office/drawing/2014/main" id="{6F7CD4F5-9B30-4A96-9093-B43EFABCF493}"/>
                </a:ext>
              </a:extLst>
            </p:cNvPr>
            <p:cNvSpPr/>
            <p:nvPr/>
          </p:nvSpPr>
          <p:spPr>
            <a:xfrm>
              <a:off x="4962195" y="1625310"/>
              <a:ext cx="304800" cy="304800"/>
            </a:xfrm>
            <a:custGeom>
              <a:avLst/>
              <a:gdLst>
                <a:gd name="connsiteX0" fmla="*/ 76212 w 304800"/>
                <a:gd name="connsiteY0" fmla="*/ 314053 h 304800"/>
                <a:gd name="connsiteX1" fmla="*/ 0 w 304800"/>
                <a:gd name="connsiteY1" fmla="*/ 237865 h 304800"/>
                <a:gd name="connsiteX2" fmla="*/ 22320 w 304800"/>
                <a:gd name="connsiteY2" fmla="*/ 183970 h 304800"/>
                <a:gd name="connsiteX3" fmla="*/ 183969 w 304800"/>
                <a:gd name="connsiteY3" fmla="*/ 22321 h 304800"/>
                <a:gd name="connsiteX4" fmla="*/ 291744 w 304800"/>
                <a:gd name="connsiteY4" fmla="*/ 22321 h 304800"/>
                <a:gd name="connsiteX5" fmla="*/ 291744 w 304800"/>
                <a:gd name="connsiteY5" fmla="*/ 130096 h 304800"/>
                <a:gd name="connsiteX6" fmla="*/ 130133 w 304800"/>
                <a:gd name="connsiteY6" fmla="*/ 291755 h 304800"/>
                <a:gd name="connsiteX7" fmla="*/ 76212 w 304800"/>
                <a:gd name="connsiteY7" fmla="*/ 31405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12" y="314053"/>
                  </a:moveTo>
                  <a:cubicBezTo>
                    <a:pt x="34128" y="314060"/>
                    <a:pt x="7" y="279949"/>
                    <a:pt x="0" y="237865"/>
                  </a:cubicBezTo>
                  <a:cubicBezTo>
                    <a:pt x="-3" y="217651"/>
                    <a:pt x="8026" y="198263"/>
                    <a:pt x="22320" y="183970"/>
                  </a:cubicBezTo>
                  <a:lnTo>
                    <a:pt x="183969" y="22321"/>
                  </a:lnTo>
                  <a:cubicBezTo>
                    <a:pt x="213730" y="-7440"/>
                    <a:pt x="261983" y="-7440"/>
                    <a:pt x="291744" y="22321"/>
                  </a:cubicBezTo>
                  <a:cubicBezTo>
                    <a:pt x="321505" y="52082"/>
                    <a:pt x="321505" y="100335"/>
                    <a:pt x="291744" y="130096"/>
                  </a:cubicBezTo>
                  <a:lnTo>
                    <a:pt x="130133" y="291755"/>
                  </a:lnTo>
                  <a:cubicBezTo>
                    <a:pt x="115843" y="306066"/>
                    <a:pt x="96437" y="314091"/>
                    <a:pt x="76212" y="314053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4" name="Freeform: Shape 3163">
              <a:extLst>
                <a:ext uri="{FF2B5EF4-FFF2-40B4-BE49-F238E27FC236}">
                  <a16:creationId xmlns:a16="http://schemas.microsoft.com/office/drawing/2014/main" id="{9E3CE2CB-7B56-4D7E-822E-85704B9DECCC}"/>
                </a:ext>
              </a:extLst>
            </p:cNvPr>
            <p:cNvSpPr/>
            <p:nvPr/>
          </p:nvSpPr>
          <p:spPr>
            <a:xfrm>
              <a:off x="5285533" y="1692275"/>
              <a:ext cx="152400" cy="381000"/>
            </a:xfrm>
            <a:custGeom>
              <a:avLst/>
              <a:gdLst>
                <a:gd name="connsiteX0" fmla="*/ 76200 w 152400"/>
                <a:gd name="connsiteY0" fmla="*/ 381000 h 381000"/>
                <a:gd name="connsiteX1" fmla="*/ 0 w 152400"/>
                <a:gd name="connsiteY1" fmla="*/ 304800 h 381000"/>
                <a:gd name="connsiteX2" fmla="*/ 0 w 152400"/>
                <a:gd name="connsiteY2" fmla="*/ 76200 h 381000"/>
                <a:gd name="connsiteX3" fmla="*/ 76200 w 152400"/>
                <a:gd name="connsiteY3" fmla="*/ 0 h 381000"/>
                <a:gd name="connsiteX4" fmla="*/ 152400 w 152400"/>
                <a:gd name="connsiteY4" fmla="*/ 76200 h 381000"/>
                <a:gd name="connsiteX5" fmla="*/ 152400 w 152400"/>
                <a:gd name="connsiteY5" fmla="*/ 304800 h 381000"/>
                <a:gd name="connsiteX6" fmla="*/ 76200 w 152400"/>
                <a:gd name="connsiteY6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81000">
                  <a:moveTo>
                    <a:pt x="76200" y="381000"/>
                  </a:moveTo>
                  <a:cubicBezTo>
                    <a:pt x="34116" y="381000"/>
                    <a:pt x="0" y="346884"/>
                    <a:pt x="0" y="304800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lnTo>
                    <a:pt x="152400" y="304800"/>
                  </a:lnTo>
                  <a:cubicBezTo>
                    <a:pt x="152400" y="346884"/>
                    <a:pt x="118284" y="381000"/>
                    <a:pt x="76200" y="3810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5" name="Freeform: Shape 3164">
              <a:extLst>
                <a:ext uri="{FF2B5EF4-FFF2-40B4-BE49-F238E27FC236}">
                  <a16:creationId xmlns:a16="http://schemas.microsoft.com/office/drawing/2014/main" id="{3604A510-4F15-4D49-AD96-EA6831E21E62}"/>
                </a:ext>
              </a:extLst>
            </p:cNvPr>
            <p:cNvSpPr/>
            <p:nvPr/>
          </p:nvSpPr>
          <p:spPr>
            <a:xfrm>
              <a:off x="5447167" y="1625314"/>
              <a:ext cx="304800" cy="304800"/>
            </a:xfrm>
            <a:custGeom>
              <a:avLst/>
              <a:gdLst>
                <a:gd name="connsiteX0" fmla="*/ 237854 w 304800"/>
                <a:gd name="connsiteY0" fmla="*/ 314049 h 304800"/>
                <a:gd name="connsiteX1" fmla="*/ 183962 w 304800"/>
                <a:gd name="connsiteY1" fmla="*/ 291742 h 304800"/>
                <a:gd name="connsiteX2" fmla="*/ 22322 w 304800"/>
                <a:gd name="connsiteY2" fmla="*/ 130093 h 304800"/>
                <a:gd name="connsiteX3" fmla="*/ 22318 w 304800"/>
                <a:gd name="connsiteY3" fmla="*/ 22322 h 304800"/>
                <a:gd name="connsiteX4" fmla="*/ 130089 w 304800"/>
                <a:gd name="connsiteY4" fmla="*/ 22318 h 304800"/>
                <a:gd name="connsiteX5" fmla="*/ 291737 w 304800"/>
                <a:gd name="connsiteY5" fmla="*/ 183966 h 304800"/>
                <a:gd name="connsiteX6" fmla="*/ 291740 w 304800"/>
                <a:gd name="connsiteY6" fmla="*/ 291729 h 304800"/>
                <a:gd name="connsiteX7" fmla="*/ 237854 w 304800"/>
                <a:gd name="connsiteY7" fmla="*/ 314049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237854" y="314049"/>
                  </a:moveTo>
                  <a:cubicBezTo>
                    <a:pt x="217638" y="314075"/>
                    <a:pt x="198245" y="306048"/>
                    <a:pt x="183962" y="291742"/>
                  </a:cubicBezTo>
                  <a:lnTo>
                    <a:pt x="22322" y="130093"/>
                  </a:lnTo>
                  <a:cubicBezTo>
                    <a:pt x="-7439" y="100334"/>
                    <a:pt x="-7441" y="52084"/>
                    <a:pt x="22318" y="22322"/>
                  </a:cubicBezTo>
                  <a:cubicBezTo>
                    <a:pt x="52076" y="-7439"/>
                    <a:pt x="100327" y="-7441"/>
                    <a:pt x="130089" y="22318"/>
                  </a:cubicBezTo>
                  <a:lnTo>
                    <a:pt x="291737" y="183966"/>
                  </a:lnTo>
                  <a:cubicBezTo>
                    <a:pt x="321495" y="213724"/>
                    <a:pt x="321497" y="261971"/>
                    <a:pt x="291740" y="291729"/>
                  </a:cubicBezTo>
                  <a:cubicBezTo>
                    <a:pt x="277449" y="306021"/>
                    <a:pt x="258065" y="314050"/>
                    <a:pt x="237854" y="314049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6" name="Freeform: Shape 3165">
              <a:extLst>
                <a:ext uri="{FF2B5EF4-FFF2-40B4-BE49-F238E27FC236}">
                  <a16:creationId xmlns:a16="http://schemas.microsoft.com/office/drawing/2014/main" id="{A3A87D2A-AEAD-4E49-B3B9-B3BF890CD31A}"/>
                </a:ext>
              </a:extLst>
            </p:cNvPr>
            <p:cNvSpPr/>
            <p:nvPr/>
          </p:nvSpPr>
          <p:spPr>
            <a:xfrm>
              <a:off x="5514133" y="14636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7" name="Freeform: Shape 3166">
              <a:extLst>
                <a:ext uri="{FF2B5EF4-FFF2-40B4-BE49-F238E27FC236}">
                  <a16:creationId xmlns:a16="http://schemas.microsoft.com/office/drawing/2014/main" id="{5475557F-A6D1-43E6-B909-EFFC1CA39A60}"/>
                </a:ext>
              </a:extLst>
            </p:cNvPr>
            <p:cNvSpPr/>
            <p:nvPr/>
          </p:nvSpPr>
          <p:spPr>
            <a:xfrm>
              <a:off x="5447169" y="1140364"/>
              <a:ext cx="304800" cy="304800"/>
            </a:xfrm>
            <a:custGeom>
              <a:avLst/>
              <a:gdLst>
                <a:gd name="connsiteX0" fmla="*/ 76203 w 304800"/>
                <a:gd name="connsiteY0" fmla="*/ 314062 h 304800"/>
                <a:gd name="connsiteX1" fmla="*/ 0 w 304800"/>
                <a:gd name="connsiteY1" fmla="*/ 237865 h 304800"/>
                <a:gd name="connsiteX2" fmla="*/ 22320 w 304800"/>
                <a:gd name="connsiteY2" fmla="*/ 183979 h 304800"/>
                <a:gd name="connsiteX3" fmla="*/ 183959 w 304800"/>
                <a:gd name="connsiteY3" fmla="*/ 22321 h 304800"/>
                <a:gd name="connsiteX4" fmla="*/ 291735 w 304800"/>
                <a:gd name="connsiteY4" fmla="*/ 22321 h 304800"/>
                <a:gd name="connsiteX5" fmla="*/ 291735 w 304800"/>
                <a:gd name="connsiteY5" fmla="*/ 130096 h 304800"/>
                <a:gd name="connsiteX6" fmla="*/ 130086 w 304800"/>
                <a:gd name="connsiteY6" fmla="*/ 291745 h 304800"/>
                <a:gd name="connsiteX7" fmla="*/ 76203 w 304800"/>
                <a:gd name="connsiteY7" fmla="*/ 31406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800" h="304800">
                  <a:moveTo>
                    <a:pt x="76203" y="314062"/>
                  </a:moveTo>
                  <a:cubicBezTo>
                    <a:pt x="34119" y="314064"/>
                    <a:pt x="2" y="279949"/>
                    <a:pt x="0" y="237865"/>
                  </a:cubicBezTo>
                  <a:cubicBezTo>
                    <a:pt x="-1" y="217654"/>
                    <a:pt x="8028" y="198270"/>
                    <a:pt x="22320" y="183979"/>
                  </a:cubicBezTo>
                  <a:lnTo>
                    <a:pt x="183959" y="22321"/>
                  </a:lnTo>
                  <a:cubicBezTo>
                    <a:pt x="213721" y="-7440"/>
                    <a:pt x="261974" y="-7440"/>
                    <a:pt x="291735" y="22321"/>
                  </a:cubicBezTo>
                  <a:cubicBezTo>
                    <a:pt x="321496" y="52082"/>
                    <a:pt x="321496" y="100335"/>
                    <a:pt x="291735" y="130096"/>
                  </a:cubicBezTo>
                  <a:lnTo>
                    <a:pt x="130086" y="291745"/>
                  </a:lnTo>
                  <a:cubicBezTo>
                    <a:pt x="115809" y="306056"/>
                    <a:pt x="96418" y="314087"/>
                    <a:pt x="76203" y="314062"/>
                  </a:cubicBezTo>
                  <a:close/>
                </a:path>
              </a:pathLst>
            </a:custGeom>
            <a:solidFill>
              <a:srgbClr val="C75B9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8" name="Freeform: Shape 3167">
              <a:extLst>
                <a:ext uri="{FF2B5EF4-FFF2-40B4-BE49-F238E27FC236}">
                  <a16:creationId xmlns:a16="http://schemas.microsoft.com/office/drawing/2014/main" id="{7460F3E0-A049-4E92-BB93-E09F3C4DA54C}"/>
                </a:ext>
              </a:extLst>
            </p:cNvPr>
            <p:cNvSpPr/>
            <p:nvPr/>
          </p:nvSpPr>
          <p:spPr>
            <a:xfrm>
              <a:off x="5133133" y="13112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69" name="Freeform: Shape 3168">
              <a:extLst>
                <a:ext uri="{FF2B5EF4-FFF2-40B4-BE49-F238E27FC236}">
                  <a16:creationId xmlns:a16="http://schemas.microsoft.com/office/drawing/2014/main" id="{9DD25B64-CDF5-4A6B-8BA2-E4CB70EB48BC}"/>
                </a:ext>
              </a:extLst>
            </p:cNvPr>
            <p:cNvSpPr/>
            <p:nvPr/>
          </p:nvSpPr>
          <p:spPr>
            <a:xfrm>
              <a:off x="5209333" y="854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0" name="Freeform: Shape 3169">
              <a:extLst>
                <a:ext uri="{FF2B5EF4-FFF2-40B4-BE49-F238E27FC236}">
                  <a16:creationId xmlns:a16="http://schemas.microsoft.com/office/drawing/2014/main" id="{3B4B55D0-E7DB-4F64-81EB-78DDA03FE894}"/>
                </a:ext>
              </a:extLst>
            </p:cNvPr>
            <p:cNvSpPr/>
            <p:nvPr/>
          </p:nvSpPr>
          <p:spPr>
            <a:xfrm>
              <a:off x="4832162" y="10103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1" name="Freeform: Shape 3170">
              <a:extLst>
                <a:ext uri="{FF2B5EF4-FFF2-40B4-BE49-F238E27FC236}">
                  <a16:creationId xmlns:a16="http://schemas.microsoft.com/office/drawing/2014/main" id="{35D5C866-D05C-41BE-97AE-7091850DA3C9}"/>
                </a:ext>
              </a:extLst>
            </p:cNvPr>
            <p:cNvSpPr/>
            <p:nvPr/>
          </p:nvSpPr>
          <p:spPr>
            <a:xfrm>
              <a:off x="4675933" y="1387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2" name="Freeform: Shape 3171">
              <a:extLst>
                <a:ext uri="{FF2B5EF4-FFF2-40B4-BE49-F238E27FC236}">
                  <a16:creationId xmlns:a16="http://schemas.microsoft.com/office/drawing/2014/main" id="{C0627E24-B31C-4695-A0BB-D05EC6D68F7B}"/>
                </a:ext>
              </a:extLst>
            </p:cNvPr>
            <p:cNvSpPr/>
            <p:nvPr/>
          </p:nvSpPr>
          <p:spPr>
            <a:xfrm>
              <a:off x="4832162" y="17646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3" name="Freeform: Shape 3172">
              <a:extLst>
                <a:ext uri="{FF2B5EF4-FFF2-40B4-BE49-F238E27FC236}">
                  <a16:creationId xmlns:a16="http://schemas.microsoft.com/office/drawing/2014/main" id="{79E17918-C23E-445D-92D3-189E17121A55}"/>
                </a:ext>
              </a:extLst>
            </p:cNvPr>
            <p:cNvSpPr/>
            <p:nvPr/>
          </p:nvSpPr>
          <p:spPr>
            <a:xfrm>
              <a:off x="5209333" y="1920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4" name="Freeform: Shape 3173">
              <a:extLst>
                <a:ext uri="{FF2B5EF4-FFF2-40B4-BE49-F238E27FC236}">
                  <a16:creationId xmlns:a16="http://schemas.microsoft.com/office/drawing/2014/main" id="{BA682461-8583-4B4D-B698-4CC8C1F774CF}"/>
                </a:ext>
              </a:extLst>
            </p:cNvPr>
            <p:cNvSpPr/>
            <p:nvPr/>
          </p:nvSpPr>
          <p:spPr>
            <a:xfrm>
              <a:off x="5586504" y="1764646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5" name="Freeform: Shape 3174">
              <a:extLst>
                <a:ext uri="{FF2B5EF4-FFF2-40B4-BE49-F238E27FC236}">
                  <a16:creationId xmlns:a16="http://schemas.microsoft.com/office/drawing/2014/main" id="{04541A06-4952-40FC-AD37-D0C0EAED30FC}"/>
                </a:ext>
              </a:extLst>
            </p:cNvPr>
            <p:cNvSpPr/>
            <p:nvPr/>
          </p:nvSpPr>
          <p:spPr>
            <a:xfrm>
              <a:off x="5742733" y="13874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6" name="Freeform: Shape 3175">
              <a:extLst>
                <a:ext uri="{FF2B5EF4-FFF2-40B4-BE49-F238E27FC236}">
                  <a16:creationId xmlns:a16="http://schemas.microsoft.com/office/drawing/2014/main" id="{9C5A370D-390E-4C88-AA56-F99FE7B5B400}"/>
                </a:ext>
              </a:extLst>
            </p:cNvPr>
            <p:cNvSpPr/>
            <p:nvPr/>
          </p:nvSpPr>
          <p:spPr>
            <a:xfrm>
              <a:off x="5586504" y="1010304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F388A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7" name="Freeform: Shape 3176">
              <a:extLst>
                <a:ext uri="{FF2B5EF4-FFF2-40B4-BE49-F238E27FC236}">
                  <a16:creationId xmlns:a16="http://schemas.microsoft.com/office/drawing/2014/main" id="{3F7168AD-A3A5-4C97-BCB8-23B9DE754589}"/>
                </a:ext>
              </a:extLst>
            </p:cNvPr>
            <p:cNvSpPr/>
            <p:nvPr/>
          </p:nvSpPr>
          <p:spPr>
            <a:xfrm>
              <a:off x="3821112" y="2911475"/>
              <a:ext cx="457200" cy="457200"/>
            </a:xfrm>
            <a:custGeom>
              <a:avLst/>
              <a:gdLst>
                <a:gd name="connsiteX0" fmla="*/ 228600 w 457200"/>
                <a:gd name="connsiteY0" fmla="*/ 4572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0 w 457200"/>
                <a:gd name="connsiteY3" fmla="*/ 0 h 457200"/>
                <a:gd name="connsiteX4" fmla="*/ 228600 w 457200"/>
                <a:gd name="connsiteY4" fmla="*/ 152400 h 457200"/>
                <a:gd name="connsiteX5" fmla="*/ 457200 w 457200"/>
                <a:gd name="connsiteY5" fmla="*/ 0 h 457200"/>
                <a:gd name="connsiteX6" fmla="*/ 457200 w 457200"/>
                <a:gd name="connsiteY6" fmla="*/ 228600 h 457200"/>
                <a:gd name="connsiteX7" fmla="*/ 228600 w 457200"/>
                <a:gd name="connsiteY7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200" h="457200">
                  <a:moveTo>
                    <a:pt x="228600" y="457200"/>
                  </a:moveTo>
                  <a:lnTo>
                    <a:pt x="228600" y="457200"/>
                  </a:lnTo>
                  <a:cubicBezTo>
                    <a:pt x="102348" y="457200"/>
                    <a:pt x="0" y="354852"/>
                    <a:pt x="0" y="228600"/>
                  </a:cubicBezTo>
                  <a:lnTo>
                    <a:pt x="0" y="0"/>
                  </a:lnTo>
                  <a:lnTo>
                    <a:pt x="228600" y="152400"/>
                  </a:lnTo>
                  <a:lnTo>
                    <a:pt x="457200" y="0"/>
                  </a:lnTo>
                  <a:lnTo>
                    <a:pt x="457200" y="228600"/>
                  </a:lnTo>
                  <a:cubicBezTo>
                    <a:pt x="457200" y="354852"/>
                    <a:pt x="354852" y="457200"/>
                    <a:pt x="228600" y="457200"/>
                  </a:cubicBez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8" name="Freeform: Shape 3177">
              <a:extLst>
                <a:ext uri="{FF2B5EF4-FFF2-40B4-BE49-F238E27FC236}">
                  <a16:creationId xmlns:a16="http://schemas.microsoft.com/office/drawing/2014/main" id="{B4AA25D6-A90F-4769-B436-4EFA7EC5F602}"/>
                </a:ext>
              </a:extLst>
            </p:cNvPr>
            <p:cNvSpPr/>
            <p:nvPr/>
          </p:nvSpPr>
          <p:spPr>
            <a:xfrm>
              <a:off x="3821112" y="3368675"/>
              <a:ext cx="457200" cy="762000"/>
            </a:xfrm>
            <a:custGeom>
              <a:avLst/>
              <a:gdLst>
                <a:gd name="connsiteX0" fmla="*/ 241678 w 457200"/>
                <a:gd name="connsiteY0" fmla="*/ 748922 h 762000"/>
                <a:gd name="connsiteX1" fmla="*/ 228600 w 457200"/>
                <a:gd name="connsiteY1" fmla="*/ 762000 h 762000"/>
                <a:gd name="connsiteX2" fmla="*/ 215522 w 457200"/>
                <a:gd name="connsiteY2" fmla="*/ 748922 h 762000"/>
                <a:gd name="connsiteX3" fmla="*/ 0 w 457200"/>
                <a:gd name="connsiteY3" fmla="*/ 228600 h 762000"/>
                <a:gd name="connsiteX4" fmla="*/ 0 w 457200"/>
                <a:gd name="connsiteY4" fmla="*/ 228600 h 762000"/>
                <a:gd name="connsiteX5" fmla="*/ 228600 w 457200"/>
                <a:gd name="connsiteY5" fmla="*/ 0 h 762000"/>
                <a:gd name="connsiteX6" fmla="*/ 228600 w 457200"/>
                <a:gd name="connsiteY6" fmla="*/ 0 h 762000"/>
                <a:gd name="connsiteX7" fmla="*/ 457200 w 457200"/>
                <a:gd name="connsiteY7" fmla="*/ 228600 h 762000"/>
                <a:gd name="connsiteX8" fmla="*/ 457200 w 457200"/>
                <a:gd name="connsiteY8" fmla="*/ 228600 h 762000"/>
                <a:gd name="connsiteX9" fmla="*/ 241678 w 457200"/>
                <a:gd name="connsiteY9" fmla="*/ 748922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762000">
                  <a:moveTo>
                    <a:pt x="241678" y="748922"/>
                  </a:moveTo>
                  <a:lnTo>
                    <a:pt x="228600" y="762000"/>
                  </a:lnTo>
                  <a:lnTo>
                    <a:pt x="215522" y="748922"/>
                  </a:lnTo>
                  <a:cubicBezTo>
                    <a:pt x="77525" y="610924"/>
                    <a:pt x="-1" y="423758"/>
                    <a:pt x="0" y="228600"/>
                  </a:cubicBezTo>
                  <a:lnTo>
                    <a:pt x="0" y="228600"/>
                  </a:lnTo>
                  <a:cubicBezTo>
                    <a:pt x="0" y="102348"/>
                    <a:pt x="102348" y="0"/>
                    <a:pt x="228600" y="0"/>
                  </a:cubicBezTo>
                  <a:lnTo>
                    <a:pt x="228600" y="0"/>
                  </a:lnTo>
                  <a:cubicBezTo>
                    <a:pt x="354852" y="0"/>
                    <a:pt x="457200" y="102348"/>
                    <a:pt x="457200" y="228600"/>
                  </a:cubicBezTo>
                  <a:lnTo>
                    <a:pt x="457200" y="228600"/>
                  </a:lnTo>
                  <a:cubicBezTo>
                    <a:pt x="457201" y="423758"/>
                    <a:pt x="379675" y="610924"/>
                    <a:pt x="241678" y="748922"/>
                  </a:cubicBez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79" name="Freeform: Shape 3178">
              <a:extLst>
                <a:ext uri="{FF2B5EF4-FFF2-40B4-BE49-F238E27FC236}">
                  <a16:creationId xmlns:a16="http://schemas.microsoft.com/office/drawing/2014/main" id="{C258CD54-8493-4119-8E7D-2F85D157837A}"/>
                </a:ext>
              </a:extLst>
            </p:cNvPr>
            <p:cNvSpPr/>
            <p:nvPr/>
          </p:nvSpPr>
          <p:spPr>
            <a:xfrm>
              <a:off x="2906712" y="3125692"/>
              <a:ext cx="685800" cy="542925"/>
            </a:xfrm>
            <a:custGeom>
              <a:avLst/>
              <a:gdLst>
                <a:gd name="connsiteX0" fmla="*/ 694468 w 685800"/>
                <a:gd name="connsiteY0" fmla="*/ 122111 h 542925"/>
                <a:gd name="connsiteX1" fmla="*/ 131826 w 685800"/>
                <a:gd name="connsiteY1" fmla="*/ 544163 h 542925"/>
                <a:gd name="connsiteX2" fmla="*/ 131731 w 685800"/>
                <a:gd name="connsiteY2" fmla="*/ 544163 h 542925"/>
                <a:gd name="connsiteX3" fmla="*/ 76581 w 685800"/>
                <a:gd name="connsiteY3" fmla="*/ 540163 h 542925"/>
                <a:gd name="connsiteX4" fmla="*/ 0 w 685800"/>
                <a:gd name="connsiteY4" fmla="*/ 547783 h 542925"/>
                <a:gd name="connsiteX5" fmla="*/ 11525 w 685800"/>
                <a:gd name="connsiteY5" fmla="*/ 443865 h 542925"/>
                <a:gd name="connsiteX6" fmla="*/ 603313 w 685800"/>
                <a:gd name="connsiteY6" fmla="*/ 0 h 542925"/>
                <a:gd name="connsiteX7" fmla="*/ 694468 w 685800"/>
                <a:gd name="connsiteY7" fmla="*/ 122111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5800" h="542925">
                  <a:moveTo>
                    <a:pt x="694468" y="122111"/>
                  </a:moveTo>
                  <a:lnTo>
                    <a:pt x="131826" y="544163"/>
                  </a:lnTo>
                  <a:lnTo>
                    <a:pt x="131731" y="544163"/>
                  </a:lnTo>
                  <a:cubicBezTo>
                    <a:pt x="113470" y="541488"/>
                    <a:pt x="95037" y="540151"/>
                    <a:pt x="76581" y="540163"/>
                  </a:cubicBezTo>
                  <a:cubicBezTo>
                    <a:pt x="50865" y="540173"/>
                    <a:pt x="25214" y="542726"/>
                    <a:pt x="0" y="547783"/>
                  </a:cubicBezTo>
                  <a:lnTo>
                    <a:pt x="11525" y="443865"/>
                  </a:lnTo>
                  <a:lnTo>
                    <a:pt x="603313" y="0"/>
                  </a:lnTo>
                  <a:cubicBezTo>
                    <a:pt x="630060" y="43297"/>
                    <a:pt x="660562" y="84158"/>
                    <a:pt x="694468" y="122111"/>
                  </a:cubicBez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0" name="Freeform: Shape 3179">
              <a:extLst>
                <a:ext uri="{FF2B5EF4-FFF2-40B4-BE49-F238E27FC236}">
                  <a16:creationId xmlns:a16="http://schemas.microsoft.com/office/drawing/2014/main" id="{428B8E5A-920A-4296-8DA5-CDC8CBAF0D3A}"/>
                </a:ext>
              </a:extLst>
            </p:cNvPr>
            <p:cNvSpPr/>
            <p:nvPr/>
          </p:nvSpPr>
          <p:spPr>
            <a:xfrm>
              <a:off x="3328955" y="3277616"/>
              <a:ext cx="419100" cy="695325"/>
            </a:xfrm>
            <a:custGeom>
              <a:avLst/>
              <a:gdLst>
                <a:gd name="connsiteX0" fmla="*/ 419481 w 419100"/>
                <a:gd name="connsiteY0" fmla="*/ 102108 h 695325"/>
                <a:gd name="connsiteX1" fmla="*/ 132398 w 419100"/>
                <a:gd name="connsiteY1" fmla="*/ 676275 h 695325"/>
                <a:gd name="connsiteX2" fmla="*/ 34957 w 419100"/>
                <a:gd name="connsiteY2" fmla="*/ 700659 h 695325"/>
                <a:gd name="connsiteX3" fmla="*/ 0 w 419100"/>
                <a:gd name="connsiteY3" fmla="*/ 600075 h 695325"/>
                <a:gd name="connsiteX4" fmla="*/ 300133 w 419100"/>
                <a:gd name="connsiteY4" fmla="*/ 0 h 695325"/>
                <a:gd name="connsiteX5" fmla="*/ 419481 w 419100"/>
                <a:gd name="connsiteY5" fmla="*/ 10210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695325">
                  <a:moveTo>
                    <a:pt x="419481" y="102108"/>
                  </a:moveTo>
                  <a:lnTo>
                    <a:pt x="132398" y="676275"/>
                  </a:lnTo>
                  <a:lnTo>
                    <a:pt x="34957" y="700659"/>
                  </a:lnTo>
                  <a:cubicBezTo>
                    <a:pt x="28009" y="665677"/>
                    <a:pt x="16245" y="631826"/>
                    <a:pt x="0" y="600075"/>
                  </a:cubicBezTo>
                  <a:lnTo>
                    <a:pt x="300133" y="0"/>
                  </a:lnTo>
                  <a:cubicBezTo>
                    <a:pt x="336762" y="37558"/>
                    <a:pt x="376707" y="71733"/>
                    <a:pt x="419481" y="102108"/>
                  </a:cubicBez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1" name="Freeform: Shape 3180">
              <a:extLst>
                <a:ext uri="{FF2B5EF4-FFF2-40B4-BE49-F238E27FC236}">
                  <a16:creationId xmlns:a16="http://schemas.microsoft.com/office/drawing/2014/main" id="{B07F2942-A34E-44E5-8C74-FD1430929EDF}"/>
                </a:ext>
              </a:extLst>
            </p:cNvPr>
            <p:cNvSpPr/>
            <p:nvPr/>
          </p:nvSpPr>
          <p:spPr>
            <a:xfrm>
              <a:off x="4498244" y="3125692"/>
              <a:ext cx="685800" cy="542925"/>
            </a:xfrm>
            <a:custGeom>
              <a:avLst/>
              <a:gdLst>
                <a:gd name="connsiteX0" fmla="*/ 694468 w 685800"/>
                <a:gd name="connsiteY0" fmla="*/ 547783 h 542925"/>
                <a:gd name="connsiteX1" fmla="*/ 617887 w 685800"/>
                <a:gd name="connsiteY1" fmla="*/ 540163 h 542925"/>
                <a:gd name="connsiteX2" fmla="*/ 562737 w 685800"/>
                <a:gd name="connsiteY2" fmla="*/ 544164 h 542925"/>
                <a:gd name="connsiteX3" fmla="*/ 0 w 685800"/>
                <a:gd name="connsiteY3" fmla="*/ 122111 h 542925"/>
                <a:gd name="connsiteX4" fmla="*/ 91154 w 685800"/>
                <a:gd name="connsiteY4" fmla="*/ 0 h 542925"/>
                <a:gd name="connsiteX5" fmla="*/ 682943 w 685800"/>
                <a:gd name="connsiteY5" fmla="*/ 44386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" h="542925">
                  <a:moveTo>
                    <a:pt x="694468" y="547783"/>
                  </a:moveTo>
                  <a:cubicBezTo>
                    <a:pt x="669254" y="542726"/>
                    <a:pt x="643603" y="540173"/>
                    <a:pt x="617887" y="540163"/>
                  </a:cubicBezTo>
                  <a:cubicBezTo>
                    <a:pt x="599431" y="540151"/>
                    <a:pt x="580998" y="541488"/>
                    <a:pt x="562737" y="544164"/>
                  </a:cubicBezTo>
                  <a:lnTo>
                    <a:pt x="0" y="122111"/>
                  </a:lnTo>
                  <a:cubicBezTo>
                    <a:pt x="33905" y="84158"/>
                    <a:pt x="64408" y="43297"/>
                    <a:pt x="91154" y="0"/>
                  </a:cubicBezTo>
                  <a:lnTo>
                    <a:pt x="682943" y="443865"/>
                  </a:ln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2" name="Freeform: Shape 3181">
              <a:extLst>
                <a:ext uri="{FF2B5EF4-FFF2-40B4-BE49-F238E27FC236}">
                  <a16:creationId xmlns:a16="http://schemas.microsoft.com/office/drawing/2014/main" id="{D91C8C56-9F7D-4B73-ABCC-64BC7AD450DD}"/>
                </a:ext>
              </a:extLst>
            </p:cNvPr>
            <p:cNvSpPr/>
            <p:nvPr/>
          </p:nvSpPr>
          <p:spPr>
            <a:xfrm>
              <a:off x="4350988" y="3277616"/>
              <a:ext cx="419100" cy="695325"/>
            </a:xfrm>
            <a:custGeom>
              <a:avLst/>
              <a:gdLst>
                <a:gd name="connsiteX0" fmla="*/ 419481 w 419100"/>
                <a:gd name="connsiteY0" fmla="*/ 600075 h 695325"/>
                <a:gd name="connsiteX1" fmla="*/ 384524 w 419100"/>
                <a:gd name="connsiteY1" fmla="*/ 700659 h 695325"/>
                <a:gd name="connsiteX2" fmla="*/ 287084 w 419100"/>
                <a:gd name="connsiteY2" fmla="*/ 676275 h 695325"/>
                <a:gd name="connsiteX3" fmla="*/ 0 w 419100"/>
                <a:gd name="connsiteY3" fmla="*/ 102108 h 695325"/>
                <a:gd name="connsiteX4" fmla="*/ 93821 w 419100"/>
                <a:gd name="connsiteY4" fmla="*/ 25146 h 695325"/>
                <a:gd name="connsiteX5" fmla="*/ 119348 w 419100"/>
                <a:gd name="connsiteY5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695325">
                  <a:moveTo>
                    <a:pt x="419481" y="600075"/>
                  </a:moveTo>
                  <a:cubicBezTo>
                    <a:pt x="403236" y="631826"/>
                    <a:pt x="391472" y="665677"/>
                    <a:pt x="384524" y="700659"/>
                  </a:cubicBezTo>
                  <a:lnTo>
                    <a:pt x="287084" y="676275"/>
                  </a:lnTo>
                  <a:lnTo>
                    <a:pt x="0" y="102108"/>
                  </a:lnTo>
                  <a:cubicBezTo>
                    <a:pt x="33037" y="78683"/>
                    <a:pt x="64388" y="52965"/>
                    <a:pt x="93821" y="25146"/>
                  </a:cubicBezTo>
                  <a:cubicBezTo>
                    <a:pt x="102489" y="16954"/>
                    <a:pt x="111061" y="8572"/>
                    <a:pt x="119348" y="0"/>
                  </a:cubicBezTo>
                  <a:close/>
                </a:path>
              </a:pathLst>
            </a:custGeom>
            <a:solidFill>
              <a:srgbClr val="0860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3" name="Freeform: Shape 3182">
              <a:extLst>
                <a:ext uri="{FF2B5EF4-FFF2-40B4-BE49-F238E27FC236}">
                  <a16:creationId xmlns:a16="http://schemas.microsoft.com/office/drawing/2014/main" id="{FADBD84E-8581-4E79-9626-B4174DA96191}"/>
                </a:ext>
              </a:extLst>
            </p:cNvPr>
            <p:cNvSpPr/>
            <p:nvPr/>
          </p:nvSpPr>
          <p:spPr>
            <a:xfrm>
              <a:off x="6107103" y="3673475"/>
              <a:ext cx="1066800" cy="1295400"/>
            </a:xfrm>
            <a:custGeom>
              <a:avLst/>
              <a:gdLst>
                <a:gd name="connsiteX0" fmla="*/ 838209 w 1066800"/>
                <a:gd name="connsiteY0" fmla="*/ 0 h 1295400"/>
                <a:gd name="connsiteX1" fmla="*/ 228609 w 1066800"/>
                <a:gd name="connsiteY1" fmla="*/ 0 h 1295400"/>
                <a:gd name="connsiteX2" fmla="*/ 9 w 1066800"/>
                <a:gd name="connsiteY2" fmla="*/ 228600 h 1295400"/>
                <a:gd name="connsiteX3" fmla="*/ 9 w 1066800"/>
                <a:gd name="connsiteY3" fmla="*/ 491490 h 1295400"/>
                <a:gd name="connsiteX4" fmla="*/ 112165 w 1066800"/>
                <a:gd name="connsiteY4" fmla="*/ 609600 h 1295400"/>
                <a:gd name="connsiteX5" fmla="*/ 228589 w 1066800"/>
                <a:gd name="connsiteY5" fmla="*/ 497463 h 1295400"/>
                <a:gd name="connsiteX6" fmla="*/ 228609 w 1066800"/>
                <a:gd name="connsiteY6" fmla="*/ 495300 h 1295400"/>
                <a:gd name="connsiteX7" fmla="*/ 228609 w 1066800"/>
                <a:gd name="connsiteY7" fmla="*/ 1295400 h 1295400"/>
                <a:gd name="connsiteX8" fmla="*/ 838209 w 1066800"/>
                <a:gd name="connsiteY8" fmla="*/ 1295400 h 1295400"/>
                <a:gd name="connsiteX9" fmla="*/ 838209 w 1066800"/>
                <a:gd name="connsiteY9" fmla="*/ 495300 h 1295400"/>
                <a:gd name="connsiteX10" fmla="*/ 952489 w 1066800"/>
                <a:gd name="connsiteY10" fmla="*/ 609620 h 1295400"/>
                <a:gd name="connsiteX11" fmla="*/ 954652 w 1066800"/>
                <a:gd name="connsiteY11" fmla="*/ 609600 h 1295400"/>
                <a:gd name="connsiteX12" fmla="*/ 1066809 w 1066800"/>
                <a:gd name="connsiteY12" fmla="*/ 491490 h 1295400"/>
                <a:gd name="connsiteX13" fmla="*/ 1066809 w 1066800"/>
                <a:gd name="connsiteY13" fmla="*/ 228600 h 1295400"/>
                <a:gd name="connsiteX14" fmla="*/ 838209 w 1066800"/>
                <a:gd name="connsiteY14" fmla="*/ 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6800" h="1295400">
                  <a:moveTo>
                    <a:pt x="838209" y="0"/>
                  </a:moveTo>
                  <a:lnTo>
                    <a:pt x="228609" y="0"/>
                  </a:lnTo>
                  <a:cubicBezTo>
                    <a:pt x="102356" y="0"/>
                    <a:pt x="9" y="102348"/>
                    <a:pt x="9" y="228600"/>
                  </a:cubicBezTo>
                  <a:lnTo>
                    <a:pt x="9" y="491490"/>
                  </a:lnTo>
                  <a:cubicBezTo>
                    <a:pt x="-753" y="554734"/>
                    <a:pt x="48967" y="607093"/>
                    <a:pt x="112165" y="609600"/>
                  </a:cubicBezTo>
                  <a:cubicBezTo>
                    <a:pt x="175281" y="610784"/>
                    <a:pt x="227405" y="560578"/>
                    <a:pt x="228589" y="497463"/>
                  </a:cubicBezTo>
                  <a:cubicBezTo>
                    <a:pt x="228602" y="496742"/>
                    <a:pt x="228609" y="496021"/>
                    <a:pt x="228609" y="495300"/>
                  </a:cubicBezTo>
                  <a:lnTo>
                    <a:pt x="228609" y="1295400"/>
                  </a:lnTo>
                  <a:lnTo>
                    <a:pt x="838209" y="1295400"/>
                  </a:lnTo>
                  <a:lnTo>
                    <a:pt x="838209" y="495300"/>
                  </a:lnTo>
                  <a:cubicBezTo>
                    <a:pt x="838198" y="558426"/>
                    <a:pt x="889363" y="609609"/>
                    <a:pt x="952489" y="609620"/>
                  </a:cubicBezTo>
                  <a:cubicBezTo>
                    <a:pt x="953210" y="609620"/>
                    <a:pt x="953931" y="609613"/>
                    <a:pt x="954652" y="609600"/>
                  </a:cubicBezTo>
                  <a:cubicBezTo>
                    <a:pt x="1017851" y="607093"/>
                    <a:pt x="1067570" y="554734"/>
                    <a:pt x="1066809" y="491490"/>
                  </a:cubicBezTo>
                  <a:lnTo>
                    <a:pt x="1066809" y="228600"/>
                  </a:lnTo>
                  <a:cubicBezTo>
                    <a:pt x="1066809" y="102348"/>
                    <a:pt x="964461" y="0"/>
                    <a:pt x="838209" y="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4" name="Freeform: Shape 3183">
              <a:extLst>
                <a:ext uri="{FF2B5EF4-FFF2-40B4-BE49-F238E27FC236}">
                  <a16:creationId xmlns:a16="http://schemas.microsoft.com/office/drawing/2014/main" id="{CF58937F-6116-43FF-A98F-0F179BDACA64}"/>
                </a:ext>
              </a:extLst>
            </p:cNvPr>
            <p:cNvSpPr/>
            <p:nvPr/>
          </p:nvSpPr>
          <p:spPr>
            <a:xfrm>
              <a:off x="6335712" y="3063875"/>
              <a:ext cx="609600" cy="609600"/>
            </a:xfrm>
            <a:custGeom>
              <a:avLst/>
              <a:gdLst>
                <a:gd name="connsiteX0" fmla="*/ 609600 w 609600"/>
                <a:gd name="connsiteY0" fmla="*/ 304800 h 609600"/>
                <a:gd name="connsiteX1" fmla="*/ 304800 w 609600"/>
                <a:gd name="connsiteY1" fmla="*/ 609600 h 609600"/>
                <a:gd name="connsiteX2" fmla="*/ 0 w 609600"/>
                <a:gd name="connsiteY2" fmla="*/ 304800 h 609600"/>
                <a:gd name="connsiteX3" fmla="*/ 304800 w 609600"/>
                <a:gd name="connsiteY3" fmla="*/ 0 h 609600"/>
                <a:gd name="connsiteX4" fmla="*/ 609600 w 609600"/>
                <a:gd name="connsiteY4" fmla="*/ 3048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609600">
                  <a:moveTo>
                    <a:pt x="609600" y="304800"/>
                  </a:moveTo>
                  <a:cubicBezTo>
                    <a:pt x="609600" y="473137"/>
                    <a:pt x="473137" y="609600"/>
                    <a:pt x="304800" y="609600"/>
                  </a:cubicBezTo>
                  <a:cubicBezTo>
                    <a:pt x="136463" y="609600"/>
                    <a:pt x="0" y="473137"/>
                    <a:pt x="0" y="304800"/>
                  </a:cubicBezTo>
                  <a:cubicBezTo>
                    <a:pt x="0" y="136463"/>
                    <a:pt x="136463" y="0"/>
                    <a:pt x="304800" y="0"/>
                  </a:cubicBezTo>
                  <a:cubicBezTo>
                    <a:pt x="473137" y="0"/>
                    <a:pt x="609600" y="136463"/>
                    <a:pt x="609600" y="304800"/>
                  </a:cubicBezTo>
                  <a:close/>
                </a:path>
              </a:pathLst>
            </a:custGeom>
            <a:solidFill>
              <a:srgbClr val="0094F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5" name="Freeform: Shape 3184">
              <a:extLst>
                <a:ext uri="{FF2B5EF4-FFF2-40B4-BE49-F238E27FC236}">
                  <a16:creationId xmlns:a16="http://schemas.microsoft.com/office/drawing/2014/main" id="{8E2C4FD9-3948-4914-BFC0-70FD348860C2}"/>
                </a:ext>
              </a:extLst>
            </p:cNvPr>
            <p:cNvSpPr/>
            <p:nvPr/>
          </p:nvSpPr>
          <p:spPr>
            <a:xfrm>
              <a:off x="6564312" y="4359275"/>
              <a:ext cx="152400" cy="609600"/>
            </a:xfrm>
            <a:custGeom>
              <a:avLst/>
              <a:gdLst>
                <a:gd name="connsiteX0" fmla="*/ 0 w 152400"/>
                <a:gd name="connsiteY0" fmla="*/ 0 h 609600"/>
                <a:gd name="connsiteX1" fmla="*/ 152400 w 152400"/>
                <a:gd name="connsiteY1" fmla="*/ 0 h 609600"/>
                <a:gd name="connsiteX2" fmla="*/ 152400 w 152400"/>
                <a:gd name="connsiteY2" fmla="*/ 609600 h 609600"/>
                <a:gd name="connsiteX3" fmla="*/ 0 w 1524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609600">
                  <a:moveTo>
                    <a:pt x="0" y="0"/>
                  </a:moveTo>
                  <a:lnTo>
                    <a:pt x="152400" y="0"/>
                  </a:lnTo>
                  <a:lnTo>
                    <a:pt x="1524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6" name="Freeform: Shape 3185">
              <a:extLst>
                <a:ext uri="{FF2B5EF4-FFF2-40B4-BE49-F238E27FC236}">
                  <a16:creationId xmlns:a16="http://schemas.microsoft.com/office/drawing/2014/main" id="{0A07C54E-73CD-463C-9BB2-9433A830CC80}"/>
                </a:ext>
              </a:extLst>
            </p:cNvPr>
            <p:cNvSpPr/>
            <p:nvPr/>
          </p:nvSpPr>
          <p:spPr>
            <a:xfrm>
              <a:off x="6259512" y="39020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266700 h 371475"/>
                <a:gd name="connsiteX2" fmla="*/ 0 w 76200"/>
                <a:gd name="connsiteY2" fmla="*/ 374428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266700"/>
                  </a:lnTo>
                  <a:cubicBezTo>
                    <a:pt x="76228" y="315139"/>
                    <a:pt x="45683" y="358322"/>
                    <a:pt x="0" y="3744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7" name="Freeform: Shape 3186">
              <a:extLst>
                <a:ext uri="{FF2B5EF4-FFF2-40B4-BE49-F238E27FC236}">
                  <a16:creationId xmlns:a16="http://schemas.microsoft.com/office/drawing/2014/main" id="{1A95F63D-0A88-4741-AD33-5735F8CECAE3}"/>
                </a:ext>
              </a:extLst>
            </p:cNvPr>
            <p:cNvSpPr/>
            <p:nvPr/>
          </p:nvSpPr>
          <p:spPr>
            <a:xfrm>
              <a:off x="6945312" y="3902075"/>
              <a:ext cx="76200" cy="371475"/>
            </a:xfrm>
            <a:custGeom>
              <a:avLst/>
              <a:gdLst>
                <a:gd name="connsiteX0" fmla="*/ 76200 w 76200"/>
                <a:gd name="connsiteY0" fmla="*/ 0 h 371475"/>
                <a:gd name="connsiteX1" fmla="*/ 76200 w 76200"/>
                <a:gd name="connsiteY1" fmla="*/ 374428 h 371475"/>
                <a:gd name="connsiteX2" fmla="*/ 0 w 76200"/>
                <a:gd name="connsiteY2" fmla="*/ 266700 h 371475"/>
                <a:gd name="connsiteX3" fmla="*/ 0 w 7620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71475">
                  <a:moveTo>
                    <a:pt x="76200" y="0"/>
                  </a:moveTo>
                  <a:lnTo>
                    <a:pt x="76200" y="374428"/>
                  </a:lnTo>
                  <a:cubicBezTo>
                    <a:pt x="30517" y="358322"/>
                    <a:pt x="-28" y="315139"/>
                    <a:pt x="0" y="2667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A71C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8" name="Freeform: Shape 3187">
              <a:extLst>
                <a:ext uri="{FF2B5EF4-FFF2-40B4-BE49-F238E27FC236}">
                  <a16:creationId xmlns:a16="http://schemas.microsoft.com/office/drawing/2014/main" id="{8C5F1438-839F-4AAB-B0F7-42538F704B3F}"/>
                </a:ext>
              </a:extLst>
            </p:cNvPr>
            <p:cNvSpPr/>
            <p:nvPr/>
          </p:nvSpPr>
          <p:spPr>
            <a:xfrm>
              <a:off x="6030880" y="2987675"/>
              <a:ext cx="1219200" cy="2133600"/>
            </a:xfrm>
            <a:custGeom>
              <a:avLst/>
              <a:gdLst>
                <a:gd name="connsiteX0" fmla="*/ 609632 w 1219200"/>
                <a:gd name="connsiteY0" fmla="*/ 0 h 2133600"/>
                <a:gd name="connsiteX1" fmla="*/ 228631 w 1219200"/>
                <a:gd name="connsiteY1" fmla="*/ 380581 h 2133600"/>
                <a:gd name="connsiteX2" fmla="*/ 305041 w 1219200"/>
                <a:gd name="connsiteY2" fmla="*/ 609600 h 2133600"/>
                <a:gd name="connsiteX3" fmla="*/ 304832 w 1219200"/>
                <a:gd name="connsiteY3" fmla="*/ 609600 h 2133600"/>
                <a:gd name="connsiteX4" fmla="*/ 32 w 1219200"/>
                <a:gd name="connsiteY4" fmla="*/ 914400 h 2133600"/>
                <a:gd name="connsiteX5" fmla="*/ 32 w 1219200"/>
                <a:gd name="connsiteY5" fmla="*/ 1253490 h 2133600"/>
                <a:gd name="connsiteX6" fmla="*/ 187387 w 1219200"/>
                <a:gd name="connsiteY6" fmla="*/ 1447740 h 2133600"/>
                <a:gd name="connsiteX7" fmla="*/ 228632 w 1219200"/>
                <a:gd name="connsiteY7" fmla="*/ 1443990 h 2133600"/>
                <a:gd name="connsiteX8" fmla="*/ 228632 w 1219200"/>
                <a:gd name="connsiteY8" fmla="*/ 2057400 h 2133600"/>
                <a:gd name="connsiteX9" fmla="*/ 304832 w 1219200"/>
                <a:gd name="connsiteY9" fmla="*/ 2133600 h 2133600"/>
                <a:gd name="connsiteX10" fmla="*/ 914432 w 1219200"/>
                <a:gd name="connsiteY10" fmla="*/ 2133600 h 2133600"/>
                <a:gd name="connsiteX11" fmla="*/ 990632 w 1219200"/>
                <a:gd name="connsiteY11" fmla="*/ 2057400 h 2133600"/>
                <a:gd name="connsiteX12" fmla="*/ 990632 w 1219200"/>
                <a:gd name="connsiteY12" fmla="*/ 1443990 h 2133600"/>
                <a:gd name="connsiteX13" fmla="*/ 1215482 w 1219200"/>
                <a:gd name="connsiteY13" fmla="*/ 1294735 h 2133600"/>
                <a:gd name="connsiteX14" fmla="*/ 1219232 w 1219200"/>
                <a:gd name="connsiteY14" fmla="*/ 1253490 h 2133600"/>
                <a:gd name="connsiteX15" fmla="*/ 1219232 w 1219200"/>
                <a:gd name="connsiteY15" fmla="*/ 914400 h 2133600"/>
                <a:gd name="connsiteX16" fmla="*/ 914432 w 1219200"/>
                <a:gd name="connsiteY16" fmla="*/ 609600 h 2133600"/>
                <a:gd name="connsiteX17" fmla="*/ 914222 w 1219200"/>
                <a:gd name="connsiteY17" fmla="*/ 609600 h 2133600"/>
                <a:gd name="connsiteX18" fmla="*/ 838651 w 1219200"/>
                <a:gd name="connsiteY18" fmla="*/ 76410 h 2133600"/>
                <a:gd name="connsiteX19" fmla="*/ 609632 w 1219200"/>
                <a:gd name="connsiteY19" fmla="*/ 0 h 2133600"/>
                <a:gd name="connsiteX20" fmla="*/ 381032 w 1219200"/>
                <a:gd name="connsiteY20" fmla="*/ 381000 h 2133600"/>
                <a:gd name="connsiteX21" fmla="*/ 609632 w 1219200"/>
                <a:gd name="connsiteY21" fmla="*/ 152400 h 2133600"/>
                <a:gd name="connsiteX22" fmla="*/ 838232 w 1219200"/>
                <a:gd name="connsiteY22" fmla="*/ 381000 h 2133600"/>
                <a:gd name="connsiteX23" fmla="*/ 609632 w 1219200"/>
                <a:gd name="connsiteY23" fmla="*/ 609600 h 2133600"/>
                <a:gd name="connsiteX24" fmla="*/ 381032 w 1219200"/>
                <a:gd name="connsiteY24" fmla="*/ 381000 h 2133600"/>
                <a:gd name="connsiteX25" fmla="*/ 1066832 w 1219200"/>
                <a:gd name="connsiteY25" fmla="*/ 914400 h 2133600"/>
                <a:gd name="connsiteX26" fmla="*/ 1066832 w 1219200"/>
                <a:gd name="connsiteY26" fmla="*/ 1253490 h 2133600"/>
                <a:gd name="connsiteX27" fmla="*/ 1029475 w 1219200"/>
                <a:gd name="connsiteY27" fmla="*/ 1295400 h 2133600"/>
                <a:gd name="connsiteX28" fmla="*/ 1002043 w 1219200"/>
                <a:gd name="connsiteY28" fmla="*/ 1284494 h 2133600"/>
                <a:gd name="connsiteX29" fmla="*/ 990632 w 1219200"/>
                <a:gd name="connsiteY29" fmla="*/ 1257300 h 2133600"/>
                <a:gd name="connsiteX30" fmla="*/ 990632 w 1219200"/>
                <a:gd name="connsiteY30" fmla="*/ 914400 h 2133600"/>
                <a:gd name="connsiteX31" fmla="*/ 838232 w 1219200"/>
                <a:gd name="connsiteY31" fmla="*/ 914400 h 2133600"/>
                <a:gd name="connsiteX32" fmla="*/ 838232 w 1219200"/>
                <a:gd name="connsiteY32" fmla="*/ 1981200 h 2133600"/>
                <a:gd name="connsiteX33" fmla="*/ 685832 w 1219200"/>
                <a:gd name="connsiteY33" fmla="*/ 1981200 h 2133600"/>
                <a:gd name="connsiteX34" fmla="*/ 685832 w 1219200"/>
                <a:gd name="connsiteY34" fmla="*/ 1371600 h 2133600"/>
                <a:gd name="connsiteX35" fmla="*/ 533432 w 1219200"/>
                <a:gd name="connsiteY35" fmla="*/ 1371600 h 2133600"/>
                <a:gd name="connsiteX36" fmla="*/ 533432 w 1219200"/>
                <a:gd name="connsiteY36" fmla="*/ 1981200 h 2133600"/>
                <a:gd name="connsiteX37" fmla="*/ 381032 w 1219200"/>
                <a:gd name="connsiteY37" fmla="*/ 1981200 h 2133600"/>
                <a:gd name="connsiteX38" fmla="*/ 381032 w 1219200"/>
                <a:gd name="connsiteY38" fmla="*/ 914400 h 2133600"/>
                <a:gd name="connsiteX39" fmla="*/ 228632 w 1219200"/>
                <a:gd name="connsiteY39" fmla="*/ 914400 h 2133600"/>
                <a:gd name="connsiteX40" fmla="*/ 228632 w 1219200"/>
                <a:gd name="connsiteY40" fmla="*/ 1257300 h 2133600"/>
                <a:gd name="connsiteX41" fmla="*/ 190532 w 1219200"/>
                <a:gd name="connsiteY41" fmla="*/ 1295400 h 2133600"/>
                <a:gd name="connsiteX42" fmla="*/ 189789 w 1219200"/>
                <a:gd name="connsiteY42" fmla="*/ 1295400 h 2133600"/>
                <a:gd name="connsiteX43" fmla="*/ 152432 w 1219200"/>
                <a:gd name="connsiteY43" fmla="*/ 1253490 h 2133600"/>
                <a:gd name="connsiteX44" fmla="*/ 152432 w 1219200"/>
                <a:gd name="connsiteY44" fmla="*/ 914400 h 2133600"/>
                <a:gd name="connsiteX45" fmla="*/ 304832 w 1219200"/>
                <a:gd name="connsiteY45" fmla="*/ 762000 h 2133600"/>
                <a:gd name="connsiteX46" fmla="*/ 914432 w 1219200"/>
                <a:gd name="connsiteY46" fmla="*/ 762000 h 2133600"/>
                <a:gd name="connsiteX47" fmla="*/ 1066832 w 1219200"/>
                <a:gd name="connsiteY47" fmla="*/ 9144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19200" h="2133600">
                  <a:moveTo>
                    <a:pt x="609632" y="0"/>
                  </a:moveTo>
                  <a:cubicBezTo>
                    <a:pt x="399327" y="-116"/>
                    <a:pt x="228747" y="170276"/>
                    <a:pt x="228631" y="380581"/>
                  </a:cubicBezTo>
                  <a:cubicBezTo>
                    <a:pt x="228586" y="463188"/>
                    <a:pt x="255404" y="543569"/>
                    <a:pt x="305041" y="609600"/>
                  </a:cubicBezTo>
                  <a:lnTo>
                    <a:pt x="304832" y="609600"/>
                  </a:lnTo>
                  <a:cubicBezTo>
                    <a:pt x="136574" y="609789"/>
                    <a:pt x="221" y="746142"/>
                    <a:pt x="32" y="914400"/>
                  </a:cubicBezTo>
                  <a:lnTo>
                    <a:pt x="32" y="1253490"/>
                  </a:lnTo>
                  <a:cubicBezTo>
                    <a:pt x="-1872" y="1358867"/>
                    <a:pt x="82010" y="1445836"/>
                    <a:pt x="187387" y="1447740"/>
                  </a:cubicBezTo>
                  <a:cubicBezTo>
                    <a:pt x="201230" y="1447990"/>
                    <a:pt x="215060" y="1446732"/>
                    <a:pt x="228632" y="1443990"/>
                  </a:cubicBezTo>
                  <a:lnTo>
                    <a:pt x="228632" y="2057400"/>
                  </a:lnTo>
                  <a:cubicBezTo>
                    <a:pt x="228632" y="2099484"/>
                    <a:pt x="262748" y="2133600"/>
                    <a:pt x="304832" y="2133600"/>
                  </a:cubicBezTo>
                  <a:lnTo>
                    <a:pt x="914432" y="2133600"/>
                  </a:lnTo>
                  <a:cubicBezTo>
                    <a:pt x="956516" y="2133600"/>
                    <a:pt x="990632" y="2099484"/>
                    <a:pt x="990632" y="2057400"/>
                  </a:cubicBezTo>
                  <a:lnTo>
                    <a:pt x="990632" y="1443990"/>
                  </a:lnTo>
                  <a:cubicBezTo>
                    <a:pt x="1093938" y="1464865"/>
                    <a:pt x="1194607" y="1398042"/>
                    <a:pt x="1215482" y="1294735"/>
                  </a:cubicBezTo>
                  <a:cubicBezTo>
                    <a:pt x="1218225" y="1281164"/>
                    <a:pt x="1219482" y="1267334"/>
                    <a:pt x="1219232" y="1253490"/>
                  </a:cubicBezTo>
                  <a:lnTo>
                    <a:pt x="1219232" y="914400"/>
                  </a:lnTo>
                  <a:cubicBezTo>
                    <a:pt x="1219043" y="746142"/>
                    <a:pt x="1082690" y="609789"/>
                    <a:pt x="914432" y="609600"/>
                  </a:cubicBezTo>
                  <a:lnTo>
                    <a:pt x="914222" y="609600"/>
                  </a:lnTo>
                  <a:cubicBezTo>
                    <a:pt x="1040590" y="441495"/>
                    <a:pt x="1006756" y="202778"/>
                    <a:pt x="838651" y="76410"/>
                  </a:cubicBezTo>
                  <a:cubicBezTo>
                    <a:pt x="772620" y="26773"/>
                    <a:pt x="692239" y="-45"/>
                    <a:pt x="609632" y="0"/>
                  </a:cubicBezTo>
                  <a:close/>
                  <a:moveTo>
                    <a:pt x="381032" y="381000"/>
                  </a:moveTo>
                  <a:cubicBezTo>
                    <a:pt x="381032" y="254748"/>
                    <a:pt x="483380" y="152400"/>
                    <a:pt x="609632" y="152400"/>
                  </a:cubicBezTo>
                  <a:cubicBezTo>
                    <a:pt x="735884" y="152400"/>
                    <a:pt x="838232" y="254748"/>
                    <a:pt x="838232" y="381000"/>
                  </a:cubicBezTo>
                  <a:cubicBezTo>
                    <a:pt x="838232" y="507252"/>
                    <a:pt x="735884" y="609600"/>
                    <a:pt x="609632" y="609600"/>
                  </a:cubicBezTo>
                  <a:cubicBezTo>
                    <a:pt x="483440" y="609453"/>
                    <a:pt x="381179" y="507192"/>
                    <a:pt x="381032" y="381000"/>
                  </a:cubicBezTo>
                  <a:close/>
                  <a:moveTo>
                    <a:pt x="1066832" y="914400"/>
                  </a:moveTo>
                  <a:lnTo>
                    <a:pt x="1066832" y="1253490"/>
                  </a:lnTo>
                  <a:cubicBezTo>
                    <a:pt x="1067476" y="1275161"/>
                    <a:pt x="1051077" y="1293559"/>
                    <a:pt x="1029475" y="1295400"/>
                  </a:cubicBezTo>
                  <a:cubicBezTo>
                    <a:pt x="1019208" y="1295759"/>
                    <a:pt x="1009260" y="1291804"/>
                    <a:pt x="1002043" y="1284494"/>
                  </a:cubicBezTo>
                  <a:cubicBezTo>
                    <a:pt x="994725" y="1277341"/>
                    <a:pt x="990609" y="1267534"/>
                    <a:pt x="990632" y="1257300"/>
                  </a:cubicBezTo>
                  <a:lnTo>
                    <a:pt x="990632" y="914400"/>
                  </a:lnTo>
                  <a:lnTo>
                    <a:pt x="838232" y="914400"/>
                  </a:lnTo>
                  <a:lnTo>
                    <a:pt x="838232" y="1981200"/>
                  </a:lnTo>
                  <a:lnTo>
                    <a:pt x="685832" y="1981200"/>
                  </a:lnTo>
                  <a:lnTo>
                    <a:pt x="685832" y="1371600"/>
                  </a:lnTo>
                  <a:lnTo>
                    <a:pt x="533432" y="1371600"/>
                  </a:lnTo>
                  <a:lnTo>
                    <a:pt x="533432" y="1981200"/>
                  </a:lnTo>
                  <a:lnTo>
                    <a:pt x="381032" y="1981200"/>
                  </a:lnTo>
                  <a:lnTo>
                    <a:pt x="381032" y="914400"/>
                  </a:lnTo>
                  <a:lnTo>
                    <a:pt x="228632" y="914400"/>
                  </a:lnTo>
                  <a:lnTo>
                    <a:pt x="228632" y="1257300"/>
                  </a:lnTo>
                  <a:cubicBezTo>
                    <a:pt x="228632" y="1278342"/>
                    <a:pt x="211574" y="1295400"/>
                    <a:pt x="190532" y="1295400"/>
                  </a:cubicBezTo>
                  <a:lnTo>
                    <a:pt x="189789" y="1295400"/>
                  </a:lnTo>
                  <a:cubicBezTo>
                    <a:pt x="168187" y="1293559"/>
                    <a:pt x="151787" y="1275161"/>
                    <a:pt x="152432" y="1253490"/>
                  </a:cubicBezTo>
                  <a:lnTo>
                    <a:pt x="152432" y="914400"/>
                  </a:lnTo>
                  <a:cubicBezTo>
                    <a:pt x="152531" y="830273"/>
                    <a:pt x="220705" y="762100"/>
                    <a:pt x="304832" y="762000"/>
                  </a:cubicBezTo>
                  <a:lnTo>
                    <a:pt x="914432" y="762000"/>
                  </a:lnTo>
                  <a:cubicBezTo>
                    <a:pt x="998559" y="762100"/>
                    <a:pt x="1066732" y="830273"/>
                    <a:pt x="1066832" y="914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89" name="Freeform: Shape 3188">
              <a:extLst>
                <a:ext uri="{FF2B5EF4-FFF2-40B4-BE49-F238E27FC236}">
                  <a16:creationId xmlns:a16="http://schemas.microsoft.com/office/drawing/2014/main" id="{49B39979-C648-4E70-8E3B-26783E2F947E}"/>
                </a:ext>
              </a:extLst>
            </p:cNvPr>
            <p:cNvSpPr/>
            <p:nvPr/>
          </p:nvSpPr>
          <p:spPr>
            <a:xfrm>
              <a:off x="4675771" y="853912"/>
              <a:ext cx="1371600" cy="1371600"/>
            </a:xfrm>
            <a:custGeom>
              <a:avLst/>
              <a:gdLst>
                <a:gd name="connsiteX0" fmla="*/ 1219363 w 1371600"/>
                <a:gd name="connsiteY0" fmla="*/ 533563 h 1371600"/>
                <a:gd name="connsiteX1" fmla="*/ 1087508 w 1371600"/>
                <a:gd name="connsiteY1" fmla="*/ 609763 h 1371600"/>
                <a:gd name="connsiteX2" fmla="*/ 981114 w 1371600"/>
                <a:gd name="connsiteY2" fmla="*/ 609763 h 1371600"/>
                <a:gd name="connsiteX3" fmla="*/ 948433 w 1371600"/>
                <a:gd name="connsiteY3" fmla="*/ 531258 h 1371600"/>
                <a:gd name="connsiteX4" fmla="*/ 1023786 w 1371600"/>
                <a:gd name="connsiteY4" fmla="*/ 455905 h 1371600"/>
                <a:gd name="connsiteX5" fmla="*/ 1210452 w 1371600"/>
                <a:gd name="connsiteY5" fmla="*/ 348169 h 1371600"/>
                <a:gd name="connsiteX6" fmla="*/ 1102716 w 1371600"/>
                <a:gd name="connsiteY6" fmla="*/ 161502 h 1371600"/>
                <a:gd name="connsiteX7" fmla="*/ 916049 w 1371600"/>
                <a:gd name="connsiteY7" fmla="*/ 269239 h 1371600"/>
                <a:gd name="connsiteX8" fmla="*/ 916039 w 1371600"/>
                <a:gd name="connsiteY8" fmla="*/ 348130 h 1371600"/>
                <a:gd name="connsiteX9" fmla="*/ 840677 w 1371600"/>
                <a:gd name="connsiteY9" fmla="*/ 423492 h 1371600"/>
                <a:gd name="connsiteX10" fmla="*/ 762182 w 1371600"/>
                <a:gd name="connsiteY10" fmla="*/ 390811 h 1371600"/>
                <a:gd name="connsiteX11" fmla="*/ 762182 w 1371600"/>
                <a:gd name="connsiteY11" fmla="*/ 284408 h 1371600"/>
                <a:gd name="connsiteX12" fmla="*/ 817964 w 1371600"/>
                <a:gd name="connsiteY12" fmla="*/ 76225 h 1371600"/>
                <a:gd name="connsiteX13" fmla="*/ 609782 w 1371600"/>
                <a:gd name="connsiteY13" fmla="*/ 20443 h 1371600"/>
                <a:gd name="connsiteX14" fmla="*/ 553999 w 1371600"/>
                <a:gd name="connsiteY14" fmla="*/ 228625 h 1371600"/>
                <a:gd name="connsiteX15" fmla="*/ 609782 w 1371600"/>
                <a:gd name="connsiteY15" fmla="*/ 284408 h 1371600"/>
                <a:gd name="connsiteX16" fmla="*/ 609782 w 1371600"/>
                <a:gd name="connsiteY16" fmla="*/ 390811 h 1371600"/>
                <a:gd name="connsiteX17" fmla="*/ 531286 w 1371600"/>
                <a:gd name="connsiteY17" fmla="*/ 423492 h 1371600"/>
                <a:gd name="connsiteX18" fmla="*/ 455924 w 1371600"/>
                <a:gd name="connsiteY18" fmla="*/ 348130 h 1371600"/>
                <a:gd name="connsiteX19" fmla="*/ 348149 w 1371600"/>
                <a:gd name="connsiteY19" fmla="*/ 161486 h 1371600"/>
                <a:gd name="connsiteX20" fmla="*/ 161505 w 1371600"/>
                <a:gd name="connsiteY20" fmla="*/ 269261 h 1371600"/>
                <a:gd name="connsiteX21" fmla="*/ 269280 w 1371600"/>
                <a:gd name="connsiteY21" fmla="*/ 455905 h 1371600"/>
                <a:gd name="connsiteX22" fmla="*/ 348149 w 1371600"/>
                <a:gd name="connsiteY22" fmla="*/ 455905 h 1371600"/>
                <a:gd name="connsiteX23" fmla="*/ 423511 w 1371600"/>
                <a:gd name="connsiteY23" fmla="*/ 531267 h 1371600"/>
                <a:gd name="connsiteX24" fmla="*/ 390811 w 1371600"/>
                <a:gd name="connsiteY24" fmla="*/ 609763 h 1371600"/>
                <a:gd name="connsiteX25" fmla="*/ 284408 w 1371600"/>
                <a:gd name="connsiteY25" fmla="*/ 609763 h 1371600"/>
                <a:gd name="connsiteX26" fmla="*/ 76225 w 1371600"/>
                <a:gd name="connsiteY26" fmla="*/ 553980 h 1371600"/>
                <a:gd name="connsiteX27" fmla="*/ 20443 w 1371600"/>
                <a:gd name="connsiteY27" fmla="*/ 762163 h 1371600"/>
                <a:gd name="connsiteX28" fmla="*/ 228625 w 1371600"/>
                <a:gd name="connsiteY28" fmla="*/ 817945 h 1371600"/>
                <a:gd name="connsiteX29" fmla="*/ 284408 w 1371600"/>
                <a:gd name="connsiteY29" fmla="*/ 762163 h 1371600"/>
                <a:gd name="connsiteX30" fmla="*/ 390811 w 1371600"/>
                <a:gd name="connsiteY30" fmla="*/ 762163 h 1371600"/>
                <a:gd name="connsiteX31" fmla="*/ 423492 w 1371600"/>
                <a:gd name="connsiteY31" fmla="*/ 840658 h 1371600"/>
                <a:gd name="connsiteX32" fmla="*/ 348130 w 1371600"/>
                <a:gd name="connsiteY32" fmla="*/ 916020 h 1371600"/>
                <a:gd name="connsiteX33" fmla="*/ 161486 w 1371600"/>
                <a:gd name="connsiteY33" fmla="*/ 1023795 h 1371600"/>
                <a:gd name="connsiteX34" fmla="*/ 269261 w 1371600"/>
                <a:gd name="connsiteY34" fmla="*/ 1210439 h 1371600"/>
                <a:gd name="connsiteX35" fmla="*/ 455905 w 1371600"/>
                <a:gd name="connsiteY35" fmla="*/ 1102664 h 1371600"/>
                <a:gd name="connsiteX36" fmla="*/ 455905 w 1371600"/>
                <a:gd name="connsiteY36" fmla="*/ 1023795 h 1371600"/>
                <a:gd name="connsiteX37" fmla="*/ 531267 w 1371600"/>
                <a:gd name="connsiteY37" fmla="*/ 948434 h 1371600"/>
                <a:gd name="connsiteX38" fmla="*/ 609763 w 1371600"/>
                <a:gd name="connsiteY38" fmla="*/ 981114 h 1371600"/>
                <a:gd name="connsiteX39" fmla="*/ 609763 w 1371600"/>
                <a:gd name="connsiteY39" fmla="*/ 1087518 h 1371600"/>
                <a:gd name="connsiteX40" fmla="*/ 553980 w 1371600"/>
                <a:gd name="connsiteY40" fmla="*/ 1295700 h 1371600"/>
                <a:gd name="connsiteX41" fmla="*/ 762163 w 1371600"/>
                <a:gd name="connsiteY41" fmla="*/ 1351482 h 1371600"/>
                <a:gd name="connsiteX42" fmla="*/ 817945 w 1371600"/>
                <a:gd name="connsiteY42" fmla="*/ 1143300 h 1371600"/>
                <a:gd name="connsiteX43" fmla="*/ 762163 w 1371600"/>
                <a:gd name="connsiteY43" fmla="*/ 1087518 h 1371600"/>
                <a:gd name="connsiteX44" fmla="*/ 762163 w 1371600"/>
                <a:gd name="connsiteY44" fmla="*/ 981114 h 1371600"/>
                <a:gd name="connsiteX45" fmla="*/ 840658 w 1371600"/>
                <a:gd name="connsiteY45" fmla="*/ 948434 h 1371600"/>
                <a:gd name="connsiteX46" fmla="*/ 916020 w 1371600"/>
                <a:gd name="connsiteY46" fmla="*/ 1023795 h 1371600"/>
                <a:gd name="connsiteX47" fmla="*/ 1023799 w 1371600"/>
                <a:gd name="connsiteY47" fmla="*/ 1210437 h 1371600"/>
                <a:gd name="connsiteX48" fmla="*/ 1210441 w 1371600"/>
                <a:gd name="connsiteY48" fmla="*/ 1102659 h 1371600"/>
                <a:gd name="connsiteX49" fmla="*/ 1102662 w 1371600"/>
                <a:gd name="connsiteY49" fmla="*/ 916017 h 1371600"/>
                <a:gd name="connsiteX50" fmla="*/ 1023786 w 1371600"/>
                <a:gd name="connsiteY50" fmla="*/ 916020 h 1371600"/>
                <a:gd name="connsiteX51" fmla="*/ 948433 w 1371600"/>
                <a:gd name="connsiteY51" fmla="*/ 840668 h 1371600"/>
                <a:gd name="connsiteX52" fmla="*/ 981114 w 1371600"/>
                <a:gd name="connsiteY52" fmla="*/ 762163 h 1371600"/>
                <a:gd name="connsiteX53" fmla="*/ 1087489 w 1371600"/>
                <a:gd name="connsiteY53" fmla="*/ 762163 h 1371600"/>
                <a:gd name="connsiteX54" fmla="*/ 1295671 w 1371600"/>
                <a:gd name="connsiteY54" fmla="*/ 817945 h 1371600"/>
                <a:gd name="connsiteX55" fmla="*/ 1351453 w 1371600"/>
                <a:gd name="connsiteY55" fmla="*/ 609763 h 1371600"/>
                <a:gd name="connsiteX56" fmla="*/ 1219343 w 1371600"/>
                <a:gd name="connsiteY56" fmla="*/ 533563 h 1371600"/>
                <a:gd name="connsiteX57" fmla="*/ 685963 w 1371600"/>
                <a:gd name="connsiteY57" fmla="*/ 838363 h 1371600"/>
                <a:gd name="connsiteX58" fmla="*/ 533563 w 1371600"/>
                <a:gd name="connsiteY58" fmla="*/ 685963 h 1371600"/>
                <a:gd name="connsiteX59" fmla="*/ 685963 w 1371600"/>
                <a:gd name="connsiteY59" fmla="*/ 533563 h 1371600"/>
                <a:gd name="connsiteX60" fmla="*/ 838363 w 1371600"/>
                <a:gd name="connsiteY60" fmla="*/ 685963 h 1371600"/>
                <a:gd name="connsiteX61" fmla="*/ 685963 w 1371600"/>
                <a:gd name="connsiteY61" fmla="*/ 838363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371600" h="1371600">
                  <a:moveTo>
                    <a:pt x="1219363" y="533563"/>
                  </a:moveTo>
                  <a:cubicBezTo>
                    <a:pt x="1164951" y="533573"/>
                    <a:pt x="1114683" y="562624"/>
                    <a:pt x="1087508" y="609763"/>
                  </a:cubicBezTo>
                  <a:lnTo>
                    <a:pt x="981114" y="609763"/>
                  </a:lnTo>
                  <a:cubicBezTo>
                    <a:pt x="973965" y="582188"/>
                    <a:pt x="962963" y="555760"/>
                    <a:pt x="948433" y="531258"/>
                  </a:cubicBezTo>
                  <a:lnTo>
                    <a:pt x="1023786" y="455905"/>
                  </a:lnTo>
                  <a:cubicBezTo>
                    <a:pt x="1105083" y="477701"/>
                    <a:pt x="1188656" y="429466"/>
                    <a:pt x="1210452" y="348169"/>
                  </a:cubicBezTo>
                  <a:cubicBezTo>
                    <a:pt x="1232248" y="266872"/>
                    <a:pt x="1184013" y="183298"/>
                    <a:pt x="1102716" y="161502"/>
                  </a:cubicBezTo>
                  <a:cubicBezTo>
                    <a:pt x="1021419" y="139706"/>
                    <a:pt x="937845" y="187942"/>
                    <a:pt x="916049" y="269239"/>
                  </a:cubicBezTo>
                  <a:cubicBezTo>
                    <a:pt x="909122" y="295079"/>
                    <a:pt x="909118" y="322288"/>
                    <a:pt x="916039" y="348130"/>
                  </a:cubicBezTo>
                  <a:lnTo>
                    <a:pt x="840677" y="423492"/>
                  </a:lnTo>
                  <a:cubicBezTo>
                    <a:pt x="816180" y="408960"/>
                    <a:pt x="789754" y="397958"/>
                    <a:pt x="762182" y="390811"/>
                  </a:cubicBezTo>
                  <a:lnTo>
                    <a:pt x="762182" y="284408"/>
                  </a:lnTo>
                  <a:cubicBezTo>
                    <a:pt x="835073" y="242324"/>
                    <a:pt x="860048" y="149117"/>
                    <a:pt x="817964" y="76225"/>
                  </a:cubicBezTo>
                  <a:cubicBezTo>
                    <a:pt x="775880" y="3334"/>
                    <a:pt x="682673" y="-21641"/>
                    <a:pt x="609782" y="20443"/>
                  </a:cubicBezTo>
                  <a:cubicBezTo>
                    <a:pt x="536890" y="62527"/>
                    <a:pt x="511915" y="155734"/>
                    <a:pt x="553999" y="228625"/>
                  </a:cubicBezTo>
                  <a:cubicBezTo>
                    <a:pt x="567375" y="251793"/>
                    <a:pt x="586614" y="271032"/>
                    <a:pt x="609782" y="284408"/>
                  </a:cubicBezTo>
                  <a:lnTo>
                    <a:pt x="609782" y="390811"/>
                  </a:lnTo>
                  <a:cubicBezTo>
                    <a:pt x="582210" y="397960"/>
                    <a:pt x="555785" y="408962"/>
                    <a:pt x="531286" y="423492"/>
                  </a:cubicBezTo>
                  <a:lnTo>
                    <a:pt x="455924" y="348130"/>
                  </a:lnTo>
                  <a:cubicBezTo>
                    <a:pt x="477703" y="266828"/>
                    <a:pt x="429451" y="183265"/>
                    <a:pt x="348149" y="161486"/>
                  </a:cubicBezTo>
                  <a:cubicBezTo>
                    <a:pt x="266847" y="139707"/>
                    <a:pt x="183284" y="187960"/>
                    <a:pt x="161505" y="269261"/>
                  </a:cubicBezTo>
                  <a:cubicBezTo>
                    <a:pt x="139726" y="350563"/>
                    <a:pt x="187979" y="434126"/>
                    <a:pt x="269280" y="455905"/>
                  </a:cubicBezTo>
                  <a:cubicBezTo>
                    <a:pt x="295114" y="462826"/>
                    <a:pt x="322315" y="462826"/>
                    <a:pt x="348149" y="455905"/>
                  </a:cubicBezTo>
                  <a:lnTo>
                    <a:pt x="423511" y="531267"/>
                  </a:lnTo>
                  <a:cubicBezTo>
                    <a:pt x="408974" y="555765"/>
                    <a:pt x="397966" y="582190"/>
                    <a:pt x="390811" y="609763"/>
                  </a:cubicBezTo>
                  <a:lnTo>
                    <a:pt x="284408" y="609763"/>
                  </a:lnTo>
                  <a:cubicBezTo>
                    <a:pt x="242324" y="536871"/>
                    <a:pt x="149117" y="511896"/>
                    <a:pt x="76225" y="553980"/>
                  </a:cubicBezTo>
                  <a:cubicBezTo>
                    <a:pt x="3334" y="596065"/>
                    <a:pt x="-21641" y="689271"/>
                    <a:pt x="20443" y="762163"/>
                  </a:cubicBezTo>
                  <a:cubicBezTo>
                    <a:pt x="62527" y="835054"/>
                    <a:pt x="155734" y="860029"/>
                    <a:pt x="228625" y="817945"/>
                  </a:cubicBezTo>
                  <a:cubicBezTo>
                    <a:pt x="251793" y="804569"/>
                    <a:pt x="271032" y="785330"/>
                    <a:pt x="284408" y="762163"/>
                  </a:cubicBezTo>
                  <a:lnTo>
                    <a:pt x="390811" y="762163"/>
                  </a:lnTo>
                  <a:cubicBezTo>
                    <a:pt x="397960" y="789734"/>
                    <a:pt x="408962" y="816160"/>
                    <a:pt x="423492" y="840658"/>
                  </a:cubicBezTo>
                  <a:lnTo>
                    <a:pt x="348130" y="916020"/>
                  </a:lnTo>
                  <a:cubicBezTo>
                    <a:pt x="266828" y="894241"/>
                    <a:pt x="183265" y="942494"/>
                    <a:pt x="161486" y="1023795"/>
                  </a:cubicBezTo>
                  <a:cubicBezTo>
                    <a:pt x="139707" y="1105097"/>
                    <a:pt x="187959" y="1188661"/>
                    <a:pt x="269261" y="1210439"/>
                  </a:cubicBezTo>
                  <a:cubicBezTo>
                    <a:pt x="350563" y="1232218"/>
                    <a:pt x="434126" y="1183966"/>
                    <a:pt x="455905" y="1102664"/>
                  </a:cubicBezTo>
                  <a:cubicBezTo>
                    <a:pt x="462826" y="1076830"/>
                    <a:pt x="462826" y="1049629"/>
                    <a:pt x="455905" y="1023795"/>
                  </a:cubicBezTo>
                  <a:lnTo>
                    <a:pt x="531267" y="948434"/>
                  </a:lnTo>
                  <a:cubicBezTo>
                    <a:pt x="555766" y="962964"/>
                    <a:pt x="582191" y="973965"/>
                    <a:pt x="609763" y="981114"/>
                  </a:cubicBezTo>
                  <a:lnTo>
                    <a:pt x="609763" y="1087518"/>
                  </a:lnTo>
                  <a:cubicBezTo>
                    <a:pt x="536871" y="1129602"/>
                    <a:pt x="511896" y="1222808"/>
                    <a:pt x="553980" y="1295700"/>
                  </a:cubicBezTo>
                  <a:cubicBezTo>
                    <a:pt x="596064" y="1368592"/>
                    <a:pt x="689271" y="1393566"/>
                    <a:pt x="762163" y="1351482"/>
                  </a:cubicBezTo>
                  <a:cubicBezTo>
                    <a:pt x="835054" y="1309398"/>
                    <a:pt x="860029" y="1216192"/>
                    <a:pt x="817945" y="1143300"/>
                  </a:cubicBezTo>
                  <a:cubicBezTo>
                    <a:pt x="804569" y="1120132"/>
                    <a:pt x="785330" y="1100893"/>
                    <a:pt x="762163" y="1087518"/>
                  </a:cubicBezTo>
                  <a:lnTo>
                    <a:pt x="762163" y="981114"/>
                  </a:lnTo>
                  <a:cubicBezTo>
                    <a:pt x="789735" y="973967"/>
                    <a:pt x="816160" y="962965"/>
                    <a:pt x="840658" y="948434"/>
                  </a:cubicBezTo>
                  <a:lnTo>
                    <a:pt x="916020" y="1023795"/>
                  </a:lnTo>
                  <a:cubicBezTo>
                    <a:pt x="894243" y="1105097"/>
                    <a:pt x="942497" y="1188660"/>
                    <a:pt x="1023799" y="1210437"/>
                  </a:cubicBezTo>
                  <a:cubicBezTo>
                    <a:pt x="1105101" y="1232215"/>
                    <a:pt x="1188664" y="1183961"/>
                    <a:pt x="1210441" y="1102659"/>
                  </a:cubicBezTo>
                  <a:cubicBezTo>
                    <a:pt x="1232218" y="1021356"/>
                    <a:pt x="1183964" y="937794"/>
                    <a:pt x="1102662" y="916017"/>
                  </a:cubicBezTo>
                  <a:cubicBezTo>
                    <a:pt x="1076825" y="909096"/>
                    <a:pt x="1049622" y="909097"/>
                    <a:pt x="1023786" y="916020"/>
                  </a:cubicBezTo>
                  <a:lnTo>
                    <a:pt x="948433" y="840668"/>
                  </a:lnTo>
                  <a:cubicBezTo>
                    <a:pt x="962963" y="816166"/>
                    <a:pt x="973965" y="789737"/>
                    <a:pt x="981114" y="762163"/>
                  </a:cubicBezTo>
                  <a:lnTo>
                    <a:pt x="1087489" y="762163"/>
                  </a:lnTo>
                  <a:cubicBezTo>
                    <a:pt x="1129573" y="835054"/>
                    <a:pt x="1222780" y="860029"/>
                    <a:pt x="1295671" y="817945"/>
                  </a:cubicBezTo>
                  <a:cubicBezTo>
                    <a:pt x="1368563" y="775861"/>
                    <a:pt x="1393538" y="682654"/>
                    <a:pt x="1351453" y="609763"/>
                  </a:cubicBezTo>
                  <a:cubicBezTo>
                    <a:pt x="1324207" y="562570"/>
                    <a:pt x="1273836" y="533517"/>
                    <a:pt x="1219343" y="533563"/>
                  </a:cubicBezTo>
                  <a:close/>
                  <a:moveTo>
                    <a:pt x="685963" y="838363"/>
                  </a:moveTo>
                  <a:cubicBezTo>
                    <a:pt x="601794" y="838363"/>
                    <a:pt x="533563" y="770131"/>
                    <a:pt x="533563" y="685963"/>
                  </a:cubicBezTo>
                  <a:cubicBezTo>
                    <a:pt x="533563" y="601794"/>
                    <a:pt x="601794" y="533563"/>
                    <a:pt x="685963" y="533563"/>
                  </a:cubicBezTo>
                  <a:cubicBezTo>
                    <a:pt x="770131" y="533563"/>
                    <a:pt x="838363" y="601794"/>
                    <a:pt x="838363" y="685963"/>
                  </a:cubicBezTo>
                  <a:cubicBezTo>
                    <a:pt x="838263" y="770090"/>
                    <a:pt x="770089" y="838263"/>
                    <a:pt x="685963" y="8383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0" name="Freeform: Shape 3189">
              <a:extLst>
                <a:ext uri="{FF2B5EF4-FFF2-40B4-BE49-F238E27FC236}">
                  <a16:creationId xmlns:a16="http://schemas.microsoft.com/office/drawing/2014/main" id="{5090AE12-6976-48FA-8B60-31A2AB284CBB}"/>
                </a:ext>
              </a:extLst>
            </p:cNvPr>
            <p:cNvSpPr/>
            <p:nvPr/>
          </p:nvSpPr>
          <p:spPr>
            <a:xfrm>
              <a:off x="4125852" y="1997062"/>
              <a:ext cx="247650" cy="295275"/>
            </a:xfrm>
            <a:custGeom>
              <a:avLst/>
              <a:gdLst>
                <a:gd name="connsiteX0" fmla="*/ 143459 w 247650"/>
                <a:gd name="connsiteY0" fmla="*/ 264017 h 295275"/>
                <a:gd name="connsiteX1" fmla="*/ 233166 w 247650"/>
                <a:gd name="connsiteY1" fmla="*/ 121094 h 295275"/>
                <a:gd name="connsiteX2" fmla="*/ 216459 w 247650"/>
                <a:gd name="connsiteY2" fmla="*/ 14624 h 295275"/>
                <a:gd name="connsiteX3" fmla="*/ 109988 w 247650"/>
                <a:gd name="connsiteY3" fmla="*/ 31331 h 295275"/>
                <a:gd name="connsiteX4" fmla="*/ 9023 w 247650"/>
                <a:gd name="connsiteY4" fmla="*/ 192132 h 295275"/>
                <a:gd name="connsiteX5" fmla="*/ 40280 w 247650"/>
                <a:gd name="connsiteY5" fmla="*/ 295273 h 295275"/>
                <a:gd name="connsiteX6" fmla="*/ 143421 w 247650"/>
                <a:gd name="connsiteY6" fmla="*/ 264017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295275">
                  <a:moveTo>
                    <a:pt x="143459" y="264017"/>
                  </a:moveTo>
                  <a:cubicBezTo>
                    <a:pt x="170026" y="214362"/>
                    <a:pt x="200000" y="166607"/>
                    <a:pt x="233166" y="121094"/>
                  </a:cubicBezTo>
                  <a:cubicBezTo>
                    <a:pt x="257953" y="87080"/>
                    <a:pt x="250473" y="39411"/>
                    <a:pt x="216459" y="14624"/>
                  </a:cubicBezTo>
                  <a:cubicBezTo>
                    <a:pt x="182444" y="-10164"/>
                    <a:pt x="134776" y="-2684"/>
                    <a:pt x="109988" y="31331"/>
                  </a:cubicBezTo>
                  <a:cubicBezTo>
                    <a:pt x="72675" y="82545"/>
                    <a:pt x="38939" y="136273"/>
                    <a:pt x="9023" y="192132"/>
                  </a:cubicBezTo>
                  <a:cubicBezTo>
                    <a:pt x="-10827" y="229245"/>
                    <a:pt x="3167" y="275423"/>
                    <a:pt x="40280" y="295273"/>
                  </a:cubicBezTo>
                  <a:cubicBezTo>
                    <a:pt x="77393" y="315124"/>
                    <a:pt x="123571" y="301130"/>
                    <a:pt x="143421" y="26401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1" name="Freeform: Shape 3190">
              <a:extLst>
                <a:ext uri="{FF2B5EF4-FFF2-40B4-BE49-F238E27FC236}">
                  <a16:creationId xmlns:a16="http://schemas.microsoft.com/office/drawing/2014/main" id="{06F59810-E3F0-4155-A2B5-E28A963D4352}"/>
                </a:ext>
              </a:extLst>
            </p:cNvPr>
            <p:cNvSpPr/>
            <p:nvPr/>
          </p:nvSpPr>
          <p:spPr>
            <a:xfrm>
              <a:off x="3993422" y="2378050"/>
              <a:ext cx="180975" cy="304800"/>
            </a:xfrm>
            <a:custGeom>
              <a:avLst/>
              <a:gdLst>
                <a:gd name="connsiteX0" fmla="*/ 135605 w 180975"/>
                <a:gd name="connsiteY0" fmla="*/ 3388 h 304800"/>
                <a:gd name="connsiteX1" fmla="*/ 40370 w 180975"/>
                <a:gd name="connsiteY1" fmla="*/ 53819 h 304800"/>
                <a:gd name="connsiteX2" fmla="*/ 40355 w 180975"/>
                <a:gd name="connsiteY2" fmla="*/ 53870 h 304800"/>
                <a:gd name="connsiteX3" fmla="*/ 1350 w 180975"/>
                <a:gd name="connsiteY3" fmla="*/ 215300 h 304800"/>
                <a:gd name="connsiteX4" fmla="*/ 62008 w 180975"/>
                <a:gd name="connsiteY4" fmla="*/ 304370 h 304800"/>
                <a:gd name="connsiteX5" fmla="*/ 151078 w 180975"/>
                <a:gd name="connsiteY5" fmla="*/ 243711 h 304800"/>
                <a:gd name="connsiteX6" fmla="*/ 151388 w 180975"/>
                <a:gd name="connsiteY6" fmla="*/ 241970 h 304800"/>
                <a:gd name="connsiteX7" fmla="*/ 186040 w 180975"/>
                <a:gd name="connsiteY7" fmla="*/ 98599 h 304800"/>
                <a:gd name="connsiteX8" fmla="*/ 135605 w 180975"/>
                <a:gd name="connsiteY8" fmla="*/ 338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975" h="304800">
                  <a:moveTo>
                    <a:pt x="135605" y="3388"/>
                  </a:moveTo>
                  <a:cubicBezTo>
                    <a:pt x="95380" y="-8985"/>
                    <a:pt x="52742" y="13594"/>
                    <a:pt x="40370" y="53819"/>
                  </a:cubicBezTo>
                  <a:cubicBezTo>
                    <a:pt x="40365" y="53836"/>
                    <a:pt x="40360" y="53853"/>
                    <a:pt x="40355" y="53870"/>
                  </a:cubicBezTo>
                  <a:cubicBezTo>
                    <a:pt x="24101" y="106842"/>
                    <a:pt x="11076" y="160751"/>
                    <a:pt x="1350" y="215300"/>
                  </a:cubicBezTo>
                  <a:cubicBezTo>
                    <a:pt x="-6496" y="256646"/>
                    <a:pt x="20662" y="296524"/>
                    <a:pt x="62008" y="304370"/>
                  </a:cubicBezTo>
                  <a:cubicBezTo>
                    <a:pt x="103354" y="312215"/>
                    <a:pt x="143232" y="285058"/>
                    <a:pt x="151078" y="243711"/>
                  </a:cubicBezTo>
                  <a:cubicBezTo>
                    <a:pt x="151188" y="243132"/>
                    <a:pt x="151291" y="242551"/>
                    <a:pt x="151388" y="241970"/>
                  </a:cubicBezTo>
                  <a:cubicBezTo>
                    <a:pt x="160024" y="193522"/>
                    <a:pt x="171596" y="145644"/>
                    <a:pt x="186040" y="98599"/>
                  </a:cubicBezTo>
                  <a:cubicBezTo>
                    <a:pt x="198397" y="58381"/>
                    <a:pt x="175819" y="15758"/>
                    <a:pt x="135605" y="338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2" name="Freeform: Shape 3191">
              <a:extLst>
                <a:ext uri="{FF2B5EF4-FFF2-40B4-BE49-F238E27FC236}">
                  <a16:creationId xmlns:a16="http://schemas.microsoft.com/office/drawing/2014/main" id="{DD082608-2D8F-44FC-8B46-10B09053DCE0}"/>
                </a:ext>
              </a:extLst>
            </p:cNvPr>
            <p:cNvSpPr/>
            <p:nvPr/>
          </p:nvSpPr>
          <p:spPr>
            <a:xfrm>
              <a:off x="4359747" y="544922"/>
              <a:ext cx="2505075" cy="2286000"/>
            </a:xfrm>
            <a:custGeom>
              <a:avLst/>
              <a:gdLst>
                <a:gd name="connsiteX0" fmla="*/ 2475437 w 2505075"/>
                <a:gd name="connsiteY0" fmla="*/ 1922155 h 2286000"/>
                <a:gd name="connsiteX1" fmla="*/ 2369766 w 2505075"/>
                <a:gd name="connsiteY1" fmla="*/ 1943281 h 2286000"/>
                <a:gd name="connsiteX2" fmla="*/ 2327437 w 2505075"/>
                <a:gd name="connsiteY2" fmla="*/ 2006794 h 2286000"/>
                <a:gd name="connsiteX3" fmla="*/ 1953553 w 2505075"/>
                <a:gd name="connsiteY3" fmla="*/ 1318803 h 2286000"/>
                <a:gd name="connsiteX4" fmla="*/ 1935122 w 2505075"/>
                <a:gd name="connsiteY4" fmla="*/ 1305259 h 2286000"/>
                <a:gd name="connsiteX5" fmla="*/ 1305259 w 2505075"/>
                <a:gd name="connsiteY5" fmla="*/ 50693 h 2286000"/>
                <a:gd name="connsiteX6" fmla="*/ 50693 w 2505075"/>
                <a:gd name="connsiteY6" fmla="*/ 680556 h 2286000"/>
                <a:gd name="connsiteX7" fmla="*/ 680556 w 2505075"/>
                <a:gd name="connsiteY7" fmla="*/ 1935122 h 2286000"/>
                <a:gd name="connsiteX8" fmla="*/ 1872104 w 2505075"/>
                <a:gd name="connsiteY8" fmla="*/ 1453715 h 2286000"/>
                <a:gd name="connsiteX9" fmla="*/ 2182096 w 2505075"/>
                <a:gd name="connsiteY9" fmla="*/ 2056781 h 2286000"/>
                <a:gd name="connsiteX10" fmla="*/ 2094465 w 2505075"/>
                <a:gd name="connsiteY10" fmla="*/ 1998345 h 2286000"/>
                <a:gd name="connsiteX11" fmla="*/ 1988682 w 2505075"/>
                <a:gd name="connsiteY11" fmla="*/ 2018908 h 2286000"/>
                <a:gd name="connsiteX12" fmla="*/ 2009245 w 2505075"/>
                <a:gd name="connsiteY12" fmla="*/ 2124691 h 2286000"/>
                <a:gd name="connsiteX13" fmla="*/ 2009921 w 2505075"/>
                <a:gd name="connsiteY13" fmla="*/ 2125142 h 2286000"/>
                <a:gd name="connsiteX14" fmla="*/ 2238522 w 2505075"/>
                <a:gd name="connsiteY14" fmla="*/ 2277542 h 2286000"/>
                <a:gd name="connsiteX15" fmla="*/ 2344192 w 2505075"/>
                <a:gd name="connsiteY15" fmla="*/ 2256416 h 2286000"/>
                <a:gd name="connsiteX16" fmla="*/ 2496592 w 2505075"/>
                <a:gd name="connsiteY16" fmla="*/ 2027816 h 2286000"/>
                <a:gd name="connsiteX17" fmla="*/ 2475437 w 2505075"/>
                <a:gd name="connsiteY17" fmla="*/ 1922155 h 2286000"/>
                <a:gd name="connsiteX18" fmla="*/ 994356 w 2505075"/>
                <a:gd name="connsiteY18" fmla="*/ 1833153 h 2286000"/>
                <a:gd name="connsiteX19" fmla="*/ 156156 w 2505075"/>
                <a:gd name="connsiteY19" fmla="*/ 994953 h 2286000"/>
                <a:gd name="connsiteX20" fmla="*/ 994356 w 2505075"/>
                <a:gd name="connsiteY20" fmla="*/ 156753 h 2286000"/>
                <a:gd name="connsiteX21" fmla="*/ 1832556 w 2505075"/>
                <a:gd name="connsiteY21" fmla="*/ 994953 h 2286000"/>
                <a:gd name="connsiteX22" fmla="*/ 994356 w 2505075"/>
                <a:gd name="connsiteY22" fmla="*/ 1833153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05075" h="2286000">
                  <a:moveTo>
                    <a:pt x="2475437" y="1922155"/>
                  </a:moveTo>
                  <a:cubicBezTo>
                    <a:pt x="2440423" y="1898809"/>
                    <a:pt x="2393113" y="1908268"/>
                    <a:pt x="2369766" y="1943281"/>
                  </a:cubicBezTo>
                  <a:lnTo>
                    <a:pt x="2327437" y="2006794"/>
                  </a:lnTo>
                  <a:cubicBezTo>
                    <a:pt x="2272021" y="1746112"/>
                    <a:pt x="2142139" y="1507115"/>
                    <a:pt x="1953553" y="1318803"/>
                  </a:cubicBezTo>
                  <a:cubicBezTo>
                    <a:pt x="1948130" y="1313382"/>
                    <a:pt x="1941915" y="1308815"/>
                    <a:pt x="1935122" y="1305259"/>
                  </a:cubicBezTo>
                  <a:cubicBezTo>
                    <a:pt x="2107629" y="784888"/>
                    <a:pt x="1825629" y="223200"/>
                    <a:pt x="1305259" y="50693"/>
                  </a:cubicBezTo>
                  <a:cubicBezTo>
                    <a:pt x="784888" y="-121814"/>
                    <a:pt x="223200" y="160186"/>
                    <a:pt x="50693" y="680556"/>
                  </a:cubicBezTo>
                  <a:cubicBezTo>
                    <a:pt x="-121814" y="1200927"/>
                    <a:pt x="160186" y="1762615"/>
                    <a:pt x="680556" y="1935122"/>
                  </a:cubicBezTo>
                  <a:cubicBezTo>
                    <a:pt x="1142037" y="2088106"/>
                    <a:pt x="1646408" y="1884331"/>
                    <a:pt x="1872104" y="1453715"/>
                  </a:cubicBezTo>
                  <a:cubicBezTo>
                    <a:pt x="2030178" y="1621525"/>
                    <a:pt x="2137634" y="1830573"/>
                    <a:pt x="2182096" y="2056781"/>
                  </a:cubicBezTo>
                  <a:lnTo>
                    <a:pt x="2094465" y="1998345"/>
                  </a:lnTo>
                  <a:cubicBezTo>
                    <a:pt x="2059576" y="1974812"/>
                    <a:pt x="2012215" y="1984019"/>
                    <a:pt x="1988682" y="2018908"/>
                  </a:cubicBezTo>
                  <a:cubicBezTo>
                    <a:pt x="1965149" y="2053798"/>
                    <a:pt x="1974356" y="2101158"/>
                    <a:pt x="2009245" y="2124691"/>
                  </a:cubicBezTo>
                  <a:cubicBezTo>
                    <a:pt x="2009470" y="2124843"/>
                    <a:pt x="2009695" y="2124993"/>
                    <a:pt x="2009921" y="2125142"/>
                  </a:cubicBezTo>
                  <a:lnTo>
                    <a:pt x="2238522" y="2277542"/>
                  </a:lnTo>
                  <a:cubicBezTo>
                    <a:pt x="2273536" y="2300887"/>
                    <a:pt x="2320845" y="2291429"/>
                    <a:pt x="2344192" y="2256416"/>
                  </a:cubicBezTo>
                  <a:lnTo>
                    <a:pt x="2496592" y="2027816"/>
                  </a:lnTo>
                  <a:cubicBezTo>
                    <a:pt x="2519925" y="1992796"/>
                    <a:pt x="2510454" y="1945492"/>
                    <a:pt x="2475437" y="1922155"/>
                  </a:cubicBezTo>
                  <a:close/>
                  <a:moveTo>
                    <a:pt x="994356" y="1833153"/>
                  </a:moveTo>
                  <a:cubicBezTo>
                    <a:pt x="531431" y="1833153"/>
                    <a:pt x="156156" y="1457878"/>
                    <a:pt x="156156" y="994953"/>
                  </a:cubicBezTo>
                  <a:cubicBezTo>
                    <a:pt x="156156" y="532028"/>
                    <a:pt x="531431" y="156753"/>
                    <a:pt x="994356" y="156753"/>
                  </a:cubicBezTo>
                  <a:cubicBezTo>
                    <a:pt x="1457281" y="156753"/>
                    <a:pt x="1832556" y="532028"/>
                    <a:pt x="1832556" y="994953"/>
                  </a:cubicBezTo>
                  <a:cubicBezTo>
                    <a:pt x="1832031" y="1457661"/>
                    <a:pt x="1457064" y="1832628"/>
                    <a:pt x="994356" y="18331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3" name="Freeform: Shape 3192">
              <a:extLst>
                <a:ext uri="{FF2B5EF4-FFF2-40B4-BE49-F238E27FC236}">
                  <a16:creationId xmlns:a16="http://schemas.microsoft.com/office/drawing/2014/main" id="{3D72CB78-A421-4EB5-B8E8-5C643419975A}"/>
                </a:ext>
              </a:extLst>
            </p:cNvPr>
            <p:cNvSpPr/>
            <p:nvPr/>
          </p:nvSpPr>
          <p:spPr>
            <a:xfrm>
              <a:off x="2830496" y="2835268"/>
              <a:ext cx="2438400" cy="1371600"/>
            </a:xfrm>
            <a:custGeom>
              <a:avLst/>
              <a:gdLst>
                <a:gd name="connsiteX0" fmla="*/ 2437950 w 2438400"/>
                <a:gd name="connsiteY0" fmla="*/ 829787 h 1371600"/>
                <a:gd name="connsiteX1" fmla="*/ 2412232 w 2438400"/>
                <a:gd name="connsiteY1" fmla="*/ 598386 h 1371600"/>
                <a:gd name="connsiteX2" fmla="*/ 1828816 w 2438400"/>
                <a:gd name="connsiteY2" fmla="*/ 76207 h 1371600"/>
                <a:gd name="connsiteX3" fmla="*/ 1758065 w 2438400"/>
                <a:gd name="connsiteY3" fmla="*/ 124099 h 1371600"/>
                <a:gd name="connsiteX4" fmla="*/ 1456389 w 2438400"/>
                <a:gd name="connsiteY4" fmla="*/ 496002 h 1371600"/>
                <a:gd name="connsiteX5" fmla="*/ 1524017 w 2438400"/>
                <a:gd name="connsiteY5" fmla="*/ 304807 h 1371600"/>
                <a:gd name="connsiteX6" fmla="*/ 1524016 w 2438400"/>
                <a:gd name="connsiteY6" fmla="*/ 76207 h 1371600"/>
                <a:gd name="connsiteX7" fmla="*/ 1447815 w 2438400"/>
                <a:gd name="connsiteY7" fmla="*/ 8 h 1371600"/>
                <a:gd name="connsiteX8" fmla="*/ 1405544 w 2438400"/>
                <a:gd name="connsiteY8" fmla="*/ 12808 h 1371600"/>
                <a:gd name="connsiteX9" fmla="*/ 1219216 w 2438400"/>
                <a:gd name="connsiteY9" fmla="*/ 137024 h 1371600"/>
                <a:gd name="connsiteX10" fmla="*/ 1032888 w 2438400"/>
                <a:gd name="connsiteY10" fmla="*/ 12808 h 1371600"/>
                <a:gd name="connsiteX11" fmla="*/ 927217 w 2438400"/>
                <a:gd name="connsiteY11" fmla="*/ 33936 h 1371600"/>
                <a:gd name="connsiteX12" fmla="*/ 914416 w 2438400"/>
                <a:gd name="connsiteY12" fmla="*/ 76207 h 1371600"/>
                <a:gd name="connsiteX13" fmla="*/ 914416 w 2438400"/>
                <a:gd name="connsiteY13" fmla="*/ 304807 h 1371600"/>
                <a:gd name="connsiteX14" fmla="*/ 982092 w 2438400"/>
                <a:gd name="connsiteY14" fmla="*/ 496012 h 1371600"/>
                <a:gd name="connsiteX15" fmla="*/ 680368 w 2438400"/>
                <a:gd name="connsiteY15" fmla="*/ 124099 h 1371600"/>
                <a:gd name="connsiteX16" fmla="*/ 609616 w 2438400"/>
                <a:gd name="connsiteY16" fmla="*/ 76207 h 1371600"/>
                <a:gd name="connsiteX17" fmla="*/ 26191 w 2438400"/>
                <a:gd name="connsiteY17" fmla="*/ 598386 h 1371600"/>
                <a:gd name="connsiteX18" fmla="*/ 474 w 2438400"/>
                <a:gd name="connsiteY18" fmla="*/ 829787 h 1371600"/>
                <a:gd name="connsiteX19" fmla="*/ 67785 w 2438400"/>
                <a:gd name="connsiteY19" fmla="*/ 913942 h 1371600"/>
                <a:gd name="connsiteX20" fmla="*/ 91142 w 2438400"/>
                <a:gd name="connsiteY20" fmla="*/ 912930 h 1371600"/>
                <a:gd name="connsiteX21" fmla="*/ 458679 w 2438400"/>
                <a:gd name="connsiteY21" fmla="*/ 1157924 h 1371600"/>
                <a:gd name="connsiteX22" fmla="*/ 458683 w 2438400"/>
                <a:gd name="connsiteY22" fmla="*/ 1157942 h 1371600"/>
                <a:gd name="connsiteX23" fmla="*/ 548342 w 2438400"/>
                <a:gd name="connsiteY23" fmla="*/ 1217727 h 1371600"/>
                <a:gd name="connsiteX24" fmla="*/ 551885 w 2438400"/>
                <a:gd name="connsiteY24" fmla="*/ 1216931 h 1371600"/>
                <a:gd name="connsiteX25" fmla="*/ 700542 w 2438400"/>
                <a:gd name="connsiteY25" fmla="*/ 1179783 h 1371600"/>
                <a:gd name="connsiteX26" fmla="*/ 937000 w 2438400"/>
                <a:gd name="connsiteY26" fmla="*/ 1214978 h 1371600"/>
                <a:gd name="connsiteX27" fmla="*/ 1180002 w 2438400"/>
                <a:gd name="connsiteY27" fmla="*/ 1360767 h 1371600"/>
                <a:gd name="connsiteX28" fmla="*/ 1258412 w 2438400"/>
                <a:gd name="connsiteY28" fmla="*/ 1360767 h 1371600"/>
                <a:gd name="connsiteX29" fmla="*/ 1501414 w 2438400"/>
                <a:gd name="connsiteY29" fmla="*/ 1214968 h 1371600"/>
                <a:gd name="connsiteX30" fmla="*/ 1737862 w 2438400"/>
                <a:gd name="connsiteY30" fmla="*/ 1179773 h 1371600"/>
                <a:gd name="connsiteX31" fmla="*/ 1886528 w 2438400"/>
                <a:gd name="connsiteY31" fmla="*/ 1216921 h 1371600"/>
                <a:gd name="connsiteX32" fmla="*/ 1978934 w 2438400"/>
                <a:gd name="connsiteY32" fmla="*/ 1161476 h 1371600"/>
                <a:gd name="connsiteX33" fmla="*/ 1979730 w 2438400"/>
                <a:gd name="connsiteY33" fmla="*/ 1157933 h 1371600"/>
                <a:gd name="connsiteX34" fmla="*/ 2347253 w 2438400"/>
                <a:gd name="connsiteY34" fmla="*/ 912917 h 1371600"/>
                <a:gd name="connsiteX35" fmla="*/ 2347272 w 2438400"/>
                <a:gd name="connsiteY35" fmla="*/ 912921 h 1371600"/>
                <a:gd name="connsiteX36" fmla="*/ 2436929 w 2438400"/>
                <a:gd name="connsiteY36" fmla="*/ 853134 h 1371600"/>
                <a:gd name="connsiteX37" fmla="*/ 2437940 w 2438400"/>
                <a:gd name="connsiteY37" fmla="*/ 829777 h 1371600"/>
                <a:gd name="connsiteX38" fmla="*/ 1877613 w 2438400"/>
                <a:gd name="connsiteY38" fmla="*/ 231312 h 1371600"/>
                <a:gd name="connsiteX39" fmla="*/ 2260775 w 2438400"/>
                <a:gd name="connsiteY39" fmla="*/ 615227 h 1371600"/>
                <a:gd name="connsiteX40" fmla="*/ 2267033 w 2438400"/>
                <a:gd name="connsiteY40" fmla="*/ 671567 h 1371600"/>
                <a:gd name="connsiteX41" fmla="*/ 1820130 w 2438400"/>
                <a:gd name="connsiteY41" fmla="*/ 336392 h 1371600"/>
                <a:gd name="connsiteX42" fmla="*/ 1877613 w 2438400"/>
                <a:gd name="connsiteY42" fmla="*/ 231312 h 1371600"/>
                <a:gd name="connsiteX43" fmla="*/ 1371616 w 2438400"/>
                <a:gd name="connsiteY43" fmla="*/ 762007 h 1371600"/>
                <a:gd name="connsiteX44" fmla="*/ 1219216 w 2438400"/>
                <a:gd name="connsiteY44" fmla="*/ 1183812 h 1371600"/>
                <a:gd name="connsiteX45" fmla="*/ 1066816 w 2438400"/>
                <a:gd name="connsiteY45" fmla="*/ 762007 h 1371600"/>
                <a:gd name="connsiteX46" fmla="*/ 1219216 w 2438400"/>
                <a:gd name="connsiteY46" fmla="*/ 609607 h 1371600"/>
                <a:gd name="connsiteX47" fmla="*/ 1371616 w 2438400"/>
                <a:gd name="connsiteY47" fmla="*/ 762007 h 1371600"/>
                <a:gd name="connsiteX48" fmla="*/ 1066816 w 2438400"/>
                <a:gd name="connsiteY48" fmla="*/ 218587 h 1371600"/>
                <a:gd name="connsiteX49" fmla="*/ 1176944 w 2438400"/>
                <a:gd name="connsiteY49" fmla="*/ 292005 h 1371600"/>
                <a:gd name="connsiteX50" fmla="*/ 1261488 w 2438400"/>
                <a:gd name="connsiteY50" fmla="*/ 292005 h 1371600"/>
                <a:gd name="connsiteX51" fmla="*/ 1371616 w 2438400"/>
                <a:gd name="connsiteY51" fmla="*/ 218587 h 1371600"/>
                <a:gd name="connsiteX52" fmla="*/ 1371616 w 2438400"/>
                <a:gd name="connsiteY52" fmla="*/ 304807 h 1371600"/>
                <a:gd name="connsiteX53" fmla="*/ 1219216 w 2438400"/>
                <a:gd name="connsiteY53" fmla="*/ 457207 h 1371600"/>
                <a:gd name="connsiteX54" fmla="*/ 1066816 w 2438400"/>
                <a:gd name="connsiteY54" fmla="*/ 304807 h 1371600"/>
                <a:gd name="connsiteX55" fmla="*/ 560820 w 2438400"/>
                <a:gd name="connsiteY55" fmla="*/ 231312 h 1371600"/>
                <a:gd name="connsiteX56" fmla="*/ 618303 w 2438400"/>
                <a:gd name="connsiteY56" fmla="*/ 336392 h 1371600"/>
                <a:gd name="connsiteX57" fmla="*/ 171400 w 2438400"/>
                <a:gd name="connsiteY57" fmla="*/ 671567 h 1371600"/>
                <a:gd name="connsiteX58" fmla="*/ 177658 w 2438400"/>
                <a:gd name="connsiteY58" fmla="*/ 615227 h 1371600"/>
                <a:gd name="connsiteX59" fmla="*/ 560820 w 2438400"/>
                <a:gd name="connsiteY59" fmla="*/ 231312 h 1371600"/>
                <a:gd name="connsiteX60" fmla="*/ 287805 w 2438400"/>
                <a:gd name="connsiteY60" fmla="*/ 774770 h 1371600"/>
                <a:gd name="connsiteX61" fmla="*/ 709629 w 2438400"/>
                <a:gd name="connsiteY61" fmla="*/ 458436 h 1371600"/>
                <a:gd name="connsiteX62" fmla="*/ 762721 w 2438400"/>
                <a:gd name="connsiteY62" fmla="*/ 514100 h 1371600"/>
                <a:gd name="connsiteX63" fmla="*/ 539036 w 2438400"/>
                <a:gd name="connsiteY63" fmla="*/ 961384 h 1371600"/>
                <a:gd name="connsiteX64" fmla="*/ 287805 w 2438400"/>
                <a:gd name="connsiteY64" fmla="*/ 774770 h 1371600"/>
                <a:gd name="connsiteX65" fmla="*/ 675472 w 2438400"/>
                <a:gd name="connsiteY65" fmla="*/ 1029250 h 1371600"/>
                <a:gd name="connsiteX66" fmla="*/ 883422 w 2438400"/>
                <a:gd name="connsiteY66" fmla="*/ 613350 h 1371600"/>
                <a:gd name="connsiteX67" fmla="*/ 936762 w 2438400"/>
                <a:gd name="connsiteY67" fmla="*/ 647640 h 1371600"/>
                <a:gd name="connsiteX68" fmla="*/ 914416 w 2438400"/>
                <a:gd name="connsiteY68" fmla="*/ 762007 h 1371600"/>
                <a:gd name="connsiteX69" fmla="*/ 982758 w 2438400"/>
                <a:gd name="connsiteY69" fmla="*/ 1066521 h 1371600"/>
                <a:gd name="connsiteX70" fmla="*/ 675491 w 2438400"/>
                <a:gd name="connsiteY70" fmla="*/ 1029250 h 1371600"/>
                <a:gd name="connsiteX71" fmla="*/ 1455665 w 2438400"/>
                <a:gd name="connsiteY71" fmla="*/ 1066512 h 1371600"/>
                <a:gd name="connsiteX72" fmla="*/ 1524016 w 2438400"/>
                <a:gd name="connsiteY72" fmla="*/ 762007 h 1371600"/>
                <a:gd name="connsiteX73" fmla="*/ 1501671 w 2438400"/>
                <a:gd name="connsiteY73" fmla="*/ 647640 h 1371600"/>
                <a:gd name="connsiteX74" fmla="*/ 1555011 w 2438400"/>
                <a:gd name="connsiteY74" fmla="*/ 613350 h 1371600"/>
                <a:gd name="connsiteX75" fmla="*/ 1762970 w 2438400"/>
                <a:gd name="connsiteY75" fmla="*/ 1029250 h 1371600"/>
                <a:gd name="connsiteX76" fmla="*/ 1455684 w 2438400"/>
                <a:gd name="connsiteY76" fmla="*/ 1066512 h 1371600"/>
                <a:gd name="connsiteX77" fmla="*/ 1899378 w 2438400"/>
                <a:gd name="connsiteY77" fmla="*/ 961384 h 1371600"/>
                <a:gd name="connsiteX78" fmla="*/ 1675740 w 2438400"/>
                <a:gd name="connsiteY78" fmla="*/ 514100 h 1371600"/>
                <a:gd name="connsiteX79" fmla="*/ 1728823 w 2438400"/>
                <a:gd name="connsiteY79" fmla="*/ 458426 h 1371600"/>
                <a:gd name="connsiteX80" fmla="*/ 2150619 w 2438400"/>
                <a:gd name="connsiteY80" fmla="*/ 774780 h 1371600"/>
                <a:gd name="connsiteX81" fmla="*/ 1899397 w 2438400"/>
                <a:gd name="connsiteY81" fmla="*/ 961384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2438400" h="1371600">
                  <a:moveTo>
                    <a:pt x="2437950" y="829787"/>
                  </a:moveTo>
                  <a:lnTo>
                    <a:pt x="2412232" y="598386"/>
                  </a:lnTo>
                  <a:cubicBezTo>
                    <a:pt x="2379461" y="300974"/>
                    <a:pt x="2128029" y="75933"/>
                    <a:pt x="1828816" y="76207"/>
                  </a:cubicBezTo>
                  <a:cubicBezTo>
                    <a:pt x="1797659" y="76205"/>
                    <a:pt x="1769640" y="95171"/>
                    <a:pt x="1758065" y="124099"/>
                  </a:cubicBezTo>
                  <a:cubicBezTo>
                    <a:pt x="1697359" y="275680"/>
                    <a:pt x="1592188" y="405334"/>
                    <a:pt x="1456389" y="496002"/>
                  </a:cubicBezTo>
                  <a:cubicBezTo>
                    <a:pt x="1500201" y="441918"/>
                    <a:pt x="1524078" y="374410"/>
                    <a:pt x="1524017" y="304807"/>
                  </a:cubicBezTo>
                  <a:lnTo>
                    <a:pt x="1524016" y="76207"/>
                  </a:lnTo>
                  <a:cubicBezTo>
                    <a:pt x="1524016" y="34123"/>
                    <a:pt x="1489899" y="7"/>
                    <a:pt x="1447815" y="8"/>
                  </a:cubicBezTo>
                  <a:cubicBezTo>
                    <a:pt x="1432770" y="8"/>
                    <a:pt x="1418062" y="4462"/>
                    <a:pt x="1405544" y="12808"/>
                  </a:cubicBezTo>
                  <a:lnTo>
                    <a:pt x="1219216" y="137024"/>
                  </a:lnTo>
                  <a:lnTo>
                    <a:pt x="1032888" y="12808"/>
                  </a:lnTo>
                  <a:cubicBezTo>
                    <a:pt x="997874" y="-10538"/>
                    <a:pt x="950563" y="-1079"/>
                    <a:pt x="927217" y="33936"/>
                  </a:cubicBezTo>
                  <a:cubicBezTo>
                    <a:pt x="918871" y="46454"/>
                    <a:pt x="914417" y="61162"/>
                    <a:pt x="914416" y="76207"/>
                  </a:cubicBezTo>
                  <a:lnTo>
                    <a:pt x="914416" y="304807"/>
                  </a:lnTo>
                  <a:cubicBezTo>
                    <a:pt x="914362" y="374420"/>
                    <a:pt x="938257" y="441932"/>
                    <a:pt x="982092" y="496012"/>
                  </a:cubicBezTo>
                  <a:cubicBezTo>
                    <a:pt x="846269" y="405353"/>
                    <a:pt x="741079" y="275693"/>
                    <a:pt x="680368" y="124099"/>
                  </a:cubicBezTo>
                  <a:cubicBezTo>
                    <a:pt x="668793" y="95171"/>
                    <a:pt x="640773" y="76205"/>
                    <a:pt x="609616" y="76207"/>
                  </a:cubicBezTo>
                  <a:cubicBezTo>
                    <a:pt x="310401" y="75928"/>
                    <a:pt x="58963" y="300970"/>
                    <a:pt x="26191" y="598386"/>
                  </a:cubicBezTo>
                  <a:lnTo>
                    <a:pt x="474" y="829787"/>
                  </a:lnTo>
                  <a:cubicBezTo>
                    <a:pt x="-4178" y="871613"/>
                    <a:pt x="25959" y="909290"/>
                    <a:pt x="67785" y="913942"/>
                  </a:cubicBezTo>
                  <a:cubicBezTo>
                    <a:pt x="75576" y="914808"/>
                    <a:pt x="83455" y="914467"/>
                    <a:pt x="91142" y="912930"/>
                  </a:cubicBezTo>
                  <a:cubicBezTo>
                    <a:pt x="260288" y="879091"/>
                    <a:pt x="424840" y="988778"/>
                    <a:pt x="458679" y="1157924"/>
                  </a:cubicBezTo>
                  <a:cubicBezTo>
                    <a:pt x="458681" y="1157930"/>
                    <a:pt x="458682" y="1157936"/>
                    <a:pt x="458683" y="1157942"/>
                  </a:cubicBezTo>
                  <a:cubicBezTo>
                    <a:pt x="466933" y="1199210"/>
                    <a:pt x="507074" y="1225977"/>
                    <a:pt x="548342" y="1217727"/>
                  </a:cubicBezTo>
                  <a:cubicBezTo>
                    <a:pt x="549529" y="1217490"/>
                    <a:pt x="550711" y="1217224"/>
                    <a:pt x="551885" y="1216931"/>
                  </a:cubicBezTo>
                  <a:lnTo>
                    <a:pt x="700542" y="1179783"/>
                  </a:lnTo>
                  <a:cubicBezTo>
                    <a:pt x="780898" y="1159456"/>
                    <a:pt x="866047" y="1172130"/>
                    <a:pt x="937000" y="1214978"/>
                  </a:cubicBezTo>
                  <a:lnTo>
                    <a:pt x="1180002" y="1360767"/>
                  </a:lnTo>
                  <a:cubicBezTo>
                    <a:pt x="1204133" y="1375246"/>
                    <a:pt x="1234280" y="1375246"/>
                    <a:pt x="1258412" y="1360767"/>
                  </a:cubicBezTo>
                  <a:lnTo>
                    <a:pt x="1501414" y="1214968"/>
                  </a:lnTo>
                  <a:cubicBezTo>
                    <a:pt x="1572370" y="1172138"/>
                    <a:pt x="1657508" y="1159465"/>
                    <a:pt x="1737862" y="1179773"/>
                  </a:cubicBezTo>
                  <a:lnTo>
                    <a:pt x="1886528" y="1216921"/>
                  </a:lnTo>
                  <a:cubicBezTo>
                    <a:pt x="1927356" y="1227127"/>
                    <a:pt x="1968727" y="1202304"/>
                    <a:pt x="1978934" y="1161476"/>
                  </a:cubicBezTo>
                  <a:cubicBezTo>
                    <a:pt x="1979228" y="1160302"/>
                    <a:pt x="1979493" y="1159120"/>
                    <a:pt x="1979730" y="1157933"/>
                  </a:cubicBezTo>
                  <a:cubicBezTo>
                    <a:pt x="2013560" y="988785"/>
                    <a:pt x="2178105" y="879088"/>
                    <a:pt x="2347253" y="912917"/>
                  </a:cubicBezTo>
                  <a:cubicBezTo>
                    <a:pt x="2347259" y="912919"/>
                    <a:pt x="2347265" y="912920"/>
                    <a:pt x="2347272" y="912921"/>
                  </a:cubicBezTo>
                  <a:cubicBezTo>
                    <a:pt x="2388540" y="921170"/>
                    <a:pt x="2428680" y="894402"/>
                    <a:pt x="2436929" y="853134"/>
                  </a:cubicBezTo>
                  <a:cubicBezTo>
                    <a:pt x="2438466" y="845447"/>
                    <a:pt x="2438807" y="837569"/>
                    <a:pt x="2437940" y="829777"/>
                  </a:cubicBezTo>
                  <a:close/>
                  <a:moveTo>
                    <a:pt x="1877613" y="231312"/>
                  </a:moveTo>
                  <a:cubicBezTo>
                    <a:pt x="2079392" y="253945"/>
                    <a:pt x="2238539" y="413403"/>
                    <a:pt x="2260775" y="615227"/>
                  </a:cubicBezTo>
                  <a:lnTo>
                    <a:pt x="2267033" y="671567"/>
                  </a:lnTo>
                  <a:lnTo>
                    <a:pt x="1820130" y="336392"/>
                  </a:lnTo>
                  <a:cubicBezTo>
                    <a:pt x="1841461" y="302597"/>
                    <a:pt x="1860659" y="267502"/>
                    <a:pt x="1877613" y="231312"/>
                  </a:cubicBezTo>
                  <a:close/>
                  <a:moveTo>
                    <a:pt x="1371616" y="762007"/>
                  </a:moveTo>
                  <a:cubicBezTo>
                    <a:pt x="1372060" y="916166"/>
                    <a:pt x="1318092" y="1065537"/>
                    <a:pt x="1219216" y="1183812"/>
                  </a:cubicBezTo>
                  <a:cubicBezTo>
                    <a:pt x="1120341" y="1065537"/>
                    <a:pt x="1066373" y="916166"/>
                    <a:pt x="1066816" y="762007"/>
                  </a:cubicBezTo>
                  <a:cubicBezTo>
                    <a:pt x="1066816" y="677839"/>
                    <a:pt x="1135048" y="609607"/>
                    <a:pt x="1219216" y="609607"/>
                  </a:cubicBezTo>
                  <a:cubicBezTo>
                    <a:pt x="1303385" y="609607"/>
                    <a:pt x="1371616" y="677839"/>
                    <a:pt x="1371616" y="762007"/>
                  </a:cubicBezTo>
                  <a:close/>
                  <a:moveTo>
                    <a:pt x="1066816" y="218587"/>
                  </a:moveTo>
                  <a:lnTo>
                    <a:pt x="1176944" y="292005"/>
                  </a:lnTo>
                  <a:cubicBezTo>
                    <a:pt x="1202542" y="309072"/>
                    <a:pt x="1235891" y="309072"/>
                    <a:pt x="1261488" y="292005"/>
                  </a:cubicBezTo>
                  <a:lnTo>
                    <a:pt x="1371616" y="218587"/>
                  </a:lnTo>
                  <a:lnTo>
                    <a:pt x="1371616" y="304807"/>
                  </a:lnTo>
                  <a:cubicBezTo>
                    <a:pt x="1371616" y="388975"/>
                    <a:pt x="1303385" y="457207"/>
                    <a:pt x="1219216" y="457207"/>
                  </a:cubicBezTo>
                  <a:cubicBezTo>
                    <a:pt x="1135048" y="457207"/>
                    <a:pt x="1066816" y="388975"/>
                    <a:pt x="1066816" y="304807"/>
                  </a:cubicBezTo>
                  <a:close/>
                  <a:moveTo>
                    <a:pt x="560820" y="231312"/>
                  </a:moveTo>
                  <a:cubicBezTo>
                    <a:pt x="577774" y="267502"/>
                    <a:pt x="596972" y="302597"/>
                    <a:pt x="618303" y="336392"/>
                  </a:cubicBezTo>
                  <a:lnTo>
                    <a:pt x="171400" y="671567"/>
                  </a:lnTo>
                  <a:lnTo>
                    <a:pt x="177658" y="615227"/>
                  </a:lnTo>
                  <a:cubicBezTo>
                    <a:pt x="199894" y="413403"/>
                    <a:pt x="359040" y="253945"/>
                    <a:pt x="560820" y="231312"/>
                  </a:cubicBezTo>
                  <a:close/>
                  <a:moveTo>
                    <a:pt x="287805" y="774770"/>
                  </a:moveTo>
                  <a:lnTo>
                    <a:pt x="709629" y="458436"/>
                  </a:lnTo>
                  <a:cubicBezTo>
                    <a:pt x="726564" y="477695"/>
                    <a:pt x="744262" y="496250"/>
                    <a:pt x="762721" y="514100"/>
                  </a:cubicBezTo>
                  <a:lnTo>
                    <a:pt x="539036" y="961384"/>
                  </a:lnTo>
                  <a:cubicBezTo>
                    <a:pt x="479216" y="872167"/>
                    <a:pt x="390499" y="806268"/>
                    <a:pt x="287805" y="774770"/>
                  </a:cubicBezTo>
                  <a:close/>
                  <a:moveTo>
                    <a:pt x="675472" y="1029250"/>
                  </a:moveTo>
                  <a:lnTo>
                    <a:pt x="883422" y="613350"/>
                  </a:lnTo>
                  <a:cubicBezTo>
                    <a:pt x="900758" y="625371"/>
                    <a:pt x="918579" y="636753"/>
                    <a:pt x="936762" y="647640"/>
                  </a:cubicBezTo>
                  <a:cubicBezTo>
                    <a:pt x="921984" y="683958"/>
                    <a:pt x="914395" y="722798"/>
                    <a:pt x="914416" y="762007"/>
                  </a:cubicBezTo>
                  <a:cubicBezTo>
                    <a:pt x="913102" y="867456"/>
                    <a:pt x="936508" y="971747"/>
                    <a:pt x="982758" y="1066521"/>
                  </a:cubicBezTo>
                  <a:cubicBezTo>
                    <a:pt x="887701" y="1019026"/>
                    <a:pt x="779147" y="1005859"/>
                    <a:pt x="675491" y="1029250"/>
                  </a:cubicBezTo>
                  <a:close/>
                  <a:moveTo>
                    <a:pt x="1455665" y="1066512"/>
                  </a:moveTo>
                  <a:cubicBezTo>
                    <a:pt x="1501915" y="971740"/>
                    <a:pt x="1525324" y="867453"/>
                    <a:pt x="1524016" y="762007"/>
                  </a:cubicBezTo>
                  <a:cubicBezTo>
                    <a:pt x="1524036" y="722798"/>
                    <a:pt x="1516447" y="683958"/>
                    <a:pt x="1501671" y="647640"/>
                  </a:cubicBezTo>
                  <a:cubicBezTo>
                    <a:pt x="1519835" y="636744"/>
                    <a:pt x="1537656" y="625361"/>
                    <a:pt x="1555011" y="613350"/>
                  </a:cubicBezTo>
                  <a:lnTo>
                    <a:pt x="1762970" y="1029250"/>
                  </a:lnTo>
                  <a:cubicBezTo>
                    <a:pt x="1659308" y="1005879"/>
                    <a:pt x="1550756" y="1019042"/>
                    <a:pt x="1455684" y="1066512"/>
                  </a:cubicBezTo>
                  <a:close/>
                  <a:moveTo>
                    <a:pt x="1899378" y="961384"/>
                  </a:moveTo>
                  <a:lnTo>
                    <a:pt x="1675740" y="514100"/>
                  </a:lnTo>
                  <a:cubicBezTo>
                    <a:pt x="1694155" y="496250"/>
                    <a:pt x="1711849" y="477692"/>
                    <a:pt x="1728823" y="458426"/>
                  </a:cubicBezTo>
                  <a:lnTo>
                    <a:pt x="2150619" y="774780"/>
                  </a:lnTo>
                  <a:cubicBezTo>
                    <a:pt x="2047934" y="806287"/>
                    <a:pt x="1959224" y="872180"/>
                    <a:pt x="1899397" y="96138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194" name="Graphic 72">
            <a:extLst>
              <a:ext uri="{FF2B5EF4-FFF2-40B4-BE49-F238E27FC236}">
                <a16:creationId xmlns:a16="http://schemas.microsoft.com/office/drawing/2014/main" id="{AA970FDC-B3E0-451F-A38A-E9F47A1B6110}"/>
              </a:ext>
            </a:extLst>
          </p:cNvPr>
          <p:cNvGrpSpPr/>
          <p:nvPr/>
        </p:nvGrpSpPr>
        <p:grpSpPr>
          <a:xfrm>
            <a:off x="4083220" y="2310851"/>
            <a:ext cx="720000" cy="720000"/>
            <a:chOff x="2601912" y="396875"/>
            <a:chExt cx="4876800" cy="4876800"/>
          </a:xfrm>
        </p:grpSpPr>
        <p:sp>
          <p:nvSpPr>
            <p:cNvPr id="3195" name="Freeform: Shape 3194">
              <a:extLst>
                <a:ext uri="{FF2B5EF4-FFF2-40B4-BE49-F238E27FC236}">
                  <a16:creationId xmlns:a16="http://schemas.microsoft.com/office/drawing/2014/main" id="{E72D37B0-91D8-4099-AB38-83D546527960}"/>
                </a:ext>
              </a:extLst>
            </p:cNvPr>
            <p:cNvSpPr/>
            <p:nvPr/>
          </p:nvSpPr>
          <p:spPr>
            <a:xfrm>
              <a:off x="2830512" y="2911475"/>
              <a:ext cx="1295400" cy="609600"/>
            </a:xfrm>
            <a:custGeom>
              <a:avLst/>
              <a:gdLst>
                <a:gd name="connsiteX0" fmla="*/ 0 w 1295400"/>
                <a:gd name="connsiteY0" fmla="*/ 381000 h 609600"/>
                <a:gd name="connsiteX1" fmla="*/ 0 w 1295400"/>
                <a:gd name="connsiteY1" fmla="*/ 0 h 609600"/>
                <a:gd name="connsiteX2" fmla="*/ 1295400 w 1295400"/>
                <a:gd name="connsiteY2" fmla="*/ 533400 h 609600"/>
                <a:gd name="connsiteX3" fmla="*/ 838200 w 1295400"/>
                <a:gd name="connsiteY3" fmla="*/ 609600 h 609600"/>
                <a:gd name="connsiteX4" fmla="*/ 0 w 1295400"/>
                <a:gd name="connsiteY4" fmla="*/ 3810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609600">
                  <a:moveTo>
                    <a:pt x="0" y="381000"/>
                  </a:moveTo>
                  <a:lnTo>
                    <a:pt x="0" y="0"/>
                  </a:lnTo>
                  <a:lnTo>
                    <a:pt x="1295400" y="533400"/>
                  </a:lnTo>
                  <a:lnTo>
                    <a:pt x="838200" y="6096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6" name="Freeform: Shape 3195">
              <a:extLst>
                <a:ext uri="{FF2B5EF4-FFF2-40B4-BE49-F238E27FC236}">
                  <a16:creationId xmlns:a16="http://schemas.microsoft.com/office/drawing/2014/main" id="{E33D7594-EAEC-46AA-B454-5BC3811C6495}"/>
                </a:ext>
              </a:extLst>
            </p:cNvPr>
            <p:cNvSpPr/>
            <p:nvPr/>
          </p:nvSpPr>
          <p:spPr>
            <a:xfrm>
              <a:off x="4354437" y="2870518"/>
              <a:ext cx="1371600" cy="914400"/>
            </a:xfrm>
            <a:custGeom>
              <a:avLst/>
              <a:gdLst>
                <a:gd name="connsiteX0" fmla="*/ 914475 w 1371600"/>
                <a:gd name="connsiteY0" fmla="*/ 0 h 914400"/>
                <a:gd name="connsiteX1" fmla="*/ 514425 w 1371600"/>
                <a:gd name="connsiteY1" fmla="*/ 235925 h 914400"/>
                <a:gd name="connsiteX2" fmla="*/ 83530 w 1371600"/>
                <a:gd name="connsiteY2" fmla="*/ 247571 h 914400"/>
                <a:gd name="connsiteX3" fmla="*/ 95176 w 1371600"/>
                <a:gd name="connsiteY3" fmla="*/ 678466 h 914400"/>
                <a:gd name="connsiteX4" fmla="*/ 514425 w 1371600"/>
                <a:gd name="connsiteY4" fmla="*/ 678466 h 914400"/>
                <a:gd name="connsiteX5" fmla="*/ 1135783 w 1371600"/>
                <a:gd name="connsiteY5" fmla="*/ 857292 h 914400"/>
                <a:gd name="connsiteX6" fmla="*/ 1314609 w 1371600"/>
                <a:gd name="connsiteY6" fmla="*/ 235934 h 914400"/>
                <a:gd name="connsiteX7" fmla="*/ 914475 w 1371600"/>
                <a:gd name="connsiteY7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600" h="914400">
                  <a:moveTo>
                    <a:pt x="914475" y="0"/>
                  </a:moveTo>
                  <a:cubicBezTo>
                    <a:pt x="748125" y="-28"/>
                    <a:pt x="594899" y="90336"/>
                    <a:pt x="514425" y="235925"/>
                  </a:cubicBezTo>
                  <a:cubicBezTo>
                    <a:pt x="392221" y="120153"/>
                    <a:pt x="199303" y="125366"/>
                    <a:pt x="83530" y="247571"/>
                  </a:cubicBezTo>
                  <a:cubicBezTo>
                    <a:pt x="-32242" y="369775"/>
                    <a:pt x="-27028" y="562694"/>
                    <a:pt x="95176" y="678466"/>
                  </a:cubicBezTo>
                  <a:cubicBezTo>
                    <a:pt x="212736" y="789838"/>
                    <a:pt x="396865" y="789838"/>
                    <a:pt x="514425" y="678466"/>
                  </a:cubicBezTo>
                  <a:cubicBezTo>
                    <a:pt x="636627" y="899430"/>
                    <a:pt x="914818" y="979493"/>
                    <a:pt x="1135783" y="857292"/>
                  </a:cubicBezTo>
                  <a:cubicBezTo>
                    <a:pt x="1356747" y="735090"/>
                    <a:pt x="1436810" y="456899"/>
                    <a:pt x="1314609" y="235934"/>
                  </a:cubicBezTo>
                  <a:cubicBezTo>
                    <a:pt x="1234092" y="90345"/>
                    <a:pt x="1080846" y="-15"/>
                    <a:pt x="914475" y="0"/>
                  </a:cubicBezTo>
                  <a:close/>
                </a:path>
              </a:pathLst>
            </a:custGeom>
            <a:solidFill>
              <a:srgbClr val="63D5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7" name="Freeform: Shape 3196">
              <a:extLst>
                <a:ext uri="{FF2B5EF4-FFF2-40B4-BE49-F238E27FC236}">
                  <a16:creationId xmlns:a16="http://schemas.microsoft.com/office/drawing/2014/main" id="{1A564E27-88DC-4998-8504-EB119F436A90}"/>
                </a:ext>
              </a:extLst>
            </p:cNvPr>
            <p:cNvSpPr/>
            <p:nvPr/>
          </p:nvSpPr>
          <p:spPr>
            <a:xfrm>
              <a:off x="2830512" y="2870547"/>
              <a:ext cx="1762125" cy="1790700"/>
            </a:xfrm>
            <a:custGeom>
              <a:avLst/>
              <a:gdLst>
                <a:gd name="connsiteX0" fmla="*/ 0 w 1762125"/>
                <a:gd name="connsiteY0" fmla="*/ 421928 h 1790700"/>
                <a:gd name="connsiteX1" fmla="*/ 762000 w 1762125"/>
                <a:gd name="connsiteY1" fmla="*/ 574328 h 1790700"/>
                <a:gd name="connsiteX2" fmla="*/ 886778 w 1762125"/>
                <a:gd name="connsiteY2" fmla="*/ 424567 h 1790700"/>
                <a:gd name="connsiteX3" fmla="*/ 1527810 w 1762125"/>
                <a:gd name="connsiteY3" fmla="*/ 7191 h 1790700"/>
                <a:gd name="connsiteX4" fmla="*/ 1527810 w 1762125"/>
                <a:gd name="connsiteY4" fmla="*/ 7191 h 1790700"/>
                <a:gd name="connsiteX5" fmla="*/ 1745532 w 1762125"/>
                <a:gd name="connsiteY5" fmla="*/ 102965 h 1790700"/>
                <a:gd name="connsiteX6" fmla="*/ 1745532 w 1762125"/>
                <a:gd name="connsiteY6" fmla="*/ 102965 h 1790700"/>
                <a:gd name="connsiteX7" fmla="*/ 1662260 w 1762125"/>
                <a:gd name="connsiteY7" fmla="*/ 352813 h 1790700"/>
                <a:gd name="connsiteX8" fmla="*/ 1662255 w 1762125"/>
                <a:gd name="connsiteY8" fmla="*/ 352815 h 1790700"/>
                <a:gd name="connsiteX9" fmla="*/ 1662255 w 1762125"/>
                <a:gd name="connsiteY9" fmla="*/ 352815 h 1790700"/>
                <a:gd name="connsiteX10" fmla="*/ 1454906 w 1762125"/>
                <a:gd name="connsiteY10" fmla="*/ 560165 h 1790700"/>
                <a:gd name="connsiteX11" fmla="*/ 1447800 w 1762125"/>
                <a:gd name="connsiteY11" fmla="*/ 574328 h 1790700"/>
                <a:gd name="connsiteX12" fmla="*/ 1676400 w 1762125"/>
                <a:gd name="connsiteY12" fmla="*/ 574328 h 1790700"/>
                <a:gd name="connsiteX13" fmla="*/ 1676400 w 1762125"/>
                <a:gd name="connsiteY13" fmla="*/ 1793529 h 1790700"/>
                <a:gd name="connsiteX14" fmla="*/ 927735 w 1762125"/>
                <a:gd name="connsiteY14" fmla="*/ 1793529 h 1790700"/>
                <a:gd name="connsiteX15" fmla="*/ 644843 w 1762125"/>
                <a:gd name="connsiteY15" fmla="*/ 1676371 h 1790700"/>
                <a:gd name="connsiteX16" fmla="*/ 457200 w 1762125"/>
                <a:gd name="connsiteY16" fmla="*/ 1488729 h 1790700"/>
                <a:gd name="connsiteX17" fmla="*/ 0 w 1762125"/>
                <a:gd name="connsiteY17" fmla="*/ 1336329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62125" h="1790700">
                  <a:moveTo>
                    <a:pt x="0" y="421928"/>
                  </a:moveTo>
                  <a:lnTo>
                    <a:pt x="762000" y="574328"/>
                  </a:lnTo>
                  <a:lnTo>
                    <a:pt x="886778" y="424567"/>
                  </a:lnTo>
                  <a:cubicBezTo>
                    <a:pt x="1053714" y="224248"/>
                    <a:pt x="1277080" y="78815"/>
                    <a:pt x="1527810" y="7191"/>
                  </a:cubicBezTo>
                  <a:lnTo>
                    <a:pt x="1527810" y="7191"/>
                  </a:lnTo>
                  <a:cubicBezTo>
                    <a:pt x="1613975" y="-17432"/>
                    <a:pt x="1705458" y="22810"/>
                    <a:pt x="1745532" y="102965"/>
                  </a:cubicBezTo>
                  <a:lnTo>
                    <a:pt x="1745532" y="102965"/>
                  </a:lnTo>
                  <a:cubicBezTo>
                    <a:pt x="1791531" y="194953"/>
                    <a:pt x="1754249" y="306814"/>
                    <a:pt x="1662260" y="352813"/>
                  </a:cubicBezTo>
                  <a:cubicBezTo>
                    <a:pt x="1662259" y="352814"/>
                    <a:pt x="1662257" y="352814"/>
                    <a:pt x="1662255" y="352815"/>
                  </a:cubicBezTo>
                  <a:lnTo>
                    <a:pt x="1662255" y="352815"/>
                  </a:lnTo>
                  <a:cubicBezTo>
                    <a:pt x="1572524" y="397675"/>
                    <a:pt x="1499765" y="470433"/>
                    <a:pt x="1454906" y="560165"/>
                  </a:cubicBezTo>
                  <a:lnTo>
                    <a:pt x="1447800" y="574328"/>
                  </a:lnTo>
                  <a:lnTo>
                    <a:pt x="1676400" y="574328"/>
                  </a:lnTo>
                  <a:lnTo>
                    <a:pt x="1676400" y="1793529"/>
                  </a:lnTo>
                  <a:lnTo>
                    <a:pt x="927735" y="1793529"/>
                  </a:lnTo>
                  <a:cubicBezTo>
                    <a:pt x="821632" y="1793536"/>
                    <a:pt x="719872" y="1751393"/>
                    <a:pt x="644843" y="1676371"/>
                  </a:cubicBezTo>
                  <a:lnTo>
                    <a:pt x="457200" y="1488729"/>
                  </a:lnTo>
                  <a:lnTo>
                    <a:pt x="0" y="1336329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8" name="Freeform: Shape 3197">
              <a:extLst>
                <a:ext uri="{FF2B5EF4-FFF2-40B4-BE49-F238E27FC236}">
                  <a16:creationId xmlns:a16="http://schemas.microsoft.com/office/drawing/2014/main" id="{8BB3ACDF-89F2-441D-AB96-6AF0571666A5}"/>
                </a:ext>
              </a:extLst>
            </p:cNvPr>
            <p:cNvSpPr/>
            <p:nvPr/>
          </p:nvSpPr>
          <p:spPr>
            <a:xfrm>
              <a:off x="4506912" y="3444875"/>
              <a:ext cx="914400" cy="304800"/>
            </a:xfrm>
            <a:custGeom>
              <a:avLst/>
              <a:gdLst>
                <a:gd name="connsiteX0" fmla="*/ 762000 w 914400"/>
                <a:gd name="connsiteY0" fmla="*/ 304800 h 304800"/>
                <a:gd name="connsiteX1" fmla="*/ 0 w 914400"/>
                <a:gd name="connsiteY1" fmla="*/ 304800 h 304800"/>
                <a:gd name="connsiteX2" fmla="*/ 0 w 914400"/>
                <a:gd name="connsiteY2" fmla="*/ 0 h 304800"/>
                <a:gd name="connsiteX3" fmla="*/ 762000 w 914400"/>
                <a:gd name="connsiteY3" fmla="*/ 0 h 304800"/>
                <a:gd name="connsiteX4" fmla="*/ 914400 w 914400"/>
                <a:gd name="connsiteY4" fmla="*/ 152400 h 304800"/>
                <a:gd name="connsiteX5" fmla="*/ 914400 w 914400"/>
                <a:gd name="connsiteY5" fmla="*/ 152400 h 304800"/>
                <a:gd name="connsiteX6" fmla="*/ 762000 w 914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304800">
                  <a:moveTo>
                    <a:pt x="7620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762000" y="0"/>
                  </a:lnTo>
                  <a:cubicBezTo>
                    <a:pt x="846168" y="0"/>
                    <a:pt x="914400" y="68232"/>
                    <a:pt x="914400" y="152400"/>
                  </a:cubicBezTo>
                  <a:lnTo>
                    <a:pt x="914400" y="152400"/>
                  </a:lnTo>
                  <a:cubicBezTo>
                    <a:pt x="914400" y="236568"/>
                    <a:pt x="846168" y="304800"/>
                    <a:pt x="7620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99" name="Freeform: Shape 3198">
              <a:extLst>
                <a:ext uri="{FF2B5EF4-FFF2-40B4-BE49-F238E27FC236}">
                  <a16:creationId xmlns:a16="http://schemas.microsoft.com/office/drawing/2014/main" id="{40E6960D-3130-48BF-BE1D-010A12C2C9BF}"/>
                </a:ext>
              </a:extLst>
            </p:cNvPr>
            <p:cNvSpPr/>
            <p:nvPr/>
          </p:nvSpPr>
          <p:spPr>
            <a:xfrm>
              <a:off x="4659312" y="3673475"/>
              <a:ext cx="733425" cy="76200"/>
            </a:xfrm>
            <a:custGeom>
              <a:avLst/>
              <a:gdLst>
                <a:gd name="connsiteX0" fmla="*/ 741616 w 733425"/>
                <a:gd name="connsiteY0" fmla="*/ 0 h 76200"/>
                <a:gd name="connsiteX1" fmla="*/ 717423 w 733425"/>
                <a:gd name="connsiteY1" fmla="*/ 31623 h 76200"/>
                <a:gd name="connsiteX2" fmla="*/ 609600 w 733425"/>
                <a:gd name="connsiteY2" fmla="*/ 76200 h 76200"/>
                <a:gd name="connsiteX3" fmla="*/ 0 w 733425"/>
                <a:gd name="connsiteY3" fmla="*/ 76200 h 76200"/>
                <a:gd name="connsiteX4" fmla="*/ 0 w 7334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425" h="76200">
                  <a:moveTo>
                    <a:pt x="741616" y="0"/>
                  </a:moveTo>
                  <a:cubicBezTo>
                    <a:pt x="734956" y="11544"/>
                    <a:pt x="726823" y="22175"/>
                    <a:pt x="717423" y="31623"/>
                  </a:cubicBezTo>
                  <a:cubicBezTo>
                    <a:pt x="688825" y="60208"/>
                    <a:pt x="650034" y="76245"/>
                    <a:pt x="6096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0" name="Freeform: Shape 3199">
              <a:extLst>
                <a:ext uri="{FF2B5EF4-FFF2-40B4-BE49-F238E27FC236}">
                  <a16:creationId xmlns:a16="http://schemas.microsoft.com/office/drawing/2014/main" id="{0647B8CA-6740-4FE1-B642-91725DA139AE}"/>
                </a:ext>
              </a:extLst>
            </p:cNvPr>
            <p:cNvSpPr/>
            <p:nvPr/>
          </p:nvSpPr>
          <p:spPr>
            <a:xfrm>
              <a:off x="4506912" y="3749675"/>
              <a:ext cx="1066800" cy="304800"/>
            </a:xfrm>
            <a:custGeom>
              <a:avLst/>
              <a:gdLst>
                <a:gd name="connsiteX0" fmla="*/ 914400 w 1066800"/>
                <a:gd name="connsiteY0" fmla="*/ 304800 h 304800"/>
                <a:gd name="connsiteX1" fmla="*/ 0 w 1066800"/>
                <a:gd name="connsiteY1" fmla="*/ 304800 h 304800"/>
                <a:gd name="connsiteX2" fmla="*/ 0 w 1066800"/>
                <a:gd name="connsiteY2" fmla="*/ 0 h 304800"/>
                <a:gd name="connsiteX3" fmla="*/ 914400 w 1066800"/>
                <a:gd name="connsiteY3" fmla="*/ 0 h 304800"/>
                <a:gd name="connsiteX4" fmla="*/ 1066800 w 1066800"/>
                <a:gd name="connsiteY4" fmla="*/ 152400 h 304800"/>
                <a:gd name="connsiteX5" fmla="*/ 1066800 w 1066800"/>
                <a:gd name="connsiteY5" fmla="*/ 152400 h 304800"/>
                <a:gd name="connsiteX6" fmla="*/ 914400 w 10668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800" h="304800">
                  <a:moveTo>
                    <a:pt x="9144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914400" y="0"/>
                  </a:lnTo>
                  <a:cubicBezTo>
                    <a:pt x="998568" y="0"/>
                    <a:pt x="1066800" y="68232"/>
                    <a:pt x="1066800" y="152400"/>
                  </a:cubicBezTo>
                  <a:lnTo>
                    <a:pt x="1066800" y="152400"/>
                  </a:lnTo>
                  <a:cubicBezTo>
                    <a:pt x="1066800" y="236568"/>
                    <a:pt x="998568" y="304800"/>
                    <a:pt x="9144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1" name="Freeform: Shape 3200">
              <a:extLst>
                <a:ext uri="{FF2B5EF4-FFF2-40B4-BE49-F238E27FC236}">
                  <a16:creationId xmlns:a16="http://schemas.microsoft.com/office/drawing/2014/main" id="{373255E9-E8CC-4482-8107-4EAE9A7AA02C}"/>
                </a:ext>
              </a:extLst>
            </p:cNvPr>
            <p:cNvSpPr/>
            <p:nvPr/>
          </p:nvSpPr>
          <p:spPr>
            <a:xfrm>
              <a:off x="4506912" y="4054475"/>
              <a:ext cx="914400" cy="304800"/>
            </a:xfrm>
            <a:custGeom>
              <a:avLst/>
              <a:gdLst>
                <a:gd name="connsiteX0" fmla="*/ 762000 w 914400"/>
                <a:gd name="connsiteY0" fmla="*/ 304800 h 304800"/>
                <a:gd name="connsiteX1" fmla="*/ 0 w 914400"/>
                <a:gd name="connsiteY1" fmla="*/ 304800 h 304800"/>
                <a:gd name="connsiteX2" fmla="*/ 0 w 914400"/>
                <a:gd name="connsiteY2" fmla="*/ 0 h 304800"/>
                <a:gd name="connsiteX3" fmla="*/ 762000 w 914400"/>
                <a:gd name="connsiteY3" fmla="*/ 0 h 304800"/>
                <a:gd name="connsiteX4" fmla="*/ 914400 w 914400"/>
                <a:gd name="connsiteY4" fmla="*/ 152400 h 304800"/>
                <a:gd name="connsiteX5" fmla="*/ 914400 w 914400"/>
                <a:gd name="connsiteY5" fmla="*/ 152400 h 304800"/>
                <a:gd name="connsiteX6" fmla="*/ 762000 w 9144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" h="304800">
                  <a:moveTo>
                    <a:pt x="7620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762000" y="0"/>
                  </a:lnTo>
                  <a:cubicBezTo>
                    <a:pt x="846168" y="0"/>
                    <a:pt x="914400" y="68232"/>
                    <a:pt x="914400" y="152400"/>
                  </a:cubicBezTo>
                  <a:lnTo>
                    <a:pt x="914400" y="152400"/>
                  </a:lnTo>
                  <a:cubicBezTo>
                    <a:pt x="914400" y="236568"/>
                    <a:pt x="846168" y="304800"/>
                    <a:pt x="7620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2" name="Freeform: Shape 3201">
              <a:extLst>
                <a:ext uri="{FF2B5EF4-FFF2-40B4-BE49-F238E27FC236}">
                  <a16:creationId xmlns:a16="http://schemas.microsoft.com/office/drawing/2014/main" id="{B09DE050-2EA7-433E-B56D-4AF187DC66D1}"/>
                </a:ext>
              </a:extLst>
            </p:cNvPr>
            <p:cNvSpPr/>
            <p:nvPr/>
          </p:nvSpPr>
          <p:spPr>
            <a:xfrm>
              <a:off x="4506912" y="4359275"/>
              <a:ext cx="762000" cy="304800"/>
            </a:xfrm>
            <a:custGeom>
              <a:avLst/>
              <a:gdLst>
                <a:gd name="connsiteX0" fmla="*/ 609600 w 762000"/>
                <a:gd name="connsiteY0" fmla="*/ 304800 h 304800"/>
                <a:gd name="connsiteX1" fmla="*/ 0 w 762000"/>
                <a:gd name="connsiteY1" fmla="*/ 304800 h 304800"/>
                <a:gd name="connsiteX2" fmla="*/ 0 w 762000"/>
                <a:gd name="connsiteY2" fmla="*/ 0 h 304800"/>
                <a:gd name="connsiteX3" fmla="*/ 609600 w 762000"/>
                <a:gd name="connsiteY3" fmla="*/ 0 h 304800"/>
                <a:gd name="connsiteX4" fmla="*/ 762000 w 762000"/>
                <a:gd name="connsiteY4" fmla="*/ 152400 h 304800"/>
                <a:gd name="connsiteX5" fmla="*/ 762000 w 762000"/>
                <a:gd name="connsiteY5" fmla="*/ 152400 h 304800"/>
                <a:gd name="connsiteX6" fmla="*/ 609600 w 762000"/>
                <a:gd name="connsiteY6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304800">
                  <a:moveTo>
                    <a:pt x="609600" y="304800"/>
                  </a:moveTo>
                  <a:lnTo>
                    <a:pt x="0" y="304800"/>
                  </a:lnTo>
                  <a:lnTo>
                    <a:pt x="0" y="0"/>
                  </a:lnTo>
                  <a:lnTo>
                    <a:pt x="609600" y="0"/>
                  </a:lnTo>
                  <a:cubicBezTo>
                    <a:pt x="693768" y="0"/>
                    <a:pt x="762000" y="68232"/>
                    <a:pt x="762000" y="152400"/>
                  </a:cubicBezTo>
                  <a:lnTo>
                    <a:pt x="762000" y="152400"/>
                  </a:lnTo>
                  <a:cubicBezTo>
                    <a:pt x="762000" y="236568"/>
                    <a:pt x="693768" y="304800"/>
                    <a:pt x="609600" y="30480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3" name="Freeform: Shape 3202">
              <a:extLst>
                <a:ext uri="{FF2B5EF4-FFF2-40B4-BE49-F238E27FC236}">
                  <a16:creationId xmlns:a16="http://schemas.microsoft.com/office/drawing/2014/main" id="{2EB8A68F-C709-4067-8E99-0D730360D9FC}"/>
                </a:ext>
              </a:extLst>
            </p:cNvPr>
            <p:cNvSpPr/>
            <p:nvPr/>
          </p:nvSpPr>
          <p:spPr>
            <a:xfrm>
              <a:off x="3744912" y="4130675"/>
              <a:ext cx="1219200" cy="838200"/>
            </a:xfrm>
            <a:custGeom>
              <a:avLst/>
              <a:gdLst>
                <a:gd name="connsiteX0" fmla="*/ 1066800 w 1219200"/>
                <a:gd name="connsiteY0" fmla="*/ 0 h 838200"/>
                <a:gd name="connsiteX1" fmla="*/ 914400 w 1219200"/>
                <a:gd name="connsiteY1" fmla="*/ 152400 h 838200"/>
                <a:gd name="connsiteX2" fmla="*/ 762000 w 1219200"/>
                <a:gd name="connsiteY2" fmla="*/ 0 h 838200"/>
                <a:gd name="connsiteX3" fmla="*/ 609600 w 1219200"/>
                <a:gd name="connsiteY3" fmla="*/ 152400 h 838200"/>
                <a:gd name="connsiteX4" fmla="*/ 609600 w 1219200"/>
                <a:gd name="connsiteY4" fmla="*/ 228600 h 838200"/>
                <a:gd name="connsiteX5" fmla="*/ 457200 w 1219200"/>
                <a:gd name="connsiteY5" fmla="*/ 76200 h 838200"/>
                <a:gd name="connsiteX6" fmla="*/ 304800 w 1219200"/>
                <a:gd name="connsiteY6" fmla="*/ 228600 h 838200"/>
                <a:gd name="connsiteX7" fmla="*/ 304800 w 1219200"/>
                <a:gd name="connsiteY7" fmla="*/ 304800 h 838200"/>
                <a:gd name="connsiteX8" fmla="*/ 152400 w 1219200"/>
                <a:gd name="connsiteY8" fmla="*/ 152400 h 838200"/>
                <a:gd name="connsiteX9" fmla="*/ 0 w 1219200"/>
                <a:gd name="connsiteY9" fmla="*/ 304800 h 838200"/>
                <a:gd name="connsiteX10" fmla="*/ 0 w 1219200"/>
                <a:gd name="connsiteY10" fmla="*/ 685800 h 838200"/>
                <a:gd name="connsiteX11" fmla="*/ 152400 w 1219200"/>
                <a:gd name="connsiteY11" fmla="*/ 838200 h 838200"/>
                <a:gd name="connsiteX12" fmla="*/ 304800 w 1219200"/>
                <a:gd name="connsiteY12" fmla="*/ 685800 h 838200"/>
                <a:gd name="connsiteX13" fmla="*/ 304800 w 1219200"/>
                <a:gd name="connsiteY13" fmla="*/ 609600 h 838200"/>
                <a:gd name="connsiteX14" fmla="*/ 457200 w 1219200"/>
                <a:gd name="connsiteY14" fmla="*/ 762000 h 838200"/>
                <a:gd name="connsiteX15" fmla="*/ 609600 w 1219200"/>
                <a:gd name="connsiteY15" fmla="*/ 609600 h 838200"/>
                <a:gd name="connsiteX16" fmla="*/ 609600 w 1219200"/>
                <a:gd name="connsiteY16" fmla="*/ 533400 h 838200"/>
                <a:gd name="connsiteX17" fmla="*/ 762000 w 1219200"/>
                <a:gd name="connsiteY17" fmla="*/ 685800 h 838200"/>
                <a:gd name="connsiteX18" fmla="*/ 914400 w 1219200"/>
                <a:gd name="connsiteY18" fmla="*/ 533400 h 838200"/>
                <a:gd name="connsiteX19" fmla="*/ 914400 w 1219200"/>
                <a:gd name="connsiteY19" fmla="*/ 457200 h 838200"/>
                <a:gd name="connsiteX20" fmla="*/ 1066800 w 1219200"/>
                <a:gd name="connsiteY20" fmla="*/ 609600 h 838200"/>
                <a:gd name="connsiteX21" fmla="*/ 1219200 w 1219200"/>
                <a:gd name="connsiteY21" fmla="*/ 457200 h 838200"/>
                <a:gd name="connsiteX22" fmla="*/ 1219200 w 1219200"/>
                <a:gd name="connsiteY22" fmla="*/ 152400 h 838200"/>
                <a:gd name="connsiteX23" fmla="*/ 1066800 w 1219200"/>
                <a:gd name="connsiteY23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19200" h="838200">
                  <a:moveTo>
                    <a:pt x="1066800" y="0"/>
                  </a:moveTo>
                  <a:cubicBezTo>
                    <a:pt x="982632" y="0"/>
                    <a:pt x="914400" y="68232"/>
                    <a:pt x="914400" y="152400"/>
                  </a:cubicBezTo>
                  <a:cubicBezTo>
                    <a:pt x="914400" y="68232"/>
                    <a:pt x="846168" y="0"/>
                    <a:pt x="762000" y="0"/>
                  </a:cubicBezTo>
                  <a:cubicBezTo>
                    <a:pt x="677832" y="0"/>
                    <a:pt x="609600" y="68232"/>
                    <a:pt x="609600" y="152400"/>
                  </a:cubicBezTo>
                  <a:lnTo>
                    <a:pt x="609600" y="228600"/>
                  </a:lnTo>
                  <a:cubicBezTo>
                    <a:pt x="609600" y="144432"/>
                    <a:pt x="541368" y="76200"/>
                    <a:pt x="457200" y="76200"/>
                  </a:cubicBezTo>
                  <a:cubicBezTo>
                    <a:pt x="373032" y="76200"/>
                    <a:pt x="304800" y="144432"/>
                    <a:pt x="304800" y="228600"/>
                  </a:cubicBezTo>
                  <a:lnTo>
                    <a:pt x="304800" y="304800"/>
                  </a:lnTo>
                  <a:cubicBezTo>
                    <a:pt x="304800" y="220632"/>
                    <a:pt x="236568" y="152400"/>
                    <a:pt x="152400" y="152400"/>
                  </a:cubicBezTo>
                  <a:cubicBezTo>
                    <a:pt x="68232" y="152400"/>
                    <a:pt x="0" y="220632"/>
                    <a:pt x="0" y="304800"/>
                  </a:cubicBezTo>
                  <a:lnTo>
                    <a:pt x="0" y="685800"/>
                  </a:lnTo>
                  <a:cubicBezTo>
                    <a:pt x="0" y="769968"/>
                    <a:pt x="68232" y="838200"/>
                    <a:pt x="152400" y="838200"/>
                  </a:cubicBezTo>
                  <a:cubicBezTo>
                    <a:pt x="236568" y="838200"/>
                    <a:pt x="304800" y="769968"/>
                    <a:pt x="304800" y="685800"/>
                  </a:cubicBezTo>
                  <a:lnTo>
                    <a:pt x="304800" y="609600"/>
                  </a:lnTo>
                  <a:cubicBezTo>
                    <a:pt x="304800" y="693768"/>
                    <a:pt x="373032" y="762000"/>
                    <a:pt x="457200" y="762000"/>
                  </a:cubicBezTo>
                  <a:cubicBezTo>
                    <a:pt x="541368" y="762000"/>
                    <a:pt x="609600" y="693768"/>
                    <a:pt x="609600" y="609600"/>
                  </a:cubicBezTo>
                  <a:lnTo>
                    <a:pt x="609600" y="533400"/>
                  </a:lnTo>
                  <a:cubicBezTo>
                    <a:pt x="609600" y="617568"/>
                    <a:pt x="677832" y="685800"/>
                    <a:pt x="762000" y="685800"/>
                  </a:cubicBezTo>
                  <a:cubicBezTo>
                    <a:pt x="846168" y="685800"/>
                    <a:pt x="914400" y="617568"/>
                    <a:pt x="914400" y="533400"/>
                  </a:cubicBezTo>
                  <a:lnTo>
                    <a:pt x="914400" y="457200"/>
                  </a:lnTo>
                  <a:cubicBezTo>
                    <a:pt x="914400" y="541368"/>
                    <a:pt x="982632" y="609600"/>
                    <a:pt x="1066800" y="609600"/>
                  </a:cubicBezTo>
                  <a:cubicBezTo>
                    <a:pt x="1150968" y="609600"/>
                    <a:pt x="1219200" y="541368"/>
                    <a:pt x="1219200" y="457200"/>
                  </a:cubicBezTo>
                  <a:lnTo>
                    <a:pt x="1219200" y="152400"/>
                  </a:lnTo>
                  <a:cubicBezTo>
                    <a:pt x="1219200" y="68232"/>
                    <a:pt x="1150968" y="0"/>
                    <a:pt x="10668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4" name="Freeform: Shape 3203">
              <a:extLst>
                <a:ext uri="{FF2B5EF4-FFF2-40B4-BE49-F238E27FC236}">
                  <a16:creationId xmlns:a16="http://schemas.microsoft.com/office/drawing/2014/main" id="{07BE9069-60F6-44F7-9EA5-49A5B70DDE01}"/>
                </a:ext>
              </a:extLst>
            </p:cNvPr>
            <p:cNvSpPr/>
            <p:nvPr/>
          </p:nvSpPr>
          <p:spPr>
            <a:xfrm>
              <a:off x="6335712" y="625475"/>
              <a:ext cx="609600" cy="533400"/>
            </a:xfrm>
            <a:custGeom>
              <a:avLst/>
              <a:gdLst>
                <a:gd name="connsiteX0" fmla="*/ 609600 w 609600"/>
                <a:gd name="connsiteY0" fmla="*/ 533400 h 533400"/>
                <a:gd name="connsiteX1" fmla="*/ 0 w 609600"/>
                <a:gd name="connsiteY1" fmla="*/ 533400 h 533400"/>
                <a:gd name="connsiteX2" fmla="*/ 0 w 609600"/>
                <a:gd name="connsiteY2" fmla="*/ 133350 h 533400"/>
                <a:gd name="connsiteX3" fmla="*/ 133350 w 609600"/>
                <a:gd name="connsiteY3" fmla="*/ 0 h 533400"/>
                <a:gd name="connsiteX4" fmla="*/ 476250 w 609600"/>
                <a:gd name="connsiteY4" fmla="*/ 0 h 533400"/>
                <a:gd name="connsiteX5" fmla="*/ 609600 w 609600"/>
                <a:gd name="connsiteY5" fmla="*/ 1333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533400">
                  <a:moveTo>
                    <a:pt x="609600" y="533400"/>
                  </a:moveTo>
                  <a:lnTo>
                    <a:pt x="0" y="533400"/>
                  </a:lnTo>
                  <a:lnTo>
                    <a:pt x="0" y="133350"/>
                  </a:lnTo>
                  <a:cubicBezTo>
                    <a:pt x="0" y="59703"/>
                    <a:pt x="59703" y="0"/>
                    <a:pt x="133350" y="0"/>
                  </a:cubicBezTo>
                  <a:lnTo>
                    <a:pt x="476250" y="0"/>
                  </a:lnTo>
                  <a:cubicBezTo>
                    <a:pt x="549897" y="0"/>
                    <a:pt x="609600" y="59703"/>
                    <a:pt x="609600" y="133350"/>
                  </a:cubicBez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5" name="Freeform: Shape 3204">
              <a:extLst>
                <a:ext uri="{FF2B5EF4-FFF2-40B4-BE49-F238E27FC236}">
                  <a16:creationId xmlns:a16="http://schemas.microsoft.com/office/drawing/2014/main" id="{66892E3E-AFEB-4400-98AE-1FAF115BE480}"/>
                </a:ext>
              </a:extLst>
            </p:cNvPr>
            <p:cNvSpPr/>
            <p:nvPr/>
          </p:nvSpPr>
          <p:spPr>
            <a:xfrm>
              <a:off x="5246376" y="777875"/>
              <a:ext cx="1085850" cy="628650"/>
            </a:xfrm>
            <a:custGeom>
              <a:avLst/>
              <a:gdLst>
                <a:gd name="connsiteX0" fmla="*/ 1089336 w 1085850"/>
                <a:gd name="connsiteY0" fmla="*/ 0 h 628650"/>
                <a:gd name="connsiteX1" fmla="*/ 403536 w 1085850"/>
                <a:gd name="connsiteY1" fmla="*/ 0 h 628650"/>
                <a:gd name="connsiteX2" fmla="*/ 403536 w 1085850"/>
                <a:gd name="connsiteY2" fmla="*/ 1572 h 628650"/>
                <a:gd name="connsiteX3" fmla="*/ 0 w 1085850"/>
                <a:gd name="connsiteY3" fmla="*/ 457200 h 628650"/>
                <a:gd name="connsiteX4" fmla="*/ 251136 w 1085850"/>
                <a:gd name="connsiteY4" fmla="*/ 629917 h 628650"/>
                <a:gd name="connsiteX5" fmla="*/ 555936 w 1085850"/>
                <a:gd name="connsiteY5" fmla="*/ 304800 h 628650"/>
                <a:gd name="connsiteX6" fmla="*/ 1089336 w 1085850"/>
                <a:gd name="connsiteY6" fmla="*/ 304800 h 628650"/>
                <a:gd name="connsiteX7" fmla="*/ 1089336 w 1085850"/>
                <a:gd name="connsiteY7" fmla="*/ 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5850" h="628650">
                  <a:moveTo>
                    <a:pt x="1089336" y="0"/>
                  </a:moveTo>
                  <a:lnTo>
                    <a:pt x="403536" y="0"/>
                  </a:lnTo>
                  <a:lnTo>
                    <a:pt x="403536" y="1572"/>
                  </a:lnTo>
                  <a:lnTo>
                    <a:pt x="0" y="457200"/>
                  </a:lnTo>
                  <a:lnTo>
                    <a:pt x="251136" y="629917"/>
                  </a:lnTo>
                  <a:lnTo>
                    <a:pt x="555936" y="304800"/>
                  </a:lnTo>
                  <a:lnTo>
                    <a:pt x="1089336" y="304800"/>
                  </a:lnTo>
                  <a:lnTo>
                    <a:pt x="1089336" y="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6" name="Freeform: Shape 3205">
              <a:extLst>
                <a:ext uri="{FF2B5EF4-FFF2-40B4-BE49-F238E27FC236}">
                  <a16:creationId xmlns:a16="http://schemas.microsoft.com/office/drawing/2014/main" id="{4F840678-0283-46A6-B43D-979CEB30E186}"/>
                </a:ext>
              </a:extLst>
            </p:cNvPr>
            <p:cNvSpPr/>
            <p:nvPr/>
          </p:nvSpPr>
          <p:spPr>
            <a:xfrm>
              <a:off x="6488112" y="1158875"/>
              <a:ext cx="304800" cy="609600"/>
            </a:xfrm>
            <a:custGeom>
              <a:avLst/>
              <a:gdLst>
                <a:gd name="connsiteX0" fmla="*/ 0 w 304800"/>
                <a:gd name="connsiteY0" fmla="*/ 0 h 609600"/>
                <a:gd name="connsiteX1" fmla="*/ 304800 w 304800"/>
                <a:gd name="connsiteY1" fmla="*/ 0 h 609600"/>
                <a:gd name="connsiteX2" fmla="*/ 304800 w 304800"/>
                <a:gd name="connsiteY2" fmla="*/ 609600 h 609600"/>
                <a:gd name="connsiteX3" fmla="*/ 0 w 304800"/>
                <a:gd name="connsiteY3" fmla="*/ 6096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609600">
                  <a:moveTo>
                    <a:pt x="0" y="0"/>
                  </a:moveTo>
                  <a:lnTo>
                    <a:pt x="304800" y="0"/>
                  </a:lnTo>
                  <a:lnTo>
                    <a:pt x="304800" y="609600"/>
                  </a:lnTo>
                  <a:lnTo>
                    <a:pt x="0" y="6096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7" name="Freeform: Shape 3206">
              <a:extLst>
                <a:ext uri="{FF2B5EF4-FFF2-40B4-BE49-F238E27FC236}">
                  <a16:creationId xmlns:a16="http://schemas.microsoft.com/office/drawing/2014/main" id="{81B52EE4-A89C-4060-B43A-A274F2D40D6F}"/>
                </a:ext>
              </a:extLst>
            </p:cNvPr>
            <p:cNvSpPr/>
            <p:nvPr/>
          </p:nvSpPr>
          <p:spPr>
            <a:xfrm>
              <a:off x="6488112" y="1158875"/>
              <a:ext cx="304800" cy="152400"/>
            </a:xfrm>
            <a:custGeom>
              <a:avLst/>
              <a:gdLst>
                <a:gd name="connsiteX0" fmla="*/ 0 w 304800"/>
                <a:gd name="connsiteY0" fmla="*/ 0 h 152400"/>
                <a:gd name="connsiteX1" fmla="*/ 304800 w 304800"/>
                <a:gd name="connsiteY1" fmla="*/ 0 h 152400"/>
                <a:gd name="connsiteX2" fmla="*/ 304800 w 304800"/>
                <a:gd name="connsiteY2" fmla="*/ 152400 h 152400"/>
                <a:gd name="connsiteX3" fmla="*/ 0 w 3048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A8A8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8" name="Freeform: Shape 3207">
              <a:extLst>
                <a:ext uri="{FF2B5EF4-FFF2-40B4-BE49-F238E27FC236}">
                  <a16:creationId xmlns:a16="http://schemas.microsoft.com/office/drawing/2014/main" id="{0BD2F9B0-6076-42E0-B0B4-A2DBA6B7D39A}"/>
                </a:ext>
              </a:extLst>
            </p:cNvPr>
            <p:cNvSpPr/>
            <p:nvPr/>
          </p:nvSpPr>
          <p:spPr>
            <a:xfrm>
              <a:off x="6259512" y="1768475"/>
              <a:ext cx="762000" cy="304800"/>
            </a:xfrm>
            <a:custGeom>
              <a:avLst/>
              <a:gdLst>
                <a:gd name="connsiteX0" fmla="*/ 0 w 762000"/>
                <a:gd name="connsiteY0" fmla="*/ 0 h 304800"/>
                <a:gd name="connsiteX1" fmla="*/ 762000 w 762000"/>
                <a:gd name="connsiteY1" fmla="*/ 0 h 304800"/>
                <a:gd name="connsiteX2" fmla="*/ 762000 w 762000"/>
                <a:gd name="connsiteY2" fmla="*/ 304800 h 304800"/>
                <a:gd name="connsiteX3" fmla="*/ 0 w 762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0" h="304800">
                  <a:moveTo>
                    <a:pt x="0" y="0"/>
                  </a:moveTo>
                  <a:lnTo>
                    <a:pt x="762000" y="0"/>
                  </a:lnTo>
                  <a:lnTo>
                    <a:pt x="7620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E4E4E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09" name="Freeform: Shape 3208">
              <a:extLst>
                <a:ext uri="{FF2B5EF4-FFF2-40B4-BE49-F238E27FC236}">
                  <a16:creationId xmlns:a16="http://schemas.microsoft.com/office/drawing/2014/main" id="{37350B5C-F31D-4761-963E-68A998391EB2}"/>
                </a:ext>
              </a:extLst>
            </p:cNvPr>
            <p:cNvSpPr/>
            <p:nvPr/>
          </p:nvSpPr>
          <p:spPr>
            <a:xfrm>
              <a:off x="6030912" y="2073275"/>
              <a:ext cx="1219200" cy="2286000"/>
            </a:xfrm>
            <a:custGeom>
              <a:avLst/>
              <a:gdLst>
                <a:gd name="connsiteX0" fmla="*/ 228600 w 1219200"/>
                <a:gd name="connsiteY0" fmla="*/ 0 h 2286000"/>
                <a:gd name="connsiteX1" fmla="*/ 990600 w 1219200"/>
                <a:gd name="connsiteY1" fmla="*/ 0 h 2286000"/>
                <a:gd name="connsiteX2" fmla="*/ 1219200 w 1219200"/>
                <a:gd name="connsiteY2" fmla="*/ 228600 h 2286000"/>
                <a:gd name="connsiteX3" fmla="*/ 1219200 w 1219200"/>
                <a:gd name="connsiteY3" fmla="*/ 2286000 h 2286000"/>
                <a:gd name="connsiteX4" fmla="*/ 1219200 w 1219200"/>
                <a:gd name="connsiteY4" fmla="*/ 2286000 h 2286000"/>
                <a:gd name="connsiteX5" fmla="*/ 0 w 1219200"/>
                <a:gd name="connsiteY5" fmla="*/ 2286000 h 2286000"/>
                <a:gd name="connsiteX6" fmla="*/ 0 w 1219200"/>
                <a:gd name="connsiteY6" fmla="*/ 2286000 h 2286000"/>
                <a:gd name="connsiteX7" fmla="*/ 0 w 1219200"/>
                <a:gd name="connsiteY7" fmla="*/ 228600 h 2286000"/>
                <a:gd name="connsiteX8" fmla="*/ 228600 w 1219200"/>
                <a:gd name="connsiteY8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" h="2286000">
                  <a:moveTo>
                    <a:pt x="228600" y="0"/>
                  </a:moveTo>
                  <a:lnTo>
                    <a:pt x="990600" y="0"/>
                  </a:lnTo>
                  <a:cubicBezTo>
                    <a:pt x="1116852" y="0"/>
                    <a:pt x="1219200" y="102348"/>
                    <a:pt x="1219200" y="228600"/>
                  </a:cubicBezTo>
                  <a:lnTo>
                    <a:pt x="1219200" y="2286000"/>
                  </a:lnTo>
                  <a:lnTo>
                    <a:pt x="1219200" y="2286000"/>
                  </a:lnTo>
                  <a:lnTo>
                    <a:pt x="0" y="2286000"/>
                  </a:lnTo>
                  <a:lnTo>
                    <a:pt x="0" y="2286000"/>
                  </a:lnTo>
                  <a:lnTo>
                    <a:pt x="0" y="228600"/>
                  </a:lnTo>
                  <a:cubicBezTo>
                    <a:pt x="0" y="102348"/>
                    <a:pt x="102348" y="0"/>
                    <a:pt x="228600" y="0"/>
                  </a:cubicBezTo>
                  <a:close/>
                </a:path>
              </a:pathLst>
            </a:custGeom>
            <a:solidFill>
              <a:srgbClr val="0C82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0" name="Freeform: Shape 3209">
              <a:extLst>
                <a:ext uri="{FF2B5EF4-FFF2-40B4-BE49-F238E27FC236}">
                  <a16:creationId xmlns:a16="http://schemas.microsoft.com/office/drawing/2014/main" id="{F1B212EA-84F7-4A6A-9A0E-050BC4DAF133}"/>
                </a:ext>
              </a:extLst>
            </p:cNvPr>
            <p:cNvSpPr/>
            <p:nvPr/>
          </p:nvSpPr>
          <p:spPr>
            <a:xfrm>
              <a:off x="5099312" y="1616075"/>
              <a:ext cx="333375" cy="495300"/>
            </a:xfrm>
            <a:custGeom>
              <a:avLst/>
              <a:gdLst>
                <a:gd name="connsiteX0" fmla="*/ 75540 w 333375"/>
                <a:gd name="connsiteY0" fmla="*/ 470687 h 495300"/>
                <a:gd name="connsiteX1" fmla="*/ 75540 w 333375"/>
                <a:gd name="connsiteY1" fmla="*/ 470687 h 495300"/>
                <a:gd name="connsiteX2" fmla="*/ 263659 w 333375"/>
                <a:gd name="connsiteY2" fmla="*/ 470687 h 495300"/>
                <a:gd name="connsiteX3" fmla="*/ 263659 w 333375"/>
                <a:gd name="connsiteY3" fmla="*/ 470687 h 495300"/>
                <a:gd name="connsiteX4" fmla="*/ 315008 w 333375"/>
                <a:gd name="connsiteY4" fmla="*/ 242354 h 495300"/>
                <a:gd name="connsiteX5" fmla="*/ 169600 w 333375"/>
                <a:gd name="connsiteY5" fmla="*/ 0 h 495300"/>
                <a:gd name="connsiteX6" fmla="*/ 24191 w 333375"/>
                <a:gd name="connsiteY6" fmla="*/ 242354 h 495300"/>
                <a:gd name="connsiteX7" fmla="*/ 75540 w 333375"/>
                <a:gd name="connsiteY7" fmla="*/ 470687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375" h="495300">
                  <a:moveTo>
                    <a:pt x="75540" y="470687"/>
                  </a:moveTo>
                  <a:lnTo>
                    <a:pt x="75540" y="470687"/>
                  </a:lnTo>
                  <a:cubicBezTo>
                    <a:pt x="132496" y="508665"/>
                    <a:pt x="206703" y="508665"/>
                    <a:pt x="263659" y="470687"/>
                  </a:cubicBezTo>
                  <a:lnTo>
                    <a:pt x="263659" y="470687"/>
                  </a:lnTo>
                  <a:cubicBezTo>
                    <a:pt x="338985" y="420488"/>
                    <a:pt x="361590" y="319969"/>
                    <a:pt x="315008" y="242354"/>
                  </a:cubicBezTo>
                  <a:lnTo>
                    <a:pt x="169600" y="0"/>
                  </a:lnTo>
                  <a:lnTo>
                    <a:pt x="24191" y="242354"/>
                  </a:lnTo>
                  <a:cubicBezTo>
                    <a:pt x="-22391" y="319969"/>
                    <a:pt x="214" y="420488"/>
                    <a:pt x="75540" y="470687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1" name="Freeform: Shape 3210">
              <a:extLst>
                <a:ext uri="{FF2B5EF4-FFF2-40B4-BE49-F238E27FC236}">
                  <a16:creationId xmlns:a16="http://schemas.microsoft.com/office/drawing/2014/main" id="{B80B1347-677D-477D-B4F6-FC0CE439A29A}"/>
                </a:ext>
              </a:extLst>
            </p:cNvPr>
            <p:cNvSpPr/>
            <p:nvPr/>
          </p:nvSpPr>
          <p:spPr>
            <a:xfrm>
              <a:off x="4506912" y="23018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63D5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2" name="Freeform: Shape 3211">
              <a:extLst>
                <a:ext uri="{FF2B5EF4-FFF2-40B4-BE49-F238E27FC236}">
                  <a16:creationId xmlns:a16="http://schemas.microsoft.com/office/drawing/2014/main" id="{76AAAFA2-22A0-40F7-9AD5-3257CF62BE8A}"/>
                </a:ext>
              </a:extLst>
            </p:cNvPr>
            <p:cNvSpPr/>
            <p:nvPr/>
          </p:nvSpPr>
          <p:spPr>
            <a:xfrm>
              <a:off x="3744912" y="17684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63D5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3" name="Freeform: Shape 3212">
              <a:extLst>
                <a:ext uri="{FF2B5EF4-FFF2-40B4-BE49-F238E27FC236}">
                  <a16:creationId xmlns:a16="http://schemas.microsoft.com/office/drawing/2014/main" id="{9B591164-FEC8-4011-AD22-0DE90F665621}"/>
                </a:ext>
              </a:extLst>
            </p:cNvPr>
            <p:cNvSpPr/>
            <p:nvPr/>
          </p:nvSpPr>
          <p:spPr>
            <a:xfrm>
              <a:off x="5726112" y="4206875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63D5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4" name="Freeform: Shape 3213">
              <a:extLst>
                <a:ext uri="{FF2B5EF4-FFF2-40B4-BE49-F238E27FC236}">
                  <a16:creationId xmlns:a16="http://schemas.microsoft.com/office/drawing/2014/main" id="{0E426341-5619-4F57-85A8-B74D4CCA19F5}"/>
                </a:ext>
              </a:extLst>
            </p:cNvPr>
            <p:cNvSpPr/>
            <p:nvPr/>
          </p:nvSpPr>
          <p:spPr>
            <a:xfrm>
              <a:off x="5802312" y="42830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6AE4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5" name="Freeform: Shape 3214">
              <a:extLst>
                <a:ext uri="{FF2B5EF4-FFF2-40B4-BE49-F238E27FC236}">
                  <a16:creationId xmlns:a16="http://schemas.microsoft.com/office/drawing/2014/main" id="{380D7621-186B-442F-A716-2C6E52CAEBF6}"/>
                </a:ext>
              </a:extLst>
            </p:cNvPr>
            <p:cNvSpPr/>
            <p:nvPr/>
          </p:nvSpPr>
          <p:spPr>
            <a:xfrm>
              <a:off x="3821112" y="1844675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6AE4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6" name="Freeform: Shape 3215">
              <a:extLst>
                <a:ext uri="{FF2B5EF4-FFF2-40B4-BE49-F238E27FC236}">
                  <a16:creationId xmlns:a16="http://schemas.microsoft.com/office/drawing/2014/main" id="{8451DF91-6F1D-4B27-9FF9-A5FA6892428D}"/>
                </a:ext>
              </a:extLst>
            </p:cNvPr>
            <p:cNvSpPr/>
            <p:nvPr/>
          </p:nvSpPr>
          <p:spPr>
            <a:xfrm>
              <a:off x="4583112" y="23780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6AE4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7" name="Freeform: Shape 3216">
              <a:extLst>
                <a:ext uri="{FF2B5EF4-FFF2-40B4-BE49-F238E27FC236}">
                  <a16:creationId xmlns:a16="http://schemas.microsoft.com/office/drawing/2014/main" id="{534698C4-C5A9-43DB-A819-16873B4B5398}"/>
                </a:ext>
              </a:extLst>
            </p:cNvPr>
            <p:cNvSpPr/>
            <p:nvPr/>
          </p:nvSpPr>
          <p:spPr>
            <a:xfrm>
              <a:off x="5040311" y="3022941"/>
              <a:ext cx="514350" cy="304800"/>
            </a:xfrm>
            <a:custGeom>
              <a:avLst/>
              <a:gdLst>
                <a:gd name="connsiteX0" fmla="*/ 444200 w 514350"/>
                <a:gd name="connsiteY0" fmla="*/ 304824 h 304800"/>
                <a:gd name="connsiteX1" fmla="*/ 372352 w 514350"/>
                <a:gd name="connsiteY1" fmla="*/ 253998 h 304800"/>
                <a:gd name="connsiteX2" fmla="*/ 177749 w 514350"/>
                <a:gd name="connsiteY2" fmla="*/ 161146 h 304800"/>
                <a:gd name="connsiteX3" fmla="*/ 127026 w 514350"/>
                <a:gd name="connsiteY3" fmla="*/ 191190 h 304800"/>
                <a:gd name="connsiteX4" fmla="*/ 19427 w 514350"/>
                <a:gd name="connsiteY4" fmla="*/ 185242 h 304800"/>
                <a:gd name="connsiteX5" fmla="*/ 25376 w 514350"/>
                <a:gd name="connsiteY5" fmla="*/ 77643 h 304800"/>
                <a:gd name="connsiteX6" fmla="*/ 455855 w 514350"/>
                <a:gd name="connsiteY6" fmla="*/ 101617 h 304800"/>
                <a:gd name="connsiteX7" fmla="*/ 516047 w 514350"/>
                <a:gd name="connsiteY7" fmla="*/ 203211 h 304800"/>
                <a:gd name="connsiteX8" fmla="*/ 469461 w 514350"/>
                <a:gd name="connsiteY8" fmla="*/ 300489 h 304800"/>
                <a:gd name="connsiteX9" fmla="*/ 444200 w 514350"/>
                <a:gd name="connsiteY9" fmla="*/ 304824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4350" h="304800">
                  <a:moveTo>
                    <a:pt x="444200" y="304824"/>
                  </a:moveTo>
                  <a:cubicBezTo>
                    <a:pt x="411899" y="304822"/>
                    <a:pt x="383109" y="284455"/>
                    <a:pt x="372352" y="253998"/>
                  </a:cubicBezTo>
                  <a:cubicBezTo>
                    <a:pt x="344254" y="174619"/>
                    <a:pt x="257128" y="133048"/>
                    <a:pt x="177749" y="161146"/>
                  </a:cubicBezTo>
                  <a:cubicBezTo>
                    <a:pt x="159048" y="167766"/>
                    <a:pt x="141818" y="177971"/>
                    <a:pt x="127026" y="191190"/>
                  </a:cubicBezTo>
                  <a:cubicBezTo>
                    <a:pt x="95671" y="219261"/>
                    <a:pt x="47497" y="216597"/>
                    <a:pt x="19427" y="185242"/>
                  </a:cubicBezTo>
                  <a:cubicBezTo>
                    <a:pt x="-8643" y="153887"/>
                    <a:pt x="-5980" y="105713"/>
                    <a:pt x="25376" y="77643"/>
                  </a:cubicBezTo>
                  <a:cubicBezTo>
                    <a:pt x="150869" y="-34611"/>
                    <a:pt x="343602" y="-23877"/>
                    <a:pt x="455855" y="101617"/>
                  </a:cubicBezTo>
                  <a:cubicBezTo>
                    <a:pt x="482348" y="131235"/>
                    <a:pt x="502796" y="165747"/>
                    <a:pt x="516047" y="203211"/>
                  </a:cubicBezTo>
                  <a:cubicBezTo>
                    <a:pt x="530045" y="242938"/>
                    <a:pt x="509188" y="286490"/>
                    <a:pt x="469461" y="300489"/>
                  </a:cubicBezTo>
                  <a:cubicBezTo>
                    <a:pt x="461345" y="303348"/>
                    <a:pt x="452804" y="304814"/>
                    <a:pt x="444200" y="304824"/>
                  </a:cubicBezTo>
                  <a:close/>
                </a:path>
              </a:pathLst>
            </a:custGeom>
            <a:solidFill>
              <a:srgbClr val="6AE4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8" name="Freeform: Shape 3217">
              <a:extLst>
                <a:ext uri="{FF2B5EF4-FFF2-40B4-BE49-F238E27FC236}">
                  <a16:creationId xmlns:a16="http://schemas.microsoft.com/office/drawing/2014/main" id="{C8DDE35C-740D-470C-B1CE-E86D9B15F4DC}"/>
                </a:ext>
              </a:extLst>
            </p:cNvPr>
            <p:cNvSpPr/>
            <p:nvPr/>
          </p:nvSpPr>
          <p:spPr>
            <a:xfrm>
              <a:off x="6411912" y="2682875"/>
              <a:ext cx="838200" cy="1066800"/>
            </a:xfrm>
            <a:custGeom>
              <a:avLst/>
              <a:gdLst>
                <a:gd name="connsiteX0" fmla="*/ 0 w 838200"/>
                <a:gd name="connsiteY0" fmla="*/ 0 h 1066800"/>
                <a:gd name="connsiteX1" fmla="*/ 838200 w 838200"/>
                <a:gd name="connsiteY1" fmla="*/ 0 h 1066800"/>
                <a:gd name="connsiteX2" fmla="*/ 838200 w 838200"/>
                <a:gd name="connsiteY2" fmla="*/ 1066800 h 1066800"/>
                <a:gd name="connsiteX3" fmla="*/ 0 w 838200"/>
                <a:gd name="connsiteY3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1066800">
                  <a:moveTo>
                    <a:pt x="0" y="0"/>
                  </a:moveTo>
                  <a:lnTo>
                    <a:pt x="838200" y="0"/>
                  </a:lnTo>
                  <a:lnTo>
                    <a:pt x="838200" y="1066800"/>
                  </a:lnTo>
                  <a:lnTo>
                    <a:pt x="0" y="1066800"/>
                  </a:ln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19" name="Freeform: Shape 3218">
              <a:extLst>
                <a:ext uri="{FF2B5EF4-FFF2-40B4-BE49-F238E27FC236}">
                  <a16:creationId xmlns:a16="http://schemas.microsoft.com/office/drawing/2014/main" id="{5EA374EC-D129-49C1-BB99-A6BBDDB3D2A2}"/>
                </a:ext>
              </a:extLst>
            </p:cNvPr>
            <p:cNvSpPr/>
            <p:nvPr/>
          </p:nvSpPr>
          <p:spPr>
            <a:xfrm>
              <a:off x="6259512" y="2301875"/>
              <a:ext cx="228600" cy="152400"/>
            </a:xfrm>
            <a:custGeom>
              <a:avLst/>
              <a:gdLst>
                <a:gd name="connsiteX0" fmla="*/ 152400 w 228600"/>
                <a:gd name="connsiteY0" fmla="*/ 152400 h 152400"/>
                <a:gd name="connsiteX1" fmla="*/ 76200 w 228600"/>
                <a:gd name="connsiteY1" fmla="*/ 152400 h 152400"/>
                <a:gd name="connsiteX2" fmla="*/ 0 w 228600"/>
                <a:gd name="connsiteY2" fmla="*/ 76200 h 152400"/>
                <a:gd name="connsiteX3" fmla="*/ 76200 w 228600"/>
                <a:gd name="connsiteY3" fmla="*/ 0 h 152400"/>
                <a:gd name="connsiteX4" fmla="*/ 152400 w 228600"/>
                <a:gd name="connsiteY4" fmla="*/ 0 h 152400"/>
                <a:gd name="connsiteX5" fmla="*/ 228600 w 228600"/>
                <a:gd name="connsiteY5" fmla="*/ 76200 h 152400"/>
                <a:gd name="connsiteX6" fmla="*/ 152400 w 2286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52400">
                  <a:moveTo>
                    <a:pt x="1524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152400" y="0"/>
                  </a:lnTo>
                  <a:cubicBezTo>
                    <a:pt x="194484" y="0"/>
                    <a:pt x="228600" y="34116"/>
                    <a:pt x="228600" y="76200"/>
                  </a:cubicBezTo>
                  <a:cubicBezTo>
                    <a:pt x="228600" y="118284"/>
                    <a:pt x="194484" y="152400"/>
                    <a:pt x="152400" y="15240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0" name="Freeform: Shape 3219">
              <a:extLst>
                <a:ext uri="{FF2B5EF4-FFF2-40B4-BE49-F238E27FC236}">
                  <a16:creationId xmlns:a16="http://schemas.microsoft.com/office/drawing/2014/main" id="{CC294492-F599-4074-B87E-2DEF5DC624C6}"/>
                </a:ext>
              </a:extLst>
            </p:cNvPr>
            <p:cNvSpPr/>
            <p:nvPr/>
          </p:nvSpPr>
          <p:spPr>
            <a:xfrm>
              <a:off x="6640512" y="23018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1" name="Freeform: Shape 3220">
              <a:extLst>
                <a:ext uri="{FF2B5EF4-FFF2-40B4-BE49-F238E27FC236}">
                  <a16:creationId xmlns:a16="http://schemas.microsoft.com/office/drawing/2014/main" id="{72734623-BF5A-4623-90D2-3AF9544257DD}"/>
                </a:ext>
              </a:extLst>
            </p:cNvPr>
            <p:cNvSpPr/>
            <p:nvPr/>
          </p:nvSpPr>
          <p:spPr>
            <a:xfrm>
              <a:off x="6488112" y="3978275"/>
              <a:ext cx="838200" cy="152400"/>
            </a:xfrm>
            <a:custGeom>
              <a:avLst/>
              <a:gdLst>
                <a:gd name="connsiteX0" fmla="*/ 762000 w 838200"/>
                <a:gd name="connsiteY0" fmla="*/ 152400 h 152400"/>
                <a:gd name="connsiteX1" fmla="*/ 76200 w 838200"/>
                <a:gd name="connsiteY1" fmla="*/ 152400 h 152400"/>
                <a:gd name="connsiteX2" fmla="*/ 0 w 838200"/>
                <a:gd name="connsiteY2" fmla="*/ 76200 h 152400"/>
                <a:gd name="connsiteX3" fmla="*/ 76200 w 838200"/>
                <a:gd name="connsiteY3" fmla="*/ 0 h 152400"/>
                <a:gd name="connsiteX4" fmla="*/ 762000 w 838200"/>
                <a:gd name="connsiteY4" fmla="*/ 0 h 152400"/>
                <a:gd name="connsiteX5" fmla="*/ 838200 w 838200"/>
                <a:gd name="connsiteY5" fmla="*/ 76200 h 152400"/>
                <a:gd name="connsiteX6" fmla="*/ 762000 w 8382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8200" h="152400">
                  <a:moveTo>
                    <a:pt x="7620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762000" y="0"/>
                  </a:lnTo>
                  <a:cubicBezTo>
                    <a:pt x="804084" y="0"/>
                    <a:pt x="838200" y="34116"/>
                    <a:pt x="838200" y="76200"/>
                  </a:cubicBezTo>
                  <a:cubicBezTo>
                    <a:pt x="838200" y="118284"/>
                    <a:pt x="804084" y="152400"/>
                    <a:pt x="762000" y="15240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2" name="Freeform: Shape 3221">
              <a:extLst>
                <a:ext uri="{FF2B5EF4-FFF2-40B4-BE49-F238E27FC236}">
                  <a16:creationId xmlns:a16="http://schemas.microsoft.com/office/drawing/2014/main" id="{D39AB2B0-F8C9-4049-B383-452A76EBA564}"/>
                </a:ext>
              </a:extLst>
            </p:cNvPr>
            <p:cNvSpPr/>
            <p:nvPr/>
          </p:nvSpPr>
          <p:spPr>
            <a:xfrm>
              <a:off x="5954712" y="3978275"/>
              <a:ext cx="381000" cy="152400"/>
            </a:xfrm>
            <a:custGeom>
              <a:avLst/>
              <a:gdLst>
                <a:gd name="connsiteX0" fmla="*/ 304800 w 381000"/>
                <a:gd name="connsiteY0" fmla="*/ 152400 h 152400"/>
                <a:gd name="connsiteX1" fmla="*/ 76200 w 381000"/>
                <a:gd name="connsiteY1" fmla="*/ 152400 h 152400"/>
                <a:gd name="connsiteX2" fmla="*/ 0 w 381000"/>
                <a:gd name="connsiteY2" fmla="*/ 76200 h 152400"/>
                <a:gd name="connsiteX3" fmla="*/ 76200 w 381000"/>
                <a:gd name="connsiteY3" fmla="*/ 0 h 152400"/>
                <a:gd name="connsiteX4" fmla="*/ 304800 w 381000"/>
                <a:gd name="connsiteY4" fmla="*/ 0 h 152400"/>
                <a:gd name="connsiteX5" fmla="*/ 381000 w 381000"/>
                <a:gd name="connsiteY5" fmla="*/ 76200 h 152400"/>
                <a:gd name="connsiteX6" fmla="*/ 3048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304800" y="152400"/>
                  </a:moveTo>
                  <a:lnTo>
                    <a:pt x="76200" y="152400"/>
                  </a:ln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lnTo>
                    <a:pt x="304800" y="0"/>
                  </a:lnTo>
                  <a:cubicBezTo>
                    <a:pt x="346884" y="0"/>
                    <a:pt x="381000" y="34116"/>
                    <a:pt x="381000" y="76200"/>
                  </a:cubicBezTo>
                  <a:cubicBezTo>
                    <a:pt x="381000" y="118284"/>
                    <a:pt x="346884" y="152400"/>
                    <a:pt x="304800" y="152400"/>
                  </a:cubicBezTo>
                  <a:close/>
                </a:path>
              </a:pathLst>
            </a:custGeom>
            <a:solidFill>
              <a:srgbClr val="009C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3" name="Freeform: Shape 3222">
              <a:extLst>
                <a:ext uri="{FF2B5EF4-FFF2-40B4-BE49-F238E27FC236}">
                  <a16:creationId xmlns:a16="http://schemas.microsoft.com/office/drawing/2014/main" id="{519CE75B-F3AC-4BBB-925A-32DCB4DDB8E7}"/>
                </a:ext>
              </a:extLst>
            </p:cNvPr>
            <p:cNvSpPr/>
            <p:nvPr/>
          </p:nvSpPr>
          <p:spPr>
            <a:xfrm>
              <a:off x="6183312" y="777875"/>
              <a:ext cx="152400" cy="304800"/>
            </a:xfrm>
            <a:custGeom>
              <a:avLst/>
              <a:gdLst>
                <a:gd name="connsiteX0" fmla="*/ 0 w 152400"/>
                <a:gd name="connsiteY0" fmla="*/ 0 h 304800"/>
                <a:gd name="connsiteX1" fmla="*/ 152400 w 152400"/>
                <a:gd name="connsiteY1" fmla="*/ 0 h 304800"/>
                <a:gd name="connsiteX2" fmla="*/ 152400 w 152400"/>
                <a:gd name="connsiteY2" fmla="*/ 304800 h 304800"/>
                <a:gd name="connsiteX3" fmla="*/ 0 w 1524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304800">
                  <a:moveTo>
                    <a:pt x="0" y="0"/>
                  </a:moveTo>
                  <a:lnTo>
                    <a:pt x="152400" y="0"/>
                  </a:lnTo>
                  <a:lnTo>
                    <a:pt x="152400" y="304800"/>
                  </a:lnTo>
                  <a:lnTo>
                    <a:pt x="0" y="304800"/>
                  </a:lnTo>
                  <a:close/>
                </a:path>
              </a:pathLst>
            </a:custGeom>
            <a:solidFill>
              <a:srgbClr val="C3C3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4" name="Freeform: Shape 3223">
              <a:extLst>
                <a:ext uri="{FF2B5EF4-FFF2-40B4-BE49-F238E27FC236}">
                  <a16:creationId xmlns:a16="http://schemas.microsoft.com/office/drawing/2014/main" id="{62B65EC8-CEC2-4885-B6B8-F8EB0E842168}"/>
                </a:ext>
              </a:extLst>
            </p:cNvPr>
            <p:cNvSpPr/>
            <p:nvPr/>
          </p:nvSpPr>
          <p:spPr>
            <a:xfrm>
              <a:off x="4659312" y="3673475"/>
              <a:ext cx="733425" cy="76200"/>
            </a:xfrm>
            <a:custGeom>
              <a:avLst/>
              <a:gdLst>
                <a:gd name="connsiteX0" fmla="*/ 741616 w 733425"/>
                <a:gd name="connsiteY0" fmla="*/ 0 h 76200"/>
                <a:gd name="connsiteX1" fmla="*/ 717423 w 733425"/>
                <a:gd name="connsiteY1" fmla="*/ 31623 h 76200"/>
                <a:gd name="connsiteX2" fmla="*/ 609600 w 733425"/>
                <a:gd name="connsiteY2" fmla="*/ 76200 h 76200"/>
                <a:gd name="connsiteX3" fmla="*/ 38100 w 733425"/>
                <a:gd name="connsiteY3" fmla="*/ 76200 h 76200"/>
                <a:gd name="connsiteX4" fmla="*/ 0 w 733425"/>
                <a:gd name="connsiteY4" fmla="*/ 38100 h 76200"/>
                <a:gd name="connsiteX5" fmla="*/ 0 w 733425"/>
                <a:gd name="connsiteY5" fmla="*/ 38100 h 76200"/>
                <a:gd name="connsiteX6" fmla="*/ 38100 w 733425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425" h="76200">
                  <a:moveTo>
                    <a:pt x="741616" y="0"/>
                  </a:moveTo>
                  <a:cubicBezTo>
                    <a:pt x="734956" y="11544"/>
                    <a:pt x="726823" y="22175"/>
                    <a:pt x="717423" y="31623"/>
                  </a:cubicBezTo>
                  <a:cubicBezTo>
                    <a:pt x="688825" y="60208"/>
                    <a:pt x="650034" y="76245"/>
                    <a:pt x="609600" y="76200"/>
                  </a:cubicBezTo>
                  <a:lnTo>
                    <a:pt x="38100" y="76200"/>
                  </a:lnTo>
                  <a:cubicBezTo>
                    <a:pt x="17058" y="76200"/>
                    <a:pt x="0" y="59142"/>
                    <a:pt x="0" y="38100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5" name="Freeform: Shape 3224">
              <a:extLst>
                <a:ext uri="{FF2B5EF4-FFF2-40B4-BE49-F238E27FC236}">
                  <a16:creationId xmlns:a16="http://schemas.microsoft.com/office/drawing/2014/main" id="{C601680B-F910-4C31-BD92-12ED775ED2FE}"/>
                </a:ext>
              </a:extLst>
            </p:cNvPr>
            <p:cNvSpPr/>
            <p:nvPr/>
          </p:nvSpPr>
          <p:spPr>
            <a:xfrm>
              <a:off x="4659312" y="3978275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38100 w 885825"/>
                <a:gd name="connsiteY3" fmla="*/ 76200 h 76200"/>
                <a:gd name="connsiteX4" fmla="*/ 0 w 885825"/>
                <a:gd name="connsiteY4" fmla="*/ 38100 h 76200"/>
                <a:gd name="connsiteX5" fmla="*/ 0 w 885825"/>
                <a:gd name="connsiteY5" fmla="*/ 38100 h 76200"/>
                <a:gd name="connsiteX6" fmla="*/ 38100 w 885825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4"/>
                    <a:pt x="879223" y="22175"/>
                    <a:pt x="869823" y="31623"/>
                  </a:cubicBezTo>
                  <a:cubicBezTo>
                    <a:pt x="841225" y="60208"/>
                    <a:pt x="802434" y="76245"/>
                    <a:pt x="762000" y="76200"/>
                  </a:cubicBezTo>
                  <a:lnTo>
                    <a:pt x="38100" y="76200"/>
                  </a:lnTo>
                  <a:cubicBezTo>
                    <a:pt x="17058" y="76200"/>
                    <a:pt x="0" y="59142"/>
                    <a:pt x="0" y="38100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6" name="Freeform: Shape 3225">
              <a:extLst>
                <a:ext uri="{FF2B5EF4-FFF2-40B4-BE49-F238E27FC236}">
                  <a16:creationId xmlns:a16="http://schemas.microsoft.com/office/drawing/2014/main" id="{557838DA-F069-4C60-8FB3-57110AD31C43}"/>
                </a:ext>
              </a:extLst>
            </p:cNvPr>
            <p:cNvSpPr/>
            <p:nvPr/>
          </p:nvSpPr>
          <p:spPr>
            <a:xfrm>
              <a:off x="4506912" y="4283075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0 w 885825"/>
                <a:gd name="connsiteY3" fmla="*/ 76200 h 76200"/>
                <a:gd name="connsiteX4" fmla="*/ 0 w 8858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4"/>
                    <a:pt x="879223" y="22175"/>
                    <a:pt x="869823" y="31623"/>
                  </a:cubicBezTo>
                  <a:cubicBezTo>
                    <a:pt x="841225" y="60208"/>
                    <a:pt x="802434" y="76245"/>
                    <a:pt x="7620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7" name="Freeform: Shape 3226">
              <a:extLst>
                <a:ext uri="{FF2B5EF4-FFF2-40B4-BE49-F238E27FC236}">
                  <a16:creationId xmlns:a16="http://schemas.microsoft.com/office/drawing/2014/main" id="{F469FA9D-3942-4B3F-8197-2479C72F88D9}"/>
                </a:ext>
              </a:extLst>
            </p:cNvPr>
            <p:cNvSpPr/>
            <p:nvPr/>
          </p:nvSpPr>
          <p:spPr>
            <a:xfrm>
              <a:off x="4354512" y="4587875"/>
              <a:ext cx="885825" cy="76200"/>
            </a:xfrm>
            <a:custGeom>
              <a:avLst/>
              <a:gdLst>
                <a:gd name="connsiteX0" fmla="*/ 894016 w 885825"/>
                <a:gd name="connsiteY0" fmla="*/ 0 h 76200"/>
                <a:gd name="connsiteX1" fmla="*/ 869823 w 885825"/>
                <a:gd name="connsiteY1" fmla="*/ 31623 h 76200"/>
                <a:gd name="connsiteX2" fmla="*/ 762000 w 885825"/>
                <a:gd name="connsiteY2" fmla="*/ 76200 h 76200"/>
                <a:gd name="connsiteX3" fmla="*/ 0 w 885825"/>
                <a:gd name="connsiteY3" fmla="*/ 76200 h 76200"/>
                <a:gd name="connsiteX4" fmla="*/ 0 w 88582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76200">
                  <a:moveTo>
                    <a:pt x="894016" y="0"/>
                  </a:moveTo>
                  <a:cubicBezTo>
                    <a:pt x="887356" y="11544"/>
                    <a:pt x="879223" y="22175"/>
                    <a:pt x="869823" y="31623"/>
                  </a:cubicBezTo>
                  <a:cubicBezTo>
                    <a:pt x="841225" y="60208"/>
                    <a:pt x="802434" y="76245"/>
                    <a:pt x="762000" y="76200"/>
                  </a:cubicBezTo>
                  <a:lnTo>
                    <a:pt x="0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8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8" name="Freeform: Shape 3227">
              <a:extLst>
                <a:ext uri="{FF2B5EF4-FFF2-40B4-BE49-F238E27FC236}">
                  <a16:creationId xmlns:a16="http://schemas.microsoft.com/office/drawing/2014/main" id="{3773C97E-AE62-4B84-8A86-4546742E2F3F}"/>
                </a:ext>
              </a:extLst>
            </p:cNvPr>
            <p:cNvSpPr/>
            <p:nvPr/>
          </p:nvSpPr>
          <p:spPr>
            <a:xfrm>
              <a:off x="3744912" y="4206875"/>
              <a:ext cx="1219200" cy="838200"/>
            </a:xfrm>
            <a:custGeom>
              <a:avLst/>
              <a:gdLst>
                <a:gd name="connsiteX0" fmla="*/ 1066800 w 1219200"/>
                <a:gd name="connsiteY0" fmla="*/ 0 h 838200"/>
                <a:gd name="connsiteX1" fmla="*/ 914400 w 1219200"/>
                <a:gd name="connsiteY1" fmla="*/ 152400 h 838200"/>
                <a:gd name="connsiteX2" fmla="*/ 762000 w 1219200"/>
                <a:gd name="connsiteY2" fmla="*/ 0 h 838200"/>
                <a:gd name="connsiteX3" fmla="*/ 609600 w 1219200"/>
                <a:gd name="connsiteY3" fmla="*/ 152400 h 838200"/>
                <a:gd name="connsiteX4" fmla="*/ 609600 w 1219200"/>
                <a:gd name="connsiteY4" fmla="*/ 228600 h 838200"/>
                <a:gd name="connsiteX5" fmla="*/ 457200 w 1219200"/>
                <a:gd name="connsiteY5" fmla="*/ 76200 h 838200"/>
                <a:gd name="connsiteX6" fmla="*/ 304800 w 1219200"/>
                <a:gd name="connsiteY6" fmla="*/ 228600 h 838200"/>
                <a:gd name="connsiteX7" fmla="*/ 304800 w 1219200"/>
                <a:gd name="connsiteY7" fmla="*/ 304800 h 838200"/>
                <a:gd name="connsiteX8" fmla="*/ 152400 w 1219200"/>
                <a:gd name="connsiteY8" fmla="*/ 152400 h 838200"/>
                <a:gd name="connsiteX9" fmla="*/ 0 w 1219200"/>
                <a:gd name="connsiteY9" fmla="*/ 304800 h 838200"/>
                <a:gd name="connsiteX10" fmla="*/ 0 w 1219200"/>
                <a:gd name="connsiteY10" fmla="*/ 685800 h 838200"/>
                <a:gd name="connsiteX11" fmla="*/ 152400 w 1219200"/>
                <a:gd name="connsiteY11" fmla="*/ 838200 h 838200"/>
                <a:gd name="connsiteX12" fmla="*/ 304800 w 1219200"/>
                <a:gd name="connsiteY12" fmla="*/ 685800 h 838200"/>
                <a:gd name="connsiteX13" fmla="*/ 304800 w 1219200"/>
                <a:gd name="connsiteY13" fmla="*/ 609600 h 838200"/>
                <a:gd name="connsiteX14" fmla="*/ 457200 w 1219200"/>
                <a:gd name="connsiteY14" fmla="*/ 762000 h 838200"/>
                <a:gd name="connsiteX15" fmla="*/ 609600 w 1219200"/>
                <a:gd name="connsiteY15" fmla="*/ 609600 h 838200"/>
                <a:gd name="connsiteX16" fmla="*/ 609600 w 1219200"/>
                <a:gd name="connsiteY16" fmla="*/ 533400 h 838200"/>
                <a:gd name="connsiteX17" fmla="*/ 762000 w 1219200"/>
                <a:gd name="connsiteY17" fmla="*/ 685800 h 838200"/>
                <a:gd name="connsiteX18" fmla="*/ 914400 w 1219200"/>
                <a:gd name="connsiteY18" fmla="*/ 533400 h 838200"/>
                <a:gd name="connsiteX19" fmla="*/ 914400 w 1219200"/>
                <a:gd name="connsiteY19" fmla="*/ 457200 h 838200"/>
                <a:gd name="connsiteX20" fmla="*/ 1066800 w 1219200"/>
                <a:gd name="connsiteY20" fmla="*/ 609600 h 838200"/>
                <a:gd name="connsiteX21" fmla="*/ 1219200 w 1219200"/>
                <a:gd name="connsiteY21" fmla="*/ 457200 h 838200"/>
                <a:gd name="connsiteX22" fmla="*/ 1219200 w 1219200"/>
                <a:gd name="connsiteY22" fmla="*/ 152400 h 838200"/>
                <a:gd name="connsiteX23" fmla="*/ 1066800 w 1219200"/>
                <a:gd name="connsiteY23" fmla="*/ 0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19200" h="838200">
                  <a:moveTo>
                    <a:pt x="1066800" y="0"/>
                  </a:moveTo>
                  <a:cubicBezTo>
                    <a:pt x="982632" y="0"/>
                    <a:pt x="914400" y="68232"/>
                    <a:pt x="914400" y="152400"/>
                  </a:cubicBezTo>
                  <a:cubicBezTo>
                    <a:pt x="914400" y="68232"/>
                    <a:pt x="846168" y="0"/>
                    <a:pt x="762000" y="0"/>
                  </a:cubicBezTo>
                  <a:cubicBezTo>
                    <a:pt x="677832" y="0"/>
                    <a:pt x="609600" y="68232"/>
                    <a:pt x="609600" y="152400"/>
                  </a:cubicBezTo>
                  <a:lnTo>
                    <a:pt x="609600" y="228600"/>
                  </a:lnTo>
                  <a:cubicBezTo>
                    <a:pt x="609600" y="144432"/>
                    <a:pt x="541368" y="76200"/>
                    <a:pt x="457200" y="76200"/>
                  </a:cubicBezTo>
                  <a:cubicBezTo>
                    <a:pt x="373032" y="76200"/>
                    <a:pt x="304800" y="144432"/>
                    <a:pt x="304800" y="228600"/>
                  </a:cubicBezTo>
                  <a:lnTo>
                    <a:pt x="304800" y="304800"/>
                  </a:lnTo>
                  <a:cubicBezTo>
                    <a:pt x="304800" y="220632"/>
                    <a:pt x="236568" y="152400"/>
                    <a:pt x="152400" y="152400"/>
                  </a:cubicBezTo>
                  <a:cubicBezTo>
                    <a:pt x="68232" y="152400"/>
                    <a:pt x="0" y="220632"/>
                    <a:pt x="0" y="304800"/>
                  </a:cubicBezTo>
                  <a:lnTo>
                    <a:pt x="0" y="685800"/>
                  </a:lnTo>
                  <a:cubicBezTo>
                    <a:pt x="0" y="769968"/>
                    <a:pt x="68232" y="838200"/>
                    <a:pt x="152400" y="838200"/>
                  </a:cubicBezTo>
                  <a:cubicBezTo>
                    <a:pt x="236568" y="838200"/>
                    <a:pt x="304800" y="769968"/>
                    <a:pt x="304800" y="685800"/>
                  </a:cubicBezTo>
                  <a:lnTo>
                    <a:pt x="304800" y="609600"/>
                  </a:lnTo>
                  <a:cubicBezTo>
                    <a:pt x="304800" y="693768"/>
                    <a:pt x="373032" y="762000"/>
                    <a:pt x="457200" y="762000"/>
                  </a:cubicBezTo>
                  <a:cubicBezTo>
                    <a:pt x="541368" y="762000"/>
                    <a:pt x="609600" y="693768"/>
                    <a:pt x="609600" y="609600"/>
                  </a:cubicBezTo>
                  <a:lnTo>
                    <a:pt x="609600" y="533400"/>
                  </a:lnTo>
                  <a:cubicBezTo>
                    <a:pt x="609600" y="617568"/>
                    <a:pt x="677832" y="685800"/>
                    <a:pt x="762000" y="685800"/>
                  </a:cubicBezTo>
                  <a:cubicBezTo>
                    <a:pt x="846168" y="685800"/>
                    <a:pt x="914400" y="617568"/>
                    <a:pt x="914400" y="533400"/>
                  </a:cubicBezTo>
                  <a:lnTo>
                    <a:pt x="914400" y="457200"/>
                  </a:lnTo>
                  <a:cubicBezTo>
                    <a:pt x="914400" y="541368"/>
                    <a:pt x="982632" y="609600"/>
                    <a:pt x="1066800" y="609600"/>
                  </a:cubicBezTo>
                  <a:cubicBezTo>
                    <a:pt x="1150968" y="609600"/>
                    <a:pt x="1219200" y="541368"/>
                    <a:pt x="1219200" y="457200"/>
                  </a:cubicBezTo>
                  <a:lnTo>
                    <a:pt x="1219200" y="152400"/>
                  </a:lnTo>
                  <a:cubicBezTo>
                    <a:pt x="1219200" y="68232"/>
                    <a:pt x="1150968" y="0"/>
                    <a:pt x="1066800" y="0"/>
                  </a:cubicBezTo>
                  <a:close/>
                </a:path>
              </a:pathLst>
            </a:custGeom>
            <a:solidFill>
              <a:srgbClr val="F5D3B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29" name="Freeform: Shape 3228">
              <a:extLst>
                <a:ext uri="{FF2B5EF4-FFF2-40B4-BE49-F238E27FC236}">
                  <a16:creationId xmlns:a16="http://schemas.microsoft.com/office/drawing/2014/main" id="{2EA79D9B-C777-4769-9689-FA9B40A25E3F}"/>
                </a:ext>
              </a:extLst>
            </p:cNvPr>
            <p:cNvSpPr/>
            <p:nvPr/>
          </p:nvSpPr>
          <p:spPr>
            <a:xfrm>
              <a:off x="2754312" y="2794304"/>
              <a:ext cx="3048000" cy="2324100"/>
            </a:xfrm>
            <a:custGeom>
              <a:avLst/>
              <a:gdLst>
                <a:gd name="connsiteX0" fmla="*/ 52102 w 3048000"/>
                <a:gd name="connsiteY0" fmla="*/ 1484856 h 2324100"/>
                <a:gd name="connsiteX1" fmla="*/ 492242 w 3048000"/>
                <a:gd name="connsiteY1" fmla="*/ 1631541 h 2324100"/>
                <a:gd name="connsiteX2" fmla="*/ 667141 w 3048000"/>
                <a:gd name="connsiteY2" fmla="*/ 1806449 h 2324100"/>
                <a:gd name="connsiteX3" fmla="*/ 897350 w 3048000"/>
                <a:gd name="connsiteY3" fmla="*/ 1933874 h 2324100"/>
                <a:gd name="connsiteX4" fmla="*/ 914400 w 3048000"/>
                <a:gd name="connsiteY4" fmla="*/ 1935779 h 2324100"/>
                <a:gd name="connsiteX5" fmla="*/ 914400 w 3048000"/>
                <a:gd name="connsiteY5" fmla="*/ 2098371 h 2324100"/>
                <a:gd name="connsiteX6" fmla="*/ 1142807 w 3048000"/>
                <a:gd name="connsiteY6" fmla="*/ 2326973 h 2324100"/>
                <a:gd name="connsiteX7" fmla="*/ 1335624 w 3048000"/>
                <a:gd name="connsiteY7" fmla="*/ 2221243 h 2324100"/>
                <a:gd name="connsiteX8" fmla="*/ 1640424 w 3048000"/>
                <a:gd name="connsiteY8" fmla="*/ 2145043 h 2324100"/>
                <a:gd name="connsiteX9" fmla="*/ 1945224 w 3048000"/>
                <a:gd name="connsiteY9" fmla="*/ 2068843 h 2324100"/>
                <a:gd name="connsiteX10" fmla="*/ 2256350 w 3048000"/>
                <a:gd name="connsiteY10" fmla="*/ 1982346 h 2324100"/>
                <a:gd name="connsiteX11" fmla="*/ 2272884 w 3048000"/>
                <a:gd name="connsiteY11" fmla="*/ 1945971 h 2324100"/>
                <a:gd name="connsiteX12" fmla="*/ 2362200 w 3048000"/>
                <a:gd name="connsiteY12" fmla="*/ 1945971 h 2324100"/>
                <a:gd name="connsiteX13" fmla="*/ 2590802 w 3048000"/>
                <a:gd name="connsiteY13" fmla="*/ 1717372 h 2324100"/>
                <a:gd name="connsiteX14" fmla="*/ 2574722 w 3048000"/>
                <a:gd name="connsiteY14" fmla="*/ 1633151 h 2324100"/>
                <a:gd name="connsiteX15" fmla="*/ 2735167 w 3048000"/>
                <a:gd name="connsiteY15" fmla="*/ 1352485 h 2324100"/>
                <a:gd name="connsiteX16" fmla="*/ 2727122 w 3048000"/>
                <a:gd name="connsiteY16" fmla="*/ 1328351 h 2324100"/>
                <a:gd name="connsiteX17" fmla="*/ 2887623 w 3048000"/>
                <a:gd name="connsiteY17" fmla="*/ 1048198 h 2324100"/>
                <a:gd name="connsiteX18" fmla="*/ 2838755 w 3048000"/>
                <a:gd name="connsiteY18" fmla="*/ 957276 h 2324100"/>
                <a:gd name="connsiteX19" fmla="*/ 2938468 w 3048000"/>
                <a:gd name="connsiteY19" fmla="*/ 209445 h 2324100"/>
                <a:gd name="connsiteX20" fmla="*/ 2190638 w 3048000"/>
                <a:gd name="connsiteY20" fmla="*/ 109732 h 2324100"/>
                <a:gd name="connsiteX21" fmla="*/ 2095548 w 3048000"/>
                <a:gd name="connsiteY21" fmla="*/ 203486 h 2324100"/>
                <a:gd name="connsiteX22" fmla="*/ 1905048 w 3048000"/>
                <a:gd name="connsiteY22" fmla="*/ 152442 h 2324100"/>
                <a:gd name="connsiteX23" fmla="*/ 1893789 w 3048000"/>
                <a:gd name="connsiteY23" fmla="*/ 153394 h 2324100"/>
                <a:gd name="connsiteX24" fmla="*/ 1889912 w 3048000"/>
                <a:gd name="connsiteY24" fmla="*/ 145155 h 2324100"/>
                <a:gd name="connsiteX25" fmla="*/ 1583112 w 3048000"/>
                <a:gd name="connsiteY25" fmla="*/ 10186 h 2324100"/>
                <a:gd name="connsiteX26" fmla="*/ 979865 w 3048000"/>
                <a:gd name="connsiteY26" fmla="*/ 368907 h 2324100"/>
                <a:gd name="connsiteX27" fmla="*/ 102613 w 3048000"/>
                <a:gd name="connsiteY27" fmla="*/ 45695 h 2324100"/>
                <a:gd name="connsiteX28" fmla="*/ 4724 w 3048000"/>
                <a:gd name="connsiteY28" fmla="*/ 90758 h 2324100"/>
                <a:gd name="connsiteX29" fmla="*/ 0 w 3048000"/>
                <a:gd name="connsiteY29" fmla="*/ 117171 h 2324100"/>
                <a:gd name="connsiteX30" fmla="*/ 0 w 3048000"/>
                <a:gd name="connsiteY30" fmla="*/ 1412571 h 2324100"/>
                <a:gd name="connsiteX31" fmla="*/ 52102 w 3048000"/>
                <a:gd name="connsiteY31" fmla="*/ 1484856 h 2324100"/>
                <a:gd name="connsiteX32" fmla="*/ 1219200 w 3048000"/>
                <a:gd name="connsiteY32" fmla="*/ 2098371 h 2324100"/>
                <a:gd name="connsiteX33" fmla="*/ 1143000 w 3048000"/>
                <a:gd name="connsiteY33" fmla="*/ 2174571 h 2324100"/>
                <a:gd name="connsiteX34" fmla="*/ 1066800 w 3048000"/>
                <a:gd name="connsiteY34" fmla="*/ 2098371 h 2324100"/>
                <a:gd name="connsiteX35" fmla="*/ 1066800 w 3048000"/>
                <a:gd name="connsiteY35" fmla="*/ 1717371 h 2324100"/>
                <a:gd name="connsiteX36" fmla="*/ 1143000 w 3048000"/>
                <a:gd name="connsiteY36" fmla="*/ 1641171 h 2324100"/>
                <a:gd name="connsiteX37" fmla="*/ 1219200 w 3048000"/>
                <a:gd name="connsiteY37" fmla="*/ 1717371 h 2324100"/>
                <a:gd name="connsiteX38" fmla="*/ 1219200 w 3048000"/>
                <a:gd name="connsiteY38" fmla="*/ 2098371 h 2324100"/>
                <a:gd name="connsiteX39" fmla="*/ 1524000 w 3048000"/>
                <a:gd name="connsiteY39" fmla="*/ 2022171 h 2324100"/>
                <a:gd name="connsiteX40" fmla="*/ 1447800 w 3048000"/>
                <a:gd name="connsiteY40" fmla="*/ 2098371 h 2324100"/>
                <a:gd name="connsiteX41" fmla="*/ 1371600 w 3048000"/>
                <a:gd name="connsiteY41" fmla="*/ 2022171 h 2324100"/>
                <a:gd name="connsiteX42" fmla="*/ 1371600 w 3048000"/>
                <a:gd name="connsiteY42" fmla="*/ 1641171 h 2324100"/>
                <a:gd name="connsiteX43" fmla="*/ 1447800 w 3048000"/>
                <a:gd name="connsiteY43" fmla="*/ 1564971 h 2324100"/>
                <a:gd name="connsiteX44" fmla="*/ 1524000 w 3048000"/>
                <a:gd name="connsiteY44" fmla="*/ 1641171 h 2324100"/>
                <a:gd name="connsiteX45" fmla="*/ 1524000 w 3048000"/>
                <a:gd name="connsiteY45" fmla="*/ 2022171 h 2324100"/>
                <a:gd name="connsiteX46" fmla="*/ 1828800 w 3048000"/>
                <a:gd name="connsiteY46" fmla="*/ 1945971 h 2324100"/>
                <a:gd name="connsiteX47" fmla="*/ 1752600 w 3048000"/>
                <a:gd name="connsiteY47" fmla="*/ 2022171 h 2324100"/>
                <a:gd name="connsiteX48" fmla="*/ 1676400 w 3048000"/>
                <a:gd name="connsiteY48" fmla="*/ 1945971 h 2324100"/>
                <a:gd name="connsiteX49" fmla="*/ 1676400 w 3048000"/>
                <a:gd name="connsiteY49" fmla="*/ 1564971 h 2324100"/>
                <a:gd name="connsiteX50" fmla="*/ 1752600 w 3048000"/>
                <a:gd name="connsiteY50" fmla="*/ 1488771 h 2324100"/>
                <a:gd name="connsiteX51" fmla="*/ 1828800 w 3048000"/>
                <a:gd name="connsiteY51" fmla="*/ 1564971 h 2324100"/>
                <a:gd name="connsiteX52" fmla="*/ 1828800 w 3048000"/>
                <a:gd name="connsiteY52" fmla="*/ 1945971 h 2324100"/>
                <a:gd name="connsiteX53" fmla="*/ 2057400 w 3048000"/>
                <a:gd name="connsiteY53" fmla="*/ 1945971 h 2324100"/>
                <a:gd name="connsiteX54" fmla="*/ 1981200 w 3048000"/>
                <a:gd name="connsiteY54" fmla="*/ 1869771 h 2324100"/>
                <a:gd name="connsiteX55" fmla="*/ 1981200 w 3048000"/>
                <a:gd name="connsiteY55" fmla="*/ 1564971 h 2324100"/>
                <a:gd name="connsiteX56" fmla="*/ 2057400 w 3048000"/>
                <a:gd name="connsiteY56" fmla="*/ 1488771 h 2324100"/>
                <a:gd name="connsiteX57" fmla="*/ 2133600 w 3048000"/>
                <a:gd name="connsiteY57" fmla="*/ 1564971 h 2324100"/>
                <a:gd name="connsiteX58" fmla="*/ 2133600 w 3048000"/>
                <a:gd name="connsiteY58" fmla="*/ 1869771 h 2324100"/>
                <a:gd name="connsiteX59" fmla="*/ 2057400 w 3048000"/>
                <a:gd name="connsiteY59" fmla="*/ 1945971 h 2324100"/>
                <a:gd name="connsiteX60" fmla="*/ 2362200 w 3048000"/>
                <a:gd name="connsiteY60" fmla="*/ 1793571 h 2324100"/>
                <a:gd name="connsiteX61" fmla="*/ 2286000 w 3048000"/>
                <a:gd name="connsiteY61" fmla="*/ 1793571 h 2324100"/>
                <a:gd name="connsiteX62" fmla="*/ 2286000 w 3048000"/>
                <a:gd name="connsiteY62" fmla="*/ 1641171 h 2324100"/>
                <a:gd name="connsiteX63" fmla="*/ 2362200 w 3048000"/>
                <a:gd name="connsiteY63" fmla="*/ 1641171 h 2324100"/>
                <a:gd name="connsiteX64" fmla="*/ 2438400 w 3048000"/>
                <a:gd name="connsiteY64" fmla="*/ 1717371 h 2324100"/>
                <a:gd name="connsiteX65" fmla="*/ 2362200 w 3048000"/>
                <a:gd name="connsiteY65" fmla="*/ 1793571 h 2324100"/>
                <a:gd name="connsiteX66" fmla="*/ 1904114 w 3048000"/>
                <a:gd name="connsiteY66" fmla="*/ 345475 h 2324100"/>
                <a:gd name="connsiteX67" fmla="*/ 1914087 w 3048000"/>
                <a:gd name="connsiteY67" fmla="*/ 305270 h 2324100"/>
                <a:gd name="connsiteX68" fmla="*/ 2062105 w 3048000"/>
                <a:gd name="connsiteY68" fmla="*/ 367497 h 2324100"/>
                <a:gd name="connsiteX69" fmla="*/ 2169829 w 3048000"/>
                <a:gd name="connsiteY69" fmla="*/ 364593 h 2324100"/>
                <a:gd name="connsiteX70" fmla="*/ 2181168 w 3048000"/>
                <a:gd name="connsiteY70" fmla="*/ 349114 h 2324100"/>
                <a:gd name="connsiteX71" fmla="*/ 2698959 w 3048000"/>
                <a:gd name="connsiteY71" fmla="*/ 200069 h 2324100"/>
                <a:gd name="connsiteX72" fmla="*/ 2848004 w 3048000"/>
                <a:gd name="connsiteY72" fmla="*/ 717860 h 2324100"/>
                <a:gd name="connsiteX73" fmla="*/ 2739895 w 3048000"/>
                <a:gd name="connsiteY73" fmla="*/ 840728 h 2324100"/>
                <a:gd name="connsiteX74" fmla="*/ 2554400 w 3048000"/>
                <a:gd name="connsiteY74" fmla="*/ 577694 h 2324100"/>
                <a:gd name="connsiteX75" fmla="*/ 2514600 w 3048000"/>
                <a:gd name="connsiteY75" fmla="*/ 574371 h 2324100"/>
                <a:gd name="connsiteX76" fmla="*/ 1667485 w 3048000"/>
                <a:gd name="connsiteY76" fmla="*/ 574371 h 2324100"/>
                <a:gd name="connsiteX77" fmla="*/ 1772517 w 3048000"/>
                <a:gd name="connsiteY77" fmla="*/ 497218 h 2324100"/>
                <a:gd name="connsiteX78" fmla="*/ 1904114 w 3048000"/>
                <a:gd name="connsiteY78" fmla="*/ 345475 h 2324100"/>
                <a:gd name="connsiteX79" fmla="*/ 1624965 w 3048000"/>
                <a:gd name="connsiteY79" fmla="*/ 156699 h 2324100"/>
                <a:gd name="connsiteX80" fmla="*/ 1760993 w 3048000"/>
                <a:gd name="connsiteY80" fmla="*/ 232242 h 2324100"/>
                <a:gd name="connsiteX81" fmla="*/ 1704404 w 3048000"/>
                <a:gd name="connsiteY81" fmla="*/ 360896 h 2324100"/>
                <a:gd name="connsiteX82" fmla="*/ 1462983 w 3048000"/>
                <a:gd name="connsiteY82" fmla="*/ 602307 h 2324100"/>
                <a:gd name="connsiteX83" fmla="*/ 1455896 w 3048000"/>
                <a:gd name="connsiteY83" fmla="*/ 616471 h 2324100"/>
                <a:gd name="connsiteX84" fmla="*/ 1489941 w 3048000"/>
                <a:gd name="connsiteY84" fmla="*/ 718716 h 2324100"/>
                <a:gd name="connsiteX85" fmla="*/ 1524000 w 3048000"/>
                <a:gd name="connsiteY85" fmla="*/ 726771 h 2324100"/>
                <a:gd name="connsiteX86" fmla="*/ 2514600 w 3048000"/>
                <a:gd name="connsiteY86" fmla="*/ 726771 h 2324100"/>
                <a:gd name="connsiteX87" fmla="*/ 2590800 w 3048000"/>
                <a:gd name="connsiteY87" fmla="*/ 802971 h 2324100"/>
                <a:gd name="connsiteX88" fmla="*/ 2514600 w 3048000"/>
                <a:gd name="connsiteY88" fmla="*/ 879171 h 2324100"/>
                <a:gd name="connsiteX89" fmla="*/ 1981200 w 3048000"/>
                <a:gd name="connsiteY89" fmla="*/ 879171 h 2324100"/>
                <a:gd name="connsiteX90" fmla="*/ 1905000 w 3048000"/>
                <a:gd name="connsiteY90" fmla="*/ 955371 h 2324100"/>
                <a:gd name="connsiteX91" fmla="*/ 1981200 w 3048000"/>
                <a:gd name="connsiteY91" fmla="*/ 1031571 h 2324100"/>
                <a:gd name="connsiteX92" fmla="*/ 2667000 w 3048000"/>
                <a:gd name="connsiteY92" fmla="*/ 1031571 h 2324100"/>
                <a:gd name="connsiteX93" fmla="*/ 2743200 w 3048000"/>
                <a:gd name="connsiteY93" fmla="*/ 1107771 h 2324100"/>
                <a:gd name="connsiteX94" fmla="*/ 2667000 w 3048000"/>
                <a:gd name="connsiteY94" fmla="*/ 1183971 h 2324100"/>
                <a:gd name="connsiteX95" fmla="*/ 1981200 w 3048000"/>
                <a:gd name="connsiteY95" fmla="*/ 1183971 h 2324100"/>
                <a:gd name="connsiteX96" fmla="*/ 1905000 w 3048000"/>
                <a:gd name="connsiteY96" fmla="*/ 1260171 h 2324100"/>
                <a:gd name="connsiteX97" fmla="*/ 1981200 w 3048000"/>
                <a:gd name="connsiteY97" fmla="*/ 1336371 h 2324100"/>
                <a:gd name="connsiteX98" fmla="*/ 2514600 w 3048000"/>
                <a:gd name="connsiteY98" fmla="*/ 1336371 h 2324100"/>
                <a:gd name="connsiteX99" fmla="*/ 2590800 w 3048000"/>
                <a:gd name="connsiteY99" fmla="*/ 1412571 h 2324100"/>
                <a:gd name="connsiteX100" fmla="*/ 2514600 w 3048000"/>
                <a:gd name="connsiteY100" fmla="*/ 1488771 h 2324100"/>
                <a:gd name="connsiteX101" fmla="*/ 2272894 w 3048000"/>
                <a:gd name="connsiteY101" fmla="*/ 1488771 h 2324100"/>
                <a:gd name="connsiteX102" fmla="*/ 1981541 w 3048000"/>
                <a:gd name="connsiteY102" fmla="*/ 1349382 h 2324100"/>
                <a:gd name="connsiteX103" fmla="*/ 1905000 w 3048000"/>
                <a:gd name="connsiteY103" fmla="*/ 1394768 h 2324100"/>
                <a:gd name="connsiteX104" fmla="*/ 1582730 w 3048000"/>
                <a:gd name="connsiteY104" fmla="*/ 1412117 h 2324100"/>
                <a:gd name="connsiteX105" fmla="*/ 1559976 w 3048000"/>
                <a:gd name="connsiteY105" fmla="*/ 1442108 h 2324100"/>
                <a:gd name="connsiteX106" fmla="*/ 1255176 w 3048000"/>
                <a:gd name="connsiteY106" fmla="*/ 1518308 h 2324100"/>
                <a:gd name="connsiteX107" fmla="*/ 943937 w 3048000"/>
                <a:gd name="connsiteY107" fmla="*/ 1604851 h 2324100"/>
                <a:gd name="connsiteX108" fmla="*/ 914400 w 3048000"/>
                <a:gd name="connsiteY108" fmla="*/ 1717371 h 2324100"/>
                <a:gd name="connsiteX109" fmla="*/ 914400 w 3048000"/>
                <a:gd name="connsiteY109" fmla="*/ 1780817 h 2324100"/>
                <a:gd name="connsiteX110" fmla="*/ 774906 w 3048000"/>
                <a:gd name="connsiteY110" fmla="*/ 1698721 h 2324100"/>
                <a:gd name="connsiteX111" fmla="*/ 587264 w 3048000"/>
                <a:gd name="connsiteY111" fmla="*/ 1511079 h 2324100"/>
                <a:gd name="connsiteX112" fmla="*/ 557479 w 3048000"/>
                <a:gd name="connsiteY112" fmla="*/ 1492676 h 2324100"/>
                <a:gd name="connsiteX113" fmla="*/ 152400 w 3048000"/>
                <a:gd name="connsiteY113" fmla="*/ 1357650 h 2324100"/>
                <a:gd name="connsiteX114" fmla="*/ 152400 w 3048000"/>
                <a:gd name="connsiteY114" fmla="*/ 591116 h 2324100"/>
                <a:gd name="connsiteX115" fmla="*/ 823255 w 3048000"/>
                <a:gd name="connsiteY115" fmla="*/ 725294 h 2324100"/>
                <a:gd name="connsiteX116" fmla="*/ 896741 w 3048000"/>
                <a:gd name="connsiteY116" fmla="*/ 699358 h 2324100"/>
                <a:gd name="connsiteX117" fmla="*/ 1021518 w 3048000"/>
                <a:gd name="connsiteY117" fmla="*/ 549587 h 2324100"/>
                <a:gd name="connsiteX118" fmla="*/ 1624965 w 3048000"/>
                <a:gd name="connsiteY118" fmla="*/ 156700 h 2324100"/>
                <a:gd name="connsiteX119" fmla="*/ 871661 w 3048000"/>
                <a:gd name="connsiteY119" fmla="*/ 491427 h 2324100"/>
                <a:gd name="connsiteX120" fmla="*/ 808720 w 3048000"/>
                <a:gd name="connsiteY120" fmla="*/ 566960 h 2324100"/>
                <a:gd name="connsiteX121" fmla="*/ 152400 w 3048000"/>
                <a:gd name="connsiteY121" fmla="*/ 435696 h 2324100"/>
                <a:gd name="connsiteX122" fmla="*/ 152400 w 3048000"/>
                <a:gd name="connsiteY122" fmla="*/ 226451 h 23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048000" h="2324100">
                  <a:moveTo>
                    <a:pt x="52102" y="1484856"/>
                  </a:moveTo>
                  <a:lnTo>
                    <a:pt x="492242" y="1631541"/>
                  </a:lnTo>
                  <a:lnTo>
                    <a:pt x="667141" y="1806449"/>
                  </a:lnTo>
                  <a:cubicBezTo>
                    <a:pt x="730370" y="1869723"/>
                    <a:pt x="810159" y="1913888"/>
                    <a:pt x="897350" y="1933874"/>
                  </a:cubicBezTo>
                  <a:cubicBezTo>
                    <a:pt x="902943" y="1935152"/>
                    <a:pt x="908663" y="1935791"/>
                    <a:pt x="914400" y="1935779"/>
                  </a:cubicBezTo>
                  <a:lnTo>
                    <a:pt x="914400" y="2098371"/>
                  </a:lnTo>
                  <a:cubicBezTo>
                    <a:pt x="914346" y="2224570"/>
                    <a:pt x="1016607" y="2326919"/>
                    <a:pt x="1142807" y="2326973"/>
                  </a:cubicBezTo>
                  <a:cubicBezTo>
                    <a:pt x="1220927" y="2327007"/>
                    <a:pt x="1293650" y="2287129"/>
                    <a:pt x="1335624" y="2221243"/>
                  </a:cubicBezTo>
                  <a:cubicBezTo>
                    <a:pt x="1441315" y="2280992"/>
                    <a:pt x="1575285" y="2247499"/>
                    <a:pt x="1640424" y="2145043"/>
                  </a:cubicBezTo>
                  <a:cubicBezTo>
                    <a:pt x="1746115" y="2204792"/>
                    <a:pt x="1880085" y="2171299"/>
                    <a:pt x="1945224" y="2068843"/>
                  </a:cubicBezTo>
                  <a:cubicBezTo>
                    <a:pt x="2055025" y="2130873"/>
                    <a:pt x="2194320" y="2092147"/>
                    <a:pt x="2256350" y="1982346"/>
                  </a:cubicBezTo>
                  <a:cubicBezTo>
                    <a:pt x="2262914" y="1970727"/>
                    <a:pt x="2268446" y="1958556"/>
                    <a:pt x="2272884" y="1945971"/>
                  </a:cubicBezTo>
                  <a:lnTo>
                    <a:pt x="2362200" y="1945971"/>
                  </a:lnTo>
                  <a:cubicBezTo>
                    <a:pt x="2488452" y="1945972"/>
                    <a:pt x="2590801" y="1843624"/>
                    <a:pt x="2590802" y="1717372"/>
                  </a:cubicBezTo>
                  <a:cubicBezTo>
                    <a:pt x="2590802" y="1688536"/>
                    <a:pt x="2585346" y="1659959"/>
                    <a:pt x="2574722" y="1633151"/>
                  </a:cubicBezTo>
                  <a:cubicBezTo>
                    <a:pt x="2696531" y="1599953"/>
                    <a:pt x="2768365" y="1474294"/>
                    <a:pt x="2735167" y="1352485"/>
                  </a:cubicBezTo>
                  <a:cubicBezTo>
                    <a:pt x="2732935" y="1344297"/>
                    <a:pt x="2730249" y="1336240"/>
                    <a:pt x="2727122" y="1328351"/>
                  </a:cubicBezTo>
                  <a:cubicBezTo>
                    <a:pt x="2848805" y="1295310"/>
                    <a:pt x="2920664" y="1169882"/>
                    <a:pt x="2887623" y="1048198"/>
                  </a:cubicBezTo>
                  <a:cubicBezTo>
                    <a:pt x="2878489" y="1014558"/>
                    <a:pt x="2861772" y="983455"/>
                    <a:pt x="2838755" y="957276"/>
                  </a:cubicBezTo>
                  <a:cubicBezTo>
                    <a:pt x="3072798" y="778303"/>
                    <a:pt x="3117441" y="443488"/>
                    <a:pt x="2938468" y="209445"/>
                  </a:cubicBezTo>
                  <a:cubicBezTo>
                    <a:pt x="2759496" y="-24598"/>
                    <a:pt x="2424680" y="-69241"/>
                    <a:pt x="2190638" y="109732"/>
                  </a:cubicBezTo>
                  <a:cubicBezTo>
                    <a:pt x="2155139" y="136877"/>
                    <a:pt x="2123193" y="168376"/>
                    <a:pt x="2095548" y="203486"/>
                  </a:cubicBezTo>
                  <a:cubicBezTo>
                    <a:pt x="2037662" y="169967"/>
                    <a:pt x="1971939" y="152356"/>
                    <a:pt x="1905048" y="152442"/>
                  </a:cubicBezTo>
                  <a:cubicBezTo>
                    <a:pt x="1901276" y="152478"/>
                    <a:pt x="1897513" y="152796"/>
                    <a:pt x="1893789" y="153394"/>
                  </a:cubicBezTo>
                  <a:cubicBezTo>
                    <a:pt x="1892522" y="150632"/>
                    <a:pt x="1891275" y="147879"/>
                    <a:pt x="1889912" y="145155"/>
                  </a:cubicBezTo>
                  <a:cubicBezTo>
                    <a:pt x="1833409" y="32242"/>
                    <a:pt x="1704529" y="-24455"/>
                    <a:pt x="1583112" y="10186"/>
                  </a:cubicBezTo>
                  <a:cubicBezTo>
                    <a:pt x="1354272" y="75303"/>
                    <a:pt x="1146356" y="198941"/>
                    <a:pt x="979865" y="368907"/>
                  </a:cubicBezTo>
                  <a:lnTo>
                    <a:pt x="102613" y="45695"/>
                  </a:lnTo>
                  <a:cubicBezTo>
                    <a:pt x="63138" y="31108"/>
                    <a:pt x="19312" y="51283"/>
                    <a:pt x="4724" y="90758"/>
                  </a:cubicBezTo>
                  <a:cubicBezTo>
                    <a:pt x="1600" y="99214"/>
                    <a:pt x="0" y="108157"/>
                    <a:pt x="0" y="117171"/>
                  </a:cubicBezTo>
                  <a:lnTo>
                    <a:pt x="0" y="1412571"/>
                  </a:lnTo>
                  <a:cubicBezTo>
                    <a:pt x="2" y="1445368"/>
                    <a:pt x="20988" y="1474484"/>
                    <a:pt x="52102" y="1484856"/>
                  </a:cubicBezTo>
                  <a:close/>
                  <a:moveTo>
                    <a:pt x="1219200" y="2098371"/>
                  </a:moveTo>
                  <a:cubicBezTo>
                    <a:pt x="1219200" y="2140455"/>
                    <a:pt x="1185084" y="2174571"/>
                    <a:pt x="1143000" y="2174571"/>
                  </a:cubicBezTo>
                  <a:cubicBezTo>
                    <a:pt x="1100916" y="2174571"/>
                    <a:pt x="1066800" y="2140455"/>
                    <a:pt x="1066800" y="2098371"/>
                  </a:cubicBezTo>
                  <a:lnTo>
                    <a:pt x="1066800" y="1717371"/>
                  </a:lnTo>
                  <a:cubicBezTo>
                    <a:pt x="1066800" y="1675287"/>
                    <a:pt x="1100916" y="1641171"/>
                    <a:pt x="1143000" y="1641171"/>
                  </a:cubicBezTo>
                  <a:cubicBezTo>
                    <a:pt x="1185084" y="1641171"/>
                    <a:pt x="1219200" y="1675287"/>
                    <a:pt x="1219200" y="1717371"/>
                  </a:cubicBezTo>
                  <a:lnTo>
                    <a:pt x="1219200" y="2098371"/>
                  </a:lnTo>
                  <a:close/>
                  <a:moveTo>
                    <a:pt x="1524000" y="2022171"/>
                  </a:moveTo>
                  <a:cubicBezTo>
                    <a:pt x="1524000" y="2064255"/>
                    <a:pt x="1489884" y="2098371"/>
                    <a:pt x="1447800" y="2098371"/>
                  </a:cubicBezTo>
                  <a:cubicBezTo>
                    <a:pt x="1405716" y="2098371"/>
                    <a:pt x="1371600" y="2064255"/>
                    <a:pt x="1371600" y="2022171"/>
                  </a:cubicBezTo>
                  <a:lnTo>
                    <a:pt x="1371600" y="1641171"/>
                  </a:lnTo>
                  <a:cubicBezTo>
                    <a:pt x="1371600" y="1599087"/>
                    <a:pt x="1405716" y="1564971"/>
                    <a:pt x="1447800" y="1564971"/>
                  </a:cubicBezTo>
                  <a:cubicBezTo>
                    <a:pt x="1489884" y="1564971"/>
                    <a:pt x="1524000" y="1599087"/>
                    <a:pt x="1524000" y="1641171"/>
                  </a:cubicBezTo>
                  <a:lnTo>
                    <a:pt x="1524000" y="2022171"/>
                  </a:lnTo>
                  <a:close/>
                  <a:moveTo>
                    <a:pt x="1828800" y="1945971"/>
                  </a:moveTo>
                  <a:cubicBezTo>
                    <a:pt x="1828800" y="1988055"/>
                    <a:pt x="1794684" y="2022171"/>
                    <a:pt x="1752600" y="2022171"/>
                  </a:cubicBezTo>
                  <a:cubicBezTo>
                    <a:pt x="1710516" y="2022171"/>
                    <a:pt x="1676400" y="1988055"/>
                    <a:pt x="1676400" y="1945971"/>
                  </a:cubicBezTo>
                  <a:lnTo>
                    <a:pt x="1676400" y="1564971"/>
                  </a:lnTo>
                  <a:cubicBezTo>
                    <a:pt x="1676400" y="1522887"/>
                    <a:pt x="1710516" y="1488771"/>
                    <a:pt x="1752600" y="1488771"/>
                  </a:cubicBezTo>
                  <a:cubicBezTo>
                    <a:pt x="1794684" y="1488771"/>
                    <a:pt x="1828800" y="1522887"/>
                    <a:pt x="1828800" y="1564971"/>
                  </a:cubicBezTo>
                  <a:lnTo>
                    <a:pt x="1828800" y="1945971"/>
                  </a:lnTo>
                  <a:close/>
                  <a:moveTo>
                    <a:pt x="2057400" y="1945971"/>
                  </a:moveTo>
                  <a:cubicBezTo>
                    <a:pt x="2015335" y="1945923"/>
                    <a:pt x="1981247" y="1911835"/>
                    <a:pt x="1981200" y="1869771"/>
                  </a:cubicBezTo>
                  <a:lnTo>
                    <a:pt x="1981200" y="1564971"/>
                  </a:lnTo>
                  <a:cubicBezTo>
                    <a:pt x="1981200" y="1522887"/>
                    <a:pt x="2015316" y="1488771"/>
                    <a:pt x="2057400" y="1488771"/>
                  </a:cubicBezTo>
                  <a:cubicBezTo>
                    <a:pt x="2099484" y="1488771"/>
                    <a:pt x="2133600" y="1522887"/>
                    <a:pt x="2133600" y="1564971"/>
                  </a:cubicBezTo>
                  <a:lnTo>
                    <a:pt x="2133600" y="1869771"/>
                  </a:lnTo>
                  <a:cubicBezTo>
                    <a:pt x="2133553" y="1911835"/>
                    <a:pt x="2099465" y="1945923"/>
                    <a:pt x="2057400" y="1945971"/>
                  </a:cubicBezTo>
                  <a:close/>
                  <a:moveTo>
                    <a:pt x="2362200" y="1793571"/>
                  </a:moveTo>
                  <a:lnTo>
                    <a:pt x="2286000" y="1793571"/>
                  </a:lnTo>
                  <a:lnTo>
                    <a:pt x="2286000" y="1641171"/>
                  </a:lnTo>
                  <a:lnTo>
                    <a:pt x="2362200" y="1641171"/>
                  </a:lnTo>
                  <a:cubicBezTo>
                    <a:pt x="2404284" y="1641171"/>
                    <a:pt x="2438400" y="1675287"/>
                    <a:pt x="2438400" y="1717371"/>
                  </a:cubicBezTo>
                  <a:cubicBezTo>
                    <a:pt x="2438400" y="1759455"/>
                    <a:pt x="2404284" y="1793571"/>
                    <a:pt x="2362200" y="1793571"/>
                  </a:cubicBezTo>
                  <a:close/>
                  <a:moveTo>
                    <a:pt x="1904114" y="345475"/>
                  </a:moveTo>
                  <a:cubicBezTo>
                    <a:pt x="1908478" y="332353"/>
                    <a:pt x="1911813" y="318911"/>
                    <a:pt x="1914087" y="305270"/>
                  </a:cubicBezTo>
                  <a:cubicBezTo>
                    <a:pt x="1969351" y="307325"/>
                    <a:pt x="2021973" y="329447"/>
                    <a:pt x="2062105" y="367497"/>
                  </a:cubicBezTo>
                  <a:cubicBezTo>
                    <a:pt x="2092654" y="396442"/>
                    <a:pt x="2140884" y="395142"/>
                    <a:pt x="2169829" y="364593"/>
                  </a:cubicBezTo>
                  <a:cubicBezTo>
                    <a:pt x="2174246" y="359932"/>
                    <a:pt x="2178056" y="354731"/>
                    <a:pt x="2181168" y="349114"/>
                  </a:cubicBezTo>
                  <a:cubicBezTo>
                    <a:pt x="2282994" y="164972"/>
                    <a:pt x="2514817" y="98243"/>
                    <a:pt x="2698959" y="200069"/>
                  </a:cubicBezTo>
                  <a:cubicBezTo>
                    <a:pt x="2883101" y="301895"/>
                    <a:pt x="2949830" y="533718"/>
                    <a:pt x="2848004" y="717860"/>
                  </a:cubicBezTo>
                  <a:cubicBezTo>
                    <a:pt x="2821293" y="766163"/>
                    <a:pt x="2784406" y="808087"/>
                    <a:pt x="2739895" y="840728"/>
                  </a:cubicBezTo>
                  <a:cubicBezTo>
                    <a:pt x="2761306" y="716870"/>
                    <a:pt x="2678258" y="599106"/>
                    <a:pt x="2554400" y="577694"/>
                  </a:cubicBezTo>
                  <a:cubicBezTo>
                    <a:pt x="2541256" y="575422"/>
                    <a:pt x="2527939" y="574310"/>
                    <a:pt x="2514600" y="574371"/>
                  </a:cubicBezTo>
                  <a:lnTo>
                    <a:pt x="1667485" y="574371"/>
                  </a:lnTo>
                  <a:cubicBezTo>
                    <a:pt x="1697897" y="542918"/>
                    <a:pt x="1733408" y="516833"/>
                    <a:pt x="1772517" y="497218"/>
                  </a:cubicBezTo>
                  <a:cubicBezTo>
                    <a:pt x="1834888" y="466243"/>
                    <a:pt x="1882274" y="411602"/>
                    <a:pt x="1904114" y="345475"/>
                  </a:cubicBezTo>
                  <a:close/>
                  <a:moveTo>
                    <a:pt x="1624965" y="156699"/>
                  </a:moveTo>
                  <a:cubicBezTo>
                    <a:pt x="1683389" y="139997"/>
                    <a:pt x="1744290" y="173819"/>
                    <a:pt x="1760993" y="232242"/>
                  </a:cubicBezTo>
                  <a:cubicBezTo>
                    <a:pt x="1775549" y="283157"/>
                    <a:pt x="1751770" y="337218"/>
                    <a:pt x="1704404" y="360896"/>
                  </a:cubicBezTo>
                  <a:cubicBezTo>
                    <a:pt x="1600074" y="413326"/>
                    <a:pt x="1515417" y="497980"/>
                    <a:pt x="1462983" y="602307"/>
                  </a:cubicBezTo>
                  <a:lnTo>
                    <a:pt x="1455896" y="616471"/>
                  </a:lnTo>
                  <a:cubicBezTo>
                    <a:pt x="1437064" y="654107"/>
                    <a:pt x="1452306" y="699883"/>
                    <a:pt x="1489941" y="718716"/>
                  </a:cubicBezTo>
                  <a:cubicBezTo>
                    <a:pt x="1500515" y="724007"/>
                    <a:pt x="1512176" y="726765"/>
                    <a:pt x="1524000" y="726771"/>
                  </a:cubicBezTo>
                  <a:lnTo>
                    <a:pt x="2514600" y="726771"/>
                  </a:lnTo>
                  <a:cubicBezTo>
                    <a:pt x="2556684" y="726771"/>
                    <a:pt x="2590800" y="760887"/>
                    <a:pt x="2590800" y="802971"/>
                  </a:cubicBezTo>
                  <a:cubicBezTo>
                    <a:pt x="2590800" y="845055"/>
                    <a:pt x="2556684" y="879171"/>
                    <a:pt x="2514600" y="879171"/>
                  </a:cubicBezTo>
                  <a:lnTo>
                    <a:pt x="1981200" y="879171"/>
                  </a:lnTo>
                  <a:cubicBezTo>
                    <a:pt x="1939116" y="879171"/>
                    <a:pt x="1905000" y="913287"/>
                    <a:pt x="1905000" y="955371"/>
                  </a:cubicBezTo>
                  <a:cubicBezTo>
                    <a:pt x="1905000" y="997455"/>
                    <a:pt x="1939116" y="1031571"/>
                    <a:pt x="1981200" y="1031571"/>
                  </a:cubicBezTo>
                  <a:lnTo>
                    <a:pt x="2667000" y="1031571"/>
                  </a:lnTo>
                  <a:cubicBezTo>
                    <a:pt x="2709084" y="1031571"/>
                    <a:pt x="2743200" y="1065687"/>
                    <a:pt x="2743200" y="1107771"/>
                  </a:cubicBezTo>
                  <a:cubicBezTo>
                    <a:pt x="2743200" y="1149855"/>
                    <a:pt x="2709084" y="1183971"/>
                    <a:pt x="2667000" y="1183971"/>
                  </a:cubicBezTo>
                  <a:lnTo>
                    <a:pt x="1981200" y="1183971"/>
                  </a:lnTo>
                  <a:cubicBezTo>
                    <a:pt x="1939116" y="1183971"/>
                    <a:pt x="1905000" y="1218087"/>
                    <a:pt x="1905000" y="1260171"/>
                  </a:cubicBezTo>
                  <a:cubicBezTo>
                    <a:pt x="1905000" y="1302255"/>
                    <a:pt x="1939116" y="1336371"/>
                    <a:pt x="1981200" y="1336371"/>
                  </a:cubicBezTo>
                  <a:lnTo>
                    <a:pt x="2514600" y="1336371"/>
                  </a:lnTo>
                  <a:cubicBezTo>
                    <a:pt x="2556684" y="1336371"/>
                    <a:pt x="2590800" y="1370487"/>
                    <a:pt x="2590800" y="1412571"/>
                  </a:cubicBezTo>
                  <a:cubicBezTo>
                    <a:pt x="2590800" y="1454655"/>
                    <a:pt x="2556684" y="1488771"/>
                    <a:pt x="2514600" y="1488771"/>
                  </a:cubicBezTo>
                  <a:lnTo>
                    <a:pt x="2272894" y="1488771"/>
                  </a:lnTo>
                  <a:cubicBezTo>
                    <a:pt x="2230930" y="1369825"/>
                    <a:pt x="2100487" y="1307418"/>
                    <a:pt x="1981541" y="1349382"/>
                  </a:cubicBezTo>
                  <a:cubicBezTo>
                    <a:pt x="1953298" y="1359346"/>
                    <a:pt x="1927291" y="1374767"/>
                    <a:pt x="1905000" y="1394768"/>
                  </a:cubicBezTo>
                  <a:cubicBezTo>
                    <a:pt x="1811217" y="1310567"/>
                    <a:pt x="1666931" y="1318334"/>
                    <a:pt x="1582730" y="1412117"/>
                  </a:cubicBezTo>
                  <a:cubicBezTo>
                    <a:pt x="1574332" y="1421470"/>
                    <a:pt x="1566722" y="1431501"/>
                    <a:pt x="1559976" y="1442108"/>
                  </a:cubicBezTo>
                  <a:cubicBezTo>
                    <a:pt x="1454285" y="1382359"/>
                    <a:pt x="1320315" y="1415852"/>
                    <a:pt x="1255176" y="1518308"/>
                  </a:cubicBezTo>
                  <a:cubicBezTo>
                    <a:pt x="1145331" y="1456260"/>
                    <a:pt x="1005985" y="1495007"/>
                    <a:pt x="943937" y="1604851"/>
                  </a:cubicBezTo>
                  <a:cubicBezTo>
                    <a:pt x="924546" y="1639180"/>
                    <a:pt x="914370" y="1677944"/>
                    <a:pt x="914400" y="1717371"/>
                  </a:cubicBezTo>
                  <a:lnTo>
                    <a:pt x="914400" y="1780817"/>
                  </a:lnTo>
                  <a:cubicBezTo>
                    <a:pt x="861696" y="1765715"/>
                    <a:pt x="813696" y="1737465"/>
                    <a:pt x="774906" y="1698721"/>
                  </a:cubicBezTo>
                  <a:lnTo>
                    <a:pt x="587264" y="1511079"/>
                  </a:lnTo>
                  <a:cubicBezTo>
                    <a:pt x="578899" y="1502716"/>
                    <a:pt x="568701" y="1496415"/>
                    <a:pt x="557479" y="1492676"/>
                  </a:cubicBezTo>
                  <a:lnTo>
                    <a:pt x="152400" y="1357650"/>
                  </a:lnTo>
                  <a:lnTo>
                    <a:pt x="152400" y="591116"/>
                  </a:lnTo>
                  <a:lnTo>
                    <a:pt x="823255" y="725294"/>
                  </a:lnTo>
                  <a:cubicBezTo>
                    <a:pt x="850653" y="730776"/>
                    <a:pt x="878853" y="720822"/>
                    <a:pt x="896741" y="699358"/>
                  </a:cubicBezTo>
                  <a:lnTo>
                    <a:pt x="1021518" y="549587"/>
                  </a:lnTo>
                  <a:cubicBezTo>
                    <a:pt x="1178470" y="360796"/>
                    <a:pt x="1388815" y="223847"/>
                    <a:pt x="1624965" y="156700"/>
                  </a:cubicBezTo>
                  <a:close/>
                  <a:moveTo>
                    <a:pt x="871661" y="491427"/>
                  </a:moveTo>
                  <a:lnTo>
                    <a:pt x="808720" y="566960"/>
                  </a:lnTo>
                  <a:lnTo>
                    <a:pt x="152400" y="435696"/>
                  </a:lnTo>
                  <a:lnTo>
                    <a:pt x="152400" y="22645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0" name="Freeform: Shape 3229">
              <a:extLst>
                <a:ext uri="{FF2B5EF4-FFF2-40B4-BE49-F238E27FC236}">
                  <a16:creationId xmlns:a16="http://schemas.microsoft.com/office/drawing/2014/main" id="{B4B8450F-51A6-4038-8F96-B3110812414A}"/>
                </a:ext>
              </a:extLst>
            </p:cNvPr>
            <p:cNvSpPr/>
            <p:nvPr/>
          </p:nvSpPr>
          <p:spPr>
            <a:xfrm>
              <a:off x="5170153" y="549275"/>
              <a:ext cx="2152650" cy="4191000"/>
            </a:xfrm>
            <a:custGeom>
              <a:avLst/>
              <a:gdLst>
                <a:gd name="connsiteX0" fmla="*/ 1927560 w 2152650"/>
                <a:gd name="connsiteY0" fmla="*/ 1457449 h 4191000"/>
                <a:gd name="connsiteX1" fmla="*/ 1927560 w 2152650"/>
                <a:gd name="connsiteY1" fmla="*/ 1219200 h 4191000"/>
                <a:gd name="connsiteX2" fmla="*/ 1851360 w 2152650"/>
                <a:gd name="connsiteY2" fmla="*/ 1143000 h 4191000"/>
                <a:gd name="connsiteX3" fmla="*/ 1698960 w 2152650"/>
                <a:gd name="connsiteY3" fmla="*/ 1143000 h 4191000"/>
                <a:gd name="connsiteX4" fmla="*/ 1698960 w 2152650"/>
                <a:gd name="connsiteY4" fmla="*/ 685800 h 4191000"/>
                <a:gd name="connsiteX5" fmla="*/ 1775160 w 2152650"/>
                <a:gd name="connsiteY5" fmla="*/ 685800 h 4191000"/>
                <a:gd name="connsiteX6" fmla="*/ 1851360 w 2152650"/>
                <a:gd name="connsiteY6" fmla="*/ 609600 h 4191000"/>
                <a:gd name="connsiteX7" fmla="*/ 1851360 w 2152650"/>
                <a:gd name="connsiteY7" fmla="*/ 209550 h 4191000"/>
                <a:gd name="connsiteX8" fmla="*/ 1641810 w 2152650"/>
                <a:gd name="connsiteY8" fmla="*/ 0 h 4191000"/>
                <a:gd name="connsiteX9" fmla="*/ 1298910 w 2152650"/>
                <a:gd name="connsiteY9" fmla="*/ 0 h 4191000"/>
                <a:gd name="connsiteX10" fmla="*/ 1097342 w 2152650"/>
                <a:gd name="connsiteY10" fmla="*/ 152400 h 4191000"/>
                <a:gd name="connsiteX11" fmla="*/ 479759 w 2152650"/>
                <a:gd name="connsiteY11" fmla="*/ 152400 h 4191000"/>
                <a:gd name="connsiteX12" fmla="*/ 415123 w 2152650"/>
                <a:gd name="connsiteY12" fmla="*/ 188233 h 4191000"/>
                <a:gd name="connsiteX13" fmla="*/ 19178 w 2152650"/>
                <a:gd name="connsiteY13" fmla="*/ 635318 h 4191000"/>
                <a:gd name="connsiteX14" fmla="*/ 25656 w 2152650"/>
                <a:gd name="connsiteY14" fmla="*/ 742886 h 4191000"/>
                <a:gd name="connsiteX15" fmla="*/ 33046 w 2152650"/>
                <a:gd name="connsiteY15" fmla="*/ 748665 h 4191000"/>
                <a:gd name="connsiteX16" fmla="*/ 284183 w 2152650"/>
                <a:gd name="connsiteY16" fmla="*/ 921382 h 4191000"/>
                <a:gd name="connsiteX17" fmla="*/ 382947 w 2152650"/>
                <a:gd name="connsiteY17" fmla="*/ 910714 h 4191000"/>
                <a:gd name="connsiteX18" fmla="*/ 665173 w 2152650"/>
                <a:gd name="connsiteY18" fmla="*/ 609600 h 4191000"/>
                <a:gd name="connsiteX19" fmla="*/ 1089360 w 2152650"/>
                <a:gd name="connsiteY19" fmla="*/ 609600 h 4191000"/>
                <a:gd name="connsiteX20" fmla="*/ 1165560 w 2152650"/>
                <a:gd name="connsiteY20" fmla="*/ 685800 h 4191000"/>
                <a:gd name="connsiteX21" fmla="*/ 1241760 w 2152650"/>
                <a:gd name="connsiteY21" fmla="*/ 685800 h 4191000"/>
                <a:gd name="connsiteX22" fmla="*/ 1241760 w 2152650"/>
                <a:gd name="connsiteY22" fmla="*/ 1143000 h 4191000"/>
                <a:gd name="connsiteX23" fmla="*/ 1089360 w 2152650"/>
                <a:gd name="connsiteY23" fmla="*/ 1143000 h 4191000"/>
                <a:gd name="connsiteX24" fmla="*/ 1013159 w 2152650"/>
                <a:gd name="connsiteY24" fmla="*/ 1219200 h 4191000"/>
                <a:gd name="connsiteX25" fmla="*/ 1013159 w 2152650"/>
                <a:gd name="connsiteY25" fmla="*/ 1457449 h 4191000"/>
                <a:gd name="connsiteX26" fmla="*/ 784559 w 2152650"/>
                <a:gd name="connsiteY26" fmla="*/ 1752600 h 4191000"/>
                <a:gd name="connsiteX27" fmla="*/ 784559 w 2152650"/>
                <a:gd name="connsiteY27" fmla="*/ 3581400 h 4191000"/>
                <a:gd name="connsiteX28" fmla="*/ 479759 w 2152650"/>
                <a:gd name="connsiteY28" fmla="*/ 3886200 h 4191000"/>
                <a:gd name="connsiteX29" fmla="*/ 784559 w 2152650"/>
                <a:gd name="connsiteY29" fmla="*/ 4191000 h 4191000"/>
                <a:gd name="connsiteX30" fmla="*/ 1089360 w 2152650"/>
                <a:gd name="connsiteY30" fmla="*/ 3886200 h 4191000"/>
                <a:gd name="connsiteX31" fmla="*/ 2079960 w 2152650"/>
                <a:gd name="connsiteY31" fmla="*/ 3886200 h 4191000"/>
                <a:gd name="connsiteX32" fmla="*/ 2156160 w 2152650"/>
                <a:gd name="connsiteY32" fmla="*/ 3810000 h 4191000"/>
                <a:gd name="connsiteX33" fmla="*/ 2156160 w 2152650"/>
                <a:gd name="connsiteY33" fmla="*/ 1752600 h 4191000"/>
                <a:gd name="connsiteX34" fmla="*/ 1927560 w 2152650"/>
                <a:gd name="connsiteY34" fmla="*/ 1457449 h 4191000"/>
                <a:gd name="connsiteX35" fmla="*/ 2003760 w 2152650"/>
                <a:gd name="connsiteY35" fmla="*/ 3124200 h 4191000"/>
                <a:gd name="connsiteX36" fmla="*/ 1317960 w 2152650"/>
                <a:gd name="connsiteY36" fmla="*/ 3124200 h 4191000"/>
                <a:gd name="connsiteX37" fmla="*/ 1317960 w 2152650"/>
                <a:gd name="connsiteY37" fmla="*/ 2209800 h 4191000"/>
                <a:gd name="connsiteX38" fmla="*/ 2003760 w 2152650"/>
                <a:gd name="connsiteY38" fmla="*/ 2209800 h 4191000"/>
                <a:gd name="connsiteX39" fmla="*/ 1241760 w 2152650"/>
                <a:gd name="connsiteY39" fmla="*/ 209550 h 4191000"/>
                <a:gd name="connsiteX40" fmla="*/ 1298910 w 2152650"/>
                <a:gd name="connsiteY40" fmla="*/ 152400 h 4191000"/>
                <a:gd name="connsiteX41" fmla="*/ 1641810 w 2152650"/>
                <a:gd name="connsiteY41" fmla="*/ 152400 h 4191000"/>
                <a:gd name="connsiteX42" fmla="*/ 1698960 w 2152650"/>
                <a:gd name="connsiteY42" fmla="*/ 209550 h 4191000"/>
                <a:gd name="connsiteX43" fmla="*/ 1698960 w 2152650"/>
                <a:gd name="connsiteY43" fmla="*/ 533400 h 4191000"/>
                <a:gd name="connsiteX44" fmla="*/ 1241760 w 2152650"/>
                <a:gd name="connsiteY44" fmla="*/ 533400 h 4191000"/>
                <a:gd name="connsiteX45" fmla="*/ 632159 w 2152650"/>
                <a:gd name="connsiteY45" fmla="*/ 457200 h 4191000"/>
                <a:gd name="connsiteX46" fmla="*/ 576572 w 2152650"/>
                <a:gd name="connsiteY46" fmla="*/ 481279 h 4191000"/>
                <a:gd name="connsiteX47" fmla="*/ 316539 w 2152650"/>
                <a:gd name="connsiteY47" fmla="*/ 758619 h 4191000"/>
                <a:gd name="connsiteX48" fmla="*/ 190352 w 2152650"/>
                <a:gd name="connsiteY48" fmla="*/ 671836 h 4191000"/>
                <a:gd name="connsiteX49" fmla="*/ 515459 w 2152650"/>
                <a:gd name="connsiteY49" fmla="*/ 304800 h 4191000"/>
                <a:gd name="connsiteX50" fmla="*/ 1089360 w 2152650"/>
                <a:gd name="connsiteY50" fmla="*/ 304800 h 4191000"/>
                <a:gd name="connsiteX51" fmla="*/ 1089360 w 2152650"/>
                <a:gd name="connsiteY51" fmla="*/ 457200 h 4191000"/>
                <a:gd name="connsiteX52" fmla="*/ 1394160 w 2152650"/>
                <a:gd name="connsiteY52" fmla="*/ 685800 h 4191000"/>
                <a:gd name="connsiteX53" fmla="*/ 1546560 w 2152650"/>
                <a:gd name="connsiteY53" fmla="*/ 685800 h 4191000"/>
                <a:gd name="connsiteX54" fmla="*/ 1546560 w 2152650"/>
                <a:gd name="connsiteY54" fmla="*/ 1143000 h 4191000"/>
                <a:gd name="connsiteX55" fmla="*/ 1394160 w 2152650"/>
                <a:gd name="connsiteY55" fmla="*/ 1143000 h 4191000"/>
                <a:gd name="connsiteX56" fmla="*/ 1165560 w 2152650"/>
                <a:gd name="connsiteY56" fmla="*/ 1295400 h 4191000"/>
                <a:gd name="connsiteX57" fmla="*/ 1775160 w 2152650"/>
                <a:gd name="connsiteY57" fmla="*/ 1295400 h 4191000"/>
                <a:gd name="connsiteX58" fmla="*/ 1775160 w 2152650"/>
                <a:gd name="connsiteY58" fmla="*/ 1447800 h 4191000"/>
                <a:gd name="connsiteX59" fmla="*/ 1165560 w 2152650"/>
                <a:gd name="connsiteY59" fmla="*/ 1447800 h 4191000"/>
                <a:gd name="connsiteX60" fmla="*/ 784559 w 2152650"/>
                <a:gd name="connsiteY60" fmla="*/ 4038600 h 4191000"/>
                <a:gd name="connsiteX61" fmla="*/ 632159 w 2152650"/>
                <a:gd name="connsiteY61" fmla="*/ 3886200 h 4191000"/>
                <a:gd name="connsiteX62" fmla="*/ 784559 w 2152650"/>
                <a:gd name="connsiteY62" fmla="*/ 3733800 h 4191000"/>
                <a:gd name="connsiteX63" fmla="*/ 936959 w 2152650"/>
                <a:gd name="connsiteY63" fmla="*/ 3886200 h 4191000"/>
                <a:gd name="connsiteX64" fmla="*/ 784559 w 2152650"/>
                <a:gd name="connsiteY64" fmla="*/ 4038600 h 4191000"/>
                <a:gd name="connsiteX65" fmla="*/ 1048402 w 2152650"/>
                <a:gd name="connsiteY65" fmla="*/ 3733800 h 4191000"/>
                <a:gd name="connsiteX66" fmla="*/ 936959 w 2152650"/>
                <a:gd name="connsiteY66" fmla="*/ 3622405 h 4191000"/>
                <a:gd name="connsiteX67" fmla="*/ 936959 w 2152650"/>
                <a:gd name="connsiteY67" fmla="*/ 3581400 h 4191000"/>
                <a:gd name="connsiteX68" fmla="*/ 1089360 w 2152650"/>
                <a:gd name="connsiteY68" fmla="*/ 3581400 h 4191000"/>
                <a:gd name="connsiteX69" fmla="*/ 1165560 w 2152650"/>
                <a:gd name="connsiteY69" fmla="*/ 3505200 h 4191000"/>
                <a:gd name="connsiteX70" fmla="*/ 1089360 w 2152650"/>
                <a:gd name="connsiteY70" fmla="*/ 3429000 h 4191000"/>
                <a:gd name="connsiteX71" fmla="*/ 936959 w 2152650"/>
                <a:gd name="connsiteY71" fmla="*/ 3429000 h 4191000"/>
                <a:gd name="connsiteX72" fmla="*/ 936959 w 2152650"/>
                <a:gd name="connsiteY72" fmla="*/ 1752600 h 4191000"/>
                <a:gd name="connsiteX73" fmla="*/ 1089360 w 2152650"/>
                <a:gd name="connsiteY73" fmla="*/ 1600200 h 4191000"/>
                <a:gd name="connsiteX74" fmla="*/ 1851360 w 2152650"/>
                <a:gd name="connsiteY74" fmla="*/ 1600200 h 4191000"/>
                <a:gd name="connsiteX75" fmla="*/ 2003760 w 2152650"/>
                <a:gd name="connsiteY75" fmla="*/ 1752600 h 4191000"/>
                <a:gd name="connsiteX76" fmla="*/ 2003760 w 2152650"/>
                <a:gd name="connsiteY76" fmla="*/ 2057400 h 4191000"/>
                <a:gd name="connsiteX77" fmla="*/ 1241760 w 2152650"/>
                <a:gd name="connsiteY77" fmla="*/ 2057400 h 4191000"/>
                <a:gd name="connsiteX78" fmla="*/ 1165560 w 2152650"/>
                <a:gd name="connsiteY78" fmla="*/ 2133600 h 4191000"/>
                <a:gd name="connsiteX79" fmla="*/ 1165560 w 2152650"/>
                <a:gd name="connsiteY79" fmla="*/ 3200400 h 4191000"/>
                <a:gd name="connsiteX80" fmla="*/ 1241760 w 2152650"/>
                <a:gd name="connsiteY80" fmla="*/ 3276600 h 4191000"/>
                <a:gd name="connsiteX81" fmla="*/ 2003760 w 2152650"/>
                <a:gd name="connsiteY81" fmla="*/ 3276600 h 4191000"/>
                <a:gd name="connsiteX82" fmla="*/ 2003760 w 2152650"/>
                <a:gd name="connsiteY82" fmla="*/ 3429000 h 4191000"/>
                <a:gd name="connsiteX83" fmla="*/ 1394160 w 2152650"/>
                <a:gd name="connsiteY83" fmla="*/ 3429000 h 4191000"/>
                <a:gd name="connsiteX84" fmla="*/ 1317960 w 2152650"/>
                <a:gd name="connsiteY84" fmla="*/ 3505200 h 4191000"/>
                <a:gd name="connsiteX85" fmla="*/ 1394160 w 2152650"/>
                <a:gd name="connsiteY85" fmla="*/ 3581400 h 4191000"/>
                <a:gd name="connsiteX86" fmla="*/ 2003760 w 2152650"/>
                <a:gd name="connsiteY86" fmla="*/ 3581400 h 4191000"/>
                <a:gd name="connsiteX87" fmla="*/ 2003760 w 2152650"/>
                <a:gd name="connsiteY87" fmla="*/ 3733800 h 419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2152650" h="4191000">
                  <a:moveTo>
                    <a:pt x="1927560" y="1457449"/>
                  </a:moveTo>
                  <a:lnTo>
                    <a:pt x="1927560" y="1219200"/>
                  </a:lnTo>
                  <a:cubicBezTo>
                    <a:pt x="1927560" y="1177116"/>
                    <a:pt x="1893444" y="1143000"/>
                    <a:pt x="1851360" y="1143000"/>
                  </a:cubicBezTo>
                  <a:lnTo>
                    <a:pt x="1698960" y="1143000"/>
                  </a:lnTo>
                  <a:lnTo>
                    <a:pt x="1698960" y="685800"/>
                  </a:lnTo>
                  <a:lnTo>
                    <a:pt x="1775160" y="685800"/>
                  </a:lnTo>
                  <a:cubicBezTo>
                    <a:pt x="1817244" y="685800"/>
                    <a:pt x="1851360" y="651684"/>
                    <a:pt x="1851360" y="609600"/>
                  </a:cubicBezTo>
                  <a:lnTo>
                    <a:pt x="1851360" y="209550"/>
                  </a:lnTo>
                  <a:cubicBezTo>
                    <a:pt x="1851228" y="93873"/>
                    <a:pt x="1757486" y="131"/>
                    <a:pt x="1641810" y="0"/>
                  </a:cubicBezTo>
                  <a:lnTo>
                    <a:pt x="1298910" y="0"/>
                  </a:lnTo>
                  <a:cubicBezTo>
                    <a:pt x="1205241" y="133"/>
                    <a:pt x="1122998" y="62314"/>
                    <a:pt x="1097342" y="152400"/>
                  </a:cubicBezTo>
                  <a:lnTo>
                    <a:pt x="479759" y="152400"/>
                  </a:lnTo>
                  <a:cubicBezTo>
                    <a:pt x="453473" y="152387"/>
                    <a:pt x="429039" y="165932"/>
                    <a:pt x="415123" y="188233"/>
                  </a:cubicBezTo>
                  <a:lnTo>
                    <a:pt x="19178" y="635318"/>
                  </a:lnTo>
                  <a:cubicBezTo>
                    <a:pt x="-8737" y="666810"/>
                    <a:pt x="-5837" y="714970"/>
                    <a:pt x="25656" y="742886"/>
                  </a:cubicBezTo>
                  <a:cubicBezTo>
                    <a:pt x="27998" y="744962"/>
                    <a:pt x="30467" y="746892"/>
                    <a:pt x="33046" y="748665"/>
                  </a:cubicBezTo>
                  <a:lnTo>
                    <a:pt x="284183" y="921382"/>
                  </a:lnTo>
                  <a:cubicBezTo>
                    <a:pt x="315217" y="942723"/>
                    <a:pt x="357186" y="938189"/>
                    <a:pt x="382947" y="910714"/>
                  </a:cubicBezTo>
                  <a:lnTo>
                    <a:pt x="665173" y="609600"/>
                  </a:lnTo>
                  <a:lnTo>
                    <a:pt x="1089360" y="609600"/>
                  </a:lnTo>
                  <a:cubicBezTo>
                    <a:pt x="1089360" y="651684"/>
                    <a:pt x="1123475" y="685800"/>
                    <a:pt x="1165560" y="685800"/>
                  </a:cubicBezTo>
                  <a:lnTo>
                    <a:pt x="1241760" y="685800"/>
                  </a:lnTo>
                  <a:lnTo>
                    <a:pt x="1241760" y="1143000"/>
                  </a:lnTo>
                  <a:lnTo>
                    <a:pt x="1089360" y="1143000"/>
                  </a:lnTo>
                  <a:cubicBezTo>
                    <a:pt x="1047275" y="1143000"/>
                    <a:pt x="1013159" y="1177116"/>
                    <a:pt x="1013159" y="1219200"/>
                  </a:cubicBezTo>
                  <a:lnTo>
                    <a:pt x="1013159" y="1457449"/>
                  </a:lnTo>
                  <a:cubicBezTo>
                    <a:pt x="878683" y="1492365"/>
                    <a:pt x="784734" y="1613665"/>
                    <a:pt x="784559" y="1752600"/>
                  </a:cubicBezTo>
                  <a:lnTo>
                    <a:pt x="784559" y="3581400"/>
                  </a:lnTo>
                  <a:cubicBezTo>
                    <a:pt x="616223" y="3581400"/>
                    <a:pt x="479759" y="3717864"/>
                    <a:pt x="479759" y="3886200"/>
                  </a:cubicBezTo>
                  <a:cubicBezTo>
                    <a:pt x="479759" y="4054537"/>
                    <a:pt x="616223" y="4191000"/>
                    <a:pt x="784559" y="4191000"/>
                  </a:cubicBezTo>
                  <a:cubicBezTo>
                    <a:pt x="952896" y="4191000"/>
                    <a:pt x="1089360" y="4054537"/>
                    <a:pt x="1089360" y="3886200"/>
                  </a:cubicBezTo>
                  <a:lnTo>
                    <a:pt x="2079960" y="3886200"/>
                  </a:lnTo>
                  <a:cubicBezTo>
                    <a:pt x="2122044" y="3886200"/>
                    <a:pt x="2156160" y="3852084"/>
                    <a:pt x="2156160" y="3810000"/>
                  </a:cubicBezTo>
                  <a:lnTo>
                    <a:pt x="2156160" y="1752600"/>
                  </a:lnTo>
                  <a:cubicBezTo>
                    <a:pt x="2155985" y="1613665"/>
                    <a:pt x="2062036" y="1492365"/>
                    <a:pt x="1927560" y="1457449"/>
                  </a:cubicBezTo>
                  <a:close/>
                  <a:moveTo>
                    <a:pt x="2003760" y="3124200"/>
                  </a:moveTo>
                  <a:lnTo>
                    <a:pt x="1317960" y="3124200"/>
                  </a:lnTo>
                  <a:lnTo>
                    <a:pt x="1317960" y="2209800"/>
                  </a:lnTo>
                  <a:lnTo>
                    <a:pt x="2003760" y="2209800"/>
                  </a:lnTo>
                  <a:close/>
                  <a:moveTo>
                    <a:pt x="1241760" y="209550"/>
                  </a:moveTo>
                  <a:cubicBezTo>
                    <a:pt x="1241791" y="178000"/>
                    <a:pt x="1267359" y="152432"/>
                    <a:pt x="1298910" y="152400"/>
                  </a:cubicBezTo>
                  <a:lnTo>
                    <a:pt x="1641810" y="152400"/>
                  </a:lnTo>
                  <a:cubicBezTo>
                    <a:pt x="1673360" y="152432"/>
                    <a:pt x="1698928" y="178000"/>
                    <a:pt x="1698960" y="209550"/>
                  </a:cubicBezTo>
                  <a:lnTo>
                    <a:pt x="1698960" y="533400"/>
                  </a:lnTo>
                  <a:lnTo>
                    <a:pt x="1241760" y="533400"/>
                  </a:lnTo>
                  <a:close/>
                  <a:moveTo>
                    <a:pt x="632159" y="457200"/>
                  </a:moveTo>
                  <a:cubicBezTo>
                    <a:pt x="611099" y="457200"/>
                    <a:pt x="590977" y="465916"/>
                    <a:pt x="576572" y="481279"/>
                  </a:cubicBezTo>
                  <a:lnTo>
                    <a:pt x="316539" y="758619"/>
                  </a:lnTo>
                  <a:lnTo>
                    <a:pt x="190352" y="671836"/>
                  </a:lnTo>
                  <a:lnTo>
                    <a:pt x="515459" y="304800"/>
                  </a:lnTo>
                  <a:lnTo>
                    <a:pt x="1089360" y="304800"/>
                  </a:lnTo>
                  <a:lnTo>
                    <a:pt x="1089360" y="457200"/>
                  </a:lnTo>
                  <a:close/>
                  <a:moveTo>
                    <a:pt x="1394160" y="685800"/>
                  </a:moveTo>
                  <a:lnTo>
                    <a:pt x="1546560" y="685800"/>
                  </a:lnTo>
                  <a:lnTo>
                    <a:pt x="1546560" y="1143000"/>
                  </a:lnTo>
                  <a:lnTo>
                    <a:pt x="1394160" y="1143000"/>
                  </a:lnTo>
                  <a:close/>
                  <a:moveTo>
                    <a:pt x="1165560" y="1295400"/>
                  </a:moveTo>
                  <a:lnTo>
                    <a:pt x="1775160" y="1295400"/>
                  </a:lnTo>
                  <a:lnTo>
                    <a:pt x="1775160" y="1447800"/>
                  </a:lnTo>
                  <a:lnTo>
                    <a:pt x="1165560" y="1447800"/>
                  </a:lnTo>
                  <a:close/>
                  <a:moveTo>
                    <a:pt x="784559" y="4038600"/>
                  </a:moveTo>
                  <a:cubicBezTo>
                    <a:pt x="700391" y="4038600"/>
                    <a:pt x="632159" y="3970368"/>
                    <a:pt x="632159" y="3886200"/>
                  </a:cubicBezTo>
                  <a:cubicBezTo>
                    <a:pt x="632159" y="3802032"/>
                    <a:pt x="700391" y="3733800"/>
                    <a:pt x="784559" y="3733800"/>
                  </a:cubicBezTo>
                  <a:cubicBezTo>
                    <a:pt x="868728" y="3733800"/>
                    <a:pt x="936959" y="3802032"/>
                    <a:pt x="936959" y="3886200"/>
                  </a:cubicBezTo>
                  <a:cubicBezTo>
                    <a:pt x="936860" y="3970327"/>
                    <a:pt x="868686" y="4038500"/>
                    <a:pt x="784559" y="4038600"/>
                  </a:cubicBezTo>
                  <a:close/>
                  <a:moveTo>
                    <a:pt x="1048402" y="3733800"/>
                  </a:moveTo>
                  <a:cubicBezTo>
                    <a:pt x="1021576" y="3687607"/>
                    <a:pt x="983164" y="3649212"/>
                    <a:pt x="936959" y="3622405"/>
                  </a:cubicBezTo>
                  <a:lnTo>
                    <a:pt x="936959" y="3581400"/>
                  </a:lnTo>
                  <a:lnTo>
                    <a:pt x="1089360" y="3581400"/>
                  </a:lnTo>
                  <a:cubicBezTo>
                    <a:pt x="1131444" y="3581400"/>
                    <a:pt x="1165560" y="3547284"/>
                    <a:pt x="1165560" y="3505200"/>
                  </a:cubicBezTo>
                  <a:cubicBezTo>
                    <a:pt x="1165560" y="3463116"/>
                    <a:pt x="1131444" y="3429000"/>
                    <a:pt x="1089360" y="3429000"/>
                  </a:cubicBezTo>
                  <a:lnTo>
                    <a:pt x="936959" y="3429000"/>
                  </a:lnTo>
                  <a:lnTo>
                    <a:pt x="936959" y="1752600"/>
                  </a:lnTo>
                  <a:cubicBezTo>
                    <a:pt x="937059" y="1668473"/>
                    <a:pt x="1005233" y="1600300"/>
                    <a:pt x="1089360" y="1600200"/>
                  </a:cubicBezTo>
                  <a:lnTo>
                    <a:pt x="1851360" y="1600200"/>
                  </a:lnTo>
                  <a:cubicBezTo>
                    <a:pt x="1935486" y="1600300"/>
                    <a:pt x="2003660" y="1668473"/>
                    <a:pt x="2003760" y="1752600"/>
                  </a:cubicBezTo>
                  <a:lnTo>
                    <a:pt x="2003760" y="2057400"/>
                  </a:lnTo>
                  <a:lnTo>
                    <a:pt x="1241760" y="2057400"/>
                  </a:lnTo>
                  <a:cubicBezTo>
                    <a:pt x="1199675" y="2057400"/>
                    <a:pt x="1165560" y="2091516"/>
                    <a:pt x="1165560" y="2133600"/>
                  </a:cubicBezTo>
                  <a:lnTo>
                    <a:pt x="1165560" y="3200400"/>
                  </a:lnTo>
                  <a:cubicBezTo>
                    <a:pt x="1165560" y="3242484"/>
                    <a:pt x="1199675" y="3276600"/>
                    <a:pt x="1241760" y="3276600"/>
                  </a:cubicBezTo>
                  <a:lnTo>
                    <a:pt x="2003760" y="3276600"/>
                  </a:lnTo>
                  <a:lnTo>
                    <a:pt x="2003760" y="3429000"/>
                  </a:lnTo>
                  <a:lnTo>
                    <a:pt x="1394160" y="3429000"/>
                  </a:lnTo>
                  <a:cubicBezTo>
                    <a:pt x="1352075" y="3429000"/>
                    <a:pt x="1317960" y="3463116"/>
                    <a:pt x="1317960" y="3505200"/>
                  </a:cubicBezTo>
                  <a:cubicBezTo>
                    <a:pt x="1317960" y="3547284"/>
                    <a:pt x="1352075" y="3581400"/>
                    <a:pt x="1394160" y="3581400"/>
                  </a:cubicBezTo>
                  <a:lnTo>
                    <a:pt x="2003760" y="3581400"/>
                  </a:lnTo>
                  <a:lnTo>
                    <a:pt x="2003760" y="3733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1" name="Freeform: Shape 3230">
              <a:extLst>
                <a:ext uri="{FF2B5EF4-FFF2-40B4-BE49-F238E27FC236}">
                  <a16:creationId xmlns:a16="http://schemas.microsoft.com/office/drawing/2014/main" id="{C6F17B43-186D-4B33-9EAF-F4036AE9BD3E}"/>
                </a:ext>
              </a:extLst>
            </p:cNvPr>
            <p:cNvSpPr/>
            <p:nvPr/>
          </p:nvSpPr>
          <p:spPr>
            <a:xfrm>
              <a:off x="5023006" y="1539862"/>
              <a:ext cx="485775" cy="647700"/>
            </a:xfrm>
            <a:custGeom>
              <a:avLst/>
              <a:gdLst>
                <a:gd name="connsiteX0" fmla="*/ 109585 w 485775"/>
                <a:gd name="connsiteY0" fmla="*/ 610308 h 647700"/>
                <a:gd name="connsiteX1" fmla="*/ 450411 w 485775"/>
                <a:gd name="connsiteY1" fmla="*/ 542349 h 647700"/>
                <a:gd name="connsiteX2" fmla="*/ 456666 w 485775"/>
                <a:gd name="connsiteY2" fmla="*/ 279352 h 647700"/>
                <a:gd name="connsiteX3" fmla="*/ 311248 w 485775"/>
                <a:gd name="connsiteY3" fmla="*/ 37008 h 647700"/>
                <a:gd name="connsiteX4" fmla="*/ 206703 w 485775"/>
                <a:gd name="connsiteY4" fmla="*/ 10870 h 647700"/>
                <a:gd name="connsiteX5" fmla="*/ 180565 w 485775"/>
                <a:gd name="connsiteY5" fmla="*/ 37008 h 647700"/>
                <a:gd name="connsiteX6" fmla="*/ 35147 w 485775"/>
                <a:gd name="connsiteY6" fmla="*/ 279362 h 647700"/>
                <a:gd name="connsiteX7" fmla="*/ 109585 w 485775"/>
                <a:gd name="connsiteY7" fmla="*/ 610308 h 647700"/>
                <a:gd name="connsiteX8" fmla="*/ 165839 w 485775"/>
                <a:gd name="connsiteY8" fmla="*/ 357772 h 647700"/>
                <a:gd name="connsiteX9" fmla="*/ 245906 w 485775"/>
                <a:gd name="connsiteY9" fmla="*/ 224317 h 647700"/>
                <a:gd name="connsiteX10" fmla="*/ 325974 w 485775"/>
                <a:gd name="connsiteY10" fmla="*/ 357762 h 647700"/>
                <a:gd name="connsiteX11" fmla="*/ 293891 w 485775"/>
                <a:gd name="connsiteY11" fmla="*/ 485814 h 647700"/>
                <a:gd name="connsiteX12" fmla="*/ 165839 w 485775"/>
                <a:gd name="connsiteY12" fmla="*/ 453732 h 647700"/>
                <a:gd name="connsiteX13" fmla="*/ 165839 w 485775"/>
                <a:gd name="connsiteY13" fmla="*/ 357762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5775" h="647700">
                  <a:moveTo>
                    <a:pt x="109585" y="610308"/>
                  </a:moveTo>
                  <a:cubicBezTo>
                    <a:pt x="222467" y="685658"/>
                    <a:pt x="375061" y="655232"/>
                    <a:pt x="450411" y="542349"/>
                  </a:cubicBezTo>
                  <a:cubicBezTo>
                    <a:pt x="503194" y="463274"/>
                    <a:pt x="505630" y="360847"/>
                    <a:pt x="456666" y="279352"/>
                  </a:cubicBezTo>
                  <a:lnTo>
                    <a:pt x="311248" y="37008"/>
                  </a:lnTo>
                  <a:cubicBezTo>
                    <a:pt x="289596" y="921"/>
                    <a:pt x="242790" y="-10782"/>
                    <a:pt x="206703" y="10870"/>
                  </a:cubicBezTo>
                  <a:cubicBezTo>
                    <a:pt x="195977" y="17305"/>
                    <a:pt x="187000" y="26282"/>
                    <a:pt x="180565" y="37008"/>
                  </a:cubicBezTo>
                  <a:lnTo>
                    <a:pt x="35147" y="279362"/>
                  </a:lnTo>
                  <a:cubicBezTo>
                    <a:pt x="-32503" y="391838"/>
                    <a:pt x="289" y="537631"/>
                    <a:pt x="109585" y="610308"/>
                  </a:cubicBezTo>
                  <a:close/>
                  <a:moveTo>
                    <a:pt x="165839" y="357772"/>
                  </a:moveTo>
                  <a:lnTo>
                    <a:pt x="245906" y="224317"/>
                  </a:lnTo>
                  <a:lnTo>
                    <a:pt x="325974" y="357762"/>
                  </a:lnTo>
                  <a:cubicBezTo>
                    <a:pt x="352475" y="401982"/>
                    <a:pt x="338111" y="459313"/>
                    <a:pt x="293891" y="485814"/>
                  </a:cubicBezTo>
                  <a:cubicBezTo>
                    <a:pt x="249671" y="512315"/>
                    <a:pt x="192341" y="497952"/>
                    <a:pt x="165839" y="453732"/>
                  </a:cubicBezTo>
                  <a:cubicBezTo>
                    <a:pt x="148135" y="424191"/>
                    <a:pt x="148135" y="387303"/>
                    <a:pt x="165839" y="3577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2" name="Freeform: Shape 3231">
              <a:extLst>
                <a:ext uri="{FF2B5EF4-FFF2-40B4-BE49-F238E27FC236}">
                  <a16:creationId xmlns:a16="http://schemas.microsoft.com/office/drawing/2014/main" id="{D2C7C6D0-E78E-42D5-8543-9C81830B806C}"/>
                </a:ext>
              </a:extLst>
            </p:cNvPr>
            <p:cNvSpPr/>
            <p:nvPr/>
          </p:nvSpPr>
          <p:spPr>
            <a:xfrm>
              <a:off x="4430712" y="2225675"/>
              <a:ext cx="457200" cy="457200"/>
            </a:xfrm>
            <a:custGeom>
              <a:avLst/>
              <a:gdLst>
                <a:gd name="connsiteX0" fmla="*/ 228600 w 457200"/>
                <a:gd name="connsiteY0" fmla="*/ 457200 h 457200"/>
                <a:gd name="connsiteX1" fmla="*/ 457200 w 457200"/>
                <a:gd name="connsiteY1" fmla="*/ 228600 h 457200"/>
                <a:gd name="connsiteX2" fmla="*/ 228600 w 457200"/>
                <a:gd name="connsiteY2" fmla="*/ 0 h 457200"/>
                <a:gd name="connsiteX3" fmla="*/ 0 w 457200"/>
                <a:gd name="connsiteY3" fmla="*/ 228600 h 457200"/>
                <a:gd name="connsiteX4" fmla="*/ 228600 w 457200"/>
                <a:gd name="connsiteY4" fmla="*/ 457200 h 457200"/>
                <a:gd name="connsiteX5" fmla="*/ 228600 w 457200"/>
                <a:gd name="connsiteY5" fmla="*/ 152400 h 457200"/>
                <a:gd name="connsiteX6" fmla="*/ 304800 w 457200"/>
                <a:gd name="connsiteY6" fmla="*/ 228600 h 457200"/>
                <a:gd name="connsiteX7" fmla="*/ 228600 w 457200"/>
                <a:gd name="connsiteY7" fmla="*/ 304800 h 457200"/>
                <a:gd name="connsiteX8" fmla="*/ 152400 w 457200"/>
                <a:gd name="connsiteY8" fmla="*/ 228600 h 457200"/>
                <a:gd name="connsiteX9" fmla="*/ 228600 w 457200"/>
                <a:gd name="connsiteY9" fmla="*/ 1524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200" h="457200">
                  <a:moveTo>
                    <a:pt x="228600" y="457200"/>
                  </a:moveTo>
                  <a:cubicBezTo>
                    <a:pt x="354852" y="457200"/>
                    <a:pt x="457200" y="354852"/>
                    <a:pt x="457200" y="228600"/>
                  </a:cubicBezTo>
                  <a:cubicBezTo>
                    <a:pt x="457200" y="102348"/>
                    <a:pt x="354852" y="0"/>
                    <a:pt x="228600" y="0"/>
                  </a:cubicBezTo>
                  <a:cubicBezTo>
                    <a:pt x="102348" y="0"/>
                    <a:pt x="0" y="102348"/>
                    <a:pt x="0" y="228600"/>
                  </a:cubicBezTo>
                  <a:cubicBezTo>
                    <a:pt x="142" y="354794"/>
                    <a:pt x="102406" y="457058"/>
                    <a:pt x="228600" y="457200"/>
                  </a:cubicBezTo>
                  <a:close/>
                  <a:moveTo>
                    <a:pt x="228600" y="152400"/>
                  </a:moveTo>
                  <a:cubicBezTo>
                    <a:pt x="270684" y="152400"/>
                    <a:pt x="304800" y="186516"/>
                    <a:pt x="304800" y="228600"/>
                  </a:cubicBezTo>
                  <a:cubicBezTo>
                    <a:pt x="304800" y="270684"/>
                    <a:pt x="270684" y="304800"/>
                    <a:pt x="228600" y="304800"/>
                  </a:cubicBezTo>
                  <a:cubicBezTo>
                    <a:pt x="186516" y="304800"/>
                    <a:pt x="152400" y="270684"/>
                    <a:pt x="152400" y="228600"/>
                  </a:cubicBezTo>
                  <a:cubicBezTo>
                    <a:pt x="152447" y="186535"/>
                    <a:pt x="186535" y="152447"/>
                    <a:pt x="2286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3" name="Freeform: Shape 3232">
              <a:extLst>
                <a:ext uri="{FF2B5EF4-FFF2-40B4-BE49-F238E27FC236}">
                  <a16:creationId xmlns:a16="http://schemas.microsoft.com/office/drawing/2014/main" id="{BD4B3921-23E4-4733-A3F7-CA2601A56C91}"/>
                </a:ext>
              </a:extLst>
            </p:cNvPr>
            <p:cNvSpPr/>
            <p:nvPr/>
          </p:nvSpPr>
          <p:spPr>
            <a:xfrm>
              <a:off x="3668712" y="1692275"/>
              <a:ext cx="609600" cy="609600"/>
            </a:xfrm>
            <a:custGeom>
              <a:avLst/>
              <a:gdLst>
                <a:gd name="connsiteX0" fmla="*/ 304800 w 609600"/>
                <a:gd name="connsiteY0" fmla="*/ 609600 h 609600"/>
                <a:gd name="connsiteX1" fmla="*/ 609600 w 609600"/>
                <a:gd name="connsiteY1" fmla="*/ 304800 h 609600"/>
                <a:gd name="connsiteX2" fmla="*/ 304800 w 609600"/>
                <a:gd name="connsiteY2" fmla="*/ 0 h 609600"/>
                <a:gd name="connsiteX3" fmla="*/ 0 w 609600"/>
                <a:gd name="connsiteY3" fmla="*/ 304800 h 609600"/>
                <a:gd name="connsiteX4" fmla="*/ 304800 w 609600"/>
                <a:gd name="connsiteY4" fmla="*/ 609600 h 609600"/>
                <a:gd name="connsiteX5" fmla="*/ 304800 w 609600"/>
                <a:gd name="connsiteY5" fmla="*/ 152400 h 609600"/>
                <a:gd name="connsiteX6" fmla="*/ 457200 w 609600"/>
                <a:gd name="connsiteY6" fmla="*/ 304800 h 609600"/>
                <a:gd name="connsiteX7" fmla="*/ 304800 w 609600"/>
                <a:gd name="connsiteY7" fmla="*/ 457200 h 609600"/>
                <a:gd name="connsiteX8" fmla="*/ 152400 w 609600"/>
                <a:gd name="connsiteY8" fmla="*/ 304800 h 609600"/>
                <a:gd name="connsiteX9" fmla="*/ 304800 w 609600"/>
                <a:gd name="connsiteY9" fmla="*/ 15240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600" h="609600">
                  <a:moveTo>
                    <a:pt x="304800" y="609600"/>
                  </a:moveTo>
                  <a:cubicBezTo>
                    <a:pt x="473136" y="609600"/>
                    <a:pt x="609600" y="473136"/>
                    <a:pt x="609600" y="304800"/>
                  </a:cubicBezTo>
                  <a:cubicBezTo>
                    <a:pt x="609600" y="136464"/>
                    <a:pt x="473136" y="0"/>
                    <a:pt x="304800" y="0"/>
                  </a:cubicBezTo>
                  <a:cubicBezTo>
                    <a:pt x="136464" y="0"/>
                    <a:pt x="0" y="136464"/>
                    <a:pt x="0" y="304800"/>
                  </a:cubicBezTo>
                  <a:cubicBezTo>
                    <a:pt x="189" y="473058"/>
                    <a:pt x="136542" y="609411"/>
                    <a:pt x="304800" y="609600"/>
                  </a:cubicBezTo>
                  <a:close/>
                  <a:moveTo>
                    <a:pt x="304800" y="152400"/>
                  </a:moveTo>
                  <a:cubicBezTo>
                    <a:pt x="388968" y="152400"/>
                    <a:pt x="457200" y="220632"/>
                    <a:pt x="457200" y="304800"/>
                  </a:cubicBezTo>
                  <a:cubicBezTo>
                    <a:pt x="457200" y="388968"/>
                    <a:pt x="388968" y="457200"/>
                    <a:pt x="304800" y="457200"/>
                  </a:cubicBezTo>
                  <a:cubicBezTo>
                    <a:pt x="220632" y="457200"/>
                    <a:pt x="152400" y="388968"/>
                    <a:pt x="152400" y="304800"/>
                  </a:cubicBezTo>
                  <a:cubicBezTo>
                    <a:pt x="152500" y="220673"/>
                    <a:pt x="220673" y="152500"/>
                    <a:pt x="3048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4" name="Freeform: Shape 3233">
              <a:extLst>
                <a:ext uri="{FF2B5EF4-FFF2-40B4-BE49-F238E27FC236}">
                  <a16:creationId xmlns:a16="http://schemas.microsoft.com/office/drawing/2014/main" id="{2E095E10-D600-496E-8B8E-9E4237AF59F5}"/>
                </a:ext>
              </a:extLst>
            </p:cNvPr>
            <p:cNvSpPr/>
            <p:nvPr/>
          </p:nvSpPr>
          <p:spPr>
            <a:xfrm>
              <a:off x="5040311" y="3022861"/>
              <a:ext cx="514350" cy="304800"/>
            </a:xfrm>
            <a:custGeom>
              <a:avLst/>
              <a:gdLst>
                <a:gd name="connsiteX0" fmla="*/ 127026 w 514350"/>
                <a:gd name="connsiteY0" fmla="*/ 191270 h 304800"/>
                <a:gd name="connsiteX1" fmla="*/ 342308 w 514350"/>
                <a:gd name="connsiteY1" fmla="*/ 203356 h 304800"/>
                <a:gd name="connsiteX2" fmla="*/ 372352 w 514350"/>
                <a:gd name="connsiteY2" fmla="*/ 254078 h 304800"/>
                <a:gd name="connsiteX3" fmla="*/ 469593 w 514350"/>
                <a:gd name="connsiteY3" fmla="*/ 300532 h 304800"/>
                <a:gd name="connsiteX4" fmla="*/ 516047 w 514350"/>
                <a:gd name="connsiteY4" fmla="*/ 203291 h 304800"/>
                <a:gd name="connsiteX5" fmla="*/ 126970 w 514350"/>
                <a:gd name="connsiteY5" fmla="*/ 17532 h 304800"/>
                <a:gd name="connsiteX6" fmla="*/ 25376 w 514350"/>
                <a:gd name="connsiteY6" fmla="*/ 77723 h 304800"/>
                <a:gd name="connsiteX7" fmla="*/ 19427 w 514350"/>
                <a:gd name="connsiteY7" fmla="*/ 185322 h 304800"/>
                <a:gd name="connsiteX8" fmla="*/ 127026 w 514350"/>
                <a:gd name="connsiteY8" fmla="*/ 19127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0" h="304800">
                  <a:moveTo>
                    <a:pt x="127026" y="191270"/>
                  </a:moveTo>
                  <a:cubicBezTo>
                    <a:pt x="189812" y="135160"/>
                    <a:pt x="286197" y="140570"/>
                    <a:pt x="342308" y="203356"/>
                  </a:cubicBezTo>
                  <a:cubicBezTo>
                    <a:pt x="355527" y="218148"/>
                    <a:pt x="365732" y="235377"/>
                    <a:pt x="372352" y="254078"/>
                  </a:cubicBezTo>
                  <a:cubicBezTo>
                    <a:pt x="386377" y="293758"/>
                    <a:pt x="429913" y="314556"/>
                    <a:pt x="469593" y="300532"/>
                  </a:cubicBezTo>
                  <a:cubicBezTo>
                    <a:pt x="509273" y="286507"/>
                    <a:pt x="530071" y="242971"/>
                    <a:pt x="516047" y="203291"/>
                  </a:cubicBezTo>
                  <a:cubicBezTo>
                    <a:pt x="459902" y="44554"/>
                    <a:pt x="285706" y="-38613"/>
                    <a:pt x="126970" y="17532"/>
                  </a:cubicBezTo>
                  <a:cubicBezTo>
                    <a:pt x="89506" y="30783"/>
                    <a:pt x="54994" y="51230"/>
                    <a:pt x="25376" y="77723"/>
                  </a:cubicBezTo>
                  <a:cubicBezTo>
                    <a:pt x="-5980" y="105793"/>
                    <a:pt x="-8643" y="153967"/>
                    <a:pt x="19427" y="185322"/>
                  </a:cubicBezTo>
                  <a:cubicBezTo>
                    <a:pt x="47497" y="216678"/>
                    <a:pt x="95671" y="219341"/>
                    <a:pt x="127026" y="19127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5" name="Freeform: Shape 3234">
              <a:extLst>
                <a:ext uri="{FF2B5EF4-FFF2-40B4-BE49-F238E27FC236}">
                  <a16:creationId xmlns:a16="http://schemas.microsoft.com/office/drawing/2014/main" id="{B8EBBABD-87B4-42D7-9883-11A3B1BDAE13}"/>
                </a:ext>
              </a:extLst>
            </p:cNvPr>
            <p:cNvSpPr/>
            <p:nvPr/>
          </p:nvSpPr>
          <p:spPr>
            <a:xfrm>
              <a:off x="6259512" y="2301875"/>
              <a:ext cx="228600" cy="152400"/>
            </a:xfrm>
            <a:custGeom>
              <a:avLst/>
              <a:gdLst>
                <a:gd name="connsiteX0" fmla="*/ 152400 w 228600"/>
                <a:gd name="connsiteY0" fmla="*/ 152400 h 152400"/>
                <a:gd name="connsiteX1" fmla="*/ 228600 w 228600"/>
                <a:gd name="connsiteY1" fmla="*/ 76200 h 152400"/>
                <a:gd name="connsiteX2" fmla="*/ 152400 w 228600"/>
                <a:gd name="connsiteY2" fmla="*/ 0 h 152400"/>
                <a:gd name="connsiteX3" fmla="*/ 76200 w 228600"/>
                <a:gd name="connsiteY3" fmla="*/ 0 h 152400"/>
                <a:gd name="connsiteX4" fmla="*/ 0 w 228600"/>
                <a:gd name="connsiteY4" fmla="*/ 76200 h 152400"/>
                <a:gd name="connsiteX5" fmla="*/ 76200 w 2286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52400">
                  <a:moveTo>
                    <a:pt x="152400" y="152400"/>
                  </a:moveTo>
                  <a:cubicBezTo>
                    <a:pt x="194484" y="152400"/>
                    <a:pt x="228600" y="118284"/>
                    <a:pt x="228600" y="76200"/>
                  </a:cubicBezTo>
                  <a:cubicBezTo>
                    <a:pt x="228600" y="34116"/>
                    <a:pt x="194484" y="0"/>
                    <a:pt x="1524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6" name="Freeform: Shape 3235">
              <a:extLst>
                <a:ext uri="{FF2B5EF4-FFF2-40B4-BE49-F238E27FC236}">
                  <a16:creationId xmlns:a16="http://schemas.microsoft.com/office/drawing/2014/main" id="{D50A27C0-DC8B-4BF5-9F8D-41B603A1A963}"/>
                </a:ext>
              </a:extLst>
            </p:cNvPr>
            <p:cNvSpPr/>
            <p:nvPr/>
          </p:nvSpPr>
          <p:spPr>
            <a:xfrm>
              <a:off x="6640512" y="2301875"/>
              <a:ext cx="381000" cy="152400"/>
            </a:xfrm>
            <a:custGeom>
              <a:avLst/>
              <a:gdLst>
                <a:gd name="connsiteX0" fmla="*/ 76200 w 381000"/>
                <a:gd name="connsiteY0" fmla="*/ 152400 h 152400"/>
                <a:gd name="connsiteX1" fmla="*/ 304800 w 381000"/>
                <a:gd name="connsiteY1" fmla="*/ 152400 h 152400"/>
                <a:gd name="connsiteX2" fmla="*/ 381000 w 381000"/>
                <a:gd name="connsiteY2" fmla="*/ 76200 h 152400"/>
                <a:gd name="connsiteX3" fmla="*/ 304800 w 381000"/>
                <a:gd name="connsiteY3" fmla="*/ 0 h 152400"/>
                <a:gd name="connsiteX4" fmla="*/ 76200 w 381000"/>
                <a:gd name="connsiteY4" fmla="*/ 0 h 152400"/>
                <a:gd name="connsiteX5" fmla="*/ 0 w 381000"/>
                <a:gd name="connsiteY5" fmla="*/ 76200 h 152400"/>
                <a:gd name="connsiteX6" fmla="*/ 76200 w 381000"/>
                <a:gd name="connsiteY6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152400">
                  <a:moveTo>
                    <a:pt x="76200" y="152400"/>
                  </a:moveTo>
                  <a:lnTo>
                    <a:pt x="304800" y="152400"/>
                  </a:lnTo>
                  <a:cubicBezTo>
                    <a:pt x="346884" y="152400"/>
                    <a:pt x="381000" y="118284"/>
                    <a:pt x="381000" y="76200"/>
                  </a:cubicBezTo>
                  <a:cubicBezTo>
                    <a:pt x="381000" y="34116"/>
                    <a:pt x="346884" y="0"/>
                    <a:pt x="304800" y="0"/>
                  </a:cubicBezTo>
                  <a:lnTo>
                    <a:pt x="76200" y="0"/>
                  </a:ln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37" name="Graphic 1481">
            <a:extLst>
              <a:ext uri="{FF2B5EF4-FFF2-40B4-BE49-F238E27FC236}">
                <a16:creationId xmlns:a16="http://schemas.microsoft.com/office/drawing/2014/main" id="{427E4017-D526-4F70-AD51-72AB7C4CC137}"/>
              </a:ext>
            </a:extLst>
          </p:cNvPr>
          <p:cNvGrpSpPr/>
          <p:nvPr/>
        </p:nvGrpSpPr>
        <p:grpSpPr>
          <a:xfrm>
            <a:off x="3653072" y="3280500"/>
            <a:ext cx="720000" cy="720000"/>
            <a:chOff x="4735512" y="2530475"/>
            <a:chExt cx="609600" cy="609600"/>
          </a:xfrm>
        </p:grpSpPr>
        <p:sp>
          <p:nvSpPr>
            <p:cNvPr id="3238" name="Freeform: Shape 3237">
              <a:extLst>
                <a:ext uri="{FF2B5EF4-FFF2-40B4-BE49-F238E27FC236}">
                  <a16:creationId xmlns:a16="http://schemas.microsoft.com/office/drawing/2014/main" id="{C525E572-EA47-4BAF-A714-0DCD53BB82EA}"/>
                </a:ext>
              </a:extLst>
            </p:cNvPr>
            <p:cNvSpPr/>
            <p:nvPr/>
          </p:nvSpPr>
          <p:spPr>
            <a:xfrm>
              <a:off x="4811733" y="2711417"/>
              <a:ext cx="209550" cy="400050"/>
            </a:xfrm>
            <a:custGeom>
              <a:avLst/>
              <a:gdLst>
                <a:gd name="connsiteX0" fmla="*/ 194080 w 209550"/>
                <a:gd name="connsiteY0" fmla="*/ 82158 h 400050"/>
                <a:gd name="connsiteX1" fmla="*/ 179059 w 209550"/>
                <a:gd name="connsiteY1" fmla="*/ 17035 h 400050"/>
                <a:gd name="connsiteX2" fmla="*/ 155246 w 209550"/>
                <a:gd name="connsiteY2" fmla="*/ 100 h 400050"/>
                <a:gd name="connsiteX3" fmla="*/ 154989 w 209550"/>
                <a:gd name="connsiteY3" fmla="*/ 129 h 400050"/>
                <a:gd name="connsiteX4" fmla="*/ 26725 w 209550"/>
                <a:gd name="connsiteY4" fmla="*/ 142908 h 400050"/>
                <a:gd name="connsiteX5" fmla="*/ 26306 w 209550"/>
                <a:gd name="connsiteY5" fmla="*/ 143899 h 400050"/>
                <a:gd name="connsiteX6" fmla="*/ 26649 w 209550"/>
                <a:gd name="connsiteY6" fmla="*/ 145404 h 400050"/>
                <a:gd name="connsiteX7" fmla="*/ 25982 w 209550"/>
                <a:gd name="connsiteY7" fmla="*/ 144642 h 400050"/>
                <a:gd name="connsiteX8" fmla="*/ 17200 w 209550"/>
                <a:gd name="connsiteY8" fmla="*/ 400083 h 400050"/>
                <a:gd name="connsiteX9" fmla="*/ 102925 w 209550"/>
                <a:gd name="connsiteY9" fmla="*/ 361983 h 400050"/>
                <a:gd name="connsiteX10" fmla="*/ 207700 w 209550"/>
                <a:gd name="connsiteY10" fmla="*/ 257208 h 400050"/>
                <a:gd name="connsiteX11" fmla="*/ 194080 w 209550"/>
                <a:gd name="connsiteY11" fmla="*/ 8215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550" h="400050">
                  <a:moveTo>
                    <a:pt x="194080" y="82158"/>
                  </a:moveTo>
                  <a:cubicBezTo>
                    <a:pt x="188565" y="55116"/>
                    <a:pt x="182869" y="31790"/>
                    <a:pt x="179059" y="17035"/>
                  </a:cubicBezTo>
                  <a:cubicBezTo>
                    <a:pt x="176296" y="6348"/>
                    <a:pt x="166238" y="-948"/>
                    <a:pt x="155246" y="100"/>
                  </a:cubicBezTo>
                  <a:cubicBezTo>
                    <a:pt x="155160" y="109"/>
                    <a:pt x="155075" y="119"/>
                    <a:pt x="154989" y="129"/>
                  </a:cubicBezTo>
                  <a:cubicBezTo>
                    <a:pt x="105697" y="5034"/>
                    <a:pt x="70178" y="47325"/>
                    <a:pt x="26725" y="142908"/>
                  </a:cubicBezTo>
                  <a:cubicBezTo>
                    <a:pt x="26573" y="143232"/>
                    <a:pt x="26449" y="143575"/>
                    <a:pt x="26306" y="143899"/>
                  </a:cubicBezTo>
                  <a:cubicBezTo>
                    <a:pt x="26316" y="143947"/>
                    <a:pt x="26430" y="144461"/>
                    <a:pt x="26649" y="145404"/>
                  </a:cubicBezTo>
                  <a:cubicBezTo>
                    <a:pt x="26439" y="145156"/>
                    <a:pt x="26192" y="144880"/>
                    <a:pt x="25982" y="144642"/>
                  </a:cubicBezTo>
                  <a:cubicBezTo>
                    <a:pt x="-20557" y="249360"/>
                    <a:pt x="7723" y="400083"/>
                    <a:pt x="17200" y="400083"/>
                  </a:cubicBezTo>
                  <a:cubicBezTo>
                    <a:pt x="26725" y="400083"/>
                    <a:pt x="55300" y="381033"/>
                    <a:pt x="102925" y="361983"/>
                  </a:cubicBezTo>
                  <a:cubicBezTo>
                    <a:pt x="150550" y="342933"/>
                    <a:pt x="188650" y="361983"/>
                    <a:pt x="207700" y="257208"/>
                  </a:cubicBezTo>
                  <a:cubicBezTo>
                    <a:pt x="216197" y="210479"/>
                    <a:pt x="205519" y="138212"/>
                    <a:pt x="194080" y="82158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39" name="Freeform: Shape 3238">
              <a:extLst>
                <a:ext uri="{FF2B5EF4-FFF2-40B4-BE49-F238E27FC236}">
                  <a16:creationId xmlns:a16="http://schemas.microsoft.com/office/drawing/2014/main" id="{98488B20-EA42-47BB-BE93-67C8D29F56FA}"/>
                </a:ext>
              </a:extLst>
            </p:cNvPr>
            <p:cNvSpPr/>
            <p:nvPr/>
          </p:nvSpPr>
          <p:spPr>
            <a:xfrm>
              <a:off x="4818456" y="2855725"/>
              <a:ext cx="95250" cy="247650"/>
            </a:xfrm>
            <a:custGeom>
              <a:avLst/>
              <a:gdLst>
                <a:gd name="connsiteX0" fmla="*/ 19669 w 95250"/>
                <a:gd name="connsiteY0" fmla="*/ 0 h 247650"/>
                <a:gd name="connsiteX1" fmla="*/ 19926 w 95250"/>
                <a:gd name="connsiteY1" fmla="*/ 1095 h 247650"/>
                <a:gd name="connsiteX2" fmla="*/ 19260 w 95250"/>
                <a:gd name="connsiteY2" fmla="*/ 333 h 247650"/>
                <a:gd name="connsiteX3" fmla="*/ 38 w 95250"/>
                <a:gd name="connsiteY3" fmla="*/ 64618 h 247650"/>
                <a:gd name="connsiteX4" fmla="*/ 50406 w 95250"/>
                <a:gd name="connsiteY4" fmla="*/ 189100 h 247650"/>
                <a:gd name="connsiteX5" fmla="*/ 0 w 95250"/>
                <a:gd name="connsiteY5" fmla="*/ 223809 h 247650"/>
                <a:gd name="connsiteX6" fmla="*/ 10477 w 95250"/>
                <a:gd name="connsiteY6" fmla="*/ 255775 h 247650"/>
                <a:gd name="connsiteX7" fmla="*/ 96203 w 95250"/>
                <a:gd name="connsiteY7" fmla="*/ 217675 h 247650"/>
                <a:gd name="connsiteX8" fmla="*/ 99879 w 95250"/>
                <a:gd name="connsiteY8" fmla="*/ 216284 h 247650"/>
                <a:gd name="connsiteX9" fmla="*/ 99889 w 95250"/>
                <a:gd name="connsiteY9" fmla="*/ 216265 h 247650"/>
                <a:gd name="connsiteX10" fmla="*/ 19669 w 95250"/>
                <a:gd name="connsiteY10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47650">
                  <a:moveTo>
                    <a:pt x="19669" y="0"/>
                  </a:moveTo>
                  <a:cubicBezTo>
                    <a:pt x="19726" y="257"/>
                    <a:pt x="19812" y="619"/>
                    <a:pt x="19926" y="1095"/>
                  </a:cubicBezTo>
                  <a:cubicBezTo>
                    <a:pt x="19717" y="848"/>
                    <a:pt x="19469" y="572"/>
                    <a:pt x="19260" y="333"/>
                  </a:cubicBezTo>
                  <a:cubicBezTo>
                    <a:pt x="10287" y="20517"/>
                    <a:pt x="4115" y="42424"/>
                    <a:pt x="38" y="64618"/>
                  </a:cubicBezTo>
                  <a:cubicBezTo>
                    <a:pt x="18259" y="89135"/>
                    <a:pt x="65923" y="158067"/>
                    <a:pt x="50406" y="189100"/>
                  </a:cubicBezTo>
                  <a:cubicBezTo>
                    <a:pt x="43282" y="203349"/>
                    <a:pt x="22822" y="214913"/>
                    <a:pt x="0" y="223809"/>
                  </a:cubicBezTo>
                  <a:cubicBezTo>
                    <a:pt x="3581" y="243602"/>
                    <a:pt x="7782" y="255775"/>
                    <a:pt x="10477" y="255775"/>
                  </a:cubicBezTo>
                  <a:cubicBezTo>
                    <a:pt x="20002" y="255775"/>
                    <a:pt x="48577" y="236725"/>
                    <a:pt x="96203" y="217675"/>
                  </a:cubicBezTo>
                  <a:cubicBezTo>
                    <a:pt x="97431" y="217180"/>
                    <a:pt x="98660" y="216732"/>
                    <a:pt x="99879" y="216284"/>
                  </a:cubicBezTo>
                  <a:lnTo>
                    <a:pt x="99889" y="216265"/>
                  </a:lnTo>
                  <a:cubicBezTo>
                    <a:pt x="53607" y="146390"/>
                    <a:pt x="21660" y="8715"/>
                    <a:pt x="19669" y="0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0" name="Freeform: Shape 3239">
              <a:extLst>
                <a:ext uri="{FF2B5EF4-FFF2-40B4-BE49-F238E27FC236}">
                  <a16:creationId xmlns:a16="http://schemas.microsoft.com/office/drawing/2014/main" id="{FEE80EFC-8BDC-4C88-8B84-C77579D7E917}"/>
                </a:ext>
              </a:extLst>
            </p:cNvPr>
            <p:cNvSpPr/>
            <p:nvPr/>
          </p:nvSpPr>
          <p:spPr>
            <a:xfrm>
              <a:off x="4783137" y="25781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1" name="Freeform: Shape 3240">
              <a:extLst>
                <a:ext uri="{FF2B5EF4-FFF2-40B4-BE49-F238E27FC236}">
                  <a16:creationId xmlns:a16="http://schemas.microsoft.com/office/drawing/2014/main" id="{39745CA3-4B49-426C-86CC-A86660D93E7C}"/>
                </a:ext>
              </a:extLst>
            </p:cNvPr>
            <p:cNvSpPr/>
            <p:nvPr/>
          </p:nvSpPr>
          <p:spPr>
            <a:xfrm>
              <a:off x="4783137" y="26114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2" name="Freeform: Shape 3241">
              <a:extLst>
                <a:ext uri="{FF2B5EF4-FFF2-40B4-BE49-F238E27FC236}">
                  <a16:creationId xmlns:a16="http://schemas.microsoft.com/office/drawing/2014/main" id="{A1C8E6BF-A2E7-4184-8F2F-FE72164D20D3}"/>
                </a:ext>
              </a:extLst>
            </p:cNvPr>
            <p:cNvSpPr/>
            <p:nvPr/>
          </p:nvSpPr>
          <p:spPr>
            <a:xfrm>
              <a:off x="4802187" y="25971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3" name="Freeform: Shape 3242">
              <a:extLst>
                <a:ext uri="{FF2B5EF4-FFF2-40B4-BE49-F238E27FC236}">
                  <a16:creationId xmlns:a16="http://schemas.microsoft.com/office/drawing/2014/main" id="{3985EB7E-DA58-4D61-A41C-F367766E2D49}"/>
                </a:ext>
              </a:extLst>
            </p:cNvPr>
            <p:cNvSpPr/>
            <p:nvPr/>
          </p:nvSpPr>
          <p:spPr>
            <a:xfrm>
              <a:off x="4837715" y="2855316"/>
              <a:ext cx="9525" cy="9525"/>
            </a:xfrm>
            <a:custGeom>
              <a:avLst/>
              <a:gdLst>
                <a:gd name="connsiteX0" fmla="*/ 314 w 0"/>
                <a:gd name="connsiteY0" fmla="*/ 0 h 0"/>
                <a:gd name="connsiteX1" fmla="*/ 0 w 0"/>
                <a:gd name="connsiteY1" fmla="*/ 743 h 0"/>
                <a:gd name="connsiteX2" fmla="*/ 667 w 0"/>
                <a:gd name="connsiteY2" fmla="*/ 1505 h 0"/>
                <a:gd name="connsiteX3" fmla="*/ 314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314" y="0"/>
                  </a:moveTo>
                  <a:cubicBezTo>
                    <a:pt x="200" y="248"/>
                    <a:pt x="105" y="495"/>
                    <a:pt x="0" y="743"/>
                  </a:cubicBezTo>
                  <a:cubicBezTo>
                    <a:pt x="200" y="981"/>
                    <a:pt x="457" y="1257"/>
                    <a:pt x="667" y="1505"/>
                  </a:cubicBezTo>
                  <a:cubicBezTo>
                    <a:pt x="438" y="562"/>
                    <a:pt x="324" y="48"/>
                    <a:pt x="314" y="0"/>
                  </a:cubicBezTo>
                  <a:close/>
                </a:path>
              </a:pathLst>
            </a:custGeom>
            <a:solidFill>
              <a:srgbClr val="2EC2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4" name="Freeform: Shape 3243">
              <a:extLst>
                <a:ext uri="{FF2B5EF4-FFF2-40B4-BE49-F238E27FC236}">
                  <a16:creationId xmlns:a16="http://schemas.microsoft.com/office/drawing/2014/main" id="{F0F662E9-1DD3-48DF-9942-2320B44C2383}"/>
                </a:ext>
              </a:extLst>
            </p:cNvPr>
            <p:cNvSpPr/>
            <p:nvPr/>
          </p:nvSpPr>
          <p:spPr>
            <a:xfrm>
              <a:off x="5094993" y="2711397"/>
              <a:ext cx="200025" cy="333375"/>
            </a:xfrm>
            <a:custGeom>
              <a:avLst/>
              <a:gdLst>
                <a:gd name="connsiteX0" fmla="*/ 154 w 200025"/>
                <a:gd name="connsiteY0" fmla="*/ 196058 h 333375"/>
                <a:gd name="connsiteX1" fmla="*/ 6126 w 200025"/>
                <a:gd name="connsiteY1" fmla="*/ 218785 h 333375"/>
                <a:gd name="connsiteX2" fmla="*/ 38959 w 200025"/>
                <a:gd name="connsiteY2" fmla="*/ 304453 h 333375"/>
                <a:gd name="connsiteX3" fmla="*/ 38959 w 200025"/>
                <a:gd name="connsiteY3" fmla="*/ 305300 h 333375"/>
                <a:gd name="connsiteX4" fmla="*/ 76335 w 200025"/>
                <a:gd name="connsiteY4" fmla="*/ 342553 h 333375"/>
                <a:gd name="connsiteX5" fmla="*/ 77573 w 200025"/>
                <a:gd name="connsiteY5" fmla="*/ 342553 h 333375"/>
                <a:gd name="connsiteX6" fmla="*/ 202989 w 200025"/>
                <a:gd name="connsiteY6" fmla="*/ 217280 h 333375"/>
                <a:gd name="connsiteX7" fmla="*/ 191359 w 200025"/>
                <a:gd name="connsiteY7" fmla="*/ 180628 h 333375"/>
                <a:gd name="connsiteX8" fmla="*/ 67877 w 200025"/>
                <a:gd name="connsiteY8" fmla="*/ 148 h 333375"/>
                <a:gd name="connsiteX9" fmla="*/ 67258 w 200025"/>
                <a:gd name="connsiteY9" fmla="*/ 91 h 333375"/>
                <a:gd name="connsiteX10" fmla="*/ 44979 w 200025"/>
                <a:gd name="connsiteY10" fmla="*/ 12664 h 333375"/>
                <a:gd name="connsiteX11" fmla="*/ 154 w 200025"/>
                <a:gd name="connsiteY11" fmla="*/ 196058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025" h="333375">
                  <a:moveTo>
                    <a:pt x="154" y="196058"/>
                  </a:moveTo>
                  <a:cubicBezTo>
                    <a:pt x="430" y="203993"/>
                    <a:pt x="2373" y="211794"/>
                    <a:pt x="6126" y="218785"/>
                  </a:cubicBezTo>
                  <a:cubicBezTo>
                    <a:pt x="16585" y="238283"/>
                    <a:pt x="38959" y="282555"/>
                    <a:pt x="38959" y="304453"/>
                  </a:cubicBezTo>
                  <a:lnTo>
                    <a:pt x="38959" y="305300"/>
                  </a:lnTo>
                  <a:cubicBezTo>
                    <a:pt x="39026" y="325789"/>
                    <a:pt x="55847" y="342553"/>
                    <a:pt x="76335" y="342553"/>
                  </a:cubicBezTo>
                  <a:lnTo>
                    <a:pt x="77573" y="342553"/>
                  </a:lnTo>
                  <a:cubicBezTo>
                    <a:pt x="77573" y="342553"/>
                    <a:pt x="141334" y="327151"/>
                    <a:pt x="202989" y="217280"/>
                  </a:cubicBezTo>
                  <a:cubicBezTo>
                    <a:pt x="198941" y="202145"/>
                    <a:pt x="194836" y="189315"/>
                    <a:pt x="191359" y="180628"/>
                  </a:cubicBezTo>
                  <a:cubicBezTo>
                    <a:pt x="173061" y="134879"/>
                    <a:pt x="145972" y="8530"/>
                    <a:pt x="67877" y="148"/>
                  </a:cubicBezTo>
                  <a:cubicBezTo>
                    <a:pt x="67677" y="129"/>
                    <a:pt x="67467" y="110"/>
                    <a:pt x="67258" y="91"/>
                  </a:cubicBezTo>
                  <a:cubicBezTo>
                    <a:pt x="57952" y="-747"/>
                    <a:pt x="49103" y="4272"/>
                    <a:pt x="44979" y="12664"/>
                  </a:cubicBezTo>
                  <a:cubicBezTo>
                    <a:pt x="30587" y="41896"/>
                    <a:pt x="-2532" y="118163"/>
                    <a:pt x="154" y="196058"/>
                  </a:cubicBezTo>
                  <a:close/>
                </a:path>
              </a:pathLst>
            </a:custGeom>
            <a:solidFill>
              <a:srgbClr val="7CA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5" name="Freeform: Shape 3244">
              <a:extLst>
                <a:ext uri="{FF2B5EF4-FFF2-40B4-BE49-F238E27FC236}">
                  <a16:creationId xmlns:a16="http://schemas.microsoft.com/office/drawing/2014/main" id="{26FD50FA-8BE3-4C7D-AFC9-A7FB8FE6B976}"/>
                </a:ext>
              </a:extLst>
            </p:cNvPr>
            <p:cNvSpPr/>
            <p:nvPr/>
          </p:nvSpPr>
          <p:spPr>
            <a:xfrm>
              <a:off x="5172567" y="2928677"/>
              <a:ext cx="142875" cy="180975"/>
            </a:xfrm>
            <a:custGeom>
              <a:avLst/>
              <a:gdLst>
                <a:gd name="connsiteX0" fmla="*/ 0 w 142875"/>
                <a:gd name="connsiteY0" fmla="*/ 125273 h 180975"/>
                <a:gd name="connsiteX1" fmla="*/ 28575 w 142875"/>
                <a:gd name="connsiteY1" fmla="*/ 137912 h 180975"/>
                <a:gd name="connsiteX2" fmla="*/ 113786 w 142875"/>
                <a:gd name="connsiteY2" fmla="*/ 182423 h 180975"/>
                <a:gd name="connsiteX3" fmla="*/ 125416 w 142875"/>
                <a:gd name="connsiteY3" fmla="*/ 0 h 180975"/>
                <a:gd name="connsiteX4" fmla="*/ 0 w 142875"/>
                <a:gd name="connsiteY4" fmla="*/ 125273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80975">
                  <a:moveTo>
                    <a:pt x="0" y="125273"/>
                  </a:moveTo>
                  <a:cubicBezTo>
                    <a:pt x="10887" y="125273"/>
                    <a:pt x="21355" y="129769"/>
                    <a:pt x="28575" y="137912"/>
                  </a:cubicBezTo>
                  <a:cubicBezTo>
                    <a:pt x="43472" y="154743"/>
                    <a:pt x="74019" y="182423"/>
                    <a:pt x="113786" y="182423"/>
                  </a:cubicBezTo>
                  <a:cubicBezTo>
                    <a:pt x="160515" y="182423"/>
                    <a:pt x="143561" y="67837"/>
                    <a:pt x="125416" y="0"/>
                  </a:cubicBezTo>
                  <a:cubicBezTo>
                    <a:pt x="63760" y="109871"/>
                    <a:pt x="0" y="125273"/>
                    <a:pt x="0" y="125273"/>
                  </a:cubicBezTo>
                  <a:close/>
                </a:path>
              </a:pathLst>
            </a:custGeom>
            <a:solidFill>
              <a:srgbClr val="7CA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6" name="Freeform: Shape 3245">
              <a:extLst>
                <a:ext uri="{FF2B5EF4-FFF2-40B4-BE49-F238E27FC236}">
                  <a16:creationId xmlns:a16="http://schemas.microsoft.com/office/drawing/2014/main" id="{C80F4887-E8B8-46CE-90AF-3D247279F1B6}"/>
                </a:ext>
              </a:extLst>
            </p:cNvPr>
            <p:cNvSpPr/>
            <p:nvPr/>
          </p:nvSpPr>
          <p:spPr>
            <a:xfrm>
              <a:off x="5005812" y="2635250"/>
              <a:ext cx="104775" cy="219075"/>
            </a:xfrm>
            <a:custGeom>
              <a:avLst/>
              <a:gdLst>
                <a:gd name="connsiteX0" fmla="*/ 82125 w 104775"/>
                <a:gd name="connsiteY0" fmla="*/ 133350 h 219075"/>
                <a:gd name="connsiteX1" fmla="*/ 82125 w 104775"/>
                <a:gd name="connsiteY1" fmla="*/ 0 h 219075"/>
                <a:gd name="connsiteX2" fmla="*/ 24975 w 104775"/>
                <a:gd name="connsiteY2" fmla="*/ 0 h 219075"/>
                <a:gd name="connsiteX3" fmla="*/ 24975 w 104775"/>
                <a:gd name="connsiteY3" fmla="*/ 133350 h 219075"/>
                <a:gd name="connsiteX4" fmla="*/ 0 w 104775"/>
                <a:gd name="connsiteY4" fmla="*/ 158325 h 219075"/>
                <a:gd name="connsiteX5" fmla="*/ 10706 w 104775"/>
                <a:gd name="connsiteY5" fmla="*/ 219580 h 219075"/>
                <a:gd name="connsiteX6" fmla="*/ 53550 w 104775"/>
                <a:gd name="connsiteY6" fmla="*/ 180975 h 219075"/>
                <a:gd name="connsiteX7" fmla="*/ 92031 w 104775"/>
                <a:gd name="connsiteY7" fmla="*/ 222590 h 219075"/>
                <a:gd name="connsiteX8" fmla="*/ 106709 w 104775"/>
                <a:gd name="connsiteY8" fmla="*/ 15793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219075">
                  <a:moveTo>
                    <a:pt x="82125" y="133350"/>
                  </a:moveTo>
                  <a:lnTo>
                    <a:pt x="82125" y="0"/>
                  </a:lnTo>
                  <a:lnTo>
                    <a:pt x="24975" y="0"/>
                  </a:lnTo>
                  <a:lnTo>
                    <a:pt x="24975" y="133350"/>
                  </a:lnTo>
                  <a:lnTo>
                    <a:pt x="0" y="158325"/>
                  </a:lnTo>
                  <a:lnTo>
                    <a:pt x="10706" y="219580"/>
                  </a:lnTo>
                  <a:lnTo>
                    <a:pt x="53550" y="180975"/>
                  </a:lnTo>
                  <a:lnTo>
                    <a:pt x="92031" y="222590"/>
                  </a:lnTo>
                  <a:lnTo>
                    <a:pt x="106709" y="157934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7" name="Freeform: Shape 3246">
              <a:extLst>
                <a:ext uri="{FF2B5EF4-FFF2-40B4-BE49-F238E27FC236}">
                  <a16:creationId xmlns:a16="http://schemas.microsoft.com/office/drawing/2014/main" id="{4471E435-A020-4193-8F9C-66F0CFCB4D7D}"/>
                </a:ext>
              </a:extLst>
            </p:cNvPr>
            <p:cNvSpPr/>
            <p:nvPr/>
          </p:nvSpPr>
          <p:spPr>
            <a:xfrm>
              <a:off x="5172567" y="2928677"/>
              <a:ext cx="133350" cy="180975"/>
            </a:xfrm>
            <a:custGeom>
              <a:avLst/>
              <a:gdLst>
                <a:gd name="connsiteX0" fmla="*/ 135617 w 133350"/>
                <a:gd name="connsiteY0" fmla="*/ 44844 h 180975"/>
                <a:gd name="connsiteX1" fmla="*/ 125416 w 133350"/>
                <a:gd name="connsiteY1" fmla="*/ 0 h 180975"/>
                <a:gd name="connsiteX2" fmla="*/ 0 w 133350"/>
                <a:gd name="connsiteY2" fmla="*/ 125273 h 180975"/>
                <a:gd name="connsiteX3" fmla="*/ 28575 w 133350"/>
                <a:gd name="connsiteY3" fmla="*/ 137912 h 180975"/>
                <a:gd name="connsiteX4" fmla="*/ 113786 w 133350"/>
                <a:gd name="connsiteY4" fmla="*/ 182423 h 180975"/>
                <a:gd name="connsiteX5" fmla="*/ 131950 w 133350"/>
                <a:gd name="connsiteY5" fmla="*/ 173746 h 180975"/>
                <a:gd name="connsiteX6" fmla="*/ 86820 w 133350"/>
                <a:gd name="connsiteY6" fmla="*/ 116148 h 180975"/>
                <a:gd name="connsiteX7" fmla="*/ 135617 w 133350"/>
                <a:gd name="connsiteY7" fmla="*/ 44844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80975">
                  <a:moveTo>
                    <a:pt x="135617" y="44844"/>
                  </a:moveTo>
                  <a:cubicBezTo>
                    <a:pt x="132588" y="28889"/>
                    <a:pt x="129035" y="13516"/>
                    <a:pt x="125416" y="0"/>
                  </a:cubicBezTo>
                  <a:cubicBezTo>
                    <a:pt x="63760" y="109871"/>
                    <a:pt x="0" y="125273"/>
                    <a:pt x="0" y="125273"/>
                  </a:cubicBezTo>
                  <a:cubicBezTo>
                    <a:pt x="10887" y="125273"/>
                    <a:pt x="21355" y="129769"/>
                    <a:pt x="28575" y="137912"/>
                  </a:cubicBezTo>
                  <a:cubicBezTo>
                    <a:pt x="43472" y="154743"/>
                    <a:pt x="74019" y="182423"/>
                    <a:pt x="113786" y="182423"/>
                  </a:cubicBezTo>
                  <a:cubicBezTo>
                    <a:pt x="121491" y="182423"/>
                    <a:pt x="127435" y="179261"/>
                    <a:pt x="131950" y="173746"/>
                  </a:cubicBezTo>
                  <a:cubicBezTo>
                    <a:pt x="110709" y="157058"/>
                    <a:pt x="90916" y="136608"/>
                    <a:pt x="86820" y="116148"/>
                  </a:cubicBezTo>
                  <a:cubicBezTo>
                    <a:pt x="82315" y="93612"/>
                    <a:pt x="107661" y="66827"/>
                    <a:pt x="135617" y="44844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8" name="Freeform: Shape 3247">
              <a:extLst>
                <a:ext uri="{FF2B5EF4-FFF2-40B4-BE49-F238E27FC236}">
                  <a16:creationId xmlns:a16="http://schemas.microsoft.com/office/drawing/2014/main" id="{54E4522E-2204-456F-8C41-7F28C2A6C964}"/>
                </a:ext>
              </a:extLst>
            </p:cNvPr>
            <p:cNvSpPr/>
            <p:nvPr/>
          </p:nvSpPr>
          <p:spPr>
            <a:xfrm>
              <a:off x="5094994" y="2713907"/>
              <a:ext cx="190500" cy="333375"/>
            </a:xfrm>
            <a:custGeom>
              <a:avLst/>
              <a:gdLst>
                <a:gd name="connsiteX0" fmla="*/ 96127 w 190500"/>
                <a:gd name="connsiteY0" fmla="*/ 311525 h 333375"/>
                <a:gd name="connsiteX1" fmla="*/ 94889 w 190500"/>
                <a:gd name="connsiteY1" fmla="*/ 311525 h 333375"/>
                <a:gd name="connsiteX2" fmla="*/ 57513 w 190500"/>
                <a:gd name="connsiteY2" fmla="*/ 274272 h 333375"/>
                <a:gd name="connsiteX3" fmla="*/ 57513 w 190500"/>
                <a:gd name="connsiteY3" fmla="*/ 273425 h 333375"/>
                <a:gd name="connsiteX4" fmla="*/ 24680 w 190500"/>
                <a:gd name="connsiteY4" fmla="*/ 187757 h 333375"/>
                <a:gd name="connsiteX5" fmla="*/ 18708 w 190500"/>
                <a:gd name="connsiteY5" fmla="*/ 165030 h 333375"/>
                <a:gd name="connsiteX6" fmla="*/ 55027 w 190500"/>
                <a:gd name="connsiteY6" fmla="*/ 0 h 333375"/>
                <a:gd name="connsiteX7" fmla="*/ 44978 w 190500"/>
                <a:gd name="connsiteY7" fmla="*/ 10144 h 333375"/>
                <a:gd name="connsiteX8" fmla="*/ 153 w 190500"/>
                <a:gd name="connsiteY8" fmla="*/ 193548 h 333375"/>
                <a:gd name="connsiteX9" fmla="*/ 6125 w 190500"/>
                <a:gd name="connsiteY9" fmla="*/ 216275 h 333375"/>
                <a:gd name="connsiteX10" fmla="*/ 38958 w 190500"/>
                <a:gd name="connsiteY10" fmla="*/ 301943 h 333375"/>
                <a:gd name="connsiteX11" fmla="*/ 38958 w 190500"/>
                <a:gd name="connsiteY11" fmla="*/ 302790 h 333375"/>
                <a:gd name="connsiteX12" fmla="*/ 76334 w 190500"/>
                <a:gd name="connsiteY12" fmla="*/ 340043 h 333375"/>
                <a:gd name="connsiteX13" fmla="*/ 77572 w 190500"/>
                <a:gd name="connsiteY13" fmla="*/ 340043 h 333375"/>
                <a:gd name="connsiteX14" fmla="*/ 196701 w 190500"/>
                <a:gd name="connsiteY14" fmla="*/ 225619 h 333375"/>
                <a:gd name="connsiteX15" fmla="*/ 96127 w 190500"/>
                <a:gd name="connsiteY15" fmla="*/ 31152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500" h="333375">
                  <a:moveTo>
                    <a:pt x="96127" y="311525"/>
                  </a:moveTo>
                  <a:lnTo>
                    <a:pt x="94889" y="311525"/>
                  </a:lnTo>
                  <a:cubicBezTo>
                    <a:pt x="74400" y="311525"/>
                    <a:pt x="57579" y="294761"/>
                    <a:pt x="57513" y="274272"/>
                  </a:cubicBezTo>
                  <a:lnTo>
                    <a:pt x="57513" y="273425"/>
                  </a:lnTo>
                  <a:cubicBezTo>
                    <a:pt x="57513" y="251527"/>
                    <a:pt x="35138" y="207254"/>
                    <a:pt x="24680" y="187757"/>
                  </a:cubicBezTo>
                  <a:cubicBezTo>
                    <a:pt x="20927" y="180765"/>
                    <a:pt x="18975" y="172964"/>
                    <a:pt x="18708" y="165030"/>
                  </a:cubicBezTo>
                  <a:cubicBezTo>
                    <a:pt x="16469" y="100079"/>
                    <a:pt x="39101" y="36366"/>
                    <a:pt x="55027" y="0"/>
                  </a:cubicBezTo>
                  <a:cubicBezTo>
                    <a:pt x="50769" y="2181"/>
                    <a:pt x="47178" y="5658"/>
                    <a:pt x="44978" y="10144"/>
                  </a:cubicBezTo>
                  <a:cubicBezTo>
                    <a:pt x="30585" y="39386"/>
                    <a:pt x="-2523" y="115653"/>
                    <a:pt x="153" y="193548"/>
                  </a:cubicBezTo>
                  <a:cubicBezTo>
                    <a:pt x="429" y="201482"/>
                    <a:pt x="2372" y="209283"/>
                    <a:pt x="6125" y="216275"/>
                  </a:cubicBezTo>
                  <a:cubicBezTo>
                    <a:pt x="16584" y="235772"/>
                    <a:pt x="38958" y="280045"/>
                    <a:pt x="38958" y="301943"/>
                  </a:cubicBezTo>
                  <a:lnTo>
                    <a:pt x="38958" y="302790"/>
                  </a:lnTo>
                  <a:cubicBezTo>
                    <a:pt x="39025" y="323279"/>
                    <a:pt x="55846" y="340043"/>
                    <a:pt x="76334" y="340043"/>
                  </a:cubicBezTo>
                  <a:lnTo>
                    <a:pt x="77572" y="340043"/>
                  </a:lnTo>
                  <a:cubicBezTo>
                    <a:pt x="77572" y="340043"/>
                    <a:pt x="137075" y="325650"/>
                    <a:pt x="196701" y="225619"/>
                  </a:cubicBezTo>
                  <a:cubicBezTo>
                    <a:pt x="143885" y="299933"/>
                    <a:pt x="96127" y="311525"/>
                    <a:pt x="96127" y="311525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49" name="Freeform: Shape 3248">
              <a:extLst>
                <a:ext uri="{FF2B5EF4-FFF2-40B4-BE49-F238E27FC236}">
                  <a16:creationId xmlns:a16="http://schemas.microsoft.com/office/drawing/2014/main" id="{6C3C54B2-1AA2-4A5F-8C18-B1FCB7A7834C}"/>
                </a:ext>
              </a:extLst>
            </p:cNvPr>
            <p:cNvSpPr/>
            <p:nvPr/>
          </p:nvSpPr>
          <p:spPr>
            <a:xfrm>
              <a:off x="4818713" y="2711417"/>
              <a:ext cx="200025" cy="400050"/>
            </a:xfrm>
            <a:custGeom>
              <a:avLst/>
              <a:gdLst>
                <a:gd name="connsiteX0" fmla="*/ 187100 w 200025"/>
                <a:gd name="connsiteY0" fmla="*/ 82158 h 400050"/>
                <a:gd name="connsiteX1" fmla="*/ 172079 w 200025"/>
                <a:gd name="connsiteY1" fmla="*/ 17035 h 400050"/>
                <a:gd name="connsiteX2" fmla="*/ 148266 w 200025"/>
                <a:gd name="connsiteY2" fmla="*/ 100 h 400050"/>
                <a:gd name="connsiteX3" fmla="*/ 148009 w 200025"/>
                <a:gd name="connsiteY3" fmla="*/ 129 h 400050"/>
                <a:gd name="connsiteX4" fmla="*/ 135093 w 200025"/>
                <a:gd name="connsiteY4" fmla="*/ 2472 h 400050"/>
                <a:gd name="connsiteX5" fmla="*/ 148981 w 200025"/>
                <a:gd name="connsiteY5" fmla="*/ 63146 h 400050"/>
                <a:gd name="connsiteX6" fmla="*/ 162601 w 200025"/>
                <a:gd name="connsiteY6" fmla="*/ 238196 h 400050"/>
                <a:gd name="connsiteX7" fmla="*/ 57826 w 200025"/>
                <a:gd name="connsiteY7" fmla="*/ 342971 h 400050"/>
                <a:gd name="connsiteX8" fmla="*/ 0 w 200025"/>
                <a:gd name="connsiteY8" fmla="*/ 369499 h 400050"/>
                <a:gd name="connsiteX9" fmla="*/ 10220 w 200025"/>
                <a:gd name="connsiteY9" fmla="*/ 400083 h 400050"/>
                <a:gd name="connsiteX10" fmla="*/ 95945 w 200025"/>
                <a:gd name="connsiteY10" fmla="*/ 361983 h 400050"/>
                <a:gd name="connsiteX11" fmla="*/ 200720 w 200025"/>
                <a:gd name="connsiteY11" fmla="*/ 257208 h 400050"/>
                <a:gd name="connsiteX12" fmla="*/ 187100 w 200025"/>
                <a:gd name="connsiteY12" fmla="*/ 8215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025" h="400050">
                  <a:moveTo>
                    <a:pt x="187100" y="82158"/>
                  </a:moveTo>
                  <a:cubicBezTo>
                    <a:pt x="181585" y="55116"/>
                    <a:pt x="175889" y="31790"/>
                    <a:pt x="172079" y="17035"/>
                  </a:cubicBezTo>
                  <a:cubicBezTo>
                    <a:pt x="169316" y="6348"/>
                    <a:pt x="159258" y="-948"/>
                    <a:pt x="148266" y="100"/>
                  </a:cubicBezTo>
                  <a:cubicBezTo>
                    <a:pt x="148180" y="109"/>
                    <a:pt x="148095" y="119"/>
                    <a:pt x="148009" y="129"/>
                  </a:cubicBezTo>
                  <a:cubicBezTo>
                    <a:pt x="143589" y="567"/>
                    <a:pt x="139313" y="1424"/>
                    <a:pt x="135093" y="2472"/>
                  </a:cubicBezTo>
                  <a:cubicBezTo>
                    <a:pt x="138855" y="17264"/>
                    <a:pt x="143980" y="38638"/>
                    <a:pt x="148981" y="63146"/>
                  </a:cubicBezTo>
                  <a:cubicBezTo>
                    <a:pt x="160420" y="119201"/>
                    <a:pt x="171088" y="191467"/>
                    <a:pt x="162601" y="238196"/>
                  </a:cubicBezTo>
                  <a:cubicBezTo>
                    <a:pt x="143551" y="342971"/>
                    <a:pt x="105451" y="323921"/>
                    <a:pt x="57826" y="342971"/>
                  </a:cubicBezTo>
                  <a:cubicBezTo>
                    <a:pt x="33604" y="352658"/>
                    <a:pt x="14373" y="362317"/>
                    <a:pt x="0" y="369499"/>
                  </a:cubicBezTo>
                  <a:cubicBezTo>
                    <a:pt x="3524" y="388472"/>
                    <a:pt x="7591" y="400083"/>
                    <a:pt x="10220" y="400083"/>
                  </a:cubicBezTo>
                  <a:cubicBezTo>
                    <a:pt x="19745" y="400083"/>
                    <a:pt x="48320" y="381033"/>
                    <a:pt x="95945" y="361983"/>
                  </a:cubicBezTo>
                  <a:cubicBezTo>
                    <a:pt x="143570" y="342933"/>
                    <a:pt x="181670" y="361983"/>
                    <a:pt x="200720" y="257208"/>
                  </a:cubicBezTo>
                  <a:cubicBezTo>
                    <a:pt x="209217" y="210479"/>
                    <a:pt x="198539" y="138212"/>
                    <a:pt x="187100" y="82158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0" name="Freeform: Shape 3249">
              <a:extLst>
                <a:ext uri="{FF2B5EF4-FFF2-40B4-BE49-F238E27FC236}">
                  <a16:creationId xmlns:a16="http://schemas.microsoft.com/office/drawing/2014/main" id="{7C21A5A8-E23E-4F61-B0CC-605F0F842FC4}"/>
                </a:ext>
              </a:extLst>
            </p:cNvPr>
            <p:cNvSpPr/>
            <p:nvPr/>
          </p:nvSpPr>
          <p:spPr>
            <a:xfrm>
              <a:off x="4802145" y="2635250"/>
              <a:ext cx="523875" cy="485775"/>
            </a:xfrm>
            <a:custGeom>
              <a:avLst/>
              <a:gdLst>
                <a:gd name="connsiteX0" fmla="*/ 163634 w 523875"/>
                <a:gd name="connsiteY0" fmla="*/ 66808 h 485775"/>
                <a:gd name="connsiteX1" fmla="*/ 27645 w 523875"/>
                <a:gd name="connsiteY1" fmla="*/ 215132 h 485775"/>
                <a:gd name="connsiteX2" fmla="*/ 16844 w 523875"/>
                <a:gd name="connsiteY2" fmla="*/ 479746 h 485775"/>
                <a:gd name="connsiteX3" fmla="*/ 26788 w 523875"/>
                <a:gd name="connsiteY3" fmla="*/ 485775 h 485775"/>
                <a:gd name="connsiteX4" fmla="*/ 59621 w 523875"/>
                <a:gd name="connsiteY4" fmla="*/ 472869 h 485775"/>
                <a:gd name="connsiteX5" fmla="*/ 116047 w 523875"/>
                <a:gd name="connsiteY5" fmla="*/ 446999 h 485775"/>
                <a:gd name="connsiteX6" fmla="*/ 144431 w 523875"/>
                <a:gd name="connsiteY6" fmla="*/ 438702 h 485775"/>
                <a:gd name="connsiteX7" fmla="*/ 226651 w 523875"/>
                <a:gd name="connsiteY7" fmla="*/ 335080 h 485775"/>
                <a:gd name="connsiteX8" fmla="*/ 224498 w 523875"/>
                <a:gd name="connsiteY8" fmla="*/ 223276 h 485775"/>
                <a:gd name="connsiteX9" fmla="*/ 256607 w 523875"/>
                <a:gd name="connsiteY9" fmla="*/ 194348 h 485775"/>
                <a:gd name="connsiteX10" fmla="*/ 285725 w 523875"/>
                <a:gd name="connsiteY10" fmla="*/ 225838 h 485775"/>
                <a:gd name="connsiteX11" fmla="*/ 283477 w 523875"/>
                <a:gd name="connsiteY11" fmla="*/ 272539 h 485775"/>
                <a:gd name="connsiteX12" fmla="*/ 290583 w 523875"/>
                <a:gd name="connsiteY12" fmla="*/ 299437 h 485775"/>
                <a:gd name="connsiteX13" fmla="*/ 322292 w 523875"/>
                <a:gd name="connsiteY13" fmla="*/ 381486 h 485775"/>
                <a:gd name="connsiteX14" fmla="*/ 369183 w 523875"/>
                <a:gd name="connsiteY14" fmla="*/ 428225 h 485775"/>
                <a:gd name="connsiteX15" fmla="*/ 370421 w 523875"/>
                <a:gd name="connsiteY15" fmla="*/ 428225 h 485775"/>
                <a:gd name="connsiteX16" fmla="*/ 391862 w 523875"/>
                <a:gd name="connsiteY16" fmla="*/ 437664 h 485775"/>
                <a:gd name="connsiteX17" fmla="*/ 484207 w 523875"/>
                <a:gd name="connsiteY17" fmla="*/ 485375 h 485775"/>
                <a:gd name="connsiteX18" fmla="*/ 512001 w 523875"/>
                <a:gd name="connsiteY18" fmla="*/ 470278 h 485775"/>
                <a:gd name="connsiteX19" fmla="*/ 493046 w 523875"/>
                <a:gd name="connsiteY19" fmla="*/ 253241 h 485775"/>
                <a:gd name="connsiteX20" fmla="*/ 483140 w 523875"/>
                <a:gd name="connsiteY20" fmla="*/ 225028 h 485775"/>
                <a:gd name="connsiteX21" fmla="*/ 360944 w 523875"/>
                <a:gd name="connsiteY21" fmla="*/ 66751 h 485775"/>
                <a:gd name="connsiteX22" fmla="*/ 329273 w 523875"/>
                <a:gd name="connsiteY22" fmla="*/ 84611 h 485775"/>
                <a:gd name="connsiteX23" fmla="*/ 306166 w 523875"/>
                <a:gd name="connsiteY23" fmla="*/ 140275 h 485775"/>
                <a:gd name="connsiteX24" fmla="*/ 295317 w 523875"/>
                <a:gd name="connsiteY24" fmla="*/ 129407 h 485775"/>
                <a:gd name="connsiteX25" fmla="*/ 295317 w 523875"/>
                <a:gd name="connsiteY25" fmla="*/ 0 h 485775"/>
                <a:gd name="connsiteX26" fmla="*/ 276267 w 523875"/>
                <a:gd name="connsiteY26" fmla="*/ 0 h 485775"/>
                <a:gd name="connsiteX27" fmla="*/ 276267 w 523875"/>
                <a:gd name="connsiteY27" fmla="*/ 85725 h 485775"/>
                <a:gd name="connsiteX28" fmla="*/ 238167 w 523875"/>
                <a:gd name="connsiteY28" fmla="*/ 85725 h 485775"/>
                <a:gd name="connsiteX29" fmla="*/ 238167 w 523875"/>
                <a:gd name="connsiteY29" fmla="*/ 57150 h 485775"/>
                <a:gd name="connsiteX30" fmla="*/ 266742 w 523875"/>
                <a:gd name="connsiteY30" fmla="*/ 57150 h 485775"/>
                <a:gd name="connsiteX31" fmla="*/ 266742 w 523875"/>
                <a:gd name="connsiteY31" fmla="*/ 38100 h 485775"/>
                <a:gd name="connsiteX32" fmla="*/ 238167 w 523875"/>
                <a:gd name="connsiteY32" fmla="*/ 38100 h 485775"/>
                <a:gd name="connsiteX33" fmla="*/ 238167 w 523875"/>
                <a:gd name="connsiteY33" fmla="*/ 0 h 485775"/>
                <a:gd name="connsiteX34" fmla="*/ 219117 w 523875"/>
                <a:gd name="connsiteY34" fmla="*/ 0 h 485775"/>
                <a:gd name="connsiteX35" fmla="*/ 219117 w 523875"/>
                <a:gd name="connsiteY35" fmla="*/ 129407 h 485775"/>
                <a:gd name="connsiteX36" fmla="*/ 209382 w 523875"/>
                <a:gd name="connsiteY36" fmla="*/ 139141 h 485775"/>
                <a:gd name="connsiteX37" fmla="*/ 197876 w 523875"/>
                <a:gd name="connsiteY37" fmla="*/ 90811 h 485775"/>
                <a:gd name="connsiteX38" fmla="*/ 163910 w 523875"/>
                <a:gd name="connsiteY38" fmla="*/ 66780 h 485775"/>
                <a:gd name="connsiteX39" fmla="*/ 163634 w 523875"/>
                <a:gd name="connsiteY39" fmla="*/ 66808 h 485775"/>
                <a:gd name="connsiteX40" fmla="*/ 51096 w 523875"/>
                <a:gd name="connsiteY40" fmla="*/ 455819 h 485775"/>
                <a:gd name="connsiteX41" fmla="*/ 31055 w 523875"/>
                <a:gd name="connsiteY41" fmla="*/ 465382 h 485775"/>
                <a:gd name="connsiteX42" fmla="*/ 23464 w 523875"/>
                <a:gd name="connsiteY42" fmla="*/ 428625 h 485775"/>
                <a:gd name="connsiteX43" fmla="*/ 38142 w 523875"/>
                <a:gd name="connsiteY43" fmla="*/ 428625 h 485775"/>
                <a:gd name="connsiteX44" fmla="*/ 38142 w 523875"/>
                <a:gd name="connsiteY44" fmla="*/ 409575 h 485775"/>
                <a:gd name="connsiteX45" fmla="*/ 21254 w 523875"/>
                <a:gd name="connsiteY45" fmla="*/ 409575 h 485775"/>
                <a:gd name="connsiteX46" fmla="*/ 20635 w 523875"/>
                <a:gd name="connsiteY46" fmla="*/ 323850 h 485775"/>
                <a:gd name="connsiteX47" fmla="*/ 38142 w 523875"/>
                <a:gd name="connsiteY47" fmla="*/ 323850 h 485775"/>
                <a:gd name="connsiteX48" fmla="*/ 38142 w 523875"/>
                <a:gd name="connsiteY48" fmla="*/ 304800 h 485775"/>
                <a:gd name="connsiteX49" fmla="*/ 22711 w 523875"/>
                <a:gd name="connsiteY49" fmla="*/ 304800 h 485775"/>
                <a:gd name="connsiteX50" fmla="*/ 34027 w 523875"/>
                <a:gd name="connsiteY50" fmla="*/ 252165 h 485775"/>
                <a:gd name="connsiteX51" fmla="*/ 102112 w 523875"/>
                <a:gd name="connsiteY51" fmla="*/ 432178 h 485775"/>
                <a:gd name="connsiteX52" fmla="*/ 51096 w 523875"/>
                <a:gd name="connsiteY52" fmla="*/ 455819 h 485775"/>
                <a:gd name="connsiteX53" fmla="*/ 140069 w 523875"/>
                <a:gd name="connsiteY53" fmla="*/ 420157 h 485775"/>
                <a:gd name="connsiteX54" fmla="*/ 120257 w 523875"/>
                <a:gd name="connsiteY54" fmla="*/ 425387 h 485775"/>
                <a:gd name="connsiteX55" fmla="*/ 54611 w 523875"/>
                <a:gd name="connsiteY55" fmla="*/ 255156 h 485775"/>
                <a:gd name="connsiteX56" fmla="*/ 110798 w 523875"/>
                <a:gd name="connsiteY56" fmla="*/ 294599 h 485775"/>
                <a:gd name="connsiteX57" fmla="*/ 210001 w 523875"/>
                <a:gd name="connsiteY57" fmla="*/ 314077 h 485775"/>
                <a:gd name="connsiteX58" fmla="*/ 207906 w 523875"/>
                <a:gd name="connsiteY58" fmla="*/ 331680 h 485775"/>
                <a:gd name="connsiteX59" fmla="*/ 140069 w 523875"/>
                <a:gd name="connsiteY59" fmla="*/ 420157 h 485775"/>
                <a:gd name="connsiteX60" fmla="*/ 496228 w 523875"/>
                <a:gd name="connsiteY60" fmla="*/ 459591 h 485775"/>
                <a:gd name="connsiteX61" fmla="*/ 484207 w 523875"/>
                <a:gd name="connsiteY61" fmla="*/ 466325 h 485775"/>
                <a:gd name="connsiteX62" fmla="*/ 406131 w 523875"/>
                <a:gd name="connsiteY62" fmla="*/ 425034 h 485775"/>
                <a:gd name="connsiteX63" fmla="*/ 397044 w 523875"/>
                <a:gd name="connsiteY63" fmla="*/ 417214 h 485775"/>
                <a:gd name="connsiteX64" fmla="*/ 492227 w 523875"/>
                <a:gd name="connsiteY64" fmla="*/ 318192 h 485775"/>
                <a:gd name="connsiteX65" fmla="*/ 496228 w 523875"/>
                <a:gd name="connsiteY65" fmla="*/ 459591 h 485775"/>
                <a:gd name="connsiteX66" fmla="*/ 346371 w 523875"/>
                <a:gd name="connsiteY66" fmla="*/ 93002 h 485775"/>
                <a:gd name="connsiteX67" fmla="*/ 358382 w 523875"/>
                <a:gd name="connsiteY67" fmla="*/ 85696 h 485775"/>
                <a:gd name="connsiteX68" fmla="*/ 359696 w 523875"/>
                <a:gd name="connsiteY68" fmla="*/ 85754 h 485775"/>
                <a:gd name="connsiteX69" fmla="*/ 465071 w 523875"/>
                <a:gd name="connsiteY69" fmla="*/ 231048 h 485775"/>
                <a:gd name="connsiteX70" fmla="*/ 475358 w 523875"/>
                <a:gd name="connsiteY70" fmla="*/ 260309 h 485775"/>
                <a:gd name="connsiteX71" fmla="*/ 485645 w 523875"/>
                <a:gd name="connsiteY71" fmla="*/ 291941 h 485775"/>
                <a:gd name="connsiteX72" fmla="*/ 369078 w 523875"/>
                <a:gd name="connsiteY72" fmla="*/ 409156 h 485775"/>
                <a:gd name="connsiteX73" fmla="*/ 341332 w 523875"/>
                <a:gd name="connsiteY73" fmla="*/ 380590 h 485775"/>
                <a:gd name="connsiteX74" fmla="*/ 307375 w 523875"/>
                <a:gd name="connsiteY74" fmla="*/ 290427 h 485775"/>
                <a:gd name="connsiteX75" fmla="*/ 302527 w 523875"/>
                <a:gd name="connsiteY75" fmla="*/ 271872 h 485775"/>
                <a:gd name="connsiteX76" fmla="*/ 346371 w 523875"/>
                <a:gd name="connsiteY76" fmla="*/ 93002 h 485775"/>
                <a:gd name="connsiteX77" fmla="*/ 235376 w 523875"/>
                <a:gd name="connsiteY77" fmla="*/ 140084 h 485775"/>
                <a:gd name="connsiteX78" fmla="*/ 238167 w 523875"/>
                <a:gd name="connsiteY78" fmla="*/ 133350 h 485775"/>
                <a:gd name="connsiteX79" fmla="*/ 238167 w 523875"/>
                <a:gd name="connsiteY79" fmla="*/ 104775 h 485775"/>
                <a:gd name="connsiteX80" fmla="*/ 276267 w 523875"/>
                <a:gd name="connsiteY80" fmla="*/ 104775 h 485775"/>
                <a:gd name="connsiteX81" fmla="*/ 276267 w 523875"/>
                <a:gd name="connsiteY81" fmla="*/ 133350 h 485775"/>
                <a:gd name="connsiteX82" fmla="*/ 279058 w 523875"/>
                <a:gd name="connsiteY82" fmla="*/ 140084 h 485775"/>
                <a:gd name="connsiteX83" fmla="*/ 281848 w 523875"/>
                <a:gd name="connsiteY83" fmla="*/ 142875 h 485775"/>
                <a:gd name="connsiteX84" fmla="*/ 269533 w 523875"/>
                <a:gd name="connsiteY84" fmla="*/ 155191 h 485775"/>
                <a:gd name="connsiteX85" fmla="*/ 283001 w 523875"/>
                <a:gd name="connsiteY85" fmla="*/ 168659 h 485775"/>
                <a:gd name="connsiteX86" fmla="*/ 295317 w 523875"/>
                <a:gd name="connsiteY86" fmla="*/ 156343 h 485775"/>
                <a:gd name="connsiteX87" fmla="*/ 299594 w 523875"/>
                <a:gd name="connsiteY87" fmla="*/ 160620 h 485775"/>
                <a:gd name="connsiteX88" fmla="*/ 289507 w 523875"/>
                <a:gd name="connsiteY88" fmla="*/ 201854 h 485775"/>
                <a:gd name="connsiteX89" fmla="*/ 264218 w 523875"/>
                <a:gd name="connsiteY89" fmla="*/ 174508 h 485775"/>
                <a:gd name="connsiteX90" fmla="*/ 250845 w 523875"/>
                <a:gd name="connsiteY90" fmla="*/ 173907 h 485775"/>
                <a:gd name="connsiteX91" fmla="*/ 247539 w 523875"/>
                <a:gd name="connsiteY91" fmla="*/ 176879 h 485775"/>
                <a:gd name="connsiteX92" fmla="*/ 235376 w 523875"/>
                <a:gd name="connsiteY92" fmla="*/ 164716 h 485775"/>
                <a:gd name="connsiteX93" fmla="*/ 221908 w 523875"/>
                <a:gd name="connsiteY93" fmla="*/ 178184 h 485775"/>
                <a:gd name="connsiteX94" fmla="*/ 233366 w 523875"/>
                <a:gd name="connsiteY94" fmla="*/ 189643 h 485775"/>
                <a:gd name="connsiteX95" fmla="*/ 221127 w 523875"/>
                <a:gd name="connsiteY95" fmla="*/ 200673 h 485775"/>
                <a:gd name="connsiteX96" fmla="*/ 214021 w 523875"/>
                <a:gd name="connsiteY96" fmla="*/ 161439 h 485775"/>
                <a:gd name="connsiteX97" fmla="*/ 235376 w 523875"/>
                <a:gd name="connsiteY97" fmla="*/ 140084 h 485775"/>
                <a:gd name="connsiteX98" fmla="*/ 165739 w 523875"/>
                <a:gd name="connsiteY98" fmla="*/ 85744 h 485775"/>
                <a:gd name="connsiteX99" fmla="*/ 179426 w 523875"/>
                <a:gd name="connsiteY99" fmla="*/ 95574 h 485775"/>
                <a:gd name="connsiteX100" fmla="*/ 210716 w 523875"/>
                <a:gd name="connsiteY100" fmla="*/ 295008 h 485775"/>
                <a:gd name="connsiteX101" fmla="*/ 117885 w 523875"/>
                <a:gd name="connsiteY101" fmla="*/ 276911 h 485775"/>
                <a:gd name="connsiteX102" fmla="*/ 46771 w 523875"/>
                <a:gd name="connsiteY102" fmla="*/ 219180 h 485775"/>
                <a:gd name="connsiteX103" fmla="*/ 165529 w 523875"/>
                <a:gd name="connsiteY103" fmla="*/ 85773 h 485775"/>
                <a:gd name="connsiteX104" fmla="*/ 164586 w 523875"/>
                <a:gd name="connsiteY104" fmla="*/ 76295 h 485775"/>
                <a:gd name="connsiteX105" fmla="*/ 165739 w 523875"/>
                <a:gd name="connsiteY105" fmla="*/ 85744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523875" h="485775">
                  <a:moveTo>
                    <a:pt x="163634" y="66808"/>
                  </a:moveTo>
                  <a:cubicBezTo>
                    <a:pt x="111951" y="71952"/>
                    <a:pt x="73813" y="113538"/>
                    <a:pt x="27645" y="215132"/>
                  </a:cubicBezTo>
                  <a:cubicBezTo>
                    <a:pt x="-18294" y="316192"/>
                    <a:pt x="4004" y="459800"/>
                    <a:pt x="16844" y="479746"/>
                  </a:cubicBezTo>
                  <a:cubicBezTo>
                    <a:pt x="20054" y="484727"/>
                    <a:pt x="24016" y="485775"/>
                    <a:pt x="26788" y="485775"/>
                  </a:cubicBezTo>
                  <a:cubicBezTo>
                    <a:pt x="33798" y="485775"/>
                    <a:pt x="42971" y="481194"/>
                    <a:pt x="59621" y="472869"/>
                  </a:cubicBezTo>
                  <a:cubicBezTo>
                    <a:pt x="73537" y="465906"/>
                    <a:pt x="92606" y="456381"/>
                    <a:pt x="116047" y="446999"/>
                  </a:cubicBezTo>
                  <a:cubicBezTo>
                    <a:pt x="125781" y="443103"/>
                    <a:pt x="135268" y="440865"/>
                    <a:pt x="144431" y="438702"/>
                  </a:cubicBezTo>
                  <a:cubicBezTo>
                    <a:pt x="179960" y="430340"/>
                    <a:pt x="210649" y="423110"/>
                    <a:pt x="226651" y="335080"/>
                  </a:cubicBezTo>
                  <a:cubicBezTo>
                    <a:pt x="232214" y="304467"/>
                    <a:pt x="229918" y="263690"/>
                    <a:pt x="224498" y="223276"/>
                  </a:cubicBezTo>
                  <a:lnTo>
                    <a:pt x="256607" y="194348"/>
                  </a:lnTo>
                  <a:lnTo>
                    <a:pt x="285725" y="225838"/>
                  </a:lnTo>
                  <a:cubicBezTo>
                    <a:pt x="283849" y="241097"/>
                    <a:pt x="282934" y="256765"/>
                    <a:pt x="283477" y="272539"/>
                  </a:cubicBezTo>
                  <a:cubicBezTo>
                    <a:pt x="283811" y="282092"/>
                    <a:pt x="286259" y="291398"/>
                    <a:pt x="290583" y="299437"/>
                  </a:cubicBezTo>
                  <a:cubicBezTo>
                    <a:pt x="310433" y="336452"/>
                    <a:pt x="322282" y="366789"/>
                    <a:pt x="322292" y="381486"/>
                  </a:cubicBezTo>
                  <a:cubicBezTo>
                    <a:pt x="322377" y="407260"/>
                    <a:pt x="343409" y="428225"/>
                    <a:pt x="369183" y="428225"/>
                  </a:cubicBezTo>
                  <a:lnTo>
                    <a:pt x="370421" y="428225"/>
                  </a:lnTo>
                  <a:cubicBezTo>
                    <a:pt x="378746" y="428225"/>
                    <a:pt x="386557" y="431663"/>
                    <a:pt x="391862" y="437664"/>
                  </a:cubicBezTo>
                  <a:cubicBezTo>
                    <a:pt x="407636" y="455486"/>
                    <a:pt x="440611" y="485375"/>
                    <a:pt x="484207" y="485375"/>
                  </a:cubicBezTo>
                  <a:cubicBezTo>
                    <a:pt x="495704" y="485375"/>
                    <a:pt x="505314" y="480155"/>
                    <a:pt x="512001" y="470278"/>
                  </a:cubicBezTo>
                  <a:cubicBezTo>
                    <a:pt x="541824" y="426225"/>
                    <a:pt x="507905" y="290370"/>
                    <a:pt x="493046" y="253241"/>
                  </a:cubicBezTo>
                  <a:cubicBezTo>
                    <a:pt x="490094" y="245859"/>
                    <a:pt x="486874" y="236201"/>
                    <a:pt x="483140" y="225028"/>
                  </a:cubicBezTo>
                  <a:cubicBezTo>
                    <a:pt x="464338" y="168716"/>
                    <a:pt x="432877" y="74466"/>
                    <a:pt x="360944" y="66751"/>
                  </a:cubicBezTo>
                  <a:cubicBezTo>
                    <a:pt x="347904" y="65599"/>
                    <a:pt x="335103" y="72752"/>
                    <a:pt x="329273" y="84611"/>
                  </a:cubicBezTo>
                  <a:cubicBezTo>
                    <a:pt x="323435" y="96479"/>
                    <a:pt x="314567" y="116062"/>
                    <a:pt x="306166" y="140275"/>
                  </a:cubicBezTo>
                  <a:lnTo>
                    <a:pt x="295317" y="129407"/>
                  </a:lnTo>
                  <a:lnTo>
                    <a:pt x="295317" y="0"/>
                  </a:lnTo>
                  <a:lnTo>
                    <a:pt x="276267" y="0"/>
                  </a:lnTo>
                  <a:lnTo>
                    <a:pt x="276267" y="85725"/>
                  </a:lnTo>
                  <a:lnTo>
                    <a:pt x="238167" y="85725"/>
                  </a:lnTo>
                  <a:lnTo>
                    <a:pt x="238167" y="57150"/>
                  </a:lnTo>
                  <a:lnTo>
                    <a:pt x="266742" y="57150"/>
                  </a:lnTo>
                  <a:lnTo>
                    <a:pt x="266742" y="38100"/>
                  </a:lnTo>
                  <a:lnTo>
                    <a:pt x="238167" y="38100"/>
                  </a:lnTo>
                  <a:lnTo>
                    <a:pt x="238167" y="0"/>
                  </a:lnTo>
                  <a:lnTo>
                    <a:pt x="219117" y="0"/>
                  </a:lnTo>
                  <a:lnTo>
                    <a:pt x="219117" y="129407"/>
                  </a:lnTo>
                  <a:lnTo>
                    <a:pt x="209382" y="139141"/>
                  </a:lnTo>
                  <a:cubicBezTo>
                    <a:pt x="205163" y="119853"/>
                    <a:pt x="201038" y="103089"/>
                    <a:pt x="197876" y="90811"/>
                  </a:cubicBezTo>
                  <a:cubicBezTo>
                    <a:pt x="193904" y="75438"/>
                    <a:pt x="179683" y="65361"/>
                    <a:pt x="163910" y="66780"/>
                  </a:cubicBezTo>
                  <a:cubicBezTo>
                    <a:pt x="163805" y="66799"/>
                    <a:pt x="163719" y="66799"/>
                    <a:pt x="163634" y="66808"/>
                  </a:cubicBezTo>
                  <a:close/>
                  <a:moveTo>
                    <a:pt x="51096" y="455819"/>
                  </a:moveTo>
                  <a:cubicBezTo>
                    <a:pt x="43600" y="459572"/>
                    <a:pt x="35913" y="463410"/>
                    <a:pt x="31055" y="465382"/>
                  </a:cubicBezTo>
                  <a:cubicBezTo>
                    <a:pt x="28750" y="458772"/>
                    <a:pt x="25845" y="445780"/>
                    <a:pt x="23464" y="428625"/>
                  </a:cubicBezTo>
                  <a:lnTo>
                    <a:pt x="38142" y="428625"/>
                  </a:lnTo>
                  <a:lnTo>
                    <a:pt x="38142" y="409575"/>
                  </a:lnTo>
                  <a:lnTo>
                    <a:pt x="21254" y="409575"/>
                  </a:lnTo>
                  <a:cubicBezTo>
                    <a:pt x="18911" y="384953"/>
                    <a:pt x="17977" y="354997"/>
                    <a:pt x="20635" y="323850"/>
                  </a:cubicBezTo>
                  <a:lnTo>
                    <a:pt x="38142" y="323850"/>
                  </a:lnTo>
                  <a:lnTo>
                    <a:pt x="38142" y="304800"/>
                  </a:lnTo>
                  <a:lnTo>
                    <a:pt x="22711" y="304800"/>
                  </a:lnTo>
                  <a:cubicBezTo>
                    <a:pt x="25073" y="287112"/>
                    <a:pt x="28741" y="269319"/>
                    <a:pt x="34027" y="252165"/>
                  </a:cubicBezTo>
                  <a:cubicBezTo>
                    <a:pt x="45590" y="296104"/>
                    <a:pt x="69879" y="378219"/>
                    <a:pt x="102112" y="432178"/>
                  </a:cubicBezTo>
                  <a:cubicBezTo>
                    <a:pt x="81185" y="440874"/>
                    <a:pt x="63907" y="449428"/>
                    <a:pt x="51096" y="455819"/>
                  </a:cubicBezTo>
                  <a:close/>
                  <a:moveTo>
                    <a:pt x="140069" y="420157"/>
                  </a:moveTo>
                  <a:cubicBezTo>
                    <a:pt x="133935" y="421605"/>
                    <a:pt x="127229" y="423234"/>
                    <a:pt x="120257" y="425387"/>
                  </a:cubicBezTo>
                  <a:cubicBezTo>
                    <a:pt x="90520" y="377133"/>
                    <a:pt x="66945" y="300542"/>
                    <a:pt x="54611" y="255156"/>
                  </a:cubicBezTo>
                  <a:cubicBezTo>
                    <a:pt x="71422" y="271367"/>
                    <a:pt x="90958" y="286664"/>
                    <a:pt x="110798" y="294599"/>
                  </a:cubicBezTo>
                  <a:cubicBezTo>
                    <a:pt x="148746" y="309782"/>
                    <a:pt x="191647" y="313268"/>
                    <a:pt x="210001" y="314077"/>
                  </a:cubicBezTo>
                  <a:cubicBezTo>
                    <a:pt x="209535" y="320240"/>
                    <a:pt x="208906" y="326212"/>
                    <a:pt x="207906" y="331680"/>
                  </a:cubicBezTo>
                  <a:cubicBezTo>
                    <a:pt x="194142" y="407422"/>
                    <a:pt x="172625" y="412490"/>
                    <a:pt x="140069" y="420157"/>
                  </a:cubicBezTo>
                  <a:close/>
                  <a:moveTo>
                    <a:pt x="496228" y="459591"/>
                  </a:moveTo>
                  <a:cubicBezTo>
                    <a:pt x="493075" y="464249"/>
                    <a:pt x="489370" y="466325"/>
                    <a:pt x="484207" y="466325"/>
                  </a:cubicBezTo>
                  <a:cubicBezTo>
                    <a:pt x="448079" y="466325"/>
                    <a:pt x="419780" y="440455"/>
                    <a:pt x="406131" y="425034"/>
                  </a:cubicBezTo>
                  <a:cubicBezTo>
                    <a:pt x="403454" y="422005"/>
                    <a:pt x="400368" y="419424"/>
                    <a:pt x="397044" y="417214"/>
                  </a:cubicBezTo>
                  <a:cubicBezTo>
                    <a:pt x="419885" y="404165"/>
                    <a:pt x="455813" y="376238"/>
                    <a:pt x="492227" y="318192"/>
                  </a:cubicBezTo>
                  <a:cubicBezTo>
                    <a:pt x="504143" y="370799"/>
                    <a:pt x="511849" y="436512"/>
                    <a:pt x="496228" y="459591"/>
                  </a:cubicBezTo>
                  <a:close/>
                  <a:moveTo>
                    <a:pt x="346371" y="93002"/>
                  </a:moveTo>
                  <a:cubicBezTo>
                    <a:pt x="348562" y="88535"/>
                    <a:pt x="353143" y="85696"/>
                    <a:pt x="358382" y="85696"/>
                  </a:cubicBezTo>
                  <a:cubicBezTo>
                    <a:pt x="358820" y="85696"/>
                    <a:pt x="359258" y="85715"/>
                    <a:pt x="359696" y="85754"/>
                  </a:cubicBezTo>
                  <a:cubicBezTo>
                    <a:pt x="418675" y="92088"/>
                    <a:pt x="447717" y="179070"/>
                    <a:pt x="465071" y="231048"/>
                  </a:cubicBezTo>
                  <a:cubicBezTo>
                    <a:pt x="468891" y="242516"/>
                    <a:pt x="472206" y="252413"/>
                    <a:pt x="475358" y="260309"/>
                  </a:cubicBezTo>
                  <a:cubicBezTo>
                    <a:pt x="478597" y="268395"/>
                    <a:pt x="482150" y="279321"/>
                    <a:pt x="485645" y="291941"/>
                  </a:cubicBezTo>
                  <a:cubicBezTo>
                    <a:pt x="431724" y="386248"/>
                    <a:pt x="376775" y="406708"/>
                    <a:pt x="369078" y="409156"/>
                  </a:cubicBezTo>
                  <a:cubicBezTo>
                    <a:pt x="353819" y="409099"/>
                    <a:pt x="341380" y="396678"/>
                    <a:pt x="341332" y="380590"/>
                  </a:cubicBezTo>
                  <a:cubicBezTo>
                    <a:pt x="341332" y="357245"/>
                    <a:pt x="320053" y="314077"/>
                    <a:pt x="307375" y="290427"/>
                  </a:cubicBezTo>
                  <a:cubicBezTo>
                    <a:pt x="304432" y="284940"/>
                    <a:pt x="302756" y="278521"/>
                    <a:pt x="302527" y="271872"/>
                  </a:cubicBezTo>
                  <a:cubicBezTo>
                    <a:pt x="299908" y="196158"/>
                    <a:pt x="332321" y="121568"/>
                    <a:pt x="346371" y="93002"/>
                  </a:cubicBezTo>
                  <a:close/>
                  <a:moveTo>
                    <a:pt x="235376" y="140084"/>
                  </a:moveTo>
                  <a:cubicBezTo>
                    <a:pt x="237167" y="138303"/>
                    <a:pt x="238167" y="135874"/>
                    <a:pt x="238167" y="133350"/>
                  </a:cubicBezTo>
                  <a:lnTo>
                    <a:pt x="238167" y="104775"/>
                  </a:lnTo>
                  <a:lnTo>
                    <a:pt x="276267" y="104775"/>
                  </a:lnTo>
                  <a:lnTo>
                    <a:pt x="276267" y="133350"/>
                  </a:lnTo>
                  <a:cubicBezTo>
                    <a:pt x="276267" y="135874"/>
                    <a:pt x="277267" y="138303"/>
                    <a:pt x="279058" y="140084"/>
                  </a:cubicBezTo>
                  <a:lnTo>
                    <a:pt x="281848" y="142875"/>
                  </a:lnTo>
                  <a:lnTo>
                    <a:pt x="269533" y="155191"/>
                  </a:lnTo>
                  <a:lnTo>
                    <a:pt x="283001" y="168659"/>
                  </a:lnTo>
                  <a:lnTo>
                    <a:pt x="295317" y="156343"/>
                  </a:lnTo>
                  <a:lnTo>
                    <a:pt x="299594" y="160620"/>
                  </a:lnTo>
                  <a:cubicBezTo>
                    <a:pt x="295755" y="173546"/>
                    <a:pt x="292269" y="187404"/>
                    <a:pt x="289507" y="201854"/>
                  </a:cubicBezTo>
                  <a:lnTo>
                    <a:pt x="264218" y="174508"/>
                  </a:lnTo>
                  <a:cubicBezTo>
                    <a:pt x="260674" y="170688"/>
                    <a:pt x="254712" y="170402"/>
                    <a:pt x="250845" y="173907"/>
                  </a:cubicBezTo>
                  <a:lnTo>
                    <a:pt x="247539" y="176879"/>
                  </a:lnTo>
                  <a:lnTo>
                    <a:pt x="235376" y="164716"/>
                  </a:lnTo>
                  <a:lnTo>
                    <a:pt x="221908" y="178184"/>
                  </a:lnTo>
                  <a:lnTo>
                    <a:pt x="233366" y="189643"/>
                  </a:lnTo>
                  <a:lnTo>
                    <a:pt x="221127" y="200673"/>
                  </a:lnTo>
                  <a:cubicBezTo>
                    <a:pt x="218945" y="187176"/>
                    <a:pt x="216536" y="173993"/>
                    <a:pt x="214021" y="161439"/>
                  </a:cubicBezTo>
                  <a:lnTo>
                    <a:pt x="235376" y="140084"/>
                  </a:lnTo>
                  <a:close/>
                  <a:moveTo>
                    <a:pt x="165739" y="85744"/>
                  </a:moveTo>
                  <a:cubicBezTo>
                    <a:pt x="171892" y="85115"/>
                    <a:pt x="177826" y="89373"/>
                    <a:pt x="179426" y="95574"/>
                  </a:cubicBezTo>
                  <a:cubicBezTo>
                    <a:pt x="187703" y="127616"/>
                    <a:pt x="210944" y="224314"/>
                    <a:pt x="210716" y="295008"/>
                  </a:cubicBezTo>
                  <a:cubicBezTo>
                    <a:pt x="193504" y="294199"/>
                    <a:pt x="152747" y="290855"/>
                    <a:pt x="117885" y="276911"/>
                  </a:cubicBezTo>
                  <a:cubicBezTo>
                    <a:pt x="90796" y="266071"/>
                    <a:pt x="63040" y="237801"/>
                    <a:pt x="46771" y="219180"/>
                  </a:cubicBezTo>
                  <a:cubicBezTo>
                    <a:pt x="88834" y="127654"/>
                    <a:pt x="122305" y="90068"/>
                    <a:pt x="165529" y="85773"/>
                  </a:cubicBezTo>
                  <a:lnTo>
                    <a:pt x="164586" y="76295"/>
                  </a:lnTo>
                  <a:lnTo>
                    <a:pt x="165739" y="8574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1" name="Freeform: Shape 3250">
              <a:extLst>
                <a:ext uri="{FF2B5EF4-FFF2-40B4-BE49-F238E27FC236}">
                  <a16:creationId xmlns:a16="http://schemas.microsoft.com/office/drawing/2014/main" id="{A41CE7B8-72FD-4A65-8EEF-530F074A64A0}"/>
                </a:ext>
              </a:extLst>
            </p:cNvPr>
            <p:cNvSpPr/>
            <p:nvPr/>
          </p:nvSpPr>
          <p:spPr>
            <a:xfrm>
              <a:off x="4973637" y="29591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2" name="Freeform: Shape 3251">
              <a:extLst>
                <a:ext uri="{FF2B5EF4-FFF2-40B4-BE49-F238E27FC236}">
                  <a16:creationId xmlns:a16="http://schemas.microsoft.com/office/drawing/2014/main" id="{E7240EBF-4763-43D8-AACF-703A4849FE9B}"/>
                </a:ext>
              </a:extLst>
            </p:cNvPr>
            <p:cNvSpPr/>
            <p:nvPr/>
          </p:nvSpPr>
          <p:spPr>
            <a:xfrm>
              <a:off x="4935537" y="29876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3" name="Freeform: Shape 3252">
              <a:extLst>
                <a:ext uri="{FF2B5EF4-FFF2-40B4-BE49-F238E27FC236}">
                  <a16:creationId xmlns:a16="http://schemas.microsoft.com/office/drawing/2014/main" id="{A267EFAC-3934-46FA-B1A8-A3677021BAA6}"/>
                </a:ext>
              </a:extLst>
            </p:cNvPr>
            <p:cNvSpPr/>
            <p:nvPr/>
          </p:nvSpPr>
          <p:spPr>
            <a:xfrm>
              <a:off x="4897437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4" name="Freeform: Shape 3253">
              <a:extLst>
                <a:ext uri="{FF2B5EF4-FFF2-40B4-BE49-F238E27FC236}">
                  <a16:creationId xmlns:a16="http://schemas.microsoft.com/office/drawing/2014/main" id="{F5D6D70F-A9B6-4C97-AE0E-7705C1B8181C}"/>
                </a:ext>
              </a:extLst>
            </p:cNvPr>
            <p:cNvSpPr/>
            <p:nvPr/>
          </p:nvSpPr>
          <p:spPr>
            <a:xfrm>
              <a:off x="4840287" y="3006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5" name="Freeform: Shape 3254">
              <a:extLst>
                <a:ext uri="{FF2B5EF4-FFF2-40B4-BE49-F238E27FC236}">
                  <a16:creationId xmlns:a16="http://schemas.microsoft.com/office/drawing/2014/main" id="{57575C9D-E9D5-4699-8F44-C4DD4338D0D4}"/>
                </a:ext>
              </a:extLst>
            </p:cNvPr>
            <p:cNvSpPr/>
            <p:nvPr/>
          </p:nvSpPr>
          <p:spPr>
            <a:xfrm>
              <a:off x="4754562" y="2549525"/>
              <a:ext cx="152400" cy="152400"/>
            </a:xfrm>
            <a:custGeom>
              <a:avLst/>
              <a:gdLst>
                <a:gd name="connsiteX0" fmla="*/ 29670 w 152400"/>
                <a:gd name="connsiteY0" fmla="*/ 109261 h 152400"/>
                <a:gd name="connsiteX1" fmla="*/ 21841 w 152400"/>
                <a:gd name="connsiteY1" fmla="*/ 117091 h 152400"/>
                <a:gd name="connsiteX2" fmla="*/ 35309 w 152400"/>
                <a:gd name="connsiteY2" fmla="*/ 130559 h 152400"/>
                <a:gd name="connsiteX3" fmla="*/ 43139 w 152400"/>
                <a:gd name="connsiteY3" fmla="*/ 122730 h 152400"/>
                <a:gd name="connsiteX4" fmla="*/ 66675 w 152400"/>
                <a:gd name="connsiteY4" fmla="*/ 132493 h 152400"/>
                <a:gd name="connsiteX5" fmla="*/ 66675 w 152400"/>
                <a:gd name="connsiteY5" fmla="*/ 152400 h 152400"/>
                <a:gd name="connsiteX6" fmla="*/ 85725 w 152400"/>
                <a:gd name="connsiteY6" fmla="*/ 152400 h 152400"/>
                <a:gd name="connsiteX7" fmla="*/ 85725 w 152400"/>
                <a:gd name="connsiteY7" fmla="*/ 132493 h 152400"/>
                <a:gd name="connsiteX8" fmla="*/ 109261 w 152400"/>
                <a:gd name="connsiteY8" fmla="*/ 122730 h 152400"/>
                <a:gd name="connsiteX9" fmla="*/ 117091 w 152400"/>
                <a:gd name="connsiteY9" fmla="*/ 130559 h 152400"/>
                <a:gd name="connsiteX10" fmla="*/ 130559 w 152400"/>
                <a:gd name="connsiteY10" fmla="*/ 117091 h 152400"/>
                <a:gd name="connsiteX11" fmla="*/ 122730 w 152400"/>
                <a:gd name="connsiteY11" fmla="*/ 109261 h 152400"/>
                <a:gd name="connsiteX12" fmla="*/ 132493 w 152400"/>
                <a:gd name="connsiteY12" fmla="*/ 85725 h 152400"/>
                <a:gd name="connsiteX13" fmla="*/ 152400 w 152400"/>
                <a:gd name="connsiteY13" fmla="*/ 85725 h 152400"/>
                <a:gd name="connsiteX14" fmla="*/ 152400 w 152400"/>
                <a:gd name="connsiteY14" fmla="*/ 66675 h 152400"/>
                <a:gd name="connsiteX15" fmla="*/ 132493 w 152400"/>
                <a:gd name="connsiteY15" fmla="*/ 66675 h 152400"/>
                <a:gd name="connsiteX16" fmla="*/ 122730 w 152400"/>
                <a:gd name="connsiteY16" fmla="*/ 43139 h 152400"/>
                <a:gd name="connsiteX17" fmla="*/ 130559 w 152400"/>
                <a:gd name="connsiteY17" fmla="*/ 35309 h 152400"/>
                <a:gd name="connsiteX18" fmla="*/ 117091 w 152400"/>
                <a:gd name="connsiteY18" fmla="*/ 21841 h 152400"/>
                <a:gd name="connsiteX19" fmla="*/ 109261 w 152400"/>
                <a:gd name="connsiteY19" fmla="*/ 29670 h 152400"/>
                <a:gd name="connsiteX20" fmla="*/ 85725 w 152400"/>
                <a:gd name="connsiteY20" fmla="*/ 19907 h 152400"/>
                <a:gd name="connsiteX21" fmla="*/ 85725 w 152400"/>
                <a:gd name="connsiteY21" fmla="*/ 0 h 152400"/>
                <a:gd name="connsiteX22" fmla="*/ 66675 w 152400"/>
                <a:gd name="connsiteY22" fmla="*/ 0 h 152400"/>
                <a:gd name="connsiteX23" fmla="*/ 66675 w 152400"/>
                <a:gd name="connsiteY23" fmla="*/ 19907 h 152400"/>
                <a:gd name="connsiteX24" fmla="*/ 43139 w 152400"/>
                <a:gd name="connsiteY24" fmla="*/ 29670 h 152400"/>
                <a:gd name="connsiteX25" fmla="*/ 35309 w 152400"/>
                <a:gd name="connsiteY25" fmla="*/ 21841 h 152400"/>
                <a:gd name="connsiteX26" fmla="*/ 21841 w 152400"/>
                <a:gd name="connsiteY26" fmla="*/ 35309 h 152400"/>
                <a:gd name="connsiteX27" fmla="*/ 29670 w 152400"/>
                <a:gd name="connsiteY27" fmla="*/ 43139 h 152400"/>
                <a:gd name="connsiteX28" fmla="*/ 19907 w 152400"/>
                <a:gd name="connsiteY28" fmla="*/ 66675 h 152400"/>
                <a:gd name="connsiteX29" fmla="*/ 0 w 152400"/>
                <a:gd name="connsiteY29" fmla="*/ 66675 h 152400"/>
                <a:gd name="connsiteX30" fmla="*/ 0 w 152400"/>
                <a:gd name="connsiteY30" fmla="*/ 85725 h 152400"/>
                <a:gd name="connsiteX31" fmla="*/ 19907 w 152400"/>
                <a:gd name="connsiteY31" fmla="*/ 85725 h 152400"/>
                <a:gd name="connsiteX32" fmla="*/ 29670 w 152400"/>
                <a:gd name="connsiteY32" fmla="*/ 109261 h 152400"/>
                <a:gd name="connsiteX33" fmla="*/ 38100 w 152400"/>
                <a:gd name="connsiteY33" fmla="*/ 76200 h 152400"/>
                <a:gd name="connsiteX34" fmla="*/ 76200 w 152400"/>
                <a:gd name="connsiteY34" fmla="*/ 38100 h 152400"/>
                <a:gd name="connsiteX35" fmla="*/ 114300 w 152400"/>
                <a:gd name="connsiteY35" fmla="*/ 76200 h 152400"/>
                <a:gd name="connsiteX36" fmla="*/ 76200 w 152400"/>
                <a:gd name="connsiteY36" fmla="*/ 114300 h 152400"/>
                <a:gd name="connsiteX37" fmla="*/ 381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29670" y="109261"/>
                  </a:move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close/>
                  <a:moveTo>
                    <a:pt x="38100" y="76200"/>
                  </a:move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6" name="Freeform: Shape 3255">
              <a:extLst>
                <a:ext uri="{FF2B5EF4-FFF2-40B4-BE49-F238E27FC236}">
                  <a16:creationId xmlns:a16="http://schemas.microsoft.com/office/drawing/2014/main" id="{DFD6738C-EEA2-4127-BECE-97206C8A103D}"/>
                </a:ext>
              </a:extLst>
            </p:cNvPr>
            <p:cNvSpPr/>
            <p:nvPr/>
          </p:nvSpPr>
          <p:spPr>
            <a:xfrm>
              <a:off x="4811712" y="260667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7" name="Freeform: Shape 3256">
              <a:extLst>
                <a:ext uri="{FF2B5EF4-FFF2-40B4-BE49-F238E27FC236}">
                  <a16:creationId xmlns:a16="http://schemas.microsoft.com/office/drawing/2014/main" id="{CBF1A6AD-6989-4CAC-8E3B-83A35AF42300}"/>
                </a:ext>
              </a:extLst>
            </p:cNvPr>
            <p:cNvSpPr/>
            <p:nvPr/>
          </p:nvSpPr>
          <p:spPr>
            <a:xfrm>
              <a:off x="4840287" y="26257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8" name="Freeform: Shape 3257">
              <a:extLst>
                <a:ext uri="{FF2B5EF4-FFF2-40B4-BE49-F238E27FC236}">
                  <a16:creationId xmlns:a16="http://schemas.microsoft.com/office/drawing/2014/main" id="{A6B267A9-7CAE-42F3-AC8E-2ABAEDA99E23}"/>
                </a:ext>
              </a:extLst>
            </p:cNvPr>
            <p:cNvSpPr/>
            <p:nvPr/>
          </p:nvSpPr>
          <p:spPr>
            <a:xfrm>
              <a:off x="4973799" y="2620943"/>
              <a:ext cx="19050" cy="19050"/>
            </a:xfrm>
            <a:custGeom>
              <a:avLst/>
              <a:gdLst>
                <a:gd name="connsiteX0" fmla="*/ 25365 w 19050"/>
                <a:gd name="connsiteY0" fmla="*/ 6810 h 19050"/>
                <a:gd name="connsiteX1" fmla="*/ 7572 w 19050"/>
                <a:gd name="connsiteY1" fmla="*/ 0 h 19050"/>
                <a:gd name="connsiteX2" fmla="*/ 0 w 19050"/>
                <a:gd name="connsiteY2" fmla="*/ 14583 h 19050"/>
                <a:gd name="connsiteX3" fmla="*/ 15326 w 19050"/>
                <a:gd name="connsiteY3" fmla="*/ 25898 h 19050"/>
                <a:gd name="connsiteX4" fmla="*/ 25365 w 19050"/>
                <a:gd name="connsiteY4" fmla="*/ 681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5365" y="6810"/>
                  </a:moveTo>
                  <a:lnTo>
                    <a:pt x="7572" y="0"/>
                  </a:lnTo>
                  <a:cubicBezTo>
                    <a:pt x="5258" y="6029"/>
                    <a:pt x="2781" y="10801"/>
                    <a:pt x="0" y="14583"/>
                  </a:cubicBezTo>
                  <a:lnTo>
                    <a:pt x="15326" y="25898"/>
                  </a:lnTo>
                  <a:cubicBezTo>
                    <a:pt x="19136" y="20717"/>
                    <a:pt x="22431" y="14478"/>
                    <a:pt x="25365" y="681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59" name="Freeform: Shape 3258">
              <a:extLst>
                <a:ext uri="{FF2B5EF4-FFF2-40B4-BE49-F238E27FC236}">
                  <a16:creationId xmlns:a16="http://schemas.microsoft.com/office/drawing/2014/main" id="{E99985A2-A32B-41B2-8B07-4E1F2DE75655}"/>
                </a:ext>
              </a:extLst>
            </p:cNvPr>
            <p:cNvSpPr/>
            <p:nvPr/>
          </p:nvSpPr>
          <p:spPr>
            <a:xfrm>
              <a:off x="4916773" y="2623382"/>
              <a:ext cx="19050" cy="19050"/>
            </a:xfrm>
            <a:custGeom>
              <a:avLst/>
              <a:gdLst>
                <a:gd name="connsiteX0" fmla="*/ 25003 w 19050"/>
                <a:gd name="connsiteY0" fmla="*/ 14211 h 19050"/>
                <a:gd name="connsiteX1" fmla="*/ 18469 w 19050"/>
                <a:gd name="connsiteY1" fmla="*/ 0 h 19050"/>
                <a:gd name="connsiteX2" fmla="*/ 9239 w 19050"/>
                <a:gd name="connsiteY2" fmla="*/ 2343 h 19050"/>
                <a:gd name="connsiteX3" fmla="*/ 0 w 19050"/>
                <a:gd name="connsiteY3" fmla="*/ 4658 h 19050"/>
                <a:gd name="connsiteX4" fmla="*/ 9334 w 19050"/>
                <a:gd name="connsiteY4" fmla="*/ 25041 h 19050"/>
                <a:gd name="connsiteX5" fmla="*/ 25003 w 19050"/>
                <a:gd name="connsiteY5" fmla="*/ 142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19050">
                  <a:moveTo>
                    <a:pt x="25003" y="14211"/>
                  </a:moveTo>
                  <a:cubicBezTo>
                    <a:pt x="20460" y="7639"/>
                    <a:pt x="18488" y="76"/>
                    <a:pt x="18469" y="0"/>
                  </a:cubicBezTo>
                  <a:lnTo>
                    <a:pt x="9239" y="2343"/>
                  </a:lnTo>
                  <a:lnTo>
                    <a:pt x="0" y="4658"/>
                  </a:lnTo>
                  <a:cubicBezTo>
                    <a:pt x="276" y="5763"/>
                    <a:pt x="2877" y="15697"/>
                    <a:pt x="9334" y="25041"/>
                  </a:cubicBezTo>
                  <a:lnTo>
                    <a:pt x="25003" y="142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0" name="Freeform: Shape 3259">
              <a:extLst>
                <a:ext uri="{FF2B5EF4-FFF2-40B4-BE49-F238E27FC236}">
                  <a16:creationId xmlns:a16="http://schemas.microsoft.com/office/drawing/2014/main" id="{5AC2A150-4F8A-4BA4-B03E-23401064FE5A}"/>
                </a:ext>
              </a:extLst>
            </p:cNvPr>
            <p:cNvSpPr/>
            <p:nvPr/>
          </p:nvSpPr>
          <p:spPr>
            <a:xfrm>
              <a:off x="4945557" y="2644461"/>
              <a:ext cx="19050" cy="19050"/>
            </a:xfrm>
            <a:custGeom>
              <a:avLst/>
              <a:gdLst>
                <a:gd name="connsiteX0" fmla="*/ 21574 w 19050"/>
                <a:gd name="connsiteY0" fmla="*/ 18869 h 19050"/>
                <a:gd name="connsiteX1" fmla="*/ 25308 w 19050"/>
                <a:gd name="connsiteY1" fmla="*/ 17421 h 19050"/>
                <a:gd name="connsiteX2" fmla="*/ 17593 w 19050"/>
                <a:gd name="connsiteY2" fmla="*/ 0 h 19050"/>
                <a:gd name="connsiteX3" fmla="*/ 15535 w 19050"/>
                <a:gd name="connsiteY3" fmla="*/ 800 h 19050"/>
                <a:gd name="connsiteX4" fmla="*/ 9696 w 19050"/>
                <a:gd name="connsiteY4" fmla="*/ 1838 h 19050"/>
                <a:gd name="connsiteX5" fmla="*/ 5839 w 19050"/>
                <a:gd name="connsiteY5" fmla="*/ 1248 h 19050"/>
                <a:gd name="connsiteX6" fmla="*/ 0 w 19050"/>
                <a:gd name="connsiteY6" fmla="*/ 19374 h 19050"/>
                <a:gd name="connsiteX7" fmla="*/ 9658 w 19050"/>
                <a:gd name="connsiteY7" fmla="*/ 20888 h 19050"/>
                <a:gd name="connsiteX8" fmla="*/ 21574 w 19050"/>
                <a:gd name="connsiteY8" fmla="*/ 1886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21574" y="18869"/>
                  </a:moveTo>
                  <a:cubicBezTo>
                    <a:pt x="22860" y="18440"/>
                    <a:pt x="24108" y="17955"/>
                    <a:pt x="25308" y="17421"/>
                  </a:cubicBezTo>
                  <a:lnTo>
                    <a:pt x="17593" y="0"/>
                  </a:lnTo>
                  <a:cubicBezTo>
                    <a:pt x="16926" y="295"/>
                    <a:pt x="16231" y="572"/>
                    <a:pt x="15535" y="800"/>
                  </a:cubicBezTo>
                  <a:cubicBezTo>
                    <a:pt x="13468" y="1495"/>
                    <a:pt x="11506" y="1838"/>
                    <a:pt x="9696" y="1838"/>
                  </a:cubicBezTo>
                  <a:cubicBezTo>
                    <a:pt x="8496" y="1934"/>
                    <a:pt x="7087" y="1648"/>
                    <a:pt x="5839" y="1248"/>
                  </a:cubicBezTo>
                  <a:lnTo>
                    <a:pt x="0" y="19374"/>
                  </a:lnTo>
                  <a:cubicBezTo>
                    <a:pt x="3115" y="20374"/>
                    <a:pt x="6363" y="20888"/>
                    <a:pt x="9658" y="20888"/>
                  </a:cubicBezTo>
                  <a:cubicBezTo>
                    <a:pt x="13773" y="20688"/>
                    <a:pt x="17536" y="20222"/>
                    <a:pt x="21574" y="188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1" name="Freeform: Shape 3260">
              <a:extLst>
                <a:ext uri="{FF2B5EF4-FFF2-40B4-BE49-F238E27FC236}">
                  <a16:creationId xmlns:a16="http://schemas.microsoft.com/office/drawing/2014/main" id="{FBEDBDC0-ED6E-4DDD-977A-65952484DB5D}"/>
                </a:ext>
              </a:extLst>
            </p:cNvPr>
            <p:cNvSpPr/>
            <p:nvPr/>
          </p:nvSpPr>
          <p:spPr>
            <a:xfrm>
              <a:off x="4998621" y="2549525"/>
              <a:ext cx="19050" cy="19050"/>
            </a:xfrm>
            <a:custGeom>
              <a:avLst/>
              <a:gdLst>
                <a:gd name="connsiteX0" fmla="*/ 22793 w 19050"/>
                <a:gd name="connsiteY0" fmla="*/ 19050 h 19050"/>
                <a:gd name="connsiteX1" fmla="*/ 22641 w 19050"/>
                <a:gd name="connsiteY1" fmla="*/ 0 h 19050"/>
                <a:gd name="connsiteX2" fmla="*/ 0 w 19050"/>
                <a:gd name="connsiteY2" fmla="*/ 15831 h 19050"/>
                <a:gd name="connsiteX3" fmla="*/ 16916 w 19050"/>
                <a:gd name="connsiteY3" fmla="*/ 24584 h 19050"/>
                <a:gd name="connsiteX4" fmla="*/ 22793 w 1905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2793" y="19050"/>
                  </a:moveTo>
                  <a:lnTo>
                    <a:pt x="22641" y="0"/>
                  </a:lnTo>
                  <a:cubicBezTo>
                    <a:pt x="13049" y="0"/>
                    <a:pt x="5429" y="5334"/>
                    <a:pt x="0" y="15831"/>
                  </a:cubicBezTo>
                  <a:lnTo>
                    <a:pt x="16916" y="24584"/>
                  </a:lnTo>
                  <a:cubicBezTo>
                    <a:pt x="19774" y="19050"/>
                    <a:pt x="21717" y="19050"/>
                    <a:pt x="22793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2" name="Freeform: Shape 3261">
              <a:extLst>
                <a:ext uri="{FF2B5EF4-FFF2-40B4-BE49-F238E27FC236}">
                  <a16:creationId xmlns:a16="http://schemas.microsoft.com/office/drawing/2014/main" id="{D391B02F-2BD9-483D-AE48-335152A761A5}"/>
                </a:ext>
              </a:extLst>
            </p:cNvPr>
            <p:cNvSpPr/>
            <p:nvPr/>
          </p:nvSpPr>
          <p:spPr>
            <a:xfrm>
              <a:off x="5040312" y="2601274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3" name="Freeform: Shape 3262">
              <a:extLst>
                <a:ext uri="{FF2B5EF4-FFF2-40B4-BE49-F238E27FC236}">
                  <a16:creationId xmlns:a16="http://schemas.microsoft.com/office/drawing/2014/main" id="{E482D5AA-2171-4D31-A41E-B81D418D5A1B}"/>
                </a:ext>
              </a:extLst>
            </p:cNvPr>
            <p:cNvSpPr/>
            <p:nvPr/>
          </p:nvSpPr>
          <p:spPr>
            <a:xfrm>
              <a:off x="4986743" y="2585187"/>
              <a:ext cx="19050" cy="19050"/>
            </a:xfrm>
            <a:custGeom>
              <a:avLst/>
              <a:gdLst>
                <a:gd name="connsiteX0" fmla="*/ 20717 w 19050"/>
                <a:gd name="connsiteY0" fmla="*/ 14440 h 19050"/>
                <a:gd name="connsiteX1" fmla="*/ 23165 w 19050"/>
                <a:gd name="connsiteY1" fmla="*/ 4972 h 19050"/>
                <a:gd name="connsiteX2" fmla="*/ 4772 w 19050"/>
                <a:gd name="connsiteY2" fmla="*/ 0 h 19050"/>
                <a:gd name="connsiteX3" fmla="*/ 2248 w 19050"/>
                <a:gd name="connsiteY3" fmla="*/ 9773 h 19050"/>
                <a:gd name="connsiteX4" fmla="*/ 0 w 19050"/>
                <a:gd name="connsiteY4" fmla="*/ 18517 h 19050"/>
                <a:gd name="connsiteX5" fmla="*/ 18412 w 19050"/>
                <a:gd name="connsiteY5" fmla="*/ 23412 h 19050"/>
                <a:gd name="connsiteX6" fmla="*/ 20717 w 19050"/>
                <a:gd name="connsiteY6" fmla="*/ 1444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20717" y="14440"/>
                  </a:moveTo>
                  <a:cubicBezTo>
                    <a:pt x="21536" y="11201"/>
                    <a:pt x="22336" y="8030"/>
                    <a:pt x="23165" y="4972"/>
                  </a:cubicBezTo>
                  <a:lnTo>
                    <a:pt x="4772" y="0"/>
                  </a:lnTo>
                  <a:cubicBezTo>
                    <a:pt x="3924" y="3153"/>
                    <a:pt x="3096" y="6429"/>
                    <a:pt x="2248" y="9773"/>
                  </a:cubicBezTo>
                  <a:cubicBezTo>
                    <a:pt x="1514" y="12649"/>
                    <a:pt x="781" y="15583"/>
                    <a:pt x="0" y="18517"/>
                  </a:cubicBezTo>
                  <a:lnTo>
                    <a:pt x="18412" y="23412"/>
                  </a:lnTo>
                  <a:cubicBezTo>
                    <a:pt x="19212" y="20393"/>
                    <a:pt x="19974" y="17393"/>
                    <a:pt x="20717" y="1444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4" name="Freeform: Shape 3263">
              <a:extLst>
                <a:ext uri="{FF2B5EF4-FFF2-40B4-BE49-F238E27FC236}">
                  <a16:creationId xmlns:a16="http://schemas.microsoft.com/office/drawing/2014/main" id="{FEF3AB56-5E6A-45E6-8EAE-17749803C54B}"/>
                </a:ext>
              </a:extLst>
            </p:cNvPr>
            <p:cNvSpPr/>
            <p:nvPr/>
          </p:nvSpPr>
          <p:spPr>
            <a:xfrm>
              <a:off x="5031997" y="2558993"/>
              <a:ext cx="19050" cy="19050"/>
            </a:xfrm>
            <a:custGeom>
              <a:avLst/>
              <a:gdLst>
                <a:gd name="connsiteX0" fmla="*/ 24832 w 19050"/>
                <a:gd name="connsiteY0" fmla="*/ 20822 h 19050"/>
                <a:gd name="connsiteX1" fmla="*/ 13316 w 19050"/>
                <a:gd name="connsiteY1" fmla="*/ 0 h 19050"/>
                <a:gd name="connsiteX2" fmla="*/ 0 w 19050"/>
                <a:gd name="connsiteY2" fmla="*/ 13621 h 19050"/>
                <a:gd name="connsiteX3" fmla="*/ 6487 w 19050"/>
                <a:gd name="connsiteY3" fmla="*/ 25918 h 19050"/>
                <a:gd name="connsiteX4" fmla="*/ 24832 w 19050"/>
                <a:gd name="connsiteY4" fmla="*/ 2082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4832" y="20822"/>
                  </a:moveTo>
                  <a:cubicBezTo>
                    <a:pt x="22422" y="12125"/>
                    <a:pt x="18545" y="5124"/>
                    <a:pt x="13316" y="0"/>
                  </a:cubicBezTo>
                  <a:lnTo>
                    <a:pt x="0" y="13621"/>
                  </a:lnTo>
                  <a:cubicBezTo>
                    <a:pt x="2762" y="16326"/>
                    <a:pt x="5001" y="20574"/>
                    <a:pt x="6487" y="25918"/>
                  </a:cubicBezTo>
                  <a:lnTo>
                    <a:pt x="24832" y="2082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65" name="Graphic 1483">
            <a:extLst>
              <a:ext uri="{FF2B5EF4-FFF2-40B4-BE49-F238E27FC236}">
                <a16:creationId xmlns:a16="http://schemas.microsoft.com/office/drawing/2014/main" id="{50CB0B64-ADDD-4873-BC84-D5875B480017}"/>
              </a:ext>
            </a:extLst>
          </p:cNvPr>
          <p:cNvGrpSpPr/>
          <p:nvPr/>
        </p:nvGrpSpPr>
        <p:grpSpPr>
          <a:xfrm>
            <a:off x="4769266" y="3280500"/>
            <a:ext cx="720000" cy="720000"/>
            <a:chOff x="4735512" y="2530475"/>
            <a:chExt cx="609600" cy="609600"/>
          </a:xfrm>
        </p:grpSpPr>
        <p:sp>
          <p:nvSpPr>
            <p:cNvPr id="3266" name="Freeform: Shape 3265">
              <a:extLst>
                <a:ext uri="{FF2B5EF4-FFF2-40B4-BE49-F238E27FC236}">
                  <a16:creationId xmlns:a16="http://schemas.microsoft.com/office/drawing/2014/main" id="{2648AAC4-6866-48E7-9872-8590F2B902AA}"/>
                </a:ext>
              </a:extLst>
            </p:cNvPr>
            <p:cNvSpPr/>
            <p:nvPr/>
          </p:nvSpPr>
          <p:spPr>
            <a:xfrm>
              <a:off x="4916487" y="2730500"/>
              <a:ext cx="171450" cy="161925"/>
            </a:xfrm>
            <a:custGeom>
              <a:avLst/>
              <a:gdLst>
                <a:gd name="connsiteX0" fmla="*/ 104775 w 171450"/>
                <a:gd name="connsiteY0" fmla="*/ 0 h 161925"/>
                <a:gd name="connsiteX1" fmla="*/ 38100 w 171450"/>
                <a:gd name="connsiteY1" fmla="*/ 66675 h 161925"/>
                <a:gd name="connsiteX2" fmla="*/ 40977 w 171450"/>
                <a:gd name="connsiteY2" fmla="*/ 86011 h 161925"/>
                <a:gd name="connsiteX3" fmla="*/ 38100 w 171450"/>
                <a:gd name="connsiteY3" fmla="*/ 85725 h 161925"/>
                <a:gd name="connsiteX4" fmla="*/ 0 w 171450"/>
                <a:gd name="connsiteY4" fmla="*/ 123825 h 161925"/>
                <a:gd name="connsiteX5" fmla="*/ 38100 w 171450"/>
                <a:gd name="connsiteY5" fmla="*/ 161925 h 161925"/>
                <a:gd name="connsiteX6" fmla="*/ 75905 w 171450"/>
                <a:gd name="connsiteY6" fmla="*/ 126711 h 161925"/>
                <a:gd name="connsiteX7" fmla="*/ 104775 w 171450"/>
                <a:gd name="connsiteY7" fmla="*/ 133350 h 161925"/>
                <a:gd name="connsiteX8" fmla="*/ 171450 w 171450"/>
                <a:gd name="connsiteY8" fmla="*/ 66675 h 161925"/>
                <a:gd name="connsiteX9" fmla="*/ 104775 w 171450"/>
                <a:gd name="connsiteY9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61925">
                  <a:moveTo>
                    <a:pt x="104775" y="0"/>
                  </a:moveTo>
                  <a:cubicBezTo>
                    <a:pt x="67951" y="0"/>
                    <a:pt x="38100" y="29851"/>
                    <a:pt x="38100" y="66675"/>
                  </a:cubicBezTo>
                  <a:cubicBezTo>
                    <a:pt x="38100" y="73400"/>
                    <a:pt x="39119" y="79896"/>
                    <a:pt x="40977" y="86011"/>
                  </a:cubicBezTo>
                  <a:cubicBezTo>
                    <a:pt x="40005" y="85944"/>
                    <a:pt x="39081" y="85725"/>
                    <a:pt x="38100" y="85725"/>
                  </a:cubicBezTo>
                  <a:cubicBezTo>
                    <a:pt x="17059" y="85725"/>
                    <a:pt x="0" y="102784"/>
                    <a:pt x="0" y="123825"/>
                  </a:cubicBezTo>
                  <a:cubicBezTo>
                    <a:pt x="0" y="144866"/>
                    <a:pt x="17059" y="161925"/>
                    <a:pt x="38100" y="161925"/>
                  </a:cubicBezTo>
                  <a:cubicBezTo>
                    <a:pt x="58160" y="161925"/>
                    <a:pt x="74409" y="146380"/>
                    <a:pt x="75905" y="126711"/>
                  </a:cubicBezTo>
                  <a:cubicBezTo>
                    <a:pt x="84658" y="130921"/>
                    <a:pt x="94421" y="133350"/>
                    <a:pt x="104775" y="133350"/>
                  </a:cubicBezTo>
                  <a:cubicBezTo>
                    <a:pt x="141599" y="133350"/>
                    <a:pt x="171450" y="103499"/>
                    <a:pt x="171450" y="66675"/>
                  </a:cubicBezTo>
                  <a:cubicBezTo>
                    <a:pt x="171450" y="29851"/>
                    <a:pt x="141599" y="0"/>
                    <a:pt x="104775" y="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7" name="Freeform: Shape 3266">
              <a:extLst>
                <a:ext uri="{FF2B5EF4-FFF2-40B4-BE49-F238E27FC236}">
                  <a16:creationId xmlns:a16="http://schemas.microsoft.com/office/drawing/2014/main" id="{AC30D1B6-DBFD-4CFE-92BE-B658490B6F4C}"/>
                </a:ext>
              </a:extLst>
            </p:cNvPr>
            <p:cNvSpPr/>
            <p:nvPr/>
          </p:nvSpPr>
          <p:spPr>
            <a:xfrm>
              <a:off x="5049837" y="2692400"/>
              <a:ext cx="266700" cy="419100"/>
            </a:xfrm>
            <a:custGeom>
              <a:avLst/>
              <a:gdLst>
                <a:gd name="connsiteX0" fmla="*/ 266167 w 266700"/>
                <a:gd name="connsiteY0" fmla="*/ 354225 h 419100"/>
                <a:gd name="connsiteX1" fmla="*/ 256032 w 266700"/>
                <a:gd name="connsiteY1" fmla="*/ 279911 h 419100"/>
                <a:gd name="connsiteX2" fmla="*/ 256032 w 266700"/>
                <a:gd name="connsiteY2" fmla="*/ 139189 h 419100"/>
                <a:gd name="connsiteX3" fmla="*/ 256042 w 266700"/>
                <a:gd name="connsiteY3" fmla="*/ 139151 h 419100"/>
                <a:gd name="connsiteX4" fmla="*/ 133350 w 266700"/>
                <a:gd name="connsiteY4" fmla="*/ 0 h 419100"/>
                <a:gd name="connsiteX5" fmla="*/ 10659 w 266700"/>
                <a:gd name="connsiteY5" fmla="*/ 139151 h 419100"/>
                <a:gd name="connsiteX6" fmla="*/ 10668 w 266700"/>
                <a:gd name="connsiteY6" fmla="*/ 139189 h 419100"/>
                <a:gd name="connsiteX7" fmla="*/ 10668 w 266700"/>
                <a:gd name="connsiteY7" fmla="*/ 279911 h 419100"/>
                <a:gd name="connsiteX8" fmla="*/ 533 w 266700"/>
                <a:gd name="connsiteY8" fmla="*/ 354225 h 419100"/>
                <a:gd name="connsiteX9" fmla="*/ 57160 w 266700"/>
                <a:gd name="connsiteY9" fmla="*/ 419100 h 419100"/>
                <a:gd name="connsiteX10" fmla="*/ 133350 w 266700"/>
                <a:gd name="connsiteY10" fmla="*/ 419100 h 419100"/>
                <a:gd name="connsiteX11" fmla="*/ 209541 w 266700"/>
                <a:gd name="connsiteY11" fmla="*/ 419100 h 419100"/>
                <a:gd name="connsiteX12" fmla="*/ 266167 w 266700"/>
                <a:gd name="connsiteY12" fmla="*/ 35422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6700" h="419100">
                  <a:moveTo>
                    <a:pt x="266167" y="354225"/>
                  </a:moveTo>
                  <a:lnTo>
                    <a:pt x="256032" y="279911"/>
                  </a:lnTo>
                  <a:cubicBezTo>
                    <a:pt x="249669" y="233220"/>
                    <a:pt x="249669" y="185880"/>
                    <a:pt x="256032" y="139189"/>
                  </a:cubicBezTo>
                  <a:lnTo>
                    <a:pt x="256042" y="139151"/>
                  </a:lnTo>
                  <a:cubicBezTo>
                    <a:pt x="266071" y="65542"/>
                    <a:pt x="207636" y="0"/>
                    <a:pt x="133350" y="0"/>
                  </a:cubicBezTo>
                  <a:cubicBezTo>
                    <a:pt x="59065" y="0"/>
                    <a:pt x="629" y="65542"/>
                    <a:pt x="10659" y="139151"/>
                  </a:cubicBezTo>
                  <a:lnTo>
                    <a:pt x="10668" y="139189"/>
                  </a:lnTo>
                  <a:cubicBezTo>
                    <a:pt x="17031" y="185880"/>
                    <a:pt x="17031" y="233220"/>
                    <a:pt x="10668" y="279911"/>
                  </a:cubicBezTo>
                  <a:lnTo>
                    <a:pt x="533" y="354225"/>
                  </a:lnTo>
                  <a:cubicBezTo>
                    <a:pt x="-4143" y="388544"/>
                    <a:pt x="22527" y="419100"/>
                    <a:pt x="57160" y="419100"/>
                  </a:cubicBezTo>
                  <a:lnTo>
                    <a:pt x="133350" y="419100"/>
                  </a:lnTo>
                  <a:lnTo>
                    <a:pt x="209541" y="419100"/>
                  </a:lnTo>
                  <a:cubicBezTo>
                    <a:pt x="244173" y="419100"/>
                    <a:pt x="270843" y="388544"/>
                    <a:pt x="266167" y="354225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8" name="Freeform: Shape 3267">
              <a:extLst>
                <a:ext uri="{FF2B5EF4-FFF2-40B4-BE49-F238E27FC236}">
                  <a16:creationId xmlns:a16="http://schemas.microsoft.com/office/drawing/2014/main" id="{3CB91A1A-4434-4076-8386-6BD5B6340F48}"/>
                </a:ext>
              </a:extLst>
            </p:cNvPr>
            <p:cNvSpPr/>
            <p:nvPr/>
          </p:nvSpPr>
          <p:spPr>
            <a:xfrm>
              <a:off x="5049837" y="3038900"/>
              <a:ext cx="266700" cy="66675"/>
            </a:xfrm>
            <a:custGeom>
              <a:avLst/>
              <a:gdLst>
                <a:gd name="connsiteX0" fmla="*/ 265109 w 266700"/>
                <a:gd name="connsiteY0" fmla="*/ 0 h 66675"/>
                <a:gd name="connsiteX1" fmla="*/ 209541 w 266700"/>
                <a:gd name="connsiteY1" fmla="*/ 44025 h 66675"/>
                <a:gd name="connsiteX2" fmla="*/ 133350 w 266700"/>
                <a:gd name="connsiteY2" fmla="*/ 44025 h 66675"/>
                <a:gd name="connsiteX3" fmla="*/ 57160 w 266700"/>
                <a:gd name="connsiteY3" fmla="*/ 44025 h 66675"/>
                <a:gd name="connsiteX4" fmla="*/ 1591 w 266700"/>
                <a:gd name="connsiteY4" fmla="*/ 0 h 66675"/>
                <a:gd name="connsiteX5" fmla="*/ 533 w 266700"/>
                <a:gd name="connsiteY5" fmla="*/ 7734 h 66675"/>
                <a:gd name="connsiteX6" fmla="*/ 57160 w 266700"/>
                <a:gd name="connsiteY6" fmla="*/ 72600 h 66675"/>
                <a:gd name="connsiteX7" fmla="*/ 133350 w 266700"/>
                <a:gd name="connsiteY7" fmla="*/ 72600 h 66675"/>
                <a:gd name="connsiteX8" fmla="*/ 209541 w 266700"/>
                <a:gd name="connsiteY8" fmla="*/ 72600 h 66675"/>
                <a:gd name="connsiteX9" fmla="*/ 266167 w 266700"/>
                <a:gd name="connsiteY9" fmla="*/ 7725 h 66675"/>
                <a:gd name="connsiteX10" fmla="*/ 265109 w 266700"/>
                <a:gd name="connsiteY10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66675">
                  <a:moveTo>
                    <a:pt x="265109" y="0"/>
                  </a:moveTo>
                  <a:cubicBezTo>
                    <a:pt x="259223" y="24927"/>
                    <a:pt x="236896" y="44025"/>
                    <a:pt x="209541" y="44025"/>
                  </a:cubicBezTo>
                  <a:lnTo>
                    <a:pt x="133350" y="44025"/>
                  </a:lnTo>
                  <a:lnTo>
                    <a:pt x="57160" y="44025"/>
                  </a:lnTo>
                  <a:cubicBezTo>
                    <a:pt x="29804" y="44025"/>
                    <a:pt x="7477" y="24927"/>
                    <a:pt x="1591" y="0"/>
                  </a:cubicBezTo>
                  <a:lnTo>
                    <a:pt x="533" y="7734"/>
                  </a:lnTo>
                  <a:cubicBezTo>
                    <a:pt x="-4143" y="42043"/>
                    <a:pt x="22527" y="72600"/>
                    <a:pt x="57160" y="72600"/>
                  </a:cubicBezTo>
                  <a:lnTo>
                    <a:pt x="133350" y="72600"/>
                  </a:lnTo>
                  <a:lnTo>
                    <a:pt x="209541" y="72600"/>
                  </a:lnTo>
                  <a:cubicBezTo>
                    <a:pt x="244173" y="72600"/>
                    <a:pt x="270843" y="42043"/>
                    <a:pt x="266167" y="7725"/>
                  </a:cubicBezTo>
                  <a:lnTo>
                    <a:pt x="265109" y="0"/>
                  </a:lnTo>
                  <a:close/>
                </a:path>
              </a:pathLst>
            </a:custGeom>
            <a:solidFill>
              <a:srgbClr val="B0CB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69" name="Freeform: Shape 3268">
              <a:extLst>
                <a:ext uri="{FF2B5EF4-FFF2-40B4-BE49-F238E27FC236}">
                  <a16:creationId xmlns:a16="http://schemas.microsoft.com/office/drawing/2014/main" id="{FCBAC25F-C360-4F4B-B9CE-6934DBEC2355}"/>
                </a:ext>
              </a:extLst>
            </p:cNvPr>
            <p:cNvSpPr/>
            <p:nvPr/>
          </p:nvSpPr>
          <p:spPr>
            <a:xfrm>
              <a:off x="5053218" y="2797175"/>
              <a:ext cx="257175" cy="228600"/>
            </a:xfrm>
            <a:custGeom>
              <a:avLst/>
              <a:gdLst>
                <a:gd name="connsiteX0" fmla="*/ 7277 w 257175"/>
                <a:gd name="connsiteY0" fmla="*/ 34376 h 228600"/>
                <a:gd name="connsiteX1" fmla="*/ 7287 w 257175"/>
                <a:gd name="connsiteY1" fmla="*/ 34414 h 228600"/>
                <a:gd name="connsiteX2" fmla="*/ 7287 w 257175"/>
                <a:gd name="connsiteY2" fmla="*/ 175136 h 228600"/>
                <a:gd name="connsiteX3" fmla="*/ 0 w 257175"/>
                <a:gd name="connsiteY3" fmla="*/ 228600 h 228600"/>
                <a:gd name="connsiteX4" fmla="*/ 259947 w 257175"/>
                <a:gd name="connsiteY4" fmla="*/ 228600 h 228600"/>
                <a:gd name="connsiteX5" fmla="*/ 252660 w 257175"/>
                <a:gd name="connsiteY5" fmla="*/ 175136 h 228600"/>
                <a:gd name="connsiteX6" fmla="*/ 252660 w 257175"/>
                <a:gd name="connsiteY6" fmla="*/ 34414 h 228600"/>
                <a:gd name="connsiteX7" fmla="*/ 252670 w 257175"/>
                <a:gd name="connsiteY7" fmla="*/ 34376 h 228600"/>
                <a:gd name="connsiteX8" fmla="*/ 252279 w 257175"/>
                <a:gd name="connsiteY8" fmla="*/ 0 h 228600"/>
                <a:gd name="connsiteX9" fmla="*/ 7677 w 257175"/>
                <a:gd name="connsiteY9" fmla="*/ 0 h 228600"/>
                <a:gd name="connsiteX10" fmla="*/ 7277 w 257175"/>
                <a:gd name="connsiteY10" fmla="*/ 3437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175" h="228600">
                  <a:moveTo>
                    <a:pt x="7277" y="34376"/>
                  </a:moveTo>
                  <a:lnTo>
                    <a:pt x="7287" y="34414"/>
                  </a:lnTo>
                  <a:cubicBezTo>
                    <a:pt x="13649" y="81105"/>
                    <a:pt x="13649" y="128445"/>
                    <a:pt x="7287" y="175136"/>
                  </a:cubicBezTo>
                  <a:lnTo>
                    <a:pt x="0" y="228600"/>
                  </a:lnTo>
                  <a:lnTo>
                    <a:pt x="259947" y="228600"/>
                  </a:lnTo>
                  <a:lnTo>
                    <a:pt x="252660" y="175136"/>
                  </a:lnTo>
                  <a:cubicBezTo>
                    <a:pt x="246297" y="128445"/>
                    <a:pt x="246297" y="81105"/>
                    <a:pt x="252660" y="34414"/>
                  </a:cubicBezTo>
                  <a:lnTo>
                    <a:pt x="252670" y="34376"/>
                  </a:lnTo>
                  <a:cubicBezTo>
                    <a:pt x="254270" y="22622"/>
                    <a:pt x="253956" y="11116"/>
                    <a:pt x="252279" y="0"/>
                  </a:cubicBezTo>
                  <a:lnTo>
                    <a:pt x="7677" y="0"/>
                  </a:lnTo>
                  <a:cubicBezTo>
                    <a:pt x="5991" y="11116"/>
                    <a:pt x="5677" y="22612"/>
                    <a:pt x="7277" y="34376"/>
                  </a:cubicBezTo>
                  <a:close/>
                </a:path>
              </a:pathLst>
            </a:custGeom>
            <a:solidFill>
              <a:srgbClr val="FFC8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0" name="Freeform: Shape 3269">
              <a:extLst>
                <a:ext uri="{FF2B5EF4-FFF2-40B4-BE49-F238E27FC236}">
                  <a16:creationId xmlns:a16="http://schemas.microsoft.com/office/drawing/2014/main" id="{223085CD-C1AE-4C91-BE0D-0BCD3342348C}"/>
                </a:ext>
              </a:extLst>
            </p:cNvPr>
            <p:cNvSpPr/>
            <p:nvPr/>
          </p:nvSpPr>
          <p:spPr>
            <a:xfrm>
              <a:off x="4781927" y="2982334"/>
              <a:ext cx="285750" cy="57150"/>
            </a:xfrm>
            <a:custGeom>
              <a:avLst/>
              <a:gdLst>
                <a:gd name="connsiteX0" fmla="*/ 211026 w 285750"/>
                <a:gd name="connsiteY0" fmla="*/ 1235 h 57150"/>
                <a:gd name="connsiteX1" fmla="*/ 155124 w 285750"/>
                <a:gd name="connsiteY1" fmla="*/ 12418 h 57150"/>
                <a:gd name="connsiteX2" fmla="*/ 130626 w 285750"/>
                <a:gd name="connsiteY2" fmla="*/ 12418 h 57150"/>
                <a:gd name="connsiteX3" fmla="*/ 74724 w 285750"/>
                <a:gd name="connsiteY3" fmla="*/ 1235 h 57150"/>
                <a:gd name="connsiteX4" fmla="*/ 0 w 285750"/>
                <a:gd name="connsiteY4" fmla="*/ 62491 h 57150"/>
                <a:gd name="connsiteX5" fmla="*/ 285750 w 285750"/>
                <a:gd name="connsiteY5" fmla="*/ 62491 h 57150"/>
                <a:gd name="connsiteX6" fmla="*/ 211026 w 285750"/>
                <a:gd name="connsiteY6" fmla="*/ 123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57150">
                  <a:moveTo>
                    <a:pt x="211026" y="1235"/>
                  </a:moveTo>
                  <a:lnTo>
                    <a:pt x="155124" y="12418"/>
                  </a:lnTo>
                  <a:cubicBezTo>
                    <a:pt x="147037" y="14037"/>
                    <a:pt x="138713" y="14037"/>
                    <a:pt x="130626" y="12418"/>
                  </a:cubicBezTo>
                  <a:lnTo>
                    <a:pt x="74724" y="1235"/>
                  </a:lnTo>
                  <a:cubicBezTo>
                    <a:pt x="36062" y="-6499"/>
                    <a:pt x="0" y="23067"/>
                    <a:pt x="0" y="62491"/>
                  </a:cubicBezTo>
                  <a:lnTo>
                    <a:pt x="285750" y="62491"/>
                  </a:lnTo>
                  <a:cubicBezTo>
                    <a:pt x="285750" y="23067"/>
                    <a:pt x="249679" y="-6499"/>
                    <a:pt x="211026" y="1235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1" name="Freeform: Shape 3270">
              <a:extLst>
                <a:ext uri="{FF2B5EF4-FFF2-40B4-BE49-F238E27FC236}">
                  <a16:creationId xmlns:a16="http://schemas.microsoft.com/office/drawing/2014/main" id="{B5714C96-11D0-47BD-8A8B-069849B33E4A}"/>
                </a:ext>
              </a:extLst>
            </p:cNvPr>
            <p:cNvSpPr/>
            <p:nvPr/>
          </p:nvSpPr>
          <p:spPr>
            <a:xfrm>
              <a:off x="5153402" y="2625725"/>
              <a:ext cx="57150" cy="66675"/>
            </a:xfrm>
            <a:custGeom>
              <a:avLst/>
              <a:gdLst>
                <a:gd name="connsiteX0" fmla="*/ 0 w 57150"/>
                <a:gd name="connsiteY0" fmla="*/ 0 h 66675"/>
                <a:gd name="connsiteX1" fmla="*/ 0 w 57150"/>
                <a:gd name="connsiteY1" fmla="*/ 69494 h 66675"/>
                <a:gd name="connsiteX2" fmla="*/ 26137 w 57150"/>
                <a:gd name="connsiteY2" fmla="*/ 66675 h 66675"/>
                <a:gd name="connsiteX3" fmla="*/ 31013 w 57150"/>
                <a:gd name="connsiteY3" fmla="*/ 66675 h 66675"/>
                <a:gd name="connsiteX4" fmla="*/ 57150 w 57150"/>
                <a:gd name="connsiteY4" fmla="*/ 69494 h 66675"/>
                <a:gd name="connsiteX5" fmla="*/ 57150 w 57150"/>
                <a:gd name="connsiteY5" fmla="*/ 0 h 66675"/>
                <a:gd name="connsiteX6" fmla="*/ 0 w 57150"/>
                <a:gd name="connsiteY6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0" y="0"/>
                  </a:moveTo>
                  <a:lnTo>
                    <a:pt x="0" y="69494"/>
                  </a:lnTo>
                  <a:cubicBezTo>
                    <a:pt x="8401" y="67675"/>
                    <a:pt x="17135" y="66675"/>
                    <a:pt x="26137" y="66675"/>
                  </a:cubicBezTo>
                  <a:lnTo>
                    <a:pt x="31013" y="66675"/>
                  </a:lnTo>
                  <a:cubicBezTo>
                    <a:pt x="40015" y="66675"/>
                    <a:pt x="48739" y="67675"/>
                    <a:pt x="57150" y="69494"/>
                  </a:cubicBezTo>
                  <a:lnTo>
                    <a:pt x="571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2" name="Freeform: Shape 3271">
              <a:extLst>
                <a:ext uri="{FF2B5EF4-FFF2-40B4-BE49-F238E27FC236}">
                  <a16:creationId xmlns:a16="http://schemas.microsoft.com/office/drawing/2014/main" id="{12F2ED41-83EB-4EEE-B5C6-61B0FC147CFE}"/>
                </a:ext>
              </a:extLst>
            </p:cNvPr>
            <p:cNvSpPr/>
            <p:nvPr/>
          </p:nvSpPr>
          <p:spPr>
            <a:xfrm>
              <a:off x="5077202" y="2559050"/>
              <a:ext cx="152400" cy="66675"/>
            </a:xfrm>
            <a:custGeom>
              <a:avLst/>
              <a:gdLst>
                <a:gd name="connsiteX0" fmla="*/ 133350 w 152400"/>
                <a:gd name="connsiteY0" fmla="*/ 0 h 66675"/>
                <a:gd name="connsiteX1" fmla="*/ 19050 w 152400"/>
                <a:gd name="connsiteY1" fmla="*/ 0 h 66675"/>
                <a:gd name="connsiteX2" fmla="*/ 0 w 152400"/>
                <a:gd name="connsiteY2" fmla="*/ 19050 h 66675"/>
                <a:gd name="connsiteX3" fmla="*/ 0 w 152400"/>
                <a:gd name="connsiteY3" fmla="*/ 38100 h 66675"/>
                <a:gd name="connsiteX4" fmla="*/ 57150 w 152400"/>
                <a:gd name="connsiteY4" fmla="*/ 38100 h 66675"/>
                <a:gd name="connsiteX5" fmla="*/ 57150 w 152400"/>
                <a:gd name="connsiteY5" fmla="*/ 66675 h 66675"/>
                <a:gd name="connsiteX6" fmla="*/ 76200 w 152400"/>
                <a:gd name="connsiteY6" fmla="*/ 66675 h 66675"/>
                <a:gd name="connsiteX7" fmla="*/ 133350 w 152400"/>
                <a:gd name="connsiteY7" fmla="*/ 66675 h 66675"/>
                <a:gd name="connsiteX8" fmla="*/ 152400 w 152400"/>
                <a:gd name="connsiteY8" fmla="*/ 66675 h 66675"/>
                <a:gd name="connsiteX9" fmla="*/ 152400 w 152400"/>
                <a:gd name="connsiteY9" fmla="*/ 19050 h 66675"/>
                <a:gd name="connsiteX10" fmla="*/ 133350 w 152400"/>
                <a:gd name="connsiteY10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66675">
                  <a:moveTo>
                    <a:pt x="133350" y="0"/>
                  </a:moveTo>
                  <a:lnTo>
                    <a:pt x="19050" y="0"/>
                  </a:lnTo>
                  <a:cubicBezTo>
                    <a:pt x="8525" y="0"/>
                    <a:pt x="0" y="8525"/>
                    <a:pt x="0" y="19050"/>
                  </a:cubicBezTo>
                  <a:lnTo>
                    <a:pt x="0" y="38100"/>
                  </a:lnTo>
                  <a:lnTo>
                    <a:pt x="57150" y="38100"/>
                  </a:lnTo>
                  <a:lnTo>
                    <a:pt x="57150" y="66675"/>
                  </a:lnTo>
                  <a:lnTo>
                    <a:pt x="76200" y="66675"/>
                  </a:lnTo>
                  <a:lnTo>
                    <a:pt x="133350" y="66675"/>
                  </a:lnTo>
                  <a:lnTo>
                    <a:pt x="152400" y="66675"/>
                  </a:lnTo>
                  <a:lnTo>
                    <a:pt x="152400" y="19050"/>
                  </a:lnTo>
                  <a:cubicBezTo>
                    <a:pt x="152400" y="8525"/>
                    <a:pt x="143866" y="0"/>
                    <a:pt x="133350" y="0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3" name="Freeform: Shape 3272">
              <a:extLst>
                <a:ext uri="{FF2B5EF4-FFF2-40B4-BE49-F238E27FC236}">
                  <a16:creationId xmlns:a16="http://schemas.microsoft.com/office/drawing/2014/main" id="{524D932A-BD2A-44FA-896C-21EC6ABC4252}"/>
                </a:ext>
              </a:extLst>
            </p:cNvPr>
            <p:cNvSpPr/>
            <p:nvPr/>
          </p:nvSpPr>
          <p:spPr>
            <a:xfrm>
              <a:off x="4772402" y="3044825"/>
              <a:ext cx="295275" cy="66675"/>
            </a:xfrm>
            <a:custGeom>
              <a:avLst/>
              <a:gdLst>
                <a:gd name="connsiteX0" fmla="*/ 0 w 295275"/>
                <a:gd name="connsiteY0" fmla="*/ 0 h 66675"/>
                <a:gd name="connsiteX1" fmla="*/ 304800 w 295275"/>
                <a:gd name="connsiteY1" fmla="*/ 0 h 66675"/>
                <a:gd name="connsiteX2" fmla="*/ 304800 w 295275"/>
                <a:gd name="connsiteY2" fmla="*/ 66675 h 66675"/>
                <a:gd name="connsiteX3" fmla="*/ 0 w 29527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5" h="66675">
                  <a:moveTo>
                    <a:pt x="0" y="0"/>
                  </a:moveTo>
                  <a:lnTo>
                    <a:pt x="304800" y="0"/>
                  </a:lnTo>
                  <a:lnTo>
                    <a:pt x="30480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4" name="Freeform: Shape 3273">
              <a:extLst>
                <a:ext uri="{FF2B5EF4-FFF2-40B4-BE49-F238E27FC236}">
                  <a16:creationId xmlns:a16="http://schemas.microsoft.com/office/drawing/2014/main" id="{83A61981-9D59-4F94-A347-C660A0B93BFD}"/>
                </a:ext>
              </a:extLst>
            </p:cNvPr>
            <p:cNvSpPr/>
            <p:nvPr/>
          </p:nvSpPr>
          <p:spPr>
            <a:xfrm>
              <a:off x="4772402" y="284480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5" name="Freeform: Shape 3274">
              <a:extLst>
                <a:ext uri="{FF2B5EF4-FFF2-40B4-BE49-F238E27FC236}">
                  <a16:creationId xmlns:a16="http://schemas.microsoft.com/office/drawing/2014/main" id="{B7D53F84-87E2-4427-A10B-89BC4B1769B0}"/>
                </a:ext>
              </a:extLst>
            </p:cNvPr>
            <p:cNvSpPr/>
            <p:nvPr/>
          </p:nvSpPr>
          <p:spPr>
            <a:xfrm>
              <a:off x="4848602" y="273050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6" name="Freeform: Shape 3275">
              <a:extLst>
                <a:ext uri="{FF2B5EF4-FFF2-40B4-BE49-F238E27FC236}">
                  <a16:creationId xmlns:a16="http://schemas.microsoft.com/office/drawing/2014/main" id="{E1619778-EBA4-402A-9B7A-D2152DBED07E}"/>
                </a:ext>
              </a:extLst>
            </p:cNvPr>
            <p:cNvSpPr/>
            <p:nvPr/>
          </p:nvSpPr>
          <p:spPr>
            <a:xfrm>
              <a:off x="4829552" y="262572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7" name="Freeform: Shape 3276">
              <a:extLst>
                <a:ext uri="{FF2B5EF4-FFF2-40B4-BE49-F238E27FC236}">
                  <a16:creationId xmlns:a16="http://schemas.microsoft.com/office/drawing/2014/main" id="{5FB00147-CC89-4B9F-96D3-37EC1424270C}"/>
                </a:ext>
              </a:extLst>
            </p:cNvPr>
            <p:cNvSpPr/>
            <p:nvPr/>
          </p:nvSpPr>
          <p:spPr>
            <a:xfrm>
              <a:off x="5135562" y="2854325"/>
              <a:ext cx="95250" cy="95250"/>
            </a:xfrm>
            <a:custGeom>
              <a:avLst/>
              <a:gdLst>
                <a:gd name="connsiteX0" fmla="*/ 66675 w 95250"/>
                <a:gd name="connsiteY0" fmla="*/ 95250 h 95250"/>
                <a:gd name="connsiteX1" fmla="*/ 66675 w 95250"/>
                <a:gd name="connsiteY1" fmla="*/ 66675 h 95250"/>
                <a:gd name="connsiteX2" fmla="*/ 95250 w 95250"/>
                <a:gd name="connsiteY2" fmla="*/ 66675 h 95250"/>
                <a:gd name="connsiteX3" fmla="*/ 95250 w 95250"/>
                <a:gd name="connsiteY3" fmla="*/ 28575 h 95250"/>
                <a:gd name="connsiteX4" fmla="*/ 66675 w 95250"/>
                <a:gd name="connsiteY4" fmla="*/ 28575 h 95250"/>
                <a:gd name="connsiteX5" fmla="*/ 66675 w 95250"/>
                <a:gd name="connsiteY5" fmla="*/ 0 h 95250"/>
                <a:gd name="connsiteX6" fmla="*/ 28575 w 95250"/>
                <a:gd name="connsiteY6" fmla="*/ 0 h 95250"/>
                <a:gd name="connsiteX7" fmla="*/ 28575 w 95250"/>
                <a:gd name="connsiteY7" fmla="*/ 28575 h 95250"/>
                <a:gd name="connsiteX8" fmla="*/ 0 w 95250"/>
                <a:gd name="connsiteY8" fmla="*/ 28575 h 95250"/>
                <a:gd name="connsiteX9" fmla="*/ 0 w 95250"/>
                <a:gd name="connsiteY9" fmla="*/ 66675 h 95250"/>
                <a:gd name="connsiteX10" fmla="*/ 28575 w 95250"/>
                <a:gd name="connsiteY10" fmla="*/ 66675 h 95250"/>
                <a:gd name="connsiteX11" fmla="*/ 28575 w 95250"/>
                <a:gd name="connsiteY11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95250">
                  <a:moveTo>
                    <a:pt x="66675" y="95250"/>
                  </a:moveTo>
                  <a:lnTo>
                    <a:pt x="66675" y="66675"/>
                  </a:lnTo>
                  <a:lnTo>
                    <a:pt x="95250" y="66675"/>
                  </a:lnTo>
                  <a:lnTo>
                    <a:pt x="95250" y="28575"/>
                  </a:lnTo>
                  <a:lnTo>
                    <a:pt x="66675" y="28575"/>
                  </a:lnTo>
                  <a:lnTo>
                    <a:pt x="66675" y="0"/>
                  </a:lnTo>
                  <a:lnTo>
                    <a:pt x="28575" y="0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66675"/>
                  </a:lnTo>
                  <a:lnTo>
                    <a:pt x="28575" y="66675"/>
                  </a:lnTo>
                  <a:lnTo>
                    <a:pt x="28575" y="9525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8" name="Freeform: Shape 3277">
              <a:extLst>
                <a:ext uri="{FF2B5EF4-FFF2-40B4-BE49-F238E27FC236}">
                  <a16:creationId xmlns:a16="http://schemas.microsoft.com/office/drawing/2014/main" id="{DB055C13-1079-46CD-9436-37381696006E}"/>
                </a:ext>
              </a:extLst>
            </p:cNvPr>
            <p:cNvSpPr/>
            <p:nvPr/>
          </p:nvSpPr>
          <p:spPr>
            <a:xfrm>
              <a:off x="4772402" y="3111500"/>
              <a:ext cx="295275" cy="9525"/>
            </a:xfrm>
            <a:custGeom>
              <a:avLst/>
              <a:gdLst>
                <a:gd name="connsiteX0" fmla="*/ 0 w 295275"/>
                <a:gd name="connsiteY0" fmla="*/ 0 h 0"/>
                <a:gd name="connsiteX1" fmla="*/ 304800 w 2952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5275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79" name="Freeform: Shape 3278">
              <a:extLst>
                <a:ext uri="{FF2B5EF4-FFF2-40B4-BE49-F238E27FC236}">
                  <a16:creationId xmlns:a16="http://schemas.microsoft.com/office/drawing/2014/main" id="{7C5D5E22-BAAD-477C-AC68-855F7D609486}"/>
                </a:ext>
              </a:extLst>
            </p:cNvPr>
            <p:cNvSpPr/>
            <p:nvPr/>
          </p:nvSpPr>
          <p:spPr>
            <a:xfrm>
              <a:off x="4772402" y="3082925"/>
              <a:ext cx="295275" cy="28575"/>
            </a:xfrm>
            <a:custGeom>
              <a:avLst/>
              <a:gdLst>
                <a:gd name="connsiteX0" fmla="*/ 0 w 295275"/>
                <a:gd name="connsiteY0" fmla="*/ 0 h 28575"/>
                <a:gd name="connsiteX1" fmla="*/ 304800 w 295275"/>
                <a:gd name="connsiteY1" fmla="*/ 0 h 28575"/>
                <a:gd name="connsiteX2" fmla="*/ 304800 w 295275"/>
                <a:gd name="connsiteY2" fmla="*/ 28575 h 28575"/>
                <a:gd name="connsiteX3" fmla="*/ 0 w 295275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5" h="28575">
                  <a:moveTo>
                    <a:pt x="0" y="0"/>
                  </a:moveTo>
                  <a:lnTo>
                    <a:pt x="304800" y="0"/>
                  </a:lnTo>
                  <a:lnTo>
                    <a:pt x="30480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3977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0" name="Freeform: Shape 3279">
              <a:extLst>
                <a:ext uri="{FF2B5EF4-FFF2-40B4-BE49-F238E27FC236}">
                  <a16:creationId xmlns:a16="http://schemas.microsoft.com/office/drawing/2014/main" id="{BC756815-E459-4B8D-B75D-A0E32A420766}"/>
                </a:ext>
              </a:extLst>
            </p:cNvPr>
            <p:cNvSpPr/>
            <p:nvPr/>
          </p:nvSpPr>
          <p:spPr>
            <a:xfrm>
              <a:off x="5047425" y="2549525"/>
              <a:ext cx="276225" cy="571500"/>
            </a:xfrm>
            <a:custGeom>
              <a:avLst/>
              <a:gdLst>
                <a:gd name="connsiteX0" fmla="*/ 32587 w 276225"/>
                <a:gd name="connsiteY0" fmla="*/ 178584 h 571500"/>
                <a:gd name="connsiteX1" fmla="*/ 1174 w 276225"/>
                <a:gd name="connsiteY1" fmla="*/ 283035 h 571500"/>
                <a:gd name="connsiteX2" fmla="*/ 1212 w 276225"/>
                <a:gd name="connsiteY2" fmla="*/ 283350 h 571500"/>
                <a:gd name="connsiteX3" fmla="*/ 1212 w 276225"/>
                <a:gd name="connsiteY3" fmla="*/ 421500 h 571500"/>
                <a:gd name="connsiteX4" fmla="*/ 20090 w 276225"/>
                <a:gd name="connsiteY4" fmla="*/ 424082 h 571500"/>
                <a:gd name="connsiteX5" fmla="*/ 20128 w 276225"/>
                <a:gd name="connsiteY5" fmla="*/ 281045 h 571500"/>
                <a:gd name="connsiteX6" fmla="*/ 20090 w 276225"/>
                <a:gd name="connsiteY6" fmla="*/ 280740 h 571500"/>
                <a:gd name="connsiteX7" fmla="*/ 19385 w 276225"/>
                <a:gd name="connsiteY7" fmla="*/ 257175 h 571500"/>
                <a:gd name="connsiteX8" fmla="*/ 249709 w 276225"/>
                <a:gd name="connsiteY8" fmla="*/ 257175 h 571500"/>
                <a:gd name="connsiteX9" fmla="*/ 249043 w 276225"/>
                <a:gd name="connsiteY9" fmla="*/ 280502 h 571500"/>
                <a:gd name="connsiteX10" fmla="*/ 248995 w 276225"/>
                <a:gd name="connsiteY10" fmla="*/ 280778 h 571500"/>
                <a:gd name="connsiteX11" fmla="*/ 248995 w 276225"/>
                <a:gd name="connsiteY11" fmla="*/ 424072 h 571500"/>
                <a:gd name="connsiteX12" fmla="*/ 254824 w 276225"/>
                <a:gd name="connsiteY12" fmla="*/ 466725 h 571500"/>
                <a:gd name="connsiteX13" fmla="*/ 58352 w 276225"/>
                <a:gd name="connsiteY13" fmla="*/ 466725 h 571500"/>
                <a:gd name="connsiteX14" fmla="*/ 58352 w 276225"/>
                <a:gd name="connsiteY14" fmla="*/ 485775 h 571500"/>
                <a:gd name="connsiteX15" fmla="*/ 257415 w 276225"/>
                <a:gd name="connsiteY15" fmla="*/ 485775 h 571500"/>
                <a:gd name="connsiteX16" fmla="*/ 259139 w 276225"/>
                <a:gd name="connsiteY16" fmla="*/ 498396 h 571500"/>
                <a:gd name="connsiteX17" fmla="*/ 247833 w 276225"/>
                <a:gd name="connsiteY17" fmla="*/ 536143 h 571500"/>
                <a:gd name="connsiteX18" fmla="*/ 211952 w 276225"/>
                <a:gd name="connsiteY18" fmla="*/ 552450 h 571500"/>
                <a:gd name="connsiteX19" fmla="*/ 57143 w 276225"/>
                <a:gd name="connsiteY19" fmla="*/ 552450 h 571500"/>
                <a:gd name="connsiteX20" fmla="*/ 57143 w 276225"/>
                <a:gd name="connsiteY20" fmla="*/ 571500 h 571500"/>
                <a:gd name="connsiteX21" fmla="*/ 211952 w 276225"/>
                <a:gd name="connsiteY21" fmla="*/ 571500 h 571500"/>
                <a:gd name="connsiteX22" fmla="*/ 262178 w 276225"/>
                <a:gd name="connsiteY22" fmla="*/ 548669 h 571500"/>
                <a:gd name="connsiteX23" fmla="*/ 278018 w 276225"/>
                <a:gd name="connsiteY23" fmla="*/ 495814 h 571500"/>
                <a:gd name="connsiteX24" fmla="*/ 267883 w 276225"/>
                <a:gd name="connsiteY24" fmla="*/ 421500 h 571500"/>
                <a:gd name="connsiteX25" fmla="*/ 267845 w 276225"/>
                <a:gd name="connsiteY25" fmla="*/ 283588 h 571500"/>
                <a:gd name="connsiteX26" fmla="*/ 267893 w 276225"/>
                <a:gd name="connsiteY26" fmla="*/ 283312 h 571500"/>
                <a:gd name="connsiteX27" fmla="*/ 236517 w 276225"/>
                <a:gd name="connsiteY27" fmla="*/ 178584 h 571500"/>
                <a:gd name="connsiteX28" fmla="*/ 172652 w 276225"/>
                <a:gd name="connsiteY28" fmla="*/ 138446 h 571500"/>
                <a:gd name="connsiteX29" fmla="*/ 172652 w 276225"/>
                <a:gd name="connsiteY29" fmla="*/ 85725 h 571500"/>
                <a:gd name="connsiteX30" fmla="*/ 182177 w 276225"/>
                <a:gd name="connsiteY30" fmla="*/ 85725 h 571500"/>
                <a:gd name="connsiteX31" fmla="*/ 191702 w 276225"/>
                <a:gd name="connsiteY31" fmla="*/ 76200 h 571500"/>
                <a:gd name="connsiteX32" fmla="*/ 191702 w 276225"/>
                <a:gd name="connsiteY32" fmla="*/ 28575 h 571500"/>
                <a:gd name="connsiteX33" fmla="*/ 163127 w 276225"/>
                <a:gd name="connsiteY33" fmla="*/ 0 h 571500"/>
                <a:gd name="connsiteX34" fmla="*/ 48827 w 276225"/>
                <a:gd name="connsiteY34" fmla="*/ 0 h 571500"/>
                <a:gd name="connsiteX35" fmla="*/ 20252 w 276225"/>
                <a:gd name="connsiteY35" fmla="*/ 28575 h 571500"/>
                <a:gd name="connsiteX36" fmla="*/ 20252 w 276225"/>
                <a:gd name="connsiteY36" fmla="*/ 47625 h 571500"/>
                <a:gd name="connsiteX37" fmla="*/ 29777 w 276225"/>
                <a:gd name="connsiteY37" fmla="*/ 57150 h 571500"/>
                <a:gd name="connsiteX38" fmla="*/ 77402 w 276225"/>
                <a:gd name="connsiteY38" fmla="*/ 57150 h 571500"/>
                <a:gd name="connsiteX39" fmla="*/ 77402 w 276225"/>
                <a:gd name="connsiteY39" fmla="*/ 76200 h 571500"/>
                <a:gd name="connsiteX40" fmla="*/ 86927 w 276225"/>
                <a:gd name="connsiteY40" fmla="*/ 85725 h 571500"/>
                <a:gd name="connsiteX41" fmla="*/ 96452 w 276225"/>
                <a:gd name="connsiteY41" fmla="*/ 85725 h 571500"/>
                <a:gd name="connsiteX42" fmla="*/ 96452 w 276225"/>
                <a:gd name="connsiteY42" fmla="*/ 138446 h 571500"/>
                <a:gd name="connsiteX43" fmla="*/ 32587 w 276225"/>
                <a:gd name="connsiteY43" fmla="*/ 178584 h 571500"/>
                <a:gd name="connsiteX44" fmla="*/ 222163 w 276225"/>
                <a:gd name="connsiteY44" fmla="*/ 191110 h 571500"/>
                <a:gd name="connsiteX45" fmla="*/ 246538 w 276225"/>
                <a:gd name="connsiteY45" fmla="*/ 238125 h 571500"/>
                <a:gd name="connsiteX46" fmla="*/ 22567 w 276225"/>
                <a:gd name="connsiteY46" fmla="*/ 238125 h 571500"/>
                <a:gd name="connsiteX47" fmla="*/ 46941 w 276225"/>
                <a:gd name="connsiteY47" fmla="*/ 191110 h 571500"/>
                <a:gd name="connsiteX48" fmla="*/ 132114 w 276225"/>
                <a:gd name="connsiteY48" fmla="*/ 152400 h 571500"/>
                <a:gd name="connsiteX49" fmla="*/ 136991 w 276225"/>
                <a:gd name="connsiteY49" fmla="*/ 152400 h 571500"/>
                <a:gd name="connsiteX50" fmla="*/ 222163 w 276225"/>
                <a:gd name="connsiteY50" fmla="*/ 191110 h 571500"/>
                <a:gd name="connsiteX51" fmla="*/ 39302 w 276225"/>
                <a:gd name="connsiteY51" fmla="*/ 38100 h 571500"/>
                <a:gd name="connsiteX52" fmla="*/ 39302 w 276225"/>
                <a:gd name="connsiteY52" fmla="*/ 28575 h 571500"/>
                <a:gd name="connsiteX53" fmla="*/ 48827 w 276225"/>
                <a:gd name="connsiteY53" fmla="*/ 19050 h 571500"/>
                <a:gd name="connsiteX54" fmla="*/ 163127 w 276225"/>
                <a:gd name="connsiteY54" fmla="*/ 19050 h 571500"/>
                <a:gd name="connsiteX55" fmla="*/ 172652 w 276225"/>
                <a:gd name="connsiteY55" fmla="*/ 28575 h 571500"/>
                <a:gd name="connsiteX56" fmla="*/ 172652 w 276225"/>
                <a:gd name="connsiteY56" fmla="*/ 66675 h 571500"/>
                <a:gd name="connsiteX57" fmla="*/ 96452 w 276225"/>
                <a:gd name="connsiteY57" fmla="*/ 66675 h 571500"/>
                <a:gd name="connsiteX58" fmla="*/ 96452 w 276225"/>
                <a:gd name="connsiteY58" fmla="*/ 57150 h 571500"/>
                <a:gd name="connsiteX59" fmla="*/ 125027 w 276225"/>
                <a:gd name="connsiteY59" fmla="*/ 57150 h 571500"/>
                <a:gd name="connsiteX60" fmla="*/ 125027 w 276225"/>
                <a:gd name="connsiteY60" fmla="*/ 38100 h 571500"/>
                <a:gd name="connsiteX61" fmla="*/ 86927 w 276225"/>
                <a:gd name="connsiteY61" fmla="*/ 38100 h 571500"/>
                <a:gd name="connsiteX62" fmla="*/ 39302 w 276225"/>
                <a:gd name="connsiteY62" fmla="*/ 38100 h 571500"/>
                <a:gd name="connsiteX63" fmla="*/ 115502 w 276225"/>
                <a:gd name="connsiteY63" fmla="*/ 85725 h 571500"/>
                <a:gd name="connsiteX64" fmla="*/ 153602 w 276225"/>
                <a:gd name="connsiteY64" fmla="*/ 85725 h 571500"/>
                <a:gd name="connsiteX65" fmla="*/ 153602 w 276225"/>
                <a:gd name="connsiteY65" fmla="*/ 134503 h 571500"/>
                <a:gd name="connsiteX66" fmla="*/ 136991 w 276225"/>
                <a:gd name="connsiteY66" fmla="*/ 133350 h 571500"/>
                <a:gd name="connsiteX67" fmla="*/ 132114 w 276225"/>
                <a:gd name="connsiteY67" fmla="*/ 133350 h 571500"/>
                <a:gd name="connsiteX68" fmla="*/ 115502 w 276225"/>
                <a:gd name="connsiteY68" fmla="*/ 134503 h 571500"/>
                <a:gd name="connsiteX69" fmla="*/ 115502 w 276225"/>
                <a:gd name="connsiteY69" fmla="*/ 85725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76225" h="571500">
                  <a:moveTo>
                    <a:pt x="32587" y="178584"/>
                  </a:moveTo>
                  <a:cubicBezTo>
                    <a:pt x="7555" y="207264"/>
                    <a:pt x="-3884" y="245316"/>
                    <a:pt x="1174" y="283035"/>
                  </a:cubicBezTo>
                  <a:cubicBezTo>
                    <a:pt x="1183" y="283140"/>
                    <a:pt x="1202" y="283245"/>
                    <a:pt x="1212" y="283350"/>
                  </a:cubicBezTo>
                  <a:cubicBezTo>
                    <a:pt x="7470" y="329184"/>
                    <a:pt x="7470" y="375666"/>
                    <a:pt x="1212" y="421500"/>
                  </a:cubicBezTo>
                  <a:lnTo>
                    <a:pt x="20090" y="424082"/>
                  </a:lnTo>
                  <a:cubicBezTo>
                    <a:pt x="26567" y="376628"/>
                    <a:pt x="26577" y="328508"/>
                    <a:pt x="20128" y="281045"/>
                  </a:cubicBezTo>
                  <a:cubicBezTo>
                    <a:pt x="20109" y="280940"/>
                    <a:pt x="20100" y="280845"/>
                    <a:pt x="20090" y="280740"/>
                  </a:cubicBezTo>
                  <a:cubicBezTo>
                    <a:pt x="19014" y="272863"/>
                    <a:pt x="18814" y="264966"/>
                    <a:pt x="19385" y="257175"/>
                  </a:cubicBezTo>
                  <a:lnTo>
                    <a:pt x="249709" y="257175"/>
                  </a:lnTo>
                  <a:cubicBezTo>
                    <a:pt x="250281" y="264890"/>
                    <a:pt x="250090" y="272701"/>
                    <a:pt x="249043" y="280502"/>
                  </a:cubicBezTo>
                  <a:cubicBezTo>
                    <a:pt x="249024" y="280587"/>
                    <a:pt x="249014" y="280683"/>
                    <a:pt x="248995" y="280778"/>
                  </a:cubicBezTo>
                  <a:cubicBezTo>
                    <a:pt x="242518" y="328317"/>
                    <a:pt x="242518" y="376533"/>
                    <a:pt x="248995" y="424072"/>
                  </a:cubicBezTo>
                  <a:lnTo>
                    <a:pt x="254824" y="466725"/>
                  </a:lnTo>
                  <a:lnTo>
                    <a:pt x="58352" y="466725"/>
                  </a:lnTo>
                  <a:lnTo>
                    <a:pt x="58352" y="485775"/>
                  </a:lnTo>
                  <a:lnTo>
                    <a:pt x="257415" y="485775"/>
                  </a:lnTo>
                  <a:lnTo>
                    <a:pt x="259139" y="498396"/>
                  </a:lnTo>
                  <a:cubicBezTo>
                    <a:pt x="260997" y="512026"/>
                    <a:pt x="256882" y="525780"/>
                    <a:pt x="247833" y="536143"/>
                  </a:cubicBezTo>
                  <a:cubicBezTo>
                    <a:pt x="238784" y="546506"/>
                    <a:pt x="225706" y="552450"/>
                    <a:pt x="211952" y="552450"/>
                  </a:cubicBezTo>
                  <a:lnTo>
                    <a:pt x="57143" y="552450"/>
                  </a:lnTo>
                  <a:lnTo>
                    <a:pt x="57143" y="571500"/>
                  </a:lnTo>
                  <a:lnTo>
                    <a:pt x="211952" y="571500"/>
                  </a:lnTo>
                  <a:cubicBezTo>
                    <a:pt x="231202" y="571500"/>
                    <a:pt x="249519" y="563175"/>
                    <a:pt x="262178" y="548669"/>
                  </a:cubicBezTo>
                  <a:cubicBezTo>
                    <a:pt x="274846" y="534162"/>
                    <a:pt x="280618" y="514902"/>
                    <a:pt x="278018" y="495814"/>
                  </a:cubicBezTo>
                  <a:lnTo>
                    <a:pt x="267883" y="421500"/>
                  </a:lnTo>
                  <a:cubicBezTo>
                    <a:pt x="261644" y="375742"/>
                    <a:pt x="261635" y="329336"/>
                    <a:pt x="267845" y="283588"/>
                  </a:cubicBezTo>
                  <a:cubicBezTo>
                    <a:pt x="267864" y="283493"/>
                    <a:pt x="267874" y="283407"/>
                    <a:pt x="267893" y="283312"/>
                  </a:cubicBezTo>
                  <a:cubicBezTo>
                    <a:pt x="273046" y="245497"/>
                    <a:pt x="261616" y="207331"/>
                    <a:pt x="236517" y="178584"/>
                  </a:cubicBezTo>
                  <a:cubicBezTo>
                    <a:pt x="219449" y="159029"/>
                    <a:pt x="197141" y="145323"/>
                    <a:pt x="172652" y="138446"/>
                  </a:cubicBezTo>
                  <a:lnTo>
                    <a:pt x="172652" y="85725"/>
                  </a:lnTo>
                  <a:lnTo>
                    <a:pt x="182177" y="85725"/>
                  </a:lnTo>
                  <a:cubicBezTo>
                    <a:pt x="187445" y="85725"/>
                    <a:pt x="191702" y="81458"/>
                    <a:pt x="191702" y="76200"/>
                  </a:cubicBezTo>
                  <a:lnTo>
                    <a:pt x="191702" y="28575"/>
                  </a:lnTo>
                  <a:cubicBezTo>
                    <a:pt x="191702" y="12821"/>
                    <a:pt x="178882" y="0"/>
                    <a:pt x="163127" y="0"/>
                  </a:cubicBezTo>
                  <a:lnTo>
                    <a:pt x="48827" y="0"/>
                  </a:lnTo>
                  <a:cubicBezTo>
                    <a:pt x="33073" y="0"/>
                    <a:pt x="20252" y="12821"/>
                    <a:pt x="20252" y="28575"/>
                  </a:cubicBezTo>
                  <a:lnTo>
                    <a:pt x="20252" y="47625"/>
                  </a:lnTo>
                  <a:cubicBezTo>
                    <a:pt x="20252" y="52883"/>
                    <a:pt x="24510" y="57150"/>
                    <a:pt x="29777" y="57150"/>
                  </a:cubicBezTo>
                  <a:lnTo>
                    <a:pt x="77402" y="57150"/>
                  </a:lnTo>
                  <a:lnTo>
                    <a:pt x="77402" y="76200"/>
                  </a:lnTo>
                  <a:cubicBezTo>
                    <a:pt x="77402" y="81458"/>
                    <a:pt x="81660" y="85725"/>
                    <a:pt x="86927" y="85725"/>
                  </a:cubicBezTo>
                  <a:lnTo>
                    <a:pt x="96452" y="85725"/>
                  </a:lnTo>
                  <a:lnTo>
                    <a:pt x="96452" y="138446"/>
                  </a:lnTo>
                  <a:cubicBezTo>
                    <a:pt x="71963" y="145323"/>
                    <a:pt x="49656" y="159029"/>
                    <a:pt x="32587" y="178584"/>
                  </a:cubicBezTo>
                  <a:close/>
                  <a:moveTo>
                    <a:pt x="222163" y="191110"/>
                  </a:moveTo>
                  <a:cubicBezTo>
                    <a:pt x="234079" y="204759"/>
                    <a:pt x="242242" y="220932"/>
                    <a:pt x="246538" y="238125"/>
                  </a:cubicBezTo>
                  <a:lnTo>
                    <a:pt x="22567" y="238125"/>
                  </a:lnTo>
                  <a:cubicBezTo>
                    <a:pt x="26853" y="220932"/>
                    <a:pt x="35026" y="204759"/>
                    <a:pt x="46941" y="191110"/>
                  </a:cubicBezTo>
                  <a:cubicBezTo>
                    <a:pt x="68411" y="166507"/>
                    <a:pt x="99453" y="152400"/>
                    <a:pt x="132114" y="152400"/>
                  </a:cubicBezTo>
                  <a:lnTo>
                    <a:pt x="136991" y="152400"/>
                  </a:lnTo>
                  <a:cubicBezTo>
                    <a:pt x="169652" y="152400"/>
                    <a:pt x="200684" y="166507"/>
                    <a:pt x="222163" y="191110"/>
                  </a:cubicBezTo>
                  <a:close/>
                  <a:moveTo>
                    <a:pt x="39302" y="38100"/>
                  </a:moveTo>
                  <a:lnTo>
                    <a:pt x="39302" y="28575"/>
                  </a:lnTo>
                  <a:cubicBezTo>
                    <a:pt x="39302" y="23327"/>
                    <a:pt x="43569" y="19050"/>
                    <a:pt x="48827" y="19050"/>
                  </a:cubicBezTo>
                  <a:lnTo>
                    <a:pt x="163127" y="19050"/>
                  </a:lnTo>
                  <a:cubicBezTo>
                    <a:pt x="168385" y="19050"/>
                    <a:pt x="172652" y="23327"/>
                    <a:pt x="172652" y="28575"/>
                  </a:cubicBezTo>
                  <a:lnTo>
                    <a:pt x="172652" y="66675"/>
                  </a:lnTo>
                  <a:lnTo>
                    <a:pt x="96452" y="66675"/>
                  </a:lnTo>
                  <a:lnTo>
                    <a:pt x="96452" y="57150"/>
                  </a:lnTo>
                  <a:lnTo>
                    <a:pt x="125027" y="57150"/>
                  </a:lnTo>
                  <a:lnTo>
                    <a:pt x="125027" y="38100"/>
                  </a:lnTo>
                  <a:lnTo>
                    <a:pt x="86927" y="38100"/>
                  </a:lnTo>
                  <a:lnTo>
                    <a:pt x="39302" y="38100"/>
                  </a:lnTo>
                  <a:close/>
                  <a:moveTo>
                    <a:pt x="115502" y="85725"/>
                  </a:moveTo>
                  <a:lnTo>
                    <a:pt x="153602" y="85725"/>
                  </a:lnTo>
                  <a:lnTo>
                    <a:pt x="153602" y="134503"/>
                  </a:lnTo>
                  <a:cubicBezTo>
                    <a:pt x="148116" y="133807"/>
                    <a:pt x="142582" y="133350"/>
                    <a:pt x="136991" y="133350"/>
                  </a:cubicBezTo>
                  <a:lnTo>
                    <a:pt x="132114" y="133350"/>
                  </a:lnTo>
                  <a:cubicBezTo>
                    <a:pt x="126523" y="133350"/>
                    <a:pt x="120989" y="133807"/>
                    <a:pt x="115502" y="134503"/>
                  </a:cubicBezTo>
                  <a:lnTo>
                    <a:pt x="115502" y="857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1" name="Freeform: Shape 3280">
              <a:extLst>
                <a:ext uri="{FF2B5EF4-FFF2-40B4-BE49-F238E27FC236}">
                  <a16:creationId xmlns:a16="http://schemas.microsoft.com/office/drawing/2014/main" id="{9E1DAA0D-1700-4F1D-A921-703765DA931A}"/>
                </a:ext>
              </a:extLst>
            </p:cNvPr>
            <p:cNvSpPr/>
            <p:nvPr/>
          </p:nvSpPr>
          <p:spPr>
            <a:xfrm>
              <a:off x="4762877" y="2972815"/>
              <a:ext cx="323850" cy="142875"/>
            </a:xfrm>
            <a:custGeom>
              <a:avLst/>
              <a:gdLst>
                <a:gd name="connsiteX0" fmla="*/ 0 w 323850"/>
                <a:gd name="connsiteY0" fmla="*/ 138685 h 142875"/>
                <a:gd name="connsiteX1" fmla="*/ 9525 w 323850"/>
                <a:gd name="connsiteY1" fmla="*/ 148210 h 142875"/>
                <a:gd name="connsiteX2" fmla="*/ 314325 w 323850"/>
                <a:gd name="connsiteY2" fmla="*/ 148210 h 142875"/>
                <a:gd name="connsiteX3" fmla="*/ 323850 w 323850"/>
                <a:gd name="connsiteY3" fmla="*/ 138685 h 142875"/>
                <a:gd name="connsiteX4" fmla="*/ 323850 w 323850"/>
                <a:gd name="connsiteY4" fmla="*/ 72010 h 142875"/>
                <a:gd name="connsiteX5" fmla="*/ 314325 w 323850"/>
                <a:gd name="connsiteY5" fmla="*/ 62485 h 142875"/>
                <a:gd name="connsiteX6" fmla="*/ 313630 w 323850"/>
                <a:gd name="connsiteY6" fmla="*/ 62485 h 142875"/>
                <a:gd name="connsiteX7" fmla="*/ 287969 w 323850"/>
                <a:gd name="connsiteY7" fmla="*/ 16336 h 142875"/>
                <a:gd name="connsiteX8" fmla="*/ 228209 w 323850"/>
                <a:gd name="connsiteY8" fmla="*/ 1420 h 142875"/>
                <a:gd name="connsiteX9" fmla="*/ 172307 w 323850"/>
                <a:gd name="connsiteY9" fmla="*/ 12602 h 142875"/>
                <a:gd name="connsiteX10" fmla="*/ 151543 w 323850"/>
                <a:gd name="connsiteY10" fmla="*/ 12602 h 142875"/>
                <a:gd name="connsiteX11" fmla="*/ 95641 w 323850"/>
                <a:gd name="connsiteY11" fmla="*/ 1420 h 142875"/>
                <a:gd name="connsiteX12" fmla="*/ 35881 w 323850"/>
                <a:gd name="connsiteY12" fmla="*/ 16336 h 142875"/>
                <a:gd name="connsiteX13" fmla="*/ 10220 w 323850"/>
                <a:gd name="connsiteY13" fmla="*/ 62485 h 142875"/>
                <a:gd name="connsiteX14" fmla="*/ 9525 w 323850"/>
                <a:gd name="connsiteY14" fmla="*/ 62485 h 142875"/>
                <a:gd name="connsiteX15" fmla="*/ 0 w 323850"/>
                <a:gd name="connsiteY15" fmla="*/ 72010 h 142875"/>
                <a:gd name="connsiteX16" fmla="*/ 0 w 323850"/>
                <a:gd name="connsiteY16" fmla="*/ 138685 h 142875"/>
                <a:gd name="connsiteX17" fmla="*/ 304800 w 323850"/>
                <a:gd name="connsiteY17" fmla="*/ 129160 h 142875"/>
                <a:gd name="connsiteX18" fmla="*/ 19050 w 323850"/>
                <a:gd name="connsiteY18" fmla="*/ 129160 h 142875"/>
                <a:gd name="connsiteX19" fmla="*/ 19050 w 323850"/>
                <a:gd name="connsiteY19" fmla="*/ 81535 h 142875"/>
                <a:gd name="connsiteX20" fmla="*/ 304800 w 323850"/>
                <a:gd name="connsiteY20" fmla="*/ 81535 h 142875"/>
                <a:gd name="connsiteX21" fmla="*/ 304800 w 323850"/>
                <a:gd name="connsiteY21" fmla="*/ 129160 h 142875"/>
                <a:gd name="connsiteX22" fmla="*/ 47949 w 323850"/>
                <a:gd name="connsiteY22" fmla="*/ 31071 h 142875"/>
                <a:gd name="connsiteX23" fmla="*/ 91897 w 323850"/>
                <a:gd name="connsiteY23" fmla="*/ 20099 h 142875"/>
                <a:gd name="connsiteX24" fmla="*/ 147799 w 323850"/>
                <a:gd name="connsiteY24" fmla="*/ 31281 h 142875"/>
                <a:gd name="connsiteX25" fmla="*/ 176041 w 323850"/>
                <a:gd name="connsiteY25" fmla="*/ 31281 h 142875"/>
                <a:gd name="connsiteX26" fmla="*/ 231943 w 323850"/>
                <a:gd name="connsiteY26" fmla="*/ 20099 h 142875"/>
                <a:gd name="connsiteX27" fmla="*/ 275892 w 323850"/>
                <a:gd name="connsiteY27" fmla="*/ 31071 h 142875"/>
                <a:gd name="connsiteX28" fmla="*/ 294332 w 323850"/>
                <a:gd name="connsiteY28" fmla="*/ 62485 h 142875"/>
                <a:gd name="connsiteX29" fmla="*/ 29508 w 323850"/>
                <a:gd name="connsiteY29" fmla="*/ 62485 h 142875"/>
                <a:gd name="connsiteX30" fmla="*/ 47949 w 323850"/>
                <a:gd name="connsiteY30" fmla="*/ 31071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23850" h="142875">
                  <a:moveTo>
                    <a:pt x="0" y="138685"/>
                  </a:moveTo>
                  <a:cubicBezTo>
                    <a:pt x="0" y="143943"/>
                    <a:pt x="4258" y="148210"/>
                    <a:pt x="9525" y="148210"/>
                  </a:cubicBezTo>
                  <a:lnTo>
                    <a:pt x="314325" y="148210"/>
                  </a:lnTo>
                  <a:cubicBezTo>
                    <a:pt x="319592" y="148210"/>
                    <a:pt x="323850" y="143943"/>
                    <a:pt x="323850" y="138685"/>
                  </a:cubicBezTo>
                  <a:lnTo>
                    <a:pt x="323850" y="72010"/>
                  </a:lnTo>
                  <a:cubicBezTo>
                    <a:pt x="323850" y="66752"/>
                    <a:pt x="319592" y="62485"/>
                    <a:pt x="314325" y="62485"/>
                  </a:cubicBezTo>
                  <a:lnTo>
                    <a:pt x="313630" y="62485"/>
                  </a:lnTo>
                  <a:cubicBezTo>
                    <a:pt x="311248" y="44492"/>
                    <a:pt x="302228" y="28023"/>
                    <a:pt x="287969" y="16336"/>
                  </a:cubicBezTo>
                  <a:cubicBezTo>
                    <a:pt x="271224" y="2611"/>
                    <a:pt x="249460" y="-2838"/>
                    <a:pt x="228209" y="1420"/>
                  </a:cubicBezTo>
                  <a:lnTo>
                    <a:pt x="172307" y="12602"/>
                  </a:lnTo>
                  <a:cubicBezTo>
                    <a:pt x="165421" y="13984"/>
                    <a:pt x="158429" y="13984"/>
                    <a:pt x="151543" y="12602"/>
                  </a:cubicBezTo>
                  <a:lnTo>
                    <a:pt x="95641" y="1420"/>
                  </a:lnTo>
                  <a:cubicBezTo>
                    <a:pt x="74381" y="-2847"/>
                    <a:pt x="52616" y="2611"/>
                    <a:pt x="35881" y="16336"/>
                  </a:cubicBezTo>
                  <a:cubicBezTo>
                    <a:pt x="21612" y="28023"/>
                    <a:pt x="12602" y="44492"/>
                    <a:pt x="10220" y="62485"/>
                  </a:cubicBezTo>
                  <a:lnTo>
                    <a:pt x="9525" y="62485"/>
                  </a:lnTo>
                  <a:cubicBezTo>
                    <a:pt x="4258" y="62485"/>
                    <a:pt x="0" y="66752"/>
                    <a:pt x="0" y="72010"/>
                  </a:cubicBezTo>
                  <a:lnTo>
                    <a:pt x="0" y="138685"/>
                  </a:lnTo>
                  <a:close/>
                  <a:moveTo>
                    <a:pt x="304800" y="129160"/>
                  </a:moveTo>
                  <a:lnTo>
                    <a:pt x="19050" y="129160"/>
                  </a:lnTo>
                  <a:lnTo>
                    <a:pt x="19050" y="81535"/>
                  </a:lnTo>
                  <a:lnTo>
                    <a:pt x="304800" y="81535"/>
                  </a:lnTo>
                  <a:lnTo>
                    <a:pt x="304800" y="129160"/>
                  </a:lnTo>
                  <a:close/>
                  <a:moveTo>
                    <a:pt x="47949" y="31071"/>
                  </a:moveTo>
                  <a:cubicBezTo>
                    <a:pt x="60255" y="20965"/>
                    <a:pt x="76257" y="16965"/>
                    <a:pt x="91897" y="20099"/>
                  </a:cubicBezTo>
                  <a:lnTo>
                    <a:pt x="147799" y="31281"/>
                  </a:lnTo>
                  <a:cubicBezTo>
                    <a:pt x="157134" y="33148"/>
                    <a:pt x="166649" y="33157"/>
                    <a:pt x="176041" y="31281"/>
                  </a:cubicBezTo>
                  <a:lnTo>
                    <a:pt x="231943" y="20099"/>
                  </a:lnTo>
                  <a:cubicBezTo>
                    <a:pt x="247602" y="16984"/>
                    <a:pt x="263585" y="20984"/>
                    <a:pt x="275892" y="31071"/>
                  </a:cubicBezTo>
                  <a:cubicBezTo>
                    <a:pt x="285702" y="39120"/>
                    <a:pt x="292113" y="50245"/>
                    <a:pt x="294332" y="62485"/>
                  </a:cubicBezTo>
                  <a:lnTo>
                    <a:pt x="29508" y="62485"/>
                  </a:lnTo>
                  <a:cubicBezTo>
                    <a:pt x="31737" y="50245"/>
                    <a:pt x="38138" y="39111"/>
                    <a:pt x="47949" y="3107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2" name="Freeform: Shape 3281">
              <a:extLst>
                <a:ext uri="{FF2B5EF4-FFF2-40B4-BE49-F238E27FC236}">
                  <a16:creationId xmlns:a16="http://schemas.microsoft.com/office/drawing/2014/main" id="{D0438B1F-BA8B-47DA-BDCA-98735456D79E}"/>
                </a:ext>
              </a:extLst>
            </p:cNvPr>
            <p:cNvSpPr/>
            <p:nvPr/>
          </p:nvSpPr>
          <p:spPr>
            <a:xfrm>
              <a:off x="4762877" y="2835275"/>
              <a:ext cx="114300" cy="114300"/>
            </a:xfrm>
            <a:custGeom>
              <a:avLst/>
              <a:gdLst>
                <a:gd name="connsiteX0" fmla="*/ 0 w 114300"/>
                <a:gd name="connsiteY0" fmla="*/ 57150 h 114300"/>
                <a:gd name="connsiteX1" fmla="*/ 57150 w 114300"/>
                <a:gd name="connsiteY1" fmla="*/ 114300 h 114300"/>
                <a:gd name="connsiteX2" fmla="*/ 114300 w 114300"/>
                <a:gd name="connsiteY2" fmla="*/ 57150 h 114300"/>
                <a:gd name="connsiteX3" fmla="*/ 57150 w 114300"/>
                <a:gd name="connsiteY3" fmla="*/ 0 h 114300"/>
                <a:gd name="connsiteX4" fmla="*/ 0 w 114300"/>
                <a:gd name="connsiteY4" fmla="*/ 57150 h 114300"/>
                <a:gd name="connsiteX5" fmla="*/ 95250 w 114300"/>
                <a:gd name="connsiteY5" fmla="*/ 57150 h 114300"/>
                <a:gd name="connsiteX6" fmla="*/ 57150 w 114300"/>
                <a:gd name="connsiteY6" fmla="*/ 95250 h 114300"/>
                <a:gd name="connsiteX7" fmla="*/ 19050 w 114300"/>
                <a:gd name="connsiteY7" fmla="*/ 57150 h 114300"/>
                <a:gd name="connsiteX8" fmla="*/ 57150 w 114300"/>
                <a:gd name="connsiteY8" fmla="*/ 19050 h 114300"/>
                <a:gd name="connsiteX9" fmla="*/ 95250 w 114300"/>
                <a:gd name="connsiteY9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114300">
                  <a:moveTo>
                    <a:pt x="0" y="57150"/>
                  </a:moveTo>
                  <a:cubicBezTo>
                    <a:pt x="0" y="88668"/>
                    <a:pt x="25632" y="114300"/>
                    <a:pt x="57150" y="114300"/>
                  </a:cubicBezTo>
                  <a:cubicBezTo>
                    <a:pt x="88668" y="114300"/>
                    <a:pt x="114300" y="88668"/>
                    <a:pt x="114300" y="57150"/>
                  </a:cubicBezTo>
                  <a:cubicBezTo>
                    <a:pt x="114300" y="25632"/>
                    <a:pt x="88668" y="0"/>
                    <a:pt x="57150" y="0"/>
                  </a:cubicBezTo>
                  <a:cubicBezTo>
                    <a:pt x="25632" y="0"/>
                    <a:pt x="0" y="25632"/>
                    <a:pt x="0" y="57150"/>
                  </a:cubicBezTo>
                  <a:close/>
                  <a:moveTo>
                    <a:pt x="95250" y="57150"/>
                  </a:moveTo>
                  <a:cubicBezTo>
                    <a:pt x="95250" y="78162"/>
                    <a:pt x="78162" y="95250"/>
                    <a:pt x="57150" y="95250"/>
                  </a:cubicBezTo>
                  <a:cubicBezTo>
                    <a:pt x="36138" y="95250"/>
                    <a:pt x="19050" y="78162"/>
                    <a:pt x="19050" y="57150"/>
                  </a:cubicBezTo>
                  <a:cubicBezTo>
                    <a:pt x="19050" y="36138"/>
                    <a:pt x="36138" y="19050"/>
                    <a:pt x="57150" y="19050"/>
                  </a:cubicBezTo>
                  <a:cubicBezTo>
                    <a:pt x="78162" y="19050"/>
                    <a:pt x="95250" y="36138"/>
                    <a:pt x="95250" y="571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3" name="Freeform: Shape 3282">
              <a:extLst>
                <a:ext uri="{FF2B5EF4-FFF2-40B4-BE49-F238E27FC236}">
                  <a16:creationId xmlns:a16="http://schemas.microsoft.com/office/drawing/2014/main" id="{2B3214CA-AC02-49BA-B514-3C3A4B9E42C3}"/>
                </a:ext>
              </a:extLst>
            </p:cNvPr>
            <p:cNvSpPr/>
            <p:nvPr/>
          </p:nvSpPr>
          <p:spPr>
            <a:xfrm>
              <a:off x="4905752" y="2720975"/>
              <a:ext cx="152400" cy="180975"/>
            </a:xfrm>
            <a:custGeom>
              <a:avLst/>
              <a:gdLst>
                <a:gd name="connsiteX0" fmla="*/ 38100 w 152400"/>
                <a:gd name="connsiteY0" fmla="*/ 76200 h 180975"/>
                <a:gd name="connsiteX1" fmla="*/ 38805 w 152400"/>
                <a:gd name="connsiteY1" fmla="*/ 86544 h 180975"/>
                <a:gd name="connsiteX2" fmla="*/ 0 w 152400"/>
                <a:gd name="connsiteY2" fmla="*/ 133350 h 180975"/>
                <a:gd name="connsiteX3" fmla="*/ 47625 w 152400"/>
                <a:gd name="connsiteY3" fmla="*/ 180975 h 180975"/>
                <a:gd name="connsiteX4" fmla="*/ 47625 w 152400"/>
                <a:gd name="connsiteY4" fmla="*/ 161925 h 180975"/>
                <a:gd name="connsiteX5" fmla="*/ 19050 w 152400"/>
                <a:gd name="connsiteY5" fmla="*/ 133350 h 180975"/>
                <a:gd name="connsiteX6" fmla="*/ 47939 w 152400"/>
                <a:gd name="connsiteY6" fmla="*/ 104842 h 180975"/>
                <a:gd name="connsiteX7" fmla="*/ 48073 w 152400"/>
                <a:gd name="connsiteY7" fmla="*/ 104842 h 180975"/>
                <a:gd name="connsiteX8" fmla="*/ 49759 w 152400"/>
                <a:gd name="connsiteY8" fmla="*/ 105032 h 180975"/>
                <a:gd name="connsiteX9" fmla="*/ 57912 w 152400"/>
                <a:gd name="connsiteY9" fmla="*/ 101498 h 180975"/>
                <a:gd name="connsiteX10" fmla="*/ 59607 w 152400"/>
                <a:gd name="connsiteY10" fmla="*/ 92774 h 180975"/>
                <a:gd name="connsiteX11" fmla="*/ 57150 w 152400"/>
                <a:gd name="connsiteY11" fmla="*/ 76190 h 180975"/>
                <a:gd name="connsiteX12" fmla="*/ 114300 w 152400"/>
                <a:gd name="connsiteY12" fmla="*/ 19040 h 180975"/>
                <a:gd name="connsiteX13" fmla="*/ 146952 w 152400"/>
                <a:gd name="connsiteY13" fmla="*/ 29280 h 180975"/>
                <a:gd name="connsiteX14" fmla="*/ 157858 w 152400"/>
                <a:gd name="connsiteY14" fmla="*/ 13649 h 180975"/>
                <a:gd name="connsiteX15" fmla="*/ 114300 w 152400"/>
                <a:gd name="connsiteY15" fmla="*/ 0 h 180975"/>
                <a:gd name="connsiteX16" fmla="*/ 38100 w 152400"/>
                <a:gd name="connsiteY16" fmla="*/ 7620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400" h="180975">
                  <a:moveTo>
                    <a:pt x="38100" y="76200"/>
                  </a:moveTo>
                  <a:cubicBezTo>
                    <a:pt x="38100" y="79667"/>
                    <a:pt x="38329" y="83125"/>
                    <a:pt x="38805" y="86544"/>
                  </a:cubicBezTo>
                  <a:cubicBezTo>
                    <a:pt x="16745" y="90697"/>
                    <a:pt x="0" y="110109"/>
                    <a:pt x="0" y="133350"/>
                  </a:cubicBezTo>
                  <a:cubicBezTo>
                    <a:pt x="0" y="159610"/>
                    <a:pt x="21365" y="180975"/>
                    <a:pt x="47625" y="180975"/>
                  </a:cubicBezTo>
                  <a:lnTo>
                    <a:pt x="47625" y="161925"/>
                  </a:lnTo>
                  <a:cubicBezTo>
                    <a:pt x="31871" y="161925"/>
                    <a:pt x="19050" y="149104"/>
                    <a:pt x="19050" y="133350"/>
                  </a:cubicBezTo>
                  <a:cubicBezTo>
                    <a:pt x="19050" y="117634"/>
                    <a:pt x="31804" y="104842"/>
                    <a:pt x="47939" y="104842"/>
                  </a:cubicBezTo>
                  <a:cubicBezTo>
                    <a:pt x="47987" y="104842"/>
                    <a:pt x="48035" y="104842"/>
                    <a:pt x="48073" y="104842"/>
                  </a:cubicBezTo>
                  <a:cubicBezTo>
                    <a:pt x="48635" y="104918"/>
                    <a:pt x="49187" y="104985"/>
                    <a:pt x="49759" y="105032"/>
                  </a:cubicBezTo>
                  <a:cubicBezTo>
                    <a:pt x="52835" y="105270"/>
                    <a:pt x="55940" y="103956"/>
                    <a:pt x="57912" y="101498"/>
                  </a:cubicBezTo>
                  <a:cubicBezTo>
                    <a:pt x="59884" y="99050"/>
                    <a:pt x="60512" y="95783"/>
                    <a:pt x="59607" y="92774"/>
                  </a:cubicBezTo>
                  <a:cubicBezTo>
                    <a:pt x="57979" y="87382"/>
                    <a:pt x="57150" y="81810"/>
                    <a:pt x="57150" y="76190"/>
                  </a:cubicBezTo>
                  <a:cubicBezTo>
                    <a:pt x="57150" y="44672"/>
                    <a:pt x="82782" y="19040"/>
                    <a:pt x="114300" y="19040"/>
                  </a:cubicBezTo>
                  <a:cubicBezTo>
                    <a:pt x="126054" y="19040"/>
                    <a:pt x="137351" y="22584"/>
                    <a:pt x="146952" y="29280"/>
                  </a:cubicBezTo>
                  <a:lnTo>
                    <a:pt x="157858" y="13649"/>
                  </a:lnTo>
                  <a:cubicBezTo>
                    <a:pt x="145037" y="4724"/>
                    <a:pt x="129978" y="0"/>
                    <a:pt x="114300" y="0"/>
                  </a:cubicBezTo>
                  <a:cubicBezTo>
                    <a:pt x="72285" y="0"/>
                    <a:pt x="38100" y="34185"/>
                    <a:pt x="381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4" name="Freeform: Shape 3283">
              <a:extLst>
                <a:ext uri="{FF2B5EF4-FFF2-40B4-BE49-F238E27FC236}">
                  <a16:creationId xmlns:a16="http://schemas.microsoft.com/office/drawing/2014/main" id="{85F4104B-7D1B-4E6A-B7D5-A0E9ADE14B8E}"/>
                </a:ext>
              </a:extLst>
            </p:cNvPr>
            <p:cNvSpPr/>
            <p:nvPr/>
          </p:nvSpPr>
          <p:spPr>
            <a:xfrm>
              <a:off x="4839077" y="2720975"/>
              <a:ext cx="47625" cy="57150"/>
            </a:xfrm>
            <a:custGeom>
              <a:avLst/>
              <a:gdLst>
                <a:gd name="connsiteX0" fmla="*/ 0 w 47625"/>
                <a:gd name="connsiteY0" fmla="*/ 28575 h 57150"/>
                <a:gd name="connsiteX1" fmla="*/ 28575 w 47625"/>
                <a:gd name="connsiteY1" fmla="*/ 57150 h 57150"/>
                <a:gd name="connsiteX2" fmla="*/ 57150 w 47625"/>
                <a:gd name="connsiteY2" fmla="*/ 28575 h 57150"/>
                <a:gd name="connsiteX3" fmla="*/ 28575 w 47625"/>
                <a:gd name="connsiteY3" fmla="*/ 0 h 57150"/>
                <a:gd name="connsiteX4" fmla="*/ 0 w 47625"/>
                <a:gd name="connsiteY4" fmla="*/ 28575 h 57150"/>
                <a:gd name="connsiteX5" fmla="*/ 38100 w 47625"/>
                <a:gd name="connsiteY5" fmla="*/ 28575 h 57150"/>
                <a:gd name="connsiteX6" fmla="*/ 28575 w 47625"/>
                <a:gd name="connsiteY6" fmla="*/ 38100 h 57150"/>
                <a:gd name="connsiteX7" fmla="*/ 19050 w 47625"/>
                <a:gd name="connsiteY7" fmla="*/ 28575 h 57150"/>
                <a:gd name="connsiteX8" fmla="*/ 28575 w 47625"/>
                <a:gd name="connsiteY8" fmla="*/ 19050 h 57150"/>
                <a:gd name="connsiteX9" fmla="*/ 38100 w 47625"/>
                <a:gd name="connsiteY9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57150">
                  <a:moveTo>
                    <a:pt x="0" y="28575"/>
                  </a:moveTo>
                  <a:cubicBezTo>
                    <a:pt x="0" y="44329"/>
                    <a:pt x="12821" y="57150"/>
                    <a:pt x="28575" y="57150"/>
                  </a:cubicBezTo>
                  <a:cubicBezTo>
                    <a:pt x="44329" y="57150"/>
                    <a:pt x="57150" y="44329"/>
                    <a:pt x="57150" y="28575"/>
                  </a:cubicBezTo>
                  <a:cubicBezTo>
                    <a:pt x="57150" y="12821"/>
                    <a:pt x="44329" y="0"/>
                    <a:pt x="28575" y="0"/>
                  </a:cubicBezTo>
                  <a:cubicBezTo>
                    <a:pt x="12821" y="0"/>
                    <a:pt x="0" y="12821"/>
                    <a:pt x="0" y="28575"/>
                  </a:cubicBezTo>
                  <a:close/>
                  <a:moveTo>
                    <a:pt x="38100" y="28575"/>
                  </a:moveTo>
                  <a:cubicBezTo>
                    <a:pt x="38100" y="33823"/>
                    <a:pt x="33833" y="38100"/>
                    <a:pt x="28575" y="38100"/>
                  </a:cubicBezTo>
                  <a:cubicBezTo>
                    <a:pt x="23317" y="38100"/>
                    <a:pt x="19050" y="33823"/>
                    <a:pt x="19050" y="28575"/>
                  </a:cubicBezTo>
                  <a:cubicBezTo>
                    <a:pt x="19050" y="23327"/>
                    <a:pt x="23317" y="19050"/>
                    <a:pt x="28575" y="19050"/>
                  </a:cubicBezTo>
                  <a:cubicBezTo>
                    <a:pt x="33833" y="19050"/>
                    <a:pt x="38100" y="23327"/>
                    <a:pt x="38100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5" name="Freeform: Shape 3284">
              <a:extLst>
                <a:ext uri="{FF2B5EF4-FFF2-40B4-BE49-F238E27FC236}">
                  <a16:creationId xmlns:a16="http://schemas.microsoft.com/office/drawing/2014/main" id="{D75DF986-64F7-4BAF-9637-EDAAF0FD0EBA}"/>
                </a:ext>
              </a:extLst>
            </p:cNvPr>
            <p:cNvSpPr/>
            <p:nvPr/>
          </p:nvSpPr>
          <p:spPr>
            <a:xfrm>
              <a:off x="4820027" y="2616200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38100 h 57150"/>
                <a:gd name="connsiteX6" fmla="*/ 19050 w 57150"/>
                <a:gd name="connsiteY6" fmla="*/ 28575 h 57150"/>
                <a:gd name="connsiteX7" fmla="*/ 28575 w 57150"/>
                <a:gd name="connsiteY7" fmla="*/ 19050 h 57150"/>
                <a:gd name="connsiteX8" fmla="*/ 38100 w 57150"/>
                <a:gd name="connsiteY8" fmla="*/ 28575 h 57150"/>
                <a:gd name="connsiteX9" fmla="*/ 28575 w 57150"/>
                <a:gd name="connsiteY9" fmla="*/ 381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821" y="0"/>
                    <a:pt x="0" y="12821"/>
                    <a:pt x="0" y="28575"/>
                  </a:cubicBezTo>
                  <a:cubicBezTo>
                    <a:pt x="0" y="44329"/>
                    <a:pt x="12821" y="57150"/>
                    <a:pt x="28575" y="57150"/>
                  </a:cubicBezTo>
                  <a:cubicBezTo>
                    <a:pt x="44329" y="57150"/>
                    <a:pt x="57150" y="44329"/>
                    <a:pt x="57150" y="28575"/>
                  </a:cubicBezTo>
                  <a:cubicBezTo>
                    <a:pt x="57150" y="12821"/>
                    <a:pt x="44329" y="0"/>
                    <a:pt x="28575" y="0"/>
                  </a:cubicBezTo>
                  <a:close/>
                  <a:moveTo>
                    <a:pt x="28575" y="38100"/>
                  </a:moveTo>
                  <a:cubicBezTo>
                    <a:pt x="23317" y="38100"/>
                    <a:pt x="19050" y="33823"/>
                    <a:pt x="19050" y="28575"/>
                  </a:cubicBezTo>
                  <a:cubicBezTo>
                    <a:pt x="19050" y="23327"/>
                    <a:pt x="23317" y="19050"/>
                    <a:pt x="28575" y="19050"/>
                  </a:cubicBezTo>
                  <a:cubicBezTo>
                    <a:pt x="33833" y="19050"/>
                    <a:pt x="38100" y="23327"/>
                    <a:pt x="38100" y="28575"/>
                  </a:cubicBezTo>
                  <a:cubicBezTo>
                    <a:pt x="38100" y="33823"/>
                    <a:pt x="33833" y="38100"/>
                    <a:pt x="28575" y="381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6" name="Freeform: Shape 3285">
              <a:extLst>
                <a:ext uri="{FF2B5EF4-FFF2-40B4-BE49-F238E27FC236}">
                  <a16:creationId xmlns:a16="http://schemas.microsoft.com/office/drawing/2014/main" id="{9579709B-23E7-44C9-B1C9-FB5D71859A67}"/>
                </a:ext>
              </a:extLst>
            </p:cNvPr>
            <p:cNvSpPr/>
            <p:nvPr/>
          </p:nvSpPr>
          <p:spPr>
            <a:xfrm>
              <a:off x="5126037" y="2844800"/>
              <a:ext cx="114300" cy="114300"/>
            </a:xfrm>
            <a:custGeom>
              <a:avLst/>
              <a:gdLst>
                <a:gd name="connsiteX0" fmla="*/ 76200 w 114300"/>
                <a:gd name="connsiteY0" fmla="*/ 0 h 114300"/>
                <a:gd name="connsiteX1" fmla="*/ 38100 w 114300"/>
                <a:gd name="connsiteY1" fmla="*/ 0 h 114300"/>
                <a:gd name="connsiteX2" fmla="*/ 28575 w 114300"/>
                <a:gd name="connsiteY2" fmla="*/ 9525 h 114300"/>
                <a:gd name="connsiteX3" fmla="*/ 28575 w 114300"/>
                <a:gd name="connsiteY3" fmla="*/ 28575 h 114300"/>
                <a:gd name="connsiteX4" fmla="*/ 9525 w 114300"/>
                <a:gd name="connsiteY4" fmla="*/ 28575 h 114300"/>
                <a:gd name="connsiteX5" fmla="*/ 0 w 114300"/>
                <a:gd name="connsiteY5" fmla="*/ 38100 h 114300"/>
                <a:gd name="connsiteX6" fmla="*/ 0 w 114300"/>
                <a:gd name="connsiteY6" fmla="*/ 76200 h 114300"/>
                <a:gd name="connsiteX7" fmla="*/ 9525 w 114300"/>
                <a:gd name="connsiteY7" fmla="*/ 85725 h 114300"/>
                <a:gd name="connsiteX8" fmla="*/ 28575 w 114300"/>
                <a:gd name="connsiteY8" fmla="*/ 85725 h 114300"/>
                <a:gd name="connsiteX9" fmla="*/ 28575 w 114300"/>
                <a:gd name="connsiteY9" fmla="*/ 104775 h 114300"/>
                <a:gd name="connsiteX10" fmla="*/ 38100 w 114300"/>
                <a:gd name="connsiteY10" fmla="*/ 114300 h 114300"/>
                <a:gd name="connsiteX11" fmla="*/ 76200 w 114300"/>
                <a:gd name="connsiteY11" fmla="*/ 114300 h 114300"/>
                <a:gd name="connsiteX12" fmla="*/ 85725 w 114300"/>
                <a:gd name="connsiteY12" fmla="*/ 104775 h 114300"/>
                <a:gd name="connsiteX13" fmla="*/ 85725 w 114300"/>
                <a:gd name="connsiteY13" fmla="*/ 85725 h 114300"/>
                <a:gd name="connsiteX14" fmla="*/ 104775 w 114300"/>
                <a:gd name="connsiteY14" fmla="*/ 85725 h 114300"/>
                <a:gd name="connsiteX15" fmla="*/ 114300 w 114300"/>
                <a:gd name="connsiteY15" fmla="*/ 76200 h 114300"/>
                <a:gd name="connsiteX16" fmla="*/ 114300 w 114300"/>
                <a:gd name="connsiteY16" fmla="*/ 38100 h 114300"/>
                <a:gd name="connsiteX17" fmla="*/ 104775 w 114300"/>
                <a:gd name="connsiteY17" fmla="*/ 28575 h 114300"/>
                <a:gd name="connsiteX18" fmla="*/ 85725 w 114300"/>
                <a:gd name="connsiteY18" fmla="*/ 28575 h 114300"/>
                <a:gd name="connsiteX19" fmla="*/ 85725 w 114300"/>
                <a:gd name="connsiteY19" fmla="*/ 9525 h 114300"/>
                <a:gd name="connsiteX20" fmla="*/ 76200 w 114300"/>
                <a:gd name="connsiteY20" fmla="*/ 0 h 114300"/>
                <a:gd name="connsiteX21" fmla="*/ 95250 w 114300"/>
                <a:gd name="connsiteY21" fmla="*/ 47625 h 114300"/>
                <a:gd name="connsiteX22" fmla="*/ 95250 w 114300"/>
                <a:gd name="connsiteY22" fmla="*/ 66675 h 114300"/>
                <a:gd name="connsiteX23" fmla="*/ 76200 w 114300"/>
                <a:gd name="connsiteY23" fmla="*/ 66675 h 114300"/>
                <a:gd name="connsiteX24" fmla="*/ 66675 w 114300"/>
                <a:gd name="connsiteY24" fmla="*/ 76200 h 114300"/>
                <a:gd name="connsiteX25" fmla="*/ 66675 w 114300"/>
                <a:gd name="connsiteY25" fmla="*/ 95250 h 114300"/>
                <a:gd name="connsiteX26" fmla="*/ 47625 w 114300"/>
                <a:gd name="connsiteY26" fmla="*/ 95250 h 114300"/>
                <a:gd name="connsiteX27" fmla="*/ 47625 w 114300"/>
                <a:gd name="connsiteY27" fmla="*/ 76200 h 114300"/>
                <a:gd name="connsiteX28" fmla="*/ 38100 w 114300"/>
                <a:gd name="connsiteY28" fmla="*/ 66675 h 114300"/>
                <a:gd name="connsiteX29" fmla="*/ 19050 w 114300"/>
                <a:gd name="connsiteY29" fmla="*/ 66675 h 114300"/>
                <a:gd name="connsiteX30" fmla="*/ 19050 w 114300"/>
                <a:gd name="connsiteY30" fmla="*/ 47625 h 114300"/>
                <a:gd name="connsiteX31" fmla="*/ 38100 w 114300"/>
                <a:gd name="connsiteY31" fmla="*/ 47625 h 114300"/>
                <a:gd name="connsiteX32" fmla="*/ 47625 w 114300"/>
                <a:gd name="connsiteY32" fmla="*/ 38100 h 114300"/>
                <a:gd name="connsiteX33" fmla="*/ 47625 w 114300"/>
                <a:gd name="connsiteY33" fmla="*/ 19050 h 114300"/>
                <a:gd name="connsiteX34" fmla="*/ 66675 w 114300"/>
                <a:gd name="connsiteY34" fmla="*/ 19050 h 114300"/>
                <a:gd name="connsiteX35" fmla="*/ 66675 w 114300"/>
                <a:gd name="connsiteY35" fmla="*/ 38100 h 114300"/>
                <a:gd name="connsiteX36" fmla="*/ 76200 w 114300"/>
                <a:gd name="connsiteY36" fmla="*/ 47625 h 114300"/>
                <a:gd name="connsiteX37" fmla="*/ 95250 w 114300"/>
                <a:gd name="connsiteY37" fmla="*/ 476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4300" h="114300">
                  <a:moveTo>
                    <a:pt x="76200" y="0"/>
                  </a:moveTo>
                  <a:lnTo>
                    <a:pt x="38100" y="0"/>
                  </a:lnTo>
                  <a:cubicBezTo>
                    <a:pt x="32833" y="0"/>
                    <a:pt x="28575" y="4267"/>
                    <a:pt x="28575" y="9525"/>
                  </a:cubicBezTo>
                  <a:lnTo>
                    <a:pt x="28575" y="28575"/>
                  </a:lnTo>
                  <a:lnTo>
                    <a:pt x="9525" y="28575"/>
                  </a:lnTo>
                  <a:cubicBezTo>
                    <a:pt x="4258" y="28575"/>
                    <a:pt x="0" y="32842"/>
                    <a:pt x="0" y="38100"/>
                  </a:cubicBezTo>
                  <a:lnTo>
                    <a:pt x="0" y="76200"/>
                  </a:lnTo>
                  <a:cubicBezTo>
                    <a:pt x="0" y="81458"/>
                    <a:pt x="4258" y="85725"/>
                    <a:pt x="9525" y="85725"/>
                  </a:cubicBezTo>
                  <a:lnTo>
                    <a:pt x="28575" y="85725"/>
                  </a:lnTo>
                  <a:lnTo>
                    <a:pt x="28575" y="104775"/>
                  </a:lnTo>
                  <a:cubicBezTo>
                    <a:pt x="28575" y="110033"/>
                    <a:pt x="32833" y="114300"/>
                    <a:pt x="38100" y="114300"/>
                  </a:cubicBezTo>
                  <a:lnTo>
                    <a:pt x="76200" y="114300"/>
                  </a:lnTo>
                  <a:cubicBezTo>
                    <a:pt x="81467" y="114300"/>
                    <a:pt x="85725" y="110033"/>
                    <a:pt x="85725" y="104775"/>
                  </a:cubicBezTo>
                  <a:lnTo>
                    <a:pt x="85725" y="85725"/>
                  </a:lnTo>
                  <a:lnTo>
                    <a:pt x="104775" y="85725"/>
                  </a:lnTo>
                  <a:cubicBezTo>
                    <a:pt x="110042" y="85725"/>
                    <a:pt x="114300" y="81458"/>
                    <a:pt x="114300" y="76200"/>
                  </a:cubicBezTo>
                  <a:lnTo>
                    <a:pt x="114300" y="38100"/>
                  </a:lnTo>
                  <a:cubicBezTo>
                    <a:pt x="114300" y="32842"/>
                    <a:pt x="110042" y="28575"/>
                    <a:pt x="104775" y="28575"/>
                  </a:cubicBezTo>
                  <a:lnTo>
                    <a:pt x="85725" y="28575"/>
                  </a:lnTo>
                  <a:lnTo>
                    <a:pt x="85725" y="9525"/>
                  </a:lnTo>
                  <a:cubicBezTo>
                    <a:pt x="85725" y="4267"/>
                    <a:pt x="81467" y="0"/>
                    <a:pt x="76200" y="0"/>
                  </a:cubicBezTo>
                  <a:close/>
                  <a:moveTo>
                    <a:pt x="95250" y="47625"/>
                  </a:moveTo>
                  <a:lnTo>
                    <a:pt x="95250" y="66675"/>
                  </a:lnTo>
                  <a:lnTo>
                    <a:pt x="76200" y="66675"/>
                  </a:lnTo>
                  <a:cubicBezTo>
                    <a:pt x="70933" y="66675"/>
                    <a:pt x="66675" y="70942"/>
                    <a:pt x="66675" y="76200"/>
                  </a:cubicBezTo>
                  <a:lnTo>
                    <a:pt x="66675" y="95250"/>
                  </a:lnTo>
                  <a:lnTo>
                    <a:pt x="47625" y="95250"/>
                  </a:lnTo>
                  <a:lnTo>
                    <a:pt x="47625" y="76200"/>
                  </a:lnTo>
                  <a:cubicBezTo>
                    <a:pt x="47625" y="70942"/>
                    <a:pt x="43367" y="66675"/>
                    <a:pt x="38100" y="66675"/>
                  </a:cubicBezTo>
                  <a:lnTo>
                    <a:pt x="19050" y="66675"/>
                  </a:lnTo>
                  <a:lnTo>
                    <a:pt x="19050" y="47625"/>
                  </a:lnTo>
                  <a:lnTo>
                    <a:pt x="38100" y="47625"/>
                  </a:lnTo>
                  <a:cubicBezTo>
                    <a:pt x="43367" y="47625"/>
                    <a:pt x="47625" y="43358"/>
                    <a:pt x="47625" y="38100"/>
                  </a:cubicBezTo>
                  <a:lnTo>
                    <a:pt x="47625" y="19050"/>
                  </a:lnTo>
                  <a:lnTo>
                    <a:pt x="66675" y="19050"/>
                  </a:lnTo>
                  <a:lnTo>
                    <a:pt x="66675" y="38100"/>
                  </a:lnTo>
                  <a:cubicBezTo>
                    <a:pt x="66675" y="43358"/>
                    <a:pt x="70933" y="47625"/>
                    <a:pt x="76200" y="47625"/>
                  </a:cubicBezTo>
                  <a:lnTo>
                    <a:pt x="95250" y="476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87" name="Graphic 1485">
            <a:extLst>
              <a:ext uri="{FF2B5EF4-FFF2-40B4-BE49-F238E27FC236}">
                <a16:creationId xmlns:a16="http://schemas.microsoft.com/office/drawing/2014/main" id="{58D8D22C-FC55-4BF9-905C-C09370659142}"/>
              </a:ext>
            </a:extLst>
          </p:cNvPr>
          <p:cNvGrpSpPr/>
          <p:nvPr/>
        </p:nvGrpSpPr>
        <p:grpSpPr>
          <a:xfrm>
            <a:off x="5885460" y="3280500"/>
            <a:ext cx="720000" cy="720000"/>
            <a:chOff x="4735512" y="2530475"/>
            <a:chExt cx="609600" cy="609600"/>
          </a:xfrm>
        </p:grpSpPr>
        <p:sp>
          <p:nvSpPr>
            <p:cNvPr id="3288" name="Freeform: Shape 3287">
              <a:extLst>
                <a:ext uri="{FF2B5EF4-FFF2-40B4-BE49-F238E27FC236}">
                  <a16:creationId xmlns:a16="http://schemas.microsoft.com/office/drawing/2014/main" id="{FB5E96C6-2A73-4F60-BBEE-DC3E509441C5}"/>
                </a:ext>
              </a:extLst>
            </p:cNvPr>
            <p:cNvSpPr/>
            <p:nvPr/>
          </p:nvSpPr>
          <p:spPr>
            <a:xfrm>
              <a:off x="4840287" y="2778125"/>
              <a:ext cx="400050" cy="152400"/>
            </a:xfrm>
            <a:custGeom>
              <a:avLst/>
              <a:gdLst>
                <a:gd name="connsiteX0" fmla="*/ 0 w 400050"/>
                <a:gd name="connsiteY0" fmla="*/ 0 h 152400"/>
                <a:gd name="connsiteX1" fmla="*/ 0 w 400050"/>
                <a:gd name="connsiteY1" fmla="*/ 152400 h 152400"/>
                <a:gd name="connsiteX2" fmla="*/ 400050 w 400050"/>
                <a:gd name="connsiteY2" fmla="*/ 152400 h 152400"/>
                <a:gd name="connsiteX3" fmla="*/ 400050 w 400050"/>
                <a:gd name="connsiteY3" fmla="*/ 0 h 152400"/>
                <a:gd name="connsiteX4" fmla="*/ 0 w 400050"/>
                <a:gd name="connsiteY4" fmla="*/ 0 h 152400"/>
                <a:gd name="connsiteX5" fmla="*/ 247650 w 400050"/>
                <a:gd name="connsiteY5" fmla="*/ 95250 h 152400"/>
                <a:gd name="connsiteX6" fmla="*/ 219075 w 400050"/>
                <a:gd name="connsiteY6" fmla="*/ 95250 h 152400"/>
                <a:gd name="connsiteX7" fmla="*/ 219075 w 400050"/>
                <a:gd name="connsiteY7" fmla="*/ 123825 h 152400"/>
                <a:gd name="connsiteX8" fmla="*/ 180975 w 400050"/>
                <a:gd name="connsiteY8" fmla="*/ 123825 h 152400"/>
                <a:gd name="connsiteX9" fmla="*/ 180975 w 400050"/>
                <a:gd name="connsiteY9" fmla="*/ 95250 h 152400"/>
                <a:gd name="connsiteX10" fmla="*/ 152400 w 400050"/>
                <a:gd name="connsiteY10" fmla="*/ 95250 h 152400"/>
                <a:gd name="connsiteX11" fmla="*/ 152400 w 400050"/>
                <a:gd name="connsiteY11" fmla="*/ 57150 h 152400"/>
                <a:gd name="connsiteX12" fmla="*/ 180975 w 400050"/>
                <a:gd name="connsiteY12" fmla="*/ 57150 h 152400"/>
                <a:gd name="connsiteX13" fmla="*/ 180975 w 400050"/>
                <a:gd name="connsiteY13" fmla="*/ 28575 h 152400"/>
                <a:gd name="connsiteX14" fmla="*/ 219075 w 400050"/>
                <a:gd name="connsiteY14" fmla="*/ 28575 h 152400"/>
                <a:gd name="connsiteX15" fmla="*/ 219075 w 400050"/>
                <a:gd name="connsiteY15" fmla="*/ 57150 h 152400"/>
                <a:gd name="connsiteX16" fmla="*/ 247650 w 400050"/>
                <a:gd name="connsiteY16" fmla="*/ 57150 h 152400"/>
                <a:gd name="connsiteX17" fmla="*/ 247650 w 400050"/>
                <a:gd name="connsiteY17" fmla="*/ 952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0050" h="152400">
                  <a:moveTo>
                    <a:pt x="0" y="0"/>
                  </a:moveTo>
                  <a:lnTo>
                    <a:pt x="0" y="152400"/>
                  </a:lnTo>
                  <a:lnTo>
                    <a:pt x="400050" y="152400"/>
                  </a:lnTo>
                  <a:lnTo>
                    <a:pt x="400050" y="0"/>
                  </a:lnTo>
                  <a:lnTo>
                    <a:pt x="0" y="0"/>
                  </a:lnTo>
                  <a:close/>
                  <a:moveTo>
                    <a:pt x="247650" y="95250"/>
                  </a:moveTo>
                  <a:lnTo>
                    <a:pt x="219075" y="95250"/>
                  </a:lnTo>
                  <a:lnTo>
                    <a:pt x="219075" y="123825"/>
                  </a:lnTo>
                  <a:lnTo>
                    <a:pt x="180975" y="123825"/>
                  </a:lnTo>
                  <a:lnTo>
                    <a:pt x="180975" y="95250"/>
                  </a:lnTo>
                  <a:lnTo>
                    <a:pt x="152400" y="95250"/>
                  </a:lnTo>
                  <a:lnTo>
                    <a:pt x="152400" y="57150"/>
                  </a:lnTo>
                  <a:lnTo>
                    <a:pt x="180975" y="57150"/>
                  </a:lnTo>
                  <a:lnTo>
                    <a:pt x="180975" y="28575"/>
                  </a:lnTo>
                  <a:lnTo>
                    <a:pt x="219075" y="28575"/>
                  </a:lnTo>
                  <a:lnTo>
                    <a:pt x="219075" y="57150"/>
                  </a:lnTo>
                  <a:lnTo>
                    <a:pt x="247650" y="57150"/>
                  </a:lnTo>
                  <a:lnTo>
                    <a:pt x="247650" y="9525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89" name="Freeform: Shape 3288">
              <a:extLst>
                <a:ext uri="{FF2B5EF4-FFF2-40B4-BE49-F238E27FC236}">
                  <a16:creationId xmlns:a16="http://schemas.microsoft.com/office/drawing/2014/main" id="{B1473BAE-E39E-4F69-ABA0-A3F90798F0D6}"/>
                </a:ext>
              </a:extLst>
            </p:cNvPr>
            <p:cNvSpPr/>
            <p:nvPr/>
          </p:nvSpPr>
          <p:spPr>
            <a:xfrm>
              <a:off x="4840287" y="2930525"/>
              <a:ext cx="400050" cy="38100"/>
            </a:xfrm>
            <a:custGeom>
              <a:avLst/>
              <a:gdLst>
                <a:gd name="connsiteX0" fmla="*/ 0 w 400050"/>
                <a:gd name="connsiteY0" fmla="*/ 0 h 38100"/>
                <a:gd name="connsiteX1" fmla="*/ 400050 w 400050"/>
                <a:gd name="connsiteY1" fmla="*/ 0 h 38100"/>
                <a:gd name="connsiteX2" fmla="*/ 400050 w 400050"/>
                <a:gd name="connsiteY2" fmla="*/ 38100 h 38100"/>
                <a:gd name="connsiteX3" fmla="*/ 0 w 400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50" h="38100">
                  <a:moveTo>
                    <a:pt x="0" y="0"/>
                  </a:moveTo>
                  <a:lnTo>
                    <a:pt x="400050" y="0"/>
                  </a:lnTo>
                  <a:lnTo>
                    <a:pt x="400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0" name="Freeform: Shape 3289">
              <a:extLst>
                <a:ext uri="{FF2B5EF4-FFF2-40B4-BE49-F238E27FC236}">
                  <a16:creationId xmlns:a16="http://schemas.microsoft.com/office/drawing/2014/main" id="{BF791CED-C1F7-4DC7-930C-8903837ACE67}"/>
                </a:ext>
              </a:extLst>
            </p:cNvPr>
            <p:cNvSpPr/>
            <p:nvPr/>
          </p:nvSpPr>
          <p:spPr>
            <a:xfrm>
              <a:off x="4840287" y="2740025"/>
              <a:ext cx="400050" cy="38100"/>
            </a:xfrm>
            <a:custGeom>
              <a:avLst/>
              <a:gdLst>
                <a:gd name="connsiteX0" fmla="*/ 0 w 400050"/>
                <a:gd name="connsiteY0" fmla="*/ 0 h 38100"/>
                <a:gd name="connsiteX1" fmla="*/ 400050 w 400050"/>
                <a:gd name="connsiteY1" fmla="*/ 0 h 38100"/>
                <a:gd name="connsiteX2" fmla="*/ 400050 w 400050"/>
                <a:gd name="connsiteY2" fmla="*/ 38100 h 38100"/>
                <a:gd name="connsiteX3" fmla="*/ 0 w 400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50" h="38100">
                  <a:moveTo>
                    <a:pt x="0" y="0"/>
                  </a:moveTo>
                  <a:lnTo>
                    <a:pt x="400050" y="0"/>
                  </a:lnTo>
                  <a:lnTo>
                    <a:pt x="400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1" name="Freeform: Shape 3290">
              <a:extLst>
                <a:ext uri="{FF2B5EF4-FFF2-40B4-BE49-F238E27FC236}">
                  <a16:creationId xmlns:a16="http://schemas.microsoft.com/office/drawing/2014/main" id="{6644BF9C-37E3-4469-8AE7-0534F327C8CE}"/>
                </a:ext>
              </a:extLst>
            </p:cNvPr>
            <p:cNvSpPr/>
            <p:nvPr/>
          </p:nvSpPr>
          <p:spPr>
            <a:xfrm>
              <a:off x="4992687" y="2806700"/>
              <a:ext cx="95250" cy="95250"/>
            </a:xfrm>
            <a:custGeom>
              <a:avLst/>
              <a:gdLst>
                <a:gd name="connsiteX0" fmla="*/ 28575 w 95250"/>
                <a:gd name="connsiteY0" fmla="*/ 95250 h 95250"/>
                <a:gd name="connsiteX1" fmla="*/ 66675 w 95250"/>
                <a:gd name="connsiteY1" fmla="*/ 95250 h 95250"/>
                <a:gd name="connsiteX2" fmla="*/ 66675 w 95250"/>
                <a:gd name="connsiteY2" fmla="*/ 66675 h 95250"/>
                <a:gd name="connsiteX3" fmla="*/ 95250 w 95250"/>
                <a:gd name="connsiteY3" fmla="*/ 66675 h 95250"/>
                <a:gd name="connsiteX4" fmla="*/ 95250 w 95250"/>
                <a:gd name="connsiteY4" fmla="*/ 28575 h 95250"/>
                <a:gd name="connsiteX5" fmla="*/ 66675 w 95250"/>
                <a:gd name="connsiteY5" fmla="*/ 28575 h 95250"/>
                <a:gd name="connsiteX6" fmla="*/ 66675 w 95250"/>
                <a:gd name="connsiteY6" fmla="*/ 0 h 95250"/>
                <a:gd name="connsiteX7" fmla="*/ 28575 w 95250"/>
                <a:gd name="connsiteY7" fmla="*/ 0 h 95250"/>
                <a:gd name="connsiteX8" fmla="*/ 28575 w 95250"/>
                <a:gd name="connsiteY8" fmla="*/ 28575 h 95250"/>
                <a:gd name="connsiteX9" fmla="*/ 0 w 95250"/>
                <a:gd name="connsiteY9" fmla="*/ 28575 h 95250"/>
                <a:gd name="connsiteX10" fmla="*/ 0 w 95250"/>
                <a:gd name="connsiteY10" fmla="*/ 66675 h 95250"/>
                <a:gd name="connsiteX11" fmla="*/ 28575 w 95250"/>
                <a:gd name="connsiteY11" fmla="*/ 666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95250">
                  <a:moveTo>
                    <a:pt x="28575" y="95250"/>
                  </a:moveTo>
                  <a:lnTo>
                    <a:pt x="66675" y="95250"/>
                  </a:lnTo>
                  <a:lnTo>
                    <a:pt x="66675" y="66675"/>
                  </a:lnTo>
                  <a:lnTo>
                    <a:pt x="95250" y="66675"/>
                  </a:lnTo>
                  <a:lnTo>
                    <a:pt x="95250" y="28575"/>
                  </a:lnTo>
                  <a:lnTo>
                    <a:pt x="66675" y="28575"/>
                  </a:lnTo>
                  <a:lnTo>
                    <a:pt x="66675" y="0"/>
                  </a:lnTo>
                  <a:lnTo>
                    <a:pt x="28575" y="0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2" name="Freeform: Shape 3291">
              <a:extLst>
                <a:ext uri="{FF2B5EF4-FFF2-40B4-BE49-F238E27FC236}">
                  <a16:creationId xmlns:a16="http://schemas.microsoft.com/office/drawing/2014/main" id="{079CB5D5-6496-4A2F-8F77-5E9883B2A9B1}"/>
                </a:ext>
              </a:extLst>
            </p:cNvPr>
            <p:cNvSpPr/>
            <p:nvPr/>
          </p:nvSpPr>
          <p:spPr>
            <a:xfrm>
              <a:off x="4840287" y="2901950"/>
              <a:ext cx="400050" cy="28575"/>
            </a:xfrm>
            <a:custGeom>
              <a:avLst/>
              <a:gdLst>
                <a:gd name="connsiteX0" fmla="*/ 0 w 400050"/>
                <a:gd name="connsiteY0" fmla="*/ 0 h 28575"/>
                <a:gd name="connsiteX1" fmla="*/ 400050 w 400050"/>
                <a:gd name="connsiteY1" fmla="*/ 0 h 28575"/>
                <a:gd name="connsiteX2" fmla="*/ 400050 w 400050"/>
                <a:gd name="connsiteY2" fmla="*/ 28575 h 28575"/>
                <a:gd name="connsiteX3" fmla="*/ 0 w 400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50" h="28575">
                  <a:moveTo>
                    <a:pt x="0" y="0"/>
                  </a:moveTo>
                  <a:lnTo>
                    <a:pt x="400050" y="0"/>
                  </a:lnTo>
                  <a:lnTo>
                    <a:pt x="400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B0CB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3" name="Freeform: Shape 3292">
              <a:extLst>
                <a:ext uri="{FF2B5EF4-FFF2-40B4-BE49-F238E27FC236}">
                  <a16:creationId xmlns:a16="http://schemas.microsoft.com/office/drawing/2014/main" id="{8BC7DCA3-DFC5-46A8-BDD6-6F733E0AC28E}"/>
                </a:ext>
              </a:extLst>
            </p:cNvPr>
            <p:cNvSpPr/>
            <p:nvPr/>
          </p:nvSpPr>
          <p:spPr>
            <a:xfrm>
              <a:off x="4840287" y="2778125"/>
              <a:ext cx="400050" cy="28575"/>
            </a:xfrm>
            <a:custGeom>
              <a:avLst/>
              <a:gdLst>
                <a:gd name="connsiteX0" fmla="*/ 0 w 400050"/>
                <a:gd name="connsiteY0" fmla="*/ 0 h 28575"/>
                <a:gd name="connsiteX1" fmla="*/ 400050 w 400050"/>
                <a:gd name="connsiteY1" fmla="*/ 0 h 28575"/>
                <a:gd name="connsiteX2" fmla="*/ 400050 w 400050"/>
                <a:gd name="connsiteY2" fmla="*/ 28575 h 28575"/>
                <a:gd name="connsiteX3" fmla="*/ 0 w 400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50" h="28575">
                  <a:moveTo>
                    <a:pt x="0" y="0"/>
                  </a:moveTo>
                  <a:lnTo>
                    <a:pt x="400050" y="0"/>
                  </a:lnTo>
                  <a:lnTo>
                    <a:pt x="400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B0CB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4" name="Freeform: Shape 3293">
              <a:extLst>
                <a:ext uri="{FF2B5EF4-FFF2-40B4-BE49-F238E27FC236}">
                  <a16:creationId xmlns:a16="http://schemas.microsoft.com/office/drawing/2014/main" id="{A80601BF-2A11-4CFE-8004-005F018883F5}"/>
                </a:ext>
              </a:extLst>
            </p:cNvPr>
            <p:cNvSpPr/>
            <p:nvPr/>
          </p:nvSpPr>
          <p:spPr>
            <a:xfrm>
              <a:off x="4868862" y="2844800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5" name="Freeform: Shape 3294">
              <a:extLst>
                <a:ext uri="{FF2B5EF4-FFF2-40B4-BE49-F238E27FC236}">
                  <a16:creationId xmlns:a16="http://schemas.microsoft.com/office/drawing/2014/main" id="{8A749865-68D2-469F-BDE5-BB50D8B1888E}"/>
                </a:ext>
              </a:extLst>
            </p:cNvPr>
            <p:cNvSpPr/>
            <p:nvPr/>
          </p:nvSpPr>
          <p:spPr>
            <a:xfrm>
              <a:off x="5116512" y="2844800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6" name="Freeform: Shape 3295">
              <a:extLst>
                <a:ext uri="{FF2B5EF4-FFF2-40B4-BE49-F238E27FC236}">
                  <a16:creationId xmlns:a16="http://schemas.microsoft.com/office/drawing/2014/main" id="{3DA57D85-A06F-48F6-A365-1450D4CA5E6C}"/>
                </a:ext>
              </a:extLst>
            </p:cNvPr>
            <p:cNvSpPr/>
            <p:nvPr/>
          </p:nvSpPr>
          <p:spPr>
            <a:xfrm>
              <a:off x="4754562" y="2720970"/>
              <a:ext cx="571500" cy="257175"/>
            </a:xfrm>
            <a:custGeom>
              <a:avLst/>
              <a:gdLst>
                <a:gd name="connsiteX0" fmla="*/ 539915 w 571500"/>
                <a:gd name="connsiteY0" fmla="*/ 6035 h 257175"/>
                <a:gd name="connsiteX1" fmla="*/ 483013 w 571500"/>
                <a:gd name="connsiteY1" fmla="*/ 9530 h 257175"/>
                <a:gd name="connsiteX2" fmla="*/ 88497 w 571500"/>
                <a:gd name="connsiteY2" fmla="*/ 9530 h 257175"/>
                <a:gd name="connsiteX3" fmla="*/ 31594 w 571500"/>
                <a:gd name="connsiteY3" fmla="*/ 6035 h 257175"/>
                <a:gd name="connsiteX4" fmla="*/ 0 w 571500"/>
                <a:gd name="connsiteY4" fmla="*/ 57155 h 257175"/>
                <a:gd name="connsiteX5" fmla="*/ 0 w 571500"/>
                <a:gd name="connsiteY5" fmla="*/ 95255 h 257175"/>
                <a:gd name="connsiteX6" fmla="*/ 80010 w 571500"/>
                <a:gd name="connsiteY6" fmla="*/ 255275 h 257175"/>
                <a:gd name="connsiteX7" fmla="*/ 80105 w 571500"/>
                <a:gd name="connsiteY7" fmla="*/ 255142 h 257175"/>
                <a:gd name="connsiteX8" fmla="*/ 85725 w 571500"/>
                <a:gd name="connsiteY8" fmla="*/ 257180 h 257175"/>
                <a:gd name="connsiteX9" fmla="*/ 485775 w 571500"/>
                <a:gd name="connsiteY9" fmla="*/ 257180 h 257175"/>
                <a:gd name="connsiteX10" fmla="*/ 491395 w 571500"/>
                <a:gd name="connsiteY10" fmla="*/ 255142 h 257175"/>
                <a:gd name="connsiteX11" fmla="*/ 491490 w 571500"/>
                <a:gd name="connsiteY11" fmla="*/ 255275 h 257175"/>
                <a:gd name="connsiteX12" fmla="*/ 571500 w 571500"/>
                <a:gd name="connsiteY12" fmla="*/ 95255 h 257175"/>
                <a:gd name="connsiteX13" fmla="*/ 571500 w 571500"/>
                <a:gd name="connsiteY13" fmla="*/ 57155 h 257175"/>
                <a:gd name="connsiteX14" fmla="*/ 539915 w 571500"/>
                <a:gd name="connsiteY14" fmla="*/ 6035 h 257175"/>
                <a:gd name="connsiteX15" fmla="*/ 95250 w 571500"/>
                <a:gd name="connsiteY15" fmla="*/ 66680 h 257175"/>
                <a:gd name="connsiteX16" fmla="*/ 476250 w 571500"/>
                <a:gd name="connsiteY16" fmla="*/ 66680 h 257175"/>
                <a:gd name="connsiteX17" fmla="*/ 476250 w 571500"/>
                <a:gd name="connsiteY17" fmla="*/ 200030 h 257175"/>
                <a:gd name="connsiteX18" fmla="*/ 95250 w 571500"/>
                <a:gd name="connsiteY18" fmla="*/ 200030 h 257175"/>
                <a:gd name="connsiteX19" fmla="*/ 95250 w 571500"/>
                <a:gd name="connsiteY19" fmla="*/ 66680 h 257175"/>
                <a:gd name="connsiteX20" fmla="*/ 476250 w 571500"/>
                <a:gd name="connsiteY20" fmla="*/ 28580 h 257175"/>
                <a:gd name="connsiteX21" fmla="*/ 476250 w 571500"/>
                <a:gd name="connsiteY21" fmla="*/ 47630 h 257175"/>
                <a:gd name="connsiteX22" fmla="*/ 95250 w 571500"/>
                <a:gd name="connsiteY22" fmla="*/ 47630 h 257175"/>
                <a:gd name="connsiteX23" fmla="*/ 95250 w 571500"/>
                <a:gd name="connsiteY23" fmla="*/ 28580 h 257175"/>
                <a:gd name="connsiteX24" fmla="*/ 476250 w 571500"/>
                <a:gd name="connsiteY24" fmla="*/ 28580 h 257175"/>
                <a:gd name="connsiteX25" fmla="*/ 19050 w 571500"/>
                <a:gd name="connsiteY25" fmla="*/ 95255 h 257175"/>
                <a:gd name="connsiteX26" fmla="*/ 19050 w 571500"/>
                <a:gd name="connsiteY26" fmla="*/ 57155 h 257175"/>
                <a:gd name="connsiteX27" fmla="*/ 40110 w 571500"/>
                <a:gd name="connsiteY27" fmla="*/ 23075 h 257175"/>
                <a:gd name="connsiteX28" fmla="*/ 76200 w 571500"/>
                <a:gd name="connsiteY28" fmla="*/ 24199 h 257175"/>
                <a:gd name="connsiteX29" fmla="*/ 76200 w 571500"/>
                <a:gd name="connsiteY29" fmla="*/ 227176 h 257175"/>
                <a:gd name="connsiteX30" fmla="*/ 19050 w 571500"/>
                <a:gd name="connsiteY30" fmla="*/ 95255 h 257175"/>
                <a:gd name="connsiteX31" fmla="*/ 95250 w 571500"/>
                <a:gd name="connsiteY31" fmla="*/ 238130 h 257175"/>
                <a:gd name="connsiteX32" fmla="*/ 95250 w 571500"/>
                <a:gd name="connsiteY32" fmla="*/ 219080 h 257175"/>
                <a:gd name="connsiteX33" fmla="*/ 476250 w 571500"/>
                <a:gd name="connsiteY33" fmla="*/ 219080 h 257175"/>
                <a:gd name="connsiteX34" fmla="*/ 476250 w 571500"/>
                <a:gd name="connsiteY34" fmla="*/ 238130 h 257175"/>
                <a:gd name="connsiteX35" fmla="*/ 95250 w 571500"/>
                <a:gd name="connsiteY35" fmla="*/ 238130 h 257175"/>
                <a:gd name="connsiteX36" fmla="*/ 552450 w 571500"/>
                <a:gd name="connsiteY36" fmla="*/ 95255 h 257175"/>
                <a:gd name="connsiteX37" fmla="*/ 495300 w 571500"/>
                <a:gd name="connsiteY37" fmla="*/ 227176 h 257175"/>
                <a:gd name="connsiteX38" fmla="*/ 495300 w 571500"/>
                <a:gd name="connsiteY38" fmla="*/ 24199 h 257175"/>
                <a:gd name="connsiteX39" fmla="*/ 531390 w 571500"/>
                <a:gd name="connsiteY39" fmla="*/ 23084 h 257175"/>
                <a:gd name="connsiteX40" fmla="*/ 552450 w 571500"/>
                <a:gd name="connsiteY40" fmla="*/ 57155 h 257175"/>
                <a:gd name="connsiteX41" fmla="*/ 552450 w 571500"/>
                <a:gd name="connsiteY41" fmla="*/ 9525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1500" h="257175">
                  <a:moveTo>
                    <a:pt x="539915" y="6035"/>
                  </a:moveTo>
                  <a:cubicBezTo>
                    <a:pt x="521465" y="-3186"/>
                    <a:pt x="500024" y="-1700"/>
                    <a:pt x="483013" y="9530"/>
                  </a:cubicBezTo>
                  <a:lnTo>
                    <a:pt x="88497" y="9530"/>
                  </a:lnTo>
                  <a:cubicBezTo>
                    <a:pt x="71466" y="-1700"/>
                    <a:pt x="50025" y="-3176"/>
                    <a:pt x="31594" y="6035"/>
                  </a:cubicBezTo>
                  <a:cubicBezTo>
                    <a:pt x="12106" y="15779"/>
                    <a:pt x="0" y="35372"/>
                    <a:pt x="0" y="57155"/>
                  </a:cubicBezTo>
                  <a:lnTo>
                    <a:pt x="0" y="95255"/>
                  </a:lnTo>
                  <a:cubicBezTo>
                    <a:pt x="0" y="157882"/>
                    <a:pt x="29908" y="217699"/>
                    <a:pt x="80010" y="255275"/>
                  </a:cubicBezTo>
                  <a:lnTo>
                    <a:pt x="80105" y="255142"/>
                  </a:lnTo>
                  <a:cubicBezTo>
                    <a:pt x="81696" y="256342"/>
                    <a:pt x="83582" y="257180"/>
                    <a:pt x="85725" y="257180"/>
                  </a:cubicBezTo>
                  <a:lnTo>
                    <a:pt x="485775" y="257180"/>
                  </a:lnTo>
                  <a:cubicBezTo>
                    <a:pt x="487918" y="257180"/>
                    <a:pt x="489804" y="256342"/>
                    <a:pt x="491395" y="255142"/>
                  </a:cubicBezTo>
                  <a:lnTo>
                    <a:pt x="491490" y="255275"/>
                  </a:lnTo>
                  <a:cubicBezTo>
                    <a:pt x="541592" y="217699"/>
                    <a:pt x="571500" y="157882"/>
                    <a:pt x="571500" y="95255"/>
                  </a:cubicBezTo>
                  <a:lnTo>
                    <a:pt x="571500" y="57155"/>
                  </a:lnTo>
                  <a:cubicBezTo>
                    <a:pt x="571500" y="35372"/>
                    <a:pt x="559394" y="15779"/>
                    <a:pt x="539915" y="6035"/>
                  </a:cubicBezTo>
                  <a:close/>
                  <a:moveTo>
                    <a:pt x="95250" y="66680"/>
                  </a:moveTo>
                  <a:lnTo>
                    <a:pt x="476250" y="66680"/>
                  </a:lnTo>
                  <a:lnTo>
                    <a:pt x="476250" y="200030"/>
                  </a:lnTo>
                  <a:lnTo>
                    <a:pt x="95250" y="200030"/>
                  </a:lnTo>
                  <a:lnTo>
                    <a:pt x="95250" y="66680"/>
                  </a:lnTo>
                  <a:close/>
                  <a:moveTo>
                    <a:pt x="476250" y="28580"/>
                  </a:moveTo>
                  <a:lnTo>
                    <a:pt x="476250" y="47630"/>
                  </a:lnTo>
                  <a:lnTo>
                    <a:pt x="95250" y="47630"/>
                  </a:lnTo>
                  <a:lnTo>
                    <a:pt x="95250" y="28580"/>
                  </a:lnTo>
                  <a:lnTo>
                    <a:pt x="476250" y="28580"/>
                  </a:lnTo>
                  <a:close/>
                  <a:moveTo>
                    <a:pt x="19050" y="95255"/>
                  </a:moveTo>
                  <a:lnTo>
                    <a:pt x="19050" y="57155"/>
                  </a:lnTo>
                  <a:cubicBezTo>
                    <a:pt x="19050" y="42411"/>
                    <a:pt x="26927" y="29676"/>
                    <a:pt x="40110" y="23075"/>
                  </a:cubicBezTo>
                  <a:cubicBezTo>
                    <a:pt x="51930" y="17169"/>
                    <a:pt x="65094" y="17674"/>
                    <a:pt x="76200" y="24199"/>
                  </a:cubicBezTo>
                  <a:lnTo>
                    <a:pt x="76200" y="227176"/>
                  </a:lnTo>
                  <a:cubicBezTo>
                    <a:pt x="40129" y="193210"/>
                    <a:pt x="19050" y="145233"/>
                    <a:pt x="19050" y="95255"/>
                  </a:cubicBezTo>
                  <a:close/>
                  <a:moveTo>
                    <a:pt x="95250" y="238130"/>
                  </a:moveTo>
                  <a:lnTo>
                    <a:pt x="95250" y="219080"/>
                  </a:lnTo>
                  <a:lnTo>
                    <a:pt x="476250" y="219080"/>
                  </a:lnTo>
                  <a:lnTo>
                    <a:pt x="476250" y="238130"/>
                  </a:lnTo>
                  <a:lnTo>
                    <a:pt x="95250" y="238130"/>
                  </a:lnTo>
                  <a:close/>
                  <a:moveTo>
                    <a:pt x="552450" y="95255"/>
                  </a:moveTo>
                  <a:cubicBezTo>
                    <a:pt x="552450" y="145233"/>
                    <a:pt x="531371" y="193210"/>
                    <a:pt x="495300" y="227176"/>
                  </a:cubicBezTo>
                  <a:lnTo>
                    <a:pt x="495300" y="24199"/>
                  </a:lnTo>
                  <a:cubicBezTo>
                    <a:pt x="506397" y="17684"/>
                    <a:pt x="519570" y="17179"/>
                    <a:pt x="531390" y="23084"/>
                  </a:cubicBezTo>
                  <a:cubicBezTo>
                    <a:pt x="544573" y="29676"/>
                    <a:pt x="552450" y="42411"/>
                    <a:pt x="552450" y="57155"/>
                  </a:cubicBezTo>
                  <a:lnTo>
                    <a:pt x="552450" y="9525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97" name="Freeform: Shape 3296">
              <a:extLst>
                <a:ext uri="{FF2B5EF4-FFF2-40B4-BE49-F238E27FC236}">
                  <a16:creationId xmlns:a16="http://schemas.microsoft.com/office/drawing/2014/main" id="{17FC474C-0EBD-464B-85B9-D974E2BE80FB}"/>
                </a:ext>
              </a:extLst>
            </p:cNvPr>
            <p:cNvSpPr/>
            <p:nvPr/>
          </p:nvSpPr>
          <p:spPr>
            <a:xfrm>
              <a:off x="4983162" y="2797175"/>
              <a:ext cx="114300" cy="114300"/>
            </a:xfrm>
            <a:custGeom>
              <a:avLst/>
              <a:gdLst>
                <a:gd name="connsiteX0" fmla="*/ 104775 w 114300"/>
                <a:gd name="connsiteY0" fmla="*/ 28575 h 114300"/>
                <a:gd name="connsiteX1" fmla="*/ 85725 w 114300"/>
                <a:gd name="connsiteY1" fmla="*/ 28575 h 114300"/>
                <a:gd name="connsiteX2" fmla="*/ 85725 w 114300"/>
                <a:gd name="connsiteY2" fmla="*/ 9525 h 114300"/>
                <a:gd name="connsiteX3" fmla="*/ 76200 w 114300"/>
                <a:gd name="connsiteY3" fmla="*/ 0 h 114300"/>
                <a:gd name="connsiteX4" fmla="*/ 38100 w 114300"/>
                <a:gd name="connsiteY4" fmla="*/ 0 h 114300"/>
                <a:gd name="connsiteX5" fmla="*/ 28575 w 114300"/>
                <a:gd name="connsiteY5" fmla="*/ 9525 h 114300"/>
                <a:gd name="connsiteX6" fmla="*/ 28575 w 114300"/>
                <a:gd name="connsiteY6" fmla="*/ 28575 h 114300"/>
                <a:gd name="connsiteX7" fmla="*/ 9525 w 114300"/>
                <a:gd name="connsiteY7" fmla="*/ 28575 h 114300"/>
                <a:gd name="connsiteX8" fmla="*/ 0 w 114300"/>
                <a:gd name="connsiteY8" fmla="*/ 38100 h 114300"/>
                <a:gd name="connsiteX9" fmla="*/ 0 w 114300"/>
                <a:gd name="connsiteY9" fmla="*/ 76200 h 114300"/>
                <a:gd name="connsiteX10" fmla="*/ 9525 w 114300"/>
                <a:gd name="connsiteY10" fmla="*/ 85725 h 114300"/>
                <a:gd name="connsiteX11" fmla="*/ 28575 w 114300"/>
                <a:gd name="connsiteY11" fmla="*/ 85725 h 114300"/>
                <a:gd name="connsiteX12" fmla="*/ 28575 w 114300"/>
                <a:gd name="connsiteY12" fmla="*/ 104775 h 114300"/>
                <a:gd name="connsiteX13" fmla="*/ 38100 w 114300"/>
                <a:gd name="connsiteY13" fmla="*/ 114300 h 114300"/>
                <a:gd name="connsiteX14" fmla="*/ 76200 w 114300"/>
                <a:gd name="connsiteY14" fmla="*/ 114300 h 114300"/>
                <a:gd name="connsiteX15" fmla="*/ 85725 w 114300"/>
                <a:gd name="connsiteY15" fmla="*/ 104775 h 114300"/>
                <a:gd name="connsiteX16" fmla="*/ 85725 w 114300"/>
                <a:gd name="connsiteY16" fmla="*/ 85725 h 114300"/>
                <a:gd name="connsiteX17" fmla="*/ 104775 w 114300"/>
                <a:gd name="connsiteY17" fmla="*/ 85725 h 114300"/>
                <a:gd name="connsiteX18" fmla="*/ 114300 w 114300"/>
                <a:gd name="connsiteY18" fmla="*/ 76200 h 114300"/>
                <a:gd name="connsiteX19" fmla="*/ 114300 w 114300"/>
                <a:gd name="connsiteY19" fmla="*/ 38100 h 114300"/>
                <a:gd name="connsiteX20" fmla="*/ 104775 w 114300"/>
                <a:gd name="connsiteY20" fmla="*/ 28575 h 114300"/>
                <a:gd name="connsiteX21" fmla="*/ 95250 w 114300"/>
                <a:gd name="connsiteY21" fmla="*/ 66675 h 114300"/>
                <a:gd name="connsiteX22" fmla="*/ 76200 w 114300"/>
                <a:gd name="connsiteY22" fmla="*/ 66675 h 114300"/>
                <a:gd name="connsiteX23" fmla="*/ 66675 w 114300"/>
                <a:gd name="connsiteY23" fmla="*/ 76200 h 114300"/>
                <a:gd name="connsiteX24" fmla="*/ 66675 w 114300"/>
                <a:gd name="connsiteY24" fmla="*/ 95250 h 114300"/>
                <a:gd name="connsiteX25" fmla="*/ 47625 w 114300"/>
                <a:gd name="connsiteY25" fmla="*/ 95250 h 114300"/>
                <a:gd name="connsiteX26" fmla="*/ 47625 w 114300"/>
                <a:gd name="connsiteY26" fmla="*/ 76200 h 114300"/>
                <a:gd name="connsiteX27" fmla="*/ 38100 w 114300"/>
                <a:gd name="connsiteY27" fmla="*/ 66675 h 114300"/>
                <a:gd name="connsiteX28" fmla="*/ 19050 w 114300"/>
                <a:gd name="connsiteY28" fmla="*/ 66675 h 114300"/>
                <a:gd name="connsiteX29" fmla="*/ 19050 w 114300"/>
                <a:gd name="connsiteY29" fmla="*/ 47625 h 114300"/>
                <a:gd name="connsiteX30" fmla="*/ 38100 w 114300"/>
                <a:gd name="connsiteY30" fmla="*/ 47625 h 114300"/>
                <a:gd name="connsiteX31" fmla="*/ 47625 w 114300"/>
                <a:gd name="connsiteY31" fmla="*/ 38100 h 114300"/>
                <a:gd name="connsiteX32" fmla="*/ 47625 w 114300"/>
                <a:gd name="connsiteY32" fmla="*/ 19050 h 114300"/>
                <a:gd name="connsiteX33" fmla="*/ 66675 w 114300"/>
                <a:gd name="connsiteY33" fmla="*/ 19050 h 114300"/>
                <a:gd name="connsiteX34" fmla="*/ 66675 w 114300"/>
                <a:gd name="connsiteY34" fmla="*/ 38100 h 114300"/>
                <a:gd name="connsiteX35" fmla="*/ 76200 w 114300"/>
                <a:gd name="connsiteY35" fmla="*/ 47625 h 114300"/>
                <a:gd name="connsiteX36" fmla="*/ 95250 w 114300"/>
                <a:gd name="connsiteY36" fmla="*/ 47625 h 114300"/>
                <a:gd name="connsiteX37" fmla="*/ 95250 w 114300"/>
                <a:gd name="connsiteY37" fmla="*/ 6667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4300" h="114300">
                  <a:moveTo>
                    <a:pt x="104775" y="28575"/>
                  </a:moveTo>
                  <a:lnTo>
                    <a:pt x="85725" y="28575"/>
                  </a:lnTo>
                  <a:lnTo>
                    <a:pt x="85725" y="9525"/>
                  </a:lnTo>
                  <a:cubicBezTo>
                    <a:pt x="85725" y="4267"/>
                    <a:pt x="81458" y="0"/>
                    <a:pt x="76200" y="0"/>
                  </a:cubicBezTo>
                  <a:lnTo>
                    <a:pt x="38100" y="0"/>
                  </a:lnTo>
                  <a:cubicBezTo>
                    <a:pt x="32842" y="0"/>
                    <a:pt x="28575" y="4267"/>
                    <a:pt x="28575" y="9525"/>
                  </a:cubicBezTo>
                  <a:lnTo>
                    <a:pt x="28575" y="28575"/>
                  </a:lnTo>
                  <a:lnTo>
                    <a:pt x="9525" y="28575"/>
                  </a:lnTo>
                  <a:cubicBezTo>
                    <a:pt x="4267" y="28575"/>
                    <a:pt x="0" y="32842"/>
                    <a:pt x="0" y="38100"/>
                  </a:cubicBezTo>
                  <a:lnTo>
                    <a:pt x="0" y="76200"/>
                  </a:lnTo>
                  <a:cubicBezTo>
                    <a:pt x="0" y="81458"/>
                    <a:pt x="4267" y="85725"/>
                    <a:pt x="9525" y="85725"/>
                  </a:cubicBezTo>
                  <a:lnTo>
                    <a:pt x="28575" y="85725"/>
                  </a:lnTo>
                  <a:lnTo>
                    <a:pt x="28575" y="104775"/>
                  </a:lnTo>
                  <a:cubicBezTo>
                    <a:pt x="28575" y="110033"/>
                    <a:pt x="32842" y="114300"/>
                    <a:pt x="38100" y="114300"/>
                  </a:cubicBezTo>
                  <a:lnTo>
                    <a:pt x="76200" y="114300"/>
                  </a:lnTo>
                  <a:cubicBezTo>
                    <a:pt x="81458" y="114300"/>
                    <a:pt x="85725" y="110033"/>
                    <a:pt x="85725" y="104775"/>
                  </a:cubicBezTo>
                  <a:lnTo>
                    <a:pt x="85725" y="85725"/>
                  </a:lnTo>
                  <a:lnTo>
                    <a:pt x="104775" y="85725"/>
                  </a:lnTo>
                  <a:cubicBezTo>
                    <a:pt x="110033" y="85725"/>
                    <a:pt x="114300" y="81458"/>
                    <a:pt x="114300" y="76200"/>
                  </a:cubicBezTo>
                  <a:lnTo>
                    <a:pt x="114300" y="38100"/>
                  </a:lnTo>
                  <a:cubicBezTo>
                    <a:pt x="114300" y="32842"/>
                    <a:pt x="110033" y="28575"/>
                    <a:pt x="104775" y="28575"/>
                  </a:cubicBezTo>
                  <a:close/>
                  <a:moveTo>
                    <a:pt x="95250" y="66675"/>
                  </a:moveTo>
                  <a:lnTo>
                    <a:pt x="76200" y="66675"/>
                  </a:lnTo>
                  <a:cubicBezTo>
                    <a:pt x="70942" y="66675"/>
                    <a:pt x="66675" y="70942"/>
                    <a:pt x="66675" y="76200"/>
                  </a:cubicBezTo>
                  <a:lnTo>
                    <a:pt x="66675" y="95250"/>
                  </a:lnTo>
                  <a:lnTo>
                    <a:pt x="47625" y="95250"/>
                  </a:lnTo>
                  <a:lnTo>
                    <a:pt x="47625" y="76200"/>
                  </a:lnTo>
                  <a:cubicBezTo>
                    <a:pt x="47625" y="70942"/>
                    <a:pt x="43358" y="66675"/>
                    <a:pt x="38100" y="66675"/>
                  </a:cubicBezTo>
                  <a:lnTo>
                    <a:pt x="19050" y="66675"/>
                  </a:lnTo>
                  <a:lnTo>
                    <a:pt x="19050" y="47625"/>
                  </a:lnTo>
                  <a:lnTo>
                    <a:pt x="38100" y="47625"/>
                  </a:lnTo>
                  <a:cubicBezTo>
                    <a:pt x="43358" y="47625"/>
                    <a:pt x="47625" y="43358"/>
                    <a:pt x="47625" y="38100"/>
                  </a:cubicBezTo>
                  <a:lnTo>
                    <a:pt x="47625" y="19050"/>
                  </a:lnTo>
                  <a:lnTo>
                    <a:pt x="66675" y="19050"/>
                  </a:lnTo>
                  <a:lnTo>
                    <a:pt x="66675" y="38100"/>
                  </a:lnTo>
                  <a:cubicBezTo>
                    <a:pt x="66675" y="43358"/>
                    <a:pt x="70942" y="47625"/>
                    <a:pt x="76200" y="47625"/>
                  </a:cubicBezTo>
                  <a:lnTo>
                    <a:pt x="95250" y="47625"/>
                  </a:lnTo>
                  <a:lnTo>
                    <a:pt x="95250" y="666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298" name="Graphic 1487">
            <a:extLst>
              <a:ext uri="{FF2B5EF4-FFF2-40B4-BE49-F238E27FC236}">
                <a16:creationId xmlns:a16="http://schemas.microsoft.com/office/drawing/2014/main" id="{6D616DD2-EDE3-4049-B369-E52DE571BA7F}"/>
              </a:ext>
            </a:extLst>
          </p:cNvPr>
          <p:cNvGrpSpPr/>
          <p:nvPr/>
        </p:nvGrpSpPr>
        <p:grpSpPr>
          <a:xfrm>
            <a:off x="7001654" y="3280500"/>
            <a:ext cx="720000" cy="720000"/>
            <a:chOff x="4735512" y="2530475"/>
            <a:chExt cx="609600" cy="609600"/>
          </a:xfrm>
        </p:grpSpPr>
        <p:sp>
          <p:nvSpPr>
            <p:cNvPr id="3299" name="Freeform: Shape 3298">
              <a:extLst>
                <a:ext uri="{FF2B5EF4-FFF2-40B4-BE49-F238E27FC236}">
                  <a16:creationId xmlns:a16="http://schemas.microsoft.com/office/drawing/2014/main" id="{AF7F3610-B5C0-49EB-8A35-E6DFE9437F21}"/>
                </a:ext>
              </a:extLst>
            </p:cNvPr>
            <p:cNvSpPr/>
            <p:nvPr/>
          </p:nvSpPr>
          <p:spPr>
            <a:xfrm>
              <a:off x="5068887" y="2559050"/>
              <a:ext cx="247650" cy="219075"/>
            </a:xfrm>
            <a:custGeom>
              <a:avLst/>
              <a:gdLst>
                <a:gd name="connsiteX0" fmla="*/ 0 w 247650"/>
                <a:gd name="connsiteY0" fmla="*/ 0 h 219075"/>
                <a:gd name="connsiteX1" fmla="*/ 0 w 247650"/>
                <a:gd name="connsiteY1" fmla="*/ 180975 h 219075"/>
                <a:gd name="connsiteX2" fmla="*/ 140970 w 247650"/>
                <a:gd name="connsiteY2" fmla="*/ 180975 h 219075"/>
                <a:gd name="connsiteX3" fmla="*/ 171450 w 247650"/>
                <a:gd name="connsiteY3" fmla="*/ 219075 h 219075"/>
                <a:gd name="connsiteX4" fmla="*/ 201930 w 247650"/>
                <a:gd name="connsiteY4" fmla="*/ 180975 h 219075"/>
                <a:gd name="connsiteX5" fmla="*/ 247650 w 247650"/>
                <a:gd name="connsiteY5" fmla="*/ 180975 h 219075"/>
                <a:gd name="connsiteX6" fmla="*/ 247650 w 247650"/>
                <a:gd name="connsiteY6" fmla="*/ 0 h 219075"/>
                <a:gd name="connsiteX7" fmla="*/ 0 w 247650"/>
                <a:gd name="connsiteY7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219075">
                  <a:moveTo>
                    <a:pt x="0" y="0"/>
                  </a:moveTo>
                  <a:lnTo>
                    <a:pt x="0" y="180975"/>
                  </a:lnTo>
                  <a:lnTo>
                    <a:pt x="140970" y="180975"/>
                  </a:lnTo>
                  <a:lnTo>
                    <a:pt x="171450" y="219075"/>
                  </a:lnTo>
                  <a:lnTo>
                    <a:pt x="201930" y="180975"/>
                  </a:lnTo>
                  <a:lnTo>
                    <a:pt x="247650" y="180975"/>
                  </a:lnTo>
                  <a:lnTo>
                    <a:pt x="2476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0" name="Freeform: Shape 3299">
              <a:extLst>
                <a:ext uri="{FF2B5EF4-FFF2-40B4-BE49-F238E27FC236}">
                  <a16:creationId xmlns:a16="http://schemas.microsoft.com/office/drawing/2014/main" id="{2BBC867D-960C-4B7C-B109-70284C8F470F}"/>
                </a:ext>
              </a:extLst>
            </p:cNvPr>
            <p:cNvSpPr/>
            <p:nvPr/>
          </p:nvSpPr>
          <p:spPr>
            <a:xfrm>
              <a:off x="5154612" y="26066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1" name="Freeform: Shape 3300">
              <a:extLst>
                <a:ext uri="{FF2B5EF4-FFF2-40B4-BE49-F238E27FC236}">
                  <a16:creationId xmlns:a16="http://schemas.microsoft.com/office/drawing/2014/main" id="{2F16F89F-A13E-4776-B149-22EF53A63EF1}"/>
                </a:ext>
              </a:extLst>
            </p:cNvPr>
            <p:cNvSpPr/>
            <p:nvPr/>
          </p:nvSpPr>
          <p:spPr>
            <a:xfrm>
              <a:off x="4802187" y="2597150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2" name="Freeform: Shape 3301">
              <a:extLst>
                <a:ext uri="{FF2B5EF4-FFF2-40B4-BE49-F238E27FC236}">
                  <a16:creationId xmlns:a16="http://schemas.microsoft.com/office/drawing/2014/main" id="{0C541725-1866-464A-AD4B-2B36C7266D3F}"/>
                </a:ext>
              </a:extLst>
            </p:cNvPr>
            <p:cNvSpPr/>
            <p:nvPr/>
          </p:nvSpPr>
          <p:spPr>
            <a:xfrm>
              <a:off x="4764087" y="2744235"/>
              <a:ext cx="276225" cy="361950"/>
            </a:xfrm>
            <a:custGeom>
              <a:avLst/>
              <a:gdLst>
                <a:gd name="connsiteX0" fmla="*/ 250031 w 276225"/>
                <a:gd name="connsiteY0" fmla="*/ 96 h 361950"/>
                <a:gd name="connsiteX1" fmla="*/ 227648 w 276225"/>
                <a:gd name="connsiteY1" fmla="*/ 24689 h 361950"/>
                <a:gd name="connsiteX2" fmla="*/ 212512 w 276225"/>
                <a:gd name="connsiteY2" fmla="*/ 133789 h 361950"/>
                <a:gd name="connsiteX3" fmla="*/ 143447 w 276225"/>
                <a:gd name="connsiteY3" fmla="*/ 43406 h 361950"/>
                <a:gd name="connsiteX4" fmla="*/ 78438 w 276225"/>
                <a:gd name="connsiteY4" fmla="*/ 25899 h 361950"/>
                <a:gd name="connsiteX5" fmla="*/ 0 w 276225"/>
                <a:gd name="connsiteY5" fmla="*/ 122806 h 361950"/>
                <a:gd name="connsiteX6" fmla="*/ 0 w 276225"/>
                <a:gd name="connsiteY6" fmla="*/ 367265 h 361950"/>
                <a:gd name="connsiteX7" fmla="*/ 191072 w 276225"/>
                <a:gd name="connsiteY7" fmla="*/ 367265 h 361950"/>
                <a:gd name="connsiteX8" fmla="*/ 191072 w 276225"/>
                <a:gd name="connsiteY8" fmla="*/ 220885 h 361950"/>
                <a:gd name="connsiteX9" fmla="*/ 222971 w 276225"/>
                <a:gd name="connsiteY9" fmla="*/ 248917 h 361950"/>
                <a:gd name="connsiteX10" fmla="*/ 260880 w 276225"/>
                <a:gd name="connsiteY10" fmla="*/ 245774 h 361950"/>
                <a:gd name="connsiteX11" fmla="*/ 271663 w 276225"/>
                <a:gd name="connsiteY11" fmla="*/ 136341 h 361950"/>
                <a:gd name="connsiteX12" fmla="*/ 276768 w 276225"/>
                <a:gd name="connsiteY12" fmla="*/ 24346 h 361950"/>
                <a:gd name="connsiteX13" fmla="*/ 250031 w 276225"/>
                <a:gd name="connsiteY13" fmla="*/ 96 h 361950"/>
                <a:gd name="connsiteX14" fmla="*/ 206312 w 276225"/>
                <a:gd name="connsiteY14" fmla="*/ 158906 h 361950"/>
                <a:gd name="connsiteX15" fmla="*/ 212512 w 276225"/>
                <a:gd name="connsiteY15" fmla="*/ 133798 h 361950"/>
                <a:gd name="connsiteX16" fmla="*/ 208902 w 276225"/>
                <a:gd name="connsiteY16" fmla="*/ 159801 h 361950"/>
                <a:gd name="connsiteX17" fmla="*/ 206312 w 276225"/>
                <a:gd name="connsiteY17" fmla="*/ 158906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6225" h="361950">
                  <a:moveTo>
                    <a:pt x="250031" y="96"/>
                  </a:moveTo>
                  <a:cubicBezTo>
                    <a:pt x="237582" y="1182"/>
                    <a:pt x="228305" y="12211"/>
                    <a:pt x="227648" y="24689"/>
                  </a:cubicBezTo>
                  <a:lnTo>
                    <a:pt x="212512" y="133789"/>
                  </a:lnTo>
                  <a:cubicBezTo>
                    <a:pt x="212512" y="76639"/>
                    <a:pt x="143447" y="43406"/>
                    <a:pt x="143447" y="43406"/>
                  </a:cubicBezTo>
                  <a:lnTo>
                    <a:pt x="78438" y="25899"/>
                  </a:lnTo>
                  <a:cubicBezTo>
                    <a:pt x="33109" y="34157"/>
                    <a:pt x="0" y="75648"/>
                    <a:pt x="0" y="122806"/>
                  </a:cubicBezTo>
                  <a:cubicBezTo>
                    <a:pt x="0" y="206302"/>
                    <a:pt x="0" y="367265"/>
                    <a:pt x="0" y="367265"/>
                  </a:cubicBezTo>
                  <a:lnTo>
                    <a:pt x="191072" y="367265"/>
                  </a:lnTo>
                  <a:lnTo>
                    <a:pt x="191072" y="220885"/>
                  </a:lnTo>
                  <a:cubicBezTo>
                    <a:pt x="201158" y="231563"/>
                    <a:pt x="211779" y="241650"/>
                    <a:pt x="222971" y="248917"/>
                  </a:cubicBezTo>
                  <a:cubicBezTo>
                    <a:pt x="235096" y="256794"/>
                    <a:pt x="251212" y="258347"/>
                    <a:pt x="260880" y="245774"/>
                  </a:cubicBezTo>
                  <a:cubicBezTo>
                    <a:pt x="270710" y="232991"/>
                    <a:pt x="270253" y="155963"/>
                    <a:pt x="271663" y="136341"/>
                  </a:cubicBezTo>
                  <a:cubicBezTo>
                    <a:pt x="274339" y="99213"/>
                    <a:pt x="277063" y="60865"/>
                    <a:pt x="276768" y="24346"/>
                  </a:cubicBezTo>
                  <a:cubicBezTo>
                    <a:pt x="276654" y="10135"/>
                    <a:pt x="264481" y="-1162"/>
                    <a:pt x="250031" y="96"/>
                  </a:cubicBezTo>
                  <a:close/>
                  <a:moveTo>
                    <a:pt x="206312" y="158906"/>
                  </a:moveTo>
                  <a:lnTo>
                    <a:pt x="212512" y="133798"/>
                  </a:lnTo>
                  <a:lnTo>
                    <a:pt x="208902" y="159801"/>
                  </a:lnTo>
                  <a:lnTo>
                    <a:pt x="206312" y="158906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3" name="Freeform: Shape 3302">
              <a:extLst>
                <a:ext uri="{FF2B5EF4-FFF2-40B4-BE49-F238E27FC236}">
                  <a16:creationId xmlns:a16="http://schemas.microsoft.com/office/drawing/2014/main" id="{13C1AC54-2CE1-4853-AAB9-3DF82F42C7E3}"/>
                </a:ext>
              </a:extLst>
            </p:cNvPr>
            <p:cNvSpPr/>
            <p:nvPr/>
          </p:nvSpPr>
          <p:spPr>
            <a:xfrm>
              <a:off x="4753991" y="2587625"/>
              <a:ext cx="295275" cy="533400"/>
            </a:xfrm>
            <a:custGeom>
              <a:avLst/>
              <a:gdLst>
                <a:gd name="connsiteX0" fmla="*/ 210122 w 295275"/>
                <a:gd name="connsiteY0" fmla="*/ 523875 h 533400"/>
                <a:gd name="connsiteX1" fmla="*/ 210122 w 295275"/>
                <a:gd name="connsiteY1" fmla="*/ 400117 h 533400"/>
                <a:gd name="connsiteX2" fmla="*/ 227305 w 295275"/>
                <a:gd name="connsiteY2" fmla="*/ 413509 h 533400"/>
                <a:gd name="connsiteX3" fmla="*/ 251374 w 295275"/>
                <a:gd name="connsiteY3" fmla="*/ 421119 h 533400"/>
                <a:gd name="connsiteX4" fmla="*/ 277959 w 295275"/>
                <a:gd name="connsiteY4" fmla="*/ 408184 h 533400"/>
                <a:gd name="connsiteX5" fmla="*/ 289893 w 295275"/>
                <a:gd name="connsiteY5" fmla="*/ 314144 h 533400"/>
                <a:gd name="connsiteX6" fmla="*/ 290693 w 295275"/>
                <a:gd name="connsiteY6" fmla="*/ 293627 h 533400"/>
                <a:gd name="connsiteX7" fmla="*/ 295827 w 295275"/>
                <a:gd name="connsiteY7" fmla="*/ 180870 h 533400"/>
                <a:gd name="connsiteX8" fmla="*/ 284674 w 295275"/>
                <a:gd name="connsiteY8" fmla="*/ 155934 h 533400"/>
                <a:gd name="connsiteX9" fmla="*/ 258737 w 295275"/>
                <a:gd name="connsiteY9" fmla="*/ 147209 h 533400"/>
                <a:gd name="connsiteX10" fmla="*/ 227743 w 295275"/>
                <a:gd name="connsiteY10" fmla="*/ 179984 h 533400"/>
                <a:gd name="connsiteX11" fmla="*/ 218589 w 295275"/>
                <a:gd name="connsiteY11" fmla="*/ 245964 h 533400"/>
                <a:gd name="connsiteX12" fmla="*/ 177327 w 295275"/>
                <a:gd name="connsiteY12" fmla="*/ 203606 h 533400"/>
                <a:gd name="connsiteX13" fmla="*/ 247650 w 295275"/>
                <a:gd name="connsiteY13" fmla="*/ 104775 h 533400"/>
                <a:gd name="connsiteX14" fmla="*/ 142875 w 295275"/>
                <a:gd name="connsiteY14" fmla="*/ 0 h 533400"/>
                <a:gd name="connsiteX15" fmla="*/ 38100 w 295275"/>
                <a:gd name="connsiteY15" fmla="*/ 104775 h 533400"/>
                <a:gd name="connsiteX16" fmla="*/ 68218 w 295275"/>
                <a:gd name="connsiteY16" fmla="*/ 178165 h 533400"/>
                <a:gd name="connsiteX17" fmla="*/ 0 w 295275"/>
                <a:gd name="connsiteY17" fmla="*/ 279416 h 533400"/>
                <a:gd name="connsiteX18" fmla="*/ 0 w 295275"/>
                <a:gd name="connsiteY18" fmla="*/ 523875 h 533400"/>
                <a:gd name="connsiteX19" fmla="*/ 9525 w 295275"/>
                <a:gd name="connsiteY19" fmla="*/ 533400 h 533400"/>
                <a:gd name="connsiteX20" fmla="*/ 200597 w 295275"/>
                <a:gd name="connsiteY20" fmla="*/ 533400 h 533400"/>
                <a:gd name="connsiteX21" fmla="*/ 210122 w 295275"/>
                <a:gd name="connsiteY21" fmla="*/ 523875 h 533400"/>
                <a:gd name="connsiteX22" fmla="*/ 183747 w 295275"/>
                <a:gd name="connsiteY22" fmla="*/ 180108 h 533400"/>
                <a:gd name="connsiteX23" fmla="*/ 181547 w 295275"/>
                <a:gd name="connsiteY23" fmla="*/ 171450 h 533400"/>
                <a:gd name="connsiteX24" fmla="*/ 200597 w 295275"/>
                <a:gd name="connsiteY24" fmla="*/ 152400 h 533400"/>
                <a:gd name="connsiteX25" fmla="*/ 211455 w 295275"/>
                <a:gd name="connsiteY25" fmla="*/ 155991 h 533400"/>
                <a:gd name="connsiteX26" fmla="*/ 183747 w 295275"/>
                <a:gd name="connsiteY26" fmla="*/ 180108 h 533400"/>
                <a:gd name="connsiteX27" fmla="*/ 142875 w 295275"/>
                <a:gd name="connsiteY27" fmla="*/ 19050 h 533400"/>
                <a:gd name="connsiteX28" fmla="*/ 228600 w 295275"/>
                <a:gd name="connsiteY28" fmla="*/ 104775 h 533400"/>
                <a:gd name="connsiteX29" fmla="*/ 221180 w 295275"/>
                <a:gd name="connsiteY29" fmla="*/ 139503 h 533400"/>
                <a:gd name="connsiteX30" fmla="*/ 200597 w 295275"/>
                <a:gd name="connsiteY30" fmla="*/ 133350 h 533400"/>
                <a:gd name="connsiteX31" fmla="*/ 162497 w 295275"/>
                <a:gd name="connsiteY31" fmla="*/ 171450 h 533400"/>
                <a:gd name="connsiteX32" fmla="*/ 166011 w 295275"/>
                <a:gd name="connsiteY32" fmla="*/ 187242 h 533400"/>
                <a:gd name="connsiteX33" fmla="*/ 142875 w 295275"/>
                <a:gd name="connsiteY33" fmla="*/ 190500 h 533400"/>
                <a:gd name="connsiteX34" fmla="*/ 57150 w 295275"/>
                <a:gd name="connsiteY34" fmla="*/ 104775 h 533400"/>
                <a:gd name="connsiteX35" fmla="*/ 142875 w 295275"/>
                <a:gd name="connsiteY35" fmla="*/ 19050 h 533400"/>
                <a:gd name="connsiteX36" fmla="*/ 19050 w 295275"/>
                <a:gd name="connsiteY36" fmla="*/ 514350 h 533400"/>
                <a:gd name="connsiteX37" fmla="*/ 19050 w 295275"/>
                <a:gd name="connsiteY37" fmla="*/ 279416 h 533400"/>
                <a:gd name="connsiteX38" fmla="*/ 86116 w 295275"/>
                <a:gd name="connsiteY38" fmla="*/ 192710 h 533400"/>
                <a:gd name="connsiteX39" fmla="*/ 142875 w 295275"/>
                <a:gd name="connsiteY39" fmla="*/ 209550 h 533400"/>
                <a:gd name="connsiteX40" fmla="*/ 149981 w 295275"/>
                <a:gd name="connsiteY40" fmla="*/ 209188 h 533400"/>
                <a:gd name="connsiteX41" fmla="*/ 212484 w 295275"/>
                <a:gd name="connsiteY41" fmla="*/ 289960 h 533400"/>
                <a:gd name="connsiteX42" fmla="*/ 208998 w 295275"/>
                <a:gd name="connsiteY42" fmla="*/ 315097 h 533400"/>
                <a:gd name="connsiteX43" fmla="*/ 227867 w 295275"/>
                <a:gd name="connsiteY43" fmla="*/ 317706 h 533400"/>
                <a:gd name="connsiteX44" fmla="*/ 246678 w 295275"/>
                <a:gd name="connsiteY44" fmla="*/ 181794 h 533400"/>
                <a:gd name="connsiteX45" fmla="*/ 260375 w 295275"/>
                <a:gd name="connsiteY45" fmla="*/ 166183 h 533400"/>
                <a:gd name="connsiteX46" fmla="*/ 271844 w 295275"/>
                <a:gd name="connsiteY46" fmla="*/ 170021 h 533400"/>
                <a:gd name="connsiteX47" fmla="*/ 276768 w 295275"/>
                <a:gd name="connsiteY47" fmla="*/ 181013 h 533400"/>
                <a:gd name="connsiteX48" fmla="*/ 271682 w 295275"/>
                <a:gd name="connsiteY48" fmla="*/ 292256 h 533400"/>
                <a:gd name="connsiteX49" fmla="*/ 270843 w 295275"/>
                <a:gd name="connsiteY49" fmla="*/ 313563 h 533400"/>
                <a:gd name="connsiteX50" fmla="*/ 262852 w 295275"/>
                <a:gd name="connsiteY50" fmla="*/ 396554 h 533400"/>
                <a:gd name="connsiteX51" fmla="*/ 237668 w 295275"/>
                <a:gd name="connsiteY51" fmla="*/ 397516 h 533400"/>
                <a:gd name="connsiteX52" fmla="*/ 191900 w 295275"/>
                <a:gd name="connsiteY52" fmla="*/ 353749 h 533400"/>
                <a:gd name="connsiteX53" fmla="*/ 179765 w 295275"/>
                <a:gd name="connsiteY53" fmla="*/ 340300 h 533400"/>
                <a:gd name="connsiteX54" fmla="*/ 178965 w 295275"/>
                <a:gd name="connsiteY54" fmla="*/ 339433 h 533400"/>
                <a:gd name="connsiteX55" fmla="*/ 132245 w 295275"/>
                <a:gd name="connsiteY55" fmla="*/ 279359 h 533400"/>
                <a:gd name="connsiteX56" fmla="*/ 115319 w 295275"/>
                <a:gd name="connsiteY56" fmla="*/ 288103 h 533400"/>
                <a:gd name="connsiteX57" fmla="*/ 165011 w 295275"/>
                <a:gd name="connsiteY57" fmla="*/ 352396 h 533400"/>
                <a:gd name="connsiteX58" fmla="*/ 165811 w 295275"/>
                <a:gd name="connsiteY58" fmla="*/ 353263 h 533400"/>
                <a:gd name="connsiteX59" fmla="*/ 177679 w 295275"/>
                <a:gd name="connsiteY59" fmla="*/ 366417 h 533400"/>
                <a:gd name="connsiteX60" fmla="*/ 191072 w 295275"/>
                <a:gd name="connsiteY60" fmla="*/ 381219 h 533400"/>
                <a:gd name="connsiteX61" fmla="*/ 191072 w 295275"/>
                <a:gd name="connsiteY61" fmla="*/ 514350 h 533400"/>
                <a:gd name="connsiteX62" fmla="*/ 19050 w 295275"/>
                <a:gd name="connsiteY62" fmla="*/ 5143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95275" h="533400">
                  <a:moveTo>
                    <a:pt x="210122" y="523875"/>
                  </a:moveTo>
                  <a:lnTo>
                    <a:pt x="210122" y="400117"/>
                  </a:lnTo>
                  <a:cubicBezTo>
                    <a:pt x="215675" y="405079"/>
                    <a:pt x="221399" y="409670"/>
                    <a:pt x="227305" y="413509"/>
                  </a:cubicBezTo>
                  <a:cubicBezTo>
                    <a:pt x="235172" y="418614"/>
                    <a:pt x="243507" y="421119"/>
                    <a:pt x="251374" y="421119"/>
                  </a:cubicBezTo>
                  <a:cubicBezTo>
                    <a:pt x="261785" y="421119"/>
                    <a:pt x="271377" y="416738"/>
                    <a:pt x="277959" y="408184"/>
                  </a:cubicBezTo>
                  <a:cubicBezTo>
                    <a:pt x="285969" y="397783"/>
                    <a:pt x="288265" y="368351"/>
                    <a:pt x="289893" y="314144"/>
                  </a:cubicBezTo>
                  <a:cubicBezTo>
                    <a:pt x="290160" y="305324"/>
                    <a:pt x="290379" y="298018"/>
                    <a:pt x="290693" y="293627"/>
                  </a:cubicBezTo>
                  <a:cubicBezTo>
                    <a:pt x="293237" y="258289"/>
                    <a:pt x="296123" y="218218"/>
                    <a:pt x="295827" y="180870"/>
                  </a:cubicBezTo>
                  <a:cubicBezTo>
                    <a:pt x="295751" y="171393"/>
                    <a:pt x="291684" y="162306"/>
                    <a:pt x="284674" y="155934"/>
                  </a:cubicBezTo>
                  <a:cubicBezTo>
                    <a:pt x="277673" y="149571"/>
                    <a:pt x="268224" y="146380"/>
                    <a:pt x="258737" y="147209"/>
                  </a:cubicBezTo>
                  <a:cubicBezTo>
                    <a:pt x="241964" y="148676"/>
                    <a:pt x="228600" y="163106"/>
                    <a:pt x="227743" y="179984"/>
                  </a:cubicBezTo>
                  <a:lnTo>
                    <a:pt x="218589" y="245964"/>
                  </a:lnTo>
                  <a:cubicBezTo>
                    <a:pt x="207197" y="227038"/>
                    <a:pt x="190519" y="212779"/>
                    <a:pt x="177327" y="203606"/>
                  </a:cubicBezTo>
                  <a:cubicBezTo>
                    <a:pt x="218199" y="189319"/>
                    <a:pt x="247650" y="150466"/>
                    <a:pt x="247650" y="104775"/>
                  </a:cubicBezTo>
                  <a:cubicBezTo>
                    <a:pt x="247650" y="47006"/>
                    <a:pt x="200644" y="0"/>
                    <a:pt x="142875" y="0"/>
                  </a:cubicBezTo>
                  <a:cubicBezTo>
                    <a:pt x="85106" y="0"/>
                    <a:pt x="38100" y="47006"/>
                    <a:pt x="38100" y="104775"/>
                  </a:cubicBezTo>
                  <a:cubicBezTo>
                    <a:pt x="38100" y="133340"/>
                    <a:pt x="49616" y="159248"/>
                    <a:pt x="68218" y="178165"/>
                  </a:cubicBezTo>
                  <a:cubicBezTo>
                    <a:pt x="27784" y="193519"/>
                    <a:pt x="0" y="233486"/>
                    <a:pt x="0" y="279416"/>
                  </a:cubicBezTo>
                  <a:lnTo>
                    <a:pt x="0" y="523875"/>
                  </a:lnTo>
                  <a:cubicBezTo>
                    <a:pt x="0" y="529133"/>
                    <a:pt x="4267" y="533400"/>
                    <a:pt x="9525" y="533400"/>
                  </a:cubicBezTo>
                  <a:lnTo>
                    <a:pt x="200597" y="533400"/>
                  </a:lnTo>
                  <a:cubicBezTo>
                    <a:pt x="205854" y="533400"/>
                    <a:pt x="210122" y="529133"/>
                    <a:pt x="210122" y="523875"/>
                  </a:cubicBezTo>
                  <a:close/>
                  <a:moveTo>
                    <a:pt x="183747" y="180108"/>
                  </a:moveTo>
                  <a:cubicBezTo>
                    <a:pt x="182366" y="177451"/>
                    <a:pt x="181547" y="174527"/>
                    <a:pt x="181547" y="171450"/>
                  </a:cubicBezTo>
                  <a:cubicBezTo>
                    <a:pt x="181547" y="160944"/>
                    <a:pt x="190090" y="152400"/>
                    <a:pt x="200597" y="152400"/>
                  </a:cubicBezTo>
                  <a:cubicBezTo>
                    <a:pt x="204597" y="152400"/>
                    <a:pt x="208302" y="153734"/>
                    <a:pt x="211455" y="155991"/>
                  </a:cubicBezTo>
                  <a:cubicBezTo>
                    <a:pt x="204054" y="165868"/>
                    <a:pt x="194653" y="174165"/>
                    <a:pt x="183747" y="180108"/>
                  </a:cubicBezTo>
                  <a:close/>
                  <a:moveTo>
                    <a:pt x="142875" y="19050"/>
                  </a:moveTo>
                  <a:cubicBezTo>
                    <a:pt x="190138" y="19050"/>
                    <a:pt x="228600" y="57512"/>
                    <a:pt x="228600" y="104775"/>
                  </a:cubicBezTo>
                  <a:cubicBezTo>
                    <a:pt x="228600" y="117138"/>
                    <a:pt x="225914" y="128873"/>
                    <a:pt x="221180" y="139503"/>
                  </a:cubicBezTo>
                  <a:cubicBezTo>
                    <a:pt x="215103" y="135560"/>
                    <a:pt x="207969" y="133350"/>
                    <a:pt x="200597" y="133350"/>
                  </a:cubicBezTo>
                  <a:cubicBezTo>
                    <a:pt x="179584" y="133350"/>
                    <a:pt x="162497" y="150438"/>
                    <a:pt x="162497" y="171450"/>
                  </a:cubicBezTo>
                  <a:cubicBezTo>
                    <a:pt x="162497" y="177013"/>
                    <a:pt x="163763" y="182337"/>
                    <a:pt x="166011" y="187242"/>
                  </a:cubicBezTo>
                  <a:cubicBezTo>
                    <a:pt x="158639" y="189309"/>
                    <a:pt x="150905" y="190500"/>
                    <a:pt x="142875" y="190500"/>
                  </a:cubicBezTo>
                  <a:cubicBezTo>
                    <a:pt x="95612" y="190500"/>
                    <a:pt x="57150" y="152038"/>
                    <a:pt x="57150" y="104775"/>
                  </a:cubicBezTo>
                  <a:cubicBezTo>
                    <a:pt x="57150" y="57512"/>
                    <a:pt x="95612" y="19050"/>
                    <a:pt x="142875" y="19050"/>
                  </a:cubicBezTo>
                  <a:close/>
                  <a:moveTo>
                    <a:pt x="19050" y="514350"/>
                  </a:moveTo>
                  <a:lnTo>
                    <a:pt x="19050" y="279416"/>
                  </a:lnTo>
                  <a:cubicBezTo>
                    <a:pt x="19050" y="238106"/>
                    <a:pt x="47644" y="201549"/>
                    <a:pt x="86116" y="192710"/>
                  </a:cubicBezTo>
                  <a:cubicBezTo>
                    <a:pt x="102489" y="203321"/>
                    <a:pt x="121958" y="209550"/>
                    <a:pt x="142875" y="209550"/>
                  </a:cubicBezTo>
                  <a:cubicBezTo>
                    <a:pt x="145275" y="209550"/>
                    <a:pt x="147618" y="209350"/>
                    <a:pt x="149981" y="209188"/>
                  </a:cubicBezTo>
                  <a:cubicBezTo>
                    <a:pt x="158267" y="213484"/>
                    <a:pt x="212141" y="243278"/>
                    <a:pt x="212484" y="289960"/>
                  </a:cubicBezTo>
                  <a:lnTo>
                    <a:pt x="208998" y="315097"/>
                  </a:lnTo>
                  <a:lnTo>
                    <a:pt x="227867" y="317706"/>
                  </a:lnTo>
                  <a:lnTo>
                    <a:pt x="246678" y="181794"/>
                  </a:lnTo>
                  <a:cubicBezTo>
                    <a:pt x="247107" y="173679"/>
                    <a:pt x="253127" y="166821"/>
                    <a:pt x="260375" y="166183"/>
                  </a:cubicBezTo>
                  <a:cubicBezTo>
                    <a:pt x="264652" y="165840"/>
                    <a:pt x="268710" y="167173"/>
                    <a:pt x="271844" y="170021"/>
                  </a:cubicBezTo>
                  <a:cubicBezTo>
                    <a:pt x="274987" y="172879"/>
                    <a:pt x="276730" y="176774"/>
                    <a:pt x="276768" y="181013"/>
                  </a:cubicBezTo>
                  <a:cubicBezTo>
                    <a:pt x="277054" y="217608"/>
                    <a:pt x="274196" y="257261"/>
                    <a:pt x="271682" y="292256"/>
                  </a:cubicBezTo>
                  <a:cubicBezTo>
                    <a:pt x="271358" y="296809"/>
                    <a:pt x="271120" y="304400"/>
                    <a:pt x="270843" y="313563"/>
                  </a:cubicBezTo>
                  <a:cubicBezTo>
                    <a:pt x="270224" y="334023"/>
                    <a:pt x="268586" y="388372"/>
                    <a:pt x="262852" y="396554"/>
                  </a:cubicBezTo>
                  <a:cubicBezTo>
                    <a:pt x="254222" y="407775"/>
                    <a:pt x="239344" y="398612"/>
                    <a:pt x="237668" y="397516"/>
                  </a:cubicBezTo>
                  <a:cubicBezTo>
                    <a:pt x="221542" y="387039"/>
                    <a:pt x="206473" y="370122"/>
                    <a:pt x="191900" y="353749"/>
                  </a:cubicBezTo>
                  <a:cubicBezTo>
                    <a:pt x="187757" y="349091"/>
                    <a:pt x="183709" y="344548"/>
                    <a:pt x="179765" y="340300"/>
                  </a:cubicBezTo>
                  <a:lnTo>
                    <a:pt x="178965" y="339433"/>
                  </a:lnTo>
                  <a:cubicBezTo>
                    <a:pt x="161573" y="320707"/>
                    <a:pt x="143589" y="301333"/>
                    <a:pt x="132245" y="279359"/>
                  </a:cubicBezTo>
                  <a:lnTo>
                    <a:pt x="115319" y="288103"/>
                  </a:lnTo>
                  <a:cubicBezTo>
                    <a:pt x="127864" y="312391"/>
                    <a:pt x="146752" y="332727"/>
                    <a:pt x="165011" y="352396"/>
                  </a:cubicBezTo>
                  <a:lnTo>
                    <a:pt x="165811" y="353263"/>
                  </a:lnTo>
                  <a:cubicBezTo>
                    <a:pt x="169669" y="357426"/>
                    <a:pt x="173622" y="361864"/>
                    <a:pt x="177679" y="366417"/>
                  </a:cubicBezTo>
                  <a:cubicBezTo>
                    <a:pt x="181975" y="371237"/>
                    <a:pt x="186452" y="376247"/>
                    <a:pt x="191072" y="381219"/>
                  </a:cubicBezTo>
                  <a:lnTo>
                    <a:pt x="191072" y="514350"/>
                  </a:lnTo>
                  <a:lnTo>
                    <a:pt x="19050" y="5143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4" name="Freeform: Shape 3303">
              <a:extLst>
                <a:ext uri="{FF2B5EF4-FFF2-40B4-BE49-F238E27FC236}">
                  <a16:creationId xmlns:a16="http://schemas.microsoft.com/office/drawing/2014/main" id="{65F57DCD-2107-4613-AC91-D476CF206806}"/>
                </a:ext>
              </a:extLst>
            </p:cNvPr>
            <p:cNvSpPr/>
            <p:nvPr/>
          </p:nvSpPr>
          <p:spPr>
            <a:xfrm>
              <a:off x="5238143" y="2807433"/>
              <a:ext cx="38100" cy="19050"/>
            </a:xfrm>
            <a:custGeom>
              <a:avLst/>
              <a:gdLst>
                <a:gd name="connsiteX0" fmla="*/ 0 w 38100"/>
                <a:gd name="connsiteY0" fmla="*/ 18532 h 19050"/>
                <a:gd name="connsiteX1" fmla="*/ 4412 w 38100"/>
                <a:gd name="connsiteY1" fmla="*/ 0 h 19050"/>
                <a:gd name="connsiteX2" fmla="*/ 42513 w 38100"/>
                <a:gd name="connsiteY2" fmla="*/ 9071 h 19050"/>
                <a:gd name="connsiteX3" fmla="*/ 38101 w 38100"/>
                <a:gd name="connsiteY3" fmla="*/ 2760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18532"/>
                  </a:moveTo>
                  <a:lnTo>
                    <a:pt x="4412" y="0"/>
                  </a:lnTo>
                  <a:lnTo>
                    <a:pt x="42513" y="9071"/>
                  </a:lnTo>
                  <a:lnTo>
                    <a:pt x="38101" y="2760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5" name="Freeform: Shape 3304">
              <a:extLst>
                <a:ext uri="{FF2B5EF4-FFF2-40B4-BE49-F238E27FC236}">
                  <a16:creationId xmlns:a16="http://schemas.microsoft.com/office/drawing/2014/main" id="{1B536F03-F098-4878-8259-A75B95F6548B}"/>
                </a:ext>
              </a:extLst>
            </p:cNvPr>
            <p:cNvSpPr/>
            <p:nvPr/>
          </p:nvSpPr>
          <p:spPr>
            <a:xfrm>
              <a:off x="5076196" y="2768856"/>
              <a:ext cx="104775" cy="38100"/>
            </a:xfrm>
            <a:custGeom>
              <a:avLst/>
              <a:gdLst>
                <a:gd name="connsiteX0" fmla="*/ 0 w 104775"/>
                <a:gd name="connsiteY0" fmla="*/ 18532 h 38100"/>
                <a:gd name="connsiteX1" fmla="*/ 4412 w 104775"/>
                <a:gd name="connsiteY1" fmla="*/ 0 h 38100"/>
                <a:gd name="connsiteX2" fmla="*/ 109191 w 104775"/>
                <a:gd name="connsiteY2" fmla="*/ 24945 h 38100"/>
                <a:gd name="connsiteX3" fmla="*/ 104779 w 104775"/>
                <a:gd name="connsiteY3" fmla="*/ 434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38100">
                  <a:moveTo>
                    <a:pt x="0" y="18532"/>
                  </a:moveTo>
                  <a:lnTo>
                    <a:pt x="4412" y="0"/>
                  </a:lnTo>
                  <a:lnTo>
                    <a:pt x="109191" y="24945"/>
                  </a:lnTo>
                  <a:lnTo>
                    <a:pt x="104779" y="4347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6" name="Freeform: Shape 3305">
              <a:extLst>
                <a:ext uri="{FF2B5EF4-FFF2-40B4-BE49-F238E27FC236}">
                  <a16:creationId xmlns:a16="http://schemas.microsoft.com/office/drawing/2014/main" id="{5DE3BD16-6F88-4DB3-8ED4-81E180B9B31F}"/>
                </a:ext>
              </a:extLst>
            </p:cNvPr>
            <p:cNvSpPr/>
            <p:nvPr/>
          </p:nvSpPr>
          <p:spPr>
            <a:xfrm>
              <a:off x="5119940" y="2905666"/>
              <a:ext cx="47625" cy="57150"/>
            </a:xfrm>
            <a:custGeom>
              <a:avLst/>
              <a:gdLst>
                <a:gd name="connsiteX0" fmla="*/ 0 w 47625"/>
                <a:gd name="connsiteY0" fmla="*/ 11615 h 57150"/>
                <a:gd name="connsiteX1" fmla="*/ 15099 w 47625"/>
                <a:gd name="connsiteY1" fmla="*/ 0 h 57150"/>
                <a:gd name="connsiteX2" fmla="*/ 51732 w 47625"/>
                <a:gd name="connsiteY2" fmla="*/ 47622 h 57150"/>
                <a:gd name="connsiteX3" fmla="*/ 36633 w 47625"/>
                <a:gd name="connsiteY3" fmla="*/ 5923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0" y="11615"/>
                  </a:moveTo>
                  <a:lnTo>
                    <a:pt x="15099" y="0"/>
                  </a:lnTo>
                  <a:lnTo>
                    <a:pt x="51732" y="47622"/>
                  </a:lnTo>
                  <a:lnTo>
                    <a:pt x="36633" y="5923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7" name="Freeform: Shape 3306">
              <a:extLst>
                <a:ext uri="{FF2B5EF4-FFF2-40B4-BE49-F238E27FC236}">
                  <a16:creationId xmlns:a16="http://schemas.microsoft.com/office/drawing/2014/main" id="{090DDDE0-58D0-41D7-82BE-7EB7C103EC88}"/>
                </a:ext>
              </a:extLst>
            </p:cNvPr>
            <p:cNvSpPr/>
            <p:nvPr/>
          </p:nvSpPr>
          <p:spPr>
            <a:xfrm>
              <a:off x="5061344" y="2829463"/>
              <a:ext cx="38100" cy="47625"/>
            </a:xfrm>
            <a:custGeom>
              <a:avLst/>
              <a:gdLst>
                <a:gd name="connsiteX0" fmla="*/ 0 w 38100"/>
                <a:gd name="connsiteY0" fmla="*/ 11619 h 47625"/>
                <a:gd name="connsiteX1" fmla="*/ 15097 w 38100"/>
                <a:gd name="connsiteY1" fmla="*/ 0 h 47625"/>
                <a:gd name="connsiteX2" fmla="*/ 43679 w 38100"/>
                <a:gd name="connsiteY2" fmla="*/ 37139 h 47625"/>
                <a:gd name="connsiteX3" fmla="*/ 28582 w 38100"/>
                <a:gd name="connsiteY3" fmla="*/ 4875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47625">
                  <a:moveTo>
                    <a:pt x="0" y="11619"/>
                  </a:moveTo>
                  <a:lnTo>
                    <a:pt x="15097" y="0"/>
                  </a:lnTo>
                  <a:lnTo>
                    <a:pt x="43679" y="37139"/>
                  </a:lnTo>
                  <a:lnTo>
                    <a:pt x="28582" y="4875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8" name="Freeform: Shape 3307">
              <a:extLst>
                <a:ext uri="{FF2B5EF4-FFF2-40B4-BE49-F238E27FC236}">
                  <a16:creationId xmlns:a16="http://schemas.microsoft.com/office/drawing/2014/main" id="{D301C38F-1D9D-420E-8512-808496FD8392}"/>
                </a:ext>
              </a:extLst>
            </p:cNvPr>
            <p:cNvSpPr/>
            <p:nvPr/>
          </p:nvSpPr>
          <p:spPr>
            <a:xfrm>
              <a:off x="5145087" y="283527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09" name="Freeform: Shape 3308">
              <a:extLst>
                <a:ext uri="{FF2B5EF4-FFF2-40B4-BE49-F238E27FC236}">
                  <a16:creationId xmlns:a16="http://schemas.microsoft.com/office/drawing/2014/main" id="{7F9F5E53-06FF-4269-A6F9-4835DC324875}"/>
                </a:ext>
              </a:extLst>
            </p:cNvPr>
            <p:cNvSpPr/>
            <p:nvPr/>
          </p:nvSpPr>
          <p:spPr>
            <a:xfrm>
              <a:off x="5192712" y="287337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0" name="Freeform: Shape 3309">
              <a:extLst>
                <a:ext uri="{FF2B5EF4-FFF2-40B4-BE49-F238E27FC236}">
                  <a16:creationId xmlns:a16="http://schemas.microsoft.com/office/drawing/2014/main" id="{57B14CE0-C932-4CA7-9CC4-316CD27CE1FC}"/>
                </a:ext>
              </a:extLst>
            </p:cNvPr>
            <p:cNvSpPr/>
            <p:nvPr/>
          </p:nvSpPr>
          <p:spPr>
            <a:xfrm>
              <a:off x="5068887" y="29305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1" name="Freeform: Shape 3310">
              <a:extLst>
                <a:ext uri="{FF2B5EF4-FFF2-40B4-BE49-F238E27FC236}">
                  <a16:creationId xmlns:a16="http://schemas.microsoft.com/office/drawing/2014/main" id="{E7311C4D-6B9C-4CFC-AEC0-56F3B38F27B0}"/>
                </a:ext>
              </a:extLst>
            </p:cNvPr>
            <p:cNvSpPr/>
            <p:nvPr/>
          </p:nvSpPr>
          <p:spPr>
            <a:xfrm>
              <a:off x="5249862" y="2901950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2" name="Freeform: Shape 3311">
              <a:extLst>
                <a:ext uri="{FF2B5EF4-FFF2-40B4-BE49-F238E27FC236}">
                  <a16:creationId xmlns:a16="http://schemas.microsoft.com/office/drawing/2014/main" id="{B5879187-63BC-4AE8-A4B4-AF574ED8E943}"/>
                </a:ext>
              </a:extLst>
            </p:cNvPr>
            <p:cNvSpPr/>
            <p:nvPr/>
          </p:nvSpPr>
          <p:spPr>
            <a:xfrm>
              <a:off x="5116512" y="2635250"/>
              <a:ext cx="28575" cy="19050"/>
            </a:xfrm>
            <a:custGeom>
              <a:avLst/>
              <a:gdLst>
                <a:gd name="connsiteX0" fmla="*/ 28575 w 28575"/>
                <a:gd name="connsiteY0" fmla="*/ 9525 h 19050"/>
                <a:gd name="connsiteX1" fmla="*/ 28575 w 28575"/>
                <a:gd name="connsiteY1" fmla="*/ 0 h 19050"/>
                <a:gd name="connsiteX2" fmla="*/ 0 w 28575"/>
                <a:gd name="connsiteY2" fmla="*/ 0 h 19050"/>
                <a:gd name="connsiteX3" fmla="*/ 0 w 28575"/>
                <a:gd name="connsiteY3" fmla="*/ 19050 h 19050"/>
                <a:gd name="connsiteX4" fmla="*/ 28575 w 28575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19050">
                  <a:moveTo>
                    <a:pt x="28575" y="9525"/>
                  </a:moveTo>
                  <a:lnTo>
                    <a:pt x="28575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28575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3" name="Freeform: Shape 3312">
              <a:extLst>
                <a:ext uri="{FF2B5EF4-FFF2-40B4-BE49-F238E27FC236}">
                  <a16:creationId xmlns:a16="http://schemas.microsoft.com/office/drawing/2014/main" id="{2FFA4E34-DBE0-4E06-A477-769954D24542}"/>
                </a:ext>
              </a:extLst>
            </p:cNvPr>
            <p:cNvSpPr/>
            <p:nvPr/>
          </p:nvSpPr>
          <p:spPr>
            <a:xfrm>
              <a:off x="5132085" y="2578100"/>
              <a:ext cx="123825" cy="133350"/>
            </a:xfrm>
            <a:custGeom>
              <a:avLst/>
              <a:gdLst>
                <a:gd name="connsiteX0" fmla="*/ 6267 w 123825"/>
                <a:gd name="connsiteY0" fmla="*/ 107566 h 133350"/>
                <a:gd name="connsiteX1" fmla="*/ 19736 w 123825"/>
                <a:gd name="connsiteY1" fmla="*/ 121034 h 133350"/>
                <a:gd name="connsiteX2" fmla="*/ 34404 w 123825"/>
                <a:gd name="connsiteY2" fmla="*/ 106366 h 133350"/>
                <a:gd name="connsiteX3" fmla="*/ 51102 w 123825"/>
                <a:gd name="connsiteY3" fmla="*/ 113338 h 133350"/>
                <a:gd name="connsiteX4" fmla="*/ 51102 w 123825"/>
                <a:gd name="connsiteY4" fmla="*/ 133350 h 133350"/>
                <a:gd name="connsiteX5" fmla="*/ 70152 w 123825"/>
                <a:gd name="connsiteY5" fmla="*/ 133350 h 133350"/>
                <a:gd name="connsiteX6" fmla="*/ 70152 w 123825"/>
                <a:gd name="connsiteY6" fmla="*/ 113338 h 133350"/>
                <a:gd name="connsiteX7" fmla="*/ 86849 w 123825"/>
                <a:gd name="connsiteY7" fmla="*/ 106366 h 133350"/>
                <a:gd name="connsiteX8" fmla="*/ 107775 w 123825"/>
                <a:gd name="connsiteY8" fmla="*/ 127292 h 133350"/>
                <a:gd name="connsiteX9" fmla="*/ 121244 w 123825"/>
                <a:gd name="connsiteY9" fmla="*/ 113824 h 133350"/>
                <a:gd name="connsiteX10" fmla="*/ 100317 w 123825"/>
                <a:gd name="connsiteY10" fmla="*/ 92897 h 133350"/>
                <a:gd name="connsiteX11" fmla="*/ 107290 w 123825"/>
                <a:gd name="connsiteY11" fmla="*/ 76200 h 133350"/>
                <a:gd name="connsiteX12" fmla="*/ 127302 w 123825"/>
                <a:gd name="connsiteY12" fmla="*/ 76200 h 133350"/>
                <a:gd name="connsiteX13" fmla="*/ 127302 w 123825"/>
                <a:gd name="connsiteY13" fmla="*/ 57150 h 133350"/>
                <a:gd name="connsiteX14" fmla="*/ 107290 w 123825"/>
                <a:gd name="connsiteY14" fmla="*/ 57150 h 133350"/>
                <a:gd name="connsiteX15" fmla="*/ 100317 w 123825"/>
                <a:gd name="connsiteY15" fmla="*/ 40453 h 133350"/>
                <a:gd name="connsiteX16" fmla="*/ 114986 w 123825"/>
                <a:gd name="connsiteY16" fmla="*/ 25784 h 133350"/>
                <a:gd name="connsiteX17" fmla="*/ 101517 w 123825"/>
                <a:gd name="connsiteY17" fmla="*/ 12316 h 133350"/>
                <a:gd name="connsiteX18" fmla="*/ 86849 w 123825"/>
                <a:gd name="connsiteY18" fmla="*/ 26984 h 133350"/>
                <a:gd name="connsiteX19" fmla="*/ 70152 w 123825"/>
                <a:gd name="connsiteY19" fmla="*/ 20012 h 133350"/>
                <a:gd name="connsiteX20" fmla="*/ 70152 w 123825"/>
                <a:gd name="connsiteY20" fmla="*/ 0 h 133350"/>
                <a:gd name="connsiteX21" fmla="*/ 51102 w 123825"/>
                <a:gd name="connsiteY21" fmla="*/ 0 h 133350"/>
                <a:gd name="connsiteX22" fmla="*/ 51102 w 123825"/>
                <a:gd name="connsiteY22" fmla="*/ 20012 h 133350"/>
                <a:gd name="connsiteX23" fmla="*/ 34404 w 123825"/>
                <a:gd name="connsiteY23" fmla="*/ 26984 h 133350"/>
                <a:gd name="connsiteX24" fmla="*/ 13468 w 123825"/>
                <a:gd name="connsiteY24" fmla="*/ 6067 h 133350"/>
                <a:gd name="connsiteX25" fmla="*/ 0 w 123825"/>
                <a:gd name="connsiteY25" fmla="*/ 19545 h 133350"/>
                <a:gd name="connsiteX26" fmla="*/ 20936 w 123825"/>
                <a:gd name="connsiteY26" fmla="*/ 40462 h 133350"/>
                <a:gd name="connsiteX27" fmla="*/ 13002 w 123825"/>
                <a:gd name="connsiteY27" fmla="*/ 66675 h 133350"/>
                <a:gd name="connsiteX28" fmla="*/ 20936 w 123825"/>
                <a:gd name="connsiteY28" fmla="*/ 92897 h 133350"/>
                <a:gd name="connsiteX29" fmla="*/ 6267 w 123825"/>
                <a:gd name="connsiteY29" fmla="*/ 107566 h 133350"/>
                <a:gd name="connsiteX30" fmla="*/ 60627 w 123825"/>
                <a:gd name="connsiteY30" fmla="*/ 38100 h 133350"/>
                <a:gd name="connsiteX31" fmla="*/ 89202 w 123825"/>
                <a:gd name="connsiteY31" fmla="*/ 66675 h 133350"/>
                <a:gd name="connsiteX32" fmla="*/ 60627 w 123825"/>
                <a:gd name="connsiteY32" fmla="*/ 95250 h 133350"/>
                <a:gd name="connsiteX33" fmla="*/ 32052 w 123825"/>
                <a:gd name="connsiteY33" fmla="*/ 66675 h 133350"/>
                <a:gd name="connsiteX34" fmla="*/ 60627 w 123825"/>
                <a:gd name="connsiteY34" fmla="*/ 381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3825" h="133350">
                  <a:moveTo>
                    <a:pt x="6267" y="107566"/>
                  </a:moveTo>
                  <a:lnTo>
                    <a:pt x="19736" y="121034"/>
                  </a:lnTo>
                  <a:lnTo>
                    <a:pt x="34404" y="106366"/>
                  </a:lnTo>
                  <a:cubicBezTo>
                    <a:pt x="39395" y="109680"/>
                    <a:pt x="45034" y="112100"/>
                    <a:pt x="51102" y="113338"/>
                  </a:cubicBezTo>
                  <a:lnTo>
                    <a:pt x="51102" y="133350"/>
                  </a:lnTo>
                  <a:lnTo>
                    <a:pt x="70152" y="133350"/>
                  </a:lnTo>
                  <a:lnTo>
                    <a:pt x="70152" y="113338"/>
                  </a:lnTo>
                  <a:cubicBezTo>
                    <a:pt x="76219" y="112100"/>
                    <a:pt x="81858" y="109680"/>
                    <a:pt x="86849" y="106366"/>
                  </a:cubicBezTo>
                  <a:lnTo>
                    <a:pt x="107775" y="127292"/>
                  </a:lnTo>
                  <a:lnTo>
                    <a:pt x="121244" y="113824"/>
                  </a:lnTo>
                  <a:lnTo>
                    <a:pt x="100317" y="92897"/>
                  </a:lnTo>
                  <a:cubicBezTo>
                    <a:pt x="103632" y="87906"/>
                    <a:pt x="106051" y="82267"/>
                    <a:pt x="107290" y="76200"/>
                  </a:cubicBezTo>
                  <a:lnTo>
                    <a:pt x="127302" y="76200"/>
                  </a:lnTo>
                  <a:lnTo>
                    <a:pt x="127302" y="57150"/>
                  </a:lnTo>
                  <a:lnTo>
                    <a:pt x="107290" y="57150"/>
                  </a:lnTo>
                  <a:cubicBezTo>
                    <a:pt x="106051" y="51083"/>
                    <a:pt x="103632" y="45444"/>
                    <a:pt x="100317" y="40453"/>
                  </a:cubicBezTo>
                  <a:lnTo>
                    <a:pt x="114986" y="25784"/>
                  </a:lnTo>
                  <a:lnTo>
                    <a:pt x="101517" y="12316"/>
                  </a:lnTo>
                  <a:lnTo>
                    <a:pt x="86849" y="26984"/>
                  </a:lnTo>
                  <a:cubicBezTo>
                    <a:pt x="81858" y="23670"/>
                    <a:pt x="76219" y="21250"/>
                    <a:pt x="70152" y="20012"/>
                  </a:cubicBezTo>
                  <a:lnTo>
                    <a:pt x="70152" y="0"/>
                  </a:lnTo>
                  <a:lnTo>
                    <a:pt x="51102" y="0"/>
                  </a:lnTo>
                  <a:lnTo>
                    <a:pt x="51102" y="20012"/>
                  </a:lnTo>
                  <a:cubicBezTo>
                    <a:pt x="45034" y="21250"/>
                    <a:pt x="39405" y="23670"/>
                    <a:pt x="34404" y="26984"/>
                  </a:cubicBezTo>
                  <a:lnTo>
                    <a:pt x="13468" y="6067"/>
                  </a:lnTo>
                  <a:lnTo>
                    <a:pt x="0" y="19545"/>
                  </a:lnTo>
                  <a:lnTo>
                    <a:pt x="20936" y="40462"/>
                  </a:lnTo>
                  <a:cubicBezTo>
                    <a:pt x="15945" y="47987"/>
                    <a:pt x="13002" y="56988"/>
                    <a:pt x="13002" y="66675"/>
                  </a:cubicBezTo>
                  <a:cubicBezTo>
                    <a:pt x="13002" y="76362"/>
                    <a:pt x="15945" y="85363"/>
                    <a:pt x="20936" y="92897"/>
                  </a:cubicBezTo>
                  <a:lnTo>
                    <a:pt x="6267" y="107566"/>
                  </a:lnTo>
                  <a:close/>
                  <a:moveTo>
                    <a:pt x="60627" y="38100"/>
                  </a:moveTo>
                  <a:cubicBezTo>
                    <a:pt x="76381" y="38100"/>
                    <a:pt x="89202" y="50921"/>
                    <a:pt x="89202" y="66675"/>
                  </a:cubicBezTo>
                  <a:cubicBezTo>
                    <a:pt x="89202" y="82429"/>
                    <a:pt x="76381" y="95250"/>
                    <a:pt x="60627" y="95250"/>
                  </a:cubicBezTo>
                  <a:cubicBezTo>
                    <a:pt x="44872" y="95250"/>
                    <a:pt x="32052" y="82429"/>
                    <a:pt x="32052" y="66675"/>
                  </a:cubicBezTo>
                  <a:cubicBezTo>
                    <a:pt x="32052" y="50921"/>
                    <a:pt x="44872" y="38100"/>
                    <a:pt x="60627" y="381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4" name="Freeform: Shape 3313">
              <a:extLst>
                <a:ext uri="{FF2B5EF4-FFF2-40B4-BE49-F238E27FC236}">
                  <a16:creationId xmlns:a16="http://schemas.microsoft.com/office/drawing/2014/main" id="{B9EF712E-D951-4040-A396-098C729C3831}"/>
                </a:ext>
              </a:extLst>
            </p:cNvPr>
            <p:cNvSpPr/>
            <p:nvPr/>
          </p:nvSpPr>
          <p:spPr>
            <a:xfrm>
              <a:off x="5173662" y="2654300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5" name="Freeform: Shape 3314">
              <a:extLst>
                <a:ext uri="{FF2B5EF4-FFF2-40B4-BE49-F238E27FC236}">
                  <a16:creationId xmlns:a16="http://schemas.microsoft.com/office/drawing/2014/main" id="{7E711741-5CB8-496C-AF6B-0A18F3432D92}"/>
                </a:ext>
              </a:extLst>
            </p:cNvPr>
            <p:cNvSpPr/>
            <p:nvPr/>
          </p:nvSpPr>
          <p:spPr>
            <a:xfrm>
              <a:off x="5192712" y="2625725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6" name="Freeform: Shape 3315">
              <a:extLst>
                <a:ext uri="{FF2B5EF4-FFF2-40B4-BE49-F238E27FC236}">
                  <a16:creationId xmlns:a16="http://schemas.microsoft.com/office/drawing/2014/main" id="{5B64B771-29B8-4D7D-A8EA-9F5FC80944E4}"/>
                </a:ext>
              </a:extLst>
            </p:cNvPr>
            <p:cNvSpPr/>
            <p:nvPr/>
          </p:nvSpPr>
          <p:spPr>
            <a:xfrm>
              <a:off x="5059362" y="2549525"/>
              <a:ext cx="266700" cy="238125"/>
            </a:xfrm>
            <a:custGeom>
              <a:avLst/>
              <a:gdLst>
                <a:gd name="connsiteX0" fmla="*/ 257175 w 266700"/>
                <a:gd name="connsiteY0" fmla="*/ 0 h 238125"/>
                <a:gd name="connsiteX1" fmla="*/ 9525 w 266700"/>
                <a:gd name="connsiteY1" fmla="*/ 0 h 238125"/>
                <a:gd name="connsiteX2" fmla="*/ 0 w 266700"/>
                <a:gd name="connsiteY2" fmla="*/ 9525 h 238125"/>
                <a:gd name="connsiteX3" fmla="*/ 0 w 266700"/>
                <a:gd name="connsiteY3" fmla="*/ 190500 h 238125"/>
                <a:gd name="connsiteX4" fmla="*/ 9525 w 266700"/>
                <a:gd name="connsiteY4" fmla="*/ 200025 h 238125"/>
                <a:gd name="connsiteX5" fmla="*/ 145913 w 266700"/>
                <a:gd name="connsiteY5" fmla="*/ 200025 h 238125"/>
                <a:gd name="connsiteX6" fmla="*/ 173536 w 266700"/>
                <a:gd name="connsiteY6" fmla="*/ 234553 h 238125"/>
                <a:gd name="connsiteX7" fmla="*/ 180975 w 266700"/>
                <a:gd name="connsiteY7" fmla="*/ 238125 h 238125"/>
                <a:gd name="connsiteX8" fmla="*/ 188414 w 266700"/>
                <a:gd name="connsiteY8" fmla="*/ 234553 h 238125"/>
                <a:gd name="connsiteX9" fmla="*/ 216037 w 266700"/>
                <a:gd name="connsiteY9" fmla="*/ 200025 h 238125"/>
                <a:gd name="connsiteX10" fmla="*/ 257175 w 266700"/>
                <a:gd name="connsiteY10" fmla="*/ 200025 h 238125"/>
                <a:gd name="connsiteX11" fmla="*/ 266700 w 266700"/>
                <a:gd name="connsiteY11" fmla="*/ 190500 h 238125"/>
                <a:gd name="connsiteX12" fmla="*/ 266700 w 266700"/>
                <a:gd name="connsiteY12" fmla="*/ 9525 h 238125"/>
                <a:gd name="connsiteX13" fmla="*/ 257175 w 266700"/>
                <a:gd name="connsiteY13" fmla="*/ 0 h 238125"/>
                <a:gd name="connsiteX14" fmla="*/ 247650 w 266700"/>
                <a:gd name="connsiteY14" fmla="*/ 180975 h 238125"/>
                <a:gd name="connsiteX15" fmla="*/ 211455 w 266700"/>
                <a:gd name="connsiteY15" fmla="*/ 180975 h 238125"/>
                <a:gd name="connsiteX16" fmla="*/ 204016 w 266700"/>
                <a:gd name="connsiteY16" fmla="*/ 184547 h 238125"/>
                <a:gd name="connsiteX17" fmla="*/ 180975 w 266700"/>
                <a:gd name="connsiteY17" fmla="*/ 213350 h 238125"/>
                <a:gd name="connsiteX18" fmla="*/ 157934 w 266700"/>
                <a:gd name="connsiteY18" fmla="*/ 184547 h 238125"/>
                <a:gd name="connsiteX19" fmla="*/ 150495 w 266700"/>
                <a:gd name="connsiteY19" fmla="*/ 180975 h 238125"/>
                <a:gd name="connsiteX20" fmla="*/ 19050 w 266700"/>
                <a:gd name="connsiteY20" fmla="*/ 180975 h 238125"/>
                <a:gd name="connsiteX21" fmla="*/ 19050 w 266700"/>
                <a:gd name="connsiteY21" fmla="*/ 19050 h 238125"/>
                <a:gd name="connsiteX22" fmla="*/ 247650 w 266700"/>
                <a:gd name="connsiteY22" fmla="*/ 19050 h 238125"/>
                <a:gd name="connsiteX23" fmla="*/ 247650 w 266700"/>
                <a:gd name="connsiteY23" fmla="*/ 18097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6700" h="238125">
                  <a:moveTo>
                    <a:pt x="257175" y="0"/>
                  </a:moveTo>
                  <a:lnTo>
                    <a:pt x="9525" y="0"/>
                  </a:lnTo>
                  <a:cubicBezTo>
                    <a:pt x="4267" y="0"/>
                    <a:pt x="0" y="4267"/>
                    <a:pt x="0" y="9525"/>
                  </a:cubicBezTo>
                  <a:lnTo>
                    <a:pt x="0" y="190500"/>
                  </a:lnTo>
                  <a:cubicBezTo>
                    <a:pt x="0" y="195758"/>
                    <a:pt x="4267" y="200025"/>
                    <a:pt x="9525" y="200025"/>
                  </a:cubicBezTo>
                  <a:lnTo>
                    <a:pt x="145913" y="200025"/>
                  </a:lnTo>
                  <a:lnTo>
                    <a:pt x="173536" y="234553"/>
                  </a:lnTo>
                  <a:cubicBezTo>
                    <a:pt x="175346" y="236811"/>
                    <a:pt x="178079" y="238125"/>
                    <a:pt x="180975" y="238125"/>
                  </a:cubicBezTo>
                  <a:cubicBezTo>
                    <a:pt x="183871" y="238125"/>
                    <a:pt x="186604" y="236811"/>
                    <a:pt x="188414" y="234553"/>
                  </a:cubicBezTo>
                  <a:lnTo>
                    <a:pt x="216037" y="200025"/>
                  </a:lnTo>
                  <a:lnTo>
                    <a:pt x="257175" y="200025"/>
                  </a:lnTo>
                  <a:cubicBezTo>
                    <a:pt x="262433" y="200025"/>
                    <a:pt x="266700" y="195758"/>
                    <a:pt x="266700" y="190500"/>
                  </a:cubicBezTo>
                  <a:lnTo>
                    <a:pt x="266700" y="9525"/>
                  </a:lnTo>
                  <a:cubicBezTo>
                    <a:pt x="266700" y="4267"/>
                    <a:pt x="262433" y="0"/>
                    <a:pt x="257175" y="0"/>
                  </a:cubicBezTo>
                  <a:close/>
                  <a:moveTo>
                    <a:pt x="247650" y="180975"/>
                  </a:moveTo>
                  <a:lnTo>
                    <a:pt x="211455" y="180975"/>
                  </a:lnTo>
                  <a:cubicBezTo>
                    <a:pt x="208559" y="180975"/>
                    <a:pt x="205826" y="182289"/>
                    <a:pt x="204016" y="184547"/>
                  </a:cubicBezTo>
                  <a:lnTo>
                    <a:pt x="180975" y="213350"/>
                  </a:lnTo>
                  <a:lnTo>
                    <a:pt x="157934" y="184547"/>
                  </a:lnTo>
                  <a:cubicBezTo>
                    <a:pt x="156124" y="182289"/>
                    <a:pt x="153391" y="180975"/>
                    <a:pt x="150495" y="180975"/>
                  </a:cubicBezTo>
                  <a:lnTo>
                    <a:pt x="19050" y="180975"/>
                  </a:lnTo>
                  <a:lnTo>
                    <a:pt x="19050" y="19050"/>
                  </a:lnTo>
                  <a:lnTo>
                    <a:pt x="247650" y="19050"/>
                  </a:lnTo>
                  <a:lnTo>
                    <a:pt x="247650" y="1809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7" name="Freeform: Shape 3316">
              <a:extLst>
                <a:ext uri="{FF2B5EF4-FFF2-40B4-BE49-F238E27FC236}">
                  <a16:creationId xmlns:a16="http://schemas.microsoft.com/office/drawing/2014/main" id="{2F656131-9483-4B92-9B3D-0BB77440E4C9}"/>
                </a:ext>
              </a:extLst>
            </p:cNvPr>
            <p:cNvSpPr/>
            <p:nvPr/>
          </p:nvSpPr>
          <p:spPr>
            <a:xfrm>
              <a:off x="5202237" y="28162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8" name="Freeform: Shape 3317">
              <a:extLst>
                <a:ext uri="{FF2B5EF4-FFF2-40B4-BE49-F238E27FC236}">
                  <a16:creationId xmlns:a16="http://schemas.microsoft.com/office/drawing/2014/main" id="{01BB896A-0361-47E3-8571-144135E537DC}"/>
                </a:ext>
              </a:extLst>
            </p:cNvPr>
            <p:cNvSpPr/>
            <p:nvPr/>
          </p:nvSpPr>
          <p:spPr>
            <a:xfrm>
              <a:off x="5268912" y="2673350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19" name="Freeform: Shape 3318">
              <a:extLst>
                <a:ext uri="{FF2B5EF4-FFF2-40B4-BE49-F238E27FC236}">
                  <a16:creationId xmlns:a16="http://schemas.microsoft.com/office/drawing/2014/main" id="{7E62F71E-80BD-418D-9C5C-0966E08DA442}"/>
                </a:ext>
              </a:extLst>
            </p:cNvPr>
            <p:cNvSpPr/>
            <p:nvPr/>
          </p:nvSpPr>
          <p:spPr>
            <a:xfrm>
              <a:off x="5278437" y="25876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0" name="Freeform: Shape 3319">
              <a:extLst>
                <a:ext uri="{FF2B5EF4-FFF2-40B4-BE49-F238E27FC236}">
                  <a16:creationId xmlns:a16="http://schemas.microsoft.com/office/drawing/2014/main" id="{11028375-AC29-4339-A817-7D677FA79226}"/>
                </a:ext>
              </a:extLst>
            </p:cNvPr>
            <p:cNvSpPr/>
            <p:nvPr/>
          </p:nvSpPr>
          <p:spPr>
            <a:xfrm>
              <a:off x="5097462" y="2673350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1" name="Freeform: Shape 3320">
              <a:extLst>
                <a:ext uri="{FF2B5EF4-FFF2-40B4-BE49-F238E27FC236}">
                  <a16:creationId xmlns:a16="http://schemas.microsoft.com/office/drawing/2014/main" id="{60831679-91E7-4293-BD2E-4C676BEE260B}"/>
                </a:ext>
              </a:extLst>
            </p:cNvPr>
            <p:cNvSpPr/>
            <p:nvPr/>
          </p:nvSpPr>
          <p:spPr>
            <a:xfrm>
              <a:off x="4930775" y="2668588"/>
              <a:ext cx="19050" cy="28575"/>
            </a:xfrm>
            <a:custGeom>
              <a:avLst/>
              <a:gdLst>
                <a:gd name="connsiteX0" fmla="*/ 9525 w 19050"/>
                <a:gd name="connsiteY0" fmla="*/ 28575 h 28575"/>
                <a:gd name="connsiteX1" fmla="*/ 19050 w 19050"/>
                <a:gd name="connsiteY1" fmla="*/ 19050 h 28575"/>
                <a:gd name="connsiteX2" fmla="*/ 19050 w 19050"/>
                <a:gd name="connsiteY2" fmla="*/ 9525 h 28575"/>
                <a:gd name="connsiteX3" fmla="*/ 9525 w 19050"/>
                <a:gd name="connsiteY3" fmla="*/ 0 h 28575"/>
                <a:gd name="connsiteX4" fmla="*/ 0 w 19050"/>
                <a:gd name="connsiteY4" fmla="*/ 9525 h 28575"/>
                <a:gd name="connsiteX5" fmla="*/ 0 w 19050"/>
                <a:gd name="connsiteY5" fmla="*/ 19050 h 28575"/>
                <a:gd name="connsiteX6" fmla="*/ 9525 w 19050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28575"/>
                  </a:moveTo>
                  <a:cubicBezTo>
                    <a:pt x="14783" y="28575"/>
                    <a:pt x="19050" y="24308"/>
                    <a:pt x="19050" y="19050"/>
                  </a:cubicBezTo>
                  <a:lnTo>
                    <a:pt x="19050" y="9525"/>
                  </a:lnTo>
                  <a:cubicBezTo>
                    <a:pt x="19050" y="4267"/>
                    <a:pt x="14783" y="0"/>
                    <a:pt x="9525" y="0"/>
                  </a:cubicBezTo>
                  <a:cubicBezTo>
                    <a:pt x="4267" y="0"/>
                    <a:pt x="0" y="4267"/>
                    <a:pt x="0" y="9525"/>
                  </a:cubicBezTo>
                  <a:lnTo>
                    <a:pt x="0" y="19050"/>
                  </a:lnTo>
                  <a:cubicBezTo>
                    <a:pt x="0" y="24308"/>
                    <a:pt x="4267" y="28575"/>
                    <a:pt x="9525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322" name="Graphic 1489">
            <a:extLst>
              <a:ext uri="{FF2B5EF4-FFF2-40B4-BE49-F238E27FC236}">
                <a16:creationId xmlns:a16="http://schemas.microsoft.com/office/drawing/2014/main" id="{9B50294A-8449-4FC3-96D7-7FDE34065365}"/>
              </a:ext>
            </a:extLst>
          </p:cNvPr>
          <p:cNvGrpSpPr/>
          <p:nvPr/>
        </p:nvGrpSpPr>
        <p:grpSpPr>
          <a:xfrm>
            <a:off x="8117848" y="3280500"/>
            <a:ext cx="720000" cy="720000"/>
            <a:chOff x="4735512" y="2530475"/>
            <a:chExt cx="609600" cy="609600"/>
          </a:xfrm>
        </p:grpSpPr>
        <p:sp>
          <p:nvSpPr>
            <p:cNvPr id="3323" name="Freeform: Shape 3322">
              <a:extLst>
                <a:ext uri="{FF2B5EF4-FFF2-40B4-BE49-F238E27FC236}">
                  <a16:creationId xmlns:a16="http://schemas.microsoft.com/office/drawing/2014/main" id="{AF10602C-DB68-4194-A9CC-13340669A346}"/>
                </a:ext>
              </a:extLst>
            </p:cNvPr>
            <p:cNvSpPr/>
            <p:nvPr/>
          </p:nvSpPr>
          <p:spPr>
            <a:xfrm>
              <a:off x="4992687" y="2559050"/>
              <a:ext cx="95250" cy="47625"/>
            </a:xfrm>
            <a:custGeom>
              <a:avLst/>
              <a:gdLst>
                <a:gd name="connsiteX0" fmla="*/ 47625 w 95250"/>
                <a:gd name="connsiteY0" fmla="*/ 0 h 47625"/>
                <a:gd name="connsiteX1" fmla="*/ 0 w 95250"/>
                <a:gd name="connsiteY1" fmla="*/ 47625 h 47625"/>
                <a:gd name="connsiteX2" fmla="*/ 95250 w 95250"/>
                <a:gd name="connsiteY2" fmla="*/ 47625 h 47625"/>
                <a:gd name="connsiteX3" fmla="*/ 47625 w 95250"/>
                <a:gd name="connsiteY3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47625">
                  <a:moveTo>
                    <a:pt x="47625" y="0"/>
                  </a:moveTo>
                  <a:cubicBezTo>
                    <a:pt x="21326" y="0"/>
                    <a:pt x="0" y="21326"/>
                    <a:pt x="0" y="47625"/>
                  </a:cubicBezTo>
                  <a:lnTo>
                    <a:pt x="95250" y="47625"/>
                  </a:lnTo>
                  <a:cubicBezTo>
                    <a:pt x="95250" y="21326"/>
                    <a:pt x="73924" y="0"/>
                    <a:pt x="47625" y="0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4" name="Freeform: Shape 3323">
              <a:extLst>
                <a:ext uri="{FF2B5EF4-FFF2-40B4-BE49-F238E27FC236}">
                  <a16:creationId xmlns:a16="http://schemas.microsoft.com/office/drawing/2014/main" id="{A0161229-4BAF-4651-BCCF-AFDF0767FA13}"/>
                </a:ext>
              </a:extLst>
            </p:cNvPr>
            <p:cNvSpPr/>
            <p:nvPr/>
          </p:nvSpPr>
          <p:spPr>
            <a:xfrm>
              <a:off x="5011737" y="2778125"/>
              <a:ext cx="57150" cy="38100"/>
            </a:xfrm>
            <a:custGeom>
              <a:avLst/>
              <a:gdLst>
                <a:gd name="connsiteX0" fmla="*/ 0 w 57150"/>
                <a:gd name="connsiteY0" fmla="*/ 9525 h 38100"/>
                <a:gd name="connsiteX1" fmla="*/ 28575 w 57150"/>
                <a:gd name="connsiteY1" fmla="*/ 38100 h 38100"/>
                <a:gd name="connsiteX2" fmla="*/ 57150 w 57150"/>
                <a:gd name="connsiteY2" fmla="*/ 9525 h 38100"/>
                <a:gd name="connsiteX3" fmla="*/ 57150 w 57150"/>
                <a:gd name="connsiteY3" fmla="*/ 0 h 38100"/>
                <a:gd name="connsiteX4" fmla="*/ 0 w 57150"/>
                <a:gd name="connsiteY4" fmla="*/ 0 h 38100"/>
                <a:gd name="connsiteX5" fmla="*/ 0 w 57150"/>
                <a:gd name="connsiteY5" fmla="*/ 952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38100">
                  <a:moveTo>
                    <a:pt x="0" y="9525"/>
                  </a:moveTo>
                  <a:cubicBezTo>
                    <a:pt x="0" y="25308"/>
                    <a:pt x="12792" y="38100"/>
                    <a:pt x="28575" y="38100"/>
                  </a:cubicBezTo>
                  <a:cubicBezTo>
                    <a:pt x="44358" y="38100"/>
                    <a:pt x="57150" y="25308"/>
                    <a:pt x="57150" y="9525"/>
                  </a:cubicBezTo>
                  <a:lnTo>
                    <a:pt x="57150" y="0"/>
                  </a:lnTo>
                  <a:lnTo>
                    <a:pt x="0" y="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FFFC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5" name="Freeform: Shape 3324">
              <a:extLst>
                <a:ext uri="{FF2B5EF4-FFF2-40B4-BE49-F238E27FC236}">
                  <a16:creationId xmlns:a16="http://schemas.microsoft.com/office/drawing/2014/main" id="{9395B011-B213-4451-97BD-3F30A03C22B6}"/>
                </a:ext>
              </a:extLst>
            </p:cNvPr>
            <p:cNvSpPr/>
            <p:nvPr/>
          </p:nvSpPr>
          <p:spPr>
            <a:xfrm>
              <a:off x="4935537" y="2940050"/>
              <a:ext cx="209550" cy="133350"/>
            </a:xfrm>
            <a:custGeom>
              <a:avLst/>
              <a:gdLst>
                <a:gd name="connsiteX0" fmla="*/ 66675 w 209550"/>
                <a:gd name="connsiteY0" fmla="*/ 66675 h 133350"/>
                <a:gd name="connsiteX1" fmla="*/ 0 w 209550"/>
                <a:gd name="connsiteY1" fmla="*/ 133350 h 133350"/>
                <a:gd name="connsiteX2" fmla="*/ 209550 w 209550"/>
                <a:gd name="connsiteY2" fmla="*/ 133350 h 133350"/>
                <a:gd name="connsiteX3" fmla="*/ 209550 w 209550"/>
                <a:gd name="connsiteY3" fmla="*/ 0 h 133350"/>
                <a:gd name="connsiteX4" fmla="*/ 0 w 209550"/>
                <a:gd name="connsiteY4" fmla="*/ 0 h 133350"/>
                <a:gd name="connsiteX5" fmla="*/ 66675 w 209550"/>
                <a:gd name="connsiteY5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133350">
                  <a:moveTo>
                    <a:pt x="66675" y="66675"/>
                  </a:moveTo>
                  <a:cubicBezTo>
                    <a:pt x="66675" y="103499"/>
                    <a:pt x="36824" y="133350"/>
                    <a:pt x="0" y="133350"/>
                  </a:cubicBezTo>
                  <a:lnTo>
                    <a:pt x="209550" y="133350"/>
                  </a:lnTo>
                  <a:lnTo>
                    <a:pt x="209550" y="0"/>
                  </a:lnTo>
                  <a:lnTo>
                    <a:pt x="0" y="0"/>
                  </a:lnTo>
                  <a:cubicBezTo>
                    <a:pt x="36824" y="0"/>
                    <a:pt x="66675" y="29851"/>
                    <a:pt x="66675" y="66675"/>
                  </a:cubicBez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6" name="Freeform: Shape 3325">
              <a:extLst>
                <a:ext uri="{FF2B5EF4-FFF2-40B4-BE49-F238E27FC236}">
                  <a16:creationId xmlns:a16="http://schemas.microsoft.com/office/drawing/2014/main" id="{B5CE56F0-FE94-4307-A7A2-7591B17A81DC}"/>
                </a:ext>
              </a:extLst>
            </p:cNvPr>
            <p:cNvSpPr/>
            <p:nvPr/>
          </p:nvSpPr>
          <p:spPr>
            <a:xfrm>
              <a:off x="4764087" y="2606675"/>
              <a:ext cx="228600" cy="466725"/>
            </a:xfrm>
            <a:custGeom>
              <a:avLst/>
              <a:gdLst>
                <a:gd name="connsiteX0" fmla="*/ 104775 w 228600"/>
                <a:gd name="connsiteY0" fmla="*/ 400050 h 466725"/>
                <a:gd name="connsiteX1" fmla="*/ 171450 w 228600"/>
                <a:gd name="connsiteY1" fmla="*/ 333375 h 466725"/>
                <a:gd name="connsiteX2" fmla="*/ 142875 w 228600"/>
                <a:gd name="connsiteY2" fmla="*/ 333375 h 466725"/>
                <a:gd name="connsiteX3" fmla="*/ 66675 w 228600"/>
                <a:gd name="connsiteY3" fmla="*/ 333375 h 466725"/>
                <a:gd name="connsiteX4" fmla="*/ 66675 w 228600"/>
                <a:gd name="connsiteY4" fmla="*/ 228600 h 466725"/>
                <a:gd name="connsiteX5" fmla="*/ 228600 w 228600"/>
                <a:gd name="connsiteY5" fmla="*/ 66675 h 466725"/>
                <a:gd name="connsiteX6" fmla="*/ 228600 w 228600"/>
                <a:gd name="connsiteY6" fmla="*/ 0 h 466725"/>
                <a:gd name="connsiteX7" fmla="*/ 0 w 228600"/>
                <a:gd name="connsiteY7" fmla="*/ 228600 h 466725"/>
                <a:gd name="connsiteX8" fmla="*/ 0 w 228600"/>
                <a:gd name="connsiteY8" fmla="*/ 466725 h 466725"/>
                <a:gd name="connsiteX9" fmla="*/ 123825 w 228600"/>
                <a:gd name="connsiteY9" fmla="*/ 466725 h 466725"/>
                <a:gd name="connsiteX10" fmla="*/ 171450 w 228600"/>
                <a:gd name="connsiteY10" fmla="*/ 466725 h 466725"/>
                <a:gd name="connsiteX11" fmla="*/ 104775 w 228600"/>
                <a:gd name="connsiteY11" fmla="*/ 40005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600" h="466725">
                  <a:moveTo>
                    <a:pt x="104775" y="400050"/>
                  </a:moveTo>
                  <a:cubicBezTo>
                    <a:pt x="104775" y="363226"/>
                    <a:pt x="134626" y="333375"/>
                    <a:pt x="171450" y="333375"/>
                  </a:cubicBezTo>
                  <a:lnTo>
                    <a:pt x="142875" y="333375"/>
                  </a:lnTo>
                  <a:lnTo>
                    <a:pt x="66675" y="333375"/>
                  </a:lnTo>
                  <a:lnTo>
                    <a:pt x="66675" y="228600"/>
                  </a:lnTo>
                  <a:cubicBezTo>
                    <a:pt x="66675" y="139170"/>
                    <a:pt x="139170" y="66675"/>
                    <a:pt x="228600" y="66675"/>
                  </a:cubicBezTo>
                  <a:lnTo>
                    <a:pt x="228600" y="0"/>
                  </a:lnTo>
                  <a:cubicBezTo>
                    <a:pt x="102346" y="0"/>
                    <a:pt x="0" y="102346"/>
                    <a:pt x="0" y="228600"/>
                  </a:cubicBezTo>
                  <a:lnTo>
                    <a:pt x="0" y="466725"/>
                  </a:lnTo>
                  <a:lnTo>
                    <a:pt x="123825" y="466725"/>
                  </a:lnTo>
                  <a:lnTo>
                    <a:pt x="171450" y="466725"/>
                  </a:lnTo>
                  <a:cubicBezTo>
                    <a:pt x="134626" y="466725"/>
                    <a:pt x="104775" y="436874"/>
                    <a:pt x="104775" y="400050"/>
                  </a:cubicBez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7" name="Freeform: Shape 3326">
              <a:extLst>
                <a:ext uri="{FF2B5EF4-FFF2-40B4-BE49-F238E27FC236}">
                  <a16:creationId xmlns:a16="http://schemas.microsoft.com/office/drawing/2014/main" id="{37701308-8F70-4632-9D64-37A7DE58112B}"/>
                </a:ext>
              </a:extLst>
            </p:cNvPr>
            <p:cNvSpPr/>
            <p:nvPr/>
          </p:nvSpPr>
          <p:spPr>
            <a:xfrm>
              <a:off x="4887912" y="3073400"/>
              <a:ext cx="304800" cy="38100"/>
            </a:xfrm>
            <a:custGeom>
              <a:avLst/>
              <a:gdLst>
                <a:gd name="connsiteX0" fmla="*/ 47625 w 304800"/>
                <a:gd name="connsiteY0" fmla="*/ 0 h 38100"/>
                <a:gd name="connsiteX1" fmla="*/ 0 w 304800"/>
                <a:gd name="connsiteY1" fmla="*/ 0 h 38100"/>
                <a:gd name="connsiteX2" fmla="*/ 0 w 304800"/>
                <a:gd name="connsiteY2" fmla="*/ 38100 h 38100"/>
                <a:gd name="connsiteX3" fmla="*/ 304800 w 304800"/>
                <a:gd name="connsiteY3" fmla="*/ 38100 h 38100"/>
                <a:gd name="connsiteX4" fmla="*/ 304800 w 304800"/>
                <a:gd name="connsiteY4" fmla="*/ 0 h 38100"/>
                <a:gd name="connsiteX5" fmla="*/ 257175 w 3048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38100">
                  <a:moveTo>
                    <a:pt x="47625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304800" y="38100"/>
                  </a:lnTo>
                  <a:lnTo>
                    <a:pt x="304800" y="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1033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8" name="Freeform: Shape 3327">
              <a:extLst>
                <a:ext uri="{FF2B5EF4-FFF2-40B4-BE49-F238E27FC236}">
                  <a16:creationId xmlns:a16="http://schemas.microsoft.com/office/drawing/2014/main" id="{196FDD66-C5C7-413B-9CAC-4566B2E63F3A}"/>
                </a:ext>
              </a:extLst>
            </p:cNvPr>
            <p:cNvSpPr/>
            <p:nvPr/>
          </p:nvSpPr>
          <p:spPr>
            <a:xfrm>
              <a:off x="4906962" y="2901950"/>
              <a:ext cx="266700" cy="38100"/>
            </a:xfrm>
            <a:custGeom>
              <a:avLst/>
              <a:gdLst>
                <a:gd name="connsiteX0" fmla="*/ 238125 w 266700"/>
                <a:gd name="connsiteY0" fmla="*/ 38100 h 38100"/>
                <a:gd name="connsiteX1" fmla="*/ 266700 w 266700"/>
                <a:gd name="connsiteY1" fmla="*/ 38100 h 38100"/>
                <a:gd name="connsiteX2" fmla="*/ 266700 w 266700"/>
                <a:gd name="connsiteY2" fmla="*/ 0 h 38100"/>
                <a:gd name="connsiteX3" fmla="*/ 0 w 266700"/>
                <a:gd name="connsiteY3" fmla="*/ 0 h 38100"/>
                <a:gd name="connsiteX4" fmla="*/ 0 w 266700"/>
                <a:gd name="connsiteY4" fmla="*/ 38100 h 38100"/>
                <a:gd name="connsiteX5" fmla="*/ 28575 w 266700"/>
                <a:gd name="connsiteY5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700" h="38100">
                  <a:moveTo>
                    <a:pt x="238125" y="38100"/>
                  </a:moveTo>
                  <a:lnTo>
                    <a:pt x="266700" y="38100"/>
                  </a:lnTo>
                  <a:lnTo>
                    <a:pt x="266700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28575" y="38100"/>
                  </a:lnTo>
                  <a:close/>
                </a:path>
              </a:pathLst>
            </a:custGeom>
            <a:solidFill>
              <a:srgbClr val="1033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29" name="Freeform: Shape 3328">
              <a:extLst>
                <a:ext uri="{FF2B5EF4-FFF2-40B4-BE49-F238E27FC236}">
                  <a16:creationId xmlns:a16="http://schemas.microsoft.com/office/drawing/2014/main" id="{9EC0F1B7-1C62-4139-97C1-C2CF67BF769C}"/>
                </a:ext>
              </a:extLst>
            </p:cNvPr>
            <p:cNvSpPr/>
            <p:nvPr/>
          </p:nvSpPr>
          <p:spPr>
            <a:xfrm>
              <a:off x="4868862" y="2940050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0 h 133350"/>
                <a:gd name="connsiteX2" fmla="*/ 0 w 133350"/>
                <a:gd name="connsiteY2" fmla="*/ 66675 h 133350"/>
                <a:gd name="connsiteX3" fmla="*/ 66675 w 133350"/>
                <a:gd name="connsiteY3" fmla="*/ 133350 h 133350"/>
                <a:gd name="connsiteX4" fmla="*/ 133350 w 133350"/>
                <a:gd name="connsiteY4" fmla="*/ 66675 h 133350"/>
                <a:gd name="connsiteX5" fmla="*/ 66675 w 133350"/>
                <a:gd name="connsiteY5" fmla="*/ 104775 h 133350"/>
                <a:gd name="connsiteX6" fmla="*/ 28575 w 133350"/>
                <a:gd name="connsiteY6" fmla="*/ 66675 h 133350"/>
                <a:gd name="connsiteX7" fmla="*/ 66675 w 133350"/>
                <a:gd name="connsiteY7" fmla="*/ 28575 h 133350"/>
                <a:gd name="connsiteX8" fmla="*/ 104775 w 133350"/>
                <a:gd name="connsiteY8" fmla="*/ 66675 h 133350"/>
                <a:gd name="connsiteX9" fmla="*/ 66675 w 133350"/>
                <a:gd name="connsiteY9" fmla="*/ 1047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29851"/>
                    <a:pt x="103499" y="0"/>
                    <a:pt x="66675" y="0"/>
                  </a:cubicBezTo>
                  <a:cubicBezTo>
                    <a:pt x="29851" y="0"/>
                    <a:pt x="0" y="29851"/>
                    <a:pt x="0" y="66675"/>
                  </a:cubicBezTo>
                  <a:cubicBezTo>
                    <a:pt x="0" y="103499"/>
                    <a:pt x="29851" y="133350"/>
                    <a:pt x="66675" y="133350"/>
                  </a:cubicBezTo>
                  <a:cubicBezTo>
                    <a:pt x="103499" y="133350"/>
                    <a:pt x="133350" y="103499"/>
                    <a:pt x="133350" y="66675"/>
                  </a:cubicBezTo>
                  <a:close/>
                  <a:moveTo>
                    <a:pt x="66675" y="104775"/>
                  </a:moveTo>
                  <a:cubicBezTo>
                    <a:pt x="45634" y="104775"/>
                    <a:pt x="28575" y="87716"/>
                    <a:pt x="28575" y="66675"/>
                  </a:cubicBezTo>
                  <a:cubicBezTo>
                    <a:pt x="28575" y="45634"/>
                    <a:pt x="45634" y="28575"/>
                    <a:pt x="66675" y="28575"/>
                  </a:cubicBezTo>
                  <a:cubicBezTo>
                    <a:pt x="87716" y="28575"/>
                    <a:pt x="104775" y="45634"/>
                    <a:pt x="104775" y="66675"/>
                  </a:cubicBezTo>
                  <a:cubicBezTo>
                    <a:pt x="104775" y="87716"/>
                    <a:pt x="87716" y="104775"/>
                    <a:pt x="66675" y="104775"/>
                  </a:cubicBezTo>
                  <a:close/>
                </a:path>
              </a:pathLst>
            </a:custGeom>
            <a:solidFill>
              <a:srgbClr val="1033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0" name="Freeform: Shape 3329">
              <a:extLst>
                <a:ext uri="{FF2B5EF4-FFF2-40B4-BE49-F238E27FC236}">
                  <a16:creationId xmlns:a16="http://schemas.microsoft.com/office/drawing/2014/main" id="{6853AD8F-0011-46B4-A85E-48520E0D1612}"/>
                </a:ext>
              </a:extLst>
            </p:cNvPr>
            <p:cNvSpPr/>
            <p:nvPr/>
          </p:nvSpPr>
          <p:spPr>
            <a:xfrm>
              <a:off x="4897437" y="296862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1" name="Freeform: Shape 3330">
              <a:extLst>
                <a:ext uri="{FF2B5EF4-FFF2-40B4-BE49-F238E27FC236}">
                  <a16:creationId xmlns:a16="http://schemas.microsoft.com/office/drawing/2014/main" id="{2A639F0C-1BF2-4A52-BB9A-46F5BB4CB0D7}"/>
                </a:ext>
              </a:extLst>
            </p:cNvPr>
            <p:cNvSpPr/>
            <p:nvPr/>
          </p:nvSpPr>
          <p:spPr>
            <a:xfrm>
              <a:off x="4992687" y="2606675"/>
              <a:ext cx="95250" cy="171450"/>
            </a:xfrm>
            <a:custGeom>
              <a:avLst/>
              <a:gdLst>
                <a:gd name="connsiteX0" fmla="*/ 0 w 95250"/>
                <a:gd name="connsiteY0" fmla="*/ 171450 h 171450"/>
                <a:gd name="connsiteX1" fmla="*/ 19050 w 95250"/>
                <a:gd name="connsiteY1" fmla="*/ 171450 h 171450"/>
                <a:gd name="connsiteX2" fmla="*/ 76200 w 95250"/>
                <a:gd name="connsiteY2" fmla="*/ 171450 h 171450"/>
                <a:gd name="connsiteX3" fmla="*/ 95250 w 95250"/>
                <a:gd name="connsiteY3" fmla="*/ 171450 h 171450"/>
                <a:gd name="connsiteX4" fmla="*/ 95250 w 95250"/>
                <a:gd name="connsiteY4" fmla="*/ 0 h 171450"/>
                <a:gd name="connsiteX5" fmla="*/ 0 w 95250"/>
                <a:gd name="connsiteY5" fmla="*/ 0 h 171450"/>
                <a:gd name="connsiteX6" fmla="*/ 0 w 95250"/>
                <a:gd name="connsiteY6" fmla="*/ 6667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171450">
                  <a:moveTo>
                    <a:pt x="0" y="171450"/>
                  </a:moveTo>
                  <a:lnTo>
                    <a:pt x="19050" y="171450"/>
                  </a:lnTo>
                  <a:lnTo>
                    <a:pt x="76200" y="171450"/>
                  </a:lnTo>
                  <a:lnTo>
                    <a:pt x="95250" y="171450"/>
                  </a:lnTo>
                  <a:lnTo>
                    <a:pt x="95250" y="0"/>
                  </a:lnTo>
                  <a:lnTo>
                    <a:pt x="0" y="0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2" name="Freeform: Shape 3331">
              <a:extLst>
                <a:ext uri="{FF2B5EF4-FFF2-40B4-BE49-F238E27FC236}">
                  <a16:creationId xmlns:a16="http://schemas.microsoft.com/office/drawing/2014/main" id="{66EA8919-3EBD-46D5-90E0-2D1415804167}"/>
                </a:ext>
              </a:extLst>
            </p:cNvPr>
            <p:cNvSpPr/>
            <p:nvPr/>
          </p:nvSpPr>
          <p:spPr>
            <a:xfrm>
              <a:off x="5106987" y="2673350"/>
              <a:ext cx="209550" cy="190500"/>
            </a:xfrm>
            <a:custGeom>
              <a:avLst/>
              <a:gdLst>
                <a:gd name="connsiteX0" fmla="*/ 114300 w 209550"/>
                <a:gd name="connsiteY0" fmla="*/ 0 h 190500"/>
                <a:gd name="connsiteX1" fmla="*/ 19050 w 209550"/>
                <a:gd name="connsiteY1" fmla="*/ 95250 h 190500"/>
                <a:gd name="connsiteX2" fmla="*/ 27680 w 209550"/>
                <a:gd name="connsiteY2" fmla="*/ 134693 h 190500"/>
                <a:gd name="connsiteX3" fmla="*/ 0 w 209550"/>
                <a:gd name="connsiteY3" fmla="*/ 190500 h 190500"/>
                <a:gd name="connsiteX4" fmla="*/ 65399 w 209550"/>
                <a:gd name="connsiteY4" fmla="*/ 176879 h 190500"/>
                <a:gd name="connsiteX5" fmla="*/ 114300 w 209550"/>
                <a:gd name="connsiteY5" fmla="*/ 190500 h 190500"/>
                <a:gd name="connsiteX6" fmla="*/ 209550 w 209550"/>
                <a:gd name="connsiteY6" fmla="*/ 95250 h 190500"/>
                <a:gd name="connsiteX7" fmla="*/ 114300 w 2095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190500">
                  <a:moveTo>
                    <a:pt x="114300" y="0"/>
                  </a:moveTo>
                  <a:cubicBezTo>
                    <a:pt x="61693" y="0"/>
                    <a:pt x="19050" y="42643"/>
                    <a:pt x="19050" y="95250"/>
                  </a:cubicBezTo>
                  <a:cubicBezTo>
                    <a:pt x="19050" y="109337"/>
                    <a:pt x="22193" y="122663"/>
                    <a:pt x="27680" y="134693"/>
                  </a:cubicBezTo>
                  <a:lnTo>
                    <a:pt x="0" y="190500"/>
                  </a:lnTo>
                  <a:lnTo>
                    <a:pt x="65399" y="176879"/>
                  </a:lnTo>
                  <a:cubicBezTo>
                    <a:pt x="79705" y="185471"/>
                    <a:pt x="96393" y="190500"/>
                    <a:pt x="114300" y="190500"/>
                  </a:cubicBezTo>
                  <a:cubicBezTo>
                    <a:pt x="166907" y="190500"/>
                    <a:pt x="209550" y="147857"/>
                    <a:pt x="209550" y="95250"/>
                  </a:cubicBezTo>
                  <a:cubicBezTo>
                    <a:pt x="209550" y="42643"/>
                    <a:pt x="166907" y="0"/>
                    <a:pt x="114300" y="0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3" name="Freeform: Shape 3332">
              <a:extLst>
                <a:ext uri="{FF2B5EF4-FFF2-40B4-BE49-F238E27FC236}">
                  <a16:creationId xmlns:a16="http://schemas.microsoft.com/office/drawing/2014/main" id="{5118F0BB-B3B9-4198-9FB3-EEA7C6E4C50D}"/>
                </a:ext>
              </a:extLst>
            </p:cNvPr>
            <p:cNvSpPr/>
            <p:nvPr/>
          </p:nvSpPr>
          <p:spPr>
            <a:xfrm>
              <a:off x="5173662" y="2720975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4" name="Freeform: Shape 3333">
              <a:extLst>
                <a:ext uri="{FF2B5EF4-FFF2-40B4-BE49-F238E27FC236}">
                  <a16:creationId xmlns:a16="http://schemas.microsoft.com/office/drawing/2014/main" id="{CA4BB8B7-1D3F-4181-B70D-E282B1BC91A5}"/>
                </a:ext>
              </a:extLst>
            </p:cNvPr>
            <p:cNvSpPr/>
            <p:nvPr/>
          </p:nvSpPr>
          <p:spPr>
            <a:xfrm>
              <a:off x="5173662" y="2754313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4"/>
                    <a:pt x="60779" y="33338"/>
                    <a:pt x="47625" y="33338"/>
                  </a:cubicBezTo>
                  <a:cubicBezTo>
                    <a:pt x="34471" y="33338"/>
                    <a:pt x="22565" y="28004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9"/>
                    <a:pt x="34471" y="61913"/>
                    <a:pt x="47625" y="61913"/>
                  </a:cubicBezTo>
                  <a:cubicBezTo>
                    <a:pt x="60779" y="61913"/>
                    <a:pt x="72685" y="56579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5" name="Freeform: Shape 3334">
              <a:extLst>
                <a:ext uri="{FF2B5EF4-FFF2-40B4-BE49-F238E27FC236}">
                  <a16:creationId xmlns:a16="http://schemas.microsoft.com/office/drawing/2014/main" id="{B862BC47-E0C7-43F3-BC20-4376D11E692B}"/>
                </a:ext>
              </a:extLst>
            </p:cNvPr>
            <p:cNvSpPr/>
            <p:nvPr/>
          </p:nvSpPr>
          <p:spPr>
            <a:xfrm>
              <a:off x="5192712" y="27400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6" name="Freeform: Shape 3335">
              <a:extLst>
                <a:ext uri="{FF2B5EF4-FFF2-40B4-BE49-F238E27FC236}">
                  <a16:creationId xmlns:a16="http://schemas.microsoft.com/office/drawing/2014/main" id="{35CCA836-B5B2-4B57-B14D-E16D55ED1C05}"/>
                </a:ext>
              </a:extLst>
            </p:cNvPr>
            <p:cNvSpPr/>
            <p:nvPr/>
          </p:nvSpPr>
          <p:spPr>
            <a:xfrm>
              <a:off x="4754562" y="2549525"/>
              <a:ext cx="447675" cy="571500"/>
            </a:xfrm>
            <a:custGeom>
              <a:avLst/>
              <a:gdLst>
                <a:gd name="connsiteX0" fmla="*/ 438150 w 447675"/>
                <a:gd name="connsiteY0" fmla="*/ 514350 h 571500"/>
                <a:gd name="connsiteX1" fmla="*/ 400050 w 447675"/>
                <a:gd name="connsiteY1" fmla="*/ 514350 h 571500"/>
                <a:gd name="connsiteX2" fmla="*/ 400050 w 447675"/>
                <a:gd name="connsiteY2" fmla="*/ 400050 h 571500"/>
                <a:gd name="connsiteX3" fmla="*/ 419100 w 447675"/>
                <a:gd name="connsiteY3" fmla="*/ 400050 h 571500"/>
                <a:gd name="connsiteX4" fmla="*/ 428625 w 447675"/>
                <a:gd name="connsiteY4" fmla="*/ 390525 h 571500"/>
                <a:gd name="connsiteX5" fmla="*/ 428625 w 447675"/>
                <a:gd name="connsiteY5" fmla="*/ 352425 h 571500"/>
                <a:gd name="connsiteX6" fmla="*/ 419100 w 447675"/>
                <a:gd name="connsiteY6" fmla="*/ 342900 h 571500"/>
                <a:gd name="connsiteX7" fmla="*/ 152400 w 447675"/>
                <a:gd name="connsiteY7" fmla="*/ 342900 h 571500"/>
                <a:gd name="connsiteX8" fmla="*/ 142875 w 447675"/>
                <a:gd name="connsiteY8" fmla="*/ 352425 h 571500"/>
                <a:gd name="connsiteX9" fmla="*/ 142875 w 447675"/>
                <a:gd name="connsiteY9" fmla="*/ 381000 h 571500"/>
                <a:gd name="connsiteX10" fmla="*/ 85725 w 447675"/>
                <a:gd name="connsiteY10" fmla="*/ 381000 h 571500"/>
                <a:gd name="connsiteX11" fmla="*/ 85725 w 447675"/>
                <a:gd name="connsiteY11" fmla="*/ 285750 h 571500"/>
                <a:gd name="connsiteX12" fmla="*/ 228600 w 447675"/>
                <a:gd name="connsiteY12" fmla="*/ 133836 h 571500"/>
                <a:gd name="connsiteX13" fmla="*/ 228600 w 447675"/>
                <a:gd name="connsiteY13" fmla="*/ 228600 h 571500"/>
                <a:gd name="connsiteX14" fmla="*/ 238125 w 447675"/>
                <a:gd name="connsiteY14" fmla="*/ 238125 h 571500"/>
                <a:gd name="connsiteX15" fmla="*/ 247650 w 447675"/>
                <a:gd name="connsiteY15" fmla="*/ 238125 h 571500"/>
                <a:gd name="connsiteX16" fmla="*/ 285750 w 447675"/>
                <a:gd name="connsiteY16" fmla="*/ 276225 h 571500"/>
                <a:gd name="connsiteX17" fmla="*/ 323850 w 447675"/>
                <a:gd name="connsiteY17" fmla="*/ 238125 h 571500"/>
                <a:gd name="connsiteX18" fmla="*/ 333375 w 447675"/>
                <a:gd name="connsiteY18" fmla="*/ 238125 h 571500"/>
                <a:gd name="connsiteX19" fmla="*/ 342900 w 447675"/>
                <a:gd name="connsiteY19" fmla="*/ 228600 h 571500"/>
                <a:gd name="connsiteX20" fmla="*/ 342900 w 447675"/>
                <a:gd name="connsiteY20" fmla="*/ 57150 h 571500"/>
                <a:gd name="connsiteX21" fmla="*/ 285750 w 447675"/>
                <a:gd name="connsiteY21" fmla="*/ 0 h 571500"/>
                <a:gd name="connsiteX22" fmla="*/ 229429 w 447675"/>
                <a:gd name="connsiteY22" fmla="*/ 47844 h 571500"/>
                <a:gd name="connsiteX23" fmla="*/ 0 w 447675"/>
                <a:gd name="connsiteY23" fmla="*/ 285750 h 571500"/>
                <a:gd name="connsiteX24" fmla="*/ 0 w 447675"/>
                <a:gd name="connsiteY24" fmla="*/ 523875 h 571500"/>
                <a:gd name="connsiteX25" fmla="*/ 9525 w 447675"/>
                <a:gd name="connsiteY25" fmla="*/ 533400 h 571500"/>
                <a:gd name="connsiteX26" fmla="*/ 123825 w 447675"/>
                <a:gd name="connsiteY26" fmla="*/ 533400 h 571500"/>
                <a:gd name="connsiteX27" fmla="*/ 123825 w 447675"/>
                <a:gd name="connsiteY27" fmla="*/ 561975 h 571500"/>
                <a:gd name="connsiteX28" fmla="*/ 133350 w 447675"/>
                <a:gd name="connsiteY28" fmla="*/ 571500 h 571500"/>
                <a:gd name="connsiteX29" fmla="*/ 438150 w 447675"/>
                <a:gd name="connsiteY29" fmla="*/ 571500 h 571500"/>
                <a:gd name="connsiteX30" fmla="*/ 447675 w 447675"/>
                <a:gd name="connsiteY30" fmla="*/ 561975 h 571500"/>
                <a:gd name="connsiteX31" fmla="*/ 447675 w 447675"/>
                <a:gd name="connsiteY31" fmla="*/ 523875 h 571500"/>
                <a:gd name="connsiteX32" fmla="*/ 438150 w 447675"/>
                <a:gd name="connsiteY32" fmla="*/ 514350 h 571500"/>
                <a:gd name="connsiteX33" fmla="*/ 381000 w 447675"/>
                <a:gd name="connsiteY33" fmla="*/ 514350 h 571500"/>
                <a:gd name="connsiteX34" fmla="*/ 231210 w 447675"/>
                <a:gd name="connsiteY34" fmla="*/ 514350 h 571500"/>
                <a:gd name="connsiteX35" fmla="*/ 257175 w 447675"/>
                <a:gd name="connsiteY35" fmla="*/ 457200 h 571500"/>
                <a:gd name="connsiteX36" fmla="*/ 231210 w 447675"/>
                <a:gd name="connsiteY36" fmla="*/ 400050 h 571500"/>
                <a:gd name="connsiteX37" fmla="*/ 381000 w 447675"/>
                <a:gd name="connsiteY37" fmla="*/ 400050 h 571500"/>
                <a:gd name="connsiteX38" fmla="*/ 381000 w 447675"/>
                <a:gd name="connsiteY38" fmla="*/ 514350 h 571500"/>
                <a:gd name="connsiteX39" fmla="*/ 123825 w 447675"/>
                <a:gd name="connsiteY39" fmla="*/ 457200 h 571500"/>
                <a:gd name="connsiteX40" fmla="*/ 180975 w 447675"/>
                <a:gd name="connsiteY40" fmla="*/ 400050 h 571500"/>
                <a:gd name="connsiteX41" fmla="*/ 238125 w 447675"/>
                <a:gd name="connsiteY41" fmla="*/ 457200 h 571500"/>
                <a:gd name="connsiteX42" fmla="*/ 180975 w 447675"/>
                <a:gd name="connsiteY42" fmla="*/ 514350 h 571500"/>
                <a:gd name="connsiteX43" fmla="*/ 123825 w 447675"/>
                <a:gd name="connsiteY43" fmla="*/ 457200 h 571500"/>
                <a:gd name="connsiteX44" fmla="*/ 161925 w 447675"/>
                <a:gd name="connsiteY44" fmla="*/ 361950 h 571500"/>
                <a:gd name="connsiteX45" fmla="*/ 409575 w 447675"/>
                <a:gd name="connsiteY45" fmla="*/ 361950 h 571500"/>
                <a:gd name="connsiteX46" fmla="*/ 409575 w 447675"/>
                <a:gd name="connsiteY46" fmla="*/ 381000 h 571500"/>
                <a:gd name="connsiteX47" fmla="*/ 161925 w 447675"/>
                <a:gd name="connsiteY47" fmla="*/ 381000 h 571500"/>
                <a:gd name="connsiteX48" fmla="*/ 161925 w 447675"/>
                <a:gd name="connsiteY48" fmla="*/ 361950 h 571500"/>
                <a:gd name="connsiteX49" fmla="*/ 285750 w 447675"/>
                <a:gd name="connsiteY49" fmla="*/ 257175 h 571500"/>
                <a:gd name="connsiteX50" fmla="*/ 266700 w 447675"/>
                <a:gd name="connsiteY50" fmla="*/ 238125 h 571500"/>
                <a:gd name="connsiteX51" fmla="*/ 304800 w 447675"/>
                <a:gd name="connsiteY51" fmla="*/ 238125 h 571500"/>
                <a:gd name="connsiteX52" fmla="*/ 285750 w 447675"/>
                <a:gd name="connsiteY52" fmla="*/ 257175 h 571500"/>
                <a:gd name="connsiteX53" fmla="*/ 323850 w 447675"/>
                <a:gd name="connsiteY53" fmla="*/ 219075 h 571500"/>
                <a:gd name="connsiteX54" fmla="*/ 247650 w 447675"/>
                <a:gd name="connsiteY54" fmla="*/ 219075 h 571500"/>
                <a:gd name="connsiteX55" fmla="*/ 247650 w 447675"/>
                <a:gd name="connsiteY55" fmla="*/ 66675 h 571500"/>
                <a:gd name="connsiteX56" fmla="*/ 323850 w 447675"/>
                <a:gd name="connsiteY56" fmla="*/ 66675 h 571500"/>
                <a:gd name="connsiteX57" fmla="*/ 323850 w 447675"/>
                <a:gd name="connsiteY57" fmla="*/ 219075 h 571500"/>
                <a:gd name="connsiteX58" fmla="*/ 285750 w 447675"/>
                <a:gd name="connsiteY58" fmla="*/ 19050 h 571500"/>
                <a:gd name="connsiteX59" fmla="*/ 322497 w 447675"/>
                <a:gd name="connsiteY59" fmla="*/ 47625 h 571500"/>
                <a:gd name="connsiteX60" fmla="*/ 249003 w 447675"/>
                <a:gd name="connsiteY60" fmla="*/ 47625 h 571500"/>
                <a:gd name="connsiteX61" fmla="*/ 285750 w 447675"/>
                <a:gd name="connsiteY61" fmla="*/ 19050 h 571500"/>
                <a:gd name="connsiteX62" fmla="*/ 19050 w 447675"/>
                <a:gd name="connsiteY62" fmla="*/ 285750 h 571500"/>
                <a:gd name="connsiteX63" fmla="*/ 228600 w 447675"/>
                <a:gd name="connsiteY63" fmla="*/ 66913 h 571500"/>
                <a:gd name="connsiteX64" fmla="*/ 228600 w 447675"/>
                <a:gd name="connsiteY64" fmla="*/ 114776 h 571500"/>
                <a:gd name="connsiteX65" fmla="*/ 66675 w 447675"/>
                <a:gd name="connsiteY65" fmla="*/ 285750 h 571500"/>
                <a:gd name="connsiteX66" fmla="*/ 66675 w 447675"/>
                <a:gd name="connsiteY66" fmla="*/ 390525 h 571500"/>
                <a:gd name="connsiteX67" fmla="*/ 76200 w 447675"/>
                <a:gd name="connsiteY67" fmla="*/ 400050 h 571500"/>
                <a:gd name="connsiteX68" fmla="*/ 130740 w 447675"/>
                <a:gd name="connsiteY68" fmla="*/ 400050 h 571500"/>
                <a:gd name="connsiteX69" fmla="*/ 104775 w 447675"/>
                <a:gd name="connsiteY69" fmla="*/ 457200 h 571500"/>
                <a:gd name="connsiteX70" fmla="*/ 130740 w 447675"/>
                <a:gd name="connsiteY70" fmla="*/ 514350 h 571500"/>
                <a:gd name="connsiteX71" fmla="*/ 19050 w 447675"/>
                <a:gd name="connsiteY71" fmla="*/ 514350 h 571500"/>
                <a:gd name="connsiteX72" fmla="*/ 19050 w 447675"/>
                <a:gd name="connsiteY72" fmla="*/ 285750 h 571500"/>
                <a:gd name="connsiteX73" fmla="*/ 428625 w 447675"/>
                <a:gd name="connsiteY73" fmla="*/ 552450 h 571500"/>
                <a:gd name="connsiteX74" fmla="*/ 142875 w 447675"/>
                <a:gd name="connsiteY74" fmla="*/ 552450 h 571500"/>
                <a:gd name="connsiteX75" fmla="*/ 142875 w 447675"/>
                <a:gd name="connsiteY75" fmla="*/ 533400 h 571500"/>
                <a:gd name="connsiteX76" fmla="*/ 428625 w 447675"/>
                <a:gd name="connsiteY76" fmla="*/ 533400 h 571500"/>
                <a:gd name="connsiteX77" fmla="*/ 428625 w 447675"/>
                <a:gd name="connsiteY77" fmla="*/ 5524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47675" h="571500">
                  <a:moveTo>
                    <a:pt x="438150" y="514350"/>
                  </a:moveTo>
                  <a:lnTo>
                    <a:pt x="400050" y="514350"/>
                  </a:lnTo>
                  <a:lnTo>
                    <a:pt x="400050" y="400050"/>
                  </a:lnTo>
                  <a:lnTo>
                    <a:pt x="419100" y="400050"/>
                  </a:lnTo>
                  <a:cubicBezTo>
                    <a:pt x="424367" y="400050"/>
                    <a:pt x="428625" y="395783"/>
                    <a:pt x="428625" y="390525"/>
                  </a:cubicBezTo>
                  <a:lnTo>
                    <a:pt x="428625" y="352425"/>
                  </a:lnTo>
                  <a:cubicBezTo>
                    <a:pt x="428625" y="347167"/>
                    <a:pt x="424367" y="342900"/>
                    <a:pt x="419100" y="342900"/>
                  </a:cubicBezTo>
                  <a:lnTo>
                    <a:pt x="152400" y="342900"/>
                  </a:lnTo>
                  <a:cubicBezTo>
                    <a:pt x="147133" y="342900"/>
                    <a:pt x="142875" y="347167"/>
                    <a:pt x="142875" y="352425"/>
                  </a:cubicBezTo>
                  <a:lnTo>
                    <a:pt x="142875" y="381000"/>
                  </a:lnTo>
                  <a:lnTo>
                    <a:pt x="85725" y="381000"/>
                  </a:lnTo>
                  <a:lnTo>
                    <a:pt x="85725" y="285750"/>
                  </a:lnTo>
                  <a:cubicBezTo>
                    <a:pt x="85725" y="204930"/>
                    <a:pt x="149009" y="138789"/>
                    <a:pt x="228600" y="133836"/>
                  </a:cubicBezTo>
                  <a:lnTo>
                    <a:pt x="228600" y="228600"/>
                  </a:lnTo>
                  <a:cubicBezTo>
                    <a:pt x="228600" y="233858"/>
                    <a:pt x="232858" y="238125"/>
                    <a:pt x="238125" y="238125"/>
                  </a:cubicBezTo>
                  <a:lnTo>
                    <a:pt x="247650" y="238125"/>
                  </a:lnTo>
                  <a:cubicBezTo>
                    <a:pt x="247650" y="259137"/>
                    <a:pt x="264738" y="276225"/>
                    <a:pt x="285750" y="276225"/>
                  </a:cubicBezTo>
                  <a:cubicBezTo>
                    <a:pt x="306762" y="276225"/>
                    <a:pt x="323850" y="259137"/>
                    <a:pt x="323850" y="238125"/>
                  </a:cubicBezTo>
                  <a:lnTo>
                    <a:pt x="333375" y="238125"/>
                  </a:lnTo>
                  <a:cubicBezTo>
                    <a:pt x="338642" y="238125"/>
                    <a:pt x="342900" y="233858"/>
                    <a:pt x="342900" y="228600"/>
                  </a:cubicBezTo>
                  <a:lnTo>
                    <a:pt x="342900" y="57150"/>
                  </a:lnTo>
                  <a:cubicBezTo>
                    <a:pt x="342900" y="25632"/>
                    <a:pt x="317268" y="0"/>
                    <a:pt x="285750" y="0"/>
                  </a:cubicBezTo>
                  <a:cubicBezTo>
                    <a:pt x="257413" y="0"/>
                    <a:pt x="233896" y="20755"/>
                    <a:pt x="229429" y="47844"/>
                  </a:cubicBezTo>
                  <a:cubicBezTo>
                    <a:pt x="102146" y="52445"/>
                    <a:pt x="0" y="157363"/>
                    <a:pt x="0" y="285750"/>
                  </a:cubicBezTo>
                  <a:lnTo>
                    <a:pt x="0" y="523875"/>
                  </a:lnTo>
                  <a:cubicBezTo>
                    <a:pt x="0" y="529133"/>
                    <a:pt x="4258" y="533400"/>
                    <a:pt x="9525" y="533400"/>
                  </a:cubicBezTo>
                  <a:lnTo>
                    <a:pt x="123825" y="533400"/>
                  </a:lnTo>
                  <a:lnTo>
                    <a:pt x="123825" y="561975"/>
                  </a:lnTo>
                  <a:cubicBezTo>
                    <a:pt x="123825" y="567233"/>
                    <a:pt x="128083" y="571500"/>
                    <a:pt x="133350" y="571500"/>
                  </a:cubicBezTo>
                  <a:lnTo>
                    <a:pt x="438150" y="571500"/>
                  </a:lnTo>
                  <a:cubicBezTo>
                    <a:pt x="443417" y="571500"/>
                    <a:pt x="447675" y="567233"/>
                    <a:pt x="447675" y="561975"/>
                  </a:cubicBezTo>
                  <a:lnTo>
                    <a:pt x="447675" y="523875"/>
                  </a:lnTo>
                  <a:cubicBezTo>
                    <a:pt x="447675" y="518617"/>
                    <a:pt x="443417" y="514350"/>
                    <a:pt x="438150" y="514350"/>
                  </a:cubicBezTo>
                  <a:close/>
                  <a:moveTo>
                    <a:pt x="381000" y="514350"/>
                  </a:moveTo>
                  <a:lnTo>
                    <a:pt x="231210" y="514350"/>
                  </a:lnTo>
                  <a:cubicBezTo>
                    <a:pt x="247088" y="500377"/>
                    <a:pt x="257175" y="479965"/>
                    <a:pt x="257175" y="457200"/>
                  </a:cubicBezTo>
                  <a:cubicBezTo>
                    <a:pt x="257175" y="434435"/>
                    <a:pt x="247088" y="414023"/>
                    <a:pt x="231210" y="400050"/>
                  </a:cubicBezTo>
                  <a:lnTo>
                    <a:pt x="381000" y="400050"/>
                  </a:lnTo>
                  <a:lnTo>
                    <a:pt x="381000" y="514350"/>
                  </a:lnTo>
                  <a:close/>
                  <a:moveTo>
                    <a:pt x="123825" y="457200"/>
                  </a:moveTo>
                  <a:cubicBezTo>
                    <a:pt x="123825" y="425682"/>
                    <a:pt x="149457" y="400050"/>
                    <a:pt x="180975" y="400050"/>
                  </a:cubicBezTo>
                  <a:cubicBezTo>
                    <a:pt x="212493" y="400050"/>
                    <a:pt x="238125" y="425682"/>
                    <a:pt x="238125" y="457200"/>
                  </a:cubicBezTo>
                  <a:cubicBezTo>
                    <a:pt x="238125" y="488718"/>
                    <a:pt x="212493" y="514350"/>
                    <a:pt x="180975" y="514350"/>
                  </a:cubicBezTo>
                  <a:cubicBezTo>
                    <a:pt x="149457" y="514350"/>
                    <a:pt x="123825" y="488718"/>
                    <a:pt x="123825" y="457200"/>
                  </a:cubicBezTo>
                  <a:close/>
                  <a:moveTo>
                    <a:pt x="161925" y="361950"/>
                  </a:moveTo>
                  <a:lnTo>
                    <a:pt x="409575" y="361950"/>
                  </a:lnTo>
                  <a:lnTo>
                    <a:pt x="409575" y="381000"/>
                  </a:lnTo>
                  <a:lnTo>
                    <a:pt x="161925" y="381000"/>
                  </a:lnTo>
                  <a:lnTo>
                    <a:pt x="161925" y="361950"/>
                  </a:lnTo>
                  <a:close/>
                  <a:moveTo>
                    <a:pt x="285750" y="257175"/>
                  </a:moveTo>
                  <a:cubicBezTo>
                    <a:pt x="275244" y="257175"/>
                    <a:pt x="266700" y="248631"/>
                    <a:pt x="266700" y="238125"/>
                  </a:cubicBezTo>
                  <a:lnTo>
                    <a:pt x="304800" y="238125"/>
                  </a:lnTo>
                  <a:cubicBezTo>
                    <a:pt x="304800" y="248631"/>
                    <a:pt x="296256" y="257175"/>
                    <a:pt x="285750" y="257175"/>
                  </a:cubicBezTo>
                  <a:close/>
                  <a:moveTo>
                    <a:pt x="323850" y="219075"/>
                  </a:moveTo>
                  <a:lnTo>
                    <a:pt x="247650" y="219075"/>
                  </a:lnTo>
                  <a:lnTo>
                    <a:pt x="247650" y="66675"/>
                  </a:lnTo>
                  <a:lnTo>
                    <a:pt x="323850" y="66675"/>
                  </a:lnTo>
                  <a:lnTo>
                    <a:pt x="323850" y="219075"/>
                  </a:lnTo>
                  <a:close/>
                  <a:moveTo>
                    <a:pt x="285750" y="19050"/>
                  </a:moveTo>
                  <a:cubicBezTo>
                    <a:pt x="303457" y="19050"/>
                    <a:pt x="318240" y="31242"/>
                    <a:pt x="322497" y="47625"/>
                  </a:cubicBezTo>
                  <a:lnTo>
                    <a:pt x="249003" y="47625"/>
                  </a:lnTo>
                  <a:cubicBezTo>
                    <a:pt x="253260" y="31242"/>
                    <a:pt x="268043" y="19050"/>
                    <a:pt x="285750" y="19050"/>
                  </a:cubicBezTo>
                  <a:close/>
                  <a:moveTo>
                    <a:pt x="19050" y="285750"/>
                  </a:moveTo>
                  <a:cubicBezTo>
                    <a:pt x="19050" y="168145"/>
                    <a:pt x="112205" y="71923"/>
                    <a:pt x="228600" y="66913"/>
                  </a:cubicBezTo>
                  <a:lnTo>
                    <a:pt x="228600" y="114776"/>
                  </a:lnTo>
                  <a:cubicBezTo>
                    <a:pt x="138503" y="119767"/>
                    <a:pt x="66675" y="194424"/>
                    <a:pt x="66675" y="285750"/>
                  </a:cubicBezTo>
                  <a:lnTo>
                    <a:pt x="66675" y="390525"/>
                  </a:lnTo>
                  <a:cubicBezTo>
                    <a:pt x="66675" y="395783"/>
                    <a:pt x="70933" y="400050"/>
                    <a:pt x="76200" y="400050"/>
                  </a:cubicBezTo>
                  <a:lnTo>
                    <a:pt x="130740" y="400050"/>
                  </a:lnTo>
                  <a:cubicBezTo>
                    <a:pt x="114862" y="414023"/>
                    <a:pt x="104775" y="434435"/>
                    <a:pt x="104775" y="457200"/>
                  </a:cubicBezTo>
                  <a:cubicBezTo>
                    <a:pt x="104775" y="479965"/>
                    <a:pt x="114862" y="500377"/>
                    <a:pt x="130740" y="514350"/>
                  </a:cubicBezTo>
                  <a:lnTo>
                    <a:pt x="19050" y="514350"/>
                  </a:lnTo>
                  <a:lnTo>
                    <a:pt x="19050" y="285750"/>
                  </a:lnTo>
                  <a:close/>
                  <a:moveTo>
                    <a:pt x="428625" y="552450"/>
                  </a:moveTo>
                  <a:lnTo>
                    <a:pt x="142875" y="552450"/>
                  </a:lnTo>
                  <a:lnTo>
                    <a:pt x="142875" y="533400"/>
                  </a:lnTo>
                  <a:lnTo>
                    <a:pt x="428625" y="533400"/>
                  </a:lnTo>
                  <a:lnTo>
                    <a:pt x="428625" y="5524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7" name="Freeform: Shape 3336">
              <a:extLst>
                <a:ext uri="{FF2B5EF4-FFF2-40B4-BE49-F238E27FC236}">
                  <a16:creationId xmlns:a16="http://schemas.microsoft.com/office/drawing/2014/main" id="{D3409C8B-9CB4-47D2-9489-9AF8A263C585}"/>
                </a:ext>
              </a:extLst>
            </p:cNvPr>
            <p:cNvSpPr/>
            <p:nvPr/>
          </p:nvSpPr>
          <p:spPr>
            <a:xfrm>
              <a:off x="4887912" y="2959100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76200 h 95250"/>
                <a:gd name="connsiteX6" fmla="*/ 19050 w 95250"/>
                <a:gd name="connsiteY6" fmla="*/ 47625 h 95250"/>
                <a:gd name="connsiteX7" fmla="*/ 47625 w 95250"/>
                <a:gd name="connsiteY7" fmla="*/ 19050 h 95250"/>
                <a:gd name="connsiteX8" fmla="*/ 76200 w 95250"/>
                <a:gd name="connsiteY8" fmla="*/ 47625 h 95250"/>
                <a:gd name="connsiteX9" fmla="*/ 47625 w 95250"/>
                <a:gd name="connsiteY9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1365" y="0"/>
                    <a:pt x="0" y="21365"/>
                    <a:pt x="0" y="47625"/>
                  </a:cubicBezTo>
                  <a:cubicBezTo>
                    <a:pt x="0" y="73885"/>
                    <a:pt x="21365" y="95250"/>
                    <a:pt x="47625" y="95250"/>
                  </a:cubicBezTo>
                  <a:cubicBezTo>
                    <a:pt x="73885" y="95250"/>
                    <a:pt x="95250" y="73885"/>
                    <a:pt x="95250" y="47625"/>
                  </a:cubicBezTo>
                  <a:cubicBezTo>
                    <a:pt x="95250" y="21365"/>
                    <a:pt x="73885" y="0"/>
                    <a:pt x="47625" y="0"/>
                  </a:cubicBezTo>
                  <a:close/>
                  <a:moveTo>
                    <a:pt x="47625" y="76200"/>
                  </a:moveTo>
                  <a:cubicBezTo>
                    <a:pt x="31871" y="76200"/>
                    <a:pt x="19050" y="63379"/>
                    <a:pt x="19050" y="47625"/>
                  </a:cubicBezTo>
                  <a:cubicBezTo>
                    <a:pt x="19050" y="31871"/>
                    <a:pt x="31871" y="19050"/>
                    <a:pt x="47625" y="19050"/>
                  </a:cubicBezTo>
                  <a:cubicBezTo>
                    <a:pt x="63379" y="19050"/>
                    <a:pt x="76200" y="31871"/>
                    <a:pt x="76200" y="47625"/>
                  </a:cubicBezTo>
                  <a:cubicBezTo>
                    <a:pt x="76200" y="63379"/>
                    <a:pt x="63379" y="76200"/>
                    <a:pt x="47625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8" name="Freeform: Shape 3337">
              <a:extLst>
                <a:ext uri="{FF2B5EF4-FFF2-40B4-BE49-F238E27FC236}">
                  <a16:creationId xmlns:a16="http://schemas.microsoft.com/office/drawing/2014/main" id="{D194AD85-9119-48D8-B772-461700329745}"/>
                </a:ext>
              </a:extLst>
            </p:cNvPr>
            <p:cNvSpPr/>
            <p:nvPr/>
          </p:nvSpPr>
          <p:spPr>
            <a:xfrm>
              <a:off x="5097465" y="2663825"/>
              <a:ext cx="219075" cy="209550"/>
            </a:xfrm>
            <a:custGeom>
              <a:avLst/>
              <a:gdLst>
                <a:gd name="connsiteX0" fmla="*/ 123822 w 219075"/>
                <a:gd name="connsiteY0" fmla="*/ 0 h 209550"/>
                <a:gd name="connsiteX1" fmla="*/ 19047 w 219075"/>
                <a:gd name="connsiteY1" fmla="*/ 104775 h 209550"/>
                <a:gd name="connsiteX2" fmla="*/ 26715 w 219075"/>
                <a:gd name="connsiteY2" fmla="*/ 143942 h 209550"/>
                <a:gd name="connsiteX3" fmla="*/ 998 w 219075"/>
                <a:gd name="connsiteY3" fmla="*/ 195796 h 209550"/>
                <a:gd name="connsiteX4" fmla="*/ 1988 w 219075"/>
                <a:gd name="connsiteY4" fmla="*/ 205854 h 209550"/>
                <a:gd name="connsiteX5" fmla="*/ 9522 w 219075"/>
                <a:gd name="connsiteY5" fmla="*/ 209550 h 209550"/>
                <a:gd name="connsiteX6" fmla="*/ 11466 w 219075"/>
                <a:gd name="connsiteY6" fmla="*/ 209350 h 209550"/>
                <a:gd name="connsiteX7" fmla="*/ 73311 w 219075"/>
                <a:gd name="connsiteY7" fmla="*/ 196463 h 209550"/>
                <a:gd name="connsiteX8" fmla="*/ 123822 w 219075"/>
                <a:gd name="connsiteY8" fmla="*/ 209550 h 209550"/>
                <a:gd name="connsiteX9" fmla="*/ 228597 w 219075"/>
                <a:gd name="connsiteY9" fmla="*/ 104775 h 209550"/>
                <a:gd name="connsiteX10" fmla="*/ 123822 w 219075"/>
                <a:gd name="connsiteY10" fmla="*/ 0 h 209550"/>
                <a:gd name="connsiteX11" fmla="*/ 123822 w 219075"/>
                <a:gd name="connsiteY11" fmla="*/ 190500 h 209550"/>
                <a:gd name="connsiteX12" fmla="*/ 79826 w 219075"/>
                <a:gd name="connsiteY12" fmla="*/ 178232 h 209550"/>
                <a:gd name="connsiteX13" fmla="*/ 74921 w 219075"/>
                <a:gd name="connsiteY13" fmla="*/ 176870 h 209550"/>
                <a:gd name="connsiteX14" fmla="*/ 72978 w 219075"/>
                <a:gd name="connsiteY14" fmla="*/ 177070 h 209550"/>
                <a:gd name="connsiteX15" fmla="*/ 26753 w 219075"/>
                <a:gd name="connsiteY15" fmla="*/ 186700 h 209550"/>
                <a:gd name="connsiteX16" fmla="*/ 45727 w 219075"/>
                <a:gd name="connsiteY16" fmla="*/ 148447 h 209550"/>
                <a:gd name="connsiteX17" fmla="*/ 45860 w 219075"/>
                <a:gd name="connsiteY17" fmla="*/ 140256 h 209550"/>
                <a:gd name="connsiteX18" fmla="*/ 38097 w 219075"/>
                <a:gd name="connsiteY18" fmla="*/ 104775 h 209550"/>
                <a:gd name="connsiteX19" fmla="*/ 123822 w 219075"/>
                <a:gd name="connsiteY19" fmla="*/ 19050 h 209550"/>
                <a:gd name="connsiteX20" fmla="*/ 209547 w 219075"/>
                <a:gd name="connsiteY20" fmla="*/ 104775 h 209550"/>
                <a:gd name="connsiteX21" fmla="*/ 123822 w 219075"/>
                <a:gd name="connsiteY21" fmla="*/ 19050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9075" h="209550">
                  <a:moveTo>
                    <a:pt x="123822" y="0"/>
                  </a:moveTo>
                  <a:cubicBezTo>
                    <a:pt x="66053" y="0"/>
                    <a:pt x="19047" y="47006"/>
                    <a:pt x="19047" y="104775"/>
                  </a:cubicBezTo>
                  <a:cubicBezTo>
                    <a:pt x="19047" y="118262"/>
                    <a:pt x="21629" y="131416"/>
                    <a:pt x="26715" y="143942"/>
                  </a:cubicBezTo>
                  <a:lnTo>
                    <a:pt x="998" y="195796"/>
                  </a:lnTo>
                  <a:cubicBezTo>
                    <a:pt x="-631" y="199063"/>
                    <a:pt x="-241" y="202968"/>
                    <a:pt x="1988" y="205854"/>
                  </a:cubicBezTo>
                  <a:cubicBezTo>
                    <a:pt x="3807" y="208207"/>
                    <a:pt x="6608" y="209550"/>
                    <a:pt x="9522" y="209550"/>
                  </a:cubicBezTo>
                  <a:cubicBezTo>
                    <a:pt x="10161" y="209550"/>
                    <a:pt x="10818" y="209483"/>
                    <a:pt x="11466" y="209350"/>
                  </a:cubicBezTo>
                  <a:lnTo>
                    <a:pt x="73311" y="196463"/>
                  </a:lnTo>
                  <a:cubicBezTo>
                    <a:pt x="88828" y="205035"/>
                    <a:pt x="106201" y="209550"/>
                    <a:pt x="123822" y="209550"/>
                  </a:cubicBezTo>
                  <a:cubicBezTo>
                    <a:pt x="181592" y="209550"/>
                    <a:pt x="228597" y="162544"/>
                    <a:pt x="228597" y="104775"/>
                  </a:cubicBezTo>
                  <a:cubicBezTo>
                    <a:pt x="228597" y="47006"/>
                    <a:pt x="181592" y="0"/>
                    <a:pt x="123822" y="0"/>
                  </a:cubicBezTo>
                  <a:close/>
                  <a:moveTo>
                    <a:pt x="123822" y="190500"/>
                  </a:moveTo>
                  <a:cubicBezTo>
                    <a:pt x="108401" y="190500"/>
                    <a:pt x="93190" y="186261"/>
                    <a:pt x="79826" y="178232"/>
                  </a:cubicBezTo>
                  <a:cubicBezTo>
                    <a:pt x="78341" y="177336"/>
                    <a:pt x="76636" y="176870"/>
                    <a:pt x="74921" y="176870"/>
                  </a:cubicBezTo>
                  <a:cubicBezTo>
                    <a:pt x="74273" y="176870"/>
                    <a:pt x="73616" y="176936"/>
                    <a:pt x="72978" y="177070"/>
                  </a:cubicBezTo>
                  <a:lnTo>
                    <a:pt x="26753" y="186700"/>
                  </a:lnTo>
                  <a:lnTo>
                    <a:pt x="45727" y="148447"/>
                  </a:lnTo>
                  <a:cubicBezTo>
                    <a:pt x="47003" y="145875"/>
                    <a:pt x="47060" y="142865"/>
                    <a:pt x="45860" y="140256"/>
                  </a:cubicBezTo>
                  <a:cubicBezTo>
                    <a:pt x="40707" y="128978"/>
                    <a:pt x="38097" y="117043"/>
                    <a:pt x="38097" y="104775"/>
                  </a:cubicBezTo>
                  <a:cubicBezTo>
                    <a:pt x="38097" y="57512"/>
                    <a:pt x="76550" y="19050"/>
                    <a:pt x="123822" y="19050"/>
                  </a:cubicBezTo>
                  <a:cubicBezTo>
                    <a:pt x="171095" y="19050"/>
                    <a:pt x="209547" y="57512"/>
                    <a:pt x="209547" y="104775"/>
                  </a:cubicBezTo>
                  <a:cubicBezTo>
                    <a:pt x="209547" y="152038"/>
                    <a:pt x="171095" y="190500"/>
                    <a:pt x="123822" y="1905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39" name="Freeform: Shape 3338">
              <a:extLst>
                <a:ext uri="{FF2B5EF4-FFF2-40B4-BE49-F238E27FC236}">
                  <a16:creationId xmlns:a16="http://schemas.microsoft.com/office/drawing/2014/main" id="{84E11BD8-21B4-4D8E-9FEC-4BC9374A47A4}"/>
                </a:ext>
              </a:extLst>
            </p:cNvPr>
            <p:cNvSpPr/>
            <p:nvPr/>
          </p:nvSpPr>
          <p:spPr>
            <a:xfrm>
              <a:off x="5145087" y="2692400"/>
              <a:ext cx="152400" cy="152400"/>
            </a:xfrm>
            <a:custGeom>
              <a:avLst/>
              <a:gdLst>
                <a:gd name="connsiteX0" fmla="*/ 122730 w 152400"/>
                <a:gd name="connsiteY0" fmla="*/ 43139 h 152400"/>
                <a:gd name="connsiteX1" fmla="*/ 130559 w 152400"/>
                <a:gd name="connsiteY1" fmla="*/ 35309 h 152400"/>
                <a:gd name="connsiteX2" fmla="*/ 117091 w 152400"/>
                <a:gd name="connsiteY2" fmla="*/ 21841 h 152400"/>
                <a:gd name="connsiteX3" fmla="*/ 109261 w 152400"/>
                <a:gd name="connsiteY3" fmla="*/ 29670 h 152400"/>
                <a:gd name="connsiteX4" fmla="*/ 85725 w 152400"/>
                <a:gd name="connsiteY4" fmla="*/ 19907 h 152400"/>
                <a:gd name="connsiteX5" fmla="*/ 85725 w 152400"/>
                <a:gd name="connsiteY5" fmla="*/ 0 h 152400"/>
                <a:gd name="connsiteX6" fmla="*/ 66675 w 152400"/>
                <a:gd name="connsiteY6" fmla="*/ 0 h 152400"/>
                <a:gd name="connsiteX7" fmla="*/ 66675 w 152400"/>
                <a:gd name="connsiteY7" fmla="*/ 19907 h 152400"/>
                <a:gd name="connsiteX8" fmla="*/ 43139 w 152400"/>
                <a:gd name="connsiteY8" fmla="*/ 29670 h 152400"/>
                <a:gd name="connsiteX9" fmla="*/ 35309 w 152400"/>
                <a:gd name="connsiteY9" fmla="*/ 21841 h 152400"/>
                <a:gd name="connsiteX10" fmla="*/ 21841 w 152400"/>
                <a:gd name="connsiteY10" fmla="*/ 35309 h 152400"/>
                <a:gd name="connsiteX11" fmla="*/ 29670 w 152400"/>
                <a:gd name="connsiteY11" fmla="*/ 43139 h 152400"/>
                <a:gd name="connsiteX12" fmla="*/ 19907 w 152400"/>
                <a:gd name="connsiteY12" fmla="*/ 66675 h 152400"/>
                <a:gd name="connsiteX13" fmla="*/ 0 w 152400"/>
                <a:gd name="connsiteY13" fmla="*/ 66675 h 152400"/>
                <a:gd name="connsiteX14" fmla="*/ 0 w 152400"/>
                <a:gd name="connsiteY14" fmla="*/ 85725 h 152400"/>
                <a:gd name="connsiteX15" fmla="*/ 19907 w 152400"/>
                <a:gd name="connsiteY15" fmla="*/ 85725 h 152400"/>
                <a:gd name="connsiteX16" fmla="*/ 29670 w 152400"/>
                <a:gd name="connsiteY16" fmla="*/ 109261 h 152400"/>
                <a:gd name="connsiteX17" fmla="*/ 21841 w 152400"/>
                <a:gd name="connsiteY17" fmla="*/ 117091 h 152400"/>
                <a:gd name="connsiteX18" fmla="*/ 35309 w 152400"/>
                <a:gd name="connsiteY18" fmla="*/ 130559 h 152400"/>
                <a:gd name="connsiteX19" fmla="*/ 43139 w 152400"/>
                <a:gd name="connsiteY19" fmla="*/ 122730 h 152400"/>
                <a:gd name="connsiteX20" fmla="*/ 66675 w 152400"/>
                <a:gd name="connsiteY20" fmla="*/ 132493 h 152400"/>
                <a:gd name="connsiteX21" fmla="*/ 66675 w 152400"/>
                <a:gd name="connsiteY21" fmla="*/ 152400 h 152400"/>
                <a:gd name="connsiteX22" fmla="*/ 85725 w 152400"/>
                <a:gd name="connsiteY22" fmla="*/ 152400 h 152400"/>
                <a:gd name="connsiteX23" fmla="*/ 85725 w 152400"/>
                <a:gd name="connsiteY23" fmla="*/ 132493 h 152400"/>
                <a:gd name="connsiteX24" fmla="*/ 109261 w 152400"/>
                <a:gd name="connsiteY24" fmla="*/ 122730 h 152400"/>
                <a:gd name="connsiteX25" fmla="*/ 117091 w 152400"/>
                <a:gd name="connsiteY25" fmla="*/ 130559 h 152400"/>
                <a:gd name="connsiteX26" fmla="*/ 130559 w 152400"/>
                <a:gd name="connsiteY26" fmla="*/ 117091 h 152400"/>
                <a:gd name="connsiteX27" fmla="*/ 122730 w 152400"/>
                <a:gd name="connsiteY27" fmla="*/ 109261 h 152400"/>
                <a:gd name="connsiteX28" fmla="*/ 132493 w 152400"/>
                <a:gd name="connsiteY28" fmla="*/ 85725 h 152400"/>
                <a:gd name="connsiteX29" fmla="*/ 152400 w 152400"/>
                <a:gd name="connsiteY29" fmla="*/ 85725 h 152400"/>
                <a:gd name="connsiteX30" fmla="*/ 152400 w 152400"/>
                <a:gd name="connsiteY30" fmla="*/ 66675 h 152400"/>
                <a:gd name="connsiteX31" fmla="*/ 132493 w 152400"/>
                <a:gd name="connsiteY31" fmla="*/ 66675 h 152400"/>
                <a:gd name="connsiteX32" fmla="*/ 122730 w 152400"/>
                <a:gd name="connsiteY32" fmla="*/ 43139 h 152400"/>
                <a:gd name="connsiteX33" fmla="*/ 114300 w 152400"/>
                <a:gd name="connsiteY33" fmla="*/ 76200 h 152400"/>
                <a:gd name="connsiteX34" fmla="*/ 76200 w 152400"/>
                <a:gd name="connsiteY34" fmla="*/ 114300 h 152400"/>
                <a:gd name="connsiteX35" fmla="*/ 38100 w 152400"/>
                <a:gd name="connsiteY35" fmla="*/ 76200 h 152400"/>
                <a:gd name="connsiteX36" fmla="*/ 76200 w 152400"/>
                <a:gd name="connsiteY36" fmla="*/ 38100 h 152400"/>
                <a:gd name="connsiteX37" fmla="*/ 1143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122730" y="43139"/>
                  </a:move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close/>
                  <a:moveTo>
                    <a:pt x="114300" y="76200"/>
                  </a:move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0" name="Freeform: Shape 3339">
              <a:extLst>
                <a:ext uri="{FF2B5EF4-FFF2-40B4-BE49-F238E27FC236}">
                  <a16:creationId xmlns:a16="http://schemas.microsoft.com/office/drawing/2014/main" id="{278ABEC7-71B7-41AA-A5BC-ADDE8B346DE9}"/>
                </a:ext>
              </a:extLst>
            </p:cNvPr>
            <p:cNvSpPr/>
            <p:nvPr/>
          </p:nvSpPr>
          <p:spPr>
            <a:xfrm>
              <a:off x="5202237" y="2749550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1" name="Freeform: Shape 3340">
              <a:extLst>
                <a:ext uri="{FF2B5EF4-FFF2-40B4-BE49-F238E27FC236}">
                  <a16:creationId xmlns:a16="http://schemas.microsoft.com/office/drawing/2014/main" id="{F19A11DF-6A5D-47FF-87AE-82B12B2AC7DA}"/>
                </a:ext>
              </a:extLst>
            </p:cNvPr>
            <p:cNvSpPr/>
            <p:nvPr/>
          </p:nvSpPr>
          <p:spPr>
            <a:xfrm>
              <a:off x="5230812" y="2768600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342" name="Graphic 1491">
            <a:extLst>
              <a:ext uri="{FF2B5EF4-FFF2-40B4-BE49-F238E27FC236}">
                <a16:creationId xmlns:a16="http://schemas.microsoft.com/office/drawing/2014/main" id="{07A0D4F7-BFE9-4FA5-A386-B0FA0F2E721A}"/>
              </a:ext>
            </a:extLst>
          </p:cNvPr>
          <p:cNvGrpSpPr/>
          <p:nvPr/>
        </p:nvGrpSpPr>
        <p:grpSpPr>
          <a:xfrm>
            <a:off x="9234041" y="3280500"/>
            <a:ext cx="720000" cy="720000"/>
            <a:chOff x="4735512" y="2530475"/>
            <a:chExt cx="609600" cy="609600"/>
          </a:xfrm>
        </p:grpSpPr>
        <p:sp>
          <p:nvSpPr>
            <p:cNvPr id="3343" name="Freeform: Shape 3342">
              <a:extLst>
                <a:ext uri="{FF2B5EF4-FFF2-40B4-BE49-F238E27FC236}">
                  <a16:creationId xmlns:a16="http://schemas.microsoft.com/office/drawing/2014/main" id="{099A6972-EDC3-409F-B35D-551FB1911856}"/>
                </a:ext>
              </a:extLst>
            </p:cNvPr>
            <p:cNvSpPr/>
            <p:nvPr/>
          </p:nvSpPr>
          <p:spPr>
            <a:xfrm>
              <a:off x="4821237" y="2597150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4" name="Freeform: Shape 3343">
              <a:extLst>
                <a:ext uri="{FF2B5EF4-FFF2-40B4-BE49-F238E27FC236}">
                  <a16:creationId xmlns:a16="http://schemas.microsoft.com/office/drawing/2014/main" id="{C467BEBF-CA00-45E2-A82C-17912F49E01E}"/>
                </a:ext>
              </a:extLst>
            </p:cNvPr>
            <p:cNvSpPr/>
            <p:nvPr/>
          </p:nvSpPr>
          <p:spPr>
            <a:xfrm>
              <a:off x="4783137" y="2744235"/>
              <a:ext cx="276225" cy="361950"/>
            </a:xfrm>
            <a:custGeom>
              <a:avLst/>
              <a:gdLst>
                <a:gd name="connsiteX0" fmla="*/ 250031 w 276225"/>
                <a:gd name="connsiteY0" fmla="*/ 96 h 361950"/>
                <a:gd name="connsiteX1" fmla="*/ 227648 w 276225"/>
                <a:gd name="connsiteY1" fmla="*/ 24689 h 361950"/>
                <a:gd name="connsiteX2" fmla="*/ 212512 w 276225"/>
                <a:gd name="connsiteY2" fmla="*/ 133789 h 361950"/>
                <a:gd name="connsiteX3" fmla="*/ 143447 w 276225"/>
                <a:gd name="connsiteY3" fmla="*/ 43406 h 361950"/>
                <a:gd name="connsiteX4" fmla="*/ 78438 w 276225"/>
                <a:gd name="connsiteY4" fmla="*/ 25899 h 361950"/>
                <a:gd name="connsiteX5" fmla="*/ 0 w 276225"/>
                <a:gd name="connsiteY5" fmla="*/ 122806 h 361950"/>
                <a:gd name="connsiteX6" fmla="*/ 0 w 276225"/>
                <a:gd name="connsiteY6" fmla="*/ 367265 h 361950"/>
                <a:gd name="connsiteX7" fmla="*/ 191072 w 276225"/>
                <a:gd name="connsiteY7" fmla="*/ 367265 h 361950"/>
                <a:gd name="connsiteX8" fmla="*/ 191072 w 276225"/>
                <a:gd name="connsiteY8" fmla="*/ 220885 h 361950"/>
                <a:gd name="connsiteX9" fmla="*/ 222971 w 276225"/>
                <a:gd name="connsiteY9" fmla="*/ 248917 h 361950"/>
                <a:gd name="connsiteX10" fmla="*/ 260880 w 276225"/>
                <a:gd name="connsiteY10" fmla="*/ 245774 h 361950"/>
                <a:gd name="connsiteX11" fmla="*/ 271663 w 276225"/>
                <a:gd name="connsiteY11" fmla="*/ 136341 h 361950"/>
                <a:gd name="connsiteX12" fmla="*/ 276768 w 276225"/>
                <a:gd name="connsiteY12" fmla="*/ 24346 h 361950"/>
                <a:gd name="connsiteX13" fmla="*/ 250031 w 276225"/>
                <a:gd name="connsiteY13" fmla="*/ 96 h 361950"/>
                <a:gd name="connsiteX14" fmla="*/ 206312 w 276225"/>
                <a:gd name="connsiteY14" fmla="*/ 158906 h 361950"/>
                <a:gd name="connsiteX15" fmla="*/ 212512 w 276225"/>
                <a:gd name="connsiteY15" fmla="*/ 133798 h 361950"/>
                <a:gd name="connsiteX16" fmla="*/ 208902 w 276225"/>
                <a:gd name="connsiteY16" fmla="*/ 159801 h 361950"/>
                <a:gd name="connsiteX17" fmla="*/ 206312 w 276225"/>
                <a:gd name="connsiteY17" fmla="*/ 158906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6225" h="361950">
                  <a:moveTo>
                    <a:pt x="250031" y="96"/>
                  </a:moveTo>
                  <a:cubicBezTo>
                    <a:pt x="237582" y="1182"/>
                    <a:pt x="228305" y="12211"/>
                    <a:pt x="227648" y="24689"/>
                  </a:cubicBezTo>
                  <a:lnTo>
                    <a:pt x="212512" y="133789"/>
                  </a:lnTo>
                  <a:cubicBezTo>
                    <a:pt x="212512" y="76639"/>
                    <a:pt x="143447" y="43406"/>
                    <a:pt x="143447" y="43406"/>
                  </a:cubicBezTo>
                  <a:lnTo>
                    <a:pt x="78438" y="25899"/>
                  </a:lnTo>
                  <a:cubicBezTo>
                    <a:pt x="33109" y="34157"/>
                    <a:pt x="0" y="75648"/>
                    <a:pt x="0" y="122806"/>
                  </a:cubicBezTo>
                  <a:cubicBezTo>
                    <a:pt x="0" y="206302"/>
                    <a:pt x="0" y="367265"/>
                    <a:pt x="0" y="367265"/>
                  </a:cubicBezTo>
                  <a:lnTo>
                    <a:pt x="191072" y="367265"/>
                  </a:lnTo>
                  <a:lnTo>
                    <a:pt x="191072" y="220885"/>
                  </a:lnTo>
                  <a:cubicBezTo>
                    <a:pt x="201158" y="231563"/>
                    <a:pt x="211779" y="241650"/>
                    <a:pt x="222971" y="248917"/>
                  </a:cubicBezTo>
                  <a:cubicBezTo>
                    <a:pt x="235096" y="256794"/>
                    <a:pt x="251212" y="258347"/>
                    <a:pt x="260880" y="245774"/>
                  </a:cubicBezTo>
                  <a:cubicBezTo>
                    <a:pt x="270710" y="232991"/>
                    <a:pt x="270253" y="155963"/>
                    <a:pt x="271663" y="136341"/>
                  </a:cubicBezTo>
                  <a:cubicBezTo>
                    <a:pt x="274339" y="99213"/>
                    <a:pt x="277063" y="60865"/>
                    <a:pt x="276768" y="24346"/>
                  </a:cubicBezTo>
                  <a:cubicBezTo>
                    <a:pt x="276654" y="10135"/>
                    <a:pt x="264481" y="-1162"/>
                    <a:pt x="250031" y="96"/>
                  </a:cubicBezTo>
                  <a:close/>
                  <a:moveTo>
                    <a:pt x="206312" y="158906"/>
                  </a:moveTo>
                  <a:lnTo>
                    <a:pt x="212512" y="133798"/>
                  </a:lnTo>
                  <a:lnTo>
                    <a:pt x="208902" y="159801"/>
                  </a:lnTo>
                  <a:lnTo>
                    <a:pt x="206312" y="158906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5" name="Freeform: Shape 3344">
              <a:extLst>
                <a:ext uri="{FF2B5EF4-FFF2-40B4-BE49-F238E27FC236}">
                  <a16:creationId xmlns:a16="http://schemas.microsoft.com/office/drawing/2014/main" id="{2CA4304A-C7E3-49C2-B186-38DB1A2F4591}"/>
                </a:ext>
              </a:extLst>
            </p:cNvPr>
            <p:cNvSpPr/>
            <p:nvPr/>
          </p:nvSpPr>
          <p:spPr>
            <a:xfrm>
              <a:off x="4773612" y="2587625"/>
              <a:ext cx="295275" cy="533400"/>
            </a:xfrm>
            <a:custGeom>
              <a:avLst/>
              <a:gdLst>
                <a:gd name="connsiteX0" fmla="*/ 258728 w 295275"/>
                <a:gd name="connsiteY0" fmla="*/ 147218 h 533400"/>
                <a:gd name="connsiteX1" fmla="*/ 227733 w 295275"/>
                <a:gd name="connsiteY1" fmla="*/ 179994 h 533400"/>
                <a:gd name="connsiteX2" fmla="*/ 218580 w 295275"/>
                <a:gd name="connsiteY2" fmla="*/ 245974 h 533400"/>
                <a:gd name="connsiteX3" fmla="*/ 177317 w 295275"/>
                <a:gd name="connsiteY3" fmla="*/ 203606 h 533400"/>
                <a:gd name="connsiteX4" fmla="*/ 247650 w 295275"/>
                <a:gd name="connsiteY4" fmla="*/ 104775 h 533400"/>
                <a:gd name="connsiteX5" fmla="*/ 142875 w 295275"/>
                <a:gd name="connsiteY5" fmla="*/ 0 h 533400"/>
                <a:gd name="connsiteX6" fmla="*/ 38100 w 295275"/>
                <a:gd name="connsiteY6" fmla="*/ 104775 h 533400"/>
                <a:gd name="connsiteX7" fmla="*/ 68218 w 295275"/>
                <a:gd name="connsiteY7" fmla="*/ 178165 h 533400"/>
                <a:gd name="connsiteX8" fmla="*/ 0 w 295275"/>
                <a:gd name="connsiteY8" fmla="*/ 279416 h 533400"/>
                <a:gd name="connsiteX9" fmla="*/ 0 w 295275"/>
                <a:gd name="connsiteY9" fmla="*/ 523875 h 533400"/>
                <a:gd name="connsiteX10" fmla="*/ 9525 w 295275"/>
                <a:gd name="connsiteY10" fmla="*/ 533400 h 533400"/>
                <a:gd name="connsiteX11" fmla="*/ 200597 w 295275"/>
                <a:gd name="connsiteY11" fmla="*/ 533400 h 533400"/>
                <a:gd name="connsiteX12" fmla="*/ 210122 w 295275"/>
                <a:gd name="connsiteY12" fmla="*/ 523875 h 533400"/>
                <a:gd name="connsiteX13" fmla="*/ 210122 w 295275"/>
                <a:gd name="connsiteY13" fmla="*/ 400117 h 533400"/>
                <a:gd name="connsiteX14" fmla="*/ 227305 w 295275"/>
                <a:gd name="connsiteY14" fmla="*/ 413509 h 533400"/>
                <a:gd name="connsiteX15" fmla="*/ 251374 w 295275"/>
                <a:gd name="connsiteY15" fmla="*/ 421119 h 533400"/>
                <a:gd name="connsiteX16" fmla="*/ 277959 w 295275"/>
                <a:gd name="connsiteY16" fmla="*/ 408184 h 533400"/>
                <a:gd name="connsiteX17" fmla="*/ 289893 w 295275"/>
                <a:gd name="connsiteY17" fmla="*/ 314144 h 533400"/>
                <a:gd name="connsiteX18" fmla="*/ 290684 w 295275"/>
                <a:gd name="connsiteY18" fmla="*/ 293627 h 533400"/>
                <a:gd name="connsiteX19" fmla="*/ 295827 w 295275"/>
                <a:gd name="connsiteY19" fmla="*/ 180870 h 533400"/>
                <a:gd name="connsiteX20" fmla="*/ 284674 w 295275"/>
                <a:gd name="connsiteY20" fmla="*/ 155934 h 533400"/>
                <a:gd name="connsiteX21" fmla="*/ 258728 w 295275"/>
                <a:gd name="connsiteY21" fmla="*/ 147218 h 533400"/>
                <a:gd name="connsiteX22" fmla="*/ 142875 w 295275"/>
                <a:gd name="connsiteY22" fmla="*/ 19050 h 533400"/>
                <a:gd name="connsiteX23" fmla="*/ 228600 w 295275"/>
                <a:gd name="connsiteY23" fmla="*/ 104775 h 533400"/>
                <a:gd name="connsiteX24" fmla="*/ 142875 w 295275"/>
                <a:gd name="connsiteY24" fmla="*/ 190500 h 533400"/>
                <a:gd name="connsiteX25" fmla="*/ 57150 w 295275"/>
                <a:gd name="connsiteY25" fmla="*/ 104775 h 533400"/>
                <a:gd name="connsiteX26" fmla="*/ 142875 w 295275"/>
                <a:gd name="connsiteY26" fmla="*/ 19050 h 533400"/>
                <a:gd name="connsiteX27" fmla="*/ 271682 w 295275"/>
                <a:gd name="connsiteY27" fmla="*/ 292275 h 533400"/>
                <a:gd name="connsiteX28" fmla="*/ 270843 w 295275"/>
                <a:gd name="connsiteY28" fmla="*/ 313582 h 533400"/>
                <a:gd name="connsiteX29" fmla="*/ 262842 w 295275"/>
                <a:gd name="connsiteY29" fmla="*/ 396573 h 533400"/>
                <a:gd name="connsiteX30" fmla="*/ 237668 w 295275"/>
                <a:gd name="connsiteY30" fmla="*/ 397535 h 533400"/>
                <a:gd name="connsiteX31" fmla="*/ 191910 w 295275"/>
                <a:gd name="connsiteY31" fmla="*/ 353787 h 533400"/>
                <a:gd name="connsiteX32" fmla="*/ 179765 w 295275"/>
                <a:gd name="connsiteY32" fmla="*/ 340319 h 533400"/>
                <a:gd name="connsiteX33" fmla="*/ 178956 w 295275"/>
                <a:gd name="connsiteY33" fmla="*/ 339452 h 533400"/>
                <a:gd name="connsiteX34" fmla="*/ 132236 w 295275"/>
                <a:gd name="connsiteY34" fmla="*/ 279378 h 533400"/>
                <a:gd name="connsiteX35" fmla="*/ 115310 w 295275"/>
                <a:gd name="connsiteY35" fmla="*/ 288122 h 533400"/>
                <a:gd name="connsiteX36" fmla="*/ 165002 w 295275"/>
                <a:gd name="connsiteY36" fmla="*/ 352415 h 533400"/>
                <a:gd name="connsiteX37" fmla="*/ 165811 w 295275"/>
                <a:gd name="connsiteY37" fmla="*/ 353292 h 533400"/>
                <a:gd name="connsiteX38" fmla="*/ 177689 w 295275"/>
                <a:gd name="connsiteY38" fmla="*/ 366465 h 533400"/>
                <a:gd name="connsiteX39" fmla="*/ 191062 w 295275"/>
                <a:gd name="connsiteY39" fmla="*/ 381248 h 533400"/>
                <a:gd name="connsiteX40" fmla="*/ 191062 w 295275"/>
                <a:gd name="connsiteY40" fmla="*/ 514350 h 533400"/>
                <a:gd name="connsiteX41" fmla="*/ 19050 w 295275"/>
                <a:gd name="connsiteY41" fmla="*/ 514350 h 533400"/>
                <a:gd name="connsiteX42" fmla="*/ 19050 w 295275"/>
                <a:gd name="connsiteY42" fmla="*/ 279416 h 533400"/>
                <a:gd name="connsiteX43" fmla="*/ 86116 w 295275"/>
                <a:gd name="connsiteY43" fmla="*/ 192710 h 533400"/>
                <a:gd name="connsiteX44" fmla="*/ 142875 w 295275"/>
                <a:gd name="connsiteY44" fmla="*/ 209550 h 533400"/>
                <a:gd name="connsiteX45" fmla="*/ 149971 w 295275"/>
                <a:gd name="connsiteY45" fmla="*/ 209188 h 533400"/>
                <a:gd name="connsiteX46" fmla="*/ 212484 w 295275"/>
                <a:gd name="connsiteY46" fmla="*/ 289979 h 533400"/>
                <a:gd name="connsiteX47" fmla="*/ 208998 w 295275"/>
                <a:gd name="connsiteY47" fmla="*/ 315106 h 533400"/>
                <a:gd name="connsiteX48" fmla="*/ 227857 w 295275"/>
                <a:gd name="connsiteY48" fmla="*/ 317716 h 533400"/>
                <a:gd name="connsiteX49" fmla="*/ 246678 w 295275"/>
                <a:gd name="connsiteY49" fmla="*/ 181813 h 533400"/>
                <a:gd name="connsiteX50" fmla="*/ 260375 w 295275"/>
                <a:gd name="connsiteY50" fmla="*/ 166192 h 533400"/>
                <a:gd name="connsiteX51" fmla="*/ 271853 w 295275"/>
                <a:gd name="connsiteY51" fmla="*/ 170040 h 533400"/>
                <a:gd name="connsiteX52" fmla="*/ 276768 w 295275"/>
                <a:gd name="connsiteY52" fmla="*/ 181032 h 533400"/>
                <a:gd name="connsiteX53" fmla="*/ 271682 w 295275"/>
                <a:gd name="connsiteY53" fmla="*/ 292275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95275" h="533400">
                  <a:moveTo>
                    <a:pt x="258728" y="147218"/>
                  </a:moveTo>
                  <a:cubicBezTo>
                    <a:pt x="241964" y="148685"/>
                    <a:pt x="228600" y="163116"/>
                    <a:pt x="227733" y="179994"/>
                  </a:cubicBezTo>
                  <a:lnTo>
                    <a:pt x="218580" y="245974"/>
                  </a:lnTo>
                  <a:cubicBezTo>
                    <a:pt x="207188" y="227047"/>
                    <a:pt x="190510" y="212789"/>
                    <a:pt x="177317" y="203606"/>
                  </a:cubicBezTo>
                  <a:cubicBezTo>
                    <a:pt x="218199" y="189319"/>
                    <a:pt x="247650" y="150466"/>
                    <a:pt x="247650" y="104775"/>
                  </a:cubicBezTo>
                  <a:cubicBezTo>
                    <a:pt x="247650" y="47006"/>
                    <a:pt x="200644" y="0"/>
                    <a:pt x="142875" y="0"/>
                  </a:cubicBezTo>
                  <a:cubicBezTo>
                    <a:pt x="85106" y="0"/>
                    <a:pt x="38100" y="47006"/>
                    <a:pt x="38100" y="104775"/>
                  </a:cubicBezTo>
                  <a:cubicBezTo>
                    <a:pt x="38100" y="133340"/>
                    <a:pt x="49616" y="159248"/>
                    <a:pt x="68218" y="178165"/>
                  </a:cubicBezTo>
                  <a:cubicBezTo>
                    <a:pt x="27784" y="193519"/>
                    <a:pt x="0" y="233486"/>
                    <a:pt x="0" y="279416"/>
                  </a:cubicBezTo>
                  <a:lnTo>
                    <a:pt x="0" y="523875"/>
                  </a:lnTo>
                  <a:cubicBezTo>
                    <a:pt x="0" y="529133"/>
                    <a:pt x="4258" y="533400"/>
                    <a:pt x="9525" y="533400"/>
                  </a:cubicBezTo>
                  <a:lnTo>
                    <a:pt x="200597" y="533400"/>
                  </a:lnTo>
                  <a:cubicBezTo>
                    <a:pt x="205864" y="533400"/>
                    <a:pt x="210122" y="529133"/>
                    <a:pt x="210122" y="523875"/>
                  </a:cubicBezTo>
                  <a:lnTo>
                    <a:pt x="210122" y="400117"/>
                  </a:lnTo>
                  <a:cubicBezTo>
                    <a:pt x="215675" y="405079"/>
                    <a:pt x="221399" y="409670"/>
                    <a:pt x="227305" y="413509"/>
                  </a:cubicBezTo>
                  <a:cubicBezTo>
                    <a:pt x="235172" y="418614"/>
                    <a:pt x="243507" y="421119"/>
                    <a:pt x="251374" y="421119"/>
                  </a:cubicBezTo>
                  <a:cubicBezTo>
                    <a:pt x="261795" y="421119"/>
                    <a:pt x="271386" y="416728"/>
                    <a:pt x="277959" y="408184"/>
                  </a:cubicBezTo>
                  <a:cubicBezTo>
                    <a:pt x="285960" y="397783"/>
                    <a:pt x="288255" y="368351"/>
                    <a:pt x="289893" y="314144"/>
                  </a:cubicBezTo>
                  <a:cubicBezTo>
                    <a:pt x="290151" y="305324"/>
                    <a:pt x="290370" y="298018"/>
                    <a:pt x="290684" y="293627"/>
                  </a:cubicBezTo>
                  <a:cubicBezTo>
                    <a:pt x="293237" y="258308"/>
                    <a:pt x="296123" y="218284"/>
                    <a:pt x="295827" y="180870"/>
                  </a:cubicBezTo>
                  <a:cubicBezTo>
                    <a:pt x="295751" y="171402"/>
                    <a:pt x="291684" y="162306"/>
                    <a:pt x="284674" y="155934"/>
                  </a:cubicBezTo>
                  <a:cubicBezTo>
                    <a:pt x="277654" y="149571"/>
                    <a:pt x="268176" y="146361"/>
                    <a:pt x="258728" y="147218"/>
                  </a:cubicBezTo>
                  <a:close/>
                  <a:moveTo>
                    <a:pt x="142875" y="19050"/>
                  </a:moveTo>
                  <a:cubicBezTo>
                    <a:pt x="190148" y="19050"/>
                    <a:pt x="228600" y="57512"/>
                    <a:pt x="228600" y="104775"/>
                  </a:cubicBezTo>
                  <a:cubicBezTo>
                    <a:pt x="228600" y="152038"/>
                    <a:pt x="190148" y="190500"/>
                    <a:pt x="142875" y="190500"/>
                  </a:cubicBezTo>
                  <a:cubicBezTo>
                    <a:pt x="95602" y="190500"/>
                    <a:pt x="57150" y="152038"/>
                    <a:pt x="57150" y="104775"/>
                  </a:cubicBezTo>
                  <a:cubicBezTo>
                    <a:pt x="57150" y="57512"/>
                    <a:pt x="95602" y="19050"/>
                    <a:pt x="142875" y="19050"/>
                  </a:cubicBezTo>
                  <a:close/>
                  <a:moveTo>
                    <a:pt x="271682" y="292275"/>
                  </a:moveTo>
                  <a:cubicBezTo>
                    <a:pt x="271348" y="296828"/>
                    <a:pt x="271110" y="304419"/>
                    <a:pt x="270843" y="313582"/>
                  </a:cubicBezTo>
                  <a:cubicBezTo>
                    <a:pt x="270224" y="334042"/>
                    <a:pt x="268586" y="388391"/>
                    <a:pt x="262842" y="396573"/>
                  </a:cubicBezTo>
                  <a:cubicBezTo>
                    <a:pt x="254241" y="407803"/>
                    <a:pt x="239325" y="398621"/>
                    <a:pt x="237668" y="397535"/>
                  </a:cubicBezTo>
                  <a:cubicBezTo>
                    <a:pt x="221552" y="387067"/>
                    <a:pt x="206483" y="370151"/>
                    <a:pt x="191910" y="353787"/>
                  </a:cubicBezTo>
                  <a:cubicBezTo>
                    <a:pt x="187757" y="349129"/>
                    <a:pt x="183709" y="344576"/>
                    <a:pt x="179765" y="340319"/>
                  </a:cubicBezTo>
                  <a:lnTo>
                    <a:pt x="178956" y="339452"/>
                  </a:lnTo>
                  <a:cubicBezTo>
                    <a:pt x="161573" y="320726"/>
                    <a:pt x="143589" y="301352"/>
                    <a:pt x="132236" y="279378"/>
                  </a:cubicBezTo>
                  <a:lnTo>
                    <a:pt x="115310" y="288122"/>
                  </a:lnTo>
                  <a:cubicBezTo>
                    <a:pt x="127864" y="312410"/>
                    <a:pt x="146742" y="332746"/>
                    <a:pt x="165002" y="352415"/>
                  </a:cubicBezTo>
                  <a:lnTo>
                    <a:pt x="165811" y="353292"/>
                  </a:lnTo>
                  <a:cubicBezTo>
                    <a:pt x="169669" y="357454"/>
                    <a:pt x="173631" y="361902"/>
                    <a:pt x="177689" y="366465"/>
                  </a:cubicBezTo>
                  <a:cubicBezTo>
                    <a:pt x="181975" y="371285"/>
                    <a:pt x="186452" y="376276"/>
                    <a:pt x="191062" y="381248"/>
                  </a:cubicBezTo>
                  <a:lnTo>
                    <a:pt x="191062" y="514350"/>
                  </a:lnTo>
                  <a:lnTo>
                    <a:pt x="19050" y="514350"/>
                  </a:lnTo>
                  <a:lnTo>
                    <a:pt x="19050" y="279416"/>
                  </a:lnTo>
                  <a:cubicBezTo>
                    <a:pt x="19050" y="238106"/>
                    <a:pt x="47644" y="201539"/>
                    <a:pt x="86116" y="192710"/>
                  </a:cubicBezTo>
                  <a:cubicBezTo>
                    <a:pt x="102489" y="203321"/>
                    <a:pt x="121949" y="209550"/>
                    <a:pt x="142875" y="209550"/>
                  </a:cubicBezTo>
                  <a:cubicBezTo>
                    <a:pt x="145275" y="209550"/>
                    <a:pt x="147618" y="209350"/>
                    <a:pt x="149971" y="209188"/>
                  </a:cubicBezTo>
                  <a:cubicBezTo>
                    <a:pt x="158267" y="213484"/>
                    <a:pt x="212150" y="243288"/>
                    <a:pt x="212484" y="289979"/>
                  </a:cubicBezTo>
                  <a:lnTo>
                    <a:pt x="208998" y="315106"/>
                  </a:lnTo>
                  <a:lnTo>
                    <a:pt x="227857" y="317716"/>
                  </a:lnTo>
                  <a:lnTo>
                    <a:pt x="246678" y="181813"/>
                  </a:lnTo>
                  <a:cubicBezTo>
                    <a:pt x="247107" y="173688"/>
                    <a:pt x="253136" y="166830"/>
                    <a:pt x="260375" y="166192"/>
                  </a:cubicBezTo>
                  <a:cubicBezTo>
                    <a:pt x="264576" y="165859"/>
                    <a:pt x="268719" y="167183"/>
                    <a:pt x="271853" y="170040"/>
                  </a:cubicBezTo>
                  <a:cubicBezTo>
                    <a:pt x="274987" y="172898"/>
                    <a:pt x="276730" y="176794"/>
                    <a:pt x="276768" y="181032"/>
                  </a:cubicBezTo>
                  <a:cubicBezTo>
                    <a:pt x="277063" y="217684"/>
                    <a:pt x="274206" y="257308"/>
                    <a:pt x="271682" y="2922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6" name="Freeform: Shape 3345">
              <a:extLst>
                <a:ext uri="{FF2B5EF4-FFF2-40B4-BE49-F238E27FC236}">
                  <a16:creationId xmlns:a16="http://schemas.microsoft.com/office/drawing/2014/main" id="{B8901CD3-8231-4F2A-A5AC-4F8F99FE3ADC}"/>
                </a:ext>
              </a:extLst>
            </p:cNvPr>
            <p:cNvSpPr/>
            <p:nvPr/>
          </p:nvSpPr>
          <p:spPr>
            <a:xfrm>
              <a:off x="4950396" y="2668588"/>
              <a:ext cx="19050" cy="28575"/>
            </a:xfrm>
            <a:custGeom>
              <a:avLst/>
              <a:gdLst>
                <a:gd name="connsiteX0" fmla="*/ 9525 w 19050"/>
                <a:gd name="connsiteY0" fmla="*/ 28575 h 28575"/>
                <a:gd name="connsiteX1" fmla="*/ 19050 w 19050"/>
                <a:gd name="connsiteY1" fmla="*/ 19050 h 28575"/>
                <a:gd name="connsiteX2" fmla="*/ 19050 w 19050"/>
                <a:gd name="connsiteY2" fmla="*/ 9525 h 28575"/>
                <a:gd name="connsiteX3" fmla="*/ 9525 w 19050"/>
                <a:gd name="connsiteY3" fmla="*/ 0 h 28575"/>
                <a:gd name="connsiteX4" fmla="*/ 0 w 19050"/>
                <a:gd name="connsiteY4" fmla="*/ 9525 h 28575"/>
                <a:gd name="connsiteX5" fmla="*/ 0 w 19050"/>
                <a:gd name="connsiteY5" fmla="*/ 19050 h 28575"/>
                <a:gd name="connsiteX6" fmla="*/ 9525 w 19050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9525" y="28575"/>
                  </a:moveTo>
                  <a:cubicBezTo>
                    <a:pt x="14792" y="28575"/>
                    <a:pt x="19050" y="24308"/>
                    <a:pt x="19050" y="19050"/>
                  </a:cubicBezTo>
                  <a:lnTo>
                    <a:pt x="19050" y="9525"/>
                  </a:lnTo>
                  <a:cubicBezTo>
                    <a:pt x="19050" y="4267"/>
                    <a:pt x="14792" y="0"/>
                    <a:pt x="9525" y="0"/>
                  </a:cubicBezTo>
                  <a:cubicBezTo>
                    <a:pt x="4258" y="0"/>
                    <a:pt x="0" y="4267"/>
                    <a:pt x="0" y="9525"/>
                  </a:cubicBezTo>
                  <a:lnTo>
                    <a:pt x="0" y="19050"/>
                  </a:lnTo>
                  <a:cubicBezTo>
                    <a:pt x="0" y="24308"/>
                    <a:pt x="4258" y="28575"/>
                    <a:pt x="9525" y="285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7" name="Freeform: Shape 3346">
              <a:extLst>
                <a:ext uri="{FF2B5EF4-FFF2-40B4-BE49-F238E27FC236}">
                  <a16:creationId xmlns:a16="http://schemas.microsoft.com/office/drawing/2014/main" id="{50EBEDF6-2DE1-40C9-8A42-12C1F1EEA9F5}"/>
                </a:ext>
              </a:extLst>
            </p:cNvPr>
            <p:cNvSpPr/>
            <p:nvPr/>
          </p:nvSpPr>
          <p:spPr>
            <a:xfrm>
              <a:off x="5092976" y="2760199"/>
              <a:ext cx="190500" cy="85725"/>
            </a:xfrm>
            <a:custGeom>
              <a:avLst/>
              <a:gdLst>
                <a:gd name="connsiteX0" fmla="*/ 190586 w 190500"/>
                <a:gd name="connsiteY0" fmla="*/ 64313 h 85725"/>
                <a:gd name="connsiteX1" fmla="*/ 185471 w 190500"/>
                <a:gd name="connsiteY1" fmla="*/ 36995 h 85725"/>
                <a:gd name="connsiteX2" fmla="*/ 174031 w 190500"/>
                <a:gd name="connsiteY2" fmla="*/ 21736 h 85725"/>
                <a:gd name="connsiteX3" fmla="*/ 158791 w 190500"/>
                <a:gd name="connsiteY3" fmla="*/ 33166 h 85725"/>
                <a:gd name="connsiteX4" fmla="*/ 170231 w 190500"/>
                <a:gd name="connsiteY4" fmla="*/ 48425 h 85725"/>
                <a:gd name="connsiteX5" fmla="*/ 172241 w 190500"/>
                <a:gd name="connsiteY5" fmla="*/ 59169 h 85725"/>
                <a:gd name="connsiteX6" fmla="*/ 164935 w 190500"/>
                <a:gd name="connsiteY6" fmla="*/ 67304 h 85725"/>
                <a:gd name="connsiteX7" fmla="*/ 131769 w 190500"/>
                <a:gd name="connsiteY7" fmla="*/ 65494 h 85725"/>
                <a:gd name="connsiteX8" fmla="*/ 8963 w 190500"/>
                <a:gd name="connsiteY8" fmla="*/ 0 h 85725"/>
                <a:gd name="connsiteX9" fmla="*/ 0 w 190500"/>
                <a:gd name="connsiteY9" fmla="*/ 16812 h 85725"/>
                <a:gd name="connsiteX10" fmla="*/ 122806 w 190500"/>
                <a:gd name="connsiteY10" fmla="*/ 82306 h 85725"/>
                <a:gd name="connsiteX11" fmla="*/ 150304 w 190500"/>
                <a:gd name="connsiteY11" fmla="*/ 89192 h 85725"/>
                <a:gd name="connsiteX12" fmla="*/ 172012 w 190500"/>
                <a:gd name="connsiteY12" fmla="*/ 85001 h 85725"/>
                <a:gd name="connsiteX13" fmla="*/ 190586 w 190500"/>
                <a:gd name="connsiteY13" fmla="*/ 6431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85725">
                  <a:moveTo>
                    <a:pt x="190586" y="64313"/>
                  </a:moveTo>
                  <a:cubicBezTo>
                    <a:pt x="193243" y="54826"/>
                    <a:pt x="191386" y="44872"/>
                    <a:pt x="185471" y="36995"/>
                  </a:cubicBezTo>
                  <a:lnTo>
                    <a:pt x="174031" y="21736"/>
                  </a:lnTo>
                  <a:lnTo>
                    <a:pt x="158791" y="33166"/>
                  </a:lnTo>
                  <a:lnTo>
                    <a:pt x="170231" y="48425"/>
                  </a:lnTo>
                  <a:cubicBezTo>
                    <a:pt x="172555" y="51521"/>
                    <a:pt x="173288" y="55445"/>
                    <a:pt x="172241" y="59169"/>
                  </a:cubicBezTo>
                  <a:cubicBezTo>
                    <a:pt x="171202" y="62903"/>
                    <a:pt x="168526" y="65865"/>
                    <a:pt x="164935" y="67304"/>
                  </a:cubicBezTo>
                  <a:cubicBezTo>
                    <a:pt x="154124" y="71628"/>
                    <a:pt x="142046" y="70971"/>
                    <a:pt x="131769" y="65494"/>
                  </a:cubicBezTo>
                  <a:lnTo>
                    <a:pt x="8963" y="0"/>
                  </a:lnTo>
                  <a:lnTo>
                    <a:pt x="0" y="16812"/>
                  </a:lnTo>
                  <a:lnTo>
                    <a:pt x="122806" y="82306"/>
                  </a:lnTo>
                  <a:cubicBezTo>
                    <a:pt x="131388" y="86878"/>
                    <a:pt x="140837" y="89192"/>
                    <a:pt x="150304" y="89192"/>
                  </a:cubicBezTo>
                  <a:cubicBezTo>
                    <a:pt x="157648" y="89192"/>
                    <a:pt x="165021" y="87801"/>
                    <a:pt x="172012" y="85001"/>
                  </a:cubicBezTo>
                  <a:cubicBezTo>
                    <a:pt x="181166" y="81344"/>
                    <a:pt x="187928" y="73800"/>
                    <a:pt x="190586" y="643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8" name="Freeform: Shape 3347">
              <a:extLst>
                <a:ext uri="{FF2B5EF4-FFF2-40B4-BE49-F238E27FC236}">
                  <a16:creationId xmlns:a16="http://schemas.microsoft.com/office/drawing/2014/main" id="{B9AEEA87-4E38-4BD4-A82B-C3F71E2E1A04}"/>
                </a:ext>
              </a:extLst>
            </p:cNvPr>
            <p:cNvSpPr/>
            <p:nvPr/>
          </p:nvSpPr>
          <p:spPr>
            <a:xfrm>
              <a:off x="5102482" y="2817368"/>
              <a:ext cx="142875" cy="133350"/>
            </a:xfrm>
            <a:custGeom>
              <a:avLst/>
              <a:gdLst>
                <a:gd name="connsiteX0" fmla="*/ 109347 w 142875"/>
                <a:gd name="connsiteY0" fmla="*/ 54016 h 133350"/>
                <a:gd name="connsiteX1" fmla="*/ 9020 w 142875"/>
                <a:gd name="connsiteY1" fmla="*/ 0 h 133350"/>
                <a:gd name="connsiteX2" fmla="*/ 0 w 142875"/>
                <a:gd name="connsiteY2" fmla="*/ 16774 h 133350"/>
                <a:gd name="connsiteX3" fmla="*/ 100317 w 142875"/>
                <a:gd name="connsiteY3" fmla="*/ 70790 h 133350"/>
                <a:gd name="connsiteX4" fmla="*/ 124235 w 142875"/>
                <a:gd name="connsiteY4" fmla="*/ 103089 h 133350"/>
                <a:gd name="connsiteX5" fmla="*/ 114529 w 142875"/>
                <a:gd name="connsiteY5" fmla="*/ 117634 h 133350"/>
                <a:gd name="connsiteX6" fmla="*/ 104280 w 142875"/>
                <a:gd name="connsiteY6" fmla="*/ 115072 h 133350"/>
                <a:gd name="connsiteX7" fmla="*/ 99755 w 142875"/>
                <a:gd name="connsiteY7" fmla="*/ 105518 h 133350"/>
                <a:gd name="connsiteX8" fmla="*/ 99755 w 142875"/>
                <a:gd name="connsiteY8" fmla="*/ 103632 h 133350"/>
                <a:gd name="connsiteX9" fmla="*/ 80705 w 142875"/>
                <a:gd name="connsiteY9" fmla="*/ 103632 h 133350"/>
                <a:gd name="connsiteX10" fmla="*/ 80705 w 142875"/>
                <a:gd name="connsiteY10" fmla="*/ 105518 h 133350"/>
                <a:gd name="connsiteX11" fmla="*/ 92202 w 142875"/>
                <a:gd name="connsiteY11" fmla="*/ 129807 h 133350"/>
                <a:gd name="connsiteX12" fmla="*/ 112071 w 142875"/>
                <a:gd name="connsiteY12" fmla="*/ 136931 h 133350"/>
                <a:gd name="connsiteX13" fmla="*/ 118262 w 142875"/>
                <a:gd name="connsiteY13" fmla="*/ 136312 h 133350"/>
                <a:gd name="connsiteX14" fmla="*/ 142904 w 142875"/>
                <a:gd name="connsiteY14" fmla="*/ 99355 h 133350"/>
                <a:gd name="connsiteX15" fmla="*/ 109347 w 142875"/>
                <a:gd name="connsiteY15" fmla="*/ 5401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" h="133350">
                  <a:moveTo>
                    <a:pt x="109347" y="54016"/>
                  </a:moveTo>
                  <a:lnTo>
                    <a:pt x="9020" y="0"/>
                  </a:lnTo>
                  <a:lnTo>
                    <a:pt x="0" y="16774"/>
                  </a:lnTo>
                  <a:lnTo>
                    <a:pt x="100317" y="70790"/>
                  </a:lnTo>
                  <a:cubicBezTo>
                    <a:pt x="112747" y="77486"/>
                    <a:pt x="121463" y="89259"/>
                    <a:pt x="124235" y="103089"/>
                  </a:cubicBezTo>
                  <a:cubicBezTo>
                    <a:pt x="125568" y="109776"/>
                    <a:pt x="121215" y="116300"/>
                    <a:pt x="114529" y="117634"/>
                  </a:cubicBezTo>
                  <a:cubicBezTo>
                    <a:pt x="110890" y="118358"/>
                    <a:pt x="107156" y="117424"/>
                    <a:pt x="104280" y="115072"/>
                  </a:cubicBezTo>
                  <a:cubicBezTo>
                    <a:pt x="101403" y="112719"/>
                    <a:pt x="99755" y="109233"/>
                    <a:pt x="99755" y="105518"/>
                  </a:cubicBezTo>
                  <a:lnTo>
                    <a:pt x="99755" y="103632"/>
                  </a:lnTo>
                  <a:lnTo>
                    <a:pt x="80705" y="103632"/>
                  </a:lnTo>
                  <a:lnTo>
                    <a:pt x="80705" y="105518"/>
                  </a:lnTo>
                  <a:cubicBezTo>
                    <a:pt x="80705" y="114967"/>
                    <a:pt x="84887" y="123815"/>
                    <a:pt x="92202" y="129807"/>
                  </a:cubicBezTo>
                  <a:cubicBezTo>
                    <a:pt x="97879" y="134464"/>
                    <a:pt x="104880" y="136931"/>
                    <a:pt x="112071" y="136931"/>
                  </a:cubicBezTo>
                  <a:cubicBezTo>
                    <a:pt x="114129" y="136931"/>
                    <a:pt x="116205" y="136731"/>
                    <a:pt x="118262" y="136312"/>
                  </a:cubicBezTo>
                  <a:cubicBezTo>
                    <a:pt x="135236" y="132921"/>
                    <a:pt x="146285" y="116338"/>
                    <a:pt x="142904" y="99355"/>
                  </a:cubicBezTo>
                  <a:cubicBezTo>
                    <a:pt x="139017" y="79934"/>
                    <a:pt x="126787" y="63408"/>
                    <a:pt x="109347" y="5401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49" name="Freeform: Shape 3348">
              <a:extLst>
                <a:ext uri="{FF2B5EF4-FFF2-40B4-BE49-F238E27FC236}">
                  <a16:creationId xmlns:a16="http://schemas.microsoft.com/office/drawing/2014/main" id="{3F0B8A92-2C1E-4547-A742-A640F515FB46}"/>
                </a:ext>
              </a:extLst>
            </p:cNvPr>
            <p:cNvSpPr/>
            <p:nvPr/>
          </p:nvSpPr>
          <p:spPr>
            <a:xfrm>
              <a:off x="5274161" y="2855342"/>
              <a:ext cx="19050" cy="19050"/>
            </a:xfrm>
            <a:custGeom>
              <a:avLst/>
              <a:gdLst>
                <a:gd name="connsiteX0" fmla="*/ 0 w 19050"/>
                <a:gd name="connsiteY0" fmla="*/ 17038 h 19050"/>
                <a:gd name="connsiteX1" fmla="*/ 8519 w 19050"/>
                <a:gd name="connsiteY1" fmla="*/ 0 h 19050"/>
                <a:gd name="connsiteX2" fmla="*/ 27568 w 19050"/>
                <a:gd name="connsiteY2" fmla="*/ 9524 h 19050"/>
                <a:gd name="connsiteX3" fmla="*/ 19049 w 19050"/>
                <a:gd name="connsiteY3" fmla="*/ 2656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17038"/>
                  </a:moveTo>
                  <a:lnTo>
                    <a:pt x="8519" y="0"/>
                  </a:lnTo>
                  <a:lnTo>
                    <a:pt x="27568" y="9524"/>
                  </a:lnTo>
                  <a:lnTo>
                    <a:pt x="19049" y="2656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0" name="Freeform: Shape 3349">
              <a:extLst>
                <a:ext uri="{FF2B5EF4-FFF2-40B4-BE49-F238E27FC236}">
                  <a16:creationId xmlns:a16="http://schemas.microsoft.com/office/drawing/2014/main" id="{D1BAE6B7-578C-43F9-969D-CB9893147933}"/>
                </a:ext>
              </a:extLst>
            </p:cNvPr>
            <p:cNvSpPr/>
            <p:nvPr/>
          </p:nvSpPr>
          <p:spPr>
            <a:xfrm>
              <a:off x="5274160" y="2912491"/>
              <a:ext cx="19050" cy="19050"/>
            </a:xfrm>
            <a:custGeom>
              <a:avLst/>
              <a:gdLst>
                <a:gd name="connsiteX0" fmla="*/ 0 w 19050"/>
                <a:gd name="connsiteY0" fmla="*/ 17038 h 19050"/>
                <a:gd name="connsiteX1" fmla="*/ 8519 w 19050"/>
                <a:gd name="connsiteY1" fmla="*/ 0 h 19050"/>
                <a:gd name="connsiteX2" fmla="*/ 27568 w 19050"/>
                <a:gd name="connsiteY2" fmla="*/ 9524 h 19050"/>
                <a:gd name="connsiteX3" fmla="*/ 19049 w 19050"/>
                <a:gd name="connsiteY3" fmla="*/ 2656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17038"/>
                  </a:moveTo>
                  <a:lnTo>
                    <a:pt x="8519" y="0"/>
                  </a:lnTo>
                  <a:lnTo>
                    <a:pt x="27568" y="9524"/>
                  </a:lnTo>
                  <a:lnTo>
                    <a:pt x="19049" y="2656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351" name="Graphic 1509">
            <a:extLst>
              <a:ext uri="{FF2B5EF4-FFF2-40B4-BE49-F238E27FC236}">
                <a16:creationId xmlns:a16="http://schemas.microsoft.com/office/drawing/2014/main" id="{6E7EF730-A050-4E28-93D5-04998CACF48E}"/>
              </a:ext>
            </a:extLst>
          </p:cNvPr>
          <p:cNvGrpSpPr/>
          <p:nvPr/>
        </p:nvGrpSpPr>
        <p:grpSpPr>
          <a:xfrm>
            <a:off x="2536878" y="3280500"/>
            <a:ext cx="720000" cy="720000"/>
            <a:chOff x="4735512" y="2530475"/>
            <a:chExt cx="609600" cy="609600"/>
          </a:xfrm>
        </p:grpSpPr>
        <p:sp>
          <p:nvSpPr>
            <p:cNvPr id="3352" name="Freeform: Shape 3351">
              <a:extLst>
                <a:ext uri="{FF2B5EF4-FFF2-40B4-BE49-F238E27FC236}">
                  <a16:creationId xmlns:a16="http://schemas.microsoft.com/office/drawing/2014/main" id="{CF456F05-68D8-429F-9176-C4F87EB0A6A0}"/>
                </a:ext>
              </a:extLst>
            </p:cNvPr>
            <p:cNvSpPr/>
            <p:nvPr/>
          </p:nvSpPr>
          <p:spPr>
            <a:xfrm>
              <a:off x="4811712" y="2759075"/>
              <a:ext cx="457200" cy="352425"/>
            </a:xfrm>
            <a:custGeom>
              <a:avLst/>
              <a:gdLst>
                <a:gd name="connsiteX0" fmla="*/ 0 w 457200"/>
                <a:gd name="connsiteY0" fmla="*/ 0 h 352425"/>
                <a:gd name="connsiteX1" fmla="*/ 457200 w 457200"/>
                <a:gd name="connsiteY1" fmla="*/ 0 h 352425"/>
                <a:gd name="connsiteX2" fmla="*/ 457200 w 457200"/>
                <a:gd name="connsiteY2" fmla="*/ 352425 h 352425"/>
                <a:gd name="connsiteX3" fmla="*/ 0 w 457200"/>
                <a:gd name="connsiteY3" fmla="*/ 352425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352425">
                  <a:moveTo>
                    <a:pt x="0" y="0"/>
                  </a:moveTo>
                  <a:lnTo>
                    <a:pt x="457200" y="0"/>
                  </a:lnTo>
                  <a:lnTo>
                    <a:pt x="457200" y="352425"/>
                  </a:lnTo>
                  <a:lnTo>
                    <a:pt x="0" y="352425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3" name="Freeform: Shape 3352">
              <a:extLst>
                <a:ext uri="{FF2B5EF4-FFF2-40B4-BE49-F238E27FC236}">
                  <a16:creationId xmlns:a16="http://schemas.microsoft.com/office/drawing/2014/main" id="{5F6FEFDB-CE63-448B-97F0-B33A82D66EB1}"/>
                </a:ext>
              </a:extLst>
            </p:cNvPr>
            <p:cNvSpPr/>
            <p:nvPr/>
          </p:nvSpPr>
          <p:spPr>
            <a:xfrm>
              <a:off x="4887912" y="2787650"/>
              <a:ext cx="304800" cy="304800"/>
            </a:xfrm>
            <a:custGeom>
              <a:avLst/>
              <a:gdLst>
                <a:gd name="connsiteX0" fmla="*/ 304800 w 304800"/>
                <a:gd name="connsiteY0" fmla="*/ 152400 h 304800"/>
                <a:gd name="connsiteX1" fmla="*/ 152400 w 304800"/>
                <a:gd name="connsiteY1" fmla="*/ 304800 h 304800"/>
                <a:gd name="connsiteX2" fmla="*/ 0 w 304800"/>
                <a:gd name="connsiteY2" fmla="*/ 152400 h 304800"/>
                <a:gd name="connsiteX3" fmla="*/ 152400 w 304800"/>
                <a:gd name="connsiteY3" fmla="*/ 0 h 304800"/>
                <a:gd name="connsiteX4" fmla="*/ 304800 w 3048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304800">
                  <a:moveTo>
                    <a:pt x="304800" y="152400"/>
                  </a:moveTo>
                  <a:cubicBezTo>
                    <a:pt x="304800" y="236568"/>
                    <a:pt x="236568" y="304800"/>
                    <a:pt x="152400" y="304800"/>
                  </a:cubicBezTo>
                  <a:cubicBezTo>
                    <a:pt x="68232" y="304800"/>
                    <a:pt x="0" y="236568"/>
                    <a:pt x="0" y="152400"/>
                  </a:cubicBezTo>
                  <a:cubicBezTo>
                    <a:pt x="0" y="68232"/>
                    <a:pt x="68232" y="0"/>
                    <a:pt x="152400" y="0"/>
                  </a:cubicBezTo>
                  <a:cubicBezTo>
                    <a:pt x="236568" y="0"/>
                    <a:pt x="304800" y="68232"/>
                    <a:pt x="304800" y="152400"/>
                  </a:cubicBezTo>
                  <a:close/>
                </a:path>
              </a:pathLst>
            </a:custGeom>
            <a:solidFill>
              <a:srgbClr val="AABE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4" name="Freeform: Shape 3353">
              <a:extLst>
                <a:ext uri="{FF2B5EF4-FFF2-40B4-BE49-F238E27FC236}">
                  <a16:creationId xmlns:a16="http://schemas.microsoft.com/office/drawing/2014/main" id="{849838CE-D770-41C9-A412-47CF974A7EDF}"/>
                </a:ext>
              </a:extLst>
            </p:cNvPr>
            <p:cNvSpPr/>
            <p:nvPr/>
          </p:nvSpPr>
          <p:spPr>
            <a:xfrm>
              <a:off x="4764087" y="2559050"/>
              <a:ext cx="552450" cy="200025"/>
            </a:xfrm>
            <a:custGeom>
              <a:avLst/>
              <a:gdLst>
                <a:gd name="connsiteX0" fmla="*/ 485775 w 552450"/>
                <a:gd name="connsiteY0" fmla="*/ 152400 h 200025"/>
                <a:gd name="connsiteX1" fmla="*/ 485775 w 552450"/>
                <a:gd name="connsiteY1" fmla="*/ 151743 h 200025"/>
                <a:gd name="connsiteX2" fmla="*/ 276225 w 552450"/>
                <a:gd name="connsiteY2" fmla="*/ 0 h 200025"/>
                <a:gd name="connsiteX3" fmla="*/ 0 w 552450"/>
                <a:gd name="connsiteY3" fmla="*/ 200025 h 200025"/>
                <a:gd name="connsiteX4" fmla="*/ 47625 w 552450"/>
                <a:gd name="connsiteY4" fmla="*/ 200025 h 200025"/>
                <a:gd name="connsiteX5" fmla="*/ 504825 w 552450"/>
                <a:gd name="connsiteY5" fmla="*/ 200025 h 200025"/>
                <a:gd name="connsiteX6" fmla="*/ 552450 w 552450"/>
                <a:gd name="connsiteY6" fmla="*/ 200025 h 200025"/>
                <a:gd name="connsiteX7" fmla="*/ 485775 w 552450"/>
                <a:gd name="connsiteY7" fmla="*/ 151743 h 200025"/>
                <a:gd name="connsiteX8" fmla="*/ 485775 w 552450"/>
                <a:gd name="connsiteY8" fmla="*/ 15240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450" h="200025">
                  <a:moveTo>
                    <a:pt x="485775" y="152400"/>
                  </a:moveTo>
                  <a:lnTo>
                    <a:pt x="485775" y="151743"/>
                  </a:lnTo>
                  <a:lnTo>
                    <a:pt x="276225" y="0"/>
                  </a:lnTo>
                  <a:lnTo>
                    <a:pt x="0" y="200025"/>
                  </a:lnTo>
                  <a:lnTo>
                    <a:pt x="47625" y="200025"/>
                  </a:lnTo>
                  <a:lnTo>
                    <a:pt x="504825" y="200025"/>
                  </a:lnTo>
                  <a:lnTo>
                    <a:pt x="552450" y="200025"/>
                  </a:lnTo>
                  <a:lnTo>
                    <a:pt x="485775" y="151743"/>
                  </a:lnTo>
                  <a:lnTo>
                    <a:pt x="485775" y="152400"/>
                  </a:ln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5" name="Freeform: Shape 3354">
              <a:extLst>
                <a:ext uri="{FF2B5EF4-FFF2-40B4-BE49-F238E27FC236}">
                  <a16:creationId xmlns:a16="http://schemas.microsoft.com/office/drawing/2014/main" id="{39D7C434-705B-46E7-9CC4-5F8D8388DDC4}"/>
                </a:ext>
              </a:extLst>
            </p:cNvPr>
            <p:cNvSpPr/>
            <p:nvPr/>
          </p:nvSpPr>
          <p:spPr>
            <a:xfrm>
              <a:off x="4954587" y="2901950"/>
              <a:ext cx="171450" cy="104775"/>
            </a:xfrm>
            <a:custGeom>
              <a:avLst/>
              <a:gdLst>
                <a:gd name="connsiteX0" fmla="*/ 123825 w 171450"/>
                <a:gd name="connsiteY0" fmla="*/ 104775 h 104775"/>
                <a:gd name="connsiteX1" fmla="*/ 133350 w 171450"/>
                <a:gd name="connsiteY1" fmla="*/ 104775 h 104775"/>
                <a:gd name="connsiteX2" fmla="*/ 133350 w 171450"/>
                <a:gd name="connsiteY2" fmla="*/ 76200 h 104775"/>
                <a:gd name="connsiteX3" fmla="*/ 111576 w 171450"/>
                <a:gd name="connsiteY3" fmla="*/ 38100 h 104775"/>
                <a:gd name="connsiteX4" fmla="*/ 133350 w 171450"/>
                <a:gd name="connsiteY4" fmla="*/ 76200 h 104775"/>
                <a:gd name="connsiteX5" fmla="*/ 171450 w 171450"/>
                <a:gd name="connsiteY5" fmla="*/ 76200 h 104775"/>
                <a:gd name="connsiteX6" fmla="*/ 133350 w 171450"/>
                <a:gd name="connsiteY6" fmla="*/ 0 h 104775"/>
                <a:gd name="connsiteX7" fmla="*/ 85725 w 171450"/>
                <a:gd name="connsiteY7" fmla="*/ 0 h 104775"/>
                <a:gd name="connsiteX8" fmla="*/ 38100 w 171450"/>
                <a:gd name="connsiteY8" fmla="*/ 0 h 104775"/>
                <a:gd name="connsiteX9" fmla="*/ 0 w 171450"/>
                <a:gd name="connsiteY9" fmla="*/ 76200 h 104775"/>
                <a:gd name="connsiteX10" fmla="*/ 38100 w 171450"/>
                <a:gd name="connsiteY10" fmla="*/ 76200 h 104775"/>
                <a:gd name="connsiteX11" fmla="*/ 59874 w 171450"/>
                <a:gd name="connsiteY11" fmla="*/ 38100 h 104775"/>
                <a:gd name="connsiteX12" fmla="*/ 38100 w 171450"/>
                <a:gd name="connsiteY12" fmla="*/ 76200 h 104775"/>
                <a:gd name="connsiteX13" fmla="*/ 38100 w 171450"/>
                <a:gd name="connsiteY13" fmla="*/ 104775 h 104775"/>
                <a:gd name="connsiteX14" fmla="*/ 47625 w 171450"/>
                <a:gd name="connsiteY14" fmla="*/ 104775 h 104775"/>
                <a:gd name="connsiteX15" fmla="*/ 85725 w 171450"/>
                <a:gd name="connsiteY15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1450" h="104775">
                  <a:moveTo>
                    <a:pt x="123825" y="104775"/>
                  </a:moveTo>
                  <a:lnTo>
                    <a:pt x="133350" y="104775"/>
                  </a:lnTo>
                  <a:lnTo>
                    <a:pt x="133350" y="76200"/>
                  </a:lnTo>
                  <a:lnTo>
                    <a:pt x="111576" y="38100"/>
                  </a:lnTo>
                  <a:lnTo>
                    <a:pt x="133350" y="76200"/>
                  </a:lnTo>
                  <a:lnTo>
                    <a:pt x="171450" y="76200"/>
                  </a:lnTo>
                  <a:lnTo>
                    <a:pt x="133350" y="0"/>
                  </a:lnTo>
                  <a:lnTo>
                    <a:pt x="85725" y="0"/>
                  </a:lnTo>
                  <a:lnTo>
                    <a:pt x="38100" y="0"/>
                  </a:lnTo>
                  <a:lnTo>
                    <a:pt x="0" y="76200"/>
                  </a:lnTo>
                  <a:lnTo>
                    <a:pt x="38100" y="76200"/>
                  </a:lnTo>
                  <a:lnTo>
                    <a:pt x="59874" y="38100"/>
                  </a:lnTo>
                  <a:lnTo>
                    <a:pt x="38100" y="76200"/>
                  </a:lnTo>
                  <a:lnTo>
                    <a:pt x="38100" y="104775"/>
                  </a:lnTo>
                  <a:lnTo>
                    <a:pt x="47625" y="104775"/>
                  </a:lnTo>
                  <a:lnTo>
                    <a:pt x="85725" y="104775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6" name="Freeform: Shape 3355">
              <a:extLst>
                <a:ext uri="{FF2B5EF4-FFF2-40B4-BE49-F238E27FC236}">
                  <a16:creationId xmlns:a16="http://schemas.microsoft.com/office/drawing/2014/main" id="{E4BBB32E-BC78-487B-BF39-603666E7C923}"/>
                </a:ext>
              </a:extLst>
            </p:cNvPr>
            <p:cNvSpPr/>
            <p:nvPr/>
          </p:nvSpPr>
          <p:spPr>
            <a:xfrm>
              <a:off x="4992687" y="2644775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7" name="Freeform: Shape 3356">
              <a:extLst>
                <a:ext uri="{FF2B5EF4-FFF2-40B4-BE49-F238E27FC236}">
                  <a16:creationId xmlns:a16="http://schemas.microsoft.com/office/drawing/2014/main" id="{00D4B18E-9195-48FE-8AD7-51E7D11D103F}"/>
                </a:ext>
              </a:extLst>
            </p:cNvPr>
            <p:cNvSpPr/>
            <p:nvPr/>
          </p:nvSpPr>
          <p:spPr>
            <a:xfrm>
              <a:off x="5040312" y="2682875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8" name="Freeform: Shape 3357">
              <a:extLst>
                <a:ext uri="{FF2B5EF4-FFF2-40B4-BE49-F238E27FC236}">
                  <a16:creationId xmlns:a16="http://schemas.microsoft.com/office/drawing/2014/main" id="{C408BB31-0818-45C9-9C5F-DDE82DC70305}"/>
                </a:ext>
              </a:extLst>
            </p:cNvPr>
            <p:cNvSpPr/>
            <p:nvPr/>
          </p:nvSpPr>
          <p:spPr>
            <a:xfrm>
              <a:off x="5040312" y="2644775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59" name="Freeform: Shape 3358">
              <a:extLst>
                <a:ext uri="{FF2B5EF4-FFF2-40B4-BE49-F238E27FC236}">
                  <a16:creationId xmlns:a16="http://schemas.microsoft.com/office/drawing/2014/main" id="{18A79941-62A9-48DB-8882-4DE7432CCC36}"/>
                </a:ext>
              </a:extLst>
            </p:cNvPr>
            <p:cNvSpPr/>
            <p:nvPr/>
          </p:nvSpPr>
          <p:spPr>
            <a:xfrm>
              <a:off x="4992687" y="2682875"/>
              <a:ext cx="47625" cy="38100"/>
            </a:xfrm>
            <a:custGeom>
              <a:avLst/>
              <a:gdLst>
                <a:gd name="connsiteX0" fmla="*/ 0 w 47625"/>
                <a:gd name="connsiteY0" fmla="*/ 0 h 38100"/>
                <a:gd name="connsiteX1" fmla="*/ 47625 w 47625"/>
                <a:gd name="connsiteY1" fmla="*/ 0 h 38100"/>
                <a:gd name="connsiteX2" fmla="*/ 47625 w 47625"/>
                <a:gd name="connsiteY2" fmla="*/ 38100 h 38100"/>
                <a:gd name="connsiteX3" fmla="*/ 0 w 476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38100">
                  <a:moveTo>
                    <a:pt x="0" y="0"/>
                  </a:moveTo>
                  <a:lnTo>
                    <a:pt x="47625" y="0"/>
                  </a:lnTo>
                  <a:lnTo>
                    <a:pt x="476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0" name="Freeform: Shape 3359">
              <a:extLst>
                <a:ext uri="{FF2B5EF4-FFF2-40B4-BE49-F238E27FC236}">
                  <a16:creationId xmlns:a16="http://schemas.microsoft.com/office/drawing/2014/main" id="{D813CC8E-2DC4-4AF8-ABAC-DC931A826563}"/>
                </a:ext>
              </a:extLst>
            </p:cNvPr>
            <p:cNvSpPr/>
            <p:nvPr/>
          </p:nvSpPr>
          <p:spPr>
            <a:xfrm>
              <a:off x="5002212" y="282575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1" name="Freeform: Shape 3360">
              <a:extLst>
                <a:ext uri="{FF2B5EF4-FFF2-40B4-BE49-F238E27FC236}">
                  <a16:creationId xmlns:a16="http://schemas.microsoft.com/office/drawing/2014/main" id="{9968B96A-B038-49DA-8B6C-CF884F8D2FB2}"/>
                </a:ext>
              </a:extLst>
            </p:cNvPr>
            <p:cNvSpPr/>
            <p:nvPr/>
          </p:nvSpPr>
          <p:spPr>
            <a:xfrm>
              <a:off x="5002212" y="3006725"/>
              <a:ext cx="38100" cy="104775"/>
            </a:xfrm>
            <a:custGeom>
              <a:avLst/>
              <a:gdLst>
                <a:gd name="connsiteX0" fmla="*/ 0 w 38100"/>
                <a:gd name="connsiteY0" fmla="*/ 0 h 104775"/>
                <a:gd name="connsiteX1" fmla="*/ 38100 w 38100"/>
                <a:gd name="connsiteY1" fmla="*/ 0 h 104775"/>
                <a:gd name="connsiteX2" fmla="*/ 38100 w 38100"/>
                <a:gd name="connsiteY2" fmla="*/ 104775 h 104775"/>
                <a:gd name="connsiteX3" fmla="*/ 0 w 38100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04775">
                  <a:moveTo>
                    <a:pt x="0" y="0"/>
                  </a:moveTo>
                  <a:lnTo>
                    <a:pt x="38100" y="0"/>
                  </a:lnTo>
                  <a:lnTo>
                    <a:pt x="38100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2" name="Freeform: Shape 3361">
              <a:extLst>
                <a:ext uri="{FF2B5EF4-FFF2-40B4-BE49-F238E27FC236}">
                  <a16:creationId xmlns:a16="http://schemas.microsoft.com/office/drawing/2014/main" id="{EE4B3DF6-CBE3-43C3-8130-4AC2993ACA11}"/>
                </a:ext>
              </a:extLst>
            </p:cNvPr>
            <p:cNvSpPr/>
            <p:nvPr/>
          </p:nvSpPr>
          <p:spPr>
            <a:xfrm>
              <a:off x="5040312" y="3006725"/>
              <a:ext cx="38100" cy="104775"/>
            </a:xfrm>
            <a:custGeom>
              <a:avLst/>
              <a:gdLst>
                <a:gd name="connsiteX0" fmla="*/ 0 w 38100"/>
                <a:gd name="connsiteY0" fmla="*/ 0 h 104775"/>
                <a:gd name="connsiteX1" fmla="*/ 38100 w 38100"/>
                <a:gd name="connsiteY1" fmla="*/ 0 h 104775"/>
                <a:gd name="connsiteX2" fmla="*/ 38100 w 38100"/>
                <a:gd name="connsiteY2" fmla="*/ 104775 h 104775"/>
                <a:gd name="connsiteX3" fmla="*/ 0 w 38100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04775">
                  <a:moveTo>
                    <a:pt x="0" y="0"/>
                  </a:moveTo>
                  <a:lnTo>
                    <a:pt x="38100" y="0"/>
                  </a:lnTo>
                  <a:lnTo>
                    <a:pt x="38100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3" name="Freeform: Shape 3362">
              <a:extLst>
                <a:ext uri="{FF2B5EF4-FFF2-40B4-BE49-F238E27FC236}">
                  <a16:creationId xmlns:a16="http://schemas.microsoft.com/office/drawing/2014/main" id="{513C8723-4A85-4DF1-B648-EC025C4B8D5C}"/>
                </a:ext>
              </a:extLst>
            </p:cNvPr>
            <p:cNvSpPr/>
            <p:nvPr/>
          </p:nvSpPr>
          <p:spPr>
            <a:xfrm>
              <a:off x="5173662" y="2587625"/>
              <a:ext cx="76200" cy="123825"/>
            </a:xfrm>
            <a:custGeom>
              <a:avLst/>
              <a:gdLst>
                <a:gd name="connsiteX0" fmla="*/ 0 w 76200"/>
                <a:gd name="connsiteY0" fmla="*/ 0 h 123825"/>
                <a:gd name="connsiteX1" fmla="*/ 0 w 76200"/>
                <a:gd name="connsiteY1" fmla="*/ 66675 h 123825"/>
                <a:gd name="connsiteX2" fmla="*/ 76200 w 76200"/>
                <a:gd name="connsiteY2" fmla="*/ 123825 h 123825"/>
                <a:gd name="connsiteX3" fmla="*/ 76200 w 76200"/>
                <a:gd name="connsiteY3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23825">
                  <a:moveTo>
                    <a:pt x="0" y="0"/>
                  </a:moveTo>
                  <a:lnTo>
                    <a:pt x="0" y="66675"/>
                  </a:lnTo>
                  <a:lnTo>
                    <a:pt x="76200" y="1238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6E5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4" name="Freeform: Shape 3363">
              <a:extLst>
                <a:ext uri="{FF2B5EF4-FFF2-40B4-BE49-F238E27FC236}">
                  <a16:creationId xmlns:a16="http://schemas.microsoft.com/office/drawing/2014/main" id="{F2F88102-2BD8-406F-A799-556D4CEA7ECF}"/>
                </a:ext>
              </a:extLst>
            </p:cNvPr>
            <p:cNvSpPr/>
            <p:nvPr/>
          </p:nvSpPr>
          <p:spPr>
            <a:xfrm>
              <a:off x="4754562" y="2549527"/>
              <a:ext cx="561975" cy="561975"/>
            </a:xfrm>
            <a:custGeom>
              <a:avLst/>
              <a:gdLst>
                <a:gd name="connsiteX0" fmla="*/ 504825 w 561975"/>
                <a:gd name="connsiteY0" fmla="*/ 156398 h 561975"/>
                <a:gd name="connsiteX1" fmla="*/ 504825 w 561975"/>
                <a:gd name="connsiteY1" fmla="*/ 38098 h 561975"/>
                <a:gd name="connsiteX2" fmla="*/ 495300 w 561975"/>
                <a:gd name="connsiteY2" fmla="*/ 28573 h 561975"/>
                <a:gd name="connsiteX3" fmla="*/ 419100 w 561975"/>
                <a:gd name="connsiteY3" fmla="*/ 28573 h 561975"/>
                <a:gd name="connsiteX4" fmla="*/ 409575 w 561975"/>
                <a:gd name="connsiteY4" fmla="*/ 38098 h 561975"/>
                <a:gd name="connsiteX5" fmla="*/ 409575 w 561975"/>
                <a:gd name="connsiteY5" fmla="*/ 87428 h 561975"/>
                <a:gd name="connsiteX6" fmla="*/ 291341 w 561975"/>
                <a:gd name="connsiteY6" fmla="*/ 1807 h 561975"/>
                <a:gd name="connsiteX7" fmla="*/ 280159 w 561975"/>
                <a:gd name="connsiteY7" fmla="*/ 1807 h 561975"/>
                <a:gd name="connsiteX8" fmla="*/ 3934 w 561975"/>
                <a:gd name="connsiteY8" fmla="*/ 201832 h 561975"/>
                <a:gd name="connsiteX9" fmla="*/ 467 w 561975"/>
                <a:gd name="connsiteY9" fmla="*/ 212481 h 561975"/>
                <a:gd name="connsiteX10" fmla="*/ 9525 w 561975"/>
                <a:gd name="connsiteY10" fmla="*/ 219073 h 561975"/>
                <a:gd name="connsiteX11" fmla="*/ 47625 w 561975"/>
                <a:gd name="connsiteY11" fmla="*/ 219073 h 561975"/>
                <a:gd name="connsiteX12" fmla="*/ 47625 w 561975"/>
                <a:gd name="connsiteY12" fmla="*/ 561973 h 561975"/>
                <a:gd name="connsiteX13" fmla="*/ 57150 w 561975"/>
                <a:gd name="connsiteY13" fmla="*/ 571498 h 561975"/>
                <a:gd name="connsiteX14" fmla="*/ 247650 w 561975"/>
                <a:gd name="connsiteY14" fmla="*/ 571498 h 561975"/>
                <a:gd name="connsiteX15" fmla="*/ 285750 w 561975"/>
                <a:gd name="connsiteY15" fmla="*/ 571498 h 561975"/>
                <a:gd name="connsiteX16" fmla="*/ 323850 w 561975"/>
                <a:gd name="connsiteY16" fmla="*/ 571498 h 561975"/>
                <a:gd name="connsiteX17" fmla="*/ 514350 w 561975"/>
                <a:gd name="connsiteY17" fmla="*/ 571498 h 561975"/>
                <a:gd name="connsiteX18" fmla="*/ 523875 w 561975"/>
                <a:gd name="connsiteY18" fmla="*/ 561973 h 561975"/>
                <a:gd name="connsiteX19" fmla="*/ 523875 w 561975"/>
                <a:gd name="connsiteY19" fmla="*/ 219073 h 561975"/>
                <a:gd name="connsiteX20" fmla="*/ 561975 w 561975"/>
                <a:gd name="connsiteY20" fmla="*/ 219073 h 561975"/>
                <a:gd name="connsiteX21" fmla="*/ 571034 w 561975"/>
                <a:gd name="connsiteY21" fmla="*/ 212481 h 561975"/>
                <a:gd name="connsiteX22" fmla="*/ 567566 w 561975"/>
                <a:gd name="connsiteY22" fmla="*/ 201832 h 561975"/>
                <a:gd name="connsiteX23" fmla="*/ 504825 w 561975"/>
                <a:gd name="connsiteY23" fmla="*/ 156398 h 561975"/>
                <a:gd name="connsiteX24" fmla="*/ 428625 w 561975"/>
                <a:gd name="connsiteY24" fmla="*/ 47623 h 561975"/>
                <a:gd name="connsiteX25" fmla="*/ 485775 w 561975"/>
                <a:gd name="connsiteY25" fmla="*/ 47623 h 561975"/>
                <a:gd name="connsiteX26" fmla="*/ 485775 w 561975"/>
                <a:gd name="connsiteY26" fmla="*/ 142606 h 561975"/>
                <a:gd name="connsiteX27" fmla="*/ 428625 w 561975"/>
                <a:gd name="connsiteY27" fmla="*/ 101220 h 561975"/>
                <a:gd name="connsiteX28" fmla="*/ 428625 w 561975"/>
                <a:gd name="connsiteY28" fmla="*/ 47623 h 561975"/>
                <a:gd name="connsiteX29" fmla="*/ 257175 w 561975"/>
                <a:gd name="connsiteY29" fmla="*/ 314323 h 561975"/>
                <a:gd name="connsiteX30" fmla="*/ 285750 w 561975"/>
                <a:gd name="connsiteY30" fmla="*/ 285748 h 561975"/>
                <a:gd name="connsiteX31" fmla="*/ 314325 w 561975"/>
                <a:gd name="connsiteY31" fmla="*/ 314323 h 561975"/>
                <a:gd name="connsiteX32" fmla="*/ 285750 w 561975"/>
                <a:gd name="connsiteY32" fmla="*/ 342898 h 561975"/>
                <a:gd name="connsiteX33" fmla="*/ 257175 w 561975"/>
                <a:gd name="connsiteY33" fmla="*/ 314323 h 561975"/>
                <a:gd name="connsiteX34" fmla="*/ 327489 w 561975"/>
                <a:gd name="connsiteY34" fmla="*/ 361948 h 561975"/>
                <a:gd name="connsiteX35" fmla="*/ 356064 w 561975"/>
                <a:gd name="connsiteY35" fmla="*/ 419098 h 561975"/>
                <a:gd name="connsiteX36" fmla="*/ 338900 w 561975"/>
                <a:gd name="connsiteY36" fmla="*/ 419098 h 561975"/>
                <a:gd name="connsiteX37" fmla="*/ 319869 w 561975"/>
                <a:gd name="connsiteY37" fmla="*/ 385798 h 561975"/>
                <a:gd name="connsiteX38" fmla="*/ 303333 w 561975"/>
                <a:gd name="connsiteY38" fmla="*/ 395247 h 561975"/>
                <a:gd name="connsiteX39" fmla="*/ 323850 w 561975"/>
                <a:gd name="connsiteY39" fmla="*/ 431147 h 561975"/>
                <a:gd name="connsiteX40" fmla="*/ 323850 w 561975"/>
                <a:gd name="connsiteY40" fmla="*/ 447673 h 561975"/>
                <a:gd name="connsiteX41" fmla="*/ 285750 w 561975"/>
                <a:gd name="connsiteY41" fmla="*/ 447673 h 561975"/>
                <a:gd name="connsiteX42" fmla="*/ 247650 w 561975"/>
                <a:gd name="connsiteY42" fmla="*/ 447673 h 561975"/>
                <a:gd name="connsiteX43" fmla="*/ 247650 w 561975"/>
                <a:gd name="connsiteY43" fmla="*/ 431147 h 561975"/>
                <a:gd name="connsiteX44" fmla="*/ 268167 w 561975"/>
                <a:gd name="connsiteY44" fmla="*/ 395247 h 561975"/>
                <a:gd name="connsiteX45" fmla="*/ 251632 w 561975"/>
                <a:gd name="connsiteY45" fmla="*/ 385798 h 561975"/>
                <a:gd name="connsiteX46" fmla="*/ 232601 w 561975"/>
                <a:gd name="connsiteY46" fmla="*/ 419098 h 561975"/>
                <a:gd name="connsiteX47" fmla="*/ 215437 w 561975"/>
                <a:gd name="connsiteY47" fmla="*/ 419098 h 561975"/>
                <a:gd name="connsiteX48" fmla="*/ 244012 w 561975"/>
                <a:gd name="connsiteY48" fmla="*/ 361948 h 561975"/>
                <a:gd name="connsiteX49" fmla="*/ 327489 w 561975"/>
                <a:gd name="connsiteY49" fmla="*/ 361948 h 561975"/>
                <a:gd name="connsiteX50" fmla="*/ 257175 w 561975"/>
                <a:gd name="connsiteY50" fmla="*/ 466723 h 561975"/>
                <a:gd name="connsiteX51" fmla="*/ 276225 w 561975"/>
                <a:gd name="connsiteY51" fmla="*/ 466723 h 561975"/>
                <a:gd name="connsiteX52" fmla="*/ 276225 w 561975"/>
                <a:gd name="connsiteY52" fmla="*/ 552448 h 561975"/>
                <a:gd name="connsiteX53" fmla="*/ 257175 w 561975"/>
                <a:gd name="connsiteY53" fmla="*/ 552448 h 561975"/>
                <a:gd name="connsiteX54" fmla="*/ 257175 w 561975"/>
                <a:gd name="connsiteY54" fmla="*/ 466723 h 561975"/>
                <a:gd name="connsiteX55" fmla="*/ 295275 w 561975"/>
                <a:gd name="connsiteY55" fmla="*/ 552448 h 561975"/>
                <a:gd name="connsiteX56" fmla="*/ 295275 w 561975"/>
                <a:gd name="connsiteY56" fmla="*/ 466723 h 561975"/>
                <a:gd name="connsiteX57" fmla="*/ 314325 w 561975"/>
                <a:gd name="connsiteY57" fmla="*/ 466723 h 561975"/>
                <a:gd name="connsiteX58" fmla="*/ 314325 w 561975"/>
                <a:gd name="connsiteY58" fmla="*/ 552448 h 561975"/>
                <a:gd name="connsiteX59" fmla="*/ 295275 w 561975"/>
                <a:gd name="connsiteY59" fmla="*/ 552448 h 561975"/>
                <a:gd name="connsiteX60" fmla="*/ 333375 w 561975"/>
                <a:gd name="connsiteY60" fmla="*/ 552448 h 561975"/>
                <a:gd name="connsiteX61" fmla="*/ 333375 w 561975"/>
                <a:gd name="connsiteY61" fmla="*/ 466723 h 561975"/>
                <a:gd name="connsiteX62" fmla="*/ 342900 w 561975"/>
                <a:gd name="connsiteY62" fmla="*/ 457198 h 561975"/>
                <a:gd name="connsiteX63" fmla="*/ 342900 w 561975"/>
                <a:gd name="connsiteY63" fmla="*/ 438148 h 561975"/>
                <a:gd name="connsiteX64" fmla="*/ 371475 w 561975"/>
                <a:gd name="connsiteY64" fmla="*/ 438148 h 561975"/>
                <a:gd name="connsiteX65" fmla="*/ 379581 w 561975"/>
                <a:gd name="connsiteY65" fmla="*/ 433633 h 561975"/>
                <a:gd name="connsiteX66" fmla="*/ 380000 w 561975"/>
                <a:gd name="connsiteY66" fmla="*/ 424365 h 561975"/>
                <a:gd name="connsiteX67" fmla="*/ 341900 w 561975"/>
                <a:gd name="connsiteY67" fmla="*/ 348165 h 561975"/>
                <a:gd name="connsiteX68" fmla="*/ 333375 w 561975"/>
                <a:gd name="connsiteY68" fmla="*/ 342898 h 561975"/>
                <a:gd name="connsiteX69" fmla="*/ 323603 w 561975"/>
                <a:gd name="connsiteY69" fmla="*/ 342898 h 561975"/>
                <a:gd name="connsiteX70" fmla="*/ 333375 w 561975"/>
                <a:gd name="connsiteY70" fmla="*/ 314323 h 561975"/>
                <a:gd name="connsiteX71" fmla="*/ 285750 w 561975"/>
                <a:gd name="connsiteY71" fmla="*/ 266698 h 561975"/>
                <a:gd name="connsiteX72" fmla="*/ 238125 w 561975"/>
                <a:gd name="connsiteY72" fmla="*/ 314323 h 561975"/>
                <a:gd name="connsiteX73" fmla="*/ 247898 w 561975"/>
                <a:gd name="connsiteY73" fmla="*/ 342898 h 561975"/>
                <a:gd name="connsiteX74" fmla="*/ 238125 w 561975"/>
                <a:gd name="connsiteY74" fmla="*/ 342898 h 561975"/>
                <a:gd name="connsiteX75" fmla="*/ 229600 w 561975"/>
                <a:gd name="connsiteY75" fmla="*/ 348165 h 561975"/>
                <a:gd name="connsiteX76" fmla="*/ 191500 w 561975"/>
                <a:gd name="connsiteY76" fmla="*/ 424365 h 561975"/>
                <a:gd name="connsiteX77" fmla="*/ 191919 w 561975"/>
                <a:gd name="connsiteY77" fmla="*/ 433633 h 561975"/>
                <a:gd name="connsiteX78" fmla="*/ 200025 w 561975"/>
                <a:gd name="connsiteY78" fmla="*/ 438148 h 561975"/>
                <a:gd name="connsiteX79" fmla="*/ 228600 w 561975"/>
                <a:gd name="connsiteY79" fmla="*/ 438148 h 561975"/>
                <a:gd name="connsiteX80" fmla="*/ 228600 w 561975"/>
                <a:gd name="connsiteY80" fmla="*/ 457198 h 561975"/>
                <a:gd name="connsiteX81" fmla="*/ 238125 w 561975"/>
                <a:gd name="connsiteY81" fmla="*/ 466723 h 561975"/>
                <a:gd name="connsiteX82" fmla="*/ 238125 w 561975"/>
                <a:gd name="connsiteY82" fmla="*/ 552448 h 561975"/>
                <a:gd name="connsiteX83" fmla="*/ 66675 w 561975"/>
                <a:gd name="connsiteY83" fmla="*/ 552448 h 561975"/>
                <a:gd name="connsiteX84" fmla="*/ 66675 w 561975"/>
                <a:gd name="connsiteY84" fmla="*/ 219073 h 561975"/>
                <a:gd name="connsiteX85" fmla="*/ 504825 w 561975"/>
                <a:gd name="connsiteY85" fmla="*/ 219073 h 561975"/>
                <a:gd name="connsiteX86" fmla="*/ 504825 w 561975"/>
                <a:gd name="connsiteY86" fmla="*/ 552448 h 561975"/>
                <a:gd name="connsiteX87" fmla="*/ 333375 w 561975"/>
                <a:gd name="connsiteY87" fmla="*/ 552448 h 561975"/>
                <a:gd name="connsiteX88" fmla="*/ 514350 w 561975"/>
                <a:gd name="connsiteY88" fmla="*/ 200023 h 561975"/>
                <a:gd name="connsiteX89" fmla="*/ 57150 w 561975"/>
                <a:gd name="connsiteY89" fmla="*/ 200023 h 561975"/>
                <a:gd name="connsiteX90" fmla="*/ 38919 w 561975"/>
                <a:gd name="connsiteY90" fmla="*/ 200023 h 561975"/>
                <a:gd name="connsiteX91" fmla="*/ 285750 w 561975"/>
                <a:gd name="connsiteY91" fmla="*/ 21286 h 561975"/>
                <a:gd name="connsiteX92" fmla="*/ 532581 w 561975"/>
                <a:gd name="connsiteY92" fmla="*/ 200023 h 561975"/>
                <a:gd name="connsiteX93" fmla="*/ 514350 w 561975"/>
                <a:gd name="connsiteY93" fmla="*/ 200023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561975" h="561975">
                  <a:moveTo>
                    <a:pt x="504825" y="156398"/>
                  </a:moveTo>
                  <a:lnTo>
                    <a:pt x="504825" y="38098"/>
                  </a:lnTo>
                  <a:cubicBezTo>
                    <a:pt x="504825" y="32840"/>
                    <a:pt x="500568" y="28573"/>
                    <a:pt x="495300" y="28573"/>
                  </a:cubicBezTo>
                  <a:lnTo>
                    <a:pt x="419100" y="28573"/>
                  </a:lnTo>
                  <a:cubicBezTo>
                    <a:pt x="413833" y="28573"/>
                    <a:pt x="409575" y="32840"/>
                    <a:pt x="409575" y="38098"/>
                  </a:cubicBezTo>
                  <a:lnTo>
                    <a:pt x="409575" y="87428"/>
                  </a:lnTo>
                  <a:lnTo>
                    <a:pt x="291341" y="1807"/>
                  </a:lnTo>
                  <a:cubicBezTo>
                    <a:pt x="287989" y="-602"/>
                    <a:pt x="283512" y="-602"/>
                    <a:pt x="280159" y="1807"/>
                  </a:cubicBezTo>
                  <a:lnTo>
                    <a:pt x="3934" y="201832"/>
                  </a:lnTo>
                  <a:cubicBezTo>
                    <a:pt x="591" y="204252"/>
                    <a:pt x="-809" y="208557"/>
                    <a:pt x="467" y="212481"/>
                  </a:cubicBezTo>
                  <a:cubicBezTo>
                    <a:pt x="1743" y="216415"/>
                    <a:pt x="5391" y="219073"/>
                    <a:pt x="9525" y="219073"/>
                  </a:cubicBezTo>
                  <a:lnTo>
                    <a:pt x="47625" y="219073"/>
                  </a:lnTo>
                  <a:lnTo>
                    <a:pt x="47625" y="561973"/>
                  </a:lnTo>
                  <a:cubicBezTo>
                    <a:pt x="47625" y="567230"/>
                    <a:pt x="51883" y="571498"/>
                    <a:pt x="57150" y="571498"/>
                  </a:cubicBezTo>
                  <a:lnTo>
                    <a:pt x="247650" y="571498"/>
                  </a:lnTo>
                  <a:lnTo>
                    <a:pt x="285750" y="571498"/>
                  </a:lnTo>
                  <a:lnTo>
                    <a:pt x="323850" y="571498"/>
                  </a:lnTo>
                  <a:lnTo>
                    <a:pt x="514350" y="571498"/>
                  </a:lnTo>
                  <a:cubicBezTo>
                    <a:pt x="519618" y="571498"/>
                    <a:pt x="523875" y="567230"/>
                    <a:pt x="523875" y="561973"/>
                  </a:cubicBezTo>
                  <a:lnTo>
                    <a:pt x="523875" y="219073"/>
                  </a:lnTo>
                  <a:lnTo>
                    <a:pt x="561975" y="219073"/>
                  </a:lnTo>
                  <a:cubicBezTo>
                    <a:pt x="566109" y="219073"/>
                    <a:pt x="569757" y="216415"/>
                    <a:pt x="571034" y="212481"/>
                  </a:cubicBezTo>
                  <a:cubicBezTo>
                    <a:pt x="572310" y="208557"/>
                    <a:pt x="570900" y="204252"/>
                    <a:pt x="567566" y="201832"/>
                  </a:cubicBezTo>
                  <a:lnTo>
                    <a:pt x="504825" y="156398"/>
                  </a:lnTo>
                  <a:close/>
                  <a:moveTo>
                    <a:pt x="428625" y="47623"/>
                  </a:moveTo>
                  <a:lnTo>
                    <a:pt x="485775" y="47623"/>
                  </a:lnTo>
                  <a:lnTo>
                    <a:pt x="485775" y="142606"/>
                  </a:lnTo>
                  <a:lnTo>
                    <a:pt x="428625" y="101220"/>
                  </a:lnTo>
                  <a:lnTo>
                    <a:pt x="428625" y="47623"/>
                  </a:lnTo>
                  <a:close/>
                  <a:moveTo>
                    <a:pt x="257175" y="314323"/>
                  </a:moveTo>
                  <a:cubicBezTo>
                    <a:pt x="257175" y="298568"/>
                    <a:pt x="269996" y="285748"/>
                    <a:pt x="285750" y="285748"/>
                  </a:cubicBezTo>
                  <a:cubicBezTo>
                    <a:pt x="301505" y="285748"/>
                    <a:pt x="314325" y="298568"/>
                    <a:pt x="314325" y="314323"/>
                  </a:cubicBezTo>
                  <a:cubicBezTo>
                    <a:pt x="314325" y="330077"/>
                    <a:pt x="301505" y="342898"/>
                    <a:pt x="285750" y="342898"/>
                  </a:cubicBezTo>
                  <a:cubicBezTo>
                    <a:pt x="269996" y="342898"/>
                    <a:pt x="257175" y="330077"/>
                    <a:pt x="257175" y="314323"/>
                  </a:cubicBezTo>
                  <a:close/>
                  <a:moveTo>
                    <a:pt x="327489" y="361948"/>
                  </a:moveTo>
                  <a:lnTo>
                    <a:pt x="356064" y="419098"/>
                  </a:lnTo>
                  <a:lnTo>
                    <a:pt x="338900" y="419098"/>
                  </a:lnTo>
                  <a:lnTo>
                    <a:pt x="319869" y="385798"/>
                  </a:lnTo>
                  <a:lnTo>
                    <a:pt x="303333" y="395247"/>
                  </a:lnTo>
                  <a:lnTo>
                    <a:pt x="323850" y="431147"/>
                  </a:lnTo>
                  <a:lnTo>
                    <a:pt x="323850" y="447673"/>
                  </a:lnTo>
                  <a:lnTo>
                    <a:pt x="285750" y="447673"/>
                  </a:lnTo>
                  <a:lnTo>
                    <a:pt x="247650" y="447673"/>
                  </a:lnTo>
                  <a:lnTo>
                    <a:pt x="247650" y="431147"/>
                  </a:lnTo>
                  <a:lnTo>
                    <a:pt x="268167" y="395247"/>
                  </a:lnTo>
                  <a:lnTo>
                    <a:pt x="251632" y="385798"/>
                  </a:lnTo>
                  <a:lnTo>
                    <a:pt x="232601" y="419098"/>
                  </a:lnTo>
                  <a:lnTo>
                    <a:pt x="215437" y="419098"/>
                  </a:lnTo>
                  <a:lnTo>
                    <a:pt x="244012" y="361948"/>
                  </a:lnTo>
                  <a:lnTo>
                    <a:pt x="327489" y="361948"/>
                  </a:lnTo>
                  <a:close/>
                  <a:moveTo>
                    <a:pt x="257175" y="466723"/>
                  </a:moveTo>
                  <a:lnTo>
                    <a:pt x="276225" y="466723"/>
                  </a:lnTo>
                  <a:lnTo>
                    <a:pt x="276225" y="552448"/>
                  </a:lnTo>
                  <a:lnTo>
                    <a:pt x="257175" y="552448"/>
                  </a:lnTo>
                  <a:lnTo>
                    <a:pt x="257175" y="466723"/>
                  </a:lnTo>
                  <a:close/>
                  <a:moveTo>
                    <a:pt x="295275" y="552448"/>
                  </a:moveTo>
                  <a:lnTo>
                    <a:pt x="295275" y="466723"/>
                  </a:lnTo>
                  <a:lnTo>
                    <a:pt x="314325" y="466723"/>
                  </a:lnTo>
                  <a:lnTo>
                    <a:pt x="314325" y="552448"/>
                  </a:lnTo>
                  <a:lnTo>
                    <a:pt x="295275" y="552448"/>
                  </a:lnTo>
                  <a:close/>
                  <a:moveTo>
                    <a:pt x="333375" y="552448"/>
                  </a:moveTo>
                  <a:lnTo>
                    <a:pt x="333375" y="466723"/>
                  </a:lnTo>
                  <a:cubicBezTo>
                    <a:pt x="338643" y="466723"/>
                    <a:pt x="342900" y="462455"/>
                    <a:pt x="342900" y="457198"/>
                  </a:cubicBezTo>
                  <a:lnTo>
                    <a:pt x="342900" y="438148"/>
                  </a:lnTo>
                  <a:lnTo>
                    <a:pt x="371475" y="438148"/>
                  </a:lnTo>
                  <a:cubicBezTo>
                    <a:pt x="374780" y="438148"/>
                    <a:pt x="377838" y="436433"/>
                    <a:pt x="379581" y="433633"/>
                  </a:cubicBezTo>
                  <a:cubicBezTo>
                    <a:pt x="381324" y="430823"/>
                    <a:pt x="381476" y="427318"/>
                    <a:pt x="380000" y="424365"/>
                  </a:cubicBezTo>
                  <a:lnTo>
                    <a:pt x="341900" y="348165"/>
                  </a:lnTo>
                  <a:cubicBezTo>
                    <a:pt x="340281" y="344936"/>
                    <a:pt x="336985" y="342898"/>
                    <a:pt x="333375" y="342898"/>
                  </a:cubicBezTo>
                  <a:lnTo>
                    <a:pt x="323603" y="342898"/>
                  </a:lnTo>
                  <a:cubicBezTo>
                    <a:pt x="329651" y="334916"/>
                    <a:pt x="333375" y="325086"/>
                    <a:pt x="333375" y="314323"/>
                  </a:cubicBezTo>
                  <a:cubicBezTo>
                    <a:pt x="333375" y="288062"/>
                    <a:pt x="312011" y="266698"/>
                    <a:pt x="285750" y="266698"/>
                  </a:cubicBezTo>
                  <a:cubicBezTo>
                    <a:pt x="259490" y="266698"/>
                    <a:pt x="238125" y="288062"/>
                    <a:pt x="238125" y="314323"/>
                  </a:cubicBezTo>
                  <a:cubicBezTo>
                    <a:pt x="238125" y="325086"/>
                    <a:pt x="241850" y="334916"/>
                    <a:pt x="247898" y="342898"/>
                  </a:cubicBezTo>
                  <a:lnTo>
                    <a:pt x="238125" y="342898"/>
                  </a:lnTo>
                  <a:cubicBezTo>
                    <a:pt x="234515" y="342898"/>
                    <a:pt x="231220" y="344936"/>
                    <a:pt x="229600" y="348165"/>
                  </a:cubicBezTo>
                  <a:lnTo>
                    <a:pt x="191500" y="424365"/>
                  </a:lnTo>
                  <a:cubicBezTo>
                    <a:pt x="190024" y="427318"/>
                    <a:pt x="190176" y="430823"/>
                    <a:pt x="191919" y="433633"/>
                  </a:cubicBezTo>
                  <a:cubicBezTo>
                    <a:pt x="193663" y="436433"/>
                    <a:pt x="196720" y="438148"/>
                    <a:pt x="200025" y="438148"/>
                  </a:cubicBezTo>
                  <a:lnTo>
                    <a:pt x="228600" y="438148"/>
                  </a:lnTo>
                  <a:lnTo>
                    <a:pt x="228600" y="457198"/>
                  </a:lnTo>
                  <a:cubicBezTo>
                    <a:pt x="228600" y="462455"/>
                    <a:pt x="232858" y="466723"/>
                    <a:pt x="238125" y="466723"/>
                  </a:cubicBezTo>
                  <a:lnTo>
                    <a:pt x="238125" y="552448"/>
                  </a:lnTo>
                  <a:lnTo>
                    <a:pt x="66675" y="552448"/>
                  </a:lnTo>
                  <a:lnTo>
                    <a:pt x="66675" y="219073"/>
                  </a:lnTo>
                  <a:lnTo>
                    <a:pt x="504825" y="219073"/>
                  </a:lnTo>
                  <a:lnTo>
                    <a:pt x="504825" y="552448"/>
                  </a:lnTo>
                  <a:lnTo>
                    <a:pt x="333375" y="552448"/>
                  </a:lnTo>
                  <a:close/>
                  <a:moveTo>
                    <a:pt x="514350" y="200023"/>
                  </a:moveTo>
                  <a:lnTo>
                    <a:pt x="57150" y="200023"/>
                  </a:lnTo>
                  <a:lnTo>
                    <a:pt x="38919" y="200023"/>
                  </a:lnTo>
                  <a:lnTo>
                    <a:pt x="285750" y="21286"/>
                  </a:lnTo>
                  <a:lnTo>
                    <a:pt x="532581" y="200023"/>
                  </a:lnTo>
                  <a:lnTo>
                    <a:pt x="514350" y="20002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5" name="Freeform: Shape 3364">
              <a:extLst>
                <a:ext uri="{FF2B5EF4-FFF2-40B4-BE49-F238E27FC236}">
                  <a16:creationId xmlns:a16="http://schemas.microsoft.com/office/drawing/2014/main" id="{B8587C94-2579-424C-8565-5B8ECD62AB7F}"/>
                </a:ext>
              </a:extLst>
            </p:cNvPr>
            <p:cNvSpPr/>
            <p:nvPr/>
          </p:nvSpPr>
          <p:spPr>
            <a:xfrm>
              <a:off x="4983162" y="2635250"/>
              <a:ext cx="114300" cy="95250"/>
            </a:xfrm>
            <a:custGeom>
              <a:avLst/>
              <a:gdLst>
                <a:gd name="connsiteX0" fmla="*/ 0 w 114300"/>
                <a:gd name="connsiteY0" fmla="*/ 9525 h 95250"/>
                <a:gd name="connsiteX1" fmla="*/ 0 w 114300"/>
                <a:gd name="connsiteY1" fmla="*/ 85725 h 95250"/>
                <a:gd name="connsiteX2" fmla="*/ 9525 w 114300"/>
                <a:gd name="connsiteY2" fmla="*/ 95250 h 95250"/>
                <a:gd name="connsiteX3" fmla="*/ 104775 w 114300"/>
                <a:gd name="connsiteY3" fmla="*/ 95250 h 95250"/>
                <a:gd name="connsiteX4" fmla="*/ 114300 w 114300"/>
                <a:gd name="connsiteY4" fmla="*/ 85725 h 95250"/>
                <a:gd name="connsiteX5" fmla="*/ 114300 w 114300"/>
                <a:gd name="connsiteY5" fmla="*/ 9525 h 95250"/>
                <a:gd name="connsiteX6" fmla="*/ 104775 w 114300"/>
                <a:gd name="connsiteY6" fmla="*/ 0 h 95250"/>
                <a:gd name="connsiteX7" fmla="*/ 9525 w 114300"/>
                <a:gd name="connsiteY7" fmla="*/ 0 h 95250"/>
                <a:gd name="connsiteX8" fmla="*/ 0 w 114300"/>
                <a:gd name="connsiteY8" fmla="*/ 9525 h 95250"/>
                <a:gd name="connsiteX9" fmla="*/ 19050 w 114300"/>
                <a:gd name="connsiteY9" fmla="*/ 57150 h 95250"/>
                <a:gd name="connsiteX10" fmla="*/ 47625 w 114300"/>
                <a:gd name="connsiteY10" fmla="*/ 57150 h 95250"/>
                <a:gd name="connsiteX11" fmla="*/ 47625 w 114300"/>
                <a:gd name="connsiteY11" fmla="*/ 76200 h 95250"/>
                <a:gd name="connsiteX12" fmla="*/ 19050 w 114300"/>
                <a:gd name="connsiteY12" fmla="*/ 76200 h 95250"/>
                <a:gd name="connsiteX13" fmla="*/ 19050 w 114300"/>
                <a:gd name="connsiteY13" fmla="*/ 57150 h 95250"/>
                <a:gd name="connsiteX14" fmla="*/ 66675 w 114300"/>
                <a:gd name="connsiteY14" fmla="*/ 76200 h 95250"/>
                <a:gd name="connsiteX15" fmla="*/ 66675 w 114300"/>
                <a:gd name="connsiteY15" fmla="*/ 57150 h 95250"/>
                <a:gd name="connsiteX16" fmla="*/ 95250 w 114300"/>
                <a:gd name="connsiteY16" fmla="*/ 57150 h 95250"/>
                <a:gd name="connsiteX17" fmla="*/ 95250 w 114300"/>
                <a:gd name="connsiteY17" fmla="*/ 76200 h 95250"/>
                <a:gd name="connsiteX18" fmla="*/ 66675 w 114300"/>
                <a:gd name="connsiteY18" fmla="*/ 76200 h 95250"/>
                <a:gd name="connsiteX19" fmla="*/ 95250 w 114300"/>
                <a:gd name="connsiteY19" fmla="*/ 38100 h 95250"/>
                <a:gd name="connsiteX20" fmla="*/ 66675 w 114300"/>
                <a:gd name="connsiteY20" fmla="*/ 38100 h 95250"/>
                <a:gd name="connsiteX21" fmla="*/ 66675 w 114300"/>
                <a:gd name="connsiteY21" fmla="*/ 19050 h 95250"/>
                <a:gd name="connsiteX22" fmla="*/ 95250 w 114300"/>
                <a:gd name="connsiteY22" fmla="*/ 19050 h 95250"/>
                <a:gd name="connsiteX23" fmla="*/ 95250 w 114300"/>
                <a:gd name="connsiteY23" fmla="*/ 38100 h 95250"/>
                <a:gd name="connsiteX24" fmla="*/ 47625 w 114300"/>
                <a:gd name="connsiteY24" fmla="*/ 19050 h 95250"/>
                <a:gd name="connsiteX25" fmla="*/ 47625 w 114300"/>
                <a:gd name="connsiteY25" fmla="*/ 38100 h 95250"/>
                <a:gd name="connsiteX26" fmla="*/ 19050 w 114300"/>
                <a:gd name="connsiteY26" fmla="*/ 38100 h 95250"/>
                <a:gd name="connsiteX27" fmla="*/ 19050 w 114300"/>
                <a:gd name="connsiteY27" fmla="*/ 19050 h 95250"/>
                <a:gd name="connsiteX28" fmla="*/ 47625 w 114300"/>
                <a:gd name="connsiteY28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4300" h="95250">
                  <a:moveTo>
                    <a:pt x="0" y="9525"/>
                  </a:moveTo>
                  <a:lnTo>
                    <a:pt x="0" y="85725"/>
                  </a:lnTo>
                  <a:cubicBezTo>
                    <a:pt x="0" y="90983"/>
                    <a:pt x="4258" y="95250"/>
                    <a:pt x="9525" y="95250"/>
                  </a:cubicBezTo>
                  <a:lnTo>
                    <a:pt x="104775" y="95250"/>
                  </a:lnTo>
                  <a:cubicBezTo>
                    <a:pt x="110042" y="95250"/>
                    <a:pt x="114300" y="90983"/>
                    <a:pt x="114300" y="85725"/>
                  </a:cubicBezTo>
                  <a:lnTo>
                    <a:pt x="114300" y="9525"/>
                  </a:lnTo>
                  <a:cubicBezTo>
                    <a:pt x="114300" y="4267"/>
                    <a:pt x="110042" y="0"/>
                    <a:pt x="104775" y="0"/>
                  </a:cubicBezTo>
                  <a:lnTo>
                    <a:pt x="9525" y="0"/>
                  </a:lnTo>
                  <a:cubicBezTo>
                    <a:pt x="4258" y="0"/>
                    <a:pt x="0" y="4267"/>
                    <a:pt x="0" y="9525"/>
                  </a:cubicBezTo>
                  <a:close/>
                  <a:moveTo>
                    <a:pt x="19050" y="57150"/>
                  </a:moveTo>
                  <a:lnTo>
                    <a:pt x="47625" y="57150"/>
                  </a:lnTo>
                  <a:lnTo>
                    <a:pt x="47625" y="76200"/>
                  </a:lnTo>
                  <a:lnTo>
                    <a:pt x="19050" y="76200"/>
                  </a:lnTo>
                  <a:lnTo>
                    <a:pt x="19050" y="57150"/>
                  </a:lnTo>
                  <a:close/>
                  <a:moveTo>
                    <a:pt x="66675" y="76200"/>
                  </a:moveTo>
                  <a:lnTo>
                    <a:pt x="66675" y="57150"/>
                  </a:lnTo>
                  <a:lnTo>
                    <a:pt x="95250" y="57150"/>
                  </a:lnTo>
                  <a:lnTo>
                    <a:pt x="95250" y="76200"/>
                  </a:lnTo>
                  <a:lnTo>
                    <a:pt x="66675" y="76200"/>
                  </a:lnTo>
                  <a:close/>
                  <a:moveTo>
                    <a:pt x="95250" y="38100"/>
                  </a:moveTo>
                  <a:lnTo>
                    <a:pt x="66675" y="38100"/>
                  </a:lnTo>
                  <a:lnTo>
                    <a:pt x="66675" y="19050"/>
                  </a:lnTo>
                  <a:lnTo>
                    <a:pt x="95250" y="19050"/>
                  </a:lnTo>
                  <a:lnTo>
                    <a:pt x="95250" y="38100"/>
                  </a:lnTo>
                  <a:close/>
                  <a:moveTo>
                    <a:pt x="47625" y="19050"/>
                  </a:moveTo>
                  <a:lnTo>
                    <a:pt x="47625" y="38100"/>
                  </a:lnTo>
                  <a:lnTo>
                    <a:pt x="19050" y="38100"/>
                  </a:lnTo>
                  <a:lnTo>
                    <a:pt x="19050" y="19050"/>
                  </a:lnTo>
                  <a:lnTo>
                    <a:pt x="47625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366" name="Graphic 1513">
            <a:extLst>
              <a:ext uri="{FF2B5EF4-FFF2-40B4-BE49-F238E27FC236}">
                <a16:creationId xmlns:a16="http://schemas.microsoft.com/office/drawing/2014/main" id="{BE19B193-DE51-415F-98C2-D337812C1FC6}"/>
              </a:ext>
            </a:extLst>
          </p:cNvPr>
          <p:cNvGrpSpPr/>
          <p:nvPr/>
        </p:nvGrpSpPr>
        <p:grpSpPr>
          <a:xfrm>
            <a:off x="1420684" y="3280500"/>
            <a:ext cx="720000" cy="720000"/>
            <a:chOff x="4735512" y="2530475"/>
            <a:chExt cx="609600" cy="609600"/>
          </a:xfrm>
        </p:grpSpPr>
        <p:sp>
          <p:nvSpPr>
            <p:cNvPr id="3367" name="Freeform: Shape 3366">
              <a:extLst>
                <a:ext uri="{FF2B5EF4-FFF2-40B4-BE49-F238E27FC236}">
                  <a16:creationId xmlns:a16="http://schemas.microsoft.com/office/drawing/2014/main" id="{FEEA41B4-6B71-4514-8A91-7A6C8FF0263E}"/>
                </a:ext>
              </a:extLst>
            </p:cNvPr>
            <p:cNvSpPr/>
            <p:nvPr/>
          </p:nvSpPr>
          <p:spPr>
            <a:xfrm>
              <a:off x="4859337" y="2930525"/>
              <a:ext cx="323850" cy="180975"/>
            </a:xfrm>
            <a:custGeom>
              <a:avLst/>
              <a:gdLst>
                <a:gd name="connsiteX0" fmla="*/ 266700 w 323850"/>
                <a:gd name="connsiteY0" fmla="*/ 0 h 180975"/>
                <a:gd name="connsiteX1" fmla="*/ 247650 w 323850"/>
                <a:gd name="connsiteY1" fmla="*/ 0 h 180975"/>
                <a:gd name="connsiteX2" fmla="*/ 76200 w 323850"/>
                <a:gd name="connsiteY2" fmla="*/ 0 h 180975"/>
                <a:gd name="connsiteX3" fmla="*/ 57150 w 323850"/>
                <a:gd name="connsiteY3" fmla="*/ 0 h 180975"/>
                <a:gd name="connsiteX4" fmla="*/ 0 w 323850"/>
                <a:gd name="connsiteY4" fmla="*/ 57150 h 180975"/>
                <a:gd name="connsiteX5" fmla="*/ 0 w 323850"/>
                <a:gd name="connsiteY5" fmla="*/ 180975 h 180975"/>
                <a:gd name="connsiteX6" fmla="*/ 323850 w 323850"/>
                <a:gd name="connsiteY6" fmla="*/ 180975 h 180975"/>
                <a:gd name="connsiteX7" fmla="*/ 323850 w 323850"/>
                <a:gd name="connsiteY7" fmla="*/ 57150 h 180975"/>
                <a:gd name="connsiteX8" fmla="*/ 266700 w 323850"/>
                <a:gd name="connsiteY8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3850" h="180975">
                  <a:moveTo>
                    <a:pt x="266700" y="0"/>
                  </a:moveTo>
                  <a:lnTo>
                    <a:pt x="247650" y="0"/>
                  </a:lnTo>
                  <a:lnTo>
                    <a:pt x="76200" y="0"/>
                  </a:lnTo>
                  <a:lnTo>
                    <a:pt x="57150" y="0"/>
                  </a:lnTo>
                  <a:cubicBezTo>
                    <a:pt x="25584" y="0"/>
                    <a:pt x="0" y="25584"/>
                    <a:pt x="0" y="57150"/>
                  </a:cubicBezTo>
                  <a:lnTo>
                    <a:pt x="0" y="180975"/>
                  </a:lnTo>
                  <a:lnTo>
                    <a:pt x="323850" y="180975"/>
                  </a:lnTo>
                  <a:lnTo>
                    <a:pt x="323850" y="57150"/>
                  </a:lnTo>
                  <a:cubicBezTo>
                    <a:pt x="323850" y="25584"/>
                    <a:pt x="298266" y="0"/>
                    <a:pt x="266700" y="0"/>
                  </a:cubicBezTo>
                  <a:close/>
                </a:path>
              </a:pathLst>
            </a:custGeom>
            <a:solidFill>
              <a:srgbClr val="FFC8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8" name="Freeform: Shape 3367">
              <a:extLst>
                <a:ext uri="{FF2B5EF4-FFF2-40B4-BE49-F238E27FC236}">
                  <a16:creationId xmlns:a16="http://schemas.microsoft.com/office/drawing/2014/main" id="{F36D7329-4EDF-43C7-B8F4-E89CD357071D}"/>
                </a:ext>
              </a:extLst>
            </p:cNvPr>
            <p:cNvSpPr/>
            <p:nvPr/>
          </p:nvSpPr>
          <p:spPr>
            <a:xfrm>
              <a:off x="4859337" y="2930525"/>
              <a:ext cx="323850" cy="85725"/>
            </a:xfrm>
            <a:custGeom>
              <a:avLst/>
              <a:gdLst>
                <a:gd name="connsiteX0" fmla="*/ 266700 w 323850"/>
                <a:gd name="connsiteY0" fmla="*/ 0 h 85725"/>
                <a:gd name="connsiteX1" fmla="*/ 247650 w 323850"/>
                <a:gd name="connsiteY1" fmla="*/ 0 h 85725"/>
                <a:gd name="connsiteX2" fmla="*/ 76200 w 323850"/>
                <a:gd name="connsiteY2" fmla="*/ 0 h 85725"/>
                <a:gd name="connsiteX3" fmla="*/ 57150 w 323850"/>
                <a:gd name="connsiteY3" fmla="*/ 0 h 85725"/>
                <a:gd name="connsiteX4" fmla="*/ 0 w 323850"/>
                <a:gd name="connsiteY4" fmla="*/ 57150 h 85725"/>
                <a:gd name="connsiteX5" fmla="*/ 0 w 323850"/>
                <a:gd name="connsiteY5" fmla="*/ 85725 h 85725"/>
                <a:gd name="connsiteX6" fmla="*/ 57150 w 323850"/>
                <a:gd name="connsiteY6" fmla="*/ 28575 h 85725"/>
                <a:gd name="connsiteX7" fmla="*/ 76200 w 323850"/>
                <a:gd name="connsiteY7" fmla="*/ 28575 h 85725"/>
                <a:gd name="connsiteX8" fmla="*/ 247650 w 323850"/>
                <a:gd name="connsiteY8" fmla="*/ 28575 h 85725"/>
                <a:gd name="connsiteX9" fmla="*/ 266700 w 323850"/>
                <a:gd name="connsiteY9" fmla="*/ 28575 h 85725"/>
                <a:gd name="connsiteX10" fmla="*/ 323850 w 323850"/>
                <a:gd name="connsiteY10" fmla="*/ 85725 h 85725"/>
                <a:gd name="connsiteX11" fmla="*/ 323850 w 323850"/>
                <a:gd name="connsiteY11" fmla="*/ 57150 h 85725"/>
                <a:gd name="connsiteX12" fmla="*/ 266700 w 323850"/>
                <a:gd name="connsiteY12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85725">
                  <a:moveTo>
                    <a:pt x="266700" y="0"/>
                  </a:moveTo>
                  <a:lnTo>
                    <a:pt x="247650" y="0"/>
                  </a:lnTo>
                  <a:lnTo>
                    <a:pt x="76200" y="0"/>
                  </a:lnTo>
                  <a:lnTo>
                    <a:pt x="57150" y="0"/>
                  </a:lnTo>
                  <a:cubicBezTo>
                    <a:pt x="25584" y="0"/>
                    <a:pt x="0" y="25584"/>
                    <a:pt x="0" y="57150"/>
                  </a:cubicBezTo>
                  <a:lnTo>
                    <a:pt x="0" y="85725"/>
                  </a:lnTo>
                  <a:cubicBezTo>
                    <a:pt x="0" y="54159"/>
                    <a:pt x="25584" y="28575"/>
                    <a:pt x="57150" y="28575"/>
                  </a:cubicBezTo>
                  <a:lnTo>
                    <a:pt x="76200" y="28575"/>
                  </a:lnTo>
                  <a:lnTo>
                    <a:pt x="247650" y="28575"/>
                  </a:lnTo>
                  <a:lnTo>
                    <a:pt x="266700" y="28575"/>
                  </a:lnTo>
                  <a:cubicBezTo>
                    <a:pt x="298266" y="28575"/>
                    <a:pt x="323850" y="54159"/>
                    <a:pt x="323850" y="85725"/>
                  </a:cubicBezTo>
                  <a:lnTo>
                    <a:pt x="323850" y="57150"/>
                  </a:lnTo>
                  <a:cubicBezTo>
                    <a:pt x="323850" y="25584"/>
                    <a:pt x="298266" y="0"/>
                    <a:pt x="266700" y="0"/>
                  </a:cubicBezTo>
                  <a:close/>
                </a:path>
              </a:pathLst>
            </a:custGeom>
            <a:solidFill>
              <a:srgbClr val="FFD6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69" name="Freeform: Shape 3368">
              <a:extLst>
                <a:ext uri="{FF2B5EF4-FFF2-40B4-BE49-F238E27FC236}">
                  <a16:creationId xmlns:a16="http://schemas.microsoft.com/office/drawing/2014/main" id="{40F310D4-7C13-498D-80EE-F9EA94FD4E4F}"/>
                </a:ext>
              </a:extLst>
            </p:cNvPr>
            <p:cNvSpPr/>
            <p:nvPr/>
          </p:nvSpPr>
          <p:spPr>
            <a:xfrm>
              <a:off x="4973637" y="2880433"/>
              <a:ext cx="95250" cy="95250"/>
            </a:xfrm>
            <a:custGeom>
              <a:avLst/>
              <a:gdLst>
                <a:gd name="connsiteX0" fmla="*/ 49587 w 95250"/>
                <a:gd name="connsiteY0" fmla="*/ 11973 h 95250"/>
                <a:gd name="connsiteX1" fmla="*/ 0 w 95250"/>
                <a:gd name="connsiteY1" fmla="*/ 419 h 95250"/>
                <a:gd name="connsiteX2" fmla="*/ 0 w 95250"/>
                <a:gd name="connsiteY2" fmla="*/ 40567 h 95250"/>
                <a:gd name="connsiteX3" fmla="*/ 47625 w 95250"/>
                <a:gd name="connsiteY3" fmla="*/ 97717 h 95250"/>
                <a:gd name="connsiteX4" fmla="*/ 95250 w 95250"/>
                <a:gd name="connsiteY4" fmla="*/ 40567 h 95250"/>
                <a:gd name="connsiteX5" fmla="*/ 95250 w 95250"/>
                <a:gd name="connsiteY5" fmla="*/ 0 h 95250"/>
                <a:gd name="connsiteX6" fmla="*/ 49587 w 95250"/>
                <a:gd name="connsiteY6" fmla="*/ 11973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95250">
                  <a:moveTo>
                    <a:pt x="49587" y="11973"/>
                  </a:moveTo>
                  <a:cubicBezTo>
                    <a:pt x="31680" y="12297"/>
                    <a:pt x="14840" y="8030"/>
                    <a:pt x="0" y="419"/>
                  </a:cubicBezTo>
                  <a:lnTo>
                    <a:pt x="0" y="40567"/>
                  </a:lnTo>
                  <a:lnTo>
                    <a:pt x="47625" y="97717"/>
                  </a:lnTo>
                  <a:lnTo>
                    <a:pt x="95250" y="40567"/>
                  </a:lnTo>
                  <a:lnTo>
                    <a:pt x="95250" y="0"/>
                  </a:lnTo>
                  <a:cubicBezTo>
                    <a:pt x="81563" y="7315"/>
                    <a:pt x="66123" y="11668"/>
                    <a:pt x="49587" y="11973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0" name="Freeform: Shape 3369">
              <a:extLst>
                <a:ext uri="{FF2B5EF4-FFF2-40B4-BE49-F238E27FC236}">
                  <a16:creationId xmlns:a16="http://schemas.microsoft.com/office/drawing/2014/main" id="{A50A68FD-4D93-47E3-950D-150B47B82649}"/>
                </a:ext>
              </a:extLst>
            </p:cNvPr>
            <p:cNvSpPr/>
            <p:nvPr/>
          </p:nvSpPr>
          <p:spPr>
            <a:xfrm>
              <a:off x="4916487" y="2654300"/>
              <a:ext cx="209550" cy="228600"/>
            </a:xfrm>
            <a:custGeom>
              <a:avLst/>
              <a:gdLst>
                <a:gd name="connsiteX0" fmla="*/ 0 w 209550"/>
                <a:gd name="connsiteY0" fmla="*/ 0 h 228600"/>
                <a:gd name="connsiteX1" fmla="*/ 0 w 209550"/>
                <a:gd name="connsiteY1" fmla="*/ 133350 h 228600"/>
                <a:gd name="connsiteX2" fmla="*/ 106737 w 209550"/>
                <a:gd name="connsiteY2" fmla="*/ 238106 h 228600"/>
                <a:gd name="connsiteX3" fmla="*/ 209550 w 209550"/>
                <a:gd name="connsiteY3" fmla="*/ 129873 h 228600"/>
                <a:gd name="connsiteX4" fmla="*/ 209550 w 209550"/>
                <a:gd name="connsiteY4" fmla="*/ 0 h 228600"/>
                <a:gd name="connsiteX5" fmla="*/ 0 w 209550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28600">
                  <a:moveTo>
                    <a:pt x="0" y="0"/>
                  </a:moveTo>
                  <a:lnTo>
                    <a:pt x="0" y="133350"/>
                  </a:lnTo>
                  <a:cubicBezTo>
                    <a:pt x="0" y="191872"/>
                    <a:pt x="47977" y="239182"/>
                    <a:pt x="106737" y="238106"/>
                  </a:cubicBezTo>
                  <a:cubicBezTo>
                    <a:pt x="164421" y="237049"/>
                    <a:pt x="209550" y="187566"/>
                    <a:pt x="209550" y="129873"/>
                  </a:cubicBezTo>
                  <a:lnTo>
                    <a:pt x="2095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1" name="Freeform: Shape 3370">
              <a:extLst>
                <a:ext uri="{FF2B5EF4-FFF2-40B4-BE49-F238E27FC236}">
                  <a16:creationId xmlns:a16="http://schemas.microsoft.com/office/drawing/2014/main" id="{FBE5CC96-309E-4297-A089-C57EEC551573}"/>
                </a:ext>
              </a:extLst>
            </p:cNvPr>
            <p:cNvSpPr/>
            <p:nvPr/>
          </p:nvSpPr>
          <p:spPr>
            <a:xfrm>
              <a:off x="5059362" y="2559050"/>
              <a:ext cx="180975" cy="333375"/>
            </a:xfrm>
            <a:custGeom>
              <a:avLst/>
              <a:gdLst>
                <a:gd name="connsiteX0" fmla="*/ 133350 w 180975"/>
                <a:gd name="connsiteY0" fmla="*/ 149581 h 333375"/>
                <a:gd name="connsiteX1" fmla="*/ 133350 w 180975"/>
                <a:gd name="connsiteY1" fmla="*/ 76200 h 333375"/>
                <a:gd name="connsiteX2" fmla="*/ 57150 w 180975"/>
                <a:gd name="connsiteY2" fmla="*/ 0 h 333375"/>
                <a:gd name="connsiteX3" fmla="*/ 0 w 180975"/>
                <a:gd name="connsiteY3" fmla="*/ 25803 h 333375"/>
                <a:gd name="connsiteX4" fmla="*/ 73562 w 180975"/>
                <a:gd name="connsiteY4" fmla="*/ 238125 h 333375"/>
                <a:gd name="connsiteX5" fmla="*/ 147466 w 180975"/>
                <a:gd name="connsiteY5" fmla="*/ 309001 h 333375"/>
                <a:gd name="connsiteX6" fmla="*/ 180975 w 180975"/>
                <a:gd name="connsiteY6" fmla="*/ 333375 h 333375"/>
                <a:gd name="connsiteX7" fmla="*/ 133350 w 180975"/>
                <a:gd name="connsiteY7" fmla="*/ 14958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975" h="333375">
                  <a:moveTo>
                    <a:pt x="133350" y="149581"/>
                  </a:moveTo>
                  <a:lnTo>
                    <a:pt x="133350" y="76200"/>
                  </a:lnTo>
                  <a:cubicBezTo>
                    <a:pt x="133350" y="34119"/>
                    <a:pt x="99231" y="0"/>
                    <a:pt x="57150" y="0"/>
                  </a:cubicBezTo>
                  <a:cubicBezTo>
                    <a:pt x="34385" y="0"/>
                    <a:pt x="13954" y="9982"/>
                    <a:pt x="0" y="25803"/>
                  </a:cubicBezTo>
                  <a:lnTo>
                    <a:pt x="73562" y="238125"/>
                  </a:lnTo>
                  <a:cubicBezTo>
                    <a:pt x="94802" y="264909"/>
                    <a:pt x="119644" y="288769"/>
                    <a:pt x="147466" y="309001"/>
                  </a:cubicBezTo>
                  <a:lnTo>
                    <a:pt x="180975" y="333375"/>
                  </a:lnTo>
                  <a:cubicBezTo>
                    <a:pt x="149743" y="277149"/>
                    <a:pt x="133350" y="213903"/>
                    <a:pt x="133350" y="149581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2" name="Freeform: Shape 3371">
              <a:extLst>
                <a:ext uri="{FF2B5EF4-FFF2-40B4-BE49-F238E27FC236}">
                  <a16:creationId xmlns:a16="http://schemas.microsoft.com/office/drawing/2014/main" id="{2E96B3DB-285F-4BFE-865D-D80781E826F3}"/>
                </a:ext>
              </a:extLst>
            </p:cNvPr>
            <p:cNvSpPr/>
            <p:nvPr/>
          </p:nvSpPr>
          <p:spPr>
            <a:xfrm>
              <a:off x="4897437" y="2578100"/>
              <a:ext cx="247650" cy="171450"/>
            </a:xfrm>
            <a:custGeom>
              <a:avLst/>
              <a:gdLst>
                <a:gd name="connsiteX0" fmla="*/ 123825 w 247650"/>
                <a:gd name="connsiteY0" fmla="*/ 0 h 171450"/>
                <a:gd name="connsiteX1" fmla="*/ 0 w 247650"/>
                <a:gd name="connsiteY1" fmla="*/ 123825 h 171450"/>
                <a:gd name="connsiteX2" fmla="*/ 0 w 247650"/>
                <a:gd name="connsiteY2" fmla="*/ 171450 h 171450"/>
                <a:gd name="connsiteX3" fmla="*/ 19050 w 247650"/>
                <a:gd name="connsiteY3" fmla="*/ 171450 h 171450"/>
                <a:gd name="connsiteX4" fmla="*/ 43291 w 247650"/>
                <a:gd name="connsiteY4" fmla="*/ 94926 h 171450"/>
                <a:gd name="connsiteX5" fmla="*/ 123825 w 247650"/>
                <a:gd name="connsiteY5" fmla="*/ 57150 h 171450"/>
                <a:gd name="connsiteX6" fmla="*/ 228600 w 247650"/>
                <a:gd name="connsiteY6" fmla="*/ 161830 h 171450"/>
                <a:gd name="connsiteX7" fmla="*/ 228600 w 247650"/>
                <a:gd name="connsiteY7" fmla="*/ 171450 h 171450"/>
                <a:gd name="connsiteX8" fmla="*/ 247650 w 247650"/>
                <a:gd name="connsiteY8" fmla="*/ 171450 h 171450"/>
                <a:gd name="connsiteX9" fmla="*/ 247650 w 247650"/>
                <a:gd name="connsiteY9" fmla="*/ 123825 h 171450"/>
                <a:gd name="connsiteX10" fmla="*/ 123825 w 247650"/>
                <a:gd name="connsiteY10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650" h="171450">
                  <a:moveTo>
                    <a:pt x="123825" y="0"/>
                  </a:moveTo>
                  <a:cubicBezTo>
                    <a:pt x="55435" y="0"/>
                    <a:pt x="0" y="55435"/>
                    <a:pt x="0" y="123825"/>
                  </a:cubicBezTo>
                  <a:lnTo>
                    <a:pt x="0" y="171450"/>
                  </a:lnTo>
                  <a:lnTo>
                    <a:pt x="19050" y="171450"/>
                  </a:lnTo>
                  <a:cubicBezTo>
                    <a:pt x="19050" y="142951"/>
                    <a:pt x="28061" y="116605"/>
                    <a:pt x="43291" y="94926"/>
                  </a:cubicBezTo>
                  <a:cubicBezTo>
                    <a:pt x="62513" y="71857"/>
                    <a:pt x="91450" y="57150"/>
                    <a:pt x="123825" y="57150"/>
                  </a:cubicBezTo>
                  <a:cubicBezTo>
                    <a:pt x="181661" y="57150"/>
                    <a:pt x="228543" y="104013"/>
                    <a:pt x="228600" y="161830"/>
                  </a:cubicBezTo>
                  <a:lnTo>
                    <a:pt x="228600" y="171450"/>
                  </a:lnTo>
                  <a:lnTo>
                    <a:pt x="247650" y="171450"/>
                  </a:lnTo>
                  <a:lnTo>
                    <a:pt x="247650" y="123825"/>
                  </a:lnTo>
                  <a:cubicBezTo>
                    <a:pt x="247650" y="55435"/>
                    <a:pt x="192215" y="0"/>
                    <a:pt x="123825" y="0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3" name="Freeform: Shape 3372">
              <a:extLst>
                <a:ext uri="{FF2B5EF4-FFF2-40B4-BE49-F238E27FC236}">
                  <a16:creationId xmlns:a16="http://schemas.microsoft.com/office/drawing/2014/main" id="{9C3C451F-FB3C-4D7C-A4E3-C012BFCBCAF5}"/>
                </a:ext>
              </a:extLst>
            </p:cNvPr>
            <p:cNvSpPr/>
            <p:nvPr/>
          </p:nvSpPr>
          <p:spPr>
            <a:xfrm>
              <a:off x="4954587" y="2816225"/>
              <a:ext cx="133350" cy="66675"/>
            </a:xfrm>
            <a:custGeom>
              <a:avLst/>
              <a:gdLst>
                <a:gd name="connsiteX0" fmla="*/ 0 w 133350"/>
                <a:gd name="connsiteY0" fmla="*/ 0 h 66675"/>
                <a:gd name="connsiteX1" fmla="*/ 0 w 133350"/>
                <a:gd name="connsiteY1" fmla="*/ 52187 h 66675"/>
                <a:gd name="connsiteX2" fmla="*/ 68637 w 133350"/>
                <a:gd name="connsiteY2" fmla="*/ 76181 h 66675"/>
                <a:gd name="connsiteX3" fmla="*/ 133350 w 133350"/>
                <a:gd name="connsiteY3" fmla="*/ 51216 h 66675"/>
                <a:gd name="connsiteX4" fmla="*/ 133350 w 133350"/>
                <a:gd name="connsiteY4" fmla="*/ 0 h 66675"/>
                <a:gd name="connsiteX5" fmla="*/ 0 w 133350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66675">
                  <a:moveTo>
                    <a:pt x="0" y="0"/>
                  </a:moveTo>
                  <a:lnTo>
                    <a:pt x="0" y="52187"/>
                  </a:lnTo>
                  <a:cubicBezTo>
                    <a:pt x="18583" y="67551"/>
                    <a:pt x="42529" y="76657"/>
                    <a:pt x="68637" y="76181"/>
                  </a:cubicBezTo>
                  <a:cubicBezTo>
                    <a:pt x="93393" y="75724"/>
                    <a:pt x="115814" y="66342"/>
                    <a:pt x="133350" y="51216"/>
                  </a:cubicBezTo>
                  <a:lnTo>
                    <a:pt x="1333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4" name="Freeform: Shape 3373">
              <a:extLst>
                <a:ext uri="{FF2B5EF4-FFF2-40B4-BE49-F238E27FC236}">
                  <a16:creationId xmlns:a16="http://schemas.microsoft.com/office/drawing/2014/main" id="{9E92154F-92FE-4939-8D31-0B417DDC4A94}"/>
                </a:ext>
              </a:extLst>
            </p:cNvPr>
            <p:cNvSpPr/>
            <p:nvPr/>
          </p:nvSpPr>
          <p:spPr>
            <a:xfrm>
              <a:off x="4936042" y="2903655"/>
              <a:ext cx="76200" cy="114300"/>
            </a:xfrm>
            <a:custGeom>
              <a:avLst/>
              <a:gdLst>
                <a:gd name="connsiteX0" fmla="*/ 37595 w 76200"/>
                <a:gd name="connsiteY0" fmla="*/ 0 h 114300"/>
                <a:gd name="connsiteX1" fmla="*/ 0 w 76200"/>
                <a:gd name="connsiteY1" fmla="*/ 27346 h 114300"/>
                <a:gd name="connsiteX2" fmla="*/ 28070 w 76200"/>
                <a:gd name="connsiteY2" fmla="*/ 114300 h 114300"/>
                <a:gd name="connsiteX3" fmla="*/ 85220 w 76200"/>
                <a:gd name="connsiteY3" fmla="*/ 76200 h 114300"/>
                <a:gd name="connsiteX4" fmla="*/ 37595 w 76200"/>
                <a:gd name="connsiteY4" fmla="*/ 19050 h 114300"/>
                <a:gd name="connsiteX5" fmla="*/ 37595 w 76200"/>
                <a:gd name="connsiteY5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4300">
                  <a:moveTo>
                    <a:pt x="37595" y="0"/>
                  </a:moveTo>
                  <a:lnTo>
                    <a:pt x="0" y="27346"/>
                  </a:lnTo>
                  <a:cubicBezTo>
                    <a:pt x="0" y="27346"/>
                    <a:pt x="9030" y="85725"/>
                    <a:pt x="28070" y="114300"/>
                  </a:cubicBezTo>
                  <a:lnTo>
                    <a:pt x="85220" y="76200"/>
                  </a:lnTo>
                  <a:lnTo>
                    <a:pt x="37595" y="19050"/>
                  </a:lnTo>
                  <a:lnTo>
                    <a:pt x="37595" y="0"/>
                  </a:lnTo>
                  <a:close/>
                </a:path>
              </a:pathLst>
            </a:custGeom>
            <a:solidFill>
              <a:srgbClr val="FF9C2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5" name="Freeform: Shape 3374">
              <a:extLst>
                <a:ext uri="{FF2B5EF4-FFF2-40B4-BE49-F238E27FC236}">
                  <a16:creationId xmlns:a16="http://schemas.microsoft.com/office/drawing/2014/main" id="{540A2091-44BB-496F-BB56-88112AD88802}"/>
                </a:ext>
              </a:extLst>
            </p:cNvPr>
            <p:cNvSpPr/>
            <p:nvPr/>
          </p:nvSpPr>
          <p:spPr>
            <a:xfrm>
              <a:off x="5021262" y="2903645"/>
              <a:ext cx="85725" cy="114300"/>
            </a:xfrm>
            <a:custGeom>
              <a:avLst/>
              <a:gdLst>
                <a:gd name="connsiteX0" fmla="*/ 85725 w 85725"/>
                <a:gd name="connsiteY0" fmla="*/ 27727 h 114300"/>
                <a:gd name="connsiteX1" fmla="*/ 47625 w 85725"/>
                <a:gd name="connsiteY1" fmla="*/ 0 h 114300"/>
                <a:gd name="connsiteX2" fmla="*/ 47625 w 85725"/>
                <a:gd name="connsiteY2" fmla="*/ 19050 h 114300"/>
                <a:gd name="connsiteX3" fmla="*/ 0 w 85725"/>
                <a:gd name="connsiteY3" fmla="*/ 76200 h 114300"/>
                <a:gd name="connsiteX4" fmla="*/ 57150 w 85725"/>
                <a:gd name="connsiteY4" fmla="*/ 114300 h 114300"/>
                <a:gd name="connsiteX5" fmla="*/ 85725 w 85725"/>
                <a:gd name="connsiteY5" fmla="*/ 2772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114300">
                  <a:moveTo>
                    <a:pt x="85725" y="27727"/>
                  </a:moveTo>
                  <a:lnTo>
                    <a:pt x="47625" y="0"/>
                  </a:lnTo>
                  <a:lnTo>
                    <a:pt x="47625" y="19050"/>
                  </a:lnTo>
                  <a:lnTo>
                    <a:pt x="0" y="76200"/>
                  </a:lnTo>
                  <a:lnTo>
                    <a:pt x="57150" y="114300"/>
                  </a:lnTo>
                  <a:cubicBezTo>
                    <a:pt x="76200" y="85735"/>
                    <a:pt x="85725" y="27727"/>
                    <a:pt x="85725" y="27727"/>
                  </a:cubicBezTo>
                  <a:close/>
                </a:path>
              </a:pathLst>
            </a:custGeom>
            <a:solidFill>
              <a:srgbClr val="FF9C2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6" name="Freeform: Shape 3375">
              <a:extLst>
                <a:ext uri="{FF2B5EF4-FFF2-40B4-BE49-F238E27FC236}">
                  <a16:creationId xmlns:a16="http://schemas.microsoft.com/office/drawing/2014/main" id="{F1D97214-2493-4E96-9FFD-A9123196FB5F}"/>
                </a:ext>
              </a:extLst>
            </p:cNvPr>
            <p:cNvSpPr/>
            <p:nvPr/>
          </p:nvSpPr>
          <p:spPr>
            <a:xfrm>
              <a:off x="5059362" y="27686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7" name="Freeform: Shape 3376">
              <a:extLst>
                <a:ext uri="{FF2B5EF4-FFF2-40B4-BE49-F238E27FC236}">
                  <a16:creationId xmlns:a16="http://schemas.microsoft.com/office/drawing/2014/main" id="{D57E4A33-C20D-4B11-9203-78DD7E7C20C6}"/>
                </a:ext>
              </a:extLst>
            </p:cNvPr>
            <p:cNvSpPr/>
            <p:nvPr/>
          </p:nvSpPr>
          <p:spPr>
            <a:xfrm>
              <a:off x="4964112" y="27686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8" name="Freeform: Shape 3377">
              <a:extLst>
                <a:ext uri="{FF2B5EF4-FFF2-40B4-BE49-F238E27FC236}">
                  <a16:creationId xmlns:a16="http://schemas.microsoft.com/office/drawing/2014/main" id="{CD76D6B9-BC95-412F-9F7D-BD49D1BE817E}"/>
                </a:ext>
              </a:extLst>
            </p:cNvPr>
            <p:cNvSpPr/>
            <p:nvPr/>
          </p:nvSpPr>
          <p:spPr>
            <a:xfrm>
              <a:off x="4916487" y="2635250"/>
              <a:ext cx="200025" cy="114300"/>
            </a:xfrm>
            <a:custGeom>
              <a:avLst/>
              <a:gdLst>
                <a:gd name="connsiteX0" fmla="*/ 137036 w 200025"/>
                <a:gd name="connsiteY0" fmla="*/ 19993 h 114300"/>
                <a:gd name="connsiteX1" fmla="*/ 209540 w 200025"/>
                <a:gd name="connsiteY1" fmla="*/ 104680 h 114300"/>
                <a:gd name="connsiteX2" fmla="*/ 104775 w 200025"/>
                <a:gd name="connsiteY2" fmla="*/ 0 h 114300"/>
                <a:gd name="connsiteX3" fmla="*/ 24241 w 200025"/>
                <a:gd name="connsiteY3" fmla="*/ 37776 h 114300"/>
                <a:gd name="connsiteX4" fmla="*/ 0 w 200025"/>
                <a:gd name="connsiteY4" fmla="*/ 114300 h 114300"/>
                <a:gd name="connsiteX5" fmla="*/ 9525 w 200025"/>
                <a:gd name="connsiteY5" fmla="*/ 114300 h 114300"/>
                <a:gd name="connsiteX6" fmla="*/ 137036 w 200025"/>
                <a:gd name="connsiteY6" fmla="*/ 1999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114300">
                  <a:moveTo>
                    <a:pt x="137036" y="19993"/>
                  </a:moveTo>
                  <a:cubicBezTo>
                    <a:pt x="146447" y="58379"/>
                    <a:pt x="173726" y="89687"/>
                    <a:pt x="209540" y="104680"/>
                  </a:cubicBezTo>
                  <a:cubicBezTo>
                    <a:pt x="209493" y="46863"/>
                    <a:pt x="162611" y="0"/>
                    <a:pt x="104775" y="0"/>
                  </a:cubicBezTo>
                  <a:cubicBezTo>
                    <a:pt x="72400" y="0"/>
                    <a:pt x="43463" y="14707"/>
                    <a:pt x="24241" y="37776"/>
                  </a:cubicBezTo>
                  <a:cubicBezTo>
                    <a:pt x="9011" y="59455"/>
                    <a:pt x="0" y="85801"/>
                    <a:pt x="0" y="114300"/>
                  </a:cubicBezTo>
                  <a:lnTo>
                    <a:pt x="9525" y="114300"/>
                  </a:lnTo>
                  <a:cubicBezTo>
                    <a:pt x="69580" y="114300"/>
                    <a:pt x="120339" y="74581"/>
                    <a:pt x="137036" y="19993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79" name="Freeform: Shape 3378">
              <a:extLst>
                <a:ext uri="{FF2B5EF4-FFF2-40B4-BE49-F238E27FC236}">
                  <a16:creationId xmlns:a16="http://schemas.microsoft.com/office/drawing/2014/main" id="{A155DD92-8F9B-4A10-8D14-FD44180856BA}"/>
                </a:ext>
              </a:extLst>
            </p:cNvPr>
            <p:cNvSpPr/>
            <p:nvPr/>
          </p:nvSpPr>
          <p:spPr>
            <a:xfrm>
              <a:off x="4878387" y="2749550"/>
              <a:ext cx="38100" cy="47625"/>
            </a:xfrm>
            <a:custGeom>
              <a:avLst/>
              <a:gdLst>
                <a:gd name="connsiteX0" fmla="*/ 38100 w 38100"/>
                <a:gd name="connsiteY0" fmla="*/ 0 h 47625"/>
                <a:gd name="connsiteX1" fmla="*/ 23813 w 38100"/>
                <a:gd name="connsiteY1" fmla="*/ 0 h 47625"/>
                <a:gd name="connsiteX2" fmla="*/ 0 w 38100"/>
                <a:gd name="connsiteY2" fmla="*/ 23813 h 47625"/>
                <a:gd name="connsiteX3" fmla="*/ 0 w 38100"/>
                <a:gd name="connsiteY3" fmla="*/ 23813 h 47625"/>
                <a:gd name="connsiteX4" fmla="*/ 23813 w 38100"/>
                <a:gd name="connsiteY4" fmla="*/ 47625 h 47625"/>
                <a:gd name="connsiteX5" fmla="*/ 38100 w 3810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38100" y="0"/>
                  </a:moveTo>
                  <a:lnTo>
                    <a:pt x="23813" y="0"/>
                  </a:lnTo>
                  <a:cubicBezTo>
                    <a:pt x="10658" y="0"/>
                    <a:pt x="0" y="10658"/>
                    <a:pt x="0" y="23813"/>
                  </a:cubicBezTo>
                  <a:lnTo>
                    <a:pt x="0" y="23813"/>
                  </a:lnTo>
                  <a:cubicBezTo>
                    <a:pt x="0" y="36967"/>
                    <a:pt x="10658" y="47625"/>
                    <a:pt x="23813" y="47625"/>
                  </a:cubicBezTo>
                  <a:lnTo>
                    <a:pt x="38100" y="47625"/>
                  </a:lnTo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0" name="Freeform: Shape 3379">
              <a:extLst>
                <a:ext uri="{FF2B5EF4-FFF2-40B4-BE49-F238E27FC236}">
                  <a16:creationId xmlns:a16="http://schemas.microsoft.com/office/drawing/2014/main" id="{4A29B516-D5CE-4EB4-8D27-9CBB5EDFC8CB}"/>
                </a:ext>
              </a:extLst>
            </p:cNvPr>
            <p:cNvSpPr/>
            <p:nvPr/>
          </p:nvSpPr>
          <p:spPr>
            <a:xfrm>
              <a:off x="5126037" y="2749550"/>
              <a:ext cx="38100" cy="47625"/>
            </a:xfrm>
            <a:custGeom>
              <a:avLst/>
              <a:gdLst>
                <a:gd name="connsiteX0" fmla="*/ 0 w 38100"/>
                <a:gd name="connsiteY0" fmla="*/ 0 h 47625"/>
                <a:gd name="connsiteX1" fmla="*/ 14288 w 38100"/>
                <a:gd name="connsiteY1" fmla="*/ 0 h 47625"/>
                <a:gd name="connsiteX2" fmla="*/ 38100 w 38100"/>
                <a:gd name="connsiteY2" fmla="*/ 23813 h 47625"/>
                <a:gd name="connsiteX3" fmla="*/ 38100 w 38100"/>
                <a:gd name="connsiteY3" fmla="*/ 23813 h 47625"/>
                <a:gd name="connsiteX4" fmla="*/ 14288 w 38100"/>
                <a:gd name="connsiteY4" fmla="*/ 47625 h 47625"/>
                <a:gd name="connsiteX5" fmla="*/ 0 w 3810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0" y="0"/>
                  </a:moveTo>
                  <a:lnTo>
                    <a:pt x="14288" y="0"/>
                  </a:lnTo>
                  <a:cubicBezTo>
                    <a:pt x="27442" y="0"/>
                    <a:pt x="38100" y="10658"/>
                    <a:pt x="38100" y="23813"/>
                  </a:cubicBezTo>
                  <a:lnTo>
                    <a:pt x="38100" y="23813"/>
                  </a:lnTo>
                  <a:cubicBezTo>
                    <a:pt x="38100" y="36967"/>
                    <a:pt x="27442" y="47625"/>
                    <a:pt x="14288" y="47625"/>
                  </a:cubicBezTo>
                  <a:lnTo>
                    <a:pt x="0" y="47625"/>
                  </a:lnTo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1" name="Freeform: Shape 3380">
              <a:extLst>
                <a:ext uri="{FF2B5EF4-FFF2-40B4-BE49-F238E27FC236}">
                  <a16:creationId xmlns:a16="http://schemas.microsoft.com/office/drawing/2014/main" id="{478FA42B-D2BF-4E17-9742-05BFF0C834E8}"/>
                </a:ext>
              </a:extLst>
            </p:cNvPr>
            <p:cNvSpPr/>
            <p:nvPr/>
          </p:nvSpPr>
          <p:spPr>
            <a:xfrm>
              <a:off x="4897437" y="2578100"/>
              <a:ext cx="247650" cy="142875"/>
            </a:xfrm>
            <a:custGeom>
              <a:avLst/>
              <a:gdLst>
                <a:gd name="connsiteX0" fmla="*/ 123825 w 247650"/>
                <a:gd name="connsiteY0" fmla="*/ 0 h 142875"/>
                <a:gd name="connsiteX1" fmla="*/ 0 w 247650"/>
                <a:gd name="connsiteY1" fmla="*/ 123825 h 142875"/>
                <a:gd name="connsiteX2" fmla="*/ 0 w 247650"/>
                <a:gd name="connsiteY2" fmla="*/ 142875 h 142875"/>
                <a:gd name="connsiteX3" fmla="*/ 123825 w 247650"/>
                <a:gd name="connsiteY3" fmla="*/ 19050 h 142875"/>
                <a:gd name="connsiteX4" fmla="*/ 247650 w 247650"/>
                <a:gd name="connsiteY4" fmla="*/ 142875 h 142875"/>
                <a:gd name="connsiteX5" fmla="*/ 247650 w 247650"/>
                <a:gd name="connsiteY5" fmla="*/ 123825 h 142875"/>
                <a:gd name="connsiteX6" fmla="*/ 123825 w 247650"/>
                <a:gd name="connsiteY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142875">
                  <a:moveTo>
                    <a:pt x="123825" y="0"/>
                  </a:moveTo>
                  <a:cubicBezTo>
                    <a:pt x="55435" y="0"/>
                    <a:pt x="0" y="55435"/>
                    <a:pt x="0" y="123825"/>
                  </a:cubicBezTo>
                  <a:lnTo>
                    <a:pt x="0" y="142875"/>
                  </a:lnTo>
                  <a:cubicBezTo>
                    <a:pt x="0" y="74486"/>
                    <a:pt x="55435" y="19050"/>
                    <a:pt x="123825" y="19050"/>
                  </a:cubicBezTo>
                  <a:cubicBezTo>
                    <a:pt x="192215" y="19050"/>
                    <a:pt x="247650" y="74486"/>
                    <a:pt x="247650" y="142875"/>
                  </a:cubicBezTo>
                  <a:lnTo>
                    <a:pt x="247650" y="123825"/>
                  </a:lnTo>
                  <a:cubicBezTo>
                    <a:pt x="247650" y="55435"/>
                    <a:pt x="192215" y="0"/>
                    <a:pt x="123825" y="0"/>
                  </a:cubicBezTo>
                  <a:close/>
                </a:path>
              </a:pathLst>
            </a:custGeom>
            <a:solidFill>
              <a:srgbClr val="6E5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2" name="Freeform: Shape 3381">
              <a:extLst>
                <a:ext uri="{FF2B5EF4-FFF2-40B4-BE49-F238E27FC236}">
                  <a16:creationId xmlns:a16="http://schemas.microsoft.com/office/drawing/2014/main" id="{6D399455-AD88-4F6E-866D-9B82FBE12599}"/>
                </a:ext>
              </a:extLst>
            </p:cNvPr>
            <p:cNvSpPr/>
            <p:nvPr/>
          </p:nvSpPr>
          <p:spPr>
            <a:xfrm>
              <a:off x="5052218" y="2761456"/>
              <a:ext cx="28575" cy="28575"/>
            </a:xfrm>
            <a:custGeom>
              <a:avLst/>
              <a:gdLst>
                <a:gd name="connsiteX0" fmla="*/ 16669 w 28575"/>
                <a:gd name="connsiteY0" fmla="*/ 33338 h 28575"/>
                <a:gd name="connsiteX1" fmla="*/ 0 w 28575"/>
                <a:gd name="connsiteY1" fmla="*/ 16669 h 28575"/>
                <a:gd name="connsiteX2" fmla="*/ 16669 w 28575"/>
                <a:gd name="connsiteY2" fmla="*/ 0 h 28575"/>
                <a:gd name="connsiteX3" fmla="*/ 33338 w 28575"/>
                <a:gd name="connsiteY3" fmla="*/ 16669 h 28575"/>
                <a:gd name="connsiteX4" fmla="*/ 16669 w 28575"/>
                <a:gd name="connsiteY4" fmla="*/ 33338 h 28575"/>
                <a:gd name="connsiteX5" fmla="*/ 16669 w 28575"/>
                <a:gd name="connsiteY5" fmla="*/ 14288 h 28575"/>
                <a:gd name="connsiteX6" fmla="*/ 14288 w 28575"/>
                <a:gd name="connsiteY6" fmla="*/ 16669 h 28575"/>
                <a:gd name="connsiteX7" fmla="*/ 19050 w 28575"/>
                <a:gd name="connsiteY7" fmla="*/ 16669 h 28575"/>
                <a:gd name="connsiteX8" fmla="*/ 16669 w 28575"/>
                <a:gd name="connsiteY8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28575">
                  <a:moveTo>
                    <a:pt x="16669" y="33338"/>
                  </a:moveTo>
                  <a:cubicBezTo>
                    <a:pt x="7477" y="33338"/>
                    <a:pt x="0" y="25860"/>
                    <a:pt x="0" y="16669"/>
                  </a:cubicBezTo>
                  <a:cubicBezTo>
                    <a:pt x="0" y="7477"/>
                    <a:pt x="7477" y="0"/>
                    <a:pt x="16669" y="0"/>
                  </a:cubicBezTo>
                  <a:cubicBezTo>
                    <a:pt x="25860" y="0"/>
                    <a:pt x="33338" y="7477"/>
                    <a:pt x="33338" y="16669"/>
                  </a:cubicBezTo>
                  <a:cubicBezTo>
                    <a:pt x="33338" y="25860"/>
                    <a:pt x="25860" y="33338"/>
                    <a:pt x="16669" y="33338"/>
                  </a:cubicBezTo>
                  <a:close/>
                  <a:moveTo>
                    <a:pt x="16669" y="14288"/>
                  </a:moveTo>
                  <a:cubicBezTo>
                    <a:pt x="15354" y="14288"/>
                    <a:pt x="14288" y="15354"/>
                    <a:pt x="14288" y="16669"/>
                  </a:cubicBezTo>
                  <a:cubicBezTo>
                    <a:pt x="14288" y="19288"/>
                    <a:pt x="19050" y="19288"/>
                    <a:pt x="19050" y="16669"/>
                  </a:cubicBezTo>
                  <a:cubicBezTo>
                    <a:pt x="19050" y="15354"/>
                    <a:pt x="17983" y="14288"/>
                    <a:pt x="16669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3" name="Freeform: Shape 3382">
              <a:extLst>
                <a:ext uri="{FF2B5EF4-FFF2-40B4-BE49-F238E27FC236}">
                  <a16:creationId xmlns:a16="http://schemas.microsoft.com/office/drawing/2014/main" id="{73EC3011-DD65-430D-9E5D-125FB2C623C4}"/>
                </a:ext>
              </a:extLst>
            </p:cNvPr>
            <p:cNvSpPr/>
            <p:nvPr/>
          </p:nvSpPr>
          <p:spPr>
            <a:xfrm>
              <a:off x="4956968" y="2761456"/>
              <a:ext cx="28575" cy="28575"/>
            </a:xfrm>
            <a:custGeom>
              <a:avLst/>
              <a:gdLst>
                <a:gd name="connsiteX0" fmla="*/ 16669 w 28575"/>
                <a:gd name="connsiteY0" fmla="*/ 33338 h 28575"/>
                <a:gd name="connsiteX1" fmla="*/ 0 w 28575"/>
                <a:gd name="connsiteY1" fmla="*/ 16669 h 28575"/>
                <a:gd name="connsiteX2" fmla="*/ 16669 w 28575"/>
                <a:gd name="connsiteY2" fmla="*/ 0 h 28575"/>
                <a:gd name="connsiteX3" fmla="*/ 33338 w 28575"/>
                <a:gd name="connsiteY3" fmla="*/ 16669 h 28575"/>
                <a:gd name="connsiteX4" fmla="*/ 16669 w 28575"/>
                <a:gd name="connsiteY4" fmla="*/ 33338 h 28575"/>
                <a:gd name="connsiteX5" fmla="*/ 16669 w 28575"/>
                <a:gd name="connsiteY5" fmla="*/ 14288 h 28575"/>
                <a:gd name="connsiteX6" fmla="*/ 14288 w 28575"/>
                <a:gd name="connsiteY6" fmla="*/ 16669 h 28575"/>
                <a:gd name="connsiteX7" fmla="*/ 19050 w 28575"/>
                <a:gd name="connsiteY7" fmla="*/ 16669 h 28575"/>
                <a:gd name="connsiteX8" fmla="*/ 16669 w 28575"/>
                <a:gd name="connsiteY8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28575">
                  <a:moveTo>
                    <a:pt x="16669" y="33338"/>
                  </a:moveTo>
                  <a:cubicBezTo>
                    <a:pt x="7477" y="33338"/>
                    <a:pt x="0" y="25860"/>
                    <a:pt x="0" y="16669"/>
                  </a:cubicBezTo>
                  <a:cubicBezTo>
                    <a:pt x="0" y="7477"/>
                    <a:pt x="7477" y="0"/>
                    <a:pt x="16669" y="0"/>
                  </a:cubicBezTo>
                  <a:cubicBezTo>
                    <a:pt x="25860" y="0"/>
                    <a:pt x="33338" y="7477"/>
                    <a:pt x="33338" y="16669"/>
                  </a:cubicBezTo>
                  <a:cubicBezTo>
                    <a:pt x="33338" y="25860"/>
                    <a:pt x="25860" y="33338"/>
                    <a:pt x="16669" y="33338"/>
                  </a:cubicBezTo>
                  <a:close/>
                  <a:moveTo>
                    <a:pt x="16669" y="14288"/>
                  </a:moveTo>
                  <a:cubicBezTo>
                    <a:pt x="15354" y="14288"/>
                    <a:pt x="14288" y="15354"/>
                    <a:pt x="14288" y="16669"/>
                  </a:cubicBezTo>
                  <a:cubicBezTo>
                    <a:pt x="14288" y="19288"/>
                    <a:pt x="19050" y="19288"/>
                    <a:pt x="19050" y="16669"/>
                  </a:cubicBezTo>
                  <a:cubicBezTo>
                    <a:pt x="19050" y="15354"/>
                    <a:pt x="17983" y="14288"/>
                    <a:pt x="16669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4" name="Freeform: Shape 3383">
              <a:extLst>
                <a:ext uri="{FF2B5EF4-FFF2-40B4-BE49-F238E27FC236}">
                  <a16:creationId xmlns:a16="http://schemas.microsoft.com/office/drawing/2014/main" id="{88956305-8A75-4DD1-A2B8-23F70AA69194}"/>
                </a:ext>
              </a:extLst>
            </p:cNvPr>
            <p:cNvSpPr/>
            <p:nvPr/>
          </p:nvSpPr>
          <p:spPr>
            <a:xfrm>
              <a:off x="4849812" y="2549525"/>
              <a:ext cx="400050" cy="571500"/>
            </a:xfrm>
            <a:custGeom>
              <a:avLst/>
              <a:gdLst>
                <a:gd name="connsiteX0" fmla="*/ 352425 w 400050"/>
                <a:gd name="connsiteY0" fmla="*/ 159115 h 571500"/>
                <a:gd name="connsiteX1" fmla="*/ 352425 w 400050"/>
                <a:gd name="connsiteY1" fmla="*/ 85725 h 571500"/>
                <a:gd name="connsiteX2" fmla="*/ 266700 w 400050"/>
                <a:gd name="connsiteY2" fmla="*/ 0 h 571500"/>
                <a:gd name="connsiteX3" fmla="*/ 207264 w 400050"/>
                <a:gd name="connsiteY3" fmla="*/ 24079 h 571500"/>
                <a:gd name="connsiteX4" fmla="*/ 171450 w 400050"/>
                <a:gd name="connsiteY4" fmla="*/ 19050 h 571500"/>
                <a:gd name="connsiteX5" fmla="*/ 38100 w 400050"/>
                <a:gd name="connsiteY5" fmla="*/ 152400 h 571500"/>
                <a:gd name="connsiteX6" fmla="*/ 38100 w 400050"/>
                <a:gd name="connsiteY6" fmla="*/ 193843 h 571500"/>
                <a:gd name="connsiteX7" fmla="*/ 19050 w 400050"/>
                <a:gd name="connsiteY7" fmla="*/ 223838 h 571500"/>
                <a:gd name="connsiteX8" fmla="*/ 52388 w 400050"/>
                <a:gd name="connsiteY8" fmla="*/ 257175 h 571500"/>
                <a:gd name="connsiteX9" fmla="*/ 58845 w 400050"/>
                <a:gd name="connsiteY9" fmla="*/ 257175 h 571500"/>
                <a:gd name="connsiteX10" fmla="*/ 91383 w 400050"/>
                <a:gd name="connsiteY10" fmla="*/ 319688 h 571500"/>
                <a:gd name="connsiteX11" fmla="*/ 114310 w 400050"/>
                <a:gd name="connsiteY11" fmla="*/ 337023 h 571500"/>
                <a:gd name="connsiteX12" fmla="*/ 114310 w 400050"/>
                <a:gd name="connsiteY12" fmla="*/ 349272 h 571500"/>
                <a:gd name="connsiteX13" fmla="*/ 83782 w 400050"/>
                <a:gd name="connsiteY13" fmla="*/ 371475 h 571500"/>
                <a:gd name="connsiteX14" fmla="*/ 66675 w 400050"/>
                <a:gd name="connsiteY14" fmla="*/ 371475 h 571500"/>
                <a:gd name="connsiteX15" fmla="*/ 0 w 400050"/>
                <a:gd name="connsiteY15" fmla="*/ 438150 h 571500"/>
                <a:gd name="connsiteX16" fmla="*/ 0 w 400050"/>
                <a:gd name="connsiteY16" fmla="*/ 561975 h 571500"/>
                <a:gd name="connsiteX17" fmla="*/ 9525 w 400050"/>
                <a:gd name="connsiteY17" fmla="*/ 571500 h 571500"/>
                <a:gd name="connsiteX18" fmla="*/ 333375 w 400050"/>
                <a:gd name="connsiteY18" fmla="*/ 571500 h 571500"/>
                <a:gd name="connsiteX19" fmla="*/ 342900 w 400050"/>
                <a:gd name="connsiteY19" fmla="*/ 561975 h 571500"/>
                <a:gd name="connsiteX20" fmla="*/ 342900 w 400050"/>
                <a:gd name="connsiteY20" fmla="*/ 438150 h 571500"/>
                <a:gd name="connsiteX21" fmla="*/ 276225 w 400050"/>
                <a:gd name="connsiteY21" fmla="*/ 371475 h 571500"/>
                <a:gd name="connsiteX22" fmla="*/ 259109 w 400050"/>
                <a:gd name="connsiteY22" fmla="*/ 371475 h 571500"/>
                <a:gd name="connsiteX23" fmla="*/ 228600 w 400050"/>
                <a:gd name="connsiteY23" fmla="*/ 349282 h 571500"/>
                <a:gd name="connsiteX24" fmla="*/ 228600 w 400050"/>
                <a:gd name="connsiteY24" fmla="*/ 336413 h 571500"/>
                <a:gd name="connsiteX25" fmla="*/ 282550 w 400050"/>
                <a:gd name="connsiteY25" fmla="*/ 261690 h 571500"/>
                <a:gd name="connsiteX26" fmla="*/ 351415 w 400050"/>
                <a:gd name="connsiteY26" fmla="*/ 326241 h 571500"/>
                <a:gd name="connsiteX27" fmla="*/ 384934 w 400050"/>
                <a:gd name="connsiteY27" fmla="*/ 350615 h 571500"/>
                <a:gd name="connsiteX28" fmla="*/ 390525 w 400050"/>
                <a:gd name="connsiteY28" fmla="*/ 352425 h 571500"/>
                <a:gd name="connsiteX29" fmla="*/ 396840 w 400050"/>
                <a:gd name="connsiteY29" fmla="*/ 350034 h 571500"/>
                <a:gd name="connsiteX30" fmla="*/ 398850 w 400050"/>
                <a:gd name="connsiteY30" fmla="*/ 338280 h 571500"/>
                <a:gd name="connsiteX31" fmla="*/ 352425 w 400050"/>
                <a:gd name="connsiteY31" fmla="*/ 159115 h 571500"/>
                <a:gd name="connsiteX32" fmla="*/ 171450 w 400050"/>
                <a:gd name="connsiteY32" fmla="*/ 38100 h 571500"/>
                <a:gd name="connsiteX33" fmla="*/ 285750 w 400050"/>
                <a:gd name="connsiteY33" fmla="*/ 152400 h 571500"/>
                <a:gd name="connsiteX34" fmla="*/ 285750 w 400050"/>
                <a:gd name="connsiteY34" fmla="*/ 190500 h 571500"/>
                <a:gd name="connsiteX35" fmla="*/ 285731 w 400050"/>
                <a:gd name="connsiteY35" fmla="*/ 190500 h 571500"/>
                <a:gd name="connsiteX36" fmla="*/ 285740 w 400050"/>
                <a:gd name="connsiteY36" fmla="*/ 190395 h 571500"/>
                <a:gd name="connsiteX37" fmla="*/ 171450 w 400050"/>
                <a:gd name="connsiteY37" fmla="*/ 76200 h 571500"/>
                <a:gd name="connsiteX38" fmla="*/ 83125 w 400050"/>
                <a:gd name="connsiteY38" fmla="*/ 118034 h 571500"/>
                <a:gd name="connsiteX39" fmla="*/ 57521 w 400050"/>
                <a:gd name="connsiteY39" fmla="*/ 190500 h 571500"/>
                <a:gd name="connsiteX40" fmla="*/ 57150 w 400050"/>
                <a:gd name="connsiteY40" fmla="*/ 190500 h 571500"/>
                <a:gd name="connsiteX41" fmla="*/ 57150 w 400050"/>
                <a:gd name="connsiteY41" fmla="*/ 152400 h 571500"/>
                <a:gd name="connsiteX42" fmla="*/ 171450 w 400050"/>
                <a:gd name="connsiteY42" fmla="*/ 38100 h 571500"/>
                <a:gd name="connsiteX43" fmla="*/ 114300 w 400050"/>
                <a:gd name="connsiteY43" fmla="*/ 314239 h 571500"/>
                <a:gd name="connsiteX44" fmla="*/ 114300 w 400050"/>
                <a:gd name="connsiteY44" fmla="*/ 276225 h 571500"/>
                <a:gd name="connsiteX45" fmla="*/ 228600 w 400050"/>
                <a:gd name="connsiteY45" fmla="*/ 276225 h 571500"/>
                <a:gd name="connsiteX46" fmla="*/ 228600 w 400050"/>
                <a:gd name="connsiteY46" fmla="*/ 313315 h 571500"/>
                <a:gd name="connsiteX47" fmla="*/ 173241 w 400050"/>
                <a:gd name="connsiteY47" fmla="*/ 333356 h 571500"/>
                <a:gd name="connsiteX48" fmla="*/ 114300 w 400050"/>
                <a:gd name="connsiteY48" fmla="*/ 314239 h 571500"/>
                <a:gd name="connsiteX49" fmla="*/ 234953 w 400050"/>
                <a:gd name="connsiteY49" fmla="*/ 257175 h 571500"/>
                <a:gd name="connsiteX50" fmla="*/ 107947 w 400050"/>
                <a:gd name="connsiteY50" fmla="*/ 257175 h 571500"/>
                <a:gd name="connsiteX51" fmla="*/ 76200 w 400050"/>
                <a:gd name="connsiteY51" fmla="*/ 233363 h 571500"/>
                <a:gd name="connsiteX52" fmla="*/ 76200 w 400050"/>
                <a:gd name="connsiteY52" fmla="*/ 209550 h 571500"/>
                <a:gd name="connsiteX53" fmla="*/ 203102 w 400050"/>
                <a:gd name="connsiteY53" fmla="*/ 132464 h 571500"/>
                <a:gd name="connsiteX54" fmla="*/ 266700 w 400050"/>
                <a:gd name="connsiteY54" fmla="*/ 196415 h 571500"/>
                <a:gd name="connsiteX55" fmla="*/ 266700 w 400050"/>
                <a:gd name="connsiteY55" fmla="*/ 233363 h 571500"/>
                <a:gd name="connsiteX56" fmla="*/ 234953 w 400050"/>
                <a:gd name="connsiteY56" fmla="*/ 257175 h 571500"/>
                <a:gd name="connsiteX57" fmla="*/ 76562 w 400050"/>
                <a:gd name="connsiteY57" fmla="*/ 190500 h 571500"/>
                <a:gd name="connsiteX58" fmla="*/ 98231 w 400050"/>
                <a:gd name="connsiteY58" fmla="*/ 129597 h 571500"/>
                <a:gd name="connsiteX59" fmla="*/ 171450 w 400050"/>
                <a:gd name="connsiteY59" fmla="*/ 95250 h 571500"/>
                <a:gd name="connsiteX60" fmla="*/ 197177 w 400050"/>
                <a:gd name="connsiteY60" fmla="*/ 98784 h 571500"/>
                <a:gd name="connsiteX61" fmla="*/ 194605 w 400050"/>
                <a:gd name="connsiteY61" fmla="*/ 102927 h 571500"/>
                <a:gd name="connsiteX62" fmla="*/ 76562 w 400050"/>
                <a:gd name="connsiteY62" fmla="*/ 190500 h 571500"/>
                <a:gd name="connsiteX63" fmla="*/ 213350 w 400050"/>
                <a:gd name="connsiteY63" fmla="*/ 104975 h 571500"/>
                <a:gd name="connsiteX64" fmla="*/ 265309 w 400050"/>
                <a:gd name="connsiteY64" fmla="*/ 174231 h 571500"/>
                <a:gd name="connsiteX65" fmla="*/ 213350 w 400050"/>
                <a:gd name="connsiteY65" fmla="*/ 104975 h 571500"/>
                <a:gd name="connsiteX66" fmla="*/ 290513 w 400050"/>
                <a:gd name="connsiteY66" fmla="*/ 238125 h 571500"/>
                <a:gd name="connsiteX67" fmla="*/ 285579 w 400050"/>
                <a:gd name="connsiteY67" fmla="*/ 238125 h 571500"/>
                <a:gd name="connsiteX68" fmla="*/ 285750 w 400050"/>
                <a:gd name="connsiteY68" fmla="*/ 234648 h 571500"/>
                <a:gd name="connsiteX69" fmla="*/ 285750 w 400050"/>
                <a:gd name="connsiteY69" fmla="*/ 209550 h 571500"/>
                <a:gd name="connsiteX70" fmla="*/ 290513 w 400050"/>
                <a:gd name="connsiteY70" fmla="*/ 209550 h 571500"/>
                <a:gd name="connsiteX71" fmla="*/ 304800 w 400050"/>
                <a:gd name="connsiteY71" fmla="*/ 223838 h 571500"/>
                <a:gd name="connsiteX72" fmla="*/ 290513 w 400050"/>
                <a:gd name="connsiteY72" fmla="*/ 238125 h 571500"/>
                <a:gd name="connsiteX73" fmla="*/ 52388 w 400050"/>
                <a:gd name="connsiteY73" fmla="*/ 238125 h 571500"/>
                <a:gd name="connsiteX74" fmla="*/ 38100 w 400050"/>
                <a:gd name="connsiteY74" fmla="*/ 223838 h 571500"/>
                <a:gd name="connsiteX75" fmla="*/ 52388 w 400050"/>
                <a:gd name="connsiteY75" fmla="*/ 209550 h 571500"/>
                <a:gd name="connsiteX76" fmla="*/ 57150 w 400050"/>
                <a:gd name="connsiteY76" fmla="*/ 209550 h 571500"/>
                <a:gd name="connsiteX77" fmla="*/ 57150 w 400050"/>
                <a:gd name="connsiteY77" fmla="*/ 238125 h 571500"/>
                <a:gd name="connsiteX78" fmla="*/ 52388 w 400050"/>
                <a:gd name="connsiteY78" fmla="*/ 238125 h 571500"/>
                <a:gd name="connsiteX79" fmla="*/ 78534 w 400050"/>
                <a:gd name="connsiteY79" fmla="*/ 258928 h 571500"/>
                <a:gd name="connsiteX80" fmla="*/ 95250 w 400050"/>
                <a:gd name="connsiteY80" fmla="*/ 271463 h 571500"/>
                <a:gd name="connsiteX81" fmla="*/ 95250 w 400050"/>
                <a:gd name="connsiteY81" fmla="*/ 295113 h 571500"/>
                <a:gd name="connsiteX82" fmla="*/ 78534 w 400050"/>
                <a:gd name="connsiteY82" fmla="*/ 258928 h 571500"/>
                <a:gd name="connsiteX83" fmla="*/ 114300 w 400050"/>
                <a:gd name="connsiteY83" fmla="*/ 372837 h 571500"/>
                <a:gd name="connsiteX84" fmla="*/ 114300 w 400050"/>
                <a:gd name="connsiteY84" fmla="*/ 373180 h 571500"/>
                <a:gd name="connsiteX85" fmla="*/ 116510 w 400050"/>
                <a:gd name="connsiteY85" fmla="*/ 379276 h 571500"/>
                <a:gd name="connsiteX86" fmla="*/ 157353 w 400050"/>
                <a:gd name="connsiteY86" fmla="*/ 428282 h 571500"/>
                <a:gd name="connsiteX87" fmla="*/ 117453 w 400050"/>
                <a:gd name="connsiteY87" fmla="*/ 454885 h 571500"/>
                <a:gd name="connsiteX88" fmla="*/ 96631 w 400050"/>
                <a:gd name="connsiteY88" fmla="*/ 385686 h 571500"/>
                <a:gd name="connsiteX89" fmla="*/ 114300 w 400050"/>
                <a:gd name="connsiteY89" fmla="*/ 372837 h 571500"/>
                <a:gd name="connsiteX90" fmla="*/ 19050 w 400050"/>
                <a:gd name="connsiteY90" fmla="*/ 438150 h 571500"/>
                <a:gd name="connsiteX91" fmla="*/ 66675 w 400050"/>
                <a:gd name="connsiteY91" fmla="*/ 390525 h 571500"/>
                <a:gd name="connsiteX92" fmla="*/ 78134 w 400050"/>
                <a:gd name="connsiteY92" fmla="*/ 390525 h 571500"/>
                <a:gd name="connsiteX93" fmla="*/ 106375 w 400050"/>
                <a:gd name="connsiteY93" fmla="*/ 473707 h 571500"/>
                <a:gd name="connsiteX94" fmla="*/ 112433 w 400050"/>
                <a:gd name="connsiteY94" fmla="*/ 477764 h 571500"/>
                <a:gd name="connsiteX95" fmla="*/ 114300 w 400050"/>
                <a:gd name="connsiteY95" fmla="*/ 477955 h 571500"/>
                <a:gd name="connsiteX96" fmla="*/ 119586 w 400050"/>
                <a:gd name="connsiteY96" fmla="*/ 476355 h 571500"/>
                <a:gd name="connsiteX97" fmla="*/ 161925 w 400050"/>
                <a:gd name="connsiteY97" fmla="*/ 448123 h 571500"/>
                <a:gd name="connsiteX98" fmla="*/ 161925 w 400050"/>
                <a:gd name="connsiteY98" fmla="*/ 552450 h 571500"/>
                <a:gd name="connsiteX99" fmla="*/ 95250 w 400050"/>
                <a:gd name="connsiteY99" fmla="*/ 552450 h 571500"/>
                <a:gd name="connsiteX100" fmla="*/ 95250 w 400050"/>
                <a:gd name="connsiteY100" fmla="*/ 514350 h 571500"/>
                <a:gd name="connsiteX101" fmla="*/ 76200 w 400050"/>
                <a:gd name="connsiteY101" fmla="*/ 514350 h 571500"/>
                <a:gd name="connsiteX102" fmla="*/ 76200 w 400050"/>
                <a:gd name="connsiteY102" fmla="*/ 552450 h 571500"/>
                <a:gd name="connsiteX103" fmla="*/ 19050 w 400050"/>
                <a:gd name="connsiteY103" fmla="*/ 552450 h 571500"/>
                <a:gd name="connsiteX104" fmla="*/ 19050 w 400050"/>
                <a:gd name="connsiteY104" fmla="*/ 438150 h 571500"/>
                <a:gd name="connsiteX105" fmla="*/ 323850 w 400050"/>
                <a:gd name="connsiteY105" fmla="*/ 438150 h 571500"/>
                <a:gd name="connsiteX106" fmla="*/ 323850 w 400050"/>
                <a:gd name="connsiteY106" fmla="*/ 552450 h 571500"/>
                <a:gd name="connsiteX107" fmla="*/ 266700 w 400050"/>
                <a:gd name="connsiteY107" fmla="*/ 552450 h 571500"/>
                <a:gd name="connsiteX108" fmla="*/ 266700 w 400050"/>
                <a:gd name="connsiteY108" fmla="*/ 514350 h 571500"/>
                <a:gd name="connsiteX109" fmla="*/ 247650 w 400050"/>
                <a:gd name="connsiteY109" fmla="*/ 514350 h 571500"/>
                <a:gd name="connsiteX110" fmla="*/ 247650 w 400050"/>
                <a:gd name="connsiteY110" fmla="*/ 552450 h 571500"/>
                <a:gd name="connsiteX111" fmla="*/ 180975 w 400050"/>
                <a:gd name="connsiteY111" fmla="*/ 552450 h 571500"/>
                <a:gd name="connsiteX112" fmla="*/ 180975 w 400050"/>
                <a:gd name="connsiteY112" fmla="*/ 448123 h 571500"/>
                <a:gd name="connsiteX113" fmla="*/ 223314 w 400050"/>
                <a:gd name="connsiteY113" fmla="*/ 476345 h 571500"/>
                <a:gd name="connsiteX114" fmla="*/ 230467 w 400050"/>
                <a:gd name="connsiteY114" fmla="*/ 477755 h 571500"/>
                <a:gd name="connsiteX115" fmla="*/ 236525 w 400050"/>
                <a:gd name="connsiteY115" fmla="*/ 473697 h 571500"/>
                <a:gd name="connsiteX116" fmla="*/ 265271 w 400050"/>
                <a:gd name="connsiteY116" fmla="*/ 390515 h 571500"/>
                <a:gd name="connsiteX117" fmla="*/ 276225 w 400050"/>
                <a:gd name="connsiteY117" fmla="*/ 390515 h 571500"/>
                <a:gd name="connsiteX118" fmla="*/ 323850 w 400050"/>
                <a:gd name="connsiteY118" fmla="*/ 438150 h 571500"/>
                <a:gd name="connsiteX119" fmla="*/ 246726 w 400050"/>
                <a:gd name="connsiteY119" fmla="*/ 386029 h 571500"/>
                <a:gd name="connsiteX120" fmla="*/ 225476 w 400050"/>
                <a:gd name="connsiteY120" fmla="*/ 454885 h 571500"/>
                <a:gd name="connsiteX121" fmla="*/ 185557 w 400050"/>
                <a:gd name="connsiteY121" fmla="*/ 428273 h 571500"/>
                <a:gd name="connsiteX122" fmla="*/ 226400 w 400050"/>
                <a:gd name="connsiteY122" fmla="*/ 379266 h 571500"/>
                <a:gd name="connsiteX123" fmla="*/ 228610 w 400050"/>
                <a:gd name="connsiteY123" fmla="*/ 373170 h 571500"/>
                <a:gd name="connsiteX124" fmla="*/ 228610 w 400050"/>
                <a:gd name="connsiteY124" fmla="*/ 372828 h 571500"/>
                <a:gd name="connsiteX125" fmla="*/ 246726 w 400050"/>
                <a:gd name="connsiteY125" fmla="*/ 386029 h 571500"/>
                <a:gd name="connsiteX126" fmla="*/ 209550 w 400050"/>
                <a:gd name="connsiteY126" fmla="*/ 369732 h 571500"/>
                <a:gd name="connsiteX127" fmla="*/ 171450 w 400050"/>
                <a:gd name="connsiteY127" fmla="*/ 415452 h 571500"/>
                <a:gd name="connsiteX128" fmla="*/ 133350 w 400050"/>
                <a:gd name="connsiteY128" fmla="*/ 369732 h 571500"/>
                <a:gd name="connsiteX129" fmla="*/ 133350 w 400050"/>
                <a:gd name="connsiteY129" fmla="*/ 345815 h 571500"/>
                <a:gd name="connsiteX130" fmla="*/ 171431 w 400050"/>
                <a:gd name="connsiteY130" fmla="*/ 352425 h 571500"/>
                <a:gd name="connsiteX131" fmla="*/ 173584 w 400050"/>
                <a:gd name="connsiteY131" fmla="*/ 352406 h 571500"/>
                <a:gd name="connsiteX132" fmla="*/ 209550 w 400050"/>
                <a:gd name="connsiteY132" fmla="*/ 345538 h 571500"/>
                <a:gd name="connsiteX133" fmla="*/ 209550 w 400050"/>
                <a:gd name="connsiteY133" fmla="*/ 369732 h 571500"/>
                <a:gd name="connsiteX134" fmla="*/ 247650 w 400050"/>
                <a:gd name="connsiteY134" fmla="*/ 293446 h 571500"/>
                <a:gd name="connsiteX135" fmla="*/ 247650 w 400050"/>
                <a:gd name="connsiteY135" fmla="*/ 271463 h 571500"/>
                <a:gd name="connsiteX136" fmla="*/ 263462 w 400050"/>
                <a:gd name="connsiteY136" fmla="*/ 259604 h 571500"/>
                <a:gd name="connsiteX137" fmla="*/ 247650 w 400050"/>
                <a:gd name="connsiteY137" fmla="*/ 293446 h 571500"/>
                <a:gd name="connsiteX138" fmla="*/ 362617 w 400050"/>
                <a:gd name="connsiteY138" fmla="*/ 310829 h 571500"/>
                <a:gd name="connsiteX139" fmla="*/ 301895 w 400050"/>
                <a:gd name="connsiteY139" fmla="*/ 255041 h 571500"/>
                <a:gd name="connsiteX140" fmla="*/ 323850 w 400050"/>
                <a:gd name="connsiteY140" fmla="*/ 223838 h 571500"/>
                <a:gd name="connsiteX141" fmla="*/ 304800 w 400050"/>
                <a:gd name="connsiteY141" fmla="*/ 193843 h 571500"/>
                <a:gd name="connsiteX142" fmla="*/ 304800 w 400050"/>
                <a:gd name="connsiteY142" fmla="*/ 152400 h 571500"/>
                <a:gd name="connsiteX143" fmla="*/ 227724 w 400050"/>
                <a:gd name="connsiteY143" fmla="*/ 31680 h 571500"/>
                <a:gd name="connsiteX144" fmla="*/ 266700 w 400050"/>
                <a:gd name="connsiteY144" fmla="*/ 19050 h 571500"/>
                <a:gd name="connsiteX145" fmla="*/ 333375 w 400050"/>
                <a:gd name="connsiteY145" fmla="*/ 85725 h 571500"/>
                <a:gd name="connsiteX146" fmla="*/ 333375 w 400050"/>
                <a:gd name="connsiteY146" fmla="*/ 159115 h 571500"/>
                <a:gd name="connsiteX147" fmla="*/ 365036 w 400050"/>
                <a:gd name="connsiteY147" fmla="*/ 312591 h 571500"/>
                <a:gd name="connsiteX148" fmla="*/ 362617 w 400050"/>
                <a:gd name="connsiteY148" fmla="*/ 310829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400050" h="571500">
                  <a:moveTo>
                    <a:pt x="352425" y="159115"/>
                  </a:moveTo>
                  <a:lnTo>
                    <a:pt x="352425" y="85725"/>
                  </a:lnTo>
                  <a:cubicBezTo>
                    <a:pt x="352425" y="38462"/>
                    <a:pt x="313963" y="0"/>
                    <a:pt x="266700" y="0"/>
                  </a:cubicBezTo>
                  <a:cubicBezTo>
                    <a:pt x="244440" y="0"/>
                    <a:pt x="223180" y="8744"/>
                    <a:pt x="207264" y="24079"/>
                  </a:cubicBezTo>
                  <a:cubicBezTo>
                    <a:pt x="195853" y="20888"/>
                    <a:pt x="183871" y="19050"/>
                    <a:pt x="171450" y="19050"/>
                  </a:cubicBezTo>
                  <a:cubicBezTo>
                    <a:pt x="97917" y="19050"/>
                    <a:pt x="38100" y="78867"/>
                    <a:pt x="38100" y="152400"/>
                  </a:cubicBezTo>
                  <a:lnTo>
                    <a:pt x="38100" y="193843"/>
                  </a:lnTo>
                  <a:cubicBezTo>
                    <a:pt x="26880" y="199215"/>
                    <a:pt x="19050" y="210588"/>
                    <a:pt x="19050" y="223838"/>
                  </a:cubicBezTo>
                  <a:cubicBezTo>
                    <a:pt x="19050" y="242221"/>
                    <a:pt x="34004" y="257175"/>
                    <a:pt x="52388" y="257175"/>
                  </a:cubicBezTo>
                  <a:lnTo>
                    <a:pt x="58845" y="257175"/>
                  </a:lnTo>
                  <a:cubicBezTo>
                    <a:pt x="62789" y="280807"/>
                    <a:pt x="73914" y="302543"/>
                    <a:pt x="91383" y="319688"/>
                  </a:cubicBezTo>
                  <a:cubicBezTo>
                    <a:pt x="98346" y="326527"/>
                    <a:pt x="106089" y="332251"/>
                    <a:pt x="114310" y="337023"/>
                  </a:cubicBezTo>
                  <a:lnTo>
                    <a:pt x="114310" y="349272"/>
                  </a:lnTo>
                  <a:lnTo>
                    <a:pt x="83782" y="371475"/>
                  </a:lnTo>
                  <a:lnTo>
                    <a:pt x="66675" y="371475"/>
                  </a:lnTo>
                  <a:cubicBezTo>
                    <a:pt x="29909" y="371475"/>
                    <a:pt x="0" y="401384"/>
                    <a:pt x="0" y="438150"/>
                  </a:cubicBezTo>
                  <a:lnTo>
                    <a:pt x="0" y="561975"/>
                  </a:lnTo>
                  <a:cubicBezTo>
                    <a:pt x="0" y="567233"/>
                    <a:pt x="4267" y="571500"/>
                    <a:pt x="9525" y="571500"/>
                  </a:cubicBezTo>
                  <a:lnTo>
                    <a:pt x="333375" y="571500"/>
                  </a:lnTo>
                  <a:cubicBezTo>
                    <a:pt x="338633" y="571500"/>
                    <a:pt x="342900" y="567233"/>
                    <a:pt x="342900" y="561975"/>
                  </a:cubicBezTo>
                  <a:lnTo>
                    <a:pt x="342900" y="438150"/>
                  </a:lnTo>
                  <a:cubicBezTo>
                    <a:pt x="342900" y="401384"/>
                    <a:pt x="312992" y="371475"/>
                    <a:pt x="276225" y="371475"/>
                  </a:cubicBezTo>
                  <a:lnTo>
                    <a:pt x="259109" y="371475"/>
                  </a:lnTo>
                  <a:lnTo>
                    <a:pt x="228600" y="349282"/>
                  </a:lnTo>
                  <a:lnTo>
                    <a:pt x="228600" y="336413"/>
                  </a:lnTo>
                  <a:cubicBezTo>
                    <a:pt x="255327" y="320326"/>
                    <a:pt x="275196" y="293399"/>
                    <a:pt x="282550" y="261690"/>
                  </a:cubicBezTo>
                  <a:cubicBezTo>
                    <a:pt x="302838" y="285874"/>
                    <a:pt x="325860" y="307648"/>
                    <a:pt x="351415" y="326241"/>
                  </a:cubicBezTo>
                  <a:lnTo>
                    <a:pt x="384934" y="350615"/>
                  </a:lnTo>
                  <a:cubicBezTo>
                    <a:pt x="386601" y="351825"/>
                    <a:pt x="388563" y="352425"/>
                    <a:pt x="390525" y="352425"/>
                  </a:cubicBezTo>
                  <a:cubicBezTo>
                    <a:pt x="392792" y="352425"/>
                    <a:pt x="395049" y="351625"/>
                    <a:pt x="396840" y="350034"/>
                  </a:cubicBezTo>
                  <a:cubicBezTo>
                    <a:pt x="400193" y="347072"/>
                    <a:pt x="401022" y="342186"/>
                    <a:pt x="398850" y="338280"/>
                  </a:cubicBezTo>
                  <a:cubicBezTo>
                    <a:pt x="368484" y="283607"/>
                    <a:pt x="352425" y="221656"/>
                    <a:pt x="352425" y="159115"/>
                  </a:cubicBezTo>
                  <a:close/>
                  <a:moveTo>
                    <a:pt x="171450" y="38100"/>
                  </a:moveTo>
                  <a:cubicBezTo>
                    <a:pt x="234477" y="38100"/>
                    <a:pt x="285750" y="89373"/>
                    <a:pt x="285750" y="152400"/>
                  </a:cubicBezTo>
                  <a:lnTo>
                    <a:pt x="285750" y="190500"/>
                  </a:lnTo>
                  <a:lnTo>
                    <a:pt x="285731" y="190500"/>
                  </a:lnTo>
                  <a:cubicBezTo>
                    <a:pt x="285731" y="190462"/>
                    <a:pt x="285740" y="190433"/>
                    <a:pt x="285740" y="190395"/>
                  </a:cubicBezTo>
                  <a:cubicBezTo>
                    <a:pt x="285693" y="127425"/>
                    <a:pt x="234420" y="76200"/>
                    <a:pt x="171450" y="76200"/>
                  </a:cubicBezTo>
                  <a:cubicBezTo>
                    <a:pt x="137427" y="76200"/>
                    <a:pt x="105404" y="91221"/>
                    <a:pt x="83125" y="118034"/>
                  </a:cubicBezTo>
                  <a:cubicBezTo>
                    <a:pt x="67980" y="139598"/>
                    <a:pt x="59245" y="164478"/>
                    <a:pt x="57521" y="190500"/>
                  </a:cubicBezTo>
                  <a:lnTo>
                    <a:pt x="57150" y="190500"/>
                  </a:lnTo>
                  <a:lnTo>
                    <a:pt x="57150" y="152400"/>
                  </a:lnTo>
                  <a:cubicBezTo>
                    <a:pt x="57150" y="89373"/>
                    <a:pt x="108423" y="38100"/>
                    <a:pt x="171450" y="38100"/>
                  </a:cubicBezTo>
                  <a:close/>
                  <a:moveTo>
                    <a:pt x="114300" y="314239"/>
                  </a:moveTo>
                  <a:lnTo>
                    <a:pt x="114300" y="276225"/>
                  </a:lnTo>
                  <a:lnTo>
                    <a:pt x="228600" y="276225"/>
                  </a:lnTo>
                  <a:lnTo>
                    <a:pt x="228600" y="313315"/>
                  </a:lnTo>
                  <a:cubicBezTo>
                    <a:pt x="213084" y="325498"/>
                    <a:pt x="193967" y="332975"/>
                    <a:pt x="173241" y="333356"/>
                  </a:cubicBezTo>
                  <a:cubicBezTo>
                    <a:pt x="151581" y="333927"/>
                    <a:pt x="131169" y="327022"/>
                    <a:pt x="114300" y="314239"/>
                  </a:cubicBezTo>
                  <a:close/>
                  <a:moveTo>
                    <a:pt x="234953" y="257175"/>
                  </a:moveTo>
                  <a:lnTo>
                    <a:pt x="107947" y="257175"/>
                  </a:lnTo>
                  <a:lnTo>
                    <a:pt x="76200" y="233363"/>
                  </a:lnTo>
                  <a:lnTo>
                    <a:pt x="76200" y="209550"/>
                  </a:lnTo>
                  <a:cubicBezTo>
                    <a:pt x="130664" y="209550"/>
                    <a:pt x="178937" y="179432"/>
                    <a:pt x="203102" y="132464"/>
                  </a:cubicBezTo>
                  <a:cubicBezTo>
                    <a:pt x="216113" y="160287"/>
                    <a:pt x="238658" y="183023"/>
                    <a:pt x="266700" y="196415"/>
                  </a:cubicBezTo>
                  <a:lnTo>
                    <a:pt x="266700" y="233363"/>
                  </a:lnTo>
                  <a:lnTo>
                    <a:pt x="234953" y="257175"/>
                  </a:lnTo>
                  <a:close/>
                  <a:moveTo>
                    <a:pt x="76562" y="190500"/>
                  </a:moveTo>
                  <a:cubicBezTo>
                    <a:pt x="78248" y="168431"/>
                    <a:pt x="85763" y="147399"/>
                    <a:pt x="98231" y="129597"/>
                  </a:cubicBezTo>
                  <a:cubicBezTo>
                    <a:pt x="116415" y="107766"/>
                    <a:pt x="143104" y="95250"/>
                    <a:pt x="171450" y="95250"/>
                  </a:cubicBezTo>
                  <a:cubicBezTo>
                    <a:pt x="180365" y="95250"/>
                    <a:pt x="188995" y="96479"/>
                    <a:pt x="197177" y="98784"/>
                  </a:cubicBezTo>
                  <a:cubicBezTo>
                    <a:pt x="196005" y="99889"/>
                    <a:pt x="195101" y="101308"/>
                    <a:pt x="194605" y="102927"/>
                  </a:cubicBezTo>
                  <a:cubicBezTo>
                    <a:pt x="178622" y="155191"/>
                    <a:pt x="131207" y="190348"/>
                    <a:pt x="76562" y="190500"/>
                  </a:cubicBezTo>
                  <a:close/>
                  <a:moveTo>
                    <a:pt x="213350" y="104975"/>
                  </a:moveTo>
                  <a:cubicBezTo>
                    <a:pt x="240249" y="118215"/>
                    <a:pt x="260042" y="143770"/>
                    <a:pt x="265309" y="174231"/>
                  </a:cubicBezTo>
                  <a:cubicBezTo>
                    <a:pt x="239782" y="158915"/>
                    <a:pt x="220894" y="133998"/>
                    <a:pt x="213350" y="104975"/>
                  </a:cubicBezTo>
                  <a:close/>
                  <a:moveTo>
                    <a:pt x="290513" y="238125"/>
                  </a:moveTo>
                  <a:lnTo>
                    <a:pt x="285579" y="238125"/>
                  </a:lnTo>
                  <a:cubicBezTo>
                    <a:pt x="285617" y="236963"/>
                    <a:pt x="285750" y="235820"/>
                    <a:pt x="285750" y="234648"/>
                  </a:cubicBezTo>
                  <a:lnTo>
                    <a:pt x="285750" y="209550"/>
                  </a:lnTo>
                  <a:lnTo>
                    <a:pt x="290513" y="209550"/>
                  </a:lnTo>
                  <a:cubicBezTo>
                    <a:pt x="298390" y="209550"/>
                    <a:pt x="304800" y="215960"/>
                    <a:pt x="304800" y="223838"/>
                  </a:cubicBezTo>
                  <a:cubicBezTo>
                    <a:pt x="304800" y="231715"/>
                    <a:pt x="298390" y="238125"/>
                    <a:pt x="290513" y="238125"/>
                  </a:cubicBezTo>
                  <a:close/>
                  <a:moveTo>
                    <a:pt x="52388" y="238125"/>
                  </a:moveTo>
                  <a:cubicBezTo>
                    <a:pt x="44510" y="238125"/>
                    <a:pt x="38100" y="231715"/>
                    <a:pt x="38100" y="223838"/>
                  </a:cubicBezTo>
                  <a:cubicBezTo>
                    <a:pt x="38100" y="215960"/>
                    <a:pt x="44510" y="209550"/>
                    <a:pt x="52388" y="209550"/>
                  </a:cubicBezTo>
                  <a:lnTo>
                    <a:pt x="57150" y="209550"/>
                  </a:lnTo>
                  <a:lnTo>
                    <a:pt x="57150" y="238125"/>
                  </a:lnTo>
                  <a:lnTo>
                    <a:pt x="52388" y="238125"/>
                  </a:lnTo>
                  <a:close/>
                  <a:moveTo>
                    <a:pt x="78534" y="258928"/>
                  </a:moveTo>
                  <a:lnTo>
                    <a:pt x="95250" y="271463"/>
                  </a:lnTo>
                  <a:lnTo>
                    <a:pt x="95250" y="295113"/>
                  </a:lnTo>
                  <a:cubicBezTo>
                    <a:pt x="87135" y="284312"/>
                    <a:pt x="81448" y="272044"/>
                    <a:pt x="78534" y="258928"/>
                  </a:cubicBezTo>
                  <a:close/>
                  <a:moveTo>
                    <a:pt x="114300" y="372837"/>
                  </a:moveTo>
                  <a:lnTo>
                    <a:pt x="114300" y="373180"/>
                  </a:lnTo>
                  <a:cubicBezTo>
                    <a:pt x="114300" y="375409"/>
                    <a:pt x="115081" y="377561"/>
                    <a:pt x="116510" y="379276"/>
                  </a:cubicBezTo>
                  <a:lnTo>
                    <a:pt x="157353" y="428282"/>
                  </a:lnTo>
                  <a:lnTo>
                    <a:pt x="117453" y="454885"/>
                  </a:lnTo>
                  <a:cubicBezTo>
                    <a:pt x="106004" y="432445"/>
                    <a:pt x="99070" y="398926"/>
                    <a:pt x="96631" y="385686"/>
                  </a:cubicBezTo>
                  <a:lnTo>
                    <a:pt x="114300" y="372837"/>
                  </a:lnTo>
                  <a:close/>
                  <a:moveTo>
                    <a:pt x="19050" y="438150"/>
                  </a:moveTo>
                  <a:cubicBezTo>
                    <a:pt x="19050" y="411890"/>
                    <a:pt x="40415" y="390525"/>
                    <a:pt x="66675" y="390525"/>
                  </a:cubicBezTo>
                  <a:lnTo>
                    <a:pt x="78134" y="390525"/>
                  </a:lnTo>
                  <a:cubicBezTo>
                    <a:pt x="81324" y="407689"/>
                    <a:pt x="90392" y="449732"/>
                    <a:pt x="106375" y="473707"/>
                  </a:cubicBezTo>
                  <a:cubicBezTo>
                    <a:pt x="107775" y="475812"/>
                    <a:pt x="109957" y="477269"/>
                    <a:pt x="112433" y="477764"/>
                  </a:cubicBezTo>
                  <a:cubicBezTo>
                    <a:pt x="113052" y="477888"/>
                    <a:pt x="113681" y="477955"/>
                    <a:pt x="114300" y="477955"/>
                  </a:cubicBezTo>
                  <a:cubicBezTo>
                    <a:pt x="116167" y="477955"/>
                    <a:pt x="118005" y="477403"/>
                    <a:pt x="119586" y="476355"/>
                  </a:cubicBezTo>
                  <a:lnTo>
                    <a:pt x="161925" y="448123"/>
                  </a:lnTo>
                  <a:lnTo>
                    <a:pt x="161925" y="552450"/>
                  </a:lnTo>
                  <a:lnTo>
                    <a:pt x="95250" y="552450"/>
                  </a:lnTo>
                  <a:lnTo>
                    <a:pt x="95250" y="514350"/>
                  </a:lnTo>
                  <a:lnTo>
                    <a:pt x="76200" y="514350"/>
                  </a:lnTo>
                  <a:lnTo>
                    <a:pt x="76200" y="552450"/>
                  </a:lnTo>
                  <a:lnTo>
                    <a:pt x="19050" y="552450"/>
                  </a:lnTo>
                  <a:lnTo>
                    <a:pt x="19050" y="438150"/>
                  </a:lnTo>
                  <a:close/>
                  <a:moveTo>
                    <a:pt x="323850" y="438150"/>
                  </a:moveTo>
                  <a:lnTo>
                    <a:pt x="323850" y="552450"/>
                  </a:lnTo>
                  <a:lnTo>
                    <a:pt x="266700" y="552450"/>
                  </a:lnTo>
                  <a:lnTo>
                    <a:pt x="266700" y="514350"/>
                  </a:lnTo>
                  <a:lnTo>
                    <a:pt x="247650" y="514350"/>
                  </a:lnTo>
                  <a:lnTo>
                    <a:pt x="247650" y="552450"/>
                  </a:lnTo>
                  <a:lnTo>
                    <a:pt x="180975" y="552450"/>
                  </a:lnTo>
                  <a:lnTo>
                    <a:pt x="180975" y="448123"/>
                  </a:lnTo>
                  <a:lnTo>
                    <a:pt x="223314" y="476345"/>
                  </a:lnTo>
                  <a:cubicBezTo>
                    <a:pt x="225419" y="477745"/>
                    <a:pt x="228000" y="478260"/>
                    <a:pt x="230467" y="477755"/>
                  </a:cubicBezTo>
                  <a:cubicBezTo>
                    <a:pt x="232943" y="477260"/>
                    <a:pt x="235125" y="475802"/>
                    <a:pt x="236525" y="473697"/>
                  </a:cubicBezTo>
                  <a:cubicBezTo>
                    <a:pt x="252603" y="449571"/>
                    <a:pt x="262014" y="407308"/>
                    <a:pt x="265271" y="390515"/>
                  </a:cubicBezTo>
                  <a:lnTo>
                    <a:pt x="276225" y="390515"/>
                  </a:lnTo>
                  <a:cubicBezTo>
                    <a:pt x="302485" y="390525"/>
                    <a:pt x="323850" y="411890"/>
                    <a:pt x="323850" y="438150"/>
                  </a:cubicBezTo>
                  <a:close/>
                  <a:moveTo>
                    <a:pt x="246726" y="386029"/>
                  </a:moveTo>
                  <a:cubicBezTo>
                    <a:pt x="244173" y="399250"/>
                    <a:pt x="236992" y="432492"/>
                    <a:pt x="225476" y="454885"/>
                  </a:cubicBezTo>
                  <a:lnTo>
                    <a:pt x="185557" y="428273"/>
                  </a:lnTo>
                  <a:lnTo>
                    <a:pt x="226400" y="379266"/>
                  </a:lnTo>
                  <a:cubicBezTo>
                    <a:pt x="227828" y="377552"/>
                    <a:pt x="228610" y="375399"/>
                    <a:pt x="228610" y="373170"/>
                  </a:cubicBezTo>
                  <a:lnTo>
                    <a:pt x="228610" y="372828"/>
                  </a:lnTo>
                  <a:lnTo>
                    <a:pt x="246726" y="386029"/>
                  </a:lnTo>
                  <a:close/>
                  <a:moveTo>
                    <a:pt x="209550" y="369732"/>
                  </a:moveTo>
                  <a:lnTo>
                    <a:pt x="171450" y="415452"/>
                  </a:lnTo>
                  <a:lnTo>
                    <a:pt x="133350" y="369732"/>
                  </a:lnTo>
                  <a:lnTo>
                    <a:pt x="133350" y="345815"/>
                  </a:lnTo>
                  <a:cubicBezTo>
                    <a:pt x="145437" y="350082"/>
                    <a:pt x="158239" y="352425"/>
                    <a:pt x="171431" y="352425"/>
                  </a:cubicBezTo>
                  <a:cubicBezTo>
                    <a:pt x="172145" y="352425"/>
                    <a:pt x="172869" y="352415"/>
                    <a:pt x="173584" y="352406"/>
                  </a:cubicBezTo>
                  <a:cubicBezTo>
                    <a:pt x="186176" y="352177"/>
                    <a:pt x="198244" y="349701"/>
                    <a:pt x="209550" y="345538"/>
                  </a:cubicBezTo>
                  <a:lnTo>
                    <a:pt x="209550" y="369732"/>
                  </a:lnTo>
                  <a:close/>
                  <a:moveTo>
                    <a:pt x="247650" y="293446"/>
                  </a:moveTo>
                  <a:lnTo>
                    <a:pt x="247650" y="271463"/>
                  </a:lnTo>
                  <a:lnTo>
                    <a:pt x="263462" y="259604"/>
                  </a:lnTo>
                  <a:cubicBezTo>
                    <a:pt x="260299" y="271986"/>
                    <a:pt x="254879" y="283426"/>
                    <a:pt x="247650" y="293446"/>
                  </a:cubicBezTo>
                  <a:close/>
                  <a:moveTo>
                    <a:pt x="362617" y="310829"/>
                  </a:moveTo>
                  <a:cubicBezTo>
                    <a:pt x="340300" y="294599"/>
                    <a:pt x="320021" y="275796"/>
                    <a:pt x="301895" y="255041"/>
                  </a:cubicBezTo>
                  <a:cubicBezTo>
                    <a:pt x="314658" y="250374"/>
                    <a:pt x="323850" y="238201"/>
                    <a:pt x="323850" y="223838"/>
                  </a:cubicBezTo>
                  <a:cubicBezTo>
                    <a:pt x="323850" y="210588"/>
                    <a:pt x="316020" y="199215"/>
                    <a:pt x="304800" y="193843"/>
                  </a:cubicBezTo>
                  <a:lnTo>
                    <a:pt x="304800" y="152400"/>
                  </a:lnTo>
                  <a:cubicBezTo>
                    <a:pt x="304800" y="98993"/>
                    <a:pt x="273167" y="52949"/>
                    <a:pt x="227724" y="31680"/>
                  </a:cubicBezTo>
                  <a:cubicBezTo>
                    <a:pt x="238982" y="23565"/>
                    <a:pt x="252593" y="19050"/>
                    <a:pt x="266700" y="19050"/>
                  </a:cubicBezTo>
                  <a:cubicBezTo>
                    <a:pt x="303467" y="19050"/>
                    <a:pt x="333375" y="48959"/>
                    <a:pt x="333375" y="85725"/>
                  </a:cubicBezTo>
                  <a:lnTo>
                    <a:pt x="333375" y="159115"/>
                  </a:lnTo>
                  <a:cubicBezTo>
                    <a:pt x="333375" y="211884"/>
                    <a:pt x="344243" y="264262"/>
                    <a:pt x="365036" y="312591"/>
                  </a:cubicBezTo>
                  <a:lnTo>
                    <a:pt x="362617" y="31082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385" name="Graphic 1515">
            <a:extLst>
              <a:ext uri="{FF2B5EF4-FFF2-40B4-BE49-F238E27FC236}">
                <a16:creationId xmlns:a16="http://schemas.microsoft.com/office/drawing/2014/main" id="{D2C7BD04-D4B2-4278-A22F-66A069B7B342}"/>
              </a:ext>
            </a:extLst>
          </p:cNvPr>
          <p:cNvGrpSpPr/>
          <p:nvPr/>
        </p:nvGrpSpPr>
        <p:grpSpPr>
          <a:xfrm>
            <a:off x="304490" y="3280500"/>
            <a:ext cx="720000" cy="720000"/>
            <a:chOff x="4735512" y="2530475"/>
            <a:chExt cx="609600" cy="609600"/>
          </a:xfrm>
        </p:grpSpPr>
        <p:sp>
          <p:nvSpPr>
            <p:cNvPr id="3386" name="Freeform: Shape 3385">
              <a:extLst>
                <a:ext uri="{FF2B5EF4-FFF2-40B4-BE49-F238E27FC236}">
                  <a16:creationId xmlns:a16="http://schemas.microsoft.com/office/drawing/2014/main" id="{EE20883A-9F66-4D77-8155-FB0B527AC1D3}"/>
                </a:ext>
              </a:extLst>
            </p:cNvPr>
            <p:cNvSpPr/>
            <p:nvPr/>
          </p:nvSpPr>
          <p:spPr>
            <a:xfrm>
              <a:off x="5126037" y="2856306"/>
              <a:ext cx="9525" cy="9525"/>
            </a:xfrm>
            <a:custGeom>
              <a:avLst/>
              <a:gdLst>
                <a:gd name="connsiteX0" fmla="*/ 10306 w 9525"/>
                <a:gd name="connsiteY0" fmla="*/ 7544 h 0"/>
                <a:gd name="connsiteX1" fmla="*/ 7544 w 9525"/>
                <a:gd name="connsiteY1" fmla="*/ 0 h 0"/>
                <a:gd name="connsiteX2" fmla="*/ 0 w 9525"/>
                <a:gd name="connsiteY2" fmla="*/ 7544 h 0"/>
                <a:gd name="connsiteX3" fmla="*/ 10306 w 9525"/>
                <a:gd name="connsiteY3" fmla="*/ 754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>
                  <a:moveTo>
                    <a:pt x="10306" y="7544"/>
                  </a:moveTo>
                  <a:cubicBezTo>
                    <a:pt x="9496" y="4972"/>
                    <a:pt x="8458" y="2524"/>
                    <a:pt x="7544" y="0"/>
                  </a:cubicBezTo>
                  <a:lnTo>
                    <a:pt x="0" y="7544"/>
                  </a:lnTo>
                  <a:lnTo>
                    <a:pt x="10306" y="7544"/>
                  </a:lnTo>
                  <a:close/>
                </a:path>
              </a:pathLst>
            </a:custGeom>
            <a:solidFill>
              <a:srgbClr val="2EC2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7" name="Freeform: Shape 3386">
              <a:extLst>
                <a:ext uri="{FF2B5EF4-FFF2-40B4-BE49-F238E27FC236}">
                  <a16:creationId xmlns:a16="http://schemas.microsoft.com/office/drawing/2014/main" id="{B2F2AA0D-5C02-46A9-9AAE-6B23612EC51F}"/>
                </a:ext>
              </a:extLst>
            </p:cNvPr>
            <p:cNvSpPr/>
            <p:nvPr/>
          </p:nvSpPr>
          <p:spPr>
            <a:xfrm>
              <a:off x="4783137" y="25781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8" name="Freeform: Shape 3387">
              <a:extLst>
                <a:ext uri="{FF2B5EF4-FFF2-40B4-BE49-F238E27FC236}">
                  <a16:creationId xmlns:a16="http://schemas.microsoft.com/office/drawing/2014/main" id="{108FE62E-603F-420E-B881-9C1425EDD54F}"/>
                </a:ext>
              </a:extLst>
            </p:cNvPr>
            <p:cNvSpPr/>
            <p:nvPr/>
          </p:nvSpPr>
          <p:spPr>
            <a:xfrm>
              <a:off x="4783137" y="26114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89" name="Freeform: Shape 3388">
              <a:extLst>
                <a:ext uri="{FF2B5EF4-FFF2-40B4-BE49-F238E27FC236}">
                  <a16:creationId xmlns:a16="http://schemas.microsoft.com/office/drawing/2014/main" id="{E3654623-5EC9-4FEB-99FC-D2FC20C12A9F}"/>
                </a:ext>
              </a:extLst>
            </p:cNvPr>
            <p:cNvSpPr/>
            <p:nvPr/>
          </p:nvSpPr>
          <p:spPr>
            <a:xfrm>
              <a:off x="4802187" y="25971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0" name="Freeform: Shape 3389">
              <a:extLst>
                <a:ext uri="{FF2B5EF4-FFF2-40B4-BE49-F238E27FC236}">
                  <a16:creationId xmlns:a16="http://schemas.microsoft.com/office/drawing/2014/main" id="{C02227F6-D35A-4B7E-8FD9-08282F398364}"/>
                </a:ext>
              </a:extLst>
            </p:cNvPr>
            <p:cNvSpPr/>
            <p:nvPr/>
          </p:nvSpPr>
          <p:spPr>
            <a:xfrm>
              <a:off x="5202237" y="26162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1" name="Freeform: Shape 3390">
              <a:extLst>
                <a:ext uri="{FF2B5EF4-FFF2-40B4-BE49-F238E27FC236}">
                  <a16:creationId xmlns:a16="http://schemas.microsoft.com/office/drawing/2014/main" id="{51B60FBE-4C13-4A9F-9911-550AA5C0E12E}"/>
                </a:ext>
              </a:extLst>
            </p:cNvPr>
            <p:cNvSpPr/>
            <p:nvPr/>
          </p:nvSpPr>
          <p:spPr>
            <a:xfrm>
              <a:off x="5202237" y="26495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9"/>
                    <a:pt x="34471" y="61913"/>
                    <a:pt x="47625" y="61913"/>
                  </a:cubicBezTo>
                  <a:cubicBezTo>
                    <a:pt x="60779" y="61913"/>
                    <a:pt x="72685" y="56579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2" name="Freeform: Shape 3391">
              <a:extLst>
                <a:ext uri="{FF2B5EF4-FFF2-40B4-BE49-F238E27FC236}">
                  <a16:creationId xmlns:a16="http://schemas.microsoft.com/office/drawing/2014/main" id="{6AF1DCC1-AA97-47D7-B0DF-A7A29BF719CC}"/>
                </a:ext>
              </a:extLst>
            </p:cNvPr>
            <p:cNvSpPr/>
            <p:nvPr/>
          </p:nvSpPr>
          <p:spPr>
            <a:xfrm>
              <a:off x="5221287" y="26352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3" name="Freeform: Shape 3392">
              <a:extLst>
                <a:ext uri="{FF2B5EF4-FFF2-40B4-BE49-F238E27FC236}">
                  <a16:creationId xmlns:a16="http://schemas.microsoft.com/office/drawing/2014/main" id="{8C796855-9A72-47BD-9F74-AD2D928AF853}"/>
                </a:ext>
              </a:extLst>
            </p:cNvPr>
            <p:cNvSpPr/>
            <p:nvPr/>
          </p:nvSpPr>
          <p:spPr>
            <a:xfrm>
              <a:off x="5202237" y="29972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4" name="Freeform: Shape 3393">
              <a:extLst>
                <a:ext uri="{FF2B5EF4-FFF2-40B4-BE49-F238E27FC236}">
                  <a16:creationId xmlns:a16="http://schemas.microsoft.com/office/drawing/2014/main" id="{1C19A6A4-FE2B-4592-9DA3-AC3C55346E73}"/>
                </a:ext>
              </a:extLst>
            </p:cNvPr>
            <p:cNvSpPr/>
            <p:nvPr/>
          </p:nvSpPr>
          <p:spPr>
            <a:xfrm>
              <a:off x="5202237" y="30305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5" name="Freeform: Shape 3394">
              <a:extLst>
                <a:ext uri="{FF2B5EF4-FFF2-40B4-BE49-F238E27FC236}">
                  <a16:creationId xmlns:a16="http://schemas.microsoft.com/office/drawing/2014/main" id="{059B1B05-1B8F-4631-802A-B79F7D1E901C}"/>
                </a:ext>
              </a:extLst>
            </p:cNvPr>
            <p:cNvSpPr/>
            <p:nvPr/>
          </p:nvSpPr>
          <p:spPr>
            <a:xfrm>
              <a:off x="5221287" y="30162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6" name="Freeform: Shape 3395">
              <a:extLst>
                <a:ext uri="{FF2B5EF4-FFF2-40B4-BE49-F238E27FC236}">
                  <a16:creationId xmlns:a16="http://schemas.microsoft.com/office/drawing/2014/main" id="{D7C7BEB8-98BE-4D97-9540-F66ADC94D8BC}"/>
                </a:ext>
              </a:extLst>
            </p:cNvPr>
            <p:cNvSpPr/>
            <p:nvPr/>
          </p:nvSpPr>
          <p:spPr>
            <a:xfrm>
              <a:off x="4764087" y="2730500"/>
              <a:ext cx="381000" cy="381000"/>
            </a:xfrm>
            <a:custGeom>
              <a:avLst/>
              <a:gdLst>
                <a:gd name="connsiteX0" fmla="*/ 381000 w 381000"/>
                <a:gd name="connsiteY0" fmla="*/ 190500 h 381000"/>
                <a:gd name="connsiteX1" fmla="*/ 190500 w 381000"/>
                <a:gd name="connsiteY1" fmla="*/ 381000 h 381000"/>
                <a:gd name="connsiteX2" fmla="*/ 0 w 381000"/>
                <a:gd name="connsiteY2" fmla="*/ 190500 h 381000"/>
                <a:gd name="connsiteX3" fmla="*/ 190500 w 381000"/>
                <a:gd name="connsiteY3" fmla="*/ 0 h 381000"/>
                <a:gd name="connsiteX4" fmla="*/ 381000 w 381000"/>
                <a:gd name="connsiteY4" fmla="*/ 1905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381000">
                  <a:moveTo>
                    <a:pt x="381000" y="190500"/>
                  </a:moveTo>
                  <a:cubicBezTo>
                    <a:pt x="381000" y="295710"/>
                    <a:pt x="295710" y="381000"/>
                    <a:pt x="190500" y="381000"/>
                  </a:cubicBezTo>
                  <a:cubicBezTo>
                    <a:pt x="85290" y="381000"/>
                    <a:pt x="0" y="295710"/>
                    <a:pt x="0" y="190500"/>
                  </a:cubicBezTo>
                  <a:cubicBezTo>
                    <a:pt x="0" y="85290"/>
                    <a:pt x="85290" y="0"/>
                    <a:pt x="190500" y="0"/>
                  </a:cubicBezTo>
                  <a:cubicBezTo>
                    <a:pt x="295710" y="0"/>
                    <a:pt x="381000" y="85290"/>
                    <a:pt x="381000" y="190500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7" name="Freeform: Shape 3396">
              <a:extLst>
                <a:ext uri="{FF2B5EF4-FFF2-40B4-BE49-F238E27FC236}">
                  <a16:creationId xmlns:a16="http://schemas.microsoft.com/office/drawing/2014/main" id="{B53DBFAA-45AA-4804-94E8-C0299234FF01}"/>
                </a:ext>
              </a:extLst>
            </p:cNvPr>
            <p:cNvSpPr/>
            <p:nvPr/>
          </p:nvSpPr>
          <p:spPr>
            <a:xfrm>
              <a:off x="5011975" y="2863850"/>
              <a:ext cx="123825" cy="47625"/>
            </a:xfrm>
            <a:custGeom>
              <a:avLst/>
              <a:gdLst>
                <a:gd name="connsiteX0" fmla="*/ 0 w 123825"/>
                <a:gd name="connsiteY0" fmla="*/ 23813 h 47625"/>
                <a:gd name="connsiteX1" fmla="*/ 23813 w 123825"/>
                <a:gd name="connsiteY1" fmla="*/ 47625 h 47625"/>
                <a:gd name="connsiteX2" fmla="*/ 132636 w 123825"/>
                <a:gd name="connsiteY2" fmla="*/ 47625 h 47625"/>
                <a:gd name="connsiteX3" fmla="*/ 124368 w 123825"/>
                <a:gd name="connsiteY3" fmla="*/ 0 h 47625"/>
                <a:gd name="connsiteX4" fmla="*/ 23813 w 123825"/>
                <a:gd name="connsiteY4" fmla="*/ 0 h 47625"/>
                <a:gd name="connsiteX5" fmla="*/ 0 w 123825"/>
                <a:gd name="connsiteY5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47625">
                  <a:moveTo>
                    <a:pt x="0" y="23813"/>
                  </a:moveTo>
                  <a:cubicBezTo>
                    <a:pt x="0" y="36967"/>
                    <a:pt x="10658" y="47625"/>
                    <a:pt x="23813" y="47625"/>
                  </a:cubicBezTo>
                  <a:lnTo>
                    <a:pt x="132636" y="47625"/>
                  </a:lnTo>
                  <a:cubicBezTo>
                    <a:pt x="131816" y="31128"/>
                    <a:pt x="129121" y="15135"/>
                    <a:pt x="124368" y="0"/>
                  </a:cubicBezTo>
                  <a:lnTo>
                    <a:pt x="23813" y="0"/>
                  </a:lnTo>
                  <a:cubicBezTo>
                    <a:pt x="10668" y="0"/>
                    <a:pt x="0" y="10658"/>
                    <a:pt x="0" y="23813"/>
                  </a:cubicBezTo>
                  <a:close/>
                </a:path>
              </a:pathLst>
            </a:custGeom>
            <a:solidFill>
              <a:srgbClr val="69A43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8" name="Freeform: Shape 3397">
              <a:extLst>
                <a:ext uri="{FF2B5EF4-FFF2-40B4-BE49-F238E27FC236}">
                  <a16:creationId xmlns:a16="http://schemas.microsoft.com/office/drawing/2014/main" id="{A4A7A167-3DE2-4995-A8CF-3CA7BF3543A9}"/>
                </a:ext>
              </a:extLst>
            </p:cNvPr>
            <p:cNvSpPr/>
            <p:nvPr/>
          </p:nvSpPr>
          <p:spPr>
            <a:xfrm>
              <a:off x="4764087" y="2854325"/>
              <a:ext cx="314325" cy="257175"/>
            </a:xfrm>
            <a:custGeom>
              <a:avLst/>
              <a:gdLst>
                <a:gd name="connsiteX0" fmla="*/ 142875 w 314325"/>
                <a:gd name="connsiteY0" fmla="*/ 209550 h 257175"/>
                <a:gd name="connsiteX1" fmla="*/ 138113 w 314325"/>
                <a:gd name="connsiteY1" fmla="*/ 209550 h 257175"/>
                <a:gd name="connsiteX2" fmla="*/ 114300 w 314325"/>
                <a:gd name="connsiteY2" fmla="*/ 185738 h 257175"/>
                <a:gd name="connsiteX3" fmla="*/ 138113 w 314325"/>
                <a:gd name="connsiteY3" fmla="*/ 161925 h 257175"/>
                <a:gd name="connsiteX4" fmla="*/ 142875 w 314325"/>
                <a:gd name="connsiteY4" fmla="*/ 161925 h 257175"/>
                <a:gd name="connsiteX5" fmla="*/ 257080 w 314325"/>
                <a:gd name="connsiteY5" fmla="*/ 161925 h 257175"/>
                <a:gd name="connsiteX6" fmla="*/ 295180 w 314325"/>
                <a:gd name="connsiteY6" fmla="*/ 123825 h 257175"/>
                <a:gd name="connsiteX7" fmla="*/ 262176 w 314325"/>
                <a:gd name="connsiteY7" fmla="*/ 95250 h 257175"/>
                <a:gd name="connsiteX8" fmla="*/ 66913 w 314325"/>
                <a:gd name="connsiteY8" fmla="*/ 95250 h 257175"/>
                <a:gd name="connsiteX9" fmla="*/ 38376 w 314325"/>
                <a:gd name="connsiteY9" fmla="*/ 65141 h 257175"/>
                <a:gd name="connsiteX10" fmla="*/ 68532 w 314325"/>
                <a:gd name="connsiteY10" fmla="*/ 38100 h 257175"/>
                <a:gd name="connsiteX11" fmla="*/ 95488 w 314325"/>
                <a:gd name="connsiteY11" fmla="*/ 38100 h 257175"/>
                <a:gd name="connsiteX12" fmla="*/ 114281 w 314325"/>
                <a:gd name="connsiteY12" fmla="*/ 15850 h 257175"/>
                <a:gd name="connsiteX13" fmla="*/ 94469 w 314325"/>
                <a:gd name="connsiteY13" fmla="*/ 0 h 257175"/>
                <a:gd name="connsiteX14" fmla="*/ 12230 w 314325"/>
                <a:gd name="connsiteY14" fmla="*/ 0 h 257175"/>
                <a:gd name="connsiteX15" fmla="*/ 0 w 314325"/>
                <a:gd name="connsiteY15" fmla="*/ 66675 h 257175"/>
                <a:gd name="connsiteX16" fmla="*/ 190500 w 314325"/>
                <a:gd name="connsiteY16" fmla="*/ 257175 h 257175"/>
                <a:gd name="connsiteX17" fmla="*/ 316211 w 314325"/>
                <a:gd name="connsiteY17" fmla="*/ 209550 h 257175"/>
                <a:gd name="connsiteX18" fmla="*/ 142875 w 314325"/>
                <a:gd name="connsiteY18" fmla="*/ 20955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4325" h="257175">
                  <a:moveTo>
                    <a:pt x="142875" y="209550"/>
                  </a:moveTo>
                  <a:lnTo>
                    <a:pt x="138113" y="209550"/>
                  </a:lnTo>
                  <a:cubicBezTo>
                    <a:pt x="124958" y="209550"/>
                    <a:pt x="114300" y="198892"/>
                    <a:pt x="114300" y="185738"/>
                  </a:cubicBezTo>
                  <a:cubicBezTo>
                    <a:pt x="114300" y="172583"/>
                    <a:pt x="124958" y="161925"/>
                    <a:pt x="138113" y="161925"/>
                  </a:cubicBezTo>
                  <a:lnTo>
                    <a:pt x="142875" y="161925"/>
                  </a:lnTo>
                  <a:lnTo>
                    <a:pt x="257080" y="161925"/>
                  </a:lnTo>
                  <a:cubicBezTo>
                    <a:pt x="278121" y="161925"/>
                    <a:pt x="295180" y="144866"/>
                    <a:pt x="295180" y="123825"/>
                  </a:cubicBezTo>
                  <a:cubicBezTo>
                    <a:pt x="292865" y="107671"/>
                    <a:pt x="278978" y="95250"/>
                    <a:pt x="262176" y="95250"/>
                  </a:cubicBezTo>
                  <a:lnTo>
                    <a:pt x="66913" y="95250"/>
                  </a:lnTo>
                  <a:cubicBezTo>
                    <a:pt x="50625" y="95250"/>
                    <a:pt x="37519" y="81620"/>
                    <a:pt x="38376" y="65141"/>
                  </a:cubicBezTo>
                  <a:cubicBezTo>
                    <a:pt x="39186" y="49682"/>
                    <a:pt x="53064" y="38100"/>
                    <a:pt x="68532" y="38100"/>
                  </a:cubicBezTo>
                  <a:lnTo>
                    <a:pt x="95488" y="38100"/>
                  </a:lnTo>
                  <a:cubicBezTo>
                    <a:pt x="107061" y="38100"/>
                    <a:pt x="116215" y="27784"/>
                    <a:pt x="114281" y="15850"/>
                  </a:cubicBezTo>
                  <a:cubicBezTo>
                    <a:pt x="112757" y="6487"/>
                    <a:pt x="103956" y="0"/>
                    <a:pt x="94469" y="0"/>
                  </a:cubicBezTo>
                  <a:lnTo>
                    <a:pt x="12230" y="0"/>
                  </a:lnTo>
                  <a:cubicBezTo>
                    <a:pt x="4458" y="20784"/>
                    <a:pt x="0" y="43177"/>
                    <a:pt x="0" y="66675"/>
                  </a:cubicBezTo>
                  <a:cubicBezTo>
                    <a:pt x="0" y="171888"/>
                    <a:pt x="85287" y="257175"/>
                    <a:pt x="190500" y="257175"/>
                  </a:cubicBezTo>
                  <a:cubicBezTo>
                    <a:pt x="238735" y="257175"/>
                    <a:pt x="282654" y="239106"/>
                    <a:pt x="316211" y="209550"/>
                  </a:cubicBezTo>
                  <a:lnTo>
                    <a:pt x="142875" y="209550"/>
                  </a:lnTo>
                  <a:close/>
                </a:path>
              </a:pathLst>
            </a:custGeom>
            <a:solidFill>
              <a:srgbClr val="69A43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99" name="Freeform: Shape 3398">
              <a:extLst>
                <a:ext uri="{FF2B5EF4-FFF2-40B4-BE49-F238E27FC236}">
                  <a16:creationId xmlns:a16="http://schemas.microsoft.com/office/drawing/2014/main" id="{4234CC0B-2697-4E34-BD60-C9CF147AD418}"/>
                </a:ext>
              </a:extLst>
            </p:cNvPr>
            <p:cNvSpPr/>
            <p:nvPr/>
          </p:nvSpPr>
          <p:spPr>
            <a:xfrm>
              <a:off x="4926260" y="2730500"/>
              <a:ext cx="171450" cy="76200"/>
            </a:xfrm>
            <a:custGeom>
              <a:avLst/>
              <a:gdLst>
                <a:gd name="connsiteX0" fmla="*/ 2610 w 171450"/>
                <a:gd name="connsiteY0" fmla="*/ 30509 h 76200"/>
                <a:gd name="connsiteX1" fmla="*/ 28327 w 171450"/>
                <a:gd name="connsiteY1" fmla="*/ 28575 h 76200"/>
                <a:gd name="connsiteX2" fmla="*/ 153943 w 171450"/>
                <a:gd name="connsiteY2" fmla="*/ 76200 h 76200"/>
                <a:gd name="connsiteX3" fmla="*/ 180470 w 171450"/>
                <a:gd name="connsiteY3" fmla="*/ 76200 h 76200"/>
                <a:gd name="connsiteX4" fmla="*/ 28327 w 171450"/>
                <a:gd name="connsiteY4" fmla="*/ 0 h 76200"/>
                <a:gd name="connsiteX5" fmla="*/ 2610 w 171450"/>
                <a:gd name="connsiteY5" fmla="*/ 1934 h 76200"/>
                <a:gd name="connsiteX6" fmla="*/ 0 w 171450"/>
                <a:gd name="connsiteY6" fmla="*/ 19050 h 76200"/>
                <a:gd name="connsiteX7" fmla="*/ 1915 w 171450"/>
                <a:gd name="connsiteY7" fmla="*/ 33509 h 76200"/>
                <a:gd name="connsiteX8" fmla="*/ 2610 w 171450"/>
                <a:gd name="connsiteY8" fmla="*/ 3050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76200">
                  <a:moveTo>
                    <a:pt x="2610" y="30509"/>
                  </a:moveTo>
                  <a:cubicBezTo>
                    <a:pt x="11039" y="29366"/>
                    <a:pt x="19583" y="28575"/>
                    <a:pt x="28327" y="28575"/>
                  </a:cubicBezTo>
                  <a:cubicBezTo>
                    <a:pt x="76543" y="28575"/>
                    <a:pt x="120434" y="46625"/>
                    <a:pt x="153943" y="76200"/>
                  </a:cubicBezTo>
                  <a:lnTo>
                    <a:pt x="180470" y="76200"/>
                  </a:lnTo>
                  <a:cubicBezTo>
                    <a:pt x="145713" y="30004"/>
                    <a:pt x="90592" y="0"/>
                    <a:pt x="28327" y="0"/>
                  </a:cubicBezTo>
                  <a:cubicBezTo>
                    <a:pt x="19583" y="0"/>
                    <a:pt x="11039" y="791"/>
                    <a:pt x="2610" y="1934"/>
                  </a:cubicBezTo>
                  <a:cubicBezTo>
                    <a:pt x="914" y="7334"/>
                    <a:pt x="0" y="13087"/>
                    <a:pt x="0" y="19050"/>
                  </a:cubicBezTo>
                  <a:cubicBezTo>
                    <a:pt x="0" y="24051"/>
                    <a:pt x="705" y="28880"/>
                    <a:pt x="1915" y="33509"/>
                  </a:cubicBezTo>
                  <a:cubicBezTo>
                    <a:pt x="2162" y="32518"/>
                    <a:pt x="2305" y="31480"/>
                    <a:pt x="2610" y="30509"/>
                  </a:cubicBezTo>
                  <a:close/>
                </a:path>
              </a:pathLst>
            </a:custGeom>
            <a:solidFill>
              <a:srgbClr val="9DD97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0" name="Freeform: Shape 3399">
              <a:extLst>
                <a:ext uri="{FF2B5EF4-FFF2-40B4-BE49-F238E27FC236}">
                  <a16:creationId xmlns:a16="http://schemas.microsoft.com/office/drawing/2014/main" id="{85558AB0-A784-4977-9035-CE74A59673BF}"/>
                </a:ext>
              </a:extLst>
            </p:cNvPr>
            <p:cNvSpPr/>
            <p:nvPr/>
          </p:nvSpPr>
          <p:spPr>
            <a:xfrm>
              <a:off x="4926260" y="2730500"/>
              <a:ext cx="171450" cy="76200"/>
            </a:xfrm>
            <a:custGeom>
              <a:avLst/>
              <a:gdLst>
                <a:gd name="connsiteX0" fmla="*/ 180470 w 171450"/>
                <a:gd name="connsiteY0" fmla="*/ 76200 h 76200"/>
                <a:gd name="connsiteX1" fmla="*/ 28327 w 171450"/>
                <a:gd name="connsiteY1" fmla="*/ 0 h 76200"/>
                <a:gd name="connsiteX2" fmla="*/ 2610 w 171450"/>
                <a:gd name="connsiteY2" fmla="*/ 1934 h 76200"/>
                <a:gd name="connsiteX3" fmla="*/ 2610 w 171450"/>
                <a:gd name="connsiteY3" fmla="*/ 1934 h 76200"/>
                <a:gd name="connsiteX4" fmla="*/ 0 w 171450"/>
                <a:gd name="connsiteY4" fmla="*/ 19050 h 76200"/>
                <a:gd name="connsiteX5" fmla="*/ 57150 w 171450"/>
                <a:gd name="connsiteY5" fmla="*/ 76200 h 76200"/>
                <a:gd name="connsiteX6" fmla="*/ 180470 w 171450"/>
                <a:gd name="connsiteY6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76200">
                  <a:moveTo>
                    <a:pt x="180470" y="76200"/>
                  </a:moveTo>
                  <a:cubicBezTo>
                    <a:pt x="145713" y="30004"/>
                    <a:pt x="90592" y="0"/>
                    <a:pt x="28327" y="0"/>
                  </a:cubicBezTo>
                  <a:cubicBezTo>
                    <a:pt x="19583" y="0"/>
                    <a:pt x="11039" y="791"/>
                    <a:pt x="2610" y="1934"/>
                  </a:cubicBezTo>
                  <a:lnTo>
                    <a:pt x="2610" y="1934"/>
                  </a:lnTo>
                  <a:cubicBezTo>
                    <a:pt x="914" y="7334"/>
                    <a:pt x="0" y="13087"/>
                    <a:pt x="0" y="19050"/>
                  </a:cubicBezTo>
                  <a:cubicBezTo>
                    <a:pt x="0" y="50616"/>
                    <a:pt x="25584" y="76200"/>
                    <a:pt x="57150" y="76200"/>
                  </a:cubicBezTo>
                  <a:lnTo>
                    <a:pt x="180470" y="76200"/>
                  </a:lnTo>
                  <a:close/>
                </a:path>
              </a:pathLst>
            </a:custGeom>
            <a:solidFill>
              <a:srgbClr val="69A43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1" name="Freeform: Shape 3400">
              <a:extLst>
                <a:ext uri="{FF2B5EF4-FFF2-40B4-BE49-F238E27FC236}">
                  <a16:creationId xmlns:a16="http://schemas.microsoft.com/office/drawing/2014/main" id="{2AC8563A-155A-4A68-9570-213CF353ADAE}"/>
                </a:ext>
              </a:extLst>
            </p:cNvPr>
            <p:cNvSpPr/>
            <p:nvPr/>
          </p:nvSpPr>
          <p:spPr>
            <a:xfrm>
              <a:off x="4754562" y="2616200"/>
              <a:ext cx="476250" cy="504825"/>
            </a:xfrm>
            <a:custGeom>
              <a:avLst/>
              <a:gdLst>
                <a:gd name="connsiteX0" fmla="*/ 200025 w 476250"/>
                <a:gd name="connsiteY0" fmla="*/ 504825 h 504825"/>
                <a:gd name="connsiteX1" fmla="*/ 360197 w 476250"/>
                <a:gd name="connsiteY1" fmla="*/ 424110 h 504825"/>
                <a:gd name="connsiteX2" fmla="*/ 386267 w 476250"/>
                <a:gd name="connsiteY2" fmla="*/ 437150 h 504825"/>
                <a:gd name="connsiteX3" fmla="*/ 394792 w 476250"/>
                <a:gd name="connsiteY3" fmla="*/ 420110 h 504825"/>
                <a:gd name="connsiteX4" fmla="*/ 370942 w 476250"/>
                <a:gd name="connsiteY4" fmla="*/ 408184 h 504825"/>
                <a:gd name="connsiteX5" fmla="*/ 400050 w 476250"/>
                <a:gd name="connsiteY5" fmla="*/ 304800 h 504825"/>
                <a:gd name="connsiteX6" fmla="*/ 390011 w 476250"/>
                <a:gd name="connsiteY6" fmla="*/ 242583 h 504825"/>
                <a:gd name="connsiteX7" fmla="*/ 482984 w 476250"/>
                <a:gd name="connsiteY7" fmla="*/ 149609 h 504825"/>
                <a:gd name="connsiteX8" fmla="*/ 469516 w 476250"/>
                <a:gd name="connsiteY8" fmla="*/ 136141 h 504825"/>
                <a:gd name="connsiteX9" fmla="*/ 382467 w 476250"/>
                <a:gd name="connsiteY9" fmla="*/ 223190 h 504825"/>
                <a:gd name="connsiteX10" fmla="*/ 266700 w 476250"/>
                <a:gd name="connsiteY10" fmla="*/ 116443 h 504825"/>
                <a:gd name="connsiteX11" fmla="*/ 266700 w 476250"/>
                <a:gd name="connsiteY11" fmla="*/ 9525 h 504825"/>
                <a:gd name="connsiteX12" fmla="*/ 257175 w 476250"/>
                <a:gd name="connsiteY12" fmla="*/ 0 h 504825"/>
                <a:gd name="connsiteX13" fmla="*/ 171450 w 476250"/>
                <a:gd name="connsiteY13" fmla="*/ 0 h 504825"/>
                <a:gd name="connsiteX14" fmla="*/ 171450 w 476250"/>
                <a:gd name="connsiteY14" fmla="*/ 19050 h 504825"/>
                <a:gd name="connsiteX15" fmla="*/ 247650 w 476250"/>
                <a:gd name="connsiteY15" fmla="*/ 19050 h 504825"/>
                <a:gd name="connsiteX16" fmla="*/ 247650 w 476250"/>
                <a:gd name="connsiteY16" fmla="*/ 110747 h 504825"/>
                <a:gd name="connsiteX17" fmla="*/ 200025 w 476250"/>
                <a:gd name="connsiteY17" fmla="*/ 104775 h 504825"/>
                <a:gd name="connsiteX18" fmla="*/ 0 w 476250"/>
                <a:gd name="connsiteY18" fmla="*/ 304800 h 504825"/>
                <a:gd name="connsiteX19" fmla="*/ 200025 w 476250"/>
                <a:gd name="connsiteY19" fmla="*/ 504825 h 504825"/>
                <a:gd name="connsiteX20" fmla="*/ 321945 w 476250"/>
                <a:gd name="connsiteY20" fmla="*/ 438150 h 504825"/>
                <a:gd name="connsiteX21" fmla="*/ 147876 w 476250"/>
                <a:gd name="connsiteY21" fmla="*/ 438150 h 504825"/>
                <a:gd name="connsiteX22" fmla="*/ 133588 w 476250"/>
                <a:gd name="connsiteY22" fmla="*/ 423863 h 504825"/>
                <a:gd name="connsiteX23" fmla="*/ 147876 w 476250"/>
                <a:gd name="connsiteY23" fmla="*/ 409575 h 504825"/>
                <a:gd name="connsiteX24" fmla="*/ 271701 w 476250"/>
                <a:gd name="connsiteY24" fmla="*/ 409575 h 504825"/>
                <a:gd name="connsiteX25" fmla="*/ 303162 w 476250"/>
                <a:gd name="connsiteY25" fmla="*/ 395592 h 504825"/>
                <a:gd name="connsiteX26" fmla="*/ 342900 w 476250"/>
                <a:gd name="connsiteY26" fmla="*/ 415461 h 504825"/>
                <a:gd name="connsiteX27" fmla="*/ 321945 w 476250"/>
                <a:gd name="connsiteY27" fmla="*/ 438150 h 504825"/>
                <a:gd name="connsiteX28" fmla="*/ 359159 w 476250"/>
                <a:gd name="connsiteY28" fmla="*/ 273434 h 504825"/>
                <a:gd name="connsiteX29" fmla="*/ 374637 w 476250"/>
                <a:gd name="connsiteY29" fmla="*/ 257956 h 504825"/>
                <a:gd name="connsiteX30" fmla="*/ 379981 w 476250"/>
                <a:gd name="connsiteY30" fmla="*/ 285750 h 504825"/>
                <a:gd name="connsiteX31" fmla="*/ 281226 w 476250"/>
                <a:gd name="connsiteY31" fmla="*/ 285750 h 504825"/>
                <a:gd name="connsiteX32" fmla="*/ 266938 w 476250"/>
                <a:gd name="connsiteY32" fmla="*/ 271463 h 504825"/>
                <a:gd name="connsiteX33" fmla="*/ 281226 w 476250"/>
                <a:gd name="connsiteY33" fmla="*/ 257175 h 504825"/>
                <a:gd name="connsiteX34" fmla="*/ 348482 w 476250"/>
                <a:gd name="connsiteY34" fmla="*/ 257175 h 504825"/>
                <a:gd name="connsiteX35" fmla="*/ 345691 w 476250"/>
                <a:gd name="connsiteY35" fmla="*/ 259966 h 504825"/>
                <a:gd name="connsiteX36" fmla="*/ 359159 w 476250"/>
                <a:gd name="connsiteY36" fmla="*/ 273434 h 504825"/>
                <a:gd name="connsiteX37" fmla="*/ 247650 w 476250"/>
                <a:gd name="connsiteY37" fmla="*/ 130397 h 504825"/>
                <a:gd name="connsiteX38" fmla="*/ 247650 w 476250"/>
                <a:gd name="connsiteY38" fmla="*/ 161925 h 504825"/>
                <a:gd name="connsiteX39" fmla="*/ 266700 w 476250"/>
                <a:gd name="connsiteY39" fmla="*/ 161925 h 504825"/>
                <a:gd name="connsiteX40" fmla="*/ 266700 w 476250"/>
                <a:gd name="connsiteY40" fmla="*/ 136712 h 504825"/>
                <a:gd name="connsiteX41" fmla="*/ 331641 w 476250"/>
                <a:gd name="connsiteY41" fmla="*/ 180975 h 504825"/>
                <a:gd name="connsiteX42" fmla="*/ 228838 w 476250"/>
                <a:gd name="connsiteY42" fmla="*/ 180975 h 504825"/>
                <a:gd name="connsiteX43" fmla="*/ 181213 w 476250"/>
                <a:gd name="connsiteY43" fmla="*/ 133350 h 504825"/>
                <a:gd name="connsiteX44" fmla="*/ 182080 w 476250"/>
                <a:gd name="connsiteY44" fmla="*/ 124730 h 504825"/>
                <a:gd name="connsiteX45" fmla="*/ 200025 w 476250"/>
                <a:gd name="connsiteY45" fmla="*/ 123825 h 504825"/>
                <a:gd name="connsiteX46" fmla="*/ 247650 w 476250"/>
                <a:gd name="connsiteY46" fmla="*/ 130397 h 504825"/>
                <a:gd name="connsiteX47" fmla="*/ 162592 w 476250"/>
                <a:gd name="connsiteY47" fmla="*/ 127768 h 504825"/>
                <a:gd name="connsiteX48" fmla="*/ 162173 w 476250"/>
                <a:gd name="connsiteY48" fmla="*/ 133350 h 504825"/>
                <a:gd name="connsiteX49" fmla="*/ 228848 w 476250"/>
                <a:gd name="connsiteY49" fmla="*/ 200025 h 504825"/>
                <a:gd name="connsiteX50" fmla="*/ 347320 w 476250"/>
                <a:gd name="connsiteY50" fmla="*/ 200025 h 504825"/>
                <a:gd name="connsiteX51" fmla="*/ 367970 w 476250"/>
                <a:gd name="connsiteY51" fmla="*/ 237696 h 504825"/>
                <a:gd name="connsiteX52" fmla="*/ 367532 w 476250"/>
                <a:gd name="connsiteY52" fmla="*/ 238125 h 504825"/>
                <a:gd name="connsiteX53" fmla="*/ 281226 w 476250"/>
                <a:gd name="connsiteY53" fmla="*/ 238125 h 504825"/>
                <a:gd name="connsiteX54" fmla="*/ 247888 w 476250"/>
                <a:gd name="connsiteY54" fmla="*/ 271463 h 504825"/>
                <a:gd name="connsiteX55" fmla="*/ 281226 w 476250"/>
                <a:gd name="connsiteY55" fmla="*/ 304800 h 504825"/>
                <a:gd name="connsiteX56" fmla="*/ 381000 w 476250"/>
                <a:gd name="connsiteY56" fmla="*/ 304800 h 504825"/>
                <a:gd name="connsiteX57" fmla="*/ 353863 w 476250"/>
                <a:gd name="connsiteY57" fmla="*/ 399640 h 504825"/>
                <a:gd name="connsiteX58" fmla="*/ 312563 w 476250"/>
                <a:gd name="connsiteY58" fmla="*/ 378990 h 504825"/>
                <a:gd name="connsiteX59" fmla="*/ 314573 w 476250"/>
                <a:gd name="connsiteY59" fmla="*/ 366713 h 504825"/>
                <a:gd name="connsiteX60" fmla="*/ 271710 w 476250"/>
                <a:gd name="connsiteY60" fmla="*/ 323850 h 504825"/>
                <a:gd name="connsiteX61" fmla="*/ 76448 w 476250"/>
                <a:gd name="connsiteY61" fmla="*/ 323850 h 504825"/>
                <a:gd name="connsiteX62" fmla="*/ 57398 w 476250"/>
                <a:gd name="connsiteY62" fmla="*/ 304800 h 504825"/>
                <a:gd name="connsiteX63" fmla="*/ 76448 w 476250"/>
                <a:gd name="connsiteY63" fmla="*/ 285750 h 504825"/>
                <a:gd name="connsiteX64" fmla="*/ 105023 w 476250"/>
                <a:gd name="connsiteY64" fmla="*/ 285750 h 504825"/>
                <a:gd name="connsiteX65" fmla="*/ 133598 w 476250"/>
                <a:gd name="connsiteY65" fmla="*/ 257175 h 504825"/>
                <a:gd name="connsiteX66" fmla="*/ 105023 w 476250"/>
                <a:gd name="connsiteY66" fmla="*/ 228600 h 504825"/>
                <a:gd name="connsiteX67" fmla="*/ 36100 w 476250"/>
                <a:gd name="connsiteY67" fmla="*/ 228600 h 504825"/>
                <a:gd name="connsiteX68" fmla="*/ 162592 w 476250"/>
                <a:gd name="connsiteY68" fmla="*/ 127768 h 504825"/>
                <a:gd name="connsiteX69" fmla="*/ 28442 w 476250"/>
                <a:gd name="connsiteY69" fmla="*/ 247650 h 504825"/>
                <a:gd name="connsiteX70" fmla="*/ 105013 w 476250"/>
                <a:gd name="connsiteY70" fmla="*/ 247650 h 504825"/>
                <a:gd name="connsiteX71" fmla="*/ 114538 w 476250"/>
                <a:gd name="connsiteY71" fmla="*/ 257175 h 504825"/>
                <a:gd name="connsiteX72" fmla="*/ 105013 w 476250"/>
                <a:gd name="connsiteY72" fmla="*/ 266700 h 504825"/>
                <a:gd name="connsiteX73" fmla="*/ 76438 w 476250"/>
                <a:gd name="connsiteY73" fmla="*/ 266700 h 504825"/>
                <a:gd name="connsiteX74" fmla="*/ 38338 w 476250"/>
                <a:gd name="connsiteY74" fmla="*/ 304800 h 504825"/>
                <a:gd name="connsiteX75" fmla="*/ 76438 w 476250"/>
                <a:gd name="connsiteY75" fmla="*/ 342900 h 504825"/>
                <a:gd name="connsiteX76" fmla="*/ 271701 w 476250"/>
                <a:gd name="connsiteY76" fmla="*/ 342900 h 504825"/>
                <a:gd name="connsiteX77" fmla="*/ 295513 w 476250"/>
                <a:gd name="connsiteY77" fmla="*/ 366713 h 504825"/>
                <a:gd name="connsiteX78" fmla="*/ 295151 w 476250"/>
                <a:gd name="connsiteY78" fmla="*/ 370294 h 504825"/>
                <a:gd name="connsiteX79" fmla="*/ 261433 w 476250"/>
                <a:gd name="connsiteY79" fmla="*/ 353435 h 504825"/>
                <a:gd name="connsiteX80" fmla="*/ 252908 w 476250"/>
                <a:gd name="connsiteY80" fmla="*/ 370475 h 504825"/>
                <a:gd name="connsiteX81" fmla="*/ 284940 w 476250"/>
                <a:gd name="connsiteY81" fmla="*/ 386486 h 504825"/>
                <a:gd name="connsiteX82" fmla="*/ 271701 w 476250"/>
                <a:gd name="connsiteY82" fmla="*/ 390525 h 504825"/>
                <a:gd name="connsiteX83" fmla="*/ 147876 w 476250"/>
                <a:gd name="connsiteY83" fmla="*/ 390525 h 504825"/>
                <a:gd name="connsiteX84" fmla="*/ 114538 w 476250"/>
                <a:gd name="connsiteY84" fmla="*/ 423863 h 504825"/>
                <a:gd name="connsiteX85" fmla="*/ 147876 w 476250"/>
                <a:gd name="connsiteY85" fmla="*/ 457200 h 504825"/>
                <a:gd name="connsiteX86" fmla="*/ 297228 w 476250"/>
                <a:gd name="connsiteY86" fmla="*/ 457200 h 504825"/>
                <a:gd name="connsiteX87" fmla="*/ 200015 w 476250"/>
                <a:gd name="connsiteY87" fmla="*/ 485775 h 504825"/>
                <a:gd name="connsiteX88" fmla="*/ 19050 w 476250"/>
                <a:gd name="connsiteY88" fmla="*/ 304800 h 504825"/>
                <a:gd name="connsiteX89" fmla="*/ 28442 w 476250"/>
                <a:gd name="connsiteY89" fmla="*/ 24765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76250" h="504825">
                  <a:moveTo>
                    <a:pt x="200025" y="504825"/>
                  </a:moveTo>
                  <a:cubicBezTo>
                    <a:pt x="265576" y="504825"/>
                    <a:pt x="323688" y="472983"/>
                    <a:pt x="360197" y="424110"/>
                  </a:cubicBezTo>
                  <a:lnTo>
                    <a:pt x="386267" y="437150"/>
                  </a:lnTo>
                  <a:lnTo>
                    <a:pt x="394792" y="420110"/>
                  </a:lnTo>
                  <a:lnTo>
                    <a:pt x="370942" y="408184"/>
                  </a:lnTo>
                  <a:cubicBezTo>
                    <a:pt x="389287" y="377962"/>
                    <a:pt x="400050" y="342662"/>
                    <a:pt x="400050" y="304800"/>
                  </a:cubicBezTo>
                  <a:cubicBezTo>
                    <a:pt x="400050" y="283064"/>
                    <a:pt x="396450" y="262185"/>
                    <a:pt x="390011" y="242583"/>
                  </a:cubicBezTo>
                  <a:lnTo>
                    <a:pt x="482984" y="149609"/>
                  </a:lnTo>
                  <a:lnTo>
                    <a:pt x="469516" y="136141"/>
                  </a:lnTo>
                  <a:lnTo>
                    <a:pt x="382467" y="223190"/>
                  </a:lnTo>
                  <a:cubicBezTo>
                    <a:pt x="360178" y="173584"/>
                    <a:pt x="318306" y="134769"/>
                    <a:pt x="266700" y="116443"/>
                  </a:cubicBezTo>
                  <a:lnTo>
                    <a:pt x="266700" y="9525"/>
                  </a:lnTo>
                  <a:cubicBezTo>
                    <a:pt x="266700" y="4267"/>
                    <a:pt x="262433" y="0"/>
                    <a:pt x="257175" y="0"/>
                  </a:cubicBezTo>
                  <a:lnTo>
                    <a:pt x="171450" y="0"/>
                  </a:lnTo>
                  <a:lnTo>
                    <a:pt x="171450" y="19050"/>
                  </a:lnTo>
                  <a:lnTo>
                    <a:pt x="247650" y="19050"/>
                  </a:lnTo>
                  <a:lnTo>
                    <a:pt x="247650" y="110747"/>
                  </a:lnTo>
                  <a:cubicBezTo>
                    <a:pt x="232353" y="106985"/>
                    <a:pt x="216465" y="104775"/>
                    <a:pt x="200025" y="104775"/>
                  </a:cubicBezTo>
                  <a:cubicBezTo>
                    <a:pt x="89726" y="104775"/>
                    <a:pt x="0" y="194501"/>
                    <a:pt x="0" y="304800"/>
                  </a:cubicBezTo>
                  <a:cubicBezTo>
                    <a:pt x="0" y="415100"/>
                    <a:pt x="89726" y="504825"/>
                    <a:pt x="200025" y="504825"/>
                  </a:cubicBezTo>
                  <a:close/>
                  <a:moveTo>
                    <a:pt x="321945" y="438150"/>
                  </a:moveTo>
                  <a:lnTo>
                    <a:pt x="147876" y="438150"/>
                  </a:lnTo>
                  <a:cubicBezTo>
                    <a:pt x="139998" y="438150"/>
                    <a:pt x="133588" y="431740"/>
                    <a:pt x="133588" y="423863"/>
                  </a:cubicBezTo>
                  <a:cubicBezTo>
                    <a:pt x="133588" y="415985"/>
                    <a:pt x="139998" y="409575"/>
                    <a:pt x="147876" y="409575"/>
                  </a:cubicBezTo>
                  <a:lnTo>
                    <a:pt x="271701" y="409575"/>
                  </a:lnTo>
                  <a:cubicBezTo>
                    <a:pt x="284178" y="409575"/>
                    <a:pt x="295323" y="404127"/>
                    <a:pt x="303162" y="395592"/>
                  </a:cubicBezTo>
                  <a:lnTo>
                    <a:pt x="342900" y="415461"/>
                  </a:lnTo>
                  <a:cubicBezTo>
                    <a:pt x="336575" y="423624"/>
                    <a:pt x="329555" y="431187"/>
                    <a:pt x="321945" y="438150"/>
                  </a:cubicBezTo>
                  <a:close/>
                  <a:moveTo>
                    <a:pt x="359159" y="273434"/>
                  </a:moveTo>
                  <a:lnTo>
                    <a:pt x="374637" y="257956"/>
                  </a:lnTo>
                  <a:cubicBezTo>
                    <a:pt x="377057" y="266995"/>
                    <a:pt x="378971" y="276225"/>
                    <a:pt x="379981" y="285750"/>
                  </a:cubicBezTo>
                  <a:lnTo>
                    <a:pt x="281226" y="285750"/>
                  </a:lnTo>
                  <a:cubicBezTo>
                    <a:pt x="273348" y="285750"/>
                    <a:pt x="266938" y="279340"/>
                    <a:pt x="266938" y="271463"/>
                  </a:cubicBezTo>
                  <a:cubicBezTo>
                    <a:pt x="266938" y="263585"/>
                    <a:pt x="273348" y="257175"/>
                    <a:pt x="281226" y="257175"/>
                  </a:cubicBezTo>
                  <a:lnTo>
                    <a:pt x="348482" y="257175"/>
                  </a:lnTo>
                  <a:lnTo>
                    <a:pt x="345691" y="259966"/>
                  </a:lnTo>
                  <a:lnTo>
                    <a:pt x="359159" y="273434"/>
                  </a:lnTo>
                  <a:close/>
                  <a:moveTo>
                    <a:pt x="247650" y="130397"/>
                  </a:moveTo>
                  <a:lnTo>
                    <a:pt x="247650" y="161925"/>
                  </a:lnTo>
                  <a:lnTo>
                    <a:pt x="266700" y="161925"/>
                  </a:lnTo>
                  <a:lnTo>
                    <a:pt x="266700" y="136712"/>
                  </a:lnTo>
                  <a:cubicBezTo>
                    <a:pt x="291532" y="146599"/>
                    <a:pt x="313620" y="161820"/>
                    <a:pt x="331641" y="180975"/>
                  </a:cubicBezTo>
                  <a:lnTo>
                    <a:pt x="228838" y="180975"/>
                  </a:lnTo>
                  <a:cubicBezTo>
                    <a:pt x="202578" y="180975"/>
                    <a:pt x="181213" y="159610"/>
                    <a:pt x="181213" y="133350"/>
                  </a:cubicBezTo>
                  <a:cubicBezTo>
                    <a:pt x="181213" y="130435"/>
                    <a:pt x="181556" y="127568"/>
                    <a:pt x="182080" y="124730"/>
                  </a:cubicBezTo>
                  <a:cubicBezTo>
                    <a:pt x="187985" y="124149"/>
                    <a:pt x="193967" y="123825"/>
                    <a:pt x="200025" y="123825"/>
                  </a:cubicBezTo>
                  <a:cubicBezTo>
                    <a:pt x="216532" y="123825"/>
                    <a:pt x="232448" y="126235"/>
                    <a:pt x="247650" y="130397"/>
                  </a:cubicBezTo>
                  <a:close/>
                  <a:moveTo>
                    <a:pt x="162592" y="127768"/>
                  </a:moveTo>
                  <a:cubicBezTo>
                    <a:pt x="162439" y="129626"/>
                    <a:pt x="162173" y="131474"/>
                    <a:pt x="162173" y="133350"/>
                  </a:cubicBezTo>
                  <a:cubicBezTo>
                    <a:pt x="162173" y="170117"/>
                    <a:pt x="192081" y="200025"/>
                    <a:pt x="228848" y="200025"/>
                  </a:cubicBezTo>
                  <a:lnTo>
                    <a:pt x="347320" y="200025"/>
                  </a:lnTo>
                  <a:cubicBezTo>
                    <a:pt x="355616" y="211655"/>
                    <a:pt x="362579" y="224257"/>
                    <a:pt x="367970" y="237696"/>
                  </a:cubicBezTo>
                  <a:lnTo>
                    <a:pt x="367532" y="238125"/>
                  </a:lnTo>
                  <a:lnTo>
                    <a:pt x="281226" y="238125"/>
                  </a:lnTo>
                  <a:cubicBezTo>
                    <a:pt x="262842" y="238125"/>
                    <a:pt x="247888" y="253079"/>
                    <a:pt x="247888" y="271463"/>
                  </a:cubicBezTo>
                  <a:cubicBezTo>
                    <a:pt x="247888" y="289846"/>
                    <a:pt x="262842" y="304800"/>
                    <a:pt x="281226" y="304800"/>
                  </a:cubicBezTo>
                  <a:lnTo>
                    <a:pt x="381000" y="304800"/>
                  </a:lnTo>
                  <a:cubicBezTo>
                    <a:pt x="381000" y="339604"/>
                    <a:pt x="370961" y="372018"/>
                    <a:pt x="353863" y="399640"/>
                  </a:cubicBezTo>
                  <a:lnTo>
                    <a:pt x="312563" y="378990"/>
                  </a:lnTo>
                  <a:cubicBezTo>
                    <a:pt x="313744" y="375075"/>
                    <a:pt x="314573" y="371008"/>
                    <a:pt x="314573" y="366713"/>
                  </a:cubicBezTo>
                  <a:cubicBezTo>
                    <a:pt x="314573" y="343081"/>
                    <a:pt x="295342" y="323850"/>
                    <a:pt x="271710" y="323850"/>
                  </a:cubicBezTo>
                  <a:lnTo>
                    <a:pt x="76448" y="323850"/>
                  </a:lnTo>
                  <a:cubicBezTo>
                    <a:pt x="65942" y="323850"/>
                    <a:pt x="57398" y="315306"/>
                    <a:pt x="57398" y="304800"/>
                  </a:cubicBezTo>
                  <a:cubicBezTo>
                    <a:pt x="57398" y="294294"/>
                    <a:pt x="65942" y="285750"/>
                    <a:pt x="76448" y="285750"/>
                  </a:cubicBezTo>
                  <a:lnTo>
                    <a:pt x="105023" y="285750"/>
                  </a:lnTo>
                  <a:cubicBezTo>
                    <a:pt x="120777" y="285750"/>
                    <a:pt x="133598" y="272929"/>
                    <a:pt x="133598" y="257175"/>
                  </a:cubicBezTo>
                  <a:cubicBezTo>
                    <a:pt x="133598" y="241421"/>
                    <a:pt x="120777" y="228600"/>
                    <a:pt x="105023" y="228600"/>
                  </a:cubicBezTo>
                  <a:lnTo>
                    <a:pt x="36100" y="228600"/>
                  </a:lnTo>
                  <a:cubicBezTo>
                    <a:pt x="59836" y="177765"/>
                    <a:pt x="106366" y="139646"/>
                    <a:pt x="162592" y="127768"/>
                  </a:cubicBezTo>
                  <a:close/>
                  <a:moveTo>
                    <a:pt x="28442" y="247650"/>
                  </a:moveTo>
                  <a:lnTo>
                    <a:pt x="105013" y="247650"/>
                  </a:lnTo>
                  <a:cubicBezTo>
                    <a:pt x="110261" y="247650"/>
                    <a:pt x="114538" y="251927"/>
                    <a:pt x="114538" y="257175"/>
                  </a:cubicBezTo>
                  <a:cubicBezTo>
                    <a:pt x="114538" y="262423"/>
                    <a:pt x="110261" y="266700"/>
                    <a:pt x="105013" y="266700"/>
                  </a:cubicBezTo>
                  <a:lnTo>
                    <a:pt x="76438" y="266700"/>
                  </a:lnTo>
                  <a:cubicBezTo>
                    <a:pt x="55426" y="266700"/>
                    <a:pt x="38338" y="283788"/>
                    <a:pt x="38338" y="304800"/>
                  </a:cubicBezTo>
                  <a:cubicBezTo>
                    <a:pt x="38338" y="325812"/>
                    <a:pt x="55426" y="342900"/>
                    <a:pt x="76438" y="342900"/>
                  </a:cubicBezTo>
                  <a:lnTo>
                    <a:pt x="271701" y="342900"/>
                  </a:lnTo>
                  <a:cubicBezTo>
                    <a:pt x="284826" y="342900"/>
                    <a:pt x="295513" y="353587"/>
                    <a:pt x="295513" y="366713"/>
                  </a:cubicBezTo>
                  <a:cubicBezTo>
                    <a:pt x="295513" y="367941"/>
                    <a:pt x="295332" y="369113"/>
                    <a:pt x="295151" y="370294"/>
                  </a:cubicBezTo>
                  <a:lnTo>
                    <a:pt x="261433" y="353435"/>
                  </a:lnTo>
                  <a:lnTo>
                    <a:pt x="252908" y="370475"/>
                  </a:lnTo>
                  <a:lnTo>
                    <a:pt x="284940" y="386486"/>
                  </a:lnTo>
                  <a:cubicBezTo>
                    <a:pt x="281159" y="389030"/>
                    <a:pt x="276606" y="390525"/>
                    <a:pt x="271701" y="390525"/>
                  </a:cubicBezTo>
                  <a:lnTo>
                    <a:pt x="147876" y="390525"/>
                  </a:lnTo>
                  <a:cubicBezTo>
                    <a:pt x="129492" y="390525"/>
                    <a:pt x="114538" y="405479"/>
                    <a:pt x="114538" y="423863"/>
                  </a:cubicBezTo>
                  <a:cubicBezTo>
                    <a:pt x="114538" y="442246"/>
                    <a:pt x="129492" y="457200"/>
                    <a:pt x="147876" y="457200"/>
                  </a:cubicBezTo>
                  <a:lnTo>
                    <a:pt x="297228" y="457200"/>
                  </a:lnTo>
                  <a:cubicBezTo>
                    <a:pt x="269110" y="475202"/>
                    <a:pt x="235810" y="485775"/>
                    <a:pt x="200015" y="485775"/>
                  </a:cubicBezTo>
                  <a:cubicBezTo>
                    <a:pt x="100232" y="485775"/>
                    <a:pt x="19050" y="404593"/>
                    <a:pt x="19050" y="304800"/>
                  </a:cubicBezTo>
                  <a:cubicBezTo>
                    <a:pt x="19050" y="284817"/>
                    <a:pt x="22431" y="265643"/>
                    <a:pt x="28442" y="2476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2" name="Freeform: Shape 3401">
              <a:extLst>
                <a:ext uri="{FF2B5EF4-FFF2-40B4-BE49-F238E27FC236}">
                  <a16:creationId xmlns:a16="http://schemas.microsoft.com/office/drawing/2014/main" id="{48C5725B-B973-44F6-BC7E-9778D04CF11A}"/>
                </a:ext>
              </a:extLst>
            </p:cNvPr>
            <p:cNvSpPr/>
            <p:nvPr/>
          </p:nvSpPr>
          <p:spPr>
            <a:xfrm>
              <a:off x="4754562" y="2549525"/>
              <a:ext cx="152400" cy="152400"/>
            </a:xfrm>
            <a:custGeom>
              <a:avLst/>
              <a:gdLst>
                <a:gd name="connsiteX0" fmla="*/ 29670 w 152400"/>
                <a:gd name="connsiteY0" fmla="*/ 109261 h 152400"/>
                <a:gd name="connsiteX1" fmla="*/ 21841 w 152400"/>
                <a:gd name="connsiteY1" fmla="*/ 117091 h 152400"/>
                <a:gd name="connsiteX2" fmla="*/ 35309 w 152400"/>
                <a:gd name="connsiteY2" fmla="*/ 130559 h 152400"/>
                <a:gd name="connsiteX3" fmla="*/ 43139 w 152400"/>
                <a:gd name="connsiteY3" fmla="*/ 122730 h 152400"/>
                <a:gd name="connsiteX4" fmla="*/ 66675 w 152400"/>
                <a:gd name="connsiteY4" fmla="*/ 132493 h 152400"/>
                <a:gd name="connsiteX5" fmla="*/ 66675 w 152400"/>
                <a:gd name="connsiteY5" fmla="*/ 152400 h 152400"/>
                <a:gd name="connsiteX6" fmla="*/ 85725 w 152400"/>
                <a:gd name="connsiteY6" fmla="*/ 152400 h 152400"/>
                <a:gd name="connsiteX7" fmla="*/ 85725 w 152400"/>
                <a:gd name="connsiteY7" fmla="*/ 132493 h 152400"/>
                <a:gd name="connsiteX8" fmla="*/ 109261 w 152400"/>
                <a:gd name="connsiteY8" fmla="*/ 122730 h 152400"/>
                <a:gd name="connsiteX9" fmla="*/ 117091 w 152400"/>
                <a:gd name="connsiteY9" fmla="*/ 130559 h 152400"/>
                <a:gd name="connsiteX10" fmla="*/ 130559 w 152400"/>
                <a:gd name="connsiteY10" fmla="*/ 117091 h 152400"/>
                <a:gd name="connsiteX11" fmla="*/ 122730 w 152400"/>
                <a:gd name="connsiteY11" fmla="*/ 109261 h 152400"/>
                <a:gd name="connsiteX12" fmla="*/ 132493 w 152400"/>
                <a:gd name="connsiteY12" fmla="*/ 85725 h 152400"/>
                <a:gd name="connsiteX13" fmla="*/ 152400 w 152400"/>
                <a:gd name="connsiteY13" fmla="*/ 85725 h 152400"/>
                <a:gd name="connsiteX14" fmla="*/ 152400 w 152400"/>
                <a:gd name="connsiteY14" fmla="*/ 66675 h 152400"/>
                <a:gd name="connsiteX15" fmla="*/ 132493 w 152400"/>
                <a:gd name="connsiteY15" fmla="*/ 66675 h 152400"/>
                <a:gd name="connsiteX16" fmla="*/ 122730 w 152400"/>
                <a:gd name="connsiteY16" fmla="*/ 43139 h 152400"/>
                <a:gd name="connsiteX17" fmla="*/ 130559 w 152400"/>
                <a:gd name="connsiteY17" fmla="*/ 35309 h 152400"/>
                <a:gd name="connsiteX18" fmla="*/ 117091 w 152400"/>
                <a:gd name="connsiteY18" fmla="*/ 21841 h 152400"/>
                <a:gd name="connsiteX19" fmla="*/ 109261 w 152400"/>
                <a:gd name="connsiteY19" fmla="*/ 29670 h 152400"/>
                <a:gd name="connsiteX20" fmla="*/ 85725 w 152400"/>
                <a:gd name="connsiteY20" fmla="*/ 19907 h 152400"/>
                <a:gd name="connsiteX21" fmla="*/ 85725 w 152400"/>
                <a:gd name="connsiteY21" fmla="*/ 0 h 152400"/>
                <a:gd name="connsiteX22" fmla="*/ 66675 w 152400"/>
                <a:gd name="connsiteY22" fmla="*/ 0 h 152400"/>
                <a:gd name="connsiteX23" fmla="*/ 66675 w 152400"/>
                <a:gd name="connsiteY23" fmla="*/ 19907 h 152400"/>
                <a:gd name="connsiteX24" fmla="*/ 43139 w 152400"/>
                <a:gd name="connsiteY24" fmla="*/ 29670 h 152400"/>
                <a:gd name="connsiteX25" fmla="*/ 35309 w 152400"/>
                <a:gd name="connsiteY25" fmla="*/ 21841 h 152400"/>
                <a:gd name="connsiteX26" fmla="*/ 21841 w 152400"/>
                <a:gd name="connsiteY26" fmla="*/ 35309 h 152400"/>
                <a:gd name="connsiteX27" fmla="*/ 29670 w 152400"/>
                <a:gd name="connsiteY27" fmla="*/ 43139 h 152400"/>
                <a:gd name="connsiteX28" fmla="*/ 19907 w 152400"/>
                <a:gd name="connsiteY28" fmla="*/ 66675 h 152400"/>
                <a:gd name="connsiteX29" fmla="*/ 0 w 152400"/>
                <a:gd name="connsiteY29" fmla="*/ 66675 h 152400"/>
                <a:gd name="connsiteX30" fmla="*/ 0 w 152400"/>
                <a:gd name="connsiteY30" fmla="*/ 85725 h 152400"/>
                <a:gd name="connsiteX31" fmla="*/ 19907 w 152400"/>
                <a:gd name="connsiteY31" fmla="*/ 85725 h 152400"/>
                <a:gd name="connsiteX32" fmla="*/ 29670 w 152400"/>
                <a:gd name="connsiteY32" fmla="*/ 109261 h 152400"/>
                <a:gd name="connsiteX33" fmla="*/ 38100 w 152400"/>
                <a:gd name="connsiteY33" fmla="*/ 76200 h 152400"/>
                <a:gd name="connsiteX34" fmla="*/ 76200 w 152400"/>
                <a:gd name="connsiteY34" fmla="*/ 38100 h 152400"/>
                <a:gd name="connsiteX35" fmla="*/ 114300 w 152400"/>
                <a:gd name="connsiteY35" fmla="*/ 76200 h 152400"/>
                <a:gd name="connsiteX36" fmla="*/ 76200 w 152400"/>
                <a:gd name="connsiteY36" fmla="*/ 114300 h 152400"/>
                <a:gd name="connsiteX37" fmla="*/ 381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29670" y="109261"/>
                  </a:move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close/>
                  <a:moveTo>
                    <a:pt x="38100" y="76200"/>
                  </a:move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3" name="Freeform: Shape 3402">
              <a:extLst>
                <a:ext uri="{FF2B5EF4-FFF2-40B4-BE49-F238E27FC236}">
                  <a16:creationId xmlns:a16="http://schemas.microsoft.com/office/drawing/2014/main" id="{780B8729-59CB-4DEF-9348-2F226507E02F}"/>
                </a:ext>
              </a:extLst>
            </p:cNvPr>
            <p:cNvSpPr/>
            <p:nvPr/>
          </p:nvSpPr>
          <p:spPr>
            <a:xfrm>
              <a:off x="4811712" y="260667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4" name="Freeform: Shape 3403">
              <a:extLst>
                <a:ext uri="{FF2B5EF4-FFF2-40B4-BE49-F238E27FC236}">
                  <a16:creationId xmlns:a16="http://schemas.microsoft.com/office/drawing/2014/main" id="{CC45F4E5-1945-4B10-8882-4E564C1C32EA}"/>
                </a:ext>
              </a:extLst>
            </p:cNvPr>
            <p:cNvSpPr/>
            <p:nvPr/>
          </p:nvSpPr>
          <p:spPr>
            <a:xfrm>
              <a:off x="4840287" y="26257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5" name="Freeform: Shape 3404">
              <a:extLst>
                <a:ext uri="{FF2B5EF4-FFF2-40B4-BE49-F238E27FC236}">
                  <a16:creationId xmlns:a16="http://schemas.microsoft.com/office/drawing/2014/main" id="{192AD183-DE9E-42D5-8331-E6F4A4D32AC4}"/>
                </a:ext>
              </a:extLst>
            </p:cNvPr>
            <p:cNvSpPr/>
            <p:nvPr/>
          </p:nvSpPr>
          <p:spPr>
            <a:xfrm>
              <a:off x="5173662" y="2977483"/>
              <a:ext cx="152400" cy="133350"/>
            </a:xfrm>
            <a:custGeom>
              <a:avLst/>
              <a:gdLst>
                <a:gd name="connsiteX0" fmla="*/ 152400 w 152400"/>
                <a:gd name="connsiteY0" fmla="*/ 76857 h 133350"/>
                <a:gd name="connsiteX1" fmla="*/ 152390 w 152400"/>
                <a:gd name="connsiteY1" fmla="*/ 57807 h 133350"/>
                <a:gd name="connsiteX2" fmla="*/ 132502 w 152400"/>
                <a:gd name="connsiteY2" fmla="*/ 57817 h 133350"/>
                <a:gd name="connsiteX3" fmla="*/ 122749 w 152400"/>
                <a:gd name="connsiteY3" fmla="*/ 34271 h 133350"/>
                <a:gd name="connsiteX4" fmla="*/ 136817 w 152400"/>
                <a:gd name="connsiteY4" fmla="*/ 20203 h 133350"/>
                <a:gd name="connsiteX5" fmla="*/ 123349 w 152400"/>
                <a:gd name="connsiteY5" fmla="*/ 6734 h 133350"/>
                <a:gd name="connsiteX6" fmla="*/ 109280 w 152400"/>
                <a:gd name="connsiteY6" fmla="*/ 20803 h 133350"/>
                <a:gd name="connsiteX7" fmla="*/ 85725 w 152400"/>
                <a:gd name="connsiteY7" fmla="*/ 11049 h 133350"/>
                <a:gd name="connsiteX8" fmla="*/ 85725 w 152400"/>
                <a:gd name="connsiteY8" fmla="*/ 0 h 133350"/>
                <a:gd name="connsiteX9" fmla="*/ 66675 w 152400"/>
                <a:gd name="connsiteY9" fmla="*/ 0 h 133350"/>
                <a:gd name="connsiteX10" fmla="*/ 66675 w 152400"/>
                <a:gd name="connsiteY10" fmla="*/ 11049 h 133350"/>
                <a:gd name="connsiteX11" fmla="*/ 43120 w 152400"/>
                <a:gd name="connsiteY11" fmla="*/ 20803 h 133350"/>
                <a:gd name="connsiteX12" fmla="*/ 29051 w 152400"/>
                <a:gd name="connsiteY12" fmla="*/ 6734 h 133350"/>
                <a:gd name="connsiteX13" fmla="*/ 15583 w 152400"/>
                <a:gd name="connsiteY13" fmla="*/ 20203 h 133350"/>
                <a:gd name="connsiteX14" fmla="*/ 29651 w 152400"/>
                <a:gd name="connsiteY14" fmla="*/ 34271 h 133350"/>
                <a:gd name="connsiteX15" fmla="*/ 19898 w 152400"/>
                <a:gd name="connsiteY15" fmla="*/ 57826 h 133350"/>
                <a:gd name="connsiteX16" fmla="*/ 0 w 152400"/>
                <a:gd name="connsiteY16" fmla="*/ 57826 h 133350"/>
                <a:gd name="connsiteX17" fmla="*/ 0 w 152400"/>
                <a:gd name="connsiteY17" fmla="*/ 76876 h 133350"/>
                <a:gd name="connsiteX18" fmla="*/ 19898 w 152400"/>
                <a:gd name="connsiteY18" fmla="*/ 76876 h 133350"/>
                <a:gd name="connsiteX19" fmla="*/ 29651 w 152400"/>
                <a:gd name="connsiteY19" fmla="*/ 100432 h 133350"/>
                <a:gd name="connsiteX20" fmla="*/ 15583 w 152400"/>
                <a:gd name="connsiteY20" fmla="*/ 114500 h 133350"/>
                <a:gd name="connsiteX21" fmla="*/ 29051 w 152400"/>
                <a:gd name="connsiteY21" fmla="*/ 127968 h 133350"/>
                <a:gd name="connsiteX22" fmla="*/ 43120 w 152400"/>
                <a:gd name="connsiteY22" fmla="*/ 113900 h 133350"/>
                <a:gd name="connsiteX23" fmla="*/ 66675 w 152400"/>
                <a:gd name="connsiteY23" fmla="*/ 123654 h 133350"/>
                <a:gd name="connsiteX24" fmla="*/ 66675 w 152400"/>
                <a:gd name="connsiteY24" fmla="*/ 134703 h 133350"/>
                <a:gd name="connsiteX25" fmla="*/ 85725 w 152400"/>
                <a:gd name="connsiteY25" fmla="*/ 134703 h 133350"/>
                <a:gd name="connsiteX26" fmla="*/ 85725 w 152400"/>
                <a:gd name="connsiteY26" fmla="*/ 123654 h 133350"/>
                <a:gd name="connsiteX27" fmla="*/ 109280 w 152400"/>
                <a:gd name="connsiteY27" fmla="*/ 113900 h 133350"/>
                <a:gd name="connsiteX28" fmla="*/ 123349 w 152400"/>
                <a:gd name="connsiteY28" fmla="*/ 127968 h 133350"/>
                <a:gd name="connsiteX29" fmla="*/ 136817 w 152400"/>
                <a:gd name="connsiteY29" fmla="*/ 114500 h 133350"/>
                <a:gd name="connsiteX30" fmla="*/ 122749 w 152400"/>
                <a:gd name="connsiteY30" fmla="*/ 100432 h 133350"/>
                <a:gd name="connsiteX31" fmla="*/ 132502 w 152400"/>
                <a:gd name="connsiteY31" fmla="*/ 76867 h 133350"/>
                <a:gd name="connsiteX32" fmla="*/ 152400 w 152400"/>
                <a:gd name="connsiteY32" fmla="*/ 76857 h 133350"/>
                <a:gd name="connsiteX33" fmla="*/ 49254 w 152400"/>
                <a:gd name="connsiteY33" fmla="*/ 40396 h 133350"/>
                <a:gd name="connsiteX34" fmla="*/ 76200 w 152400"/>
                <a:gd name="connsiteY34" fmla="*/ 29261 h 133350"/>
                <a:gd name="connsiteX35" fmla="*/ 103146 w 152400"/>
                <a:gd name="connsiteY35" fmla="*/ 40396 h 133350"/>
                <a:gd name="connsiteX36" fmla="*/ 103146 w 152400"/>
                <a:gd name="connsiteY36" fmla="*/ 94278 h 133350"/>
                <a:gd name="connsiteX37" fmla="*/ 49263 w 152400"/>
                <a:gd name="connsiteY37" fmla="*/ 94278 h 133350"/>
                <a:gd name="connsiteX38" fmla="*/ 49254 w 152400"/>
                <a:gd name="connsiteY38" fmla="*/ 4039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2400" h="133350">
                  <a:moveTo>
                    <a:pt x="152400" y="76857"/>
                  </a:moveTo>
                  <a:lnTo>
                    <a:pt x="152390" y="57807"/>
                  </a:lnTo>
                  <a:lnTo>
                    <a:pt x="132502" y="57817"/>
                  </a:lnTo>
                  <a:cubicBezTo>
                    <a:pt x="131083" y="49301"/>
                    <a:pt x="127759" y="41291"/>
                    <a:pt x="122749" y="34271"/>
                  </a:cubicBezTo>
                  <a:lnTo>
                    <a:pt x="136817" y="20203"/>
                  </a:lnTo>
                  <a:lnTo>
                    <a:pt x="123349" y="6734"/>
                  </a:lnTo>
                  <a:lnTo>
                    <a:pt x="109280" y="20803"/>
                  </a:lnTo>
                  <a:cubicBezTo>
                    <a:pt x="102251" y="15783"/>
                    <a:pt x="94240" y="12468"/>
                    <a:pt x="85725" y="11049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1049"/>
                  </a:lnTo>
                  <a:cubicBezTo>
                    <a:pt x="58160" y="12468"/>
                    <a:pt x="50149" y="15792"/>
                    <a:pt x="43120" y="20803"/>
                  </a:cubicBezTo>
                  <a:lnTo>
                    <a:pt x="29051" y="6734"/>
                  </a:lnTo>
                  <a:lnTo>
                    <a:pt x="15583" y="20203"/>
                  </a:lnTo>
                  <a:lnTo>
                    <a:pt x="29651" y="34271"/>
                  </a:lnTo>
                  <a:cubicBezTo>
                    <a:pt x="24632" y="41300"/>
                    <a:pt x="21317" y="49311"/>
                    <a:pt x="19898" y="57826"/>
                  </a:cubicBezTo>
                  <a:lnTo>
                    <a:pt x="0" y="57826"/>
                  </a:lnTo>
                  <a:lnTo>
                    <a:pt x="0" y="76876"/>
                  </a:lnTo>
                  <a:lnTo>
                    <a:pt x="19898" y="76876"/>
                  </a:lnTo>
                  <a:cubicBezTo>
                    <a:pt x="21317" y="85392"/>
                    <a:pt x="24641" y="93402"/>
                    <a:pt x="29651" y="100432"/>
                  </a:cubicBezTo>
                  <a:lnTo>
                    <a:pt x="15583" y="114500"/>
                  </a:lnTo>
                  <a:lnTo>
                    <a:pt x="29051" y="127968"/>
                  </a:lnTo>
                  <a:lnTo>
                    <a:pt x="43120" y="113900"/>
                  </a:lnTo>
                  <a:cubicBezTo>
                    <a:pt x="50149" y="118920"/>
                    <a:pt x="58160" y="122234"/>
                    <a:pt x="66675" y="123654"/>
                  </a:cubicBezTo>
                  <a:lnTo>
                    <a:pt x="66675" y="134703"/>
                  </a:lnTo>
                  <a:lnTo>
                    <a:pt x="85725" y="134703"/>
                  </a:lnTo>
                  <a:lnTo>
                    <a:pt x="85725" y="123654"/>
                  </a:lnTo>
                  <a:cubicBezTo>
                    <a:pt x="94240" y="122234"/>
                    <a:pt x="102251" y="118910"/>
                    <a:pt x="109280" y="113900"/>
                  </a:cubicBezTo>
                  <a:lnTo>
                    <a:pt x="123349" y="127968"/>
                  </a:lnTo>
                  <a:lnTo>
                    <a:pt x="136817" y="114500"/>
                  </a:lnTo>
                  <a:lnTo>
                    <a:pt x="122749" y="100432"/>
                  </a:lnTo>
                  <a:cubicBezTo>
                    <a:pt x="127768" y="93402"/>
                    <a:pt x="131083" y="85392"/>
                    <a:pt x="132502" y="76867"/>
                  </a:cubicBezTo>
                  <a:lnTo>
                    <a:pt x="152400" y="76857"/>
                  </a:lnTo>
                  <a:close/>
                  <a:moveTo>
                    <a:pt x="49254" y="40396"/>
                  </a:moveTo>
                  <a:cubicBezTo>
                    <a:pt x="56683" y="32966"/>
                    <a:pt x="66437" y="29261"/>
                    <a:pt x="76200" y="29261"/>
                  </a:cubicBezTo>
                  <a:cubicBezTo>
                    <a:pt x="85963" y="29261"/>
                    <a:pt x="95717" y="32976"/>
                    <a:pt x="103146" y="40396"/>
                  </a:cubicBezTo>
                  <a:cubicBezTo>
                    <a:pt x="118005" y="55255"/>
                    <a:pt x="118005" y="79429"/>
                    <a:pt x="103146" y="94278"/>
                  </a:cubicBezTo>
                  <a:cubicBezTo>
                    <a:pt x="88287" y="109128"/>
                    <a:pt x="64113" y="109137"/>
                    <a:pt x="49263" y="94278"/>
                  </a:cubicBezTo>
                  <a:cubicBezTo>
                    <a:pt x="34414" y="79419"/>
                    <a:pt x="34404" y="55255"/>
                    <a:pt x="49254" y="4039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6" name="Freeform: Shape 3405">
              <a:extLst>
                <a:ext uri="{FF2B5EF4-FFF2-40B4-BE49-F238E27FC236}">
                  <a16:creationId xmlns:a16="http://schemas.microsoft.com/office/drawing/2014/main" id="{E44F2921-26F9-47C5-991B-0F94583CA3ED}"/>
                </a:ext>
              </a:extLst>
            </p:cNvPr>
            <p:cNvSpPr/>
            <p:nvPr/>
          </p:nvSpPr>
          <p:spPr>
            <a:xfrm>
              <a:off x="5236386" y="3017880"/>
              <a:ext cx="19050" cy="19050"/>
            </a:xfrm>
            <a:custGeom>
              <a:avLst/>
              <a:gdLst>
                <a:gd name="connsiteX0" fmla="*/ 0 w 19050"/>
                <a:gd name="connsiteY0" fmla="*/ 13470 h 19050"/>
                <a:gd name="connsiteX1" fmla="*/ 13470 w 19050"/>
                <a:gd name="connsiteY1" fmla="*/ 0 h 19050"/>
                <a:gd name="connsiteX2" fmla="*/ 20205 w 19050"/>
                <a:gd name="connsiteY2" fmla="*/ 6735 h 19050"/>
                <a:gd name="connsiteX3" fmla="*/ 6735 w 19050"/>
                <a:gd name="connsiteY3" fmla="*/ 2020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13470"/>
                  </a:moveTo>
                  <a:lnTo>
                    <a:pt x="13470" y="0"/>
                  </a:lnTo>
                  <a:lnTo>
                    <a:pt x="20205" y="6735"/>
                  </a:lnTo>
                  <a:lnTo>
                    <a:pt x="6735" y="2020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7" name="Freeform: Shape 3406">
              <a:extLst>
                <a:ext uri="{FF2B5EF4-FFF2-40B4-BE49-F238E27FC236}">
                  <a16:creationId xmlns:a16="http://schemas.microsoft.com/office/drawing/2014/main" id="{4B0CCE06-02B6-483C-8BB6-A4493B173327}"/>
                </a:ext>
              </a:extLst>
            </p:cNvPr>
            <p:cNvSpPr/>
            <p:nvPr/>
          </p:nvSpPr>
          <p:spPr>
            <a:xfrm>
              <a:off x="5243125" y="3051558"/>
              <a:ext cx="19050" cy="19050"/>
            </a:xfrm>
            <a:custGeom>
              <a:avLst/>
              <a:gdLst>
                <a:gd name="connsiteX0" fmla="*/ 0 w 19050"/>
                <a:gd name="connsiteY0" fmla="*/ 13470 h 19050"/>
                <a:gd name="connsiteX1" fmla="*/ 13470 w 19050"/>
                <a:gd name="connsiteY1" fmla="*/ 0 h 19050"/>
                <a:gd name="connsiteX2" fmla="*/ 20205 w 19050"/>
                <a:gd name="connsiteY2" fmla="*/ 6735 h 19050"/>
                <a:gd name="connsiteX3" fmla="*/ 6735 w 19050"/>
                <a:gd name="connsiteY3" fmla="*/ 2020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13470"/>
                  </a:moveTo>
                  <a:lnTo>
                    <a:pt x="13470" y="0"/>
                  </a:lnTo>
                  <a:lnTo>
                    <a:pt x="20205" y="6735"/>
                  </a:lnTo>
                  <a:lnTo>
                    <a:pt x="6735" y="2020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8" name="Freeform: Shape 3407">
              <a:extLst>
                <a:ext uri="{FF2B5EF4-FFF2-40B4-BE49-F238E27FC236}">
                  <a16:creationId xmlns:a16="http://schemas.microsoft.com/office/drawing/2014/main" id="{ACE7C9EA-22B5-48D5-8B51-571F216044EC}"/>
                </a:ext>
              </a:extLst>
            </p:cNvPr>
            <p:cNvSpPr/>
            <p:nvPr/>
          </p:nvSpPr>
          <p:spPr>
            <a:xfrm>
              <a:off x="5182511" y="2596474"/>
              <a:ext cx="133350" cy="133350"/>
            </a:xfrm>
            <a:custGeom>
              <a:avLst/>
              <a:gdLst>
                <a:gd name="connsiteX0" fmla="*/ 20803 w 133350"/>
                <a:gd name="connsiteY0" fmla="*/ 100432 h 133350"/>
                <a:gd name="connsiteX1" fmla="*/ 6734 w 133350"/>
                <a:gd name="connsiteY1" fmla="*/ 114500 h 133350"/>
                <a:gd name="connsiteX2" fmla="*/ 20203 w 133350"/>
                <a:gd name="connsiteY2" fmla="*/ 127968 h 133350"/>
                <a:gd name="connsiteX3" fmla="*/ 34271 w 133350"/>
                <a:gd name="connsiteY3" fmla="*/ 113900 h 133350"/>
                <a:gd name="connsiteX4" fmla="*/ 57826 w 133350"/>
                <a:gd name="connsiteY4" fmla="*/ 123654 h 133350"/>
                <a:gd name="connsiteX5" fmla="*/ 57826 w 133350"/>
                <a:gd name="connsiteY5" fmla="*/ 134703 h 133350"/>
                <a:gd name="connsiteX6" fmla="*/ 76876 w 133350"/>
                <a:gd name="connsiteY6" fmla="*/ 134703 h 133350"/>
                <a:gd name="connsiteX7" fmla="*/ 76876 w 133350"/>
                <a:gd name="connsiteY7" fmla="*/ 123654 h 133350"/>
                <a:gd name="connsiteX8" fmla="*/ 100432 w 133350"/>
                <a:gd name="connsiteY8" fmla="*/ 113900 h 133350"/>
                <a:gd name="connsiteX9" fmla="*/ 114500 w 133350"/>
                <a:gd name="connsiteY9" fmla="*/ 127968 h 133350"/>
                <a:gd name="connsiteX10" fmla="*/ 127968 w 133350"/>
                <a:gd name="connsiteY10" fmla="*/ 114500 h 133350"/>
                <a:gd name="connsiteX11" fmla="*/ 113900 w 133350"/>
                <a:gd name="connsiteY11" fmla="*/ 100432 h 133350"/>
                <a:gd name="connsiteX12" fmla="*/ 123654 w 133350"/>
                <a:gd name="connsiteY12" fmla="*/ 76876 h 133350"/>
                <a:gd name="connsiteX13" fmla="*/ 134703 w 133350"/>
                <a:gd name="connsiteY13" fmla="*/ 76876 h 133350"/>
                <a:gd name="connsiteX14" fmla="*/ 134703 w 133350"/>
                <a:gd name="connsiteY14" fmla="*/ 57826 h 133350"/>
                <a:gd name="connsiteX15" fmla="*/ 123654 w 133350"/>
                <a:gd name="connsiteY15" fmla="*/ 57826 h 133350"/>
                <a:gd name="connsiteX16" fmla="*/ 113900 w 133350"/>
                <a:gd name="connsiteY16" fmla="*/ 34271 h 133350"/>
                <a:gd name="connsiteX17" fmla="*/ 127968 w 133350"/>
                <a:gd name="connsiteY17" fmla="*/ 20203 h 133350"/>
                <a:gd name="connsiteX18" fmla="*/ 114500 w 133350"/>
                <a:gd name="connsiteY18" fmla="*/ 6734 h 133350"/>
                <a:gd name="connsiteX19" fmla="*/ 100432 w 133350"/>
                <a:gd name="connsiteY19" fmla="*/ 20803 h 133350"/>
                <a:gd name="connsiteX20" fmla="*/ 76876 w 133350"/>
                <a:gd name="connsiteY20" fmla="*/ 11049 h 133350"/>
                <a:gd name="connsiteX21" fmla="*/ 76876 w 133350"/>
                <a:gd name="connsiteY21" fmla="*/ 0 h 133350"/>
                <a:gd name="connsiteX22" fmla="*/ 57826 w 133350"/>
                <a:gd name="connsiteY22" fmla="*/ 0 h 133350"/>
                <a:gd name="connsiteX23" fmla="*/ 57826 w 133350"/>
                <a:gd name="connsiteY23" fmla="*/ 11049 h 133350"/>
                <a:gd name="connsiteX24" fmla="*/ 34271 w 133350"/>
                <a:gd name="connsiteY24" fmla="*/ 20803 h 133350"/>
                <a:gd name="connsiteX25" fmla="*/ 20203 w 133350"/>
                <a:gd name="connsiteY25" fmla="*/ 6734 h 133350"/>
                <a:gd name="connsiteX26" fmla="*/ 6734 w 133350"/>
                <a:gd name="connsiteY26" fmla="*/ 20203 h 133350"/>
                <a:gd name="connsiteX27" fmla="*/ 20803 w 133350"/>
                <a:gd name="connsiteY27" fmla="*/ 34271 h 133350"/>
                <a:gd name="connsiteX28" fmla="*/ 11049 w 133350"/>
                <a:gd name="connsiteY28" fmla="*/ 57826 h 133350"/>
                <a:gd name="connsiteX29" fmla="*/ 0 w 133350"/>
                <a:gd name="connsiteY29" fmla="*/ 57826 h 133350"/>
                <a:gd name="connsiteX30" fmla="*/ 0 w 133350"/>
                <a:gd name="connsiteY30" fmla="*/ 76876 h 133350"/>
                <a:gd name="connsiteX31" fmla="*/ 11049 w 133350"/>
                <a:gd name="connsiteY31" fmla="*/ 76876 h 133350"/>
                <a:gd name="connsiteX32" fmla="*/ 20803 w 133350"/>
                <a:gd name="connsiteY32" fmla="*/ 100432 h 133350"/>
                <a:gd name="connsiteX33" fmla="*/ 94297 w 133350"/>
                <a:gd name="connsiteY33" fmla="*/ 94298 h 133350"/>
                <a:gd name="connsiteX34" fmla="*/ 40415 w 133350"/>
                <a:gd name="connsiteY34" fmla="*/ 94298 h 133350"/>
                <a:gd name="connsiteX35" fmla="*/ 40415 w 133350"/>
                <a:gd name="connsiteY35" fmla="*/ 40415 h 133350"/>
                <a:gd name="connsiteX36" fmla="*/ 67361 w 133350"/>
                <a:gd name="connsiteY36" fmla="*/ 29280 h 133350"/>
                <a:gd name="connsiteX37" fmla="*/ 94307 w 133350"/>
                <a:gd name="connsiteY37" fmla="*/ 40415 h 133350"/>
                <a:gd name="connsiteX38" fmla="*/ 94297 w 133350"/>
                <a:gd name="connsiteY38" fmla="*/ 9429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3350" h="133350">
                  <a:moveTo>
                    <a:pt x="20803" y="100432"/>
                  </a:moveTo>
                  <a:lnTo>
                    <a:pt x="6734" y="114500"/>
                  </a:lnTo>
                  <a:lnTo>
                    <a:pt x="20203" y="127968"/>
                  </a:lnTo>
                  <a:lnTo>
                    <a:pt x="34271" y="113900"/>
                  </a:lnTo>
                  <a:cubicBezTo>
                    <a:pt x="41300" y="118920"/>
                    <a:pt x="49311" y="122234"/>
                    <a:pt x="57826" y="123654"/>
                  </a:cubicBezTo>
                  <a:lnTo>
                    <a:pt x="57826" y="134703"/>
                  </a:lnTo>
                  <a:lnTo>
                    <a:pt x="76876" y="134703"/>
                  </a:lnTo>
                  <a:lnTo>
                    <a:pt x="76876" y="123654"/>
                  </a:lnTo>
                  <a:cubicBezTo>
                    <a:pt x="85392" y="122234"/>
                    <a:pt x="93402" y="118910"/>
                    <a:pt x="100432" y="113900"/>
                  </a:cubicBezTo>
                  <a:lnTo>
                    <a:pt x="114500" y="127968"/>
                  </a:lnTo>
                  <a:lnTo>
                    <a:pt x="127968" y="114500"/>
                  </a:lnTo>
                  <a:lnTo>
                    <a:pt x="113900" y="100432"/>
                  </a:lnTo>
                  <a:cubicBezTo>
                    <a:pt x="118920" y="93402"/>
                    <a:pt x="122234" y="85392"/>
                    <a:pt x="123654" y="76876"/>
                  </a:cubicBezTo>
                  <a:lnTo>
                    <a:pt x="134703" y="76876"/>
                  </a:lnTo>
                  <a:lnTo>
                    <a:pt x="134703" y="57826"/>
                  </a:lnTo>
                  <a:lnTo>
                    <a:pt x="123654" y="57826"/>
                  </a:lnTo>
                  <a:cubicBezTo>
                    <a:pt x="122234" y="49311"/>
                    <a:pt x="118910" y="41300"/>
                    <a:pt x="113900" y="34271"/>
                  </a:cubicBezTo>
                  <a:lnTo>
                    <a:pt x="127968" y="20203"/>
                  </a:lnTo>
                  <a:lnTo>
                    <a:pt x="114500" y="6734"/>
                  </a:lnTo>
                  <a:lnTo>
                    <a:pt x="100432" y="20803"/>
                  </a:lnTo>
                  <a:cubicBezTo>
                    <a:pt x="93402" y="15783"/>
                    <a:pt x="85392" y="12468"/>
                    <a:pt x="76876" y="11049"/>
                  </a:cubicBezTo>
                  <a:lnTo>
                    <a:pt x="76876" y="0"/>
                  </a:lnTo>
                  <a:lnTo>
                    <a:pt x="57826" y="0"/>
                  </a:lnTo>
                  <a:lnTo>
                    <a:pt x="57826" y="11049"/>
                  </a:lnTo>
                  <a:cubicBezTo>
                    <a:pt x="49311" y="12468"/>
                    <a:pt x="41300" y="15792"/>
                    <a:pt x="34271" y="20803"/>
                  </a:cubicBezTo>
                  <a:lnTo>
                    <a:pt x="20203" y="6734"/>
                  </a:lnTo>
                  <a:lnTo>
                    <a:pt x="6734" y="20203"/>
                  </a:lnTo>
                  <a:lnTo>
                    <a:pt x="20803" y="34271"/>
                  </a:lnTo>
                  <a:cubicBezTo>
                    <a:pt x="15783" y="41300"/>
                    <a:pt x="12468" y="49311"/>
                    <a:pt x="11049" y="57826"/>
                  </a:cubicBezTo>
                  <a:lnTo>
                    <a:pt x="0" y="57826"/>
                  </a:lnTo>
                  <a:lnTo>
                    <a:pt x="0" y="76876"/>
                  </a:lnTo>
                  <a:lnTo>
                    <a:pt x="11049" y="76876"/>
                  </a:lnTo>
                  <a:cubicBezTo>
                    <a:pt x="12468" y="85392"/>
                    <a:pt x="15783" y="93402"/>
                    <a:pt x="20803" y="100432"/>
                  </a:cubicBezTo>
                  <a:close/>
                  <a:moveTo>
                    <a:pt x="94297" y="94298"/>
                  </a:moveTo>
                  <a:cubicBezTo>
                    <a:pt x="79439" y="109157"/>
                    <a:pt x="55264" y="109157"/>
                    <a:pt x="40415" y="94298"/>
                  </a:cubicBezTo>
                  <a:cubicBezTo>
                    <a:pt x="25565" y="79439"/>
                    <a:pt x="25556" y="55264"/>
                    <a:pt x="40415" y="40415"/>
                  </a:cubicBezTo>
                  <a:cubicBezTo>
                    <a:pt x="47844" y="32985"/>
                    <a:pt x="57598" y="29280"/>
                    <a:pt x="67361" y="29280"/>
                  </a:cubicBezTo>
                  <a:cubicBezTo>
                    <a:pt x="77124" y="29280"/>
                    <a:pt x="86878" y="32995"/>
                    <a:pt x="94307" y="40415"/>
                  </a:cubicBezTo>
                  <a:cubicBezTo>
                    <a:pt x="109147" y="55264"/>
                    <a:pt x="109147" y="79439"/>
                    <a:pt x="94297" y="9429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09" name="Freeform: Shape 3408">
              <a:extLst>
                <a:ext uri="{FF2B5EF4-FFF2-40B4-BE49-F238E27FC236}">
                  <a16:creationId xmlns:a16="http://schemas.microsoft.com/office/drawing/2014/main" id="{D7106BD8-5084-4C8E-9779-5320B54CE47F}"/>
                </a:ext>
              </a:extLst>
            </p:cNvPr>
            <p:cNvSpPr/>
            <p:nvPr/>
          </p:nvSpPr>
          <p:spPr>
            <a:xfrm>
              <a:off x="5222920" y="2657098"/>
              <a:ext cx="19050" cy="19050"/>
            </a:xfrm>
            <a:custGeom>
              <a:avLst/>
              <a:gdLst>
                <a:gd name="connsiteX0" fmla="*/ 0 w 19050"/>
                <a:gd name="connsiteY0" fmla="*/ 6735 h 19050"/>
                <a:gd name="connsiteX1" fmla="*/ 6735 w 19050"/>
                <a:gd name="connsiteY1" fmla="*/ 0 h 19050"/>
                <a:gd name="connsiteX2" fmla="*/ 20205 w 19050"/>
                <a:gd name="connsiteY2" fmla="*/ 13470 h 19050"/>
                <a:gd name="connsiteX3" fmla="*/ 13470 w 19050"/>
                <a:gd name="connsiteY3" fmla="*/ 2020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735"/>
                  </a:moveTo>
                  <a:lnTo>
                    <a:pt x="6735" y="0"/>
                  </a:lnTo>
                  <a:lnTo>
                    <a:pt x="20205" y="13470"/>
                  </a:lnTo>
                  <a:lnTo>
                    <a:pt x="13470" y="2020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0" name="Freeform: Shape 3409">
              <a:extLst>
                <a:ext uri="{FF2B5EF4-FFF2-40B4-BE49-F238E27FC236}">
                  <a16:creationId xmlns:a16="http://schemas.microsoft.com/office/drawing/2014/main" id="{C1100A3D-E96B-416B-9A29-486E6D55066A}"/>
                </a:ext>
              </a:extLst>
            </p:cNvPr>
            <p:cNvSpPr/>
            <p:nvPr/>
          </p:nvSpPr>
          <p:spPr>
            <a:xfrm>
              <a:off x="5256597" y="2650358"/>
              <a:ext cx="19050" cy="19050"/>
            </a:xfrm>
            <a:custGeom>
              <a:avLst/>
              <a:gdLst>
                <a:gd name="connsiteX0" fmla="*/ 0 w 19050"/>
                <a:gd name="connsiteY0" fmla="*/ 6735 h 19050"/>
                <a:gd name="connsiteX1" fmla="*/ 6735 w 19050"/>
                <a:gd name="connsiteY1" fmla="*/ 0 h 19050"/>
                <a:gd name="connsiteX2" fmla="*/ 20205 w 19050"/>
                <a:gd name="connsiteY2" fmla="*/ 13470 h 19050"/>
                <a:gd name="connsiteX3" fmla="*/ 13470 w 19050"/>
                <a:gd name="connsiteY3" fmla="*/ 2020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735"/>
                  </a:moveTo>
                  <a:lnTo>
                    <a:pt x="6735" y="0"/>
                  </a:lnTo>
                  <a:lnTo>
                    <a:pt x="20205" y="13470"/>
                  </a:lnTo>
                  <a:lnTo>
                    <a:pt x="13470" y="2020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411" name="Graphic 1493">
            <a:extLst>
              <a:ext uri="{FF2B5EF4-FFF2-40B4-BE49-F238E27FC236}">
                <a16:creationId xmlns:a16="http://schemas.microsoft.com/office/drawing/2014/main" id="{16E4221E-7F25-4EB7-AB74-A61D5551654F}"/>
              </a:ext>
            </a:extLst>
          </p:cNvPr>
          <p:cNvGrpSpPr/>
          <p:nvPr/>
        </p:nvGrpSpPr>
        <p:grpSpPr>
          <a:xfrm>
            <a:off x="194460" y="4275039"/>
            <a:ext cx="720000" cy="720000"/>
            <a:chOff x="4735512" y="2530475"/>
            <a:chExt cx="609600" cy="609600"/>
          </a:xfrm>
        </p:grpSpPr>
        <p:sp>
          <p:nvSpPr>
            <p:cNvPr id="3412" name="Freeform: Shape 3411">
              <a:extLst>
                <a:ext uri="{FF2B5EF4-FFF2-40B4-BE49-F238E27FC236}">
                  <a16:creationId xmlns:a16="http://schemas.microsoft.com/office/drawing/2014/main" id="{4C9DC6E3-A74B-493C-8D4F-437DF517CAE2}"/>
                </a:ext>
              </a:extLst>
            </p:cNvPr>
            <p:cNvSpPr/>
            <p:nvPr/>
          </p:nvSpPr>
          <p:spPr>
            <a:xfrm>
              <a:off x="5087937" y="2816225"/>
              <a:ext cx="38100" cy="76200"/>
            </a:xfrm>
            <a:custGeom>
              <a:avLst/>
              <a:gdLst>
                <a:gd name="connsiteX0" fmla="*/ 0 w 38100"/>
                <a:gd name="connsiteY0" fmla="*/ 0 h 76200"/>
                <a:gd name="connsiteX1" fmla="*/ 0 w 38100"/>
                <a:gd name="connsiteY1" fmla="*/ 19050 h 76200"/>
                <a:gd name="connsiteX2" fmla="*/ 0 w 38100"/>
                <a:gd name="connsiteY2" fmla="*/ 57150 h 76200"/>
                <a:gd name="connsiteX3" fmla="*/ 0 w 38100"/>
                <a:gd name="connsiteY3" fmla="*/ 76200 h 76200"/>
                <a:gd name="connsiteX4" fmla="*/ 38100 w 38100"/>
                <a:gd name="connsiteY4" fmla="*/ 76200 h 76200"/>
                <a:gd name="connsiteX5" fmla="*/ 38100 w 38100"/>
                <a:gd name="connsiteY5" fmla="*/ 57150 h 76200"/>
                <a:gd name="connsiteX6" fmla="*/ 38100 w 38100"/>
                <a:gd name="connsiteY6" fmla="*/ 19040 h 76200"/>
                <a:gd name="connsiteX7" fmla="*/ 38090 w 38100"/>
                <a:gd name="connsiteY7" fmla="*/ 19050 h 76200"/>
                <a:gd name="connsiteX8" fmla="*/ 38100 w 38100"/>
                <a:gd name="connsiteY8" fmla="*/ 19040 h 76200"/>
                <a:gd name="connsiteX9" fmla="*/ 38100 w 38100"/>
                <a:gd name="connsiteY9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" h="76200">
                  <a:moveTo>
                    <a:pt x="0" y="0"/>
                  </a:moveTo>
                  <a:lnTo>
                    <a:pt x="0" y="19050"/>
                  </a:lnTo>
                  <a:lnTo>
                    <a:pt x="0" y="57150"/>
                  </a:lnTo>
                  <a:lnTo>
                    <a:pt x="0" y="76200"/>
                  </a:lnTo>
                  <a:lnTo>
                    <a:pt x="38100" y="76200"/>
                  </a:lnTo>
                  <a:lnTo>
                    <a:pt x="38100" y="57150"/>
                  </a:lnTo>
                  <a:lnTo>
                    <a:pt x="38100" y="19040"/>
                  </a:lnTo>
                  <a:lnTo>
                    <a:pt x="38090" y="19050"/>
                  </a:lnTo>
                  <a:lnTo>
                    <a:pt x="38100" y="1904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3" name="Freeform: Shape 3412">
              <a:extLst>
                <a:ext uri="{FF2B5EF4-FFF2-40B4-BE49-F238E27FC236}">
                  <a16:creationId xmlns:a16="http://schemas.microsoft.com/office/drawing/2014/main" id="{BE5A4290-6670-4BE5-BE84-E2D45F9B73A0}"/>
                </a:ext>
              </a:extLst>
            </p:cNvPr>
            <p:cNvSpPr/>
            <p:nvPr/>
          </p:nvSpPr>
          <p:spPr>
            <a:xfrm>
              <a:off x="4868862" y="2835275"/>
              <a:ext cx="219075" cy="38100"/>
            </a:xfrm>
            <a:custGeom>
              <a:avLst/>
              <a:gdLst>
                <a:gd name="connsiteX0" fmla="*/ 0 w 219075"/>
                <a:gd name="connsiteY0" fmla="*/ 0 h 38100"/>
                <a:gd name="connsiteX1" fmla="*/ 219075 w 219075"/>
                <a:gd name="connsiteY1" fmla="*/ 0 h 38100"/>
                <a:gd name="connsiteX2" fmla="*/ 219075 w 219075"/>
                <a:gd name="connsiteY2" fmla="*/ 38100 h 38100"/>
                <a:gd name="connsiteX3" fmla="*/ 0 w 21907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38100">
                  <a:moveTo>
                    <a:pt x="0" y="0"/>
                  </a:moveTo>
                  <a:lnTo>
                    <a:pt x="219075" y="0"/>
                  </a:lnTo>
                  <a:lnTo>
                    <a:pt x="21907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4" name="Freeform: Shape 3413">
              <a:extLst>
                <a:ext uri="{FF2B5EF4-FFF2-40B4-BE49-F238E27FC236}">
                  <a16:creationId xmlns:a16="http://schemas.microsoft.com/office/drawing/2014/main" id="{CEC43998-31C5-4BD4-A64C-7FB3351A297F}"/>
                </a:ext>
              </a:extLst>
            </p:cNvPr>
            <p:cNvSpPr/>
            <p:nvPr/>
          </p:nvSpPr>
          <p:spPr>
            <a:xfrm>
              <a:off x="5087937" y="2559050"/>
              <a:ext cx="209550" cy="209550"/>
            </a:xfrm>
            <a:custGeom>
              <a:avLst/>
              <a:gdLst>
                <a:gd name="connsiteX0" fmla="*/ 209550 w 209550"/>
                <a:gd name="connsiteY0" fmla="*/ 104775 h 209550"/>
                <a:gd name="connsiteX1" fmla="*/ 104775 w 209550"/>
                <a:gd name="connsiteY1" fmla="*/ 209550 h 209550"/>
                <a:gd name="connsiteX2" fmla="*/ 0 w 209550"/>
                <a:gd name="connsiteY2" fmla="*/ 104775 h 209550"/>
                <a:gd name="connsiteX3" fmla="*/ 104775 w 209550"/>
                <a:gd name="connsiteY3" fmla="*/ 0 h 209550"/>
                <a:gd name="connsiteX4" fmla="*/ 209550 w 209550"/>
                <a:gd name="connsiteY4" fmla="*/ 10477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209550" y="104775"/>
                  </a:moveTo>
                  <a:cubicBezTo>
                    <a:pt x="209550" y="162641"/>
                    <a:pt x="162641" y="209550"/>
                    <a:pt x="104775" y="209550"/>
                  </a:cubicBezTo>
                  <a:cubicBezTo>
                    <a:pt x="46909" y="209550"/>
                    <a:pt x="0" y="162641"/>
                    <a:pt x="0" y="104775"/>
                  </a:cubicBezTo>
                  <a:cubicBezTo>
                    <a:pt x="0" y="46909"/>
                    <a:pt x="46909" y="0"/>
                    <a:pt x="104775" y="0"/>
                  </a:cubicBezTo>
                  <a:cubicBezTo>
                    <a:pt x="162641" y="0"/>
                    <a:pt x="209550" y="46909"/>
                    <a:pt x="209550" y="104775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5" name="Freeform: Shape 3414">
              <a:extLst>
                <a:ext uri="{FF2B5EF4-FFF2-40B4-BE49-F238E27FC236}">
                  <a16:creationId xmlns:a16="http://schemas.microsoft.com/office/drawing/2014/main" id="{1E97AB9C-A1C6-4B6E-8E3C-C76353C227C1}"/>
                </a:ext>
              </a:extLst>
            </p:cNvPr>
            <p:cNvSpPr/>
            <p:nvPr/>
          </p:nvSpPr>
          <p:spPr>
            <a:xfrm>
              <a:off x="4878387" y="2657577"/>
              <a:ext cx="76200" cy="38100"/>
            </a:xfrm>
            <a:custGeom>
              <a:avLst/>
              <a:gdLst>
                <a:gd name="connsiteX0" fmla="*/ 75886 w 76200"/>
                <a:gd name="connsiteY0" fmla="*/ 0 h 38100"/>
                <a:gd name="connsiteX1" fmla="*/ 0 w 76200"/>
                <a:gd name="connsiteY1" fmla="*/ 25298 h 38100"/>
                <a:gd name="connsiteX2" fmla="*/ 66084 w 76200"/>
                <a:gd name="connsiteY2" fmla="*/ 44177 h 38100"/>
                <a:gd name="connsiteX3" fmla="*/ 76200 w 76200"/>
                <a:gd name="connsiteY3" fmla="*/ 6248 h 38100"/>
                <a:gd name="connsiteX4" fmla="*/ 75886 w 76200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38100">
                  <a:moveTo>
                    <a:pt x="75886" y="0"/>
                  </a:moveTo>
                  <a:lnTo>
                    <a:pt x="0" y="25298"/>
                  </a:lnTo>
                  <a:lnTo>
                    <a:pt x="66084" y="44177"/>
                  </a:lnTo>
                  <a:cubicBezTo>
                    <a:pt x="72514" y="33014"/>
                    <a:pt x="76200" y="20060"/>
                    <a:pt x="76200" y="6248"/>
                  </a:cubicBezTo>
                  <a:cubicBezTo>
                    <a:pt x="76200" y="4143"/>
                    <a:pt x="76048" y="2067"/>
                    <a:pt x="75886" y="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6" name="Freeform: Shape 3415">
              <a:extLst>
                <a:ext uri="{FF2B5EF4-FFF2-40B4-BE49-F238E27FC236}">
                  <a16:creationId xmlns:a16="http://schemas.microsoft.com/office/drawing/2014/main" id="{42AE1CE5-AB76-4D8D-9BDB-18DC4017E267}"/>
                </a:ext>
              </a:extLst>
            </p:cNvPr>
            <p:cNvSpPr/>
            <p:nvPr/>
          </p:nvSpPr>
          <p:spPr>
            <a:xfrm>
              <a:off x="4764087" y="2978150"/>
              <a:ext cx="190500" cy="57150"/>
            </a:xfrm>
            <a:custGeom>
              <a:avLst/>
              <a:gdLst>
                <a:gd name="connsiteX0" fmla="*/ 190500 w 190500"/>
                <a:gd name="connsiteY0" fmla="*/ 57150 h 57150"/>
                <a:gd name="connsiteX1" fmla="*/ 180975 w 190500"/>
                <a:gd name="connsiteY1" fmla="*/ 0 h 57150"/>
                <a:gd name="connsiteX2" fmla="*/ 9525 w 190500"/>
                <a:gd name="connsiteY2" fmla="*/ 0 h 57150"/>
                <a:gd name="connsiteX3" fmla="*/ 0 w 190500"/>
                <a:gd name="connsiteY3" fmla="*/ 57150 h 57150"/>
                <a:gd name="connsiteX4" fmla="*/ 19050 w 190500"/>
                <a:gd name="connsiteY4" fmla="*/ 57150 h 57150"/>
                <a:gd name="connsiteX5" fmla="*/ 171450 w 190500"/>
                <a:gd name="connsiteY5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57150">
                  <a:moveTo>
                    <a:pt x="190500" y="57150"/>
                  </a:moveTo>
                  <a:lnTo>
                    <a:pt x="180975" y="0"/>
                  </a:lnTo>
                  <a:lnTo>
                    <a:pt x="9525" y="0"/>
                  </a:lnTo>
                  <a:lnTo>
                    <a:pt x="0" y="57150"/>
                  </a:lnTo>
                  <a:lnTo>
                    <a:pt x="19050" y="57150"/>
                  </a:lnTo>
                  <a:lnTo>
                    <a:pt x="171450" y="571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7" name="Freeform: Shape 3416">
              <a:extLst>
                <a:ext uri="{FF2B5EF4-FFF2-40B4-BE49-F238E27FC236}">
                  <a16:creationId xmlns:a16="http://schemas.microsoft.com/office/drawing/2014/main" id="{A993435D-2D84-4F25-AD55-B42FFB2B1D62}"/>
                </a:ext>
              </a:extLst>
            </p:cNvPr>
            <p:cNvSpPr/>
            <p:nvPr/>
          </p:nvSpPr>
          <p:spPr>
            <a:xfrm>
              <a:off x="4773612" y="2940050"/>
              <a:ext cx="171450" cy="38100"/>
            </a:xfrm>
            <a:custGeom>
              <a:avLst/>
              <a:gdLst>
                <a:gd name="connsiteX0" fmla="*/ 0 w 171450"/>
                <a:gd name="connsiteY0" fmla="*/ 0 h 38100"/>
                <a:gd name="connsiteX1" fmla="*/ 171450 w 171450"/>
                <a:gd name="connsiteY1" fmla="*/ 0 h 38100"/>
                <a:gd name="connsiteX2" fmla="*/ 171450 w 171450"/>
                <a:gd name="connsiteY2" fmla="*/ 38100 h 38100"/>
                <a:gd name="connsiteX3" fmla="*/ 0 w 1714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38100">
                  <a:moveTo>
                    <a:pt x="0" y="0"/>
                  </a:moveTo>
                  <a:lnTo>
                    <a:pt x="171450" y="0"/>
                  </a:lnTo>
                  <a:lnTo>
                    <a:pt x="1714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8" name="Freeform: Shape 3417">
              <a:extLst>
                <a:ext uri="{FF2B5EF4-FFF2-40B4-BE49-F238E27FC236}">
                  <a16:creationId xmlns:a16="http://schemas.microsoft.com/office/drawing/2014/main" id="{E4011688-8778-4DC8-BCA5-4D41D4FB1BC3}"/>
                </a:ext>
              </a:extLst>
            </p:cNvPr>
            <p:cNvSpPr/>
            <p:nvPr/>
          </p:nvSpPr>
          <p:spPr>
            <a:xfrm>
              <a:off x="4783137" y="3035300"/>
              <a:ext cx="152400" cy="76200"/>
            </a:xfrm>
            <a:custGeom>
              <a:avLst/>
              <a:gdLst>
                <a:gd name="connsiteX0" fmla="*/ 0 w 152400"/>
                <a:gd name="connsiteY0" fmla="*/ 0 h 76200"/>
                <a:gd name="connsiteX1" fmla="*/ 152400 w 152400"/>
                <a:gd name="connsiteY1" fmla="*/ 0 h 76200"/>
                <a:gd name="connsiteX2" fmla="*/ 152400 w 152400"/>
                <a:gd name="connsiteY2" fmla="*/ 76200 h 76200"/>
                <a:gd name="connsiteX3" fmla="*/ 0 w 1524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6200">
                  <a:moveTo>
                    <a:pt x="0" y="0"/>
                  </a:moveTo>
                  <a:lnTo>
                    <a:pt x="152400" y="0"/>
                  </a:lnTo>
                  <a:lnTo>
                    <a:pt x="1524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19" name="Freeform: Shape 3418">
              <a:extLst>
                <a:ext uri="{FF2B5EF4-FFF2-40B4-BE49-F238E27FC236}">
                  <a16:creationId xmlns:a16="http://schemas.microsoft.com/office/drawing/2014/main" id="{F386367F-9496-42E2-8178-E16E84014F5B}"/>
                </a:ext>
              </a:extLst>
            </p:cNvPr>
            <p:cNvSpPr/>
            <p:nvPr/>
          </p:nvSpPr>
          <p:spPr>
            <a:xfrm>
              <a:off x="4983200" y="2848259"/>
              <a:ext cx="47625" cy="57150"/>
            </a:xfrm>
            <a:custGeom>
              <a:avLst/>
              <a:gdLst>
                <a:gd name="connsiteX0" fmla="*/ 42034 w 47625"/>
                <a:gd name="connsiteY0" fmla="*/ 51710 h 57150"/>
                <a:gd name="connsiteX1" fmla="*/ 57112 w 47625"/>
                <a:gd name="connsiteY1" fmla="*/ 27307 h 57150"/>
                <a:gd name="connsiteX2" fmla="*/ 19707 w 47625"/>
                <a:gd name="connsiteY2" fmla="*/ 1980 h 57150"/>
                <a:gd name="connsiteX3" fmla="*/ 0 w 47625"/>
                <a:gd name="connsiteY3" fmla="*/ 9866 h 57150"/>
                <a:gd name="connsiteX4" fmla="*/ 25803 w 47625"/>
                <a:gd name="connsiteY4" fmla="*/ 59825 h 57150"/>
                <a:gd name="connsiteX5" fmla="*/ 42034 w 47625"/>
                <a:gd name="connsiteY5" fmla="*/ 5171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57150">
                  <a:moveTo>
                    <a:pt x="42034" y="51710"/>
                  </a:moveTo>
                  <a:cubicBezTo>
                    <a:pt x="51273" y="47081"/>
                    <a:pt x="57112" y="37641"/>
                    <a:pt x="57112" y="27307"/>
                  </a:cubicBezTo>
                  <a:cubicBezTo>
                    <a:pt x="57112" y="8009"/>
                    <a:pt x="37624" y="-5193"/>
                    <a:pt x="19707" y="1980"/>
                  </a:cubicBezTo>
                  <a:lnTo>
                    <a:pt x="0" y="9866"/>
                  </a:lnTo>
                  <a:lnTo>
                    <a:pt x="25803" y="59825"/>
                  </a:lnTo>
                  <a:lnTo>
                    <a:pt x="42034" y="5171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0" name="Freeform: Shape 3419">
              <a:extLst>
                <a:ext uri="{FF2B5EF4-FFF2-40B4-BE49-F238E27FC236}">
                  <a16:creationId xmlns:a16="http://schemas.microsoft.com/office/drawing/2014/main" id="{B2664352-04B3-4E60-A5DB-ECD5F3AC9189}"/>
                </a:ext>
              </a:extLst>
            </p:cNvPr>
            <p:cNvSpPr/>
            <p:nvPr/>
          </p:nvSpPr>
          <p:spPr>
            <a:xfrm>
              <a:off x="4792662" y="2559050"/>
              <a:ext cx="171450" cy="152400"/>
            </a:xfrm>
            <a:custGeom>
              <a:avLst/>
              <a:gdLst>
                <a:gd name="connsiteX0" fmla="*/ 85725 w 171450"/>
                <a:gd name="connsiteY0" fmla="*/ 0 h 152400"/>
                <a:gd name="connsiteX1" fmla="*/ 0 w 171450"/>
                <a:gd name="connsiteY1" fmla="*/ 85725 h 152400"/>
                <a:gd name="connsiteX2" fmla="*/ 0 w 171450"/>
                <a:gd name="connsiteY2" fmla="*/ 152400 h 152400"/>
                <a:gd name="connsiteX3" fmla="*/ 85725 w 171450"/>
                <a:gd name="connsiteY3" fmla="*/ 123825 h 152400"/>
                <a:gd name="connsiteX4" fmla="*/ 161611 w 171450"/>
                <a:gd name="connsiteY4" fmla="*/ 98527 h 152400"/>
                <a:gd name="connsiteX5" fmla="*/ 171450 w 171450"/>
                <a:gd name="connsiteY5" fmla="*/ 95250 h 152400"/>
                <a:gd name="connsiteX6" fmla="*/ 171450 w 171450"/>
                <a:gd name="connsiteY6" fmla="*/ 85725 h 152400"/>
                <a:gd name="connsiteX7" fmla="*/ 85725 w 171450"/>
                <a:gd name="connsiteY7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152400">
                  <a:moveTo>
                    <a:pt x="85725" y="0"/>
                  </a:moveTo>
                  <a:cubicBezTo>
                    <a:pt x="38376" y="0"/>
                    <a:pt x="0" y="38376"/>
                    <a:pt x="0" y="85725"/>
                  </a:cubicBezTo>
                  <a:lnTo>
                    <a:pt x="0" y="152400"/>
                  </a:lnTo>
                  <a:lnTo>
                    <a:pt x="85725" y="123825"/>
                  </a:lnTo>
                  <a:lnTo>
                    <a:pt x="161611" y="98527"/>
                  </a:lnTo>
                  <a:lnTo>
                    <a:pt x="171450" y="95250"/>
                  </a:lnTo>
                  <a:lnTo>
                    <a:pt x="171450" y="85725"/>
                  </a:lnTo>
                  <a:cubicBezTo>
                    <a:pt x="171450" y="38376"/>
                    <a:pt x="133074" y="0"/>
                    <a:pt x="85725" y="0"/>
                  </a:cubicBez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1" name="Freeform: Shape 3420">
              <a:extLst>
                <a:ext uri="{FF2B5EF4-FFF2-40B4-BE49-F238E27FC236}">
                  <a16:creationId xmlns:a16="http://schemas.microsoft.com/office/drawing/2014/main" id="{C9B1DCF8-C876-4379-875D-72E8838F8147}"/>
                </a:ext>
              </a:extLst>
            </p:cNvPr>
            <p:cNvSpPr/>
            <p:nvPr/>
          </p:nvSpPr>
          <p:spPr>
            <a:xfrm>
              <a:off x="5154612" y="262572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2" name="Freeform: Shape 3421">
              <a:extLst>
                <a:ext uri="{FF2B5EF4-FFF2-40B4-BE49-F238E27FC236}">
                  <a16:creationId xmlns:a16="http://schemas.microsoft.com/office/drawing/2014/main" id="{9585D952-B32E-4B29-A812-0C1CDDFB4F81}"/>
                </a:ext>
              </a:extLst>
            </p:cNvPr>
            <p:cNvSpPr/>
            <p:nvPr/>
          </p:nvSpPr>
          <p:spPr>
            <a:xfrm>
              <a:off x="4792719" y="2711450"/>
              <a:ext cx="123825" cy="85725"/>
            </a:xfrm>
            <a:custGeom>
              <a:avLst/>
              <a:gdLst>
                <a:gd name="connsiteX0" fmla="*/ 18993 w 123825"/>
                <a:gd name="connsiteY0" fmla="*/ 0 h 85725"/>
                <a:gd name="connsiteX1" fmla="*/ 0 w 123825"/>
                <a:gd name="connsiteY1" fmla="*/ 94983 h 85725"/>
                <a:gd name="connsiteX2" fmla="*/ 121968 w 123825"/>
                <a:gd name="connsiteY2" fmla="*/ 83391 h 85725"/>
                <a:gd name="connsiteX3" fmla="*/ 133293 w 123825"/>
                <a:gd name="connsiteY3" fmla="*/ 381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85725">
                  <a:moveTo>
                    <a:pt x="18993" y="0"/>
                  </a:moveTo>
                  <a:lnTo>
                    <a:pt x="0" y="94983"/>
                  </a:lnTo>
                  <a:lnTo>
                    <a:pt x="121968" y="83391"/>
                  </a:lnTo>
                  <a:lnTo>
                    <a:pt x="133293" y="38100"/>
                  </a:ln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3" name="Freeform: Shape 3422">
              <a:extLst>
                <a:ext uri="{FF2B5EF4-FFF2-40B4-BE49-F238E27FC236}">
                  <a16:creationId xmlns:a16="http://schemas.microsoft.com/office/drawing/2014/main" id="{B2168B47-1DC0-4082-9071-EB9D742433DE}"/>
                </a:ext>
              </a:extLst>
            </p:cNvPr>
            <p:cNvSpPr/>
            <p:nvPr/>
          </p:nvSpPr>
          <p:spPr>
            <a:xfrm>
              <a:off x="4811712" y="2682875"/>
              <a:ext cx="123825" cy="66675"/>
            </a:xfrm>
            <a:custGeom>
              <a:avLst/>
              <a:gdLst>
                <a:gd name="connsiteX0" fmla="*/ 114300 w 123825"/>
                <a:gd name="connsiteY0" fmla="*/ 66675 h 66675"/>
                <a:gd name="connsiteX1" fmla="*/ 132759 w 123825"/>
                <a:gd name="connsiteY1" fmla="*/ 18879 h 66675"/>
                <a:gd name="connsiteX2" fmla="*/ 66675 w 123825"/>
                <a:gd name="connsiteY2" fmla="*/ 0 h 66675"/>
                <a:gd name="connsiteX3" fmla="*/ 0 w 123825"/>
                <a:gd name="connsiteY3" fmla="*/ 285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66675">
                  <a:moveTo>
                    <a:pt x="114300" y="66675"/>
                  </a:moveTo>
                  <a:lnTo>
                    <a:pt x="132759" y="18879"/>
                  </a:lnTo>
                  <a:lnTo>
                    <a:pt x="66675" y="0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4" name="Freeform: Shape 3423">
              <a:extLst>
                <a:ext uri="{FF2B5EF4-FFF2-40B4-BE49-F238E27FC236}">
                  <a16:creationId xmlns:a16="http://schemas.microsoft.com/office/drawing/2014/main" id="{13FDABB2-E533-450F-AEC8-E3ECE517690A}"/>
                </a:ext>
              </a:extLst>
            </p:cNvPr>
            <p:cNvSpPr/>
            <p:nvPr/>
          </p:nvSpPr>
          <p:spPr>
            <a:xfrm>
              <a:off x="4773612" y="2774521"/>
              <a:ext cx="228600" cy="161925"/>
            </a:xfrm>
            <a:custGeom>
              <a:avLst/>
              <a:gdLst>
                <a:gd name="connsiteX0" fmla="*/ 209579 w 228600"/>
                <a:gd name="connsiteY0" fmla="*/ 83605 h 161925"/>
                <a:gd name="connsiteX1" fmla="*/ 171450 w 228600"/>
                <a:gd name="connsiteY1" fmla="*/ 98854 h 161925"/>
                <a:gd name="connsiteX2" fmla="*/ 171450 w 228600"/>
                <a:gd name="connsiteY2" fmla="*/ 85748 h 161925"/>
                <a:gd name="connsiteX3" fmla="*/ 99822 w 228600"/>
                <a:gd name="connsiteY3" fmla="*/ 1185 h 161925"/>
                <a:gd name="connsiteX4" fmla="*/ 99822 w 228600"/>
                <a:gd name="connsiteY4" fmla="*/ 1185 h 161925"/>
                <a:gd name="connsiteX5" fmla="*/ 19107 w 228600"/>
                <a:gd name="connsiteY5" fmla="*/ 31903 h 161925"/>
                <a:gd name="connsiteX6" fmla="*/ 0 w 228600"/>
                <a:gd name="connsiteY6" fmla="*/ 85748 h 161925"/>
                <a:gd name="connsiteX7" fmla="*/ 0 w 228600"/>
                <a:gd name="connsiteY7" fmla="*/ 165529 h 161925"/>
                <a:gd name="connsiteX8" fmla="*/ 171450 w 228600"/>
                <a:gd name="connsiteY8" fmla="*/ 165529 h 161925"/>
                <a:gd name="connsiteX9" fmla="*/ 235391 w 228600"/>
                <a:gd name="connsiteY9" fmla="*/ 133563 h 161925"/>
                <a:gd name="connsiteX10" fmla="*/ 209579 w 228600"/>
                <a:gd name="connsiteY10" fmla="*/ 8360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" h="161925">
                  <a:moveTo>
                    <a:pt x="209579" y="83605"/>
                  </a:moveTo>
                  <a:lnTo>
                    <a:pt x="171450" y="98854"/>
                  </a:lnTo>
                  <a:lnTo>
                    <a:pt x="171450" y="85748"/>
                  </a:lnTo>
                  <a:cubicBezTo>
                    <a:pt x="171450" y="43838"/>
                    <a:pt x="141151" y="8081"/>
                    <a:pt x="99822" y="1185"/>
                  </a:cubicBezTo>
                  <a:lnTo>
                    <a:pt x="99822" y="1185"/>
                  </a:lnTo>
                  <a:cubicBezTo>
                    <a:pt x="67885" y="-4140"/>
                    <a:pt x="37757" y="8900"/>
                    <a:pt x="19107" y="31903"/>
                  </a:cubicBezTo>
                  <a:cubicBezTo>
                    <a:pt x="7249" y="46533"/>
                    <a:pt x="0" y="65155"/>
                    <a:pt x="0" y="85748"/>
                  </a:cubicBezTo>
                  <a:lnTo>
                    <a:pt x="0" y="165529"/>
                  </a:lnTo>
                  <a:lnTo>
                    <a:pt x="171450" y="165529"/>
                  </a:lnTo>
                  <a:lnTo>
                    <a:pt x="235391" y="133563"/>
                  </a:lnTo>
                  <a:lnTo>
                    <a:pt x="209579" y="8360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5" name="Freeform: Shape 3424">
              <a:extLst>
                <a:ext uri="{FF2B5EF4-FFF2-40B4-BE49-F238E27FC236}">
                  <a16:creationId xmlns:a16="http://schemas.microsoft.com/office/drawing/2014/main" id="{5BA41271-DCB6-4505-849B-0D4C64D0F869}"/>
                </a:ext>
              </a:extLst>
            </p:cNvPr>
            <p:cNvSpPr/>
            <p:nvPr/>
          </p:nvSpPr>
          <p:spPr>
            <a:xfrm>
              <a:off x="5157400" y="2799962"/>
              <a:ext cx="47625" cy="47625"/>
            </a:xfrm>
            <a:custGeom>
              <a:avLst/>
              <a:gdLst>
                <a:gd name="connsiteX0" fmla="*/ 0 w 47625"/>
                <a:gd name="connsiteY0" fmla="*/ 38101 h 47625"/>
                <a:gd name="connsiteX1" fmla="*/ 38101 w 47625"/>
                <a:gd name="connsiteY1" fmla="*/ 0 h 47625"/>
                <a:gd name="connsiteX2" fmla="*/ 51571 w 47625"/>
                <a:gd name="connsiteY2" fmla="*/ 13470 h 47625"/>
                <a:gd name="connsiteX3" fmla="*/ 13470 w 47625"/>
                <a:gd name="connsiteY3" fmla="*/ 51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38101"/>
                  </a:moveTo>
                  <a:lnTo>
                    <a:pt x="38101" y="0"/>
                  </a:lnTo>
                  <a:lnTo>
                    <a:pt x="51571" y="13470"/>
                  </a:lnTo>
                  <a:lnTo>
                    <a:pt x="13470" y="515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6" name="Freeform: Shape 3425">
              <a:extLst>
                <a:ext uri="{FF2B5EF4-FFF2-40B4-BE49-F238E27FC236}">
                  <a16:creationId xmlns:a16="http://schemas.microsoft.com/office/drawing/2014/main" id="{C486F77A-5BCC-4316-ACD1-0F6E4A796EAE}"/>
                </a:ext>
              </a:extLst>
            </p:cNvPr>
            <p:cNvSpPr/>
            <p:nvPr/>
          </p:nvSpPr>
          <p:spPr>
            <a:xfrm>
              <a:off x="5214548" y="2914267"/>
              <a:ext cx="28575" cy="28575"/>
            </a:xfrm>
            <a:custGeom>
              <a:avLst/>
              <a:gdLst>
                <a:gd name="connsiteX0" fmla="*/ 0 w 28575"/>
                <a:gd name="connsiteY0" fmla="*/ 13470 h 28575"/>
                <a:gd name="connsiteX1" fmla="*/ 13470 w 28575"/>
                <a:gd name="connsiteY1" fmla="*/ 0 h 28575"/>
                <a:gd name="connsiteX2" fmla="*/ 32517 w 28575"/>
                <a:gd name="connsiteY2" fmla="*/ 19047 h 28575"/>
                <a:gd name="connsiteX3" fmla="*/ 19047 w 28575"/>
                <a:gd name="connsiteY3" fmla="*/ 3251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3470"/>
                  </a:moveTo>
                  <a:lnTo>
                    <a:pt x="13470" y="0"/>
                  </a:lnTo>
                  <a:lnTo>
                    <a:pt x="32517" y="19047"/>
                  </a:lnTo>
                  <a:lnTo>
                    <a:pt x="19047" y="3251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7" name="Freeform: Shape 3426">
              <a:extLst>
                <a:ext uri="{FF2B5EF4-FFF2-40B4-BE49-F238E27FC236}">
                  <a16:creationId xmlns:a16="http://schemas.microsoft.com/office/drawing/2014/main" id="{DE95CFB6-F21C-42A1-8636-BCF4174F0B78}"/>
                </a:ext>
              </a:extLst>
            </p:cNvPr>
            <p:cNvSpPr/>
            <p:nvPr/>
          </p:nvSpPr>
          <p:spPr>
            <a:xfrm>
              <a:off x="5157399" y="2857119"/>
              <a:ext cx="47625" cy="47625"/>
            </a:xfrm>
            <a:custGeom>
              <a:avLst/>
              <a:gdLst>
                <a:gd name="connsiteX0" fmla="*/ 0 w 47625"/>
                <a:gd name="connsiteY0" fmla="*/ 13470 h 47625"/>
                <a:gd name="connsiteX1" fmla="*/ 13470 w 47625"/>
                <a:gd name="connsiteY1" fmla="*/ 0 h 47625"/>
                <a:gd name="connsiteX2" fmla="*/ 51571 w 47625"/>
                <a:gd name="connsiteY2" fmla="*/ 38101 h 47625"/>
                <a:gd name="connsiteX3" fmla="*/ 38101 w 47625"/>
                <a:gd name="connsiteY3" fmla="*/ 51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13470"/>
                  </a:moveTo>
                  <a:lnTo>
                    <a:pt x="13470" y="0"/>
                  </a:lnTo>
                  <a:lnTo>
                    <a:pt x="51571" y="38101"/>
                  </a:lnTo>
                  <a:lnTo>
                    <a:pt x="38101" y="5157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8" name="Freeform: Shape 3427">
              <a:extLst>
                <a:ext uri="{FF2B5EF4-FFF2-40B4-BE49-F238E27FC236}">
                  <a16:creationId xmlns:a16="http://schemas.microsoft.com/office/drawing/2014/main" id="{37545541-D614-4D3A-B693-21A5CCEAFA7A}"/>
                </a:ext>
              </a:extLst>
            </p:cNvPr>
            <p:cNvSpPr/>
            <p:nvPr/>
          </p:nvSpPr>
          <p:spPr>
            <a:xfrm>
              <a:off x="5183187" y="2844800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29" name="Freeform: Shape 3428">
              <a:extLst>
                <a:ext uri="{FF2B5EF4-FFF2-40B4-BE49-F238E27FC236}">
                  <a16:creationId xmlns:a16="http://schemas.microsoft.com/office/drawing/2014/main" id="{EC9CA55B-44DB-4002-B380-CA8482F437F2}"/>
                </a:ext>
              </a:extLst>
            </p:cNvPr>
            <p:cNvSpPr/>
            <p:nvPr/>
          </p:nvSpPr>
          <p:spPr>
            <a:xfrm>
              <a:off x="5240337" y="28448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0" name="Freeform: Shape 3429">
              <a:extLst>
                <a:ext uri="{FF2B5EF4-FFF2-40B4-BE49-F238E27FC236}">
                  <a16:creationId xmlns:a16="http://schemas.microsoft.com/office/drawing/2014/main" id="{95551E75-3874-4A99-A569-920EA250ECE3}"/>
                </a:ext>
              </a:extLst>
            </p:cNvPr>
            <p:cNvSpPr/>
            <p:nvPr/>
          </p:nvSpPr>
          <p:spPr>
            <a:xfrm>
              <a:off x="4878387" y="26447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1" name="Freeform: Shape 3430">
              <a:extLst>
                <a:ext uri="{FF2B5EF4-FFF2-40B4-BE49-F238E27FC236}">
                  <a16:creationId xmlns:a16="http://schemas.microsoft.com/office/drawing/2014/main" id="{95242C2E-6365-40ED-B525-9A10D9BA7A5D}"/>
                </a:ext>
              </a:extLst>
            </p:cNvPr>
            <p:cNvSpPr/>
            <p:nvPr/>
          </p:nvSpPr>
          <p:spPr>
            <a:xfrm>
              <a:off x="5116512" y="2654300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0 w 28575"/>
                <a:gd name="connsiteY1" fmla="*/ 19050 h 19050"/>
                <a:gd name="connsiteX2" fmla="*/ 28575 w 28575"/>
                <a:gd name="connsiteY2" fmla="*/ 19050 h 19050"/>
                <a:gd name="connsiteX3" fmla="*/ 28575 w 28575"/>
                <a:gd name="connsiteY3" fmla="*/ 9525 h 19050"/>
                <a:gd name="connsiteX4" fmla="*/ 28575 w 28575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0" y="19050"/>
                  </a:lnTo>
                  <a:lnTo>
                    <a:pt x="28575" y="19050"/>
                  </a:lnTo>
                  <a:lnTo>
                    <a:pt x="28575" y="952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2" name="Freeform: Shape 3431">
              <a:extLst>
                <a:ext uri="{FF2B5EF4-FFF2-40B4-BE49-F238E27FC236}">
                  <a16:creationId xmlns:a16="http://schemas.microsoft.com/office/drawing/2014/main" id="{4F9BED19-2DAD-4E1C-BDEF-8FCC42163C77}"/>
                </a:ext>
              </a:extLst>
            </p:cNvPr>
            <p:cNvSpPr/>
            <p:nvPr/>
          </p:nvSpPr>
          <p:spPr>
            <a:xfrm>
              <a:off x="4754567" y="2549525"/>
              <a:ext cx="542925" cy="571500"/>
            </a:xfrm>
            <a:custGeom>
              <a:avLst/>
              <a:gdLst>
                <a:gd name="connsiteX0" fmla="*/ 438146 w 542925"/>
                <a:gd name="connsiteY0" fmla="*/ 0 h 571500"/>
                <a:gd name="connsiteX1" fmla="*/ 323846 w 542925"/>
                <a:gd name="connsiteY1" fmla="*/ 114300 h 571500"/>
                <a:gd name="connsiteX2" fmla="*/ 417162 w 542925"/>
                <a:gd name="connsiteY2" fmla="*/ 226581 h 571500"/>
                <a:gd name="connsiteX3" fmla="*/ 380329 w 542925"/>
                <a:gd name="connsiteY3" fmla="*/ 263414 h 571500"/>
                <a:gd name="connsiteX4" fmla="*/ 371471 w 542925"/>
                <a:gd name="connsiteY4" fmla="*/ 257175 h 571500"/>
                <a:gd name="connsiteX5" fmla="*/ 333371 w 542925"/>
                <a:gd name="connsiteY5" fmla="*/ 257175 h 571500"/>
                <a:gd name="connsiteX6" fmla="*/ 323846 w 542925"/>
                <a:gd name="connsiteY6" fmla="*/ 266700 h 571500"/>
                <a:gd name="connsiteX7" fmla="*/ 323846 w 542925"/>
                <a:gd name="connsiteY7" fmla="*/ 276225 h 571500"/>
                <a:gd name="connsiteX8" fmla="*/ 193563 w 542925"/>
                <a:gd name="connsiteY8" fmla="*/ 276225 h 571500"/>
                <a:gd name="connsiteX9" fmla="*/ 170769 w 542925"/>
                <a:gd name="connsiteY9" fmla="*/ 242011 h 571500"/>
                <a:gd name="connsiteX10" fmla="*/ 180532 w 542925"/>
                <a:gd name="connsiteY10" fmla="*/ 202968 h 571500"/>
                <a:gd name="connsiteX11" fmla="*/ 199344 w 542925"/>
                <a:gd name="connsiteY11" fmla="*/ 155934 h 571500"/>
                <a:gd name="connsiteX12" fmla="*/ 199706 w 542925"/>
                <a:gd name="connsiteY12" fmla="*/ 153829 h 571500"/>
                <a:gd name="connsiteX13" fmla="*/ 209517 w 542925"/>
                <a:gd name="connsiteY13" fmla="*/ 114814 h 571500"/>
                <a:gd name="connsiteX14" fmla="*/ 212565 w 542925"/>
                <a:gd name="connsiteY14" fmla="*/ 113795 h 571500"/>
                <a:gd name="connsiteX15" fmla="*/ 219071 w 542925"/>
                <a:gd name="connsiteY15" fmla="*/ 104775 h 571500"/>
                <a:gd name="connsiteX16" fmla="*/ 219071 w 542925"/>
                <a:gd name="connsiteY16" fmla="*/ 95250 h 571500"/>
                <a:gd name="connsiteX17" fmla="*/ 123820 w 542925"/>
                <a:gd name="connsiteY17" fmla="*/ 0 h 571500"/>
                <a:gd name="connsiteX18" fmla="*/ 28570 w 542925"/>
                <a:gd name="connsiteY18" fmla="*/ 95250 h 571500"/>
                <a:gd name="connsiteX19" fmla="*/ 28570 w 542925"/>
                <a:gd name="connsiteY19" fmla="*/ 161925 h 571500"/>
                <a:gd name="connsiteX20" fmla="*/ 32533 w 542925"/>
                <a:gd name="connsiteY20" fmla="*/ 169650 h 571500"/>
                <a:gd name="connsiteX21" fmla="*/ 38095 w 542925"/>
                <a:gd name="connsiteY21" fmla="*/ 171450 h 571500"/>
                <a:gd name="connsiteX22" fmla="*/ 41105 w 542925"/>
                <a:gd name="connsiteY22" fmla="*/ 170964 h 571500"/>
                <a:gd name="connsiteX23" fmla="*/ 45944 w 542925"/>
                <a:gd name="connsiteY23" fmla="*/ 169355 h 571500"/>
                <a:gd name="connsiteX24" fmla="*/ 29275 w 542925"/>
                <a:gd name="connsiteY24" fmla="*/ 252698 h 571500"/>
                <a:gd name="connsiteX25" fmla="*/ 9520 w 542925"/>
                <a:gd name="connsiteY25" fmla="*/ 310744 h 571500"/>
                <a:gd name="connsiteX26" fmla="*/ 9520 w 542925"/>
                <a:gd name="connsiteY26" fmla="*/ 427834 h 571500"/>
                <a:gd name="connsiteX27" fmla="*/ 129 w 542925"/>
                <a:gd name="connsiteY27" fmla="*/ 484203 h 571500"/>
                <a:gd name="connsiteX28" fmla="*/ 2253 w 542925"/>
                <a:gd name="connsiteY28" fmla="*/ 491928 h 571500"/>
                <a:gd name="connsiteX29" fmla="*/ 9520 w 542925"/>
                <a:gd name="connsiteY29" fmla="*/ 495300 h 571500"/>
                <a:gd name="connsiteX30" fmla="*/ 19045 w 542925"/>
                <a:gd name="connsiteY30" fmla="*/ 495300 h 571500"/>
                <a:gd name="connsiteX31" fmla="*/ 19045 w 542925"/>
                <a:gd name="connsiteY31" fmla="*/ 561975 h 571500"/>
                <a:gd name="connsiteX32" fmla="*/ 28570 w 542925"/>
                <a:gd name="connsiteY32" fmla="*/ 571500 h 571500"/>
                <a:gd name="connsiteX33" fmla="*/ 180971 w 542925"/>
                <a:gd name="connsiteY33" fmla="*/ 571500 h 571500"/>
                <a:gd name="connsiteX34" fmla="*/ 190496 w 542925"/>
                <a:gd name="connsiteY34" fmla="*/ 561975 h 571500"/>
                <a:gd name="connsiteX35" fmla="*/ 190496 w 542925"/>
                <a:gd name="connsiteY35" fmla="*/ 495300 h 571500"/>
                <a:gd name="connsiteX36" fmla="*/ 200021 w 542925"/>
                <a:gd name="connsiteY36" fmla="*/ 495300 h 571500"/>
                <a:gd name="connsiteX37" fmla="*/ 207288 w 542925"/>
                <a:gd name="connsiteY37" fmla="*/ 491928 h 571500"/>
                <a:gd name="connsiteX38" fmla="*/ 209412 w 542925"/>
                <a:gd name="connsiteY38" fmla="*/ 484203 h 571500"/>
                <a:gd name="connsiteX39" fmla="*/ 200021 w 542925"/>
                <a:gd name="connsiteY39" fmla="*/ 427834 h 571500"/>
                <a:gd name="connsiteX40" fmla="*/ 200021 w 542925"/>
                <a:gd name="connsiteY40" fmla="*/ 396411 h 571500"/>
                <a:gd name="connsiteX41" fmla="*/ 274925 w 542925"/>
                <a:gd name="connsiteY41" fmla="*/ 358959 h 571500"/>
                <a:gd name="connsiteX42" fmla="*/ 294451 w 542925"/>
                <a:gd name="connsiteY42" fmla="*/ 333375 h 571500"/>
                <a:gd name="connsiteX43" fmla="*/ 323846 w 542925"/>
                <a:gd name="connsiteY43" fmla="*/ 333375 h 571500"/>
                <a:gd name="connsiteX44" fmla="*/ 323846 w 542925"/>
                <a:gd name="connsiteY44" fmla="*/ 342900 h 571500"/>
                <a:gd name="connsiteX45" fmla="*/ 333371 w 542925"/>
                <a:gd name="connsiteY45" fmla="*/ 352425 h 571500"/>
                <a:gd name="connsiteX46" fmla="*/ 371471 w 542925"/>
                <a:gd name="connsiteY46" fmla="*/ 352425 h 571500"/>
                <a:gd name="connsiteX47" fmla="*/ 380329 w 542925"/>
                <a:gd name="connsiteY47" fmla="*/ 346177 h 571500"/>
                <a:gd name="connsiteX48" fmla="*/ 488561 w 542925"/>
                <a:gd name="connsiteY48" fmla="*/ 454409 h 571500"/>
                <a:gd name="connsiteX49" fmla="*/ 502030 w 542925"/>
                <a:gd name="connsiteY49" fmla="*/ 440941 h 571500"/>
                <a:gd name="connsiteX50" fmla="*/ 380996 w 542925"/>
                <a:gd name="connsiteY50" fmla="*/ 319907 h 571500"/>
                <a:gd name="connsiteX51" fmla="*/ 380996 w 542925"/>
                <a:gd name="connsiteY51" fmla="*/ 289684 h 571500"/>
                <a:gd name="connsiteX52" fmla="*/ 442298 w 542925"/>
                <a:gd name="connsiteY52" fmla="*/ 228390 h 571500"/>
                <a:gd name="connsiteX53" fmla="*/ 466473 w 542925"/>
                <a:gd name="connsiteY53" fmla="*/ 224904 h 571500"/>
                <a:gd name="connsiteX54" fmla="*/ 459986 w 542925"/>
                <a:gd name="connsiteY54" fmla="*/ 231391 h 571500"/>
                <a:gd name="connsiteX55" fmla="*/ 473455 w 542925"/>
                <a:gd name="connsiteY55" fmla="*/ 244859 h 571500"/>
                <a:gd name="connsiteX56" fmla="*/ 492505 w 542925"/>
                <a:gd name="connsiteY56" fmla="*/ 225809 h 571500"/>
                <a:gd name="connsiteX57" fmla="*/ 485094 w 542925"/>
                <a:gd name="connsiteY57" fmla="*/ 218399 h 571500"/>
                <a:gd name="connsiteX58" fmla="*/ 552446 w 542925"/>
                <a:gd name="connsiteY58" fmla="*/ 114300 h 571500"/>
                <a:gd name="connsiteX59" fmla="*/ 438146 w 542925"/>
                <a:gd name="connsiteY59" fmla="*/ 0 h 571500"/>
                <a:gd name="connsiteX60" fmla="*/ 236282 w 542925"/>
                <a:gd name="connsiteY60" fmla="*/ 295275 h 571500"/>
                <a:gd name="connsiteX61" fmla="*/ 199982 w 542925"/>
                <a:gd name="connsiteY61" fmla="*/ 309801 h 571500"/>
                <a:gd name="connsiteX62" fmla="*/ 198725 w 542925"/>
                <a:gd name="connsiteY62" fmla="*/ 295275 h 571500"/>
                <a:gd name="connsiteX63" fmla="*/ 236282 w 542925"/>
                <a:gd name="connsiteY63" fmla="*/ 295275 h 571500"/>
                <a:gd name="connsiteX64" fmla="*/ 120430 w 542925"/>
                <a:gd name="connsiteY64" fmla="*/ 216789 h 571500"/>
                <a:gd name="connsiteX65" fmla="*/ 53078 w 542925"/>
                <a:gd name="connsiteY65" fmla="*/ 230829 h 571500"/>
                <a:gd name="connsiteX66" fmla="*/ 64365 w 542925"/>
                <a:gd name="connsiteY66" fmla="*/ 174374 h 571500"/>
                <a:gd name="connsiteX67" fmla="*/ 160063 w 542925"/>
                <a:gd name="connsiteY67" fmla="*/ 206273 h 571500"/>
                <a:gd name="connsiteX68" fmla="*/ 154281 w 542925"/>
                <a:gd name="connsiteY68" fmla="*/ 229381 h 571500"/>
                <a:gd name="connsiteX69" fmla="*/ 120430 w 542925"/>
                <a:gd name="connsiteY69" fmla="*/ 216789 h 571500"/>
                <a:gd name="connsiteX70" fmla="*/ 94083 w 542925"/>
                <a:gd name="connsiteY70" fmla="*/ 164192 h 571500"/>
                <a:gd name="connsiteX71" fmla="*/ 77748 w 542925"/>
                <a:gd name="connsiteY71" fmla="*/ 158744 h 571500"/>
                <a:gd name="connsiteX72" fmla="*/ 124040 w 542925"/>
                <a:gd name="connsiteY72" fmla="*/ 143313 h 571500"/>
                <a:gd name="connsiteX73" fmla="*/ 177732 w 542925"/>
                <a:gd name="connsiteY73" fmla="*/ 158658 h 571500"/>
                <a:gd name="connsiteX74" fmla="*/ 165931 w 542925"/>
                <a:gd name="connsiteY74" fmla="*/ 188147 h 571500"/>
                <a:gd name="connsiteX75" fmla="*/ 141537 w 542925"/>
                <a:gd name="connsiteY75" fmla="*/ 180013 h 571500"/>
                <a:gd name="connsiteX76" fmla="*/ 141537 w 542925"/>
                <a:gd name="connsiteY76" fmla="*/ 180013 h 571500"/>
                <a:gd name="connsiteX77" fmla="*/ 94083 w 542925"/>
                <a:gd name="connsiteY77" fmla="*/ 164192 h 571500"/>
                <a:gd name="connsiteX78" fmla="*/ 184895 w 542925"/>
                <a:gd name="connsiteY78" fmla="*/ 140894 h 571500"/>
                <a:gd name="connsiteX79" fmla="*/ 156034 w 542925"/>
                <a:gd name="connsiteY79" fmla="*/ 132645 h 571500"/>
                <a:gd name="connsiteX80" fmla="*/ 190029 w 542925"/>
                <a:gd name="connsiteY80" fmla="*/ 121310 h 571500"/>
                <a:gd name="connsiteX81" fmla="*/ 184895 w 542925"/>
                <a:gd name="connsiteY81" fmla="*/ 140894 h 571500"/>
                <a:gd name="connsiteX82" fmla="*/ 123820 w 542925"/>
                <a:gd name="connsiteY82" fmla="*/ 19050 h 571500"/>
                <a:gd name="connsiteX83" fmla="*/ 200021 w 542925"/>
                <a:gd name="connsiteY83" fmla="*/ 95250 h 571500"/>
                <a:gd name="connsiteX84" fmla="*/ 200021 w 542925"/>
                <a:gd name="connsiteY84" fmla="*/ 97907 h 571500"/>
                <a:gd name="connsiteX85" fmla="*/ 47620 w 542925"/>
                <a:gd name="connsiteY85" fmla="*/ 148714 h 571500"/>
                <a:gd name="connsiteX86" fmla="*/ 47620 w 542925"/>
                <a:gd name="connsiteY86" fmla="*/ 114300 h 571500"/>
                <a:gd name="connsiteX87" fmla="*/ 104770 w 542925"/>
                <a:gd name="connsiteY87" fmla="*/ 114300 h 571500"/>
                <a:gd name="connsiteX88" fmla="*/ 104770 w 542925"/>
                <a:gd name="connsiteY88" fmla="*/ 95250 h 571500"/>
                <a:gd name="connsiteX89" fmla="*/ 47620 w 542925"/>
                <a:gd name="connsiteY89" fmla="*/ 95250 h 571500"/>
                <a:gd name="connsiteX90" fmla="*/ 123820 w 542925"/>
                <a:gd name="connsiteY90" fmla="*/ 19050 h 571500"/>
                <a:gd name="connsiteX91" fmla="*/ 55517 w 542925"/>
                <a:gd name="connsiteY91" fmla="*/ 252603 h 571500"/>
                <a:gd name="connsiteX92" fmla="*/ 117296 w 542925"/>
                <a:gd name="connsiteY92" fmla="*/ 235582 h 571500"/>
                <a:gd name="connsiteX93" fmla="*/ 180780 w 542925"/>
                <a:gd name="connsiteY93" fmla="*/ 306553 h 571500"/>
                <a:gd name="connsiteX94" fmla="*/ 119334 w 542925"/>
                <a:gd name="connsiteY94" fmla="*/ 268148 h 571500"/>
                <a:gd name="connsiteX95" fmla="*/ 109238 w 542925"/>
                <a:gd name="connsiteY95" fmla="*/ 284302 h 571500"/>
                <a:gd name="connsiteX96" fmla="*/ 185438 w 542925"/>
                <a:gd name="connsiteY96" fmla="*/ 331927 h 571500"/>
                <a:gd name="connsiteX97" fmla="*/ 194020 w 542925"/>
                <a:gd name="connsiteY97" fmla="*/ 332699 h 571500"/>
                <a:gd name="connsiteX98" fmla="*/ 224119 w 542925"/>
                <a:gd name="connsiteY98" fmla="*/ 320659 h 571500"/>
                <a:gd name="connsiteX99" fmla="*/ 241521 w 542925"/>
                <a:gd name="connsiteY99" fmla="*/ 354359 h 571500"/>
                <a:gd name="connsiteX100" fmla="*/ 190238 w 542925"/>
                <a:gd name="connsiteY100" fmla="*/ 380000 h 571500"/>
                <a:gd name="connsiteX101" fmla="*/ 108619 w 542925"/>
                <a:gd name="connsiteY101" fmla="*/ 343729 h 571500"/>
                <a:gd name="connsiteX102" fmla="*/ 100875 w 542925"/>
                <a:gd name="connsiteY102" fmla="*/ 361131 h 571500"/>
                <a:gd name="connsiteX103" fmla="*/ 145614 w 542925"/>
                <a:gd name="connsiteY103" fmla="*/ 381000 h 571500"/>
                <a:gd name="connsiteX104" fmla="*/ 28570 w 542925"/>
                <a:gd name="connsiteY104" fmla="*/ 381000 h 571500"/>
                <a:gd name="connsiteX105" fmla="*/ 28570 w 542925"/>
                <a:gd name="connsiteY105" fmla="*/ 310744 h 571500"/>
                <a:gd name="connsiteX106" fmla="*/ 55517 w 542925"/>
                <a:gd name="connsiteY106" fmla="*/ 252603 h 571500"/>
                <a:gd name="connsiteX107" fmla="*/ 188771 w 542925"/>
                <a:gd name="connsiteY107" fmla="*/ 476250 h 571500"/>
                <a:gd name="connsiteX108" fmla="*/ 20770 w 542925"/>
                <a:gd name="connsiteY108" fmla="*/ 476250 h 571500"/>
                <a:gd name="connsiteX109" fmla="*/ 27113 w 542925"/>
                <a:gd name="connsiteY109" fmla="*/ 438150 h 571500"/>
                <a:gd name="connsiteX110" fmla="*/ 182428 w 542925"/>
                <a:gd name="connsiteY110" fmla="*/ 438150 h 571500"/>
                <a:gd name="connsiteX111" fmla="*/ 188771 w 542925"/>
                <a:gd name="connsiteY111" fmla="*/ 476250 h 571500"/>
                <a:gd name="connsiteX112" fmla="*/ 28570 w 542925"/>
                <a:gd name="connsiteY112" fmla="*/ 419100 h 571500"/>
                <a:gd name="connsiteX113" fmla="*/ 28570 w 542925"/>
                <a:gd name="connsiteY113" fmla="*/ 400050 h 571500"/>
                <a:gd name="connsiteX114" fmla="*/ 180971 w 542925"/>
                <a:gd name="connsiteY114" fmla="*/ 400050 h 571500"/>
                <a:gd name="connsiteX115" fmla="*/ 180971 w 542925"/>
                <a:gd name="connsiteY115" fmla="*/ 419100 h 571500"/>
                <a:gd name="connsiteX116" fmla="*/ 28570 w 542925"/>
                <a:gd name="connsiteY116" fmla="*/ 419100 h 571500"/>
                <a:gd name="connsiteX117" fmla="*/ 171446 w 542925"/>
                <a:gd name="connsiteY117" fmla="*/ 552450 h 571500"/>
                <a:gd name="connsiteX118" fmla="*/ 38095 w 542925"/>
                <a:gd name="connsiteY118" fmla="*/ 552450 h 571500"/>
                <a:gd name="connsiteX119" fmla="*/ 38095 w 542925"/>
                <a:gd name="connsiteY119" fmla="*/ 495300 h 571500"/>
                <a:gd name="connsiteX120" fmla="*/ 171446 w 542925"/>
                <a:gd name="connsiteY120" fmla="*/ 495300 h 571500"/>
                <a:gd name="connsiteX121" fmla="*/ 171446 w 542925"/>
                <a:gd name="connsiteY121" fmla="*/ 552450 h 571500"/>
                <a:gd name="connsiteX122" fmla="*/ 266410 w 542925"/>
                <a:gd name="connsiteY122" fmla="*/ 341919 h 571500"/>
                <a:gd name="connsiteX123" fmla="*/ 258580 w 542925"/>
                <a:gd name="connsiteY123" fmla="*/ 345834 h 571500"/>
                <a:gd name="connsiteX124" fmla="*/ 241902 w 542925"/>
                <a:gd name="connsiteY124" fmla="*/ 313544 h 571500"/>
                <a:gd name="connsiteX125" fmla="*/ 251875 w 542925"/>
                <a:gd name="connsiteY125" fmla="*/ 309553 h 571500"/>
                <a:gd name="connsiteX126" fmla="*/ 268410 w 542925"/>
                <a:gd name="connsiteY126" fmla="*/ 311344 h 571500"/>
                <a:gd name="connsiteX127" fmla="*/ 276221 w 542925"/>
                <a:gd name="connsiteY127" fmla="*/ 326041 h 571500"/>
                <a:gd name="connsiteX128" fmla="*/ 266410 w 542925"/>
                <a:gd name="connsiteY128" fmla="*/ 341919 h 571500"/>
                <a:gd name="connsiteX129" fmla="*/ 293299 w 542925"/>
                <a:gd name="connsiteY129" fmla="*/ 314325 h 571500"/>
                <a:gd name="connsiteX130" fmla="*/ 279107 w 542925"/>
                <a:gd name="connsiteY130" fmla="*/ 295561 h 571500"/>
                <a:gd name="connsiteX131" fmla="*/ 278621 w 542925"/>
                <a:gd name="connsiteY131" fmla="*/ 295275 h 571500"/>
                <a:gd name="connsiteX132" fmla="*/ 323846 w 542925"/>
                <a:gd name="connsiteY132" fmla="*/ 295275 h 571500"/>
                <a:gd name="connsiteX133" fmla="*/ 323846 w 542925"/>
                <a:gd name="connsiteY133" fmla="*/ 314325 h 571500"/>
                <a:gd name="connsiteX134" fmla="*/ 293299 w 542925"/>
                <a:gd name="connsiteY134" fmla="*/ 314325 h 571500"/>
                <a:gd name="connsiteX135" fmla="*/ 438146 w 542925"/>
                <a:gd name="connsiteY135" fmla="*/ 19050 h 571500"/>
                <a:gd name="connsiteX136" fmla="*/ 498382 w 542925"/>
                <a:gd name="connsiteY136" fmla="*/ 40596 h 571500"/>
                <a:gd name="connsiteX137" fmla="*/ 464368 w 542925"/>
                <a:gd name="connsiteY137" fmla="*/ 74609 h 571500"/>
                <a:gd name="connsiteX138" fmla="*/ 447671 w 542925"/>
                <a:gd name="connsiteY138" fmla="*/ 67637 h 571500"/>
                <a:gd name="connsiteX139" fmla="*/ 447671 w 542925"/>
                <a:gd name="connsiteY139" fmla="*/ 47625 h 571500"/>
                <a:gd name="connsiteX140" fmla="*/ 428621 w 542925"/>
                <a:gd name="connsiteY140" fmla="*/ 47625 h 571500"/>
                <a:gd name="connsiteX141" fmla="*/ 428621 w 542925"/>
                <a:gd name="connsiteY141" fmla="*/ 67637 h 571500"/>
                <a:gd name="connsiteX142" fmla="*/ 411923 w 542925"/>
                <a:gd name="connsiteY142" fmla="*/ 74609 h 571500"/>
                <a:gd name="connsiteX143" fmla="*/ 390987 w 542925"/>
                <a:gd name="connsiteY143" fmla="*/ 53692 h 571500"/>
                <a:gd name="connsiteX144" fmla="*/ 377519 w 542925"/>
                <a:gd name="connsiteY144" fmla="*/ 67170 h 571500"/>
                <a:gd name="connsiteX145" fmla="*/ 398455 w 542925"/>
                <a:gd name="connsiteY145" fmla="*/ 88087 h 571500"/>
                <a:gd name="connsiteX146" fmla="*/ 390521 w 542925"/>
                <a:gd name="connsiteY146" fmla="*/ 114300 h 571500"/>
                <a:gd name="connsiteX147" fmla="*/ 398455 w 542925"/>
                <a:gd name="connsiteY147" fmla="*/ 140522 h 571500"/>
                <a:gd name="connsiteX148" fmla="*/ 364441 w 542925"/>
                <a:gd name="connsiteY148" fmla="*/ 174536 h 571500"/>
                <a:gd name="connsiteX149" fmla="*/ 342896 w 542925"/>
                <a:gd name="connsiteY149" fmla="*/ 114300 h 571500"/>
                <a:gd name="connsiteX150" fmla="*/ 438146 w 542925"/>
                <a:gd name="connsiteY150" fmla="*/ 19050 h 571500"/>
                <a:gd name="connsiteX151" fmla="*/ 466721 w 542925"/>
                <a:gd name="connsiteY151" fmla="*/ 114300 h 571500"/>
                <a:gd name="connsiteX152" fmla="*/ 438146 w 542925"/>
                <a:gd name="connsiteY152" fmla="*/ 142875 h 571500"/>
                <a:gd name="connsiteX153" fmla="*/ 425906 w 542925"/>
                <a:gd name="connsiteY153" fmla="*/ 140008 h 571500"/>
                <a:gd name="connsiteX154" fmla="*/ 463863 w 542925"/>
                <a:gd name="connsiteY154" fmla="*/ 102051 h 571500"/>
                <a:gd name="connsiteX155" fmla="*/ 466721 w 542925"/>
                <a:gd name="connsiteY155" fmla="*/ 114300 h 571500"/>
                <a:gd name="connsiteX156" fmla="*/ 409571 w 542925"/>
                <a:gd name="connsiteY156" fmla="*/ 114300 h 571500"/>
                <a:gd name="connsiteX157" fmla="*/ 438146 w 542925"/>
                <a:gd name="connsiteY157" fmla="*/ 85725 h 571500"/>
                <a:gd name="connsiteX158" fmla="*/ 450385 w 542925"/>
                <a:gd name="connsiteY158" fmla="*/ 88592 h 571500"/>
                <a:gd name="connsiteX159" fmla="*/ 412428 w 542925"/>
                <a:gd name="connsiteY159" fmla="*/ 126549 h 571500"/>
                <a:gd name="connsiteX160" fmla="*/ 409571 w 542925"/>
                <a:gd name="connsiteY160" fmla="*/ 114300 h 571500"/>
                <a:gd name="connsiteX161" fmla="*/ 361946 w 542925"/>
                <a:gd name="connsiteY161" fmla="*/ 333375 h 571500"/>
                <a:gd name="connsiteX162" fmla="*/ 342896 w 542925"/>
                <a:gd name="connsiteY162" fmla="*/ 333375 h 571500"/>
                <a:gd name="connsiteX163" fmla="*/ 342896 w 542925"/>
                <a:gd name="connsiteY163" fmla="*/ 276225 h 571500"/>
                <a:gd name="connsiteX164" fmla="*/ 361946 w 542925"/>
                <a:gd name="connsiteY164" fmla="*/ 276225 h 571500"/>
                <a:gd name="connsiteX165" fmla="*/ 361946 w 542925"/>
                <a:gd name="connsiteY165" fmla="*/ 333375 h 571500"/>
                <a:gd name="connsiteX166" fmla="*/ 438146 w 542925"/>
                <a:gd name="connsiteY166" fmla="*/ 209550 h 571500"/>
                <a:gd name="connsiteX167" fmla="*/ 377909 w 542925"/>
                <a:gd name="connsiteY167" fmla="*/ 188004 h 571500"/>
                <a:gd name="connsiteX168" fmla="*/ 411923 w 542925"/>
                <a:gd name="connsiteY168" fmla="*/ 153991 h 571500"/>
                <a:gd name="connsiteX169" fmla="*/ 428621 w 542925"/>
                <a:gd name="connsiteY169" fmla="*/ 160963 h 571500"/>
                <a:gd name="connsiteX170" fmla="*/ 428621 w 542925"/>
                <a:gd name="connsiteY170" fmla="*/ 180975 h 571500"/>
                <a:gd name="connsiteX171" fmla="*/ 447671 w 542925"/>
                <a:gd name="connsiteY171" fmla="*/ 180975 h 571500"/>
                <a:gd name="connsiteX172" fmla="*/ 447671 w 542925"/>
                <a:gd name="connsiteY172" fmla="*/ 160963 h 571500"/>
                <a:gd name="connsiteX173" fmla="*/ 464368 w 542925"/>
                <a:gd name="connsiteY173" fmla="*/ 153991 h 571500"/>
                <a:gd name="connsiteX174" fmla="*/ 485294 w 542925"/>
                <a:gd name="connsiteY174" fmla="*/ 174917 h 571500"/>
                <a:gd name="connsiteX175" fmla="*/ 498763 w 542925"/>
                <a:gd name="connsiteY175" fmla="*/ 161449 h 571500"/>
                <a:gd name="connsiteX176" fmla="*/ 477836 w 542925"/>
                <a:gd name="connsiteY176" fmla="*/ 140522 h 571500"/>
                <a:gd name="connsiteX177" fmla="*/ 484808 w 542925"/>
                <a:gd name="connsiteY177" fmla="*/ 123825 h 571500"/>
                <a:gd name="connsiteX178" fmla="*/ 504821 w 542925"/>
                <a:gd name="connsiteY178" fmla="*/ 123825 h 571500"/>
                <a:gd name="connsiteX179" fmla="*/ 504821 w 542925"/>
                <a:gd name="connsiteY179" fmla="*/ 104775 h 571500"/>
                <a:gd name="connsiteX180" fmla="*/ 484808 w 542925"/>
                <a:gd name="connsiteY180" fmla="*/ 104775 h 571500"/>
                <a:gd name="connsiteX181" fmla="*/ 477836 w 542925"/>
                <a:gd name="connsiteY181" fmla="*/ 88078 h 571500"/>
                <a:gd name="connsiteX182" fmla="*/ 511850 w 542925"/>
                <a:gd name="connsiteY182" fmla="*/ 54064 h 571500"/>
                <a:gd name="connsiteX183" fmla="*/ 533396 w 542925"/>
                <a:gd name="connsiteY183" fmla="*/ 114300 h 571500"/>
                <a:gd name="connsiteX184" fmla="*/ 438146 w 542925"/>
                <a:gd name="connsiteY184" fmla="*/ 2095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542925" h="571500">
                  <a:moveTo>
                    <a:pt x="438146" y="0"/>
                  </a:moveTo>
                  <a:cubicBezTo>
                    <a:pt x="375119" y="0"/>
                    <a:pt x="323846" y="51273"/>
                    <a:pt x="323846" y="114300"/>
                  </a:cubicBezTo>
                  <a:cubicBezTo>
                    <a:pt x="323846" y="170155"/>
                    <a:pt x="364136" y="216694"/>
                    <a:pt x="417162" y="226581"/>
                  </a:cubicBezTo>
                  <a:lnTo>
                    <a:pt x="380329" y="263414"/>
                  </a:lnTo>
                  <a:cubicBezTo>
                    <a:pt x="378986" y="259785"/>
                    <a:pt x="375566" y="257175"/>
                    <a:pt x="371471" y="257175"/>
                  </a:cubicBezTo>
                  <a:lnTo>
                    <a:pt x="333371" y="257175"/>
                  </a:lnTo>
                  <a:cubicBezTo>
                    <a:pt x="328113" y="257175"/>
                    <a:pt x="323846" y="261442"/>
                    <a:pt x="323846" y="266700"/>
                  </a:cubicBezTo>
                  <a:lnTo>
                    <a:pt x="323846" y="276225"/>
                  </a:lnTo>
                  <a:lnTo>
                    <a:pt x="193563" y="276225"/>
                  </a:lnTo>
                  <a:cubicBezTo>
                    <a:pt x="188524" y="263204"/>
                    <a:pt x="180713" y="251565"/>
                    <a:pt x="170769" y="242011"/>
                  </a:cubicBezTo>
                  <a:lnTo>
                    <a:pt x="180532" y="202968"/>
                  </a:lnTo>
                  <a:lnTo>
                    <a:pt x="199344" y="155934"/>
                  </a:lnTo>
                  <a:cubicBezTo>
                    <a:pt x="199611" y="155258"/>
                    <a:pt x="199601" y="154543"/>
                    <a:pt x="199706" y="153829"/>
                  </a:cubicBezTo>
                  <a:cubicBezTo>
                    <a:pt x="205974" y="141818"/>
                    <a:pt x="209431" y="128464"/>
                    <a:pt x="209517" y="114814"/>
                  </a:cubicBezTo>
                  <a:lnTo>
                    <a:pt x="212565" y="113795"/>
                  </a:lnTo>
                  <a:cubicBezTo>
                    <a:pt x="216451" y="112519"/>
                    <a:pt x="219071" y="108880"/>
                    <a:pt x="219071" y="104775"/>
                  </a:cubicBezTo>
                  <a:lnTo>
                    <a:pt x="219071" y="95250"/>
                  </a:lnTo>
                  <a:cubicBezTo>
                    <a:pt x="219071" y="42729"/>
                    <a:pt x="176341" y="0"/>
                    <a:pt x="123820" y="0"/>
                  </a:cubicBezTo>
                  <a:cubicBezTo>
                    <a:pt x="71300" y="0"/>
                    <a:pt x="28570" y="42729"/>
                    <a:pt x="28570" y="95250"/>
                  </a:cubicBezTo>
                  <a:lnTo>
                    <a:pt x="28570" y="161925"/>
                  </a:lnTo>
                  <a:cubicBezTo>
                    <a:pt x="28570" y="164983"/>
                    <a:pt x="30037" y="167859"/>
                    <a:pt x="32533" y="169650"/>
                  </a:cubicBezTo>
                  <a:cubicBezTo>
                    <a:pt x="34171" y="170840"/>
                    <a:pt x="36124" y="171450"/>
                    <a:pt x="38095" y="171450"/>
                  </a:cubicBezTo>
                  <a:cubicBezTo>
                    <a:pt x="39105" y="171450"/>
                    <a:pt x="40124" y="171288"/>
                    <a:pt x="41105" y="170964"/>
                  </a:cubicBezTo>
                  <a:lnTo>
                    <a:pt x="45944" y="169355"/>
                  </a:lnTo>
                  <a:lnTo>
                    <a:pt x="29275" y="252698"/>
                  </a:lnTo>
                  <a:cubicBezTo>
                    <a:pt x="16579" y="269186"/>
                    <a:pt x="9520" y="289512"/>
                    <a:pt x="9520" y="310744"/>
                  </a:cubicBezTo>
                  <a:lnTo>
                    <a:pt x="9520" y="427834"/>
                  </a:lnTo>
                  <a:lnTo>
                    <a:pt x="129" y="484203"/>
                  </a:lnTo>
                  <a:cubicBezTo>
                    <a:pt x="-328" y="486966"/>
                    <a:pt x="443" y="489785"/>
                    <a:pt x="2253" y="491928"/>
                  </a:cubicBezTo>
                  <a:cubicBezTo>
                    <a:pt x="4063" y="494071"/>
                    <a:pt x="6720" y="495300"/>
                    <a:pt x="9520" y="495300"/>
                  </a:cubicBezTo>
                  <a:lnTo>
                    <a:pt x="19045" y="495300"/>
                  </a:lnTo>
                  <a:lnTo>
                    <a:pt x="19045" y="561975"/>
                  </a:lnTo>
                  <a:cubicBezTo>
                    <a:pt x="19045" y="567233"/>
                    <a:pt x="23313" y="571500"/>
                    <a:pt x="28570" y="571500"/>
                  </a:cubicBezTo>
                  <a:lnTo>
                    <a:pt x="180971" y="571500"/>
                  </a:lnTo>
                  <a:cubicBezTo>
                    <a:pt x="186228" y="571500"/>
                    <a:pt x="190496" y="567233"/>
                    <a:pt x="190496" y="561975"/>
                  </a:cubicBezTo>
                  <a:lnTo>
                    <a:pt x="190496" y="495300"/>
                  </a:lnTo>
                  <a:lnTo>
                    <a:pt x="200021" y="495300"/>
                  </a:lnTo>
                  <a:cubicBezTo>
                    <a:pt x="202821" y="495300"/>
                    <a:pt x="205478" y="494071"/>
                    <a:pt x="207288" y="491928"/>
                  </a:cubicBezTo>
                  <a:cubicBezTo>
                    <a:pt x="209098" y="489785"/>
                    <a:pt x="209869" y="486966"/>
                    <a:pt x="209412" y="484203"/>
                  </a:cubicBezTo>
                  <a:lnTo>
                    <a:pt x="200021" y="427834"/>
                  </a:lnTo>
                  <a:lnTo>
                    <a:pt x="200021" y="396411"/>
                  </a:lnTo>
                  <a:lnTo>
                    <a:pt x="274925" y="358959"/>
                  </a:lnTo>
                  <a:cubicBezTo>
                    <a:pt x="285231" y="353806"/>
                    <a:pt x="292242" y="344357"/>
                    <a:pt x="294451" y="333375"/>
                  </a:cubicBezTo>
                  <a:lnTo>
                    <a:pt x="323846" y="333375"/>
                  </a:lnTo>
                  <a:lnTo>
                    <a:pt x="323846" y="342900"/>
                  </a:lnTo>
                  <a:cubicBezTo>
                    <a:pt x="323846" y="348158"/>
                    <a:pt x="328113" y="352425"/>
                    <a:pt x="333371" y="352425"/>
                  </a:cubicBezTo>
                  <a:lnTo>
                    <a:pt x="371471" y="352425"/>
                  </a:lnTo>
                  <a:cubicBezTo>
                    <a:pt x="375566" y="352425"/>
                    <a:pt x="378986" y="349806"/>
                    <a:pt x="380329" y="346177"/>
                  </a:cubicBezTo>
                  <a:lnTo>
                    <a:pt x="488561" y="454409"/>
                  </a:lnTo>
                  <a:lnTo>
                    <a:pt x="502030" y="440941"/>
                  </a:lnTo>
                  <a:lnTo>
                    <a:pt x="380996" y="319907"/>
                  </a:lnTo>
                  <a:lnTo>
                    <a:pt x="380996" y="289684"/>
                  </a:lnTo>
                  <a:lnTo>
                    <a:pt x="442298" y="228390"/>
                  </a:lnTo>
                  <a:cubicBezTo>
                    <a:pt x="450614" y="228086"/>
                    <a:pt x="458700" y="226895"/>
                    <a:pt x="466473" y="224904"/>
                  </a:cubicBezTo>
                  <a:lnTo>
                    <a:pt x="459986" y="231391"/>
                  </a:lnTo>
                  <a:lnTo>
                    <a:pt x="473455" y="244859"/>
                  </a:lnTo>
                  <a:lnTo>
                    <a:pt x="492505" y="225809"/>
                  </a:lnTo>
                  <a:lnTo>
                    <a:pt x="485094" y="218399"/>
                  </a:lnTo>
                  <a:cubicBezTo>
                    <a:pt x="524747" y="200444"/>
                    <a:pt x="552446" y="160582"/>
                    <a:pt x="552446" y="114300"/>
                  </a:cubicBezTo>
                  <a:cubicBezTo>
                    <a:pt x="552446" y="51273"/>
                    <a:pt x="501172" y="0"/>
                    <a:pt x="438146" y="0"/>
                  </a:cubicBezTo>
                  <a:close/>
                  <a:moveTo>
                    <a:pt x="236282" y="295275"/>
                  </a:moveTo>
                  <a:lnTo>
                    <a:pt x="199982" y="309801"/>
                  </a:lnTo>
                  <a:cubicBezTo>
                    <a:pt x="199935" y="304867"/>
                    <a:pt x="199497" y="300018"/>
                    <a:pt x="198725" y="295275"/>
                  </a:cubicBezTo>
                  <a:lnTo>
                    <a:pt x="236282" y="295275"/>
                  </a:lnTo>
                  <a:close/>
                  <a:moveTo>
                    <a:pt x="120430" y="216789"/>
                  </a:moveTo>
                  <a:cubicBezTo>
                    <a:pt x="96808" y="212836"/>
                    <a:pt x="72890" y="217989"/>
                    <a:pt x="53078" y="230829"/>
                  </a:cubicBezTo>
                  <a:lnTo>
                    <a:pt x="64365" y="174374"/>
                  </a:lnTo>
                  <a:lnTo>
                    <a:pt x="160063" y="206273"/>
                  </a:lnTo>
                  <a:lnTo>
                    <a:pt x="154281" y="229381"/>
                  </a:lnTo>
                  <a:cubicBezTo>
                    <a:pt x="144156" y="223237"/>
                    <a:pt x="132764" y="218846"/>
                    <a:pt x="120430" y="216789"/>
                  </a:cubicBezTo>
                  <a:close/>
                  <a:moveTo>
                    <a:pt x="94083" y="164192"/>
                  </a:moveTo>
                  <a:lnTo>
                    <a:pt x="77748" y="158744"/>
                  </a:lnTo>
                  <a:lnTo>
                    <a:pt x="124040" y="143313"/>
                  </a:lnTo>
                  <a:lnTo>
                    <a:pt x="177732" y="158658"/>
                  </a:lnTo>
                  <a:lnTo>
                    <a:pt x="165931" y="188147"/>
                  </a:lnTo>
                  <a:lnTo>
                    <a:pt x="141537" y="180013"/>
                  </a:lnTo>
                  <a:lnTo>
                    <a:pt x="141537" y="180013"/>
                  </a:lnTo>
                  <a:lnTo>
                    <a:pt x="94083" y="164192"/>
                  </a:lnTo>
                  <a:close/>
                  <a:moveTo>
                    <a:pt x="184895" y="140894"/>
                  </a:moveTo>
                  <a:lnTo>
                    <a:pt x="156034" y="132645"/>
                  </a:lnTo>
                  <a:lnTo>
                    <a:pt x="190029" y="121310"/>
                  </a:lnTo>
                  <a:cubicBezTo>
                    <a:pt x="189324" y="128083"/>
                    <a:pt x="187600" y="134684"/>
                    <a:pt x="184895" y="140894"/>
                  </a:cubicBezTo>
                  <a:close/>
                  <a:moveTo>
                    <a:pt x="123820" y="19050"/>
                  </a:moveTo>
                  <a:cubicBezTo>
                    <a:pt x="165835" y="19050"/>
                    <a:pt x="200021" y="53235"/>
                    <a:pt x="200021" y="95250"/>
                  </a:cubicBezTo>
                  <a:lnTo>
                    <a:pt x="200021" y="97907"/>
                  </a:lnTo>
                  <a:lnTo>
                    <a:pt x="47620" y="148714"/>
                  </a:lnTo>
                  <a:lnTo>
                    <a:pt x="47620" y="114300"/>
                  </a:lnTo>
                  <a:lnTo>
                    <a:pt x="104770" y="114300"/>
                  </a:lnTo>
                  <a:lnTo>
                    <a:pt x="104770" y="95250"/>
                  </a:lnTo>
                  <a:lnTo>
                    <a:pt x="47620" y="95250"/>
                  </a:lnTo>
                  <a:cubicBezTo>
                    <a:pt x="47620" y="53235"/>
                    <a:pt x="81806" y="19050"/>
                    <a:pt x="123820" y="19050"/>
                  </a:cubicBezTo>
                  <a:close/>
                  <a:moveTo>
                    <a:pt x="55517" y="252603"/>
                  </a:moveTo>
                  <a:cubicBezTo>
                    <a:pt x="72643" y="238096"/>
                    <a:pt x="95169" y="231905"/>
                    <a:pt x="117296" y="235582"/>
                  </a:cubicBezTo>
                  <a:cubicBezTo>
                    <a:pt x="152796" y="241497"/>
                    <a:pt x="178856" y="271005"/>
                    <a:pt x="180780" y="306553"/>
                  </a:cubicBezTo>
                  <a:lnTo>
                    <a:pt x="119334" y="268148"/>
                  </a:lnTo>
                  <a:lnTo>
                    <a:pt x="109238" y="284302"/>
                  </a:lnTo>
                  <a:lnTo>
                    <a:pt x="185438" y="331927"/>
                  </a:lnTo>
                  <a:cubicBezTo>
                    <a:pt x="188009" y="333527"/>
                    <a:pt x="191191" y="333823"/>
                    <a:pt x="194020" y="332699"/>
                  </a:cubicBezTo>
                  <a:lnTo>
                    <a:pt x="224119" y="320659"/>
                  </a:lnTo>
                  <a:lnTo>
                    <a:pt x="241521" y="354359"/>
                  </a:lnTo>
                  <a:lnTo>
                    <a:pt x="190238" y="380000"/>
                  </a:lnTo>
                  <a:lnTo>
                    <a:pt x="108619" y="343729"/>
                  </a:lnTo>
                  <a:lnTo>
                    <a:pt x="100875" y="361131"/>
                  </a:lnTo>
                  <a:lnTo>
                    <a:pt x="145614" y="381000"/>
                  </a:lnTo>
                  <a:lnTo>
                    <a:pt x="28570" y="381000"/>
                  </a:lnTo>
                  <a:lnTo>
                    <a:pt x="28570" y="310744"/>
                  </a:lnTo>
                  <a:cubicBezTo>
                    <a:pt x="28570" y="288303"/>
                    <a:pt x="38391" y="267100"/>
                    <a:pt x="55517" y="252603"/>
                  </a:cubicBezTo>
                  <a:close/>
                  <a:moveTo>
                    <a:pt x="188771" y="476250"/>
                  </a:moveTo>
                  <a:lnTo>
                    <a:pt x="20770" y="476250"/>
                  </a:lnTo>
                  <a:lnTo>
                    <a:pt x="27113" y="438150"/>
                  </a:lnTo>
                  <a:lnTo>
                    <a:pt x="182428" y="438150"/>
                  </a:lnTo>
                  <a:lnTo>
                    <a:pt x="188771" y="476250"/>
                  </a:lnTo>
                  <a:close/>
                  <a:moveTo>
                    <a:pt x="28570" y="419100"/>
                  </a:moveTo>
                  <a:lnTo>
                    <a:pt x="28570" y="400050"/>
                  </a:lnTo>
                  <a:lnTo>
                    <a:pt x="180971" y="400050"/>
                  </a:lnTo>
                  <a:lnTo>
                    <a:pt x="180971" y="419100"/>
                  </a:lnTo>
                  <a:lnTo>
                    <a:pt x="28570" y="419100"/>
                  </a:lnTo>
                  <a:close/>
                  <a:moveTo>
                    <a:pt x="171446" y="552450"/>
                  </a:moveTo>
                  <a:lnTo>
                    <a:pt x="38095" y="552450"/>
                  </a:lnTo>
                  <a:lnTo>
                    <a:pt x="38095" y="495300"/>
                  </a:lnTo>
                  <a:lnTo>
                    <a:pt x="171446" y="495300"/>
                  </a:lnTo>
                  <a:lnTo>
                    <a:pt x="171446" y="552450"/>
                  </a:lnTo>
                  <a:close/>
                  <a:moveTo>
                    <a:pt x="266410" y="341919"/>
                  </a:moveTo>
                  <a:lnTo>
                    <a:pt x="258580" y="345834"/>
                  </a:lnTo>
                  <a:lnTo>
                    <a:pt x="241902" y="313544"/>
                  </a:lnTo>
                  <a:lnTo>
                    <a:pt x="251875" y="309553"/>
                  </a:lnTo>
                  <a:cubicBezTo>
                    <a:pt x="257418" y="307334"/>
                    <a:pt x="263457" y="307972"/>
                    <a:pt x="268410" y="311344"/>
                  </a:cubicBezTo>
                  <a:cubicBezTo>
                    <a:pt x="273382" y="314697"/>
                    <a:pt x="276221" y="320059"/>
                    <a:pt x="276221" y="326041"/>
                  </a:cubicBezTo>
                  <a:cubicBezTo>
                    <a:pt x="276221" y="332813"/>
                    <a:pt x="272458" y="338900"/>
                    <a:pt x="266410" y="341919"/>
                  </a:cubicBezTo>
                  <a:close/>
                  <a:moveTo>
                    <a:pt x="293299" y="314325"/>
                  </a:moveTo>
                  <a:cubicBezTo>
                    <a:pt x="290765" y="306791"/>
                    <a:pt x="285879" y="300152"/>
                    <a:pt x="279107" y="295561"/>
                  </a:cubicBezTo>
                  <a:cubicBezTo>
                    <a:pt x="278945" y="295456"/>
                    <a:pt x="278783" y="295380"/>
                    <a:pt x="278621" y="295275"/>
                  </a:cubicBezTo>
                  <a:lnTo>
                    <a:pt x="323846" y="295275"/>
                  </a:lnTo>
                  <a:lnTo>
                    <a:pt x="323846" y="314325"/>
                  </a:lnTo>
                  <a:lnTo>
                    <a:pt x="293299" y="314325"/>
                  </a:lnTo>
                  <a:close/>
                  <a:moveTo>
                    <a:pt x="438146" y="19050"/>
                  </a:moveTo>
                  <a:cubicBezTo>
                    <a:pt x="460986" y="19050"/>
                    <a:pt x="481960" y="27146"/>
                    <a:pt x="498382" y="40596"/>
                  </a:cubicBezTo>
                  <a:lnTo>
                    <a:pt x="464368" y="74609"/>
                  </a:lnTo>
                  <a:cubicBezTo>
                    <a:pt x="459377" y="71295"/>
                    <a:pt x="453738" y="68875"/>
                    <a:pt x="447671" y="67637"/>
                  </a:cubicBezTo>
                  <a:lnTo>
                    <a:pt x="447671" y="47625"/>
                  </a:lnTo>
                  <a:lnTo>
                    <a:pt x="428621" y="47625"/>
                  </a:lnTo>
                  <a:lnTo>
                    <a:pt x="428621" y="67637"/>
                  </a:lnTo>
                  <a:cubicBezTo>
                    <a:pt x="422553" y="68875"/>
                    <a:pt x="416924" y="71295"/>
                    <a:pt x="411923" y="74609"/>
                  </a:cubicBezTo>
                  <a:lnTo>
                    <a:pt x="390987" y="53692"/>
                  </a:lnTo>
                  <a:lnTo>
                    <a:pt x="377519" y="67170"/>
                  </a:lnTo>
                  <a:lnTo>
                    <a:pt x="398455" y="88087"/>
                  </a:lnTo>
                  <a:cubicBezTo>
                    <a:pt x="393464" y="95612"/>
                    <a:pt x="390521" y="104613"/>
                    <a:pt x="390521" y="114300"/>
                  </a:cubicBezTo>
                  <a:cubicBezTo>
                    <a:pt x="390521" y="123987"/>
                    <a:pt x="393464" y="132988"/>
                    <a:pt x="398455" y="140522"/>
                  </a:cubicBezTo>
                  <a:lnTo>
                    <a:pt x="364441" y="174536"/>
                  </a:lnTo>
                  <a:cubicBezTo>
                    <a:pt x="350992" y="158115"/>
                    <a:pt x="342896" y="137141"/>
                    <a:pt x="342896" y="114300"/>
                  </a:cubicBezTo>
                  <a:cubicBezTo>
                    <a:pt x="342896" y="61779"/>
                    <a:pt x="385625" y="19050"/>
                    <a:pt x="438146" y="19050"/>
                  </a:cubicBezTo>
                  <a:close/>
                  <a:moveTo>
                    <a:pt x="466721" y="114300"/>
                  </a:moveTo>
                  <a:cubicBezTo>
                    <a:pt x="466721" y="130054"/>
                    <a:pt x="453900" y="142875"/>
                    <a:pt x="438146" y="142875"/>
                  </a:cubicBezTo>
                  <a:cubicBezTo>
                    <a:pt x="433745" y="142875"/>
                    <a:pt x="429630" y="141799"/>
                    <a:pt x="425906" y="140008"/>
                  </a:cubicBezTo>
                  <a:lnTo>
                    <a:pt x="463863" y="102051"/>
                  </a:lnTo>
                  <a:cubicBezTo>
                    <a:pt x="465644" y="105785"/>
                    <a:pt x="466721" y="109899"/>
                    <a:pt x="466721" y="114300"/>
                  </a:cubicBezTo>
                  <a:close/>
                  <a:moveTo>
                    <a:pt x="409571" y="114300"/>
                  </a:moveTo>
                  <a:cubicBezTo>
                    <a:pt x="409571" y="98546"/>
                    <a:pt x="422391" y="85725"/>
                    <a:pt x="438146" y="85725"/>
                  </a:cubicBezTo>
                  <a:cubicBezTo>
                    <a:pt x="442546" y="85725"/>
                    <a:pt x="446661" y="86801"/>
                    <a:pt x="450385" y="88592"/>
                  </a:cubicBezTo>
                  <a:lnTo>
                    <a:pt x="412428" y="126549"/>
                  </a:lnTo>
                  <a:cubicBezTo>
                    <a:pt x="410647" y="122815"/>
                    <a:pt x="409571" y="118701"/>
                    <a:pt x="409571" y="114300"/>
                  </a:cubicBezTo>
                  <a:close/>
                  <a:moveTo>
                    <a:pt x="361946" y="333375"/>
                  </a:moveTo>
                  <a:lnTo>
                    <a:pt x="342896" y="333375"/>
                  </a:lnTo>
                  <a:lnTo>
                    <a:pt x="342896" y="276225"/>
                  </a:lnTo>
                  <a:lnTo>
                    <a:pt x="361946" y="276225"/>
                  </a:lnTo>
                  <a:lnTo>
                    <a:pt x="361946" y="333375"/>
                  </a:lnTo>
                  <a:close/>
                  <a:moveTo>
                    <a:pt x="438146" y="209550"/>
                  </a:moveTo>
                  <a:cubicBezTo>
                    <a:pt x="415305" y="209550"/>
                    <a:pt x="394331" y="201454"/>
                    <a:pt x="377909" y="188004"/>
                  </a:cubicBezTo>
                  <a:lnTo>
                    <a:pt x="411923" y="153991"/>
                  </a:lnTo>
                  <a:cubicBezTo>
                    <a:pt x="416914" y="157305"/>
                    <a:pt x="422553" y="159725"/>
                    <a:pt x="428621" y="160963"/>
                  </a:cubicBezTo>
                  <a:lnTo>
                    <a:pt x="428621" y="180975"/>
                  </a:lnTo>
                  <a:lnTo>
                    <a:pt x="447671" y="180975"/>
                  </a:lnTo>
                  <a:lnTo>
                    <a:pt x="447671" y="160963"/>
                  </a:lnTo>
                  <a:cubicBezTo>
                    <a:pt x="453738" y="159725"/>
                    <a:pt x="459377" y="157305"/>
                    <a:pt x="464368" y="153991"/>
                  </a:cubicBezTo>
                  <a:lnTo>
                    <a:pt x="485294" y="174917"/>
                  </a:lnTo>
                  <a:lnTo>
                    <a:pt x="498763" y="161449"/>
                  </a:lnTo>
                  <a:lnTo>
                    <a:pt x="477836" y="140522"/>
                  </a:lnTo>
                  <a:cubicBezTo>
                    <a:pt x="481151" y="135531"/>
                    <a:pt x="483570" y="129892"/>
                    <a:pt x="484808" y="123825"/>
                  </a:cubicBezTo>
                  <a:lnTo>
                    <a:pt x="504821" y="123825"/>
                  </a:lnTo>
                  <a:lnTo>
                    <a:pt x="504821" y="104775"/>
                  </a:lnTo>
                  <a:lnTo>
                    <a:pt x="484808" y="104775"/>
                  </a:lnTo>
                  <a:cubicBezTo>
                    <a:pt x="483570" y="98708"/>
                    <a:pt x="481151" y="93069"/>
                    <a:pt x="477836" y="88078"/>
                  </a:cubicBezTo>
                  <a:lnTo>
                    <a:pt x="511850" y="54064"/>
                  </a:lnTo>
                  <a:cubicBezTo>
                    <a:pt x="525299" y="70485"/>
                    <a:pt x="533396" y="91459"/>
                    <a:pt x="533396" y="114300"/>
                  </a:cubicBezTo>
                  <a:cubicBezTo>
                    <a:pt x="533396" y="166821"/>
                    <a:pt x="490666" y="209550"/>
                    <a:pt x="438146" y="2095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433" name="Graphic 1495">
            <a:extLst>
              <a:ext uri="{FF2B5EF4-FFF2-40B4-BE49-F238E27FC236}">
                <a16:creationId xmlns:a16="http://schemas.microsoft.com/office/drawing/2014/main" id="{FC0B483E-0102-4C0E-BE48-9E17441D62E9}"/>
              </a:ext>
            </a:extLst>
          </p:cNvPr>
          <p:cNvGrpSpPr/>
          <p:nvPr/>
        </p:nvGrpSpPr>
        <p:grpSpPr>
          <a:xfrm>
            <a:off x="1332674" y="4275039"/>
            <a:ext cx="720000" cy="720000"/>
            <a:chOff x="4735512" y="2530475"/>
            <a:chExt cx="609600" cy="609600"/>
          </a:xfrm>
        </p:grpSpPr>
        <p:sp>
          <p:nvSpPr>
            <p:cNvPr id="3434" name="Freeform: Shape 3433">
              <a:extLst>
                <a:ext uri="{FF2B5EF4-FFF2-40B4-BE49-F238E27FC236}">
                  <a16:creationId xmlns:a16="http://schemas.microsoft.com/office/drawing/2014/main" id="{12DF57D2-0213-48F7-A92F-612580BEF903}"/>
                </a:ext>
              </a:extLst>
            </p:cNvPr>
            <p:cNvSpPr/>
            <p:nvPr/>
          </p:nvSpPr>
          <p:spPr>
            <a:xfrm>
              <a:off x="4821237" y="2616200"/>
              <a:ext cx="438150" cy="438150"/>
            </a:xfrm>
            <a:custGeom>
              <a:avLst/>
              <a:gdLst>
                <a:gd name="connsiteX0" fmla="*/ 219075 w 438150"/>
                <a:gd name="connsiteY0" fmla="*/ 0 h 438150"/>
                <a:gd name="connsiteX1" fmla="*/ 64132 w 438150"/>
                <a:gd name="connsiteY1" fmla="*/ 64198 h 438150"/>
                <a:gd name="connsiteX2" fmla="*/ 0 w 438150"/>
                <a:gd name="connsiteY2" fmla="*/ 219075 h 438150"/>
                <a:gd name="connsiteX3" fmla="*/ 219075 w 438150"/>
                <a:gd name="connsiteY3" fmla="*/ 438150 h 438150"/>
                <a:gd name="connsiteX4" fmla="*/ 438150 w 438150"/>
                <a:gd name="connsiteY4" fmla="*/ 219075 h 438150"/>
                <a:gd name="connsiteX5" fmla="*/ 219075 w 438150"/>
                <a:gd name="connsiteY5" fmla="*/ 0 h 438150"/>
                <a:gd name="connsiteX6" fmla="*/ 303266 w 438150"/>
                <a:gd name="connsiteY6" fmla="*/ 81001 h 438150"/>
                <a:gd name="connsiteX7" fmla="*/ 347043 w 438150"/>
                <a:gd name="connsiteY7" fmla="*/ 91107 h 438150"/>
                <a:gd name="connsiteX8" fmla="*/ 357149 w 438150"/>
                <a:gd name="connsiteY8" fmla="*/ 134884 h 438150"/>
                <a:gd name="connsiteX9" fmla="*/ 313373 w 438150"/>
                <a:gd name="connsiteY9" fmla="*/ 124778 h 438150"/>
                <a:gd name="connsiteX10" fmla="*/ 303266 w 438150"/>
                <a:gd name="connsiteY10" fmla="*/ 81001 h 438150"/>
                <a:gd name="connsiteX11" fmla="*/ 91107 w 438150"/>
                <a:gd name="connsiteY11" fmla="*/ 91107 h 438150"/>
                <a:gd name="connsiteX12" fmla="*/ 134884 w 438150"/>
                <a:gd name="connsiteY12" fmla="*/ 81001 h 438150"/>
                <a:gd name="connsiteX13" fmla="*/ 124778 w 438150"/>
                <a:gd name="connsiteY13" fmla="*/ 124778 h 438150"/>
                <a:gd name="connsiteX14" fmla="*/ 81001 w 438150"/>
                <a:gd name="connsiteY14" fmla="*/ 134884 h 438150"/>
                <a:gd name="connsiteX15" fmla="*/ 91107 w 438150"/>
                <a:gd name="connsiteY15" fmla="*/ 91107 h 438150"/>
                <a:gd name="connsiteX16" fmla="*/ 61913 w 438150"/>
                <a:gd name="connsiteY16" fmla="*/ 257175 h 438150"/>
                <a:gd name="connsiteX17" fmla="*/ 38100 w 438150"/>
                <a:gd name="connsiteY17" fmla="*/ 219075 h 438150"/>
                <a:gd name="connsiteX18" fmla="*/ 61913 w 438150"/>
                <a:gd name="connsiteY18" fmla="*/ 180975 h 438150"/>
                <a:gd name="connsiteX19" fmla="*/ 85725 w 438150"/>
                <a:gd name="connsiteY19" fmla="*/ 219075 h 438150"/>
                <a:gd name="connsiteX20" fmla="*/ 61913 w 438150"/>
                <a:gd name="connsiteY20" fmla="*/ 257175 h 438150"/>
                <a:gd name="connsiteX21" fmla="*/ 134884 w 438150"/>
                <a:gd name="connsiteY21" fmla="*/ 357149 h 438150"/>
                <a:gd name="connsiteX22" fmla="*/ 91107 w 438150"/>
                <a:gd name="connsiteY22" fmla="*/ 347043 h 438150"/>
                <a:gd name="connsiteX23" fmla="*/ 81001 w 438150"/>
                <a:gd name="connsiteY23" fmla="*/ 303266 h 438150"/>
                <a:gd name="connsiteX24" fmla="*/ 124778 w 438150"/>
                <a:gd name="connsiteY24" fmla="*/ 313373 h 438150"/>
                <a:gd name="connsiteX25" fmla="*/ 134884 w 438150"/>
                <a:gd name="connsiteY25" fmla="*/ 357149 h 438150"/>
                <a:gd name="connsiteX26" fmla="*/ 219075 w 438150"/>
                <a:gd name="connsiteY26" fmla="*/ 400050 h 438150"/>
                <a:gd name="connsiteX27" fmla="*/ 180975 w 438150"/>
                <a:gd name="connsiteY27" fmla="*/ 376238 h 438150"/>
                <a:gd name="connsiteX28" fmla="*/ 219075 w 438150"/>
                <a:gd name="connsiteY28" fmla="*/ 352425 h 438150"/>
                <a:gd name="connsiteX29" fmla="*/ 257175 w 438150"/>
                <a:gd name="connsiteY29" fmla="*/ 376238 h 438150"/>
                <a:gd name="connsiteX30" fmla="*/ 219075 w 438150"/>
                <a:gd name="connsiteY30" fmla="*/ 400050 h 438150"/>
                <a:gd name="connsiteX31" fmla="*/ 219075 w 438150"/>
                <a:gd name="connsiteY31" fmla="*/ 257175 h 438150"/>
                <a:gd name="connsiteX32" fmla="*/ 180975 w 438150"/>
                <a:gd name="connsiteY32" fmla="*/ 219075 h 438150"/>
                <a:gd name="connsiteX33" fmla="*/ 219075 w 438150"/>
                <a:gd name="connsiteY33" fmla="*/ 180975 h 438150"/>
                <a:gd name="connsiteX34" fmla="*/ 257175 w 438150"/>
                <a:gd name="connsiteY34" fmla="*/ 219075 h 438150"/>
                <a:gd name="connsiteX35" fmla="*/ 219075 w 438150"/>
                <a:gd name="connsiteY35" fmla="*/ 257175 h 438150"/>
                <a:gd name="connsiteX36" fmla="*/ 219075 w 438150"/>
                <a:gd name="connsiteY36" fmla="*/ 85725 h 438150"/>
                <a:gd name="connsiteX37" fmla="*/ 180975 w 438150"/>
                <a:gd name="connsiteY37" fmla="*/ 61913 h 438150"/>
                <a:gd name="connsiteX38" fmla="*/ 219075 w 438150"/>
                <a:gd name="connsiteY38" fmla="*/ 38100 h 438150"/>
                <a:gd name="connsiteX39" fmla="*/ 257175 w 438150"/>
                <a:gd name="connsiteY39" fmla="*/ 61913 h 438150"/>
                <a:gd name="connsiteX40" fmla="*/ 219075 w 438150"/>
                <a:gd name="connsiteY40" fmla="*/ 85725 h 438150"/>
                <a:gd name="connsiteX41" fmla="*/ 347043 w 438150"/>
                <a:gd name="connsiteY41" fmla="*/ 347043 h 438150"/>
                <a:gd name="connsiteX42" fmla="*/ 303266 w 438150"/>
                <a:gd name="connsiteY42" fmla="*/ 357149 h 438150"/>
                <a:gd name="connsiteX43" fmla="*/ 313373 w 438150"/>
                <a:gd name="connsiteY43" fmla="*/ 313373 h 438150"/>
                <a:gd name="connsiteX44" fmla="*/ 357149 w 438150"/>
                <a:gd name="connsiteY44" fmla="*/ 303266 h 438150"/>
                <a:gd name="connsiteX45" fmla="*/ 347043 w 438150"/>
                <a:gd name="connsiteY45" fmla="*/ 347043 h 438150"/>
                <a:gd name="connsiteX46" fmla="*/ 376238 w 438150"/>
                <a:gd name="connsiteY46" fmla="*/ 257175 h 438150"/>
                <a:gd name="connsiteX47" fmla="*/ 352425 w 438150"/>
                <a:gd name="connsiteY47" fmla="*/ 219075 h 438150"/>
                <a:gd name="connsiteX48" fmla="*/ 376238 w 438150"/>
                <a:gd name="connsiteY48" fmla="*/ 180975 h 438150"/>
                <a:gd name="connsiteX49" fmla="*/ 400050 w 438150"/>
                <a:gd name="connsiteY49" fmla="*/ 219075 h 438150"/>
                <a:gd name="connsiteX50" fmla="*/ 376238 w 438150"/>
                <a:gd name="connsiteY50" fmla="*/ 257175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38150" h="438150">
                  <a:moveTo>
                    <a:pt x="219075" y="0"/>
                  </a:moveTo>
                  <a:cubicBezTo>
                    <a:pt x="158563" y="0"/>
                    <a:pt x="103775" y="24536"/>
                    <a:pt x="64132" y="64198"/>
                  </a:cubicBezTo>
                  <a:cubicBezTo>
                    <a:pt x="24508" y="103842"/>
                    <a:pt x="0" y="158601"/>
                    <a:pt x="0" y="219075"/>
                  </a:cubicBezTo>
                  <a:cubicBezTo>
                    <a:pt x="0" y="340071"/>
                    <a:pt x="98079" y="438150"/>
                    <a:pt x="219075" y="438150"/>
                  </a:cubicBezTo>
                  <a:cubicBezTo>
                    <a:pt x="340071" y="438150"/>
                    <a:pt x="438150" y="340071"/>
                    <a:pt x="438150" y="219075"/>
                  </a:cubicBezTo>
                  <a:cubicBezTo>
                    <a:pt x="438150" y="98079"/>
                    <a:pt x="340071" y="0"/>
                    <a:pt x="219075" y="0"/>
                  </a:cubicBezTo>
                  <a:close/>
                  <a:moveTo>
                    <a:pt x="303266" y="81001"/>
                  </a:moveTo>
                  <a:cubicBezTo>
                    <a:pt x="312563" y="71704"/>
                    <a:pt x="332165" y="76229"/>
                    <a:pt x="347043" y="91107"/>
                  </a:cubicBezTo>
                  <a:cubicBezTo>
                    <a:pt x="361921" y="105985"/>
                    <a:pt x="366446" y="125587"/>
                    <a:pt x="357149" y="134884"/>
                  </a:cubicBezTo>
                  <a:cubicBezTo>
                    <a:pt x="347853" y="144180"/>
                    <a:pt x="328251" y="139656"/>
                    <a:pt x="313373" y="124778"/>
                  </a:cubicBezTo>
                  <a:cubicBezTo>
                    <a:pt x="298485" y="109899"/>
                    <a:pt x="293970" y="90307"/>
                    <a:pt x="303266" y="81001"/>
                  </a:cubicBezTo>
                  <a:close/>
                  <a:moveTo>
                    <a:pt x="91107" y="91107"/>
                  </a:moveTo>
                  <a:cubicBezTo>
                    <a:pt x="105985" y="76229"/>
                    <a:pt x="125587" y="71704"/>
                    <a:pt x="134884" y="81001"/>
                  </a:cubicBezTo>
                  <a:cubicBezTo>
                    <a:pt x="144180" y="90297"/>
                    <a:pt x="139656" y="109899"/>
                    <a:pt x="124778" y="124778"/>
                  </a:cubicBezTo>
                  <a:cubicBezTo>
                    <a:pt x="109899" y="139656"/>
                    <a:pt x="90297" y="144180"/>
                    <a:pt x="81001" y="134884"/>
                  </a:cubicBezTo>
                  <a:cubicBezTo>
                    <a:pt x="71704" y="125587"/>
                    <a:pt x="76229" y="105985"/>
                    <a:pt x="91107" y="91107"/>
                  </a:cubicBezTo>
                  <a:close/>
                  <a:moveTo>
                    <a:pt x="61913" y="257175"/>
                  </a:moveTo>
                  <a:cubicBezTo>
                    <a:pt x="48758" y="257175"/>
                    <a:pt x="38100" y="240116"/>
                    <a:pt x="38100" y="219075"/>
                  </a:cubicBezTo>
                  <a:cubicBezTo>
                    <a:pt x="38100" y="198034"/>
                    <a:pt x="48758" y="180975"/>
                    <a:pt x="61913" y="180975"/>
                  </a:cubicBezTo>
                  <a:cubicBezTo>
                    <a:pt x="75067" y="180975"/>
                    <a:pt x="85725" y="198034"/>
                    <a:pt x="85725" y="219075"/>
                  </a:cubicBezTo>
                  <a:cubicBezTo>
                    <a:pt x="85725" y="240116"/>
                    <a:pt x="75067" y="257175"/>
                    <a:pt x="61913" y="257175"/>
                  </a:cubicBezTo>
                  <a:close/>
                  <a:moveTo>
                    <a:pt x="134884" y="357149"/>
                  </a:moveTo>
                  <a:cubicBezTo>
                    <a:pt x="125587" y="366446"/>
                    <a:pt x="105985" y="361921"/>
                    <a:pt x="91107" y="347043"/>
                  </a:cubicBezTo>
                  <a:cubicBezTo>
                    <a:pt x="76229" y="332165"/>
                    <a:pt x="71704" y="312563"/>
                    <a:pt x="81001" y="303266"/>
                  </a:cubicBezTo>
                  <a:cubicBezTo>
                    <a:pt x="90297" y="293970"/>
                    <a:pt x="109899" y="298494"/>
                    <a:pt x="124778" y="313373"/>
                  </a:cubicBezTo>
                  <a:cubicBezTo>
                    <a:pt x="139665" y="328251"/>
                    <a:pt x="144180" y="347844"/>
                    <a:pt x="134884" y="357149"/>
                  </a:cubicBezTo>
                  <a:close/>
                  <a:moveTo>
                    <a:pt x="219075" y="400050"/>
                  </a:moveTo>
                  <a:cubicBezTo>
                    <a:pt x="198034" y="400050"/>
                    <a:pt x="180975" y="389392"/>
                    <a:pt x="180975" y="376238"/>
                  </a:cubicBezTo>
                  <a:cubicBezTo>
                    <a:pt x="180975" y="363083"/>
                    <a:pt x="198034" y="352425"/>
                    <a:pt x="219075" y="352425"/>
                  </a:cubicBezTo>
                  <a:cubicBezTo>
                    <a:pt x="240116" y="352425"/>
                    <a:pt x="257175" y="363083"/>
                    <a:pt x="257175" y="376238"/>
                  </a:cubicBezTo>
                  <a:cubicBezTo>
                    <a:pt x="257175" y="389392"/>
                    <a:pt x="240116" y="400050"/>
                    <a:pt x="219075" y="400050"/>
                  </a:cubicBezTo>
                  <a:close/>
                  <a:moveTo>
                    <a:pt x="219075" y="257175"/>
                  </a:moveTo>
                  <a:cubicBezTo>
                    <a:pt x="198034" y="257175"/>
                    <a:pt x="180975" y="240116"/>
                    <a:pt x="180975" y="219075"/>
                  </a:cubicBezTo>
                  <a:cubicBezTo>
                    <a:pt x="180975" y="198034"/>
                    <a:pt x="198034" y="180975"/>
                    <a:pt x="219075" y="180975"/>
                  </a:cubicBezTo>
                  <a:cubicBezTo>
                    <a:pt x="240116" y="180975"/>
                    <a:pt x="257175" y="198034"/>
                    <a:pt x="257175" y="219075"/>
                  </a:cubicBezTo>
                  <a:cubicBezTo>
                    <a:pt x="257175" y="240116"/>
                    <a:pt x="240116" y="257175"/>
                    <a:pt x="219075" y="257175"/>
                  </a:cubicBezTo>
                  <a:close/>
                  <a:moveTo>
                    <a:pt x="219075" y="85725"/>
                  </a:moveTo>
                  <a:cubicBezTo>
                    <a:pt x="198034" y="85725"/>
                    <a:pt x="180975" y="75067"/>
                    <a:pt x="180975" y="61913"/>
                  </a:cubicBezTo>
                  <a:cubicBezTo>
                    <a:pt x="180975" y="48758"/>
                    <a:pt x="198034" y="38100"/>
                    <a:pt x="219075" y="38100"/>
                  </a:cubicBezTo>
                  <a:cubicBezTo>
                    <a:pt x="240116" y="38100"/>
                    <a:pt x="257175" y="48758"/>
                    <a:pt x="257175" y="61913"/>
                  </a:cubicBezTo>
                  <a:cubicBezTo>
                    <a:pt x="257175" y="75067"/>
                    <a:pt x="240116" y="85725"/>
                    <a:pt x="219075" y="85725"/>
                  </a:cubicBezTo>
                  <a:close/>
                  <a:moveTo>
                    <a:pt x="347043" y="347043"/>
                  </a:moveTo>
                  <a:cubicBezTo>
                    <a:pt x="332165" y="361921"/>
                    <a:pt x="312563" y="366446"/>
                    <a:pt x="303266" y="357149"/>
                  </a:cubicBezTo>
                  <a:cubicBezTo>
                    <a:pt x="293970" y="347853"/>
                    <a:pt x="298494" y="328251"/>
                    <a:pt x="313373" y="313373"/>
                  </a:cubicBezTo>
                  <a:cubicBezTo>
                    <a:pt x="328251" y="298494"/>
                    <a:pt x="347853" y="293970"/>
                    <a:pt x="357149" y="303266"/>
                  </a:cubicBezTo>
                  <a:cubicBezTo>
                    <a:pt x="366446" y="312563"/>
                    <a:pt x="361921" y="332165"/>
                    <a:pt x="347043" y="347043"/>
                  </a:cubicBezTo>
                  <a:close/>
                  <a:moveTo>
                    <a:pt x="376238" y="257175"/>
                  </a:moveTo>
                  <a:cubicBezTo>
                    <a:pt x="363083" y="257175"/>
                    <a:pt x="352425" y="240116"/>
                    <a:pt x="352425" y="219075"/>
                  </a:cubicBezTo>
                  <a:cubicBezTo>
                    <a:pt x="352425" y="198034"/>
                    <a:pt x="363083" y="180975"/>
                    <a:pt x="376238" y="180975"/>
                  </a:cubicBezTo>
                  <a:cubicBezTo>
                    <a:pt x="389392" y="180975"/>
                    <a:pt x="400050" y="198034"/>
                    <a:pt x="400050" y="219075"/>
                  </a:cubicBezTo>
                  <a:cubicBezTo>
                    <a:pt x="400050" y="240116"/>
                    <a:pt x="389392" y="257175"/>
                    <a:pt x="376238" y="25717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5" name="Freeform: Shape 3434">
              <a:extLst>
                <a:ext uri="{FF2B5EF4-FFF2-40B4-BE49-F238E27FC236}">
                  <a16:creationId xmlns:a16="http://schemas.microsoft.com/office/drawing/2014/main" id="{78DBC3A5-2177-4E63-9141-9C0BD45730AF}"/>
                </a:ext>
              </a:extLst>
            </p:cNvPr>
            <p:cNvSpPr/>
            <p:nvPr/>
          </p:nvSpPr>
          <p:spPr>
            <a:xfrm>
              <a:off x="5002212" y="27971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6" name="Freeform: Shape 3435">
              <a:extLst>
                <a:ext uri="{FF2B5EF4-FFF2-40B4-BE49-F238E27FC236}">
                  <a16:creationId xmlns:a16="http://schemas.microsoft.com/office/drawing/2014/main" id="{38A0ACFB-7118-4DF7-A22A-F564917592FA}"/>
                </a:ext>
              </a:extLst>
            </p:cNvPr>
            <p:cNvSpPr/>
            <p:nvPr/>
          </p:nvSpPr>
          <p:spPr>
            <a:xfrm>
              <a:off x="5002212" y="2654300"/>
              <a:ext cx="76200" cy="47625"/>
            </a:xfrm>
            <a:custGeom>
              <a:avLst/>
              <a:gdLst>
                <a:gd name="connsiteX0" fmla="*/ 76200 w 76200"/>
                <a:gd name="connsiteY0" fmla="*/ 23813 h 47625"/>
                <a:gd name="connsiteX1" fmla="*/ 38100 w 76200"/>
                <a:gd name="connsiteY1" fmla="*/ 47625 h 47625"/>
                <a:gd name="connsiteX2" fmla="*/ 0 w 76200"/>
                <a:gd name="connsiteY2" fmla="*/ 23813 h 47625"/>
                <a:gd name="connsiteX3" fmla="*/ 38100 w 76200"/>
                <a:gd name="connsiteY3" fmla="*/ 0 h 47625"/>
                <a:gd name="connsiteX4" fmla="*/ 76200 w 762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76200" y="23813"/>
                  </a:moveTo>
                  <a:cubicBezTo>
                    <a:pt x="76200" y="36964"/>
                    <a:pt x="59142" y="47625"/>
                    <a:pt x="38100" y="47625"/>
                  </a:cubicBezTo>
                  <a:cubicBezTo>
                    <a:pt x="17058" y="47625"/>
                    <a:pt x="0" y="36964"/>
                    <a:pt x="0" y="23813"/>
                  </a:cubicBezTo>
                  <a:cubicBezTo>
                    <a:pt x="0" y="10661"/>
                    <a:pt x="17058" y="0"/>
                    <a:pt x="38100" y="0"/>
                  </a:cubicBezTo>
                  <a:cubicBezTo>
                    <a:pt x="59142" y="0"/>
                    <a:pt x="76200" y="10661"/>
                    <a:pt x="76200" y="23813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7" name="Freeform: Shape 3436">
              <a:extLst>
                <a:ext uri="{FF2B5EF4-FFF2-40B4-BE49-F238E27FC236}">
                  <a16:creationId xmlns:a16="http://schemas.microsoft.com/office/drawing/2014/main" id="{41B42558-58D3-4852-AF2C-67FFBCD81B8A}"/>
                </a:ext>
              </a:extLst>
            </p:cNvPr>
            <p:cNvSpPr/>
            <p:nvPr/>
          </p:nvSpPr>
          <p:spPr>
            <a:xfrm>
              <a:off x="5002212" y="2968625"/>
              <a:ext cx="76200" cy="47625"/>
            </a:xfrm>
            <a:custGeom>
              <a:avLst/>
              <a:gdLst>
                <a:gd name="connsiteX0" fmla="*/ 76200 w 76200"/>
                <a:gd name="connsiteY0" fmla="*/ 23813 h 47625"/>
                <a:gd name="connsiteX1" fmla="*/ 38100 w 76200"/>
                <a:gd name="connsiteY1" fmla="*/ 47625 h 47625"/>
                <a:gd name="connsiteX2" fmla="*/ 0 w 76200"/>
                <a:gd name="connsiteY2" fmla="*/ 23813 h 47625"/>
                <a:gd name="connsiteX3" fmla="*/ 38100 w 76200"/>
                <a:gd name="connsiteY3" fmla="*/ 0 h 47625"/>
                <a:gd name="connsiteX4" fmla="*/ 76200 w 762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76200" y="23813"/>
                  </a:moveTo>
                  <a:cubicBezTo>
                    <a:pt x="76200" y="36964"/>
                    <a:pt x="59142" y="47625"/>
                    <a:pt x="38100" y="47625"/>
                  </a:cubicBezTo>
                  <a:cubicBezTo>
                    <a:pt x="17058" y="47625"/>
                    <a:pt x="0" y="36964"/>
                    <a:pt x="0" y="23813"/>
                  </a:cubicBezTo>
                  <a:cubicBezTo>
                    <a:pt x="0" y="10661"/>
                    <a:pt x="17058" y="0"/>
                    <a:pt x="38100" y="0"/>
                  </a:cubicBezTo>
                  <a:cubicBezTo>
                    <a:pt x="59142" y="0"/>
                    <a:pt x="76200" y="10661"/>
                    <a:pt x="76200" y="23813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8" name="Freeform: Shape 3437">
              <a:extLst>
                <a:ext uri="{FF2B5EF4-FFF2-40B4-BE49-F238E27FC236}">
                  <a16:creationId xmlns:a16="http://schemas.microsoft.com/office/drawing/2014/main" id="{6AEDCC6B-EC70-4D30-9F90-705007B8A071}"/>
                </a:ext>
              </a:extLst>
            </p:cNvPr>
            <p:cNvSpPr/>
            <p:nvPr/>
          </p:nvSpPr>
          <p:spPr>
            <a:xfrm>
              <a:off x="4859337" y="2797175"/>
              <a:ext cx="47625" cy="76200"/>
            </a:xfrm>
            <a:custGeom>
              <a:avLst/>
              <a:gdLst>
                <a:gd name="connsiteX0" fmla="*/ 47625 w 47625"/>
                <a:gd name="connsiteY0" fmla="*/ 38100 h 76200"/>
                <a:gd name="connsiteX1" fmla="*/ 23813 w 47625"/>
                <a:gd name="connsiteY1" fmla="*/ 76200 h 76200"/>
                <a:gd name="connsiteX2" fmla="*/ 0 w 47625"/>
                <a:gd name="connsiteY2" fmla="*/ 38100 h 76200"/>
                <a:gd name="connsiteX3" fmla="*/ 23813 w 47625"/>
                <a:gd name="connsiteY3" fmla="*/ 0 h 76200"/>
                <a:gd name="connsiteX4" fmla="*/ 47625 w 47625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76200">
                  <a:moveTo>
                    <a:pt x="47625" y="38100"/>
                  </a:moveTo>
                  <a:cubicBezTo>
                    <a:pt x="47625" y="59142"/>
                    <a:pt x="36964" y="76200"/>
                    <a:pt x="23813" y="76200"/>
                  </a:cubicBezTo>
                  <a:cubicBezTo>
                    <a:pt x="10661" y="76200"/>
                    <a:pt x="0" y="59142"/>
                    <a:pt x="0" y="38100"/>
                  </a:cubicBezTo>
                  <a:cubicBezTo>
                    <a:pt x="0" y="17058"/>
                    <a:pt x="10661" y="0"/>
                    <a:pt x="23813" y="0"/>
                  </a:cubicBezTo>
                  <a:cubicBezTo>
                    <a:pt x="36964" y="0"/>
                    <a:pt x="47625" y="17058"/>
                    <a:pt x="47625" y="38100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39" name="Freeform: Shape 3438">
              <a:extLst>
                <a:ext uri="{FF2B5EF4-FFF2-40B4-BE49-F238E27FC236}">
                  <a16:creationId xmlns:a16="http://schemas.microsoft.com/office/drawing/2014/main" id="{1999DDA6-510B-48BC-82B0-D0E0F91B01B3}"/>
                </a:ext>
              </a:extLst>
            </p:cNvPr>
            <p:cNvSpPr/>
            <p:nvPr/>
          </p:nvSpPr>
          <p:spPr>
            <a:xfrm>
              <a:off x="5173662" y="2797175"/>
              <a:ext cx="47625" cy="76200"/>
            </a:xfrm>
            <a:custGeom>
              <a:avLst/>
              <a:gdLst>
                <a:gd name="connsiteX0" fmla="*/ 47625 w 47625"/>
                <a:gd name="connsiteY0" fmla="*/ 38100 h 76200"/>
                <a:gd name="connsiteX1" fmla="*/ 23813 w 47625"/>
                <a:gd name="connsiteY1" fmla="*/ 76200 h 76200"/>
                <a:gd name="connsiteX2" fmla="*/ 0 w 47625"/>
                <a:gd name="connsiteY2" fmla="*/ 38100 h 76200"/>
                <a:gd name="connsiteX3" fmla="*/ 23813 w 47625"/>
                <a:gd name="connsiteY3" fmla="*/ 0 h 76200"/>
                <a:gd name="connsiteX4" fmla="*/ 47625 w 47625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76200">
                  <a:moveTo>
                    <a:pt x="47625" y="38100"/>
                  </a:moveTo>
                  <a:cubicBezTo>
                    <a:pt x="47625" y="59142"/>
                    <a:pt x="36964" y="76200"/>
                    <a:pt x="23813" y="76200"/>
                  </a:cubicBezTo>
                  <a:cubicBezTo>
                    <a:pt x="10661" y="76200"/>
                    <a:pt x="0" y="59142"/>
                    <a:pt x="0" y="38100"/>
                  </a:cubicBezTo>
                  <a:cubicBezTo>
                    <a:pt x="0" y="17058"/>
                    <a:pt x="10661" y="0"/>
                    <a:pt x="23813" y="0"/>
                  </a:cubicBezTo>
                  <a:cubicBezTo>
                    <a:pt x="36964" y="0"/>
                    <a:pt x="47625" y="17058"/>
                    <a:pt x="47625" y="38100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0" name="Freeform: Shape 3439">
              <a:extLst>
                <a:ext uri="{FF2B5EF4-FFF2-40B4-BE49-F238E27FC236}">
                  <a16:creationId xmlns:a16="http://schemas.microsoft.com/office/drawing/2014/main" id="{7837EF63-E6C0-4D4A-94CB-BDB37453C17A}"/>
                </a:ext>
              </a:extLst>
            </p:cNvPr>
            <p:cNvSpPr/>
            <p:nvPr/>
          </p:nvSpPr>
          <p:spPr>
            <a:xfrm>
              <a:off x="4897416" y="2692370"/>
              <a:ext cx="57150" cy="57150"/>
            </a:xfrm>
            <a:custGeom>
              <a:avLst/>
              <a:gdLst>
                <a:gd name="connsiteX0" fmla="*/ 48608 w 57150"/>
                <a:gd name="connsiteY0" fmla="*/ 48608 h 57150"/>
                <a:gd name="connsiteX1" fmla="*/ 58714 w 57150"/>
                <a:gd name="connsiteY1" fmla="*/ 4831 h 57150"/>
                <a:gd name="connsiteX2" fmla="*/ 14937 w 57150"/>
                <a:gd name="connsiteY2" fmla="*/ 14937 h 57150"/>
                <a:gd name="connsiteX3" fmla="*/ 4831 w 57150"/>
                <a:gd name="connsiteY3" fmla="*/ 58714 h 57150"/>
                <a:gd name="connsiteX4" fmla="*/ 48608 w 57150"/>
                <a:gd name="connsiteY4" fmla="*/ 4860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48608" y="48608"/>
                  </a:moveTo>
                  <a:cubicBezTo>
                    <a:pt x="63486" y="33730"/>
                    <a:pt x="68010" y="14127"/>
                    <a:pt x="58714" y="4831"/>
                  </a:cubicBezTo>
                  <a:cubicBezTo>
                    <a:pt x="49417" y="-4466"/>
                    <a:pt x="29815" y="59"/>
                    <a:pt x="14937" y="14937"/>
                  </a:cubicBezTo>
                  <a:cubicBezTo>
                    <a:pt x="59" y="29815"/>
                    <a:pt x="-4466" y="49417"/>
                    <a:pt x="4831" y="58714"/>
                  </a:cubicBezTo>
                  <a:cubicBezTo>
                    <a:pt x="14127" y="68010"/>
                    <a:pt x="33720" y="63495"/>
                    <a:pt x="48608" y="48608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1" name="Freeform: Shape 3440">
              <a:extLst>
                <a:ext uri="{FF2B5EF4-FFF2-40B4-BE49-F238E27FC236}">
                  <a16:creationId xmlns:a16="http://schemas.microsoft.com/office/drawing/2014/main" id="{3813310F-A74C-4D98-85A8-93C3BA3FDEB0}"/>
                </a:ext>
              </a:extLst>
            </p:cNvPr>
            <p:cNvSpPr/>
            <p:nvPr/>
          </p:nvSpPr>
          <p:spPr>
            <a:xfrm>
              <a:off x="5119670" y="2914636"/>
              <a:ext cx="57150" cy="57150"/>
            </a:xfrm>
            <a:custGeom>
              <a:avLst/>
              <a:gdLst>
                <a:gd name="connsiteX0" fmla="*/ 4833 w 57150"/>
                <a:gd name="connsiteY0" fmla="*/ 58714 h 57150"/>
                <a:gd name="connsiteX1" fmla="*/ 48610 w 57150"/>
                <a:gd name="connsiteY1" fmla="*/ 48608 h 57150"/>
                <a:gd name="connsiteX2" fmla="*/ 58716 w 57150"/>
                <a:gd name="connsiteY2" fmla="*/ 4831 h 57150"/>
                <a:gd name="connsiteX3" fmla="*/ 14939 w 57150"/>
                <a:gd name="connsiteY3" fmla="*/ 14937 h 57150"/>
                <a:gd name="connsiteX4" fmla="*/ 4833 w 57150"/>
                <a:gd name="connsiteY4" fmla="*/ 5871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4833" y="58714"/>
                  </a:moveTo>
                  <a:cubicBezTo>
                    <a:pt x="14130" y="68010"/>
                    <a:pt x="33732" y="63486"/>
                    <a:pt x="48610" y="48608"/>
                  </a:cubicBezTo>
                  <a:cubicBezTo>
                    <a:pt x="63488" y="33730"/>
                    <a:pt x="68012" y="14127"/>
                    <a:pt x="58716" y="4831"/>
                  </a:cubicBezTo>
                  <a:cubicBezTo>
                    <a:pt x="49420" y="-4466"/>
                    <a:pt x="29817" y="59"/>
                    <a:pt x="14939" y="14937"/>
                  </a:cubicBezTo>
                  <a:cubicBezTo>
                    <a:pt x="52" y="29815"/>
                    <a:pt x="-4463" y="49408"/>
                    <a:pt x="4833" y="58714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2" name="Freeform: Shape 3441">
              <a:extLst>
                <a:ext uri="{FF2B5EF4-FFF2-40B4-BE49-F238E27FC236}">
                  <a16:creationId xmlns:a16="http://schemas.microsoft.com/office/drawing/2014/main" id="{BE26E7E3-A906-42AD-8E37-4BD4B22CDE24}"/>
                </a:ext>
              </a:extLst>
            </p:cNvPr>
            <p:cNvSpPr/>
            <p:nvPr/>
          </p:nvSpPr>
          <p:spPr>
            <a:xfrm>
              <a:off x="4897407" y="2914629"/>
              <a:ext cx="57150" cy="57150"/>
            </a:xfrm>
            <a:custGeom>
              <a:avLst/>
              <a:gdLst>
                <a:gd name="connsiteX0" fmla="*/ 4831 w 57150"/>
                <a:gd name="connsiteY0" fmla="*/ 4837 h 57150"/>
                <a:gd name="connsiteX1" fmla="*/ 14937 w 57150"/>
                <a:gd name="connsiteY1" fmla="*/ 48614 h 57150"/>
                <a:gd name="connsiteX2" fmla="*/ 58714 w 57150"/>
                <a:gd name="connsiteY2" fmla="*/ 58720 h 57150"/>
                <a:gd name="connsiteX3" fmla="*/ 48608 w 57150"/>
                <a:gd name="connsiteY3" fmla="*/ 14943 h 57150"/>
                <a:gd name="connsiteX4" fmla="*/ 4831 w 57150"/>
                <a:gd name="connsiteY4" fmla="*/ 483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4831" y="4837"/>
                  </a:moveTo>
                  <a:cubicBezTo>
                    <a:pt x="-4466" y="14134"/>
                    <a:pt x="59" y="33736"/>
                    <a:pt x="14937" y="48614"/>
                  </a:cubicBezTo>
                  <a:cubicBezTo>
                    <a:pt x="29815" y="63492"/>
                    <a:pt x="49417" y="68017"/>
                    <a:pt x="58714" y="58720"/>
                  </a:cubicBezTo>
                  <a:cubicBezTo>
                    <a:pt x="68010" y="49424"/>
                    <a:pt x="63486" y="29821"/>
                    <a:pt x="48608" y="14943"/>
                  </a:cubicBezTo>
                  <a:cubicBezTo>
                    <a:pt x="33730" y="56"/>
                    <a:pt x="14137" y="-4469"/>
                    <a:pt x="4831" y="4837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3" name="Freeform: Shape 3442">
              <a:extLst>
                <a:ext uri="{FF2B5EF4-FFF2-40B4-BE49-F238E27FC236}">
                  <a16:creationId xmlns:a16="http://schemas.microsoft.com/office/drawing/2014/main" id="{BA3E4E27-36C4-4BF1-B986-24C457DC4BE8}"/>
                </a:ext>
              </a:extLst>
            </p:cNvPr>
            <p:cNvSpPr/>
            <p:nvPr/>
          </p:nvSpPr>
          <p:spPr>
            <a:xfrm>
              <a:off x="5119673" y="2692370"/>
              <a:ext cx="57150" cy="57150"/>
            </a:xfrm>
            <a:custGeom>
              <a:avLst/>
              <a:gdLst>
                <a:gd name="connsiteX0" fmla="*/ 58714 w 57150"/>
                <a:gd name="connsiteY0" fmla="*/ 58714 h 57150"/>
                <a:gd name="connsiteX1" fmla="*/ 48608 w 57150"/>
                <a:gd name="connsiteY1" fmla="*/ 14937 h 57150"/>
                <a:gd name="connsiteX2" fmla="*/ 4831 w 57150"/>
                <a:gd name="connsiteY2" fmla="*/ 4831 h 57150"/>
                <a:gd name="connsiteX3" fmla="*/ 14937 w 57150"/>
                <a:gd name="connsiteY3" fmla="*/ 48608 h 57150"/>
                <a:gd name="connsiteX4" fmla="*/ 58714 w 57150"/>
                <a:gd name="connsiteY4" fmla="*/ 5871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8714" y="58714"/>
                  </a:moveTo>
                  <a:cubicBezTo>
                    <a:pt x="68010" y="49417"/>
                    <a:pt x="63486" y="29815"/>
                    <a:pt x="48608" y="14937"/>
                  </a:cubicBezTo>
                  <a:cubicBezTo>
                    <a:pt x="33730" y="59"/>
                    <a:pt x="14127" y="-4466"/>
                    <a:pt x="4831" y="4831"/>
                  </a:cubicBezTo>
                  <a:cubicBezTo>
                    <a:pt x="-4466" y="14127"/>
                    <a:pt x="59" y="33730"/>
                    <a:pt x="14937" y="48608"/>
                  </a:cubicBezTo>
                  <a:cubicBezTo>
                    <a:pt x="29815" y="63495"/>
                    <a:pt x="49408" y="68010"/>
                    <a:pt x="58714" y="58714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4" name="Freeform: Shape 3443">
              <a:extLst>
                <a:ext uri="{FF2B5EF4-FFF2-40B4-BE49-F238E27FC236}">
                  <a16:creationId xmlns:a16="http://schemas.microsoft.com/office/drawing/2014/main" id="{29F5D73A-07E7-4363-896E-5D855535DC87}"/>
                </a:ext>
              </a:extLst>
            </p:cNvPr>
            <p:cNvSpPr/>
            <p:nvPr/>
          </p:nvSpPr>
          <p:spPr>
            <a:xfrm>
              <a:off x="4821237" y="2816225"/>
              <a:ext cx="438150" cy="238125"/>
            </a:xfrm>
            <a:custGeom>
              <a:avLst/>
              <a:gdLst>
                <a:gd name="connsiteX0" fmla="*/ 219075 w 438150"/>
                <a:gd name="connsiteY0" fmla="*/ 200025 h 238125"/>
                <a:gd name="connsiteX1" fmla="*/ 876 w 438150"/>
                <a:gd name="connsiteY1" fmla="*/ 0 h 238125"/>
                <a:gd name="connsiteX2" fmla="*/ 0 w 438150"/>
                <a:gd name="connsiteY2" fmla="*/ 19050 h 238125"/>
                <a:gd name="connsiteX3" fmla="*/ 219075 w 438150"/>
                <a:gd name="connsiteY3" fmla="*/ 238125 h 238125"/>
                <a:gd name="connsiteX4" fmla="*/ 438150 w 438150"/>
                <a:gd name="connsiteY4" fmla="*/ 19050 h 238125"/>
                <a:gd name="connsiteX5" fmla="*/ 437274 w 438150"/>
                <a:gd name="connsiteY5" fmla="*/ 0 h 238125"/>
                <a:gd name="connsiteX6" fmla="*/ 219075 w 438150"/>
                <a:gd name="connsiteY6" fmla="*/ 2000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238125">
                  <a:moveTo>
                    <a:pt x="219075" y="200025"/>
                  </a:moveTo>
                  <a:cubicBezTo>
                    <a:pt x="104508" y="200025"/>
                    <a:pt x="10535" y="112062"/>
                    <a:pt x="876" y="0"/>
                  </a:cubicBezTo>
                  <a:cubicBezTo>
                    <a:pt x="333" y="6286"/>
                    <a:pt x="0" y="12630"/>
                    <a:pt x="0" y="19050"/>
                  </a:cubicBezTo>
                  <a:cubicBezTo>
                    <a:pt x="0" y="140046"/>
                    <a:pt x="98079" y="238125"/>
                    <a:pt x="219075" y="238125"/>
                  </a:cubicBezTo>
                  <a:cubicBezTo>
                    <a:pt x="340071" y="238125"/>
                    <a:pt x="438150" y="140046"/>
                    <a:pt x="438150" y="19050"/>
                  </a:cubicBezTo>
                  <a:cubicBezTo>
                    <a:pt x="438150" y="12630"/>
                    <a:pt x="437817" y="6286"/>
                    <a:pt x="437274" y="0"/>
                  </a:cubicBezTo>
                  <a:cubicBezTo>
                    <a:pt x="427615" y="112062"/>
                    <a:pt x="333642" y="200025"/>
                    <a:pt x="219075" y="200025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5" name="Freeform: Shape 3444">
              <a:extLst>
                <a:ext uri="{FF2B5EF4-FFF2-40B4-BE49-F238E27FC236}">
                  <a16:creationId xmlns:a16="http://schemas.microsoft.com/office/drawing/2014/main" id="{B9BDFEC6-D721-429D-BB82-3A20707BBCC4}"/>
                </a:ext>
              </a:extLst>
            </p:cNvPr>
            <p:cNvSpPr/>
            <p:nvPr/>
          </p:nvSpPr>
          <p:spPr>
            <a:xfrm>
              <a:off x="4754562" y="2549525"/>
              <a:ext cx="571500" cy="571500"/>
            </a:xfrm>
            <a:custGeom>
              <a:avLst/>
              <a:gdLst>
                <a:gd name="connsiteX0" fmla="*/ 552783 w 571500"/>
                <a:gd name="connsiteY0" fmla="*/ 276558 h 571500"/>
                <a:gd name="connsiteX1" fmla="*/ 514112 w 571500"/>
                <a:gd name="connsiteY1" fmla="*/ 276558 h 571500"/>
                <a:gd name="connsiteX2" fmla="*/ 454200 w 571500"/>
                <a:gd name="connsiteY2" fmla="*/ 131397 h 571500"/>
                <a:gd name="connsiteX3" fmla="*/ 481584 w 571500"/>
                <a:gd name="connsiteY3" fmla="*/ 104013 h 571500"/>
                <a:gd name="connsiteX4" fmla="*/ 508530 w 571500"/>
                <a:gd name="connsiteY4" fmla="*/ 130959 h 571500"/>
                <a:gd name="connsiteX5" fmla="*/ 521999 w 571500"/>
                <a:gd name="connsiteY5" fmla="*/ 117491 h 571500"/>
                <a:gd name="connsiteX6" fmla="*/ 454647 w 571500"/>
                <a:gd name="connsiteY6" fmla="*/ 50140 h 571500"/>
                <a:gd name="connsiteX7" fmla="*/ 441179 w 571500"/>
                <a:gd name="connsiteY7" fmla="*/ 63608 h 571500"/>
                <a:gd name="connsiteX8" fmla="*/ 468125 w 571500"/>
                <a:gd name="connsiteY8" fmla="*/ 90554 h 571500"/>
                <a:gd name="connsiteX9" fmla="*/ 440750 w 571500"/>
                <a:gd name="connsiteY9" fmla="*/ 117929 h 571500"/>
                <a:gd name="connsiteX10" fmla="*/ 295275 w 571500"/>
                <a:gd name="connsiteY10" fmla="*/ 57388 h 571500"/>
                <a:gd name="connsiteX11" fmla="*/ 295275 w 571500"/>
                <a:gd name="connsiteY11" fmla="*/ 19050 h 571500"/>
                <a:gd name="connsiteX12" fmla="*/ 333375 w 571500"/>
                <a:gd name="connsiteY12" fmla="*/ 19050 h 571500"/>
                <a:gd name="connsiteX13" fmla="*/ 333375 w 571500"/>
                <a:gd name="connsiteY13" fmla="*/ 0 h 571500"/>
                <a:gd name="connsiteX14" fmla="*/ 238125 w 571500"/>
                <a:gd name="connsiteY14" fmla="*/ 0 h 571500"/>
                <a:gd name="connsiteX15" fmla="*/ 238125 w 571500"/>
                <a:gd name="connsiteY15" fmla="*/ 19050 h 571500"/>
                <a:gd name="connsiteX16" fmla="*/ 276225 w 571500"/>
                <a:gd name="connsiteY16" fmla="*/ 19050 h 571500"/>
                <a:gd name="connsiteX17" fmla="*/ 276225 w 571500"/>
                <a:gd name="connsiteY17" fmla="*/ 57388 h 571500"/>
                <a:gd name="connsiteX18" fmla="*/ 131045 w 571500"/>
                <a:gd name="connsiteY18" fmla="*/ 117634 h 571500"/>
                <a:gd name="connsiteX19" fmla="*/ 103956 w 571500"/>
                <a:gd name="connsiteY19" fmla="*/ 90545 h 571500"/>
                <a:gd name="connsiteX20" fmla="*/ 130902 w 571500"/>
                <a:gd name="connsiteY20" fmla="*/ 63598 h 571500"/>
                <a:gd name="connsiteX21" fmla="*/ 117434 w 571500"/>
                <a:gd name="connsiteY21" fmla="*/ 50130 h 571500"/>
                <a:gd name="connsiteX22" fmla="*/ 50082 w 571500"/>
                <a:gd name="connsiteY22" fmla="*/ 117481 h 571500"/>
                <a:gd name="connsiteX23" fmla="*/ 63551 w 571500"/>
                <a:gd name="connsiteY23" fmla="*/ 130950 h 571500"/>
                <a:gd name="connsiteX24" fmla="*/ 90497 w 571500"/>
                <a:gd name="connsiteY24" fmla="*/ 104003 h 571500"/>
                <a:gd name="connsiteX25" fmla="*/ 117596 w 571500"/>
                <a:gd name="connsiteY25" fmla="*/ 131102 h 571500"/>
                <a:gd name="connsiteX26" fmla="*/ 57388 w 571500"/>
                <a:gd name="connsiteY26" fmla="*/ 276225 h 571500"/>
                <a:gd name="connsiteX27" fmla="*/ 19050 w 571500"/>
                <a:gd name="connsiteY27" fmla="*/ 276225 h 571500"/>
                <a:gd name="connsiteX28" fmla="*/ 19050 w 571500"/>
                <a:gd name="connsiteY28" fmla="*/ 238125 h 571500"/>
                <a:gd name="connsiteX29" fmla="*/ 0 w 571500"/>
                <a:gd name="connsiteY29" fmla="*/ 238125 h 571500"/>
                <a:gd name="connsiteX30" fmla="*/ 0 w 571500"/>
                <a:gd name="connsiteY30" fmla="*/ 333375 h 571500"/>
                <a:gd name="connsiteX31" fmla="*/ 19050 w 571500"/>
                <a:gd name="connsiteY31" fmla="*/ 333375 h 571500"/>
                <a:gd name="connsiteX32" fmla="*/ 19050 w 571500"/>
                <a:gd name="connsiteY32" fmla="*/ 295275 h 571500"/>
                <a:gd name="connsiteX33" fmla="*/ 57388 w 571500"/>
                <a:gd name="connsiteY33" fmla="*/ 295275 h 571500"/>
                <a:gd name="connsiteX34" fmla="*/ 117681 w 571500"/>
                <a:gd name="connsiteY34" fmla="*/ 440512 h 571500"/>
                <a:gd name="connsiteX35" fmla="*/ 90468 w 571500"/>
                <a:gd name="connsiteY35" fmla="*/ 467725 h 571500"/>
                <a:gd name="connsiteX36" fmla="*/ 63532 w 571500"/>
                <a:gd name="connsiteY36" fmla="*/ 440779 h 571500"/>
                <a:gd name="connsiteX37" fmla="*/ 50063 w 571500"/>
                <a:gd name="connsiteY37" fmla="*/ 454247 h 571500"/>
                <a:gd name="connsiteX38" fmla="*/ 117415 w 571500"/>
                <a:gd name="connsiteY38" fmla="*/ 521599 h 571500"/>
                <a:gd name="connsiteX39" fmla="*/ 130883 w 571500"/>
                <a:gd name="connsiteY39" fmla="*/ 508130 h 571500"/>
                <a:gd name="connsiteX40" fmla="*/ 103937 w 571500"/>
                <a:gd name="connsiteY40" fmla="*/ 481184 h 571500"/>
                <a:gd name="connsiteX41" fmla="*/ 131150 w 571500"/>
                <a:gd name="connsiteY41" fmla="*/ 453971 h 571500"/>
                <a:gd name="connsiteX42" fmla="*/ 276215 w 571500"/>
                <a:gd name="connsiteY42" fmla="*/ 514102 h 571500"/>
                <a:gd name="connsiteX43" fmla="*/ 276215 w 571500"/>
                <a:gd name="connsiteY43" fmla="*/ 552450 h 571500"/>
                <a:gd name="connsiteX44" fmla="*/ 238115 w 571500"/>
                <a:gd name="connsiteY44" fmla="*/ 552450 h 571500"/>
                <a:gd name="connsiteX45" fmla="*/ 238115 w 571500"/>
                <a:gd name="connsiteY45" fmla="*/ 571500 h 571500"/>
                <a:gd name="connsiteX46" fmla="*/ 333365 w 571500"/>
                <a:gd name="connsiteY46" fmla="*/ 571500 h 571500"/>
                <a:gd name="connsiteX47" fmla="*/ 333365 w 571500"/>
                <a:gd name="connsiteY47" fmla="*/ 552450 h 571500"/>
                <a:gd name="connsiteX48" fmla="*/ 295265 w 571500"/>
                <a:gd name="connsiteY48" fmla="*/ 552450 h 571500"/>
                <a:gd name="connsiteX49" fmla="*/ 295265 w 571500"/>
                <a:gd name="connsiteY49" fmla="*/ 514112 h 571500"/>
                <a:gd name="connsiteX50" fmla="*/ 440379 w 571500"/>
                <a:gd name="connsiteY50" fmla="*/ 453933 h 571500"/>
                <a:gd name="connsiteX51" fmla="*/ 467639 w 571500"/>
                <a:gd name="connsiteY51" fmla="*/ 481194 h 571500"/>
                <a:gd name="connsiteX52" fmla="*/ 440693 w 571500"/>
                <a:gd name="connsiteY52" fmla="*/ 508140 h 571500"/>
                <a:gd name="connsiteX53" fmla="*/ 454162 w 571500"/>
                <a:gd name="connsiteY53" fmla="*/ 521608 h 571500"/>
                <a:gd name="connsiteX54" fmla="*/ 521513 w 571500"/>
                <a:gd name="connsiteY54" fmla="*/ 454257 h 571500"/>
                <a:gd name="connsiteX55" fmla="*/ 508044 w 571500"/>
                <a:gd name="connsiteY55" fmla="*/ 440788 h 571500"/>
                <a:gd name="connsiteX56" fmla="*/ 481098 w 571500"/>
                <a:gd name="connsiteY56" fmla="*/ 467735 h 571500"/>
                <a:gd name="connsiteX57" fmla="*/ 453838 w 571500"/>
                <a:gd name="connsiteY57" fmla="*/ 440474 h 571500"/>
                <a:gd name="connsiteX58" fmla="*/ 514083 w 571500"/>
                <a:gd name="connsiteY58" fmla="*/ 295627 h 571500"/>
                <a:gd name="connsiteX59" fmla="*/ 552764 w 571500"/>
                <a:gd name="connsiteY59" fmla="*/ 295627 h 571500"/>
                <a:gd name="connsiteX60" fmla="*/ 552764 w 571500"/>
                <a:gd name="connsiteY60" fmla="*/ 333727 h 571500"/>
                <a:gd name="connsiteX61" fmla="*/ 571814 w 571500"/>
                <a:gd name="connsiteY61" fmla="*/ 333727 h 571500"/>
                <a:gd name="connsiteX62" fmla="*/ 571814 w 571500"/>
                <a:gd name="connsiteY62" fmla="*/ 238477 h 571500"/>
                <a:gd name="connsiteX63" fmla="*/ 552764 w 571500"/>
                <a:gd name="connsiteY63" fmla="*/ 238477 h 571500"/>
                <a:gd name="connsiteX64" fmla="*/ 552764 w 571500"/>
                <a:gd name="connsiteY64" fmla="*/ 276558 h 571500"/>
                <a:gd name="connsiteX65" fmla="*/ 285750 w 571500"/>
                <a:gd name="connsiteY65" fmla="*/ 495300 h 571500"/>
                <a:gd name="connsiteX66" fmla="*/ 76200 w 571500"/>
                <a:gd name="connsiteY66" fmla="*/ 285750 h 571500"/>
                <a:gd name="connsiteX67" fmla="*/ 285750 w 571500"/>
                <a:gd name="connsiteY67" fmla="*/ 76200 h 571500"/>
                <a:gd name="connsiteX68" fmla="*/ 495300 w 571500"/>
                <a:gd name="connsiteY68" fmla="*/ 285750 h 571500"/>
                <a:gd name="connsiteX69" fmla="*/ 285750 w 571500"/>
                <a:gd name="connsiteY69" fmla="*/ 4953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71500" h="571500">
                  <a:moveTo>
                    <a:pt x="552783" y="276558"/>
                  </a:moveTo>
                  <a:lnTo>
                    <a:pt x="514112" y="276558"/>
                  </a:lnTo>
                  <a:cubicBezTo>
                    <a:pt x="511893" y="220732"/>
                    <a:pt x="489585" y="169993"/>
                    <a:pt x="454200" y="131397"/>
                  </a:cubicBezTo>
                  <a:lnTo>
                    <a:pt x="481584" y="104013"/>
                  </a:lnTo>
                  <a:lnTo>
                    <a:pt x="508530" y="130959"/>
                  </a:lnTo>
                  <a:lnTo>
                    <a:pt x="521999" y="117491"/>
                  </a:lnTo>
                  <a:lnTo>
                    <a:pt x="454647" y="50140"/>
                  </a:lnTo>
                  <a:lnTo>
                    <a:pt x="441179" y="63608"/>
                  </a:lnTo>
                  <a:lnTo>
                    <a:pt x="468125" y="90554"/>
                  </a:lnTo>
                  <a:lnTo>
                    <a:pt x="440750" y="117929"/>
                  </a:lnTo>
                  <a:cubicBezTo>
                    <a:pt x="402155" y="82248"/>
                    <a:pt x="351292" y="59703"/>
                    <a:pt x="295275" y="57388"/>
                  </a:cubicBezTo>
                  <a:lnTo>
                    <a:pt x="295275" y="19050"/>
                  </a:lnTo>
                  <a:lnTo>
                    <a:pt x="333375" y="19050"/>
                  </a:lnTo>
                  <a:lnTo>
                    <a:pt x="333375" y="0"/>
                  </a:lnTo>
                  <a:lnTo>
                    <a:pt x="238125" y="0"/>
                  </a:lnTo>
                  <a:lnTo>
                    <a:pt x="238125" y="19050"/>
                  </a:lnTo>
                  <a:lnTo>
                    <a:pt x="276225" y="19050"/>
                  </a:lnTo>
                  <a:lnTo>
                    <a:pt x="276225" y="57388"/>
                  </a:lnTo>
                  <a:cubicBezTo>
                    <a:pt x="220351" y="59693"/>
                    <a:pt x="169602" y="82125"/>
                    <a:pt x="131045" y="117634"/>
                  </a:cubicBezTo>
                  <a:lnTo>
                    <a:pt x="103956" y="90545"/>
                  </a:lnTo>
                  <a:lnTo>
                    <a:pt x="130902" y="63598"/>
                  </a:lnTo>
                  <a:lnTo>
                    <a:pt x="117434" y="50130"/>
                  </a:lnTo>
                  <a:lnTo>
                    <a:pt x="50082" y="117481"/>
                  </a:lnTo>
                  <a:lnTo>
                    <a:pt x="63551" y="130950"/>
                  </a:lnTo>
                  <a:lnTo>
                    <a:pt x="90497" y="104003"/>
                  </a:lnTo>
                  <a:lnTo>
                    <a:pt x="117596" y="131102"/>
                  </a:lnTo>
                  <a:cubicBezTo>
                    <a:pt x="82096" y="169659"/>
                    <a:pt x="59693" y="220389"/>
                    <a:pt x="57388" y="276225"/>
                  </a:cubicBezTo>
                  <a:lnTo>
                    <a:pt x="19050" y="276225"/>
                  </a:lnTo>
                  <a:lnTo>
                    <a:pt x="19050" y="238125"/>
                  </a:lnTo>
                  <a:lnTo>
                    <a:pt x="0" y="238125"/>
                  </a:lnTo>
                  <a:lnTo>
                    <a:pt x="0" y="333375"/>
                  </a:lnTo>
                  <a:lnTo>
                    <a:pt x="19050" y="333375"/>
                  </a:lnTo>
                  <a:lnTo>
                    <a:pt x="19050" y="295275"/>
                  </a:lnTo>
                  <a:lnTo>
                    <a:pt x="57388" y="295275"/>
                  </a:lnTo>
                  <a:cubicBezTo>
                    <a:pt x="59693" y="351177"/>
                    <a:pt x="82144" y="401946"/>
                    <a:pt x="117681" y="440512"/>
                  </a:cubicBezTo>
                  <a:lnTo>
                    <a:pt x="90468" y="467725"/>
                  </a:lnTo>
                  <a:lnTo>
                    <a:pt x="63532" y="440779"/>
                  </a:lnTo>
                  <a:lnTo>
                    <a:pt x="50063" y="454247"/>
                  </a:lnTo>
                  <a:lnTo>
                    <a:pt x="117415" y="521599"/>
                  </a:lnTo>
                  <a:lnTo>
                    <a:pt x="130883" y="508130"/>
                  </a:lnTo>
                  <a:lnTo>
                    <a:pt x="103937" y="481184"/>
                  </a:lnTo>
                  <a:lnTo>
                    <a:pt x="131150" y="453971"/>
                  </a:lnTo>
                  <a:cubicBezTo>
                    <a:pt x="169697" y="489423"/>
                    <a:pt x="220399" y="511807"/>
                    <a:pt x="276215" y="514102"/>
                  </a:cubicBezTo>
                  <a:lnTo>
                    <a:pt x="276215" y="552450"/>
                  </a:lnTo>
                  <a:lnTo>
                    <a:pt x="238115" y="552450"/>
                  </a:lnTo>
                  <a:lnTo>
                    <a:pt x="238115" y="571500"/>
                  </a:lnTo>
                  <a:lnTo>
                    <a:pt x="333365" y="571500"/>
                  </a:lnTo>
                  <a:lnTo>
                    <a:pt x="333365" y="552450"/>
                  </a:lnTo>
                  <a:lnTo>
                    <a:pt x="295265" y="552450"/>
                  </a:lnTo>
                  <a:lnTo>
                    <a:pt x="295265" y="514112"/>
                  </a:lnTo>
                  <a:cubicBezTo>
                    <a:pt x="351101" y="511807"/>
                    <a:pt x="401831" y="489404"/>
                    <a:pt x="440379" y="453933"/>
                  </a:cubicBezTo>
                  <a:lnTo>
                    <a:pt x="467639" y="481194"/>
                  </a:lnTo>
                  <a:lnTo>
                    <a:pt x="440693" y="508140"/>
                  </a:lnTo>
                  <a:lnTo>
                    <a:pt x="454162" y="521608"/>
                  </a:lnTo>
                  <a:lnTo>
                    <a:pt x="521513" y="454257"/>
                  </a:lnTo>
                  <a:lnTo>
                    <a:pt x="508044" y="440788"/>
                  </a:lnTo>
                  <a:lnTo>
                    <a:pt x="481098" y="467735"/>
                  </a:lnTo>
                  <a:lnTo>
                    <a:pt x="453838" y="440474"/>
                  </a:lnTo>
                  <a:cubicBezTo>
                    <a:pt x="489280" y="401993"/>
                    <a:pt x="511702" y="351368"/>
                    <a:pt x="514083" y="295627"/>
                  </a:cubicBezTo>
                  <a:lnTo>
                    <a:pt x="552764" y="295627"/>
                  </a:lnTo>
                  <a:lnTo>
                    <a:pt x="552764" y="333727"/>
                  </a:lnTo>
                  <a:lnTo>
                    <a:pt x="571814" y="333727"/>
                  </a:lnTo>
                  <a:lnTo>
                    <a:pt x="571814" y="238477"/>
                  </a:lnTo>
                  <a:lnTo>
                    <a:pt x="552764" y="238477"/>
                  </a:lnTo>
                  <a:lnTo>
                    <a:pt x="552764" y="276558"/>
                  </a:lnTo>
                  <a:close/>
                  <a:moveTo>
                    <a:pt x="285750" y="495300"/>
                  </a:moveTo>
                  <a:cubicBezTo>
                    <a:pt x="170202" y="495300"/>
                    <a:pt x="76200" y="401298"/>
                    <a:pt x="76200" y="285750"/>
                  </a:cubicBezTo>
                  <a:cubicBezTo>
                    <a:pt x="76200" y="170202"/>
                    <a:pt x="170202" y="76200"/>
                    <a:pt x="285750" y="76200"/>
                  </a:cubicBezTo>
                  <a:cubicBezTo>
                    <a:pt x="401298" y="76200"/>
                    <a:pt x="495300" y="170202"/>
                    <a:pt x="495300" y="285750"/>
                  </a:cubicBezTo>
                  <a:cubicBezTo>
                    <a:pt x="495300" y="401298"/>
                    <a:pt x="401298" y="495300"/>
                    <a:pt x="285750" y="4953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6" name="Freeform: Shape 3445">
              <a:extLst>
                <a:ext uri="{FF2B5EF4-FFF2-40B4-BE49-F238E27FC236}">
                  <a16:creationId xmlns:a16="http://schemas.microsoft.com/office/drawing/2014/main" id="{52056EEB-C43A-4609-B461-D93E5EF54C50}"/>
                </a:ext>
              </a:extLst>
            </p:cNvPr>
            <p:cNvSpPr/>
            <p:nvPr/>
          </p:nvSpPr>
          <p:spPr>
            <a:xfrm>
              <a:off x="4992687" y="2787650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76200 h 95250"/>
                <a:gd name="connsiteX6" fmla="*/ 19050 w 95250"/>
                <a:gd name="connsiteY6" fmla="*/ 47625 h 95250"/>
                <a:gd name="connsiteX7" fmla="*/ 47625 w 95250"/>
                <a:gd name="connsiteY7" fmla="*/ 19050 h 95250"/>
                <a:gd name="connsiteX8" fmla="*/ 76200 w 95250"/>
                <a:gd name="connsiteY8" fmla="*/ 47625 h 95250"/>
                <a:gd name="connsiteX9" fmla="*/ 47625 w 95250"/>
                <a:gd name="connsiteY9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1365" y="0"/>
                    <a:pt x="0" y="21365"/>
                    <a:pt x="0" y="47625"/>
                  </a:cubicBezTo>
                  <a:cubicBezTo>
                    <a:pt x="0" y="73885"/>
                    <a:pt x="21365" y="95250"/>
                    <a:pt x="47625" y="95250"/>
                  </a:cubicBezTo>
                  <a:cubicBezTo>
                    <a:pt x="73885" y="95250"/>
                    <a:pt x="95250" y="73885"/>
                    <a:pt x="95250" y="47625"/>
                  </a:cubicBezTo>
                  <a:cubicBezTo>
                    <a:pt x="95250" y="21365"/>
                    <a:pt x="73885" y="0"/>
                    <a:pt x="47625" y="0"/>
                  </a:cubicBezTo>
                  <a:close/>
                  <a:moveTo>
                    <a:pt x="47625" y="76200"/>
                  </a:moveTo>
                  <a:cubicBezTo>
                    <a:pt x="31871" y="76200"/>
                    <a:pt x="19050" y="63379"/>
                    <a:pt x="19050" y="47625"/>
                  </a:cubicBezTo>
                  <a:cubicBezTo>
                    <a:pt x="19050" y="31871"/>
                    <a:pt x="31871" y="19050"/>
                    <a:pt x="47625" y="19050"/>
                  </a:cubicBezTo>
                  <a:cubicBezTo>
                    <a:pt x="63379" y="19050"/>
                    <a:pt x="76200" y="31871"/>
                    <a:pt x="76200" y="47625"/>
                  </a:cubicBezTo>
                  <a:cubicBezTo>
                    <a:pt x="76200" y="63379"/>
                    <a:pt x="63379" y="76200"/>
                    <a:pt x="47625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7" name="Freeform: Shape 3446">
              <a:extLst>
                <a:ext uri="{FF2B5EF4-FFF2-40B4-BE49-F238E27FC236}">
                  <a16:creationId xmlns:a16="http://schemas.microsoft.com/office/drawing/2014/main" id="{F3A5A4CA-22BB-47CC-8F15-6F26CD7EA5FF}"/>
                </a:ext>
              </a:extLst>
            </p:cNvPr>
            <p:cNvSpPr/>
            <p:nvPr/>
          </p:nvSpPr>
          <p:spPr>
            <a:xfrm>
              <a:off x="4992687" y="2644775"/>
              <a:ext cx="95250" cy="85725"/>
            </a:xfrm>
            <a:custGeom>
              <a:avLst/>
              <a:gdLst>
                <a:gd name="connsiteX0" fmla="*/ 47625 w 95250"/>
                <a:gd name="connsiteY0" fmla="*/ 0 h 85725"/>
                <a:gd name="connsiteX1" fmla="*/ 0 w 95250"/>
                <a:gd name="connsiteY1" fmla="*/ 33338 h 85725"/>
                <a:gd name="connsiteX2" fmla="*/ 38100 w 95250"/>
                <a:gd name="connsiteY2" fmla="*/ 66018 h 85725"/>
                <a:gd name="connsiteX3" fmla="*/ 38100 w 95250"/>
                <a:gd name="connsiteY3" fmla="*/ 85725 h 85725"/>
                <a:gd name="connsiteX4" fmla="*/ 57150 w 95250"/>
                <a:gd name="connsiteY4" fmla="*/ 85725 h 85725"/>
                <a:gd name="connsiteX5" fmla="*/ 57150 w 95250"/>
                <a:gd name="connsiteY5" fmla="*/ 66018 h 85725"/>
                <a:gd name="connsiteX6" fmla="*/ 95250 w 95250"/>
                <a:gd name="connsiteY6" fmla="*/ 33338 h 85725"/>
                <a:gd name="connsiteX7" fmla="*/ 47625 w 95250"/>
                <a:gd name="connsiteY7" fmla="*/ 0 h 85725"/>
                <a:gd name="connsiteX8" fmla="*/ 47625 w 95250"/>
                <a:gd name="connsiteY8" fmla="*/ 47625 h 85725"/>
                <a:gd name="connsiteX9" fmla="*/ 19050 w 95250"/>
                <a:gd name="connsiteY9" fmla="*/ 33338 h 85725"/>
                <a:gd name="connsiteX10" fmla="*/ 47625 w 95250"/>
                <a:gd name="connsiteY10" fmla="*/ 19050 h 85725"/>
                <a:gd name="connsiteX11" fmla="*/ 76200 w 95250"/>
                <a:gd name="connsiteY11" fmla="*/ 33338 h 85725"/>
                <a:gd name="connsiteX12" fmla="*/ 47625 w 95250"/>
                <a:gd name="connsiteY12" fmla="*/ 476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85725">
                  <a:moveTo>
                    <a:pt x="47625" y="0"/>
                  </a:moveTo>
                  <a:cubicBezTo>
                    <a:pt x="20917" y="0"/>
                    <a:pt x="0" y="14649"/>
                    <a:pt x="0" y="33338"/>
                  </a:cubicBezTo>
                  <a:cubicBezTo>
                    <a:pt x="0" y="49740"/>
                    <a:pt x="16107" y="63008"/>
                    <a:pt x="38100" y="66018"/>
                  </a:cubicBezTo>
                  <a:lnTo>
                    <a:pt x="38100" y="85725"/>
                  </a:lnTo>
                  <a:lnTo>
                    <a:pt x="57150" y="85725"/>
                  </a:lnTo>
                  <a:lnTo>
                    <a:pt x="57150" y="66018"/>
                  </a:lnTo>
                  <a:cubicBezTo>
                    <a:pt x="79143" y="63008"/>
                    <a:pt x="95250" y="49730"/>
                    <a:pt x="95250" y="33338"/>
                  </a:cubicBezTo>
                  <a:cubicBezTo>
                    <a:pt x="95250" y="14649"/>
                    <a:pt x="74333" y="0"/>
                    <a:pt x="47625" y="0"/>
                  </a:cubicBezTo>
                  <a:close/>
                  <a:moveTo>
                    <a:pt x="47625" y="47625"/>
                  </a:moveTo>
                  <a:cubicBezTo>
                    <a:pt x="31271" y="47625"/>
                    <a:pt x="19050" y="40081"/>
                    <a:pt x="19050" y="33338"/>
                  </a:cubicBezTo>
                  <a:cubicBezTo>
                    <a:pt x="19050" y="26594"/>
                    <a:pt x="31271" y="19050"/>
                    <a:pt x="47625" y="19050"/>
                  </a:cubicBezTo>
                  <a:cubicBezTo>
                    <a:pt x="63979" y="19050"/>
                    <a:pt x="76200" y="26594"/>
                    <a:pt x="76200" y="33338"/>
                  </a:cubicBezTo>
                  <a:cubicBezTo>
                    <a:pt x="76200" y="40081"/>
                    <a:pt x="63979" y="47625"/>
                    <a:pt x="47625" y="476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8" name="Freeform: Shape 3447">
              <a:extLst>
                <a:ext uri="{FF2B5EF4-FFF2-40B4-BE49-F238E27FC236}">
                  <a16:creationId xmlns:a16="http://schemas.microsoft.com/office/drawing/2014/main" id="{1D0D4BA3-D58E-4850-8479-10DF4EC2AF53}"/>
                </a:ext>
              </a:extLst>
            </p:cNvPr>
            <p:cNvSpPr/>
            <p:nvPr/>
          </p:nvSpPr>
          <p:spPr>
            <a:xfrm>
              <a:off x="4992687" y="2940050"/>
              <a:ext cx="95250" cy="85725"/>
            </a:xfrm>
            <a:custGeom>
              <a:avLst/>
              <a:gdLst>
                <a:gd name="connsiteX0" fmla="*/ 57150 w 95250"/>
                <a:gd name="connsiteY0" fmla="*/ 19707 h 85725"/>
                <a:gd name="connsiteX1" fmla="*/ 57150 w 95250"/>
                <a:gd name="connsiteY1" fmla="*/ 0 h 85725"/>
                <a:gd name="connsiteX2" fmla="*/ 38100 w 95250"/>
                <a:gd name="connsiteY2" fmla="*/ 0 h 85725"/>
                <a:gd name="connsiteX3" fmla="*/ 38100 w 95250"/>
                <a:gd name="connsiteY3" fmla="*/ 19707 h 85725"/>
                <a:gd name="connsiteX4" fmla="*/ 0 w 95250"/>
                <a:gd name="connsiteY4" fmla="*/ 52388 h 85725"/>
                <a:gd name="connsiteX5" fmla="*/ 47625 w 95250"/>
                <a:gd name="connsiteY5" fmla="*/ 85725 h 85725"/>
                <a:gd name="connsiteX6" fmla="*/ 95250 w 95250"/>
                <a:gd name="connsiteY6" fmla="*/ 52388 h 85725"/>
                <a:gd name="connsiteX7" fmla="*/ 57150 w 95250"/>
                <a:gd name="connsiteY7" fmla="*/ 19707 h 85725"/>
                <a:gd name="connsiteX8" fmla="*/ 47625 w 95250"/>
                <a:gd name="connsiteY8" fmla="*/ 66675 h 85725"/>
                <a:gd name="connsiteX9" fmla="*/ 19050 w 95250"/>
                <a:gd name="connsiteY9" fmla="*/ 52388 h 85725"/>
                <a:gd name="connsiteX10" fmla="*/ 47625 w 95250"/>
                <a:gd name="connsiteY10" fmla="*/ 38100 h 85725"/>
                <a:gd name="connsiteX11" fmla="*/ 76200 w 95250"/>
                <a:gd name="connsiteY11" fmla="*/ 52388 h 85725"/>
                <a:gd name="connsiteX12" fmla="*/ 47625 w 95250"/>
                <a:gd name="connsiteY12" fmla="*/ 666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85725">
                  <a:moveTo>
                    <a:pt x="57150" y="19707"/>
                  </a:moveTo>
                  <a:lnTo>
                    <a:pt x="57150" y="0"/>
                  </a:lnTo>
                  <a:lnTo>
                    <a:pt x="38100" y="0"/>
                  </a:lnTo>
                  <a:lnTo>
                    <a:pt x="38100" y="19707"/>
                  </a:lnTo>
                  <a:cubicBezTo>
                    <a:pt x="16107" y="22717"/>
                    <a:pt x="0" y="35995"/>
                    <a:pt x="0" y="52388"/>
                  </a:cubicBezTo>
                  <a:cubicBezTo>
                    <a:pt x="0" y="71076"/>
                    <a:pt x="20917" y="85725"/>
                    <a:pt x="47625" y="85725"/>
                  </a:cubicBezTo>
                  <a:cubicBezTo>
                    <a:pt x="74333" y="85725"/>
                    <a:pt x="95250" y="71076"/>
                    <a:pt x="95250" y="52388"/>
                  </a:cubicBezTo>
                  <a:cubicBezTo>
                    <a:pt x="95250" y="35985"/>
                    <a:pt x="79143" y="22717"/>
                    <a:pt x="57150" y="19707"/>
                  </a:cubicBezTo>
                  <a:close/>
                  <a:moveTo>
                    <a:pt x="47625" y="66675"/>
                  </a:moveTo>
                  <a:cubicBezTo>
                    <a:pt x="31271" y="66675"/>
                    <a:pt x="19050" y="59131"/>
                    <a:pt x="19050" y="52388"/>
                  </a:cubicBezTo>
                  <a:cubicBezTo>
                    <a:pt x="19050" y="45644"/>
                    <a:pt x="31271" y="38100"/>
                    <a:pt x="47625" y="38100"/>
                  </a:cubicBezTo>
                  <a:cubicBezTo>
                    <a:pt x="63979" y="38100"/>
                    <a:pt x="76200" y="45644"/>
                    <a:pt x="76200" y="52388"/>
                  </a:cubicBezTo>
                  <a:cubicBezTo>
                    <a:pt x="76200" y="59131"/>
                    <a:pt x="63979" y="66675"/>
                    <a:pt x="47625" y="666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49" name="Freeform: Shape 3448">
              <a:extLst>
                <a:ext uri="{FF2B5EF4-FFF2-40B4-BE49-F238E27FC236}">
                  <a16:creationId xmlns:a16="http://schemas.microsoft.com/office/drawing/2014/main" id="{8F9410F7-EEAC-4CBB-9D10-C77AAAE83A7C}"/>
                </a:ext>
              </a:extLst>
            </p:cNvPr>
            <p:cNvSpPr/>
            <p:nvPr/>
          </p:nvSpPr>
          <p:spPr>
            <a:xfrm>
              <a:off x="4849812" y="2787650"/>
              <a:ext cx="85725" cy="95250"/>
            </a:xfrm>
            <a:custGeom>
              <a:avLst/>
              <a:gdLst>
                <a:gd name="connsiteX0" fmla="*/ 66018 w 85725"/>
                <a:gd name="connsiteY0" fmla="*/ 57150 h 95250"/>
                <a:gd name="connsiteX1" fmla="*/ 85725 w 85725"/>
                <a:gd name="connsiteY1" fmla="*/ 57150 h 95250"/>
                <a:gd name="connsiteX2" fmla="*/ 85725 w 85725"/>
                <a:gd name="connsiteY2" fmla="*/ 38100 h 95250"/>
                <a:gd name="connsiteX3" fmla="*/ 66018 w 85725"/>
                <a:gd name="connsiteY3" fmla="*/ 38100 h 95250"/>
                <a:gd name="connsiteX4" fmla="*/ 33338 w 85725"/>
                <a:gd name="connsiteY4" fmla="*/ 0 h 95250"/>
                <a:gd name="connsiteX5" fmla="*/ 0 w 85725"/>
                <a:gd name="connsiteY5" fmla="*/ 47625 h 95250"/>
                <a:gd name="connsiteX6" fmla="*/ 33338 w 85725"/>
                <a:gd name="connsiteY6" fmla="*/ 95250 h 95250"/>
                <a:gd name="connsiteX7" fmla="*/ 66018 w 85725"/>
                <a:gd name="connsiteY7" fmla="*/ 57150 h 95250"/>
                <a:gd name="connsiteX8" fmla="*/ 33338 w 85725"/>
                <a:gd name="connsiteY8" fmla="*/ 76200 h 95250"/>
                <a:gd name="connsiteX9" fmla="*/ 19050 w 85725"/>
                <a:gd name="connsiteY9" fmla="*/ 47625 h 95250"/>
                <a:gd name="connsiteX10" fmla="*/ 33338 w 85725"/>
                <a:gd name="connsiteY10" fmla="*/ 19050 h 95250"/>
                <a:gd name="connsiteX11" fmla="*/ 47625 w 85725"/>
                <a:gd name="connsiteY11" fmla="*/ 47625 h 95250"/>
                <a:gd name="connsiteX12" fmla="*/ 33338 w 85725"/>
                <a:gd name="connsiteY12" fmla="*/ 762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725" h="95250">
                  <a:moveTo>
                    <a:pt x="66018" y="57150"/>
                  </a:moveTo>
                  <a:lnTo>
                    <a:pt x="85725" y="57150"/>
                  </a:lnTo>
                  <a:lnTo>
                    <a:pt x="85725" y="38100"/>
                  </a:lnTo>
                  <a:lnTo>
                    <a:pt x="66018" y="38100"/>
                  </a:lnTo>
                  <a:cubicBezTo>
                    <a:pt x="63008" y="16107"/>
                    <a:pt x="49730" y="0"/>
                    <a:pt x="33338" y="0"/>
                  </a:cubicBezTo>
                  <a:cubicBezTo>
                    <a:pt x="14649" y="0"/>
                    <a:pt x="0" y="20917"/>
                    <a:pt x="0" y="47625"/>
                  </a:cubicBezTo>
                  <a:cubicBezTo>
                    <a:pt x="0" y="74333"/>
                    <a:pt x="14649" y="95250"/>
                    <a:pt x="33338" y="95250"/>
                  </a:cubicBezTo>
                  <a:cubicBezTo>
                    <a:pt x="49740" y="95250"/>
                    <a:pt x="63008" y="79143"/>
                    <a:pt x="66018" y="57150"/>
                  </a:cubicBezTo>
                  <a:close/>
                  <a:moveTo>
                    <a:pt x="33338" y="76200"/>
                  </a:moveTo>
                  <a:cubicBezTo>
                    <a:pt x="26594" y="76200"/>
                    <a:pt x="19050" y="63979"/>
                    <a:pt x="19050" y="47625"/>
                  </a:cubicBezTo>
                  <a:cubicBezTo>
                    <a:pt x="19050" y="31271"/>
                    <a:pt x="26594" y="19050"/>
                    <a:pt x="33338" y="19050"/>
                  </a:cubicBezTo>
                  <a:cubicBezTo>
                    <a:pt x="40081" y="19050"/>
                    <a:pt x="47625" y="31271"/>
                    <a:pt x="47625" y="47625"/>
                  </a:cubicBezTo>
                  <a:cubicBezTo>
                    <a:pt x="47625" y="63979"/>
                    <a:pt x="40081" y="76200"/>
                    <a:pt x="33338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0" name="Freeform: Shape 3449">
              <a:extLst>
                <a:ext uri="{FF2B5EF4-FFF2-40B4-BE49-F238E27FC236}">
                  <a16:creationId xmlns:a16="http://schemas.microsoft.com/office/drawing/2014/main" id="{94EB056E-C22C-48A5-B9E5-D78C140D5111}"/>
                </a:ext>
              </a:extLst>
            </p:cNvPr>
            <p:cNvSpPr/>
            <p:nvPr/>
          </p:nvSpPr>
          <p:spPr>
            <a:xfrm>
              <a:off x="5145087" y="2787650"/>
              <a:ext cx="85725" cy="95250"/>
            </a:xfrm>
            <a:custGeom>
              <a:avLst/>
              <a:gdLst>
                <a:gd name="connsiteX0" fmla="*/ 19707 w 85725"/>
                <a:gd name="connsiteY0" fmla="*/ 38100 h 95250"/>
                <a:gd name="connsiteX1" fmla="*/ 0 w 85725"/>
                <a:gd name="connsiteY1" fmla="*/ 38100 h 95250"/>
                <a:gd name="connsiteX2" fmla="*/ 0 w 85725"/>
                <a:gd name="connsiteY2" fmla="*/ 57150 h 95250"/>
                <a:gd name="connsiteX3" fmla="*/ 19707 w 85725"/>
                <a:gd name="connsiteY3" fmla="*/ 57150 h 95250"/>
                <a:gd name="connsiteX4" fmla="*/ 52388 w 85725"/>
                <a:gd name="connsiteY4" fmla="*/ 95250 h 95250"/>
                <a:gd name="connsiteX5" fmla="*/ 85725 w 85725"/>
                <a:gd name="connsiteY5" fmla="*/ 47625 h 95250"/>
                <a:gd name="connsiteX6" fmla="*/ 52388 w 85725"/>
                <a:gd name="connsiteY6" fmla="*/ 0 h 95250"/>
                <a:gd name="connsiteX7" fmla="*/ 19707 w 85725"/>
                <a:gd name="connsiteY7" fmla="*/ 38100 h 95250"/>
                <a:gd name="connsiteX8" fmla="*/ 52388 w 85725"/>
                <a:gd name="connsiteY8" fmla="*/ 19050 h 95250"/>
                <a:gd name="connsiteX9" fmla="*/ 66675 w 85725"/>
                <a:gd name="connsiteY9" fmla="*/ 47625 h 95250"/>
                <a:gd name="connsiteX10" fmla="*/ 52388 w 85725"/>
                <a:gd name="connsiteY10" fmla="*/ 76200 h 95250"/>
                <a:gd name="connsiteX11" fmla="*/ 38100 w 85725"/>
                <a:gd name="connsiteY11" fmla="*/ 47625 h 95250"/>
                <a:gd name="connsiteX12" fmla="*/ 52388 w 85725"/>
                <a:gd name="connsiteY12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725" h="95250">
                  <a:moveTo>
                    <a:pt x="19707" y="38100"/>
                  </a:moveTo>
                  <a:lnTo>
                    <a:pt x="0" y="38100"/>
                  </a:lnTo>
                  <a:lnTo>
                    <a:pt x="0" y="57150"/>
                  </a:lnTo>
                  <a:lnTo>
                    <a:pt x="19707" y="57150"/>
                  </a:lnTo>
                  <a:cubicBezTo>
                    <a:pt x="22717" y="79143"/>
                    <a:pt x="35995" y="95250"/>
                    <a:pt x="52388" y="95250"/>
                  </a:cubicBezTo>
                  <a:cubicBezTo>
                    <a:pt x="71076" y="95250"/>
                    <a:pt x="85725" y="74333"/>
                    <a:pt x="85725" y="47625"/>
                  </a:cubicBezTo>
                  <a:cubicBezTo>
                    <a:pt x="85725" y="20917"/>
                    <a:pt x="71076" y="0"/>
                    <a:pt x="52388" y="0"/>
                  </a:cubicBezTo>
                  <a:cubicBezTo>
                    <a:pt x="35985" y="0"/>
                    <a:pt x="22717" y="16107"/>
                    <a:pt x="19707" y="38100"/>
                  </a:cubicBezTo>
                  <a:close/>
                  <a:moveTo>
                    <a:pt x="52388" y="19050"/>
                  </a:moveTo>
                  <a:cubicBezTo>
                    <a:pt x="59131" y="19050"/>
                    <a:pt x="66675" y="31271"/>
                    <a:pt x="66675" y="47625"/>
                  </a:cubicBezTo>
                  <a:cubicBezTo>
                    <a:pt x="66675" y="63979"/>
                    <a:pt x="59131" y="76200"/>
                    <a:pt x="52388" y="76200"/>
                  </a:cubicBezTo>
                  <a:cubicBezTo>
                    <a:pt x="45644" y="76200"/>
                    <a:pt x="38100" y="63979"/>
                    <a:pt x="38100" y="47625"/>
                  </a:cubicBezTo>
                  <a:cubicBezTo>
                    <a:pt x="38100" y="31271"/>
                    <a:pt x="45644" y="19050"/>
                    <a:pt x="52388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1" name="Freeform: Shape 3450">
              <a:extLst>
                <a:ext uri="{FF2B5EF4-FFF2-40B4-BE49-F238E27FC236}">
                  <a16:creationId xmlns:a16="http://schemas.microsoft.com/office/drawing/2014/main" id="{A33CE853-F59B-42BB-B4F8-6C1AB09E2EF1}"/>
                </a:ext>
              </a:extLst>
            </p:cNvPr>
            <p:cNvSpPr/>
            <p:nvPr/>
          </p:nvSpPr>
          <p:spPr>
            <a:xfrm>
              <a:off x="4887902" y="2682873"/>
              <a:ext cx="76200" cy="76200"/>
            </a:xfrm>
            <a:custGeom>
              <a:avLst/>
              <a:gdLst>
                <a:gd name="connsiteX0" fmla="*/ 81515 w 76200"/>
                <a:gd name="connsiteY0" fmla="*/ 36273 h 76200"/>
                <a:gd name="connsiteX1" fmla="*/ 74962 w 76200"/>
                <a:gd name="connsiteY1" fmla="*/ 7603 h 76200"/>
                <a:gd name="connsiteX2" fmla="*/ 74962 w 76200"/>
                <a:gd name="connsiteY2" fmla="*/ 7603 h 76200"/>
                <a:gd name="connsiteX3" fmla="*/ 74962 w 76200"/>
                <a:gd name="connsiteY3" fmla="*/ 7603 h 76200"/>
                <a:gd name="connsiteX4" fmla="*/ 46292 w 76200"/>
                <a:gd name="connsiteY4" fmla="*/ 1050 h 76200"/>
                <a:gd name="connsiteX5" fmla="*/ 17717 w 76200"/>
                <a:gd name="connsiteY5" fmla="*/ 17718 h 76200"/>
                <a:gd name="connsiteX6" fmla="*/ 1048 w 76200"/>
                <a:gd name="connsiteY6" fmla="*/ 46293 h 76200"/>
                <a:gd name="connsiteX7" fmla="*/ 7601 w 76200"/>
                <a:gd name="connsiteY7" fmla="*/ 74964 h 76200"/>
                <a:gd name="connsiteX8" fmla="*/ 27413 w 76200"/>
                <a:gd name="connsiteY8" fmla="*/ 82574 h 76200"/>
                <a:gd name="connsiteX9" fmla="*/ 36281 w 76200"/>
                <a:gd name="connsiteY9" fmla="*/ 81526 h 76200"/>
                <a:gd name="connsiteX10" fmla="*/ 57636 w 76200"/>
                <a:gd name="connsiteY10" fmla="*/ 71106 h 76200"/>
                <a:gd name="connsiteX11" fmla="*/ 71590 w 76200"/>
                <a:gd name="connsiteY11" fmla="*/ 85060 h 76200"/>
                <a:gd name="connsiteX12" fmla="*/ 85059 w 76200"/>
                <a:gd name="connsiteY12" fmla="*/ 71592 h 76200"/>
                <a:gd name="connsiteX13" fmla="*/ 71104 w 76200"/>
                <a:gd name="connsiteY13" fmla="*/ 57638 h 76200"/>
                <a:gd name="connsiteX14" fmla="*/ 81515 w 76200"/>
                <a:gd name="connsiteY14" fmla="*/ 36273 h 76200"/>
                <a:gd name="connsiteX15" fmla="*/ 31995 w 76200"/>
                <a:gd name="connsiteY15" fmla="*/ 62943 h 76200"/>
                <a:gd name="connsiteX16" fmla="*/ 21079 w 76200"/>
                <a:gd name="connsiteY16" fmla="*/ 61467 h 76200"/>
                <a:gd name="connsiteX17" fmla="*/ 19612 w 76200"/>
                <a:gd name="connsiteY17" fmla="*/ 50551 h 76200"/>
                <a:gd name="connsiteX18" fmla="*/ 31185 w 76200"/>
                <a:gd name="connsiteY18" fmla="*/ 31158 h 76200"/>
                <a:gd name="connsiteX19" fmla="*/ 50578 w 76200"/>
                <a:gd name="connsiteY19" fmla="*/ 19585 h 76200"/>
                <a:gd name="connsiteX20" fmla="*/ 55245 w 76200"/>
                <a:gd name="connsiteY20" fmla="*/ 19004 h 76200"/>
                <a:gd name="connsiteX21" fmla="*/ 61494 w 76200"/>
                <a:gd name="connsiteY21" fmla="*/ 21052 h 76200"/>
                <a:gd name="connsiteX22" fmla="*/ 61494 w 76200"/>
                <a:gd name="connsiteY22" fmla="*/ 21052 h 76200"/>
                <a:gd name="connsiteX23" fmla="*/ 62961 w 76200"/>
                <a:gd name="connsiteY23" fmla="*/ 31968 h 76200"/>
                <a:gd name="connsiteX24" fmla="*/ 51388 w 76200"/>
                <a:gd name="connsiteY24" fmla="*/ 51361 h 76200"/>
                <a:gd name="connsiteX25" fmla="*/ 31995 w 76200"/>
                <a:gd name="connsiteY25" fmla="*/ 6294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200" h="76200">
                  <a:moveTo>
                    <a:pt x="81515" y="36273"/>
                  </a:moveTo>
                  <a:cubicBezTo>
                    <a:pt x="84154" y="24853"/>
                    <a:pt x="81763" y="14404"/>
                    <a:pt x="74962" y="7603"/>
                  </a:cubicBezTo>
                  <a:cubicBezTo>
                    <a:pt x="74962" y="7603"/>
                    <a:pt x="74962" y="7603"/>
                    <a:pt x="74962" y="7603"/>
                  </a:cubicBezTo>
                  <a:cubicBezTo>
                    <a:pt x="74962" y="7603"/>
                    <a:pt x="74962" y="7603"/>
                    <a:pt x="74962" y="7603"/>
                  </a:cubicBezTo>
                  <a:cubicBezTo>
                    <a:pt x="68161" y="802"/>
                    <a:pt x="57712" y="-1589"/>
                    <a:pt x="46292" y="1050"/>
                  </a:cubicBezTo>
                  <a:cubicBezTo>
                    <a:pt x="36310" y="3355"/>
                    <a:pt x="26156" y="9270"/>
                    <a:pt x="17717" y="17718"/>
                  </a:cubicBezTo>
                  <a:cubicBezTo>
                    <a:pt x="9278" y="26167"/>
                    <a:pt x="3353" y="36311"/>
                    <a:pt x="1048" y="46293"/>
                  </a:cubicBezTo>
                  <a:cubicBezTo>
                    <a:pt x="-1590" y="57714"/>
                    <a:pt x="810" y="68163"/>
                    <a:pt x="7601" y="74964"/>
                  </a:cubicBezTo>
                  <a:cubicBezTo>
                    <a:pt x="12592" y="79955"/>
                    <a:pt x="19546" y="82574"/>
                    <a:pt x="27413" y="82574"/>
                  </a:cubicBezTo>
                  <a:cubicBezTo>
                    <a:pt x="30261" y="82574"/>
                    <a:pt x="33243" y="82231"/>
                    <a:pt x="36281" y="81526"/>
                  </a:cubicBezTo>
                  <a:cubicBezTo>
                    <a:pt x="43558" y="79850"/>
                    <a:pt x="50911" y="76202"/>
                    <a:pt x="57636" y="71106"/>
                  </a:cubicBezTo>
                  <a:lnTo>
                    <a:pt x="71590" y="85060"/>
                  </a:lnTo>
                  <a:lnTo>
                    <a:pt x="85059" y="71592"/>
                  </a:lnTo>
                  <a:lnTo>
                    <a:pt x="71104" y="57638"/>
                  </a:lnTo>
                  <a:cubicBezTo>
                    <a:pt x="76200" y="50894"/>
                    <a:pt x="79839" y="43550"/>
                    <a:pt x="81515" y="36273"/>
                  </a:cubicBezTo>
                  <a:close/>
                  <a:moveTo>
                    <a:pt x="31995" y="62943"/>
                  </a:moveTo>
                  <a:cubicBezTo>
                    <a:pt x="27108" y="64067"/>
                    <a:pt x="23137" y="63543"/>
                    <a:pt x="21079" y="61467"/>
                  </a:cubicBezTo>
                  <a:cubicBezTo>
                    <a:pt x="19022" y="59409"/>
                    <a:pt x="18488" y="55428"/>
                    <a:pt x="19612" y="50551"/>
                  </a:cubicBezTo>
                  <a:cubicBezTo>
                    <a:pt x="21098" y="44093"/>
                    <a:pt x="25318" y="37026"/>
                    <a:pt x="31185" y="31158"/>
                  </a:cubicBezTo>
                  <a:cubicBezTo>
                    <a:pt x="37053" y="25291"/>
                    <a:pt x="44120" y="21071"/>
                    <a:pt x="50578" y="19585"/>
                  </a:cubicBezTo>
                  <a:cubicBezTo>
                    <a:pt x="52255" y="19195"/>
                    <a:pt x="53826" y="19004"/>
                    <a:pt x="55245" y="19004"/>
                  </a:cubicBezTo>
                  <a:cubicBezTo>
                    <a:pt x="57969" y="19004"/>
                    <a:pt x="60141" y="19700"/>
                    <a:pt x="61494" y="21052"/>
                  </a:cubicBezTo>
                  <a:cubicBezTo>
                    <a:pt x="61494" y="21052"/>
                    <a:pt x="61494" y="21052"/>
                    <a:pt x="61494" y="21052"/>
                  </a:cubicBezTo>
                  <a:cubicBezTo>
                    <a:pt x="63551" y="23109"/>
                    <a:pt x="64085" y="27091"/>
                    <a:pt x="62961" y="31968"/>
                  </a:cubicBezTo>
                  <a:cubicBezTo>
                    <a:pt x="61475" y="38426"/>
                    <a:pt x="57255" y="45493"/>
                    <a:pt x="51388" y="51361"/>
                  </a:cubicBezTo>
                  <a:cubicBezTo>
                    <a:pt x="45520" y="57228"/>
                    <a:pt x="38453" y="61457"/>
                    <a:pt x="31995" y="6294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2" name="Freeform: Shape 3451">
              <a:extLst>
                <a:ext uri="{FF2B5EF4-FFF2-40B4-BE49-F238E27FC236}">
                  <a16:creationId xmlns:a16="http://schemas.microsoft.com/office/drawing/2014/main" id="{5951232D-2004-4C1A-BD45-560BCEAB5D28}"/>
                </a:ext>
              </a:extLst>
            </p:cNvPr>
            <p:cNvSpPr/>
            <p:nvPr/>
          </p:nvSpPr>
          <p:spPr>
            <a:xfrm>
              <a:off x="5107663" y="2902636"/>
              <a:ext cx="76200" cy="76200"/>
            </a:xfrm>
            <a:custGeom>
              <a:avLst/>
              <a:gdLst>
                <a:gd name="connsiteX0" fmla="*/ 48778 w 76200"/>
                <a:gd name="connsiteY0" fmla="*/ 3534 h 76200"/>
                <a:gd name="connsiteX1" fmla="*/ 27422 w 76200"/>
                <a:gd name="connsiteY1" fmla="*/ 13954 h 76200"/>
                <a:gd name="connsiteX2" fmla="*/ 13468 w 76200"/>
                <a:gd name="connsiteY2" fmla="*/ 0 h 76200"/>
                <a:gd name="connsiteX3" fmla="*/ 0 w 76200"/>
                <a:gd name="connsiteY3" fmla="*/ 13468 h 76200"/>
                <a:gd name="connsiteX4" fmla="*/ 13954 w 76200"/>
                <a:gd name="connsiteY4" fmla="*/ 27422 h 76200"/>
                <a:gd name="connsiteX5" fmla="*/ 3534 w 76200"/>
                <a:gd name="connsiteY5" fmla="*/ 48778 h 76200"/>
                <a:gd name="connsiteX6" fmla="*/ 10087 w 76200"/>
                <a:gd name="connsiteY6" fmla="*/ 77448 h 76200"/>
                <a:gd name="connsiteX7" fmla="*/ 10087 w 76200"/>
                <a:gd name="connsiteY7" fmla="*/ 77448 h 76200"/>
                <a:gd name="connsiteX8" fmla="*/ 10087 w 76200"/>
                <a:gd name="connsiteY8" fmla="*/ 77448 h 76200"/>
                <a:gd name="connsiteX9" fmla="*/ 29889 w 76200"/>
                <a:gd name="connsiteY9" fmla="*/ 85049 h 76200"/>
                <a:gd name="connsiteX10" fmla="*/ 38757 w 76200"/>
                <a:gd name="connsiteY10" fmla="*/ 84001 h 76200"/>
                <a:gd name="connsiteX11" fmla="*/ 67332 w 76200"/>
                <a:gd name="connsiteY11" fmla="*/ 67332 h 76200"/>
                <a:gd name="connsiteX12" fmla="*/ 84001 w 76200"/>
                <a:gd name="connsiteY12" fmla="*/ 38757 h 76200"/>
                <a:gd name="connsiteX13" fmla="*/ 77448 w 76200"/>
                <a:gd name="connsiteY13" fmla="*/ 10087 h 76200"/>
                <a:gd name="connsiteX14" fmla="*/ 48778 w 76200"/>
                <a:gd name="connsiteY14" fmla="*/ 3534 h 76200"/>
                <a:gd name="connsiteX15" fmla="*/ 65456 w 76200"/>
                <a:gd name="connsiteY15" fmla="*/ 34481 h 76200"/>
                <a:gd name="connsiteX16" fmla="*/ 53883 w 76200"/>
                <a:gd name="connsiteY16" fmla="*/ 53873 h 76200"/>
                <a:gd name="connsiteX17" fmla="*/ 34490 w 76200"/>
                <a:gd name="connsiteY17" fmla="*/ 65446 h 76200"/>
                <a:gd name="connsiteX18" fmla="*/ 23574 w 76200"/>
                <a:gd name="connsiteY18" fmla="*/ 63979 h 76200"/>
                <a:gd name="connsiteX19" fmla="*/ 23574 w 76200"/>
                <a:gd name="connsiteY19" fmla="*/ 63979 h 76200"/>
                <a:gd name="connsiteX20" fmla="*/ 22108 w 76200"/>
                <a:gd name="connsiteY20" fmla="*/ 53064 h 76200"/>
                <a:gd name="connsiteX21" fmla="*/ 33680 w 76200"/>
                <a:gd name="connsiteY21" fmla="*/ 33671 h 76200"/>
                <a:gd name="connsiteX22" fmla="*/ 53073 w 76200"/>
                <a:gd name="connsiteY22" fmla="*/ 22098 h 76200"/>
                <a:gd name="connsiteX23" fmla="*/ 57741 w 76200"/>
                <a:gd name="connsiteY23" fmla="*/ 21517 h 76200"/>
                <a:gd name="connsiteX24" fmla="*/ 63989 w 76200"/>
                <a:gd name="connsiteY24" fmla="*/ 23565 h 76200"/>
                <a:gd name="connsiteX25" fmla="*/ 65456 w 76200"/>
                <a:gd name="connsiteY25" fmla="*/ 3448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200" h="76200">
                  <a:moveTo>
                    <a:pt x="48778" y="3534"/>
                  </a:moveTo>
                  <a:cubicBezTo>
                    <a:pt x="41500" y="5210"/>
                    <a:pt x="34147" y="8849"/>
                    <a:pt x="27422" y="13954"/>
                  </a:cubicBezTo>
                  <a:lnTo>
                    <a:pt x="13468" y="0"/>
                  </a:lnTo>
                  <a:lnTo>
                    <a:pt x="0" y="13468"/>
                  </a:lnTo>
                  <a:lnTo>
                    <a:pt x="13954" y="27422"/>
                  </a:lnTo>
                  <a:cubicBezTo>
                    <a:pt x="8858" y="34147"/>
                    <a:pt x="5210" y="41500"/>
                    <a:pt x="3534" y="48778"/>
                  </a:cubicBezTo>
                  <a:cubicBezTo>
                    <a:pt x="895" y="60198"/>
                    <a:pt x="3286" y="70647"/>
                    <a:pt x="10087" y="77448"/>
                  </a:cubicBezTo>
                  <a:cubicBezTo>
                    <a:pt x="10087" y="77448"/>
                    <a:pt x="10087" y="77448"/>
                    <a:pt x="10087" y="77448"/>
                  </a:cubicBezTo>
                  <a:cubicBezTo>
                    <a:pt x="10087" y="77448"/>
                    <a:pt x="10087" y="77448"/>
                    <a:pt x="10087" y="77448"/>
                  </a:cubicBezTo>
                  <a:cubicBezTo>
                    <a:pt x="15078" y="82439"/>
                    <a:pt x="22031" y="85049"/>
                    <a:pt x="29889" y="85049"/>
                  </a:cubicBezTo>
                  <a:cubicBezTo>
                    <a:pt x="32737" y="85049"/>
                    <a:pt x="35719" y="84706"/>
                    <a:pt x="38757" y="84001"/>
                  </a:cubicBezTo>
                  <a:cubicBezTo>
                    <a:pt x="48739" y="81696"/>
                    <a:pt x="58893" y="75781"/>
                    <a:pt x="67332" y="67332"/>
                  </a:cubicBezTo>
                  <a:cubicBezTo>
                    <a:pt x="75771" y="58884"/>
                    <a:pt x="81696" y="48739"/>
                    <a:pt x="84001" y="38757"/>
                  </a:cubicBezTo>
                  <a:cubicBezTo>
                    <a:pt x="86639" y="27337"/>
                    <a:pt x="84239" y="16888"/>
                    <a:pt x="77448" y="10087"/>
                  </a:cubicBezTo>
                  <a:cubicBezTo>
                    <a:pt x="70656" y="3286"/>
                    <a:pt x="60208" y="895"/>
                    <a:pt x="48778" y="3534"/>
                  </a:cubicBezTo>
                  <a:close/>
                  <a:moveTo>
                    <a:pt x="65456" y="34481"/>
                  </a:moveTo>
                  <a:cubicBezTo>
                    <a:pt x="63970" y="40938"/>
                    <a:pt x="59750" y="48006"/>
                    <a:pt x="53883" y="53873"/>
                  </a:cubicBezTo>
                  <a:cubicBezTo>
                    <a:pt x="48016" y="59741"/>
                    <a:pt x="40948" y="63960"/>
                    <a:pt x="34490" y="65446"/>
                  </a:cubicBezTo>
                  <a:cubicBezTo>
                    <a:pt x="29594" y="66580"/>
                    <a:pt x="25622" y="66037"/>
                    <a:pt x="23574" y="63979"/>
                  </a:cubicBezTo>
                  <a:cubicBezTo>
                    <a:pt x="23574" y="63979"/>
                    <a:pt x="23574" y="63979"/>
                    <a:pt x="23574" y="63979"/>
                  </a:cubicBezTo>
                  <a:cubicBezTo>
                    <a:pt x="21517" y="61922"/>
                    <a:pt x="20984" y="57941"/>
                    <a:pt x="22108" y="53064"/>
                  </a:cubicBezTo>
                  <a:cubicBezTo>
                    <a:pt x="23593" y="46606"/>
                    <a:pt x="27813" y="39538"/>
                    <a:pt x="33680" y="33671"/>
                  </a:cubicBezTo>
                  <a:cubicBezTo>
                    <a:pt x="39548" y="27804"/>
                    <a:pt x="46615" y="23584"/>
                    <a:pt x="53073" y="22098"/>
                  </a:cubicBezTo>
                  <a:cubicBezTo>
                    <a:pt x="54750" y="21708"/>
                    <a:pt x="56321" y="21517"/>
                    <a:pt x="57741" y="21517"/>
                  </a:cubicBezTo>
                  <a:cubicBezTo>
                    <a:pt x="60465" y="21517"/>
                    <a:pt x="62636" y="22212"/>
                    <a:pt x="63989" y="23565"/>
                  </a:cubicBezTo>
                  <a:cubicBezTo>
                    <a:pt x="66046" y="25622"/>
                    <a:pt x="66580" y="29604"/>
                    <a:pt x="65456" y="344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3" name="Freeform: Shape 3452">
              <a:extLst>
                <a:ext uri="{FF2B5EF4-FFF2-40B4-BE49-F238E27FC236}">
                  <a16:creationId xmlns:a16="http://schemas.microsoft.com/office/drawing/2014/main" id="{B87CD1F1-0DA7-4ABB-B0F8-19A94E8BC627}"/>
                </a:ext>
              </a:extLst>
            </p:cNvPr>
            <p:cNvSpPr/>
            <p:nvPr/>
          </p:nvSpPr>
          <p:spPr>
            <a:xfrm>
              <a:off x="4887910" y="2902626"/>
              <a:ext cx="76200" cy="76200"/>
            </a:xfrm>
            <a:custGeom>
              <a:avLst/>
              <a:gdLst>
                <a:gd name="connsiteX0" fmla="*/ 71582 w 76200"/>
                <a:gd name="connsiteY0" fmla="*/ 0 h 76200"/>
                <a:gd name="connsiteX1" fmla="*/ 57628 w 76200"/>
                <a:gd name="connsiteY1" fmla="*/ 13954 h 76200"/>
                <a:gd name="connsiteX2" fmla="*/ 36273 w 76200"/>
                <a:gd name="connsiteY2" fmla="*/ 3534 h 76200"/>
                <a:gd name="connsiteX3" fmla="*/ 7603 w 76200"/>
                <a:gd name="connsiteY3" fmla="*/ 10087 h 76200"/>
                <a:gd name="connsiteX4" fmla="*/ 7603 w 76200"/>
                <a:gd name="connsiteY4" fmla="*/ 10087 h 76200"/>
                <a:gd name="connsiteX5" fmla="*/ 7603 w 76200"/>
                <a:gd name="connsiteY5" fmla="*/ 10087 h 76200"/>
                <a:gd name="connsiteX6" fmla="*/ 1050 w 76200"/>
                <a:gd name="connsiteY6" fmla="*/ 38757 h 76200"/>
                <a:gd name="connsiteX7" fmla="*/ 17718 w 76200"/>
                <a:gd name="connsiteY7" fmla="*/ 67332 h 76200"/>
                <a:gd name="connsiteX8" fmla="*/ 46293 w 76200"/>
                <a:gd name="connsiteY8" fmla="*/ 84001 h 76200"/>
                <a:gd name="connsiteX9" fmla="*/ 55161 w 76200"/>
                <a:gd name="connsiteY9" fmla="*/ 85049 h 76200"/>
                <a:gd name="connsiteX10" fmla="*/ 74964 w 76200"/>
                <a:gd name="connsiteY10" fmla="*/ 77448 h 76200"/>
                <a:gd name="connsiteX11" fmla="*/ 81526 w 76200"/>
                <a:gd name="connsiteY11" fmla="*/ 48768 h 76200"/>
                <a:gd name="connsiteX12" fmla="*/ 71106 w 76200"/>
                <a:gd name="connsiteY12" fmla="*/ 27413 h 76200"/>
                <a:gd name="connsiteX13" fmla="*/ 85060 w 76200"/>
                <a:gd name="connsiteY13" fmla="*/ 13459 h 76200"/>
                <a:gd name="connsiteX14" fmla="*/ 71582 w 76200"/>
                <a:gd name="connsiteY14" fmla="*/ 0 h 76200"/>
                <a:gd name="connsiteX15" fmla="*/ 61476 w 76200"/>
                <a:gd name="connsiteY15" fmla="*/ 63989 h 76200"/>
                <a:gd name="connsiteX16" fmla="*/ 50561 w 76200"/>
                <a:gd name="connsiteY16" fmla="*/ 65456 h 76200"/>
                <a:gd name="connsiteX17" fmla="*/ 31168 w 76200"/>
                <a:gd name="connsiteY17" fmla="*/ 53883 h 76200"/>
                <a:gd name="connsiteX18" fmla="*/ 19595 w 76200"/>
                <a:gd name="connsiteY18" fmla="*/ 34490 h 76200"/>
                <a:gd name="connsiteX19" fmla="*/ 21062 w 76200"/>
                <a:gd name="connsiteY19" fmla="*/ 23574 h 76200"/>
                <a:gd name="connsiteX20" fmla="*/ 21062 w 76200"/>
                <a:gd name="connsiteY20" fmla="*/ 23574 h 76200"/>
                <a:gd name="connsiteX21" fmla="*/ 27310 w 76200"/>
                <a:gd name="connsiteY21" fmla="*/ 21527 h 76200"/>
                <a:gd name="connsiteX22" fmla="*/ 31977 w 76200"/>
                <a:gd name="connsiteY22" fmla="*/ 22108 h 76200"/>
                <a:gd name="connsiteX23" fmla="*/ 51370 w 76200"/>
                <a:gd name="connsiteY23" fmla="*/ 33680 h 76200"/>
                <a:gd name="connsiteX24" fmla="*/ 62943 w 76200"/>
                <a:gd name="connsiteY24" fmla="*/ 53073 h 76200"/>
                <a:gd name="connsiteX25" fmla="*/ 61476 w 76200"/>
                <a:gd name="connsiteY25" fmla="*/ 6398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200" h="76200">
                  <a:moveTo>
                    <a:pt x="71582" y="0"/>
                  </a:moveTo>
                  <a:lnTo>
                    <a:pt x="57628" y="13954"/>
                  </a:lnTo>
                  <a:cubicBezTo>
                    <a:pt x="50903" y="8858"/>
                    <a:pt x="43550" y="5220"/>
                    <a:pt x="36273" y="3534"/>
                  </a:cubicBezTo>
                  <a:cubicBezTo>
                    <a:pt x="24853" y="905"/>
                    <a:pt x="14404" y="3286"/>
                    <a:pt x="7603" y="10087"/>
                  </a:cubicBezTo>
                  <a:cubicBezTo>
                    <a:pt x="7603" y="10087"/>
                    <a:pt x="7603" y="10087"/>
                    <a:pt x="7603" y="10087"/>
                  </a:cubicBezTo>
                  <a:cubicBezTo>
                    <a:pt x="7603" y="10087"/>
                    <a:pt x="7603" y="10087"/>
                    <a:pt x="7603" y="10087"/>
                  </a:cubicBezTo>
                  <a:cubicBezTo>
                    <a:pt x="802" y="16888"/>
                    <a:pt x="-1589" y="27346"/>
                    <a:pt x="1050" y="38757"/>
                  </a:cubicBezTo>
                  <a:cubicBezTo>
                    <a:pt x="3355" y="48739"/>
                    <a:pt x="9270" y="58893"/>
                    <a:pt x="17718" y="67332"/>
                  </a:cubicBezTo>
                  <a:cubicBezTo>
                    <a:pt x="26167" y="75771"/>
                    <a:pt x="36311" y="81696"/>
                    <a:pt x="46293" y="84001"/>
                  </a:cubicBezTo>
                  <a:cubicBezTo>
                    <a:pt x="49332" y="84706"/>
                    <a:pt x="52304" y="85049"/>
                    <a:pt x="55161" y="85049"/>
                  </a:cubicBezTo>
                  <a:cubicBezTo>
                    <a:pt x="63019" y="85049"/>
                    <a:pt x="69972" y="82439"/>
                    <a:pt x="74964" y="77448"/>
                  </a:cubicBezTo>
                  <a:cubicBezTo>
                    <a:pt x="81764" y="70647"/>
                    <a:pt x="84165" y="60188"/>
                    <a:pt x="81526" y="48768"/>
                  </a:cubicBezTo>
                  <a:cubicBezTo>
                    <a:pt x="79850" y="41491"/>
                    <a:pt x="76211" y="34138"/>
                    <a:pt x="71106" y="27413"/>
                  </a:cubicBezTo>
                  <a:lnTo>
                    <a:pt x="85060" y="13459"/>
                  </a:lnTo>
                  <a:lnTo>
                    <a:pt x="71582" y="0"/>
                  </a:lnTo>
                  <a:close/>
                  <a:moveTo>
                    <a:pt x="61476" y="63989"/>
                  </a:moveTo>
                  <a:cubicBezTo>
                    <a:pt x="59428" y="66046"/>
                    <a:pt x="55456" y="66580"/>
                    <a:pt x="50561" y="65456"/>
                  </a:cubicBezTo>
                  <a:cubicBezTo>
                    <a:pt x="44103" y="63970"/>
                    <a:pt x="37035" y="59750"/>
                    <a:pt x="31168" y="53883"/>
                  </a:cubicBezTo>
                  <a:cubicBezTo>
                    <a:pt x="25300" y="48016"/>
                    <a:pt x="21081" y="40948"/>
                    <a:pt x="19595" y="34490"/>
                  </a:cubicBezTo>
                  <a:cubicBezTo>
                    <a:pt x="18471" y="29613"/>
                    <a:pt x="19004" y="25632"/>
                    <a:pt x="21062" y="23574"/>
                  </a:cubicBezTo>
                  <a:cubicBezTo>
                    <a:pt x="21062" y="23574"/>
                    <a:pt x="21062" y="23574"/>
                    <a:pt x="21062" y="23574"/>
                  </a:cubicBezTo>
                  <a:cubicBezTo>
                    <a:pt x="22414" y="22222"/>
                    <a:pt x="24586" y="21527"/>
                    <a:pt x="27310" y="21527"/>
                  </a:cubicBezTo>
                  <a:cubicBezTo>
                    <a:pt x="28729" y="21527"/>
                    <a:pt x="30301" y="21717"/>
                    <a:pt x="31977" y="22108"/>
                  </a:cubicBezTo>
                  <a:cubicBezTo>
                    <a:pt x="38435" y="23593"/>
                    <a:pt x="45503" y="27813"/>
                    <a:pt x="51370" y="33680"/>
                  </a:cubicBezTo>
                  <a:cubicBezTo>
                    <a:pt x="57238" y="39548"/>
                    <a:pt x="61457" y="46615"/>
                    <a:pt x="62943" y="53073"/>
                  </a:cubicBezTo>
                  <a:cubicBezTo>
                    <a:pt x="64077" y="57941"/>
                    <a:pt x="63534" y="61922"/>
                    <a:pt x="61476" y="6398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4" name="Freeform: Shape 3453">
              <a:extLst>
                <a:ext uri="{FF2B5EF4-FFF2-40B4-BE49-F238E27FC236}">
                  <a16:creationId xmlns:a16="http://schemas.microsoft.com/office/drawing/2014/main" id="{62FD9B96-B65A-4770-AB91-999903ACFD71}"/>
                </a:ext>
              </a:extLst>
            </p:cNvPr>
            <p:cNvSpPr/>
            <p:nvPr/>
          </p:nvSpPr>
          <p:spPr>
            <a:xfrm>
              <a:off x="5107673" y="2682854"/>
              <a:ext cx="76200" cy="76200"/>
            </a:xfrm>
            <a:custGeom>
              <a:avLst/>
              <a:gdLst>
                <a:gd name="connsiteX0" fmla="*/ 38767 w 76200"/>
                <a:gd name="connsiteY0" fmla="*/ 1050 h 76200"/>
                <a:gd name="connsiteX1" fmla="*/ 10097 w 76200"/>
                <a:gd name="connsiteY1" fmla="*/ 7603 h 76200"/>
                <a:gd name="connsiteX2" fmla="*/ 3534 w 76200"/>
                <a:gd name="connsiteY2" fmla="*/ 36283 h 76200"/>
                <a:gd name="connsiteX3" fmla="*/ 13954 w 76200"/>
                <a:gd name="connsiteY3" fmla="*/ 57638 h 76200"/>
                <a:gd name="connsiteX4" fmla="*/ 0 w 76200"/>
                <a:gd name="connsiteY4" fmla="*/ 71592 h 76200"/>
                <a:gd name="connsiteX5" fmla="*/ 13468 w 76200"/>
                <a:gd name="connsiteY5" fmla="*/ 85060 h 76200"/>
                <a:gd name="connsiteX6" fmla="*/ 27422 w 76200"/>
                <a:gd name="connsiteY6" fmla="*/ 71106 h 76200"/>
                <a:gd name="connsiteX7" fmla="*/ 48778 w 76200"/>
                <a:gd name="connsiteY7" fmla="*/ 81526 h 76200"/>
                <a:gd name="connsiteX8" fmla="*/ 57645 w 76200"/>
                <a:gd name="connsiteY8" fmla="*/ 82574 h 76200"/>
                <a:gd name="connsiteX9" fmla="*/ 77448 w 76200"/>
                <a:gd name="connsiteY9" fmla="*/ 74973 h 76200"/>
                <a:gd name="connsiteX10" fmla="*/ 77448 w 76200"/>
                <a:gd name="connsiteY10" fmla="*/ 74973 h 76200"/>
                <a:gd name="connsiteX11" fmla="*/ 77448 w 76200"/>
                <a:gd name="connsiteY11" fmla="*/ 74973 h 76200"/>
                <a:gd name="connsiteX12" fmla="*/ 84001 w 76200"/>
                <a:gd name="connsiteY12" fmla="*/ 46303 h 76200"/>
                <a:gd name="connsiteX13" fmla="*/ 67332 w 76200"/>
                <a:gd name="connsiteY13" fmla="*/ 17728 h 76200"/>
                <a:gd name="connsiteX14" fmla="*/ 38767 w 76200"/>
                <a:gd name="connsiteY14" fmla="*/ 1050 h 76200"/>
                <a:gd name="connsiteX15" fmla="*/ 63979 w 76200"/>
                <a:gd name="connsiteY15" fmla="*/ 61495 h 76200"/>
                <a:gd name="connsiteX16" fmla="*/ 63979 w 76200"/>
                <a:gd name="connsiteY16" fmla="*/ 61495 h 76200"/>
                <a:gd name="connsiteX17" fmla="*/ 53064 w 76200"/>
                <a:gd name="connsiteY17" fmla="*/ 62972 h 76200"/>
                <a:gd name="connsiteX18" fmla="*/ 33671 w 76200"/>
                <a:gd name="connsiteY18" fmla="*/ 51399 h 76200"/>
                <a:gd name="connsiteX19" fmla="*/ 22098 w 76200"/>
                <a:gd name="connsiteY19" fmla="*/ 32006 h 76200"/>
                <a:gd name="connsiteX20" fmla="*/ 23574 w 76200"/>
                <a:gd name="connsiteY20" fmla="*/ 21090 h 76200"/>
                <a:gd name="connsiteX21" fmla="*/ 29823 w 76200"/>
                <a:gd name="connsiteY21" fmla="*/ 19042 h 76200"/>
                <a:gd name="connsiteX22" fmla="*/ 34490 w 76200"/>
                <a:gd name="connsiteY22" fmla="*/ 19623 h 76200"/>
                <a:gd name="connsiteX23" fmla="*/ 53883 w 76200"/>
                <a:gd name="connsiteY23" fmla="*/ 31196 h 76200"/>
                <a:gd name="connsiteX24" fmla="*/ 65456 w 76200"/>
                <a:gd name="connsiteY24" fmla="*/ 50589 h 76200"/>
                <a:gd name="connsiteX25" fmla="*/ 63979 w 76200"/>
                <a:gd name="connsiteY25" fmla="*/ 6149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6200" h="76200">
                  <a:moveTo>
                    <a:pt x="38767" y="1050"/>
                  </a:moveTo>
                  <a:cubicBezTo>
                    <a:pt x="27356" y="-1589"/>
                    <a:pt x="16907" y="802"/>
                    <a:pt x="10097" y="7603"/>
                  </a:cubicBezTo>
                  <a:cubicBezTo>
                    <a:pt x="3296" y="14404"/>
                    <a:pt x="895" y="24862"/>
                    <a:pt x="3534" y="36283"/>
                  </a:cubicBezTo>
                  <a:cubicBezTo>
                    <a:pt x="5210" y="43560"/>
                    <a:pt x="8858" y="50913"/>
                    <a:pt x="13954" y="57638"/>
                  </a:cubicBezTo>
                  <a:lnTo>
                    <a:pt x="0" y="71592"/>
                  </a:lnTo>
                  <a:lnTo>
                    <a:pt x="13468" y="85060"/>
                  </a:lnTo>
                  <a:lnTo>
                    <a:pt x="27422" y="71106"/>
                  </a:lnTo>
                  <a:cubicBezTo>
                    <a:pt x="34147" y="76202"/>
                    <a:pt x="41500" y="79850"/>
                    <a:pt x="48778" y="81526"/>
                  </a:cubicBezTo>
                  <a:cubicBezTo>
                    <a:pt x="51816" y="82231"/>
                    <a:pt x="54788" y="82574"/>
                    <a:pt x="57645" y="82574"/>
                  </a:cubicBezTo>
                  <a:cubicBezTo>
                    <a:pt x="65503" y="82574"/>
                    <a:pt x="72457" y="79964"/>
                    <a:pt x="77448" y="74973"/>
                  </a:cubicBezTo>
                  <a:cubicBezTo>
                    <a:pt x="77448" y="74973"/>
                    <a:pt x="77448" y="74973"/>
                    <a:pt x="77448" y="74973"/>
                  </a:cubicBezTo>
                  <a:cubicBezTo>
                    <a:pt x="77448" y="74973"/>
                    <a:pt x="77448" y="74973"/>
                    <a:pt x="77448" y="74973"/>
                  </a:cubicBezTo>
                  <a:cubicBezTo>
                    <a:pt x="84249" y="68172"/>
                    <a:pt x="86639" y="57714"/>
                    <a:pt x="84001" y="46303"/>
                  </a:cubicBezTo>
                  <a:cubicBezTo>
                    <a:pt x="81696" y="36321"/>
                    <a:pt x="75781" y="26167"/>
                    <a:pt x="67332" y="17728"/>
                  </a:cubicBezTo>
                  <a:cubicBezTo>
                    <a:pt x="58884" y="9289"/>
                    <a:pt x="48749" y="3355"/>
                    <a:pt x="38767" y="1050"/>
                  </a:cubicBezTo>
                  <a:close/>
                  <a:moveTo>
                    <a:pt x="63979" y="61495"/>
                  </a:moveTo>
                  <a:cubicBezTo>
                    <a:pt x="63979" y="61495"/>
                    <a:pt x="63979" y="61495"/>
                    <a:pt x="63979" y="61495"/>
                  </a:cubicBezTo>
                  <a:cubicBezTo>
                    <a:pt x="61922" y="63562"/>
                    <a:pt x="57950" y="64086"/>
                    <a:pt x="53064" y="62972"/>
                  </a:cubicBezTo>
                  <a:cubicBezTo>
                    <a:pt x="46606" y="61486"/>
                    <a:pt x="39538" y="57266"/>
                    <a:pt x="33671" y="51399"/>
                  </a:cubicBezTo>
                  <a:cubicBezTo>
                    <a:pt x="27804" y="45531"/>
                    <a:pt x="23584" y="38464"/>
                    <a:pt x="22098" y="32006"/>
                  </a:cubicBezTo>
                  <a:cubicBezTo>
                    <a:pt x="20974" y="27129"/>
                    <a:pt x="21507" y="23148"/>
                    <a:pt x="23574" y="21090"/>
                  </a:cubicBezTo>
                  <a:cubicBezTo>
                    <a:pt x="24927" y="19738"/>
                    <a:pt x="27099" y="19042"/>
                    <a:pt x="29823" y="19042"/>
                  </a:cubicBezTo>
                  <a:cubicBezTo>
                    <a:pt x="31242" y="19042"/>
                    <a:pt x="32814" y="19233"/>
                    <a:pt x="34490" y="19623"/>
                  </a:cubicBezTo>
                  <a:cubicBezTo>
                    <a:pt x="40948" y="21109"/>
                    <a:pt x="48016" y="25329"/>
                    <a:pt x="53883" y="31196"/>
                  </a:cubicBezTo>
                  <a:cubicBezTo>
                    <a:pt x="59750" y="37064"/>
                    <a:pt x="63970" y="44131"/>
                    <a:pt x="65456" y="50589"/>
                  </a:cubicBezTo>
                  <a:cubicBezTo>
                    <a:pt x="66570" y="55456"/>
                    <a:pt x="66037" y="59438"/>
                    <a:pt x="63979" y="6149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455" name="Graphic 1497">
            <a:extLst>
              <a:ext uri="{FF2B5EF4-FFF2-40B4-BE49-F238E27FC236}">
                <a16:creationId xmlns:a16="http://schemas.microsoft.com/office/drawing/2014/main" id="{032CAF9F-39B4-48F6-87CE-21EDBC8DD0DB}"/>
              </a:ext>
            </a:extLst>
          </p:cNvPr>
          <p:cNvGrpSpPr/>
          <p:nvPr/>
        </p:nvGrpSpPr>
        <p:grpSpPr>
          <a:xfrm>
            <a:off x="2470888" y="4275039"/>
            <a:ext cx="720000" cy="720000"/>
            <a:chOff x="4735512" y="2530475"/>
            <a:chExt cx="609600" cy="609600"/>
          </a:xfrm>
        </p:grpSpPr>
        <p:sp>
          <p:nvSpPr>
            <p:cNvPr id="3456" name="Freeform: Shape 3455">
              <a:extLst>
                <a:ext uri="{FF2B5EF4-FFF2-40B4-BE49-F238E27FC236}">
                  <a16:creationId xmlns:a16="http://schemas.microsoft.com/office/drawing/2014/main" id="{4746B862-DD03-4C79-8D98-15E995178668}"/>
                </a:ext>
              </a:extLst>
            </p:cNvPr>
            <p:cNvSpPr/>
            <p:nvPr/>
          </p:nvSpPr>
          <p:spPr>
            <a:xfrm>
              <a:off x="4764087" y="2663825"/>
              <a:ext cx="552450" cy="381000"/>
            </a:xfrm>
            <a:custGeom>
              <a:avLst/>
              <a:gdLst>
                <a:gd name="connsiteX0" fmla="*/ 542925 w 552450"/>
                <a:gd name="connsiteY0" fmla="*/ 0 h 381000"/>
                <a:gd name="connsiteX1" fmla="*/ 9525 w 552450"/>
                <a:gd name="connsiteY1" fmla="*/ 0 h 381000"/>
                <a:gd name="connsiteX2" fmla="*/ 0 w 552450"/>
                <a:gd name="connsiteY2" fmla="*/ 9525 h 381000"/>
                <a:gd name="connsiteX3" fmla="*/ 0 w 552450"/>
                <a:gd name="connsiteY3" fmla="*/ 371475 h 381000"/>
                <a:gd name="connsiteX4" fmla="*/ 9525 w 552450"/>
                <a:gd name="connsiteY4" fmla="*/ 381000 h 381000"/>
                <a:gd name="connsiteX5" fmla="*/ 542925 w 552450"/>
                <a:gd name="connsiteY5" fmla="*/ 381000 h 381000"/>
                <a:gd name="connsiteX6" fmla="*/ 552450 w 552450"/>
                <a:gd name="connsiteY6" fmla="*/ 371475 h 381000"/>
                <a:gd name="connsiteX7" fmla="*/ 552450 w 552450"/>
                <a:gd name="connsiteY7" fmla="*/ 9525 h 381000"/>
                <a:gd name="connsiteX8" fmla="*/ 542925 w 552450"/>
                <a:gd name="connsiteY8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450" h="381000">
                  <a:moveTo>
                    <a:pt x="542925" y="0"/>
                  </a:moveTo>
                  <a:lnTo>
                    <a:pt x="9525" y="0"/>
                  </a:lnTo>
                  <a:cubicBezTo>
                    <a:pt x="4267" y="0"/>
                    <a:pt x="0" y="4267"/>
                    <a:pt x="0" y="9525"/>
                  </a:cubicBezTo>
                  <a:lnTo>
                    <a:pt x="0" y="371475"/>
                  </a:lnTo>
                  <a:cubicBezTo>
                    <a:pt x="0" y="376733"/>
                    <a:pt x="4267" y="381000"/>
                    <a:pt x="9525" y="381000"/>
                  </a:cubicBezTo>
                  <a:lnTo>
                    <a:pt x="542925" y="381000"/>
                  </a:lnTo>
                  <a:cubicBezTo>
                    <a:pt x="548183" y="381000"/>
                    <a:pt x="552450" y="376733"/>
                    <a:pt x="552450" y="371475"/>
                  </a:cubicBezTo>
                  <a:lnTo>
                    <a:pt x="552450" y="9525"/>
                  </a:lnTo>
                  <a:cubicBezTo>
                    <a:pt x="552450" y="4267"/>
                    <a:pt x="548183" y="0"/>
                    <a:pt x="542925" y="0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7" name="Freeform: Shape 3456">
              <a:extLst>
                <a:ext uri="{FF2B5EF4-FFF2-40B4-BE49-F238E27FC236}">
                  <a16:creationId xmlns:a16="http://schemas.microsoft.com/office/drawing/2014/main" id="{61E889BC-AE2B-49CD-8A77-70412CFA0953}"/>
                </a:ext>
              </a:extLst>
            </p:cNvPr>
            <p:cNvSpPr/>
            <p:nvPr/>
          </p:nvSpPr>
          <p:spPr>
            <a:xfrm>
              <a:off x="5011737" y="2930525"/>
              <a:ext cx="266700" cy="76200"/>
            </a:xfrm>
            <a:custGeom>
              <a:avLst/>
              <a:gdLst>
                <a:gd name="connsiteX0" fmla="*/ 0 w 266700"/>
                <a:gd name="connsiteY0" fmla="*/ 0 h 76200"/>
                <a:gd name="connsiteX1" fmla="*/ 266700 w 266700"/>
                <a:gd name="connsiteY1" fmla="*/ 0 h 76200"/>
                <a:gd name="connsiteX2" fmla="*/ 266700 w 266700"/>
                <a:gd name="connsiteY2" fmla="*/ 76200 h 76200"/>
                <a:gd name="connsiteX3" fmla="*/ 0 w 2667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76200">
                  <a:moveTo>
                    <a:pt x="0" y="0"/>
                  </a:moveTo>
                  <a:lnTo>
                    <a:pt x="266700" y="0"/>
                  </a:lnTo>
                  <a:lnTo>
                    <a:pt x="2667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8" name="Freeform: Shape 3457">
              <a:extLst>
                <a:ext uri="{FF2B5EF4-FFF2-40B4-BE49-F238E27FC236}">
                  <a16:creationId xmlns:a16="http://schemas.microsoft.com/office/drawing/2014/main" id="{2FBCE506-6CF7-453B-A096-4A5121D25D47}"/>
                </a:ext>
              </a:extLst>
            </p:cNvPr>
            <p:cNvSpPr/>
            <p:nvPr/>
          </p:nvSpPr>
          <p:spPr>
            <a:xfrm>
              <a:off x="5011737" y="2701925"/>
              <a:ext cx="266700" cy="228600"/>
            </a:xfrm>
            <a:custGeom>
              <a:avLst/>
              <a:gdLst>
                <a:gd name="connsiteX0" fmla="*/ 0 w 266700"/>
                <a:gd name="connsiteY0" fmla="*/ 0 h 228600"/>
                <a:gd name="connsiteX1" fmla="*/ 266700 w 266700"/>
                <a:gd name="connsiteY1" fmla="*/ 0 h 228600"/>
                <a:gd name="connsiteX2" fmla="*/ 266700 w 266700"/>
                <a:gd name="connsiteY2" fmla="*/ 228600 h 228600"/>
                <a:gd name="connsiteX3" fmla="*/ 0 w 2667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228600">
                  <a:moveTo>
                    <a:pt x="0" y="0"/>
                  </a:moveTo>
                  <a:lnTo>
                    <a:pt x="266700" y="0"/>
                  </a:lnTo>
                  <a:lnTo>
                    <a:pt x="266700" y="22860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59" name="Freeform: Shape 3458">
              <a:extLst>
                <a:ext uri="{FF2B5EF4-FFF2-40B4-BE49-F238E27FC236}">
                  <a16:creationId xmlns:a16="http://schemas.microsoft.com/office/drawing/2014/main" id="{8F02B7ED-81BF-4415-9724-0C1CF758D6C0}"/>
                </a:ext>
              </a:extLst>
            </p:cNvPr>
            <p:cNvSpPr/>
            <p:nvPr/>
          </p:nvSpPr>
          <p:spPr>
            <a:xfrm>
              <a:off x="4942818" y="2616200"/>
              <a:ext cx="76200" cy="47625"/>
            </a:xfrm>
            <a:custGeom>
              <a:avLst/>
              <a:gdLst>
                <a:gd name="connsiteX0" fmla="*/ 78444 w 76200"/>
                <a:gd name="connsiteY0" fmla="*/ 47625 h 47625"/>
                <a:gd name="connsiteX1" fmla="*/ 52640 w 76200"/>
                <a:gd name="connsiteY1" fmla="*/ 4620 h 47625"/>
                <a:gd name="connsiteX2" fmla="*/ 44477 w 76200"/>
                <a:gd name="connsiteY2" fmla="*/ 0 h 47625"/>
                <a:gd name="connsiteX3" fmla="*/ 9540 w 76200"/>
                <a:gd name="connsiteY3" fmla="*/ 0 h 47625"/>
                <a:gd name="connsiteX4" fmla="*/ 1367 w 76200"/>
                <a:gd name="connsiteY4" fmla="*/ 14421 h 47625"/>
                <a:gd name="connsiteX5" fmla="*/ 21294 w 76200"/>
                <a:gd name="connsiteY5" fmla="*/ 47625 h 47625"/>
                <a:gd name="connsiteX6" fmla="*/ 78444 w 76200"/>
                <a:gd name="connsiteY6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47625">
                  <a:moveTo>
                    <a:pt x="78444" y="47625"/>
                  </a:moveTo>
                  <a:lnTo>
                    <a:pt x="52640" y="4620"/>
                  </a:lnTo>
                  <a:cubicBezTo>
                    <a:pt x="50926" y="1753"/>
                    <a:pt x="47821" y="0"/>
                    <a:pt x="44477" y="0"/>
                  </a:cubicBezTo>
                  <a:lnTo>
                    <a:pt x="9540" y="0"/>
                  </a:lnTo>
                  <a:cubicBezTo>
                    <a:pt x="2139" y="0"/>
                    <a:pt x="-2433" y="8077"/>
                    <a:pt x="1367" y="14421"/>
                  </a:cubicBezTo>
                  <a:lnTo>
                    <a:pt x="21294" y="47625"/>
                  </a:lnTo>
                  <a:lnTo>
                    <a:pt x="78444" y="4762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0" name="Freeform: Shape 3459">
              <a:extLst>
                <a:ext uri="{FF2B5EF4-FFF2-40B4-BE49-F238E27FC236}">
                  <a16:creationId xmlns:a16="http://schemas.microsoft.com/office/drawing/2014/main" id="{05A416FF-B649-4BCD-AF5C-BCA9F4B91874}"/>
                </a:ext>
              </a:extLst>
            </p:cNvPr>
            <p:cNvSpPr/>
            <p:nvPr/>
          </p:nvSpPr>
          <p:spPr>
            <a:xfrm>
              <a:off x="4885668" y="2616200"/>
              <a:ext cx="76200" cy="47625"/>
            </a:xfrm>
            <a:custGeom>
              <a:avLst/>
              <a:gdLst>
                <a:gd name="connsiteX0" fmla="*/ 78444 w 76200"/>
                <a:gd name="connsiteY0" fmla="*/ 47625 h 47625"/>
                <a:gd name="connsiteX1" fmla="*/ 58527 w 76200"/>
                <a:gd name="connsiteY1" fmla="*/ 14421 h 47625"/>
                <a:gd name="connsiteX2" fmla="*/ 58527 w 76200"/>
                <a:gd name="connsiteY2" fmla="*/ 14421 h 47625"/>
                <a:gd name="connsiteX3" fmla="*/ 58527 w 76200"/>
                <a:gd name="connsiteY3" fmla="*/ 14421 h 47625"/>
                <a:gd name="connsiteX4" fmla="*/ 52650 w 76200"/>
                <a:gd name="connsiteY4" fmla="*/ 4620 h 47625"/>
                <a:gd name="connsiteX5" fmla="*/ 44477 w 76200"/>
                <a:gd name="connsiteY5" fmla="*/ 0 h 47625"/>
                <a:gd name="connsiteX6" fmla="*/ 9540 w 76200"/>
                <a:gd name="connsiteY6" fmla="*/ 0 h 47625"/>
                <a:gd name="connsiteX7" fmla="*/ 1367 w 76200"/>
                <a:gd name="connsiteY7" fmla="*/ 14421 h 47625"/>
                <a:gd name="connsiteX8" fmla="*/ 21294 w 76200"/>
                <a:gd name="connsiteY8" fmla="*/ 47625 h 47625"/>
                <a:gd name="connsiteX9" fmla="*/ 78444 w 76200"/>
                <a:gd name="connsiteY9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47625">
                  <a:moveTo>
                    <a:pt x="78444" y="47625"/>
                  </a:moveTo>
                  <a:lnTo>
                    <a:pt x="58527" y="14421"/>
                  </a:lnTo>
                  <a:lnTo>
                    <a:pt x="58527" y="14421"/>
                  </a:lnTo>
                  <a:lnTo>
                    <a:pt x="58527" y="14421"/>
                  </a:lnTo>
                  <a:lnTo>
                    <a:pt x="52650" y="4620"/>
                  </a:lnTo>
                  <a:cubicBezTo>
                    <a:pt x="50926" y="1753"/>
                    <a:pt x="47821" y="0"/>
                    <a:pt x="44477" y="0"/>
                  </a:cubicBezTo>
                  <a:lnTo>
                    <a:pt x="9540" y="0"/>
                  </a:lnTo>
                  <a:cubicBezTo>
                    <a:pt x="2139" y="0"/>
                    <a:pt x="-2433" y="8077"/>
                    <a:pt x="1367" y="14421"/>
                  </a:cubicBezTo>
                  <a:lnTo>
                    <a:pt x="21294" y="47625"/>
                  </a:lnTo>
                  <a:lnTo>
                    <a:pt x="78444" y="4762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1" name="Freeform: Shape 3460">
              <a:extLst>
                <a:ext uri="{FF2B5EF4-FFF2-40B4-BE49-F238E27FC236}">
                  <a16:creationId xmlns:a16="http://schemas.microsoft.com/office/drawing/2014/main" id="{97DD1FB4-5A26-4AC2-9B53-1B3E610A6F1E}"/>
                </a:ext>
              </a:extLst>
            </p:cNvPr>
            <p:cNvSpPr/>
            <p:nvPr/>
          </p:nvSpPr>
          <p:spPr>
            <a:xfrm>
              <a:off x="4802187" y="2616200"/>
              <a:ext cx="104775" cy="47625"/>
            </a:xfrm>
            <a:custGeom>
              <a:avLst/>
              <a:gdLst>
                <a:gd name="connsiteX0" fmla="*/ 84858 w 104775"/>
                <a:gd name="connsiteY0" fmla="*/ 14421 h 47625"/>
                <a:gd name="connsiteX1" fmla="*/ 84858 w 104775"/>
                <a:gd name="connsiteY1" fmla="*/ 14421 h 47625"/>
                <a:gd name="connsiteX2" fmla="*/ 84858 w 104775"/>
                <a:gd name="connsiteY2" fmla="*/ 14421 h 47625"/>
                <a:gd name="connsiteX3" fmla="*/ 78981 w 104775"/>
                <a:gd name="connsiteY3" fmla="*/ 4620 h 47625"/>
                <a:gd name="connsiteX4" fmla="*/ 70809 w 104775"/>
                <a:gd name="connsiteY4" fmla="*/ 0 h 47625"/>
                <a:gd name="connsiteX5" fmla="*/ 9525 w 104775"/>
                <a:gd name="connsiteY5" fmla="*/ 0 h 47625"/>
                <a:gd name="connsiteX6" fmla="*/ 0 w 104775"/>
                <a:gd name="connsiteY6" fmla="*/ 9525 h 47625"/>
                <a:gd name="connsiteX7" fmla="*/ 0 w 104775"/>
                <a:gd name="connsiteY7" fmla="*/ 47625 h 47625"/>
                <a:gd name="connsiteX8" fmla="*/ 104775 w 104775"/>
                <a:gd name="connsiteY8" fmla="*/ 47625 h 47625"/>
                <a:gd name="connsiteX9" fmla="*/ 84858 w 104775"/>
                <a:gd name="connsiteY9" fmla="*/ 1442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775" h="47625">
                  <a:moveTo>
                    <a:pt x="84858" y="14421"/>
                  </a:moveTo>
                  <a:lnTo>
                    <a:pt x="84858" y="14421"/>
                  </a:lnTo>
                  <a:lnTo>
                    <a:pt x="84858" y="14421"/>
                  </a:lnTo>
                  <a:lnTo>
                    <a:pt x="78981" y="4620"/>
                  </a:lnTo>
                  <a:cubicBezTo>
                    <a:pt x="77257" y="1753"/>
                    <a:pt x="74152" y="0"/>
                    <a:pt x="70809" y="0"/>
                  </a:cubicBezTo>
                  <a:lnTo>
                    <a:pt x="9525" y="0"/>
                  </a:lnTo>
                  <a:cubicBezTo>
                    <a:pt x="4267" y="0"/>
                    <a:pt x="0" y="4267"/>
                    <a:pt x="0" y="9525"/>
                  </a:cubicBezTo>
                  <a:lnTo>
                    <a:pt x="0" y="47625"/>
                  </a:lnTo>
                  <a:lnTo>
                    <a:pt x="104775" y="47625"/>
                  </a:lnTo>
                  <a:lnTo>
                    <a:pt x="84858" y="14421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2" name="Freeform: Shape 3461">
              <a:extLst>
                <a:ext uri="{FF2B5EF4-FFF2-40B4-BE49-F238E27FC236}">
                  <a16:creationId xmlns:a16="http://schemas.microsoft.com/office/drawing/2014/main" id="{20FF7AA7-8B6A-4EB2-B71A-892A6198AAFE}"/>
                </a:ext>
              </a:extLst>
            </p:cNvPr>
            <p:cNvSpPr/>
            <p:nvPr/>
          </p:nvSpPr>
          <p:spPr>
            <a:xfrm>
              <a:off x="4802187" y="2701925"/>
              <a:ext cx="114300" cy="114300"/>
            </a:xfrm>
            <a:custGeom>
              <a:avLst/>
              <a:gdLst>
                <a:gd name="connsiteX0" fmla="*/ 76200 w 114300"/>
                <a:gd name="connsiteY0" fmla="*/ 0 h 114300"/>
                <a:gd name="connsiteX1" fmla="*/ 38100 w 114300"/>
                <a:gd name="connsiteY1" fmla="*/ 0 h 114300"/>
                <a:gd name="connsiteX2" fmla="*/ 38100 w 114300"/>
                <a:gd name="connsiteY2" fmla="*/ 38100 h 114300"/>
                <a:gd name="connsiteX3" fmla="*/ 0 w 114300"/>
                <a:gd name="connsiteY3" fmla="*/ 38100 h 114300"/>
                <a:gd name="connsiteX4" fmla="*/ 0 w 114300"/>
                <a:gd name="connsiteY4" fmla="*/ 76200 h 114300"/>
                <a:gd name="connsiteX5" fmla="*/ 38100 w 114300"/>
                <a:gd name="connsiteY5" fmla="*/ 76200 h 114300"/>
                <a:gd name="connsiteX6" fmla="*/ 38100 w 114300"/>
                <a:gd name="connsiteY6" fmla="*/ 114300 h 114300"/>
                <a:gd name="connsiteX7" fmla="*/ 76200 w 114300"/>
                <a:gd name="connsiteY7" fmla="*/ 114300 h 114300"/>
                <a:gd name="connsiteX8" fmla="*/ 76200 w 114300"/>
                <a:gd name="connsiteY8" fmla="*/ 76200 h 114300"/>
                <a:gd name="connsiteX9" fmla="*/ 114300 w 114300"/>
                <a:gd name="connsiteY9" fmla="*/ 76200 h 114300"/>
                <a:gd name="connsiteX10" fmla="*/ 114300 w 114300"/>
                <a:gd name="connsiteY10" fmla="*/ 38100 h 114300"/>
                <a:gd name="connsiteX11" fmla="*/ 76200 w 114300"/>
                <a:gd name="connsiteY11" fmla="*/ 381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00" h="114300">
                  <a:moveTo>
                    <a:pt x="7620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lnTo>
                    <a:pt x="0" y="76200"/>
                  </a:lnTo>
                  <a:lnTo>
                    <a:pt x="38100" y="76200"/>
                  </a:lnTo>
                  <a:lnTo>
                    <a:pt x="38100" y="114300"/>
                  </a:lnTo>
                  <a:lnTo>
                    <a:pt x="76200" y="114300"/>
                  </a:lnTo>
                  <a:lnTo>
                    <a:pt x="76200" y="76200"/>
                  </a:lnTo>
                  <a:lnTo>
                    <a:pt x="114300" y="76200"/>
                  </a:lnTo>
                  <a:lnTo>
                    <a:pt x="114300" y="38100"/>
                  </a:lnTo>
                  <a:lnTo>
                    <a:pt x="76200" y="3810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3" name="Freeform: Shape 3462">
              <a:extLst>
                <a:ext uri="{FF2B5EF4-FFF2-40B4-BE49-F238E27FC236}">
                  <a16:creationId xmlns:a16="http://schemas.microsoft.com/office/drawing/2014/main" id="{C281B6B8-9E48-4A55-826E-07B9F3885127}"/>
                </a:ext>
              </a:extLst>
            </p:cNvPr>
            <p:cNvSpPr/>
            <p:nvPr/>
          </p:nvSpPr>
          <p:spPr>
            <a:xfrm>
              <a:off x="5097462" y="27686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4" name="Freeform: Shape 3463">
              <a:extLst>
                <a:ext uri="{FF2B5EF4-FFF2-40B4-BE49-F238E27FC236}">
                  <a16:creationId xmlns:a16="http://schemas.microsoft.com/office/drawing/2014/main" id="{1681F158-F8D5-4ACB-B240-E4D1ADDD8FDC}"/>
                </a:ext>
              </a:extLst>
            </p:cNvPr>
            <p:cNvSpPr/>
            <p:nvPr/>
          </p:nvSpPr>
          <p:spPr>
            <a:xfrm>
              <a:off x="5097462" y="28019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4"/>
                    <a:pt x="60779" y="33338"/>
                    <a:pt x="47625" y="33338"/>
                  </a:cubicBezTo>
                  <a:cubicBezTo>
                    <a:pt x="34471" y="33338"/>
                    <a:pt x="22565" y="28004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5" name="Freeform: Shape 3464">
              <a:extLst>
                <a:ext uri="{FF2B5EF4-FFF2-40B4-BE49-F238E27FC236}">
                  <a16:creationId xmlns:a16="http://schemas.microsoft.com/office/drawing/2014/main" id="{B3696B9F-F091-4A9E-909C-6BA9D9FED517}"/>
                </a:ext>
              </a:extLst>
            </p:cNvPr>
            <p:cNvSpPr/>
            <p:nvPr/>
          </p:nvSpPr>
          <p:spPr>
            <a:xfrm>
              <a:off x="5116512" y="27876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6" name="Freeform: Shape 3465">
              <a:extLst>
                <a:ext uri="{FF2B5EF4-FFF2-40B4-BE49-F238E27FC236}">
                  <a16:creationId xmlns:a16="http://schemas.microsoft.com/office/drawing/2014/main" id="{B3E3C0F7-7523-4A98-82C2-FA1B0107A01C}"/>
                </a:ext>
              </a:extLst>
            </p:cNvPr>
            <p:cNvSpPr/>
            <p:nvPr/>
          </p:nvSpPr>
          <p:spPr>
            <a:xfrm>
              <a:off x="4754562" y="2606675"/>
              <a:ext cx="571500" cy="447675"/>
            </a:xfrm>
            <a:custGeom>
              <a:avLst/>
              <a:gdLst>
                <a:gd name="connsiteX0" fmla="*/ 552450 w 571500"/>
                <a:gd name="connsiteY0" fmla="*/ 47625 h 447675"/>
                <a:gd name="connsiteX1" fmla="*/ 272091 w 571500"/>
                <a:gd name="connsiteY1" fmla="*/ 47625 h 447675"/>
                <a:gd name="connsiteX2" fmla="*/ 249060 w 571500"/>
                <a:gd name="connsiteY2" fmla="*/ 9249 h 447675"/>
                <a:gd name="connsiteX3" fmla="*/ 232734 w 571500"/>
                <a:gd name="connsiteY3" fmla="*/ 0 h 447675"/>
                <a:gd name="connsiteX4" fmla="*/ 197806 w 571500"/>
                <a:gd name="connsiteY4" fmla="*/ 0 h 447675"/>
                <a:gd name="connsiteX5" fmla="*/ 186661 w 571500"/>
                <a:gd name="connsiteY5" fmla="*/ 3753 h 447675"/>
                <a:gd name="connsiteX6" fmla="*/ 175584 w 571500"/>
                <a:gd name="connsiteY6" fmla="*/ 0 h 447675"/>
                <a:gd name="connsiteX7" fmla="*/ 140656 w 571500"/>
                <a:gd name="connsiteY7" fmla="*/ 0 h 447675"/>
                <a:gd name="connsiteX8" fmla="*/ 129511 w 571500"/>
                <a:gd name="connsiteY8" fmla="*/ 3753 h 447675"/>
                <a:gd name="connsiteX9" fmla="*/ 118434 w 571500"/>
                <a:gd name="connsiteY9" fmla="*/ 0 h 447675"/>
                <a:gd name="connsiteX10" fmla="*/ 57150 w 571500"/>
                <a:gd name="connsiteY10" fmla="*/ 0 h 447675"/>
                <a:gd name="connsiteX11" fmla="*/ 38100 w 571500"/>
                <a:gd name="connsiteY11" fmla="*/ 19050 h 447675"/>
                <a:gd name="connsiteX12" fmla="*/ 38100 w 571500"/>
                <a:gd name="connsiteY12" fmla="*/ 47625 h 447675"/>
                <a:gd name="connsiteX13" fmla="*/ 19050 w 571500"/>
                <a:gd name="connsiteY13" fmla="*/ 47625 h 447675"/>
                <a:gd name="connsiteX14" fmla="*/ 0 w 571500"/>
                <a:gd name="connsiteY14" fmla="*/ 66675 h 447675"/>
                <a:gd name="connsiteX15" fmla="*/ 0 w 571500"/>
                <a:gd name="connsiteY15" fmla="*/ 428625 h 447675"/>
                <a:gd name="connsiteX16" fmla="*/ 19050 w 571500"/>
                <a:gd name="connsiteY16" fmla="*/ 447675 h 447675"/>
                <a:gd name="connsiteX17" fmla="*/ 552450 w 571500"/>
                <a:gd name="connsiteY17" fmla="*/ 447675 h 447675"/>
                <a:gd name="connsiteX18" fmla="*/ 571500 w 571500"/>
                <a:gd name="connsiteY18" fmla="*/ 428625 h 447675"/>
                <a:gd name="connsiteX19" fmla="*/ 571500 w 571500"/>
                <a:gd name="connsiteY19" fmla="*/ 66675 h 447675"/>
                <a:gd name="connsiteX20" fmla="*/ 552450 w 571500"/>
                <a:gd name="connsiteY20" fmla="*/ 47625 h 447675"/>
                <a:gd name="connsiteX21" fmla="*/ 232734 w 571500"/>
                <a:gd name="connsiteY21" fmla="*/ 19050 h 447675"/>
                <a:gd name="connsiteX22" fmla="*/ 249879 w 571500"/>
                <a:gd name="connsiteY22" fmla="*/ 47625 h 447675"/>
                <a:gd name="connsiteX23" fmla="*/ 214941 w 571500"/>
                <a:gd name="connsiteY23" fmla="*/ 47625 h 447675"/>
                <a:gd name="connsiteX24" fmla="*/ 197796 w 571500"/>
                <a:gd name="connsiteY24" fmla="*/ 19050 h 447675"/>
                <a:gd name="connsiteX25" fmla="*/ 197806 w 571500"/>
                <a:gd name="connsiteY25" fmla="*/ 19050 h 447675"/>
                <a:gd name="connsiteX26" fmla="*/ 232734 w 571500"/>
                <a:gd name="connsiteY26" fmla="*/ 19050 h 447675"/>
                <a:gd name="connsiteX27" fmla="*/ 175584 w 571500"/>
                <a:gd name="connsiteY27" fmla="*/ 19050 h 447675"/>
                <a:gd name="connsiteX28" fmla="*/ 192729 w 571500"/>
                <a:gd name="connsiteY28" fmla="*/ 47625 h 447675"/>
                <a:gd name="connsiteX29" fmla="*/ 157791 w 571500"/>
                <a:gd name="connsiteY29" fmla="*/ 47625 h 447675"/>
                <a:gd name="connsiteX30" fmla="*/ 140646 w 571500"/>
                <a:gd name="connsiteY30" fmla="*/ 19050 h 447675"/>
                <a:gd name="connsiteX31" fmla="*/ 140656 w 571500"/>
                <a:gd name="connsiteY31" fmla="*/ 19050 h 447675"/>
                <a:gd name="connsiteX32" fmla="*/ 175584 w 571500"/>
                <a:gd name="connsiteY32" fmla="*/ 19050 h 447675"/>
                <a:gd name="connsiteX33" fmla="*/ 57150 w 571500"/>
                <a:gd name="connsiteY33" fmla="*/ 19050 h 447675"/>
                <a:gd name="connsiteX34" fmla="*/ 118434 w 571500"/>
                <a:gd name="connsiteY34" fmla="*/ 19050 h 447675"/>
                <a:gd name="connsiteX35" fmla="*/ 135579 w 571500"/>
                <a:gd name="connsiteY35" fmla="*/ 47625 h 447675"/>
                <a:gd name="connsiteX36" fmla="*/ 57150 w 571500"/>
                <a:gd name="connsiteY36" fmla="*/ 47625 h 447675"/>
                <a:gd name="connsiteX37" fmla="*/ 57150 w 571500"/>
                <a:gd name="connsiteY37" fmla="*/ 19050 h 447675"/>
                <a:gd name="connsiteX38" fmla="*/ 19050 w 571500"/>
                <a:gd name="connsiteY38" fmla="*/ 428625 h 447675"/>
                <a:gd name="connsiteX39" fmla="*/ 19050 w 571500"/>
                <a:gd name="connsiteY39" fmla="*/ 66675 h 447675"/>
                <a:gd name="connsiteX40" fmla="*/ 552450 w 571500"/>
                <a:gd name="connsiteY40" fmla="*/ 66675 h 447675"/>
                <a:gd name="connsiteX41" fmla="*/ 552460 w 571500"/>
                <a:gd name="connsiteY41" fmla="*/ 428625 h 447675"/>
                <a:gd name="connsiteX42" fmla="*/ 19050 w 571500"/>
                <a:gd name="connsiteY42" fmla="*/ 42862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71500" h="447675">
                  <a:moveTo>
                    <a:pt x="552450" y="47625"/>
                  </a:moveTo>
                  <a:lnTo>
                    <a:pt x="272091" y="47625"/>
                  </a:lnTo>
                  <a:lnTo>
                    <a:pt x="249060" y="9249"/>
                  </a:lnTo>
                  <a:cubicBezTo>
                    <a:pt x="245640" y="3543"/>
                    <a:pt x="239382" y="0"/>
                    <a:pt x="232734" y="0"/>
                  </a:cubicBezTo>
                  <a:lnTo>
                    <a:pt x="197806" y="0"/>
                  </a:lnTo>
                  <a:cubicBezTo>
                    <a:pt x="193643" y="0"/>
                    <a:pt x="189843" y="1419"/>
                    <a:pt x="186661" y="3753"/>
                  </a:cubicBezTo>
                  <a:cubicBezTo>
                    <a:pt x="183452" y="1438"/>
                    <a:pt x="179632" y="0"/>
                    <a:pt x="175584" y="0"/>
                  </a:cubicBezTo>
                  <a:lnTo>
                    <a:pt x="140656" y="0"/>
                  </a:lnTo>
                  <a:cubicBezTo>
                    <a:pt x="136493" y="0"/>
                    <a:pt x="132693" y="1419"/>
                    <a:pt x="129511" y="3753"/>
                  </a:cubicBezTo>
                  <a:cubicBezTo>
                    <a:pt x="126302" y="1438"/>
                    <a:pt x="122482" y="0"/>
                    <a:pt x="118434" y="0"/>
                  </a:cubicBezTo>
                  <a:lnTo>
                    <a:pt x="57150" y="0"/>
                  </a:lnTo>
                  <a:cubicBezTo>
                    <a:pt x="46644" y="0"/>
                    <a:pt x="38100" y="8544"/>
                    <a:pt x="38100" y="19050"/>
                  </a:cubicBezTo>
                  <a:lnTo>
                    <a:pt x="38100" y="47625"/>
                  </a:lnTo>
                  <a:lnTo>
                    <a:pt x="19050" y="47625"/>
                  </a:lnTo>
                  <a:cubicBezTo>
                    <a:pt x="8544" y="47625"/>
                    <a:pt x="0" y="56169"/>
                    <a:pt x="0" y="66675"/>
                  </a:cubicBezTo>
                  <a:lnTo>
                    <a:pt x="0" y="428625"/>
                  </a:lnTo>
                  <a:cubicBezTo>
                    <a:pt x="0" y="439131"/>
                    <a:pt x="8544" y="447675"/>
                    <a:pt x="19050" y="447675"/>
                  </a:cubicBezTo>
                  <a:lnTo>
                    <a:pt x="552450" y="447675"/>
                  </a:lnTo>
                  <a:cubicBezTo>
                    <a:pt x="562956" y="447675"/>
                    <a:pt x="571500" y="439131"/>
                    <a:pt x="571500" y="428625"/>
                  </a:cubicBezTo>
                  <a:lnTo>
                    <a:pt x="571500" y="66675"/>
                  </a:lnTo>
                  <a:cubicBezTo>
                    <a:pt x="571500" y="56169"/>
                    <a:pt x="562956" y="47625"/>
                    <a:pt x="552450" y="47625"/>
                  </a:cubicBezTo>
                  <a:close/>
                  <a:moveTo>
                    <a:pt x="232734" y="19050"/>
                  </a:moveTo>
                  <a:lnTo>
                    <a:pt x="249879" y="47625"/>
                  </a:lnTo>
                  <a:lnTo>
                    <a:pt x="214941" y="47625"/>
                  </a:lnTo>
                  <a:lnTo>
                    <a:pt x="197796" y="19050"/>
                  </a:lnTo>
                  <a:lnTo>
                    <a:pt x="197806" y="19050"/>
                  </a:lnTo>
                  <a:lnTo>
                    <a:pt x="232734" y="19050"/>
                  </a:lnTo>
                  <a:close/>
                  <a:moveTo>
                    <a:pt x="175584" y="19050"/>
                  </a:moveTo>
                  <a:lnTo>
                    <a:pt x="192729" y="47625"/>
                  </a:lnTo>
                  <a:lnTo>
                    <a:pt x="157791" y="47625"/>
                  </a:lnTo>
                  <a:lnTo>
                    <a:pt x="140646" y="19050"/>
                  </a:lnTo>
                  <a:lnTo>
                    <a:pt x="140656" y="19050"/>
                  </a:lnTo>
                  <a:lnTo>
                    <a:pt x="175584" y="19050"/>
                  </a:lnTo>
                  <a:close/>
                  <a:moveTo>
                    <a:pt x="57150" y="19050"/>
                  </a:moveTo>
                  <a:lnTo>
                    <a:pt x="118434" y="19050"/>
                  </a:lnTo>
                  <a:lnTo>
                    <a:pt x="135579" y="47625"/>
                  </a:lnTo>
                  <a:lnTo>
                    <a:pt x="57150" y="47625"/>
                  </a:lnTo>
                  <a:lnTo>
                    <a:pt x="57150" y="19050"/>
                  </a:lnTo>
                  <a:close/>
                  <a:moveTo>
                    <a:pt x="19050" y="428625"/>
                  </a:moveTo>
                  <a:lnTo>
                    <a:pt x="19050" y="66675"/>
                  </a:lnTo>
                  <a:lnTo>
                    <a:pt x="552450" y="66675"/>
                  </a:lnTo>
                  <a:lnTo>
                    <a:pt x="552460" y="428625"/>
                  </a:lnTo>
                  <a:lnTo>
                    <a:pt x="19050" y="4286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7" name="Freeform: Shape 3466">
              <a:extLst>
                <a:ext uri="{FF2B5EF4-FFF2-40B4-BE49-F238E27FC236}">
                  <a16:creationId xmlns:a16="http://schemas.microsoft.com/office/drawing/2014/main" id="{9EA7917E-428F-4830-8117-FE184017EC1C}"/>
                </a:ext>
              </a:extLst>
            </p:cNvPr>
            <p:cNvSpPr/>
            <p:nvPr/>
          </p:nvSpPr>
          <p:spPr>
            <a:xfrm>
              <a:off x="4792662" y="2692400"/>
              <a:ext cx="133350" cy="133350"/>
            </a:xfrm>
            <a:custGeom>
              <a:avLst/>
              <a:gdLst>
                <a:gd name="connsiteX0" fmla="*/ 123825 w 133350"/>
                <a:gd name="connsiteY0" fmla="*/ 38100 h 133350"/>
                <a:gd name="connsiteX1" fmla="*/ 95250 w 133350"/>
                <a:gd name="connsiteY1" fmla="*/ 38100 h 133350"/>
                <a:gd name="connsiteX2" fmla="*/ 95250 w 133350"/>
                <a:gd name="connsiteY2" fmla="*/ 9525 h 133350"/>
                <a:gd name="connsiteX3" fmla="*/ 85725 w 133350"/>
                <a:gd name="connsiteY3" fmla="*/ 0 h 133350"/>
                <a:gd name="connsiteX4" fmla="*/ 47625 w 133350"/>
                <a:gd name="connsiteY4" fmla="*/ 0 h 133350"/>
                <a:gd name="connsiteX5" fmla="*/ 38100 w 133350"/>
                <a:gd name="connsiteY5" fmla="*/ 9525 h 133350"/>
                <a:gd name="connsiteX6" fmla="*/ 38100 w 133350"/>
                <a:gd name="connsiteY6" fmla="*/ 38100 h 133350"/>
                <a:gd name="connsiteX7" fmla="*/ 9525 w 133350"/>
                <a:gd name="connsiteY7" fmla="*/ 38100 h 133350"/>
                <a:gd name="connsiteX8" fmla="*/ 0 w 133350"/>
                <a:gd name="connsiteY8" fmla="*/ 47625 h 133350"/>
                <a:gd name="connsiteX9" fmla="*/ 0 w 133350"/>
                <a:gd name="connsiteY9" fmla="*/ 85725 h 133350"/>
                <a:gd name="connsiteX10" fmla="*/ 9525 w 133350"/>
                <a:gd name="connsiteY10" fmla="*/ 95250 h 133350"/>
                <a:gd name="connsiteX11" fmla="*/ 38100 w 133350"/>
                <a:gd name="connsiteY11" fmla="*/ 95250 h 133350"/>
                <a:gd name="connsiteX12" fmla="*/ 38100 w 133350"/>
                <a:gd name="connsiteY12" fmla="*/ 123825 h 133350"/>
                <a:gd name="connsiteX13" fmla="*/ 47625 w 133350"/>
                <a:gd name="connsiteY13" fmla="*/ 133350 h 133350"/>
                <a:gd name="connsiteX14" fmla="*/ 85725 w 133350"/>
                <a:gd name="connsiteY14" fmla="*/ 133350 h 133350"/>
                <a:gd name="connsiteX15" fmla="*/ 95250 w 133350"/>
                <a:gd name="connsiteY15" fmla="*/ 123825 h 133350"/>
                <a:gd name="connsiteX16" fmla="*/ 95250 w 133350"/>
                <a:gd name="connsiteY16" fmla="*/ 95250 h 133350"/>
                <a:gd name="connsiteX17" fmla="*/ 123825 w 133350"/>
                <a:gd name="connsiteY17" fmla="*/ 95250 h 133350"/>
                <a:gd name="connsiteX18" fmla="*/ 133350 w 133350"/>
                <a:gd name="connsiteY18" fmla="*/ 85725 h 133350"/>
                <a:gd name="connsiteX19" fmla="*/ 133350 w 133350"/>
                <a:gd name="connsiteY19" fmla="*/ 47625 h 133350"/>
                <a:gd name="connsiteX20" fmla="*/ 123825 w 133350"/>
                <a:gd name="connsiteY20" fmla="*/ 38100 h 133350"/>
                <a:gd name="connsiteX21" fmla="*/ 114300 w 133350"/>
                <a:gd name="connsiteY21" fmla="*/ 76200 h 133350"/>
                <a:gd name="connsiteX22" fmla="*/ 85725 w 133350"/>
                <a:gd name="connsiteY22" fmla="*/ 76200 h 133350"/>
                <a:gd name="connsiteX23" fmla="*/ 76200 w 133350"/>
                <a:gd name="connsiteY23" fmla="*/ 85725 h 133350"/>
                <a:gd name="connsiteX24" fmla="*/ 76200 w 133350"/>
                <a:gd name="connsiteY24" fmla="*/ 114300 h 133350"/>
                <a:gd name="connsiteX25" fmla="*/ 57150 w 133350"/>
                <a:gd name="connsiteY25" fmla="*/ 114300 h 133350"/>
                <a:gd name="connsiteX26" fmla="*/ 57150 w 133350"/>
                <a:gd name="connsiteY26" fmla="*/ 85725 h 133350"/>
                <a:gd name="connsiteX27" fmla="*/ 47625 w 133350"/>
                <a:gd name="connsiteY27" fmla="*/ 76200 h 133350"/>
                <a:gd name="connsiteX28" fmla="*/ 19050 w 133350"/>
                <a:gd name="connsiteY28" fmla="*/ 76200 h 133350"/>
                <a:gd name="connsiteX29" fmla="*/ 19050 w 133350"/>
                <a:gd name="connsiteY29" fmla="*/ 57150 h 133350"/>
                <a:gd name="connsiteX30" fmla="*/ 47625 w 133350"/>
                <a:gd name="connsiteY30" fmla="*/ 57150 h 133350"/>
                <a:gd name="connsiteX31" fmla="*/ 57150 w 133350"/>
                <a:gd name="connsiteY31" fmla="*/ 47625 h 133350"/>
                <a:gd name="connsiteX32" fmla="*/ 57150 w 133350"/>
                <a:gd name="connsiteY32" fmla="*/ 19050 h 133350"/>
                <a:gd name="connsiteX33" fmla="*/ 76200 w 133350"/>
                <a:gd name="connsiteY33" fmla="*/ 19050 h 133350"/>
                <a:gd name="connsiteX34" fmla="*/ 76200 w 133350"/>
                <a:gd name="connsiteY34" fmla="*/ 47625 h 133350"/>
                <a:gd name="connsiteX35" fmla="*/ 85725 w 133350"/>
                <a:gd name="connsiteY35" fmla="*/ 57150 h 133350"/>
                <a:gd name="connsiteX36" fmla="*/ 114300 w 133350"/>
                <a:gd name="connsiteY36" fmla="*/ 57150 h 133350"/>
                <a:gd name="connsiteX37" fmla="*/ 114300 w 133350"/>
                <a:gd name="connsiteY37" fmla="*/ 762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3350" h="133350">
                  <a:moveTo>
                    <a:pt x="123825" y="38100"/>
                  </a:moveTo>
                  <a:lnTo>
                    <a:pt x="95250" y="38100"/>
                  </a:lnTo>
                  <a:lnTo>
                    <a:pt x="95250" y="9525"/>
                  </a:lnTo>
                  <a:cubicBezTo>
                    <a:pt x="95250" y="4267"/>
                    <a:pt x="90992" y="0"/>
                    <a:pt x="85725" y="0"/>
                  </a:cubicBezTo>
                  <a:lnTo>
                    <a:pt x="47625" y="0"/>
                  </a:lnTo>
                  <a:cubicBezTo>
                    <a:pt x="42358" y="0"/>
                    <a:pt x="38100" y="4267"/>
                    <a:pt x="38100" y="9525"/>
                  </a:cubicBezTo>
                  <a:lnTo>
                    <a:pt x="38100" y="38100"/>
                  </a:lnTo>
                  <a:lnTo>
                    <a:pt x="9525" y="38100"/>
                  </a:lnTo>
                  <a:cubicBezTo>
                    <a:pt x="4258" y="38100"/>
                    <a:pt x="0" y="42367"/>
                    <a:pt x="0" y="47625"/>
                  </a:cubicBezTo>
                  <a:lnTo>
                    <a:pt x="0" y="85725"/>
                  </a:lnTo>
                  <a:cubicBezTo>
                    <a:pt x="0" y="90983"/>
                    <a:pt x="4258" y="95250"/>
                    <a:pt x="9525" y="95250"/>
                  </a:cubicBezTo>
                  <a:lnTo>
                    <a:pt x="38100" y="95250"/>
                  </a:lnTo>
                  <a:lnTo>
                    <a:pt x="38100" y="123825"/>
                  </a:lnTo>
                  <a:cubicBezTo>
                    <a:pt x="38100" y="129083"/>
                    <a:pt x="42358" y="133350"/>
                    <a:pt x="47625" y="133350"/>
                  </a:cubicBezTo>
                  <a:lnTo>
                    <a:pt x="85725" y="133350"/>
                  </a:lnTo>
                  <a:cubicBezTo>
                    <a:pt x="90992" y="133350"/>
                    <a:pt x="95250" y="129083"/>
                    <a:pt x="95250" y="123825"/>
                  </a:cubicBezTo>
                  <a:lnTo>
                    <a:pt x="95250" y="95250"/>
                  </a:lnTo>
                  <a:lnTo>
                    <a:pt x="123825" y="95250"/>
                  </a:lnTo>
                  <a:cubicBezTo>
                    <a:pt x="129092" y="95250"/>
                    <a:pt x="133350" y="90983"/>
                    <a:pt x="133350" y="85725"/>
                  </a:cubicBezTo>
                  <a:lnTo>
                    <a:pt x="133350" y="47625"/>
                  </a:lnTo>
                  <a:cubicBezTo>
                    <a:pt x="133350" y="42367"/>
                    <a:pt x="129092" y="38100"/>
                    <a:pt x="123825" y="38100"/>
                  </a:cubicBezTo>
                  <a:close/>
                  <a:moveTo>
                    <a:pt x="114300" y="76200"/>
                  </a:moveTo>
                  <a:lnTo>
                    <a:pt x="85725" y="76200"/>
                  </a:lnTo>
                  <a:cubicBezTo>
                    <a:pt x="80458" y="76200"/>
                    <a:pt x="76200" y="80467"/>
                    <a:pt x="76200" y="85725"/>
                  </a:cubicBezTo>
                  <a:lnTo>
                    <a:pt x="76200" y="114300"/>
                  </a:lnTo>
                  <a:lnTo>
                    <a:pt x="57150" y="114300"/>
                  </a:lnTo>
                  <a:lnTo>
                    <a:pt x="57150" y="85725"/>
                  </a:lnTo>
                  <a:cubicBezTo>
                    <a:pt x="57150" y="80467"/>
                    <a:pt x="52892" y="76200"/>
                    <a:pt x="47625" y="76200"/>
                  </a:cubicBezTo>
                  <a:lnTo>
                    <a:pt x="19050" y="76200"/>
                  </a:lnTo>
                  <a:lnTo>
                    <a:pt x="19050" y="57150"/>
                  </a:lnTo>
                  <a:lnTo>
                    <a:pt x="47625" y="57150"/>
                  </a:lnTo>
                  <a:cubicBezTo>
                    <a:pt x="52892" y="57150"/>
                    <a:pt x="57150" y="52883"/>
                    <a:pt x="57150" y="47625"/>
                  </a:cubicBezTo>
                  <a:lnTo>
                    <a:pt x="57150" y="19050"/>
                  </a:lnTo>
                  <a:lnTo>
                    <a:pt x="76200" y="19050"/>
                  </a:lnTo>
                  <a:lnTo>
                    <a:pt x="76200" y="47625"/>
                  </a:lnTo>
                  <a:cubicBezTo>
                    <a:pt x="76200" y="52883"/>
                    <a:pt x="80458" y="57150"/>
                    <a:pt x="85725" y="57150"/>
                  </a:cubicBezTo>
                  <a:lnTo>
                    <a:pt x="114300" y="57150"/>
                  </a:lnTo>
                  <a:lnTo>
                    <a:pt x="114300" y="762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8" name="Freeform: Shape 3467">
              <a:extLst>
                <a:ext uri="{FF2B5EF4-FFF2-40B4-BE49-F238E27FC236}">
                  <a16:creationId xmlns:a16="http://schemas.microsoft.com/office/drawing/2014/main" id="{898A960A-20BF-4883-B6E1-F45C3F48A013}"/>
                </a:ext>
              </a:extLst>
            </p:cNvPr>
            <p:cNvSpPr/>
            <p:nvPr/>
          </p:nvSpPr>
          <p:spPr>
            <a:xfrm>
              <a:off x="5068887" y="2740025"/>
              <a:ext cx="152400" cy="152400"/>
            </a:xfrm>
            <a:custGeom>
              <a:avLst/>
              <a:gdLst>
                <a:gd name="connsiteX0" fmla="*/ 29670 w 152400"/>
                <a:gd name="connsiteY0" fmla="*/ 109261 h 152400"/>
                <a:gd name="connsiteX1" fmla="*/ 21841 w 152400"/>
                <a:gd name="connsiteY1" fmla="*/ 117091 h 152400"/>
                <a:gd name="connsiteX2" fmla="*/ 35309 w 152400"/>
                <a:gd name="connsiteY2" fmla="*/ 130559 h 152400"/>
                <a:gd name="connsiteX3" fmla="*/ 43139 w 152400"/>
                <a:gd name="connsiteY3" fmla="*/ 122730 h 152400"/>
                <a:gd name="connsiteX4" fmla="*/ 66675 w 152400"/>
                <a:gd name="connsiteY4" fmla="*/ 132493 h 152400"/>
                <a:gd name="connsiteX5" fmla="*/ 66675 w 152400"/>
                <a:gd name="connsiteY5" fmla="*/ 152400 h 152400"/>
                <a:gd name="connsiteX6" fmla="*/ 85725 w 152400"/>
                <a:gd name="connsiteY6" fmla="*/ 152400 h 152400"/>
                <a:gd name="connsiteX7" fmla="*/ 85725 w 152400"/>
                <a:gd name="connsiteY7" fmla="*/ 132493 h 152400"/>
                <a:gd name="connsiteX8" fmla="*/ 109261 w 152400"/>
                <a:gd name="connsiteY8" fmla="*/ 122730 h 152400"/>
                <a:gd name="connsiteX9" fmla="*/ 117091 w 152400"/>
                <a:gd name="connsiteY9" fmla="*/ 130559 h 152400"/>
                <a:gd name="connsiteX10" fmla="*/ 130559 w 152400"/>
                <a:gd name="connsiteY10" fmla="*/ 117091 h 152400"/>
                <a:gd name="connsiteX11" fmla="*/ 122730 w 152400"/>
                <a:gd name="connsiteY11" fmla="*/ 109261 h 152400"/>
                <a:gd name="connsiteX12" fmla="*/ 132493 w 152400"/>
                <a:gd name="connsiteY12" fmla="*/ 85725 h 152400"/>
                <a:gd name="connsiteX13" fmla="*/ 152400 w 152400"/>
                <a:gd name="connsiteY13" fmla="*/ 85725 h 152400"/>
                <a:gd name="connsiteX14" fmla="*/ 152400 w 152400"/>
                <a:gd name="connsiteY14" fmla="*/ 66675 h 152400"/>
                <a:gd name="connsiteX15" fmla="*/ 132493 w 152400"/>
                <a:gd name="connsiteY15" fmla="*/ 66675 h 152400"/>
                <a:gd name="connsiteX16" fmla="*/ 122730 w 152400"/>
                <a:gd name="connsiteY16" fmla="*/ 43139 h 152400"/>
                <a:gd name="connsiteX17" fmla="*/ 130559 w 152400"/>
                <a:gd name="connsiteY17" fmla="*/ 35309 h 152400"/>
                <a:gd name="connsiteX18" fmla="*/ 117091 w 152400"/>
                <a:gd name="connsiteY18" fmla="*/ 21841 h 152400"/>
                <a:gd name="connsiteX19" fmla="*/ 109261 w 152400"/>
                <a:gd name="connsiteY19" fmla="*/ 29670 h 152400"/>
                <a:gd name="connsiteX20" fmla="*/ 85725 w 152400"/>
                <a:gd name="connsiteY20" fmla="*/ 19907 h 152400"/>
                <a:gd name="connsiteX21" fmla="*/ 85725 w 152400"/>
                <a:gd name="connsiteY21" fmla="*/ 0 h 152400"/>
                <a:gd name="connsiteX22" fmla="*/ 66675 w 152400"/>
                <a:gd name="connsiteY22" fmla="*/ 0 h 152400"/>
                <a:gd name="connsiteX23" fmla="*/ 66675 w 152400"/>
                <a:gd name="connsiteY23" fmla="*/ 19907 h 152400"/>
                <a:gd name="connsiteX24" fmla="*/ 43139 w 152400"/>
                <a:gd name="connsiteY24" fmla="*/ 29670 h 152400"/>
                <a:gd name="connsiteX25" fmla="*/ 35309 w 152400"/>
                <a:gd name="connsiteY25" fmla="*/ 21841 h 152400"/>
                <a:gd name="connsiteX26" fmla="*/ 21841 w 152400"/>
                <a:gd name="connsiteY26" fmla="*/ 35309 h 152400"/>
                <a:gd name="connsiteX27" fmla="*/ 29670 w 152400"/>
                <a:gd name="connsiteY27" fmla="*/ 43139 h 152400"/>
                <a:gd name="connsiteX28" fmla="*/ 19907 w 152400"/>
                <a:gd name="connsiteY28" fmla="*/ 66675 h 152400"/>
                <a:gd name="connsiteX29" fmla="*/ 0 w 152400"/>
                <a:gd name="connsiteY29" fmla="*/ 66675 h 152400"/>
                <a:gd name="connsiteX30" fmla="*/ 0 w 152400"/>
                <a:gd name="connsiteY30" fmla="*/ 85725 h 152400"/>
                <a:gd name="connsiteX31" fmla="*/ 19907 w 152400"/>
                <a:gd name="connsiteY31" fmla="*/ 85725 h 152400"/>
                <a:gd name="connsiteX32" fmla="*/ 29670 w 152400"/>
                <a:gd name="connsiteY32" fmla="*/ 109261 h 152400"/>
                <a:gd name="connsiteX33" fmla="*/ 38100 w 152400"/>
                <a:gd name="connsiteY33" fmla="*/ 76200 h 152400"/>
                <a:gd name="connsiteX34" fmla="*/ 76200 w 152400"/>
                <a:gd name="connsiteY34" fmla="*/ 38100 h 152400"/>
                <a:gd name="connsiteX35" fmla="*/ 114300 w 152400"/>
                <a:gd name="connsiteY35" fmla="*/ 76200 h 152400"/>
                <a:gd name="connsiteX36" fmla="*/ 76200 w 152400"/>
                <a:gd name="connsiteY36" fmla="*/ 114300 h 152400"/>
                <a:gd name="connsiteX37" fmla="*/ 381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29670" y="109261"/>
                  </a:move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close/>
                  <a:moveTo>
                    <a:pt x="38100" y="76200"/>
                  </a:move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69" name="Freeform: Shape 3468">
              <a:extLst>
                <a:ext uri="{FF2B5EF4-FFF2-40B4-BE49-F238E27FC236}">
                  <a16:creationId xmlns:a16="http://schemas.microsoft.com/office/drawing/2014/main" id="{4165E39E-F030-4DBE-9C98-64AF599737D2}"/>
                </a:ext>
              </a:extLst>
            </p:cNvPr>
            <p:cNvSpPr/>
            <p:nvPr/>
          </p:nvSpPr>
          <p:spPr>
            <a:xfrm>
              <a:off x="5126037" y="279717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0" name="Freeform: Shape 3469">
              <a:extLst>
                <a:ext uri="{FF2B5EF4-FFF2-40B4-BE49-F238E27FC236}">
                  <a16:creationId xmlns:a16="http://schemas.microsoft.com/office/drawing/2014/main" id="{0E19C142-5672-416E-8C3F-9627B9DC49AE}"/>
                </a:ext>
              </a:extLst>
            </p:cNvPr>
            <p:cNvSpPr/>
            <p:nvPr/>
          </p:nvSpPr>
          <p:spPr>
            <a:xfrm>
              <a:off x="5154612" y="2816225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9525 w 9525"/>
                <a:gd name="connsiteY1" fmla="*/ 0 h 19050"/>
                <a:gd name="connsiteX2" fmla="*/ 9525 w 9525"/>
                <a:gd name="connsiteY2" fmla="*/ 19050 h 19050"/>
                <a:gd name="connsiteX3" fmla="*/ 0 w 95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9525" y="0"/>
                  </a:lnTo>
                  <a:lnTo>
                    <a:pt x="95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1" name="Freeform: Shape 3470">
              <a:extLst>
                <a:ext uri="{FF2B5EF4-FFF2-40B4-BE49-F238E27FC236}">
                  <a16:creationId xmlns:a16="http://schemas.microsoft.com/office/drawing/2014/main" id="{C4462E2E-CF76-4ADD-9CDD-3F1BDD1EBF41}"/>
                </a:ext>
              </a:extLst>
            </p:cNvPr>
            <p:cNvSpPr/>
            <p:nvPr/>
          </p:nvSpPr>
          <p:spPr>
            <a:xfrm>
              <a:off x="5002212" y="2692400"/>
              <a:ext cx="285750" cy="323850"/>
            </a:xfrm>
            <a:custGeom>
              <a:avLst/>
              <a:gdLst>
                <a:gd name="connsiteX0" fmla="*/ 276225 w 285750"/>
                <a:gd name="connsiteY0" fmla="*/ 0 h 323850"/>
                <a:gd name="connsiteX1" fmla="*/ 9525 w 285750"/>
                <a:gd name="connsiteY1" fmla="*/ 0 h 323850"/>
                <a:gd name="connsiteX2" fmla="*/ 0 w 285750"/>
                <a:gd name="connsiteY2" fmla="*/ 9525 h 323850"/>
                <a:gd name="connsiteX3" fmla="*/ 0 w 285750"/>
                <a:gd name="connsiteY3" fmla="*/ 238125 h 323850"/>
                <a:gd name="connsiteX4" fmla="*/ 0 w 285750"/>
                <a:gd name="connsiteY4" fmla="*/ 314325 h 323850"/>
                <a:gd name="connsiteX5" fmla="*/ 9525 w 285750"/>
                <a:gd name="connsiteY5" fmla="*/ 323850 h 323850"/>
                <a:gd name="connsiteX6" fmla="*/ 276225 w 285750"/>
                <a:gd name="connsiteY6" fmla="*/ 323850 h 323850"/>
                <a:gd name="connsiteX7" fmla="*/ 285750 w 285750"/>
                <a:gd name="connsiteY7" fmla="*/ 314325 h 323850"/>
                <a:gd name="connsiteX8" fmla="*/ 285750 w 285750"/>
                <a:gd name="connsiteY8" fmla="*/ 238125 h 323850"/>
                <a:gd name="connsiteX9" fmla="*/ 285750 w 285750"/>
                <a:gd name="connsiteY9" fmla="*/ 9525 h 323850"/>
                <a:gd name="connsiteX10" fmla="*/ 276225 w 285750"/>
                <a:gd name="connsiteY10" fmla="*/ 0 h 323850"/>
                <a:gd name="connsiteX11" fmla="*/ 266700 w 285750"/>
                <a:gd name="connsiteY11" fmla="*/ 19050 h 323850"/>
                <a:gd name="connsiteX12" fmla="*/ 266700 w 285750"/>
                <a:gd name="connsiteY12" fmla="*/ 228600 h 323850"/>
                <a:gd name="connsiteX13" fmla="*/ 19050 w 285750"/>
                <a:gd name="connsiteY13" fmla="*/ 228600 h 323850"/>
                <a:gd name="connsiteX14" fmla="*/ 19050 w 285750"/>
                <a:gd name="connsiteY14" fmla="*/ 19050 h 323850"/>
                <a:gd name="connsiteX15" fmla="*/ 266700 w 285750"/>
                <a:gd name="connsiteY15" fmla="*/ 19050 h 323850"/>
                <a:gd name="connsiteX16" fmla="*/ 266700 w 285750"/>
                <a:gd name="connsiteY16" fmla="*/ 304800 h 323850"/>
                <a:gd name="connsiteX17" fmla="*/ 19050 w 285750"/>
                <a:gd name="connsiteY17" fmla="*/ 304800 h 323850"/>
                <a:gd name="connsiteX18" fmla="*/ 19050 w 285750"/>
                <a:gd name="connsiteY18" fmla="*/ 247650 h 323850"/>
                <a:gd name="connsiteX19" fmla="*/ 266700 w 285750"/>
                <a:gd name="connsiteY19" fmla="*/ 247650 h 323850"/>
                <a:gd name="connsiteX20" fmla="*/ 266700 w 285750"/>
                <a:gd name="connsiteY20" fmla="*/ 30480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5750" h="323850">
                  <a:moveTo>
                    <a:pt x="276225" y="0"/>
                  </a:moveTo>
                  <a:lnTo>
                    <a:pt x="9525" y="0"/>
                  </a:lnTo>
                  <a:cubicBezTo>
                    <a:pt x="4258" y="0"/>
                    <a:pt x="0" y="4267"/>
                    <a:pt x="0" y="9525"/>
                  </a:cubicBezTo>
                  <a:lnTo>
                    <a:pt x="0" y="238125"/>
                  </a:lnTo>
                  <a:lnTo>
                    <a:pt x="0" y="314325"/>
                  </a:lnTo>
                  <a:cubicBezTo>
                    <a:pt x="0" y="319583"/>
                    <a:pt x="4258" y="323850"/>
                    <a:pt x="9525" y="323850"/>
                  </a:cubicBezTo>
                  <a:lnTo>
                    <a:pt x="276225" y="323850"/>
                  </a:lnTo>
                  <a:cubicBezTo>
                    <a:pt x="281492" y="323850"/>
                    <a:pt x="285750" y="319583"/>
                    <a:pt x="285750" y="314325"/>
                  </a:cubicBezTo>
                  <a:lnTo>
                    <a:pt x="285750" y="238125"/>
                  </a:lnTo>
                  <a:lnTo>
                    <a:pt x="285750" y="9525"/>
                  </a:lnTo>
                  <a:cubicBezTo>
                    <a:pt x="285750" y="4267"/>
                    <a:pt x="281492" y="0"/>
                    <a:pt x="276225" y="0"/>
                  </a:cubicBezTo>
                  <a:close/>
                  <a:moveTo>
                    <a:pt x="266700" y="19050"/>
                  </a:moveTo>
                  <a:lnTo>
                    <a:pt x="266700" y="228600"/>
                  </a:lnTo>
                  <a:lnTo>
                    <a:pt x="19050" y="228600"/>
                  </a:lnTo>
                  <a:lnTo>
                    <a:pt x="19050" y="19050"/>
                  </a:lnTo>
                  <a:lnTo>
                    <a:pt x="266700" y="19050"/>
                  </a:lnTo>
                  <a:close/>
                  <a:moveTo>
                    <a:pt x="266700" y="304800"/>
                  </a:moveTo>
                  <a:lnTo>
                    <a:pt x="19050" y="304800"/>
                  </a:lnTo>
                  <a:lnTo>
                    <a:pt x="19050" y="247650"/>
                  </a:lnTo>
                  <a:lnTo>
                    <a:pt x="266700" y="247650"/>
                  </a:lnTo>
                  <a:lnTo>
                    <a:pt x="266700" y="304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472" name="Graphic 1499">
            <a:extLst>
              <a:ext uri="{FF2B5EF4-FFF2-40B4-BE49-F238E27FC236}">
                <a16:creationId xmlns:a16="http://schemas.microsoft.com/office/drawing/2014/main" id="{B139B874-67F9-41B0-A40D-D664CA6E4D56}"/>
              </a:ext>
            </a:extLst>
          </p:cNvPr>
          <p:cNvGrpSpPr/>
          <p:nvPr/>
        </p:nvGrpSpPr>
        <p:grpSpPr>
          <a:xfrm>
            <a:off x="3609102" y="4275039"/>
            <a:ext cx="720000" cy="720000"/>
            <a:chOff x="4735512" y="2530475"/>
            <a:chExt cx="609600" cy="609600"/>
          </a:xfrm>
        </p:grpSpPr>
        <p:sp>
          <p:nvSpPr>
            <p:cNvPr id="3473" name="Freeform: Shape 3472">
              <a:extLst>
                <a:ext uri="{FF2B5EF4-FFF2-40B4-BE49-F238E27FC236}">
                  <a16:creationId xmlns:a16="http://schemas.microsoft.com/office/drawing/2014/main" id="{829E3315-427F-4BBF-B8D9-3390F61FF865}"/>
                </a:ext>
              </a:extLst>
            </p:cNvPr>
            <p:cNvSpPr/>
            <p:nvPr/>
          </p:nvSpPr>
          <p:spPr>
            <a:xfrm>
              <a:off x="4764087" y="2616200"/>
              <a:ext cx="552450" cy="323850"/>
            </a:xfrm>
            <a:custGeom>
              <a:avLst/>
              <a:gdLst>
                <a:gd name="connsiteX0" fmla="*/ 276225 w 552450"/>
                <a:gd name="connsiteY0" fmla="*/ 0 h 323850"/>
                <a:gd name="connsiteX1" fmla="*/ 419100 w 552450"/>
                <a:gd name="connsiteY1" fmla="*/ 142875 h 323850"/>
                <a:gd name="connsiteX2" fmla="*/ 276225 w 552450"/>
                <a:gd name="connsiteY2" fmla="*/ 285750 h 323850"/>
                <a:gd name="connsiteX3" fmla="*/ 133350 w 552450"/>
                <a:gd name="connsiteY3" fmla="*/ 142875 h 323850"/>
                <a:gd name="connsiteX4" fmla="*/ 276225 w 552450"/>
                <a:gd name="connsiteY4" fmla="*/ 0 h 323850"/>
                <a:gd name="connsiteX5" fmla="*/ 0 w 552450"/>
                <a:gd name="connsiteY5" fmla="*/ 161925 h 323850"/>
                <a:gd name="connsiteX6" fmla="*/ 276225 w 552450"/>
                <a:gd name="connsiteY6" fmla="*/ 323850 h 323850"/>
                <a:gd name="connsiteX7" fmla="*/ 402622 w 552450"/>
                <a:gd name="connsiteY7" fmla="*/ 297218 h 323850"/>
                <a:gd name="connsiteX8" fmla="*/ 552450 w 552450"/>
                <a:gd name="connsiteY8" fmla="*/ 161925 h 323850"/>
                <a:gd name="connsiteX9" fmla="*/ 276225 w 552450"/>
                <a:gd name="connsiteY9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2450" h="323850">
                  <a:moveTo>
                    <a:pt x="276225" y="0"/>
                  </a:moveTo>
                  <a:cubicBezTo>
                    <a:pt x="355130" y="0"/>
                    <a:pt x="419100" y="63970"/>
                    <a:pt x="419100" y="142875"/>
                  </a:cubicBezTo>
                  <a:cubicBezTo>
                    <a:pt x="419100" y="221780"/>
                    <a:pt x="355130" y="285750"/>
                    <a:pt x="276225" y="285750"/>
                  </a:cubicBezTo>
                  <a:cubicBezTo>
                    <a:pt x="197320" y="285750"/>
                    <a:pt x="133350" y="221780"/>
                    <a:pt x="133350" y="142875"/>
                  </a:cubicBezTo>
                  <a:cubicBezTo>
                    <a:pt x="133350" y="63970"/>
                    <a:pt x="197320" y="0"/>
                    <a:pt x="276225" y="0"/>
                  </a:cubicBezTo>
                  <a:cubicBezTo>
                    <a:pt x="85725" y="0"/>
                    <a:pt x="0" y="161925"/>
                    <a:pt x="0" y="161925"/>
                  </a:cubicBezTo>
                  <a:cubicBezTo>
                    <a:pt x="0" y="161925"/>
                    <a:pt x="85725" y="323850"/>
                    <a:pt x="276225" y="323850"/>
                  </a:cubicBezTo>
                  <a:cubicBezTo>
                    <a:pt x="325184" y="323850"/>
                    <a:pt x="367179" y="313115"/>
                    <a:pt x="402622" y="297218"/>
                  </a:cubicBezTo>
                  <a:cubicBezTo>
                    <a:pt x="505073" y="251270"/>
                    <a:pt x="552450" y="161925"/>
                    <a:pt x="552450" y="161925"/>
                  </a:cubicBezTo>
                  <a:cubicBezTo>
                    <a:pt x="552450" y="161925"/>
                    <a:pt x="466725" y="0"/>
                    <a:pt x="27622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4" name="Freeform: Shape 3473">
              <a:extLst>
                <a:ext uri="{FF2B5EF4-FFF2-40B4-BE49-F238E27FC236}">
                  <a16:creationId xmlns:a16="http://schemas.microsoft.com/office/drawing/2014/main" id="{9B04012A-A023-4EF6-A6E5-6333DAE56D33}"/>
                </a:ext>
              </a:extLst>
            </p:cNvPr>
            <p:cNvSpPr/>
            <p:nvPr/>
          </p:nvSpPr>
          <p:spPr>
            <a:xfrm>
              <a:off x="4897437" y="2616200"/>
              <a:ext cx="285750" cy="285750"/>
            </a:xfrm>
            <a:custGeom>
              <a:avLst/>
              <a:gdLst>
                <a:gd name="connsiteX0" fmla="*/ 142875 w 285750"/>
                <a:gd name="connsiteY0" fmla="*/ 0 h 285750"/>
                <a:gd name="connsiteX1" fmla="*/ 0 w 285750"/>
                <a:gd name="connsiteY1" fmla="*/ 142875 h 285750"/>
                <a:gd name="connsiteX2" fmla="*/ 142875 w 285750"/>
                <a:gd name="connsiteY2" fmla="*/ 285750 h 285750"/>
                <a:gd name="connsiteX3" fmla="*/ 285750 w 285750"/>
                <a:gd name="connsiteY3" fmla="*/ 142875 h 285750"/>
                <a:gd name="connsiteX4" fmla="*/ 142875 w 285750"/>
                <a:gd name="connsiteY4" fmla="*/ 0 h 285750"/>
                <a:gd name="connsiteX5" fmla="*/ 104775 w 285750"/>
                <a:gd name="connsiteY5" fmla="*/ 142875 h 285750"/>
                <a:gd name="connsiteX6" fmla="*/ 142875 w 285750"/>
                <a:gd name="connsiteY6" fmla="*/ 104775 h 285750"/>
                <a:gd name="connsiteX7" fmla="*/ 180975 w 285750"/>
                <a:gd name="connsiteY7" fmla="*/ 142875 h 285750"/>
                <a:gd name="connsiteX8" fmla="*/ 142875 w 285750"/>
                <a:gd name="connsiteY8" fmla="*/ 180975 h 285750"/>
                <a:gd name="connsiteX9" fmla="*/ 104775 w 285750"/>
                <a:gd name="connsiteY9" fmla="*/ 1428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750" h="285750">
                  <a:moveTo>
                    <a:pt x="142875" y="0"/>
                  </a:moveTo>
                  <a:cubicBezTo>
                    <a:pt x="63970" y="0"/>
                    <a:pt x="0" y="63970"/>
                    <a:pt x="0" y="142875"/>
                  </a:cubicBezTo>
                  <a:cubicBezTo>
                    <a:pt x="0" y="221780"/>
                    <a:pt x="63970" y="285750"/>
                    <a:pt x="142875" y="285750"/>
                  </a:cubicBezTo>
                  <a:cubicBezTo>
                    <a:pt x="221780" y="285750"/>
                    <a:pt x="285750" y="221780"/>
                    <a:pt x="285750" y="142875"/>
                  </a:cubicBezTo>
                  <a:cubicBezTo>
                    <a:pt x="285750" y="63970"/>
                    <a:pt x="221780" y="0"/>
                    <a:pt x="142875" y="0"/>
                  </a:cubicBezTo>
                  <a:close/>
                  <a:moveTo>
                    <a:pt x="104775" y="142875"/>
                  </a:moveTo>
                  <a:cubicBezTo>
                    <a:pt x="104775" y="121834"/>
                    <a:pt x="121834" y="104775"/>
                    <a:pt x="142875" y="104775"/>
                  </a:cubicBezTo>
                  <a:cubicBezTo>
                    <a:pt x="163916" y="104775"/>
                    <a:pt x="180975" y="121834"/>
                    <a:pt x="180975" y="142875"/>
                  </a:cubicBezTo>
                  <a:cubicBezTo>
                    <a:pt x="180975" y="163916"/>
                    <a:pt x="163916" y="180975"/>
                    <a:pt x="142875" y="180975"/>
                  </a:cubicBezTo>
                  <a:cubicBezTo>
                    <a:pt x="121834" y="180975"/>
                    <a:pt x="104775" y="163916"/>
                    <a:pt x="104775" y="142875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5" name="Freeform: Shape 3474">
              <a:extLst>
                <a:ext uri="{FF2B5EF4-FFF2-40B4-BE49-F238E27FC236}">
                  <a16:creationId xmlns:a16="http://schemas.microsoft.com/office/drawing/2014/main" id="{B1628780-1D81-44E3-AB36-2D95B4ACC2ED}"/>
                </a:ext>
              </a:extLst>
            </p:cNvPr>
            <p:cNvSpPr/>
            <p:nvPr/>
          </p:nvSpPr>
          <p:spPr>
            <a:xfrm>
              <a:off x="5002212" y="27209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211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6" name="Freeform: Shape 3475">
              <a:extLst>
                <a:ext uri="{FF2B5EF4-FFF2-40B4-BE49-F238E27FC236}">
                  <a16:creationId xmlns:a16="http://schemas.microsoft.com/office/drawing/2014/main" id="{7AF5EB14-04E5-458C-9A8A-C6B9953ABF38}"/>
                </a:ext>
              </a:extLst>
            </p:cNvPr>
            <p:cNvSpPr/>
            <p:nvPr/>
          </p:nvSpPr>
          <p:spPr>
            <a:xfrm>
              <a:off x="4783137" y="297815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7" name="Freeform: Shape 3476">
              <a:extLst>
                <a:ext uri="{FF2B5EF4-FFF2-40B4-BE49-F238E27FC236}">
                  <a16:creationId xmlns:a16="http://schemas.microsoft.com/office/drawing/2014/main" id="{377124B4-9F8D-4919-BD93-A3F1035D0557}"/>
                </a:ext>
              </a:extLst>
            </p:cNvPr>
            <p:cNvSpPr/>
            <p:nvPr/>
          </p:nvSpPr>
          <p:spPr>
            <a:xfrm>
              <a:off x="4964112" y="26828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8" name="Freeform: Shape 3477">
              <a:extLst>
                <a:ext uri="{FF2B5EF4-FFF2-40B4-BE49-F238E27FC236}">
                  <a16:creationId xmlns:a16="http://schemas.microsoft.com/office/drawing/2014/main" id="{DFDCC825-E486-4D4D-8C73-99EB1E5A4068}"/>
                </a:ext>
              </a:extLst>
            </p:cNvPr>
            <p:cNvSpPr/>
            <p:nvPr/>
          </p:nvSpPr>
          <p:spPr>
            <a:xfrm>
              <a:off x="4783137" y="301148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79" name="Freeform: Shape 3478">
              <a:extLst>
                <a:ext uri="{FF2B5EF4-FFF2-40B4-BE49-F238E27FC236}">
                  <a16:creationId xmlns:a16="http://schemas.microsoft.com/office/drawing/2014/main" id="{F8541C90-0C55-424A-B74D-6052D25C3A14}"/>
                </a:ext>
              </a:extLst>
            </p:cNvPr>
            <p:cNvSpPr/>
            <p:nvPr/>
          </p:nvSpPr>
          <p:spPr>
            <a:xfrm>
              <a:off x="4802187" y="29972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0" name="Freeform: Shape 3479">
              <a:extLst>
                <a:ext uri="{FF2B5EF4-FFF2-40B4-BE49-F238E27FC236}">
                  <a16:creationId xmlns:a16="http://schemas.microsoft.com/office/drawing/2014/main" id="{79BFD170-7CB7-4323-B19A-E5EBA6817619}"/>
                </a:ext>
              </a:extLst>
            </p:cNvPr>
            <p:cNvSpPr/>
            <p:nvPr/>
          </p:nvSpPr>
          <p:spPr>
            <a:xfrm>
              <a:off x="4897437" y="2744788"/>
              <a:ext cx="285750" cy="152400"/>
            </a:xfrm>
            <a:custGeom>
              <a:avLst/>
              <a:gdLst>
                <a:gd name="connsiteX0" fmla="*/ 142875 w 285750"/>
                <a:gd name="connsiteY0" fmla="*/ 128588 h 152400"/>
                <a:gd name="connsiteX1" fmla="*/ 724 w 285750"/>
                <a:gd name="connsiteY1" fmla="*/ 0 h 152400"/>
                <a:gd name="connsiteX2" fmla="*/ 0 w 285750"/>
                <a:gd name="connsiteY2" fmla="*/ 14288 h 152400"/>
                <a:gd name="connsiteX3" fmla="*/ 142875 w 285750"/>
                <a:gd name="connsiteY3" fmla="*/ 157163 h 152400"/>
                <a:gd name="connsiteX4" fmla="*/ 285750 w 285750"/>
                <a:gd name="connsiteY4" fmla="*/ 14288 h 152400"/>
                <a:gd name="connsiteX5" fmla="*/ 285026 w 285750"/>
                <a:gd name="connsiteY5" fmla="*/ 0 h 152400"/>
                <a:gd name="connsiteX6" fmla="*/ 142875 w 285750"/>
                <a:gd name="connsiteY6" fmla="*/ 12858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152400">
                  <a:moveTo>
                    <a:pt x="142875" y="128588"/>
                  </a:moveTo>
                  <a:cubicBezTo>
                    <a:pt x="68790" y="128588"/>
                    <a:pt x="7896" y="72200"/>
                    <a:pt x="724" y="0"/>
                  </a:cubicBezTo>
                  <a:cubicBezTo>
                    <a:pt x="257" y="4705"/>
                    <a:pt x="0" y="9468"/>
                    <a:pt x="0" y="14288"/>
                  </a:cubicBezTo>
                  <a:cubicBezTo>
                    <a:pt x="0" y="93193"/>
                    <a:pt x="63970" y="157163"/>
                    <a:pt x="142875" y="157163"/>
                  </a:cubicBezTo>
                  <a:cubicBezTo>
                    <a:pt x="221780" y="157163"/>
                    <a:pt x="285750" y="93193"/>
                    <a:pt x="285750" y="14288"/>
                  </a:cubicBezTo>
                  <a:cubicBezTo>
                    <a:pt x="285750" y="9468"/>
                    <a:pt x="285493" y="4705"/>
                    <a:pt x="285026" y="0"/>
                  </a:cubicBezTo>
                  <a:cubicBezTo>
                    <a:pt x="277854" y="72200"/>
                    <a:pt x="216960" y="128588"/>
                    <a:pt x="142875" y="128588"/>
                  </a:cubicBezTo>
                  <a:close/>
                </a:path>
              </a:pathLst>
            </a:custGeom>
            <a:solidFill>
              <a:srgbClr val="402F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1" name="Freeform: Shape 3480">
              <a:extLst>
                <a:ext uri="{FF2B5EF4-FFF2-40B4-BE49-F238E27FC236}">
                  <a16:creationId xmlns:a16="http://schemas.microsoft.com/office/drawing/2014/main" id="{09943274-EF9F-4616-9A8F-2178C0CC05F8}"/>
                </a:ext>
              </a:extLst>
            </p:cNvPr>
            <p:cNvSpPr/>
            <p:nvPr/>
          </p:nvSpPr>
          <p:spPr>
            <a:xfrm>
              <a:off x="4754560" y="2606675"/>
              <a:ext cx="571500" cy="342900"/>
            </a:xfrm>
            <a:custGeom>
              <a:avLst/>
              <a:gdLst>
                <a:gd name="connsiteX0" fmla="*/ 285752 w 571500"/>
                <a:gd name="connsiteY0" fmla="*/ 0 h 342900"/>
                <a:gd name="connsiteX1" fmla="*/ 1107 w 571500"/>
                <a:gd name="connsiteY1" fmla="*/ 166992 h 342900"/>
                <a:gd name="connsiteX2" fmla="*/ 1107 w 571500"/>
                <a:gd name="connsiteY2" fmla="*/ 175908 h 342900"/>
                <a:gd name="connsiteX3" fmla="*/ 285752 w 571500"/>
                <a:gd name="connsiteY3" fmla="*/ 342900 h 342900"/>
                <a:gd name="connsiteX4" fmla="*/ 570398 w 571500"/>
                <a:gd name="connsiteY4" fmla="*/ 175908 h 342900"/>
                <a:gd name="connsiteX5" fmla="*/ 570398 w 571500"/>
                <a:gd name="connsiteY5" fmla="*/ 166992 h 342900"/>
                <a:gd name="connsiteX6" fmla="*/ 285752 w 571500"/>
                <a:gd name="connsiteY6" fmla="*/ 0 h 342900"/>
                <a:gd name="connsiteX7" fmla="*/ 419102 w 571500"/>
                <a:gd name="connsiteY7" fmla="*/ 152400 h 342900"/>
                <a:gd name="connsiteX8" fmla="*/ 285752 w 571500"/>
                <a:gd name="connsiteY8" fmla="*/ 285750 h 342900"/>
                <a:gd name="connsiteX9" fmla="*/ 152402 w 571500"/>
                <a:gd name="connsiteY9" fmla="*/ 152400 h 342900"/>
                <a:gd name="connsiteX10" fmla="*/ 285752 w 571500"/>
                <a:gd name="connsiteY10" fmla="*/ 19050 h 342900"/>
                <a:gd name="connsiteX11" fmla="*/ 419102 w 571500"/>
                <a:gd name="connsiteY11" fmla="*/ 152400 h 342900"/>
                <a:gd name="connsiteX12" fmla="*/ 418874 w 571500"/>
                <a:gd name="connsiteY12" fmla="*/ 292760 h 342900"/>
                <a:gd name="connsiteX13" fmla="*/ 418274 w 571500"/>
                <a:gd name="connsiteY13" fmla="*/ 289874 h 342900"/>
                <a:gd name="connsiteX14" fmla="*/ 399786 w 571500"/>
                <a:gd name="connsiteY14" fmla="*/ 294446 h 342900"/>
                <a:gd name="connsiteX15" fmla="*/ 401119 w 571500"/>
                <a:gd name="connsiteY15" fmla="*/ 300876 h 342900"/>
                <a:gd name="connsiteX16" fmla="*/ 285752 w 571500"/>
                <a:gd name="connsiteY16" fmla="*/ 323850 h 342900"/>
                <a:gd name="connsiteX17" fmla="*/ 20529 w 571500"/>
                <a:gd name="connsiteY17" fmla="*/ 171450 h 342900"/>
                <a:gd name="connsiteX18" fmla="*/ 188740 w 571500"/>
                <a:gd name="connsiteY18" fmla="*/ 34957 h 342900"/>
                <a:gd name="connsiteX19" fmla="*/ 133352 w 571500"/>
                <a:gd name="connsiteY19" fmla="*/ 152400 h 342900"/>
                <a:gd name="connsiteX20" fmla="*/ 285752 w 571500"/>
                <a:gd name="connsiteY20" fmla="*/ 304800 h 342900"/>
                <a:gd name="connsiteX21" fmla="*/ 438152 w 571500"/>
                <a:gd name="connsiteY21" fmla="*/ 152400 h 342900"/>
                <a:gd name="connsiteX22" fmla="*/ 382755 w 571500"/>
                <a:gd name="connsiteY22" fmla="*/ 34957 h 342900"/>
                <a:gd name="connsiteX23" fmla="*/ 550976 w 571500"/>
                <a:gd name="connsiteY23" fmla="*/ 171450 h 342900"/>
                <a:gd name="connsiteX24" fmla="*/ 418874 w 571500"/>
                <a:gd name="connsiteY24" fmla="*/ 29276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1500" h="342900">
                  <a:moveTo>
                    <a:pt x="285752" y="0"/>
                  </a:moveTo>
                  <a:cubicBezTo>
                    <a:pt x="91766" y="0"/>
                    <a:pt x="1993" y="165325"/>
                    <a:pt x="1107" y="166992"/>
                  </a:cubicBezTo>
                  <a:cubicBezTo>
                    <a:pt x="-369" y="169774"/>
                    <a:pt x="-369" y="173117"/>
                    <a:pt x="1107" y="175908"/>
                  </a:cubicBezTo>
                  <a:cubicBezTo>
                    <a:pt x="1993" y="177575"/>
                    <a:pt x="91766" y="342900"/>
                    <a:pt x="285752" y="342900"/>
                  </a:cubicBezTo>
                  <a:cubicBezTo>
                    <a:pt x="479739" y="342900"/>
                    <a:pt x="569512" y="177575"/>
                    <a:pt x="570398" y="175908"/>
                  </a:cubicBezTo>
                  <a:cubicBezTo>
                    <a:pt x="571874" y="173126"/>
                    <a:pt x="571874" y="169783"/>
                    <a:pt x="570398" y="166992"/>
                  </a:cubicBezTo>
                  <a:cubicBezTo>
                    <a:pt x="569512" y="165325"/>
                    <a:pt x="479739" y="0"/>
                    <a:pt x="285752" y="0"/>
                  </a:cubicBezTo>
                  <a:close/>
                  <a:moveTo>
                    <a:pt x="419102" y="152400"/>
                  </a:moveTo>
                  <a:cubicBezTo>
                    <a:pt x="419102" y="225933"/>
                    <a:pt x="359285" y="285750"/>
                    <a:pt x="285752" y="285750"/>
                  </a:cubicBezTo>
                  <a:cubicBezTo>
                    <a:pt x="212219" y="285750"/>
                    <a:pt x="152402" y="225933"/>
                    <a:pt x="152402" y="152400"/>
                  </a:cubicBezTo>
                  <a:cubicBezTo>
                    <a:pt x="152402" y="78867"/>
                    <a:pt x="212219" y="19050"/>
                    <a:pt x="285752" y="19050"/>
                  </a:cubicBezTo>
                  <a:cubicBezTo>
                    <a:pt x="359285" y="19050"/>
                    <a:pt x="419102" y="78867"/>
                    <a:pt x="419102" y="152400"/>
                  </a:cubicBezTo>
                  <a:close/>
                  <a:moveTo>
                    <a:pt x="418874" y="292760"/>
                  </a:moveTo>
                  <a:cubicBezTo>
                    <a:pt x="418655" y="291817"/>
                    <a:pt x="418502" y="290817"/>
                    <a:pt x="418274" y="289874"/>
                  </a:cubicBezTo>
                  <a:lnTo>
                    <a:pt x="399786" y="294446"/>
                  </a:lnTo>
                  <a:cubicBezTo>
                    <a:pt x="400300" y="296532"/>
                    <a:pt x="400652" y="298742"/>
                    <a:pt x="401119" y="300876"/>
                  </a:cubicBezTo>
                  <a:cubicBezTo>
                    <a:pt x="368229" y="314706"/>
                    <a:pt x="329882" y="323850"/>
                    <a:pt x="285752" y="323850"/>
                  </a:cubicBezTo>
                  <a:cubicBezTo>
                    <a:pt x="121046" y="323850"/>
                    <a:pt x="36016" y="197063"/>
                    <a:pt x="20529" y="171450"/>
                  </a:cubicBezTo>
                  <a:cubicBezTo>
                    <a:pt x="32616" y="151457"/>
                    <a:pt x="87089" y="69818"/>
                    <a:pt x="188740" y="34957"/>
                  </a:cubicBezTo>
                  <a:cubicBezTo>
                    <a:pt x="154936" y="62932"/>
                    <a:pt x="133352" y="105194"/>
                    <a:pt x="133352" y="152400"/>
                  </a:cubicBezTo>
                  <a:cubicBezTo>
                    <a:pt x="133352" y="236430"/>
                    <a:pt x="201723" y="304800"/>
                    <a:pt x="285752" y="304800"/>
                  </a:cubicBezTo>
                  <a:cubicBezTo>
                    <a:pt x="369782" y="304800"/>
                    <a:pt x="438152" y="236430"/>
                    <a:pt x="438152" y="152400"/>
                  </a:cubicBezTo>
                  <a:cubicBezTo>
                    <a:pt x="438152" y="105194"/>
                    <a:pt x="416569" y="62932"/>
                    <a:pt x="382755" y="34957"/>
                  </a:cubicBezTo>
                  <a:cubicBezTo>
                    <a:pt x="484415" y="69818"/>
                    <a:pt x="538889" y="151457"/>
                    <a:pt x="550976" y="171450"/>
                  </a:cubicBezTo>
                  <a:cubicBezTo>
                    <a:pt x="540403" y="188928"/>
                    <a:pt x="497426" y="253498"/>
                    <a:pt x="418874" y="2927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2" name="Freeform: Shape 3481">
              <a:extLst>
                <a:ext uri="{FF2B5EF4-FFF2-40B4-BE49-F238E27FC236}">
                  <a16:creationId xmlns:a16="http://schemas.microsoft.com/office/drawing/2014/main" id="{C43315F5-C825-4029-BE20-454E495A4F2F}"/>
                </a:ext>
              </a:extLst>
            </p:cNvPr>
            <p:cNvSpPr/>
            <p:nvPr/>
          </p:nvSpPr>
          <p:spPr>
            <a:xfrm>
              <a:off x="4755562" y="2549525"/>
              <a:ext cx="561975" cy="161925"/>
            </a:xfrm>
            <a:custGeom>
              <a:avLst/>
              <a:gdLst>
                <a:gd name="connsiteX0" fmla="*/ 284750 w 561975"/>
                <a:gd name="connsiteY0" fmla="*/ 19050 h 161925"/>
                <a:gd name="connsiteX1" fmla="*/ 552460 w 561975"/>
                <a:gd name="connsiteY1" fmla="*/ 166192 h 161925"/>
                <a:gd name="connsiteX2" fmla="*/ 569490 w 561975"/>
                <a:gd name="connsiteY2" fmla="*/ 157658 h 161925"/>
                <a:gd name="connsiteX3" fmla="*/ 284750 w 561975"/>
                <a:gd name="connsiteY3" fmla="*/ 0 h 161925"/>
                <a:gd name="connsiteX4" fmla="*/ 0 w 561975"/>
                <a:gd name="connsiteY4" fmla="*/ 157667 h 161925"/>
                <a:gd name="connsiteX5" fmla="*/ 17040 w 561975"/>
                <a:gd name="connsiteY5" fmla="*/ 166192 h 161925"/>
                <a:gd name="connsiteX6" fmla="*/ 284750 w 561975"/>
                <a:gd name="connsiteY6" fmla="*/ 190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1975" h="161925">
                  <a:moveTo>
                    <a:pt x="284750" y="19050"/>
                  </a:moveTo>
                  <a:cubicBezTo>
                    <a:pt x="476193" y="19050"/>
                    <a:pt x="551717" y="164725"/>
                    <a:pt x="552460" y="166192"/>
                  </a:cubicBezTo>
                  <a:lnTo>
                    <a:pt x="569490" y="157658"/>
                  </a:lnTo>
                  <a:cubicBezTo>
                    <a:pt x="568709" y="156086"/>
                    <a:pt x="488309" y="0"/>
                    <a:pt x="284750" y="0"/>
                  </a:cubicBezTo>
                  <a:cubicBezTo>
                    <a:pt x="81191" y="0"/>
                    <a:pt x="791" y="156086"/>
                    <a:pt x="0" y="157667"/>
                  </a:cubicBezTo>
                  <a:lnTo>
                    <a:pt x="17040" y="166192"/>
                  </a:lnTo>
                  <a:cubicBezTo>
                    <a:pt x="17783" y="164716"/>
                    <a:pt x="92840" y="19050"/>
                    <a:pt x="284750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3" name="Freeform: Shape 3482">
              <a:extLst>
                <a:ext uri="{FF2B5EF4-FFF2-40B4-BE49-F238E27FC236}">
                  <a16:creationId xmlns:a16="http://schemas.microsoft.com/office/drawing/2014/main" id="{F503C152-5407-4B3B-9F2C-B234C27FD984}"/>
                </a:ext>
              </a:extLst>
            </p:cNvPr>
            <p:cNvSpPr/>
            <p:nvPr/>
          </p:nvSpPr>
          <p:spPr>
            <a:xfrm>
              <a:off x="4992687" y="2711450"/>
              <a:ext cx="95250" cy="95250"/>
            </a:xfrm>
            <a:custGeom>
              <a:avLst/>
              <a:gdLst>
                <a:gd name="connsiteX0" fmla="*/ 47625 w 95250"/>
                <a:gd name="connsiteY0" fmla="*/ 95250 h 95250"/>
                <a:gd name="connsiteX1" fmla="*/ 95250 w 95250"/>
                <a:gd name="connsiteY1" fmla="*/ 47625 h 95250"/>
                <a:gd name="connsiteX2" fmla="*/ 47625 w 95250"/>
                <a:gd name="connsiteY2" fmla="*/ 0 h 95250"/>
                <a:gd name="connsiteX3" fmla="*/ 0 w 95250"/>
                <a:gd name="connsiteY3" fmla="*/ 47625 h 95250"/>
                <a:gd name="connsiteX4" fmla="*/ 47625 w 95250"/>
                <a:gd name="connsiteY4" fmla="*/ 95250 h 95250"/>
                <a:gd name="connsiteX5" fmla="*/ 47625 w 95250"/>
                <a:gd name="connsiteY5" fmla="*/ 19050 h 95250"/>
                <a:gd name="connsiteX6" fmla="*/ 76200 w 95250"/>
                <a:gd name="connsiteY6" fmla="*/ 47625 h 95250"/>
                <a:gd name="connsiteX7" fmla="*/ 47625 w 95250"/>
                <a:gd name="connsiteY7" fmla="*/ 76200 h 95250"/>
                <a:gd name="connsiteX8" fmla="*/ 19050 w 95250"/>
                <a:gd name="connsiteY8" fmla="*/ 47625 h 95250"/>
                <a:gd name="connsiteX9" fmla="*/ 47625 w 95250"/>
                <a:gd name="connsiteY9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95250"/>
                  </a:moveTo>
                  <a:cubicBezTo>
                    <a:pt x="73885" y="95250"/>
                    <a:pt x="95250" y="73885"/>
                    <a:pt x="95250" y="47625"/>
                  </a:cubicBezTo>
                  <a:cubicBezTo>
                    <a:pt x="95250" y="21365"/>
                    <a:pt x="73885" y="0"/>
                    <a:pt x="47625" y="0"/>
                  </a:cubicBezTo>
                  <a:cubicBezTo>
                    <a:pt x="21365" y="0"/>
                    <a:pt x="0" y="21365"/>
                    <a:pt x="0" y="47625"/>
                  </a:cubicBezTo>
                  <a:cubicBezTo>
                    <a:pt x="0" y="73885"/>
                    <a:pt x="21365" y="95250"/>
                    <a:pt x="47625" y="95250"/>
                  </a:cubicBezTo>
                  <a:close/>
                  <a:moveTo>
                    <a:pt x="47625" y="19050"/>
                  </a:moveTo>
                  <a:cubicBezTo>
                    <a:pt x="63379" y="19050"/>
                    <a:pt x="76200" y="31871"/>
                    <a:pt x="76200" y="47625"/>
                  </a:cubicBezTo>
                  <a:cubicBezTo>
                    <a:pt x="76200" y="63379"/>
                    <a:pt x="63379" y="76200"/>
                    <a:pt x="47625" y="76200"/>
                  </a:cubicBezTo>
                  <a:cubicBezTo>
                    <a:pt x="31871" y="76200"/>
                    <a:pt x="19050" y="63379"/>
                    <a:pt x="19050" y="47625"/>
                  </a:cubicBezTo>
                  <a:cubicBezTo>
                    <a:pt x="19050" y="31871"/>
                    <a:pt x="31871" y="19050"/>
                    <a:pt x="47625" y="1905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4" name="Freeform: Shape 3483">
              <a:extLst>
                <a:ext uri="{FF2B5EF4-FFF2-40B4-BE49-F238E27FC236}">
                  <a16:creationId xmlns:a16="http://schemas.microsoft.com/office/drawing/2014/main" id="{DDA023F4-624C-4B6F-B6A5-C0323950C040}"/>
                </a:ext>
              </a:extLst>
            </p:cNvPr>
            <p:cNvSpPr/>
            <p:nvPr/>
          </p:nvSpPr>
          <p:spPr>
            <a:xfrm>
              <a:off x="5040312" y="2759075"/>
              <a:ext cx="114300" cy="114300"/>
            </a:xfrm>
            <a:custGeom>
              <a:avLst/>
              <a:gdLst>
                <a:gd name="connsiteX0" fmla="*/ 0 w 114300"/>
                <a:gd name="connsiteY0" fmla="*/ 114300 h 114300"/>
                <a:gd name="connsiteX1" fmla="*/ 114300 w 114300"/>
                <a:gd name="connsiteY1" fmla="*/ 0 h 114300"/>
                <a:gd name="connsiteX2" fmla="*/ 95250 w 114300"/>
                <a:gd name="connsiteY2" fmla="*/ 0 h 114300"/>
                <a:gd name="connsiteX3" fmla="*/ 0 w 114300"/>
                <a:gd name="connsiteY3" fmla="*/ 95250 h 114300"/>
                <a:gd name="connsiteX4" fmla="*/ 0 w 114300"/>
                <a:gd name="connsiteY4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0" y="114300"/>
                  </a:moveTo>
                  <a:cubicBezTo>
                    <a:pt x="63027" y="114300"/>
                    <a:pt x="114300" y="63027"/>
                    <a:pt x="114300" y="0"/>
                  </a:cubicBezTo>
                  <a:lnTo>
                    <a:pt x="95250" y="0"/>
                  </a:lnTo>
                  <a:cubicBezTo>
                    <a:pt x="95250" y="52521"/>
                    <a:pt x="52521" y="95250"/>
                    <a:pt x="0" y="95250"/>
                  </a:cubicBezTo>
                  <a:lnTo>
                    <a:pt x="0" y="1143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5" name="Freeform: Shape 3484">
              <a:extLst>
                <a:ext uri="{FF2B5EF4-FFF2-40B4-BE49-F238E27FC236}">
                  <a16:creationId xmlns:a16="http://schemas.microsoft.com/office/drawing/2014/main" id="{49DF331B-08FC-4E16-8EB4-190D4EFED426}"/>
                </a:ext>
              </a:extLst>
            </p:cNvPr>
            <p:cNvSpPr/>
            <p:nvPr/>
          </p:nvSpPr>
          <p:spPr>
            <a:xfrm>
              <a:off x="4754562" y="2949575"/>
              <a:ext cx="152400" cy="152400"/>
            </a:xfrm>
            <a:custGeom>
              <a:avLst/>
              <a:gdLst>
                <a:gd name="connsiteX0" fmla="*/ 0 w 152400"/>
                <a:gd name="connsiteY0" fmla="*/ 66675 h 152400"/>
                <a:gd name="connsiteX1" fmla="*/ 0 w 152400"/>
                <a:gd name="connsiteY1" fmla="*/ 85725 h 152400"/>
                <a:gd name="connsiteX2" fmla="*/ 19907 w 152400"/>
                <a:gd name="connsiteY2" fmla="*/ 85725 h 152400"/>
                <a:gd name="connsiteX3" fmla="*/ 29670 w 152400"/>
                <a:gd name="connsiteY3" fmla="*/ 109261 h 152400"/>
                <a:gd name="connsiteX4" fmla="*/ 21841 w 152400"/>
                <a:gd name="connsiteY4" fmla="*/ 117091 h 152400"/>
                <a:gd name="connsiteX5" fmla="*/ 35309 w 152400"/>
                <a:gd name="connsiteY5" fmla="*/ 130559 h 152400"/>
                <a:gd name="connsiteX6" fmla="*/ 43139 w 152400"/>
                <a:gd name="connsiteY6" fmla="*/ 122730 h 152400"/>
                <a:gd name="connsiteX7" fmla="*/ 66675 w 152400"/>
                <a:gd name="connsiteY7" fmla="*/ 132493 h 152400"/>
                <a:gd name="connsiteX8" fmla="*/ 66675 w 152400"/>
                <a:gd name="connsiteY8" fmla="*/ 152400 h 152400"/>
                <a:gd name="connsiteX9" fmla="*/ 85725 w 152400"/>
                <a:gd name="connsiteY9" fmla="*/ 152400 h 152400"/>
                <a:gd name="connsiteX10" fmla="*/ 85725 w 152400"/>
                <a:gd name="connsiteY10" fmla="*/ 132493 h 152400"/>
                <a:gd name="connsiteX11" fmla="*/ 109261 w 152400"/>
                <a:gd name="connsiteY11" fmla="*/ 122730 h 152400"/>
                <a:gd name="connsiteX12" fmla="*/ 117091 w 152400"/>
                <a:gd name="connsiteY12" fmla="*/ 130559 h 152400"/>
                <a:gd name="connsiteX13" fmla="*/ 130559 w 152400"/>
                <a:gd name="connsiteY13" fmla="*/ 117091 h 152400"/>
                <a:gd name="connsiteX14" fmla="*/ 122730 w 152400"/>
                <a:gd name="connsiteY14" fmla="*/ 109261 h 152400"/>
                <a:gd name="connsiteX15" fmla="*/ 132493 w 152400"/>
                <a:gd name="connsiteY15" fmla="*/ 85725 h 152400"/>
                <a:gd name="connsiteX16" fmla="*/ 152400 w 152400"/>
                <a:gd name="connsiteY16" fmla="*/ 85725 h 152400"/>
                <a:gd name="connsiteX17" fmla="*/ 152400 w 152400"/>
                <a:gd name="connsiteY17" fmla="*/ 66675 h 152400"/>
                <a:gd name="connsiteX18" fmla="*/ 132493 w 152400"/>
                <a:gd name="connsiteY18" fmla="*/ 66675 h 152400"/>
                <a:gd name="connsiteX19" fmla="*/ 122730 w 152400"/>
                <a:gd name="connsiteY19" fmla="*/ 43139 h 152400"/>
                <a:gd name="connsiteX20" fmla="*/ 130559 w 152400"/>
                <a:gd name="connsiteY20" fmla="*/ 35309 h 152400"/>
                <a:gd name="connsiteX21" fmla="*/ 117091 w 152400"/>
                <a:gd name="connsiteY21" fmla="*/ 21841 h 152400"/>
                <a:gd name="connsiteX22" fmla="*/ 109261 w 152400"/>
                <a:gd name="connsiteY22" fmla="*/ 29670 h 152400"/>
                <a:gd name="connsiteX23" fmla="*/ 85725 w 152400"/>
                <a:gd name="connsiteY23" fmla="*/ 19907 h 152400"/>
                <a:gd name="connsiteX24" fmla="*/ 85725 w 152400"/>
                <a:gd name="connsiteY24" fmla="*/ 0 h 152400"/>
                <a:gd name="connsiteX25" fmla="*/ 66675 w 152400"/>
                <a:gd name="connsiteY25" fmla="*/ 0 h 152400"/>
                <a:gd name="connsiteX26" fmla="*/ 66675 w 152400"/>
                <a:gd name="connsiteY26" fmla="*/ 19907 h 152400"/>
                <a:gd name="connsiteX27" fmla="*/ 43139 w 152400"/>
                <a:gd name="connsiteY27" fmla="*/ 29670 h 152400"/>
                <a:gd name="connsiteX28" fmla="*/ 35309 w 152400"/>
                <a:gd name="connsiteY28" fmla="*/ 21841 h 152400"/>
                <a:gd name="connsiteX29" fmla="*/ 21841 w 152400"/>
                <a:gd name="connsiteY29" fmla="*/ 35309 h 152400"/>
                <a:gd name="connsiteX30" fmla="*/ 29670 w 152400"/>
                <a:gd name="connsiteY30" fmla="*/ 43139 h 152400"/>
                <a:gd name="connsiteX31" fmla="*/ 19907 w 152400"/>
                <a:gd name="connsiteY31" fmla="*/ 66675 h 152400"/>
                <a:gd name="connsiteX32" fmla="*/ 0 w 152400"/>
                <a:gd name="connsiteY32" fmla="*/ 66675 h 152400"/>
                <a:gd name="connsiteX33" fmla="*/ 38100 w 152400"/>
                <a:gd name="connsiteY33" fmla="*/ 76200 h 152400"/>
                <a:gd name="connsiteX34" fmla="*/ 76200 w 152400"/>
                <a:gd name="connsiteY34" fmla="*/ 38100 h 152400"/>
                <a:gd name="connsiteX35" fmla="*/ 114300 w 152400"/>
                <a:gd name="connsiteY35" fmla="*/ 76200 h 152400"/>
                <a:gd name="connsiteX36" fmla="*/ 76200 w 152400"/>
                <a:gd name="connsiteY36" fmla="*/ 114300 h 152400"/>
                <a:gd name="connsiteX37" fmla="*/ 381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0" y="66675"/>
                  </a:move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close/>
                  <a:moveTo>
                    <a:pt x="38100" y="76200"/>
                  </a:move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6" name="Freeform: Shape 3485">
              <a:extLst>
                <a:ext uri="{FF2B5EF4-FFF2-40B4-BE49-F238E27FC236}">
                  <a16:creationId xmlns:a16="http://schemas.microsoft.com/office/drawing/2014/main" id="{705DC92F-5688-408E-BA14-88532C262DFC}"/>
                </a:ext>
              </a:extLst>
            </p:cNvPr>
            <p:cNvSpPr/>
            <p:nvPr/>
          </p:nvSpPr>
          <p:spPr>
            <a:xfrm>
              <a:off x="4811712" y="3035300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7" name="Freeform: Shape 3486">
              <a:extLst>
                <a:ext uri="{FF2B5EF4-FFF2-40B4-BE49-F238E27FC236}">
                  <a16:creationId xmlns:a16="http://schemas.microsoft.com/office/drawing/2014/main" id="{E2482042-E698-42EE-8605-27D9F97AB69E}"/>
                </a:ext>
              </a:extLst>
            </p:cNvPr>
            <p:cNvSpPr/>
            <p:nvPr/>
          </p:nvSpPr>
          <p:spPr>
            <a:xfrm>
              <a:off x="4830762" y="3006725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8" name="Freeform: Shape 3487">
              <a:extLst>
                <a:ext uri="{FF2B5EF4-FFF2-40B4-BE49-F238E27FC236}">
                  <a16:creationId xmlns:a16="http://schemas.microsoft.com/office/drawing/2014/main" id="{2EEC0D01-AE94-4A7F-82D8-8C69D13BA881}"/>
                </a:ext>
              </a:extLst>
            </p:cNvPr>
            <p:cNvSpPr/>
            <p:nvPr/>
          </p:nvSpPr>
          <p:spPr>
            <a:xfrm>
              <a:off x="4949224" y="3073076"/>
              <a:ext cx="19050" cy="19050"/>
            </a:xfrm>
            <a:custGeom>
              <a:avLst/>
              <a:gdLst>
                <a:gd name="connsiteX0" fmla="*/ 21555 w 19050"/>
                <a:gd name="connsiteY0" fmla="*/ 18888 h 19050"/>
                <a:gd name="connsiteX1" fmla="*/ 25260 w 19050"/>
                <a:gd name="connsiteY1" fmla="*/ 17469 h 19050"/>
                <a:gd name="connsiteX2" fmla="*/ 17650 w 19050"/>
                <a:gd name="connsiteY2" fmla="*/ 0 h 19050"/>
                <a:gd name="connsiteX3" fmla="*/ 15526 w 19050"/>
                <a:gd name="connsiteY3" fmla="*/ 810 h 19050"/>
                <a:gd name="connsiteX4" fmla="*/ 9687 w 19050"/>
                <a:gd name="connsiteY4" fmla="*/ 1848 h 19050"/>
                <a:gd name="connsiteX5" fmla="*/ 5839 w 19050"/>
                <a:gd name="connsiteY5" fmla="*/ 1257 h 19050"/>
                <a:gd name="connsiteX6" fmla="*/ 0 w 19050"/>
                <a:gd name="connsiteY6" fmla="*/ 19383 h 19050"/>
                <a:gd name="connsiteX7" fmla="*/ 9649 w 19050"/>
                <a:gd name="connsiteY7" fmla="*/ 20898 h 19050"/>
                <a:gd name="connsiteX8" fmla="*/ 9716 w 19050"/>
                <a:gd name="connsiteY8" fmla="*/ 20898 h 19050"/>
                <a:gd name="connsiteX9" fmla="*/ 21555 w 19050"/>
                <a:gd name="connsiteY9" fmla="*/ 18888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" h="19050">
                  <a:moveTo>
                    <a:pt x="21555" y="18888"/>
                  </a:moveTo>
                  <a:cubicBezTo>
                    <a:pt x="22831" y="18459"/>
                    <a:pt x="24060" y="17993"/>
                    <a:pt x="25260" y="17469"/>
                  </a:cubicBezTo>
                  <a:lnTo>
                    <a:pt x="17650" y="0"/>
                  </a:lnTo>
                  <a:cubicBezTo>
                    <a:pt x="16974" y="295"/>
                    <a:pt x="16259" y="572"/>
                    <a:pt x="15526" y="810"/>
                  </a:cubicBezTo>
                  <a:cubicBezTo>
                    <a:pt x="13449" y="1505"/>
                    <a:pt x="11497" y="1848"/>
                    <a:pt x="9687" y="1848"/>
                  </a:cubicBezTo>
                  <a:cubicBezTo>
                    <a:pt x="8315" y="1553"/>
                    <a:pt x="7087" y="1648"/>
                    <a:pt x="5839" y="1257"/>
                  </a:cubicBezTo>
                  <a:lnTo>
                    <a:pt x="0" y="19383"/>
                  </a:lnTo>
                  <a:cubicBezTo>
                    <a:pt x="3105" y="20383"/>
                    <a:pt x="6363" y="20898"/>
                    <a:pt x="9649" y="20898"/>
                  </a:cubicBezTo>
                  <a:cubicBezTo>
                    <a:pt x="9677" y="20898"/>
                    <a:pt x="9696" y="20898"/>
                    <a:pt x="9716" y="20898"/>
                  </a:cubicBezTo>
                  <a:cubicBezTo>
                    <a:pt x="13545" y="20907"/>
                    <a:pt x="17536" y="20222"/>
                    <a:pt x="21555" y="188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89" name="Freeform: Shape 3488">
              <a:extLst>
                <a:ext uri="{FF2B5EF4-FFF2-40B4-BE49-F238E27FC236}">
                  <a16:creationId xmlns:a16="http://schemas.microsoft.com/office/drawing/2014/main" id="{AB30B55E-516B-4DF9-947E-84BCD83EADAB}"/>
                </a:ext>
              </a:extLst>
            </p:cNvPr>
            <p:cNvSpPr/>
            <p:nvPr/>
          </p:nvSpPr>
          <p:spPr>
            <a:xfrm>
              <a:off x="4977647" y="3049759"/>
              <a:ext cx="19050" cy="19050"/>
            </a:xfrm>
            <a:custGeom>
              <a:avLst/>
              <a:gdLst>
                <a:gd name="connsiteX0" fmla="*/ 0 w 19050"/>
                <a:gd name="connsiteY0" fmla="*/ 14459 h 19050"/>
                <a:gd name="connsiteX1" fmla="*/ 15202 w 19050"/>
                <a:gd name="connsiteY1" fmla="*/ 25956 h 19050"/>
                <a:gd name="connsiteX2" fmla="*/ 25432 w 19050"/>
                <a:gd name="connsiteY2" fmla="*/ 6925 h 19050"/>
                <a:gd name="connsiteX3" fmla="*/ 7687 w 19050"/>
                <a:gd name="connsiteY3" fmla="*/ 0 h 19050"/>
                <a:gd name="connsiteX4" fmla="*/ 0 w 19050"/>
                <a:gd name="connsiteY4" fmla="*/ 1445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0" y="14459"/>
                  </a:moveTo>
                  <a:lnTo>
                    <a:pt x="15202" y="25956"/>
                  </a:lnTo>
                  <a:cubicBezTo>
                    <a:pt x="19107" y="20793"/>
                    <a:pt x="22460" y="14564"/>
                    <a:pt x="25432" y="6925"/>
                  </a:cubicBezTo>
                  <a:lnTo>
                    <a:pt x="7687" y="0"/>
                  </a:lnTo>
                  <a:cubicBezTo>
                    <a:pt x="5344" y="5982"/>
                    <a:pt x="2838" y="10716"/>
                    <a:pt x="0" y="144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0" name="Freeform: Shape 3489">
              <a:extLst>
                <a:ext uri="{FF2B5EF4-FFF2-40B4-BE49-F238E27FC236}">
                  <a16:creationId xmlns:a16="http://schemas.microsoft.com/office/drawing/2014/main" id="{034FB748-DF70-4E30-8FE1-2B577D8E3202}"/>
                </a:ext>
              </a:extLst>
            </p:cNvPr>
            <p:cNvSpPr/>
            <p:nvPr/>
          </p:nvSpPr>
          <p:spPr>
            <a:xfrm>
              <a:off x="5119531" y="3077058"/>
              <a:ext cx="19050" cy="19050"/>
            </a:xfrm>
            <a:custGeom>
              <a:avLst/>
              <a:gdLst>
                <a:gd name="connsiteX0" fmla="*/ 0 w 19050"/>
                <a:gd name="connsiteY0" fmla="*/ 11420 h 19050"/>
                <a:gd name="connsiteX1" fmla="*/ 11030 w 19050"/>
                <a:gd name="connsiteY1" fmla="*/ 26956 h 19050"/>
                <a:gd name="connsiteX2" fmla="*/ 26413 w 19050"/>
                <a:gd name="connsiteY2" fmla="*/ 11144 h 19050"/>
                <a:gd name="connsiteX3" fmla="*/ 10973 w 19050"/>
                <a:gd name="connsiteY3" fmla="*/ 0 h 19050"/>
                <a:gd name="connsiteX4" fmla="*/ 0 w 19050"/>
                <a:gd name="connsiteY4" fmla="*/ 1142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0" y="11420"/>
                  </a:moveTo>
                  <a:lnTo>
                    <a:pt x="11030" y="26956"/>
                  </a:lnTo>
                  <a:cubicBezTo>
                    <a:pt x="16440" y="23108"/>
                    <a:pt x="21622" y="17793"/>
                    <a:pt x="26413" y="11144"/>
                  </a:cubicBezTo>
                  <a:lnTo>
                    <a:pt x="10973" y="0"/>
                  </a:lnTo>
                  <a:cubicBezTo>
                    <a:pt x="7410" y="4934"/>
                    <a:pt x="3715" y="8782"/>
                    <a:pt x="0" y="1142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1" name="Freeform: Shape 3490">
              <a:extLst>
                <a:ext uri="{FF2B5EF4-FFF2-40B4-BE49-F238E27FC236}">
                  <a16:creationId xmlns:a16="http://schemas.microsoft.com/office/drawing/2014/main" id="{6CE95B3E-A49C-4BE3-93A8-521684C995AF}"/>
                </a:ext>
              </a:extLst>
            </p:cNvPr>
            <p:cNvSpPr/>
            <p:nvPr/>
          </p:nvSpPr>
          <p:spPr>
            <a:xfrm>
              <a:off x="4920430" y="3052016"/>
              <a:ext cx="19050" cy="19050"/>
            </a:xfrm>
            <a:custGeom>
              <a:avLst/>
              <a:gdLst>
                <a:gd name="connsiteX0" fmla="*/ 18479 w 19050"/>
                <a:gd name="connsiteY0" fmla="*/ 0 h 19050"/>
                <a:gd name="connsiteX1" fmla="*/ 0 w 19050"/>
                <a:gd name="connsiteY1" fmla="*/ 4639 h 19050"/>
                <a:gd name="connsiteX2" fmla="*/ 9325 w 19050"/>
                <a:gd name="connsiteY2" fmla="*/ 25032 h 19050"/>
                <a:gd name="connsiteX3" fmla="*/ 25003 w 19050"/>
                <a:gd name="connsiteY3" fmla="*/ 14202 h 19050"/>
                <a:gd name="connsiteX4" fmla="*/ 18479 w 19050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8479" y="0"/>
                  </a:moveTo>
                  <a:lnTo>
                    <a:pt x="0" y="4639"/>
                  </a:lnTo>
                  <a:cubicBezTo>
                    <a:pt x="276" y="5744"/>
                    <a:pt x="2886" y="15678"/>
                    <a:pt x="9325" y="25032"/>
                  </a:cubicBezTo>
                  <a:lnTo>
                    <a:pt x="25003" y="14202"/>
                  </a:lnTo>
                  <a:cubicBezTo>
                    <a:pt x="20469" y="7630"/>
                    <a:pt x="18488" y="76"/>
                    <a:pt x="1847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2" name="Freeform: Shape 3491">
              <a:extLst>
                <a:ext uri="{FF2B5EF4-FFF2-40B4-BE49-F238E27FC236}">
                  <a16:creationId xmlns:a16="http://schemas.microsoft.com/office/drawing/2014/main" id="{960C0398-CB62-4B0A-9404-4392F0ABA414}"/>
                </a:ext>
              </a:extLst>
            </p:cNvPr>
            <p:cNvSpPr/>
            <p:nvPr/>
          </p:nvSpPr>
          <p:spPr>
            <a:xfrm>
              <a:off x="5003079" y="2978112"/>
              <a:ext cx="19050" cy="19050"/>
            </a:xfrm>
            <a:custGeom>
              <a:avLst/>
              <a:gdLst>
                <a:gd name="connsiteX0" fmla="*/ 23651 w 19050"/>
                <a:gd name="connsiteY0" fmla="*/ 18936 h 19050"/>
                <a:gd name="connsiteX1" fmla="*/ 21622 w 19050"/>
                <a:gd name="connsiteY1" fmla="*/ 0 h 19050"/>
                <a:gd name="connsiteX2" fmla="*/ 20526 w 19050"/>
                <a:gd name="connsiteY2" fmla="*/ 133 h 19050"/>
                <a:gd name="connsiteX3" fmla="*/ 0 w 19050"/>
                <a:gd name="connsiteY3" fmla="*/ 16145 h 19050"/>
                <a:gd name="connsiteX4" fmla="*/ 16783 w 19050"/>
                <a:gd name="connsiteY4" fmla="*/ 25146 h 19050"/>
                <a:gd name="connsiteX5" fmla="*/ 23651 w 19050"/>
                <a:gd name="connsiteY5" fmla="*/ 1893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19050">
                  <a:moveTo>
                    <a:pt x="23651" y="18936"/>
                  </a:moveTo>
                  <a:lnTo>
                    <a:pt x="21622" y="0"/>
                  </a:lnTo>
                  <a:cubicBezTo>
                    <a:pt x="21517" y="10"/>
                    <a:pt x="20622" y="124"/>
                    <a:pt x="20526" y="133"/>
                  </a:cubicBezTo>
                  <a:cubicBezTo>
                    <a:pt x="11963" y="1324"/>
                    <a:pt x="5058" y="6715"/>
                    <a:pt x="0" y="16145"/>
                  </a:cubicBezTo>
                  <a:lnTo>
                    <a:pt x="16783" y="25146"/>
                  </a:lnTo>
                  <a:cubicBezTo>
                    <a:pt x="19831" y="19460"/>
                    <a:pt x="22250" y="19126"/>
                    <a:pt x="23651" y="1893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3" name="Freeform: Shape 3492">
              <a:extLst>
                <a:ext uri="{FF2B5EF4-FFF2-40B4-BE49-F238E27FC236}">
                  <a16:creationId xmlns:a16="http://schemas.microsoft.com/office/drawing/2014/main" id="{8C2EB90A-32E6-4430-9E6D-54173F6FE52E}"/>
                </a:ext>
              </a:extLst>
            </p:cNvPr>
            <p:cNvSpPr/>
            <p:nvPr/>
          </p:nvSpPr>
          <p:spPr>
            <a:xfrm>
              <a:off x="4990801" y="3014040"/>
              <a:ext cx="19050" cy="19050"/>
            </a:xfrm>
            <a:custGeom>
              <a:avLst/>
              <a:gdLst>
                <a:gd name="connsiteX0" fmla="*/ 2143 w 19050"/>
                <a:gd name="connsiteY0" fmla="*/ 10392 h 19050"/>
                <a:gd name="connsiteX1" fmla="*/ 0 w 19050"/>
                <a:gd name="connsiteY1" fmla="*/ 18526 h 19050"/>
                <a:gd name="connsiteX2" fmla="*/ 18383 w 19050"/>
                <a:gd name="connsiteY2" fmla="*/ 23508 h 19050"/>
                <a:gd name="connsiteX3" fmla="*/ 20574 w 19050"/>
                <a:gd name="connsiteY3" fmla="*/ 15173 h 19050"/>
                <a:gd name="connsiteX4" fmla="*/ 23241 w 19050"/>
                <a:gd name="connsiteY4" fmla="*/ 5143 h 19050"/>
                <a:gd name="connsiteX5" fmla="*/ 4896 w 19050"/>
                <a:gd name="connsiteY5" fmla="*/ 0 h 19050"/>
                <a:gd name="connsiteX6" fmla="*/ 2143 w 19050"/>
                <a:gd name="connsiteY6" fmla="*/ 1039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2143" y="10392"/>
                  </a:moveTo>
                  <a:lnTo>
                    <a:pt x="0" y="18526"/>
                  </a:lnTo>
                  <a:lnTo>
                    <a:pt x="18383" y="23508"/>
                  </a:lnTo>
                  <a:lnTo>
                    <a:pt x="20574" y="15173"/>
                  </a:lnTo>
                  <a:cubicBezTo>
                    <a:pt x="21469" y="11744"/>
                    <a:pt x="22346" y="8372"/>
                    <a:pt x="23241" y="5143"/>
                  </a:cubicBezTo>
                  <a:lnTo>
                    <a:pt x="4896" y="0"/>
                  </a:lnTo>
                  <a:cubicBezTo>
                    <a:pt x="3972" y="3353"/>
                    <a:pt x="3067" y="6839"/>
                    <a:pt x="2143" y="1039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4" name="Freeform: Shape 3493">
              <a:extLst>
                <a:ext uri="{FF2B5EF4-FFF2-40B4-BE49-F238E27FC236}">
                  <a16:creationId xmlns:a16="http://schemas.microsoft.com/office/drawing/2014/main" id="{D8DEE2ED-6EBF-462F-B2BC-3DE2B1F016A1}"/>
                </a:ext>
              </a:extLst>
            </p:cNvPr>
            <p:cNvSpPr/>
            <p:nvPr/>
          </p:nvSpPr>
          <p:spPr>
            <a:xfrm>
              <a:off x="5048484" y="3027309"/>
              <a:ext cx="19050" cy="19050"/>
            </a:xfrm>
            <a:custGeom>
              <a:avLst/>
              <a:gdLst>
                <a:gd name="connsiteX0" fmla="*/ 20203 w 19050"/>
                <a:gd name="connsiteY0" fmla="*/ 8192 h 19050"/>
                <a:gd name="connsiteX1" fmla="*/ 18574 w 19050"/>
                <a:gd name="connsiteY1" fmla="*/ 0 h 19050"/>
                <a:gd name="connsiteX2" fmla="*/ 13830 w 19050"/>
                <a:gd name="connsiteY2" fmla="*/ 1086 h 19050"/>
                <a:gd name="connsiteX3" fmla="*/ 10868 w 19050"/>
                <a:gd name="connsiteY3" fmla="*/ 619 h 19050"/>
                <a:gd name="connsiteX4" fmla="*/ 10868 w 19050"/>
                <a:gd name="connsiteY4" fmla="*/ 1762 h 19050"/>
                <a:gd name="connsiteX5" fmla="*/ 0 w 19050"/>
                <a:gd name="connsiteY5" fmla="*/ 4248 h 19050"/>
                <a:gd name="connsiteX6" fmla="*/ 1400 w 19050"/>
                <a:gd name="connsiteY6" fmla="*/ 11335 h 19050"/>
                <a:gd name="connsiteX7" fmla="*/ 1543 w 19050"/>
                <a:gd name="connsiteY7" fmla="*/ 12002 h 19050"/>
                <a:gd name="connsiteX8" fmla="*/ 4210 w 19050"/>
                <a:gd name="connsiteY8" fmla="*/ 23308 h 19050"/>
                <a:gd name="connsiteX9" fmla="*/ 22593 w 19050"/>
                <a:gd name="connsiteY9" fmla="*/ 18298 h 19050"/>
                <a:gd name="connsiteX10" fmla="*/ 20307 w 19050"/>
                <a:gd name="connsiteY10" fmla="*/ 8896 h 19050"/>
                <a:gd name="connsiteX11" fmla="*/ 20203 w 19050"/>
                <a:gd name="connsiteY11" fmla="*/ 819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50" h="19050">
                  <a:moveTo>
                    <a:pt x="20203" y="8192"/>
                  </a:moveTo>
                  <a:cubicBezTo>
                    <a:pt x="20022" y="7144"/>
                    <a:pt x="19517" y="4105"/>
                    <a:pt x="18574" y="0"/>
                  </a:cubicBezTo>
                  <a:lnTo>
                    <a:pt x="13830" y="1086"/>
                  </a:lnTo>
                  <a:cubicBezTo>
                    <a:pt x="12897" y="781"/>
                    <a:pt x="11906" y="619"/>
                    <a:pt x="10868" y="619"/>
                  </a:cubicBezTo>
                  <a:lnTo>
                    <a:pt x="10868" y="1762"/>
                  </a:lnTo>
                  <a:lnTo>
                    <a:pt x="0" y="4248"/>
                  </a:lnTo>
                  <a:cubicBezTo>
                    <a:pt x="810" y="7810"/>
                    <a:pt x="1248" y="10420"/>
                    <a:pt x="1400" y="11335"/>
                  </a:cubicBezTo>
                  <a:cubicBezTo>
                    <a:pt x="1438" y="11563"/>
                    <a:pt x="1486" y="11782"/>
                    <a:pt x="1543" y="12002"/>
                  </a:cubicBezTo>
                  <a:cubicBezTo>
                    <a:pt x="2095" y="15421"/>
                    <a:pt x="3667" y="21288"/>
                    <a:pt x="4210" y="23308"/>
                  </a:cubicBezTo>
                  <a:lnTo>
                    <a:pt x="22593" y="18298"/>
                  </a:lnTo>
                  <a:cubicBezTo>
                    <a:pt x="21288" y="13535"/>
                    <a:pt x="20507" y="10001"/>
                    <a:pt x="20307" y="8896"/>
                  </a:cubicBezTo>
                  <a:cubicBezTo>
                    <a:pt x="20288" y="8658"/>
                    <a:pt x="20250" y="8420"/>
                    <a:pt x="20203" y="819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5" name="Freeform: Shape 3494">
              <a:extLst>
                <a:ext uri="{FF2B5EF4-FFF2-40B4-BE49-F238E27FC236}">
                  <a16:creationId xmlns:a16="http://schemas.microsoft.com/office/drawing/2014/main" id="{614CDA95-EA3D-445A-8A5C-BD5D2CADB869}"/>
                </a:ext>
              </a:extLst>
            </p:cNvPr>
            <p:cNvSpPr/>
            <p:nvPr/>
          </p:nvSpPr>
          <p:spPr>
            <a:xfrm>
              <a:off x="5084356" y="3088659"/>
              <a:ext cx="19050" cy="19050"/>
            </a:xfrm>
            <a:custGeom>
              <a:avLst/>
              <a:gdLst>
                <a:gd name="connsiteX0" fmla="*/ 10087 w 19050"/>
                <a:gd name="connsiteY0" fmla="*/ 0 h 19050"/>
                <a:gd name="connsiteX1" fmla="*/ 0 w 19050"/>
                <a:gd name="connsiteY1" fmla="*/ 16154 h 19050"/>
                <a:gd name="connsiteX2" fmla="*/ 22984 w 19050"/>
                <a:gd name="connsiteY2" fmla="*/ 23184 h 19050"/>
                <a:gd name="connsiteX3" fmla="*/ 22898 w 19050"/>
                <a:gd name="connsiteY3" fmla="*/ 4134 h 19050"/>
                <a:gd name="connsiteX4" fmla="*/ 10087 w 19050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0087" y="0"/>
                  </a:moveTo>
                  <a:lnTo>
                    <a:pt x="0" y="16154"/>
                  </a:lnTo>
                  <a:cubicBezTo>
                    <a:pt x="7468" y="20822"/>
                    <a:pt x="15183" y="23184"/>
                    <a:pt x="22984" y="23184"/>
                  </a:cubicBezTo>
                  <a:lnTo>
                    <a:pt x="22898" y="4134"/>
                  </a:lnTo>
                  <a:cubicBezTo>
                    <a:pt x="18802" y="4134"/>
                    <a:pt x="14488" y="2743"/>
                    <a:pt x="1008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6" name="Freeform: Shape 3495">
              <a:extLst>
                <a:ext uri="{FF2B5EF4-FFF2-40B4-BE49-F238E27FC236}">
                  <a16:creationId xmlns:a16="http://schemas.microsoft.com/office/drawing/2014/main" id="{4A83F6A5-9B16-40CF-BD84-0C5ED37BF40E}"/>
                </a:ext>
              </a:extLst>
            </p:cNvPr>
            <p:cNvSpPr/>
            <p:nvPr/>
          </p:nvSpPr>
          <p:spPr>
            <a:xfrm>
              <a:off x="5058886" y="3062846"/>
              <a:ext cx="19050" cy="19050"/>
            </a:xfrm>
            <a:custGeom>
              <a:avLst/>
              <a:gdLst>
                <a:gd name="connsiteX0" fmla="*/ 25213 w 19050"/>
                <a:gd name="connsiteY0" fmla="*/ 15526 h 19050"/>
                <a:gd name="connsiteX1" fmla="*/ 17783 w 19050"/>
                <a:gd name="connsiteY1" fmla="*/ 0 h 19050"/>
                <a:gd name="connsiteX2" fmla="*/ 0 w 19050"/>
                <a:gd name="connsiteY2" fmla="*/ 6829 h 19050"/>
                <a:gd name="connsiteX3" fmla="*/ 9068 w 19050"/>
                <a:gd name="connsiteY3" fmla="*/ 25641 h 19050"/>
                <a:gd name="connsiteX4" fmla="*/ 25213 w 19050"/>
                <a:gd name="connsiteY4" fmla="*/ 1552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5213" y="15526"/>
                  </a:moveTo>
                  <a:cubicBezTo>
                    <a:pt x="22679" y="11497"/>
                    <a:pt x="20193" y="6267"/>
                    <a:pt x="17783" y="0"/>
                  </a:cubicBezTo>
                  <a:lnTo>
                    <a:pt x="0" y="6829"/>
                  </a:lnTo>
                  <a:cubicBezTo>
                    <a:pt x="2848" y="14240"/>
                    <a:pt x="5896" y="20564"/>
                    <a:pt x="9068" y="25641"/>
                  </a:cubicBezTo>
                  <a:lnTo>
                    <a:pt x="25213" y="1552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7" name="Freeform: Shape 3496">
              <a:extLst>
                <a:ext uri="{FF2B5EF4-FFF2-40B4-BE49-F238E27FC236}">
                  <a16:creationId xmlns:a16="http://schemas.microsoft.com/office/drawing/2014/main" id="{52CADCFF-AD42-41B8-8108-21398A8099BE}"/>
                </a:ext>
              </a:extLst>
            </p:cNvPr>
            <p:cNvSpPr/>
            <p:nvPr/>
          </p:nvSpPr>
          <p:spPr>
            <a:xfrm>
              <a:off x="5159727" y="2973949"/>
              <a:ext cx="19050" cy="19050"/>
            </a:xfrm>
            <a:custGeom>
              <a:avLst/>
              <a:gdLst>
                <a:gd name="connsiteX0" fmla="*/ 18898 w 19050"/>
                <a:gd name="connsiteY0" fmla="*/ 20660 h 19050"/>
                <a:gd name="connsiteX1" fmla="*/ 20641 w 19050"/>
                <a:gd name="connsiteY1" fmla="*/ 981 h 19050"/>
                <a:gd name="connsiteX2" fmla="*/ 1610 w 19050"/>
                <a:gd name="connsiteY2" fmla="*/ 0 h 19050"/>
                <a:gd name="connsiteX3" fmla="*/ 0 w 19050"/>
                <a:gd name="connsiteY3" fmla="*/ 18269 h 19050"/>
                <a:gd name="connsiteX4" fmla="*/ 18898 w 19050"/>
                <a:gd name="connsiteY4" fmla="*/ 2066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8898" y="20660"/>
                  </a:moveTo>
                  <a:cubicBezTo>
                    <a:pt x="19707" y="14230"/>
                    <a:pt x="20288" y="7611"/>
                    <a:pt x="20641" y="981"/>
                  </a:cubicBezTo>
                  <a:lnTo>
                    <a:pt x="1610" y="0"/>
                  </a:lnTo>
                  <a:cubicBezTo>
                    <a:pt x="1295" y="6163"/>
                    <a:pt x="752" y="12306"/>
                    <a:pt x="0" y="18269"/>
                  </a:cubicBezTo>
                  <a:lnTo>
                    <a:pt x="18898" y="2066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8" name="Freeform: Shape 3497">
              <a:extLst>
                <a:ext uri="{FF2B5EF4-FFF2-40B4-BE49-F238E27FC236}">
                  <a16:creationId xmlns:a16="http://schemas.microsoft.com/office/drawing/2014/main" id="{258C2127-674B-4744-995F-BF77B5DFCF65}"/>
                </a:ext>
              </a:extLst>
            </p:cNvPr>
            <p:cNvSpPr/>
            <p:nvPr/>
          </p:nvSpPr>
          <p:spPr>
            <a:xfrm>
              <a:off x="5160470" y="2935478"/>
              <a:ext cx="19050" cy="19050"/>
            </a:xfrm>
            <a:custGeom>
              <a:avLst/>
              <a:gdLst>
                <a:gd name="connsiteX0" fmla="*/ 20136 w 19050"/>
                <a:gd name="connsiteY0" fmla="*/ 19688 h 19050"/>
                <a:gd name="connsiteX1" fmla="*/ 18955 w 19050"/>
                <a:gd name="connsiteY1" fmla="*/ 0 h 19050"/>
                <a:gd name="connsiteX2" fmla="*/ 0 w 19050"/>
                <a:gd name="connsiteY2" fmla="*/ 1810 h 19050"/>
                <a:gd name="connsiteX3" fmla="*/ 1086 w 19050"/>
                <a:gd name="connsiteY3" fmla="*/ 20136 h 19050"/>
                <a:gd name="connsiteX4" fmla="*/ 20136 w 19050"/>
                <a:gd name="connsiteY4" fmla="*/ 19688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0136" y="19688"/>
                  </a:moveTo>
                  <a:cubicBezTo>
                    <a:pt x="19974" y="13145"/>
                    <a:pt x="19574" y="6525"/>
                    <a:pt x="18955" y="0"/>
                  </a:cubicBezTo>
                  <a:lnTo>
                    <a:pt x="0" y="1810"/>
                  </a:lnTo>
                  <a:cubicBezTo>
                    <a:pt x="581" y="7887"/>
                    <a:pt x="952" y="14049"/>
                    <a:pt x="1086" y="20136"/>
                  </a:cubicBezTo>
                  <a:lnTo>
                    <a:pt x="20136" y="1968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99" name="Freeform: Shape 3498">
              <a:extLst>
                <a:ext uri="{FF2B5EF4-FFF2-40B4-BE49-F238E27FC236}">
                  <a16:creationId xmlns:a16="http://schemas.microsoft.com/office/drawing/2014/main" id="{7B05B0CD-ABAC-465F-9EBA-C2BA04DAACAB}"/>
                </a:ext>
              </a:extLst>
            </p:cNvPr>
            <p:cNvSpPr/>
            <p:nvPr/>
          </p:nvSpPr>
          <p:spPr>
            <a:xfrm>
              <a:off x="5139334" y="3045368"/>
              <a:ext cx="19050" cy="19050"/>
            </a:xfrm>
            <a:custGeom>
              <a:avLst/>
              <a:gdLst>
                <a:gd name="connsiteX0" fmla="*/ 2905 w 19050"/>
                <a:gd name="connsiteY0" fmla="*/ 10439 h 19050"/>
                <a:gd name="connsiteX1" fmla="*/ 0 w 19050"/>
                <a:gd name="connsiteY1" fmla="*/ 16669 h 19050"/>
                <a:gd name="connsiteX2" fmla="*/ 17116 w 19050"/>
                <a:gd name="connsiteY2" fmla="*/ 25051 h 19050"/>
                <a:gd name="connsiteX3" fmla="*/ 20345 w 19050"/>
                <a:gd name="connsiteY3" fmla="*/ 18107 h 19050"/>
                <a:gd name="connsiteX4" fmla="*/ 24984 w 19050"/>
                <a:gd name="connsiteY4" fmla="*/ 6763 h 19050"/>
                <a:gd name="connsiteX5" fmla="*/ 7182 w 19050"/>
                <a:gd name="connsiteY5" fmla="*/ 0 h 19050"/>
                <a:gd name="connsiteX6" fmla="*/ 2905 w 19050"/>
                <a:gd name="connsiteY6" fmla="*/ 1043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2905" y="10439"/>
                  </a:moveTo>
                  <a:cubicBezTo>
                    <a:pt x="1934" y="12621"/>
                    <a:pt x="972" y="14697"/>
                    <a:pt x="0" y="16669"/>
                  </a:cubicBezTo>
                  <a:lnTo>
                    <a:pt x="17116" y="25051"/>
                  </a:lnTo>
                  <a:cubicBezTo>
                    <a:pt x="18193" y="22850"/>
                    <a:pt x="19279" y="20536"/>
                    <a:pt x="20345" y="18107"/>
                  </a:cubicBezTo>
                  <a:cubicBezTo>
                    <a:pt x="22012" y="14316"/>
                    <a:pt x="23555" y="10535"/>
                    <a:pt x="24984" y="6763"/>
                  </a:cubicBezTo>
                  <a:lnTo>
                    <a:pt x="7182" y="0"/>
                  </a:lnTo>
                  <a:cubicBezTo>
                    <a:pt x="5867" y="3467"/>
                    <a:pt x="4429" y="6953"/>
                    <a:pt x="2905" y="1043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0" name="Freeform: Shape 3499">
              <a:extLst>
                <a:ext uri="{FF2B5EF4-FFF2-40B4-BE49-F238E27FC236}">
                  <a16:creationId xmlns:a16="http://schemas.microsoft.com/office/drawing/2014/main" id="{2040FC63-9671-491C-BAAD-D39568283B66}"/>
                </a:ext>
              </a:extLst>
            </p:cNvPr>
            <p:cNvSpPr/>
            <p:nvPr/>
          </p:nvSpPr>
          <p:spPr>
            <a:xfrm>
              <a:off x="5152326" y="3010278"/>
              <a:ext cx="19050" cy="19050"/>
            </a:xfrm>
            <a:custGeom>
              <a:avLst/>
              <a:gdLst>
                <a:gd name="connsiteX0" fmla="*/ 0 w 19050"/>
                <a:gd name="connsiteY0" fmla="*/ 17755 h 19050"/>
                <a:gd name="connsiteX1" fmla="*/ 18288 w 19050"/>
                <a:gd name="connsiteY1" fmla="*/ 23079 h 19050"/>
                <a:gd name="connsiteX2" fmla="*/ 23070 w 19050"/>
                <a:gd name="connsiteY2" fmla="*/ 3877 h 19050"/>
                <a:gd name="connsiteX3" fmla="*/ 4410 w 19050"/>
                <a:gd name="connsiteY3" fmla="*/ 0 h 19050"/>
                <a:gd name="connsiteX4" fmla="*/ 0 w 19050"/>
                <a:gd name="connsiteY4" fmla="*/ 1775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0" y="17755"/>
                  </a:moveTo>
                  <a:lnTo>
                    <a:pt x="18288" y="23079"/>
                  </a:lnTo>
                  <a:cubicBezTo>
                    <a:pt x="20098" y="16850"/>
                    <a:pt x="21708" y="10392"/>
                    <a:pt x="23070" y="3877"/>
                  </a:cubicBezTo>
                  <a:lnTo>
                    <a:pt x="4410" y="0"/>
                  </a:lnTo>
                  <a:cubicBezTo>
                    <a:pt x="3162" y="6020"/>
                    <a:pt x="1676" y="12001"/>
                    <a:pt x="0" y="177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1" name="Freeform: Shape 3500">
              <a:extLst>
                <a:ext uri="{FF2B5EF4-FFF2-40B4-BE49-F238E27FC236}">
                  <a16:creationId xmlns:a16="http://schemas.microsoft.com/office/drawing/2014/main" id="{A65D8E0E-FA16-4BAA-BED0-1C68163117EF}"/>
                </a:ext>
              </a:extLst>
            </p:cNvPr>
            <p:cNvSpPr/>
            <p:nvPr/>
          </p:nvSpPr>
          <p:spPr>
            <a:xfrm>
              <a:off x="5035435" y="2988447"/>
              <a:ext cx="19050" cy="19050"/>
            </a:xfrm>
            <a:custGeom>
              <a:avLst/>
              <a:gdLst>
                <a:gd name="connsiteX0" fmla="*/ 0 w 19050"/>
                <a:gd name="connsiteY0" fmla="*/ 12849 h 19050"/>
                <a:gd name="connsiteX1" fmla="*/ 7877 w 19050"/>
                <a:gd name="connsiteY1" fmla="*/ 26365 h 19050"/>
                <a:gd name="connsiteX2" fmla="*/ 25517 w 19050"/>
                <a:gd name="connsiteY2" fmla="*/ 19155 h 19050"/>
                <a:gd name="connsiteX3" fmla="*/ 14068 w 19050"/>
                <a:gd name="connsiteY3" fmla="*/ 0 h 19050"/>
                <a:gd name="connsiteX4" fmla="*/ 0 w 19050"/>
                <a:gd name="connsiteY4" fmla="*/ 1284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0" y="12849"/>
                  </a:moveTo>
                  <a:cubicBezTo>
                    <a:pt x="2829" y="15945"/>
                    <a:pt x="5477" y="20498"/>
                    <a:pt x="7877" y="26365"/>
                  </a:cubicBezTo>
                  <a:lnTo>
                    <a:pt x="25517" y="19155"/>
                  </a:lnTo>
                  <a:cubicBezTo>
                    <a:pt x="22260" y="11201"/>
                    <a:pt x="18412" y="4753"/>
                    <a:pt x="14068" y="0"/>
                  </a:cubicBezTo>
                  <a:lnTo>
                    <a:pt x="0" y="1284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02" name="Graphic 1501">
            <a:extLst>
              <a:ext uri="{FF2B5EF4-FFF2-40B4-BE49-F238E27FC236}">
                <a16:creationId xmlns:a16="http://schemas.microsoft.com/office/drawing/2014/main" id="{E1CA623F-BE84-4006-BDAE-36C8702EB01A}"/>
              </a:ext>
            </a:extLst>
          </p:cNvPr>
          <p:cNvGrpSpPr/>
          <p:nvPr/>
        </p:nvGrpSpPr>
        <p:grpSpPr>
          <a:xfrm>
            <a:off x="4747316" y="4275039"/>
            <a:ext cx="720000" cy="720000"/>
            <a:chOff x="4735512" y="2530475"/>
            <a:chExt cx="609600" cy="609600"/>
          </a:xfrm>
        </p:grpSpPr>
        <p:sp>
          <p:nvSpPr>
            <p:cNvPr id="3503" name="Freeform: Shape 3502">
              <a:extLst>
                <a:ext uri="{FF2B5EF4-FFF2-40B4-BE49-F238E27FC236}">
                  <a16:creationId xmlns:a16="http://schemas.microsoft.com/office/drawing/2014/main" id="{B6C19947-4495-4523-A929-66498B749C0B}"/>
                </a:ext>
              </a:extLst>
            </p:cNvPr>
            <p:cNvSpPr/>
            <p:nvPr/>
          </p:nvSpPr>
          <p:spPr>
            <a:xfrm>
              <a:off x="5049837" y="2597150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7CA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4" name="Freeform: Shape 3503">
              <a:extLst>
                <a:ext uri="{FF2B5EF4-FFF2-40B4-BE49-F238E27FC236}">
                  <a16:creationId xmlns:a16="http://schemas.microsoft.com/office/drawing/2014/main" id="{AEC9AC0D-3F60-45F4-8022-AAC1A40292DC}"/>
                </a:ext>
              </a:extLst>
            </p:cNvPr>
            <p:cNvSpPr/>
            <p:nvPr/>
          </p:nvSpPr>
          <p:spPr>
            <a:xfrm>
              <a:off x="4764087" y="2978150"/>
              <a:ext cx="95250" cy="133350"/>
            </a:xfrm>
            <a:custGeom>
              <a:avLst/>
              <a:gdLst>
                <a:gd name="connsiteX0" fmla="*/ 0 w 95250"/>
                <a:gd name="connsiteY0" fmla="*/ 85725 h 133350"/>
                <a:gd name="connsiteX1" fmla="*/ 47625 w 95250"/>
                <a:gd name="connsiteY1" fmla="*/ 133350 h 133350"/>
                <a:gd name="connsiteX2" fmla="*/ 95250 w 95250"/>
                <a:gd name="connsiteY2" fmla="*/ 85725 h 133350"/>
                <a:gd name="connsiteX3" fmla="*/ 95250 w 95250"/>
                <a:gd name="connsiteY3" fmla="*/ 0 h 133350"/>
                <a:gd name="connsiteX4" fmla="*/ 0 w 95250"/>
                <a:gd name="connsiteY4" fmla="*/ 0 h 133350"/>
                <a:gd name="connsiteX5" fmla="*/ 0 w 95250"/>
                <a:gd name="connsiteY5" fmla="*/ 857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33350">
                  <a:moveTo>
                    <a:pt x="0" y="85725"/>
                  </a:moveTo>
                  <a:cubicBezTo>
                    <a:pt x="0" y="112024"/>
                    <a:pt x="21326" y="133350"/>
                    <a:pt x="47625" y="133350"/>
                  </a:cubicBezTo>
                  <a:cubicBezTo>
                    <a:pt x="73924" y="133350"/>
                    <a:pt x="95250" y="112024"/>
                    <a:pt x="95250" y="85725"/>
                  </a:cubicBezTo>
                  <a:lnTo>
                    <a:pt x="95250" y="0"/>
                  </a:lnTo>
                  <a:lnTo>
                    <a:pt x="0" y="0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5" name="Freeform: Shape 3504">
              <a:extLst>
                <a:ext uri="{FF2B5EF4-FFF2-40B4-BE49-F238E27FC236}">
                  <a16:creationId xmlns:a16="http://schemas.microsoft.com/office/drawing/2014/main" id="{0CD2FA0A-1E2A-4EC1-9225-3020B6EE8B2F}"/>
                </a:ext>
              </a:extLst>
            </p:cNvPr>
            <p:cNvSpPr/>
            <p:nvPr/>
          </p:nvSpPr>
          <p:spPr>
            <a:xfrm>
              <a:off x="4764087" y="2740025"/>
              <a:ext cx="95250" cy="238125"/>
            </a:xfrm>
            <a:custGeom>
              <a:avLst/>
              <a:gdLst>
                <a:gd name="connsiteX0" fmla="*/ 0 w 95250"/>
                <a:gd name="connsiteY0" fmla="*/ 0 h 238125"/>
                <a:gd name="connsiteX1" fmla="*/ 95250 w 95250"/>
                <a:gd name="connsiteY1" fmla="*/ 0 h 238125"/>
                <a:gd name="connsiteX2" fmla="*/ 95250 w 95250"/>
                <a:gd name="connsiteY2" fmla="*/ 238125 h 238125"/>
                <a:gd name="connsiteX3" fmla="*/ 0 w 95250"/>
                <a:gd name="connsiteY3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238125">
                  <a:moveTo>
                    <a:pt x="0" y="0"/>
                  </a:moveTo>
                  <a:lnTo>
                    <a:pt x="95250" y="0"/>
                  </a:lnTo>
                  <a:lnTo>
                    <a:pt x="95250" y="238125"/>
                  </a:lnTo>
                  <a:lnTo>
                    <a:pt x="0" y="23812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6" name="Freeform: Shape 3505">
              <a:extLst>
                <a:ext uri="{FF2B5EF4-FFF2-40B4-BE49-F238E27FC236}">
                  <a16:creationId xmlns:a16="http://schemas.microsoft.com/office/drawing/2014/main" id="{ECA7EFE7-1F07-487F-97E9-A2E9A079117D}"/>
                </a:ext>
              </a:extLst>
            </p:cNvPr>
            <p:cNvSpPr/>
            <p:nvPr/>
          </p:nvSpPr>
          <p:spPr>
            <a:xfrm>
              <a:off x="4830762" y="2559050"/>
              <a:ext cx="38100" cy="76200"/>
            </a:xfrm>
            <a:custGeom>
              <a:avLst/>
              <a:gdLst>
                <a:gd name="connsiteX0" fmla="*/ 28575 w 38100"/>
                <a:gd name="connsiteY0" fmla="*/ 76200 h 76200"/>
                <a:gd name="connsiteX1" fmla="*/ 38100 w 38100"/>
                <a:gd name="connsiteY1" fmla="*/ 76200 h 76200"/>
                <a:gd name="connsiteX2" fmla="*/ 38100 w 38100"/>
                <a:gd name="connsiteY2" fmla="*/ 0 h 76200"/>
                <a:gd name="connsiteX3" fmla="*/ 0 w 38100"/>
                <a:gd name="connsiteY3" fmla="*/ 0 h 76200"/>
                <a:gd name="connsiteX4" fmla="*/ 0 w 38100"/>
                <a:gd name="connsiteY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76200">
                  <a:moveTo>
                    <a:pt x="28575" y="76200"/>
                  </a:moveTo>
                  <a:lnTo>
                    <a:pt x="38100" y="76200"/>
                  </a:lnTo>
                  <a:lnTo>
                    <a:pt x="38100" y="0"/>
                  </a:lnTo>
                  <a:lnTo>
                    <a:pt x="0" y="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7" name="Freeform: Shape 3506">
              <a:extLst>
                <a:ext uri="{FF2B5EF4-FFF2-40B4-BE49-F238E27FC236}">
                  <a16:creationId xmlns:a16="http://schemas.microsoft.com/office/drawing/2014/main" id="{685E5EFE-17AE-4C66-9A15-6266B96C4707}"/>
                </a:ext>
              </a:extLst>
            </p:cNvPr>
            <p:cNvSpPr/>
            <p:nvPr/>
          </p:nvSpPr>
          <p:spPr>
            <a:xfrm>
              <a:off x="4764087" y="2635250"/>
              <a:ext cx="95250" cy="104775"/>
            </a:xfrm>
            <a:custGeom>
              <a:avLst/>
              <a:gdLst>
                <a:gd name="connsiteX0" fmla="*/ 0 w 95250"/>
                <a:gd name="connsiteY0" fmla="*/ 0 h 104775"/>
                <a:gd name="connsiteX1" fmla="*/ 95250 w 95250"/>
                <a:gd name="connsiteY1" fmla="*/ 0 h 104775"/>
                <a:gd name="connsiteX2" fmla="*/ 95250 w 95250"/>
                <a:gd name="connsiteY2" fmla="*/ 104775 h 104775"/>
                <a:gd name="connsiteX3" fmla="*/ 0 w 95250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04775">
                  <a:moveTo>
                    <a:pt x="0" y="0"/>
                  </a:moveTo>
                  <a:lnTo>
                    <a:pt x="95250" y="0"/>
                  </a:lnTo>
                  <a:lnTo>
                    <a:pt x="95250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8" name="Freeform: Shape 3507">
              <a:extLst>
                <a:ext uri="{FF2B5EF4-FFF2-40B4-BE49-F238E27FC236}">
                  <a16:creationId xmlns:a16="http://schemas.microsoft.com/office/drawing/2014/main" id="{E3720CCC-A4B2-4468-A1EB-824C3D365A2D}"/>
                </a:ext>
              </a:extLst>
            </p:cNvPr>
            <p:cNvSpPr/>
            <p:nvPr/>
          </p:nvSpPr>
          <p:spPr>
            <a:xfrm>
              <a:off x="5126037" y="2911475"/>
              <a:ext cx="76200" cy="200025"/>
            </a:xfrm>
            <a:custGeom>
              <a:avLst/>
              <a:gdLst>
                <a:gd name="connsiteX0" fmla="*/ 38100 w 76200"/>
                <a:gd name="connsiteY0" fmla="*/ 200025 h 200025"/>
                <a:gd name="connsiteX1" fmla="*/ 76200 w 76200"/>
                <a:gd name="connsiteY1" fmla="*/ 161925 h 200025"/>
                <a:gd name="connsiteX2" fmla="*/ 76200 w 76200"/>
                <a:gd name="connsiteY2" fmla="*/ 0 h 200025"/>
                <a:gd name="connsiteX3" fmla="*/ 0 w 76200"/>
                <a:gd name="connsiteY3" fmla="*/ 0 h 200025"/>
                <a:gd name="connsiteX4" fmla="*/ 0 w 76200"/>
                <a:gd name="connsiteY4" fmla="*/ 161925 h 200025"/>
                <a:gd name="connsiteX5" fmla="*/ 38100 w 76200"/>
                <a:gd name="connsiteY5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200025">
                  <a:moveTo>
                    <a:pt x="38100" y="200025"/>
                  </a:moveTo>
                  <a:cubicBezTo>
                    <a:pt x="59141" y="200025"/>
                    <a:pt x="76200" y="182966"/>
                    <a:pt x="76200" y="161925"/>
                  </a:cubicBezTo>
                  <a:lnTo>
                    <a:pt x="76200" y="0"/>
                  </a:lnTo>
                  <a:lnTo>
                    <a:pt x="0" y="0"/>
                  </a:lnTo>
                  <a:lnTo>
                    <a:pt x="0" y="161925"/>
                  </a:lnTo>
                  <a:cubicBezTo>
                    <a:pt x="0" y="182966"/>
                    <a:pt x="17059" y="200025"/>
                    <a:pt x="38100" y="200025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09" name="Freeform: Shape 3508">
              <a:extLst>
                <a:ext uri="{FF2B5EF4-FFF2-40B4-BE49-F238E27FC236}">
                  <a16:creationId xmlns:a16="http://schemas.microsoft.com/office/drawing/2014/main" id="{FF4D4975-6294-4086-9424-CC1950C2C172}"/>
                </a:ext>
              </a:extLst>
            </p:cNvPr>
            <p:cNvSpPr/>
            <p:nvPr/>
          </p:nvSpPr>
          <p:spPr>
            <a:xfrm>
              <a:off x="5011737" y="2559050"/>
              <a:ext cx="304800" cy="304800"/>
            </a:xfrm>
            <a:custGeom>
              <a:avLst/>
              <a:gdLst>
                <a:gd name="connsiteX0" fmla="*/ 152400 w 304800"/>
                <a:gd name="connsiteY0" fmla="*/ 0 h 304800"/>
                <a:gd name="connsiteX1" fmla="*/ 0 w 304800"/>
                <a:gd name="connsiteY1" fmla="*/ 152400 h 304800"/>
                <a:gd name="connsiteX2" fmla="*/ 152400 w 304800"/>
                <a:gd name="connsiteY2" fmla="*/ 304800 h 304800"/>
                <a:gd name="connsiteX3" fmla="*/ 304800 w 304800"/>
                <a:gd name="connsiteY3" fmla="*/ 152400 h 304800"/>
                <a:gd name="connsiteX4" fmla="*/ 152400 w 304800"/>
                <a:gd name="connsiteY4" fmla="*/ 0 h 304800"/>
                <a:gd name="connsiteX5" fmla="*/ 152400 w 304800"/>
                <a:gd name="connsiteY5" fmla="*/ 266700 h 304800"/>
                <a:gd name="connsiteX6" fmla="*/ 38100 w 304800"/>
                <a:gd name="connsiteY6" fmla="*/ 152400 h 304800"/>
                <a:gd name="connsiteX7" fmla="*/ 152400 w 304800"/>
                <a:gd name="connsiteY7" fmla="*/ 38100 h 304800"/>
                <a:gd name="connsiteX8" fmla="*/ 266700 w 304800"/>
                <a:gd name="connsiteY8" fmla="*/ 152400 h 304800"/>
                <a:gd name="connsiteX9" fmla="*/ 152400 w 304800"/>
                <a:gd name="connsiteY9" fmla="*/ 2667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800" h="304800">
                  <a:moveTo>
                    <a:pt x="152400" y="0"/>
                  </a:moveTo>
                  <a:cubicBezTo>
                    <a:pt x="68228" y="0"/>
                    <a:pt x="0" y="68228"/>
                    <a:pt x="0" y="152400"/>
                  </a:cubicBezTo>
                  <a:cubicBezTo>
                    <a:pt x="0" y="236572"/>
                    <a:pt x="68228" y="304800"/>
                    <a:pt x="152400" y="304800"/>
                  </a:cubicBezTo>
                  <a:cubicBezTo>
                    <a:pt x="236572" y="304800"/>
                    <a:pt x="304800" y="236572"/>
                    <a:pt x="304800" y="152400"/>
                  </a:cubicBezTo>
                  <a:cubicBezTo>
                    <a:pt x="304800" y="68228"/>
                    <a:pt x="236572" y="0"/>
                    <a:pt x="152400" y="0"/>
                  </a:cubicBezTo>
                  <a:close/>
                  <a:moveTo>
                    <a:pt x="152400" y="266700"/>
                  </a:moveTo>
                  <a:cubicBezTo>
                    <a:pt x="89278" y="266700"/>
                    <a:pt x="38100" y="215522"/>
                    <a:pt x="38100" y="152400"/>
                  </a:cubicBezTo>
                  <a:cubicBezTo>
                    <a:pt x="38100" y="89278"/>
                    <a:pt x="89278" y="38100"/>
                    <a:pt x="152400" y="38100"/>
                  </a:cubicBezTo>
                  <a:cubicBezTo>
                    <a:pt x="215522" y="38100"/>
                    <a:pt x="266700" y="89278"/>
                    <a:pt x="266700" y="152400"/>
                  </a:cubicBezTo>
                  <a:cubicBezTo>
                    <a:pt x="266700" y="215522"/>
                    <a:pt x="215522" y="266700"/>
                    <a:pt x="152400" y="266700"/>
                  </a:cubicBez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0" name="Freeform: Shape 3509">
              <a:extLst>
                <a:ext uri="{FF2B5EF4-FFF2-40B4-BE49-F238E27FC236}">
                  <a16:creationId xmlns:a16="http://schemas.microsoft.com/office/drawing/2014/main" id="{240F3343-12C0-4050-AA57-C220EBACFB71}"/>
                </a:ext>
              </a:extLst>
            </p:cNvPr>
            <p:cNvSpPr/>
            <p:nvPr/>
          </p:nvSpPr>
          <p:spPr>
            <a:xfrm>
              <a:off x="4792662" y="2559050"/>
              <a:ext cx="38100" cy="76200"/>
            </a:xfrm>
            <a:custGeom>
              <a:avLst/>
              <a:gdLst>
                <a:gd name="connsiteX0" fmla="*/ 0 w 38100"/>
                <a:gd name="connsiteY0" fmla="*/ 0 h 76200"/>
                <a:gd name="connsiteX1" fmla="*/ 38100 w 38100"/>
                <a:gd name="connsiteY1" fmla="*/ 0 h 76200"/>
                <a:gd name="connsiteX2" fmla="*/ 38100 w 38100"/>
                <a:gd name="connsiteY2" fmla="*/ 76200 h 76200"/>
                <a:gd name="connsiteX3" fmla="*/ 0 w 381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76200">
                  <a:moveTo>
                    <a:pt x="0" y="0"/>
                  </a:moveTo>
                  <a:lnTo>
                    <a:pt x="38100" y="0"/>
                  </a:lnTo>
                  <a:lnTo>
                    <a:pt x="381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1" name="Freeform: Shape 3510">
              <a:extLst>
                <a:ext uri="{FF2B5EF4-FFF2-40B4-BE49-F238E27FC236}">
                  <a16:creationId xmlns:a16="http://schemas.microsoft.com/office/drawing/2014/main" id="{568D4EEE-863E-4EEE-848A-17B87C4975A1}"/>
                </a:ext>
              </a:extLst>
            </p:cNvPr>
            <p:cNvSpPr/>
            <p:nvPr/>
          </p:nvSpPr>
          <p:spPr>
            <a:xfrm>
              <a:off x="4754562" y="2559050"/>
              <a:ext cx="38100" cy="76200"/>
            </a:xfrm>
            <a:custGeom>
              <a:avLst/>
              <a:gdLst>
                <a:gd name="connsiteX0" fmla="*/ 38100 w 38100"/>
                <a:gd name="connsiteY0" fmla="*/ 76200 h 76200"/>
                <a:gd name="connsiteX1" fmla="*/ 38100 w 38100"/>
                <a:gd name="connsiteY1" fmla="*/ 0 h 76200"/>
                <a:gd name="connsiteX2" fmla="*/ 0 w 38100"/>
                <a:gd name="connsiteY2" fmla="*/ 0 h 76200"/>
                <a:gd name="connsiteX3" fmla="*/ 0 w 38100"/>
                <a:gd name="connsiteY3" fmla="*/ 76200 h 76200"/>
                <a:gd name="connsiteX4" fmla="*/ 9525 w 38100"/>
                <a:gd name="connsiteY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76200">
                  <a:moveTo>
                    <a:pt x="38100" y="76200"/>
                  </a:moveTo>
                  <a:lnTo>
                    <a:pt x="38100" y="0"/>
                  </a:lnTo>
                  <a:lnTo>
                    <a:pt x="0" y="0"/>
                  </a:lnTo>
                  <a:lnTo>
                    <a:pt x="0" y="76200"/>
                  </a:lnTo>
                  <a:lnTo>
                    <a:pt x="9525" y="7620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2" name="Freeform: Shape 3511">
              <a:extLst>
                <a:ext uri="{FF2B5EF4-FFF2-40B4-BE49-F238E27FC236}">
                  <a16:creationId xmlns:a16="http://schemas.microsoft.com/office/drawing/2014/main" id="{A1100A34-0768-4226-AFB2-0A1FC01051DF}"/>
                </a:ext>
              </a:extLst>
            </p:cNvPr>
            <p:cNvSpPr/>
            <p:nvPr/>
          </p:nvSpPr>
          <p:spPr>
            <a:xfrm>
              <a:off x="4906962" y="2673350"/>
              <a:ext cx="47625" cy="85725"/>
            </a:xfrm>
            <a:custGeom>
              <a:avLst/>
              <a:gdLst>
                <a:gd name="connsiteX0" fmla="*/ 0 w 47625"/>
                <a:gd name="connsiteY0" fmla="*/ 0 h 85725"/>
                <a:gd name="connsiteX1" fmla="*/ 0 w 47625"/>
                <a:gd name="connsiteY1" fmla="*/ 85725 h 85725"/>
                <a:gd name="connsiteX2" fmla="*/ 47625 w 47625"/>
                <a:gd name="connsiteY2" fmla="*/ 381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85725">
                  <a:moveTo>
                    <a:pt x="0" y="0"/>
                  </a:moveTo>
                  <a:lnTo>
                    <a:pt x="0" y="85725"/>
                  </a:lnTo>
                  <a:lnTo>
                    <a:pt x="47625" y="38100"/>
                  </a:ln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3" name="Freeform: Shape 3512">
              <a:extLst>
                <a:ext uri="{FF2B5EF4-FFF2-40B4-BE49-F238E27FC236}">
                  <a16:creationId xmlns:a16="http://schemas.microsoft.com/office/drawing/2014/main" id="{2D986684-62EF-4B6B-A29F-1152DDCE4134}"/>
                </a:ext>
              </a:extLst>
            </p:cNvPr>
            <p:cNvSpPr/>
            <p:nvPr/>
          </p:nvSpPr>
          <p:spPr>
            <a:xfrm>
              <a:off x="4906962" y="2806700"/>
              <a:ext cx="47625" cy="85725"/>
            </a:xfrm>
            <a:custGeom>
              <a:avLst/>
              <a:gdLst>
                <a:gd name="connsiteX0" fmla="*/ 0 w 47625"/>
                <a:gd name="connsiteY0" fmla="*/ 0 h 85725"/>
                <a:gd name="connsiteX1" fmla="*/ 0 w 47625"/>
                <a:gd name="connsiteY1" fmla="*/ 85725 h 85725"/>
                <a:gd name="connsiteX2" fmla="*/ 47625 w 47625"/>
                <a:gd name="connsiteY2" fmla="*/ 381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85725">
                  <a:moveTo>
                    <a:pt x="0" y="0"/>
                  </a:moveTo>
                  <a:lnTo>
                    <a:pt x="0" y="85725"/>
                  </a:lnTo>
                  <a:lnTo>
                    <a:pt x="47625" y="38100"/>
                  </a:ln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4" name="Freeform: Shape 3513">
              <a:extLst>
                <a:ext uri="{FF2B5EF4-FFF2-40B4-BE49-F238E27FC236}">
                  <a16:creationId xmlns:a16="http://schemas.microsoft.com/office/drawing/2014/main" id="{44524F68-68A9-46CE-8F4A-68EFA27ED66D}"/>
                </a:ext>
              </a:extLst>
            </p:cNvPr>
            <p:cNvSpPr/>
            <p:nvPr/>
          </p:nvSpPr>
          <p:spPr>
            <a:xfrm>
              <a:off x="4906962" y="2940050"/>
              <a:ext cx="47625" cy="85725"/>
            </a:xfrm>
            <a:custGeom>
              <a:avLst/>
              <a:gdLst>
                <a:gd name="connsiteX0" fmla="*/ 0 w 47625"/>
                <a:gd name="connsiteY0" fmla="*/ 85725 h 85725"/>
                <a:gd name="connsiteX1" fmla="*/ 47625 w 47625"/>
                <a:gd name="connsiteY1" fmla="*/ 38100 h 85725"/>
                <a:gd name="connsiteX2" fmla="*/ 0 w 47625"/>
                <a:gd name="connsiteY2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85725">
                  <a:moveTo>
                    <a:pt x="0" y="85725"/>
                  </a:moveTo>
                  <a:lnTo>
                    <a:pt x="47625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5" name="Freeform: Shape 3514">
              <a:extLst>
                <a:ext uri="{FF2B5EF4-FFF2-40B4-BE49-F238E27FC236}">
                  <a16:creationId xmlns:a16="http://schemas.microsoft.com/office/drawing/2014/main" id="{4F3EDE06-0295-44F2-95F4-5342F77C7D62}"/>
                </a:ext>
              </a:extLst>
            </p:cNvPr>
            <p:cNvSpPr/>
            <p:nvPr/>
          </p:nvSpPr>
          <p:spPr>
            <a:xfrm>
              <a:off x="5116512" y="2663825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6" name="Freeform: Shape 3515">
              <a:extLst>
                <a:ext uri="{FF2B5EF4-FFF2-40B4-BE49-F238E27FC236}">
                  <a16:creationId xmlns:a16="http://schemas.microsoft.com/office/drawing/2014/main" id="{50F1D020-979A-403F-9D67-99E242695428}"/>
                </a:ext>
              </a:extLst>
            </p:cNvPr>
            <p:cNvSpPr/>
            <p:nvPr/>
          </p:nvSpPr>
          <p:spPr>
            <a:xfrm>
              <a:off x="5116512" y="2697163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4"/>
                    <a:pt x="60779" y="33338"/>
                    <a:pt x="47625" y="33338"/>
                  </a:cubicBezTo>
                  <a:cubicBezTo>
                    <a:pt x="34471" y="33338"/>
                    <a:pt x="22565" y="28004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9"/>
                    <a:pt x="34471" y="61913"/>
                    <a:pt x="47625" y="61913"/>
                  </a:cubicBezTo>
                  <a:cubicBezTo>
                    <a:pt x="60779" y="61913"/>
                    <a:pt x="72685" y="56579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7" name="Freeform: Shape 3516">
              <a:extLst>
                <a:ext uri="{FF2B5EF4-FFF2-40B4-BE49-F238E27FC236}">
                  <a16:creationId xmlns:a16="http://schemas.microsoft.com/office/drawing/2014/main" id="{081F6F7A-0192-48FB-BAE3-B81BAB7B538D}"/>
                </a:ext>
              </a:extLst>
            </p:cNvPr>
            <p:cNvSpPr/>
            <p:nvPr/>
          </p:nvSpPr>
          <p:spPr>
            <a:xfrm>
              <a:off x="5135562" y="268287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8" name="Freeform: Shape 3517">
              <a:extLst>
                <a:ext uri="{FF2B5EF4-FFF2-40B4-BE49-F238E27FC236}">
                  <a16:creationId xmlns:a16="http://schemas.microsoft.com/office/drawing/2014/main" id="{29BD458D-F80B-48DD-8525-06E018DC52C5}"/>
                </a:ext>
              </a:extLst>
            </p:cNvPr>
            <p:cNvSpPr/>
            <p:nvPr/>
          </p:nvSpPr>
          <p:spPr>
            <a:xfrm>
              <a:off x="4764087" y="3035300"/>
              <a:ext cx="95250" cy="76200"/>
            </a:xfrm>
            <a:custGeom>
              <a:avLst/>
              <a:gdLst>
                <a:gd name="connsiteX0" fmla="*/ 47625 w 95250"/>
                <a:gd name="connsiteY0" fmla="*/ 47625 h 76200"/>
                <a:gd name="connsiteX1" fmla="*/ 0 w 95250"/>
                <a:gd name="connsiteY1" fmla="*/ 0 h 76200"/>
                <a:gd name="connsiteX2" fmla="*/ 0 w 95250"/>
                <a:gd name="connsiteY2" fmla="*/ 28575 h 76200"/>
                <a:gd name="connsiteX3" fmla="*/ 47625 w 95250"/>
                <a:gd name="connsiteY3" fmla="*/ 76200 h 76200"/>
                <a:gd name="connsiteX4" fmla="*/ 95250 w 95250"/>
                <a:gd name="connsiteY4" fmla="*/ 28575 h 76200"/>
                <a:gd name="connsiteX5" fmla="*/ 95250 w 95250"/>
                <a:gd name="connsiteY5" fmla="*/ 0 h 76200"/>
                <a:gd name="connsiteX6" fmla="*/ 47625 w 95250"/>
                <a:gd name="connsiteY6" fmla="*/ 476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76200">
                  <a:moveTo>
                    <a:pt x="47625" y="47625"/>
                  </a:moveTo>
                  <a:cubicBezTo>
                    <a:pt x="21326" y="47625"/>
                    <a:pt x="0" y="26299"/>
                    <a:pt x="0" y="0"/>
                  </a:cubicBezTo>
                  <a:lnTo>
                    <a:pt x="0" y="28575"/>
                  </a:lnTo>
                  <a:cubicBezTo>
                    <a:pt x="0" y="54874"/>
                    <a:pt x="21326" y="76200"/>
                    <a:pt x="47625" y="76200"/>
                  </a:cubicBezTo>
                  <a:cubicBezTo>
                    <a:pt x="73924" y="76200"/>
                    <a:pt x="95250" y="54874"/>
                    <a:pt x="95250" y="28575"/>
                  </a:cubicBezTo>
                  <a:lnTo>
                    <a:pt x="95250" y="0"/>
                  </a:lnTo>
                  <a:cubicBezTo>
                    <a:pt x="95250" y="26299"/>
                    <a:pt x="73924" y="47625"/>
                    <a:pt x="47625" y="47625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19" name="Freeform: Shape 3518">
              <a:extLst>
                <a:ext uri="{FF2B5EF4-FFF2-40B4-BE49-F238E27FC236}">
                  <a16:creationId xmlns:a16="http://schemas.microsoft.com/office/drawing/2014/main" id="{1A6B9F00-98ED-4149-9533-5C70758FA82D}"/>
                </a:ext>
              </a:extLst>
            </p:cNvPr>
            <p:cNvSpPr/>
            <p:nvPr/>
          </p:nvSpPr>
          <p:spPr>
            <a:xfrm>
              <a:off x="5126037" y="2858859"/>
              <a:ext cx="76200" cy="47625"/>
            </a:xfrm>
            <a:custGeom>
              <a:avLst/>
              <a:gdLst>
                <a:gd name="connsiteX0" fmla="*/ 38100 w 76200"/>
                <a:gd name="connsiteY0" fmla="*/ 4991 h 47625"/>
                <a:gd name="connsiteX1" fmla="*/ 0 w 76200"/>
                <a:gd name="connsiteY1" fmla="*/ 0 h 47625"/>
                <a:gd name="connsiteX2" fmla="*/ 0 w 76200"/>
                <a:gd name="connsiteY2" fmla="*/ 52616 h 47625"/>
                <a:gd name="connsiteX3" fmla="*/ 76200 w 76200"/>
                <a:gd name="connsiteY3" fmla="*/ 52616 h 47625"/>
                <a:gd name="connsiteX4" fmla="*/ 76200 w 76200"/>
                <a:gd name="connsiteY4" fmla="*/ 0 h 47625"/>
                <a:gd name="connsiteX5" fmla="*/ 38100 w 76200"/>
                <a:gd name="connsiteY5" fmla="*/ 499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47625">
                  <a:moveTo>
                    <a:pt x="38100" y="4991"/>
                  </a:moveTo>
                  <a:cubicBezTo>
                    <a:pt x="24917" y="4991"/>
                    <a:pt x="12202" y="3143"/>
                    <a:pt x="0" y="0"/>
                  </a:cubicBezTo>
                  <a:lnTo>
                    <a:pt x="0" y="52616"/>
                  </a:lnTo>
                  <a:lnTo>
                    <a:pt x="76200" y="52616"/>
                  </a:lnTo>
                  <a:lnTo>
                    <a:pt x="76200" y="0"/>
                  </a:lnTo>
                  <a:cubicBezTo>
                    <a:pt x="63998" y="3143"/>
                    <a:pt x="51283" y="4991"/>
                    <a:pt x="38100" y="4991"/>
                  </a:cubicBezTo>
                  <a:close/>
                </a:path>
              </a:pathLst>
            </a:custGeom>
            <a:solidFill>
              <a:srgbClr val="1033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0" name="Freeform: Shape 3519">
              <a:extLst>
                <a:ext uri="{FF2B5EF4-FFF2-40B4-BE49-F238E27FC236}">
                  <a16:creationId xmlns:a16="http://schemas.microsoft.com/office/drawing/2014/main" id="{62DFAEFB-64CE-4A97-B0BA-DC002A718898}"/>
                </a:ext>
              </a:extLst>
            </p:cNvPr>
            <p:cNvSpPr/>
            <p:nvPr/>
          </p:nvSpPr>
          <p:spPr>
            <a:xfrm>
              <a:off x="5126037" y="3044825"/>
              <a:ext cx="76200" cy="66675"/>
            </a:xfrm>
            <a:custGeom>
              <a:avLst/>
              <a:gdLst>
                <a:gd name="connsiteX0" fmla="*/ 38100 w 76200"/>
                <a:gd name="connsiteY0" fmla="*/ 38100 h 66675"/>
                <a:gd name="connsiteX1" fmla="*/ 0 w 76200"/>
                <a:gd name="connsiteY1" fmla="*/ 0 h 66675"/>
                <a:gd name="connsiteX2" fmla="*/ 0 w 76200"/>
                <a:gd name="connsiteY2" fmla="*/ 28575 h 66675"/>
                <a:gd name="connsiteX3" fmla="*/ 38100 w 76200"/>
                <a:gd name="connsiteY3" fmla="*/ 66675 h 66675"/>
                <a:gd name="connsiteX4" fmla="*/ 76200 w 76200"/>
                <a:gd name="connsiteY4" fmla="*/ 28575 h 66675"/>
                <a:gd name="connsiteX5" fmla="*/ 76200 w 76200"/>
                <a:gd name="connsiteY5" fmla="*/ 0 h 66675"/>
                <a:gd name="connsiteX6" fmla="*/ 38100 w 76200"/>
                <a:gd name="connsiteY6" fmla="*/ 381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66675">
                  <a:moveTo>
                    <a:pt x="38100" y="38100"/>
                  </a:moveTo>
                  <a:cubicBezTo>
                    <a:pt x="17059" y="38100"/>
                    <a:pt x="0" y="21041"/>
                    <a:pt x="0" y="0"/>
                  </a:cubicBezTo>
                  <a:lnTo>
                    <a:pt x="0" y="28575"/>
                  </a:lnTo>
                  <a:cubicBezTo>
                    <a:pt x="0" y="49616"/>
                    <a:pt x="17059" y="66675"/>
                    <a:pt x="38100" y="66675"/>
                  </a:cubicBezTo>
                  <a:cubicBezTo>
                    <a:pt x="59141" y="66675"/>
                    <a:pt x="76200" y="49616"/>
                    <a:pt x="76200" y="28575"/>
                  </a:cubicBezTo>
                  <a:lnTo>
                    <a:pt x="76200" y="0"/>
                  </a:lnTo>
                  <a:cubicBezTo>
                    <a:pt x="76200" y="21041"/>
                    <a:pt x="59141" y="38100"/>
                    <a:pt x="38100" y="38100"/>
                  </a:cubicBezTo>
                  <a:close/>
                </a:path>
              </a:pathLst>
            </a:custGeom>
            <a:solidFill>
              <a:srgbClr val="4676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1" name="Freeform: Shape 3520">
              <a:extLst>
                <a:ext uri="{FF2B5EF4-FFF2-40B4-BE49-F238E27FC236}">
                  <a16:creationId xmlns:a16="http://schemas.microsoft.com/office/drawing/2014/main" id="{AF8FB21D-CC16-4F8C-8BFA-9089F6860CFC}"/>
                </a:ext>
              </a:extLst>
            </p:cNvPr>
            <p:cNvSpPr/>
            <p:nvPr/>
          </p:nvSpPr>
          <p:spPr>
            <a:xfrm>
              <a:off x="5002212" y="2549525"/>
              <a:ext cx="323850" cy="571500"/>
            </a:xfrm>
            <a:custGeom>
              <a:avLst/>
              <a:gdLst>
                <a:gd name="connsiteX0" fmla="*/ 161925 w 323850"/>
                <a:gd name="connsiteY0" fmla="*/ 0 h 571500"/>
                <a:gd name="connsiteX1" fmla="*/ 0 w 323850"/>
                <a:gd name="connsiteY1" fmla="*/ 161925 h 571500"/>
                <a:gd name="connsiteX2" fmla="*/ 114300 w 323850"/>
                <a:gd name="connsiteY2" fmla="*/ 316678 h 571500"/>
                <a:gd name="connsiteX3" fmla="*/ 114300 w 323850"/>
                <a:gd name="connsiteY3" fmla="*/ 523875 h 571500"/>
                <a:gd name="connsiteX4" fmla="*/ 161925 w 323850"/>
                <a:gd name="connsiteY4" fmla="*/ 571500 h 571500"/>
                <a:gd name="connsiteX5" fmla="*/ 209550 w 323850"/>
                <a:gd name="connsiteY5" fmla="*/ 523875 h 571500"/>
                <a:gd name="connsiteX6" fmla="*/ 209550 w 323850"/>
                <a:gd name="connsiteY6" fmla="*/ 316678 h 571500"/>
                <a:gd name="connsiteX7" fmla="*/ 323850 w 323850"/>
                <a:gd name="connsiteY7" fmla="*/ 161925 h 571500"/>
                <a:gd name="connsiteX8" fmla="*/ 161925 w 323850"/>
                <a:gd name="connsiteY8" fmla="*/ 0 h 571500"/>
                <a:gd name="connsiteX9" fmla="*/ 161925 w 323850"/>
                <a:gd name="connsiteY9" fmla="*/ 552450 h 571500"/>
                <a:gd name="connsiteX10" fmla="*/ 133350 w 323850"/>
                <a:gd name="connsiteY10" fmla="*/ 523875 h 571500"/>
                <a:gd name="connsiteX11" fmla="*/ 133350 w 323850"/>
                <a:gd name="connsiteY11" fmla="*/ 371475 h 571500"/>
                <a:gd name="connsiteX12" fmla="*/ 190500 w 323850"/>
                <a:gd name="connsiteY12" fmla="*/ 371475 h 571500"/>
                <a:gd name="connsiteX13" fmla="*/ 190500 w 323850"/>
                <a:gd name="connsiteY13" fmla="*/ 523875 h 571500"/>
                <a:gd name="connsiteX14" fmla="*/ 161925 w 323850"/>
                <a:gd name="connsiteY14" fmla="*/ 552450 h 571500"/>
                <a:gd name="connsiteX15" fmla="*/ 190500 w 323850"/>
                <a:gd name="connsiteY15" fmla="*/ 352425 h 571500"/>
                <a:gd name="connsiteX16" fmla="*/ 133350 w 323850"/>
                <a:gd name="connsiteY16" fmla="*/ 352425 h 571500"/>
                <a:gd name="connsiteX17" fmla="*/ 133350 w 323850"/>
                <a:gd name="connsiteY17" fmla="*/ 321174 h 571500"/>
                <a:gd name="connsiteX18" fmla="*/ 161925 w 323850"/>
                <a:gd name="connsiteY18" fmla="*/ 323850 h 571500"/>
                <a:gd name="connsiteX19" fmla="*/ 190500 w 323850"/>
                <a:gd name="connsiteY19" fmla="*/ 321174 h 571500"/>
                <a:gd name="connsiteX20" fmla="*/ 190500 w 323850"/>
                <a:gd name="connsiteY20" fmla="*/ 352425 h 571500"/>
                <a:gd name="connsiteX21" fmla="*/ 161925 w 323850"/>
                <a:gd name="connsiteY21" fmla="*/ 304800 h 571500"/>
                <a:gd name="connsiteX22" fmla="*/ 19050 w 323850"/>
                <a:gd name="connsiteY22" fmla="*/ 161925 h 571500"/>
                <a:gd name="connsiteX23" fmla="*/ 161925 w 323850"/>
                <a:gd name="connsiteY23" fmla="*/ 19050 h 571500"/>
                <a:gd name="connsiteX24" fmla="*/ 304800 w 323850"/>
                <a:gd name="connsiteY24" fmla="*/ 161925 h 571500"/>
                <a:gd name="connsiteX25" fmla="*/ 161925 w 323850"/>
                <a:gd name="connsiteY25" fmla="*/ 3048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23850" h="571500">
                  <a:moveTo>
                    <a:pt x="161925" y="0"/>
                  </a:moveTo>
                  <a:cubicBezTo>
                    <a:pt x="72638" y="0"/>
                    <a:pt x="0" y="72638"/>
                    <a:pt x="0" y="161925"/>
                  </a:cubicBezTo>
                  <a:cubicBezTo>
                    <a:pt x="0" y="234639"/>
                    <a:pt x="48187" y="296294"/>
                    <a:pt x="114300" y="316678"/>
                  </a:cubicBezTo>
                  <a:lnTo>
                    <a:pt x="114300" y="523875"/>
                  </a:lnTo>
                  <a:cubicBezTo>
                    <a:pt x="114300" y="550135"/>
                    <a:pt x="135665" y="571500"/>
                    <a:pt x="161925" y="571500"/>
                  </a:cubicBezTo>
                  <a:cubicBezTo>
                    <a:pt x="188185" y="571500"/>
                    <a:pt x="209550" y="550135"/>
                    <a:pt x="209550" y="523875"/>
                  </a:cubicBezTo>
                  <a:lnTo>
                    <a:pt x="209550" y="316678"/>
                  </a:lnTo>
                  <a:cubicBezTo>
                    <a:pt x="275663" y="296294"/>
                    <a:pt x="323850" y="234639"/>
                    <a:pt x="323850" y="161925"/>
                  </a:cubicBezTo>
                  <a:cubicBezTo>
                    <a:pt x="323850" y="72638"/>
                    <a:pt x="251212" y="0"/>
                    <a:pt x="161925" y="0"/>
                  </a:cubicBezTo>
                  <a:close/>
                  <a:moveTo>
                    <a:pt x="161925" y="552450"/>
                  </a:moveTo>
                  <a:cubicBezTo>
                    <a:pt x="146171" y="552450"/>
                    <a:pt x="133350" y="539629"/>
                    <a:pt x="133350" y="523875"/>
                  </a:cubicBezTo>
                  <a:lnTo>
                    <a:pt x="133350" y="371475"/>
                  </a:lnTo>
                  <a:lnTo>
                    <a:pt x="190500" y="371475"/>
                  </a:lnTo>
                  <a:lnTo>
                    <a:pt x="190500" y="523875"/>
                  </a:lnTo>
                  <a:cubicBezTo>
                    <a:pt x="190500" y="539629"/>
                    <a:pt x="177679" y="552450"/>
                    <a:pt x="161925" y="552450"/>
                  </a:cubicBezTo>
                  <a:close/>
                  <a:moveTo>
                    <a:pt x="190500" y="352425"/>
                  </a:moveTo>
                  <a:lnTo>
                    <a:pt x="133350" y="352425"/>
                  </a:lnTo>
                  <a:lnTo>
                    <a:pt x="133350" y="321174"/>
                  </a:lnTo>
                  <a:cubicBezTo>
                    <a:pt x="142646" y="322831"/>
                    <a:pt x="152162" y="323850"/>
                    <a:pt x="161925" y="323850"/>
                  </a:cubicBezTo>
                  <a:cubicBezTo>
                    <a:pt x="171688" y="323850"/>
                    <a:pt x="181204" y="322831"/>
                    <a:pt x="190500" y="321174"/>
                  </a:cubicBezTo>
                  <a:lnTo>
                    <a:pt x="190500" y="352425"/>
                  </a:lnTo>
                  <a:close/>
                  <a:moveTo>
                    <a:pt x="161925" y="304800"/>
                  </a:moveTo>
                  <a:cubicBezTo>
                    <a:pt x="83144" y="304800"/>
                    <a:pt x="19050" y="240706"/>
                    <a:pt x="19050" y="161925"/>
                  </a:cubicBezTo>
                  <a:cubicBezTo>
                    <a:pt x="19050" y="83144"/>
                    <a:pt x="83144" y="19050"/>
                    <a:pt x="161925" y="19050"/>
                  </a:cubicBezTo>
                  <a:cubicBezTo>
                    <a:pt x="240706" y="19050"/>
                    <a:pt x="304800" y="83144"/>
                    <a:pt x="304800" y="161925"/>
                  </a:cubicBezTo>
                  <a:cubicBezTo>
                    <a:pt x="304800" y="240706"/>
                    <a:pt x="240706" y="304800"/>
                    <a:pt x="161925" y="3048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2" name="Freeform: Shape 3521">
              <a:extLst>
                <a:ext uri="{FF2B5EF4-FFF2-40B4-BE49-F238E27FC236}">
                  <a16:creationId xmlns:a16="http://schemas.microsoft.com/office/drawing/2014/main" id="{1F7B7FDE-11EE-406C-881F-CAE399B59305}"/>
                </a:ext>
              </a:extLst>
            </p:cNvPr>
            <p:cNvSpPr/>
            <p:nvPr/>
          </p:nvSpPr>
          <p:spPr>
            <a:xfrm>
              <a:off x="5040312" y="2587625"/>
              <a:ext cx="247650" cy="247650"/>
            </a:xfrm>
            <a:custGeom>
              <a:avLst/>
              <a:gdLst>
                <a:gd name="connsiteX0" fmla="*/ 123825 w 247650"/>
                <a:gd name="connsiteY0" fmla="*/ 0 h 247650"/>
                <a:gd name="connsiteX1" fmla="*/ 0 w 247650"/>
                <a:gd name="connsiteY1" fmla="*/ 123825 h 247650"/>
                <a:gd name="connsiteX2" fmla="*/ 123825 w 247650"/>
                <a:gd name="connsiteY2" fmla="*/ 247650 h 247650"/>
                <a:gd name="connsiteX3" fmla="*/ 247650 w 247650"/>
                <a:gd name="connsiteY3" fmla="*/ 123825 h 247650"/>
                <a:gd name="connsiteX4" fmla="*/ 123825 w 247650"/>
                <a:gd name="connsiteY4" fmla="*/ 0 h 247650"/>
                <a:gd name="connsiteX5" fmla="*/ 123825 w 247650"/>
                <a:gd name="connsiteY5" fmla="*/ 228600 h 247650"/>
                <a:gd name="connsiteX6" fmla="*/ 19050 w 247650"/>
                <a:gd name="connsiteY6" fmla="*/ 123825 h 247650"/>
                <a:gd name="connsiteX7" fmla="*/ 123825 w 247650"/>
                <a:gd name="connsiteY7" fmla="*/ 19050 h 247650"/>
                <a:gd name="connsiteX8" fmla="*/ 228600 w 247650"/>
                <a:gd name="connsiteY8" fmla="*/ 123825 h 247650"/>
                <a:gd name="connsiteX9" fmla="*/ 123825 w 247650"/>
                <a:gd name="connsiteY9" fmla="*/ 2286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7650" h="247650">
                  <a:moveTo>
                    <a:pt x="123825" y="0"/>
                  </a:moveTo>
                  <a:cubicBezTo>
                    <a:pt x="55550" y="0"/>
                    <a:pt x="0" y="55550"/>
                    <a:pt x="0" y="123825"/>
                  </a:cubicBezTo>
                  <a:cubicBezTo>
                    <a:pt x="0" y="192100"/>
                    <a:pt x="55550" y="247650"/>
                    <a:pt x="123825" y="247650"/>
                  </a:cubicBezTo>
                  <a:cubicBezTo>
                    <a:pt x="192100" y="247650"/>
                    <a:pt x="247650" y="192100"/>
                    <a:pt x="247650" y="123825"/>
                  </a:cubicBezTo>
                  <a:cubicBezTo>
                    <a:pt x="247650" y="55550"/>
                    <a:pt x="192100" y="0"/>
                    <a:pt x="123825" y="0"/>
                  </a:cubicBezTo>
                  <a:close/>
                  <a:moveTo>
                    <a:pt x="123825" y="228600"/>
                  </a:moveTo>
                  <a:cubicBezTo>
                    <a:pt x="66056" y="228600"/>
                    <a:pt x="19050" y="181594"/>
                    <a:pt x="19050" y="123825"/>
                  </a:cubicBezTo>
                  <a:cubicBezTo>
                    <a:pt x="19050" y="66056"/>
                    <a:pt x="66056" y="19050"/>
                    <a:pt x="123825" y="19050"/>
                  </a:cubicBezTo>
                  <a:cubicBezTo>
                    <a:pt x="181594" y="19050"/>
                    <a:pt x="228600" y="66056"/>
                    <a:pt x="228600" y="123825"/>
                  </a:cubicBezTo>
                  <a:cubicBezTo>
                    <a:pt x="228600" y="181594"/>
                    <a:pt x="181594" y="228600"/>
                    <a:pt x="123825" y="2286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3" name="Freeform: Shape 3522">
              <a:extLst>
                <a:ext uri="{FF2B5EF4-FFF2-40B4-BE49-F238E27FC236}">
                  <a16:creationId xmlns:a16="http://schemas.microsoft.com/office/drawing/2014/main" id="{539C1811-4D5B-4BDC-9F00-CCF0DE5463C2}"/>
                </a:ext>
              </a:extLst>
            </p:cNvPr>
            <p:cNvSpPr/>
            <p:nvPr/>
          </p:nvSpPr>
          <p:spPr>
            <a:xfrm>
              <a:off x="4745037" y="2549525"/>
              <a:ext cx="133350" cy="571500"/>
            </a:xfrm>
            <a:custGeom>
              <a:avLst/>
              <a:gdLst>
                <a:gd name="connsiteX0" fmla="*/ 9525 w 133350"/>
                <a:gd name="connsiteY0" fmla="*/ 514350 h 571500"/>
                <a:gd name="connsiteX1" fmla="*/ 66675 w 133350"/>
                <a:gd name="connsiteY1" fmla="*/ 571500 h 571500"/>
                <a:gd name="connsiteX2" fmla="*/ 123825 w 133350"/>
                <a:gd name="connsiteY2" fmla="*/ 514350 h 571500"/>
                <a:gd name="connsiteX3" fmla="*/ 123825 w 133350"/>
                <a:gd name="connsiteY3" fmla="*/ 95250 h 571500"/>
                <a:gd name="connsiteX4" fmla="*/ 133350 w 133350"/>
                <a:gd name="connsiteY4" fmla="*/ 85725 h 571500"/>
                <a:gd name="connsiteX5" fmla="*/ 133350 w 133350"/>
                <a:gd name="connsiteY5" fmla="*/ 9525 h 571500"/>
                <a:gd name="connsiteX6" fmla="*/ 123825 w 133350"/>
                <a:gd name="connsiteY6" fmla="*/ 0 h 571500"/>
                <a:gd name="connsiteX7" fmla="*/ 85725 w 133350"/>
                <a:gd name="connsiteY7" fmla="*/ 0 h 571500"/>
                <a:gd name="connsiteX8" fmla="*/ 9525 w 133350"/>
                <a:gd name="connsiteY8" fmla="*/ 0 h 571500"/>
                <a:gd name="connsiteX9" fmla="*/ 0 w 133350"/>
                <a:gd name="connsiteY9" fmla="*/ 9525 h 571500"/>
                <a:gd name="connsiteX10" fmla="*/ 0 w 133350"/>
                <a:gd name="connsiteY10" fmla="*/ 85725 h 571500"/>
                <a:gd name="connsiteX11" fmla="*/ 9525 w 133350"/>
                <a:gd name="connsiteY11" fmla="*/ 95250 h 571500"/>
                <a:gd name="connsiteX12" fmla="*/ 9525 w 133350"/>
                <a:gd name="connsiteY12" fmla="*/ 514350 h 571500"/>
                <a:gd name="connsiteX13" fmla="*/ 28575 w 133350"/>
                <a:gd name="connsiteY13" fmla="*/ 200025 h 571500"/>
                <a:gd name="connsiteX14" fmla="*/ 104775 w 133350"/>
                <a:gd name="connsiteY14" fmla="*/ 200025 h 571500"/>
                <a:gd name="connsiteX15" fmla="*/ 104775 w 133350"/>
                <a:gd name="connsiteY15" fmla="*/ 419100 h 571500"/>
                <a:gd name="connsiteX16" fmla="*/ 28575 w 133350"/>
                <a:gd name="connsiteY16" fmla="*/ 419100 h 571500"/>
                <a:gd name="connsiteX17" fmla="*/ 28575 w 133350"/>
                <a:gd name="connsiteY17" fmla="*/ 200025 h 571500"/>
                <a:gd name="connsiteX18" fmla="*/ 66675 w 133350"/>
                <a:gd name="connsiteY18" fmla="*/ 552450 h 571500"/>
                <a:gd name="connsiteX19" fmla="*/ 28575 w 133350"/>
                <a:gd name="connsiteY19" fmla="*/ 514350 h 571500"/>
                <a:gd name="connsiteX20" fmla="*/ 28575 w 133350"/>
                <a:gd name="connsiteY20" fmla="*/ 438150 h 571500"/>
                <a:gd name="connsiteX21" fmla="*/ 104775 w 133350"/>
                <a:gd name="connsiteY21" fmla="*/ 438150 h 571500"/>
                <a:gd name="connsiteX22" fmla="*/ 104775 w 133350"/>
                <a:gd name="connsiteY22" fmla="*/ 514350 h 571500"/>
                <a:gd name="connsiteX23" fmla="*/ 66675 w 133350"/>
                <a:gd name="connsiteY23" fmla="*/ 552450 h 571500"/>
                <a:gd name="connsiteX24" fmla="*/ 114300 w 133350"/>
                <a:gd name="connsiteY24" fmla="*/ 76200 h 571500"/>
                <a:gd name="connsiteX25" fmla="*/ 95250 w 133350"/>
                <a:gd name="connsiteY25" fmla="*/ 76200 h 571500"/>
                <a:gd name="connsiteX26" fmla="*/ 95250 w 133350"/>
                <a:gd name="connsiteY26" fmla="*/ 19050 h 571500"/>
                <a:gd name="connsiteX27" fmla="*/ 114300 w 133350"/>
                <a:gd name="connsiteY27" fmla="*/ 19050 h 571500"/>
                <a:gd name="connsiteX28" fmla="*/ 114300 w 133350"/>
                <a:gd name="connsiteY28" fmla="*/ 76200 h 571500"/>
                <a:gd name="connsiteX29" fmla="*/ 76200 w 133350"/>
                <a:gd name="connsiteY29" fmla="*/ 19050 h 571500"/>
                <a:gd name="connsiteX30" fmla="*/ 76200 w 133350"/>
                <a:gd name="connsiteY30" fmla="*/ 76200 h 571500"/>
                <a:gd name="connsiteX31" fmla="*/ 57150 w 133350"/>
                <a:gd name="connsiteY31" fmla="*/ 76200 h 571500"/>
                <a:gd name="connsiteX32" fmla="*/ 57150 w 133350"/>
                <a:gd name="connsiteY32" fmla="*/ 19050 h 571500"/>
                <a:gd name="connsiteX33" fmla="*/ 76200 w 133350"/>
                <a:gd name="connsiteY33" fmla="*/ 19050 h 571500"/>
                <a:gd name="connsiteX34" fmla="*/ 19050 w 133350"/>
                <a:gd name="connsiteY34" fmla="*/ 19050 h 571500"/>
                <a:gd name="connsiteX35" fmla="*/ 38100 w 133350"/>
                <a:gd name="connsiteY35" fmla="*/ 19050 h 571500"/>
                <a:gd name="connsiteX36" fmla="*/ 38100 w 133350"/>
                <a:gd name="connsiteY36" fmla="*/ 76200 h 571500"/>
                <a:gd name="connsiteX37" fmla="*/ 19050 w 133350"/>
                <a:gd name="connsiteY37" fmla="*/ 76200 h 571500"/>
                <a:gd name="connsiteX38" fmla="*/ 19050 w 133350"/>
                <a:gd name="connsiteY38" fmla="*/ 19050 h 571500"/>
                <a:gd name="connsiteX39" fmla="*/ 85725 w 133350"/>
                <a:gd name="connsiteY39" fmla="*/ 95250 h 571500"/>
                <a:gd name="connsiteX40" fmla="*/ 104775 w 133350"/>
                <a:gd name="connsiteY40" fmla="*/ 95250 h 571500"/>
                <a:gd name="connsiteX41" fmla="*/ 104775 w 133350"/>
                <a:gd name="connsiteY41" fmla="*/ 180975 h 571500"/>
                <a:gd name="connsiteX42" fmla="*/ 28575 w 133350"/>
                <a:gd name="connsiteY42" fmla="*/ 180975 h 571500"/>
                <a:gd name="connsiteX43" fmla="*/ 28575 w 133350"/>
                <a:gd name="connsiteY43" fmla="*/ 95250 h 571500"/>
                <a:gd name="connsiteX44" fmla="*/ 85725 w 133350"/>
                <a:gd name="connsiteY44" fmla="*/ 952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3350" h="571500">
                  <a:moveTo>
                    <a:pt x="9525" y="514350"/>
                  </a:moveTo>
                  <a:cubicBezTo>
                    <a:pt x="9525" y="545868"/>
                    <a:pt x="35157" y="571500"/>
                    <a:pt x="66675" y="571500"/>
                  </a:cubicBezTo>
                  <a:cubicBezTo>
                    <a:pt x="98193" y="571500"/>
                    <a:pt x="123825" y="545868"/>
                    <a:pt x="123825" y="514350"/>
                  </a:cubicBezTo>
                  <a:lnTo>
                    <a:pt x="123825" y="95250"/>
                  </a:lnTo>
                  <a:cubicBezTo>
                    <a:pt x="129092" y="95250"/>
                    <a:pt x="133350" y="90983"/>
                    <a:pt x="133350" y="85725"/>
                  </a:cubicBezTo>
                  <a:lnTo>
                    <a:pt x="133350" y="9525"/>
                  </a:lnTo>
                  <a:cubicBezTo>
                    <a:pt x="133350" y="4267"/>
                    <a:pt x="129092" y="0"/>
                    <a:pt x="123825" y="0"/>
                  </a:cubicBezTo>
                  <a:lnTo>
                    <a:pt x="85725" y="0"/>
                  </a:lnTo>
                  <a:lnTo>
                    <a:pt x="9525" y="0"/>
                  </a:lnTo>
                  <a:cubicBezTo>
                    <a:pt x="4258" y="0"/>
                    <a:pt x="0" y="4267"/>
                    <a:pt x="0" y="9525"/>
                  </a:cubicBezTo>
                  <a:lnTo>
                    <a:pt x="0" y="85725"/>
                  </a:lnTo>
                  <a:cubicBezTo>
                    <a:pt x="0" y="90983"/>
                    <a:pt x="4258" y="95250"/>
                    <a:pt x="9525" y="95250"/>
                  </a:cubicBezTo>
                  <a:lnTo>
                    <a:pt x="9525" y="514350"/>
                  </a:lnTo>
                  <a:close/>
                  <a:moveTo>
                    <a:pt x="28575" y="200025"/>
                  </a:moveTo>
                  <a:lnTo>
                    <a:pt x="104775" y="200025"/>
                  </a:lnTo>
                  <a:lnTo>
                    <a:pt x="104775" y="419100"/>
                  </a:lnTo>
                  <a:lnTo>
                    <a:pt x="28575" y="419100"/>
                  </a:lnTo>
                  <a:lnTo>
                    <a:pt x="28575" y="200025"/>
                  </a:lnTo>
                  <a:close/>
                  <a:moveTo>
                    <a:pt x="66675" y="552450"/>
                  </a:moveTo>
                  <a:cubicBezTo>
                    <a:pt x="45663" y="552450"/>
                    <a:pt x="28575" y="535362"/>
                    <a:pt x="28575" y="514350"/>
                  </a:cubicBezTo>
                  <a:lnTo>
                    <a:pt x="28575" y="438150"/>
                  </a:lnTo>
                  <a:lnTo>
                    <a:pt x="104775" y="438150"/>
                  </a:lnTo>
                  <a:lnTo>
                    <a:pt x="104775" y="514350"/>
                  </a:lnTo>
                  <a:cubicBezTo>
                    <a:pt x="104775" y="535362"/>
                    <a:pt x="87687" y="552450"/>
                    <a:pt x="66675" y="552450"/>
                  </a:cubicBezTo>
                  <a:close/>
                  <a:moveTo>
                    <a:pt x="114300" y="76200"/>
                  </a:moveTo>
                  <a:lnTo>
                    <a:pt x="95250" y="76200"/>
                  </a:lnTo>
                  <a:lnTo>
                    <a:pt x="95250" y="19050"/>
                  </a:lnTo>
                  <a:lnTo>
                    <a:pt x="114300" y="19050"/>
                  </a:lnTo>
                  <a:lnTo>
                    <a:pt x="114300" y="76200"/>
                  </a:lnTo>
                  <a:close/>
                  <a:moveTo>
                    <a:pt x="76200" y="19050"/>
                  </a:moveTo>
                  <a:lnTo>
                    <a:pt x="76200" y="76200"/>
                  </a:lnTo>
                  <a:lnTo>
                    <a:pt x="57150" y="76200"/>
                  </a:lnTo>
                  <a:lnTo>
                    <a:pt x="57150" y="19050"/>
                  </a:lnTo>
                  <a:lnTo>
                    <a:pt x="76200" y="19050"/>
                  </a:lnTo>
                  <a:close/>
                  <a:moveTo>
                    <a:pt x="19050" y="19050"/>
                  </a:moveTo>
                  <a:lnTo>
                    <a:pt x="38100" y="19050"/>
                  </a:lnTo>
                  <a:lnTo>
                    <a:pt x="38100" y="76200"/>
                  </a:lnTo>
                  <a:lnTo>
                    <a:pt x="19050" y="76200"/>
                  </a:lnTo>
                  <a:lnTo>
                    <a:pt x="19050" y="19050"/>
                  </a:lnTo>
                  <a:close/>
                  <a:moveTo>
                    <a:pt x="85725" y="95250"/>
                  </a:moveTo>
                  <a:lnTo>
                    <a:pt x="104775" y="95250"/>
                  </a:lnTo>
                  <a:lnTo>
                    <a:pt x="104775" y="180975"/>
                  </a:lnTo>
                  <a:lnTo>
                    <a:pt x="28575" y="180975"/>
                  </a:lnTo>
                  <a:lnTo>
                    <a:pt x="28575" y="95250"/>
                  </a:lnTo>
                  <a:lnTo>
                    <a:pt x="85725" y="952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4" name="Freeform: Shape 3523">
              <a:extLst>
                <a:ext uri="{FF2B5EF4-FFF2-40B4-BE49-F238E27FC236}">
                  <a16:creationId xmlns:a16="http://schemas.microsoft.com/office/drawing/2014/main" id="{96956411-C422-4A94-B54E-B6026CE34ECB}"/>
                </a:ext>
              </a:extLst>
            </p:cNvPr>
            <p:cNvSpPr/>
            <p:nvPr/>
          </p:nvSpPr>
          <p:spPr>
            <a:xfrm>
              <a:off x="4783137" y="2806700"/>
              <a:ext cx="57150" cy="19050"/>
            </a:xfrm>
            <a:custGeom>
              <a:avLst/>
              <a:gdLst>
                <a:gd name="connsiteX0" fmla="*/ 0 w 57150"/>
                <a:gd name="connsiteY0" fmla="*/ 0 h 19050"/>
                <a:gd name="connsiteX1" fmla="*/ 57150 w 57150"/>
                <a:gd name="connsiteY1" fmla="*/ 0 h 19050"/>
                <a:gd name="connsiteX2" fmla="*/ 57150 w 57150"/>
                <a:gd name="connsiteY2" fmla="*/ 19050 h 19050"/>
                <a:gd name="connsiteX3" fmla="*/ 0 w 571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9050">
                  <a:moveTo>
                    <a:pt x="0" y="0"/>
                  </a:moveTo>
                  <a:lnTo>
                    <a:pt x="57150" y="0"/>
                  </a:lnTo>
                  <a:lnTo>
                    <a:pt x="571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5" name="Freeform: Shape 3524">
              <a:extLst>
                <a:ext uri="{FF2B5EF4-FFF2-40B4-BE49-F238E27FC236}">
                  <a16:creationId xmlns:a16="http://schemas.microsoft.com/office/drawing/2014/main" id="{92FDEBBB-1C49-414F-9015-0EC05CFCCF71}"/>
                </a:ext>
              </a:extLst>
            </p:cNvPr>
            <p:cNvSpPr/>
            <p:nvPr/>
          </p:nvSpPr>
          <p:spPr>
            <a:xfrm>
              <a:off x="4783137" y="2844800"/>
              <a:ext cx="57150" cy="19050"/>
            </a:xfrm>
            <a:custGeom>
              <a:avLst/>
              <a:gdLst>
                <a:gd name="connsiteX0" fmla="*/ 0 w 57150"/>
                <a:gd name="connsiteY0" fmla="*/ 0 h 19050"/>
                <a:gd name="connsiteX1" fmla="*/ 57150 w 57150"/>
                <a:gd name="connsiteY1" fmla="*/ 0 h 19050"/>
                <a:gd name="connsiteX2" fmla="*/ 57150 w 57150"/>
                <a:gd name="connsiteY2" fmla="*/ 19050 h 19050"/>
                <a:gd name="connsiteX3" fmla="*/ 0 w 571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9050">
                  <a:moveTo>
                    <a:pt x="0" y="0"/>
                  </a:moveTo>
                  <a:lnTo>
                    <a:pt x="57150" y="0"/>
                  </a:lnTo>
                  <a:lnTo>
                    <a:pt x="571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6" name="Freeform: Shape 3525">
              <a:extLst>
                <a:ext uri="{FF2B5EF4-FFF2-40B4-BE49-F238E27FC236}">
                  <a16:creationId xmlns:a16="http://schemas.microsoft.com/office/drawing/2014/main" id="{005F027F-A846-43EF-9252-A7A746AE7A2D}"/>
                </a:ext>
              </a:extLst>
            </p:cNvPr>
            <p:cNvSpPr/>
            <p:nvPr/>
          </p:nvSpPr>
          <p:spPr>
            <a:xfrm>
              <a:off x="5087937" y="2635250"/>
              <a:ext cx="152400" cy="152400"/>
            </a:xfrm>
            <a:custGeom>
              <a:avLst/>
              <a:gdLst>
                <a:gd name="connsiteX0" fmla="*/ 122730 w 152400"/>
                <a:gd name="connsiteY0" fmla="*/ 43139 h 152400"/>
                <a:gd name="connsiteX1" fmla="*/ 130559 w 152400"/>
                <a:gd name="connsiteY1" fmla="*/ 35309 h 152400"/>
                <a:gd name="connsiteX2" fmla="*/ 117091 w 152400"/>
                <a:gd name="connsiteY2" fmla="*/ 21841 h 152400"/>
                <a:gd name="connsiteX3" fmla="*/ 109261 w 152400"/>
                <a:gd name="connsiteY3" fmla="*/ 29670 h 152400"/>
                <a:gd name="connsiteX4" fmla="*/ 85725 w 152400"/>
                <a:gd name="connsiteY4" fmla="*/ 19907 h 152400"/>
                <a:gd name="connsiteX5" fmla="*/ 85725 w 152400"/>
                <a:gd name="connsiteY5" fmla="*/ 0 h 152400"/>
                <a:gd name="connsiteX6" fmla="*/ 66675 w 152400"/>
                <a:gd name="connsiteY6" fmla="*/ 0 h 152400"/>
                <a:gd name="connsiteX7" fmla="*/ 66675 w 152400"/>
                <a:gd name="connsiteY7" fmla="*/ 19907 h 152400"/>
                <a:gd name="connsiteX8" fmla="*/ 43139 w 152400"/>
                <a:gd name="connsiteY8" fmla="*/ 29670 h 152400"/>
                <a:gd name="connsiteX9" fmla="*/ 35309 w 152400"/>
                <a:gd name="connsiteY9" fmla="*/ 21841 h 152400"/>
                <a:gd name="connsiteX10" fmla="*/ 21841 w 152400"/>
                <a:gd name="connsiteY10" fmla="*/ 35309 h 152400"/>
                <a:gd name="connsiteX11" fmla="*/ 29670 w 152400"/>
                <a:gd name="connsiteY11" fmla="*/ 43139 h 152400"/>
                <a:gd name="connsiteX12" fmla="*/ 19907 w 152400"/>
                <a:gd name="connsiteY12" fmla="*/ 66675 h 152400"/>
                <a:gd name="connsiteX13" fmla="*/ 0 w 152400"/>
                <a:gd name="connsiteY13" fmla="*/ 66675 h 152400"/>
                <a:gd name="connsiteX14" fmla="*/ 0 w 152400"/>
                <a:gd name="connsiteY14" fmla="*/ 85725 h 152400"/>
                <a:gd name="connsiteX15" fmla="*/ 19907 w 152400"/>
                <a:gd name="connsiteY15" fmla="*/ 85725 h 152400"/>
                <a:gd name="connsiteX16" fmla="*/ 29670 w 152400"/>
                <a:gd name="connsiteY16" fmla="*/ 109261 h 152400"/>
                <a:gd name="connsiteX17" fmla="*/ 21841 w 152400"/>
                <a:gd name="connsiteY17" fmla="*/ 117091 h 152400"/>
                <a:gd name="connsiteX18" fmla="*/ 35309 w 152400"/>
                <a:gd name="connsiteY18" fmla="*/ 130559 h 152400"/>
                <a:gd name="connsiteX19" fmla="*/ 43139 w 152400"/>
                <a:gd name="connsiteY19" fmla="*/ 122730 h 152400"/>
                <a:gd name="connsiteX20" fmla="*/ 66675 w 152400"/>
                <a:gd name="connsiteY20" fmla="*/ 132493 h 152400"/>
                <a:gd name="connsiteX21" fmla="*/ 66675 w 152400"/>
                <a:gd name="connsiteY21" fmla="*/ 152400 h 152400"/>
                <a:gd name="connsiteX22" fmla="*/ 85725 w 152400"/>
                <a:gd name="connsiteY22" fmla="*/ 152400 h 152400"/>
                <a:gd name="connsiteX23" fmla="*/ 85725 w 152400"/>
                <a:gd name="connsiteY23" fmla="*/ 132493 h 152400"/>
                <a:gd name="connsiteX24" fmla="*/ 109261 w 152400"/>
                <a:gd name="connsiteY24" fmla="*/ 122730 h 152400"/>
                <a:gd name="connsiteX25" fmla="*/ 117091 w 152400"/>
                <a:gd name="connsiteY25" fmla="*/ 130559 h 152400"/>
                <a:gd name="connsiteX26" fmla="*/ 130559 w 152400"/>
                <a:gd name="connsiteY26" fmla="*/ 117091 h 152400"/>
                <a:gd name="connsiteX27" fmla="*/ 122730 w 152400"/>
                <a:gd name="connsiteY27" fmla="*/ 109261 h 152400"/>
                <a:gd name="connsiteX28" fmla="*/ 132493 w 152400"/>
                <a:gd name="connsiteY28" fmla="*/ 85725 h 152400"/>
                <a:gd name="connsiteX29" fmla="*/ 152400 w 152400"/>
                <a:gd name="connsiteY29" fmla="*/ 85725 h 152400"/>
                <a:gd name="connsiteX30" fmla="*/ 152400 w 152400"/>
                <a:gd name="connsiteY30" fmla="*/ 66675 h 152400"/>
                <a:gd name="connsiteX31" fmla="*/ 132493 w 152400"/>
                <a:gd name="connsiteY31" fmla="*/ 66675 h 152400"/>
                <a:gd name="connsiteX32" fmla="*/ 122730 w 152400"/>
                <a:gd name="connsiteY32" fmla="*/ 43139 h 152400"/>
                <a:gd name="connsiteX33" fmla="*/ 114300 w 152400"/>
                <a:gd name="connsiteY33" fmla="*/ 76200 h 152400"/>
                <a:gd name="connsiteX34" fmla="*/ 76200 w 152400"/>
                <a:gd name="connsiteY34" fmla="*/ 114300 h 152400"/>
                <a:gd name="connsiteX35" fmla="*/ 38100 w 152400"/>
                <a:gd name="connsiteY35" fmla="*/ 76200 h 152400"/>
                <a:gd name="connsiteX36" fmla="*/ 76200 w 152400"/>
                <a:gd name="connsiteY36" fmla="*/ 38100 h 152400"/>
                <a:gd name="connsiteX37" fmla="*/ 1143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122730" y="43139"/>
                  </a:move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ubicBezTo>
                    <a:pt x="131026" y="58017"/>
                    <a:pt x="127635" y="50016"/>
                    <a:pt x="122730" y="43139"/>
                  </a:cubicBezTo>
                  <a:close/>
                  <a:moveTo>
                    <a:pt x="114300" y="76200"/>
                  </a:move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7" name="Freeform: Shape 3526">
              <a:extLst>
                <a:ext uri="{FF2B5EF4-FFF2-40B4-BE49-F238E27FC236}">
                  <a16:creationId xmlns:a16="http://schemas.microsoft.com/office/drawing/2014/main" id="{DB069D42-538B-4C60-9CFF-26A62C7219B5}"/>
                </a:ext>
              </a:extLst>
            </p:cNvPr>
            <p:cNvSpPr/>
            <p:nvPr/>
          </p:nvSpPr>
          <p:spPr>
            <a:xfrm>
              <a:off x="5145087" y="2720975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8" name="Freeform: Shape 3527">
              <a:extLst>
                <a:ext uri="{FF2B5EF4-FFF2-40B4-BE49-F238E27FC236}">
                  <a16:creationId xmlns:a16="http://schemas.microsoft.com/office/drawing/2014/main" id="{650FCACF-311E-4122-9AE0-6E910B223DB0}"/>
                </a:ext>
              </a:extLst>
            </p:cNvPr>
            <p:cNvSpPr/>
            <p:nvPr/>
          </p:nvSpPr>
          <p:spPr>
            <a:xfrm>
              <a:off x="5164137" y="2692400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29" name="Freeform: Shape 3528">
              <a:extLst>
                <a:ext uri="{FF2B5EF4-FFF2-40B4-BE49-F238E27FC236}">
                  <a16:creationId xmlns:a16="http://schemas.microsoft.com/office/drawing/2014/main" id="{72A99D5C-FF55-48D1-A4C8-64968C4A73C4}"/>
                </a:ext>
              </a:extLst>
            </p:cNvPr>
            <p:cNvSpPr/>
            <p:nvPr/>
          </p:nvSpPr>
          <p:spPr>
            <a:xfrm>
              <a:off x="4897437" y="2663822"/>
              <a:ext cx="57150" cy="104775"/>
            </a:xfrm>
            <a:custGeom>
              <a:avLst/>
              <a:gdLst>
                <a:gd name="connsiteX0" fmla="*/ 5391 w 57150"/>
                <a:gd name="connsiteY0" fmla="*/ 946 h 104775"/>
                <a:gd name="connsiteX1" fmla="*/ 0 w 57150"/>
                <a:gd name="connsiteY1" fmla="*/ 9528 h 104775"/>
                <a:gd name="connsiteX2" fmla="*/ 0 w 57150"/>
                <a:gd name="connsiteY2" fmla="*/ 95253 h 104775"/>
                <a:gd name="connsiteX3" fmla="*/ 5877 w 57150"/>
                <a:gd name="connsiteY3" fmla="*/ 104054 h 104775"/>
                <a:gd name="connsiteX4" fmla="*/ 9525 w 57150"/>
                <a:gd name="connsiteY4" fmla="*/ 104778 h 104775"/>
                <a:gd name="connsiteX5" fmla="*/ 16259 w 57150"/>
                <a:gd name="connsiteY5" fmla="*/ 101987 h 104775"/>
                <a:gd name="connsiteX6" fmla="*/ 63884 w 57150"/>
                <a:gd name="connsiteY6" fmla="*/ 54362 h 104775"/>
                <a:gd name="connsiteX7" fmla="*/ 66656 w 57150"/>
                <a:gd name="connsiteY7" fmla="*/ 47104 h 104775"/>
                <a:gd name="connsiteX8" fmla="*/ 63103 w 57150"/>
                <a:gd name="connsiteY8" fmla="*/ 40189 h 104775"/>
                <a:gd name="connsiteX9" fmla="*/ 15478 w 57150"/>
                <a:gd name="connsiteY9" fmla="*/ 2089 h 104775"/>
                <a:gd name="connsiteX10" fmla="*/ 5391 w 57150"/>
                <a:gd name="connsiteY10" fmla="*/ 946 h 104775"/>
                <a:gd name="connsiteX11" fmla="*/ 19050 w 57150"/>
                <a:gd name="connsiteY11" fmla="*/ 29350 h 104775"/>
                <a:gd name="connsiteX12" fmla="*/ 42891 w 57150"/>
                <a:gd name="connsiteY12" fmla="*/ 48419 h 104775"/>
                <a:gd name="connsiteX13" fmla="*/ 19050 w 57150"/>
                <a:gd name="connsiteY13" fmla="*/ 72260 h 104775"/>
                <a:gd name="connsiteX14" fmla="*/ 19050 w 57150"/>
                <a:gd name="connsiteY14" fmla="*/ 293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04775">
                  <a:moveTo>
                    <a:pt x="5391" y="946"/>
                  </a:moveTo>
                  <a:cubicBezTo>
                    <a:pt x="2105" y="2527"/>
                    <a:pt x="0" y="5870"/>
                    <a:pt x="0" y="9528"/>
                  </a:cubicBezTo>
                  <a:lnTo>
                    <a:pt x="0" y="95253"/>
                  </a:lnTo>
                  <a:cubicBezTo>
                    <a:pt x="0" y="99101"/>
                    <a:pt x="2315" y="102578"/>
                    <a:pt x="5877" y="104054"/>
                  </a:cubicBezTo>
                  <a:cubicBezTo>
                    <a:pt x="7058" y="104540"/>
                    <a:pt x="8296" y="104778"/>
                    <a:pt x="9525" y="104778"/>
                  </a:cubicBezTo>
                  <a:cubicBezTo>
                    <a:pt x="12002" y="104778"/>
                    <a:pt x="14440" y="103806"/>
                    <a:pt x="16259" y="101987"/>
                  </a:cubicBezTo>
                  <a:lnTo>
                    <a:pt x="63884" y="54362"/>
                  </a:lnTo>
                  <a:cubicBezTo>
                    <a:pt x="65799" y="52448"/>
                    <a:pt x="66818" y="49800"/>
                    <a:pt x="66656" y="47104"/>
                  </a:cubicBezTo>
                  <a:cubicBezTo>
                    <a:pt x="66504" y="44399"/>
                    <a:pt x="65218" y="41884"/>
                    <a:pt x="63103" y="40189"/>
                  </a:cubicBezTo>
                  <a:lnTo>
                    <a:pt x="15478" y="2089"/>
                  </a:lnTo>
                  <a:cubicBezTo>
                    <a:pt x="12611" y="-207"/>
                    <a:pt x="8687" y="-645"/>
                    <a:pt x="5391" y="946"/>
                  </a:cubicBezTo>
                  <a:close/>
                  <a:moveTo>
                    <a:pt x="19050" y="29350"/>
                  </a:moveTo>
                  <a:lnTo>
                    <a:pt x="42891" y="48419"/>
                  </a:lnTo>
                  <a:lnTo>
                    <a:pt x="19050" y="72260"/>
                  </a:lnTo>
                  <a:lnTo>
                    <a:pt x="19050" y="293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0" name="Freeform: Shape 3529">
              <a:extLst>
                <a:ext uri="{FF2B5EF4-FFF2-40B4-BE49-F238E27FC236}">
                  <a16:creationId xmlns:a16="http://schemas.microsoft.com/office/drawing/2014/main" id="{1B9CB1BE-30B6-460E-9940-52181182306A}"/>
                </a:ext>
              </a:extLst>
            </p:cNvPr>
            <p:cNvSpPr/>
            <p:nvPr/>
          </p:nvSpPr>
          <p:spPr>
            <a:xfrm>
              <a:off x="4897437" y="2797173"/>
              <a:ext cx="57150" cy="104775"/>
            </a:xfrm>
            <a:custGeom>
              <a:avLst/>
              <a:gdLst>
                <a:gd name="connsiteX0" fmla="*/ 63103 w 57150"/>
                <a:gd name="connsiteY0" fmla="*/ 40188 h 104775"/>
                <a:gd name="connsiteX1" fmla="*/ 15478 w 57150"/>
                <a:gd name="connsiteY1" fmla="*/ 2088 h 104775"/>
                <a:gd name="connsiteX2" fmla="*/ 5391 w 57150"/>
                <a:gd name="connsiteY2" fmla="*/ 936 h 104775"/>
                <a:gd name="connsiteX3" fmla="*/ 0 w 57150"/>
                <a:gd name="connsiteY3" fmla="*/ 9527 h 104775"/>
                <a:gd name="connsiteX4" fmla="*/ 0 w 57150"/>
                <a:gd name="connsiteY4" fmla="*/ 95252 h 104775"/>
                <a:gd name="connsiteX5" fmla="*/ 5877 w 57150"/>
                <a:gd name="connsiteY5" fmla="*/ 104053 h 104775"/>
                <a:gd name="connsiteX6" fmla="*/ 9525 w 57150"/>
                <a:gd name="connsiteY6" fmla="*/ 104777 h 104775"/>
                <a:gd name="connsiteX7" fmla="*/ 16259 w 57150"/>
                <a:gd name="connsiteY7" fmla="*/ 101987 h 104775"/>
                <a:gd name="connsiteX8" fmla="*/ 63884 w 57150"/>
                <a:gd name="connsiteY8" fmla="*/ 54362 h 104775"/>
                <a:gd name="connsiteX9" fmla="*/ 66656 w 57150"/>
                <a:gd name="connsiteY9" fmla="*/ 47103 h 104775"/>
                <a:gd name="connsiteX10" fmla="*/ 63103 w 57150"/>
                <a:gd name="connsiteY10" fmla="*/ 40188 h 104775"/>
                <a:gd name="connsiteX11" fmla="*/ 19050 w 57150"/>
                <a:gd name="connsiteY11" fmla="*/ 72259 h 104775"/>
                <a:gd name="connsiteX12" fmla="*/ 19050 w 57150"/>
                <a:gd name="connsiteY12" fmla="*/ 29349 h 104775"/>
                <a:gd name="connsiteX13" fmla="*/ 42891 w 57150"/>
                <a:gd name="connsiteY13" fmla="*/ 48418 h 104775"/>
                <a:gd name="connsiteX14" fmla="*/ 19050 w 57150"/>
                <a:gd name="connsiteY14" fmla="*/ 7225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04775">
                  <a:moveTo>
                    <a:pt x="63103" y="40188"/>
                  </a:moveTo>
                  <a:lnTo>
                    <a:pt x="15478" y="2088"/>
                  </a:lnTo>
                  <a:cubicBezTo>
                    <a:pt x="12611" y="-198"/>
                    <a:pt x="8687" y="-645"/>
                    <a:pt x="5391" y="936"/>
                  </a:cubicBezTo>
                  <a:cubicBezTo>
                    <a:pt x="2105" y="2526"/>
                    <a:pt x="0" y="5870"/>
                    <a:pt x="0" y="9527"/>
                  </a:cubicBezTo>
                  <a:lnTo>
                    <a:pt x="0" y="95252"/>
                  </a:lnTo>
                  <a:cubicBezTo>
                    <a:pt x="0" y="99100"/>
                    <a:pt x="2315" y="102577"/>
                    <a:pt x="5877" y="104053"/>
                  </a:cubicBezTo>
                  <a:cubicBezTo>
                    <a:pt x="7058" y="104539"/>
                    <a:pt x="8296" y="104777"/>
                    <a:pt x="9525" y="104777"/>
                  </a:cubicBezTo>
                  <a:cubicBezTo>
                    <a:pt x="12002" y="104777"/>
                    <a:pt x="14440" y="103806"/>
                    <a:pt x="16259" y="101987"/>
                  </a:cubicBezTo>
                  <a:lnTo>
                    <a:pt x="63884" y="54362"/>
                  </a:lnTo>
                  <a:cubicBezTo>
                    <a:pt x="65799" y="52447"/>
                    <a:pt x="66818" y="49799"/>
                    <a:pt x="66656" y="47103"/>
                  </a:cubicBezTo>
                  <a:cubicBezTo>
                    <a:pt x="66504" y="44398"/>
                    <a:pt x="65218" y="41884"/>
                    <a:pt x="63103" y="40188"/>
                  </a:cubicBezTo>
                  <a:close/>
                  <a:moveTo>
                    <a:pt x="19050" y="72259"/>
                  </a:moveTo>
                  <a:lnTo>
                    <a:pt x="19050" y="29349"/>
                  </a:lnTo>
                  <a:lnTo>
                    <a:pt x="42891" y="48418"/>
                  </a:lnTo>
                  <a:lnTo>
                    <a:pt x="19050" y="7225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1" name="Freeform: Shape 3530">
              <a:extLst>
                <a:ext uri="{FF2B5EF4-FFF2-40B4-BE49-F238E27FC236}">
                  <a16:creationId xmlns:a16="http://schemas.microsoft.com/office/drawing/2014/main" id="{B6062548-A2BB-4FB5-B4E8-BC960551AA7C}"/>
                </a:ext>
              </a:extLst>
            </p:cNvPr>
            <p:cNvSpPr/>
            <p:nvPr/>
          </p:nvSpPr>
          <p:spPr>
            <a:xfrm>
              <a:off x="4897437" y="2930520"/>
              <a:ext cx="57150" cy="104775"/>
            </a:xfrm>
            <a:custGeom>
              <a:avLst/>
              <a:gdLst>
                <a:gd name="connsiteX0" fmla="*/ 15478 w 57150"/>
                <a:gd name="connsiteY0" fmla="*/ 2091 h 104775"/>
                <a:gd name="connsiteX1" fmla="*/ 5391 w 57150"/>
                <a:gd name="connsiteY1" fmla="*/ 939 h 104775"/>
                <a:gd name="connsiteX2" fmla="*/ 0 w 57150"/>
                <a:gd name="connsiteY2" fmla="*/ 9530 h 104775"/>
                <a:gd name="connsiteX3" fmla="*/ 0 w 57150"/>
                <a:gd name="connsiteY3" fmla="*/ 95255 h 104775"/>
                <a:gd name="connsiteX4" fmla="*/ 5877 w 57150"/>
                <a:gd name="connsiteY4" fmla="*/ 104056 h 104775"/>
                <a:gd name="connsiteX5" fmla="*/ 9525 w 57150"/>
                <a:gd name="connsiteY5" fmla="*/ 104780 h 104775"/>
                <a:gd name="connsiteX6" fmla="*/ 16259 w 57150"/>
                <a:gd name="connsiteY6" fmla="*/ 101989 h 104775"/>
                <a:gd name="connsiteX7" fmla="*/ 63884 w 57150"/>
                <a:gd name="connsiteY7" fmla="*/ 54364 h 104775"/>
                <a:gd name="connsiteX8" fmla="*/ 66656 w 57150"/>
                <a:gd name="connsiteY8" fmla="*/ 47106 h 104775"/>
                <a:gd name="connsiteX9" fmla="*/ 63103 w 57150"/>
                <a:gd name="connsiteY9" fmla="*/ 40191 h 104775"/>
                <a:gd name="connsiteX10" fmla="*/ 15478 w 57150"/>
                <a:gd name="connsiteY10" fmla="*/ 2091 h 104775"/>
                <a:gd name="connsiteX11" fmla="*/ 19050 w 57150"/>
                <a:gd name="connsiteY11" fmla="*/ 72262 h 104775"/>
                <a:gd name="connsiteX12" fmla="*/ 19050 w 57150"/>
                <a:gd name="connsiteY12" fmla="*/ 29352 h 104775"/>
                <a:gd name="connsiteX13" fmla="*/ 42891 w 57150"/>
                <a:gd name="connsiteY13" fmla="*/ 48421 h 104775"/>
                <a:gd name="connsiteX14" fmla="*/ 19050 w 57150"/>
                <a:gd name="connsiteY14" fmla="*/ 7226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04775">
                  <a:moveTo>
                    <a:pt x="15478" y="2091"/>
                  </a:moveTo>
                  <a:cubicBezTo>
                    <a:pt x="12611" y="-204"/>
                    <a:pt x="8687" y="-643"/>
                    <a:pt x="5391" y="939"/>
                  </a:cubicBezTo>
                  <a:cubicBezTo>
                    <a:pt x="2095" y="2520"/>
                    <a:pt x="0" y="5872"/>
                    <a:pt x="0" y="9530"/>
                  </a:cubicBezTo>
                  <a:lnTo>
                    <a:pt x="0" y="95255"/>
                  </a:lnTo>
                  <a:cubicBezTo>
                    <a:pt x="0" y="99103"/>
                    <a:pt x="2315" y="102580"/>
                    <a:pt x="5877" y="104056"/>
                  </a:cubicBezTo>
                  <a:cubicBezTo>
                    <a:pt x="7058" y="104542"/>
                    <a:pt x="8296" y="104780"/>
                    <a:pt x="9525" y="104780"/>
                  </a:cubicBezTo>
                  <a:cubicBezTo>
                    <a:pt x="12002" y="104780"/>
                    <a:pt x="14440" y="103809"/>
                    <a:pt x="16259" y="101989"/>
                  </a:cubicBezTo>
                  <a:lnTo>
                    <a:pt x="63884" y="54364"/>
                  </a:lnTo>
                  <a:cubicBezTo>
                    <a:pt x="65799" y="52450"/>
                    <a:pt x="66818" y="49802"/>
                    <a:pt x="66656" y="47106"/>
                  </a:cubicBezTo>
                  <a:cubicBezTo>
                    <a:pt x="66504" y="44401"/>
                    <a:pt x="65218" y="41886"/>
                    <a:pt x="63103" y="40191"/>
                  </a:cubicBezTo>
                  <a:lnTo>
                    <a:pt x="15478" y="2091"/>
                  </a:lnTo>
                  <a:close/>
                  <a:moveTo>
                    <a:pt x="19050" y="72262"/>
                  </a:moveTo>
                  <a:lnTo>
                    <a:pt x="19050" y="29352"/>
                  </a:lnTo>
                  <a:lnTo>
                    <a:pt x="42891" y="48421"/>
                  </a:lnTo>
                  <a:lnTo>
                    <a:pt x="19050" y="7226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32" name="Graphic 1503">
            <a:extLst>
              <a:ext uri="{FF2B5EF4-FFF2-40B4-BE49-F238E27FC236}">
                <a16:creationId xmlns:a16="http://schemas.microsoft.com/office/drawing/2014/main" id="{15D334AE-FA8B-4518-96ED-CEAF1DCBA53D}"/>
              </a:ext>
            </a:extLst>
          </p:cNvPr>
          <p:cNvGrpSpPr/>
          <p:nvPr/>
        </p:nvGrpSpPr>
        <p:grpSpPr>
          <a:xfrm>
            <a:off x="5885530" y="4275039"/>
            <a:ext cx="720000" cy="720000"/>
            <a:chOff x="4735512" y="2530475"/>
            <a:chExt cx="609600" cy="609600"/>
          </a:xfrm>
        </p:grpSpPr>
        <p:sp>
          <p:nvSpPr>
            <p:cNvPr id="3533" name="Freeform: Shape 3532">
              <a:extLst>
                <a:ext uri="{FF2B5EF4-FFF2-40B4-BE49-F238E27FC236}">
                  <a16:creationId xmlns:a16="http://schemas.microsoft.com/office/drawing/2014/main" id="{983FD2B1-85D5-4862-BFB6-75B7A3865154}"/>
                </a:ext>
              </a:extLst>
            </p:cNvPr>
            <p:cNvSpPr/>
            <p:nvPr/>
          </p:nvSpPr>
          <p:spPr>
            <a:xfrm>
              <a:off x="4754562" y="2549525"/>
              <a:ext cx="295275" cy="571500"/>
            </a:xfrm>
            <a:custGeom>
              <a:avLst/>
              <a:gdLst>
                <a:gd name="connsiteX0" fmla="*/ 263281 w 295275"/>
                <a:gd name="connsiteY0" fmla="*/ 0 h 571500"/>
                <a:gd name="connsiteX1" fmla="*/ 244231 w 295275"/>
                <a:gd name="connsiteY1" fmla="*/ 66675 h 571500"/>
                <a:gd name="connsiteX2" fmla="*/ 297799 w 295275"/>
                <a:gd name="connsiteY2" fmla="*/ 182737 h 571500"/>
                <a:gd name="connsiteX3" fmla="*/ 294056 w 295275"/>
                <a:gd name="connsiteY3" fmla="*/ 194901 h 571500"/>
                <a:gd name="connsiteX4" fmla="*/ 253756 w 295275"/>
                <a:gd name="connsiteY4" fmla="*/ 219075 h 571500"/>
                <a:gd name="connsiteX5" fmla="*/ 263281 w 295275"/>
                <a:gd name="connsiteY5" fmla="*/ 285750 h 571500"/>
                <a:gd name="connsiteX6" fmla="*/ 244231 w 295275"/>
                <a:gd name="connsiteY6" fmla="*/ 295275 h 571500"/>
                <a:gd name="connsiteX7" fmla="*/ 253756 w 295275"/>
                <a:gd name="connsiteY7" fmla="*/ 323850 h 571500"/>
                <a:gd name="connsiteX8" fmla="*/ 234706 w 295275"/>
                <a:gd name="connsiteY8" fmla="*/ 342900 h 571500"/>
                <a:gd name="connsiteX9" fmla="*/ 242478 w 295275"/>
                <a:gd name="connsiteY9" fmla="*/ 373999 h 571500"/>
                <a:gd name="connsiteX10" fmla="*/ 237963 w 295275"/>
                <a:gd name="connsiteY10" fmla="*/ 384581 h 571500"/>
                <a:gd name="connsiteX11" fmla="*/ 180651 w 295275"/>
                <a:gd name="connsiteY11" fmla="*/ 417328 h 571500"/>
                <a:gd name="connsiteX12" fmla="*/ 174060 w 295275"/>
                <a:gd name="connsiteY12" fmla="*/ 418395 h 571500"/>
                <a:gd name="connsiteX13" fmla="*/ 91802 w 295275"/>
                <a:gd name="connsiteY13" fmla="*/ 390706 h 571500"/>
                <a:gd name="connsiteX14" fmla="*/ 72781 w 295275"/>
                <a:gd name="connsiteY14" fmla="*/ 523875 h 571500"/>
                <a:gd name="connsiteX15" fmla="*/ 110881 w 295275"/>
                <a:gd name="connsiteY15" fmla="*/ 571500 h 571500"/>
                <a:gd name="connsiteX16" fmla="*/ 0 w 295275"/>
                <a:gd name="connsiteY16" fmla="*/ 571500 h 571500"/>
                <a:gd name="connsiteX17" fmla="*/ 0 w 295275"/>
                <a:gd name="connsiteY17" fmla="*/ 0 h 571500"/>
                <a:gd name="connsiteX18" fmla="*/ 263281 w 295275"/>
                <a:gd name="connsiteY18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5275" h="571500">
                  <a:moveTo>
                    <a:pt x="263281" y="0"/>
                  </a:moveTo>
                  <a:lnTo>
                    <a:pt x="244231" y="66675"/>
                  </a:lnTo>
                  <a:lnTo>
                    <a:pt x="297799" y="182737"/>
                  </a:lnTo>
                  <a:cubicBezTo>
                    <a:pt x="299837" y="187157"/>
                    <a:pt x="298218" y="192395"/>
                    <a:pt x="294056" y="194901"/>
                  </a:cubicBezTo>
                  <a:lnTo>
                    <a:pt x="253756" y="219075"/>
                  </a:lnTo>
                  <a:lnTo>
                    <a:pt x="263281" y="285750"/>
                  </a:lnTo>
                  <a:lnTo>
                    <a:pt x="244231" y="295275"/>
                  </a:lnTo>
                  <a:lnTo>
                    <a:pt x="253756" y="323850"/>
                  </a:lnTo>
                  <a:lnTo>
                    <a:pt x="234706" y="342900"/>
                  </a:lnTo>
                  <a:lnTo>
                    <a:pt x="242478" y="373999"/>
                  </a:lnTo>
                  <a:cubicBezTo>
                    <a:pt x="243516" y="378143"/>
                    <a:pt x="241668" y="382457"/>
                    <a:pt x="237963" y="384581"/>
                  </a:cubicBezTo>
                  <a:lnTo>
                    <a:pt x="180651" y="417328"/>
                  </a:lnTo>
                  <a:cubicBezTo>
                    <a:pt x="178651" y="418471"/>
                    <a:pt x="176308" y="418852"/>
                    <a:pt x="174060" y="418395"/>
                  </a:cubicBezTo>
                  <a:lnTo>
                    <a:pt x="91802" y="390706"/>
                  </a:lnTo>
                  <a:lnTo>
                    <a:pt x="72781" y="523875"/>
                  </a:lnTo>
                  <a:lnTo>
                    <a:pt x="110881" y="571500"/>
                  </a:lnTo>
                  <a:lnTo>
                    <a:pt x="0" y="571500"/>
                  </a:lnTo>
                  <a:lnTo>
                    <a:pt x="0" y="0"/>
                  </a:lnTo>
                  <a:lnTo>
                    <a:pt x="263281" y="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4" name="Freeform: Shape 3533">
              <a:extLst>
                <a:ext uri="{FF2B5EF4-FFF2-40B4-BE49-F238E27FC236}">
                  <a16:creationId xmlns:a16="http://schemas.microsoft.com/office/drawing/2014/main" id="{F9912463-599A-4A10-ADCC-CD93CCC0697C}"/>
                </a:ext>
              </a:extLst>
            </p:cNvPr>
            <p:cNvSpPr/>
            <p:nvPr/>
          </p:nvSpPr>
          <p:spPr>
            <a:xfrm>
              <a:off x="4913594" y="2568585"/>
              <a:ext cx="19050" cy="47625"/>
            </a:xfrm>
            <a:custGeom>
              <a:avLst/>
              <a:gdLst>
                <a:gd name="connsiteX0" fmla="*/ 12113 w 19050"/>
                <a:gd name="connsiteY0" fmla="*/ 52997 h 47625"/>
                <a:gd name="connsiteX1" fmla="*/ 20581 w 19050"/>
                <a:gd name="connsiteY1" fmla="*/ 56388 h 47625"/>
                <a:gd name="connsiteX2" fmla="*/ 22476 w 19050"/>
                <a:gd name="connsiteY2" fmla="*/ 0 h 47625"/>
                <a:gd name="connsiteX3" fmla="*/ 14485 w 19050"/>
                <a:gd name="connsiteY3" fmla="*/ 3200 h 47625"/>
                <a:gd name="connsiteX4" fmla="*/ 12113 w 19050"/>
                <a:gd name="connsiteY4" fmla="*/ 52997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47625">
                  <a:moveTo>
                    <a:pt x="12113" y="52997"/>
                  </a:moveTo>
                  <a:lnTo>
                    <a:pt x="20581" y="56388"/>
                  </a:lnTo>
                  <a:cubicBezTo>
                    <a:pt x="29458" y="43082"/>
                    <a:pt x="31353" y="13306"/>
                    <a:pt x="22476" y="0"/>
                  </a:cubicBezTo>
                  <a:lnTo>
                    <a:pt x="14485" y="3200"/>
                  </a:lnTo>
                  <a:cubicBezTo>
                    <a:pt x="14485" y="3191"/>
                    <a:pt x="-16462" y="24422"/>
                    <a:pt x="12113" y="52997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5" name="Freeform: Shape 3534">
              <a:extLst>
                <a:ext uri="{FF2B5EF4-FFF2-40B4-BE49-F238E27FC236}">
                  <a16:creationId xmlns:a16="http://schemas.microsoft.com/office/drawing/2014/main" id="{205AE2BF-4F31-4222-B1DB-957C2246A975}"/>
                </a:ext>
              </a:extLst>
            </p:cNvPr>
            <p:cNvSpPr/>
            <p:nvPr/>
          </p:nvSpPr>
          <p:spPr>
            <a:xfrm>
              <a:off x="4928088" y="2568575"/>
              <a:ext cx="9525" cy="9525"/>
            </a:xfrm>
            <a:custGeom>
              <a:avLst/>
              <a:gdLst>
                <a:gd name="connsiteX0" fmla="*/ 0 w 0"/>
                <a:gd name="connsiteY0" fmla="*/ 3200 h 0"/>
                <a:gd name="connsiteX1" fmla="*/ 0 w 0"/>
                <a:gd name="connsiteY1" fmla="*/ 3200 h 0"/>
                <a:gd name="connsiteX2" fmla="*/ 7991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3200"/>
                  </a:moveTo>
                  <a:lnTo>
                    <a:pt x="0" y="3200"/>
                  </a:lnTo>
                  <a:lnTo>
                    <a:pt x="7991" y="0"/>
                  </a:lnTo>
                  <a:close/>
                </a:path>
              </a:pathLst>
            </a:custGeom>
            <a:solidFill>
              <a:srgbClr val="2EC2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6" name="Freeform: Shape 3535">
              <a:extLst>
                <a:ext uri="{FF2B5EF4-FFF2-40B4-BE49-F238E27FC236}">
                  <a16:creationId xmlns:a16="http://schemas.microsoft.com/office/drawing/2014/main" id="{A7D68663-EB50-4021-AE00-ABB3CEDAAAE6}"/>
                </a:ext>
              </a:extLst>
            </p:cNvPr>
            <p:cNvSpPr/>
            <p:nvPr/>
          </p:nvSpPr>
          <p:spPr>
            <a:xfrm>
              <a:off x="5202237" y="2997200"/>
              <a:ext cx="95250" cy="95250"/>
            </a:xfrm>
            <a:custGeom>
              <a:avLst/>
              <a:gdLst>
                <a:gd name="connsiteX0" fmla="*/ 81305 w 95250"/>
                <a:gd name="connsiteY0" fmla="*/ 13945 h 95250"/>
                <a:gd name="connsiteX1" fmla="*/ 47625 w 95250"/>
                <a:gd name="connsiteY1" fmla="*/ 0 h 95250"/>
                <a:gd name="connsiteX2" fmla="*/ 13945 w 95250"/>
                <a:gd name="connsiteY2" fmla="*/ 13945 h 95250"/>
                <a:gd name="connsiteX3" fmla="*/ 0 w 95250"/>
                <a:gd name="connsiteY3" fmla="*/ 47625 h 95250"/>
                <a:gd name="connsiteX4" fmla="*/ 13945 w 95250"/>
                <a:gd name="connsiteY4" fmla="*/ 81305 h 95250"/>
                <a:gd name="connsiteX5" fmla="*/ 47625 w 95250"/>
                <a:gd name="connsiteY5" fmla="*/ 95250 h 95250"/>
                <a:gd name="connsiteX6" fmla="*/ 81305 w 95250"/>
                <a:gd name="connsiteY6" fmla="*/ 81305 h 95250"/>
                <a:gd name="connsiteX7" fmla="*/ 95250 w 95250"/>
                <a:gd name="connsiteY7" fmla="*/ 47625 h 95250"/>
                <a:gd name="connsiteX8" fmla="*/ 81305 w 95250"/>
                <a:gd name="connsiteY8" fmla="*/ 1394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95250">
                  <a:moveTo>
                    <a:pt x="81305" y="13945"/>
                  </a:moveTo>
                  <a:cubicBezTo>
                    <a:pt x="72685" y="5334"/>
                    <a:pt x="60779" y="0"/>
                    <a:pt x="47625" y="0"/>
                  </a:cubicBezTo>
                  <a:cubicBezTo>
                    <a:pt x="34471" y="0"/>
                    <a:pt x="22565" y="5334"/>
                    <a:pt x="13945" y="13945"/>
                  </a:cubicBezTo>
                  <a:cubicBezTo>
                    <a:pt x="5334" y="22565"/>
                    <a:pt x="0" y="34471"/>
                    <a:pt x="0" y="47625"/>
                  </a:cubicBezTo>
                  <a:cubicBezTo>
                    <a:pt x="0" y="60779"/>
                    <a:pt x="5334" y="72685"/>
                    <a:pt x="13945" y="81305"/>
                  </a:cubicBezTo>
                  <a:cubicBezTo>
                    <a:pt x="22565" y="89916"/>
                    <a:pt x="34471" y="95250"/>
                    <a:pt x="47625" y="95250"/>
                  </a:cubicBezTo>
                  <a:cubicBezTo>
                    <a:pt x="60779" y="95250"/>
                    <a:pt x="72685" y="89916"/>
                    <a:pt x="81305" y="81305"/>
                  </a:cubicBezTo>
                  <a:cubicBezTo>
                    <a:pt x="89916" y="72685"/>
                    <a:pt x="95250" y="60779"/>
                    <a:pt x="95250" y="47625"/>
                  </a:cubicBezTo>
                  <a:cubicBezTo>
                    <a:pt x="95250" y="34471"/>
                    <a:pt x="89916" y="22565"/>
                    <a:pt x="81305" y="13945"/>
                  </a:cubicBezTo>
                  <a:close/>
                </a:path>
              </a:pathLst>
            </a:custGeom>
            <a:solidFill>
              <a:srgbClr val="D645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7" name="Freeform: Shape 3536">
              <a:extLst>
                <a:ext uri="{FF2B5EF4-FFF2-40B4-BE49-F238E27FC236}">
                  <a16:creationId xmlns:a16="http://schemas.microsoft.com/office/drawing/2014/main" id="{C7D2A4D2-1610-4134-827C-6D671EE36239}"/>
                </a:ext>
              </a:extLst>
            </p:cNvPr>
            <p:cNvSpPr/>
            <p:nvPr/>
          </p:nvSpPr>
          <p:spPr>
            <a:xfrm>
              <a:off x="5202237" y="3030538"/>
              <a:ext cx="95250" cy="57150"/>
            </a:xfrm>
            <a:custGeom>
              <a:avLst/>
              <a:gdLst>
                <a:gd name="connsiteX0" fmla="*/ 81305 w 95250"/>
                <a:gd name="connsiteY0" fmla="*/ 19393 h 57150"/>
                <a:gd name="connsiteX1" fmla="*/ 47625 w 95250"/>
                <a:gd name="connsiteY1" fmla="*/ 33338 h 57150"/>
                <a:gd name="connsiteX2" fmla="*/ 13945 w 95250"/>
                <a:gd name="connsiteY2" fmla="*/ 19393 h 57150"/>
                <a:gd name="connsiteX3" fmla="*/ 2419 w 95250"/>
                <a:gd name="connsiteY3" fmla="*/ 0 h 57150"/>
                <a:gd name="connsiteX4" fmla="*/ 0 w 95250"/>
                <a:gd name="connsiteY4" fmla="*/ 14288 h 57150"/>
                <a:gd name="connsiteX5" fmla="*/ 13945 w 95250"/>
                <a:gd name="connsiteY5" fmla="*/ 47968 h 57150"/>
                <a:gd name="connsiteX6" fmla="*/ 47625 w 95250"/>
                <a:gd name="connsiteY6" fmla="*/ 61913 h 57150"/>
                <a:gd name="connsiteX7" fmla="*/ 81305 w 95250"/>
                <a:gd name="connsiteY7" fmla="*/ 47968 h 57150"/>
                <a:gd name="connsiteX8" fmla="*/ 95250 w 95250"/>
                <a:gd name="connsiteY8" fmla="*/ 14288 h 57150"/>
                <a:gd name="connsiteX9" fmla="*/ 92831 w 95250"/>
                <a:gd name="connsiteY9" fmla="*/ 0 h 57150"/>
                <a:gd name="connsiteX10" fmla="*/ 81305 w 95250"/>
                <a:gd name="connsiteY10" fmla="*/ 193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81305" y="19393"/>
                  </a:moveTo>
                  <a:cubicBezTo>
                    <a:pt x="72685" y="28003"/>
                    <a:pt x="60779" y="33338"/>
                    <a:pt x="47625" y="33338"/>
                  </a:cubicBezTo>
                  <a:cubicBezTo>
                    <a:pt x="34471" y="33338"/>
                    <a:pt x="22565" y="28003"/>
                    <a:pt x="13945" y="19393"/>
                  </a:cubicBezTo>
                  <a:cubicBezTo>
                    <a:pt x="8611" y="14059"/>
                    <a:pt x="4753" y="7372"/>
                    <a:pt x="2419" y="0"/>
                  </a:cubicBezTo>
                  <a:cubicBezTo>
                    <a:pt x="991" y="4534"/>
                    <a:pt x="0" y="9277"/>
                    <a:pt x="0" y="14288"/>
                  </a:cubicBezTo>
                  <a:cubicBezTo>
                    <a:pt x="0" y="27442"/>
                    <a:pt x="5334" y="39348"/>
                    <a:pt x="13945" y="47968"/>
                  </a:cubicBezTo>
                  <a:cubicBezTo>
                    <a:pt x="22565" y="56578"/>
                    <a:pt x="34471" y="61913"/>
                    <a:pt x="47625" y="61913"/>
                  </a:cubicBezTo>
                  <a:cubicBezTo>
                    <a:pt x="60779" y="61913"/>
                    <a:pt x="72685" y="56578"/>
                    <a:pt x="81305" y="47968"/>
                  </a:cubicBezTo>
                  <a:cubicBezTo>
                    <a:pt x="89916" y="39348"/>
                    <a:pt x="95250" y="27442"/>
                    <a:pt x="95250" y="14288"/>
                  </a:cubicBezTo>
                  <a:cubicBezTo>
                    <a:pt x="95250" y="9277"/>
                    <a:pt x="94259" y="4534"/>
                    <a:pt x="92831" y="0"/>
                  </a:cubicBezTo>
                  <a:cubicBezTo>
                    <a:pt x="90497" y="7363"/>
                    <a:pt x="86630" y="14059"/>
                    <a:pt x="81305" y="19393"/>
                  </a:cubicBezTo>
                  <a:close/>
                </a:path>
              </a:pathLst>
            </a:custGeom>
            <a:solidFill>
              <a:srgbClr val="C43F2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8" name="Freeform: Shape 3537">
              <a:extLst>
                <a:ext uri="{FF2B5EF4-FFF2-40B4-BE49-F238E27FC236}">
                  <a16:creationId xmlns:a16="http://schemas.microsoft.com/office/drawing/2014/main" id="{DE9D3B18-DCB5-4854-9F65-911EA4CA5C95}"/>
                </a:ext>
              </a:extLst>
            </p:cNvPr>
            <p:cNvSpPr/>
            <p:nvPr/>
          </p:nvSpPr>
          <p:spPr>
            <a:xfrm>
              <a:off x="5221287" y="30162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ED5D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39" name="Freeform: Shape 3538">
              <a:extLst>
                <a:ext uri="{FF2B5EF4-FFF2-40B4-BE49-F238E27FC236}">
                  <a16:creationId xmlns:a16="http://schemas.microsoft.com/office/drawing/2014/main" id="{338014C2-F8F5-4F3F-95C1-4DB74C153909}"/>
                </a:ext>
              </a:extLst>
            </p:cNvPr>
            <p:cNvSpPr/>
            <p:nvPr/>
          </p:nvSpPr>
          <p:spPr>
            <a:xfrm>
              <a:off x="4969105" y="2705745"/>
              <a:ext cx="28575" cy="57150"/>
            </a:xfrm>
            <a:custGeom>
              <a:avLst/>
              <a:gdLst>
                <a:gd name="connsiteX0" fmla="*/ 15095 w 28575"/>
                <a:gd name="connsiteY0" fmla="*/ 61855 h 57150"/>
                <a:gd name="connsiteX1" fmla="*/ 23620 w 28575"/>
                <a:gd name="connsiteY1" fmla="*/ 44815 h 57150"/>
                <a:gd name="connsiteX2" fmla="*/ 19277 w 28575"/>
                <a:gd name="connsiteY2" fmla="*/ 39329 h 57150"/>
                <a:gd name="connsiteX3" fmla="*/ 20706 w 28575"/>
                <a:gd name="connsiteY3" fmla="*/ 32490 h 57150"/>
                <a:gd name="connsiteX4" fmla="*/ 36498 w 28575"/>
                <a:gd name="connsiteY4" fmla="*/ 11430 h 57150"/>
                <a:gd name="connsiteX5" fmla="*/ 21258 w 28575"/>
                <a:gd name="connsiteY5" fmla="*/ 0 h 57150"/>
                <a:gd name="connsiteX6" fmla="*/ 5466 w 28575"/>
                <a:gd name="connsiteY6" fmla="*/ 21060 h 57150"/>
                <a:gd name="connsiteX7" fmla="*/ 732 w 28575"/>
                <a:gd name="connsiteY7" fmla="*/ 43710 h 57150"/>
                <a:gd name="connsiteX8" fmla="*/ 15095 w 28575"/>
                <a:gd name="connsiteY8" fmla="*/ 6185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57150">
                  <a:moveTo>
                    <a:pt x="15095" y="61855"/>
                  </a:moveTo>
                  <a:lnTo>
                    <a:pt x="23620" y="44815"/>
                  </a:lnTo>
                  <a:cubicBezTo>
                    <a:pt x="20620" y="43310"/>
                    <a:pt x="19610" y="40729"/>
                    <a:pt x="19277" y="39329"/>
                  </a:cubicBezTo>
                  <a:cubicBezTo>
                    <a:pt x="18953" y="37929"/>
                    <a:pt x="18686" y="35176"/>
                    <a:pt x="20706" y="32490"/>
                  </a:cubicBezTo>
                  <a:lnTo>
                    <a:pt x="36498" y="11430"/>
                  </a:lnTo>
                  <a:lnTo>
                    <a:pt x="21258" y="0"/>
                  </a:lnTo>
                  <a:lnTo>
                    <a:pt x="5466" y="21060"/>
                  </a:lnTo>
                  <a:cubicBezTo>
                    <a:pt x="589" y="27556"/>
                    <a:pt x="-1126" y="35804"/>
                    <a:pt x="732" y="43710"/>
                  </a:cubicBezTo>
                  <a:cubicBezTo>
                    <a:pt x="2589" y="51616"/>
                    <a:pt x="7837" y="58217"/>
                    <a:pt x="15095" y="618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0" name="Freeform: Shape 3539">
              <a:extLst>
                <a:ext uri="{FF2B5EF4-FFF2-40B4-BE49-F238E27FC236}">
                  <a16:creationId xmlns:a16="http://schemas.microsoft.com/office/drawing/2014/main" id="{773C8BBB-6500-4127-8CA3-A1FFAAF0BA82}"/>
                </a:ext>
              </a:extLst>
            </p:cNvPr>
            <p:cNvSpPr/>
            <p:nvPr/>
          </p:nvSpPr>
          <p:spPr>
            <a:xfrm>
              <a:off x="4785366" y="2546906"/>
              <a:ext cx="276225" cy="571500"/>
            </a:xfrm>
            <a:custGeom>
              <a:avLst/>
              <a:gdLst>
                <a:gd name="connsiteX0" fmla="*/ 31737 w 276225"/>
                <a:gd name="connsiteY0" fmla="*/ 525142 h 571500"/>
                <a:gd name="connsiteX1" fmla="*/ 33728 w 276225"/>
                <a:gd name="connsiteY1" fmla="*/ 532438 h 571500"/>
                <a:gd name="connsiteX2" fmla="*/ 71828 w 276225"/>
                <a:gd name="connsiteY2" fmla="*/ 580063 h 571500"/>
                <a:gd name="connsiteX3" fmla="*/ 86716 w 276225"/>
                <a:gd name="connsiteY3" fmla="*/ 568166 h 571500"/>
                <a:gd name="connsiteX4" fmla="*/ 51187 w 276225"/>
                <a:gd name="connsiteY4" fmla="*/ 523751 h 571500"/>
                <a:gd name="connsiteX5" fmla="*/ 68018 w 276225"/>
                <a:gd name="connsiteY5" fmla="*/ 406003 h 571500"/>
                <a:gd name="connsiteX6" fmla="*/ 139417 w 276225"/>
                <a:gd name="connsiteY6" fmla="*/ 430044 h 571500"/>
                <a:gd name="connsiteX7" fmla="*/ 140589 w 276225"/>
                <a:gd name="connsiteY7" fmla="*/ 430359 h 571500"/>
                <a:gd name="connsiteX8" fmla="*/ 144323 w 276225"/>
                <a:gd name="connsiteY8" fmla="*/ 430730 h 571500"/>
                <a:gd name="connsiteX9" fmla="*/ 153781 w 276225"/>
                <a:gd name="connsiteY9" fmla="*/ 428215 h 571500"/>
                <a:gd name="connsiteX10" fmla="*/ 211084 w 276225"/>
                <a:gd name="connsiteY10" fmla="*/ 395468 h 571500"/>
                <a:gd name="connsiteX11" fmla="*/ 220123 w 276225"/>
                <a:gd name="connsiteY11" fmla="*/ 374304 h 571500"/>
                <a:gd name="connsiteX12" fmla="*/ 213655 w 276225"/>
                <a:gd name="connsiteY12" fmla="*/ 348434 h 571500"/>
                <a:gd name="connsiteX13" fmla="*/ 228895 w 276225"/>
                <a:gd name="connsiteY13" fmla="*/ 333194 h 571500"/>
                <a:gd name="connsiteX14" fmla="*/ 231191 w 276225"/>
                <a:gd name="connsiteY14" fmla="*/ 323450 h 571500"/>
                <a:gd name="connsiteX15" fmla="*/ 224276 w 276225"/>
                <a:gd name="connsiteY15" fmla="*/ 302714 h 571500"/>
                <a:gd name="connsiteX16" fmla="*/ 235944 w 276225"/>
                <a:gd name="connsiteY16" fmla="*/ 296885 h 571500"/>
                <a:gd name="connsiteX17" fmla="*/ 241116 w 276225"/>
                <a:gd name="connsiteY17" fmla="*/ 287017 h 571500"/>
                <a:gd name="connsiteX18" fmla="*/ 232486 w 276225"/>
                <a:gd name="connsiteY18" fmla="*/ 226609 h 571500"/>
                <a:gd name="connsiteX19" fmla="*/ 267357 w 276225"/>
                <a:gd name="connsiteY19" fmla="*/ 205683 h 571500"/>
                <a:gd name="connsiteX20" fmla="*/ 274853 w 276225"/>
                <a:gd name="connsiteY20" fmla="*/ 181366 h 571500"/>
                <a:gd name="connsiteX21" fmla="*/ 222752 w 276225"/>
                <a:gd name="connsiteY21" fmla="*/ 68513 h 571500"/>
                <a:gd name="connsiteX22" fmla="*/ 240830 w 276225"/>
                <a:gd name="connsiteY22" fmla="*/ 5239 h 571500"/>
                <a:gd name="connsiteX23" fmla="*/ 222504 w 276225"/>
                <a:gd name="connsiteY23" fmla="*/ 0 h 571500"/>
                <a:gd name="connsiteX24" fmla="*/ 203454 w 276225"/>
                <a:gd name="connsiteY24" fmla="*/ 66675 h 571500"/>
                <a:gd name="connsiteX25" fmla="*/ 203968 w 276225"/>
                <a:gd name="connsiteY25" fmla="*/ 73285 h 571500"/>
                <a:gd name="connsiteX26" fmla="*/ 257537 w 276225"/>
                <a:gd name="connsiteY26" fmla="*/ 189357 h 571500"/>
                <a:gd name="connsiteX27" fmla="*/ 217246 w 276225"/>
                <a:gd name="connsiteY27" fmla="*/ 213531 h 571500"/>
                <a:gd name="connsiteX28" fmla="*/ 212712 w 276225"/>
                <a:gd name="connsiteY28" fmla="*/ 223047 h 571500"/>
                <a:gd name="connsiteX29" fmla="*/ 221266 w 276225"/>
                <a:gd name="connsiteY29" fmla="*/ 282921 h 571500"/>
                <a:gd name="connsiteX30" fmla="*/ 209741 w 276225"/>
                <a:gd name="connsiteY30" fmla="*/ 288684 h 571500"/>
                <a:gd name="connsiteX31" fmla="*/ 147542 w 276225"/>
                <a:gd name="connsiteY31" fmla="*/ 297571 h 571500"/>
                <a:gd name="connsiteX32" fmla="*/ 131150 w 276225"/>
                <a:gd name="connsiteY32" fmla="*/ 289379 h 571500"/>
                <a:gd name="connsiteX33" fmla="*/ 122625 w 276225"/>
                <a:gd name="connsiteY33" fmla="*/ 306419 h 571500"/>
                <a:gd name="connsiteX34" fmla="*/ 141675 w 276225"/>
                <a:gd name="connsiteY34" fmla="*/ 315944 h 571500"/>
                <a:gd name="connsiteX35" fmla="*/ 145933 w 276225"/>
                <a:gd name="connsiteY35" fmla="*/ 316944 h 571500"/>
                <a:gd name="connsiteX36" fmla="*/ 147285 w 276225"/>
                <a:gd name="connsiteY36" fmla="*/ 316849 h 571500"/>
                <a:gd name="connsiteX37" fmla="*/ 206092 w 276225"/>
                <a:gd name="connsiteY37" fmla="*/ 308448 h 571500"/>
                <a:gd name="connsiteX38" fmla="*/ 211236 w 276225"/>
                <a:gd name="connsiteY38" fmla="*/ 323898 h 571500"/>
                <a:gd name="connsiteX39" fmla="*/ 196348 w 276225"/>
                <a:gd name="connsiteY39" fmla="*/ 338785 h 571500"/>
                <a:gd name="connsiteX40" fmla="*/ 193843 w 276225"/>
                <a:gd name="connsiteY40" fmla="*/ 347834 h 571500"/>
                <a:gd name="connsiteX41" fmla="*/ 201606 w 276225"/>
                <a:gd name="connsiteY41" fmla="*/ 378933 h 571500"/>
                <a:gd name="connsiteX42" fmla="*/ 144389 w 276225"/>
                <a:gd name="connsiteY42" fmla="*/ 411632 h 571500"/>
                <a:gd name="connsiteX43" fmla="*/ 6086 w 276225"/>
                <a:gd name="connsiteY43" fmla="*/ 365065 h 571500"/>
                <a:gd name="connsiteX44" fmla="*/ 0 w 276225"/>
                <a:gd name="connsiteY44" fmla="*/ 383124 h 571500"/>
                <a:gd name="connsiteX45" fmla="*/ 49616 w 276225"/>
                <a:gd name="connsiteY45" fmla="*/ 399831 h 571500"/>
                <a:gd name="connsiteX46" fmla="*/ 31737 w 276225"/>
                <a:gd name="connsiteY46" fmla="*/ 525142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6225" h="571500">
                  <a:moveTo>
                    <a:pt x="31737" y="525142"/>
                  </a:moveTo>
                  <a:cubicBezTo>
                    <a:pt x="31366" y="527742"/>
                    <a:pt x="32090" y="530390"/>
                    <a:pt x="33728" y="532438"/>
                  </a:cubicBezTo>
                  <a:lnTo>
                    <a:pt x="71828" y="580063"/>
                  </a:lnTo>
                  <a:lnTo>
                    <a:pt x="86716" y="568166"/>
                  </a:lnTo>
                  <a:lnTo>
                    <a:pt x="51187" y="523751"/>
                  </a:lnTo>
                  <a:lnTo>
                    <a:pt x="68018" y="406003"/>
                  </a:lnTo>
                  <a:lnTo>
                    <a:pt x="139417" y="430044"/>
                  </a:lnTo>
                  <a:cubicBezTo>
                    <a:pt x="139798" y="430178"/>
                    <a:pt x="140189" y="430273"/>
                    <a:pt x="140589" y="430359"/>
                  </a:cubicBezTo>
                  <a:cubicBezTo>
                    <a:pt x="141827" y="430606"/>
                    <a:pt x="143075" y="430730"/>
                    <a:pt x="144323" y="430730"/>
                  </a:cubicBezTo>
                  <a:cubicBezTo>
                    <a:pt x="147618" y="430730"/>
                    <a:pt x="150876" y="429873"/>
                    <a:pt x="153781" y="428215"/>
                  </a:cubicBezTo>
                  <a:lnTo>
                    <a:pt x="211084" y="395468"/>
                  </a:lnTo>
                  <a:cubicBezTo>
                    <a:pt x="218465" y="391258"/>
                    <a:pt x="222190" y="382562"/>
                    <a:pt x="220123" y="374304"/>
                  </a:cubicBezTo>
                  <a:lnTo>
                    <a:pt x="213655" y="348434"/>
                  </a:lnTo>
                  <a:lnTo>
                    <a:pt x="228895" y="333194"/>
                  </a:lnTo>
                  <a:cubicBezTo>
                    <a:pt x="231448" y="330641"/>
                    <a:pt x="232334" y="326869"/>
                    <a:pt x="231191" y="323450"/>
                  </a:cubicBezTo>
                  <a:lnTo>
                    <a:pt x="224276" y="302714"/>
                  </a:lnTo>
                  <a:lnTo>
                    <a:pt x="235944" y="296885"/>
                  </a:lnTo>
                  <a:cubicBezTo>
                    <a:pt x="239611" y="295056"/>
                    <a:pt x="241697" y="291074"/>
                    <a:pt x="241116" y="287017"/>
                  </a:cubicBezTo>
                  <a:lnTo>
                    <a:pt x="232486" y="226609"/>
                  </a:lnTo>
                  <a:lnTo>
                    <a:pt x="267357" y="205683"/>
                  </a:lnTo>
                  <a:cubicBezTo>
                    <a:pt x="275711" y="200673"/>
                    <a:pt x="278930" y="190214"/>
                    <a:pt x="274853" y="181366"/>
                  </a:cubicBezTo>
                  <a:lnTo>
                    <a:pt x="222752" y="68513"/>
                  </a:lnTo>
                  <a:lnTo>
                    <a:pt x="240830" y="5239"/>
                  </a:lnTo>
                  <a:lnTo>
                    <a:pt x="222504" y="0"/>
                  </a:lnTo>
                  <a:lnTo>
                    <a:pt x="203454" y="66675"/>
                  </a:lnTo>
                  <a:cubicBezTo>
                    <a:pt x="202835" y="68866"/>
                    <a:pt x="203016" y="71218"/>
                    <a:pt x="203968" y="73285"/>
                  </a:cubicBezTo>
                  <a:lnTo>
                    <a:pt x="257537" y="189357"/>
                  </a:lnTo>
                  <a:lnTo>
                    <a:pt x="217246" y="213531"/>
                  </a:lnTo>
                  <a:cubicBezTo>
                    <a:pt x="213960" y="215503"/>
                    <a:pt x="212179" y="219256"/>
                    <a:pt x="212712" y="223047"/>
                  </a:cubicBezTo>
                  <a:lnTo>
                    <a:pt x="221266" y="282921"/>
                  </a:lnTo>
                  <a:lnTo>
                    <a:pt x="209741" y="288684"/>
                  </a:lnTo>
                  <a:lnTo>
                    <a:pt x="147542" y="297571"/>
                  </a:lnTo>
                  <a:lnTo>
                    <a:pt x="131150" y="289379"/>
                  </a:lnTo>
                  <a:lnTo>
                    <a:pt x="122625" y="306419"/>
                  </a:lnTo>
                  <a:lnTo>
                    <a:pt x="141675" y="315944"/>
                  </a:lnTo>
                  <a:cubicBezTo>
                    <a:pt x="143008" y="316611"/>
                    <a:pt x="144466" y="316944"/>
                    <a:pt x="145933" y="316944"/>
                  </a:cubicBezTo>
                  <a:cubicBezTo>
                    <a:pt x="146380" y="316944"/>
                    <a:pt x="146837" y="316916"/>
                    <a:pt x="147285" y="316849"/>
                  </a:cubicBezTo>
                  <a:lnTo>
                    <a:pt x="206092" y="308448"/>
                  </a:lnTo>
                  <a:lnTo>
                    <a:pt x="211236" y="323898"/>
                  </a:lnTo>
                  <a:lnTo>
                    <a:pt x="196348" y="338785"/>
                  </a:lnTo>
                  <a:cubicBezTo>
                    <a:pt x="193986" y="341157"/>
                    <a:pt x="193024" y="344586"/>
                    <a:pt x="193843" y="347834"/>
                  </a:cubicBezTo>
                  <a:lnTo>
                    <a:pt x="201606" y="378933"/>
                  </a:lnTo>
                  <a:lnTo>
                    <a:pt x="144389" y="411632"/>
                  </a:lnTo>
                  <a:lnTo>
                    <a:pt x="6086" y="365065"/>
                  </a:lnTo>
                  <a:lnTo>
                    <a:pt x="0" y="383124"/>
                  </a:lnTo>
                  <a:lnTo>
                    <a:pt x="49616" y="399831"/>
                  </a:lnTo>
                  <a:lnTo>
                    <a:pt x="31737" y="52514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1" name="Freeform: Shape 3540">
              <a:extLst>
                <a:ext uri="{FF2B5EF4-FFF2-40B4-BE49-F238E27FC236}">
                  <a16:creationId xmlns:a16="http://schemas.microsoft.com/office/drawing/2014/main" id="{2B0E6927-2A3C-4588-B923-399DA12A447E}"/>
                </a:ext>
              </a:extLst>
            </p:cNvPr>
            <p:cNvSpPr/>
            <p:nvPr/>
          </p:nvSpPr>
          <p:spPr>
            <a:xfrm>
              <a:off x="4855117" y="2550211"/>
              <a:ext cx="104775" cy="85725"/>
            </a:xfrm>
            <a:custGeom>
              <a:avLst/>
              <a:gdLst>
                <a:gd name="connsiteX0" fmla="*/ 5991 w 104775"/>
                <a:gd name="connsiteY0" fmla="*/ 55788 h 85725"/>
                <a:gd name="connsiteX1" fmla="*/ 101241 w 104775"/>
                <a:gd name="connsiteY1" fmla="*/ 93888 h 85725"/>
                <a:gd name="connsiteX2" fmla="*/ 108309 w 104775"/>
                <a:gd name="connsiteY2" fmla="*/ 76200 h 85725"/>
                <a:gd name="connsiteX3" fmla="*/ 91850 w 104775"/>
                <a:gd name="connsiteY3" fmla="*/ 69609 h 85725"/>
                <a:gd name="connsiteX4" fmla="*/ 93488 w 104775"/>
                <a:gd name="connsiteY4" fmla="*/ 23612 h 85725"/>
                <a:gd name="connsiteX5" fmla="*/ 108309 w 104775"/>
                <a:gd name="connsiteY5" fmla="*/ 17688 h 85725"/>
                <a:gd name="connsiteX6" fmla="*/ 101241 w 104775"/>
                <a:gd name="connsiteY6" fmla="*/ 0 h 85725"/>
                <a:gd name="connsiteX7" fmla="*/ 77429 w 104775"/>
                <a:gd name="connsiteY7" fmla="*/ 9525 h 85725"/>
                <a:gd name="connsiteX8" fmla="*/ 69437 w 104775"/>
                <a:gd name="connsiteY8" fmla="*/ 12716 h 85725"/>
                <a:gd name="connsiteX9" fmla="*/ 69428 w 104775"/>
                <a:gd name="connsiteY9" fmla="*/ 12716 h 85725"/>
                <a:gd name="connsiteX10" fmla="*/ 5991 w 104775"/>
                <a:gd name="connsiteY10" fmla="*/ 38090 h 85725"/>
                <a:gd name="connsiteX11" fmla="*/ 0 w 104775"/>
                <a:gd name="connsiteY11" fmla="*/ 46939 h 85725"/>
                <a:gd name="connsiteX12" fmla="*/ 5991 w 104775"/>
                <a:gd name="connsiteY12" fmla="*/ 55788 h 85725"/>
                <a:gd name="connsiteX13" fmla="*/ 68056 w 104775"/>
                <a:gd name="connsiteY13" fmla="*/ 45634 h 85725"/>
                <a:gd name="connsiteX14" fmla="*/ 76019 w 104775"/>
                <a:gd name="connsiteY14" fmla="*/ 31375 h 85725"/>
                <a:gd name="connsiteX15" fmla="*/ 74619 w 104775"/>
                <a:gd name="connsiteY15" fmla="*/ 61712 h 85725"/>
                <a:gd name="connsiteX16" fmla="*/ 68056 w 104775"/>
                <a:gd name="connsiteY16" fmla="*/ 45634 h 85725"/>
                <a:gd name="connsiteX17" fmla="*/ 49587 w 104775"/>
                <a:gd name="connsiteY17" fmla="*/ 41167 h 85725"/>
                <a:gd name="connsiteX18" fmla="*/ 49101 w 104775"/>
                <a:gd name="connsiteY18" fmla="*/ 43786 h 85725"/>
                <a:gd name="connsiteX19" fmla="*/ 49416 w 104775"/>
                <a:gd name="connsiteY19" fmla="*/ 52635 h 85725"/>
                <a:gd name="connsiteX20" fmla="*/ 35166 w 104775"/>
                <a:gd name="connsiteY20" fmla="*/ 46939 h 85725"/>
                <a:gd name="connsiteX21" fmla="*/ 49587 w 104775"/>
                <a:gd name="connsiteY21" fmla="*/ 4116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4775" h="85725">
                  <a:moveTo>
                    <a:pt x="5991" y="55788"/>
                  </a:moveTo>
                  <a:lnTo>
                    <a:pt x="101241" y="93888"/>
                  </a:lnTo>
                  <a:lnTo>
                    <a:pt x="108309" y="76200"/>
                  </a:lnTo>
                  <a:lnTo>
                    <a:pt x="91850" y="69609"/>
                  </a:lnTo>
                  <a:cubicBezTo>
                    <a:pt x="96641" y="55988"/>
                    <a:pt x="97765" y="37748"/>
                    <a:pt x="93488" y="23612"/>
                  </a:cubicBezTo>
                  <a:lnTo>
                    <a:pt x="108309" y="17688"/>
                  </a:lnTo>
                  <a:lnTo>
                    <a:pt x="101241" y="0"/>
                  </a:lnTo>
                  <a:lnTo>
                    <a:pt x="77429" y="9525"/>
                  </a:lnTo>
                  <a:lnTo>
                    <a:pt x="69437" y="12716"/>
                  </a:lnTo>
                  <a:cubicBezTo>
                    <a:pt x="69437" y="12716"/>
                    <a:pt x="69437" y="12716"/>
                    <a:pt x="69428" y="12716"/>
                  </a:cubicBezTo>
                  <a:lnTo>
                    <a:pt x="5991" y="38090"/>
                  </a:lnTo>
                  <a:cubicBezTo>
                    <a:pt x="2372" y="39538"/>
                    <a:pt x="0" y="43043"/>
                    <a:pt x="0" y="46939"/>
                  </a:cubicBezTo>
                  <a:cubicBezTo>
                    <a:pt x="0" y="50835"/>
                    <a:pt x="2372" y="54331"/>
                    <a:pt x="5991" y="55788"/>
                  </a:cubicBezTo>
                  <a:close/>
                  <a:moveTo>
                    <a:pt x="68056" y="45634"/>
                  </a:moveTo>
                  <a:cubicBezTo>
                    <a:pt x="68609" y="39224"/>
                    <a:pt x="73152" y="34042"/>
                    <a:pt x="76019" y="31375"/>
                  </a:cubicBezTo>
                  <a:cubicBezTo>
                    <a:pt x="77972" y="40234"/>
                    <a:pt x="77410" y="52549"/>
                    <a:pt x="74619" y="61712"/>
                  </a:cubicBezTo>
                  <a:cubicBezTo>
                    <a:pt x="69828" y="56102"/>
                    <a:pt x="67618" y="50711"/>
                    <a:pt x="68056" y="45634"/>
                  </a:cubicBezTo>
                  <a:close/>
                  <a:moveTo>
                    <a:pt x="49587" y="41167"/>
                  </a:moveTo>
                  <a:cubicBezTo>
                    <a:pt x="49435" y="42043"/>
                    <a:pt x="49187" y="42863"/>
                    <a:pt x="49101" y="43786"/>
                  </a:cubicBezTo>
                  <a:cubicBezTo>
                    <a:pt x="48825" y="46758"/>
                    <a:pt x="48930" y="49711"/>
                    <a:pt x="49416" y="52635"/>
                  </a:cubicBezTo>
                  <a:lnTo>
                    <a:pt x="35166" y="46939"/>
                  </a:lnTo>
                  <a:lnTo>
                    <a:pt x="49587" y="4116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2" name="Freeform: Shape 3541">
              <a:extLst>
                <a:ext uri="{FF2B5EF4-FFF2-40B4-BE49-F238E27FC236}">
                  <a16:creationId xmlns:a16="http://schemas.microsoft.com/office/drawing/2014/main" id="{CBA2B414-E1DF-4FDE-9FF8-B5D39EF84441}"/>
                </a:ext>
              </a:extLst>
            </p:cNvPr>
            <p:cNvSpPr/>
            <p:nvPr/>
          </p:nvSpPr>
          <p:spPr>
            <a:xfrm>
              <a:off x="5106985" y="2571366"/>
              <a:ext cx="152400" cy="342900"/>
            </a:xfrm>
            <a:custGeom>
              <a:avLst/>
              <a:gdLst>
                <a:gd name="connsiteX0" fmla="*/ 31368 w 152400"/>
                <a:gd name="connsiteY0" fmla="*/ 247650 h 342900"/>
                <a:gd name="connsiteX1" fmla="*/ 2793 w 152400"/>
                <a:gd name="connsiteY1" fmla="*/ 276225 h 342900"/>
                <a:gd name="connsiteX2" fmla="*/ 2793 w 152400"/>
                <a:gd name="connsiteY2" fmla="*/ 289693 h 342900"/>
                <a:gd name="connsiteX3" fmla="*/ 31368 w 152400"/>
                <a:gd name="connsiteY3" fmla="*/ 318268 h 342900"/>
                <a:gd name="connsiteX4" fmla="*/ 44837 w 152400"/>
                <a:gd name="connsiteY4" fmla="*/ 304800 h 342900"/>
                <a:gd name="connsiteX5" fmla="*/ 32521 w 152400"/>
                <a:gd name="connsiteY5" fmla="*/ 292484 h 342900"/>
                <a:gd name="connsiteX6" fmla="*/ 133352 w 152400"/>
                <a:gd name="connsiteY6" fmla="*/ 292484 h 342900"/>
                <a:gd name="connsiteX7" fmla="*/ 133352 w 152400"/>
                <a:gd name="connsiteY7" fmla="*/ 349634 h 342900"/>
                <a:gd name="connsiteX8" fmla="*/ 152402 w 152400"/>
                <a:gd name="connsiteY8" fmla="*/ 349634 h 342900"/>
                <a:gd name="connsiteX9" fmla="*/ 152402 w 152400"/>
                <a:gd name="connsiteY9" fmla="*/ 35309 h 342900"/>
                <a:gd name="connsiteX10" fmla="*/ 142877 w 152400"/>
                <a:gd name="connsiteY10" fmla="*/ 25784 h 342900"/>
                <a:gd name="connsiteX11" fmla="*/ 32521 w 152400"/>
                <a:gd name="connsiteY11" fmla="*/ 25784 h 342900"/>
                <a:gd name="connsiteX12" fmla="*/ 44837 w 152400"/>
                <a:gd name="connsiteY12" fmla="*/ 13468 h 342900"/>
                <a:gd name="connsiteX13" fmla="*/ 31368 w 152400"/>
                <a:gd name="connsiteY13" fmla="*/ 0 h 342900"/>
                <a:gd name="connsiteX14" fmla="*/ 2793 w 152400"/>
                <a:gd name="connsiteY14" fmla="*/ 28575 h 342900"/>
                <a:gd name="connsiteX15" fmla="*/ 2793 w 152400"/>
                <a:gd name="connsiteY15" fmla="*/ 42043 h 342900"/>
                <a:gd name="connsiteX16" fmla="*/ 31368 w 152400"/>
                <a:gd name="connsiteY16" fmla="*/ 70618 h 342900"/>
                <a:gd name="connsiteX17" fmla="*/ 44837 w 152400"/>
                <a:gd name="connsiteY17" fmla="*/ 57150 h 342900"/>
                <a:gd name="connsiteX18" fmla="*/ 32521 w 152400"/>
                <a:gd name="connsiteY18" fmla="*/ 44834 h 342900"/>
                <a:gd name="connsiteX19" fmla="*/ 133352 w 152400"/>
                <a:gd name="connsiteY19" fmla="*/ 44834 h 342900"/>
                <a:gd name="connsiteX20" fmla="*/ 133352 w 152400"/>
                <a:gd name="connsiteY20" fmla="*/ 168659 h 342900"/>
                <a:gd name="connsiteX21" fmla="*/ 32521 w 152400"/>
                <a:gd name="connsiteY21" fmla="*/ 168659 h 342900"/>
                <a:gd name="connsiteX22" fmla="*/ 44837 w 152400"/>
                <a:gd name="connsiteY22" fmla="*/ 156343 h 342900"/>
                <a:gd name="connsiteX23" fmla="*/ 31368 w 152400"/>
                <a:gd name="connsiteY23" fmla="*/ 142875 h 342900"/>
                <a:gd name="connsiteX24" fmla="*/ 2793 w 152400"/>
                <a:gd name="connsiteY24" fmla="*/ 171450 h 342900"/>
                <a:gd name="connsiteX25" fmla="*/ 2793 w 152400"/>
                <a:gd name="connsiteY25" fmla="*/ 184918 h 342900"/>
                <a:gd name="connsiteX26" fmla="*/ 31368 w 152400"/>
                <a:gd name="connsiteY26" fmla="*/ 213493 h 342900"/>
                <a:gd name="connsiteX27" fmla="*/ 44837 w 152400"/>
                <a:gd name="connsiteY27" fmla="*/ 200025 h 342900"/>
                <a:gd name="connsiteX28" fmla="*/ 32521 w 152400"/>
                <a:gd name="connsiteY28" fmla="*/ 187709 h 342900"/>
                <a:gd name="connsiteX29" fmla="*/ 133352 w 152400"/>
                <a:gd name="connsiteY29" fmla="*/ 187709 h 342900"/>
                <a:gd name="connsiteX30" fmla="*/ 133352 w 152400"/>
                <a:gd name="connsiteY30" fmla="*/ 273434 h 342900"/>
                <a:gd name="connsiteX31" fmla="*/ 32521 w 152400"/>
                <a:gd name="connsiteY31" fmla="*/ 273434 h 342900"/>
                <a:gd name="connsiteX32" fmla="*/ 44837 w 152400"/>
                <a:gd name="connsiteY32" fmla="*/ 261118 h 342900"/>
                <a:gd name="connsiteX33" fmla="*/ 31368 w 152400"/>
                <a:gd name="connsiteY33" fmla="*/ 24765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52400" h="342900">
                  <a:moveTo>
                    <a:pt x="31368" y="247650"/>
                  </a:moveTo>
                  <a:lnTo>
                    <a:pt x="2793" y="276225"/>
                  </a:lnTo>
                  <a:cubicBezTo>
                    <a:pt x="-931" y="279949"/>
                    <a:pt x="-931" y="285969"/>
                    <a:pt x="2793" y="289693"/>
                  </a:cubicBezTo>
                  <a:lnTo>
                    <a:pt x="31368" y="318268"/>
                  </a:lnTo>
                  <a:lnTo>
                    <a:pt x="44837" y="304800"/>
                  </a:lnTo>
                  <a:lnTo>
                    <a:pt x="32521" y="292484"/>
                  </a:lnTo>
                  <a:lnTo>
                    <a:pt x="133352" y="292484"/>
                  </a:lnTo>
                  <a:lnTo>
                    <a:pt x="133352" y="349634"/>
                  </a:lnTo>
                  <a:lnTo>
                    <a:pt x="152402" y="349634"/>
                  </a:lnTo>
                  <a:lnTo>
                    <a:pt x="152402" y="35309"/>
                  </a:lnTo>
                  <a:cubicBezTo>
                    <a:pt x="152402" y="30051"/>
                    <a:pt x="148145" y="25784"/>
                    <a:pt x="142877" y="25784"/>
                  </a:cubicBezTo>
                  <a:lnTo>
                    <a:pt x="32521" y="25784"/>
                  </a:lnTo>
                  <a:lnTo>
                    <a:pt x="44837" y="13468"/>
                  </a:lnTo>
                  <a:lnTo>
                    <a:pt x="31368" y="0"/>
                  </a:lnTo>
                  <a:lnTo>
                    <a:pt x="2793" y="28575"/>
                  </a:lnTo>
                  <a:cubicBezTo>
                    <a:pt x="-931" y="32299"/>
                    <a:pt x="-931" y="38319"/>
                    <a:pt x="2793" y="42043"/>
                  </a:cubicBezTo>
                  <a:lnTo>
                    <a:pt x="31368" y="70618"/>
                  </a:lnTo>
                  <a:lnTo>
                    <a:pt x="44837" y="57150"/>
                  </a:lnTo>
                  <a:lnTo>
                    <a:pt x="32521" y="44834"/>
                  </a:lnTo>
                  <a:lnTo>
                    <a:pt x="133352" y="44834"/>
                  </a:lnTo>
                  <a:lnTo>
                    <a:pt x="133352" y="168659"/>
                  </a:lnTo>
                  <a:lnTo>
                    <a:pt x="32521" y="168659"/>
                  </a:lnTo>
                  <a:lnTo>
                    <a:pt x="44837" y="156343"/>
                  </a:lnTo>
                  <a:lnTo>
                    <a:pt x="31368" y="142875"/>
                  </a:lnTo>
                  <a:lnTo>
                    <a:pt x="2793" y="171450"/>
                  </a:lnTo>
                  <a:cubicBezTo>
                    <a:pt x="-931" y="175174"/>
                    <a:pt x="-931" y="181194"/>
                    <a:pt x="2793" y="184918"/>
                  </a:cubicBezTo>
                  <a:lnTo>
                    <a:pt x="31368" y="213493"/>
                  </a:lnTo>
                  <a:lnTo>
                    <a:pt x="44837" y="200025"/>
                  </a:lnTo>
                  <a:lnTo>
                    <a:pt x="32521" y="187709"/>
                  </a:lnTo>
                  <a:lnTo>
                    <a:pt x="133352" y="187709"/>
                  </a:lnTo>
                  <a:lnTo>
                    <a:pt x="133352" y="273434"/>
                  </a:lnTo>
                  <a:lnTo>
                    <a:pt x="32521" y="273434"/>
                  </a:lnTo>
                  <a:lnTo>
                    <a:pt x="44837" y="261118"/>
                  </a:lnTo>
                  <a:lnTo>
                    <a:pt x="31368" y="2476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3" name="Freeform: Shape 3542">
              <a:extLst>
                <a:ext uri="{FF2B5EF4-FFF2-40B4-BE49-F238E27FC236}">
                  <a16:creationId xmlns:a16="http://schemas.microsoft.com/office/drawing/2014/main" id="{3DB20A6E-BEDF-46AD-9DE2-F4BF37046396}"/>
                </a:ext>
              </a:extLst>
            </p:cNvPr>
            <p:cNvSpPr/>
            <p:nvPr/>
          </p:nvSpPr>
          <p:spPr>
            <a:xfrm>
              <a:off x="5230812" y="3054350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4" name="Freeform: Shape 3543">
              <a:extLst>
                <a:ext uri="{FF2B5EF4-FFF2-40B4-BE49-F238E27FC236}">
                  <a16:creationId xmlns:a16="http://schemas.microsoft.com/office/drawing/2014/main" id="{62A27F04-DF60-4B91-96AF-3C463C13630D}"/>
                </a:ext>
              </a:extLst>
            </p:cNvPr>
            <p:cNvSpPr/>
            <p:nvPr/>
          </p:nvSpPr>
          <p:spPr>
            <a:xfrm>
              <a:off x="5249862" y="3025775"/>
              <a:ext cx="19050" cy="9525"/>
            </a:xfrm>
            <a:custGeom>
              <a:avLst/>
              <a:gdLst>
                <a:gd name="connsiteX0" fmla="*/ 0 w 19050"/>
                <a:gd name="connsiteY0" fmla="*/ 0 h 9525"/>
                <a:gd name="connsiteX1" fmla="*/ 19050 w 19050"/>
                <a:gd name="connsiteY1" fmla="*/ 0 h 9525"/>
                <a:gd name="connsiteX2" fmla="*/ 19050 w 19050"/>
                <a:gd name="connsiteY2" fmla="*/ 9525 h 9525"/>
                <a:gd name="connsiteX3" fmla="*/ 0 w 19050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9525">
                  <a:moveTo>
                    <a:pt x="0" y="0"/>
                  </a:moveTo>
                  <a:lnTo>
                    <a:pt x="19050" y="0"/>
                  </a:lnTo>
                  <a:lnTo>
                    <a:pt x="19050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5" name="Freeform: Shape 3544">
              <a:extLst>
                <a:ext uri="{FF2B5EF4-FFF2-40B4-BE49-F238E27FC236}">
                  <a16:creationId xmlns:a16="http://schemas.microsoft.com/office/drawing/2014/main" id="{38685A9A-F48C-4D31-AC7D-E525F80363F4}"/>
                </a:ext>
              </a:extLst>
            </p:cNvPr>
            <p:cNvSpPr/>
            <p:nvPr/>
          </p:nvSpPr>
          <p:spPr>
            <a:xfrm>
              <a:off x="5173662" y="2968625"/>
              <a:ext cx="152400" cy="152400"/>
            </a:xfrm>
            <a:custGeom>
              <a:avLst/>
              <a:gdLst>
                <a:gd name="connsiteX0" fmla="*/ 132493 w 152400"/>
                <a:gd name="connsiteY0" fmla="*/ 66675 h 152400"/>
                <a:gd name="connsiteX1" fmla="*/ 122730 w 152400"/>
                <a:gd name="connsiteY1" fmla="*/ 43139 h 152400"/>
                <a:gd name="connsiteX2" fmla="*/ 130559 w 152400"/>
                <a:gd name="connsiteY2" fmla="*/ 35309 h 152400"/>
                <a:gd name="connsiteX3" fmla="*/ 117091 w 152400"/>
                <a:gd name="connsiteY3" fmla="*/ 21841 h 152400"/>
                <a:gd name="connsiteX4" fmla="*/ 109261 w 152400"/>
                <a:gd name="connsiteY4" fmla="*/ 29670 h 152400"/>
                <a:gd name="connsiteX5" fmla="*/ 85725 w 152400"/>
                <a:gd name="connsiteY5" fmla="*/ 19907 h 152400"/>
                <a:gd name="connsiteX6" fmla="*/ 85725 w 152400"/>
                <a:gd name="connsiteY6" fmla="*/ 0 h 152400"/>
                <a:gd name="connsiteX7" fmla="*/ 66675 w 152400"/>
                <a:gd name="connsiteY7" fmla="*/ 0 h 152400"/>
                <a:gd name="connsiteX8" fmla="*/ 66675 w 152400"/>
                <a:gd name="connsiteY8" fmla="*/ 19907 h 152400"/>
                <a:gd name="connsiteX9" fmla="*/ 43139 w 152400"/>
                <a:gd name="connsiteY9" fmla="*/ 29670 h 152400"/>
                <a:gd name="connsiteX10" fmla="*/ 35309 w 152400"/>
                <a:gd name="connsiteY10" fmla="*/ 21841 h 152400"/>
                <a:gd name="connsiteX11" fmla="*/ 21841 w 152400"/>
                <a:gd name="connsiteY11" fmla="*/ 35309 h 152400"/>
                <a:gd name="connsiteX12" fmla="*/ 29670 w 152400"/>
                <a:gd name="connsiteY12" fmla="*/ 43139 h 152400"/>
                <a:gd name="connsiteX13" fmla="*/ 19907 w 152400"/>
                <a:gd name="connsiteY13" fmla="*/ 66675 h 152400"/>
                <a:gd name="connsiteX14" fmla="*/ 0 w 152400"/>
                <a:gd name="connsiteY14" fmla="*/ 66675 h 152400"/>
                <a:gd name="connsiteX15" fmla="*/ 0 w 152400"/>
                <a:gd name="connsiteY15" fmla="*/ 85725 h 152400"/>
                <a:gd name="connsiteX16" fmla="*/ 19907 w 152400"/>
                <a:gd name="connsiteY16" fmla="*/ 85725 h 152400"/>
                <a:gd name="connsiteX17" fmla="*/ 29670 w 152400"/>
                <a:gd name="connsiteY17" fmla="*/ 109261 h 152400"/>
                <a:gd name="connsiteX18" fmla="*/ 21841 w 152400"/>
                <a:gd name="connsiteY18" fmla="*/ 117091 h 152400"/>
                <a:gd name="connsiteX19" fmla="*/ 35309 w 152400"/>
                <a:gd name="connsiteY19" fmla="*/ 130559 h 152400"/>
                <a:gd name="connsiteX20" fmla="*/ 43139 w 152400"/>
                <a:gd name="connsiteY20" fmla="*/ 122730 h 152400"/>
                <a:gd name="connsiteX21" fmla="*/ 66675 w 152400"/>
                <a:gd name="connsiteY21" fmla="*/ 132493 h 152400"/>
                <a:gd name="connsiteX22" fmla="*/ 66675 w 152400"/>
                <a:gd name="connsiteY22" fmla="*/ 152400 h 152400"/>
                <a:gd name="connsiteX23" fmla="*/ 85725 w 152400"/>
                <a:gd name="connsiteY23" fmla="*/ 152400 h 152400"/>
                <a:gd name="connsiteX24" fmla="*/ 85725 w 152400"/>
                <a:gd name="connsiteY24" fmla="*/ 132493 h 152400"/>
                <a:gd name="connsiteX25" fmla="*/ 109261 w 152400"/>
                <a:gd name="connsiteY25" fmla="*/ 122730 h 152400"/>
                <a:gd name="connsiteX26" fmla="*/ 117091 w 152400"/>
                <a:gd name="connsiteY26" fmla="*/ 130559 h 152400"/>
                <a:gd name="connsiteX27" fmla="*/ 130559 w 152400"/>
                <a:gd name="connsiteY27" fmla="*/ 117091 h 152400"/>
                <a:gd name="connsiteX28" fmla="*/ 122730 w 152400"/>
                <a:gd name="connsiteY28" fmla="*/ 109261 h 152400"/>
                <a:gd name="connsiteX29" fmla="*/ 132493 w 152400"/>
                <a:gd name="connsiteY29" fmla="*/ 85725 h 152400"/>
                <a:gd name="connsiteX30" fmla="*/ 152400 w 152400"/>
                <a:gd name="connsiteY30" fmla="*/ 85725 h 152400"/>
                <a:gd name="connsiteX31" fmla="*/ 152400 w 152400"/>
                <a:gd name="connsiteY31" fmla="*/ 66675 h 152400"/>
                <a:gd name="connsiteX32" fmla="*/ 132493 w 152400"/>
                <a:gd name="connsiteY32" fmla="*/ 66675 h 152400"/>
                <a:gd name="connsiteX33" fmla="*/ 114300 w 152400"/>
                <a:gd name="connsiteY33" fmla="*/ 76200 h 152400"/>
                <a:gd name="connsiteX34" fmla="*/ 76200 w 152400"/>
                <a:gd name="connsiteY34" fmla="*/ 114300 h 152400"/>
                <a:gd name="connsiteX35" fmla="*/ 38100 w 152400"/>
                <a:gd name="connsiteY35" fmla="*/ 76200 h 152400"/>
                <a:gd name="connsiteX36" fmla="*/ 76200 w 152400"/>
                <a:gd name="connsiteY36" fmla="*/ 38100 h 152400"/>
                <a:gd name="connsiteX37" fmla="*/ 114300 w 152400"/>
                <a:gd name="connsiteY37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400" h="152400">
                  <a:moveTo>
                    <a:pt x="132493" y="66675"/>
                  </a:moveTo>
                  <a:cubicBezTo>
                    <a:pt x="131026" y="58017"/>
                    <a:pt x="127635" y="50016"/>
                    <a:pt x="122730" y="43139"/>
                  </a:cubicBezTo>
                  <a:lnTo>
                    <a:pt x="130559" y="35309"/>
                  </a:lnTo>
                  <a:lnTo>
                    <a:pt x="117091" y="21841"/>
                  </a:lnTo>
                  <a:lnTo>
                    <a:pt x="109261" y="29670"/>
                  </a:lnTo>
                  <a:cubicBezTo>
                    <a:pt x="102384" y="24765"/>
                    <a:pt x="94383" y="21374"/>
                    <a:pt x="85725" y="19907"/>
                  </a:cubicBezTo>
                  <a:lnTo>
                    <a:pt x="85725" y="0"/>
                  </a:lnTo>
                  <a:lnTo>
                    <a:pt x="66675" y="0"/>
                  </a:lnTo>
                  <a:lnTo>
                    <a:pt x="66675" y="19907"/>
                  </a:lnTo>
                  <a:cubicBezTo>
                    <a:pt x="58017" y="21374"/>
                    <a:pt x="50016" y="24765"/>
                    <a:pt x="43139" y="29670"/>
                  </a:cubicBezTo>
                  <a:lnTo>
                    <a:pt x="35309" y="21841"/>
                  </a:lnTo>
                  <a:lnTo>
                    <a:pt x="21841" y="35309"/>
                  </a:lnTo>
                  <a:lnTo>
                    <a:pt x="29670" y="43139"/>
                  </a:lnTo>
                  <a:cubicBezTo>
                    <a:pt x="24765" y="50016"/>
                    <a:pt x="21374" y="58017"/>
                    <a:pt x="19907" y="66675"/>
                  </a:cubicBezTo>
                  <a:lnTo>
                    <a:pt x="0" y="66675"/>
                  </a:lnTo>
                  <a:lnTo>
                    <a:pt x="0" y="85725"/>
                  </a:lnTo>
                  <a:lnTo>
                    <a:pt x="19907" y="85725"/>
                  </a:lnTo>
                  <a:cubicBezTo>
                    <a:pt x="21374" y="94383"/>
                    <a:pt x="24765" y="102384"/>
                    <a:pt x="29670" y="109261"/>
                  </a:cubicBezTo>
                  <a:lnTo>
                    <a:pt x="21841" y="117091"/>
                  </a:lnTo>
                  <a:lnTo>
                    <a:pt x="35309" y="130559"/>
                  </a:lnTo>
                  <a:lnTo>
                    <a:pt x="43139" y="122730"/>
                  </a:lnTo>
                  <a:cubicBezTo>
                    <a:pt x="50016" y="127635"/>
                    <a:pt x="58017" y="131026"/>
                    <a:pt x="66675" y="132493"/>
                  </a:cubicBezTo>
                  <a:lnTo>
                    <a:pt x="66675" y="152400"/>
                  </a:lnTo>
                  <a:lnTo>
                    <a:pt x="85725" y="152400"/>
                  </a:lnTo>
                  <a:lnTo>
                    <a:pt x="85725" y="132493"/>
                  </a:lnTo>
                  <a:cubicBezTo>
                    <a:pt x="94383" y="131026"/>
                    <a:pt x="102384" y="127635"/>
                    <a:pt x="109261" y="122730"/>
                  </a:cubicBezTo>
                  <a:lnTo>
                    <a:pt x="117091" y="130559"/>
                  </a:lnTo>
                  <a:lnTo>
                    <a:pt x="130559" y="117091"/>
                  </a:lnTo>
                  <a:lnTo>
                    <a:pt x="122730" y="109261"/>
                  </a:lnTo>
                  <a:cubicBezTo>
                    <a:pt x="127635" y="102384"/>
                    <a:pt x="131026" y="94383"/>
                    <a:pt x="132493" y="85725"/>
                  </a:cubicBezTo>
                  <a:lnTo>
                    <a:pt x="152400" y="85725"/>
                  </a:lnTo>
                  <a:lnTo>
                    <a:pt x="152400" y="66675"/>
                  </a:lnTo>
                  <a:lnTo>
                    <a:pt x="132493" y="66675"/>
                  </a:lnTo>
                  <a:close/>
                  <a:moveTo>
                    <a:pt x="114300" y="76200"/>
                  </a:moveTo>
                  <a:cubicBezTo>
                    <a:pt x="114300" y="97212"/>
                    <a:pt x="97212" y="114300"/>
                    <a:pt x="76200" y="114300"/>
                  </a:cubicBezTo>
                  <a:cubicBezTo>
                    <a:pt x="55188" y="114300"/>
                    <a:pt x="38100" y="97212"/>
                    <a:pt x="38100" y="76200"/>
                  </a:cubicBezTo>
                  <a:cubicBezTo>
                    <a:pt x="38100" y="55188"/>
                    <a:pt x="55188" y="38100"/>
                    <a:pt x="76200" y="38100"/>
                  </a:cubicBezTo>
                  <a:cubicBezTo>
                    <a:pt x="97212" y="38100"/>
                    <a:pt x="114300" y="55188"/>
                    <a:pt x="1143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6" name="Freeform: Shape 3545">
              <a:extLst>
                <a:ext uri="{FF2B5EF4-FFF2-40B4-BE49-F238E27FC236}">
                  <a16:creationId xmlns:a16="http://schemas.microsoft.com/office/drawing/2014/main" id="{546BD6E7-690F-41B0-92C5-08EEDFFF8158}"/>
                </a:ext>
              </a:extLst>
            </p:cNvPr>
            <p:cNvSpPr/>
            <p:nvPr/>
          </p:nvSpPr>
          <p:spPr>
            <a:xfrm>
              <a:off x="5145087" y="29686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7" name="Freeform: Shape 3546">
              <a:extLst>
                <a:ext uri="{FF2B5EF4-FFF2-40B4-BE49-F238E27FC236}">
                  <a16:creationId xmlns:a16="http://schemas.microsoft.com/office/drawing/2014/main" id="{111492B2-6381-4747-9640-E9BA7AB427E7}"/>
                </a:ext>
              </a:extLst>
            </p:cNvPr>
            <p:cNvSpPr/>
            <p:nvPr/>
          </p:nvSpPr>
          <p:spPr>
            <a:xfrm>
              <a:off x="507841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8" name="Freeform: Shape 3547">
              <a:extLst>
                <a:ext uri="{FF2B5EF4-FFF2-40B4-BE49-F238E27FC236}">
                  <a16:creationId xmlns:a16="http://schemas.microsoft.com/office/drawing/2014/main" id="{5C0380F5-3691-415B-AE1B-10718F3D4907}"/>
                </a:ext>
              </a:extLst>
            </p:cNvPr>
            <p:cNvSpPr/>
            <p:nvPr/>
          </p:nvSpPr>
          <p:spPr>
            <a:xfrm>
              <a:off x="5287962" y="29210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49" name="Freeform: Shape 3548">
              <a:extLst>
                <a:ext uri="{FF2B5EF4-FFF2-40B4-BE49-F238E27FC236}">
                  <a16:creationId xmlns:a16="http://schemas.microsoft.com/office/drawing/2014/main" id="{72E4B2EE-017C-45D5-A0BB-71408DF59470}"/>
                </a:ext>
              </a:extLst>
            </p:cNvPr>
            <p:cNvSpPr/>
            <p:nvPr/>
          </p:nvSpPr>
          <p:spPr>
            <a:xfrm>
              <a:off x="5145087" y="30829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50" name="Graphic 1505">
            <a:extLst>
              <a:ext uri="{FF2B5EF4-FFF2-40B4-BE49-F238E27FC236}">
                <a16:creationId xmlns:a16="http://schemas.microsoft.com/office/drawing/2014/main" id="{7E901BE1-E869-49D1-A84B-E35B239E26D3}"/>
              </a:ext>
            </a:extLst>
          </p:cNvPr>
          <p:cNvGrpSpPr/>
          <p:nvPr/>
        </p:nvGrpSpPr>
        <p:grpSpPr>
          <a:xfrm>
            <a:off x="7023744" y="4275039"/>
            <a:ext cx="720000" cy="720000"/>
            <a:chOff x="4735512" y="2530475"/>
            <a:chExt cx="609600" cy="609600"/>
          </a:xfrm>
        </p:grpSpPr>
        <p:sp>
          <p:nvSpPr>
            <p:cNvPr id="3551" name="Freeform: Shape 3550">
              <a:extLst>
                <a:ext uri="{FF2B5EF4-FFF2-40B4-BE49-F238E27FC236}">
                  <a16:creationId xmlns:a16="http://schemas.microsoft.com/office/drawing/2014/main" id="{E0B2C305-8F8A-4B34-959F-9D3E7C04E9AB}"/>
                </a:ext>
              </a:extLst>
            </p:cNvPr>
            <p:cNvSpPr/>
            <p:nvPr/>
          </p:nvSpPr>
          <p:spPr>
            <a:xfrm>
              <a:off x="4992687" y="2872051"/>
              <a:ext cx="95250" cy="123825"/>
            </a:xfrm>
            <a:custGeom>
              <a:avLst/>
              <a:gdLst>
                <a:gd name="connsiteX0" fmla="*/ 47625 w 95250"/>
                <a:gd name="connsiteY0" fmla="*/ 10849 h 123825"/>
                <a:gd name="connsiteX1" fmla="*/ 1419 w 95250"/>
                <a:gd name="connsiteY1" fmla="*/ 0 h 123825"/>
                <a:gd name="connsiteX2" fmla="*/ 0 w 95250"/>
                <a:gd name="connsiteY2" fmla="*/ 0 h 123825"/>
                <a:gd name="connsiteX3" fmla="*/ 0 w 95250"/>
                <a:gd name="connsiteY3" fmla="*/ 78200 h 123825"/>
                <a:gd name="connsiteX4" fmla="*/ 47625 w 95250"/>
                <a:gd name="connsiteY4" fmla="*/ 125825 h 123825"/>
                <a:gd name="connsiteX5" fmla="*/ 95250 w 95250"/>
                <a:gd name="connsiteY5" fmla="*/ 78200 h 123825"/>
                <a:gd name="connsiteX6" fmla="*/ 95250 w 95250"/>
                <a:gd name="connsiteY6" fmla="*/ 0 h 123825"/>
                <a:gd name="connsiteX7" fmla="*/ 93831 w 95250"/>
                <a:gd name="connsiteY7" fmla="*/ 0 h 123825"/>
                <a:gd name="connsiteX8" fmla="*/ 47625 w 95250"/>
                <a:gd name="connsiteY8" fmla="*/ 1084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123825">
                  <a:moveTo>
                    <a:pt x="47625" y="10849"/>
                  </a:moveTo>
                  <a:cubicBezTo>
                    <a:pt x="31013" y="10849"/>
                    <a:pt x="15373" y="6877"/>
                    <a:pt x="1419" y="0"/>
                  </a:cubicBezTo>
                  <a:lnTo>
                    <a:pt x="0" y="0"/>
                  </a:lnTo>
                  <a:lnTo>
                    <a:pt x="0" y="78200"/>
                  </a:lnTo>
                  <a:cubicBezTo>
                    <a:pt x="0" y="104499"/>
                    <a:pt x="21326" y="125825"/>
                    <a:pt x="47625" y="125825"/>
                  </a:cubicBezTo>
                  <a:cubicBezTo>
                    <a:pt x="73924" y="125825"/>
                    <a:pt x="95250" y="104499"/>
                    <a:pt x="95250" y="78200"/>
                  </a:cubicBezTo>
                  <a:lnTo>
                    <a:pt x="95250" y="0"/>
                  </a:lnTo>
                  <a:lnTo>
                    <a:pt x="93831" y="0"/>
                  </a:lnTo>
                  <a:cubicBezTo>
                    <a:pt x="79877" y="6877"/>
                    <a:pt x="64237" y="10849"/>
                    <a:pt x="47625" y="10849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2" name="Freeform: Shape 3551">
              <a:extLst>
                <a:ext uri="{FF2B5EF4-FFF2-40B4-BE49-F238E27FC236}">
                  <a16:creationId xmlns:a16="http://schemas.microsoft.com/office/drawing/2014/main" id="{3EA41381-D291-42F8-B2CB-4C752D3E36F3}"/>
                </a:ext>
              </a:extLst>
            </p:cNvPr>
            <p:cNvSpPr/>
            <p:nvPr/>
          </p:nvSpPr>
          <p:spPr>
            <a:xfrm>
              <a:off x="4935537" y="2635936"/>
              <a:ext cx="209550" cy="238125"/>
            </a:xfrm>
            <a:custGeom>
              <a:avLst/>
              <a:gdLst>
                <a:gd name="connsiteX0" fmla="*/ 180975 w 209550"/>
                <a:gd name="connsiteY0" fmla="*/ 55740 h 238125"/>
                <a:gd name="connsiteX1" fmla="*/ 161925 w 209550"/>
                <a:gd name="connsiteY1" fmla="*/ 46939 h 238125"/>
                <a:gd name="connsiteX2" fmla="*/ 38100 w 209550"/>
                <a:gd name="connsiteY2" fmla="*/ 0 h 238125"/>
                <a:gd name="connsiteX3" fmla="*/ 0 w 209550"/>
                <a:gd name="connsiteY3" fmla="*/ 95250 h 238125"/>
                <a:gd name="connsiteX4" fmla="*/ 0 w 209550"/>
                <a:gd name="connsiteY4" fmla="*/ 142189 h 238125"/>
                <a:gd name="connsiteX5" fmla="*/ 104775 w 209550"/>
                <a:gd name="connsiteY5" fmla="*/ 246964 h 238125"/>
                <a:gd name="connsiteX6" fmla="*/ 209550 w 209550"/>
                <a:gd name="connsiteY6" fmla="*/ 142189 h 238125"/>
                <a:gd name="connsiteX7" fmla="*/ 209550 w 209550"/>
                <a:gd name="connsiteY7" fmla="*/ 64418 h 238125"/>
                <a:gd name="connsiteX8" fmla="*/ 180975 w 209550"/>
                <a:gd name="connsiteY8" fmla="*/ 5574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38125">
                  <a:moveTo>
                    <a:pt x="180975" y="55740"/>
                  </a:moveTo>
                  <a:lnTo>
                    <a:pt x="161925" y="46939"/>
                  </a:lnTo>
                  <a:cubicBezTo>
                    <a:pt x="114138" y="28689"/>
                    <a:pt x="38100" y="0"/>
                    <a:pt x="38100" y="0"/>
                  </a:cubicBezTo>
                  <a:lnTo>
                    <a:pt x="0" y="95250"/>
                  </a:lnTo>
                  <a:lnTo>
                    <a:pt x="0" y="142189"/>
                  </a:lnTo>
                  <a:cubicBezTo>
                    <a:pt x="0" y="200054"/>
                    <a:pt x="46911" y="246964"/>
                    <a:pt x="104775" y="246964"/>
                  </a:cubicBezTo>
                  <a:cubicBezTo>
                    <a:pt x="162639" y="246964"/>
                    <a:pt x="209550" y="200054"/>
                    <a:pt x="209550" y="142189"/>
                  </a:cubicBezTo>
                  <a:lnTo>
                    <a:pt x="209550" y="64418"/>
                  </a:lnTo>
                  <a:cubicBezTo>
                    <a:pt x="201292" y="62265"/>
                    <a:pt x="191595" y="59293"/>
                    <a:pt x="180975" y="55740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3" name="Freeform: Shape 3552">
              <a:extLst>
                <a:ext uri="{FF2B5EF4-FFF2-40B4-BE49-F238E27FC236}">
                  <a16:creationId xmlns:a16="http://schemas.microsoft.com/office/drawing/2014/main" id="{CA79FAEB-3C69-4C47-B2E3-96EB6B4A54B3}"/>
                </a:ext>
              </a:extLst>
            </p:cNvPr>
            <p:cNvSpPr/>
            <p:nvPr/>
          </p:nvSpPr>
          <p:spPr>
            <a:xfrm>
              <a:off x="4897437" y="2740711"/>
              <a:ext cx="38100" cy="47625"/>
            </a:xfrm>
            <a:custGeom>
              <a:avLst/>
              <a:gdLst>
                <a:gd name="connsiteX0" fmla="*/ 38100 w 38100"/>
                <a:gd name="connsiteY0" fmla="*/ 47625 h 47625"/>
                <a:gd name="connsiteX1" fmla="*/ 23813 w 38100"/>
                <a:gd name="connsiteY1" fmla="*/ 47625 h 47625"/>
                <a:gd name="connsiteX2" fmla="*/ 0 w 38100"/>
                <a:gd name="connsiteY2" fmla="*/ 23813 h 47625"/>
                <a:gd name="connsiteX3" fmla="*/ 0 w 38100"/>
                <a:gd name="connsiteY3" fmla="*/ 23813 h 47625"/>
                <a:gd name="connsiteX4" fmla="*/ 23813 w 38100"/>
                <a:gd name="connsiteY4" fmla="*/ 0 h 47625"/>
                <a:gd name="connsiteX5" fmla="*/ 38100 w 38100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38100" y="47625"/>
                  </a:moveTo>
                  <a:lnTo>
                    <a:pt x="23813" y="47625"/>
                  </a:lnTo>
                  <a:cubicBezTo>
                    <a:pt x="10658" y="47625"/>
                    <a:pt x="0" y="36967"/>
                    <a:pt x="0" y="23813"/>
                  </a:cubicBezTo>
                  <a:lnTo>
                    <a:pt x="0" y="23813"/>
                  </a:lnTo>
                  <a:cubicBezTo>
                    <a:pt x="0" y="10658"/>
                    <a:pt x="10658" y="0"/>
                    <a:pt x="23813" y="0"/>
                  </a:cubicBezTo>
                  <a:lnTo>
                    <a:pt x="38100" y="0"/>
                  </a:lnTo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4" name="Freeform: Shape 3553">
              <a:extLst>
                <a:ext uri="{FF2B5EF4-FFF2-40B4-BE49-F238E27FC236}">
                  <a16:creationId xmlns:a16="http://schemas.microsoft.com/office/drawing/2014/main" id="{F1DCDAC4-68AB-4C36-A97C-178D228DE2DE}"/>
                </a:ext>
              </a:extLst>
            </p:cNvPr>
            <p:cNvSpPr/>
            <p:nvPr/>
          </p:nvSpPr>
          <p:spPr>
            <a:xfrm>
              <a:off x="5145087" y="2740711"/>
              <a:ext cx="38100" cy="47625"/>
            </a:xfrm>
            <a:custGeom>
              <a:avLst/>
              <a:gdLst>
                <a:gd name="connsiteX0" fmla="*/ 0 w 38100"/>
                <a:gd name="connsiteY0" fmla="*/ 47625 h 47625"/>
                <a:gd name="connsiteX1" fmla="*/ 14288 w 38100"/>
                <a:gd name="connsiteY1" fmla="*/ 47625 h 47625"/>
                <a:gd name="connsiteX2" fmla="*/ 38100 w 38100"/>
                <a:gd name="connsiteY2" fmla="*/ 23813 h 47625"/>
                <a:gd name="connsiteX3" fmla="*/ 38100 w 38100"/>
                <a:gd name="connsiteY3" fmla="*/ 23813 h 47625"/>
                <a:gd name="connsiteX4" fmla="*/ 14288 w 38100"/>
                <a:gd name="connsiteY4" fmla="*/ 0 h 47625"/>
                <a:gd name="connsiteX5" fmla="*/ 0 w 38100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0" y="47625"/>
                  </a:moveTo>
                  <a:lnTo>
                    <a:pt x="14288" y="47625"/>
                  </a:lnTo>
                  <a:cubicBezTo>
                    <a:pt x="27442" y="47625"/>
                    <a:pt x="38100" y="36967"/>
                    <a:pt x="38100" y="23813"/>
                  </a:cubicBezTo>
                  <a:lnTo>
                    <a:pt x="38100" y="23813"/>
                  </a:lnTo>
                  <a:cubicBezTo>
                    <a:pt x="38100" y="10658"/>
                    <a:pt x="27442" y="0"/>
                    <a:pt x="14288" y="0"/>
                  </a:cubicBezTo>
                  <a:lnTo>
                    <a:pt x="0" y="0"/>
                  </a:lnTo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5" name="Freeform: Shape 3554">
              <a:extLst>
                <a:ext uri="{FF2B5EF4-FFF2-40B4-BE49-F238E27FC236}">
                  <a16:creationId xmlns:a16="http://schemas.microsoft.com/office/drawing/2014/main" id="{852A63D1-EE25-4DFE-873A-239024DF3A94}"/>
                </a:ext>
              </a:extLst>
            </p:cNvPr>
            <p:cNvSpPr/>
            <p:nvPr/>
          </p:nvSpPr>
          <p:spPr>
            <a:xfrm>
              <a:off x="4849812" y="2940736"/>
              <a:ext cx="381000" cy="161925"/>
            </a:xfrm>
            <a:custGeom>
              <a:avLst/>
              <a:gdLst>
                <a:gd name="connsiteX0" fmla="*/ 323850 w 381000"/>
                <a:gd name="connsiteY0" fmla="*/ 0 h 161925"/>
                <a:gd name="connsiteX1" fmla="*/ 238125 w 381000"/>
                <a:gd name="connsiteY1" fmla="*/ 0 h 161925"/>
                <a:gd name="connsiteX2" fmla="*/ 238125 w 381000"/>
                <a:gd name="connsiteY2" fmla="*/ 9525 h 161925"/>
                <a:gd name="connsiteX3" fmla="*/ 190500 w 381000"/>
                <a:gd name="connsiteY3" fmla="*/ 57150 h 161925"/>
                <a:gd name="connsiteX4" fmla="*/ 142875 w 381000"/>
                <a:gd name="connsiteY4" fmla="*/ 9525 h 161925"/>
                <a:gd name="connsiteX5" fmla="*/ 142875 w 381000"/>
                <a:gd name="connsiteY5" fmla="*/ 0 h 161925"/>
                <a:gd name="connsiteX6" fmla="*/ 57150 w 381000"/>
                <a:gd name="connsiteY6" fmla="*/ 0 h 161925"/>
                <a:gd name="connsiteX7" fmla="*/ 0 w 381000"/>
                <a:gd name="connsiteY7" fmla="*/ 57150 h 161925"/>
                <a:gd name="connsiteX8" fmla="*/ 0 w 381000"/>
                <a:gd name="connsiteY8" fmla="*/ 170764 h 161925"/>
                <a:gd name="connsiteX9" fmla="*/ 381000 w 381000"/>
                <a:gd name="connsiteY9" fmla="*/ 170764 h 161925"/>
                <a:gd name="connsiteX10" fmla="*/ 381000 w 381000"/>
                <a:gd name="connsiteY10" fmla="*/ 57150 h 161925"/>
                <a:gd name="connsiteX11" fmla="*/ 323850 w 381000"/>
                <a:gd name="connsiteY11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161925">
                  <a:moveTo>
                    <a:pt x="323850" y="0"/>
                  </a:moveTo>
                  <a:lnTo>
                    <a:pt x="238125" y="0"/>
                  </a:lnTo>
                  <a:lnTo>
                    <a:pt x="238125" y="9525"/>
                  </a:lnTo>
                  <a:cubicBezTo>
                    <a:pt x="238125" y="35824"/>
                    <a:pt x="216799" y="57150"/>
                    <a:pt x="190500" y="57150"/>
                  </a:cubicBezTo>
                  <a:cubicBezTo>
                    <a:pt x="164201" y="57150"/>
                    <a:pt x="142875" y="35824"/>
                    <a:pt x="142875" y="9525"/>
                  </a:cubicBezTo>
                  <a:lnTo>
                    <a:pt x="142875" y="0"/>
                  </a:lnTo>
                  <a:lnTo>
                    <a:pt x="57150" y="0"/>
                  </a:lnTo>
                  <a:cubicBezTo>
                    <a:pt x="25584" y="0"/>
                    <a:pt x="0" y="25584"/>
                    <a:pt x="0" y="57150"/>
                  </a:cubicBezTo>
                  <a:lnTo>
                    <a:pt x="0" y="170764"/>
                  </a:lnTo>
                  <a:lnTo>
                    <a:pt x="381000" y="170764"/>
                  </a:lnTo>
                  <a:lnTo>
                    <a:pt x="381000" y="57150"/>
                  </a:lnTo>
                  <a:cubicBezTo>
                    <a:pt x="381000" y="25584"/>
                    <a:pt x="355416" y="0"/>
                    <a:pt x="323850" y="0"/>
                  </a:cubicBezTo>
                  <a:close/>
                </a:path>
              </a:pathLst>
            </a:custGeom>
            <a:solidFill>
              <a:srgbClr val="69A43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6" name="Freeform: Shape 3555">
              <a:extLst>
                <a:ext uri="{FF2B5EF4-FFF2-40B4-BE49-F238E27FC236}">
                  <a16:creationId xmlns:a16="http://schemas.microsoft.com/office/drawing/2014/main" id="{030E9A34-F695-4BE0-87BF-90DB6EA42BAC}"/>
                </a:ext>
              </a:extLst>
            </p:cNvPr>
            <p:cNvSpPr/>
            <p:nvPr/>
          </p:nvSpPr>
          <p:spPr>
            <a:xfrm>
              <a:off x="4916487" y="2559048"/>
              <a:ext cx="247650" cy="171450"/>
            </a:xfrm>
            <a:custGeom>
              <a:avLst/>
              <a:gdLst>
                <a:gd name="connsiteX0" fmla="*/ 180975 w 247650"/>
                <a:gd name="connsiteY0" fmla="*/ 123827 h 171450"/>
                <a:gd name="connsiteX1" fmla="*/ 200025 w 247650"/>
                <a:gd name="connsiteY1" fmla="*/ 132628 h 171450"/>
                <a:gd name="connsiteX2" fmla="*/ 238125 w 247650"/>
                <a:gd name="connsiteY2" fmla="*/ 143563 h 171450"/>
                <a:gd name="connsiteX3" fmla="*/ 247650 w 247650"/>
                <a:gd name="connsiteY3" fmla="*/ 143563 h 171450"/>
                <a:gd name="connsiteX4" fmla="*/ 247650 w 247650"/>
                <a:gd name="connsiteY4" fmla="*/ 123827 h 171450"/>
                <a:gd name="connsiteX5" fmla="*/ 168278 w 247650"/>
                <a:gd name="connsiteY5" fmla="*/ 8251 h 171450"/>
                <a:gd name="connsiteX6" fmla="*/ 79381 w 247650"/>
                <a:gd name="connsiteY6" fmla="*/ 8251 h 171450"/>
                <a:gd name="connsiteX7" fmla="*/ 0 w 247650"/>
                <a:gd name="connsiteY7" fmla="*/ 123827 h 171450"/>
                <a:gd name="connsiteX8" fmla="*/ 9525 w 247650"/>
                <a:gd name="connsiteY8" fmla="*/ 172138 h 171450"/>
                <a:gd name="connsiteX9" fmla="*/ 19050 w 247650"/>
                <a:gd name="connsiteY9" fmla="*/ 172138 h 171450"/>
                <a:gd name="connsiteX10" fmla="*/ 57150 w 247650"/>
                <a:gd name="connsiteY10" fmla="*/ 76888 h 171450"/>
                <a:gd name="connsiteX11" fmla="*/ 180975 w 247650"/>
                <a:gd name="connsiteY11" fmla="*/ 123827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171450">
                  <a:moveTo>
                    <a:pt x="180975" y="123827"/>
                  </a:moveTo>
                  <a:lnTo>
                    <a:pt x="200025" y="132628"/>
                  </a:lnTo>
                  <a:cubicBezTo>
                    <a:pt x="215046" y="137658"/>
                    <a:pt x="228390" y="141611"/>
                    <a:pt x="238125" y="143563"/>
                  </a:cubicBezTo>
                  <a:lnTo>
                    <a:pt x="247650" y="143563"/>
                  </a:lnTo>
                  <a:lnTo>
                    <a:pt x="247650" y="123827"/>
                  </a:lnTo>
                  <a:cubicBezTo>
                    <a:pt x="247650" y="72592"/>
                    <a:pt x="216094" y="26644"/>
                    <a:pt x="168278" y="8251"/>
                  </a:cubicBezTo>
                  <a:cubicBezTo>
                    <a:pt x="139665" y="-2750"/>
                    <a:pt x="107985" y="-2750"/>
                    <a:pt x="79381" y="8251"/>
                  </a:cubicBezTo>
                  <a:cubicBezTo>
                    <a:pt x="31556" y="26644"/>
                    <a:pt x="0" y="72592"/>
                    <a:pt x="0" y="123827"/>
                  </a:cubicBezTo>
                  <a:lnTo>
                    <a:pt x="9525" y="172138"/>
                  </a:lnTo>
                  <a:lnTo>
                    <a:pt x="19050" y="172138"/>
                  </a:lnTo>
                  <a:lnTo>
                    <a:pt x="57150" y="76888"/>
                  </a:lnTo>
                  <a:cubicBezTo>
                    <a:pt x="57150" y="76888"/>
                    <a:pt x="133188" y="105577"/>
                    <a:pt x="180975" y="123827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7" name="Freeform: Shape 3556">
              <a:extLst>
                <a:ext uri="{FF2B5EF4-FFF2-40B4-BE49-F238E27FC236}">
                  <a16:creationId xmlns:a16="http://schemas.microsoft.com/office/drawing/2014/main" id="{122B3538-B67D-4897-A4F2-FAA6856B004D}"/>
                </a:ext>
              </a:extLst>
            </p:cNvPr>
            <p:cNvSpPr/>
            <p:nvPr/>
          </p:nvSpPr>
          <p:spPr>
            <a:xfrm>
              <a:off x="4849812" y="2940736"/>
              <a:ext cx="142875" cy="85725"/>
            </a:xfrm>
            <a:custGeom>
              <a:avLst/>
              <a:gdLst>
                <a:gd name="connsiteX0" fmla="*/ 57150 w 142875"/>
                <a:gd name="connsiteY0" fmla="*/ 0 h 85725"/>
                <a:gd name="connsiteX1" fmla="*/ 0 w 142875"/>
                <a:gd name="connsiteY1" fmla="*/ 57150 h 85725"/>
                <a:gd name="connsiteX2" fmla="*/ 0 w 142875"/>
                <a:gd name="connsiteY2" fmla="*/ 85725 h 85725"/>
                <a:gd name="connsiteX3" fmla="*/ 57150 w 142875"/>
                <a:gd name="connsiteY3" fmla="*/ 28575 h 85725"/>
                <a:gd name="connsiteX4" fmla="*/ 142875 w 142875"/>
                <a:gd name="connsiteY4" fmla="*/ 28575 h 85725"/>
                <a:gd name="connsiteX5" fmla="*/ 142875 w 142875"/>
                <a:gd name="connsiteY5" fmla="*/ 0 h 85725"/>
                <a:gd name="connsiteX6" fmla="*/ 57150 w 142875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85725">
                  <a:moveTo>
                    <a:pt x="57150" y="0"/>
                  </a:moveTo>
                  <a:cubicBezTo>
                    <a:pt x="25584" y="0"/>
                    <a:pt x="0" y="25584"/>
                    <a:pt x="0" y="57150"/>
                  </a:cubicBezTo>
                  <a:lnTo>
                    <a:pt x="0" y="85725"/>
                  </a:lnTo>
                  <a:cubicBezTo>
                    <a:pt x="0" y="54159"/>
                    <a:pt x="25584" y="28575"/>
                    <a:pt x="57150" y="28575"/>
                  </a:cubicBezTo>
                  <a:lnTo>
                    <a:pt x="142875" y="28575"/>
                  </a:lnTo>
                  <a:lnTo>
                    <a:pt x="142875" y="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77BA4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8" name="Freeform: Shape 3557">
              <a:extLst>
                <a:ext uri="{FF2B5EF4-FFF2-40B4-BE49-F238E27FC236}">
                  <a16:creationId xmlns:a16="http://schemas.microsoft.com/office/drawing/2014/main" id="{0E508C07-E5A6-4209-A5EF-E1A3842A7947}"/>
                </a:ext>
              </a:extLst>
            </p:cNvPr>
            <p:cNvSpPr/>
            <p:nvPr/>
          </p:nvSpPr>
          <p:spPr>
            <a:xfrm>
              <a:off x="5087937" y="2940736"/>
              <a:ext cx="142875" cy="85725"/>
            </a:xfrm>
            <a:custGeom>
              <a:avLst/>
              <a:gdLst>
                <a:gd name="connsiteX0" fmla="*/ 85725 w 142875"/>
                <a:gd name="connsiteY0" fmla="*/ 0 h 85725"/>
                <a:gd name="connsiteX1" fmla="*/ 0 w 142875"/>
                <a:gd name="connsiteY1" fmla="*/ 0 h 85725"/>
                <a:gd name="connsiteX2" fmla="*/ 0 w 142875"/>
                <a:gd name="connsiteY2" fmla="*/ 28575 h 85725"/>
                <a:gd name="connsiteX3" fmla="*/ 85725 w 142875"/>
                <a:gd name="connsiteY3" fmla="*/ 28575 h 85725"/>
                <a:gd name="connsiteX4" fmla="*/ 142875 w 142875"/>
                <a:gd name="connsiteY4" fmla="*/ 85725 h 85725"/>
                <a:gd name="connsiteX5" fmla="*/ 142875 w 142875"/>
                <a:gd name="connsiteY5" fmla="*/ 57150 h 85725"/>
                <a:gd name="connsiteX6" fmla="*/ 85725 w 142875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85725">
                  <a:moveTo>
                    <a:pt x="85725" y="0"/>
                  </a:moveTo>
                  <a:lnTo>
                    <a:pt x="0" y="0"/>
                  </a:lnTo>
                  <a:lnTo>
                    <a:pt x="0" y="28575"/>
                  </a:lnTo>
                  <a:lnTo>
                    <a:pt x="85725" y="28575"/>
                  </a:lnTo>
                  <a:cubicBezTo>
                    <a:pt x="117291" y="28575"/>
                    <a:pt x="142875" y="54159"/>
                    <a:pt x="142875" y="85725"/>
                  </a:cubicBezTo>
                  <a:lnTo>
                    <a:pt x="142875" y="57150"/>
                  </a:lnTo>
                  <a:cubicBezTo>
                    <a:pt x="142875" y="25584"/>
                    <a:pt x="117291" y="0"/>
                    <a:pt x="85725" y="0"/>
                  </a:cubicBezTo>
                  <a:close/>
                </a:path>
              </a:pathLst>
            </a:custGeom>
            <a:solidFill>
              <a:srgbClr val="77BA4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59" name="Freeform: Shape 3558">
              <a:extLst>
                <a:ext uri="{FF2B5EF4-FFF2-40B4-BE49-F238E27FC236}">
                  <a16:creationId xmlns:a16="http://schemas.microsoft.com/office/drawing/2014/main" id="{FB523229-831E-4883-8836-63E4FB91DA25}"/>
                </a:ext>
              </a:extLst>
            </p:cNvPr>
            <p:cNvSpPr/>
            <p:nvPr/>
          </p:nvSpPr>
          <p:spPr>
            <a:xfrm>
              <a:off x="5058438" y="2807386"/>
              <a:ext cx="123825" cy="28575"/>
            </a:xfrm>
            <a:custGeom>
              <a:avLst/>
              <a:gdLst>
                <a:gd name="connsiteX0" fmla="*/ 6658 w 123825"/>
                <a:gd name="connsiteY0" fmla="*/ 24136 h 28575"/>
                <a:gd name="connsiteX1" fmla="*/ 48549 w 123825"/>
                <a:gd name="connsiteY1" fmla="*/ 38100 h 28575"/>
                <a:gd name="connsiteX2" fmla="*/ 105699 w 123825"/>
                <a:gd name="connsiteY2" fmla="*/ 38100 h 28575"/>
                <a:gd name="connsiteX3" fmla="*/ 124749 w 123825"/>
                <a:gd name="connsiteY3" fmla="*/ 19050 h 28575"/>
                <a:gd name="connsiteX4" fmla="*/ 124749 w 123825"/>
                <a:gd name="connsiteY4" fmla="*/ 19050 h 28575"/>
                <a:gd name="connsiteX5" fmla="*/ 105699 w 123825"/>
                <a:gd name="connsiteY5" fmla="*/ 0 h 28575"/>
                <a:gd name="connsiteX6" fmla="*/ 48549 w 123825"/>
                <a:gd name="connsiteY6" fmla="*/ 0 h 28575"/>
                <a:gd name="connsiteX7" fmla="*/ 0 w 123825"/>
                <a:gd name="connsiteY7" fmla="*/ 16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825" h="28575">
                  <a:moveTo>
                    <a:pt x="6658" y="24136"/>
                  </a:moveTo>
                  <a:lnTo>
                    <a:pt x="48549" y="38100"/>
                  </a:lnTo>
                  <a:lnTo>
                    <a:pt x="105699" y="38100"/>
                  </a:lnTo>
                  <a:cubicBezTo>
                    <a:pt x="116224" y="38100"/>
                    <a:pt x="124749" y="29575"/>
                    <a:pt x="124749" y="19050"/>
                  </a:cubicBezTo>
                  <a:lnTo>
                    <a:pt x="124749" y="19050"/>
                  </a:lnTo>
                  <a:cubicBezTo>
                    <a:pt x="124749" y="8525"/>
                    <a:pt x="116224" y="0"/>
                    <a:pt x="105699" y="0"/>
                  </a:cubicBezTo>
                  <a:lnTo>
                    <a:pt x="48549" y="0"/>
                  </a:lnTo>
                  <a:lnTo>
                    <a:pt x="0" y="16183"/>
                  </a:lnTo>
                </a:path>
              </a:pathLst>
            </a:custGeom>
            <a:solidFill>
              <a:srgbClr val="005FA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0" name="Freeform: Shape 3559">
              <a:extLst>
                <a:ext uri="{FF2B5EF4-FFF2-40B4-BE49-F238E27FC236}">
                  <a16:creationId xmlns:a16="http://schemas.microsoft.com/office/drawing/2014/main" id="{279A875F-4CE3-497C-9C19-63BA5A53DCF7}"/>
                </a:ext>
              </a:extLst>
            </p:cNvPr>
            <p:cNvSpPr/>
            <p:nvPr/>
          </p:nvSpPr>
          <p:spPr>
            <a:xfrm>
              <a:off x="5055438" y="2797861"/>
              <a:ext cx="133350" cy="47625"/>
            </a:xfrm>
            <a:custGeom>
              <a:avLst/>
              <a:gdLst>
                <a:gd name="connsiteX0" fmla="*/ 108699 w 133350"/>
                <a:gd name="connsiteY0" fmla="*/ 57150 h 47625"/>
                <a:gd name="connsiteX1" fmla="*/ 51549 w 133350"/>
                <a:gd name="connsiteY1" fmla="*/ 57150 h 47625"/>
                <a:gd name="connsiteX2" fmla="*/ 48539 w 133350"/>
                <a:gd name="connsiteY2" fmla="*/ 56664 h 47625"/>
                <a:gd name="connsiteX3" fmla="*/ 6658 w 133350"/>
                <a:gd name="connsiteY3" fmla="*/ 42701 h 47625"/>
                <a:gd name="connsiteX4" fmla="*/ 9725 w 133350"/>
                <a:gd name="connsiteY4" fmla="*/ 33509 h 47625"/>
                <a:gd name="connsiteX5" fmla="*/ 6029 w 133350"/>
                <a:gd name="connsiteY5" fmla="*/ 34738 h 47625"/>
                <a:gd name="connsiteX6" fmla="*/ 0 w 133350"/>
                <a:gd name="connsiteY6" fmla="*/ 16669 h 47625"/>
                <a:gd name="connsiteX7" fmla="*/ 48549 w 133350"/>
                <a:gd name="connsiteY7" fmla="*/ 486 h 47625"/>
                <a:gd name="connsiteX8" fmla="*/ 51559 w 133350"/>
                <a:gd name="connsiteY8" fmla="*/ 0 h 47625"/>
                <a:gd name="connsiteX9" fmla="*/ 108709 w 133350"/>
                <a:gd name="connsiteY9" fmla="*/ 0 h 47625"/>
                <a:gd name="connsiteX10" fmla="*/ 137284 w 133350"/>
                <a:gd name="connsiteY10" fmla="*/ 28575 h 47625"/>
                <a:gd name="connsiteX11" fmla="*/ 108699 w 133350"/>
                <a:gd name="connsiteY11" fmla="*/ 57150 h 47625"/>
                <a:gd name="connsiteX12" fmla="*/ 53092 w 133350"/>
                <a:gd name="connsiteY12" fmla="*/ 38100 h 47625"/>
                <a:gd name="connsiteX13" fmla="*/ 108699 w 133350"/>
                <a:gd name="connsiteY13" fmla="*/ 38100 h 47625"/>
                <a:gd name="connsiteX14" fmla="*/ 118224 w 133350"/>
                <a:gd name="connsiteY14" fmla="*/ 28575 h 47625"/>
                <a:gd name="connsiteX15" fmla="*/ 108699 w 133350"/>
                <a:gd name="connsiteY15" fmla="*/ 19050 h 47625"/>
                <a:gd name="connsiteX16" fmla="*/ 53092 w 133350"/>
                <a:gd name="connsiteY16" fmla="*/ 19050 h 47625"/>
                <a:gd name="connsiteX17" fmla="*/ 24517 w 133350"/>
                <a:gd name="connsiteY17" fmla="*/ 28575 h 47625"/>
                <a:gd name="connsiteX18" fmla="*/ 53092 w 133350"/>
                <a:gd name="connsiteY18" fmla="*/ 3810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3350" h="47625">
                  <a:moveTo>
                    <a:pt x="108699" y="57150"/>
                  </a:moveTo>
                  <a:lnTo>
                    <a:pt x="51549" y="57150"/>
                  </a:lnTo>
                  <a:cubicBezTo>
                    <a:pt x="50530" y="57150"/>
                    <a:pt x="49511" y="56988"/>
                    <a:pt x="48539" y="56664"/>
                  </a:cubicBezTo>
                  <a:lnTo>
                    <a:pt x="6658" y="42701"/>
                  </a:lnTo>
                  <a:lnTo>
                    <a:pt x="9725" y="33509"/>
                  </a:lnTo>
                  <a:lnTo>
                    <a:pt x="6029" y="34738"/>
                  </a:lnTo>
                  <a:lnTo>
                    <a:pt x="0" y="16669"/>
                  </a:lnTo>
                  <a:lnTo>
                    <a:pt x="48549" y="486"/>
                  </a:lnTo>
                  <a:cubicBezTo>
                    <a:pt x="49520" y="162"/>
                    <a:pt x="50540" y="0"/>
                    <a:pt x="51559" y="0"/>
                  </a:cubicBezTo>
                  <a:lnTo>
                    <a:pt x="108709" y="0"/>
                  </a:lnTo>
                  <a:cubicBezTo>
                    <a:pt x="124463" y="0"/>
                    <a:pt x="137284" y="12821"/>
                    <a:pt x="137284" y="28575"/>
                  </a:cubicBezTo>
                  <a:cubicBezTo>
                    <a:pt x="137284" y="44329"/>
                    <a:pt x="124454" y="57150"/>
                    <a:pt x="108699" y="57150"/>
                  </a:cubicBezTo>
                  <a:close/>
                  <a:moveTo>
                    <a:pt x="53092" y="38100"/>
                  </a:moveTo>
                  <a:lnTo>
                    <a:pt x="108699" y="38100"/>
                  </a:lnTo>
                  <a:cubicBezTo>
                    <a:pt x="113948" y="38100"/>
                    <a:pt x="118224" y="33823"/>
                    <a:pt x="118224" y="28575"/>
                  </a:cubicBezTo>
                  <a:cubicBezTo>
                    <a:pt x="118224" y="23327"/>
                    <a:pt x="113948" y="19050"/>
                    <a:pt x="108699" y="19050"/>
                  </a:cubicBezTo>
                  <a:lnTo>
                    <a:pt x="53092" y="19050"/>
                  </a:lnTo>
                  <a:lnTo>
                    <a:pt x="24517" y="28575"/>
                  </a:lnTo>
                  <a:lnTo>
                    <a:pt x="53092" y="38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1" name="Freeform: Shape 3560">
              <a:extLst>
                <a:ext uri="{FF2B5EF4-FFF2-40B4-BE49-F238E27FC236}">
                  <a16:creationId xmlns:a16="http://schemas.microsoft.com/office/drawing/2014/main" id="{C1D30E31-D504-42CC-B67D-69FB355FC293}"/>
                </a:ext>
              </a:extLst>
            </p:cNvPr>
            <p:cNvSpPr/>
            <p:nvPr/>
          </p:nvSpPr>
          <p:spPr>
            <a:xfrm>
              <a:off x="4992687" y="2872051"/>
              <a:ext cx="95250" cy="104775"/>
            </a:xfrm>
            <a:custGeom>
              <a:avLst/>
              <a:gdLst>
                <a:gd name="connsiteX0" fmla="*/ 47625 w 95250"/>
                <a:gd name="connsiteY0" fmla="*/ 10849 h 104775"/>
                <a:gd name="connsiteX1" fmla="*/ 1419 w 95250"/>
                <a:gd name="connsiteY1" fmla="*/ 0 h 104775"/>
                <a:gd name="connsiteX2" fmla="*/ 0 w 95250"/>
                <a:gd name="connsiteY2" fmla="*/ 0 h 104775"/>
                <a:gd name="connsiteX3" fmla="*/ 0 w 95250"/>
                <a:gd name="connsiteY3" fmla="*/ 20374 h 104775"/>
                <a:gd name="connsiteX4" fmla="*/ 85916 w 95250"/>
                <a:gd name="connsiteY4" fmla="*/ 106289 h 104775"/>
                <a:gd name="connsiteX5" fmla="*/ 95250 w 95250"/>
                <a:gd name="connsiteY5" fmla="*/ 78210 h 104775"/>
                <a:gd name="connsiteX6" fmla="*/ 95250 w 95250"/>
                <a:gd name="connsiteY6" fmla="*/ 10 h 104775"/>
                <a:gd name="connsiteX7" fmla="*/ 93831 w 95250"/>
                <a:gd name="connsiteY7" fmla="*/ 10 h 104775"/>
                <a:gd name="connsiteX8" fmla="*/ 47625 w 95250"/>
                <a:gd name="connsiteY8" fmla="*/ 1084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104775">
                  <a:moveTo>
                    <a:pt x="47625" y="10849"/>
                  </a:moveTo>
                  <a:cubicBezTo>
                    <a:pt x="31013" y="10849"/>
                    <a:pt x="15373" y="6877"/>
                    <a:pt x="1419" y="0"/>
                  </a:cubicBezTo>
                  <a:lnTo>
                    <a:pt x="0" y="0"/>
                  </a:lnTo>
                  <a:lnTo>
                    <a:pt x="0" y="20374"/>
                  </a:lnTo>
                  <a:lnTo>
                    <a:pt x="85916" y="106289"/>
                  </a:lnTo>
                  <a:cubicBezTo>
                    <a:pt x="91716" y="98403"/>
                    <a:pt x="95250" y="88754"/>
                    <a:pt x="95250" y="78210"/>
                  </a:cubicBezTo>
                  <a:lnTo>
                    <a:pt x="95250" y="10"/>
                  </a:lnTo>
                  <a:lnTo>
                    <a:pt x="93831" y="10"/>
                  </a:lnTo>
                  <a:cubicBezTo>
                    <a:pt x="79877" y="6877"/>
                    <a:pt x="64237" y="10849"/>
                    <a:pt x="47625" y="10849"/>
                  </a:cubicBezTo>
                  <a:close/>
                </a:path>
              </a:pathLst>
            </a:custGeom>
            <a:solidFill>
              <a:srgbClr val="E8D0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2" name="Freeform: Shape 3561">
              <a:extLst>
                <a:ext uri="{FF2B5EF4-FFF2-40B4-BE49-F238E27FC236}">
                  <a16:creationId xmlns:a16="http://schemas.microsoft.com/office/drawing/2014/main" id="{CABB0A88-C031-4130-B8E9-07857A8325FC}"/>
                </a:ext>
              </a:extLst>
            </p:cNvPr>
            <p:cNvSpPr/>
            <p:nvPr/>
          </p:nvSpPr>
          <p:spPr>
            <a:xfrm>
              <a:off x="4966493" y="2764523"/>
              <a:ext cx="47625" cy="19050"/>
            </a:xfrm>
            <a:custGeom>
              <a:avLst/>
              <a:gdLst>
                <a:gd name="connsiteX0" fmla="*/ 26194 w 47625"/>
                <a:gd name="connsiteY0" fmla="*/ 26194 h 19050"/>
                <a:gd name="connsiteX1" fmla="*/ 0 w 47625"/>
                <a:gd name="connsiteY1" fmla="*/ 0 h 19050"/>
                <a:gd name="connsiteX2" fmla="*/ 14288 w 47625"/>
                <a:gd name="connsiteY2" fmla="*/ 0 h 19050"/>
                <a:gd name="connsiteX3" fmla="*/ 26194 w 47625"/>
                <a:gd name="connsiteY3" fmla="*/ 11906 h 19050"/>
                <a:gd name="connsiteX4" fmla="*/ 38100 w 47625"/>
                <a:gd name="connsiteY4" fmla="*/ 0 h 19050"/>
                <a:gd name="connsiteX5" fmla="*/ 52388 w 47625"/>
                <a:gd name="connsiteY5" fmla="*/ 0 h 19050"/>
                <a:gd name="connsiteX6" fmla="*/ 26194 w 47625"/>
                <a:gd name="connsiteY6" fmla="*/ 2619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26194" y="26194"/>
                  </a:moveTo>
                  <a:cubicBezTo>
                    <a:pt x="11744" y="26194"/>
                    <a:pt x="0" y="14449"/>
                    <a:pt x="0" y="0"/>
                  </a:cubicBezTo>
                  <a:lnTo>
                    <a:pt x="14288" y="0"/>
                  </a:lnTo>
                  <a:cubicBezTo>
                    <a:pt x="14288" y="6563"/>
                    <a:pt x="19631" y="11906"/>
                    <a:pt x="26194" y="11906"/>
                  </a:cubicBezTo>
                  <a:cubicBezTo>
                    <a:pt x="32756" y="11906"/>
                    <a:pt x="38100" y="6563"/>
                    <a:pt x="38100" y="0"/>
                  </a:cubicBezTo>
                  <a:lnTo>
                    <a:pt x="52388" y="0"/>
                  </a:lnTo>
                  <a:cubicBezTo>
                    <a:pt x="52388" y="14440"/>
                    <a:pt x="40643" y="26194"/>
                    <a:pt x="26194" y="261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3" name="Freeform: Shape 3562">
              <a:extLst>
                <a:ext uri="{FF2B5EF4-FFF2-40B4-BE49-F238E27FC236}">
                  <a16:creationId xmlns:a16="http://schemas.microsoft.com/office/drawing/2014/main" id="{4645DA36-F93F-4FD5-8D3D-0D1A1BB26DBB}"/>
                </a:ext>
              </a:extLst>
            </p:cNvPr>
            <p:cNvSpPr/>
            <p:nvPr/>
          </p:nvSpPr>
          <p:spPr>
            <a:xfrm>
              <a:off x="5004593" y="2809767"/>
              <a:ext cx="66675" cy="28575"/>
            </a:xfrm>
            <a:custGeom>
              <a:avLst/>
              <a:gdLst>
                <a:gd name="connsiteX0" fmla="*/ 71438 w 66675"/>
                <a:gd name="connsiteY0" fmla="*/ 35719 h 28575"/>
                <a:gd name="connsiteX1" fmla="*/ 57150 w 66675"/>
                <a:gd name="connsiteY1" fmla="*/ 35719 h 28575"/>
                <a:gd name="connsiteX2" fmla="*/ 35719 w 66675"/>
                <a:gd name="connsiteY2" fmla="*/ 14288 h 28575"/>
                <a:gd name="connsiteX3" fmla="*/ 14288 w 66675"/>
                <a:gd name="connsiteY3" fmla="*/ 35719 h 28575"/>
                <a:gd name="connsiteX4" fmla="*/ 0 w 66675"/>
                <a:gd name="connsiteY4" fmla="*/ 35719 h 28575"/>
                <a:gd name="connsiteX5" fmla="*/ 35719 w 66675"/>
                <a:gd name="connsiteY5" fmla="*/ 0 h 28575"/>
                <a:gd name="connsiteX6" fmla="*/ 71438 w 66675"/>
                <a:gd name="connsiteY6" fmla="*/ 3571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28575">
                  <a:moveTo>
                    <a:pt x="71438" y="35719"/>
                  </a:moveTo>
                  <a:lnTo>
                    <a:pt x="57150" y="35719"/>
                  </a:lnTo>
                  <a:cubicBezTo>
                    <a:pt x="57150" y="23898"/>
                    <a:pt x="47539" y="14288"/>
                    <a:pt x="35719" y="14288"/>
                  </a:cubicBezTo>
                  <a:cubicBezTo>
                    <a:pt x="23898" y="14288"/>
                    <a:pt x="14288" y="23898"/>
                    <a:pt x="14288" y="35719"/>
                  </a:cubicBezTo>
                  <a:lnTo>
                    <a:pt x="0" y="35719"/>
                  </a:lnTo>
                  <a:cubicBezTo>
                    <a:pt x="0" y="16021"/>
                    <a:pt x="16021" y="0"/>
                    <a:pt x="35719" y="0"/>
                  </a:cubicBezTo>
                  <a:cubicBezTo>
                    <a:pt x="55416" y="0"/>
                    <a:pt x="71438" y="16021"/>
                    <a:pt x="71438" y="357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4" name="Freeform: Shape 3563">
              <a:extLst>
                <a:ext uri="{FF2B5EF4-FFF2-40B4-BE49-F238E27FC236}">
                  <a16:creationId xmlns:a16="http://schemas.microsoft.com/office/drawing/2014/main" id="{AD70CA68-C4A1-4AF5-AB2E-CEA83325A8FD}"/>
                </a:ext>
              </a:extLst>
            </p:cNvPr>
            <p:cNvSpPr/>
            <p:nvPr/>
          </p:nvSpPr>
          <p:spPr>
            <a:xfrm>
              <a:off x="5061743" y="2764523"/>
              <a:ext cx="47625" cy="19050"/>
            </a:xfrm>
            <a:custGeom>
              <a:avLst/>
              <a:gdLst>
                <a:gd name="connsiteX0" fmla="*/ 26194 w 47625"/>
                <a:gd name="connsiteY0" fmla="*/ 26194 h 19050"/>
                <a:gd name="connsiteX1" fmla="*/ 0 w 47625"/>
                <a:gd name="connsiteY1" fmla="*/ 0 h 19050"/>
                <a:gd name="connsiteX2" fmla="*/ 14288 w 47625"/>
                <a:gd name="connsiteY2" fmla="*/ 0 h 19050"/>
                <a:gd name="connsiteX3" fmla="*/ 26194 w 47625"/>
                <a:gd name="connsiteY3" fmla="*/ 11906 h 19050"/>
                <a:gd name="connsiteX4" fmla="*/ 38100 w 47625"/>
                <a:gd name="connsiteY4" fmla="*/ 0 h 19050"/>
                <a:gd name="connsiteX5" fmla="*/ 52388 w 47625"/>
                <a:gd name="connsiteY5" fmla="*/ 0 h 19050"/>
                <a:gd name="connsiteX6" fmla="*/ 26194 w 47625"/>
                <a:gd name="connsiteY6" fmla="*/ 2619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26194" y="26194"/>
                  </a:moveTo>
                  <a:cubicBezTo>
                    <a:pt x="11744" y="26194"/>
                    <a:pt x="0" y="14449"/>
                    <a:pt x="0" y="0"/>
                  </a:cubicBezTo>
                  <a:lnTo>
                    <a:pt x="14288" y="0"/>
                  </a:lnTo>
                  <a:cubicBezTo>
                    <a:pt x="14288" y="6563"/>
                    <a:pt x="19631" y="11906"/>
                    <a:pt x="26194" y="11906"/>
                  </a:cubicBezTo>
                  <a:cubicBezTo>
                    <a:pt x="32756" y="11906"/>
                    <a:pt x="38100" y="6563"/>
                    <a:pt x="38100" y="0"/>
                  </a:cubicBezTo>
                  <a:lnTo>
                    <a:pt x="52388" y="0"/>
                  </a:lnTo>
                  <a:cubicBezTo>
                    <a:pt x="52388" y="14440"/>
                    <a:pt x="40643" y="26194"/>
                    <a:pt x="26194" y="261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5" name="Freeform: Shape 3564">
              <a:extLst>
                <a:ext uri="{FF2B5EF4-FFF2-40B4-BE49-F238E27FC236}">
                  <a16:creationId xmlns:a16="http://schemas.microsoft.com/office/drawing/2014/main" id="{A1A26507-611C-4C19-A74A-170900F1AFBD}"/>
                </a:ext>
              </a:extLst>
            </p:cNvPr>
            <p:cNvSpPr/>
            <p:nvPr/>
          </p:nvSpPr>
          <p:spPr>
            <a:xfrm>
              <a:off x="4840287" y="2549506"/>
              <a:ext cx="400050" cy="571500"/>
            </a:xfrm>
            <a:custGeom>
              <a:avLst/>
              <a:gdLst>
                <a:gd name="connsiteX0" fmla="*/ 333375 w 400050"/>
                <a:gd name="connsiteY0" fmla="*/ 381705 h 571500"/>
                <a:gd name="connsiteX1" fmla="*/ 257175 w 400050"/>
                <a:gd name="connsiteY1" fmla="*/ 381705 h 571500"/>
                <a:gd name="connsiteX2" fmla="*/ 257175 w 400050"/>
                <a:gd name="connsiteY2" fmla="*/ 328184 h 571500"/>
                <a:gd name="connsiteX3" fmla="*/ 284959 w 400050"/>
                <a:gd name="connsiteY3" fmla="*/ 305505 h 571500"/>
                <a:gd name="connsiteX4" fmla="*/ 323850 w 400050"/>
                <a:gd name="connsiteY4" fmla="*/ 305505 h 571500"/>
                <a:gd name="connsiteX5" fmla="*/ 352425 w 400050"/>
                <a:gd name="connsiteY5" fmla="*/ 276930 h 571500"/>
                <a:gd name="connsiteX6" fmla="*/ 323850 w 400050"/>
                <a:gd name="connsiteY6" fmla="*/ 248355 h 571500"/>
                <a:gd name="connsiteX7" fmla="*/ 319088 w 400050"/>
                <a:gd name="connsiteY7" fmla="*/ 248355 h 571500"/>
                <a:gd name="connsiteX8" fmla="*/ 352425 w 400050"/>
                <a:gd name="connsiteY8" fmla="*/ 215017 h 571500"/>
                <a:gd name="connsiteX9" fmla="*/ 319088 w 400050"/>
                <a:gd name="connsiteY9" fmla="*/ 181680 h 571500"/>
                <a:gd name="connsiteX10" fmla="*/ 314325 w 400050"/>
                <a:gd name="connsiteY10" fmla="*/ 181680 h 571500"/>
                <a:gd name="connsiteX11" fmla="*/ 314325 w 400050"/>
                <a:gd name="connsiteY11" fmla="*/ 162630 h 571500"/>
                <a:gd name="connsiteX12" fmla="*/ 323850 w 400050"/>
                <a:gd name="connsiteY12" fmla="*/ 162630 h 571500"/>
                <a:gd name="connsiteX13" fmla="*/ 333375 w 400050"/>
                <a:gd name="connsiteY13" fmla="*/ 153105 h 571500"/>
                <a:gd name="connsiteX14" fmla="*/ 333375 w 400050"/>
                <a:gd name="connsiteY14" fmla="*/ 133369 h 571500"/>
                <a:gd name="connsiteX15" fmla="*/ 247898 w 400050"/>
                <a:gd name="connsiteY15" fmla="*/ 8915 h 571500"/>
                <a:gd name="connsiteX16" fmla="*/ 152152 w 400050"/>
                <a:gd name="connsiteY16" fmla="*/ 8915 h 571500"/>
                <a:gd name="connsiteX17" fmla="*/ 66675 w 400050"/>
                <a:gd name="connsiteY17" fmla="*/ 133369 h 571500"/>
                <a:gd name="connsiteX18" fmla="*/ 66856 w 400050"/>
                <a:gd name="connsiteY18" fmla="*/ 135207 h 571500"/>
                <a:gd name="connsiteX19" fmla="*/ 76114 w 400050"/>
                <a:gd name="connsiteY19" fmla="*/ 182166 h 571500"/>
                <a:gd name="connsiteX20" fmla="*/ 47625 w 400050"/>
                <a:gd name="connsiteY20" fmla="*/ 215017 h 571500"/>
                <a:gd name="connsiteX21" fmla="*/ 80963 w 400050"/>
                <a:gd name="connsiteY21" fmla="*/ 248355 h 571500"/>
                <a:gd name="connsiteX22" fmla="*/ 87392 w 400050"/>
                <a:gd name="connsiteY22" fmla="*/ 248355 h 571500"/>
                <a:gd name="connsiteX23" fmla="*/ 142875 w 400050"/>
                <a:gd name="connsiteY23" fmla="*/ 328546 h 571500"/>
                <a:gd name="connsiteX24" fmla="*/ 142875 w 400050"/>
                <a:gd name="connsiteY24" fmla="*/ 381705 h 571500"/>
                <a:gd name="connsiteX25" fmla="*/ 66675 w 400050"/>
                <a:gd name="connsiteY25" fmla="*/ 381705 h 571500"/>
                <a:gd name="connsiteX26" fmla="*/ 0 w 400050"/>
                <a:gd name="connsiteY26" fmla="*/ 448380 h 571500"/>
                <a:gd name="connsiteX27" fmla="*/ 0 w 400050"/>
                <a:gd name="connsiteY27" fmla="*/ 561994 h 571500"/>
                <a:gd name="connsiteX28" fmla="*/ 9525 w 400050"/>
                <a:gd name="connsiteY28" fmla="*/ 571519 h 571500"/>
                <a:gd name="connsiteX29" fmla="*/ 390525 w 400050"/>
                <a:gd name="connsiteY29" fmla="*/ 571519 h 571500"/>
                <a:gd name="connsiteX30" fmla="*/ 400050 w 400050"/>
                <a:gd name="connsiteY30" fmla="*/ 561994 h 571500"/>
                <a:gd name="connsiteX31" fmla="*/ 400050 w 400050"/>
                <a:gd name="connsiteY31" fmla="*/ 448380 h 571500"/>
                <a:gd name="connsiteX32" fmla="*/ 333375 w 400050"/>
                <a:gd name="connsiteY32" fmla="*/ 381705 h 571500"/>
                <a:gd name="connsiteX33" fmla="*/ 323850 w 400050"/>
                <a:gd name="connsiteY33" fmla="*/ 267405 h 571500"/>
                <a:gd name="connsiteX34" fmla="*/ 333375 w 400050"/>
                <a:gd name="connsiteY34" fmla="*/ 276930 h 571500"/>
                <a:gd name="connsiteX35" fmla="*/ 323850 w 400050"/>
                <a:gd name="connsiteY35" fmla="*/ 286455 h 571500"/>
                <a:gd name="connsiteX36" fmla="*/ 268243 w 400050"/>
                <a:gd name="connsiteY36" fmla="*/ 286455 h 571500"/>
                <a:gd name="connsiteX37" fmla="*/ 239668 w 400050"/>
                <a:gd name="connsiteY37" fmla="*/ 276930 h 571500"/>
                <a:gd name="connsiteX38" fmla="*/ 268243 w 400050"/>
                <a:gd name="connsiteY38" fmla="*/ 267405 h 571500"/>
                <a:gd name="connsiteX39" fmla="*/ 323850 w 400050"/>
                <a:gd name="connsiteY39" fmla="*/ 267405 h 571500"/>
                <a:gd name="connsiteX40" fmla="*/ 319088 w 400050"/>
                <a:gd name="connsiteY40" fmla="*/ 200730 h 571500"/>
                <a:gd name="connsiteX41" fmla="*/ 333375 w 400050"/>
                <a:gd name="connsiteY41" fmla="*/ 215017 h 571500"/>
                <a:gd name="connsiteX42" fmla="*/ 319088 w 400050"/>
                <a:gd name="connsiteY42" fmla="*/ 229305 h 571500"/>
                <a:gd name="connsiteX43" fmla="*/ 314325 w 400050"/>
                <a:gd name="connsiteY43" fmla="*/ 229305 h 571500"/>
                <a:gd name="connsiteX44" fmla="*/ 314325 w 400050"/>
                <a:gd name="connsiteY44" fmla="*/ 200730 h 571500"/>
                <a:gd name="connsiteX45" fmla="*/ 319088 w 400050"/>
                <a:gd name="connsiteY45" fmla="*/ 200730 h 571500"/>
                <a:gd name="connsiteX46" fmla="*/ 158991 w 400050"/>
                <a:gd name="connsiteY46" fmla="*/ 26689 h 571500"/>
                <a:gd name="connsiteX47" fmla="*/ 241059 w 400050"/>
                <a:gd name="connsiteY47" fmla="*/ 26689 h 571500"/>
                <a:gd name="connsiteX48" fmla="*/ 314325 w 400050"/>
                <a:gd name="connsiteY48" fmla="*/ 133369 h 571500"/>
                <a:gd name="connsiteX49" fmla="*/ 314325 w 400050"/>
                <a:gd name="connsiteY49" fmla="*/ 143370 h 571500"/>
                <a:gd name="connsiteX50" fmla="*/ 279740 w 400050"/>
                <a:gd name="connsiteY50" fmla="*/ 133293 h 571500"/>
                <a:gd name="connsiteX51" fmla="*/ 260575 w 400050"/>
                <a:gd name="connsiteY51" fmla="*/ 124463 h 571500"/>
                <a:gd name="connsiteX52" fmla="*/ 136712 w 400050"/>
                <a:gd name="connsiteY52" fmla="*/ 77505 h 571500"/>
                <a:gd name="connsiteX53" fmla="*/ 124501 w 400050"/>
                <a:gd name="connsiteY53" fmla="*/ 82877 h 571500"/>
                <a:gd name="connsiteX54" fmla="*/ 91983 w 400050"/>
                <a:gd name="connsiteY54" fmla="*/ 164182 h 571500"/>
                <a:gd name="connsiteX55" fmla="*/ 85725 w 400050"/>
                <a:gd name="connsiteY55" fmla="*/ 132455 h 571500"/>
                <a:gd name="connsiteX56" fmla="*/ 158991 w 400050"/>
                <a:gd name="connsiteY56" fmla="*/ 26689 h 571500"/>
                <a:gd name="connsiteX57" fmla="*/ 80963 w 400050"/>
                <a:gd name="connsiteY57" fmla="*/ 229305 h 571500"/>
                <a:gd name="connsiteX58" fmla="*/ 66675 w 400050"/>
                <a:gd name="connsiteY58" fmla="*/ 215017 h 571500"/>
                <a:gd name="connsiteX59" fmla="*/ 80963 w 400050"/>
                <a:gd name="connsiteY59" fmla="*/ 200730 h 571500"/>
                <a:gd name="connsiteX60" fmla="*/ 85725 w 400050"/>
                <a:gd name="connsiteY60" fmla="*/ 200730 h 571500"/>
                <a:gd name="connsiteX61" fmla="*/ 85725 w 400050"/>
                <a:gd name="connsiteY61" fmla="*/ 229305 h 571500"/>
                <a:gd name="connsiteX62" fmla="*/ 80963 w 400050"/>
                <a:gd name="connsiteY62" fmla="*/ 229305 h 571500"/>
                <a:gd name="connsiteX63" fmla="*/ 104775 w 400050"/>
                <a:gd name="connsiteY63" fmla="*/ 229305 h 571500"/>
                <a:gd name="connsiteX64" fmla="*/ 104775 w 400050"/>
                <a:gd name="connsiteY64" fmla="*/ 183518 h 571500"/>
                <a:gd name="connsiteX65" fmla="*/ 138722 w 400050"/>
                <a:gd name="connsiteY65" fmla="*/ 98631 h 571500"/>
                <a:gd name="connsiteX66" fmla="*/ 253175 w 400050"/>
                <a:gd name="connsiteY66" fmla="*/ 142008 h 571500"/>
                <a:gd name="connsiteX67" fmla="*/ 272225 w 400050"/>
                <a:gd name="connsiteY67" fmla="*/ 150809 h 571500"/>
                <a:gd name="connsiteX68" fmla="*/ 273196 w 400050"/>
                <a:gd name="connsiteY68" fmla="*/ 151200 h 571500"/>
                <a:gd name="connsiteX69" fmla="*/ 295275 w 400050"/>
                <a:gd name="connsiteY69" fmla="*/ 158125 h 571500"/>
                <a:gd name="connsiteX70" fmla="*/ 295275 w 400050"/>
                <a:gd name="connsiteY70" fmla="*/ 229305 h 571500"/>
                <a:gd name="connsiteX71" fmla="*/ 293056 w 400050"/>
                <a:gd name="connsiteY71" fmla="*/ 248355 h 571500"/>
                <a:gd name="connsiteX72" fmla="*/ 266700 w 400050"/>
                <a:gd name="connsiteY72" fmla="*/ 248355 h 571500"/>
                <a:gd name="connsiteX73" fmla="*/ 263690 w 400050"/>
                <a:gd name="connsiteY73" fmla="*/ 248841 h 571500"/>
                <a:gd name="connsiteX74" fmla="*/ 215141 w 400050"/>
                <a:gd name="connsiteY74" fmla="*/ 265024 h 571500"/>
                <a:gd name="connsiteX75" fmla="*/ 221171 w 400050"/>
                <a:gd name="connsiteY75" fmla="*/ 283093 h 571500"/>
                <a:gd name="connsiteX76" fmla="*/ 224866 w 400050"/>
                <a:gd name="connsiteY76" fmla="*/ 281864 h 571500"/>
                <a:gd name="connsiteX77" fmla="*/ 221799 w 400050"/>
                <a:gd name="connsiteY77" fmla="*/ 291055 h 571500"/>
                <a:gd name="connsiteX78" fmla="*/ 259490 w 400050"/>
                <a:gd name="connsiteY78" fmla="*/ 303619 h 571500"/>
                <a:gd name="connsiteX79" fmla="*/ 198234 w 400050"/>
                <a:gd name="connsiteY79" fmla="*/ 324536 h 571500"/>
                <a:gd name="connsiteX80" fmla="*/ 104775 w 400050"/>
                <a:gd name="connsiteY80" fmla="*/ 229305 h 571500"/>
                <a:gd name="connsiteX81" fmla="*/ 197891 w 400050"/>
                <a:gd name="connsiteY81" fmla="*/ 343586 h 571500"/>
                <a:gd name="connsiteX82" fmla="*/ 200025 w 400050"/>
                <a:gd name="connsiteY82" fmla="*/ 343605 h 571500"/>
                <a:gd name="connsiteX83" fmla="*/ 238125 w 400050"/>
                <a:gd name="connsiteY83" fmla="*/ 337052 h 571500"/>
                <a:gd name="connsiteX84" fmla="*/ 238125 w 400050"/>
                <a:gd name="connsiteY84" fmla="*/ 400755 h 571500"/>
                <a:gd name="connsiteX85" fmla="*/ 200025 w 400050"/>
                <a:gd name="connsiteY85" fmla="*/ 438855 h 571500"/>
                <a:gd name="connsiteX86" fmla="*/ 161925 w 400050"/>
                <a:gd name="connsiteY86" fmla="*/ 400755 h 571500"/>
                <a:gd name="connsiteX87" fmla="*/ 161925 w 400050"/>
                <a:gd name="connsiteY87" fmla="*/ 337147 h 571500"/>
                <a:gd name="connsiteX88" fmla="*/ 197891 w 400050"/>
                <a:gd name="connsiteY88" fmla="*/ 343586 h 571500"/>
                <a:gd name="connsiteX89" fmla="*/ 381000 w 400050"/>
                <a:gd name="connsiteY89" fmla="*/ 552469 h 571500"/>
                <a:gd name="connsiteX90" fmla="*/ 19050 w 400050"/>
                <a:gd name="connsiteY90" fmla="*/ 552469 h 571500"/>
                <a:gd name="connsiteX91" fmla="*/ 19050 w 400050"/>
                <a:gd name="connsiteY91" fmla="*/ 448380 h 571500"/>
                <a:gd name="connsiteX92" fmla="*/ 66675 w 400050"/>
                <a:gd name="connsiteY92" fmla="*/ 400755 h 571500"/>
                <a:gd name="connsiteX93" fmla="*/ 142875 w 400050"/>
                <a:gd name="connsiteY93" fmla="*/ 400755 h 571500"/>
                <a:gd name="connsiteX94" fmla="*/ 200025 w 400050"/>
                <a:gd name="connsiteY94" fmla="*/ 457905 h 571500"/>
                <a:gd name="connsiteX95" fmla="*/ 257175 w 400050"/>
                <a:gd name="connsiteY95" fmla="*/ 400755 h 571500"/>
                <a:gd name="connsiteX96" fmla="*/ 333375 w 400050"/>
                <a:gd name="connsiteY96" fmla="*/ 400755 h 571500"/>
                <a:gd name="connsiteX97" fmla="*/ 381000 w 400050"/>
                <a:gd name="connsiteY97" fmla="*/ 448380 h 571500"/>
                <a:gd name="connsiteX98" fmla="*/ 381000 w 400050"/>
                <a:gd name="connsiteY98" fmla="*/ 552469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00050" h="571500">
                  <a:moveTo>
                    <a:pt x="333375" y="381705"/>
                  </a:moveTo>
                  <a:lnTo>
                    <a:pt x="257175" y="381705"/>
                  </a:lnTo>
                  <a:lnTo>
                    <a:pt x="257175" y="328184"/>
                  </a:lnTo>
                  <a:cubicBezTo>
                    <a:pt x="267462" y="322221"/>
                    <a:pt x="276806" y="314592"/>
                    <a:pt x="284959" y="305505"/>
                  </a:cubicBezTo>
                  <a:lnTo>
                    <a:pt x="323850" y="305505"/>
                  </a:lnTo>
                  <a:cubicBezTo>
                    <a:pt x="339604" y="305505"/>
                    <a:pt x="352425" y="292684"/>
                    <a:pt x="352425" y="276930"/>
                  </a:cubicBezTo>
                  <a:cubicBezTo>
                    <a:pt x="352425" y="261176"/>
                    <a:pt x="339604" y="248355"/>
                    <a:pt x="323850" y="248355"/>
                  </a:cubicBezTo>
                  <a:lnTo>
                    <a:pt x="319088" y="248355"/>
                  </a:lnTo>
                  <a:cubicBezTo>
                    <a:pt x="337471" y="248355"/>
                    <a:pt x="352425" y="233401"/>
                    <a:pt x="352425" y="215017"/>
                  </a:cubicBezTo>
                  <a:cubicBezTo>
                    <a:pt x="352425" y="196634"/>
                    <a:pt x="337471" y="181680"/>
                    <a:pt x="319088" y="181680"/>
                  </a:cubicBezTo>
                  <a:lnTo>
                    <a:pt x="314325" y="181680"/>
                  </a:lnTo>
                  <a:lnTo>
                    <a:pt x="314325" y="162630"/>
                  </a:lnTo>
                  <a:lnTo>
                    <a:pt x="323850" y="162630"/>
                  </a:lnTo>
                  <a:cubicBezTo>
                    <a:pt x="329108" y="162630"/>
                    <a:pt x="333375" y="158363"/>
                    <a:pt x="333375" y="153105"/>
                  </a:cubicBezTo>
                  <a:lnTo>
                    <a:pt x="333375" y="133369"/>
                  </a:lnTo>
                  <a:cubicBezTo>
                    <a:pt x="333375" y="78591"/>
                    <a:pt x="299028" y="28575"/>
                    <a:pt x="247898" y="8915"/>
                  </a:cubicBezTo>
                  <a:cubicBezTo>
                    <a:pt x="217027" y="-2981"/>
                    <a:pt x="183013" y="-2962"/>
                    <a:pt x="152152" y="8915"/>
                  </a:cubicBezTo>
                  <a:cubicBezTo>
                    <a:pt x="101022" y="28575"/>
                    <a:pt x="66675" y="78591"/>
                    <a:pt x="66675" y="133369"/>
                  </a:cubicBezTo>
                  <a:cubicBezTo>
                    <a:pt x="66675" y="133988"/>
                    <a:pt x="66732" y="134607"/>
                    <a:pt x="66856" y="135207"/>
                  </a:cubicBezTo>
                  <a:lnTo>
                    <a:pt x="76114" y="182166"/>
                  </a:lnTo>
                  <a:cubicBezTo>
                    <a:pt x="60046" y="184537"/>
                    <a:pt x="47625" y="198291"/>
                    <a:pt x="47625" y="215017"/>
                  </a:cubicBezTo>
                  <a:cubicBezTo>
                    <a:pt x="47625" y="233401"/>
                    <a:pt x="62579" y="248355"/>
                    <a:pt x="80963" y="248355"/>
                  </a:cubicBezTo>
                  <a:lnTo>
                    <a:pt x="87392" y="248355"/>
                  </a:lnTo>
                  <a:cubicBezTo>
                    <a:pt x="93050" y="282883"/>
                    <a:pt x="113757" y="311925"/>
                    <a:pt x="142875" y="328546"/>
                  </a:cubicBezTo>
                  <a:lnTo>
                    <a:pt x="142875" y="381705"/>
                  </a:lnTo>
                  <a:lnTo>
                    <a:pt x="66675" y="381705"/>
                  </a:lnTo>
                  <a:cubicBezTo>
                    <a:pt x="29909" y="381705"/>
                    <a:pt x="0" y="411613"/>
                    <a:pt x="0" y="448380"/>
                  </a:cubicBezTo>
                  <a:lnTo>
                    <a:pt x="0" y="561994"/>
                  </a:lnTo>
                  <a:cubicBezTo>
                    <a:pt x="0" y="567252"/>
                    <a:pt x="4267" y="571519"/>
                    <a:pt x="9525" y="571519"/>
                  </a:cubicBezTo>
                  <a:lnTo>
                    <a:pt x="390525" y="571519"/>
                  </a:lnTo>
                  <a:cubicBezTo>
                    <a:pt x="395783" y="571519"/>
                    <a:pt x="400050" y="567252"/>
                    <a:pt x="400050" y="561994"/>
                  </a:cubicBezTo>
                  <a:lnTo>
                    <a:pt x="400050" y="448380"/>
                  </a:lnTo>
                  <a:cubicBezTo>
                    <a:pt x="400050" y="411613"/>
                    <a:pt x="370142" y="381705"/>
                    <a:pt x="333375" y="381705"/>
                  </a:cubicBezTo>
                  <a:close/>
                  <a:moveTo>
                    <a:pt x="323850" y="267405"/>
                  </a:moveTo>
                  <a:cubicBezTo>
                    <a:pt x="329098" y="267405"/>
                    <a:pt x="333375" y="271682"/>
                    <a:pt x="333375" y="276930"/>
                  </a:cubicBezTo>
                  <a:cubicBezTo>
                    <a:pt x="333375" y="282178"/>
                    <a:pt x="329098" y="286455"/>
                    <a:pt x="323850" y="286455"/>
                  </a:cubicBezTo>
                  <a:lnTo>
                    <a:pt x="268243" y="286455"/>
                  </a:lnTo>
                  <a:lnTo>
                    <a:pt x="239668" y="276930"/>
                  </a:lnTo>
                  <a:lnTo>
                    <a:pt x="268243" y="267405"/>
                  </a:lnTo>
                  <a:lnTo>
                    <a:pt x="323850" y="267405"/>
                  </a:lnTo>
                  <a:close/>
                  <a:moveTo>
                    <a:pt x="319088" y="200730"/>
                  </a:moveTo>
                  <a:cubicBezTo>
                    <a:pt x="326965" y="200730"/>
                    <a:pt x="333375" y="207140"/>
                    <a:pt x="333375" y="215017"/>
                  </a:cubicBezTo>
                  <a:cubicBezTo>
                    <a:pt x="333375" y="222895"/>
                    <a:pt x="326965" y="229305"/>
                    <a:pt x="319088" y="229305"/>
                  </a:cubicBezTo>
                  <a:lnTo>
                    <a:pt x="314325" y="229305"/>
                  </a:lnTo>
                  <a:lnTo>
                    <a:pt x="314325" y="200730"/>
                  </a:lnTo>
                  <a:lnTo>
                    <a:pt x="319088" y="200730"/>
                  </a:lnTo>
                  <a:close/>
                  <a:moveTo>
                    <a:pt x="158991" y="26689"/>
                  </a:moveTo>
                  <a:cubicBezTo>
                    <a:pt x="185452" y="16516"/>
                    <a:pt x="214598" y="16507"/>
                    <a:pt x="241059" y="26689"/>
                  </a:cubicBezTo>
                  <a:cubicBezTo>
                    <a:pt x="284883" y="43539"/>
                    <a:pt x="314325" y="86411"/>
                    <a:pt x="314325" y="133369"/>
                  </a:cubicBezTo>
                  <a:lnTo>
                    <a:pt x="314325" y="143370"/>
                  </a:lnTo>
                  <a:cubicBezTo>
                    <a:pt x="305914" y="141551"/>
                    <a:pt x="294294" y="138160"/>
                    <a:pt x="279740" y="133293"/>
                  </a:cubicBezTo>
                  <a:lnTo>
                    <a:pt x="260575" y="124463"/>
                  </a:lnTo>
                  <a:cubicBezTo>
                    <a:pt x="212769" y="106204"/>
                    <a:pt x="136712" y="77505"/>
                    <a:pt x="136712" y="77505"/>
                  </a:cubicBezTo>
                  <a:cubicBezTo>
                    <a:pt x="131874" y="75676"/>
                    <a:pt x="126425" y="78057"/>
                    <a:pt x="124501" y="82877"/>
                  </a:cubicBezTo>
                  <a:lnTo>
                    <a:pt x="91983" y="164182"/>
                  </a:lnTo>
                  <a:lnTo>
                    <a:pt x="85725" y="132455"/>
                  </a:lnTo>
                  <a:cubicBezTo>
                    <a:pt x="86106" y="85858"/>
                    <a:pt x="115453" y="43434"/>
                    <a:pt x="158991" y="26689"/>
                  </a:cubicBezTo>
                  <a:close/>
                  <a:moveTo>
                    <a:pt x="80963" y="229305"/>
                  </a:moveTo>
                  <a:cubicBezTo>
                    <a:pt x="73085" y="229305"/>
                    <a:pt x="66675" y="222895"/>
                    <a:pt x="66675" y="215017"/>
                  </a:cubicBezTo>
                  <a:cubicBezTo>
                    <a:pt x="66675" y="207140"/>
                    <a:pt x="73085" y="200730"/>
                    <a:pt x="80963" y="200730"/>
                  </a:cubicBezTo>
                  <a:lnTo>
                    <a:pt x="85725" y="200730"/>
                  </a:lnTo>
                  <a:lnTo>
                    <a:pt x="85725" y="229305"/>
                  </a:lnTo>
                  <a:lnTo>
                    <a:pt x="80963" y="229305"/>
                  </a:lnTo>
                  <a:close/>
                  <a:moveTo>
                    <a:pt x="104775" y="229305"/>
                  </a:moveTo>
                  <a:lnTo>
                    <a:pt x="104775" y="183518"/>
                  </a:lnTo>
                  <a:lnTo>
                    <a:pt x="138722" y="98631"/>
                  </a:lnTo>
                  <a:cubicBezTo>
                    <a:pt x="160039" y="106680"/>
                    <a:pt x="215703" y="127721"/>
                    <a:pt x="253175" y="142008"/>
                  </a:cubicBezTo>
                  <a:lnTo>
                    <a:pt x="272225" y="150809"/>
                  </a:lnTo>
                  <a:cubicBezTo>
                    <a:pt x="272539" y="150962"/>
                    <a:pt x="272863" y="151086"/>
                    <a:pt x="273196" y="151200"/>
                  </a:cubicBezTo>
                  <a:cubicBezTo>
                    <a:pt x="281416" y="153953"/>
                    <a:pt x="288779" y="156258"/>
                    <a:pt x="295275" y="158125"/>
                  </a:cubicBezTo>
                  <a:lnTo>
                    <a:pt x="295275" y="229305"/>
                  </a:lnTo>
                  <a:cubicBezTo>
                    <a:pt x="295275" y="235601"/>
                    <a:pt x="294380" y="241983"/>
                    <a:pt x="293056" y="248355"/>
                  </a:cubicBezTo>
                  <a:lnTo>
                    <a:pt x="266700" y="248355"/>
                  </a:lnTo>
                  <a:cubicBezTo>
                    <a:pt x="265681" y="248355"/>
                    <a:pt x="264662" y="248517"/>
                    <a:pt x="263690" y="248841"/>
                  </a:cubicBezTo>
                  <a:lnTo>
                    <a:pt x="215141" y="265024"/>
                  </a:lnTo>
                  <a:lnTo>
                    <a:pt x="221171" y="283093"/>
                  </a:lnTo>
                  <a:lnTo>
                    <a:pt x="224866" y="281864"/>
                  </a:lnTo>
                  <a:lnTo>
                    <a:pt x="221799" y="291055"/>
                  </a:lnTo>
                  <a:lnTo>
                    <a:pt x="259490" y="303619"/>
                  </a:lnTo>
                  <a:cubicBezTo>
                    <a:pt x="242326" y="317487"/>
                    <a:pt x="220942" y="325098"/>
                    <a:pt x="198234" y="324536"/>
                  </a:cubicBezTo>
                  <a:cubicBezTo>
                    <a:pt x="145828" y="323574"/>
                    <a:pt x="104775" y="281750"/>
                    <a:pt x="104775" y="229305"/>
                  </a:cubicBezTo>
                  <a:close/>
                  <a:moveTo>
                    <a:pt x="197891" y="343586"/>
                  </a:moveTo>
                  <a:cubicBezTo>
                    <a:pt x="198606" y="343595"/>
                    <a:pt x="199311" y="343605"/>
                    <a:pt x="200025" y="343605"/>
                  </a:cubicBezTo>
                  <a:cubicBezTo>
                    <a:pt x="213208" y="343605"/>
                    <a:pt x="226047" y="341319"/>
                    <a:pt x="238125" y="337052"/>
                  </a:cubicBezTo>
                  <a:lnTo>
                    <a:pt x="238125" y="400755"/>
                  </a:lnTo>
                  <a:cubicBezTo>
                    <a:pt x="238125" y="421767"/>
                    <a:pt x="221037" y="438855"/>
                    <a:pt x="200025" y="438855"/>
                  </a:cubicBezTo>
                  <a:cubicBezTo>
                    <a:pt x="179013" y="438855"/>
                    <a:pt x="161925" y="421767"/>
                    <a:pt x="161925" y="400755"/>
                  </a:cubicBezTo>
                  <a:lnTo>
                    <a:pt x="161925" y="337147"/>
                  </a:lnTo>
                  <a:cubicBezTo>
                    <a:pt x="173184" y="341052"/>
                    <a:pt x="185242" y="343348"/>
                    <a:pt x="197891" y="343586"/>
                  </a:cubicBezTo>
                  <a:close/>
                  <a:moveTo>
                    <a:pt x="381000" y="552469"/>
                  </a:moveTo>
                  <a:lnTo>
                    <a:pt x="19050" y="552469"/>
                  </a:lnTo>
                  <a:lnTo>
                    <a:pt x="19050" y="448380"/>
                  </a:lnTo>
                  <a:cubicBezTo>
                    <a:pt x="19050" y="422119"/>
                    <a:pt x="40415" y="400755"/>
                    <a:pt x="66675" y="400755"/>
                  </a:cubicBezTo>
                  <a:lnTo>
                    <a:pt x="142875" y="400755"/>
                  </a:lnTo>
                  <a:cubicBezTo>
                    <a:pt x="142875" y="432273"/>
                    <a:pt x="168507" y="457905"/>
                    <a:pt x="200025" y="457905"/>
                  </a:cubicBezTo>
                  <a:cubicBezTo>
                    <a:pt x="231543" y="457905"/>
                    <a:pt x="257175" y="432273"/>
                    <a:pt x="257175" y="400755"/>
                  </a:cubicBezTo>
                  <a:lnTo>
                    <a:pt x="333375" y="400755"/>
                  </a:lnTo>
                  <a:cubicBezTo>
                    <a:pt x="359635" y="400755"/>
                    <a:pt x="381000" y="422119"/>
                    <a:pt x="381000" y="448380"/>
                  </a:cubicBezTo>
                  <a:lnTo>
                    <a:pt x="381000" y="55246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6" name="Freeform: Shape 3565">
              <a:extLst>
                <a:ext uri="{FF2B5EF4-FFF2-40B4-BE49-F238E27FC236}">
                  <a16:creationId xmlns:a16="http://schemas.microsoft.com/office/drawing/2014/main" id="{90E39216-CC59-4DF9-8C6C-9555C1C08605}"/>
                </a:ext>
              </a:extLst>
            </p:cNvPr>
            <p:cNvSpPr/>
            <p:nvPr/>
          </p:nvSpPr>
          <p:spPr>
            <a:xfrm>
              <a:off x="5176453" y="2590425"/>
              <a:ext cx="123825" cy="38100"/>
            </a:xfrm>
            <a:custGeom>
              <a:avLst/>
              <a:gdLst>
                <a:gd name="connsiteX0" fmla="*/ 30004 w 123825"/>
                <a:gd name="connsiteY0" fmla="*/ 25498 h 38100"/>
                <a:gd name="connsiteX1" fmla="*/ 43548 w 123825"/>
                <a:gd name="connsiteY1" fmla="*/ 20326 h 38100"/>
                <a:gd name="connsiteX2" fmla="*/ 56445 w 123825"/>
                <a:gd name="connsiteY2" fmla="*/ 26965 h 38100"/>
                <a:gd name="connsiteX3" fmla="*/ 83163 w 123825"/>
                <a:gd name="connsiteY3" fmla="*/ 40729 h 38100"/>
                <a:gd name="connsiteX4" fmla="*/ 111233 w 123825"/>
                <a:gd name="connsiteY4" fmla="*/ 30004 h 38100"/>
                <a:gd name="connsiteX5" fmla="*/ 127768 w 123825"/>
                <a:gd name="connsiteY5" fmla="*/ 13468 h 38100"/>
                <a:gd name="connsiteX6" fmla="*/ 114300 w 123825"/>
                <a:gd name="connsiteY6" fmla="*/ 0 h 38100"/>
                <a:gd name="connsiteX7" fmla="*/ 97765 w 123825"/>
                <a:gd name="connsiteY7" fmla="*/ 16535 h 38100"/>
                <a:gd name="connsiteX8" fmla="*/ 84220 w 123825"/>
                <a:gd name="connsiteY8" fmla="*/ 21707 h 38100"/>
                <a:gd name="connsiteX9" fmla="*/ 71323 w 123825"/>
                <a:gd name="connsiteY9" fmla="*/ 15069 h 38100"/>
                <a:gd name="connsiteX10" fmla="*/ 44606 w 123825"/>
                <a:gd name="connsiteY10" fmla="*/ 1305 h 38100"/>
                <a:gd name="connsiteX11" fmla="*/ 16535 w 123825"/>
                <a:gd name="connsiteY11" fmla="*/ 12030 h 38100"/>
                <a:gd name="connsiteX12" fmla="*/ 0 w 123825"/>
                <a:gd name="connsiteY12" fmla="*/ 28565 h 38100"/>
                <a:gd name="connsiteX13" fmla="*/ 13468 w 123825"/>
                <a:gd name="connsiteY13" fmla="*/ 42034 h 38100"/>
                <a:gd name="connsiteX14" fmla="*/ 30004 w 123825"/>
                <a:gd name="connsiteY14" fmla="*/ 2549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825" h="38100">
                  <a:moveTo>
                    <a:pt x="30004" y="25498"/>
                  </a:moveTo>
                  <a:cubicBezTo>
                    <a:pt x="33623" y="21879"/>
                    <a:pt x="38519" y="20069"/>
                    <a:pt x="43548" y="20326"/>
                  </a:cubicBezTo>
                  <a:cubicBezTo>
                    <a:pt x="48663" y="20612"/>
                    <a:pt x="53245" y="22965"/>
                    <a:pt x="56445" y="26965"/>
                  </a:cubicBezTo>
                  <a:cubicBezTo>
                    <a:pt x="62979" y="35138"/>
                    <a:pt x="72714" y="40148"/>
                    <a:pt x="83163" y="40729"/>
                  </a:cubicBezTo>
                  <a:cubicBezTo>
                    <a:pt x="93612" y="41338"/>
                    <a:pt x="103832" y="37405"/>
                    <a:pt x="111233" y="30004"/>
                  </a:cubicBezTo>
                  <a:lnTo>
                    <a:pt x="127768" y="13468"/>
                  </a:lnTo>
                  <a:lnTo>
                    <a:pt x="114300" y="0"/>
                  </a:lnTo>
                  <a:lnTo>
                    <a:pt x="97765" y="16535"/>
                  </a:lnTo>
                  <a:cubicBezTo>
                    <a:pt x="94145" y="20155"/>
                    <a:pt x="89287" y="22012"/>
                    <a:pt x="84220" y="21707"/>
                  </a:cubicBezTo>
                  <a:cubicBezTo>
                    <a:pt x="79105" y="21422"/>
                    <a:pt x="74524" y="19069"/>
                    <a:pt x="71323" y="15069"/>
                  </a:cubicBezTo>
                  <a:cubicBezTo>
                    <a:pt x="64789" y="6896"/>
                    <a:pt x="55055" y="1886"/>
                    <a:pt x="44606" y="1305"/>
                  </a:cubicBezTo>
                  <a:cubicBezTo>
                    <a:pt x="34252" y="791"/>
                    <a:pt x="23936" y="4629"/>
                    <a:pt x="16535" y="12030"/>
                  </a:cubicBezTo>
                  <a:lnTo>
                    <a:pt x="0" y="28565"/>
                  </a:lnTo>
                  <a:lnTo>
                    <a:pt x="13468" y="42034"/>
                  </a:lnTo>
                  <a:lnTo>
                    <a:pt x="30004" y="2549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7" name="Freeform: Shape 3566">
              <a:extLst>
                <a:ext uri="{FF2B5EF4-FFF2-40B4-BE49-F238E27FC236}">
                  <a16:creationId xmlns:a16="http://schemas.microsoft.com/office/drawing/2014/main" id="{C99F0A37-793D-4C69-B50F-38DEE0A493C6}"/>
                </a:ext>
              </a:extLst>
            </p:cNvPr>
            <p:cNvSpPr/>
            <p:nvPr/>
          </p:nvSpPr>
          <p:spPr>
            <a:xfrm>
              <a:off x="5195503" y="2647566"/>
              <a:ext cx="123825" cy="38100"/>
            </a:xfrm>
            <a:custGeom>
              <a:avLst/>
              <a:gdLst>
                <a:gd name="connsiteX0" fmla="*/ 97765 w 123825"/>
                <a:gd name="connsiteY0" fmla="*/ 16535 h 38100"/>
                <a:gd name="connsiteX1" fmla="*/ 84220 w 123825"/>
                <a:gd name="connsiteY1" fmla="*/ 21707 h 38100"/>
                <a:gd name="connsiteX2" fmla="*/ 71323 w 123825"/>
                <a:gd name="connsiteY2" fmla="*/ 15069 h 38100"/>
                <a:gd name="connsiteX3" fmla="*/ 44606 w 123825"/>
                <a:gd name="connsiteY3" fmla="*/ 1305 h 38100"/>
                <a:gd name="connsiteX4" fmla="*/ 16535 w 123825"/>
                <a:gd name="connsiteY4" fmla="*/ 12030 h 38100"/>
                <a:gd name="connsiteX5" fmla="*/ 0 w 123825"/>
                <a:gd name="connsiteY5" fmla="*/ 28565 h 38100"/>
                <a:gd name="connsiteX6" fmla="*/ 13468 w 123825"/>
                <a:gd name="connsiteY6" fmla="*/ 42034 h 38100"/>
                <a:gd name="connsiteX7" fmla="*/ 30004 w 123825"/>
                <a:gd name="connsiteY7" fmla="*/ 25498 h 38100"/>
                <a:gd name="connsiteX8" fmla="*/ 43548 w 123825"/>
                <a:gd name="connsiteY8" fmla="*/ 20326 h 38100"/>
                <a:gd name="connsiteX9" fmla="*/ 56445 w 123825"/>
                <a:gd name="connsiteY9" fmla="*/ 26965 h 38100"/>
                <a:gd name="connsiteX10" fmla="*/ 83163 w 123825"/>
                <a:gd name="connsiteY10" fmla="*/ 40729 h 38100"/>
                <a:gd name="connsiteX11" fmla="*/ 111233 w 123825"/>
                <a:gd name="connsiteY11" fmla="*/ 30004 h 38100"/>
                <a:gd name="connsiteX12" fmla="*/ 127768 w 123825"/>
                <a:gd name="connsiteY12" fmla="*/ 13468 h 38100"/>
                <a:gd name="connsiteX13" fmla="*/ 114300 w 123825"/>
                <a:gd name="connsiteY13" fmla="*/ 0 h 38100"/>
                <a:gd name="connsiteX14" fmla="*/ 97765 w 123825"/>
                <a:gd name="connsiteY14" fmla="*/ 1653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825" h="38100">
                  <a:moveTo>
                    <a:pt x="97765" y="16535"/>
                  </a:moveTo>
                  <a:cubicBezTo>
                    <a:pt x="94155" y="20155"/>
                    <a:pt x="89335" y="22022"/>
                    <a:pt x="84220" y="21707"/>
                  </a:cubicBezTo>
                  <a:cubicBezTo>
                    <a:pt x="79105" y="21422"/>
                    <a:pt x="74524" y="19069"/>
                    <a:pt x="71323" y="15069"/>
                  </a:cubicBezTo>
                  <a:cubicBezTo>
                    <a:pt x="64789" y="6896"/>
                    <a:pt x="55055" y="1886"/>
                    <a:pt x="44606" y="1305"/>
                  </a:cubicBezTo>
                  <a:cubicBezTo>
                    <a:pt x="34223" y="791"/>
                    <a:pt x="23936" y="4629"/>
                    <a:pt x="16535" y="12030"/>
                  </a:cubicBezTo>
                  <a:lnTo>
                    <a:pt x="0" y="28565"/>
                  </a:lnTo>
                  <a:lnTo>
                    <a:pt x="13468" y="42034"/>
                  </a:lnTo>
                  <a:lnTo>
                    <a:pt x="30004" y="25498"/>
                  </a:lnTo>
                  <a:cubicBezTo>
                    <a:pt x="33623" y="21879"/>
                    <a:pt x="38491" y="20069"/>
                    <a:pt x="43548" y="20326"/>
                  </a:cubicBezTo>
                  <a:cubicBezTo>
                    <a:pt x="48663" y="20612"/>
                    <a:pt x="53245" y="22965"/>
                    <a:pt x="56445" y="26965"/>
                  </a:cubicBezTo>
                  <a:cubicBezTo>
                    <a:pt x="62979" y="35138"/>
                    <a:pt x="72714" y="40148"/>
                    <a:pt x="83163" y="40729"/>
                  </a:cubicBezTo>
                  <a:cubicBezTo>
                    <a:pt x="93583" y="41338"/>
                    <a:pt x="103832" y="37405"/>
                    <a:pt x="111233" y="30004"/>
                  </a:cubicBezTo>
                  <a:lnTo>
                    <a:pt x="127768" y="13468"/>
                  </a:lnTo>
                  <a:lnTo>
                    <a:pt x="114300" y="0"/>
                  </a:lnTo>
                  <a:lnTo>
                    <a:pt x="97765" y="1653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8" name="Freeform: Shape 3567">
              <a:extLst>
                <a:ext uri="{FF2B5EF4-FFF2-40B4-BE49-F238E27FC236}">
                  <a16:creationId xmlns:a16="http://schemas.microsoft.com/office/drawing/2014/main" id="{EA19F72A-7DB5-46C1-9799-B4AAFCA40980}"/>
                </a:ext>
              </a:extLst>
            </p:cNvPr>
            <p:cNvSpPr/>
            <p:nvPr/>
          </p:nvSpPr>
          <p:spPr>
            <a:xfrm>
              <a:off x="4757353" y="2590416"/>
              <a:ext cx="123825" cy="38100"/>
            </a:xfrm>
            <a:custGeom>
              <a:avLst/>
              <a:gdLst>
                <a:gd name="connsiteX0" fmla="*/ 43548 w 123825"/>
                <a:gd name="connsiteY0" fmla="*/ 20326 h 38100"/>
                <a:gd name="connsiteX1" fmla="*/ 56445 w 123825"/>
                <a:gd name="connsiteY1" fmla="*/ 26965 h 38100"/>
                <a:gd name="connsiteX2" fmla="*/ 83163 w 123825"/>
                <a:gd name="connsiteY2" fmla="*/ 40729 h 38100"/>
                <a:gd name="connsiteX3" fmla="*/ 111233 w 123825"/>
                <a:gd name="connsiteY3" fmla="*/ 30004 h 38100"/>
                <a:gd name="connsiteX4" fmla="*/ 127768 w 123825"/>
                <a:gd name="connsiteY4" fmla="*/ 13468 h 38100"/>
                <a:gd name="connsiteX5" fmla="*/ 114300 w 123825"/>
                <a:gd name="connsiteY5" fmla="*/ 0 h 38100"/>
                <a:gd name="connsiteX6" fmla="*/ 97765 w 123825"/>
                <a:gd name="connsiteY6" fmla="*/ 16535 h 38100"/>
                <a:gd name="connsiteX7" fmla="*/ 84220 w 123825"/>
                <a:gd name="connsiteY7" fmla="*/ 21707 h 38100"/>
                <a:gd name="connsiteX8" fmla="*/ 71323 w 123825"/>
                <a:gd name="connsiteY8" fmla="*/ 15069 h 38100"/>
                <a:gd name="connsiteX9" fmla="*/ 44606 w 123825"/>
                <a:gd name="connsiteY9" fmla="*/ 1314 h 38100"/>
                <a:gd name="connsiteX10" fmla="*/ 16535 w 123825"/>
                <a:gd name="connsiteY10" fmla="*/ 12040 h 38100"/>
                <a:gd name="connsiteX11" fmla="*/ 0 w 123825"/>
                <a:gd name="connsiteY11" fmla="*/ 28575 h 38100"/>
                <a:gd name="connsiteX12" fmla="*/ 13468 w 123825"/>
                <a:gd name="connsiteY12" fmla="*/ 42043 h 38100"/>
                <a:gd name="connsiteX13" fmla="*/ 30004 w 123825"/>
                <a:gd name="connsiteY13" fmla="*/ 25508 h 38100"/>
                <a:gd name="connsiteX14" fmla="*/ 43548 w 123825"/>
                <a:gd name="connsiteY14" fmla="*/ 2032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825" h="38100">
                  <a:moveTo>
                    <a:pt x="43548" y="20326"/>
                  </a:moveTo>
                  <a:cubicBezTo>
                    <a:pt x="48663" y="20612"/>
                    <a:pt x="53245" y="22965"/>
                    <a:pt x="56445" y="26965"/>
                  </a:cubicBezTo>
                  <a:cubicBezTo>
                    <a:pt x="62979" y="35138"/>
                    <a:pt x="72714" y="40148"/>
                    <a:pt x="83163" y="40729"/>
                  </a:cubicBezTo>
                  <a:cubicBezTo>
                    <a:pt x="93631" y="41339"/>
                    <a:pt x="103832" y="37405"/>
                    <a:pt x="111233" y="30004"/>
                  </a:cubicBezTo>
                  <a:lnTo>
                    <a:pt x="127768" y="13468"/>
                  </a:lnTo>
                  <a:lnTo>
                    <a:pt x="114300" y="0"/>
                  </a:lnTo>
                  <a:lnTo>
                    <a:pt x="97765" y="16535"/>
                  </a:lnTo>
                  <a:cubicBezTo>
                    <a:pt x="94145" y="20155"/>
                    <a:pt x="89287" y="22012"/>
                    <a:pt x="84220" y="21707"/>
                  </a:cubicBezTo>
                  <a:cubicBezTo>
                    <a:pt x="79105" y="21422"/>
                    <a:pt x="74524" y="19069"/>
                    <a:pt x="71323" y="15069"/>
                  </a:cubicBezTo>
                  <a:cubicBezTo>
                    <a:pt x="64789" y="6906"/>
                    <a:pt x="55045" y="1886"/>
                    <a:pt x="44606" y="1314"/>
                  </a:cubicBezTo>
                  <a:cubicBezTo>
                    <a:pt x="34271" y="800"/>
                    <a:pt x="23946" y="4639"/>
                    <a:pt x="16535" y="12040"/>
                  </a:cubicBezTo>
                  <a:lnTo>
                    <a:pt x="0" y="28575"/>
                  </a:lnTo>
                  <a:lnTo>
                    <a:pt x="13468" y="42043"/>
                  </a:lnTo>
                  <a:lnTo>
                    <a:pt x="30004" y="25508"/>
                  </a:lnTo>
                  <a:cubicBezTo>
                    <a:pt x="33633" y="21888"/>
                    <a:pt x="38519" y="20069"/>
                    <a:pt x="43548" y="2032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69" name="Freeform: Shape 3568">
              <a:extLst>
                <a:ext uri="{FF2B5EF4-FFF2-40B4-BE49-F238E27FC236}">
                  <a16:creationId xmlns:a16="http://schemas.microsoft.com/office/drawing/2014/main" id="{158489D9-3B98-4A21-A380-16E03B0F2D29}"/>
                </a:ext>
              </a:extLst>
            </p:cNvPr>
            <p:cNvSpPr/>
            <p:nvPr/>
          </p:nvSpPr>
          <p:spPr>
            <a:xfrm>
              <a:off x="4776403" y="2647566"/>
              <a:ext cx="123825" cy="38100"/>
            </a:xfrm>
            <a:custGeom>
              <a:avLst/>
              <a:gdLst>
                <a:gd name="connsiteX0" fmla="*/ 111233 w 123825"/>
                <a:gd name="connsiteY0" fmla="*/ 30004 h 38100"/>
                <a:gd name="connsiteX1" fmla="*/ 127768 w 123825"/>
                <a:gd name="connsiteY1" fmla="*/ 13468 h 38100"/>
                <a:gd name="connsiteX2" fmla="*/ 114300 w 123825"/>
                <a:gd name="connsiteY2" fmla="*/ 0 h 38100"/>
                <a:gd name="connsiteX3" fmla="*/ 97765 w 123825"/>
                <a:gd name="connsiteY3" fmla="*/ 16535 h 38100"/>
                <a:gd name="connsiteX4" fmla="*/ 84220 w 123825"/>
                <a:gd name="connsiteY4" fmla="*/ 21707 h 38100"/>
                <a:gd name="connsiteX5" fmla="*/ 71323 w 123825"/>
                <a:gd name="connsiteY5" fmla="*/ 15069 h 38100"/>
                <a:gd name="connsiteX6" fmla="*/ 44606 w 123825"/>
                <a:gd name="connsiteY6" fmla="*/ 1305 h 38100"/>
                <a:gd name="connsiteX7" fmla="*/ 16535 w 123825"/>
                <a:gd name="connsiteY7" fmla="*/ 12030 h 38100"/>
                <a:gd name="connsiteX8" fmla="*/ 0 w 123825"/>
                <a:gd name="connsiteY8" fmla="*/ 28565 h 38100"/>
                <a:gd name="connsiteX9" fmla="*/ 13468 w 123825"/>
                <a:gd name="connsiteY9" fmla="*/ 42034 h 38100"/>
                <a:gd name="connsiteX10" fmla="*/ 30004 w 123825"/>
                <a:gd name="connsiteY10" fmla="*/ 25498 h 38100"/>
                <a:gd name="connsiteX11" fmla="*/ 43548 w 123825"/>
                <a:gd name="connsiteY11" fmla="*/ 20326 h 38100"/>
                <a:gd name="connsiteX12" fmla="*/ 56445 w 123825"/>
                <a:gd name="connsiteY12" fmla="*/ 26965 h 38100"/>
                <a:gd name="connsiteX13" fmla="*/ 83163 w 123825"/>
                <a:gd name="connsiteY13" fmla="*/ 40729 h 38100"/>
                <a:gd name="connsiteX14" fmla="*/ 111233 w 123825"/>
                <a:gd name="connsiteY14" fmla="*/ 3000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825" h="38100">
                  <a:moveTo>
                    <a:pt x="111233" y="30004"/>
                  </a:moveTo>
                  <a:lnTo>
                    <a:pt x="127768" y="13468"/>
                  </a:lnTo>
                  <a:lnTo>
                    <a:pt x="114300" y="0"/>
                  </a:lnTo>
                  <a:lnTo>
                    <a:pt x="97765" y="16535"/>
                  </a:lnTo>
                  <a:cubicBezTo>
                    <a:pt x="94155" y="20155"/>
                    <a:pt x="89335" y="22022"/>
                    <a:pt x="84220" y="21707"/>
                  </a:cubicBezTo>
                  <a:cubicBezTo>
                    <a:pt x="79105" y="21422"/>
                    <a:pt x="74524" y="19069"/>
                    <a:pt x="71323" y="15069"/>
                  </a:cubicBezTo>
                  <a:cubicBezTo>
                    <a:pt x="64789" y="6896"/>
                    <a:pt x="55054" y="1886"/>
                    <a:pt x="44606" y="1305"/>
                  </a:cubicBezTo>
                  <a:cubicBezTo>
                    <a:pt x="34242" y="791"/>
                    <a:pt x="23936" y="4629"/>
                    <a:pt x="16535" y="12030"/>
                  </a:cubicBezTo>
                  <a:lnTo>
                    <a:pt x="0" y="28565"/>
                  </a:lnTo>
                  <a:lnTo>
                    <a:pt x="13468" y="42034"/>
                  </a:lnTo>
                  <a:lnTo>
                    <a:pt x="30004" y="25498"/>
                  </a:lnTo>
                  <a:cubicBezTo>
                    <a:pt x="33623" y="21879"/>
                    <a:pt x="38491" y="20069"/>
                    <a:pt x="43548" y="20326"/>
                  </a:cubicBezTo>
                  <a:cubicBezTo>
                    <a:pt x="48663" y="20612"/>
                    <a:pt x="53245" y="22965"/>
                    <a:pt x="56445" y="26965"/>
                  </a:cubicBezTo>
                  <a:cubicBezTo>
                    <a:pt x="62979" y="35138"/>
                    <a:pt x="72714" y="40148"/>
                    <a:pt x="83163" y="40729"/>
                  </a:cubicBezTo>
                  <a:cubicBezTo>
                    <a:pt x="93602" y="41348"/>
                    <a:pt x="103832" y="37405"/>
                    <a:pt x="111233" y="300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70" name="Graphic 1507">
            <a:extLst>
              <a:ext uri="{FF2B5EF4-FFF2-40B4-BE49-F238E27FC236}">
                <a16:creationId xmlns:a16="http://schemas.microsoft.com/office/drawing/2014/main" id="{4410A8C3-9F9F-4392-80CC-58C0196A6426}"/>
              </a:ext>
            </a:extLst>
          </p:cNvPr>
          <p:cNvGrpSpPr/>
          <p:nvPr/>
        </p:nvGrpSpPr>
        <p:grpSpPr>
          <a:xfrm>
            <a:off x="8161958" y="4275039"/>
            <a:ext cx="720000" cy="720000"/>
            <a:chOff x="4735512" y="2530475"/>
            <a:chExt cx="609600" cy="609600"/>
          </a:xfrm>
        </p:grpSpPr>
        <p:sp>
          <p:nvSpPr>
            <p:cNvPr id="3571" name="Freeform: Shape 3570">
              <a:extLst>
                <a:ext uri="{FF2B5EF4-FFF2-40B4-BE49-F238E27FC236}">
                  <a16:creationId xmlns:a16="http://schemas.microsoft.com/office/drawing/2014/main" id="{7A8B4708-DF29-41D0-86B8-DEB4735C6371}"/>
                </a:ext>
              </a:extLst>
            </p:cNvPr>
            <p:cNvSpPr/>
            <p:nvPr/>
          </p:nvSpPr>
          <p:spPr>
            <a:xfrm>
              <a:off x="4821237" y="2587625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0 w 57150"/>
                <a:gd name="connsiteY1" fmla="*/ 57150 h 57150"/>
                <a:gd name="connsiteX2" fmla="*/ 57150 w 57150"/>
                <a:gd name="connsiteY2" fmla="*/ 57150 h 57150"/>
                <a:gd name="connsiteX3" fmla="*/ 57150 w 57150"/>
                <a:gd name="connsiteY3" fmla="*/ 28575 h 57150"/>
                <a:gd name="connsiteX4" fmla="*/ 57150 w 5715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0" y="57150"/>
                  </a:lnTo>
                  <a:lnTo>
                    <a:pt x="57150" y="57150"/>
                  </a:lnTo>
                  <a:lnTo>
                    <a:pt x="57150" y="28575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2" name="Freeform: Shape 3571">
              <a:extLst>
                <a:ext uri="{FF2B5EF4-FFF2-40B4-BE49-F238E27FC236}">
                  <a16:creationId xmlns:a16="http://schemas.microsoft.com/office/drawing/2014/main" id="{41188A7C-CD8A-4929-AA08-8A52468F5B77}"/>
                </a:ext>
              </a:extLst>
            </p:cNvPr>
            <p:cNvSpPr/>
            <p:nvPr/>
          </p:nvSpPr>
          <p:spPr>
            <a:xfrm>
              <a:off x="4802187" y="2644775"/>
              <a:ext cx="95250" cy="38100"/>
            </a:xfrm>
            <a:custGeom>
              <a:avLst/>
              <a:gdLst>
                <a:gd name="connsiteX0" fmla="*/ 95250 w 95250"/>
                <a:gd name="connsiteY0" fmla="*/ 0 h 38100"/>
                <a:gd name="connsiteX1" fmla="*/ 76200 w 95250"/>
                <a:gd name="connsiteY1" fmla="*/ 0 h 38100"/>
                <a:gd name="connsiteX2" fmla="*/ 19050 w 95250"/>
                <a:gd name="connsiteY2" fmla="*/ 0 h 38100"/>
                <a:gd name="connsiteX3" fmla="*/ 0 w 95250"/>
                <a:gd name="connsiteY3" fmla="*/ 0 h 38100"/>
                <a:gd name="connsiteX4" fmla="*/ 0 w 95250"/>
                <a:gd name="connsiteY4" fmla="*/ 38100 h 38100"/>
                <a:gd name="connsiteX5" fmla="*/ 95250 w 95250"/>
                <a:gd name="connsiteY5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38100">
                  <a:moveTo>
                    <a:pt x="95250" y="0"/>
                  </a:moveTo>
                  <a:lnTo>
                    <a:pt x="76200" y="0"/>
                  </a:lnTo>
                  <a:lnTo>
                    <a:pt x="19050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95250" y="38100"/>
                  </a:lnTo>
                  <a:close/>
                </a:path>
              </a:pathLst>
            </a:custGeom>
            <a:solidFill>
              <a:srgbClr val="7CA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3" name="Freeform: Shape 3572">
              <a:extLst>
                <a:ext uri="{FF2B5EF4-FFF2-40B4-BE49-F238E27FC236}">
                  <a16:creationId xmlns:a16="http://schemas.microsoft.com/office/drawing/2014/main" id="{37B2B27F-0149-4275-BA66-15394FA25D02}"/>
                </a:ext>
              </a:extLst>
            </p:cNvPr>
            <p:cNvSpPr/>
            <p:nvPr/>
          </p:nvSpPr>
          <p:spPr>
            <a:xfrm>
              <a:off x="4764087" y="2682875"/>
              <a:ext cx="171450" cy="247650"/>
            </a:xfrm>
            <a:custGeom>
              <a:avLst/>
              <a:gdLst>
                <a:gd name="connsiteX0" fmla="*/ 19050 w 171450"/>
                <a:gd name="connsiteY0" fmla="*/ 247650 h 247650"/>
                <a:gd name="connsiteX1" fmla="*/ 152400 w 171450"/>
                <a:gd name="connsiteY1" fmla="*/ 247650 h 247650"/>
                <a:gd name="connsiteX2" fmla="*/ 171450 w 171450"/>
                <a:gd name="connsiteY2" fmla="*/ 228600 h 247650"/>
                <a:gd name="connsiteX3" fmla="*/ 171450 w 171450"/>
                <a:gd name="connsiteY3" fmla="*/ 19050 h 247650"/>
                <a:gd name="connsiteX4" fmla="*/ 152400 w 171450"/>
                <a:gd name="connsiteY4" fmla="*/ 0 h 247650"/>
                <a:gd name="connsiteX5" fmla="*/ 133350 w 171450"/>
                <a:gd name="connsiteY5" fmla="*/ 0 h 247650"/>
                <a:gd name="connsiteX6" fmla="*/ 38100 w 171450"/>
                <a:gd name="connsiteY6" fmla="*/ 0 h 247650"/>
                <a:gd name="connsiteX7" fmla="*/ 19050 w 171450"/>
                <a:gd name="connsiteY7" fmla="*/ 0 h 247650"/>
                <a:gd name="connsiteX8" fmla="*/ 0 w 171450"/>
                <a:gd name="connsiteY8" fmla="*/ 19050 h 247650"/>
                <a:gd name="connsiteX9" fmla="*/ 0 w 171450"/>
                <a:gd name="connsiteY9" fmla="*/ 228600 h 247650"/>
                <a:gd name="connsiteX10" fmla="*/ 19050 w 171450"/>
                <a:gd name="connsiteY10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450" h="247650">
                  <a:moveTo>
                    <a:pt x="19050" y="247650"/>
                  </a:moveTo>
                  <a:lnTo>
                    <a:pt x="152400" y="247650"/>
                  </a:lnTo>
                  <a:cubicBezTo>
                    <a:pt x="162925" y="247650"/>
                    <a:pt x="171450" y="239125"/>
                    <a:pt x="171450" y="228600"/>
                  </a:cubicBezTo>
                  <a:lnTo>
                    <a:pt x="171450" y="19050"/>
                  </a:lnTo>
                  <a:cubicBezTo>
                    <a:pt x="171450" y="8525"/>
                    <a:pt x="162925" y="0"/>
                    <a:pt x="152400" y="0"/>
                  </a:cubicBezTo>
                  <a:lnTo>
                    <a:pt x="133350" y="0"/>
                  </a:lnTo>
                  <a:lnTo>
                    <a:pt x="38100" y="0"/>
                  </a:lnTo>
                  <a:lnTo>
                    <a:pt x="19050" y="0"/>
                  </a:lnTo>
                  <a:cubicBezTo>
                    <a:pt x="8525" y="0"/>
                    <a:pt x="0" y="8525"/>
                    <a:pt x="0" y="19050"/>
                  </a:cubicBezTo>
                  <a:lnTo>
                    <a:pt x="0" y="228600"/>
                  </a:lnTo>
                  <a:cubicBezTo>
                    <a:pt x="0" y="239125"/>
                    <a:pt x="8525" y="247650"/>
                    <a:pt x="19050" y="2476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4" name="Freeform: Shape 3573">
              <a:extLst>
                <a:ext uri="{FF2B5EF4-FFF2-40B4-BE49-F238E27FC236}">
                  <a16:creationId xmlns:a16="http://schemas.microsoft.com/office/drawing/2014/main" id="{8E876D13-707F-4F36-B84B-549A6F7CE3AF}"/>
                </a:ext>
              </a:extLst>
            </p:cNvPr>
            <p:cNvSpPr/>
            <p:nvPr/>
          </p:nvSpPr>
          <p:spPr>
            <a:xfrm>
              <a:off x="4764087" y="2682875"/>
              <a:ext cx="171450" cy="247650"/>
            </a:xfrm>
            <a:custGeom>
              <a:avLst/>
              <a:gdLst>
                <a:gd name="connsiteX0" fmla="*/ 152400 w 171450"/>
                <a:gd name="connsiteY0" fmla="*/ 247650 h 247650"/>
                <a:gd name="connsiteX1" fmla="*/ 171450 w 171450"/>
                <a:gd name="connsiteY1" fmla="*/ 228600 h 247650"/>
                <a:gd name="connsiteX2" fmla="*/ 171450 w 171450"/>
                <a:gd name="connsiteY2" fmla="*/ 208864 h 247650"/>
                <a:gd name="connsiteX3" fmla="*/ 28575 w 171450"/>
                <a:gd name="connsiteY3" fmla="*/ 53073 h 247650"/>
                <a:gd name="connsiteX4" fmla="*/ 28575 w 171450"/>
                <a:gd name="connsiteY4" fmla="*/ 0 h 247650"/>
                <a:gd name="connsiteX5" fmla="*/ 19050 w 171450"/>
                <a:gd name="connsiteY5" fmla="*/ 0 h 247650"/>
                <a:gd name="connsiteX6" fmla="*/ 0 w 171450"/>
                <a:gd name="connsiteY6" fmla="*/ 19050 h 247650"/>
                <a:gd name="connsiteX7" fmla="*/ 0 w 171450"/>
                <a:gd name="connsiteY7" fmla="*/ 228600 h 247650"/>
                <a:gd name="connsiteX8" fmla="*/ 19050 w 171450"/>
                <a:gd name="connsiteY8" fmla="*/ 247650 h 247650"/>
                <a:gd name="connsiteX9" fmla="*/ 152400 w 171450"/>
                <a:gd name="connsiteY9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247650">
                  <a:moveTo>
                    <a:pt x="152400" y="247650"/>
                  </a:moveTo>
                  <a:cubicBezTo>
                    <a:pt x="162925" y="247650"/>
                    <a:pt x="171450" y="239125"/>
                    <a:pt x="171450" y="228600"/>
                  </a:cubicBezTo>
                  <a:lnTo>
                    <a:pt x="171450" y="208864"/>
                  </a:lnTo>
                  <a:cubicBezTo>
                    <a:pt x="91411" y="201959"/>
                    <a:pt x="28575" y="134893"/>
                    <a:pt x="28575" y="53073"/>
                  </a:cubicBezTo>
                  <a:lnTo>
                    <a:pt x="28575" y="0"/>
                  </a:lnTo>
                  <a:lnTo>
                    <a:pt x="19050" y="0"/>
                  </a:lnTo>
                  <a:cubicBezTo>
                    <a:pt x="8525" y="0"/>
                    <a:pt x="0" y="8525"/>
                    <a:pt x="0" y="19050"/>
                  </a:cubicBezTo>
                  <a:lnTo>
                    <a:pt x="0" y="228600"/>
                  </a:lnTo>
                  <a:cubicBezTo>
                    <a:pt x="0" y="239125"/>
                    <a:pt x="8525" y="247650"/>
                    <a:pt x="19050" y="247650"/>
                  </a:cubicBezTo>
                  <a:lnTo>
                    <a:pt x="152400" y="247650"/>
                  </a:lnTo>
                  <a:close/>
                </a:path>
              </a:pathLst>
            </a:custGeom>
            <a:solidFill>
              <a:srgbClr val="EDEDE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5" name="Freeform: Shape 3574">
              <a:extLst>
                <a:ext uri="{FF2B5EF4-FFF2-40B4-BE49-F238E27FC236}">
                  <a16:creationId xmlns:a16="http://schemas.microsoft.com/office/drawing/2014/main" id="{87ED1D49-1F81-4769-BC23-97EEDD8FE2BA}"/>
                </a:ext>
              </a:extLst>
            </p:cNvPr>
            <p:cNvSpPr/>
            <p:nvPr/>
          </p:nvSpPr>
          <p:spPr>
            <a:xfrm>
              <a:off x="4802187" y="2740025"/>
              <a:ext cx="95250" cy="95250"/>
            </a:xfrm>
            <a:custGeom>
              <a:avLst/>
              <a:gdLst>
                <a:gd name="connsiteX0" fmla="*/ 28575 w 95250"/>
                <a:gd name="connsiteY0" fmla="*/ 95250 h 95250"/>
                <a:gd name="connsiteX1" fmla="*/ 66675 w 95250"/>
                <a:gd name="connsiteY1" fmla="*/ 95250 h 95250"/>
                <a:gd name="connsiteX2" fmla="*/ 66675 w 95250"/>
                <a:gd name="connsiteY2" fmla="*/ 66675 h 95250"/>
                <a:gd name="connsiteX3" fmla="*/ 95250 w 95250"/>
                <a:gd name="connsiteY3" fmla="*/ 66675 h 95250"/>
                <a:gd name="connsiteX4" fmla="*/ 95250 w 95250"/>
                <a:gd name="connsiteY4" fmla="*/ 28575 h 95250"/>
                <a:gd name="connsiteX5" fmla="*/ 66675 w 95250"/>
                <a:gd name="connsiteY5" fmla="*/ 28575 h 95250"/>
                <a:gd name="connsiteX6" fmla="*/ 66675 w 95250"/>
                <a:gd name="connsiteY6" fmla="*/ 0 h 95250"/>
                <a:gd name="connsiteX7" fmla="*/ 28575 w 95250"/>
                <a:gd name="connsiteY7" fmla="*/ 0 h 95250"/>
                <a:gd name="connsiteX8" fmla="*/ 28575 w 95250"/>
                <a:gd name="connsiteY8" fmla="*/ 28575 h 95250"/>
                <a:gd name="connsiteX9" fmla="*/ 0 w 95250"/>
                <a:gd name="connsiteY9" fmla="*/ 28575 h 95250"/>
                <a:gd name="connsiteX10" fmla="*/ 0 w 95250"/>
                <a:gd name="connsiteY10" fmla="*/ 66675 h 95250"/>
                <a:gd name="connsiteX11" fmla="*/ 28575 w 95250"/>
                <a:gd name="connsiteY11" fmla="*/ 666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95250">
                  <a:moveTo>
                    <a:pt x="28575" y="95250"/>
                  </a:moveTo>
                  <a:lnTo>
                    <a:pt x="66675" y="95250"/>
                  </a:lnTo>
                  <a:lnTo>
                    <a:pt x="66675" y="66675"/>
                  </a:lnTo>
                  <a:lnTo>
                    <a:pt x="95250" y="66675"/>
                  </a:lnTo>
                  <a:lnTo>
                    <a:pt x="95250" y="28575"/>
                  </a:lnTo>
                  <a:lnTo>
                    <a:pt x="66675" y="28575"/>
                  </a:lnTo>
                  <a:lnTo>
                    <a:pt x="66675" y="0"/>
                  </a:lnTo>
                  <a:lnTo>
                    <a:pt x="28575" y="0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66675"/>
                  </a:lnTo>
                  <a:lnTo>
                    <a:pt x="28575" y="66675"/>
                  </a:lnTo>
                  <a:close/>
                </a:path>
              </a:pathLst>
            </a:custGeom>
            <a:solidFill>
              <a:srgbClr val="4A81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6" name="Freeform: Shape 3575">
              <a:extLst>
                <a:ext uri="{FF2B5EF4-FFF2-40B4-BE49-F238E27FC236}">
                  <a16:creationId xmlns:a16="http://schemas.microsoft.com/office/drawing/2014/main" id="{1BBD165C-7D16-41C3-B2CF-06B6157E4A7F}"/>
                </a:ext>
              </a:extLst>
            </p:cNvPr>
            <p:cNvSpPr/>
            <p:nvPr/>
          </p:nvSpPr>
          <p:spPr>
            <a:xfrm>
              <a:off x="4983162" y="2740020"/>
              <a:ext cx="333375" cy="381000"/>
            </a:xfrm>
            <a:custGeom>
              <a:avLst/>
              <a:gdLst>
                <a:gd name="connsiteX0" fmla="*/ 327031 w 333375"/>
                <a:gd name="connsiteY0" fmla="*/ 99713 h 381000"/>
                <a:gd name="connsiteX1" fmla="*/ 301895 w 333375"/>
                <a:gd name="connsiteY1" fmla="*/ 109390 h 381000"/>
                <a:gd name="connsiteX2" fmla="*/ 301895 w 333375"/>
                <a:gd name="connsiteY2" fmla="*/ 109390 h 381000"/>
                <a:gd name="connsiteX3" fmla="*/ 311553 w 333375"/>
                <a:gd name="connsiteY3" fmla="*/ 87625 h 381000"/>
                <a:gd name="connsiteX4" fmla="*/ 299456 w 333375"/>
                <a:gd name="connsiteY4" fmla="*/ 56202 h 381000"/>
                <a:gd name="connsiteX5" fmla="*/ 272615 w 333375"/>
                <a:gd name="connsiteY5" fmla="*/ 61603 h 381000"/>
                <a:gd name="connsiteX6" fmla="*/ 283493 w 333375"/>
                <a:gd name="connsiteY6" fmla="*/ 33476 h 381000"/>
                <a:gd name="connsiteX7" fmla="*/ 271396 w 333375"/>
                <a:gd name="connsiteY7" fmla="*/ 2053 h 381000"/>
                <a:gd name="connsiteX8" fmla="*/ 239973 w 333375"/>
                <a:gd name="connsiteY8" fmla="*/ 14150 h 381000"/>
                <a:gd name="connsiteX9" fmla="*/ 190129 w 333375"/>
                <a:gd name="connsiteY9" fmla="*/ 128592 h 381000"/>
                <a:gd name="connsiteX10" fmla="*/ 189081 w 333375"/>
                <a:gd name="connsiteY10" fmla="*/ 128773 h 381000"/>
                <a:gd name="connsiteX11" fmla="*/ 222580 w 333375"/>
                <a:gd name="connsiteY11" fmla="*/ 53326 h 381000"/>
                <a:gd name="connsiteX12" fmla="*/ 210483 w 333375"/>
                <a:gd name="connsiteY12" fmla="*/ 21903 h 381000"/>
                <a:gd name="connsiteX13" fmla="*/ 179060 w 333375"/>
                <a:gd name="connsiteY13" fmla="*/ 34009 h 381000"/>
                <a:gd name="connsiteX14" fmla="*/ 132683 w 333375"/>
                <a:gd name="connsiteY14" fmla="*/ 138479 h 381000"/>
                <a:gd name="connsiteX15" fmla="*/ 125492 w 333375"/>
                <a:gd name="connsiteY15" fmla="*/ 74710 h 381000"/>
                <a:gd name="connsiteX16" fmla="*/ 113357 w 333375"/>
                <a:gd name="connsiteY16" fmla="*/ 56945 h 381000"/>
                <a:gd name="connsiteX17" fmla="*/ 84687 w 333375"/>
                <a:gd name="connsiteY17" fmla="*/ 77577 h 381000"/>
                <a:gd name="connsiteX18" fmla="*/ 57150 w 333375"/>
                <a:gd name="connsiteY18" fmla="*/ 266705 h 381000"/>
                <a:gd name="connsiteX19" fmla="*/ 0 w 333375"/>
                <a:gd name="connsiteY19" fmla="*/ 381005 h 381000"/>
                <a:gd name="connsiteX20" fmla="*/ 150143 w 333375"/>
                <a:gd name="connsiteY20" fmla="*/ 381005 h 381000"/>
                <a:gd name="connsiteX21" fmla="*/ 192700 w 333375"/>
                <a:gd name="connsiteY21" fmla="*/ 331875 h 381000"/>
                <a:gd name="connsiteX22" fmla="*/ 282607 w 333375"/>
                <a:gd name="connsiteY22" fmla="*/ 246731 h 381000"/>
                <a:gd name="connsiteX23" fmla="*/ 336718 w 333375"/>
                <a:gd name="connsiteY23" fmla="*/ 124849 h 381000"/>
                <a:gd name="connsiteX24" fmla="*/ 327031 w 333375"/>
                <a:gd name="connsiteY24" fmla="*/ 99713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3375" h="381000">
                  <a:moveTo>
                    <a:pt x="327031" y="99713"/>
                  </a:moveTo>
                  <a:cubicBezTo>
                    <a:pt x="317411" y="95445"/>
                    <a:pt x="306162" y="99779"/>
                    <a:pt x="301895" y="109390"/>
                  </a:cubicBezTo>
                  <a:lnTo>
                    <a:pt x="301895" y="109390"/>
                  </a:lnTo>
                  <a:lnTo>
                    <a:pt x="311553" y="87625"/>
                  </a:lnTo>
                  <a:cubicBezTo>
                    <a:pt x="316887" y="75605"/>
                    <a:pt x="311468" y="61536"/>
                    <a:pt x="299456" y="56202"/>
                  </a:cubicBezTo>
                  <a:cubicBezTo>
                    <a:pt x="290008" y="52011"/>
                    <a:pt x="279359" y="54526"/>
                    <a:pt x="272615" y="61603"/>
                  </a:cubicBezTo>
                  <a:lnTo>
                    <a:pt x="283493" y="33476"/>
                  </a:lnTo>
                  <a:cubicBezTo>
                    <a:pt x="288827" y="21455"/>
                    <a:pt x="283407" y="7387"/>
                    <a:pt x="271396" y="2053"/>
                  </a:cubicBezTo>
                  <a:cubicBezTo>
                    <a:pt x="259375" y="-3281"/>
                    <a:pt x="245307" y="2139"/>
                    <a:pt x="239973" y="14150"/>
                  </a:cubicBezTo>
                  <a:lnTo>
                    <a:pt x="190129" y="128592"/>
                  </a:lnTo>
                  <a:lnTo>
                    <a:pt x="189081" y="128773"/>
                  </a:lnTo>
                  <a:lnTo>
                    <a:pt x="222580" y="53326"/>
                  </a:lnTo>
                  <a:cubicBezTo>
                    <a:pt x="227914" y="41305"/>
                    <a:pt x="222494" y="27237"/>
                    <a:pt x="210483" y="21903"/>
                  </a:cubicBezTo>
                  <a:cubicBezTo>
                    <a:pt x="198463" y="16569"/>
                    <a:pt x="184394" y="21989"/>
                    <a:pt x="179060" y="34009"/>
                  </a:cubicBezTo>
                  <a:lnTo>
                    <a:pt x="132683" y="138479"/>
                  </a:lnTo>
                  <a:lnTo>
                    <a:pt x="125492" y="74710"/>
                  </a:lnTo>
                  <a:cubicBezTo>
                    <a:pt x="125139" y="66966"/>
                    <a:pt x="120444" y="60089"/>
                    <a:pt x="113357" y="56945"/>
                  </a:cubicBezTo>
                  <a:cubicBezTo>
                    <a:pt x="99060" y="50592"/>
                    <a:pt x="83210" y="61994"/>
                    <a:pt x="84687" y="77577"/>
                  </a:cubicBezTo>
                  <a:lnTo>
                    <a:pt x="57150" y="266705"/>
                  </a:lnTo>
                  <a:lnTo>
                    <a:pt x="0" y="381005"/>
                  </a:lnTo>
                  <a:lnTo>
                    <a:pt x="150143" y="381005"/>
                  </a:lnTo>
                  <a:lnTo>
                    <a:pt x="192700" y="331875"/>
                  </a:lnTo>
                  <a:lnTo>
                    <a:pt x="282607" y="246731"/>
                  </a:lnTo>
                  <a:lnTo>
                    <a:pt x="336718" y="124849"/>
                  </a:lnTo>
                  <a:cubicBezTo>
                    <a:pt x="340985" y="115238"/>
                    <a:pt x="336652" y="103989"/>
                    <a:pt x="327031" y="99713"/>
                  </a:cubicBez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7" name="Freeform: Shape 3576">
              <a:extLst>
                <a:ext uri="{FF2B5EF4-FFF2-40B4-BE49-F238E27FC236}">
                  <a16:creationId xmlns:a16="http://schemas.microsoft.com/office/drawing/2014/main" id="{C1A91C1D-5FC5-47AF-8A38-635A3EF6ABB5}"/>
                </a:ext>
              </a:extLst>
            </p:cNvPr>
            <p:cNvSpPr/>
            <p:nvPr/>
          </p:nvSpPr>
          <p:spPr>
            <a:xfrm>
              <a:off x="5068607" y="2559172"/>
              <a:ext cx="47625" cy="19050"/>
            </a:xfrm>
            <a:custGeom>
              <a:avLst/>
              <a:gdLst>
                <a:gd name="connsiteX0" fmla="*/ 0 w 47625"/>
                <a:gd name="connsiteY0" fmla="*/ 7422 h 19050"/>
                <a:gd name="connsiteX1" fmla="*/ 45182 w 47625"/>
                <a:gd name="connsiteY1" fmla="*/ 0 h 19050"/>
                <a:gd name="connsiteX2" fmla="*/ 48270 w 47625"/>
                <a:gd name="connsiteY2" fmla="*/ 18799 h 19050"/>
                <a:gd name="connsiteX3" fmla="*/ 3088 w 47625"/>
                <a:gd name="connsiteY3" fmla="*/ 2622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7422"/>
                  </a:moveTo>
                  <a:lnTo>
                    <a:pt x="45182" y="0"/>
                  </a:lnTo>
                  <a:lnTo>
                    <a:pt x="48270" y="18799"/>
                  </a:lnTo>
                  <a:lnTo>
                    <a:pt x="3088" y="2622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8" name="Freeform: Shape 3577">
              <a:extLst>
                <a:ext uri="{FF2B5EF4-FFF2-40B4-BE49-F238E27FC236}">
                  <a16:creationId xmlns:a16="http://schemas.microsoft.com/office/drawing/2014/main" id="{96A855B1-B128-4066-9E5B-8A116B2D7708}"/>
                </a:ext>
              </a:extLst>
            </p:cNvPr>
            <p:cNvSpPr/>
            <p:nvPr/>
          </p:nvSpPr>
          <p:spPr>
            <a:xfrm>
              <a:off x="4944347" y="2573972"/>
              <a:ext cx="76200" cy="28575"/>
            </a:xfrm>
            <a:custGeom>
              <a:avLst/>
              <a:gdLst>
                <a:gd name="connsiteX0" fmla="*/ 0 w 76200"/>
                <a:gd name="connsiteY0" fmla="*/ 12988 h 28575"/>
                <a:gd name="connsiteX1" fmla="*/ 79067 w 76200"/>
                <a:gd name="connsiteY1" fmla="*/ 0 h 28575"/>
                <a:gd name="connsiteX2" fmla="*/ 82155 w 76200"/>
                <a:gd name="connsiteY2" fmla="*/ 18799 h 28575"/>
                <a:gd name="connsiteX3" fmla="*/ 3088 w 76200"/>
                <a:gd name="connsiteY3" fmla="*/ 3178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8575">
                  <a:moveTo>
                    <a:pt x="0" y="12988"/>
                  </a:moveTo>
                  <a:lnTo>
                    <a:pt x="79067" y="0"/>
                  </a:lnTo>
                  <a:lnTo>
                    <a:pt x="82155" y="18799"/>
                  </a:lnTo>
                  <a:lnTo>
                    <a:pt x="3088" y="3178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79" name="Freeform: Shape 3578">
              <a:extLst>
                <a:ext uri="{FF2B5EF4-FFF2-40B4-BE49-F238E27FC236}">
                  <a16:creationId xmlns:a16="http://schemas.microsoft.com/office/drawing/2014/main" id="{5267B98F-BA26-4BC8-A1DD-B6A2FBC47D15}"/>
                </a:ext>
              </a:extLst>
            </p:cNvPr>
            <p:cNvSpPr/>
            <p:nvPr/>
          </p:nvSpPr>
          <p:spPr>
            <a:xfrm>
              <a:off x="5011195" y="2718007"/>
              <a:ext cx="28575" cy="38100"/>
            </a:xfrm>
            <a:custGeom>
              <a:avLst/>
              <a:gdLst>
                <a:gd name="connsiteX0" fmla="*/ 0 w 28575"/>
                <a:gd name="connsiteY0" fmla="*/ 11159 h 38100"/>
                <a:gd name="connsiteX1" fmla="*/ 15438 w 28575"/>
                <a:gd name="connsiteY1" fmla="*/ 0 h 38100"/>
                <a:gd name="connsiteX2" fmla="*/ 37930 w 28575"/>
                <a:gd name="connsiteY2" fmla="*/ 31116 h 38100"/>
                <a:gd name="connsiteX3" fmla="*/ 22492 w 28575"/>
                <a:gd name="connsiteY3" fmla="*/ 422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11159"/>
                  </a:moveTo>
                  <a:lnTo>
                    <a:pt x="15438" y="0"/>
                  </a:lnTo>
                  <a:lnTo>
                    <a:pt x="37930" y="31116"/>
                  </a:lnTo>
                  <a:lnTo>
                    <a:pt x="22492" y="4227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0" name="Freeform: Shape 3579">
              <a:extLst>
                <a:ext uri="{FF2B5EF4-FFF2-40B4-BE49-F238E27FC236}">
                  <a16:creationId xmlns:a16="http://schemas.microsoft.com/office/drawing/2014/main" id="{67A03164-914C-4B77-84CE-91CE47BAE33D}"/>
                </a:ext>
              </a:extLst>
            </p:cNvPr>
            <p:cNvSpPr/>
            <p:nvPr/>
          </p:nvSpPr>
          <p:spPr>
            <a:xfrm>
              <a:off x="4943709" y="2624658"/>
              <a:ext cx="66675" cy="76200"/>
            </a:xfrm>
            <a:custGeom>
              <a:avLst/>
              <a:gdLst>
                <a:gd name="connsiteX0" fmla="*/ 0 w 66675"/>
                <a:gd name="connsiteY0" fmla="*/ 11163 h 76200"/>
                <a:gd name="connsiteX1" fmla="*/ 15436 w 66675"/>
                <a:gd name="connsiteY1" fmla="*/ 0 h 76200"/>
                <a:gd name="connsiteX2" fmla="*/ 66866 w 66675"/>
                <a:gd name="connsiteY2" fmla="*/ 71115 h 76200"/>
                <a:gd name="connsiteX3" fmla="*/ 51429 w 66675"/>
                <a:gd name="connsiteY3" fmla="*/ 8227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76200">
                  <a:moveTo>
                    <a:pt x="0" y="11163"/>
                  </a:moveTo>
                  <a:lnTo>
                    <a:pt x="15436" y="0"/>
                  </a:lnTo>
                  <a:lnTo>
                    <a:pt x="66866" y="71115"/>
                  </a:lnTo>
                  <a:lnTo>
                    <a:pt x="51429" y="8227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1" name="Freeform: Shape 3580">
              <a:extLst>
                <a:ext uri="{FF2B5EF4-FFF2-40B4-BE49-F238E27FC236}">
                  <a16:creationId xmlns:a16="http://schemas.microsoft.com/office/drawing/2014/main" id="{3AAF54A4-88A1-4001-9E16-995004B6FC43}"/>
                </a:ext>
              </a:extLst>
            </p:cNvPr>
            <p:cNvSpPr/>
            <p:nvPr/>
          </p:nvSpPr>
          <p:spPr>
            <a:xfrm>
              <a:off x="5160038" y="2610245"/>
              <a:ext cx="66675" cy="19050"/>
            </a:xfrm>
            <a:custGeom>
              <a:avLst/>
              <a:gdLst>
                <a:gd name="connsiteX0" fmla="*/ 0 w 66675"/>
                <a:gd name="connsiteY0" fmla="*/ 8949 h 19050"/>
                <a:gd name="connsiteX1" fmla="*/ 66790 w 66675"/>
                <a:gd name="connsiteY1" fmla="*/ 0 h 19050"/>
                <a:gd name="connsiteX2" fmla="*/ 69319 w 66675"/>
                <a:gd name="connsiteY2" fmla="*/ 18880 h 19050"/>
                <a:gd name="connsiteX3" fmla="*/ 2530 w 66675"/>
                <a:gd name="connsiteY3" fmla="*/ 2783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9050">
                  <a:moveTo>
                    <a:pt x="0" y="8949"/>
                  </a:moveTo>
                  <a:lnTo>
                    <a:pt x="66790" y="0"/>
                  </a:lnTo>
                  <a:lnTo>
                    <a:pt x="69319" y="18880"/>
                  </a:lnTo>
                  <a:lnTo>
                    <a:pt x="2530" y="2783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2" name="Freeform: Shape 3581">
              <a:extLst>
                <a:ext uri="{FF2B5EF4-FFF2-40B4-BE49-F238E27FC236}">
                  <a16:creationId xmlns:a16="http://schemas.microsoft.com/office/drawing/2014/main" id="{C2264855-7D2E-454E-82B2-A8704D70B2FD}"/>
                </a:ext>
              </a:extLst>
            </p:cNvPr>
            <p:cNvSpPr/>
            <p:nvPr/>
          </p:nvSpPr>
          <p:spPr>
            <a:xfrm>
              <a:off x="5048707" y="2623652"/>
              <a:ext cx="76200" cy="28575"/>
            </a:xfrm>
            <a:custGeom>
              <a:avLst/>
              <a:gdLst>
                <a:gd name="connsiteX0" fmla="*/ 0 w 76200"/>
                <a:gd name="connsiteY0" fmla="*/ 10442 h 28575"/>
                <a:gd name="connsiteX1" fmla="*/ 77929 w 76200"/>
                <a:gd name="connsiteY1" fmla="*/ 0 h 28575"/>
                <a:gd name="connsiteX2" fmla="*/ 80459 w 76200"/>
                <a:gd name="connsiteY2" fmla="*/ 18880 h 28575"/>
                <a:gd name="connsiteX3" fmla="*/ 2530 w 76200"/>
                <a:gd name="connsiteY3" fmla="*/ 29322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8575">
                  <a:moveTo>
                    <a:pt x="0" y="10442"/>
                  </a:moveTo>
                  <a:lnTo>
                    <a:pt x="77929" y="0"/>
                  </a:lnTo>
                  <a:lnTo>
                    <a:pt x="80459" y="18880"/>
                  </a:lnTo>
                  <a:lnTo>
                    <a:pt x="2530" y="2932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3" name="Freeform: Shape 3582">
              <a:extLst>
                <a:ext uri="{FF2B5EF4-FFF2-40B4-BE49-F238E27FC236}">
                  <a16:creationId xmlns:a16="http://schemas.microsoft.com/office/drawing/2014/main" id="{B846AF61-B9FC-4A93-A16B-1C99CD97C655}"/>
                </a:ext>
              </a:extLst>
            </p:cNvPr>
            <p:cNvSpPr/>
            <p:nvPr/>
          </p:nvSpPr>
          <p:spPr>
            <a:xfrm>
              <a:off x="5073986" y="2683463"/>
              <a:ext cx="47625" cy="57150"/>
            </a:xfrm>
            <a:custGeom>
              <a:avLst/>
              <a:gdLst>
                <a:gd name="connsiteX0" fmla="*/ 0 w 47625"/>
                <a:gd name="connsiteY0" fmla="*/ 11542 h 57150"/>
                <a:gd name="connsiteX1" fmla="*/ 15143 w 47625"/>
                <a:gd name="connsiteY1" fmla="*/ 0 h 57150"/>
                <a:gd name="connsiteX2" fmla="*/ 51681 w 47625"/>
                <a:gd name="connsiteY2" fmla="*/ 47936 h 57150"/>
                <a:gd name="connsiteX3" fmla="*/ 36538 w 47625"/>
                <a:gd name="connsiteY3" fmla="*/ 5947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57150">
                  <a:moveTo>
                    <a:pt x="0" y="11542"/>
                  </a:moveTo>
                  <a:lnTo>
                    <a:pt x="15143" y="0"/>
                  </a:lnTo>
                  <a:lnTo>
                    <a:pt x="51681" y="47936"/>
                  </a:lnTo>
                  <a:lnTo>
                    <a:pt x="36538" y="5947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4" name="Freeform: Shape 3583">
              <a:extLst>
                <a:ext uri="{FF2B5EF4-FFF2-40B4-BE49-F238E27FC236}">
                  <a16:creationId xmlns:a16="http://schemas.microsoft.com/office/drawing/2014/main" id="{0AD75469-C905-4F09-913B-944E7BAF9A72}"/>
                </a:ext>
              </a:extLst>
            </p:cNvPr>
            <p:cNvSpPr/>
            <p:nvPr/>
          </p:nvSpPr>
          <p:spPr>
            <a:xfrm>
              <a:off x="4974647" y="2730507"/>
              <a:ext cx="352425" cy="390525"/>
            </a:xfrm>
            <a:custGeom>
              <a:avLst/>
              <a:gdLst>
                <a:gd name="connsiteX0" fmla="*/ 339404 w 352425"/>
                <a:gd name="connsiteY0" fmla="*/ 100519 h 390525"/>
                <a:gd name="connsiteX1" fmla="*/ 329698 w 352425"/>
                <a:gd name="connsiteY1" fmla="*/ 98195 h 390525"/>
                <a:gd name="connsiteX2" fmla="*/ 311829 w 352425"/>
                <a:gd name="connsiteY2" fmla="*/ 57009 h 390525"/>
                <a:gd name="connsiteX3" fmla="*/ 297428 w 352425"/>
                <a:gd name="connsiteY3" fmla="*/ 54266 h 390525"/>
                <a:gd name="connsiteX4" fmla="*/ 300714 w 352425"/>
                <a:gd name="connsiteY4" fmla="*/ 46856 h 390525"/>
                <a:gd name="connsiteX5" fmla="*/ 283769 w 352425"/>
                <a:gd name="connsiteY5" fmla="*/ 2860 h 390525"/>
                <a:gd name="connsiteX6" fmla="*/ 239773 w 352425"/>
                <a:gd name="connsiteY6" fmla="*/ 19805 h 390525"/>
                <a:gd name="connsiteX7" fmla="*/ 234553 w 352425"/>
                <a:gd name="connsiteY7" fmla="*/ 31558 h 390525"/>
                <a:gd name="connsiteX8" fmla="*/ 222856 w 352425"/>
                <a:gd name="connsiteY8" fmla="*/ 22710 h 390525"/>
                <a:gd name="connsiteX9" fmla="*/ 197339 w 352425"/>
                <a:gd name="connsiteY9" fmla="*/ 22072 h 390525"/>
                <a:gd name="connsiteX10" fmla="*/ 178860 w 352425"/>
                <a:gd name="connsiteY10" fmla="*/ 39655 h 390525"/>
                <a:gd name="connsiteX11" fmla="*/ 146714 w 352425"/>
                <a:gd name="connsiteY11" fmla="*/ 112064 h 390525"/>
                <a:gd name="connsiteX12" fmla="*/ 143513 w 352425"/>
                <a:gd name="connsiteY12" fmla="*/ 83784 h 390525"/>
                <a:gd name="connsiteX13" fmla="*/ 125730 w 352425"/>
                <a:gd name="connsiteY13" fmla="*/ 57752 h 390525"/>
                <a:gd name="connsiteX14" fmla="*/ 96050 w 352425"/>
                <a:gd name="connsiteY14" fmla="*/ 60819 h 390525"/>
                <a:gd name="connsiteX15" fmla="*/ 83620 w 352425"/>
                <a:gd name="connsiteY15" fmla="*/ 86746 h 390525"/>
                <a:gd name="connsiteX16" fmla="*/ 56464 w 352425"/>
                <a:gd name="connsiteY16" fmla="*/ 273332 h 390525"/>
                <a:gd name="connsiteX17" fmla="*/ 0 w 352425"/>
                <a:gd name="connsiteY17" fmla="*/ 386260 h 390525"/>
                <a:gd name="connsiteX18" fmla="*/ 17040 w 352425"/>
                <a:gd name="connsiteY18" fmla="*/ 394785 h 390525"/>
                <a:gd name="connsiteX19" fmla="*/ 74190 w 352425"/>
                <a:gd name="connsiteY19" fmla="*/ 280485 h 390525"/>
                <a:gd name="connsiteX20" fmla="*/ 75095 w 352425"/>
                <a:gd name="connsiteY20" fmla="*/ 277599 h 390525"/>
                <a:gd name="connsiteX21" fmla="*/ 102613 w 352425"/>
                <a:gd name="connsiteY21" fmla="*/ 88470 h 390525"/>
                <a:gd name="connsiteX22" fmla="*/ 102670 w 352425"/>
                <a:gd name="connsiteY22" fmla="*/ 86194 h 390525"/>
                <a:gd name="connsiteX23" fmla="*/ 107175 w 352425"/>
                <a:gd name="connsiteY23" fmla="*/ 76288 h 390525"/>
                <a:gd name="connsiteX24" fmla="*/ 117996 w 352425"/>
                <a:gd name="connsiteY24" fmla="*/ 75164 h 390525"/>
                <a:gd name="connsiteX25" fmla="*/ 124539 w 352425"/>
                <a:gd name="connsiteY25" fmla="*/ 85289 h 390525"/>
                <a:gd name="connsiteX26" fmla="*/ 131435 w 352425"/>
                <a:gd name="connsiteY26" fmla="*/ 146506 h 390525"/>
                <a:gd name="connsiteX27" fmla="*/ 113167 w 352425"/>
                <a:gd name="connsiteY27" fmla="*/ 187654 h 390525"/>
                <a:gd name="connsiteX28" fmla="*/ 130578 w 352425"/>
                <a:gd name="connsiteY28" fmla="*/ 195388 h 390525"/>
                <a:gd name="connsiteX29" fmla="*/ 196282 w 352425"/>
                <a:gd name="connsiteY29" fmla="*/ 47389 h 390525"/>
                <a:gd name="connsiteX30" fmla="*/ 204197 w 352425"/>
                <a:gd name="connsiteY30" fmla="*/ 39855 h 390525"/>
                <a:gd name="connsiteX31" fmla="*/ 215132 w 352425"/>
                <a:gd name="connsiteY31" fmla="*/ 40131 h 390525"/>
                <a:gd name="connsiteX32" fmla="*/ 222666 w 352425"/>
                <a:gd name="connsiteY32" fmla="*/ 48056 h 390525"/>
                <a:gd name="connsiteX33" fmla="*/ 222390 w 352425"/>
                <a:gd name="connsiteY33" fmla="*/ 58971 h 390525"/>
                <a:gd name="connsiteX34" fmla="*/ 220447 w 352425"/>
                <a:gd name="connsiteY34" fmla="*/ 63343 h 390525"/>
                <a:gd name="connsiteX35" fmla="*/ 220447 w 352425"/>
                <a:gd name="connsiteY35" fmla="*/ 63343 h 390525"/>
                <a:gd name="connsiteX36" fmla="*/ 168269 w 352425"/>
                <a:gd name="connsiteY36" fmla="*/ 180863 h 390525"/>
                <a:gd name="connsiteX37" fmla="*/ 185680 w 352425"/>
                <a:gd name="connsiteY37" fmla="*/ 188588 h 390525"/>
                <a:gd name="connsiteX38" fmla="*/ 239792 w 352425"/>
                <a:gd name="connsiteY38" fmla="*/ 66715 h 390525"/>
                <a:gd name="connsiteX39" fmla="*/ 239792 w 352425"/>
                <a:gd name="connsiteY39" fmla="*/ 66696 h 390525"/>
                <a:gd name="connsiteX40" fmla="*/ 257185 w 352425"/>
                <a:gd name="connsiteY40" fmla="*/ 27539 h 390525"/>
                <a:gd name="connsiteX41" fmla="*/ 276044 w 352425"/>
                <a:gd name="connsiteY41" fmla="*/ 20281 h 390525"/>
                <a:gd name="connsiteX42" fmla="*/ 283302 w 352425"/>
                <a:gd name="connsiteY42" fmla="*/ 39131 h 390525"/>
                <a:gd name="connsiteX43" fmla="*/ 267872 w 352425"/>
                <a:gd name="connsiteY43" fmla="*/ 73897 h 390525"/>
                <a:gd name="connsiteX44" fmla="*/ 267833 w 352425"/>
                <a:gd name="connsiteY44" fmla="*/ 73954 h 390525"/>
                <a:gd name="connsiteX45" fmla="*/ 211788 w 352425"/>
                <a:gd name="connsiteY45" fmla="*/ 200179 h 390525"/>
                <a:gd name="connsiteX46" fmla="*/ 229200 w 352425"/>
                <a:gd name="connsiteY46" fmla="*/ 207914 h 390525"/>
                <a:gd name="connsiteX47" fmla="*/ 283312 w 352425"/>
                <a:gd name="connsiteY47" fmla="*/ 86032 h 390525"/>
                <a:gd name="connsiteX48" fmla="*/ 283312 w 352425"/>
                <a:gd name="connsiteY48" fmla="*/ 86032 h 390525"/>
                <a:gd name="connsiteX49" fmla="*/ 285264 w 352425"/>
                <a:gd name="connsiteY49" fmla="*/ 81641 h 390525"/>
                <a:gd name="connsiteX50" fmla="*/ 304095 w 352425"/>
                <a:gd name="connsiteY50" fmla="*/ 74421 h 390525"/>
                <a:gd name="connsiteX51" fmla="*/ 311639 w 352425"/>
                <a:gd name="connsiteY51" fmla="*/ 82346 h 390525"/>
                <a:gd name="connsiteX52" fmla="*/ 311363 w 352425"/>
                <a:gd name="connsiteY52" fmla="*/ 93271 h 390525"/>
                <a:gd name="connsiteX53" fmla="*/ 301704 w 352425"/>
                <a:gd name="connsiteY53" fmla="*/ 115026 h 390525"/>
                <a:gd name="connsiteX54" fmla="*/ 301695 w 352425"/>
                <a:gd name="connsiteY54" fmla="*/ 115036 h 390525"/>
                <a:gd name="connsiteX55" fmla="*/ 301695 w 352425"/>
                <a:gd name="connsiteY55" fmla="*/ 115036 h 390525"/>
                <a:gd name="connsiteX56" fmla="*/ 255318 w 352425"/>
                <a:gd name="connsiteY56" fmla="*/ 219506 h 390525"/>
                <a:gd name="connsiteX57" fmla="*/ 272729 w 352425"/>
                <a:gd name="connsiteY57" fmla="*/ 227240 h 390525"/>
                <a:gd name="connsiteX58" fmla="*/ 319116 w 352425"/>
                <a:gd name="connsiteY58" fmla="*/ 122760 h 390525"/>
                <a:gd name="connsiteX59" fmla="*/ 331689 w 352425"/>
                <a:gd name="connsiteY59" fmla="*/ 117931 h 390525"/>
                <a:gd name="connsiteX60" fmla="*/ 336528 w 352425"/>
                <a:gd name="connsiteY60" fmla="*/ 130504 h 390525"/>
                <a:gd name="connsiteX61" fmla="*/ 283188 w 352425"/>
                <a:gd name="connsiteY61" fmla="*/ 250643 h 390525"/>
                <a:gd name="connsiteX62" fmla="*/ 152124 w 352425"/>
                <a:gd name="connsiteY62" fmla="*/ 374525 h 390525"/>
                <a:gd name="connsiteX63" fmla="*/ 165183 w 352425"/>
                <a:gd name="connsiteY63" fmla="*/ 388394 h 390525"/>
                <a:gd name="connsiteX64" fmla="*/ 297666 w 352425"/>
                <a:gd name="connsiteY64" fmla="*/ 263159 h 390525"/>
                <a:gd name="connsiteX65" fmla="*/ 299828 w 352425"/>
                <a:gd name="connsiteY65" fmla="*/ 260111 h 390525"/>
                <a:gd name="connsiteX66" fmla="*/ 353939 w 352425"/>
                <a:gd name="connsiteY66" fmla="*/ 138238 h 390525"/>
                <a:gd name="connsiteX67" fmla="*/ 354492 w 352425"/>
                <a:gd name="connsiteY67" fmla="*/ 116379 h 390525"/>
                <a:gd name="connsiteX68" fmla="*/ 339404 w 352425"/>
                <a:gd name="connsiteY68" fmla="*/ 10051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52425" h="390525">
                  <a:moveTo>
                    <a:pt x="339404" y="100519"/>
                  </a:moveTo>
                  <a:cubicBezTo>
                    <a:pt x="336290" y="99129"/>
                    <a:pt x="333004" y="98414"/>
                    <a:pt x="329698" y="98195"/>
                  </a:cubicBezTo>
                  <a:cubicBezTo>
                    <a:pt x="335204" y="82060"/>
                    <a:pt x="327708" y="64067"/>
                    <a:pt x="311829" y="57009"/>
                  </a:cubicBezTo>
                  <a:cubicBezTo>
                    <a:pt x="307143" y="54923"/>
                    <a:pt x="302238" y="54133"/>
                    <a:pt x="297428" y="54266"/>
                  </a:cubicBezTo>
                  <a:lnTo>
                    <a:pt x="300714" y="46856"/>
                  </a:lnTo>
                  <a:cubicBezTo>
                    <a:pt x="308162" y="30053"/>
                    <a:pt x="300561" y="10318"/>
                    <a:pt x="283769" y="2860"/>
                  </a:cubicBezTo>
                  <a:cubicBezTo>
                    <a:pt x="266995" y="-4579"/>
                    <a:pt x="247240" y="2993"/>
                    <a:pt x="239773" y="19805"/>
                  </a:cubicBezTo>
                  <a:lnTo>
                    <a:pt x="234553" y="31558"/>
                  </a:lnTo>
                  <a:cubicBezTo>
                    <a:pt x="231362" y="27834"/>
                    <a:pt x="227457" y="24758"/>
                    <a:pt x="222856" y="22710"/>
                  </a:cubicBezTo>
                  <a:cubicBezTo>
                    <a:pt x="214713" y="19100"/>
                    <a:pt x="205645" y="18862"/>
                    <a:pt x="197339" y="22072"/>
                  </a:cubicBezTo>
                  <a:cubicBezTo>
                    <a:pt x="189033" y="25272"/>
                    <a:pt x="182461" y="31520"/>
                    <a:pt x="178860" y="39655"/>
                  </a:cubicBezTo>
                  <a:lnTo>
                    <a:pt x="146714" y="112064"/>
                  </a:lnTo>
                  <a:lnTo>
                    <a:pt x="143513" y="83784"/>
                  </a:lnTo>
                  <a:cubicBezTo>
                    <a:pt x="142989" y="72364"/>
                    <a:pt x="136169" y="62391"/>
                    <a:pt x="125730" y="57752"/>
                  </a:cubicBezTo>
                  <a:cubicBezTo>
                    <a:pt x="115891" y="53390"/>
                    <a:pt x="104785" y="54533"/>
                    <a:pt x="96050" y="60819"/>
                  </a:cubicBezTo>
                  <a:cubicBezTo>
                    <a:pt x="87640" y="66868"/>
                    <a:pt x="83058" y="76488"/>
                    <a:pt x="83620" y="86746"/>
                  </a:cubicBezTo>
                  <a:lnTo>
                    <a:pt x="56464" y="273332"/>
                  </a:lnTo>
                  <a:lnTo>
                    <a:pt x="0" y="386260"/>
                  </a:lnTo>
                  <a:lnTo>
                    <a:pt x="17040" y="394785"/>
                  </a:lnTo>
                  <a:lnTo>
                    <a:pt x="74190" y="280485"/>
                  </a:lnTo>
                  <a:cubicBezTo>
                    <a:pt x="74647" y="279580"/>
                    <a:pt x="74952" y="278599"/>
                    <a:pt x="75095" y="277599"/>
                  </a:cubicBezTo>
                  <a:lnTo>
                    <a:pt x="102613" y="88470"/>
                  </a:lnTo>
                  <a:cubicBezTo>
                    <a:pt x="102727" y="87718"/>
                    <a:pt x="102746" y="86956"/>
                    <a:pt x="102670" y="86194"/>
                  </a:cubicBezTo>
                  <a:cubicBezTo>
                    <a:pt x="102137" y="80565"/>
                    <a:pt x="105642" y="77393"/>
                    <a:pt x="107175" y="76288"/>
                  </a:cubicBezTo>
                  <a:cubicBezTo>
                    <a:pt x="108709" y="75192"/>
                    <a:pt x="112814" y="72868"/>
                    <a:pt x="117996" y="75164"/>
                  </a:cubicBezTo>
                  <a:cubicBezTo>
                    <a:pt x="121806" y="76859"/>
                    <a:pt x="124301" y="80498"/>
                    <a:pt x="124539" y="85289"/>
                  </a:cubicBezTo>
                  <a:lnTo>
                    <a:pt x="131435" y="146506"/>
                  </a:lnTo>
                  <a:lnTo>
                    <a:pt x="113167" y="187654"/>
                  </a:lnTo>
                  <a:lnTo>
                    <a:pt x="130578" y="195388"/>
                  </a:lnTo>
                  <a:lnTo>
                    <a:pt x="196282" y="47389"/>
                  </a:lnTo>
                  <a:cubicBezTo>
                    <a:pt x="197825" y="43903"/>
                    <a:pt x="200644" y="41226"/>
                    <a:pt x="204197" y="39855"/>
                  </a:cubicBezTo>
                  <a:cubicBezTo>
                    <a:pt x="207750" y="38474"/>
                    <a:pt x="211636" y="38588"/>
                    <a:pt x="215132" y="40131"/>
                  </a:cubicBezTo>
                  <a:cubicBezTo>
                    <a:pt x="218618" y="41684"/>
                    <a:pt x="221285" y="44493"/>
                    <a:pt x="222666" y="48056"/>
                  </a:cubicBezTo>
                  <a:cubicBezTo>
                    <a:pt x="224028" y="51618"/>
                    <a:pt x="223942" y="55495"/>
                    <a:pt x="222390" y="58971"/>
                  </a:cubicBezTo>
                  <a:lnTo>
                    <a:pt x="220447" y="63343"/>
                  </a:lnTo>
                  <a:lnTo>
                    <a:pt x="220447" y="63343"/>
                  </a:lnTo>
                  <a:lnTo>
                    <a:pt x="168269" y="180863"/>
                  </a:lnTo>
                  <a:lnTo>
                    <a:pt x="185680" y="188588"/>
                  </a:lnTo>
                  <a:lnTo>
                    <a:pt x="239792" y="66715"/>
                  </a:lnTo>
                  <a:cubicBezTo>
                    <a:pt x="239792" y="66715"/>
                    <a:pt x="239792" y="66706"/>
                    <a:pt x="239792" y="66696"/>
                  </a:cubicBezTo>
                  <a:lnTo>
                    <a:pt x="257185" y="27539"/>
                  </a:lnTo>
                  <a:cubicBezTo>
                    <a:pt x="260375" y="20338"/>
                    <a:pt x="268843" y="17071"/>
                    <a:pt x="276044" y="20281"/>
                  </a:cubicBezTo>
                  <a:cubicBezTo>
                    <a:pt x="283235" y="23472"/>
                    <a:pt x="286493" y="31939"/>
                    <a:pt x="283302" y="39131"/>
                  </a:cubicBezTo>
                  <a:lnTo>
                    <a:pt x="267872" y="73897"/>
                  </a:lnTo>
                  <a:cubicBezTo>
                    <a:pt x="267862" y="73916"/>
                    <a:pt x="267843" y="73935"/>
                    <a:pt x="267833" y="73954"/>
                  </a:cubicBezTo>
                  <a:lnTo>
                    <a:pt x="211788" y="200179"/>
                  </a:lnTo>
                  <a:lnTo>
                    <a:pt x="229200" y="207914"/>
                  </a:lnTo>
                  <a:lnTo>
                    <a:pt x="283312" y="86032"/>
                  </a:lnTo>
                  <a:lnTo>
                    <a:pt x="283312" y="86032"/>
                  </a:lnTo>
                  <a:lnTo>
                    <a:pt x="285264" y="81641"/>
                  </a:lnTo>
                  <a:cubicBezTo>
                    <a:pt x="288474" y="74478"/>
                    <a:pt x="296875" y="71192"/>
                    <a:pt x="304095" y="74421"/>
                  </a:cubicBezTo>
                  <a:cubicBezTo>
                    <a:pt x="307581" y="75974"/>
                    <a:pt x="310258" y="78783"/>
                    <a:pt x="311639" y="82346"/>
                  </a:cubicBezTo>
                  <a:cubicBezTo>
                    <a:pt x="313011" y="85908"/>
                    <a:pt x="312915" y="89785"/>
                    <a:pt x="311363" y="93271"/>
                  </a:cubicBezTo>
                  <a:lnTo>
                    <a:pt x="301704" y="115026"/>
                  </a:lnTo>
                  <a:cubicBezTo>
                    <a:pt x="301704" y="115026"/>
                    <a:pt x="301704" y="115036"/>
                    <a:pt x="301695" y="115036"/>
                  </a:cubicBezTo>
                  <a:lnTo>
                    <a:pt x="301695" y="115036"/>
                  </a:lnTo>
                  <a:lnTo>
                    <a:pt x="255318" y="219506"/>
                  </a:lnTo>
                  <a:lnTo>
                    <a:pt x="272729" y="227240"/>
                  </a:lnTo>
                  <a:lnTo>
                    <a:pt x="319116" y="122760"/>
                  </a:lnTo>
                  <a:cubicBezTo>
                    <a:pt x="321250" y="117969"/>
                    <a:pt x="326898" y="115807"/>
                    <a:pt x="331689" y="117931"/>
                  </a:cubicBezTo>
                  <a:cubicBezTo>
                    <a:pt x="336490" y="120065"/>
                    <a:pt x="338652" y="125704"/>
                    <a:pt x="336528" y="130504"/>
                  </a:cubicBezTo>
                  <a:lnTo>
                    <a:pt x="283188" y="250643"/>
                  </a:lnTo>
                  <a:lnTo>
                    <a:pt x="152124" y="374525"/>
                  </a:lnTo>
                  <a:lnTo>
                    <a:pt x="165183" y="388394"/>
                  </a:lnTo>
                  <a:lnTo>
                    <a:pt x="297666" y="263159"/>
                  </a:lnTo>
                  <a:cubicBezTo>
                    <a:pt x="298580" y="262292"/>
                    <a:pt x="299314" y="261254"/>
                    <a:pt x="299828" y="260111"/>
                  </a:cubicBezTo>
                  <a:lnTo>
                    <a:pt x="353939" y="138238"/>
                  </a:lnTo>
                  <a:cubicBezTo>
                    <a:pt x="357035" y="131266"/>
                    <a:pt x="357235" y="123494"/>
                    <a:pt x="354492" y="116379"/>
                  </a:cubicBezTo>
                  <a:cubicBezTo>
                    <a:pt x="351739" y="109244"/>
                    <a:pt x="346396" y="103615"/>
                    <a:pt x="339404" y="1005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5" name="Freeform: Shape 3584">
              <a:extLst>
                <a:ext uri="{FF2B5EF4-FFF2-40B4-BE49-F238E27FC236}">
                  <a16:creationId xmlns:a16="http://schemas.microsoft.com/office/drawing/2014/main" id="{BE9305A4-A09A-42F8-AC61-87A1FAF4155D}"/>
                </a:ext>
              </a:extLst>
            </p:cNvPr>
            <p:cNvSpPr/>
            <p:nvPr/>
          </p:nvSpPr>
          <p:spPr>
            <a:xfrm>
              <a:off x="4792662" y="2730500"/>
              <a:ext cx="114300" cy="114300"/>
            </a:xfrm>
            <a:custGeom>
              <a:avLst/>
              <a:gdLst>
                <a:gd name="connsiteX0" fmla="*/ 9525 w 114300"/>
                <a:gd name="connsiteY0" fmla="*/ 85725 h 114300"/>
                <a:gd name="connsiteX1" fmla="*/ 28575 w 114300"/>
                <a:gd name="connsiteY1" fmla="*/ 85725 h 114300"/>
                <a:gd name="connsiteX2" fmla="*/ 28575 w 114300"/>
                <a:gd name="connsiteY2" fmla="*/ 104775 h 114300"/>
                <a:gd name="connsiteX3" fmla="*/ 38100 w 114300"/>
                <a:gd name="connsiteY3" fmla="*/ 114300 h 114300"/>
                <a:gd name="connsiteX4" fmla="*/ 76200 w 114300"/>
                <a:gd name="connsiteY4" fmla="*/ 114300 h 114300"/>
                <a:gd name="connsiteX5" fmla="*/ 85725 w 114300"/>
                <a:gd name="connsiteY5" fmla="*/ 104775 h 114300"/>
                <a:gd name="connsiteX6" fmla="*/ 85725 w 114300"/>
                <a:gd name="connsiteY6" fmla="*/ 85725 h 114300"/>
                <a:gd name="connsiteX7" fmla="*/ 104775 w 114300"/>
                <a:gd name="connsiteY7" fmla="*/ 85725 h 114300"/>
                <a:gd name="connsiteX8" fmla="*/ 114300 w 114300"/>
                <a:gd name="connsiteY8" fmla="*/ 76200 h 114300"/>
                <a:gd name="connsiteX9" fmla="*/ 114300 w 114300"/>
                <a:gd name="connsiteY9" fmla="*/ 38100 h 114300"/>
                <a:gd name="connsiteX10" fmla="*/ 104775 w 114300"/>
                <a:gd name="connsiteY10" fmla="*/ 28575 h 114300"/>
                <a:gd name="connsiteX11" fmla="*/ 85725 w 114300"/>
                <a:gd name="connsiteY11" fmla="*/ 28575 h 114300"/>
                <a:gd name="connsiteX12" fmla="*/ 85725 w 114300"/>
                <a:gd name="connsiteY12" fmla="*/ 9525 h 114300"/>
                <a:gd name="connsiteX13" fmla="*/ 76200 w 114300"/>
                <a:gd name="connsiteY13" fmla="*/ 0 h 114300"/>
                <a:gd name="connsiteX14" fmla="*/ 38100 w 114300"/>
                <a:gd name="connsiteY14" fmla="*/ 0 h 114300"/>
                <a:gd name="connsiteX15" fmla="*/ 28575 w 114300"/>
                <a:gd name="connsiteY15" fmla="*/ 9525 h 114300"/>
                <a:gd name="connsiteX16" fmla="*/ 28575 w 114300"/>
                <a:gd name="connsiteY16" fmla="*/ 28575 h 114300"/>
                <a:gd name="connsiteX17" fmla="*/ 9525 w 114300"/>
                <a:gd name="connsiteY17" fmla="*/ 28575 h 114300"/>
                <a:gd name="connsiteX18" fmla="*/ 0 w 114300"/>
                <a:gd name="connsiteY18" fmla="*/ 38100 h 114300"/>
                <a:gd name="connsiteX19" fmla="*/ 0 w 114300"/>
                <a:gd name="connsiteY19" fmla="*/ 76200 h 114300"/>
                <a:gd name="connsiteX20" fmla="*/ 9525 w 114300"/>
                <a:gd name="connsiteY20" fmla="*/ 85725 h 114300"/>
                <a:gd name="connsiteX21" fmla="*/ 19050 w 114300"/>
                <a:gd name="connsiteY21" fmla="*/ 47625 h 114300"/>
                <a:gd name="connsiteX22" fmla="*/ 38100 w 114300"/>
                <a:gd name="connsiteY22" fmla="*/ 47625 h 114300"/>
                <a:gd name="connsiteX23" fmla="*/ 47625 w 114300"/>
                <a:gd name="connsiteY23" fmla="*/ 38100 h 114300"/>
                <a:gd name="connsiteX24" fmla="*/ 47625 w 114300"/>
                <a:gd name="connsiteY24" fmla="*/ 19050 h 114300"/>
                <a:gd name="connsiteX25" fmla="*/ 66675 w 114300"/>
                <a:gd name="connsiteY25" fmla="*/ 19050 h 114300"/>
                <a:gd name="connsiteX26" fmla="*/ 66675 w 114300"/>
                <a:gd name="connsiteY26" fmla="*/ 38100 h 114300"/>
                <a:gd name="connsiteX27" fmla="*/ 76200 w 114300"/>
                <a:gd name="connsiteY27" fmla="*/ 47625 h 114300"/>
                <a:gd name="connsiteX28" fmla="*/ 95250 w 114300"/>
                <a:gd name="connsiteY28" fmla="*/ 47625 h 114300"/>
                <a:gd name="connsiteX29" fmla="*/ 95250 w 114300"/>
                <a:gd name="connsiteY29" fmla="*/ 66675 h 114300"/>
                <a:gd name="connsiteX30" fmla="*/ 76200 w 114300"/>
                <a:gd name="connsiteY30" fmla="*/ 66675 h 114300"/>
                <a:gd name="connsiteX31" fmla="*/ 66675 w 114300"/>
                <a:gd name="connsiteY31" fmla="*/ 76200 h 114300"/>
                <a:gd name="connsiteX32" fmla="*/ 66675 w 114300"/>
                <a:gd name="connsiteY32" fmla="*/ 95250 h 114300"/>
                <a:gd name="connsiteX33" fmla="*/ 47625 w 114300"/>
                <a:gd name="connsiteY33" fmla="*/ 95250 h 114300"/>
                <a:gd name="connsiteX34" fmla="*/ 47625 w 114300"/>
                <a:gd name="connsiteY34" fmla="*/ 76200 h 114300"/>
                <a:gd name="connsiteX35" fmla="*/ 38100 w 114300"/>
                <a:gd name="connsiteY35" fmla="*/ 66675 h 114300"/>
                <a:gd name="connsiteX36" fmla="*/ 19050 w 114300"/>
                <a:gd name="connsiteY36" fmla="*/ 66675 h 114300"/>
                <a:gd name="connsiteX37" fmla="*/ 19050 w 114300"/>
                <a:gd name="connsiteY37" fmla="*/ 476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4300" h="114300">
                  <a:moveTo>
                    <a:pt x="9525" y="85725"/>
                  </a:moveTo>
                  <a:lnTo>
                    <a:pt x="28575" y="85725"/>
                  </a:lnTo>
                  <a:lnTo>
                    <a:pt x="28575" y="104775"/>
                  </a:lnTo>
                  <a:cubicBezTo>
                    <a:pt x="28575" y="110033"/>
                    <a:pt x="32833" y="114300"/>
                    <a:pt x="38100" y="114300"/>
                  </a:cubicBezTo>
                  <a:lnTo>
                    <a:pt x="76200" y="114300"/>
                  </a:lnTo>
                  <a:cubicBezTo>
                    <a:pt x="81467" y="114300"/>
                    <a:pt x="85725" y="110033"/>
                    <a:pt x="85725" y="104775"/>
                  </a:cubicBezTo>
                  <a:lnTo>
                    <a:pt x="85725" y="85725"/>
                  </a:lnTo>
                  <a:lnTo>
                    <a:pt x="104775" y="85725"/>
                  </a:lnTo>
                  <a:cubicBezTo>
                    <a:pt x="110042" y="85725"/>
                    <a:pt x="114300" y="81458"/>
                    <a:pt x="114300" y="76200"/>
                  </a:cubicBezTo>
                  <a:lnTo>
                    <a:pt x="114300" y="38100"/>
                  </a:lnTo>
                  <a:cubicBezTo>
                    <a:pt x="114300" y="32842"/>
                    <a:pt x="110042" y="28575"/>
                    <a:pt x="104775" y="28575"/>
                  </a:cubicBezTo>
                  <a:lnTo>
                    <a:pt x="85725" y="28575"/>
                  </a:lnTo>
                  <a:lnTo>
                    <a:pt x="85725" y="9525"/>
                  </a:lnTo>
                  <a:cubicBezTo>
                    <a:pt x="85725" y="4267"/>
                    <a:pt x="81467" y="0"/>
                    <a:pt x="76200" y="0"/>
                  </a:cubicBezTo>
                  <a:lnTo>
                    <a:pt x="38100" y="0"/>
                  </a:lnTo>
                  <a:cubicBezTo>
                    <a:pt x="32833" y="0"/>
                    <a:pt x="28575" y="4267"/>
                    <a:pt x="28575" y="9525"/>
                  </a:cubicBezTo>
                  <a:lnTo>
                    <a:pt x="28575" y="28575"/>
                  </a:lnTo>
                  <a:lnTo>
                    <a:pt x="9525" y="28575"/>
                  </a:lnTo>
                  <a:cubicBezTo>
                    <a:pt x="4258" y="28575"/>
                    <a:pt x="0" y="32842"/>
                    <a:pt x="0" y="38100"/>
                  </a:cubicBezTo>
                  <a:lnTo>
                    <a:pt x="0" y="76200"/>
                  </a:lnTo>
                  <a:cubicBezTo>
                    <a:pt x="0" y="81458"/>
                    <a:pt x="4258" y="85725"/>
                    <a:pt x="9525" y="85725"/>
                  </a:cubicBezTo>
                  <a:close/>
                  <a:moveTo>
                    <a:pt x="19050" y="47625"/>
                  </a:moveTo>
                  <a:lnTo>
                    <a:pt x="38100" y="47625"/>
                  </a:lnTo>
                  <a:cubicBezTo>
                    <a:pt x="43367" y="47625"/>
                    <a:pt x="47625" y="43358"/>
                    <a:pt x="47625" y="38100"/>
                  </a:cubicBezTo>
                  <a:lnTo>
                    <a:pt x="47625" y="19050"/>
                  </a:lnTo>
                  <a:lnTo>
                    <a:pt x="66675" y="19050"/>
                  </a:lnTo>
                  <a:lnTo>
                    <a:pt x="66675" y="38100"/>
                  </a:lnTo>
                  <a:cubicBezTo>
                    <a:pt x="66675" y="43358"/>
                    <a:pt x="70933" y="47625"/>
                    <a:pt x="76200" y="47625"/>
                  </a:cubicBezTo>
                  <a:lnTo>
                    <a:pt x="95250" y="47625"/>
                  </a:lnTo>
                  <a:lnTo>
                    <a:pt x="95250" y="66675"/>
                  </a:lnTo>
                  <a:lnTo>
                    <a:pt x="76200" y="66675"/>
                  </a:lnTo>
                  <a:cubicBezTo>
                    <a:pt x="70933" y="66675"/>
                    <a:pt x="66675" y="70942"/>
                    <a:pt x="66675" y="76200"/>
                  </a:cubicBezTo>
                  <a:lnTo>
                    <a:pt x="66675" y="95250"/>
                  </a:lnTo>
                  <a:lnTo>
                    <a:pt x="47625" y="95250"/>
                  </a:lnTo>
                  <a:lnTo>
                    <a:pt x="47625" y="76200"/>
                  </a:lnTo>
                  <a:cubicBezTo>
                    <a:pt x="47625" y="70942"/>
                    <a:pt x="43367" y="66675"/>
                    <a:pt x="38100" y="66675"/>
                  </a:cubicBezTo>
                  <a:lnTo>
                    <a:pt x="19050" y="66675"/>
                  </a:lnTo>
                  <a:lnTo>
                    <a:pt x="19050" y="476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6" name="Freeform: Shape 3585">
              <a:extLst>
                <a:ext uri="{FF2B5EF4-FFF2-40B4-BE49-F238E27FC236}">
                  <a16:creationId xmlns:a16="http://schemas.microsoft.com/office/drawing/2014/main" id="{D98C0611-D733-456F-A945-7F94E5483473}"/>
                </a:ext>
              </a:extLst>
            </p:cNvPr>
            <p:cNvSpPr/>
            <p:nvPr/>
          </p:nvSpPr>
          <p:spPr>
            <a:xfrm>
              <a:off x="4754562" y="2578100"/>
              <a:ext cx="190500" cy="361950"/>
            </a:xfrm>
            <a:custGeom>
              <a:avLst/>
              <a:gdLst>
                <a:gd name="connsiteX0" fmla="*/ 28575 w 190500"/>
                <a:gd name="connsiteY0" fmla="*/ 361950 h 361950"/>
                <a:gd name="connsiteX1" fmla="*/ 161925 w 190500"/>
                <a:gd name="connsiteY1" fmla="*/ 361950 h 361950"/>
                <a:gd name="connsiteX2" fmla="*/ 190500 w 190500"/>
                <a:gd name="connsiteY2" fmla="*/ 333375 h 361950"/>
                <a:gd name="connsiteX3" fmla="*/ 190500 w 190500"/>
                <a:gd name="connsiteY3" fmla="*/ 123825 h 361950"/>
                <a:gd name="connsiteX4" fmla="*/ 161925 w 190500"/>
                <a:gd name="connsiteY4" fmla="*/ 95250 h 361950"/>
                <a:gd name="connsiteX5" fmla="*/ 152400 w 190500"/>
                <a:gd name="connsiteY5" fmla="*/ 95250 h 361950"/>
                <a:gd name="connsiteX6" fmla="*/ 152400 w 190500"/>
                <a:gd name="connsiteY6" fmla="*/ 66675 h 361950"/>
                <a:gd name="connsiteX7" fmla="*/ 142875 w 190500"/>
                <a:gd name="connsiteY7" fmla="*/ 57150 h 361950"/>
                <a:gd name="connsiteX8" fmla="*/ 133350 w 190500"/>
                <a:gd name="connsiteY8" fmla="*/ 57150 h 361950"/>
                <a:gd name="connsiteX9" fmla="*/ 133350 w 190500"/>
                <a:gd name="connsiteY9" fmla="*/ 9525 h 361950"/>
                <a:gd name="connsiteX10" fmla="*/ 123825 w 190500"/>
                <a:gd name="connsiteY10" fmla="*/ 0 h 361950"/>
                <a:gd name="connsiteX11" fmla="*/ 66675 w 190500"/>
                <a:gd name="connsiteY11" fmla="*/ 0 h 361950"/>
                <a:gd name="connsiteX12" fmla="*/ 57150 w 190500"/>
                <a:gd name="connsiteY12" fmla="*/ 9525 h 361950"/>
                <a:gd name="connsiteX13" fmla="*/ 57150 w 190500"/>
                <a:gd name="connsiteY13" fmla="*/ 57150 h 361950"/>
                <a:gd name="connsiteX14" fmla="*/ 47625 w 190500"/>
                <a:gd name="connsiteY14" fmla="*/ 57150 h 361950"/>
                <a:gd name="connsiteX15" fmla="*/ 38100 w 190500"/>
                <a:gd name="connsiteY15" fmla="*/ 66675 h 361950"/>
                <a:gd name="connsiteX16" fmla="*/ 38100 w 190500"/>
                <a:gd name="connsiteY16" fmla="*/ 95250 h 361950"/>
                <a:gd name="connsiteX17" fmla="*/ 28575 w 190500"/>
                <a:gd name="connsiteY17" fmla="*/ 95250 h 361950"/>
                <a:gd name="connsiteX18" fmla="*/ 0 w 190500"/>
                <a:gd name="connsiteY18" fmla="*/ 123825 h 361950"/>
                <a:gd name="connsiteX19" fmla="*/ 0 w 190500"/>
                <a:gd name="connsiteY19" fmla="*/ 333375 h 361950"/>
                <a:gd name="connsiteX20" fmla="*/ 28575 w 190500"/>
                <a:gd name="connsiteY20" fmla="*/ 361950 h 361950"/>
                <a:gd name="connsiteX21" fmla="*/ 76200 w 190500"/>
                <a:gd name="connsiteY21" fmla="*/ 19050 h 361950"/>
                <a:gd name="connsiteX22" fmla="*/ 114300 w 190500"/>
                <a:gd name="connsiteY22" fmla="*/ 19050 h 361950"/>
                <a:gd name="connsiteX23" fmla="*/ 114300 w 190500"/>
                <a:gd name="connsiteY23" fmla="*/ 28575 h 361950"/>
                <a:gd name="connsiteX24" fmla="*/ 95250 w 190500"/>
                <a:gd name="connsiteY24" fmla="*/ 28575 h 361950"/>
                <a:gd name="connsiteX25" fmla="*/ 95250 w 190500"/>
                <a:gd name="connsiteY25" fmla="*/ 47625 h 361950"/>
                <a:gd name="connsiteX26" fmla="*/ 114300 w 190500"/>
                <a:gd name="connsiteY26" fmla="*/ 47625 h 361950"/>
                <a:gd name="connsiteX27" fmla="*/ 114300 w 190500"/>
                <a:gd name="connsiteY27" fmla="*/ 57150 h 361950"/>
                <a:gd name="connsiteX28" fmla="*/ 76200 w 190500"/>
                <a:gd name="connsiteY28" fmla="*/ 57150 h 361950"/>
                <a:gd name="connsiteX29" fmla="*/ 76200 w 190500"/>
                <a:gd name="connsiteY29" fmla="*/ 19050 h 361950"/>
                <a:gd name="connsiteX30" fmla="*/ 57150 w 190500"/>
                <a:gd name="connsiteY30" fmla="*/ 76200 h 361950"/>
                <a:gd name="connsiteX31" fmla="*/ 133350 w 190500"/>
                <a:gd name="connsiteY31" fmla="*/ 76200 h 361950"/>
                <a:gd name="connsiteX32" fmla="*/ 133350 w 190500"/>
                <a:gd name="connsiteY32" fmla="*/ 95250 h 361950"/>
                <a:gd name="connsiteX33" fmla="*/ 57150 w 190500"/>
                <a:gd name="connsiteY33" fmla="*/ 95250 h 361950"/>
                <a:gd name="connsiteX34" fmla="*/ 57150 w 190500"/>
                <a:gd name="connsiteY34" fmla="*/ 76200 h 361950"/>
                <a:gd name="connsiteX35" fmla="*/ 19050 w 190500"/>
                <a:gd name="connsiteY35" fmla="*/ 123825 h 361950"/>
                <a:gd name="connsiteX36" fmla="*/ 28575 w 190500"/>
                <a:gd name="connsiteY36" fmla="*/ 114300 h 361950"/>
                <a:gd name="connsiteX37" fmla="*/ 161925 w 190500"/>
                <a:gd name="connsiteY37" fmla="*/ 114300 h 361950"/>
                <a:gd name="connsiteX38" fmla="*/ 171450 w 190500"/>
                <a:gd name="connsiteY38" fmla="*/ 123825 h 361950"/>
                <a:gd name="connsiteX39" fmla="*/ 171450 w 190500"/>
                <a:gd name="connsiteY39" fmla="*/ 333375 h 361950"/>
                <a:gd name="connsiteX40" fmla="*/ 161925 w 190500"/>
                <a:gd name="connsiteY40" fmla="*/ 342900 h 361950"/>
                <a:gd name="connsiteX41" fmla="*/ 28575 w 190500"/>
                <a:gd name="connsiteY41" fmla="*/ 342900 h 361950"/>
                <a:gd name="connsiteX42" fmla="*/ 19050 w 190500"/>
                <a:gd name="connsiteY42" fmla="*/ 333375 h 361950"/>
                <a:gd name="connsiteX43" fmla="*/ 19050 w 190500"/>
                <a:gd name="connsiteY43" fmla="*/ 12382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90500" h="361950">
                  <a:moveTo>
                    <a:pt x="28575" y="361950"/>
                  </a:moveTo>
                  <a:lnTo>
                    <a:pt x="161925" y="361950"/>
                  </a:lnTo>
                  <a:cubicBezTo>
                    <a:pt x="177679" y="361950"/>
                    <a:pt x="190500" y="349129"/>
                    <a:pt x="190500" y="333375"/>
                  </a:cubicBezTo>
                  <a:lnTo>
                    <a:pt x="190500" y="123825"/>
                  </a:lnTo>
                  <a:cubicBezTo>
                    <a:pt x="190500" y="108071"/>
                    <a:pt x="177679" y="95250"/>
                    <a:pt x="161925" y="95250"/>
                  </a:cubicBezTo>
                  <a:lnTo>
                    <a:pt x="152400" y="95250"/>
                  </a:lnTo>
                  <a:lnTo>
                    <a:pt x="152400" y="66675"/>
                  </a:lnTo>
                  <a:cubicBezTo>
                    <a:pt x="152400" y="61417"/>
                    <a:pt x="148142" y="57150"/>
                    <a:pt x="142875" y="57150"/>
                  </a:cubicBezTo>
                  <a:lnTo>
                    <a:pt x="133350" y="57150"/>
                  </a:lnTo>
                  <a:lnTo>
                    <a:pt x="133350" y="9525"/>
                  </a:lnTo>
                  <a:cubicBezTo>
                    <a:pt x="133350" y="4267"/>
                    <a:pt x="129092" y="0"/>
                    <a:pt x="123825" y="0"/>
                  </a:cubicBezTo>
                  <a:lnTo>
                    <a:pt x="66675" y="0"/>
                  </a:lnTo>
                  <a:cubicBezTo>
                    <a:pt x="61408" y="0"/>
                    <a:pt x="57150" y="4267"/>
                    <a:pt x="57150" y="9525"/>
                  </a:cubicBezTo>
                  <a:lnTo>
                    <a:pt x="57150" y="57150"/>
                  </a:lnTo>
                  <a:lnTo>
                    <a:pt x="47625" y="57150"/>
                  </a:lnTo>
                  <a:cubicBezTo>
                    <a:pt x="42358" y="57150"/>
                    <a:pt x="38100" y="61417"/>
                    <a:pt x="38100" y="66675"/>
                  </a:cubicBezTo>
                  <a:lnTo>
                    <a:pt x="38100" y="95250"/>
                  </a:lnTo>
                  <a:lnTo>
                    <a:pt x="28575" y="95250"/>
                  </a:lnTo>
                  <a:cubicBezTo>
                    <a:pt x="12821" y="95250"/>
                    <a:pt x="0" y="108071"/>
                    <a:pt x="0" y="123825"/>
                  </a:cubicBezTo>
                  <a:lnTo>
                    <a:pt x="0" y="333375"/>
                  </a:lnTo>
                  <a:cubicBezTo>
                    <a:pt x="0" y="349129"/>
                    <a:pt x="12821" y="361950"/>
                    <a:pt x="28575" y="361950"/>
                  </a:cubicBezTo>
                  <a:close/>
                  <a:moveTo>
                    <a:pt x="76200" y="19050"/>
                  </a:moveTo>
                  <a:lnTo>
                    <a:pt x="114300" y="19050"/>
                  </a:lnTo>
                  <a:lnTo>
                    <a:pt x="114300" y="28575"/>
                  </a:lnTo>
                  <a:lnTo>
                    <a:pt x="95250" y="28575"/>
                  </a:lnTo>
                  <a:lnTo>
                    <a:pt x="95250" y="47625"/>
                  </a:lnTo>
                  <a:lnTo>
                    <a:pt x="114300" y="47625"/>
                  </a:lnTo>
                  <a:lnTo>
                    <a:pt x="114300" y="57150"/>
                  </a:lnTo>
                  <a:lnTo>
                    <a:pt x="76200" y="57150"/>
                  </a:lnTo>
                  <a:lnTo>
                    <a:pt x="76200" y="19050"/>
                  </a:lnTo>
                  <a:close/>
                  <a:moveTo>
                    <a:pt x="57150" y="76200"/>
                  </a:moveTo>
                  <a:lnTo>
                    <a:pt x="133350" y="76200"/>
                  </a:lnTo>
                  <a:lnTo>
                    <a:pt x="133350" y="95250"/>
                  </a:lnTo>
                  <a:lnTo>
                    <a:pt x="57150" y="95250"/>
                  </a:lnTo>
                  <a:lnTo>
                    <a:pt x="57150" y="76200"/>
                  </a:lnTo>
                  <a:close/>
                  <a:moveTo>
                    <a:pt x="19050" y="123825"/>
                  </a:moveTo>
                  <a:cubicBezTo>
                    <a:pt x="19050" y="118577"/>
                    <a:pt x="23317" y="114300"/>
                    <a:pt x="28575" y="114300"/>
                  </a:cubicBezTo>
                  <a:lnTo>
                    <a:pt x="161925" y="114300"/>
                  </a:lnTo>
                  <a:cubicBezTo>
                    <a:pt x="167183" y="114300"/>
                    <a:pt x="171450" y="118577"/>
                    <a:pt x="171450" y="123825"/>
                  </a:cubicBezTo>
                  <a:lnTo>
                    <a:pt x="171450" y="333375"/>
                  </a:lnTo>
                  <a:cubicBezTo>
                    <a:pt x="171450" y="338623"/>
                    <a:pt x="167183" y="342900"/>
                    <a:pt x="161925" y="342900"/>
                  </a:cubicBezTo>
                  <a:lnTo>
                    <a:pt x="28575" y="342900"/>
                  </a:lnTo>
                  <a:cubicBezTo>
                    <a:pt x="23317" y="342900"/>
                    <a:pt x="19050" y="338623"/>
                    <a:pt x="19050" y="333375"/>
                  </a:cubicBezTo>
                  <a:lnTo>
                    <a:pt x="19050" y="1238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587" name="Graphic 1511">
            <a:extLst>
              <a:ext uri="{FF2B5EF4-FFF2-40B4-BE49-F238E27FC236}">
                <a16:creationId xmlns:a16="http://schemas.microsoft.com/office/drawing/2014/main" id="{2C08BCBF-59CB-455E-839C-C0D4C5F2BF29}"/>
              </a:ext>
            </a:extLst>
          </p:cNvPr>
          <p:cNvGrpSpPr/>
          <p:nvPr/>
        </p:nvGrpSpPr>
        <p:grpSpPr>
          <a:xfrm>
            <a:off x="9300174" y="4275039"/>
            <a:ext cx="720000" cy="720000"/>
            <a:chOff x="4735512" y="2530475"/>
            <a:chExt cx="609600" cy="609600"/>
          </a:xfrm>
        </p:grpSpPr>
        <p:sp>
          <p:nvSpPr>
            <p:cNvPr id="3588" name="Freeform: Shape 3587">
              <a:extLst>
                <a:ext uri="{FF2B5EF4-FFF2-40B4-BE49-F238E27FC236}">
                  <a16:creationId xmlns:a16="http://schemas.microsoft.com/office/drawing/2014/main" id="{6FDD0B70-46C6-4543-A900-1D59286B7B28}"/>
                </a:ext>
              </a:extLst>
            </p:cNvPr>
            <p:cNvSpPr/>
            <p:nvPr/>
          </p:nvSpPr>
          <p:spPr>
            <a:xfrm>
              <a:off x="4935537" y="2644775"/>
              <a:ext cx="209550" cy="228600"/>
            </a:xfrm>
            <a:custGeom>
              <a:avLst/>
              <a:gdLst>
                <a:gd name="connsiteX0" fmla="*/ 0 w 209550"/>
                <a:gd name="connsiteY0" fmla="*/ 0 h 228600"/>
                <a:gd name="connsiteX1" fmla="*/ 0 w 209550"/>
                <a:gd name="connsiteY1" fmla="*/ 133207 h 228600"/>
                <a:gd name="connsiteX2" fmla="*/ 102813 w 209550"/>
                <a:gd name="connsiteY2" fmla="*/ 237963 h 228600"/>
                <a:gd name="connsiteX3" fmla="*/ 209550 w 209550"/>
                <a:gd name="connsiteY3" fmla="*/ 133207 h 228600"/>
                <a:gd name="connsiteX4" fmla="*/ 209550 w 209550"/>
                <a:gd name="connsiteY4" fmla="*/ 0 h 228600"/>
                <a:gd name="connsiteX5" fmla="*/ 0 w 209550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28600">
                  <a:moveTo>
                    <a:pt x="0" y="0"/>
                  </a:moveTo>
                  <a:lnTo>
                    <a:pt x="0" y="133207"/>
                  </a:lnTo>
                  <a:cubicBezTo>
                    <a:pt x="0" y="190900"/>
                    <a:pt x="45129" y="236906"/>
                    <a:pt x="102813" y="237963"/>
                  </a:cubicBezTo>
                  <a:cubicBezTo>
                    <a:pt x="161573" y="239039"/>
                    <a:pt x="209550" y="191719"/>
                    <a:pt x="209550" y="133207"/>
                  </a:cubicBezTo>
                  <a:lnTo>
                    <a:pt x="2095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89" name="Freeform: Shape 3588">
              <a:extLst>
                <a:ext uri="{FF2B5EF4-FFF2-40B4-BE49-F238E27FC236}">
                  <a16:creationId xmlns:a16="http://schemas.microsoft.com/office/drawing/2014/main" id="{8E99F4CE-B75C-4D9A-8F45-FC587A5EE83B}"/>
                </a:ext>
              </a:extLst>
            </p:cNvPr>
            <p:cNvSpPr/>
            <p:nvPr/>
          </p:nvSpPr>
          <p:spPr>
            <a:xfrm>
              <a:off x="4849812" y="2921000"/>
              <a:ext cx="381000" cy="190500"/>
            </a:xfrm>
            <a:custGeom>
              <a:avLst/>
              <a:gdLst>
                <a:gd name="connsiteX0" fmla="*/ 236258 w 381000"/>
                <a:gd name="connsiteY0" fmla="*/ 0 h 190500"/>
                <a:gd name="connsiteX1" fmla="*/ 142875 w 381000"/>
                <a:gd name="connsiteY1" fmla="*/ 0 h 190500"/>
                <a:gd name="connsiteX2" fmla="*/ 0 w 381000"/>
                <a:gd name="connsiteY2" fmla="*/ 133350 h 190500"/>
                <a:gd name="connsiteX3" fmla="*/ 0 w 381000"/>
                <a:gd name="connsiteY3" fmla="*/ 190500 h 190500"/>
                <a:gd name="connsiteX4" fmla="*/ 188633 w 381000"/>
                <a:gd name="connsiteY4" fmla="*/ 190500 h 190500"/>
                <a:gd name="connsiteX5" fmla="*/ 190500 w 381000"/>
                <a:gd name="connsiteY5" fmla="*/ 190500 h 190500"/>
                <a:gd name="connsiteX6" fmla="*/ 381000 w 381000"/>
                <a:gd name="connsiteY6" fmla="*/ 190500 h 190500"/>
                <a:gd name="connsiteX7" fmla="*/ 381000 w 381000"/>
                <a:gd name="connsiteY7" fmla="*/ 133350 h 190500"/>
                <a:gd name="connsiteX8" fmla="*/ 236258 w 381000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190500">
                  <a:moveTo>
                    <a:pt x="236258" y="0"/>
                  </a:moveTo>
                  <a:lnTo>
                    <a:pt x="142875" y="0"/>
                  </a:lnTo>
                  <a:cubicBezTo>
                    <a:pt x="69228" y="0"/>
                    <a:pt x="0" y="0"/>
                    <a:pt x="0" y="133350"/>
                  </a:cubicBezTo>
                  <a:lnTo>
                    <a:pt x="0" y="190500"/>
                  </a:lnTo>
                  <a:lnTo>
                    <a:pt x="188633" y="190500"/>
                  </a:lnTo>
                  <a:lnTo>
                    <a:pt x="190500" y="190500"/>
                  </a:lnTo>
                  <a:lnTo>
                    <a:pt x="381000" y="190500"/>
                  </a:lnTo>
                  <a:lnTo>
                    <a:pt x="381000" y="133350"/>
                  </a:lnTo>
                  <a:cubicBezTo>
                    <a:pt x="381000" y="0"/>
                    <a:pt x="309905" y="0"/>
                    <a:pt x="236258" y="0"/>
                  </a:cubicBezTo>
                  <a:close/>
                </a:path>
              </a:pathLst>
            </a:custGeom>
            <a:solidFill>
              <a:srgbClr val="005FA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0" name="Freeform: Shape 3589">
              <a:extLst>
                <a:ext uri="{FF2B5EF4-FFF2-40B4-BE49-F238E27FC236}">
                  <a16:creationId xmlns:a16="http://schemas.microsoft.com/office/drawing/2014/main" id="{C4AE4456-4E65-489E-8F05-34705B277870}"/>
                </a:ext>
              </a:extLst>
            </p:cNvPr>
            <p:cNvSpPr/>
            <p:nvPr/>
          </p:nvSpPr>
          <p:spPr>
            <a:xfrm>
              <a:off x="4840287" y="2911475"/>
              <a:ext cx="400050" cy="209550"/>
            </a:xfrm>
            <a:custGeom>
              <a:avLst/>
              <a:gdLst>
                <a:gd name="connsiteX0" fmla="*/ 390525 w 400050"/>
                <a:gd name="connsiteY0" fmla="*/ 209550 h 209550"/>
                <a:gd name="connsiteX1" fmla="*/ 9525 w 400050"/>
                <a:gd name="connsiteY1" fmla="*/ 209550 h 209550"/>
                <a:gd name="connsiteX2" fmla="*/ 0 w 400050"/>
                <a:gd name="connsiteY2" fmla="*/ 200025 h 209550"/>
                <a:gd name="connsiteX3" fmla="*/ 0 w 400050"/>
                <a:gd name="connsiteY3" fmla="*/ 142875 h 209550"/>
                <a:gd name="connsiteX4" fmla="*/ 152400 w 400050"/>
                <a:gd name="connsiteY4" fmla="*/ 0 h 209550"/>
                <a:gd name="connsiteX5" fmla="*/ 245783 w 400050"/>
                <a:gd name="connsiteY5" fmla="*/ 0 h 209550"/>
                <a:gd name="connsiteX6" fmla="*/ 400050 w 400050"/>
                <a:gd name="connsiteY6" fmla="*/ 142875 h 209550"/>
                <a:gd name="connsiteX7" fmla="*/ 400050 w 400050"/>
                <a:gd name="connsiteY7" fmla="*/ 200025 h 209550"/>
                <a:gd name="connsiteX8" fmla="*/ 390525 w 400050"/>
                <a:gd name="connsiteY8" fmla="*/ 209550 h 209550"/>
                <a:gd name="connsiteX9" fmla="*/ 19050 w 400050"/>
                <a:gd name="connsiteY9" fmla="*/ 190500 h 209550"/>
                <a:gd name="connsiteX10" fmla="*/ 381000 w 400050"/>
                <a:gd name="connsiteY10" fmla="*/ 190500 h 209550"/>
                <a:gd name="connsiteX11" fmla="*/ 381000 w 400050"/>
                <a:gd name="connsiteY11" fmla="*/ 142875 h 209550"/>
                <a:gd name="connsiteX12" fmla="*/ 245783 w 400050"/>
                <a:gd name="connsiteY12" fmla="*/ 19050 h 209550"/>
                <a:gd name="connsiteX13" fmla="*/ 152400 w 400050"/>
                <a:gd name="connsiteY13" fmla="*/ 19050 h 209550"/>
                <a:gd name="connsiteX14" fmla="*/ 19050 w 400050"/>
                <a:gd name="connsiteY14" fmla="*/ 142875 h 209550"/>
                <a:gd name="connsiteX15" fmla="*/ 19050 w 400050"/>
                <a:gd name="connsiteY15" fmla="*/ 19050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0050" h="209550">
                  <a:moveTo>
                    <a:pt x="390525" y="209550"/>
                  </a:moveTo>
                  <a:lnTo>
                    <a:pt x="9525" y="209550"/>
                  </a:lnTo>
                  <a:cubicBezTo>
                    <a:pt x="4267" y="209550"/>
                    <a:pt x="0" y="205283"/>
                    <a:pt x="0" y="200025"/>
                  </a:cubicBezTo>
                  <a:lnTo>
                    <a:pt x="0" y="142875"/>
                  </a:lnTo>
                  <a:cubicBezTo>
                    <a:pt x="0" y="0"/>
                    <a:pt x="77476" y="0"/>
                    <a:pt x="152400" y="0"/>
                  </a:cubicBezTo>
                  <a:lnTo>
                    <a:pt x="245783" y="0"/>
                  </a:lnTo>
                  <a:cubicBezTo>
                    <a:pt x="318097" y="0"/>
                    <a:pt x="400050" y="0"/>
                    <a:pt x="400050" y="142875"/>
                  </a:cubicBezTo>
                  <a:lnTo>
                    <a:pt x="400050" y="200025"/>
                  </a:lnTo>
                  <a:cubicBezTo>
                    <a:pt x="400050" y="205283"/>
                    <a:pt x="395783" y="209550"/>
                    <a:pt x="390525" y="209550"/>
                  </a:cubicBezTo>
                  <a:close/>
                  <a:moveTo>
                    <a:pt x="19050" y="190500"/>
                  </a:moveTo>
                  <a:lnTo>
                    <a:pt x="381000" y="190500"/>
                  </a:lnTo>
                  <a:lnTo>
                    <a:pt x="381000" y="142875"/>
                  </a:lnTo>
                  <a:cubicBezTo>
                    <a:pt x="381000" y="19050"/>
                    <a:pt x="321326" y="19050"/>
                    <a:pt x="245783" y="19050"/>
                  </a:cubicBezTo>
                  <a:lnTo>
                    <a:pt x="152400" y="19050"/>
                  </a:lnTo>
                  <a:cubicBezTo>
                    <a:pt x="77895" y="19050"/>
                    <a:pt x="19050" y="19050"/>
                    <a:pt x="19050" y="142875"/>
                  </a:cubicBezTo>
                  <a:lnTo>
                    <a:pt x="19050" y="1905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1" name="Freeform: Shape 3590">
              <a:extLst>
                <a:ext uri="{FF2B5EF4-FFF2-40B4-BE49-F238E27FC236}">
                  <a16:creationId xmlns:a16="http://schemas.microsoft.com/office/drawing/2014/main" id="{4A4B860F-E5BF-439B-80F6-69C98870A05E}"/>
                </a:ext>
              </a:extLst>
            </p:cNvPr>
            <p:cNvSpPr/>
            <p:nvPr/>
          </p:nvSpPr>
          <p:spPr>
            <a:xfrm>
              <a:off x="4849812" y="2921000"/>
              <a:ext cx="381000" cy="161925"/>
            </a:xfrm>
            <a:custGeom>
              <a:avLst/>
              <a:gdLst>
                <a:gd name="connsiteX0" fmla="*/ 236258 w 381000"/>
                <a:gd name="connsiteY0" fmla="*/ 0 h 161925"/>
                <a:gd name="connsiteX1" fmla="*/ 142875 w 381000"/>
                <a:gd name="connsiteY1" fmla="*/ 0 h 161925"/>
                <a:gd name="connsiteX2" fmla="*/ 0 w 381000"/>
                <a:gd name="connsiteY2" fmla="*/ 133350 h 161925"/>
                <a:gd name="connsiteX3" fmla="*/ 0 w 381000"/>
                <a:gd name="connsiteY3" fmla="*/ 161925 h 161925"/>
                <a:gd name="connsiteX4" fmla="*/ 142875 w 381000"/>
                <a:gd name="connsiteY4" fmla="*/ 28575 h 161925"/>
                <a:gd name="connsiteX5" fmla="*/ 236258 w 381000"/>
                <a:gd name="connsiteY5" fmla="*/ 28575 h 161925"/>
                <a:gd name="connsiteX6" fmla="*/ 381000 w 381000"/>
                <a:gd name="connsiteY6" fmla="*/ 161925 h 161925"/>
                <a:gd name="connsiteX7" fmla="*/ 381000 w 381000"/>
                <a:gd name="connsiteY7" fmla="*/ 133350 h 161925"/>
                <a:gd name="connsiteX8" fmla="*/ 236258 w 381000"/>
                <a:gd name="connsiteY8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0" h="161925">
                  <a:moveTo>
                    <a:pt x="236258" y="0"/>
                  </a:moveTo>
                  <a:lnTo>
                    <a:pt x="142875" y="0"/>
                  </a:lnTo>
                  <a:cubicBezTo>
                    <a:pt x="69228" y="0"/>
                    <a:pt x="0" y="0"/>
                    <a:pt x="0" y="133350"/>
                  </a:cubicBezTo>
                  <a:lnTo>
                    <a:pt x="0" y="161925"/>
                  </a:lnTo>
                  <a:cubicBezTo>
                    <a:pt x="0" y="28575"/>
                    <a:pt x="69228" y="28575"/>
                    <a:pt x="142875" y="28575"/>
                  </a:cubicBezTo>
                  <a:lnTo>
                    <a:pt x="236258" y="28575"/>
                  </a:lnTo>
                  <a:cubicBezTo>
                    <a:pt x="309905" y="28575"/>
                    <a:pt x="381000" y="28575"/>
                    <a:pt x="381000" y="161925"/>
                  </a:cubicBezTo>
                  <a:lnTo>
                    <a:pt x="381000" y="133350"/>
                  </a:lnTo>
                  <a:cubicBezTo>
                    <a:pt x="381000" y="0"/>
                    <a:pt x="309905" y="0"/>
                    <a:pt x="236258" y="0"/>
                  </a:cubicBezTo>
                  <a:close/>
                </a:path>
              </a:pathLst>
            </a:custGeom>
            <a:solidFill>
              <a:srgbClr val="006C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2" name="Freeform: Shape 3591">
              <a:extLst>
                <a:ext uri="{FF2B5EF4-FFF2-40B4-BE49-F238E27FC236}">
                  <a16:creationId xmlns:a16="http://schemas.microsoft.com/office/drawing/2014/main" id="{7C0A000D-125A-4EA8-903B-DAD265E1EF6D}"/>
                </a:ext>
              </a:extLst>
            </p:cNvPr>
            <p:cNvSpPr/>
            <p:nvPr/>
          </p:nvSpPr>
          <p:spPr>
            <a:xfrm>
              <a:off x="4964112" y="2739882"/>
              <a:ext cx="152400" cy="133350"/>
            </a:xfrm>
            <a:custGeom>
              <a:avLst/>
              <a:gdLst>
                <a:gd name="connsiteX0" fmla="*/ 76200 w 152400"/>
                <a:gd name="connsiteY0" fmla="*/ 0 h 133350"/>
                <a:gd name="connsiteX1" fmla="*/ 0 w 152400"/>
                <a:gd name="connsiteY1" fmla="*/ 19050 h 133350"/>
                <a:gd name="connsiteX2" fmla="*/ 0 w 152400"/>
                <a:gd name="connsiteY2" fmla="*/ 109995 h 133350"/>
                <a:gd name="connsiteX3" fmla="*/ 28575 w 152400"/>
                <a:gd name="connsiteY3" fmla="*/ 131559 h 133350"/>
                <a:gd name="connsiteX4" fmla="*/ 28575 w 152400"/>
                <a:gd name="connsiteY4" fmla="*/ 131350 h 133350"/>
                <a:gd name="connsiteX5" fmla="*/ 28575 w 152400"/>
                <a:gd name="connsiteY5" fmla="*/ 131559 h 133350"/>
                <a:gd name="connsiteX6" fmla="*/ 74238 w 152400"/>
                <a:gd name="connsiteY6" fmla="*/ 142856 h 133350"/>
                <a:gd name="connsiteX7" fmla="*/ 123825 w 152400"/>
                <a:gd name="connsiteY7" fmla="*/ 131388 h 133350"/>
                <a:gd name="connsiteX8" fmla="*/ 123825 w 152400"/>
                <a:gd name="connsiteY8" fmla="*/ 131350 h 133350"/>
                <a:gd name="connsiteX9" fmla="*/ 123825 w 152400"/>
                <a:gd name="connsiteY9" fmla="*/ 131388 h 133350"/>
                <a:gd name="connsiteX10" fmla="*/ 152400 w 152400"/>
                <a:gd name="connsiteY10" fmla="*/ 109842 h 133350"/>
                <a:gd name="connsiteX11" fmla="*/ 152400 w 152400"/>
                <a:gd name="connsiteY11" fmla="*/ 19050 h 133350"/>
                <a:gd name="connsiteX12" fmla="*/ 76200 w 152400"/>
                <a:gd name="connsiteY1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133350">
                  <a:moveTo>
                    <a:pt x="76200" y="0"/>
                  </a:moveTo>
                  <a:cubicBezTo>
                    <a:pt x="57150" y="0"/>
                    <a:pt x="0" y="19050"/>
                    <a:pt x="0" y="19050"/>
                  </a:cubicBezTo>
                  <a:lnTo>
                    <a:pt x="0" y="109995"/>
                  </a:lnTo>
                  <a:cubicBezTo>
                    <a:pt x="8211" y="118681"/>
                    <a:pt x="17745" y="126101"/>
                    <a:pt x="28575" y="131559"/>
                  </a:cubicBezTo>
                  <a:lnTo>
                    <a:pt x="28575" y="131350"/>
                  </a:lnTo>
                  <a:lnTo>
                    <a:pt x="28575" y="131559"/>
                  </a:lnTo>
                  <a:cubicBezTo>
                    <a:pt x="42272" y="138465"/>
                    <a:pt x="57712" y="142551"/>
                    <a:pt x="74238" y="142856"/>
                  </a:cubicBezTo>
                  <a:cubicBezTo>
                    <a:pt x="92126" y="143180"/>
                    <a:pt x="108985" y="138979"/>
                    <a:pt x="123825" y="131388"/>
                  </a:cubicBezTo>
                  <a:lnTo>
                    <a:pt x="123825" y="131350"/>
                  </a:lnTo>
                  <a:lnTo>
                    <a:pt x="123825" y="131388"/>
                  </a:lnTo>
                  <a:cubicBezTo>
                    <a:pt x="134579" y="125882"/>
                    <a:pt x="144199" y="118548"/>
                    <a:pt x="152400" y="109842"/>
                  </a:cubicBezTo>
                  <a:lnTo>
                    <a:pt x="152400" y="19050"/>
                  </a:lnTo>
                  <a:cubicBezTo>
                    <a:pt x="152400" y="19050"/>
                    <a:pt x="95250" y="0"/>
                    <a:pt x="76200" y="0"/>
                  </a:cubicBezTo>
                  <a:close/>
                </a:path>
              </a:pathLst>
            </a:custGeom>
            <a:solidFill>
              <a:srgbClr val="BDD3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3" name="Freeform: Shape 3592">
              <a:extLst>
                <a:ext uri="{FF2B5EF4-FFF2-40B4-BE49-F238E27FC236}">
                  <a16:creationId xmlns:a16="http://schemas.microsoft.com/office/drawing/2014/main" id="{11D1915B-7F6C-47FE-B178-C5F35AA9DA7F}"/>
                </a:ext>
              </a:extLst>
            </p:cNvPr>
            <p:cNvSpPr/>
            <p:nvPr/>
          </p:nvSpPr>
          <p:spPr>
            <a:xfrm>
              <a:off x="4992687" y="2871260"/>
              <a:ext cx="95250" cy="85725"/>
            </a:xfrm>
            <a:custGeom>
              <a:avLst/>
              <a:gdLst>
                <a:gd name="connsiteX0" fmla="*/ 95250 w 95250"/>
                <a:gd name="connsiteY0" fmla="*/ 0 h 85725"/>
                <a:gd name="connsiteX1" fmla="*/ 45663 w 95250"/>
                <a:gd name="connsiteY1" fmla="*/ 11468 h 85725"/>
                <a:gd name="connsiteX2" fmla="*/ 0 w 95250"/>
                <a:gd name="connsiteY2" fmla="*/ 171 h 85725"/>
                <a:gd name="connsiteX3" fmla="*/ 0 w 95250"/>
                <a:gd name="connsiteY3" fmla="*/ 40062 h 85725"/>
                <a:gd name="connsiteX4" fmla="*/ 47625 w 95250"/>
                <a:gd name="connsiteY4" fmla="*/ 87687 h 85725"/>
                <a:gd name="connsiteX5" fmla="*/ 94259 w 95250"/>
                <a:gd name="connsiteY5" fmla="*/ 49740 h 85725"/>
                <a:gd name="connsiteX6" fmla="*/ 93383 w 95250"/>
                <a:gd name="connsiteY6" fmla="*/ 49740 h 85725"/>
                <a:gd name="connsiteX7" fmla="*/ 94259 w 95250"/>
                <a:gd name="connsiteY7" fmla="*/ 49740 h 85725"/>
                <a:gd name="connsiteX8" fmla="*/ 95250 w 95250"/>
                <a:gd name="connsiteY8" fmla="*/ 40072 h 85725"/>
                <a:gd name="connsiteX9" fmla="*/ 95250 w 95250"/>
                <a:gd name="connsiteY9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85725">
                  <a:moveTo>
                    <a:pt x="95250" y="0"/>
                  </a:moveTo>
                  <a:cubicBezTo>
                    <a:pt x="80410" y="7591"/>
                    <a:pt x="63551" y="11801"/>
                    <a:pt x="45663" y="11468"/>
                  </a:cubicBezTo>
                  <a:cubicBezTo>
                    <a:pt x="29137" y="11163"/>
                    <a:pt x="13697" y="7068"/>
                    <a:pt x="0" y="171"/>
                  </a:cubicBezTo>
                  <a:lnTo>
                    <a:pt x="0" y="40062"/>
                  </a:lnTo>
                  <a:cubicBezTo>
                    <a:pt x="0" y="66361"/>
                    <a:pt x="21326" y="87687"/>
                    <a:pt x="47625" y="87687"/>
                  </a:cubicBezTo>
                  <a:cubicBezTo>
                    <a:pt x="70609" y="87687"/>
                    <a:pt x="89792" y="71399"/>
                    <a:pt x="94259" y="49740"/>
                  </a:cubicBezTo>
                  <a:cubicBezTo>
                    <a:pt x="93964" y="49740"/>
                    <a:pt x="93669" y="49740"/>
                    <a:pt x="93383" y="49740"/>
                  </a:cubicBezTo>
                  <a:cubicBezTo>
                    <a:pt x="93678" y="49740"/>
                    <a:pt x="93974" y="49740"/>
                    <a:pt x="94259" y="49740"/>
                  </a:cubicBezTo>
                  <a:cubicBezTo>
                    <a:pt x="94907" y="46615"/>
                    <a:pt x="95250" y="43386"/>
                    <a:pt x="95250" y="40072"/>
                  </a:cubicBezTo>
                  <a:lnTo>
                    <a:pt x="95250" y="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4" name="Freeform: Shape 3593">
              <a:extLst>
                <a:ext uri="{FF2B5EF4-FFF2-40B4-BE49-F238E27FC236}">
                  <a16:creationId xmlns:a16="http://schemas.microsoft.com/office/drawing/2014/main" id="{CF36B58B-0AF2-431C-9482-7F4ADBBFAE30}"/>
                </a:ext>
              </a:extLst>
            </p:cNvPr>
            <p:cNvSpPr/>
            <p:nvPr/>
          </p:nvSpPr>
          <p:spPr>
            <a:xfrm>
              <a:off x="5145087" y="2701782"/>
              <a:ext cx="38100" cy="47625"/>
            </a:xfrm>
            <a:custGeom>
              <a:avLst/>
              <a:gdLst>
                <a:gd name="connsiteX0" fmla="*/ 14288 w 38100"/>
                <a:gd name="connsiteY0" fmla="*/ 47625 h 47625"/>
                <a:gd name="connsiteX1" fmla="*/ 38100 w 38100"/>
                <a:gd name="connsiteY1" fmla="*/ 23813 h 47625"/>
                <a:gd name="connsiteX2" fmla="*/ 38100 w 38100"/>
                <a:gd name="connsiteY2" fmla="*/ 23813 h 47625"/>
                <a:gd name="connsiteX3" fmla="*/ 14288 w 38100"/>
                <a:gd name="connsiteY3" fmla="*/ 0 h 47625"/>
                <a:gd name="connsiteX4" fmla="*/ 0 w 38100"/>
                <a:gd name="connsiteY4" fmla="*/ 0 h 47625"/>
                <a:gd name="connsiteX5" fmla="*/ 0 w 38100"/>
                <a:gd name="connsiteY5" fmla="*/ 38100 h 47625"/>
                <a:gd name="connsiteX6" fmla="*/ 0 w 38100"/>
                <a:gd name="connsiteY6" fmla="*/ 47625 h 47625"/>
                <a:gd name="connsiteX7" fmla="*/ 14288 w 38100"/>
                <a:gd name="connsiteY7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14288" y="47625"/>
                  </a:moveTo>
                  <a:cubicBezTo>
                    <a:pt x="27442" y="47625"/>
                    <a:pt x="38100" y="36967"/>
                    <a:pt x="38100" y="23813"/>
                  </a:cubicBezTo>
                  <a:lnTo>
                    <a:pt x="38100" y="23813"/>
                  </a:lnTo>
                  <a:cubicBezTo>
                    <a:pt x="38100" y="10658"/>
                    <a:pt x="27442" y="0"/>
                    <a:pt x="14288" y="0"/>
                  </a:cubicBezTo>
                  <a:lnTo>
                    <a:pt x="0" y="0"/>
                  </a:lnTo>
                  <a:lnTo>
                    <a:pt x="0" y="38100"/>
                  </a:lnTo>
                  <a:lnTo>
                    <a:pt x="0" y="47625"/>
                  </a:lnTo>
                  <a:lnTo>
                    <a:pt x="14288" y="47625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5" name="Freeform: Shape 3594">
              <a:extLst>
                <a:ext uri="{FF2B5EF4-FFF2-40B4-BE49-F238E27FC236}">
                  <a16:creationId xmlns:a16="http://schemas.microsoft.com/office/drawing/2014/main" id="{2BCE1C3E-EE5A-424D-8211-F2997F9D2842}"/>
                </a:ext>
              </a:extLst>
            </p:cNvPr>
            <p:cNvSpPr/>
            <p:nvPr/>
          </p:nvSpPr>
          <p:spPr>
            <a:xfrm>
              <a:off x="4897437" y="2701782"/>
              <a:ext cx="38100" cy="47625"/>
            </a:xfrm>
            <a:custGeom>
              <a:avLst/>
              <a:gdLst>
                <a:gd name="connsiteX0" fmla="*/ 38100 w 38100"/>
                <a:gd name="connsiteY0" fmla="*/ 0 h 47625"/>
                <a:gd name="connsiteX1" fmla="*/ 23813 w 38100"/>
                <a:gd name="connsiteY1" fmla="*/ 0 h 47625"/>
                <a:gd name="connsiteX2" fmla="*/ 0 w 38100"/>
                <a:gd name="connsiteY2" fmla="*/ 23813 h 47625"/>
                <a:gd name="connsiteX3" fmla="*/ 0 w 38100"/>
                <a:gd name="connsiteY3" fmla="*/ 23813 h 47625"/>
                <a:gd name="connsiteX4" fmla="*/ 23813 w 38100"/>
                <a:gd name="connsiteY4" fmla="*/ 47625 h 47625"/>
                <a:gd name="connsiteX5" fmla="*/ 38100 w 38100"/>
                <a:gd name="connsiteY5" fmla="*/ 47625 h 47625"/>
                <a:gd name="connsiteX6" fmla="*/ 38100 w 38100"/>
                <a:gd name="connsiteY6" fmla="*/ 38100 h 47625"/>
                <a:gd name="connsiteX7" fmla="*/ 38100 w 38100"/>
                <a:gd name="connsiteY7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47625">
                  <a:moveTo>
                    <a:pt x="38100" y="0"/>
                  </a:moveTo>
                  <a:lnTo>
                    <a:pt x="23813" y="0"/>
                  </a:lnTo>
                  <a:cubicBezTo>
                    <a:pt x="10658" y="0"/>
                    <a:pt x="0" y="10658"/>
                    <a:pt x="0" y="23813"/>
                  </a:cubicBezTo>
                  <a:lnTo>
                    <a:pt x="0" y="23813"/>
                  </a:lnTo>
                  <a:cubicBezTo>
                    <a:pt x="0" y="36967"/>
                    <a:pt x="10658" y="47625"/>
                    <a:pt x="23813" y="47625"/>
                  </a:cubicBezTo>
                  <a:lnTo>
                    <a:pt x="38100" y="47625"/>
                  </a:lnTo>
                  <a:lnTo>
                    <a:pt x="38100" y="381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FFE5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6" name="Freeform: Shape 3595">
              <a:extLst>
                <a:ext uri="{FF2B5EF4-FFF2-40B4-BE49-F238E27FC236}">
                  <a16:creationId xmlns:a16="http://schemas.microsoft.com/office/drawing/2014/main" id="{9DFCCB37-57CF-40D5-8395-DCD8BCB1105B}"/>
                </a:ext>
              </a:extLst>
            </p:cNvPr>
            <p:cNvSpPr/>
            <p:nvPr/>
          </p:nvSpPr>
          <p:spPr>
            <a:xfrm>
              <a:off x="4983162" y="2711307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7" name="Freeform: Shape 3596">
              <a:extLst>
                <a:ext uri="{FF2B5EF4-FFF2-40B4-BE49-F238E27FC236}">
                  <a16:creationId xmlns:a16="http://schemas.microsoft.com/office/drawing/2014/main" id="{6081967C-8F1E-443F-872A-EC3DDDE71297}"/>
                </a:ext>
              </a:extLst>
            </p:cNvPr>
            <p:cNvSpPr/>
            <p:nvPr/>
          </p:nvSpPr>
          <p:spPr>
            <a:xfrm>
              <a:off x="5078412" y="2711307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8" name="Freeform: Shape 3597">
              <a:extLst>
                <a:ext uri="{FF2B5EF4-FFF2-40B4-BE49-F238E27FC236}">
                  <a16:creationId xmlns:a16="http://schemas.microsoft.com/office/drawing/2014/main" id="{364D0697-3A69-4E77-B33D-C3A9A3AFDD61}"/>
                </a:ext>
              </a:extLst>
            </p:cNvPr>
            <p:cNvSpPr/>
            <p:nvPr/>
          </p:nvSpPr>
          <p:spPr>
            <a:xfrm>
              <a:off x="4916487" y="2559050"/>
              <a:ext cx="228600" cy="95250"/>
            </a:xfrm>
            <a:custGeom>
              <a:avLst/>
              <a:gdLst>
                <a:gd name="connsiteX0" fmla="*/ 180975 w 228600"/>
                <a:gd name="connsiteY0" fmla="*/ 0 h 95250"/>
                <a:gd name="connsiteX1" fmla="*/ 0 w 228600"/>
                <a:gd name="connsiteY1" fmla="*/ 0 h 95250"/>
                <a:gd name="connsiteX2" fmla="*/ 0 w 228600"/>
                <a:gd name="connsiteY2" fmla="*/ 47625 h 95250"/>
                <a:gd name="connsiteX3" fmla="*/ 47625 w 228600"/>
                <a:gd name="connsiteY3" fmla="*/ 95250 h 95250"/>
                <a:gd name="connsiteX4" fmla="*/ 228600 w 228600"/>
                <a:gd name="connsiteY4" fmla="*/ 95250 h 95250"/>
                <a:gd name="connsiteX5" fmla="*/ 228600 w 228600"/>
                <a:gd name="connsiteY5" fmla="*/ 47625 h 95250"/>
                <a:gd name="connsiteX6" fmla="*/ 180975 w 228600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95250">
                  <a:moveTo>
                    <a:pt x="180975" y="0"/>
                  </a:moveTo>
                  <a:lnTo>
                    <a:pt x="0" y="0"/>
                  </a:lnTo>
                  <a:lnTo>
                    <a:pt x="0" y="47625"/>
                  </a:lnTo>
                  <a:cubicBezTo>
                    <a:pt x="0" y="73924"/>
                    <a:pt x="21326" y="95250"/>
                    <a:pt x="47625" y="95250"/>
                  </a:cubicBezTo>
                  <a:lnTo>
                    <a:pt x="228600" y="95250"/>
                  </a:lnTo>
                  <a:lnTo>
                    <a:pt x="228600" y="47625"/>
                  </a:lnTo>
                  <a:cubicBezTo>
                    <a:pt x="228600" y="21326"/>
                    <a:pt x="207274" y="0"/>
                    <a:pt x="180975" y="0"/>
                  </a:cubicBezTo>
                  <a:close/>
                </a:path>
              </a:pathLst>
            </a:custGeom>
            <a:solidFill>
              <a:srgbClr val="523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99" name="Freeform: Shape 3598">
              <a:extLst>
                <a:ext uri="{FF2B5EF4-FFF2-40B4-BE49-F238E27FC236}">
                  <a16:creationId xmlns:a16="http://schemas.microsoft.com/office/drawing/2014/main" id="{473D629A-2B11-4A80-8A5A-2D8B65716430}"/>
                </a:ext>
              </a:extLst>
            </p:cNvPr>
            <p:cNvSpPr/>
            <p:nvPr/>
          </p:nvSpPr>
          <p:spPr>
            <a:xfrm>
              <a:off x="4976018" y="2704154"/>
              <a:ext cx="28575" cy="28575"/>
            </a:xfrm>
            <a:custGeom>
              <a:avLst/>
              <a:gdLst>
                <a:gd name="connsiteX0" fmla="*/ 16669 w 28575"/>
                <a:gd name="connsiteY0" fmla="*/ 33338 h 28575"/>
                <a:gd name="connsiteX1" fmla="*/ 0 w 28575"/>
                <a:gd name="connsiteY1" fmla="*/ 16669 h 28575"/>
                <a:gd name="connsiteX2" fmla="*/ 16669 w 28575"/>
                <a:gd name="connsiteY2" fmla="*/ 0 h 28575"/>
                <a:gd name="connsiteX3" fmla="*/ 33338 w 28575"/>
                <a:gd name="connsiteY3" fmla="*/ 16669 h 28575"/>
                <a:gd name="connsiteX4" fmla="*/ 16669 w 28575"/>
                <a:gd name="connsiteY4" fmla="*/ 33338 h 28575"/>
                <a:gd name="connsiteX5" fmla="*/ 16669 w 28575"/>
                <a:gd name="connsiteY5" fmla="*/ 14288 h 28575"/>
                <a:gd name="connsiteX6" fmla="*/ 14288 w 28575"/>
                <a:gd name="connsiteY6" fmla="*/ 16669 h 28575"/>
                <a:gd name="connsiteX7" fmla="*/ 19050 w 28575"/>
                <a:gd name="connsiteY7" fmla="*/ 16669 h 28575"/>
                <a:gd name="connsiteX8" fmla="*/ 16669 w 28575"/>
                <a:gd name="connsiteY8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28575">
                  <a:moveTo>
                    <a:pt x="16669" y="33338"/>
                  </a:moveTo>
                  <a:cubicBezTo>
                    <a:pt x="7477" y="33338"/>
                    <a:pt x="0" y="25860"/>
                    <a:pt x="0" y="16669"/>
                  </a:cubicBezTo>
                  <a:cubicBezTo>
                    <a:pt x="0" y="7477"/>
                    <a:pt x="7477" y="0"/>
                    <a:pt x="16669" y="0"/>
                  </a:cubicBezTo>
                  <a:cubicBezTo>
                    <a:pt x="25860" y="0"/>
                    <a:pt x="33338" y="7477"/>
                    <a:pt x="33338" y="16669"/>
                  </a:cubicBezTo>
                  <a:cubicBezTo>
                    <a:pt x="33338" y="25860"/>
                    <a:pt x="25860" y="33338"/>
                    <a:pt x="16669" y="33338"/>
                  </a:cubicBezTo>
                  <a:close/>
                  <a:moveTo>
                    <a:pt x="16669" y="14288"/>
                  </a:moveTo>
                  <a:cubicBezTo>
                    <a:pt x="15354" y="14288"/>
                    <a:pt x="14288" y="15354"/>
                    <a:pt x="14288" y="16669"/>
                  </a:cubicBezTo>
                  <a:cubicBezTo>
                    <a:pt x="14288" y="19288"/>
                    <a:pt x="19050" y="19288"/>
                    <a:pt x="19050" y="16669"/>
                  </a:cubicBezTo>
                  <a:cubicBezTo>
                    <a:pt x="19050" y="15364"/>
                    <a:pt x="17983" y="14288"/>
                    <a:pt x="16669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0" name="Freeform: Shape 3599">
              <a:extLst>
                <a:ext uri="{FF2B5EF4-FFF2-40B4-BE49-F238E27FC236}">
                  <a16:creationId xmlns:a16="http://schemas.microsoft.com/office/drawing/2014/main" id="{9FC27A29-0FE1-4CE4-9519-293587BD4F82}"/>
                </a:ext>
              </a:extLst>
            </p:cNvPr>
            <p:cNvSpPr/>
            <p:nvPr/>
          </p:nvSpPr>
          <p:spPr>
            <a:xfrm>
              <a:off x="5071268" y="2704154"/>
              <a:ext cx="28575" cy="28575"/>
            </a:xfrm>
            <a:custGeom>
              <a:avLst/>
              <a:gdLst>
                <a:gd name="connsiteX0" fmla="*/ 16669 w 28575"/>
                <a:gd name="connsiteY0" fmla="*/ 33338 h 28575"/>
                <a:gd name="connsiteX1" fmla="*/ 0 w 28575"/>
                <a:gd name="connsiteY1" fmla="*/ 16669 h 28575"/>
                <a:gd name="connsiteX2" fmla="*/ 16669 w 28575"/>
                <a:gd name="connsiteY2" fmla="*/ 0 h 28575"/>
                <a:gd name="connsiteX3" fmla="*/ 33338 w 28575"/>
                <a:gd name="connsiteY3" fmla="*/ 16669 h 28575"/>
                <a:gd name="connsiteX4" fmla="*/ 16669 w 28575"/>
                <a:gd name="connsiteY4" fmla="*/ 33338 h 28575"/>
                <a:gd name="connsiteX5" fmla="*/ 16669 w 28575"/>
                <a:gd name="connsiteY5" fmla="*/ 14288 h 28575"/>
                <a:gd name="connsiteX6" fmla="*/ 14288 w 28575"/>
                <a:gd name="connsiteY6" fmla="*/ 16669 h 28575"/>
                <a:gd name="connsiteX7" fmla="*/ 19050 w 28575"/>
                <a:gd name="connsiteY7" fmla="*/ 16669 h 28575"/>
                <a:gd name="connsiteX8" fmla="*/ 16669 w 28575"/>
                <a:gd name="connsiteY8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28575">
                  <a:moveTo>
                    <a:pt x="16669" y="33338"/>
                  </a:moveTo>
                  <a:cubicBezTo>
                    <a:pt x="7477" y="33338"/>
                    <a:pt x="0" y="25860"/>
                    <a:pt x="0" y="16669"/>
                  </a:cubicBezTo>
                  <a:cubicBezTo>
                    <a:pt x="0" y="7477"/>
                    <a:pt x="7477" y="0"/>
                    <a:pt x="16669" y="0"/>
                  </a:cubicBezTo>
                  <a:cubicBezTo>
                    <a:pt x="25860" y="0"/>
                    <a:pt x="33338" y="7477"/>
                    <a:pt x="33338" y="16669"/>
                  </a:cubicBezTo>
                  <a:cubicBezTo>
                    <a:pt x="33338" y="25860"/>
                    <a:pt x="25860" y="33338"/>
                    <a:pt x="16669" y="33338"/>
                  </a:cubicBezTo>
                  <a:close/>
                  <a:moveTo>
                    <a:pt x="16669" y="14288"/>
                  </a:moveTo>
                  <a:cubicBezTo>
                    <a:pt x="15354" y="14288"/>
                    <a:pt x="14288" y="15354"/>
                    <a:pt x="14288" y="16669"/>
                  </a:cubicBezTo>
                  <a:cubicBezTo>
                    <a:pt x="14288" y="19288"/>
                    <a:pt x="19050" y="19288"/>
                    <a:pt x="19050" y="16669"/>
                  </a:cubicBezTo>
                  <a:cubicBezTo>
                    <a:pt x="19050" y="15364"/>
                    <a:pt x="17983" y="14288"/>
                    <a:pt x="16669" y="142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1" name="Freeform: Shape 3600">
              <a:extLst>
                <a:ext uri="{FF2B5EF4-FFF2-40B4-BE49-F238E27FC236}">
                  <a16:creationId xmlns:a16="http://schemas.microsoft.com/office/drawing/2014/main" id="{C34A89B4-21DC-4484-AF0D-C64BA40B3E2B}"/>
                </a:ext>
              </a:extLst>
            </p:cNvPr>
            <p:cNvSpPr/>
            <p:nvPr/>
          </p:nvSpPr>
          <p:spPr>
            <a:xfrm>
              <a:off x="4840287" y="2549525"/>
              <a:ext cx="400050" cy="571500"/>
            </a:xfrm>
            <a:custGeom>
              <a:avLst/>
              <a:gdLst>
                <a:gd name="connsiteX0" fmla="*/ 257165 w 400050"/>
                <a:gd name="connsiteY0" fmla="*/ 361979 h 571500"/>
                <a:gd name="connsiteX1" fmla="*/ 257175 w 400050"/>
                <a:gd name="connsiteY1" fmla="*/ 361807 h 571500"/>
                <a:gd name="connsiteX2" fmla="*/ 257175 w 400050"/>
                <a:gd name="connsiteY2" fmla="*/ 327355 h 571500"/>
                <a:gd name="connsiteX3" fmla="*/ 280102 w 400050"/>
                <a:gd name="connsiteY3" fmla="*/ 310020 h 571500"/>
                <a:gd name="connsiteX4" fmla="*/ 314325 w 400050"/>
                <a:gd name="connsiteY4" fmla="*/ 228448 h 571500"/>
                <a:gd name="connsiteX5" fmla="*/ 314325 w 400050"/>
                <a:gd name="connsiteY5" fmla="*/ 209398 h 571500"/>
                <a:gd name="connsiteX6" fmla="*/ 319088 w 400050"/>
                <a:gd name="connsiteY6" fmla="*/ 209398 h 571500"/>
                <a:gd name="connsiteX7" fmla="*/ 352425 w 400050"/>
                <a:gd name="connsiteY7" fmla="*/ 176060 h 571500"/>
                <a:gd name="connsiteX8" fmla="*/ 319088 w 400050"/>
                <a:gd name="connsiteY8" fmla="*/ 142723 h 571500"/>
                <a:gd name="connsiteX9" fmla="*/ 314325 w 400050"/>
                <a:gd name="connsiteY9" fmla="*/ 142723 h 571500"/>
                <a:gd name="connsiteX10" fmla="*/ 314325 w 400050"/>
                <a:gd name="connsiteY10" fmla="*/ 104775 h 571500"/>
                <a:gd name="connsiteX11" fmla="*/ 314325 w 400050"/>
                <a:gd name="connsiteY11" fmla="*/ 57150 h 571500"/>
                <a:gd name="connsiteX12" fmla="*/ 257175 w 400050"/>
                <a:gd name="connsiteY12" fmla="*/ 0 h 571500"/>
                <a:gd name="connsiteX13" fmla="*/ 76200 w 400050"/>
                <a:gd name="connsiteY13" fmla="*/ 0 h 571500"/>
                <a:gd name="connsiteX14" fmla="*/ 66675 w 400050"/>
                <a:gd name="connsiteY14" fmla="*/ 9525 h 571500"/>
                <a:gd name="connsiteX15" fmla="*/ 66675 w 400050"/>
                <a:gd name="connsiteY15" fmla="*/ 57150 h 571500"/>
                <a:gd name="connsiteX16" fmla="*/ 85725 w 400050"/>
                <a:gd name="connsiteY16" fmla="*/ 99632 h 571500"/>
                <a:gd name="connsiteX17" fmla="*/ 85725 w 400050"/>
                <a:gd name="connsiteY17" fmla="*/ 142732 h 571500"/>
                <a:gd name="connsiteX18" fmla="*/ 80963 w 400050"/>
                <a:gd name="connsiteY18" fmla="*/ 142732 h 571500"/>
                <a:gd name="connsiteX19" fmla="*/ 47625 w 400050"/>
                <a:gd name="connsiteY19" fmla="*/ 176070 h 571500"/>
                <a:gd name="connsiteX20" fmla="*/ 80963 w 400050"/>
                <a:gd name="connsiteY20" fmla="*/ 209407 h 571500"/>
                <a:gd name="connsiteX21" fmla="*/ 85725 w 400050"/>
                <a:gd name="connsiteY21" fmla="*/ 209407 h 571500"/>
                <a:gd name="connsiteX22" fmla="*/ 85725 w 400050"/>
                <a:gd name="connsiteY22" fmla="*/ 228457 h 571500"/>
                <a:gd name="connsiteX23" fmla="*/ 142875 w 400050"/>
                <a:gd name="connsiteY23" fmla="*/ 327698 h 571500"/>
                <a:gd name="connsiteX24" fmla="*/ 142875 w 400050"/>
                <a:gd name="connsiteY24" fmla="*/ 361807 h 571500"/>
                <a:gd name="connsiteX25" fmla="*/ 142885 w 400050"/>
                <a:gd name="connsiteY25" fmla="*/ 361969 h 571500"/>
                <a:gd name="connsiteX26" fmla="*/ 0 w 400050"/>
                <a:gd name="connsiteY26" fmla="*/ 504825 h 571500"/>
                <a:gd name="connsiteX27" fmla="*/ 0 w 400050"/>
                <a:gd name="connsiteY27" fmla="*/ 561975 h 571500"/>
                <a:gd name="connsiteX28" fmla="*/ 9525 w 400050"/>
                <a:gd name="connsiteY28" fmla="*/ 571500 h 571500"/>
                <a:gd name="connsiteX29" fmla="*/ 390525 w 400050"/>
                <a:gd name="connsiteY29" fmla="*/ 571500 h 571500"/>
                <a:gd name="connsiteX30" fmla="*/ 400050 w 400050"/>
                <a:gd name="connsiteY30" fmla="*/ 561975 h 571500"/>
                <a:gd name="connsiteX31" fmla="*/ 400050 w 400050"/>
                <a:gd name="connsiteY31" fmla="*/ 504825 h 571500"/>
                <a:gd name="connsiteX32" fmla="*/ 257165 w 400050"/>
                <a:gd name="connsiteY32" fmla="*/ 361979 h 571500"/>
                <a:gd name="connsiteX33" fmla="*/ 266700 w 400050"/>
                <a:gd name="connsiteY33" fmla="*/ 296466 h 571500"/>
                <a:gd name="connsiteX34" fmla="*/ 198234 w 400050"/>
                <a:gd name="connsiteY34" fmla="*/ 323679 h 571500"/>
                <a:gd name="connsiteX35" fmla="*/ 133350 w 400050"/>
                <a:gd name="connsiteY35" fmla="*/ 296761 h 571500"/>
                <a:gd name="connsiteX36" fmla="*/ 133350 w 400050"/>
                <a:gd name="connsiteY36" fmla="*/ 216313 h 571500"/>
                <a:gd name="connsiteX37" fmla="*/ 200025 w 400050"/>
                <a:gd name="connsiteY37" fmla="*/ 199873 h 571500"/>
                <a:gd name="connsiteX38" fmla="*/ 266700 w 400050"/>
                <a:gd name="connsiteY38" fmla="*/ 216313 h 571500"/>
                <a:gd name="connsiteX39" fmla="*/ 266700 w 400050"/>
                <a:gd name="connsiteY39" fmla="*/ 296466 h 571500"/>
                <a:gd name="connsiteX40" fmla="*/ 285750 w 400050"/>
                <a:gd name="connsiteY40" fmla="*/ 269834 h 571500"/>
                <a:gd name="connsiteX41" fmla="*/ 285750 w 400050"/>
                <a:gd name="connsiteY41" fmla="*/ 214493 h 571500"/>
                <a:gd name="connsiteX42" fmla="*/ 295275 w 400050"/>
                <a:gd name="connsiteY42" fmla="*/ 208140 h 571500"/>
                <a:gd name="connsiteX43" fmla="*/ 295275 w 400050"/>
                <a:gd name="connsiteY43" fmla="*/ 228448 h 571500"/>
                <a:gd name="connsiteX44" fmla="*/ 285750 w 400050"/>
                <a:gd name="connsiteY44" fmla="*/ 269834 h 571500"/>
                <a:gd name="connsiteX45" fmla="*/ 319088 w 400050"/>
                <a:gd name="connsiteY45" fmla="*/ 161773 h 571500"/>
                <a:gd name="connsiteX46" fmla="*/ 333375 w 400050"/>
                <a:gd name="connsiteY46" fmla="*/ 176060 h 571500"/>
                <a:gd name="connsiteX47" fmla="*/ 319088 w 400050"/>
                <a:gd name="connsiteY47" fmla="*/ 190348 h 571500"/>
                <a:gd name="connsiteX48" fmla="*/ 314325 w 400050"/>
                <a:gd name="connsiteY48" fmla="*/ 190348 h 571500"/>
                <a:gd name="connsiteX49" fmla="*/ 314325 w 400050"/>
                <a:gd name="connsiteY49" fmla="*/ 161773 h 571500"/>
                <a:gd name="connsiteX50" fmla="*/ 319088 w 400050"/>
                <a:gd name="connsiteY50" fmla="*/ 161773 h 571500"/>
                <a:gd name="connsiteX51" fmla="*/ 85725 w 400050"/>
                <a:gd name="connsiteY51" fmla="*/ 19050 h 571500"/>
                <a:gd name="connsiteX52" fmla="*/ 257175 w 400050"/>
                <a:gd name="connsiteY52" fmla="*/ 19050 h 571500"/>
                <a:gd name="connsiteX53" fmla="*/ 295275 w 400050"/>
                <a:gd name="connsiteY53" fmla="*/ 57150 h 571500"/>
                <a:gd name="connsiteX54" fmla="*/ 295275 w 400050"/>
                <a:gd name="connsiteY54" fmla="*/ 95250 h 571500"/>
                <a:gd name="connsiteX55" fmla="*/ 123825 w 400050"/>
                <a:gd name="connsiteY55" fmla="*/ 95250 h 571500"/>
                <a:gd name="connsiteX56" fmla="*/ 85725 w 400050"/>
                <a:gd name="connsiteY56" fmla="*/ 57150 h 571500"/>
                <a:gd name="connsiteX57" fmla="*/ 85725 w 400050"/>
                <a:gd name="connsiteY57" fmla="*/ 19050 h 571500"/>
                <a:gd name="connsiteX58" fmla="*/ 123825 w 400050"/>
                <a:gd name="connsiteY58" fmla="*/ 114300 h 571500"/>
                <a:gd name="connsiteX59" fmla="*/ 295275 w 400050"/>
                <a:gd name="connsiteY59" fmla="*/ 114300 h 571500"/>
                <a:gd name="connsiteX60" fmla="*/ 295275 w 400050"/>
                <a:gd name="connsiteY60" fmla="*/ 185252 h 571500"/>
                <a:gd name="connsiteX61" fmla="*/ 274796 w 400050"/>
                <a:gd name="connsiteY61" fmla="*/ 198901 h 571500"/>
                <a:gd name="connsiteX62" fmla="*/ 200025 w 400050"/>
                <a:gd name="connsiteY62" fmla="*/ 180823 h 571500"/>
                <a:gd name="connsiteX63" fmla="*/ 125254 w 400050"/>
                <a:gd name="connsiteY63" fmla="*/ 198901 h 571500"/>
                <a:gd name="connsiteX64" fmla="*/ 104775 w 400050"/>
                <a:gd name="connsiteY64" fmla="*/ 185252 h 571500"/>
                <a:gd name="connsiteX65" fmla="*/ 104775 w 400050"/>
                <a:gd name="connsiteY65" fmla="*/ 110966 h 571500"/>
                <a:gd name="connsiteX66" fmla="*/ 123825 w 400050"/>
                <a:gd name="connsiteY66" fmla="*/ 114300 h 571500"/>
                <a:gd name="connsiteX67" fmla="*/ 80963 w 400050"/>
                <a:gd name="connsiteY67" fmla="*/ 190348 h 571500"/>
                <a:gd name="connsiteX68" fmla="*/ 66675 w 400050"/>
                <a:gd name="connsiteY68" fmla="*/ 176060 h 571500"/>
                <a:gd name="connsiteX69" fmla="*/ 80963 w 400050"/>
                <a:gd name="connsiteY69" fmla="*/ 161773 h 571500"/>
                <a:gd name="connsiteX70" fmla="*/ 85725 w 400050"/>
                <a:gd name="connsiteY70" fmla="*/ 161773 h 571500"/>
                <a:gd name="connsiteX71" fmla="*/ 85725 w 400050"/>
                <a:gd name="connsiteY71" fmla="*/ 190348 h 571500"/>
                <a:gd name="connsiteX72" fmla="*/ 80963 w 400050"/>
                <a:gd name="connsiteY72" fmla="*/ 190348 h 571500"/>
                <a:gd name="connsiteX73" fmla="*/ 104775 w 400050"/>
                <a:gd name="connsiteY73" fmla="*/ 208150 h 571500"/>
                <a:gd name="connsiteX74" fmla="*/ 114300 w 400050"/>
                <a:gd name="connsiteY74" fmla="*/ 214503 h 571500"/>
                <a:gd name="connsiteX75" fmla="*/ 114300 w 400050"/>
                <a:gd name="connsiteY75" fmla="*/ 270196 h 571500"/>
                <a:gd name="connsiteX76" fmla="*/ 104775 w 400050"/>
                <a:gd name="connsiteY76" fmla="*/ 228457 h 571500"/>
                <a:gd name="connsiteX77" fmla="*/ 104775 w 400050"/>
                <a:gd name="connsiteY77" fmla="*/ 208150 h 571500"/>
                <a:gd name="connsiteX78" fmla="*/ 197882 w 400050"/>
                <a:gd name="connsiteY78" fmla="*/ 342729 h 571500"/>
                <a:gd name="connsiteX79" fmla="*/ 200054 w 400050"/>
                <a:gd name="connsiteY79" fmla="*/ 342748 h 571500"/>
                <a:gd name="connsiteX80" fmla="*/ 238125 w 400050"/>
                <a:gd name="connsiteY80" fmla="*/ 336137 h 571500"/>
                <a:gd name="connsiteX81" fmla="*/ 238125 w 400050"/>
                <a:gd name="connsiteY81" fmla="*/ 361798 h 571500"/>
                <a:gd name="connsiteX82" fmla="*/ 200025 w 400050"/>
                <a:gd name="connsiteY82" fmla="*/ 399898 h 571500"/>
                <a:gd name="connsiteX83" fmla="*/ 161925 w 400050"/>
                <a:gd name="connsiteY83" fmla="*/ 361798 h 571500"/>
                <a:gd name="connsiteX84" fmla="*/ 161925 w 400050"/>
                <a:gd name="connsiteY84" fmla="*/ 336299 h 571500"/>
                <a:gd name="connsiteX85" fmla="*/ 197882 w 400050"/>
                <a:gd name="connsiteY85" fmla="*/ 342729 h 571500"/>
                <a:gd name="connsiteX86" fmla="*/ 381000 w 400050"/>
                <a:gd name="connsiteY86" fmla="*/ 552450 h 571500"/>
                <a:gd name="connsiteX87" fmla="*/ 314325 w 400050"/>
                <a:gd name="connsiteY87" fmla="*/ 552450 h 571500"/>
                <a:gd name="connsiteX88" fmla="*/ 314325 w 400050"/>
                <a:gd name="connsiteY88" fmla="*/ 485775 h 571500"/>
                <a:gd name="connsiteX89" fmla="*/ 295275 w 400050"/>
                <a:gd name="connsiteY89" fmla="*/ 485775 h 571500"/>
                <a:gd name="connsiteX90" fmla="*/ 295275 w 400050"/>
                <a:gd name="connsiteY90" fmla="*/ 552450 h 571500"/>
                <a:gd name="connsiteX91" fmla="*/ 104775 w 400050"/>
                <a:gd name="connsiteY91" fmla="*/ 552450 h 571500"/>
                <a:gd name="connsiteX92" fmla="*/ 104775 w 400050"/>
                <a:gd name="connsiteY92" fmla="*/ 485775 h 571500"/>
                <a:gd name="connsiteX93" fmla="*/ 85725 w 400050"/>
                <a:gd name="connsiteY93" fmla="*/ 485775 h 571500"/>
                <a:gd name="connsiteX94" fmla="*/ 85725 w 400050"/>
                <a:gd name="connsiteY94" fmla="*/ 552450 h 571500"/>
                <a:gd name="connsiteX95" fmla="*/ 19050 w 400050"/>
                <a:gd name="connsiteY95" fmla="*/ 552450 h 571500"/>
                <a:gd name="connsiteX96" fmla="*/ 19050 w 400050"/>
                <a:gd name="connsiteY96" fmla="*/ 504825 h 571500"/>
                <a:gd name="connsiteX97" fmla="*/ 146266 w 400050"/>
                <a:gd name="connsiteY97" fmla="*/ 381000 h 571500"/>
                <a:gd name="connsiteX98" fmla="*/ 200025 w 400050"/>
                <a:gd name="connsiteY98" fmla="*/ 418948 h 571500"/>
                <a:gd name="connsiteX99" fmla="*/ 253784 w 400050"/>
                <a:gd name="connsiteY99" fmla="*/ 381000 h 571500"/>
                <a:gd name="connsiteX100" fmla="*/ 381000 w 400050"/>
                <a:gd name="connsiteY100" fmla="*/ 504825 h 571500"/>
                <a:gd name="connsiteX101" fmla="*/ 381000 w 400050"/>
                <a:gd name="connsiteY101" fmla="*/ 5524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400050" h="571500">
                  <a:moveTo>
                    <a:pt x="257165" y="361979"/>
                  </a:moveTo>
                  <a:cubicBezTo>
                    <a:pt x="257165" y="361921"/>
                    <a:pt x="257175" y="361864"/>
                    <a:pt x="257175" y="361807"/>
                  </a:cubicBezTo>
                  <a:lnTo>
                    <a:pt x="257175" y="327355"/>
                  </a:lnTo>
                  <a:cubicBezTo>
                    <a:pt x="265395" y="322583"/>
                    <a:pt x="273129" y="316859"/>
                    <a:pt x="280102" y="310020"/>
                  </a:cubicBezTo>
                  <a:cubicBezTo>
                    <a:pt x="302171" y="288350"/>
                    <a:pt x="314325" y="259375"/>
                    <a:pt x="314325" y="228448"/>
                  </a:cubicBezTo>
                  <a:lnTo>
                    <a:pt x="314325" y="209398"/>
                  </a:lnTo>
                  <a:lnTo>
                    <a:pt x="319088" y="209398"/>
                  </a:lnTo>
                  <a:cubicBezTo>
                    <a:pt x="337471" y="209398"/>
                    <a:pt x="352425" y="194443"/>
                    <a:pt x="352425" y="176060"/>
                  </a:cubicBezTo>
                  <a:cubicBezTo>
                    <a:pt x="352425" y="157677"/>
                    <a:pt x="337471" y="142723"/>
                    <a:pt x="319088" y="142723"/>
                  </a:cubicBezTo>
                  <a:lnTo>
                    <a:pt x="314325" y="142723"/>
                  </a:lnTo>
                  <a:lnTo>
                    <a:pt x="314325" y="104775"/>
                  </a:lnTo>
                  <a:lnTo>
                    <a:pt x="314325" y="57150"/>
                  </a:lnTo>
                  <a:cubicBezTo>
                    <a:pt x="314325" y="25632"/>
                    <a:pt x="288693" y="0"/>
                    <a:pt x="257175" y="0"/>
                  </a:cubicBezTo>
                  <a:lnTo>
                    <a:pt x="76200" y="0"/>
                  </a:lnTo>
                  <a:cubicBezTo>
                    <a:pt x="70942" y="0"/>
                    <a:pt x="66675" y="4267"/>
                    <a:pt x="66675" y="9525"/>
                  </a:cubicBezTo>
                  <a:lnTo>
                    <a:pt x="66675" y="57150"/>
                  </a:lnTo>
                  <a:cubicBezTo>
                    <a:pt x="66675" y="74019"/>
                    <a:pt x="74066" y="89154"/>
                    <a:pt x="85725" y="99632"/>
                  </a:cubicBezTo>
                  <a:lnTo>
                    <a:pt x="85725" y="142732"/>
                  </a:lnTo>
                  <a:lnTo>
                    <a:pt x="80963" y="142732"/>
                  </a:lnTo>
                  <a:cubicBezTo>
                    <a:pt x="62579" y="142732"/>
                    <a:pt x="47625" y="157686"/>
                    <a:pt x="47625" y="176070"/>
                  </a:cubicBezTo>
                  <a:cubicBezTo>
                    <a:pt x="47625" y="194453"/>
                    <a:pt x="62579" y="209407"/>
                    <a:pt x="80963" y="209407"/>
                  </a:cubicBezTo>
                  <a:lnTo>
                    <a:pt x="85725" y="209407"/>
                  </a:lnTo>
                  <a:lnTo>
                    <a:pt x="85725" y="228457"/>
                  </a:lnTo>
                  <a:cubicBezTo>
                    <a:pt x="85725" y="271243"/>
                    <a:pt x="108528" y="308096"/>
                    <a:pt x="142875" y="327698"/>
                  </a:cubicBezTo>
                  <a:lnTo>
                    <a:pt x="142875" y="361807"/>
                  </a:lnTo>
                  <a:cubicBezTo>
                    <a:pt x="142875" y="361864"/>
                    <a:pt x="142885" y="361912"/>
                    <a:pt x="142885" y="361969"/>
                  </a:cubicBezTo>
                  <a:cubicBezTo>
                    <a:pt x="71056" y="362207"/>
                    <a:pt x="0" y="367998"/>
                    <a:pt x="0" y="504825"/>
                  </a:cubicBezTo>
                  <a:lnTo>
                    <a:pt x="0" y="561975"/>
                  </a:lnTo>
                  <a:cubicBezTo>
                    <a:pt x="0" y="567233"/>
                    <a:pt x="4267" y="571500"/>
                    <a:pt x="9525" y="571500"/>
                  </a:cubicBezTo>
                  <a:lnTo>
                    <a:pt x="390525" y="571500"/>
                  </a:lnTo>
                  <a:cubicBezTo>
                    <a:pt x="395783" y="571500"/>
                    <a:pt x="400050" y="567233"/>
                    <a:pt x="400050" y="561975"/>
                  </a:cubicBezTo>
                  <a:lnTo>
                    <a:pt x="400050" y="504825"/>
                  </a:lnTo>
                  <a:cubicBezTo>
                    <a:pt x="400050" y="369399"/>
                    <a:pt x="326422" y="362341"/>
                    <a:pt x="257165" y="361979"/>
                  </a:cubicBezTo>
                  <a:close/>
                  <a:moveTo>
                    <a:pt x="266700" y="296466"/>
                  </a:moveTo>
                  <a:cubicBezTo>
                    <a:pt x="248317" y="314487"/>
                    <a:pt x="224238" y="324441"/>
                    <a:pt x="198234" y="323679"/>
                  </a:cubicBezTo>
                  <a:cubicBezTo>
                    <a:pt x="172774" y="323212"/>
                    <a:pt x="150047" y="313049"/>
                    <a:pt x="133350" y="296761"/>
                  </a:cubicBezTo>
                  <a:lnTo>
                    <a:pt x="133350" y="216313"/>
                  </a:lnTo>
                  <a:cubicBezTo>
                    <a:pt x="152095" y="210312"/>
                    <a:pt x="187347" y="199873"/>
                    <a:pt x="200025" y="199873"/>
                  </a:cubicBezTo>
                  <a:cubicBezTo>
                    <a:pt x="212693" y="199873"/>
                    <a:pt x="247945" y="210312"/>
                    <a:pt x="266700" y="216313"/>
                  </a:cubicBezTo>
                  <a:lnTo>
                    <a:pt x="266700" y="296466"/>
                  </a:lnTo>
                  <a:close/>
                  <a:moveTo>
                    <a:pt x="285750" y="269834"/>
                  </a:moveTo>
                  <a:lnTo>
                    <a:pt x="285750" y="214493"/>
                  </a:lnTo>
                  <a:lnTo>
                    <a:pt x="295275" y="208140"/>
                  </a:lnTo>
                  <a:lnTo>
                    <a:pt x="295275" y="228448"/>
                  </a:lnTo>
                  <a:cubicBezTo>
                    <a:pt x="295275" y="243059"/>
                    <a:pt x="291913" y="257089"/>
                    <a:pt x="285750" y="269834"/>
                  </a:cubicBezTo>
                  <a:close/>
                  <a:moveTo>
                    <a:pt x="319088" y="161773"/>
                  </a:moveTo>
                  <a:cubicBezTo>
                    <a:pt x="326965" y="161773"/>
                    <a:pt x="333375" y="168183"/>
                    <a:pt x="333375" y="176060"/>
                  </a:cubicBezTo>
                  <a:cubicBezTo>
                    <a:pt x="333375" y="183937"/>
                    <a:pt x="326965" y="190348"/>
                    <a:pt x="319088" y="190348"/>
                  </a:cubicBezTo>
                  <a:lnTo>
                    <a:pt x="314325" y="190348"/>
                  </a:lnTo>
                  <a:lnTo>
                    <a:pt x="314325" y="161773"/>
                  </a:lnTo>
                  <a:lnTo>
                    <a:pt x="319088" y="161773"/>
                  </a:lnTo>
                  <a:close/>
                  <a:moveTo>
                    <a:pt x="85725" y="19050"/>
                  </a:moveTo>
                  <a:lnTo>
                    <a:pt x="257175" y="19050"/>
                  </a:lnTo>
                  <a:cubicBezTo>
                    <a:pt x="278187" y="19050"/>
                    <a:pt x="295275" y="36138"/>
                    <a:pt x="295275" y="57150"/>
                  </a:cubicBezTo>
                  <a:lnTo>
                    <a:pt x="295275" y="95250"/>
                  </a:lnTo>
                  <a:lnTo>
                    <a:pt x="123825" y="95250"/>
                  </a:lnTo>
                  <a:cubicBezTo>
                    <a:pt x="102813" y="95250"/>
                    <a:pt x="85725" y="78162"/>
                    <a:pt x="85725" y="57150"/>
                  </a:cubicBezTo>
                  <a:lnTo>
                    <a:pt x="85725" y="19050"/>
                  </a:lnTo>
                  <a:close/>
                  <a:moveTo>
                    <a:pt x="123825" y="114300"/>
                  </a:moveTo>
                  <a:lnTo>
                    <a:pt x="295275" y="114300"/>
                  </a:lnTo>
                  <a:lnTo>
                    <a:pt x="295275" y="185252"/>
                  </a:lnTo>
                  <a:lnTo>
                    <a:pt x="274796" y="198901"/>
                  </a:lnTo>
                  <a:cubicBezTo>
                    <a:pt x="260204" y="194167"/>
                    <a:pt x="217494" y="180823"/>
                    <a:pt x="200025" y="180823"/>
                  </a:cubicBezTo>
                  <a:cubicBezTo>
                    <a:pt x="182556" y="180823"/>
                    <a:pt x="139846" y="194167"/>
                    <a:pt x="125254" y="198901"/>
                  </a:cubicBezTo>
                  <a:lnTo>
                    <a:pt x="104775" y="185252"/>
                  </a:lnTo>
                  <a:lnTo>
                    <a:pt x="104775" y="110966"/>
                  </a:lnTo>
                  <a:cubicBezTo>
                    <a:pt x="110747" y="113081"/>
                    <a:pt x="117138" y="114300"/>
                    <a:pt x="123825" y="114300"/>
                  </a:cubicBezTo>
                  <a:close/>
                  <a:moveTo>
                    <a:pt x="80963" y="190348"/>
                  </a:moveTo>
                  <a:cubicBezTo>
                    <a:pt x="73085" y="190348"/>
                    <a:pt x="66675" y="183937"/>
                    <a:pt x="66675" y="176060"/>
                  </a:cubicBezTo>
                  <a:cubicBezTo>
                    <a:pt x="66675" y="168183"/>
                    <a:pt x="73085" y="161773"/>
                    <a:pt x="80963" y="161773"/>
                  </a:cubicBezTo>
                  <a:lnTo>
                    <a:pt x="85725" y="161773"/>
                  </a:lnTo>
                  <a:lnTo>
                    <a:pt x="85725" y="190348"/>
                  </a:lnTo>
                  <a:lnTo>
                    <a:pt x="80963" y="190348"/>
                  </a:lnTo>
                  <a:close/>
                  <a:moveTo>
                    <a:pt x="104775" y="208150"/>
                  </a:moveTo>
                  <a:lnTo>
                    <a:pt x="114300" y="214503"/>
                  </a:lnTo>
                  <a:lnTo>
                    <a:pt x="114300" y="270196"/>
                  </a:lnTo>
                  <a:cubicBezTo>
                    <a:pt x="108242" y="257613"/>
                    <a:pt x="104775" y="243497"/>
                    <a:pt x="104775" y="228457"/>
                  </a:cubicBezTo>
                  <a:lnTo>
                    <a:pt x="104775" y="208150"/>
                  </a:lnTo>
                  <a:close/>
                  <a:moveTo>
                    <a:pt x="197882" y="342729"/>
                  </a:moveTo>
                  <a:cubicBezTo>
                    <a:pt x="198606" y="342738"/>
                    <a:pt x="199330" y="342748"/>
                    <a:pt x="200054" y="342748"/>
                  </a:cubicBezTo>
                  <a:cubicBezTo>
                    <a:pt x="213246" y="342748"/>
                    <a:pt x="226038" y="340404"/>
                    <a:pt x="238125" y="336137"/>
                  </a:cubicBezTo>
                  <a:lnTo>
                    <a:pt x="238125" y="361798"/>
                  </a:lnTo>
                  <a:cubicBezTo>
                    <a:pt x="238125" y="382810"/>
                    <a:pt x="221037" y="399898"/>
                    <a:pt x="200025" y="399898"/>
                  </a:cubicBezTo>
                  <a:cubicBezTo>
                    <a:pt x="179013" y="399898"/>
                    <a:pt x="161925" y="382810"/>
                    <a:pt x="161925" y="361798"/>
                  </a:cubicBezTo>
                  <a:lnTo>
                    <a:pt x="161925" y="336299"/>
                  </a:lnTo>
                  <a:cubicBezTo>
                    <a:pt x="173184" y="340204"/>
                    <a:pt x="185233" y="342500"/>
                    <a:pt x="197882" y="342729"/>
                  </a:cubicBezTo>
                  <a:close/>
                  <a:moveTo>
                    <a:pt x="381000" y="552450"/>
                  </a:moveTo>
                  <a:lnTo>
                    <a:pt x="314325" y="552450"/>
                  </a:lnTo>
                  <a:lnTo>
                    <a:pt x="314325" y="485775"/>
                  </a:lnTo>
                  <a:lnTo>
                    <a:pt x="295275" y="485775"/>
                  </a:lnTo>
                  <a:lnTo>
                    <a:pt x="295275" y="552450"/>
                  </a:lnTo>
                  <a:lnTo>
                    <a:pt x="104775" y="552450"/>
                  </a:lnTo>
                  <a:lnTo>
                    <a:pt x="104775" y="485775"/>
                  </a:lnTo>
                  <a:lnTo>
                    <a:pt x="85725" y="485775"/>
                  </a:lnTo>
                  <a:lnTo>
                    <a:pt x="85725" y="552450"/>
                  </a:lnTo>
                  <a:lnTo>
                    <a:pt x="19050" y="552450"/>
                  </a:lnTo>
                  <a:lnTo>
                    <a:pt x="19050" y="504825"/>
                  </a:lnTo>
                  <a:cubicBezTo>
                    <a:pt x="19050" y="384420"/>
                    <a:pt x="74695" y="381095"/>
                    <a:pt x="146266" y="381000"/>
                  </a:cubicBezTo>
                  <a:cubicBezTo>
                    <a:pt x="154181" y="403079"/>
                    <a:pt x="175260" y="418948"/>
                    <a:pt x="200025" y="418948"/>
                  </a:cubicBezTo>
                  <a:cubicBezTo>
                    <a:pt x="224790" y="418948"/>
                    <a:pt x="245869" y="403079"/>
                    <a:pt x="253784" y="381000"/>
                  </a:cubicBezTo>
                  <a:cubicBezTo>
                    <a:pt x="325498" y="381162"/>
                    <a:pt x="381000" y="385410"/>
                    <a:pt x="381000" y="504825"/>
                  </a:cubicBezTo>
                  <a:lnTo>
                    <a:pt x="381000" y="5524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865299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  <p:grpSp>
        <p:nvGrpSpPr>
          <p:cNvPr id="2345" name="Graphic 1964">
            <a:extLst>
              <a:ext uri="{FF2B5EF4-FFF2-40B4-BE49-F238E27FC236}">
                <a16:creationId xmlns:a16="http://schemas.microsoft.com/office/drawing/2014/main" id="{7CCF0975-19E0-4336-9201-2BE122490F45}"/>
              </a:ext>
            </a:extLst>
          </p:cNvPr>
          <p:cNvGrpSpPr/>
          <p:nvPr/>
        </p:nvGrpSpPr>
        <p:grpSpPr>
          <a:xfrm>
            <a:off x="287337" y="349250"/>
            <a:ext cx="720000" cy="720000"/>
            <a:chOff x="4735512" y="2530475"/>
            <a:chExt cx="609600" cy="609600"/>
          </a:xfrm>
        </p:grpSpPr>
        <p:sp>
          <p:nvSpPr>
            <p:cNvPr id="2346" name="Freeform: Shape 2345">
              <a:extLst>
                <a:ext uri="{FF2B5EF4-FFF2-40B4-BE49-F238E27FC236}">
                  <a16:creationId xmlns:a16="http://schemas.microsoft.com/office/drawing/2014/main" id="{832D674D-EC06-4A95-8A3D-E8B9B80C8B63}"/>
                </a:ext>
              </a:extLst>
            </p:cNvPr>
            <p:cNvSpPr/>
            <p:nvPr/>
          </p:nvSpPr>
          <p:spPr>
            <a:xfrm>
              <a:off x="5030787" y="2549525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7" name="Freeform: Shape 2346">
              <a:extLst>
                <a:ext uri="{FF2B5EF4-FFF2-40B4-BE49-F238E27FC236}">
                  <a16:creationId xmlns:a16="http://schemas.microsoft.com/office/drawing/2014/main" id="{63C132BA-9B06-4286-B014-8FDF578EA370}"/>
                </a:ext>
              </a:extLst>
            </p:cNvPr>
            <p:cNvSpPr/>
            <p:nvPr/>
          </p:nvSpPr>
          <p:spPr>
            <a:xfrm>
              <a:off x="5021262" y="2540000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8" name="Freeform: Shape 2347">
              <a:extLst>
                <a:ext uri="{FF2B5EF4-FFF2-40B4-BE49-F238E27FC236}">
                  <a16:creationId xmlns:a16="http://schemas.microsoft.com/office/drawing/2014/main" id="{B49F9215-4E0A-437D-ACF2-D5AAF73B6FCC}"/>
                </a:ext>
              </a:extLst>
            </p:cNvPr>
            <p:cNvSpPr/>
            <p:nvPr/>
          </p:nvSpPr>
          <p:spPr>
            <a:xfrm>
              <a:off x="4961305" y="2584140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49" name="Freeform: Shape 2348">
              <a:extLst>
                <a:ext uri="{FF2B5EF4-FFF2-40B4-BE49-F238E27FC236}">
                  <a16:creationId xmlns:a16="http://schemas.microsoft.com/office/drawing/2014/main" id="{0A3E44D8-CDBD-461F-8914-D6C5F5D72A6C}"/>
                </a:ext>
              </a:extLst>
            </p:cNvPr>
            <p:cNvSpPr/>
            <p:nvPr/>
          </p:nvSpPr>
          <p:spPr>
            <a:xfrm>
              <a:off x="4948299" y="2571119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0" name="Freeform: Shape 2349">
              <a:extLst>
                <a:ext uri="{FF2B5EF4-FFF2-40B4-BE49-F238E27FC236}">
                  <a16:creationId xmlns:a16="http://schemas.microsoft.com/office/drawing/2014/main" id="{F9D79CD8-9798-46A7-8712-BA2D50CB7FE1}"/>
                </a:ext>
              </a:extLst>
            </p:cNvPr>
            <p:cNvSpPr/>
            <p:nvPr/>
          </p:nvSpPr>
          <p:spPr>
            <a:xfrm>
              <a:off x="4961315" y="2650824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1" name="Freeform: Shape 2350">
              <a:extLst>
                <a:ext uri="{FF2B5EF4-FFF2-40B4-BE49-F238E27FC236}">
                  <a16:creationId xmlns:a16="http://schemas.microsoft.com/office/drawing/2014/main" id="{BA39EB35-8A3E-42D2-82B7-8F94687DCE5D}"/>
                </a:ext>
              </a:extLst>
            </p:cNvPr>
            <p:cNvSpPr/>
            <p:nvPr/>
          </p:nvSpPr>
          <p:spPr>
            <a:xfrm>
              <a:off x="4948295" y="2656857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2" name="Freeform: Shape 2351">
              <a:extLst>
                <a:ext uri="{FF2B5EF4-FFF2-40B4-BE49-F238E27FC236}">
                  <a16:creationId xmlns:a16="http://schemas.microsoft.com/office/drawing/2014/main" id="{8DF2EE5E-2C0D-44D5-9A7A-3BAC190AFA0F}"/>
                </a:ext>
              </a:extLst>
            </p:cNvPr>
            <p:cNvSpPr/>
            <p:nvPr/>
          </p:nvSpPr>
          <p:spPr>
            <a:xfrm>
              <a:off x="5030787" y="2682875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3" name="Freeform: Shape 2352">
              <a:extLst>
                <a:ext uri="{FF2B5EF4-FFF2-40B4-BE49-F238E27FC236}">
                  <a16:creationId xmlns:a16="http://schemas.microsoft.com/office/drawing/2014/main" id="{E73097A2-5025-4565-9B0F-9A7D66BA4796}"/>
                </a:ext>
              </a:extLst>
            </p:cNvPr>
            <p:cNvSpPr/>
            <p:nvPr/>
          </p:nvSpPr>
          <p:spPr>
            <a:xfrm>
              <a:off x="5021262" y="2711450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4" name="Freeform: Shape 2353">
              <a:extLst>
                <a:ext uri="{FF2B5EF4-FFF2-40B4-BE49-F238E27FC236}">
                  <a16:creationId xmlns:a16="http://schemas.microsoft.com/office/drawing/2014/main" id="{29AE9879-2BB5-4986-B1EB-47F1589FA73B}"/>
                </a:ext>
              </a:extLst>
            </p:cNvPr>
            <p:cNvSpPr/>
            <p:nvPr/>
          </p:nvSpPr>
          <p:spPr>
            <a:xfrm>
              <a:off x="5076782" y="2650814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5" name="Freeform: Shape 2354">
              <a:extLst>
                <a:ext uri="{FF2B5EF4-FFF2-40B4-BE49-F238E27FC236}">
                  <a16:creationId xmlns:a16="http://schemas.microsoft.com/office/drawing/2014/main" id="{20BB3B2C-2D65-49D6-B4AA-F84632506F8D}"/>
                </a:ext>
              </a:extLst>
            </p:cNvPr>
            <p:cNvSpPr/>
            <p:nvPr/>
          </p:nvSpPr>
          <p:spPr>
            <a:xfrm>
              <a:off x="5096774" y="2656838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6" name="Freeform: Shape 2355">
              <a:extLst>
                <a:ext uri="{FF2B5EF4-FFF2-40B4-BE49-F238E27FC236}">
                  <a16:creationId xmlns:a16="http://schemas.microsoft.com/office/drawing/2014/main" id="{83A9F310-65F1-4DFE-B805-68584A15A126}"/>
                </a:ext>
              </a:extLst>
            </p:cNvPr>
            <p:cNvSpPr/>
            <p:nvPr/>
          </p:nvSpPr>
          <p:spPr>
            <a:xfrm>
              <a:off x="5076801" y="2584149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7" name="Freeform: Shape 2356">
              <a:extLst>
                <a:ext uri="{FF2B5EF4-FFF2-40B4-BE49-F238E27FC236}">
                  <a16:creationId xmlns:a16="http://schemas.microsoft.com/office/drawing/2014/main" id="{9DE88844-E1AA-4121-A059-0B793B77438B}"/>
                </a:ext>
              </a:extLst>
            </p:cNvPr>
            <p:cNvSpPr/>
            <p:nvPr/>
          </p:nvSpPr>
          <p:spPr>
            <a:xfrm>
              <a:off x="5096771" y="2571136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8" name="Freeform: Shape 2357">
              <a:extLst>
                <a:ext uri="{FF2B5EF4-FFF2-40B4-BE49-F238E27FC236}">
                  <a16:creationId xmlns:a16="http://schemas.microsoft.com/office/drawing/2014/main" id="{5BD6CA29-3727-4DB8-AC1A-2481B7AE8155}"/>
                </a:ext>
              </a:extLst>
            </p:cNvPr>
            <p:cNvSpPr/>
            <p:nvPr/>
          </p:nvSpPr>
          <p:spPr>
            <a:xfrm>
              <a:off x="4983162" y="2578100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59" name="Freeform: Shape 2358">
              <a:extLst>
                <a:ext uri="{FF2B5EF4-FFF2-40B4-BE49-F238E27FC236}">
                  <a16:creationId xmlns:a16="http://schemas.microsoft.com/office/drawing/2014/main" id="{1395940A-8B83-4B65-BE04-82DBFDC4347A}"/>
                </a:ext>
              </a:extLst>
            </p:cNvPr>
            <p:cNvSpPr/>
            <p:nvPr/>
          </p:nvSpPr>
          <p:spPr>
            <a:xfrm>
              <a:off x="5002212" y="259715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0" name="Freeform: Shape 2359">
              <a:extLst>
                <a:ext uri="{FF2B5EF4-FFF2-40B4-BE49-F238E27FC236}">
                  <a16:creationId xmlns:a16="http://schemas.microsoft.com/office/drawing/2014/main" id="{08B7D0DA-619A-4EE7-9084-4CAAC9507F0E}"/>
                </a:ext>
              </a:extLst>
            </p:cNvPr>
            <p:cNvSpPr/>
            <p:nvPr/>
          </p:nvSpPr>
          <p:spPr>
            <a:xfrm>
              <a:off x="4764087" y="2825750"/>
              <a:ext cx="552450" cy="295275"/>
            </a:xfrm>
            <a:custGeom>
              <a:avLst/>
              <a:gdLst>
                <a:gd name="connsiteX0" fmla="*/ 257175 w 552450"/>
                <a:gd name="connsiteY0" fmla="*/ 38100 h 295275"/>
                <a:gd name="connsiteX1" fmla="*/ 257175 w 552450"/>
                <a:gd name="connsiteY1" fmla="*/ 38100 h 295275"/>
                <a:gd name="connsiteX2" fmla="*/ 219075 w 552450"/>
                <a:gd name="connsiteY2" fmla="*/ 0 h 295275"/>
                <a:gd name="connsiteX3" fmla="*/ 219075 w 552450"/>
                <a:gd name="connsiteY3" fmla="*/ 104775 h 295275"/>
                <a:gd name="connsiteX4" fmla="*/ 123825 w 552450"/>
                <a:gd name="connsiteY4" fmla="*/ 85725 h 295275"/>
                <a:gd name="connsiteX5" fmla="*/ 66675 w 552450"/>
                <a:gd name="connsiteY5" fmla="*/ 9525 h 295275"/>
                <a:gd name="connsiteX6" fmla="*/ 0 w 552450"/>
                <a:gd name="connsiteY6" fmla="*/ 161925 h 295275"/>
                <a:gd name="connsiteX7" fmla="*/ 76200 w 552450"/>
                <a:gd name="connsiteY7" fmla="*/ 171450 h 295275"/>
                <a:gd name="connsiteX8" fmla="*/ 114300 w 552450"/>
                <a:gd name="connsiteY8" fmla="*/ 247650 h 295275"/>
                <a:gd name="connsiteX9" fmla="*/ 190500 w 552450"/>
                <a:gd name="connsiteY9" fmla="*/ 209550 h 295275"/>
                <a:gd name="connsiteX10" fmla="*/ 276225 w 552450"/>
                <a:gd name="connsiteY10" fmla="*/ 295275 h 295275"/>
                <a:gd name="connsiteX11" fmla="*/ 361950 w 552450"/>
                <a:gd name="connsiteY11" fmla="*/ 209550 h 295275"/>
                <a:gd name="connsiteX12" fmla="*/ 438150 w 552450"/>
                <a:gd name="connsiteY12" fmla="*/ 247650 h 295275"/>
                <a:gd name="connsiteX13" fmla="*/ 476250 w 552450"/>
                <a:gd name="connsiteY13" fmla="*/ 171450 h 295275"/>
                <a:gd name="connsiteX14" fmla="*/ 552450 w 552450"/>
                <a:gd name="connsiteY14" fmla="*/ 161925 h 295275"/>
                <a:gd name="connsiteX15" fmla="*/ 485775 w 552450"/>
                <a:gd name="connsiteY15" fmla="*/ 9525 h 295275"/>
                <a:gd name="connsiteX16" fmla="*/ 428625 w 552450"/>
                <a:gd name="connsiteY16" fmla="*/ 85725 h 295275"/>
                <a:gd name="connsiteX17" fmla="*/ 333375 w 552450"/>
                <a:gd name="connsiteY17" fmla="*/ 104775 h 295275"/>
                <a:gd name="connsiteX18" fmla="*/ 333375 w 552450"/>
                <a:gd name="connsiteY18" fmla="*/ 0 h 295275"/>
                <a:gd name="connsiteX19" fmla="*/ 295275 w 552450"/>
                <a:gd name="connsiteY19" fmla="*/ 38100 h 295275"/>
                <a:gd name="connsiteX20" fmla="*/ 257175 w 552450"/>
                <a:gd name="connsiteY20" fmla="*/ 3810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52450" h="295275">
                  <a:moveTo>
                    <a:pt x="257175" y="38100"/>
                  </a:moveTo>
                  <a:lnTo>
                    <a:pt x="257175" y="38100"/>
                  </a:lnTo>
                  <a:cubicBezTo>
                    <a:pt x="257175" y="17059"/>
                    <a:pt x="240116" y="0"/>
                    <a:pt x="219075" y="0"/>
                  </a:cubicBezTo>
                  <a:lnTo>
                    <a:pt x="219075" y="104775"/>
                  </a:lnTo>
                  <a:cubicBezTo>
                    <a:pt x="219075" y="104775"/>
                    <a:pt x="171450" y="114300"/>
                    <a:pt x="123825" y="85725"/>
                  </a:cubicBezTo>
                  <a:cubicBezTo>
                    <a:pt x="76200" y="57150"/>
                    <a:pt x="66675" y="9525"/>
                    <a:pt x="66675" y="9525"/>
                  </a:cubicBezTo>
                  <a:cubicBezTo>
                    <a:pt x="66675" y="9525"/>
                    <a:pt x="0" y="47625"/>
                    <a:pt x="0" y="161925"/>
                  </a:cubicBezTo>
                  <a:cubicBezTo>
                    <a:pt x="0" y="161925"/>
                    <a:pt x="47625" y="152400"/>
                    <a:pt x="76200" y="171450"/>
                  </a:cubicBezTo>
                  <a:cubicBezTo>
                    <a:pt x="101260" y="188157"/>
                    <a:pt x="114300" y="219075"/>
                    <a:pt x="114300" y="247650"/>
                  </a:cubicBezTo>
                  <a:cubicBezTo>
                    <a:pt x="133350" y="219075"/>
                    <a:pt x="152400" y="209550"/>
                    <a:pt x="190500" y="209550"/>
                  </a:cubicBezTo>
                  <a:cubicBezTo>
                    <a:pt x="247650" y="209550"/>
                    <a:pt x="276225" y="257175"/>
                    <a:pt x="276225" y="295275"/>
                  </a:cubicBezTo>
                  <a:cubicBezTo>
                    <a:pt x="276225" y="257175"/>
                    <a:pt x="304800" y="209550"/>
                    <a:pt x="361950" y="209550"/>
                  </a:cubicBezTo>
                  <a:cubicBezTo>
                    <a:pt x="400050" y="209550"/>
                    <a:pt x="419100" y="219075"/>
                    <a:pt x="438150" y="247650"/>
                  </a:cubicBezTo>
                  <a:cubicBezTo>
                    <a:pt x="438150" y="219075"/>
                    <a:pt x="451190" y="188157"/>
                    <a:pt x="476250" y="171450"/>
                  </a:cubicBezTo>
                  <a:cubicBezTo>
                    <a:pt x="504825" y="152400"/>
                    <a:pt x="552450" y="161925"/>
                    <a:pt x="552450" y="161925"/>
                  </a:cubicBezTo>
                  <a:cubicBezTo>
                    <a:pt x="552450" y="47625"/>
                    <a:pt x="485775" y="9525"/>
                    <a:pt x="485775" y="9525"/>
                  </a:cubicBezTo>
                  <a:cubicBezTo>
                    <a:pt x="485775" y="9525"/>
                    <a:pt x="476250" y="57150"/>
                    <a:pt x="428625" y="85725"/>
                  </a:cubicBezTo>
                  <a:cubicBezTo>
                    <a:pt x="381000" y="114300"/>
                    <a:pt x="333375" y="104775"/>
                    <a:pt x="333375" y="104775"/>
                  </a:cubicBezTo>
                  <a:lnTo>
                    <a:pt x="333375" y="0"/>
                  </a:lnTo>
                  <a:cubicBezTo>
                    <a:pt x="312334" y="0"/>
                    <a:pt x="295275" y="17059"/>
                    <a:pt x="295275" y="38100"/>
                  </a:cubicBezTo>
                  <a:lnTo>
                    <a:pt x="257175" y="381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1" name="Freeform: Shape 2360">
              <a:extLst>
                <a:ext uri="{FF2B5EF4-FFF2-40B4-BE49-F238E27FC236}">
                  <a16:creationId xmlns:a16="http://schemas.microsoft.com/office/drawing/2014/main" id="{582784A1-07A0-4E56-A695-2B849AA88D96}"/>
                </a:ext>
              </a:extLst>
            </p:cNvPr>
            <p:cNvSpPr/>
            <p:nvPr/>
          </p:nvSpPr>
          <p:spPr>
            <a:xfrm>
              <a:off x="511651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2" name="Freeform: Shape 2361">
              <a:extLst>
                <a:ext uri="{FF2B5EF4-FFF2-40B4-BE49-F238E27FC236}">
                  <a16:creationId xmlns:a16="http://schemas.microsoft.com/office/drawing/2014/main" id="{31CADB9B-55C2-446A-87BC-ACA79B99B909}"/>
                </a:ext>
              </a:extLst>
            </p:cNvPr>
            <p:cNvSpPr/>
            <p:nvPr/>
          </p:nvSpPr>
          <p:spPr>
            <a:xfrm>
              <a:off x="515461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3" name="Freeform: Shape 2362">
              <a:extLst>
                <a:ext uri="{FF2B5EF4-FFF2-40B4-BE49-F238E27FC236}">
                  <a16:creationId xmlns:a16="http://schemas.microsoft.com/office/drawing/2014/main" id="{10B33E08-8B96-46E3-8339-3494F4472C1A}"/>
                </a:ext>
              </a:extLst>
            </p:cNvPr>
            <p:cNvSpPr/>
            <p:nvPr/>
          </p:nvSpPr>
          <p:spPr>
            <a:xfrm>
              <a:off x="519271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4" name="Freeform: Shape 2363">
              <a:extLst>
                <a:ext uri="{FF2B5EF4-FFF2-40B4-BE49-F238E27FC236}">
                  <a16:creationId xmlns:a16="http://schemas.microsoft.com/office/drawing/2014/main" id="{CD924D04-BA7A-4E34-86B0-8634999485AE}"/>
                </a:ext>
              </a:extLst>
            </p:cNvPr>
            <p:cNvSpPr/>
            <p:nvPr/>
          </p:nvSpPr>
          <p:spPr>
            <a:xfrm>
              <a:off x="5192712" y="2663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5" name="Freeform: Shape 2364">
              <a:extLst>
                <a:ext uri="{FF2B5EF4-FFF2-40B4-BE49-F238E27FC236}">
                  <a16:creationId xmlns:a16="http://schemas.microsoft.com/office/drawing/2014/main" id="{F4D009F9-7DB6-45EC-BED0-F980D4063F87}"/>
                </a:ext>
              </a:extLst>
            </p:cNvPr>
            <p:cNvSpPr/>
            <p:nvPr/>
          </p:nvSpPr>
          <p:spPr>
            <a:xfrm>
              <a:off x="5192712" y="27019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6" name="Freeform: Shape 2365">
              <a:extLst>
                <a:ext uri="{FF2B5EF4-FFF2-40B4-BE49-F238E27FC236}">
                  <a16:creationId xmlns:a16="http://schemas.microsoft.com/office/drawing/2014/main" id="{067B58B8-4204-4A77-ADAF-569AB0507AE4}"/>
                </a:ext>
              </a:extLst>
            </p:cNvPr>
            <p:cNvSpPr/>
            <p:nvPr/>
          </p:nvSpPr>
          <p:spPr>
            <a:xfrm>
              <a:off x="5192712" y="27400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7" name="Freeform: Shape 2366">
              <a:extLst>
                <a:ext uri="{FF2B5EF4-FFF2-40B4-BE49-F238E27FC236}">
                  <a16:creationId xmlns:a16="http://schemas.microsoft.com/office/drawing/2014/main" id="{2B8367E4-BAFC-4B39-A79C-9B01A9D0B599}"/>
                </a:ext>
              </a:extLst>
            </p:cNvPr>
            <p:cNvSpPr/>
            <p:nvPr/>
          </p:nvSpPr>
          <p:spPr>
            <a:xfrm>
              <a:off x="5192712" y="27781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8" name="Freeform: Shape 2367">
              <a:extLst>
                <a:ext uri="{FF2B5EF4-FFF2-40B4-BE49-F238E27FC236}">
                  <a16:creationId xmlns:a16="http://schemas.microsoft.com/office/drawing/2014/main" id="{68B50CA0-1B71-4DB0-9988-2C156769FA32}"/>
                </a:ext>
              </a:extLst>
            </p:cNvPr>
            <p:cNvSpPr/>
            <p:nvPr/>
          </p:nvSpPr>
          <p:spPr>
            <a:xfrm>
              <a:off x="5192712" y="28162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69" name="Freeform: Shape 2368">
              <a:extLst>
                <a:ext uri="{FF2B5EF4-FFF2-40B4-BE49-F238E27FC236}">
                  <a16:creationId xmlns:a16="http://schemas.microsoft.com/office/drawing/2014/main" id="{6B5C8B86-2041-4209-BECF-6EBD7535FA81}"/>
                </a:ext>
              </a:extLst>
            </p:cNvPr>
            <p:cNvSpPr/>
            <p:nvPr/>
          </p:nvSpPr>
          <p:spPr>
            <a:xfrm>
              <a:off x="5192712" y="28543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0" name="Freeform: Shape 2369">
              <a:extLst>
                <a:ext uri="{FF2B5EF4-FFF2-40B4-BE49-F238E27FC236}">
                  <a16:creationId xmlns:a16="http://schemas.microsoft.com/office/drawing/2014/main" id="{6B8003CA-1086-473E-B1B1-12FEFA4A00FC}"/>
                </a:ext>
              </a:extLst>
            </p:cNvPr>
            <p:cNvSpPr/>
            <p:nvPr/>
          </p:nvSpPr>
          <p:spPr>
            <a:xfrm>
              <a:off x="49450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1" name="Freeform: Shape 2370">
              <a:extLst>
                <a:ext uri="{FF2B5EF4-FFF2-40B4-BE49-F238E27FC236}">
                  <a16:creationId xmlns:a16="http://schemas.microsoft.com/office/drawing/2014/main" id="{CE74E81E-5AA4-4EEA-BC3F-5D985562D937}"/>
                </a:ext>
              </a:extLst>
            </p:cNvPr>
            <p:cNvSpPr/>
            <p:nvPr/>
          </p:nvSpPr>
          <p:spPr>
            <a:xfrm>
              <a:off x="49069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2" name="Freeform: Shape 2371">
              <a:extLst>
                <a:ext uri="{FF2B5EF4-FFF2-40B4-BE49-F238E27FC236}">
                  <a16:creationId xmlns:a16="http://schemas.microsoft.com/office/drawing/2014/main" id="{3700BEF9-2312-4B80-BAB8-CB35E87143E1}"/>
                </a:ext>
              </a:extLst>
            </p:cNvPr>
            <p:cNvSpPr/>
            <p:nvPr/>
          </p:nvSpPr>
          <p:spPr>
            <a:xfrm>
              <a:off x="48688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3" name="Freeform: Shape 2372">
              <a:extLst>
                <a:ext uri="{FF2B5EF4-FFF2-40B4-BE49-F238E27FC236}">
                  <a16:creationId xmlns:a16="http://schemas.microsoft.com/office/drawing/2014/main" id="{E0A90D64-6A8B-4223-9DC2-99339D581019}"/>
                </a:ext>
              </a:extLst>
            </p:cNvPr>
            <p:cNvSpPr/>
            <p:nvPr/>
          </p:nvSpPr>
          <p:spPr>
            <a:xfrm>
              <a:off x="4868862" y="2663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4" name="Freeform: Shape 2373">
              <a:extLst>
                <a:ext uri="{FF2B5EF4-FFF2-40B4-BE49-F238E27FC236}">
                  <a16:creationId xmlns:a16="http://schemas.microsoft.com/office/drawing/2014/main" id="{507641B3-2A7E-431E-A84E-00EAB069E91A}"/>
                </a:ext>
              </a:extLst>
            </p:cNvPr>
            <p:cNvSpPr/>
            <p:nvPr/>
          </p:nvSpPr>
          <p:spPr>
            <a:xfrm>
              <a:off x="4868862" y="27019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5" name="Freeform: Shape 2374">
              <a:extLst>
                <a:ext uri="{FF2B5EF4-FFF2-40B4-BE49-F238E27FC236}">
                  <a16:creationId xmlns:a16="http://schemas.microsoft.com/office/drawing/2014/main" id="{0FAF0B54-0AA3-4D9E-B1D9-771CA2AC4FD1}"/>
                </a:ext>
              </a:extLst>
            </p:cNvPr>
            <p:cNvSpPr/>
            <p:nvPr/>
          </p:nvSpPr>
          <p:spPr>
            <a:xfrm>
              <a:off x="4868862" y="27400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6" name="Freeform: Shape 2375">
              <a:extLst>
                <a:ext uri="{FF2B5EF4-FFF2-40B4-BE49-F238E27FC236}">
                  <a16:creationId xmlns:a16="http://schemas.microsoft.com/office/drawing/2014/main" id="{9749CBEA-E83B-4431-BF4C-47E049162D5C}"/>
                </a:ext>
              </a:extLst>
            </p:cNvPr>
            <p:cNvSpPr/>
            <p:nvPr/>
          </p:nvSpPr>
          <p:spPr>
            <a:xfrm>
              <a:off x="4868862" y="27781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7" name="Freeform: Shape 2376">
              <a:extLst>
                <a:ext uri="{FF2B5EF4-FFF2-40B4-BE49-F238E27FC236}">
                  <a16:creationId xmlns:a16="http://schemas.microsoft.com/office/drawing/2014/main" id="{2D19FF3D-0BEE-43B5-BD3B-82306756CD85}"/>
                </a:ext>
              </a:extLst>
            </p:cNvPr>
            <p:cNvSpPr/>
            <p:nvPr/>
          </p:nvSpPr>
          <p:spPr>
            <a:xfrm>
              <a:off x="4868862" y="28162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78" name="Freeform: Shape 2377">
              <a:extLst>
                <a:ext uri="{FF2B5EF4-FFF2-40B4-BE49-F238E27FC236}">
                  <a16:creationId xmlns:a16="http://schemas.microsoft.com/office/drawing/2014/main" id="{F255C677-9164-4055-A263-C5FC5F08746D}"/>
                </a:ext>
              </a:extLst>
            </p:cNvPr>
            <p:cNvSpPr/>
            <p:nvPr/>
          </p:nvSpPr>
          <p:spPr>
            <a:xfrm>
              <a:off x="4868862" y="28543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379" name="Graphic 1966">
            <a:extLst>
              <a:ext uri="{FF2B5EF4-FFF2-40B4-BE49-F238E27FC236}">
                <a16:creationId xmlns:a16="http://schemas.microsoft.com/office/drawing/2014/main" id="{535CD37D-F13F-4969-B46B-CA136BE7D832}"/>
              </a:ext>
            </a:extLst>
          </p:cNvPr>
          <p:cNvGrpSpPr/>
          <p:nvPr/>
        </p:nvGrpSpPr>
        <p:grpSpPr>
          <a:xfrm>
            <a:off x="1104310" y="349250"/>
            <a:ext cx="720000" cy="720000"/>
            <a:chOff x="4735512" y="2530475"/>
            <a:chExt cx="609600" cy="609600"/>
          </a:xfrm>
        </p:grpSpPr>
        <p:sp>
          <p:nvSpPr>
            <p:cNvPr id="2380" name="Freeform: Shape 2379">
              <a:extLst>
                <a:ext uri="{FF2B5EF4-FFF2-40B4-BE49-F238E27FC236}">
                  <a16:creationId xmlns:a16="http://schemas.microsoft.com/office/drawing/2014/main" id="{C71ED90F-EFD8-4DD6-8663-BDF3A47C7440}"/>
                </a:ext>
              </a:extLst>
            </p:cNvPr>
            <p:cNvSpPr/>
            <p:nvPr/>
          </p:nvSpPr>
          <p:spPr>
            <a:xfrm>
              <a:off x="4821237" y="2682875"/>
              <a:ext cx="438150" cy="304800"/>
            </a:xfrm>
            <a:custGeom>
              <a:avLst/>
              <a:gdLst>
                <a:gd name="connsiteX0" fmla="*/ 219075 w 438150"/>
                <a:gd name="connsiteY0" fmla="*/ 304800 h 304800"/>
                <a:gd name="connsiteX1" fmla="*/ 190500 w 438150"/>
                <a:gd name="connsiteY1" fmla="*/ 238125 h 304800"/>
                <a:gd name="connsiteX2" fmla="*/ 114300 w 438150"/>
                <a:gd name="connsiteY2" fmla="*/ 228600 h 304800"/>
                <a:gd name="connsiteX3" fmla="*/ 66675 w 438150"/>
                <a:gd name="connsiteY3" fmla="*/ 161925 h 304800"/>
                <a:gd name="connsiteX4" fmla="*/ 0 w 438150"/>
                <a:gd name="connsiteY4" fmla="*/ 161925 h 304800"/>
                <a:gd name="connsiteX5" fmla="*/ 66675 w 438150"/>
                <a:gd name="connsiteY5" fmla="*/ 9525 h 304800"/>
                <a:gd name="connsiteX6" fmla="*/ 114300 w 438150"/>
                <a:gd name="connsiteY6" fmla="*/ 85725 h 304800"/>
                <a:gd name="connsiteX7" fmla="*/ 161925 w 438150"/>
                <a:gd name="connsiteY7" fmla="*/ 104775 h 304800"/>
                <a:gd name="connsiteX8" fmla="*/ 161925 w 438150"/>
                <a:gd name="connsiteY8" fmla="*/ 0 h 304800"/>
                <a:gd name="connsiteX9" fmla="*/ 200025 w 438150"/>
                <a:gd name="connsiteY9" fmla="*/ 38100 h 304800"/>
                <a:gd name="connsiteX10" fmla="*/ 238125 w 438150"/>
                <a:gd name="connsiteY10" fmla="*/ 38100 h 304800"/>
                <a:gd name="connsiteX11" fmla="*/ 276225 w 438150"/>
                <a:gd name="connsiteY11" fmla="*/ 0 h 304800"/>
                <a:gd name="connsiteX12" fmla="*/ 276225 w 438150"/>
                <a:gd name="connsiteY12" fmla="*/ 104775 h 304800"/>
                <a:gd name="connsiteX13" fmla="*/ 323850 w 438150"/>
                <a:gd name="connsiteY13" fmla="*/ 85725 h 304800"/>
                <a:gd name="connsiteX14" fmla="*/ 371475 w 438150"/>
                <a:gd name="connsiteY14" fmla="*/ 9525 h 304800"/>
                <a:gd name="connsiteX15" fmla="*/ 438150 w 438150"/>
                <a:gd name="connsiteY15" fmla="*/ 161925 h 304800"/>
                <a:gd name="connsiteX16" fmla="*/ 371475 w 438150"/>
                <a:gd name="connsiteY16" fmla="*/ 161925 h 304800"/>
                <a:gd name="connsiteX17" fmla="*/ 323850 w 438150"/>
                <a:gd name="connsiteY17" fmla="*/ 228600 h 304800"/>
                <a:gd name="connsiteX18" fmla="*/ 247650 w 438150"/>
                <a:gd name="connsiteY18" fmla="*/ 238125 h 304800"/>
                <a:gd name="connsiteX19" fmla="*/ 219075 w 438150"/>
                <a:gd name="connsiteY19" fmla="*/ 304800 h 304800"/>
                <a:gd name="connsiteX20" fmla="*/ 219075 w 438150"/>
                <a:gd name="connsiteY20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38150" h="304800">
                  <a:moveTo>
                    <a:pt x="219075" y="304800"/>
                  </a:moveTo>
                  <a:cubicBezTo>
                    <a:pt x="219075" y="266700"/>
                    <a:pt x="200025" y="247650"/>
                    <a:pt x="190500" y="238125"/>
                  </a:cubicBezTo>
                  <a:cubicBezTo>
                    <a:pt x="180975" y="228600"/>
                    <a:pt x="142875" y="209550"/>
                    <a:pt x="114300" y="228600"/>
                  </a:cubicBezTo>
                  <a:cubicBezTo>
                    <a:pt x="114300" y="200025"/>
                    <a:pt x="95250" y="171450"/>
                    <a:pt x="66675" y="161925"/>
                  </a:cubicBezTo>
                  <a:cubicBezTo>
                    <a:pt x="38100" y="152400"/>
                    <a:pt x="0" y="161925"/>
                    <a:pt x="0" y="161925"/>
                  </a:cubicBezTo>
                  <a:cubicBezTo>
                    <a:pt x="0" y="47625"/>
                    <a:pt x="66675" y="9525"/>
                    <a:pt x="66675" y="9525"/>
                  </a:cubicBezTo>
                  <a:cubicBezTo>
                    <a:pt x="66675" y="9525"/>
                    <a:pt x="68085" y="54921"/>
                    <a:pt x="114300" y="85725"/>
                  </a:cubicBezTo>
                  <a:cubicBezTo>
                    <a:pt x="142875" y="104775"/>
                    <a:pt x="161925" y="104775"/>
                    <a:pt x="161925" y="104775"/>
                  </a:cubicBezTo>
                  <a:lnTo>
                    <a:pt x="161925" y="0"/>
                  </a:lnTo>
                  <a:cubicBezTo>
                    <a:pt x="182966" y="0"/>
                    <a:pt x="200025" y="17059"/>
                    <a:pt x="200025" y="38100"/>
                  </a:cubicBezTo>
                  <a:lnTo>
                    <a:pt x="238125" y="38100"/>
                  </a:lnTo>
                  <a:cubicBezTo>
                    <a:pt x="238125" y="17059"/>
                    <a:pt x="255184" y="0"/>
                    <a:pt x="276225" y="0"/>
                  </a:cubicBezTo>
                  <a:lnTo>
                    <a:pt x="276225" y="104775"/>
                  </a:lnTo>
                  <a:cubicBezTo>
                    <a:pt x="276225" y="104775"/>
                    <a:pt x="295275" y="104775"/>
                    <a:pt x="323850" y="85725"/>
                  </a:cubicBezTo>
                  <a:cubicBezTo>
                    <a:pt x="370065" y="54921"/>
                    <a:pt x="371475" y="9525"/>
                    <a:pt x="371475" y="9525"/>
                  </a:cubicBezTo>
                  <a:cubicBezTo>
                    <a:pt x="371475" y="9525"/>
                    <a:pt x="438150" y="47625"/>
                    <a:pt x="438150" y="161925"/>
                  </a:cubicBezTo>
                  <a:cubicBezTo>
                    <a:pt x="438150" y="161925"/>
                    <a:pt x="400050" y="152400"/>
                    <a:pt x="371475" y="161925"/>
                  </a:cubicBezTo>
                  <a:cubicBezTo>
                    <a:pt x="342900" y="171450"/>
                    <a:pt x="323850" y="200025"/>
                    <a:pt x="323850" y="228600"/>
                  </a:cubicBezTo>
                  <a:cubicBezTo>
                    <a:pt x="295275" y="209550"/>
                    <a:pt x="257175" y="228600"/>
                    <a:pt x="247650" y="238125"/>
                  </a:cubicBezTo>
                  <a:cubicBezTo>
                    <a:pt x="238125" y="247650"/>
                    <a:pt x="219075" y="266700"/>
                    <a:pt x="219075" y="304800"/>
                  </a:cubicBezTo>
                  <a:lnTo>
                    <a:pt x="219075" y="3048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1" name="Freeform: Shape 2380">
              <a:extLst>
                <a:ext uri="{FF2B5EF4-FFF2-40B4-BE49-F238E27FC236}">
                  <a16:creationId xmlns:a16="http://schemas.microsoft.com/office/drawing/2014/main" id="{B87FB4FC-ED7F-4734-8DB2-B92DE5801ECC}"/>
                </a:ext>
              </a:extLst>
            </p:cNvPr>
            <p:cNvSpPr/>
            <p:nvPr/>
          </p:nvSpPr>
          <p:spPr>
            <a:xfrm>
              <a:off x="4745037" y="2540000"/>
              <a:ext cx="590550" cy="590550"/>
            </a:xfrm>
            <a:custGeom>
              <a:avLst/>
              <a:gdLst>
                <a:gd name="connsiteX0" fmla="*/ 295275 w 590550"/>
                <a:gd name="connsiteY0" fmla="*/ 0 h 590550"/>
                <a:gd name="connsiteX1" fmla="*/ 0 w 590550"/>
                <a:gd name="connsiteY1" fmla="*/ 295275 h 590550"/>
                <a:gd name="connsiteX2" fmla="*/ 295275 w 590550"/>
                <a:gd name="connsiteY2" fmla="*/ 590550 h 590550"/>
                <a:gd name="connsiteX3" fmla="*/ 590550 w 590550"/>
                <a:gd name="connsiteY3" fmla="*/ 295275 h 590550"/>
                <a:gd name="connsiteX4" fmla="*/ 295275 w 590550"/>
                <a:gd name="connsiteY4" fmla="*/ 0 h 590550"/>
                <a:gd name="connsiteX5" fmla="*/ 295275 w 590550"/>
                <a:gd name="connsiteY5" fmla="*/ 0 h 590550"/>
                <a:gd name="connsiteX6" fmla="*/ 38100 w 590550"/>
                <a:gd name="connsiteY6" fmla="*/ 295275 h 590550"/>
                <a:gd name="connsiteX7" fmla="*/ 100508 w 590550"/>
                <a:gd name="connsiteY7" fmla="*/ 127445 h 590550"/>
                <a:gd name="connsiteX8" fmla="*/ 463106 w 590550"/>
                <a:gd name="connsiteY8" fmla="*/ 490042 h 590550"/>
                <a:gd name="connsiteX9" fmla="*/ 295275 w 590550"/>
                <a:gd name="connsiteY9" fmla="*/ 552450 h 590550"/>
                <a:gd name="connsiteX10" fmla="*/ 38100 w 590550"/>
                <a:gd name="connsiteY10" fmla="*/ 295275 h 590550"/>
                <a:gd name="connsiteX11" fmla="*/ 38100 w 590550"/>
                <a:gd name="connsiteY11" fmla="*/ 295275 h 590550"/>
                <a:gd name="connsiteX12" fmla="*/ 490042 w 590550"/>
                <a:gd name="connsiteY12" fmla="*/ 463106 h 590550"/>
                <a:gd name="connsiteX13" fmla="*/ 127445 w 590550"/>
                <a:gd name="connsiteY13" fmla="*/ 100508 h 590550"/>
                <a:gd name="connsiteX14" fmla="*/ 295275 w 590550"/>
                <a:gd name="connsiteY14" fmla="*/ 38100 h 590550"/>
                <a:gd name="connsiteX15" fmla="*/ 552450 w 590550"/>
                <a:gd name="connsiteY15" fmla="*/ 295275 h 590550"/>
                <a:gd name="connsiteX16" fmla="*/ 490042 w 590550"/>
                <a:gd name="connsiteY16" fmla="*/ 463106 h 590550"/>
                <a:gd name="connsiteX17" fmla="*/ 490042 w 590550"/>
                <a:gd name="connsiteY17" fmla="*/ 46310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50" h="590550">
                  <a:moveTo>
                    <a:pt x="295275" y="0"/>
                  </a:moveTo>
                  <a:cubicBezTo>
                    <a:pt x="132197" y="0"/>
                    <a:pt x="0" y="132197"/>
                    <a:pt x="0" y="295275"/>
                  </a:cubicBezTo>
                  <a:cubicBezTo>
                    <a:pt x="0" y="458353"/>
                    <a:pt x="132197" y="590550"/>
                    <a:pt x="295275" y="590550"/>
                  </a:cubicBezTo>
                  <a:cubicBezTo>
                    <a:pt x="458353" y="590550"/>
                    <a:pt x="590550" y="458353"/>
                    <a:pt x="590550" y="295275"/>
                  </a:cubicBezTo>
                  <a:cubicBezTo>
                    <a:pt x="590550" y="132197"/>
                    <a:pt x="458353" y="0"/>
                    <a:pt x="295275" y="0"/>
                  </a:cubicBezTo>
                  <a:lnTo>
                    <a:pt x="295275" y="0"/>
                  </a:lnTo>
                  <a:close/>
                  <a:moveTo>
                    <a:pt x="38100" y="295275"/>
                  </a:moveTo>
                  <a:cubicBezTo>
                    <a:pt x="38100" y="231115"/>
                    <a:pt x="61646" y="172488"/>
                    <a:pt x="100508" y="127445"/>
                  </a:cubicBezTo>
                  <a:lnTo>
                    <a:pt x="463106" y="490042"/>
                  </a:lnTo>
                  <a:cubicBezTo>
                    <a:pt x="418052" y="528895"/>
                    <a:pt x="359435" y="552450"/>
                    <a:pt x="295275" y="552450"/>
                  </a:cubicBezTo>
                  <a:cubicBezTo>
                    <a:pt x="153238" y="552450"/>
                    <a:pt x="38100" y="437312"/>
                    <a:pt x="38100" y="295275"/>
                  </a:cubicBezTo>
                  <a:lnTo>
                    <a:pt x="38100" y="295275"/>
                  </a:lnTo>
                  <a:close/>
                  <a:moveTo>
                    <a:pt x="490042" y="463106"/>
                  </a:moveTo>
                  <a:lnTo>
                    <a:pt x="127445" y="100508"/>
                  </a:lnTo>
                  <a:cubicBezTo>
                    <a:pt x="172488" y="61655"/>
                    <a:pt x="231105" y="38100"/>
                    <a:pt x="295275" y="38100"/>
                  </a:cubicBezTo>
                  <a:cubicBezTo>
                    <a:pt x="437312" y="38100"/>
                    <a:pt x="552450" y="153238"/>
                    <a:pt x="552450" y="295275"/>
                  </a:cubicBezTo>
                  <a:cubicBezTo>
                    <a:pt x="552450" y="359435"/>
                    <a:pt x="528895" y="418062"/>
                    <a:pt x="490042" y="463106"/>
                  </a:cubicBezTo>
                  <a:lnTo>
                    <a:pt x="490042" y="463106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382" name="Graphic 1968">
            <a:extLst>
              <a:ext uri="{FF2B5EF4-FFF2-40B4-BE49-F238E27FC236}">
                <a16:creationId xmlns:a16="http://schemas.microsoft.com/office/drawing/2014/main" id="{E447559E-5FD9-46BC-9FED-1C13AB55BE1B}"/>
              </a:ext>
            </a:extLst>
          </p:cNvPr>
          <p:cNvGrpSpPr/>
          <p:nvPr/>
        </p:nvGrpSpPr>
        <p:grpSpPr>
          <a:xfrm>
            <a:off x="1921283" y="349250"/>
            <a:ext cx="720000" cy="720000"/>
            <a:chOff x="4735512" y="2530475"/>
            <a:chExt cx="609600" cy="609600"/>
          </a:xfrm>
        </p:grpSpPr>
        <p:sp>
          <p:nvSpPr>
            <p:cNvPr id="2383" name="Freeform: Shape 2382">
              <a:extLst>
                <a:ext uri="{FF2B5EF4-FFF2-40B4-BE49-F238E27FC236}">
                  <a16:creationId xmlns:a16="http://schemas.microsoft.com/office/drawing/2014/main" id="{EE47855A-91DD-42A4-B69A-EEB573382238}"/>
                </a:ext>
              </a:extLst>
            </p:cNvPr>
            <p:cNvSpPr/>
            <p:nvPr/>
          </p:nvSpPr>
          <p:spPr>
            <a:xfrm>
              <a:off x="4926012" y="2559050"/>
              <a:ext cx="390525" cy="390525"/>
            </a:xfrm>
            <a:custGeom>
              <a:avLst/>
              <a:gdLst>
                <a:gd name="connsiteX0" fmla="*/ 390525 w 390525"/>
                <a:gd name="connsiteY0" fmla="*/ 161649 h 390525"/>
                <a:gd name="connsiteX1" fmla="*/ 228886 w 390525"/>
                <a:gd name="connsiteY1" fmla="*/ 0 h 390525"/>
                <a:gd name="connsiteX2" fmla="*/ 114586 w 390525"/>
                <a:gd name="connsiteY2" fmla="*/ 47349 h 390525"/>
                <a:gd name="connsiteX3" fmla="*/ 0 w 390525"/>
                <a:gd name="connsiteY3" fmla="*/ 161925 h 390525"/>
                <a:gd name="connsiteX4" fmla="*/ 228600 w 390525"/>
                <a:gd name="connsiteY4" fmla="*/ 390525 h 390525"/>
                <a:gd name="connsiteX5" fmla="*/ 343186 w 390525"/>
                <a:gd name="connsiteY5" fmla="*/ 275949 h 390525"/>
                <a:gd name="connsiteX6" fmla="*/ 390525 w 390525"/>
                <a:gd name="connsiteY6" fmla="*/ 16164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525" h="390525">
                  <a:moveTo>
                    <a:pt x="390525" y="161649"/>
                  </a:moveTo>
                  <a:cubicBezTo>
                    <a:pt x="390525" y="72371"/>
                    <a:pt x="318154" y="0"/>
                    <a:pt x="228886" y="0"/>
                  </a:cubicBezTo>
                  <a:cubicBezTo>
                    <a:pt x="186014" y="0"/>
                    <a:pt x="144894" y="17031"/>
                    <a:pt x="114586" y="47349"/>
                  </a:cubicBezTo>
                  <a:lnTo>
                    <a:pt x="0" y="161925"/>
                  </a:lnTo>
                  <a:lnTo>
                    <a:pt x="228600" y="390525"/>
                  </a:lnTo>
                  <a:lnTo>
                    <a:pt x="343186" y="275949"/>
                  </a:lnTo>
                  <a:cubicBezTo>
                    <a:pt x="373494" y="245631"/>
                    <a:pt x="390525" y="204521"/>
                    <a:pt x="390525" y="161649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4" name="Freeform: Shape 2383">
              <a:extLst>
                <a:ext uri="{FF2B5EF4-FFF2-40B4-BE49-F238E27FC236}">
                  <a16:creationId xmlns:a16="http://schemas.microsoft.com/office/drawing/2014/main" id="{07F750F9-22B7-49B9-A026-7FFF0DDE88B2}"/>
                </a:ext>
              </a:extLst>
            </p:cNvPr>
            <p:cNvSpPr/>
            <p:nvPr/>
          </p:nvSpPr>
          <p:spPr>
            <a:xfrm>
              <a:off x="4764087" y="2720975"/>
              <a:ext cx="390525" cy="390525"/>
            </a:xfrm>
            <a:custGeom>
              <a:avLst/>
              <a:gdLst>
                <a:gd name="connsiteX0" fmla="*/ 47349 w 390525"/>
                <a:gd name="connsiteY0" fmla="*/ 114576 h 390525"/>
                <a:gd name="connsiteX1" fmla="*/ 0 w 390525"/>
                <a:gd name="connsiteY1" fmla="*/ 228876 h 390525"/>
                <a:gd name="connsiteX2" fmla="*/ 161649 w 390525"/>
                <a:gd name="connsiteY2" fmla="*/ 390525 h 390525"/>
                <a:gd name="connsiteX3" fmla="*/ 275949 w 390525"/>
                <a:gd name="connsiteY3" fmla="*/ 343176 h 390525"/>
                <a:gd name="connsiteX4" fmla="*/ 390525 w 390525"/>
                <a:gd name="connsiteY4" fmla="*/ 228600 h 390525"/>
                <a:gd name="connsiteX5" fmla="*/ 161925 w 390525"/>
                <a:gd name="connsiteY5" fmla="*/ 0 h 390525"/>
                <a:gd name="connsiteX6" fmla="*/ 47349 w 390525"/>
                <a:gd name="connsiteY6" fmla="*/ 11457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525" h="390525">
                  <a:moveTo>
                    <a:pt x="47349" y="114576"/>
                  </a:moveTo>
                  <a:cubicBezTo>
                    <a:pt x="17031" y="144894"/>
                    <a:pt x="0" y="186004"/>
                    <a:pt x="0" y="228876"/>
                  </a:cubicBezTo>
                  <a:cubicBezTo>
                    <a:pt x="0" y="318154"/>
                    <a:pt x="72371" y="390525"/>
                    <a:pt x="161649" y="390525"/>
                  </a:cubicBezTo>
                  <a:cubicBezTo>
                    <a:pt x="204521" y="390525"/>
                    <a:pt x="245631" y="373494"/>
                    <a:pt x="275949" y="343176"/>
                  </a:cubicBezTo>
                  <a:lnTo>
                    <a:pt x="390525" y="228600"/>
                  </a:lnTo>
                  <a:lnTo>
                    <a:pt x="161925" y="0"/>
                  </a:lnTo>
                  <a:lnTo>
                    <a:pt x="47349" y="114576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5" name="Freeform: Shape 2384">
              <a:extLst>
                <a:ext uri="{FF2B5EF4-FFF2-40B4-BE49-F238E27FC236}">
                  <a16:creationId xmlns:a16="http://schemas.microsoft.com/office/drawing/2014/main" id="{EF030369-E642-43DB-B4DD-88E0C3290D82}"/>
                </a:ext>
              </a:extLst>
            </p:cNvPr>
            <p:cNvSpPr/>
            <p:nvPr/>
          </p:nvSpPr>
          <p:spPr>
            <a:xfrm>
              <a:off x="5030311" y="2602808"/>
              <a:ext cx="66675" cy="66675"/>
            </a:xfrm>
            <a:custGeom>
              <a:avLst/>
              <a:gdLst>
                <a:gd name="connsiteX0" fmla="*/ 13468 w 66675"/>
                <a:gd name="connsiteY0" fmla="*/ 67751 h 66675"/>
                <a:gd name="connsiteX1" fmla="*/ 0 w 66675"/>
                <a:gd name="connsiteY1" fmla="*/ 54283 h 66675"/>
                <a:gd name="connsiteX2" fmla="*/ 30490 w 66675"/>
                <a:gd name="connsiteY2" fmla="*/ 23793 h 66675"/>
                <a:gd name="connsiteX3" fmla="*/ 62703 w 66675"/>
                <a:gd name="connsiteY3" fmla="*/ 0 h 66675"/>
                <a:gd name="connsiteX4" fmla="*/ 71590 w 66675"/>
                <a:gd name="connsiteY4" fmla="*/ 16859 h 66675"/>
                <a:gd name="connsiteX5" fmla="*/ 43958 w 66675"/>
                <a:gd name="connsiteY5" fmla="*/ 37271 h 66675"/>
                <a:gd name="connsiteX6" fmla="*/ 13468 w 66675"/>
                <a:gd name="connsiteY6" fmla="*/ 6775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66675">
                  <a:moveTo>
                    <a:pt x="13468" y="67751"/>
                  </a:moveTo>
                  <a:lnTo>
                    <a:pt x="0" y="54283"/>
                  </a:lnTo>
                  <a:lnTo>
                    <a:pt x="30490" y="23793"/>
                  </a:lnTo>
                  <a:cubicBezTo>
                    <a:pt x="40043" y="14240"/>
                    <a:pt x="50892" y="6229"/>
                    <a:pt x="62703" y="0"/>
                  </a:cubicBezTo>
                  <a:lnTo>
                    <a:pt x="71590" y="16859"/>
                  </a:lnTo>
                  <a:cubicBezTo>
                    <a:pt x="61465" y="22203"/>
                    <a:pt x="52168" y="29061"/>
                    <a:pt x="43958" y="37271"/>
                  </a:cubicBezTo>
                  <a:lnTo>
                    <a:pt x="13468" y="67751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6" name="Freeform: Shape 2385">
              <a:extLst>
                <a:ext uri="{FF2B5EF4-FFF2-40B4-BE49-F238E27FC236}">
                  <a16:creationId xmlns:a16="http://schemas.microsoft.com/office/drawing/2014/main" id="{54316BB5-5846-4814-841F-7F90B2CBCD01}"/>
                </a:ext>
              </a:extLst>
            </p:cNvPr>
            <p:cNvSpPr/>
            <p:nvPr/>
          </p:nvSpPr>
          <p:spPr>
            <a:xfrm>
              <a:off x="5123827" y="2587625"/>
              <a:ext cx="28575" cy="19050"/>
            </a:xfrm>
            <a:custGeom>
              <a:avLst/>
              <a:gdLst>
                <a:gd name="connsiteX0" fmla="*/ 4420 w 28575"/>
                <a:gd name="connsiteY0" fmla="*/ 22155 h 19050"/>
                <a:gd name="connsiteX1" fmla="*/ 0 w 28575"/>
                <a:gd name="connsiteY1" fmla="*/ 3629 h 19050"/>
                <a:gd name="connsiteX2" fmla="*/ 31061 w 28575"/>
                <a:gd name="connsiteY2" fmla="*/ 0 h 19050"/>
                <a:gd name="connsiteX3" fmla="*/ 31061 w 28575"/>
                <a:gd name="connsiteY3" fmla="*/ 19050 h 19050"/>
                <a:gd name="connsiteX4" fmla="*/ 4420 w 28575"/>
                <a:gd name="connsiteY4" fmla="*/ 2215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19050">
                  <a:moveTo>
                    <a:pt x="4420" y="22155"/>
                  </a:moveTo>
                  <a:lnTo>
                    <a:pt x="0" y="3629"/>
                  </a:lnTo>
                  <a:cubicBezTo>
                    <a:pt x="10116" y="1219"/>
                    <a:pt x="20564" y="0"/>
                    <a:pt x="31061" y="0"/>
                  </a:cubicBezTo>
                  <a:lnTo>
                    <a:pt x="31061" y="19050"/>
                  </a:lnTo>
                  <a:cubicBezTo>
                    <a:pt x="22050" y="19050"/>
                    <a:pt x="13078" y="20088"/>
                    <a:pt x="4420" y="22155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7" name="Freeform: Shape 2386">
              <a:extLst>
                <a:ext uri="{FF2B5EF4-FFF2-40B4-BE49-F238E27FC236}">
                  <a16:creationId xmlns:a16="http://schemas.microsoft.com/office/drawing/2014/main" id="{E05AF264-C077-4D25-A4CE-5A328E54C3BA}"/>
                </a:ext>
              </a:extLst>
            </p:cNvPr>
            <p:cNvSpPr/>
            <p:nvPr/>
          </p:nvSpPr>
          <p:spPr>
            <a:xfrm>
              <a:off x="4919285" y="2714239"/>
              <a:ext cx="47625" cy="47625"/>
            </a:xfrm>
            <a:custGeom>
              <a:avLst/>
              <a:gdLst>
                <a:gd name="connsiteX0" fmla="*/ 0 w 47625"/>
                <a:gd name="connsiteY0" fmla="*/ 13470 h 47625"/>
                <a:gd name="connsiteX1" fmla="*/ 13470 w 47625"/>
                <a:gd name="connsiteY1" fmla="*/ 0 h 47625"/>
                <a:gd name="connsiteX2" fmla="*/ 51571 w 47625"/>
                <a:gd name="connsiteY2" fmla="*/ 38101 h 47625"/>
                <a:gd name="connsiteX3" fmla="*/ 38101 w 47625"/>
                <a:gd name="connsiteY3" fmla="*/ 51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13470"/>
                  </a:moveTo>
                  <a:lnTo>
                    <a:pt x="13470" y="0"/>
                  </a:lnTo>
                  <a:lnTo>
                    <a:pt x="51571" y="38101"/>
                  </a:lnTo>
                  <a:lnTo>
                    <a:pt x="38101" y="5157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8" name="Freeform: Shape 2387">
              <a:extLst>
                <a:ext uri="{FF2B5EF4-FFF2-40B4-BE49-F238E27FC236}">
                  <a16:creationId xmlns:a16="http://schemas.microsoft.com/office/drawing/2014/main" id="{732D1152-C2FA-40B5-9951-4E49DA29991C}"/>
                </a:ext>
              </a:extLst>
            </p:cNvPr>
            <p:cNvSpPr/>
            <p:nvPr/>
          </p:nvSpPr>
          <p:spPr>
            <a:xfrm>
              <a:off x="5109783" y="2904739"/>
              <a:ext cx="47625" cy="47625"/>
            </a:xfrm>
            <a:custGeom>
              <a:avLst/>
              <a:gdLst>
                <a:gd name="connsiteX0" fmla="*/ 0 w 47625"/>
                <a:gd name="connsiteY0" fmla="*/ 13470 h 47625"/>
                <a:gd name="connsiteX1" fmla="*/ 13470 w 47625"/>
                <a:gd name="connsiteY1" fmla="*/ 0 h 47625"/>
                <a:gd name="connsiteX2" fmla="*/ 51571 w 47625"/>
                <a:gd name="connsiteY2" fmla="*/ 38101 h 47625"/>
                <a:gd name="connsiteX3" fmla="*/ 38101 w 47625"/>
                <a:gd name="connsiteY3" fmla="*/ 51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13470"/>
                  </a:moveTo>
                  <a:lnTo>
                    <a:pt x="13470" y="0"/>
                  </a:lnTo>
                  <a:lnTo>
                    <a:pt x="51571" y="38101"/>
                  </a:lnTo>
                  <a:lnTo>
                    <a:pt x="38101" y="5157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89" name="Freeform: Shape 2388">
              <a:extLst>
                <a:ext uri="{FF2B5EF4-FFF2-40B4-BE49-F238E27FC236}">
                  <a16:creationId xmlns:a16="http://schemas.microsoft.com/office/drawing/2014/main" id="{1B18E1F7-5D6E-4CDD-AE06-4561E217A800}"/>
                </a:ext>
              </a:extLst>
            </p:cNvPr>
            <p:cNvSpPr/>
            <p:nvPr/>
          </p:nvSpPr>
          <p:spPr>
            <a:xfrm>
              <a:off x="5030787" y="27495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0" name="Freeform: Shape 2389">
              <a:extLst>
                <a:ext uri="{FF2B5EF4-FFF2-40B4-BE49-F238E27FC236}">
                  <a16:creationId xmlns:a16="http://schemas.microsoft.com/office/drawing/2014/main" id="{F48F0FAD-D86F-430C-AE3B-F7FA14666B23}"/>
                </a:ext>
              </a:extLst>
            </p:cNvPr>
            <p:cNvSpPr/>
            <p:nvPr/>
          </p:nvSpPr>
          <p:spPr>
            <a:xfrm>
              <a:off x="5021262" y="274002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1" name="Freeform: Shape 2390">
              <a:extLst>
                <a:ext uri="{FF2B5EF4-FFF2-40B4-BE49-F238E27FC236}">
                  <a16:creationId xmlns:a16="http://schemas.microsoft.com/office/drawing/2014/main" id="{9E354054-13EF-4C63-9834-3EF7BEFB9A5E}"/>
                </a:ext>
              </a:extLst>
            </p:cNvPr>
            <p:cNvSpPr/>
            <p:nvPr/>
          </p:nvSpPr>
          <p:spPr>
            <a:xfrm>
              <a:off x="4961302" y="2784160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2" name="Freeform: Shape 2391">
              <a:extLst>
                <a:ext uri="{FF2B5EF4-FFF2-40B4-BE49-F238E27FC236}">
                  <a16:creationId xmlns:a16="http://schemas.microsoft.com/office/drawing/2014/main" id="{684A72CD-6A91-4E47-AB55-9405F6878624}"/>
                </a:ext>
              </a:extLst>
            </p:cNvPr>
            <p:cNvSpPr/>
            <p:nvPr/>
          </p:nvSpPr>
          <p:spPr>
            <a:xfrm>
              <a:off x="4948305" y="2771132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3" name="Freeform: Shape 2392">
              <a:extLst>
                <a:ext uri="{FF2B5EF4-FFF2-40B4-BE49-F238E27FC236}">
                  <a16:creationId xmlns:a16="http://schemas.microsoft.com/office/drawing/2014/main" id="{018B1CA4-8C25-428F-B686-E53CC4B078D0}"/>
                </a:ext>
              </a:extLst>
            </p:cNvPr>
            <p:cNvSpPr/>
            <p:nvPr/>
          </p:nvSpPr>
          <p:spPr>
            <a:xfrm>
              <a:off x="4961311" y="2850855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4" name="Freeform: Shape 2393">
              <a:extLst>
                <a:ext uri="{FF2B5EF4-FFF2-40B4-BE49-F238E27FC236}">
                  <a16:creationId xmlns:a16="http://schemas.microsoft.com/office/drawing/2014/main" id="{25B21D50-EFC1-4CCA-AB28-0594151C6BD1}"/>
                </a:ext>
              </a:extLst>
            </p:cNvPr>
            <p:cNvSpPr/>
            <p:nvPr/>
          </p:nvSpPr>
          <p:spPr>
            <a:xfrm>
              <a:off x="4948301" y="2856892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5" name="Freeform: Shape 2394">
              <a:extLst>
                <a:ext uri="{FF2B5EF4-FFF2-40B4-BE49-F238E27FC236}">
                  <a16:creationId xmlns:a16="http://schemas.microsoft.com/office/drawing/2014/main" id="{5D6758CC-821B-4BBE-ACFE-95A8F82BB929}"/>
                </a:ext>
              </a:extLst>
            </p:cNvPr>
            <p:cNvSpPr/>
            <p:nvPr/>
          </p:nvSpPr>
          <p:spPr>
            <a:xfrm>
              <a:off x="5030787" y="28829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6" name="Freeform: Shape 2395">
              <a:extLst>
                <a:ext uri="{FF2B5EF4-FFF2-40B4-BE49-F238E27FC236}">
                  <a16:creationId xmlns:a16="http://schemas.microsoft.com/office/drawing/2014/main" id="{5C3FDAD7-4A86-426E-8E72-264B607C2A0D}"/>
                </a:ext>
              </a:extLst>
            </p:cNvPr>
            <p:cNvSpPr/>
            <p:nvPr/>
          </p:nvSpPr>
          <p:spPr>
            <a:xfrm>
              <a:off x="5021262" y="291147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7" name="Freeform: Shape 2396">
              <a:extLst>
                <a:ext uri="{FF2B5EF4-FFF2-40B4-BE49-F238E27FC236}">
                  <a16:creationId xmlns:a16="http://schemas.microsoft.com/office/drawing/2014/main" id="{132B3F85-B0EF-4756-8F83-D2274F68E6B8}"/>
                </a:ext>
              </a:extLst>
            </p:cNvPr>
            <p:cNvSpPr/>
            <p:nvPr/>
          </p:nvSpPr>
          <p:spPr>
            <a:xfrm>
              <a:off x="5076789" y="2850834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8" name="Freeform: Shape 2397">
              <a:extLst>
                <a:ext uri="{FF2B5EF4-FFF2-40B4-BE49-F238E27FC236}">
                  <a16:creationId xmlns:a16="http://schemas.microsoft.com/office/drawing/2014/main" id="{E0EB32CF-1170-43F3-8D7C-67F7F860ACFD}"/>
                </a:ext>
              </a:extLst>
            </p:cNvPr>
            <p:cNvSpPr/>
            <p:nvPr/>
          </p:nvSpPr>
          <p:spPr>
            <a:xfrm>
              <a:off x="5096788" y="2856850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99" name="Freeform: Shape 2398">
              <a:extLst>
                <a:ext uri="{FF2B5EF4-FFF2-40B4-BE49-F238E27FC236}">
                  <a16:creationId xmlns:a16="http://schemas.microsoft.com/office/drawing/2014/main" id="{48C52BCC-ED32-4C7A-B5EB-D26FFCFE38BB}"/>
                </a:ext>
              </a:extLst>
            </p:cNvPr>
            <p:cNvSpPr/>
            <p:nvPr/>
          </p:nvSpPr>
          <p:spPr>
            <a:xfrm>
              <a:off x="5076806" y="2784180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0" name="Freeform: Shape 2399">
              <a:extLst>
                <a:ext uri="{FF2B5EF4-FFF2-40B4-BE49-F238E27FC236}">
                  <a16:creationId xmlns:a16="http://schemas.microsoft.com/office/drawing/2014/main" id="{07BB0677-5D54-4081-98B4-6E6B269FD32D}"/>
                </a:ext>
              </a:extLst>
            </p:cNvPr>
            <p:cNvSpPr/>
            <p:nvPr/>
          </p:nvSpPr>
          <p:spPr>
            <a:xfrm>
              <a:off x="5096792" y="2771166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1" name="Freeform: Shape 2400">
              <a:extLst>
                <a:ext uri="{FF2B5EF4-FFF2-40B4-BE49-F238E27FC236}">
                  <a16:creationId xmlns:a16="http://schemas.microsoft.com/office/drawing/2014/main" id="{0FAFC465-D803-4CE8-B419-6AA1104247F0}"/>
                </a:ext>
              </a:extLst>
            </p:cNvPr>
            <p:cNvSpPr/>
            <p:nvPr/>
          </p:nvSpPr>
          <p:spPr>
            <a:xfrm>
              <a:off x="4983162" y="27781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  <a:gd name="connsiteX5" fmla="*/ 114300 w 114300"/>
                <a:gd name="connsiteY5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06"/>
                    <a:pt x="88706" y="114300"/>
                    <a:pt x="57150" y="114300"/>
                  </a:cubicBezTo>
                  <a:cubicBezTo>
                    <a:pt x="25594" y="114300"/>
                    <a:pt x="0" y="88706"/>
                    <a:pt x="0" y="57150"/>
                  </a:cubicBezTo>
                  <a:cubicBezTo>
                    <a:pt x="0" y="25594"/>
                    <a:pt x="25594" y="0"/>
                    <a:pt x="57150" y="0"/>
                  </a:cubicBezTo>
                  <a:cubicBezTo>
                    <a:pt x="88706" y="0"/>
                    <a:pt x="114300" y="25594"/>
                    <a:pt x="114300" y="57150"/>
                  </a:cubicBezTo>
                  <a:lnTo>
                    <a:pt x="114300" y="57150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2" name="Freeform: Shape 2401">
              <a:extLst>
                <a:ext uri="{FF2B5EF4-FFF2-40B4-BE49-F238E27FC236}">
                  <a16:creationId xmlns:a16="http://schemas.microsoft.com/office/drawing/2014/main" id="{9B8D4A42-85F1-450F-93AD-B84DB71976F6}"/>
                </a:ext>
              </a:extLst>
            </p:cNvPr>
            <p:cNvSpPr/>
            <p:nvPr/>
          </p:nvSpPr>
          <p:spPr>
            <a:xfrm>
              <a:off x="5002212" y="27971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  <a:gd name="connsiteX5" fmla="*/ 76200 w 76200"/>
                <a:gd name="connsiteY5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31"/>
                    <a:pt x="59141" y="76200"/>
                    <a:pt x="38100" y="76200"/>
                  </a:cubicBezTo>
                  <a:cubicBezTo>
                    <a:pt x="17069" y="76200"/>
                    <a:pt x="0" y="59141"/>
                    <a:pt x="0" y="38100"/>
                  </a:cubicBezTo>
                  <a:cubicBezTo>
                    <a:pt x="0" y="17069"/>
                    <a:pt x="17059" y="0"/>
                    <a:pt x="38100" y="0"/>
                  </a:cubicBezTo>
                  <a:cubicBezTo>
                    <a:pt x="59141" y="0"/>
                    <a:pt x="76200" y="17069"/>
                    <a:pt x="76200" y="38100"/>
                  </a:cubicBezTo>
                  <a:lnTo>
                    <a:pt x="76200" y="3810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03" name="Graphic 1970">
            <a:extLst>
              <a:ext uri="{FF2B5EF4-FFF2-40B4-BE49-F238E27FC236}">
                <a16:creationId xmlns:a16="http://schemas.microsoft.com/office/drawing/2014/main" id="{8CF9C8AC-EFB7-415B-A753-101A305C7903}"/>
              </a:ext>
            </a:extLst>
          </p:cNvPr>
          <p:cNvGrpSpPr/>
          <p:nvPr/>
        </p:nvGrpSpPr>
        <p:grpSpPr>
          <a:xfrm>
            <a:off x="2738256" y="349250"/>
            <a:ext cx="720000" cy="720000"/>
            <a:chOff x="4735512" y="2530475"/>
            <a:chExt cx="609600" cy="609600"/>
          </a:xfrm>
        </p:grpSpPr>
        <p:sp>
          <p:nvSpPr>
            <p:cNvPr id="2404" name="Freeform: Shape 2403">
              <a:extLst>
                <a:ext uri="{FF2B5EF4-FFF2-40B4-BE49-F238E27FC236}">
                  <a16:creationId xmlns:a16="http://schemas.microsoft.com/office/drawing/2014/main" id="{EE7587A6-B3FA-48A2-A0B0-4EF5D4E6AD12}"/>
                </a:ext>
              </a:extLst>
            </p:cNvPr>
            <p:cNvSpPr/>
            <p:nvPr/>
          </p:nvSpPr>
          <p:spPr>
            <a:xfrm>
              <a:off x="4745037" y="2635250"/>
              <a:ext cx="590550" cy="400050"/>
            </a:xfrm>
            <a:custGeom>
              <a:avLst/>
              <a:gdLst>
                <a:gd name="connsiteX0" fmla="*/ 0 w 590550"/>
                <a:gd name="connsiteY0" fmla="*/ 0 h 400050"/>
                <a:gd name="connsiteX1" fmla="*/ 590550 w 590550"/>
                <a:gd name="connsiteY1" fmla="*/ 0 h 400050"/>
                <a:gd name="connsiteX2" fmla="*/ 590550 w 590550"/>
                <a:gd name="connsiteY2" fmla="*/ 400050 h 400050"/>
                <a:gd name="connsiteX3" fmla="*/ 0 w 590550"/>
                <a:gd name="connsiteY3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400050">
                  <a:moveTo>
                    <a:pt x="0" y="0"/>
                  </a:moveTo>
                  <a:lnTo>
                    <a:pt x="590550" y="0"/>
                  </a:lnTo>
                  <a:lnTo>
                    <a:pt x="590550" y="400050"/>
                  </a:lnTo>
                  <a:lnTo>
                    <a:pt x="0" y="400050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5" name="Freeform: Shape 2404">
              <a:extLst>
                <a:ext uri="{FF2B5EF4-FFF2-40B4-BE49-F238E27FC236}">
                  <a16:creationId xmlns:a16="http://schemas.microsoft.com/office/drawing/2014/main" id="{2C6FBCFD-E08D-42D9-962A-0BAFDE57A9BE}"/>
                </a:ext>
              </a:extLst>
            </p:cNvPr>
            <p:cNvSpPr/>
            <p:nvPr/>
          </p:nvSpPr>
          <p:spPr>
            <a:xfrm>
              <a:off x="4783137" y="2737034"/>
              <a:ext cx="133350" cy="123825"/>
            </a:xfrm>
            <a:custGeom>
              <a:avLst/>
              <a:gdLst>
                <a:gd name="connsiteX0" fmla="*/ 66675 w 133350"/>
                <a:gd name="connsiteY0" fmla="*/ 0 h 123825"/>
                <a:gd name="connsiteX1" fmla="*/ 87278 w 133350"/>
                <a:gd name="connsiteY1" fmla="*/ 41748 h 123825"/>
                <a:gd name="connsiteX2" fmla="*/ 133350 w 133350"/>
                <a:gd name="connsiteY2" fmla="*/ 48444 h 123825"/>
                <a:gd name="connsiteX3" fmla="*/ 100013 w 133350"/>
                <a:gd name="connsiteY3" fmla="*/ 80934 h 123825"/>
                <a:gd name="connsiteX4" fmla="*/ 107880 w 133350"/>
                <a:gd name="connsiteY4" fmla="*/ 126816 h 123825"/>
                <a:gd name="connsiteX5" fmla="*/ 66675 w 133350"/>
                <a:gd name="connsiteY5" fmla="*/ 105156 h 123825"/>
                <a:gd name="connsiteX6" fmla="*/ 25470 w 133350"/>
                <a:gd name="connsiteY6" fmla="*/ 126816 h 123825"/>
                <a:gd name="connsiteX7" fmla="*/ 33338 w 133350"/>
                <a:gd name="connsiteY7" fmla="*/ 80934 h 123825"/>
                <a:gd name="connsiteX8" fmla="*/ 0 w 133350"/>
                <a:gd name="connsiteY8" fmla="*/ 48444 h 123825"/>
                <a:gd name="connsiteX9" fmla="*/ 46072 w 133350"/>
                <a:gd name="connsiteY9" fmla="*/ 41748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350" h="123825">
                  <a:moveTo>
                    <a:pt x="66675" y="0"/>
                  </a:moveTo>
                  <a:lnTo>
                    <a:pt x="87278" y="41748"/>
                  </a:lnTo>
                  <a:lnTo>
                    <a:pt x="133350" y="48444"/>
                  </a:lnTo>
                  <a:lnTo>
                    <a:pt x="100013" y="80934"/>
                  </a:lnTo>
                  <a:lnTo>
                    <a:pt x="107880" y="126816"/>
                  </a:lnTo>
                  <a:lnTo>
                    <a:pt x="66675" y="105156"/>
                  </a:lnTo>
                  <a:lnTo>
                    <a:pt x="25470" y="126816"/>
                  </a:lnTo>
                  <a:lnTo>
                    <a:pt x="33338" y="80934"/>
                  </a:lnTo>
                  <a:lnTo>
                    <a:pt x="0" y="48444"/>
                  </a:lnTo>
                  <a:lnTo>
                    <a:pt x="46072" y="41748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6" name="Freeform: Shape 2405">
              <a:extLst>
                <a:ext uri="{FF2B5EF4-FFF2-40B4-BE49-F238E27FC236}">
                  <a16:creationId xmlns:a16="http://schemas.microsoft.com/office/drawing/2014/main" id="{C1A3008E-E264-4E3D-A8C5-83E58E3843EB}"/>
                </a:ext>
              </a:extLst>
            </p:cNvPr>
            <p:cNvSpPr/>
            <p:nvPr/>
          </p:nvSpPr>
          <p:spPr>
            <a:xfrm>
              <a:off x="4928965" y="2672245"/>
              <a:ext cx="47625" cy="47625"/>
            </a:xfrm>
            <a:custGeom>
              <a:avLst/>
              <a:gdLst>
                <a:gd name="connsiteX0" fmla="*/ 25622 w 47625"/>
                <a:gd name="connsiteY0" fmla="*/ 0 h 47625"/>
                <a:gd name="connsiteX1" fmla="*/ 33538 w 47625"/>
                <a:gd name="connsiteY1" fmla="*/ 16040 h 47625"/>
                <a:gd name="connsiteX2" fmla="*/ 51245 w 47625"/>
                <a:gd name="connsiteY2" fmla="*/ 18612 h 47625"/>
                <a:gd name="connsiteX3" fmla="*/ 38433 w 47625"/>
                <a:gd name="connsiteY3" fmla="*/ 31099 h 47625"/>
                <a:gd name="connsiteX4" fmla="*/ 41462 w 47625"/>
                <a:gd name="connsiteY4" fmla="*/ 48730 h 47625"/>
                <a:gd name="connsiteX5" fmla="*/ 25622 w 47625"/>
                <a:gd name="connsiteY5" fmla="*/ 40405 h 47625"/>
                <a:gd name="connsiteX6" fmla="*/ 9782 w 47625"/>
                <a:gd name="connsiteY6" fmla="*/ 48730 h 47625"/>
                <a:gd name="connsiteX7" fmla="*/ 12811 w 47625"/>
                <a:gd name="connsiteY7" fmla="*/ 31099 h 47625"/>
                <a:gd name="connsiteX8" fmla="*/ 0 w 47625"/>
                <a:gd name="connsiteY8" fmla="*/ 18612 h 47625"/>
                <a:gd name="connsiteX9" fmla="*/ 17707 w 47625"/>
                <a:gd name="connsiteY9" fmla="*/ 1604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47625">
                  <a:moveTo>
                    <a:pt x="25622" y="0"/>
                  </a:moveTo>
                  <a:lnTo>
                    <a:pt x="33538" y="16040"/>
                  </a:lnTo>
                  <a:lnTo>
                    <a:pt x="51245" y="18612"/>
                  </a:lnTo>
                  <a:lnTo>
                    <a:pt x="38433" y="31099"/>
                  </a:lnTo>
                  <a:lnTo>
                    <a:pt x="41462" y="48730"/>
                  </a:lnTo>
                  <a:lnTo>
                    <a:pt x="25622" y="40405"/>
                  </a:lnTo>
                  <a:lnTo>
                    <a:pt x="9782" y="48730"/>
                  </a:lnTo>
                  <a:lnTo>
                    <a:pt x="12811" y="31099"/>
                  </a:lnTo>
                  <a:lnTo>
                    <a:pt x="0" y="18612"/>
                  </a:lnTo>
                  <a:lnTo>
                    <a:pt x="17707" y="1604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7" name="Freeform: Shape 2406">
              <a:extLst>
                <a:ext uri="{FF2B5EF4-FFF2-40B4-BE49-F238E27FC236}">
                  <a16:creationId xmlns:a16="http://schemas.microsoft.com/office/drawing/2014/main" id="{E4C0B09A-0960-4371-852A-343A75253CBF}"/>
                </a:ext>
              </a:extLst>
            </p:cNvPr>
            <p:cNvSpPr/>
            <p:nvPr/>
          </p:nvSpPr>
          <p:spPr>
            <a:xfrm>
              <a:off x="4928965" y="2892425"/>
              <a:ext cx="47625" cy="47625"/>
            </a:xfrm>
            <a:custGeom>
              <a:avLst/>
              <a:gdLst>
                <a:gd name="connsiteX0" fmla="*/ 25622 w 47625"/>
                <a:gd name="connsiteY0" fmla="*/ 0 h 47625"/>
                <a:gd name="connsiteX1" fmla="*/ 33538 w 47625"/>
                <a:gd name="connsiteY1" fmla="*/ 16050 h 47625"/>
                <a:gd name="connsiteX2" fmla="*/ 51245 w 47625"/>
                <a:gd name="connsiteY2" fmla="*/ 18612 h 47625"/>
                <a:gd name="connsiteX3" fmla="*/ 38433 w 47625"/>
                <a:gd name="connsiteY3" fmla="*/ 31109 h 47625"/>
                <a:gd name="connsiteX4" fmla="*/ 41462 w 47625"/>
                <a:gd name="connsiteY4" fmla="*/ 48730 h 47625"/>
                <a:gd name="connsiteX5" fmla="*/ 25622 w 47625"/>
                <a:gd name="connsiteY5" fmla="*/ 40405 h 47625"/>
                <a:gd name="connsiteX6" fmla="*/ 9782 w 47625"/>
                <a:gd name="connsiteY6" fmla="*/ 48730 h 47625"/>
                <a:gd name="connsiteX7" fmla="*/ 12811 w 47625"/>
                <a:gd name="connsiteY7" fmla="*/ 31109 h 47625"/>
                <a:gd name="connsiteX8" fmla="*/ 0 w 47625"/>
                <a:gd name="connsiteY8" fmla="*/ 18612 h 47625"/>
                <a:gd name="connsiteX9" fmla="*/ 17707 w 47625"/>
                <a:gd name="connsiteY9" fmla="*/ 16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47625">
                  <a:moveTo>
                    <a:pt x="25622" y="0"/>
                  </a:moveTo>
                  <a:lnTo>
                    <a:pt x="33538" y="16050"/>
                  </a:lnTo>
                  <a:lnTo>
                    <a:pt x="51245" y="18612"/>
                  </a:lnTo>
                  <a:lnTo>
                    <a:pt x="38433" y="31109"/>
                  </a:lnTo>
                  <a:lnTo>
                    <a:pt x="41462" y="48730"/>
                  </a:lnTo>
                  <a:lnTo>
                    <a:pt x="25622" y="40405"/>
                  </a:lnTo>
                  <a:lnTo>
                    <a:pt x="9782" y="48730"/>
                  </a:lnTo>
                  <a:lnTo>
                    <a:pt x="12811" y="31109"/>
                  </a:lnTo>
                  <a:lnTo>
                    <a:pt x="0" y="18612"/>
                  </a:lnTo>
                  <a:lnTo>
                    <a:pt x="17707" y="16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8" name="Freeform: Shape 2407">
              <a:extLst>
                <a:ext uri="{FF2B5EF4-FFF2-40B4-BE49-F238E27FC236}">
                  <a16:creationId xmlns:a16="http://schemas.microsoft.com/office/drawing/2014/main" id="{C31AC9F6-1C39-4CF6-89FA-A48831986751}"/>
                </a:ext>
              </a:extLst>
            </p:cNvPr>
            <p:cNvSpPr/>
            <p:nvPr/>
          </p:nvSpPr>
          <p:spPr>
            <a:xfrm>
              <a:off x="4973637" y="2740025"/>
              <a:ext cx="47625" cy="47625"/>
            </a:xfrm>
            <a:custGeom>
              <a:avLst/>
              <a:gdLst>
                <a:gd name="connsiteX0" fmla="*/ 25622 w 47625"/>
                <a:gd name="connsiteY0" fmla="*/ 0 h 47625"/>
                <a:gd name="connsiteX1" fmla="*/ 33547 w 47625"/>
                <a:gd name="connsiteY1" fmla="*/ 16050 h 47625"/>
                <a:gd name="connsiteX2" fmla="*/ 51244 w 47625"/>
                <a:gd name="connsiteY2" fmla="*/ 18612 h 47625"/>
                <a:gd name="connsiteX3" fmla="*/ 38433 w 47625"/>
                <a:gd name="connsiteY3" fmla="*/ 31109 h 47625"/>
                <a:gd name="connsiteX4" fmla="*/ 41462 w 47625"/>
                <a:gd name="connsiteY4" fmla="*/ 48730 h 47625"/>
                <a:gd name="connsiteX5" fmla="*/ 25622 w 47625"/>
                <a:gd name="connsiteY5" fmla="*/ 40405 h 47625"/>
                <a:gd name="connsiteX6" fmla="*/ 9782 w 47625"/>
                <a:gd name="connsiteY6" fmla="*/ 48730 h 47625"/>
                <a:gd name="connsiteX7" fmla="*/ 12811 w 47625"/>
                <a:gd name="connsiteY7" fmla="*/ 31109 h 47625"/>
                <a:gd name="connsiteX8" fmla="*/ 0 w 47625"/>
                <a:gd name="connsiteY8" fmla="*/ 18612 h 47625"/>
                <a:gd name="connsiteX9" fmla="*/ 17707 w 47625"/>
                <a:gd name="connsiteY9" fmla="*/ 16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47625">
                  <a:moveTo>
                    <a:pt x="25622" y="0"/>
                  </a:moveTo>
                  <a:lnTo>
                    <a:pt x="33547" y="16050"/>
                  </a:lnTo>
                  <a:lnTo>
                    <a:pt x="51244" y="18612"/>
                  </a:lnTo>
                  <a:lnTo>
                    <a:pt x="38433" y="31109"/>
                  </a:lnTo>
                  <a:lnTo>
                    <a:pt x="41462" y="48730"/>
                  </a:lnTo>
                  <a:lnTo>
                    <a:pt x="25622" y="40405"/>
                  </a:lnTo>
                  <a:lnTo>
                    <a:pt x="9782" y="48730"/>
                  </a:lnTo>
                  <a:lnTo>
                    <a:pt x="12811" y="31109"/>
                  </a:lnTo>
                  <a:lnTo>
                    <a:pt x="0" y="18612"/>
                  </a:lnTo>
                  <a:lnTo>
                    <a:pt x="17707" y="16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09" name="Freeform: Shape 2408">
              <a:extLst>
                <a:ext uri="{FF2B5EF4-FFF2-40B4-BE49-F238E27FC236}">
                  <a16:creationId xmlns:a16="http://schemas.microsoft.com/office/drawing/2014/main" id="{71CB4335-0891-4808-BA77-56393AD1F78B}"/>
                </a:ext>
              </a:extLst>
            </p:cNvPr>
            <p:cNvSpPr/>
            <p:nvPr/>
          </p:nvSpPr>
          <p:spPr>
            <a:xfrm>
              <a:off x="4973637" y="2817330"/>
              <a:ext cx="47625" cy="47625"/>
            </a:xfrm>
            <a:custGeom>
              <a:avLst/>
              <a:gdLst>
                <a:gd name="connsiteX0" fmla="*/ 25622 w 47625"/>
                <a:gd name="connsiteY0" fmla="*/ 0 h 47625"/>
                <a:gd name="connsiteX1" fmla="*/ 33547 w 47625"/>
                <a:gd name="connsiteY1" fmla="*/ 16050 h 47625"/>
                <a:gd name="connsiteX2" fmla="*/ 51244 w 47625"/>
                <a:gd name="connsiteY2" fmla="*/ 18621 h 47625"/>
                <a:gd name="connsiteX3" fmla="*/ 38433 w 47625"/>
                <a:gd name="connsiteY3" fmla="*/ 31109 h 47625"/>
                <a:gd name="connsiteX4" fmla="*/ 41462 w 47625"/>
                <a:gd name="connsiteY4" fmla="*/ 48739 h 47625"/>
                <a:gd name="connsiteX5" fmla="*/ 25622 w 47625"/>
                <a:gd name="connsiteY5" fmla="*/ 40415 h 47625"/>
                <a:gd name="connsiteX6" fmla="*/ 9782 w 47625"/>
                <a:gd name="connsiteY6" fmla="*/ 48739 h 47625"/>
                <a:gd name="connsiteX7" fmla="*/ 12811 w 47625"/>
                <a:gd name="connsiteY7" fmla="*/ 31109 h 47625"/>
                <a:gd name="connsiteX8" fmla="*/ 0 w 47625"/>
                <a:gd name="connsiteY8" fmla="*/ 18621 h 47625"/>
                <a:gd name="connsiteX9" fmla="*/ 17707 w 47625"/>
                <a:gd name="connsiteY9" fmla="*/ 16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47625">
                  <a:moveTo>
                    <a:pt x="25622" y="0"/>
                  </a:moveTo>
                  <a:lnTo>
                    <a:pt x="33547" y="16050"/>
                  </a:lnTo>
                  <a:lnTo>
                    <a:pt x="51244" y="18621"/>
                  </a:lnTo>
                  <a:lnTo>
                    <a:pt x="38433" y="31109"/>
                  </a:lnTo>
                  <a:lnTo>
                    <a:pt x="41462" y="48739"/>
                  </a:lnTo>
                  <a:lnTo>
                    <a:pt x="25622" y="40415"/>
                  </a:lnTo>
                  <a:lnTo>
                    <a:pt x="9782" y="48739"/>
                  </a:lnTo>
                  <a:lnTo>
                    <a:pt x="12811" y="31109"/>
                  </a:lnTo>
                  <a:lnTo>
                    <a:pt x="0" y="18621"/>
                  </a:lnTo>
                  <a:lnTo>
                    <a:pt x="17707" y="16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10" name="Graphic 1972">
            <a:extLst>
              <a:ext uri="{FF2B5EF4-FFF2-40B4-BE49-F238E27FC236}">
                <a16:creationId xmlns:a16="http://schemas.microsoft.com/office/drawing/2014/main" id="{95ED0BED-D22D-4162-B75A-D6345CD78BC7}"/>
              </a:ext>
            </a:extLst>
          </p:cNvPr>
          <p:cNvGrpSpPr/>
          <p:nvPr/>
        </p:nvGrpSpPr>
        <p:grpSpPr>
          <a:xfrm>
            <a:off x="3555229" y="349250"/>
            <a:ext cx="720000" cy="720000"/>
            <a:chOff x="4735512" y="2530475"/>
            <a:chExt cx="609600" cy="609600"/>
          </a:xfrm>
        </p:grpSpPr>
        <p:sp>
          <p:nvSpPr>
            <p:cNvPr id="2411" name="Freeform: Shape 2410">
              <a:extLst>
                <a:ext uri="{FF2B5EF4-FFF2-40B4-BE49-F238E27FC236}">
                  <a16:creationId xmlns:a16="http://schemas.microsoft.com/office/drawing/2014/main" id="{7DF732B0-78B9-47B9-BDE6-8706E9B0392F}"/>
                </a:ext>
              </a:extLst>
            </p:cNvPr>
            <p:cNvSpPr/>
            <p:nvPr/>
          </p:nvSpPr>
          <p:spPr>
            <a:xfrm>
              <a:off x="5021262" y="2549525"/>
              <a:ext cx="247650" cy="571500"/>
            </a:xfrm>
            <a:custGeom>
              <a:avLst/>
              <a:gdLst>
                <a:gd name="connsiteX0" fmla="*/ 247650 w 247650"/>
                <a:gd name="connsiteY0" fmla="*/ 533400 h 571500"/>
                <a:gd name="connsiteX1" fmla="*/ 209550 w 247650"/>
                <a:gd name="connsiteY1" fmla="*/ 571500 h 571500"/>
                <a:gd name="connsiteX2" fmla="*/ 38100 w 247650"/>
                <a:gd name="connsiteY2" fmla="*/ 571500 h 571500"/>
                <a:gd name="connsiteX3" fmla="*/ 0 w 247650"/>
                <a:gd name="connsiteY3" fmla="*/ 533400 h 571500"/>
                <a:gd name="connsiteX4" fmla="*/ 0 w 247650"/>
                <a:gd name="connsiteY4" fmla="*/ 38100 h 571500"/>
                <a:gd name="connsiteX5" fmla="*/ 38100 w 247650"/>
                <a:gd name="connsiteY5" fmla="*/ 0 h 571500"/>
                <a:gd name="connsiteX6" fmla="*/ 209550 w 247650"/>
                <a:gd name="connsiteY6" fmla="*/ 0 h 571500"/>
                <a:gd name="connsiteX7" fmla="*/ 247650 w 247650"/>
                <a:gd name="connsiteY7" fmla="*/ 38100 h 571500"/>
                <a:gd name="connsiteX8" fmla="*/ 247650 w 247650"/>
                <a:gd name="connsiteY8" fmla="*/ 5334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571500">
                  <a:moveTo>
                    <a:pt x="247650" y="533400"/>
                  </a:moveTo>
                  <a:cubicBezTo>
                    <a:pt x="247650" y="554441"/>
                    <a:pt x="230591" y="571500"/>
                    <a:pt x="209550" y="571500"/>
                  </a:cubicBezTo>
                  <a:lnTo>
                    <a:pt x="38100" y="571500"/>
                  </a:lnTo>
                  <a:cubicBezTo>
                    <a:pt x="17059" y="571500"/>
                    <a:pt x="0" y="554441"/>
                    <a:pt x="0" y="533400"/>
                  </a:cubicBez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lnTo>
                    <a:pt x="209550" y="0"/>
                  </a:lnTo>
                  <a:cubicBezTo>
                    <a:pt x="230591" y="0"/>
                    <a:pt x="247650" y="17059"/>
                    <a:pt x="247650" y="38100"/>
                  </a:cubicBezTo>
                  <a:lnTo>
                    <a:pt x="247650" y="53340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2" name="Freeform: Shape 2411">
              <a:extLst>
                <a:ext uri="{FF2B5EF4-FFF2-40B4-BE49-F238E27FC236}">
                  <a16:creationId xmlns:a16="http://schemas.microsoft.com/office/drawing/2014/main" id="{7F840E83-D04B-4DF4-A522-2667C7E47DD5}"/>
                </a:ext>
              </a:extLst>
            </p:cNvPr>
            <p:cNvSpPr/>
            <p:nvPr/>
          </p:nvSpPr>
          <p:spPr>
            <a:xfrm>
              <a:off x="5126037" y="2778125"/>
              <a:ext cx="200025" cy="38100"/>
            </a:xfrm>
            <a:custGeom>
              <a:avLst/>
              <a:gdLst>
                <a:gd name="connsiteX0" fmla="*/ 0 w 200025"/>
                <a:gd name="connsiteY0" fmla="*/ 0 h 38100"/>
                <a:gd name="connsiteX1" fmla="*/ 190500 w 200025"/>
                <a:gd name="connsiteY1" fmla="*/ 0 h 38100"/>
                <a:gd name="connsiteX2" fmla="*/ 200025 w 200025"/>
                <a:gd name="connsiteY2" fmla="*/ 9525 h 38100"/>
                <a:gd name="connsiteX3" fmla="*/ 200025 w 200025"/>
                <a:gd name="connsiteY3" fmla="*/ 28575 h 38100"/>
                <a:gd name="connsiteX4" fmla="*/ 190500 w 200025"/>
                <a:gd name="connsiteY4" fmla="*/ 38100 h 38100"/>
                <a:gd name="connsiteX5" fmla="*/ 0 w 200025"/>
                <a:gd name="connsiteY5" fmla="*/ 38100 h 38100"/>
                <a:gd name="connsiteX6" fmla="*/ 0 w 20002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38100">
                  <a:moveTo>
                    <a:pt x="0" y="0"/>
                  </a:moveTo>
                  <a:lnTo>
                    <a:pt x="190500" y="0"/>
                  </a:lnTo>
                  <a:cubicBezTo>
                    <a:pt x="195758" y="0"/>
                    <a:pt x="200025" y="4258"/>
                    <a:pt x="200025" y="9525"/>
                  </a:cubicBezTo>
                  <a:lnTo>
                    <a:pt x="200025" y="28575"/>
                  </a:lnTo>
                  <a:cubicBezTo>
                    <a:pt x="200025" y="33842"/>
                    <a:pt x="195758" y="38100"/>
                    <a:pt x="190500" y="38100"/>
                  </a:cubicBezTo>
                  <a:lnTo>
                    <a:pt x="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3" name="Freeform: Shape 2412">
              <a:extLst>
                <a:ext uri="{FF2B5EF4-FFF2-40B4-BE49-F238E27FC236}">
                  <a16:creationId xmlns:a16="http://schemas.microsoft.com/office/drawing/2014/main" id="{999D3E0F-FA37-42F8-A589-0F33F0A4A756}"/>
                </a:ext>
              </a:extLst>
            </p:cNvPr>
            <p:cNvSpPr/>
            <p:nvPr/>
          </p:nvSpPr>
          <p:spPr>
            <a:xfrm>
              <a:off x="5097462" y="25876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4" name="Freeform: Shape 2413">
              <a:extLst>
                <a:ext uri="{FF2B5EF4-FFF2-40B4-BE49-F238E27FC236}">
                  <a16:creationId xmlns:a16="http://schemas.microsoft.com/office/drawing/2014/main" id="{C454B976-0DD1-4EF1-994C-4CA625416011}"/>
                </a:ext>
              </a:extLst>
            </p:cNvPr>
            <p:cNvSpPr/>
            <p:nvPr/>
          </p:nvSpPr>
          <p:spPr>
            <a:xfrm>
              <a:off x="5135562" y="25876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5" name="Freeform: Shape 2414">
              <a:extLst>
                <a:ext uri="{FF2B5EF4-FFF2-40B4-BE49-F238E27FC236}">
                  <a16:creationId xmlns:a16="http://schemas.microsoft.com/office/drawing/2014/main" id="{DF23C352-8D66-43F9-9A5D-1ECA2D0E3E71}"/>
                </a:ext>
              </a:extLst>
            </p:cNvPr>
            <p:cNvSpPr/>
            <p:nvPr/>
          </p:nvSpPr>
          <p:spPr>
            <a:xfrm>
              <a:off x="5173662" y="25876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6" name="Freeform: Shape 2415">
              <a:extLst>
                <a:ext uri="{FF2B5EF4-FFF2-40B4-BE49-F238E27FC236}">
                  <a16:creationId xmlns:a16="http://schemas.microsoft.com/office/drawing/2014/main" id="{F2E3E7FC-D0F0-44CE-818C-3AE5404D8723}"/>
                </a:ext>
              </a:extLst>
            </p:cNvPr>
            <p:cNvSpPr/>
            <p:nvPr/>
          </p:nvSpPr>
          <p:spPr>
            <a:xfrm>
              <a:off x="5059362" y="274955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  <a:gd name="connsiteX5" fmla="*/ 95250 w 9525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33"/>
                    <a:pt x="73924" y="95250"/>
                    <a:pt x="47625" y="95250"/>
                  </a:cubicBezTo>
                  <a:cubicBezTo>
                    <a:pt x="21326" y="95250"/>
                    <a:pt x="0" y="73933"/>
                    <a:pt x="0" y="47625"/>
                  </a:cubicBezTo>
                  <a:cubicBezTo>
                    <a:pt x="0" y="21317"/>
                    <a:pt x="21326" y="0"/>
                    <a:pt x="47625" y="0"/>
                  </a:cubicBezTo>
                  <a:cubicBezTo>
                    <a:pt x="73924" y="0"/>
                    <a:pt x="95250" y="21317"/>
                    <a:pt x="95250" y="47625"/>
                  </a:cubicBezTo>
                  <a:lnTo>
                    <a:pt x="95250" y="476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7" name="Freeform: Shape 2416">
              <a:extLst>
                <a:ext uri="{FF2B5EF4-FFF2-40B4-BE49-F238E27FC236}">
                  <a16:creationId xmlns:a16="http://schemas.microsoft.com/office/drawing/2014/main" id="{C3DBE824-3AA1-4D96-95FF-7C9F4373E8CE}"/>
                </a:ext>
              </a:extLst>
            </p:cNvPr>
            <p:cNvSpPr/>
            <p:nvPr/>
          </p:nvSpPr>
          <p:spPr>
            <a:xfrm>
              <a:off x="5078412" y="2892425"/>
              <a:ext cx="57150" cy="104775"/>
            </a:xfrm>
            <a:custGeom>
              <a:avLst/>
              <a:gdLst>
                <a:gd name="connsiteX0" fmla="*/ 57150 w 57150"/>
                <a:gd name="connsiteY0" fmla="*/ 28575 h 104775"/>
                <a:gd name="connsiteX1" fmla="*/ 28575 w 57150"/>
                <a:gd name="connsiteY1" fmla="*/ 0 h 104775"/>
                <a:gd name="connsiteX2" fmla="*/ 0 w 57150"/>
                <a:gd name="connsiteY2" fmla="*/ 28575 h 104775"/>
                <a:gd name="connsiteX3" fmla="*/ 9525 w 57150"/>
                <a:gd name="connsiteY3" fmla="*/ 49740 h 104775"/>
                <a:gd name="connsiteX4" fmla="*/ 9525 w 57150"/>
                <a:gd name="connsiteY4" fmla="*/ 85725 h 104775"/>
                <a:gd name="connsiteX5" fmla="*/ 28575 w 57150"/>
                <a:gd name="connsiteY5" fmla="*/ 104775 h 104775"/>
                <a:gd name="connsiteX6" fmla="*/ 47625 w 57150"/>
                <a:gd name="connsiteY6" fmla="*/ 85725 h 104775"/>
                <a:gd name="connsiteX7" fmla="*/ 47625 w 57150"/>
                <a:gd name="connsiteY7" fmla="*/ 49740 h 104775"/>
                <a:gd name="connsiteX8" fmla="*/ 57150 w 57150"/>
                <a:gd name="connsiteY8" fmla="*/ 28575 h 104775"/>
                <a:gd name="connsiteX9" fmla="*/ 57150 w 57150"/>
                <a:gd name="connsiteY9" fmla="*/ 285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104775">
                  <a:moveTo>
                    <a:pt x="57150" y="28575"/>
                  </a:moveTo>
                  <a:cubicBezTo>
                    <a:pt x="57150" y="12792"/>
                    <a:pt x="44358" y="0"/>
                    <a:pt x="28575" y="0"/>
                  </a:cubicBezTo>
                  <a:cubicBezTo>
                    <a:pt x="12792" y="0"/>
                    <a:pt x="0" y="12792"/>
                    <a:pt x="0" y="28575"/>
                  </a:cubicBezTo>
                  <a:cubicBezTo>
                    <a:pt x="0" y="37005"/>
                    <a:pt x="3724" y="44501"/>
                    <a:pt x="9525" y="49740"/>
                  </a:cubicBezTo>
                  <a:lnTo>
                    <a:pt x="9525" y="85725"/>
                  </a:lnTo>
                  <a:cubicBezTo>
                    <a:pt x="9525" y="96241"/>
                    <a:pt x="18059" y="104775"/>
                    <a:pt x="28575" y="104775"/>
                  </a:cubicBezTo>
                  <a:cubicBezTo>
                    <a:pt x="39091" y="104775"/>
                    <a:pt x="47625" y="96241"/>
                    <a:pt x="47625" y="85725"/>
                  </a:cubicBezTo>
                  <a:lnTo>
                    <a:pt x="47625" y="49740"/>
                  </a:lnTo>
                  <a:cubicBezTo>
                    <a:pt x="53426" y="44501"/>
                    <a:pt x="57150" y="37005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8" name="Freeform: Shape 2417">
              <a:extLst>
                <a:ext uri="{FF2B5EF4-FFF2-40B4-BE49-F238E27FC236}">
                  <a16:creationId xmlns:a16="http://schemas.microsoft.com/office/drawing/2014/main" id="{115DA10A-E928-4ED1-B67C-8C906198999C}"/>
                </a:ext>
              </a:extLst>
            </p:cNvPr>
            <p:cNvSpPr/>
            <p:nvPr/>
          </p:nvSpPr>
          <p:spPr>
            <a:xfrm>
              <a:off x="4859337" y="2816225"/>
              <a:ext cx="38100" cy="76200"/>
            </a:xfrm>
            <a:custGeom>
              <a:avLst/>
              <a:gdLst>
                <a:gd name="connsiteX0" fmla="*/ 25594 w 38100"/>
                <a:gd name="connsiteY0" fmla="*/ 76981 h 76200"/>
                <a:gd name="connsiteX1" fmla="*/ 23927 w 38100"/>
                <a:gd name="connsiteY1" fmla="*/ 74647 h 76200"/>
                <a:gd name="connsiteX2" fmla="*/ 0 w 38100"/>
                <a:gd name="connsiteY2" fmla="*/ 0 h 76200"/>
                <a:gd name="connsiteX3" fmla="*/ 19050 w 38100"/>
                <a:gd name="connsiteY3" fmla="*/ 0 h 76200"/>
                <a:gd name="connsiteX4" fmla="*/ 39424 w 38100"/>
                <a:gd name="connsiteY4" fmla="*/ 63570 h 76200"/>
                <a:gd name="connsiteX5" fmla="*/ 41091 w 38100"/>
                <a:gd name="connsiteY5" fmla="*/ 65894 h 76200"/>
                <a:gd name="connsiteX6" fmla="*/ 25594 w 38100"/>
                <a:gd name="connsiteY6" fmla="*/ 7698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76200">
                  <a:moveTo>
                    <a:pt x="25594" y="76981"/>
                  </a:moveTo>
                  <a:lnTo>
                    <a:pt x="23927" y="74647"/>
                  </a:lnTo>
                  <a:cubicBezTo>
                    <a:pt x="8277" y="52721"/>
                    <a:pt x="0" y="26918"/>
                    <a:pt x="0" y="0"/>
                  </a:cubicBezTo>
                  <a:lnTo>
                    <a:pt x="19050" y="0"/>
                  </a:lnTo>
                  <a:cubicBezTo>
                    <a:pt x="19050" y="22917"/>
                    <a:pt x="26089" y="44910"/>
                    <a:pt x="39424" y="63570"/>
                  </a:cubicBezTo>
                  <a:lnTo>
                    <a:pt x="41091" y="65894"/>
                  </a:lnTo>
                  <a:lnTo>
                    <a:pt x="25594" y="7698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19" name="Freeform: Shape 2418">
              <a:extLst>
                <a:ext uri="{FF2B5EF4-FFF2-40B4-BE49-F238E27FC236}">
                  <a16:creationId xmlns:a16="http://schemas.microsoft.com/office/drawing/2014/main" id="{ADF9DA07-7191-49DF-A185-F12B5C4E47BE}"/>
                </a:ext>
              </a:extLst>
            </p:cNvPr>
            <p:cNvSpPr/>
            <p:nvPr/>
          </p:nvSpPr>
          <p:spPr>
            <a:xfrm>
              <a:off x="4764087" y="2778125"/>
              <a:ext cx="142875" cy="66675"/>
            </a:xfrm>
            <a:custGeom>
              <a:avLst/>
              <a:gdLst>
                <a:gd name="connsiteX0" fmla="*/ 142875 w 142875"/>
                <a:gd name="connsiteY0" fmla="*/ 0 h 66675"/>
                <a:gd name="connsiteX1" fmla="*/ 142875 w 142875"/>
                <a:gd name="connsiteY1" fmla="*/ 38100 h 66675"/>
                <a:gd name="connsiteX2" fmla="*/ 104775 w 142875"/>
                <a:gd name="connsiteY2" fmla="*/ 38100 h 66675"/>
                <a:gd name="connsiteX3" fmla="*/ 76200 w 142875"/>
                <a:gd name="connsiteY3" fmla="*/ 66675 h 66675"/>
                <a:gd name="connsiteX4" fmla="*/ 0 w 142875"/>
                <a:gd name="connsiteY4" fmla="*/ 66675 h 66675"/>
                <a:gd name="connsiteX5" fmla="*/ 66675 w 142875"/>
                <a:gd name="connsiteY5" fmla="*/ 0 h 66675"/>
                <a:gd name="connsiteX6" fmla="*/ 142875 w 142875"/>
                <a:gd name="connsiteY6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66675">
                  <a:moveTo>
                    <a:pt x="142875" y="0"/>
                  </a:moveTo>
                  <a:lnTo>
                    <a:pt x="142875" y="38100"/>
                  </a:lnTo>
                  <a:lnTo>
                    <a:pt x="104775" y="38100"/>
                  </a:lnTo>
                  <a:lnTo>
                    <a:pt x="76200" y="66675"/>
                  </a:lnTo>
                  <a:lnTo>
                    <a:pt x="0" y="66675"/>
                  </a:lnTo>
                  <a:cubicBezTo>
                    <a:pt x="0" y="29851"/>
                    <a:pt x="29851" y="0"/>
                    <a:pt x="66675" y="0"/>
                  </a:cubicBezTo>
                  <a:lnTo>
                    <a:pt x="142875" y="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0" name="Freeform: Shape 2419">
              <a:extLst>
                <a:ext uri="{FF2B5EF4-FFF2-40B4-BE49-F238E27FC236}">
                  <a16:creationId xmlns:a16="http://schemas.microsoft.com/office/drawing/2014/main" id="{FD5590C9-AD6F-47F5-98A1-1AFF96CCAE9C}"/>
                </a:ext>
              </a:extLst>
            </p:cNvPr>
            <p:cNvSpPr/>
            <p:nvPr/>
          </p:nvSpPr>
          <p:spPr>
            <a:xfrm>
              <a:off x="4802187" y="284480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1" name="Freeform: Shape 2420">
              <a:extLst>
                <a:ext uri="{FF2B5EF4-FFF2-40B4-BE49-F238E27FC236}">
                  <a16:creationId xmlns:a16="http://schemas.microsoft.com/office/drawing/2014/main" id="{5F8BB21E-4AED-4F3F-BEF0-2F84F0B24EBD}"/>
                </a:ext>
              </a:extLst>
            </p:cNvPr>
            <p:cNvSpPr/>
            <p:nvPr/>
          </p:nvSpPr>
          <p:spPr>
            <a:xfrm>
              <a:off x="4754562" y="2882900"/>
              <a:ext cx="133350" cy="238125"/>
            </a:xfrm>
            <a:custGeom>
              <a:avLst/>
              <a:gdLst>
                <a:gd name="connsiteX0" fmla="*/ 85725 w 133350"/>
                <a:gd name="connsiteY0" fmla="*/ 0 h 238125"/>
                <a:gd name="connsiteX1" fmla="*/ 85725 w 133350"/>
                <a:gd name="connsiteY1" fmla="*/ 13954 h 238125"/>
                <a:gd name="connsiteX2" fmla="*/ 109538 w 133350"/>
                <a:gd name="connsiteY2" fmla="*/ 71438 h 238125"/>
                <a:gd name="connsiteX3" fmla="*/ 133350 w 133350"/>
                <a:gd name="connsiteY3" fmla="*/ 128921 h 238125"/>
                <a:gd name="connsiteX4" fmla="*/ 133350 w 133350"/>
                <a:gd name="connsiteY4" fmla="*/ 238125 h 238125"/>
                <a:gd name="connsiteX5" fmla="*/ 0 w 133350"/>
                <a:gd name="connsiteY5" fmla="*/ 238125 h 238125"/>
                <a:gd name="connsiteX6" fmla="*/ 0 w 133350"/>
                <a:gd name="connsiteY6" fmla="*/ 128921 h 238125"/>
                <a:gd name="connsiteX7" fmla="*/ 23813 w 133350"/>
                <a:gd name="connsiteY7" fmla="*/ 71438 h 238125"/>
                <a:gd name="connsiteX8" fmla="*/ 47625 w 133350"/>
                <a:gd name="connsiteY8" fmla="*/ 13954 h 238125"/>
                <a:gd name="connsiteX9" fmla="*/ 47625 w 133350"/>
                <a:gd name="connsiteY9" fmla="*/ 0 h 238125"/>
                <a:gd name="connsiteX10" fmla="*/ 85725 w 133350"/>
                <a:gd name="connsiteY10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350" h="238125">
                  <a:moveTo>
                    <a:pt x="85725" y="0"/>
                  </a:moveTo>
                  <a:lnTo>
                    <a:pt x="85725" y="13954"/>
                  </a:lnTo>
                  <a:cubicBezTo>
                    <a:pt x="85725" y="35519"/>
                    <a:pt x="94288" y="56188"/>
                    <a:pt x="109538" y="71438"/>
                  </a:cubicBezTo>
                  <a:cubicBezTo>
                    <a:pt x="124787" y="86687"/>
                    <a:pt x="133350" y="107356"/>
                    <a:pt x="133350" y="128921"/>
                  </a:cubicBezTo>
                  <a:lnTo>
                    <a:pt x="133350" y="238125"/>
                  </a:lnTo>
                  <a:lnTo>
                    <a:pt x="0" y="238125"/>
                  </a:lnTo>
                  <a:lnTo>
                    <a:pt x="0" y="128921"/>
                  </a:lnTo>
                  <a:cubicBezTo>
                    <a:pt x="0" y="107356"/>
                    <a:pt x="8563" y="86687"/>
                    <a:pt x="23813" y="71438"/>
                  </a:cubicBezTo>
                  <a:cubicBezTo>
                    <a:pt x="39062" y="56188"/>
                    <a:pt x="47625" y="35519"/>
                    <a:pt x="47625" y="13954"/>
                  </a:cubicBezTo>
                  <a:lnTo>
                    <a:pt x="47625" y="0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2" name="Freeform: Shape 2421">
              <a:extLst>
                <a:ext uri="{FF2B5EF4-FFF2-40B4-BE49-F238E27FC236}">
                  <a16:creationId xmlns:a16="http://schemas.microsoft.com/office/drawing/2014/main" id="{DF4ABB70-45DE-4849-B1B2-5BF4AA7496E8}"/>
                </a:ext>
              </a:extLst>
            </p:cNvPr>
            <p:cNvSpPr/>
            <p:nvPr/>
          </p:nvSpPr>
          <p:spPr>
            <a:xfrm>
              <a:off x="4935537" y="27876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3" name="Freeform: Shape 2422">
              <a:extLst>
                <a:ext uri="{FF2B5EF4-FFF2-40B4-BE49-F238E27FC236}">
                  <a16:creationId xmlns:a16="http://schemas.microsoft.com/office/drawing/2014/main" id="{B36B72BF-1EBB-4046-8F4B-DE0A2164C3BC}"/>
                </a:ext>
              </a:extLst>
            </p:cNvPr>
            <p:cNvSpPr/>
            <p:nvPr/>
          </p:nvSpPr>
          <p:spPr>
            <a:xfrm>
              <a:off x="4973637" y="28257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4" name="Freeform: Shape 2423">
              <a:extLst>
                <a:ext uri="{FF2B5EF4-FFF2-40B4-BE49-F238E27FC236}">
                  <a16:creationId xmlns:a16="http://schemas.microsoft.com/office/drawing/2014/main" id="{7AA465ED-4C97-4E05-BF67-862F26013B2E}"/>
                </a:ext>
              </a:extLst>
            </p:cNvPr>
            <p:cNvSpPr/>
            <p:nvPr/>
          </p:nvSpPr>
          <p:spPr>
            <a:xfrm>
              <a:off x="4973637" y="27876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5" name="Freeform: Shape 2424">
              <a:extLst>
                <a:ext uri="{FF2B5EF4-FFF2-40B4-BE49-F238E27FC236}">
                  <a16:creationId xmlns:a16="http://schemas.microsoft.com/office/drawing/2014/main" id="{0390BABB-9D22-4F6C-9078-2588D4B8358A}"/>
                </a:ext>
              </a:extLst>
            </p:cNvPr>
            <p:cNvSpPr/>
            <p:nvPr/>
          </p:nvSpPr>
          <p:spPr>
            <a:xfrm>
              <a:off x="4973637" y="27495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6" name="Freeform: Shape 2425">
              <a:extLst>
                <a:ext uri="{FF2B5EF4-FFF2-40B4-BE49-F238E27FC236}">
                  <a16:creationId xmlns:a16="http://schemas.microsoft.com/office/drawing/2014/main" id="{F3BFB302-98CF-41CD-9431-7A843E906BA4}"/>
                </a:ext>
              </a:extLst>
            </p:cNvPr>
            <p:cNvSpPr/>
            <p:nvPr/>
          </p:nvSpPr>
          <p:spPr>
            <a:xfrm>
              <a:off x="4753235" y="3006791"/>
              <a:ext cx="133350" cy="28575"/>
            </a:xfrm>
            <a:custGeom>
              <a:avLst/>
              <a:gdLst>
                <a:gd name="connsiteX0" fmla="*/ 0 w 133350"/>
                <a:gd name="connsiteY0" fmla="*/ 19074 h 28575"/>
                <a:gd name="connsiteX1" fmla="*/ 133342 w 133350"/>
                <a:gd name="connsiteY1" fmla="*/ 0 h 28575"/>
                <a:gd name="connsiteX2" fmla="*/ 136041 w 133350"/>
                <a:gd name="connsiteY2" fmla="*/ 18867 h 28575"/>
                <a:gd name="connsiteX3" fmla="*/ 2699 w 133350"/>
                <a:gd name="connsiteY3" fmla="*/ 3794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28575">
                  <a:moveTo>
                    <a:pt x="0" y="19074"/>
                  </a:moveTo>
                  <a:lnTo>
                    <a:pt x="133342" y="0"/>
                  </a:lnTo>
                  <a:lnTo>
                    <a:pt x="136041" y="18867"/>
                  </a:lnTo>
                  <a:lnTo>
                    <a:pt x="2699" y="37941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27" name="Freeform: Shape 2426">
              <a:extLst>
                <a:ext uri="{FF2B5EF4-FFF2-40B4-BE49-F238E27FC236}">
                  <a16:creationId xmlns:a16="http://schemas.microsoft.com/office/drawing/2014/main" id="{1E489D76-864E-4FD9-89D8-7B7CF420FED1}"/>
                </a:ext>
              </a:extLst>
            </p:cNvPr>
            <p:cNvSpPr/>
            <p:nvPr/>
          </p:nvSpPr>
          <p:spPr>
            <a:xfrm>
              <a:off x="4753237" y="3044890"/>
              <a:ext cx="133350" cy="28575"/>
            </a:xfrm>
            <a:custGeom>
              <a:avLst/>
              <a:gdLst>
                <a:gd name="connsiteX0" fmla="*/ 0 w 133350"/>
                <a:gd name="connsiteY0" fmla="*/ 19074 h 28575"/>
                <a:gd name="connsiteX1" fmla="*/ 133342 w 133350"/>
                <a:gd name="connsiteY1" fmla="*/ 0 h 28575"/>
                <a:gd name="connsiteX2" fmla="*/ 136041 w 133350"/>
                <a:gd name="connsiteY2" fmla="*/ 18867 h 28575"/>
                <a:gd name="connsiteX3" fmla="*/ 2699 w 133350"/>
                <a:gd name="connsiteY3" fmla="*/ 3794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28575">
                  <a:moveTo>
                    <a:pt x="0" y="19074"/>
                  </a:moveTo>
                  <a:lnTo>
                    <a:pt x="133342" y="0"/>
                  </a:lnTo>
                  <a:lnTo>
                    <a:pt x="136041" y="18867"/>
                  </a:lnTo>
                  <a:lnTo>
                    <a:pt x="2699" y="37941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28" name="Graphic 1974">
            <a:extLst>
              <a:ext uri="{FF2B5EF4-FFF2-40B4-BE49-F238E27FC236}">
                <a16:creationId xmlns:a16="http://schemas.microsoft.com/office/drawing/2014/main" id="{007690E1-5139-4584-A49E-009DD02C4F8C}"/>
              </a:ext>
            </a:extLst>
          </p:cNvPr>
          <p:cNvGrpSpPr/>
          <p:nvPr/>
        </p:nvGrpSpPr>
        <p:grpSpPr>
          <a:xfrm>
            <a:off x="4372202" y="349250"/>
            <a:ext cx="720000" cy="720000"/>
            <a:chOff x="4735512" y="2530475"/>
            <a:chExt cx="609600" cy="609600"/>
          </a:xfrm>
        </p:grpSpPr>
        <p:sp>
          <p:nvSpPr>
            <p:cNvPr id="2429" name="Freeform: Shape 2428">
              <a:extLst>
                <a:ext uri="{FF2B5EF4-FFF2-40B4-BE49-F238E27FC236}">
                  <a16:creationId xmlns:a16="http://schemas.microsoft.com/office/drawing/2014/main" id="{6E7AA19F-570F-431F-BB1D-0D90571BA95C}"/>
                </a:ext>
              </a:extLst>
            </p:cNvPr>
            <p:cNvSpPr/>
            <p:nvPr/>
          </p:nvSpPr>
          <p:spPr>
            <a:xfrm>
              <a:off x="4764087" y="2568575"/>
              <a:ext cx="171450" cy="95250"/>
            </a:xfrm>
            <a:custGeom>
              <a:avLst/>
              <a:gdLst>
                <a:gd name="connsiteX0" fmla="*/ 171450 w 171450"/>
                <a:gd name="connsiteY0" fmla="*/ 95250 h 95250"/>
                <a:gd name="connsiteX1" fmla="*/ 0 w 171450"/>
                <a:gd name="connsiteY1" fmla="*/ 95250 h 95250"/>
                <a:gd name="connsiteX2" fmla="*/ 0 w 171450"/>
                <a:gd name="connsiteY2" fmla="*/ 85725 h 95250"/>
                <a:gd name="connsiteX3" fmla="*/ 85725 w 171450"/>
                <a:gd name="connsiteY3" fmla="*/ 0 h 95250"/>
                <a:gd name="connsiteX4" fmla="*/ 171450 w 171450"/>
                <a:gd name="connsiteY4" fmla="*/ 85725 h 95250"/>
                <a:gd name="connsiteX5" fmla="*/ 171450 w 171450"/>
                <a:gd name="connsiteY5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95250">
                  <a:moveTo>
                    <a:pt x="171450" y="95250"/>
                  </a:moveTo>
                  <a:lnTo>
                    <a:pt x="0" y="95250"/>
                  </a:lnTo>
                  <a:lnTo>
                    <a:pt x="0" y="85725"/>
                  </a:lnTo>
                  <a:cubicBezTo>
                    <a:pt x="0" y="38376"/>
                    <a:pt x="38376" y="0"/>
                    <a:pt x="85725" y="0"/>
                  </a:cubicBezTo>
                  <a:cubicBezTo>
                    <a:pt x="133074" y="0"/>
                    <a:pt x="171450" y="38376"/>
                    <a:pt x="171450" y="85725"/>
                  </a:cubicBezTo>
                  <a:lnTo>
                    <a:pt x="171450" y="952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0" name="Freeform: Shape 2429">
              <a:extLst>
                <a:ext uri="{FF2B5EF4-FFF2-40B4-BE49-F238E27FC236}">
                  <a16:creationId xmlns:a16="http://schemas.microsoft.com/office/drawing/2014/main" id="{E02E3923-A0D7-4C42-A494-1CF9953E1206}"/>
                </a:ext>
              </a:extLst>
            </p:cNvPr>
            <p:cNvSpPr/>
            <p:nvPr/>
          </p:nvSpPr>
          <p:spPr>
            <a:xfrm>
              <a:off x="4764087" y="2663825"/>
              <a:ext cx="171450" cy="123825"/>
            </a:xfrm>
            <a:custGeom>
              <a:avLst/>
              <a:gdLst>
                <a:gd name="connsiteX0" fmla="*/ 171450 w 171450"/>
                <a:gd name="connsiteY0" fmla="*/ 0 h 123825"/>
                <a:gd name="connsiteX1" fmla="*/ 171450 w 171450"/>
                <a:gd name="connsiteY1" fmla="*/ 104775 h 123825"/>
                <a:gd name="connsiteX2" fmla="*/ 161925 w 171450"/>
                <a:gd name="connsiteY2" fmla="*/ 123825 h 123825"/>
                <a:gd name="connsiteX3" fmla="*/ 9525 w 171450"/>
                <a:gd name="connsiteY3" fmla="*/ 123825 h 123825"/>
                <a:gd name="connsiteX4" fmla="*/ 0 w 171450"/>
                <a:gd name="connsiteY4" fmla="*/ 104775 h 123825"/>
                <a:gd name="connsiteX5" fmla="*/ 0 w 171450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123825">
                  <a:moveTo>
                    <a:pt x="171450" y="0"/>
                  </a:moveTo>
                  <a:lnTo>
                    <a:pt x="171450" y="104775"/>
                  </a:lnTo>
                  <a:lnTo>
                    <a:pt x="161925" y="123825"/>
                  </a:lnTo>
                  <a:lnTo>
                    <a:pt x="9525" y="123825"/>
                  </a:lnTo>
                  <a:lnTo>
                    <a:pt x="0" y="1047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1" name="Freeform: Shape 2430">
              <a:extLst>
                <a:ext uri="{FF2B5EF4-FFF2-40B4-BE49-F238E27FC236}">
                  <a16:creationId xmlns:a16="http://schemas.microsoft.com/office/drawing/2014/main" id="{9BBA93FA-0442-445A-9139-B9EA33B4BC5C}"/>
                </a:ext>
              </a:extLst>
            </p:cNvPr>
            <p:cNvSpPr/>
            <p:nvPr/>
          </p:nvSpPr>
          <p:spPr>
            <a:xfrm>
              <a:off x="4764087" y="2663825"/>
              <a:ext cx="171450" cy="66675"/>
            </a:xfrm>
            <a:custGeom>
              <a:avLst/>
              <a:gdLst>
                <a:gd name="connsiteX0" fmla="*/ 0 w 171450"/>
                <a:gd name="connsiteY0" fmla="*/ 0 h 66675"/>
                <a:gd name="connsiteX1" fmla="*/ 0 w 171450"/>
                <a:gd name="connsiteY1" fmla="*/ 57150 h 66675"/>
                <a:gd name="connsiteX2" fmla="*/ 66675 w 171450"/>
                <a:gd name="connsiteY2" fmla="*/ 66675 h 66675"/>
                <a:gd name="connsiteX3" fmla="*/ 85725 w 171450"/>
                <a:gd name="connsiteY3" fmla="*/ 57150 h 66675"/>
                <a:gd name="connsiteX4" fmla="*/ 104775 w 171450"/>
                <a:gd name="connsiteY4" fmla="*/ 66675 h 66675"/>
                <a:gd name="connsiteX5" fmla="*/ 171450 w 171450"/>
                <a:gd name="connsiteY5" fmla="*/ 57150 h 66675"/>
                <a:gd name="connsiteX6" fmla="*/ 171450 w 171450"/>
                <a:gd name="connsiteY6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66675">
                  <a:moveTo>
                    <a:pt x="0" y="0"/>
                  </a:moveTo>
                  <a:lnTo>
                    <a:pt x="0" y="57150"/>
                  </a:lnTo>
                  <a:lnTo>
                    <a:pt x="66675" y="66675"/>
                  </a:lnTo>
                  <a:lnTo>
                    <a:pt x="85725" y="57150"/>
                  </a:lnTo>
                  <a:lnTo>
                    <a:pt x="104775" y="66675"/>
                  </a:lnTo>
                  <a:lnTo>
                    <a:pt x="171450" y="57150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DEF9F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2" name="Freeform: Shape 2431">
              <a:extLst>
                <a:ext uri="{FF2B5EF4-FFF2-40B4-BE49-F238E27FC236}">
                  <a16:creationId xmlns:a16="http://schemas.microsoft.com/office/drawing/2014/main" id="{B8984BD6-B672-47D5-85ED-EDD6D5EA56C4}"/>
                </a:ext>
              </a:extLst>
            </p:cNvPr>
            <p:cNvSpPr/>
            <p:nvPr/>
          </p:nvSpPr>
          <p:spPr>
            <a:xfrm>
              <a:off x="4802187" y="2720975"/>
              <a:ext cx="95250" cy="104775"/>
            </a:xfrm>
            <a:custGeom>
              <a:avLst/>
              <a:gdLst>
                <a:gd name="connsiteX0" fmla="*/ 95250 w 95250"/>
                <a:gd name="connsiteY0" fmla="*/ 85725 h 104775"/>
                <a:gd name="connsiteX1" fmla="*/ 47625 w 95250"/>
                <a:gd name="connsiteY1" fmla="*/ 104775 h 104775"/>
                <a:gd name="connsiteX2" fmla="*/ 0 w 95250"/>
                <a:gd name="connsiteY2" fmla="*/ 85725 h 104775"/>
                <a:gd name="connsiteX3" fmla="*/ 0 w 95250"/>
                <a:gd name="connsiteY3" fmla="*/ 28575 h 104775"/>
                <a:gd name="connsiteX4" fmla="*/ 47625 w 95250"/>
                <a:gd name="connsiteY4" fmla="*/ 0 h 104775"/>
                <a:gd name="connsiteX5" fmla="*/ 95250 w 95250"/>
                <a:gd name="connsiteY5" fmla="*/ 285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04775">
                  <a:moveTo>
                    <a:pt x="95250" y="85725"/>
                  </a:moveTo>
                  <a:lnTo>
                    <a:pt x="47625" y="104775"/>
                  </a:lnTo>
                  <a:lnTo>
                    <a:pt x="0" y="85725"/>
                  </a:lnTo>
                  <a:lnTo>
                    <a:pt x="0" y="28575"/>
                  </a:lnTo>
                  <a:lnTo>
                    <a:pt x="47625" y="0"/>
                  </a:lnTo>
                  <a:lnTo>
                    <a:pt x="95250" y="2857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3" name="Freeform: Shape 2432">
              <a:extLst>
                <a:ext uri="{FF2B5EF4-FFF2-40B4-BE49-F238E27FC236}">
                  <a16:creationId xmlns:a16="http://schemas.microsoft.com/office/drawing/2014/main" id="{04B1E798-8EBC-4A92-B02E-1113429524B9}"/>
                </a:ext>
              </a:extLst>
            </p:cNvPr>
            <p:cNvSpPr/>
            <p:nvPr/>
          </p:nvSpPr>
          <p:spPr>
            <a:xfrm>
              <a:off x="4773612" y="2768600"/>
              <a:ext cx="57150" cy="38100"/>
            </a:xfrm>
            <a:custGeom>
              <a:avLst/>
              <a:gdLst>
                <a:gd name="connsiteX0" fmla="*/ 57150 w 57150"/>
                <a:gd name="connsiteY0" fmla="*/ 19050 h 38100"/>
                <a:gd name="connsiteX1" fmla="*/ 28575 w 57150"/>
                <a:gd name="connsiteY1" fmla="*/ 38100 h 38100"/>
                <a:gd name="connsiteX2" fmla="*/ 0 w 57150"/>
                <a:gd name="connsiteY2" fmla="*/ 19050 h 38100"/>
                <a:gd name="connsiteX3" fmla="*/ 28575 w 57150"/>
                <a:gd name="connsiteY3" fmla="*/ 0 h 38100"/>
                <a:gd name="connsiteX4" fmla="*/ 57150 w 57150"/>
                <a:gd name="connsiteY4" fmla="*/ 19050 h 38100"/>
                <a:gd name="connsiteX5" fmla="*/ 57150 w 5715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38100">
                  <a:moveTo>
                    <a:pt x="57150" y="19050"/>
                  </a:moveTo>
                  <a:cubicBezTo>
                    <a:pt x="57150" y="29566"/>
                    <a:pt x="44358" y="38100"/>
                    <a:pt x="28575" y="38100"/>
                  </a:cubicBezTo>
                  <a:cubicBezTo>
                    <a:pt x="12792" y="38100"/>
                    <a:pt x="0" y="29566"/>
                    <a:pt x="0" y="19050"/>
                  </a:cubicBezTo>
                  <a:cubicBezTo>
                    <a:pt x="0" y="8534"/>
                    <a:pt x="12792" y="0"/>
                    <a:pt x="28575" y="0"/>
                  </a:cubicBezTo>
                  <a:cubicBezTo>
                    <a:pt x="44358" y="0"/>
                    <a:pt x="57150" y="8534"/>
                    <a:pt x="57150" y="19050"/>
                  </a:cubicBezTo>
                  <a:lnTo>
                    <a:pt x="57150" y="190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4" name="Freeform: Shape 2433">
              <a:extLst>
                <a:ext uri="{FF2B5EF4-FFF2-40B4-BE49-F238E27FC236}">
                  <a16:creationId xmlns:a16="http://schemas.microsoft.com/office/drawing/2014/main" id="{A0B7BC46-9D2E-479D-A68D-83CAE7ABC291}"/>
                </a:ext>
              </a:extLst>
            </p:cNvPr>
            <p:cNvSpPr/>
            <p:nvPr/>
          </p:nvSpPr>
          <p:spPr>
            <a:xfrm>
              <a:off x="4868862" y="2768600"/>
              <a:ext cx="57150" cy="38100"/>
            </a:xfrm>
            <a:custGeom>
              <a:avLst/>
              <a:gdLst>
                <a:gd name="connsiteX0" fmla="*/ 57150 w 57150"/>
                <a:gd name="connsiteY0" fmla="*/ 19050 h 38100"/>
                <a:gd name="connsiteX1" fmla="*/ 28575 w 57150"/>
                <a:gd name="connsiteY1" fmla="*/ 38100 h 38100"/>
                <a:gd name="connsiteX2" fmla="*/ 0 w 57150"/>
                <a:gd name="connsiteY2" fmla="*/ 19050 h 38100"/>
                <a:gd name="connsiteX3" fmla="*/ 28575 w 57150"/>
                <a:gd name="connsiteY3" fmla="*/ 0 h 38100"/>
                <a:gd name="connsiteX4" fmla="*/ 57150 w 57150"/>
                <a:gd name="connsiteY4" fmla="*/ 19050 h 38100"/>
                <a:gd name="connsiteX5" fmla="*/ 57150 w 5715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38100">
                  <a:moveTo>
                    <a:pt x="57150" y="19050"/>
                  </a:moveTo>
                  <a:cubicBezTo>
                    <a:pt x="57150" y="29566"/>
                    <a:pt x="44358" y="38100"/>
                    <a:pt x="28575" y="38100"/>
                  </a:cubicBezTo>
                  <a:cubicBezTo>
                    <a:pt x="12792" y="38100"/>
                    <a:pt x="0" y="29566"/>
                    <a:pt x="0" y="19050"/>
                  </a:cubicBezTo>
                  <a:cubicBezTo>
                    <a:pt x="0" y="8534"/>
                    <a:pt x="12792" y="0"/>
                    <a:pt x="28575" y="0"/>
                  </a:cubicBezTo>
                  <a:cubicBezTo>
                    <a:pt x="44358" y="0"/>
                    <a:pt x="57150" y="8534"/>
                    <a:pt x="57150" y="19050"/>
                  </a:cubicBezTo>
                  <a:lnTo>
                    <a:pt x="57150" y="190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5" name="Freeform: Shape 2434">
              <a:extLst>
                <a:ext uri="{FF2B5EF4-FFF2-40B4-BE49-F238E27FC236}">
                  <a16:creationId xmlns:a16="http://schemas.microsoft.com/office/drawing/2014/main" id="{2FF57C46-4B35-41AA-930A-EC320FDF3999}"/>
                </a:ext>
              </a:extLst>
            </p:cNvPr>
            <p:cNvSpPr/>
            <p:nvPr/>
          </p:nvSpPr>
          <p:spPr>
            <a:xfrm>
              <a:off x="4840287" y="2549525"/>
              <a:ext cx="19050" cy="28575"/>
            </a:xfrm>
            <a:custGeom>
              <a:avLst/>
              <a:gdLst>
                <a:gd name="connsiteX0" fmla="*/ 0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0 w 19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8575">
                  <a:moveTo>
                    <a:pt x="0" y="0"/>
                  </a:moveTo>
                  <a:lnTo>
                    <a:pt x="19050" y="0"/>
                  </a:lnTo>
                  <a:lnTo>
                    <a:pt x="19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6" name="Freeform: Shape 2435">
              <a:extLst>
                <a:ext uri="{FF2B5EF4-FFF2-40B4-BE49-F238E27FC236}">
                  <a16:creationId xmlns:a16="http://schemas.microsoft.com/office/drawing/2014/main" id="{6FA86E62-8ECA-4ABC-9828-DC655DC48893}"/>
                </a:ext>
              </a:extLst>
            </p:cNvPr>
            <p:cNvSpPr/>
            <p:nvPr/>
          </p:nvSpPr>
          <p:spPr>
            <a:xfrm>
              <a:off x="4764087" y="2940050"/>
              <a:ext cx="133350" cy="171450"/>
            </a:xfrm>
            <a:custGeom>
              <a:avLst/>
              <a:gdLst>
                <a:gd name="connsiteX0" fmla="*/ 100013 w 133350"/>
                <a:gd name="connsiteY0" fmla="*/ 114300 h 171450"/>
                <a:gd name="connsiteX1" fmla="*/ 133350 w 133350"/>
                <a:gd name="connsiteY1" fmla="*/ 80963 h 171450"/>
                <a:gd name="connsiteX2" fmla="*/ 133350 w 133350"/>
                <a:gd name="connsiteY2" fmla="*/ 0 h 171450"/>
                <a:gd name="connsiteX3" fmla="*/ 66675 w 133350"/>
                <a:gd name="connsiteY3" fmla="*/ 0 h 171450"/>
                <a:gd name="connsiteX4" fmla="*/ 66675 w 133350"/>
                <a:gd name="connsiteY4" fmla="*/ 80963 h 171450"/>
                <a:gd name="connsiteX5" fmla="*/ 33338 w 133350"/>
                <a:gd name="connsiteY5" fmla="*/ 114300 h 171450"/>
                <a:gd name="connsiteX6" fmla="*/ 0 w 133350"/>
                <a:gd name="connsiteY6" fmla="*/ 147638 h 171450"/>
                <a:gd name="connsiteX7" fmla="*/ 0 w 133350"/>
                <a:gd name="connsiteY7" fmla="*/ 171450 h 171450"/>
                <a:gd name="connsiteX8" fmla="*/ 66675 w 133350"/>
                <a:gd name="connsiteY8" fmla="*/ 171450 h 171450"/>
                <a:gd name="connsiteX9" fmla="*/ 66675 w 133350"/>
                <a:gd name="connsiteY9" fmla="*/ 147638 h 171450"/>
                <a:gd name="connsiteX10" fmla="*/ 100013 w 133350"/>
                <a:gd name="connsiteY10" fmla="*/ 114300 h 171450"/>
                <a:gd name="connsiteX11" fmla="*/ 100013 w 133350"/>
                <a:gd name="connsiteY11" fmla="*/ 11430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350" h="171450">
                  <a:moveTo>
                    <a:pt x="100013" y="114300"/>
                  </a:moveTo>
                  <a:cubicBezTo>
                    <a:pt x="118424" y="114300"/>
                    <a:pt x="133350" y="99374"/>
                    <a:pt x="133350" y="80963"/>
                  </a:cubicBezTo>
                  <a:lnTo>
                    <a:pt x="133350" y="0"/>
                  </a:lnTo>
                  <a:lnTo>
                    <a:pt x="66675" y="0"/>
                  </a:lnTo>
                  <a:lnTo>
                    <a:pt x="66675" y="80963"/>
                  </a:lnTo>
                  <a:cubicBezTo>
                    <a:pt x="66675" y="99374"/>
                    <a:pt x="51749" y="114300"/>
                    <a:pt x="33338" y="114300"/>
                  </a:cubicBezTo>
                  <a:cubicBezTo>
                    <a:pt x="14926" y="114300"/>
                    <a:pt x="0" y="129226"/>
                    <a:pt x="0" y="147638"/>
                  </a:cubicBezTo>
                  <a:lnTo>
                    <a:pt x="0" y="171450"/>
                  </a:lnTo>
                  <a:lnTo>
                    <a:pt x="66675" y="171450"/>
                  </a:lnTo>
                  <a:lnTo>
                    <a:pt x="66675" y="147638"/>
                  </a:lnTo>
                  <a:cubicBezTo>
                    <a:pt x="66675" y="129226"/>
                    <a:pt x="81601" y="114300"/>
                    <a:pt x="100013" y="114300"/>
                  </a:cubicBezTo>
                  <a:lnTo>
                    <a:pt x="100013" y="11430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7" name="Freeform: Shape 2436">
              <a:extLst>
                <a:ext uri="{FF2B5EF4-FFF2-40B4-BE49-F238E27FC236}">
                  <a16:creationId xmlns:a16="http://schemas.microsoft.com/office/drawing/2014/main" id="{68CA0762-88D0-4CBE-A080-7BC7B8B824DB}"/>
                </a:ext>
              </a:extLst>
            </p:cNvPr>
            <p:cNvSpPr/>
            <p:nvPr/>
          </p:nvSpPr>
          <p:spPr>
            <a:xfrm>
              <a:off x="4830762" y="2940050"/>
              <a:ext cx="142875" cy="171450"/>
            </a:xfrm>
            <a:custGeom>
              <a:avLst/>
              <a:gdLst>
                <a:gd name="connsiteX0" fmla="*/ 66675 w 142875"/>
                <a:gd name="connsiteY0" fmla="*/ 0 h 171450"/>
                <a:gd name="connsiteX1" fmla="*/ 66675 w 142875"/>
                <a:gd name="connsiteY1" fmla="*/ 80963 h 171450"/>
                <a:gd name="connsiteX2" fmla="*/ 33338 w 142875"/>
                <a:gd name="connsiteY2" fmla="*/ 114300 h 171450"/>
                <a:gd name="connsiteX3" fmla="*/ 0 w 142875"/>
                <a:gd name="connsiteY3" fmla="*/ 147638 h 171450"/>
                <a:gd name="connsiteX4" fmla="*/ 0 w 142875"/>
                <a:gd name="connsiteY4" fmla="*/ 171450 h 171450"/>
                <a:gd name="connsiteX5" fmla="*/ 142875 w 142875"/>
                <a:gd name="connsiteY5" fmla="*/ 171450 h 171450"/>
                <a:gd name="connsiteX6" fmla="*/ 142875 w 142875"/>
                <a:gd name="connsiteY6" fmla="*/ 0 h 171450"/>
                <a:gd name="connsiteX7" fmla="*/ 66675 w 142875"/>
                <a:gd name="connsiteY7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171450">
                  <a:moveTo>
                    <a:pt x="66675" y="0"/>
                  </a:moveTo>
                  <a:lnTo>
                    <a:pt x="66675" y="80963"/>
                  </a:lnTo>
                  <a:cubicBezTo>
                    <a:pt x="66675" y="99374"/>
                    <a:pt x="51749" y="114300"/>
                    <a:pt x="33338" y="114300"/>
                  </a:cubicBezTo>
                  <a:cubicBezTo>
                    <a:pt x="14926" y="114300"/>
                    <a:pt x="0" y="129226"/>
                    <a:pt x="0" y="147638"/>
                  </a:cubicBezTo>
                  <a:lnTo>
                    <a:pt x="0" y="171450"/>
                  </a:lnTo>
                  <a:lnTo>
                    <a:pt x="142875" y="171450"/>
                  </a:lnTo>
                  <a:lnTo>
                    <a:pt x="142875" y="0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8" name="Freeform: Shape 2437">
              <a:extLst>
                <a:ext uri="{FF2B5EF4-FFF2-40B4-BE49-F238E27FC236}">
                  <a16:creationId xmlns:a16="http://schemas.microsoft.com/office/drawing/2014/main" id="{BA26E4D5-1AEC-4026-9F90-E2183CED8769}"/>
                </a:ext>
              </a:extLst>
            </p:cNvPr>
            <p:cNvSpPr/>
            <p:nvPr/>
          </p:nvSpPr>
          <p:spPr>
            <a:xfrm>
              <a:off x="4906962" y="3044825"/>
              <a:ext cx="66675" cy="66675"/>
            </a:xfrm>
            <a:custGeom>
              <a:avLst/>
              <a:gdLst>
                <a:gd name="connsiteX0" fmla="*/ 19050 w 66675"/>
                <a:gd name="connsiteY0" fmla="*/ 66675 h 66675"/>
                <a:gd name="connsiteX1" fmla="*/ 0 w 66675"/>
                <a:gd name="connsiteY1" fmla="*/ 66675 h 66675"/>
                <a:gd name="connsiteX2" fmla="*/ 66675 w 66675"/>
                <a:gd name="connsiteY2" fmla="*/ 0 h 66675"/>
                <a:gd name="connsiteX3" fmla="*/ 66675 w 66675"/>
                <a:gd name="connsiteY3" fmla="*/ 19050 h 66675"/>
                <a:gd name="connsiteX4" fmla="*/ 19050 w 66675"/>
                <a:gd name="connsiteY4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19050" y="66675"/>
                  </a:moveTo>
                  <a:lnTo>
                    <a:pt x="0" y="66675"/>
                  </a:lnTo>
                  <a:cubicBezTo>
                    <a:pt x="0" y="29908"/>
                    <a:pt x="29918" y="0"/>
                    <a:pt x="66675" y="0"/>
                  </a:cubicBezTo>
                  <a:lnTo>
                    <a:pt x="66675" y="19050"/>
                  </a:lnTo>
                  <a:cubicBezTo>
                    <a:pt x="40415" y="19050"/>
                    <a:pt x="19050" y="40415"/>
                    <a:pt x="19050" y="66675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39" name="Freeform: Shape 2438">
              <a:extLst>
                <a:ext uri="{FF2B5EF4-FFF2-40B4-BE49-F238E27FC236}">
                  <a16:creationId xmlns:a16="http://schemas.microsoft.com/office/drawing/2014/main" id="{F695C885-FE25-49E6-BCFD-39E715AF2E70}"/>
                </a:ext>
              </a:extLst>
            </p:cNvPr>
            <p:cNvSpPr/>
            <p:nvPr/>
          </p:nvSpPr>
          <p:spPr>
            <a:xfrm>
              <a:off x="5049837" y="2559050"/>
              <a:ext cx="266700" cy="552450"/>
            </a:xfrm>
            <a:custGeom>
              <a:avLst/>
              <a:gdLst>
                <a:gd name="connsiteX0" fmla="*/ 209550 w 266700"/>
                <a:gd name="connsiteY0" fmla="*/ 133350 h 552450"/>
                <a:gd name="connsiteX1" fmla="*/ 190500 w 266700"/>
                <a:gd name="connsiteY1" fmla="*/ 133350 h 552450"/>
                <a:gd name="connsiteX2" fmla="*/ 190500 w 266700"/>
                <a:gd name="connsiteY2" fmla="*/ 57150 h 552450"/>
                <a:gd name="connsiteX3" fmla="*/ 133350 w 266700"/>
                <a:gd name="connsiteY3" fmla="*/ 0 h 552450"/>
                <a:gd name="connsiteX4" fmla="*/ 76200 w 266700"/>
                <a:gd name="connsiteY4" fmla="*/ 57150 h 552450"/>
                <a:gd name="connsiteX5" fmla="*/ 76200 w 266700"/>
                <a:gd name="connsiteY5" fmla="*/ 133350 h 552450"/>
                <a:gd name="connsiteX6" fmla="*/ 57150 w 266700"/>
                <a:gd name="connsiteY6" fmla="*/ 133350 h 552450"/>
                <a:gd name="connsiteX7" fmla="*/ 0 w 266700"/>
                <a:gd name="connsiteY7" fmla="*/ 190500 h 552450"/>
                <a:gd name="connsiteX8" fmla="*/ 0 w 266700"/>
                <a:gd name="connsiteY8" fmla="*/ 314325 h 552450"/>
                <a:gd name="connsiteX9" fmla="*/ 19050 w 266700"/>
                <a:gd name="connsiteY9" fmla="*/ 333375 h 552450"/>
                <a:gd name="connsiteX10" fmla="*/ 57150 w 266700"/>
                <a:gd name="connsiteY10" fmla="*/ 333375 h 552450"/>
                <a:gd name="connsiteX11" fmla="*/ 57150 w 266700"/>
                <a:gd name="connsiteY11" fmla="*/ 542925 h 552450"/>
                <a:gd name="connsiteX12" fmla="*/ 76200 w 266700"/>
                <a:gd name="connsiteY12" fmla="*/ 552450 h 552450"/>
                <a:gd name="connsiteX13" fmla="*/ 114300 w 266700"/>
                <a:gd name="connsiteY13" fmla="*/ 552450 h 552450"/>
                <a:gd name="connsiteX14" fmla="*/ 133350 w 266700"/>
                <a:gd name="connsiteY14" fmla="*/ 542925 h 552450"/>
                <a:gd name="connsiteX15" fmla="*/ 152400 w 266700"/>
                <a:gd name="connsiteY15" fmla="*/ 552450 h 552450"/>
                <a:gd name="connsiteX16" fmla="*/ 190500 w 266700"/>
                <a:gd name="connsiteY16" fmla="*/ 552450 h 552450"/>
                <a:gd name="connsiteX17" fmla="*/ 209550 w 266700"/>
                <a:gd name="connsiteY17" fmla="*/ 542925 h 552450"/>
                <a:gd name="connsiteX18" fmla="*/ 209550 w 266700"/>
                <a:gd name="connsiteY18" fmla="*/ 333375 h 552450"/>
                <a:gd name="connsiteX19" fmla="*/ 247650 w 266700"/>
                <a:gd name="connsiteY19" fmla="*/ 333375 h 552450"/>
                <a:gd name="connsiteX20" fmla="*/ 266700 w 266700"/>
                <a:gd name="connsiteY20" fmla="*/ 314325 h 552450"/>
                <a:gd name="connsiteX21" fmla="*/ 266700 w 266700"/>
                <a:gd name="connsiteY21" fmla="*/ 190500 h 552450"/>
                <a:gd name="connsiteX22" fmla="*/ 209550 w 266700"/>
                <a:gd name="connsiteY22" fmla="*/ 1333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700" h="552450">
                  <a:moveTo>
                    <a:pt x="209550" y="133350"/>
                  </a:moveTo>
                  <a:lnTo>
                    <a:pt x="190500" y="133350"/>
                  </a:lnTo>
                  <a:lnTo>
                    <a:pt x="190500" y="57150"/>
                  </a:lnTo>
                  <a:cubicBezTo>
                    <a:pt x="190500" y="25594"/>
                    <a:pt x="164906" y="0"/>
                    <a:pt x="133350" y="0"/>
                  </a:cubicBezTo>
                  <a:cubicBezTo>
                    <a:pt x="101794" y="0"/>
                    <a:pt x="76200" y="25594"/>
                    <a:pt x="76200" y="57150"/>
                  </a:cubicBezTo>
                  <a:lnTo>
                    <a:pt x="76200" y="133350"/>
                  </a:lnTo>
                  <a:lnTo>
                    <a:pt x="57150" y="133350"/>
                  </a:lnTo>
                  <a:cubicBezTo>
                    <a:pt x="25594" y="133350"/>
                    <a:pt x="0" y="158944"/>
                    <a:pt x="0" y="190500"/>
                  </a:cubicBezTo>
                  <a:lnTo>
                    <a:pt x="0" y="314325"/>
                  </a:lnTo>
                  <a:lnTo>
                    <a:pt x="19050" y="333375"/>
                  </a:lnTo>
                  <a:lnTo>
                    <a:pt x="57150" y="333375"/>
                  </a:lnTo>
                  <a:lnTo>
                    <a:pt x="57150" y="542925"/>
                  </a:lnTo>
                  <a:lnTo>
                    <a:pt x="76200" y="552450"/>
                  </a:lnTo>
                  <a:lnTo>
                    <a:pt x="114300" y="552450"/>
                  </a:lnTo>
                  <a:lnTo>
                    <a:pt x="133350" y="542925"/>
                  </a:lnTo>
                  <a:lnTo>
                    <a:pt x="152400" y="552450"/>
                  </a:lnTo>
                  <a:lnTo>
                    <a:pt x="190500" y="552450"/>
                  </a:lnTo>
                  <a:lnTo>
                    <a:pt x="209550" y="542925"/>
                  </a:lnTo>
                  <a:lnTo>
                    <a:pt x="209550" y="333375"/>
                  </a:lnTo>
                  <a:lnTo>
                    <a:pt x="247650" y="333375"/>
                  </a:lnTo>
                  <a:lnTo>
                    <a:pt x="266700" y="314325"/>
                  </a:lnTo>
                  <a:lnTo>
                    <a:pt x="266700" y="190500"/>
                  </a:lnTo>
                  <a:cubicBezTo>
                    <a:pt x="266700" y="158944"/>
                    <a:pt x="241106" y="133350"/>
                    <a:pt x="209550" y="133350"/>
                  </a:cubicBezTo>
                  <a:close/>
                </a:path>
              </a:pathLst>
            </a:custGeom>
            <a:solidFill>
              <a:srgbClr val="CAEAE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0" name="Freeform: Shape 2439">
              <a:extLst>
                <a:ext uri="{FF2B5EF4-FFF2-40B4-BE49-F238E27FC236}">
                  <a16:creationId xmlns:a16="http://schemas.microsoft.com/office/drawing/2014/main" id="{8D4011A4-C5C1-4C19-9727-AE004E2624AE}"/>
                </a:ext>
              </a:extLst>
            </p:cNvPr>
            <p:cNvSpPr/>
            <p:nvPr/>
          </p:nvSpPr>
          <p:spPr>
            <a:xfrm>
              <a:off x="5173662" y="2892425"/>
              <a:ext cx="19050" cy="209550"/>
            </a:xfrm>
            <a:custGeom>
              <a:avLst/>
              <a:gdLst>
                <a:gd name="connsiteX0" fmla="*/ 0 w 19050"/>
                <a:gd name="connsiteY0" fmla="*/ 0 h 209550"/>
                <a:gd name="connsiteX1" fmla="*/ 19050 w 19050"/>
                <a:gd name="connsiteY1" fmla="*/ 0 h 209550"/>
                <a:gd name="connsiteX2" fmla="*/ 19050 w 19050"/>
                <a:gd name="connsiteY2" fmla="*/ 209550 h 209550"/>
                <a:gd name="connsiteX3" fmla="*/ 0 w 19050"/>
                <a:gd name="connsiteY3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09550">
                  <a:moveTo>
                    <a:pt x="0" y="0"/>
                  </a:moveTo>
                  <a:lnTo>
                    <a:pt x="19050" y="0"/>
                  </a:lnTo>
                  <a:lnTo>
                    <a:pt x="19050" y="209550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rgbClr val="B6D8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1" name="Freeform: Shape 2440">
              <a:extLst>
                <a:ext uri="{FF2B5EF4-FFF2-40B4-BE49-F238E27FC236}">
                  <a16:creationId xmlns:a16="http://schemas.microsoft.com/office/drawing/2014/main" id="{5B672163-3EF1-437E-A283-53D98774731B}"/>
                </a:ext>
              </a:extLst>
            </p:cNvPr>
            <p:cNvSpPr/>
            <p:nvPr/>
          </p:nvSpPr>
          <p:spPr>
            <a:xfrm>
              <a:off x="5154612" y="2587625"/>
              <a:ext cx="57150" cy="76200"/>
            </a:xfrm>
            <a:custGeom>
              <a:avLst/>
              <a:gdLst>
                <a:gd name="connsiteX0" fmla="*/ 57150 w 57150"/>
                <a:gd name="connsiteY0" fmla="*/ 76200 h 76200"/>
                <a:gd name="connsiteX1" fmla="*/ 0 w 57150"/>
                <a:gd name="connsiteY1" fmla="*/ 76200 h 76200"/>
                <a:gd name="connsiteX2" fmla="*/ 0 w 57150"/>
                <a:gd name="connsiteY2" fmla="*/ 28575 h 76200"/>
                <a:gd name="connsiteX3" fmla="*/ 28575 w 57150"/>
                <a:gd name="connsiteY3" fmla="*/ 0 h 76200"/>
                <a:gd name="connsiteX4" fmla="*/ 57150 w 57150"/>
                <a:gd name="connsiteY4" fmla="*/ 28575 h 76200"/>
                <a:gd name="connsiteX5" fmla="*/ 57150 w 57150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76200"/>
                  </a:moveTo>
                  <a:lnTo>
                    <a:pt x="0" y="76200"/>
                  </a:lnTo>
                  <a:lnTo>
                    <a:pt x="0" y="28575"/>
                  </a:ln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2" name="Freeform: Shape 2441">
              <a:extLst>
                <a:ext uri="{FF2B5EF4-FFF2-40B4-BE49-F238E27FC236}">
                  <a16:creationId xmlns:a16="http://schemas.microsoft.com/office/drawing/2014/main" id="{F0D82754-60BC-4973-82DD-F3CBAFD0289A}"/>
                </a:ext>
              </a:extLst>
            </p:cNvPr>
            <p:cNvSpPr/>
            <p:nvPr/>
          </p:nvSpPr>
          <p:spPr>
            <a:xfrm>
              <a:off x="5173662" y="2692400"/>
              <a:ext cx="19050" cy="219075"/>
            </a:xfrm>
            <a:custGeom>
              <a:avLst/>
              <a:gdLst>
                <a:gd name="connsiteX0" fmla="*/ 0 w 19050"/>
                <a:gd name="connsiteY0" fmla="*/ 0 h 219075"/>
                <a:gd name="connsiteX1" fmla="*/ 19050 w 19050"/>
                <a:gd name="connsiteY1" fmla="*/ 0 h 219075"/>
                <a:gd name="connsiteX2" fmla="*/ 19050 w 19050"/>
                <a:gd name="connsiteY2" fmla="*/ 219075 h 219075"/>
                <a:gd name="connsiteX3" fmla="*/ 0 w 19050"/>
                <a:gd name="connsiteY3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19075">
                  <a:moveTo>
                    <a:pt x="0" y="0"/>
                  </a:moveTo>
                  <a:lnTo>
                    <a:pt x="19050" y="0"/>
                  </a:lnTo>
                  <a:lnTo>
                    <a:pt x="19050" y="219075"/>
                  </a:lnTo>
                  <a:lnTo>
                    <a:pt x="0" y="2190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3" name="Freeform: Shape 2442">
              <a:extLst>
                <a:ext uri="{FF2B5EF4-FFF2-40B4-BE49-F238E27FC236}">
                  <a16:creationId xmlns:a16="http://schemas.microsoft.com/office/drawing/2014/main" id="{2DACC729-02BB-4980-BAE8-4BD26E6E25DE}"/>
                </a:ext>
              </a:extLst>
            </p:cNvPr>
            <p:cNvSpPr/>
            <p:nvPr/>
          </p:nvSpPr>
          <p:spPr>
            <a:xfrm>
              <a:off x="5106987" y="2816225"/>
              <a:ext cx="152400" cy="19050"/>
            </a:xfrm>
            <a:custGeom>
              <a:avLst/>
              <a:gdLst>
                <a:gd name="connsiteX0" fmla="*/ 0 w 152400"/>
                <a:gd name="connsiteY0" fmla="*/ 0 h 19050"/>
                <a:gd name="connsiteX1" fmla="*/ 152400 w 152400"/>
                <a:gd name="connsiteY1" fmla="*/ 0 h 19050"/>
                <a:gd name="connsiteX2" fmla="*/ 152400 w 152400"/>
                <a:gd name="connsiteY2" fmla="*/ 19050 h 19050"/>
                <a:gd name="connsiteX3" fmla="*/ 0 w 1524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9050">
                  <a:moveTo>
                    <a:pt x="0" y="0"/>
                  </a:moveTo>
                  <a:lnTo>
                    <a:pt x="152400" y="0"/>
                  </a:lnTo>
                  <a:lnTo>
                    <a:pt x="1524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4" name="Freeform: Shape 2443">
              <a:extLst>
                <a:ext uri="{FF2B5EF4-FFF2-40B4-BE49-F238E27FC236}">
                  <a16:creationId xmlns:a16="http://schemas.microsoft.com/office/drawing/2014/main" id="{018E4EF7-F101-4AFC-AB31-A5DE6EEA86CA}"/>
                </a:ext>
              </a:extLst>
            </p:cNvPr>
            <p:cNvSpPr/>
            <p:nvPr/>
          </p:nvSpPr>
          <p:spPr>
            <a:xfrm>
              <a:off x="5106987" y="2882900"/>
              <a:ext cx="152400" cy="19050"/>
            </a:xfrm>
            <a:custGeom>
              <a:avLst/>
              <a:gdLst>
                <a:gd name="connsiteX0" fmla="*/ 0 w 152400"/>
                <a:gd name="connsiteY0" fmla="*/ 0 h 19050"/>
                <a:gd name="connsiteX1" fmla="*/ 152400 w 152400"/>
                <a:gd name="connsiteY1" fmla="*/ 0 h 19050"/>
                <a:gd name="connsiteX2" fmla="*/ 152400 w 152400"/>
                <a:gd name="connsiteY2" fmla="*/ 19050 h 19050"/>
                <a:gd name="connsiteX3" fmla="*/ 0 w 1524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9050">
                  <a:moveTo>
                    <a:pt x="0" y="0"/>
                  </a:moveTo>
                  <a:lnTo>
                    <a:pt x="152400" y="0"/>
                  </a:lnTo>
                  <a:lnTo>
                    <a:pt x="1524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5" name="Freeform: Shape 2444">
              <a:extLst>
                <a:ext uri="{FF2B5EF4-FFF2-40B4-BE49-F238E27FC236}">
                  <a16:creationId xmlns:a16="http://schemas.microsoft.com/office/drawing/2014/main" id="{DCA5C1FD-D969-48C7-8402-3C29048F6C37}"/>
                </a:ext>
              </a:extLst>
            </p:cNvPr>
            <p:cNvSpPr/>
            <p:nvPr/>
          </p:nvSpPr>
          <p:spPr>
            <a:xfrm>
              <a:off x="4833534" y="2866336"/>
              <a:ext cx="19050" cy="19050"/>
            </a:xfrm>
            <a:custGeom>
              <a:avLst/>
              <a:gdLst>
                <a:gd name="connsiteX0" fmla="*/ 5315 w 19050"/>
                <a:gd name="connsiteY0" fmla="*/ 26746 h 19050"/>
                <a:gd name="connsiteX1" fmla="*/ 0 w 19050"/>
                <a:gd name="connsiteY1" fmla="*/ 3067 h 19050"/>
                <a:gd name="connsiteX2" fmla="*/ 18812 w 19050"/>
                <a:gd name="connsiteY2" fmla="*/ 0 h 19050"/>
                <a:gd name="connsiteX3" fmla="*/ 23622 w 19050"/>
                <a:gd name="connsiteY3" fmla="*/ 21498 h 19050"/>
                <a:gd name="connsiteX4" fmla="*/ 5315 w 19050"/>
                <a:gd name="connsiteY4" fmla="*/ 2674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5315" y="26746"/>
                  </a:moveTo>
                  <a:cubicBezTo>
                    <a:pt x="3105" y="19021"/>
                    <a:pt x="1314" y="11059"/>
                    <a:pt x="0" y="3067"/>
                  </a:cubicBezTo>
                  <a:lnTo>
                    <a:pt x="18812" y="0"/>
                  </a:lnTo>
                  <a:cubicBezTo>
                    <a:pt x="19993" y="7258"/>
                    <a:pt x="21612" y="14488"/>
                    <a:pt x="23622" y="21498"/>
                  </a:cubicBezTo>
                  <a:lnTo>
                    <a:pt x="5315" y="26746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6" name="Freeform: Shape 2445">
              <a:extLst>
                <a:ext uri="{FF2B5EF4-FFF2-40B4-BE49-F238E27FC236}">
                  <a16:creationId xmlns:a16="http://schemas.microsoft.com/office/drawing/2014/main" id="{D021E107-3BC6-4F33-93F9-F26918E20F18}"/>
                </a:ext>
              </a:extLst>
            </p:cNvPr>
            <p:cNvSpPr/>
            <p:nvPr/>
          </p:nvSpPr>
          <p:spPr>
            <a:xfrm>
              <a:off x="5006527" y="3023299"/>
              <a:ext cx="57150" cy="19050"/>
            </a:xfrm>
            <a:custGeom>
              <a:avLst/>
              <a:gdLst>
                <a:gd name="connsiteX0" fmla="*/ 42167 w 57150"/>
                <a:gd name="connsiteY0" fmla="*/ 21355 h 19050"/>
                <a:gd name="connsiteX1" fmla="*/ 41443 w 57150"/>
                <a:gd name="connsiteY1" fmla="*/ 2315 h 19050"/>
                <a:gd name="connsiteX2" fmla="*/ 60589 w 57150"/>
                <a:gd name="connsiteY2" fmla="*/ 600 h 19050"/>
                <a:gd name="connsiteX3" fmla="*/ 63246 w 57150"/>
                <a:gd name="connsiteY3" fmla="*/ 19460 h 19050"/>
                <a:gd name="connsiteX4" fmla="*/ 42167 w 57150"/>
                <a:gd name="connsiteY4" fmla="*/ 21355 h 19050"/>
                <a:gd name="connsiteX5" fmla="*/ 21022 w 57150"/>
                <a:gd name="connsiteY5" fmla="*/ 21145 h 19050"/>
                <a:gd name="connsiteX6" fmla="*/ 0 w 57150"/>
                <a:gd name="connsiteY6" fmla="*/ 18812 h 19050"/>
                <a:gd name="connsiteX7" fmla="*/ 3048 w 57150"/>
                <a:gd name="connsiteY7" fmla="*/ 0 h 19050"/>
                <a:gd name="connsiteX8" fmla="*/ 22174 w 57150"/>
                <a:gd name="connsiteY8" fmla="*/ 2124 h 19050"/>
                <a:gd name="connsiteX9" fmla="*/ 21022 w 57150"/>
                <a:gd name="connsiteY9" fmla="*/ 2114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19050">
                  <a:moveTo>
                    <a:pt x="42167" y="21355"/>
                  </a:moveTo>
                  <a:lnTo>
                    <a:pt x="41443" y="2315"/>
                  </a:lnTo>
                  <a:cubicBezTo>
                    <a:pt x="47806" y="2076"/>
                    <a:pt x="54245" y="1495"/>
                    <a:pt x="60589" y="600"/>
                  </a:cubicBezTo>
                  <a:lnTo>
                    <a:pt x="63246" y="19460"/>
                  </a:lnTo>
                  <a:cubicBezTo>
                    <a:pt x="56255" y="20450"/>
                    <a:pt x="49168" y="21088"/>
                    <a:pt x="42167" y="21355"/>
                  </a:cubicBezTo>
                  <a:close/>
                  <a:moveTo>
                    <a:pt x="21022" y="21145"/>
                  </a:moveTo>
                  <a:cubicBezTo>
                    <a:pt x="14002" y="20726"/>
                    <a:pt x="6925" y="19936"/>
                    <a:pt x="0" y="18812"/>
                  </a:cubicBezTo>
                  <a:lnTo>
                    <a:pt x="3048" y="0"/>
                  </a:lnTo>
                  <a:cubicBezTo>
                    <a:pt x="9344" y="1019"/>
                    <a:pt x="15783" y="1743"/>
                    <a:pt x="22174" y="2124"/>
                  </a:cubicBezTo>
                  <a:lnTo>
                    <a:pt x="21022" y="2114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7" name="Freeform: Shape 2446">
              <a:extLst>
                <a:ext uri="{FF2B5EF4-FFF2-40B4-BE49-F238E27FC236}">
                  <a16:creationId xmlns:a16="http://schemas.microsoft.com/office/drawing/2014/main" id="{1D767470-EEDA-4BDE-804F-C46C2768FD77}"/>
                </a:ext>
              </a:extLst>
            </p:cNvPr>
            <p:cNvSpPr/>
            <p:nvPr/>
          </p:nvSpPr>
          <p:spPr>
            <a:xfrm>
              <a:off x="4980419" y="2625726"/>
              <a:ext cx="104775" cy="19050"/>
            </a:xfrm>
            <a:custGeom>
              <a:avLst/>
              <a:gdLst>
                <a:gd name="connsiteX0" fmla="*/ 5429 w 104775"/>
                <a:gd name="connsiteY0" fmla="*/ 26945 h 19050"/>
                <a:gd name="connsiteX1" fmla="*/ 0 w 104775"/>
                <a:gd name="connsiteY1" fmla="*/ 8686 h 19050"/>
                <a:gd name="connsiteX2" fmla="*/ 21469 w 104775"/>
                <a:gd name="connsiteY2" fmla="*/ 3514 h 19050"/>
                <a:gd name="connsiteX3" fmla="*/ 24946 w 104775"/>
                <a:gd name="connsiteY3" fmla="*/ 22250 h 19050"/>
                <a:gd name="connsiteX4" fmla="*/ 5429 w 104775"/>
                <a:gd name="connsiteY4" fmla="*/ 26945 h 19050"/>
                <a:gd name="connsiteX5" fmla="*/ 104699 w 104775"/>
                <a:gd name="connsiteY5" fmla="*/ 24345 h 19050"/>
                <a:gd name="connsiteX6" fmla="*/ 84953 w 104775"/>
                <a:gd name="connsiteY6" fmla="*/ 20688 h 19050"/>
                <a:gd name="connsiteX7" fmla="*/ 87449 w 104775"/>
                <a:gd name="connsiteY7" fmla="*/ 1809 h 19050"/>
                <a:gd name="connsiteX8" fmla="*/ 109147 w 104775"/>
                <a:gd name="connsiteY8" fmla="*/ 5829 h 19050"/>
                <a:gd name="connsiteX9" fmla="*/ 104699 w 104775"/>
                <a:gd name="connsiteY9" fmla="*/ 24345 h 19050"/>
                <a:gd name="connsiteX10" fmla="*/ 44844 w 104775"/>
                <a:gd name="connsiteY10" fmla="*/ 19640 h 19050"/>
                <a:gd name="connsiteX11" fmla="*/ 43358 w 104775"/>
                <a:gd name="connsiteY11" fmla="*/ 647 h 19050"/>
                <a:gd name="connsiteX12" fmla="*/ 65427 w 104775"/>
                <a:gd name="connsiteY12" fmla="*/ 75 h 19050"/>
                <a:gd name="connsiteX13" fmla="*/ 64922 w 104775"/>
                <a:gd name="connsiteY13" fmla="*/ 19116 h 19050"/>
                <a:gd name="connsiteX14" fmla="*/ 44844 w 104775"/>
                <a:gd name="connsiteY14" fmla="*/ 1964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19050">
                  <a:moveTo>
                    <a:pt x="5429" y="26945"/>
                  </a:moveTo>
                  <a:lnTo>
                    <a:pt x="0" y="8686"/>
                  </a:lnTo>
                  <a:cubicBezTo>
                    <a:pt x="7020" y="6600"/>
                    <a:pt x="14240" y="4857"/>
                    <a:pt x="21469" y="3514"/>
                  </a:cubicBezTo>
                  <a:lnTo>
                    <a:pt x="24946" y="22250"/>
                  </a:lnTo>
                  <a:cubicBezTo>
                    <a:pt x="18383" y="23469"/>
                    <a:pt x="11811" y="25050"/>
                    <a:pt x="5429" y="26945"/>
                  </a:cubicBezTo>
                  <a:close/>
                  <a:moveTo>
                    <a:pt x="104699" y="24345"/>
                  </a:moveTo>
                  <a:cubicBezTo>
                    <a:pt x="98203" y="22783"/>
                    <a:pt x="91564" y="21554"/>
                    <a:pt x="84953" y="20688"/>
                  </a:cubicBezTo>
                  <a:lnTo>
                    <a:pt x="87449" y="1809"/>
                  </a:lnTo>
                  <a:cubicBezTo>
                    <a:pt x="94707" y="2762"/>
                    <a:pt x="102013" y="4114"/>
                    <a:pt x="109147" y="5829"/>
                  </a:cubicBezTo>
                  <a:lnTo>
                    <a:pt x="104699" y="24345"/>
                  </a:lnTo>
                  <a:close/>
                  <a:moveTo>
                    <a:pt x="44844" y="19640"/>
                  </a:moveTo>
                  <a:lnTo>
                    <a:pt x="43358" y="647"/>
                  </a:lnTo>
                  <a:cubicBezTo>
                    <a:pt x="50673" y="75"/>
                    <a:pt x="58112" y="-125"/>
                    <a:pt x="65427" y="75"/>
                  </a:cubicBezTo>
                  <a:lnTo>
                    <a:pt x="64922" y="19116"/>
                  </a:lnTo>
                  <a:cubicBezTo>
                    <a:pt x="58188" y="18944"/>
                    <a:pt x="51454" y="19116"/>
                    <a:pt x="44844" y="19640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8" name="Freeform: Shape 2447">
              <a:extLst>
                <a:ext uri="{FF2B5EF4-FFF2-40B4-BE49-F238E27FC236}">
                  <a16:creationId xmlns:a16="http://schemas.microsoft.com/office/drawing/2014/main" id="{B34CE4B8-0CB6-4032-B815-84381BD8773B}"/>
                </a:ext>
              </a:extLst>
            </p:cNvPr>
            <p:cNvSpPr/>
            <p:nvPr/>
          </p:nvSpPr>
          <p:spPr>
            <a:xfrm>
              <a:off x="4764087" y="2663825"/>
              <a:ext cx="171450" cy="28575"/>
            </a:xfrm>
            <a:custGeom>
              <a:avLst/>
              <a:gdLst>
                <a:gd name="connsiteX0" fmla="*/ 142875 w 171450"/>
                <a:gd name="connsiteY0" fmla="*/ 28575 h 28575"/>
                <a:gd name="connsiteX1" fmla="*/ 28575 w 171450"/>
                <a:gd name="connsiteY1" fmla="*/ 28575 h 28575"/>
                <a:gd name="connsiteX2" fmla="*/ 0 w 171450"/>
                <a:gd name="connsiteY2" fmla="*/ 0 h 28575"/>
                <a:gd name="connsiteX3" fmla="*/ 171450 w 171450"/>
                <a:gd name="connsiteY3" fmla="*/ 0 h 28575"/>
                <a:gd name="connsiteX4" fmla="*/ 142875 w 171450"/>
                <a:gd name="connsiteY4" fmla="*/ 28575 h 28575"/>
                <a:gd name="connsiteX5" fmla="*/ 142875 w 171450"/>
                <a:gd name="connsiteY5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28575">
                  <a:moveTo>
                    <a:pt x="142875" y="28575"/>
                  </a:moveTo>
                  <a:lnTo>
                    <a:pt x="28575" y="28575"/>
                  </a:lnTo>
                  <a:cubicBezTo>
                    <a:pt x="12792" y="28575"/>
                    <a:pt x="0" y="15783"/>
                    <a:pt x="0" y="0"/>
                  </a:cubicBezTo>
                  <a:lnTo>
                    <a:pt x="171450" y="0"/>
                  </a:lnTo>
                  <a:cubicBezTo>
                    <a:pt x="171450" y="15783"/>
                    <a:pt x="158658" y="28575"/>
                    <a:pt x="142875" y="28575"/>
                  </a:cubicBezTo>
                  <a:lnTo>
                    <a:pt x="142875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49" name="Freeform: Shape 2448">
              <a:extLst>
                <a:ext uri="{FF2B5EF4-FFF2-40B4-BE49-F238E27FC236}">
                  <a16:creationId xmlns:a16="http://schemas.microsoft.com/office/drawing/2014/main" id="{4F6D6324-6539-410C-895C-8A2A3EFC0BF5}"/>
                </a:ext>
              </a:extLst>
            </p:cNvPr>
            <p:cNvSpPr/>
            <p:nvPr/>
          </p:nvSpPr>
          <p:spPr>
            <a:xfrm>
              <a:off x="5087937" y="2759075"/>
              <a:ext cx="19050" cy="133350"/>
            </a:xfrm>
            <a:custGeom>
              <a:avLst/>
              <a:gdLst>
                <a:gd name="connsiteX0" fmla="*/ 0 w 19050"/>
                <a:gd name="connsiteY0" fmla="*/ 0 h 133350"/>
                <a:gd name="connsiteX1" fmla="*/ 19050 w 19050"/>
                <a:gd name="connsiteY1" fmla="*/ 0 h 133350"/>
                <a:gd name="connsiteX2" fmla="*/ 19050 w 19050"/>
                <a:gd name="connsiteY2" fmla="*/ 133350 h 133350"/>
                <a:gd name="connsiteX3" fmla="*/ 0 w 1905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33350">
                  <a:moveTo>
                    <a:pt x="0" y="0"/>
                  </a:moveTo>
                  <a:lnTo>
                    <a:pt x="19050" y="0"/>
                  </a:lnTo>
                  <a:lnTo>
                    <a:pt x="1905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B6D8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0" name="Freeform: Shape 2449">
              <a:extLst>
                <a:ext uri="{FF2B5EF4-FFF2-40B4-BE49-F238E27FC236}">
                  <a16:creationId xmlns:a16="http://schemas.microsoft.com/office/drawing/2014/main" id="{F3F6F7D0-8754-44A6-9CD4-1B207AB96DEE}"/>
                </a:ext>
              </a:extLst>
            </p:cNvPr>
            <p:cNvSpPr/>
            <p:nvPr/>
          </p:nvSpPr>
          <p:spPr>
            <a:xfrm>
              <a:off x="5259387" y="2759075"/>
              <a:ext cx="19050" cy="133350"/>
            </a:xfrm>
            <a:custGeom>
              <a:avLst/>
              <a:gdLst>
                <a:gd name="connsiteX0" fmla="*/ 0 w 19050"/>
                <a:gd name="connsiteY0" fmla="*/ 0 h 133350"/>
                <a:gd name="connsiteX1" fmla="*/ 19050 w 19050"/>
                <a:gd name="connsiteY1" fmla="*/ 0 h 133350"/>
                <a:gd name="connsiteX2" fmla="*/ 19050 w 19050"/>
                <a:gd name="connsiteY2" fmla="*/ 133350 h 133350"/>
                <a:gd name="connsiteX3" fmla="*/ 0 w 1905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33350">
                  <a:moveTo>
                    <a:pt x="0" y="0"/>
                  </a:moveTo>
                  <a:lnTo>
                    <a:pt x="19050" y="0"/>
                  </a:lnTo>
                  <a:lnTo>
                    <a:pt x="1905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B6D8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51" name="Graphic 1976">
            <a:extLst>
              <a:ext uri="{FF2B5EF4-FFF2-40B4-BE49-F238E27FC236}">
                <a16:creationId xmlns:a16="http://schemas.microsoft.com/office/drawing/2014/main" id="{4BA87230-7787-404D-8F9A-E620CA797221}"/>
              </a:ext>
            </a:extLst>
          </p:cNvPr>
          <p:cNvGrpSpPr/>
          <p:nvPr/>
        </p:nvGrpSpPr>
        <p:grpSpPr>
          <a:xfrm>
            <a:off x="5189175" y="349250"/>
            <a:ext cx="720000" cy="720000"/>
            <a:chOff x="4735512" y="2530475"/>
            <a:chExt cx="609600" cy="609600"/>
          </a:xfrm>
        </p:grpSpPr>
        <p:sp>
          <p:nvSpPr>
            <p:cNvPr id="2452" name="Freeform: Shape 2451">
              <a:extLst>
                <a:ext uri="{FF2B5EF4-FFF2-40B4-BE49-F238E27FC236}">
                  <a16:creationId xmlns:a16="http://schemas.microsoft.com/office/drawing/2014/main" id="{F0E38F8E-09D9-49DF-A81D-FEB00FE4AD2D}"/>
                </a:ext>
              </a:extLst>
            </p:cNvPr>
            <p:cNvSpPr/>
            <p:nvPr/>
          </p:nvSpPr>
          <p:spPr>
            <a:xfrm>
              <a:off x="4859337" y="2639793"/>
              <a:ext cx="57150" cy="85725"/>
            </a:xfrm>
            <a:custGeom>
              <a:avLst/>
              <a:gdLst>
                <a:gd name="connsiteX0" fmla="*/ 19050 w 57150"/>
                <a:gd name="connsiteY0" fmla="*/ 90707 h 85725"/>
                <a:gd name="connsiteX1" fmla="*/ 0 w 57150"/>
                <a:gd name="connsiteY1" fmla="*/ 90707 h 85725"/>
                <a:gd name="connsiteX2" fmla="*/ 52368 w 57150"/>
                <a:gd name="connsiteY2" fmla="*/ 0 h 85725"/>
                <a:gd name="connsiteX3" fmla="*/ 61932 w 57150"/>
                <a:gd name="connsiteY3" fmla="*/ 16478 h 85725"/>
                <a:gd name="connsiteX4" fmla="*/ 19050 w 57150"/>
                <a:gd name="connsiteY4" fmla="*/ 9070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85725">
                  <a:moveTo>
                    <a:pt x="19050" y="90707"/>
                  </a:moveTo>
                  <a:lnTo>
                    <a:pt x="0" y="90707"/>
                  </a:lnTo>
                  <a:cubicBezTo>
                    <a:pt x="0" y="53492"/>
                    <a:pt x="20060" y="18736"/>
                    <a:pt x="52368" y="0"/>
                  </a:cubicBezTo>
                  <a:lnTo>
                    <a:pt x="61932" y="16478"/>
                  </a:lnTo>
                  <a:cubicBezTo>
                    <a:pt x="35481" y="31823"/>
                    <a:pt x="19050" y="60265"/>
                    <a:pt x="19050" y="90707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3" name="Freeform: Shape 2452">
              <a:extLst>
                <a:ext uri="{FF2B5EF4-FFF2-40B4-BE49-F238E27FC236}">
                  <a16:creationId xmlns:a16="http://schemas.microsoft.com/office/drawing/2014/main" id="{0384E0C9-BFBE-4B23-9289-150DF4FD0AF8}"/>
                </a:ext>
              </a:extLst>
            </p:cNvPr>
            <p:cNvSpPr/>
            <p:nvPr/>
          </p:nvSpPr>
          <p:spPr>
            <a:xfrm>
              <a:off x="5160346" y="2790822"/>
              <a:ext cx="47625" cy="66675"/>
            </a:xfrm>
            <a:custGeom>
              <a:avLst/>
              <a:gdLst>
                <a:gd name="connsiteX0" fmla="*/ 9801 w 47625"/>
                <a:gd name="connsiteY0" fmla="*/ 73504 h 66675"/>
                <a:gd name="connsiteX1" fmla="*/ 0 w 47625"/>
                <a:gd name="connsiteY1" fmla="*/ 57169 h 66675"/>
                <a:gd name="connsiteX2" fmla="*/ 32366 w 47625"/>
                <a:gd name="connsiteY2" fmla="*/ 0 h 66675"/>
                <a:gd name="connsiteX3" fmla="*/ 51416 w 47625"/>
                <a:gd name="connsiteY3" fmla="*/ 0 h 66675"/>
                <a:gd name="connsiteX4" fmla="*/ 9801 w 47625"/>
                <a:gd name="connsiteY4" fmla="*/ 735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66675">
                  <a:moveTo>
                    <a:pt x="9801" y="73504"/>
                  </a:moveTo>
                  <a:lnTo>
                    <a:pt x="0" y="57169"/>
                  </a:lnTo>
                  <a:cubicBezTo>
                    <a:pt x="20260" y="45006"/>
                    <a:pt x="32366" y="23632"/>
                    <a:pt x="32366" y="0"/>
                  </a:cubicBezTo>
                  <a:lnTo>
                    <a:pt x="51416" y="0"/>
                  </a:lnTo>
                  <a:cubicBezTo>
                    <a:pt x="51416" y="30394"/>
                    <a:pt x="35852" y="57864"/>
                    <a:pt x="9801" y="73504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4" name="Freeform: Shape 2453">
              <a:extLst>
                <a:ext uri="{FF2B5EF4-FFF2-40B4-BE49-F238E27FC236}">
                  <a16:creationId xmlns:a16="http://schemas.microsoft.com/office/drawing/2014/main" id="{A6E6CC4A-26AA-455E-ACAF-E9D3ABA5ABCC}"/>
                </a:ext>
              </a:extLst>
            </p:cNvPr>
            <p:cNvSpPr/>
            <p:nvPr/>
          </p:nvSpPr>
          <p:spPr>
            <a:xfrm>
              <a:off x="4964112" y="2720975"/>
              <a:ext cx="161925" cy="238125"/>
            </a:xfrm>
            <a:custGeom>
              <a:avLst/>
              <a:gdLst>
                <a:gd name="connsiteX0" fmla="*/ 0 w 161925"/>
                <a:gd name="connsiteY0" fmla="*/ 142875 h 238125"/>
                <a:gd name="connsiteX1" fmla="*/ 0 w 161925"/>
                <a:gd name="connsiteY1" fmla="*/ 0 h 238125"/>
                <a:gd name="connsiteX2" fmla="*/ 142875 w 161925"/>
                <a:gd name="connsiteY2" fmla="*/ 0 h 238125"/>
                <a:gd name="connsiteX3" fmla="*/ 161925 w 161925"/>
                <a:gd name="connsiteY3" fmla="*/ 238125 h 238125"/>
                <a:gd name="connsiteX4" fmla="*/ 95250 w 161925"/>
                <a:gd name="connsiteY4" fmla="*/ 14287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238125">
                  <a:moveTo>
                    <a:pt x="0" y="142875"/>
                  </a:moveTo>
                  <a:lnTo>
                    <a:pt x="0" y="0"/>
                  </a:lnTo>
                  <a:lnTo>
                    <a:pt x="142875" y="0"/>
                  </a:lnTo>
                  <a:lnTo>
                    <a:pt x="161925" y="238125"/>
                  </a:lnTo>
                  <a:lnTo>
                    <a:pt x="95250" y="14287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5" name="Freeform: Shape 2454">
              <a:extLst>
                <a:ext uri="{FF2B5EF4-FFF2-40B4-BE49-F238E27FC236}">
                  <a16:creationId xmlns:a16="http://schemas.microsoft.com/office/drawing/2014/main" id="{1AFBE883-C947-4687-9A8D-BDAC3D2777E9}"/>
                </a:ext>
              </a:extLst>
            </p:cNvPr>
            <p:cNvSpPr/>
            <p:nvPr/>
          </p:nvSpPr>
          <p:spPr>
            <a:xfrm>
              <a:off x="5087937" y="27305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6" name="Freeform: Shape 2455">
              <a:extLst>
                <a:ext uri="{FF2B5EF4-FFF2-40B4-BE49-F238E27FC236}">
                  <a16:creationId xmlns:a16="http://schemas.microsoft.com/office/drawing/2014/main" id="{A1DA2F88-7C10-4E6D-84FE-888F61057A86}"/>
                </a:ext>
              </a:extLst>
            </p:cNvPr>
            <p:cNvSpPr/>
            <p:nvPr/>
          </p:nvSpPr>
          <p:spPr>
            <a:xfrm>
              <a:off x="5011737" y="2768600"/>
              <a:ext cx="104775" cy="85725"/>
            </a:xfrm>
            <a:custGeom>
              <a:avLst/>
              <a:gdLst>
                <a:gd name="connsiteX0" fmla="*/ 100736 w 104775"/>
                <a:gd name="connsiteY0" fmla="*/ 27756 h 85725"/>
                <a:gd name="connsiteX1" fmla="*/ 28575 w 104775"/>
                <a:gd name="connsiteY1" fmla="*/ 0 h 85725"/>
                <a:gd name="connsiteX2" fmla="*/ 9525 w 104775"/>
                <a:gd name="connsiteY2" fmla="*/ 9525 h 85725"/>
                <a:gd name="connsiteX3" fmla="*/ 0 w 104775"/>
                <a:gd name="connsiteY3" fmla="*/ 28575 h 85725"/>
                <a:gd name="connsiteX4" fmla="*/ 106871 w 104775"/>
                <a:gd name="connsiteY4" fmla="*/ 8610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85725">
                  <a:moveTo>
                    <a:pt x="100736" y="27756"/>
                  </a:moveTo>
                  <a:lnTo>
                    <a:pt x="28575" y="0"/>
                  </a:lnTo>
                  <a:lnTo>
                    <a:pt x="9525" y="9525"/>
                  </a:lnTo>
                  <a:lnTo>
                    <a:pt x="0" y="28575"/>
                  </a:lnTo>
                  <a:lnTo>
                    <a:pt x="106871" y="86106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7" name="Freeform: Shape 2456">
              <a:extLst>
                <a:ext uri="{FF2B5EF4-FFF2-40B4-BE49-F238E27FC236}">
                  <a16:creationId xmlns:a16="http://schemas.microsoft.com/office/drawing/2014/main" id="{C47CD32A-C034-49CB-BC36-B8C2F64FEC16}"/>
                </a:ext>
              </a:extLst>
            </p:cNvPr>
            <p:cNvSpPr/>
            <p:nvPr/>
          </p:nvSpPr>
          <p:spPr>
            <a:xfrm>
              <a:off x="4906962" y="2673350"/>
              <a:ext cx="257175" cy="190500"/>
            </a:xfrm>
            <a:custGeom>
              <a:avLst/>
              <a:gdLst>
                <a:gd name="connsiteX0" fmla="*/ 200025 w 257175"/>
                <a:gd name="connsiteY0" fmla="*/ 57150 h 190500"/>
                <a:gd name="connsiteX1" fmla="*/ 200025 w 257175"/>
                <a:gd name="connsiteY1" fmla="*/ 85725 h 190500"/>
                <a:gd name="connsiteX2" fmla="*/ 142875 w 257175"/>
                <a:gd name="connsiteY2" fmla="*/ 57150 h 190500"/>
                <a:gd name="connsiteX3" fmla="*/ 114300 w 257175"/>
                <a:gd name="connsiteY3" fmla="*/ 104775 h 190500"/>
                <a:gd name="connsiteX4" fmla="*/ 201139 w 257175"/>
                <a:gd name="connsiteY4" fmla="*/ 151095 h 190500"/>
                <a:gd name="connsiteX5" fmla="*/ 257175 w 257175"/>
                <a:gd name="connsiteY5" fmla="*/ 117472 h 190500"/>
                <a:gd name="connsiteX6" fmla="*/ 257175 w 257175"/>
                <a:gd name="connsiteY6" fmla="*/ 57150 h 190500"/>
                <a:gd name="connsiteX7" fmla="*/ 200025 w 257175"/>
                <a:gd name="connsiteY7" fmla="*/ 0 h 190500"/>
                <a:gd name="connsiteX8" fmla="*/ 57150 w 257175"/>
                <a:gd name="connsiteY8" fmla="*/ 0 h 190500"/>
                <a:gd name="connsiteX9" fmla="*/ 0 w 257175"/>
                <a:gd name="connsiteY9" fmla="*/ 57150 h 190500"/>
                <a:gd name="connsiteX10" fmla="*/ 0 w 257175"/>
                <a:gd name="connsiteY10" fmla="*/ 152400 h 190500"/>
                <a:gd name="connsiteX11" fmla="*/ 38100 w 257175"/>
                <a:gd name="connsiteY11" fmla="*/ 190500 h 190500"/>
                <a:gd name="connsiteX12" fmla="*/ 114300 w 257175"/>
                <a:gd name="connsiteY12" fmla="*/ 190500 h 190500"/>
                <a:gd name="connsiteX13" fmla="*/ 114300 w 257175"/>
                <a:gd name="connsiteY13" fmla="*/ 133350 h 190500"/>
                <a:gd name="connsiteX14" fmla="*/ 57150 w 257175"/>
                <a:gd name="connsiteY14" fmla="*/ 133350 h 190500"/>
                <a:gd name="connsiteX15" fmla="*/ 57150 w 257175"/>
                <a:gd name="connsiteY15" fmla="*/ 57150 h 190500"/>
                <a:gd name="connsiteX16" fmla="*/ 200025 w 257175"/>
                <a:gd name="connsiteY16" fmla="*/ 571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175" h="190500">
                  <a:moveTo>
                    <a:pt x="200025" y="57150"/>
                  </a:moveTo>
                  <a:lnTo>
                    <a:pt x="200025" y="85725"/>
                  </a:lnTo>
                  <a:lnTo>
                    <a:pt x="142875" y="57150"/>
                  </a:lnTo>
                  <a:lnTo>
                    <a:pt x="114300" y="104775"/>
                  </a:lnTo>
                  <a:lnTo>
                    <a:pt x="201139" y="151095"/>
                  </a:lnTo>
                  <a:cubicBezTo>
                    <a:pt x="226524" y="164630"/>
                    <a:pt x="257175" y="146237"/>
                    <a:pt x="257175" y="117472"/>
                  </a:cubicBezTo>
                  <a:lnTo>
                    <a:pt x="257175" y="57150"/>
                  </a:lnTo>
                  <a:cubicBezTo>
                    <a:pt x="257175" y="25594"/>
                    <a:pt x="231581" y="0"/>
                    <a:pt x="200025" y="0"/>
                  </a:cubicBezTo>
                  <a:lnTo>
                    <a:pt x="57150" y="0"/>
                  </a:lnTo>
                  <a:cubicBezTo>
                    <a:pt x="25594" y="0"/>
                    <a:pt x="0" y="25594"/>
                    <a:pt x="0" y="57150"/>
                  </a:cubicBezTo>
                  <a:lnTo>
                    <a:pt x="0" y="152400"/>
                  </a:lnTo>
                  <a:cubicBezTo>
                    <a:pt x="0" y="173441"/>
                    <a:pt x="17059" y="190500"/>
                    <a:pt x="38100" y="190500"/>
                  </a:cubicBezTo>
                  <a:lnTo>
                    <a:pt x="114300" y="190500"/>
                  </a:lnTo>
                  <a:lnTo>
                    <a:pt x="114300" y="133350"/>
                  </a:lnTo>
                  <a:lnTo>
                    <a:pt x="57150" y="133350"/>
                  </a:lnTo>
                  <a:lnTo>
                    <a:pt x="57150" y="57150"/>
                  </a:lnTo>
                  <a:lnTo>
                    <a:pt x="200025" y="571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8" name="Freeform: Shape 2457">
              <a:extLst>
                <a:ext uri="{FF2B5EF4-FFF2-40B4-BE49-F238E27FC236}">
                  <a16:creationId xmlns:a16="http://schemas.microsoft.com/office/drawing/2014/main" id="{A85B55E8-D4A2-46E2-B0E3-1363DC0F149C}"/>
                </a:ext>
              </a:extLst>
            </p:cNvPr>
            <p:cNvSpPr/>
            <p:nvPr/>
          </p:nvSpPr>
          <p:spPr>
            <a:xfrm>
              <a:off x="4959654" y="2673350"/>
              <a:ext cx="133350" cy="38100"/>
            </a:xfrm>
            <a:custGeom>
              <a:avLst/>
              <a:gdLst>
                <a:gd name="connsiteX0" fmla="*/ 4458 w 133350"/>
                <a:gd name="connsiteY0" fmla="*/ 0 h 38100"/>
                <a:gd name="connsiteX1" fmla="*/ 0 w 133350"/>
                <a:gd name="connsiteY1" fmla="*/ 219 h 38100"/>
                <a:gd name="connsiteX2" fmla="*/ 71133 w 133350"/>
                <a:gd name="connsiteY2" fmla="*/ 38100 h 38100"/>
                <a:gd name="connsiteX3" fmla="*/ 142399 w 133350"/>
                <a:gd name="connsiteY3" fmla="*/ 0 h 38100"/>
                <a:gd name="connsiteX4" fmla="*/ 4458 w 133350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38100">
                  <a:moveTo>
                    <a:pt x="4458" y="0"/>
                  </a:moveTo>
                  <a:cubicBezTo>
                    <a:pt x="2953" y="0"/>
                    <a:pt x="1467" y="105"/>
                    <a:pt x="0" y="219"/>
                  </a:cubicBezTo>
                  <a:cubicBezTo>
                    <a:pt x="15392" y="23070"/>
                    <a:pt x="41500" y="38100"/>
                    <a:pt x="71133" y="38100"/>
                  </a:cubicBezTo>
                  <a:cubicBezTo>
                    <a:pt x="100851" y="38100"/>
                    <a:pt x="127025" y="22965"/>
                    <a:pt x="142399" y="0"/>
                  </a:cubicBezTo>
                  <a:lnTo>
                    <a:pt x="4458" y="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59" name="Freeform: Shape 2458">
              <a:extLst>
                <a:ext uri="{FF2B5EF4-FFF2-40B4-BE49-F238E27FC236}">
                  <a16:creationId xmlns:a16="http://schemas.microsoft.com/office/drawing/2014/main" id="{05D1B98E-1654-43F5-9757-778DFCB3B1B9}"/>
                </a:ext>
              </a:extLst>
            </p:cNvPr>
            <p:cNvSpPr/>
            <p:nvPr/>
          </p:nvSpPr>
          <p:spPr>
            <a:xfrm>
              <a:off x="4964112" y="2559050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0" name="Freeform: Shape 2459">
              <a:extLst>
                <a:ext uri="{FF2B5EF4-FFF2-40B4-BE49-F238E27FC236}">
                  <a16:creationId xmlns:a16="http://schemas.microsoft.com/office/drawing/2014/main" id="{52D43B0C-09C5-435F-9200-7DB897E49158}"/>
                </a:ext>
              </a:extLst>
            </p:cNvPr>
            <p:cNvSpPr/>
            <p:nvPr/>
          </p:nvSpPr>
          <p:spPr>
            <a:xfrm>
              <a:off x="4945062" y="2834608"/>
              <a:ext cx="219075" cy="276225"/>
            </a:xfrm>
            <a:custGeom>
              <a:avLst/>
              <a:gdLst>
                <a:gd name="connsiteX0" fmla="*/ 219075 w 219075"/>
                <a:gd name="connsiteY0" fmla="*/ 276892 h 276225"/>
                <a:gd name="connsiteX1" fmla="*/ 152400 w 219075"/>
                <a:gd name="connsiteY1" fmla="*/ 276892 h 276225"/>
                <a:gd name="connsiteX2" fmla="*/ 114300 w 219075"/>
                <a:gd name="connsiteY2" fmla="*/ 143542 h 276225"/>
                <a:gd name="connsiteX3" fmla="*/ 104775 w 219075"/>
                <a:gd name="connsiteY3" fmla="*/ 57817 h 276225"/>
                <a:gd name="connsiteX4" fmla="*/ 104775 w 219075"/>
                <a:gd name="connsiteY4" fmla="*/ 153067 h 276225"/>
                <a:gd name="connsiteX5" fmla="*/ 76200 w 219075"/>
                <a:gd name="connsiteY5" fmla="*/ 276892 h 276225"/>
                <a:gd name="connsiteX6" fmla="*/ 0 w 219075"/>
                <a:gd name="connsiteY6" fmla="*/ 276892 h 276225"/>
                <a:gd name="connsiteX7" fmla="*/ 28575 w 219075"/>
                <a:gd name="connsiteY7" fmla="*/ 134017 h 276225"/>
                <a:gd name="connsiteX8" fmla="*/ 19050 w 219075"/>
                <a:gd name="connsiteY8" fmla="*/ 29242 h 276225"/>
                <a:gd name="connsiteX9" fmla="*/ 136112 w 219075"/>
                <a:gd name="connsiteY9" fmla="*/ 0 h 276225"/>
                <a:gd name="connsiteX10" fmla="*/ 173546 w 219075"/>
                <a:gd name="connsiteY10" fmla="*/ 20098 h 276225"/>
                <a:gd name="connsiteX11" fmla="*/ 180975 w 219075"/>
                <a:gd name="connsiteY11" fmla="*/ 124492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075" h="276225">
                  <a:moveTo>
                    <a:pt x="219075" y="276892"/>
                  </a:moveTo>
                  <a:lnTo>
                    <a:pt x="152400" y="276892"/>
                  </a:lnTo>
                  <a:lnTo>
                    <a:pt x="114300" y="143542"/>
                  </a:lnTo>
                  <a:lnTo>
                    <a:pt x="104775" y="57817"/>
                  </a:lnTo>
                  <a:lnTo>
                    <a:pt x="104775" y="153067"/>
                  </a:lnTo>
                  <a:lnTo>
                    <a:pt x="76200" y="276892"/>
                  </a:lnTo>
                  <a:lnTo>
                    <a:pt x="0" y="276892"/>
                  </a:lnTo>
                  <a:lnTo>
                    <a:pt x="28575" y="134017"/>
                  </a:lnTo>
                  <a:lnTo>
                    <a:pt x="19050" y="29242"/>
                  </a:lnTo>
                  <a:lnTo>
                    <a:pt x="136112" y="0"/>
                  </a:lnTo>
                  <a:lnTo>
                    <a:pt x="173546" y="20098"/>
                  </a:lnTo>
                  <a:lnTo>
                    <a:pt x="180975" y="12449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1" name="Freeform: Shape 2460">
              <a:extLst>
                <a:ext uri="{FF2B5EF4-FFF2-40B4-BE49-F238E27FC236}">
                  <a16:creationId xmlns:a16="http://schemas.microsoft.com/office/drawing/2014/main" id="{10A0528E-3847-487D-BFEE-53589A264802}"/>
                </a:ext>
              </a:extLst>
            </p:cNvPr>
            <p:cNvSpPr/>
            <p:nvPr/>
          </p:nvSpPr>
          <p:spPr>
            <a:xfrm>
              <a:off x="5155612" y="2541000"/>
              <a:ext cx="161925" cy="161925"/>
            </a:xfrm>
            <a:custGeom>
              <a:avLst/>
              <a:gdLst>
                <a:gd name="connsiteX0" fmla="*/ 145513 w 161925"/>
                <a:gd name="connsiteY0" fmla="*/ 94250 h 161925"/>
                <a:gd name="connsiteX1" fmla="*/ 152400 w 161925"/>
                <a:gd name="connsiteY1" fmla="*/ 108033 h 161925"/>
                <a:gd name="connsiteX2" fmla="*/ 169450 w 161925"/>
                <a:gd name="connsiteY2" fmla="*/ 99517 h 161925"/>
                <a:gd name="connsiteX3" fmla="*/ 162049 w 161925"/>
                <a:gd name="connsiteY3" fmla="*/ 84725 h 161925"/>
                <a:gd name="connsiteX4" fmla="*/ 169450 w 161925"/>
                <a:gd name="connsiteY4" fmla="*/ 69933 h 161925"/>
                <a:gd name="connsiteX5" fmla="*/ 152400 w 161925"/>
                <a:gd name="connsiteY5" fmla="*/ 61417 h 161925"/>
                <a:gd name="connsiteX6" fmla="*/ 145513 w 161925"/>
                <a:gd name="connsiteY6" fmla="*/ 75200 h 161925"/>
                <a:gd name="connsiteX7" fmla="*/ 107718 w 161925"/>
                <a:gd name="connsiteY7" fmla="*/ 75200 h 161925"/>
                <a:gd name="connsiteX8" fmla="*/ 134445 w 161925"/>
                <a:gd name="connsiteY8" fmla="*/ 48482 h 161925"/>
                <a:gd name="connsiteX9" fmla="*/ 149066 w 161925"/>
                <a:gd name="connsiteY9" fmla="*/ 53359 h 161925"/>
                <a:gd name="connsiteX10" fmla="*/ 155096 w 161925"/>
                <a:gd name="connsiteY10" fmla="*/ 35281 h 161925"/>
                <a:gd name="connsiteX11" fmla="*/ 139398 w 161925"/>
                <a:gd name="connsiteY11" fmla="*/ 30051 h 161925"/>
                <a:gd name="connsiteX12" fmla="*/ 134160 w 161925"/>
                <a:gd name="connsiteY12" fmla="*/ 14354 h 161925"/>
                <a:gd name="connsiteX13" fmla="*/ 116100 w 161925"/>
                <a:gd name="connsiteY13" fmla="*/ 20383 h 161925"/>
                <a:gd name="connsiteX14" fmla="*/ 120977 w 161925"/>
                <a:gd name="connsiteY14" fmla="*/ 35004 h 161925"/>
                <a:gd name="connsiteX15" fmla="*/ 94250 w 161925"/>
                <a:gd name="connsiteY15" fmla="*/ 61732 h 161925"/>
                <a:gd name="connsiteX16" fmla="*/ 94250 w 161925"/>
                <a:gd name="connsiteY16" fmla="*/ 23936 h 161925"/>
                <a:gd name="connsiteX17" fmla="*/ 108033 w 161925"/>
                <a:gd name="connsiteY17" fmla="*/ 17050 h 161925"/>
                <a:gd name="connsiteX18" fmla="*/ 99517 w 161925"/>
                <a:gd name="connsiteY18" fmla="*/ 0 h 161925"/>
                <a:gd name="connsiteX19" fmla="*/ 84725 w 161925"/>
                <a:gd name="connsiteY19" fmla="*/ 7401 h 161925"/>
                <a:gd name="connsiteX20" fmla="*/ 69933 w 161925"/>
                <a:gd name="connsiteY20" fmla="*/ 0 h 161925"/>
                <a:gd name="connsiteX21" fmla="*/ 61417 w 161925"/>
                <a:gd name="connsiteY21" fmla="*/ 17050 h 161925"/>
                <a:gd name="connsiteX22" fmla="*/ 75200 w 161925"/>
                <a:gd name="connsiteY22" fmla="*/ 23936 h 161925"/>
                <a:gd name="connsiteX23" fmla="*/ 75200 w 161925"/>
                <a:gd name="connsiteY23" fmla="*/ 61732 h 161925"/>
                <a:gd name="connsiteX24" fmla="*/ 48473 w 161925"/>
                <a:gd name="connsiteY24" fmla="*/ 35014 h 161925"/>
                <a:gd name="connsiteX25" fmla="*/ 53350 w 161925"/>
                <a:gd name="connsiteY25" fmla="*/ 20383 h 161925"/>
                <a:gd name="connsiteX26" fmla="*/ 35290 w 161925"/>
                <a:gd name="connsiteY26" fmla="*/ 14354 h 161925"/>
                <a:gd name="connsiteX27" fmla="*/ 30051 w 161925"/>
                <a:gd name="connsiteY27" fmla="*/ 30051 h 161925"/>
                <a:gd name="connsiteX28" fmla="*/ 14354 w 161925"/>
                <a:gd name="connsiteY28" fmla="*/ 35281 h 161925"/>
                <a:gd name="connsiteX29" fmla="*/ 20383 w 161925"/>
                <a:gd name="connsiteY29" fmla="*/ 53359 h 161925"/>
                <a:gd name="connsiteX30" fmla="*/ 35004 w 161925"/>
                <a:gd name="connsiteY30" fmla="*/ 48482 h 161925"/>
                <a:gd name="connsiteX31" fmla="*/ 61722 w 161925"/>
                <a:gd name="connsiteY31" fmla="*/ 75200 h 161925"/>
                <a:gd name="connsiteX32" fmla="*/ 23936 w 161925"/>
                <a:gd name="connsiteY32" fmla="*/ 75200 h 161925"/>
                <a:gd name="connsiteX33" fmla="*/ 17050 w 161925"/>
                <a:gd name="connsiteY33" fmla="*/ 61417 h 161925"/>
                <a:gd name="connsiteX34" fmla="*/ 0 w 161925"/>
                <a:gd name="connsiteY34" fmla="*/ 69933 h 161925"/>
                <a:gd name="connsiteX35" fmla="*/ 7401 w 161925"/>
                <a:gd name="connsiteY35" fmla="*/ 84725 h 161925"/>
                <a:gd name="connsiteX36" fmla="*/ 0 w 161925"/>
                <a:gd name="connsiteY36" fmla="*/ 99517 h 161925"/>
                <a:gd name="connsiteX37" fmla="*/ 17050 w 161925"/>
                <a:gd name="connsiteY37" fmla="*/ 108033 h 161925"/>
                <a:gd name="connsiteX38" fmla="*/ 23936 w 161925"/>
                <a:gd name="connsiteY38" fmla="*/ 94250 h 161925"/>
                <a:gd name="connsiteX39" fmla="*/ 61722 w 161925"/>
                <a:gd name="connsiteY39" fmla="*/ 94250 h 161925"/>
                <a:gd name="connsiteX40" fmla="*/ 34995 w 161925"/>
                <a:gd name="connsiteY40" fmla="*/ 120977 h 161925"/>
                <a:gd name="connsiteX41" fmla="*/ 20383 w 161925"/>
                <a:gd name="connsiteY41" fmla="*/ 116100 h 161925"/>
                <a:gd name="connsiteX42" fmla="*/ 14354 w 161925"/>
                <a:gd name="connsiteY42" fmla="*/ 134169 h 161925"/>
                <a:gd name="connsiteX43" fmla="*/ 30051 w 161925"/>
                <a:gd name="connsiteY43" fmla="*/ 139398 h 161925"/>
                <a:gd name="connsiteX44" fmla="*/ 35290 w 161925"/>
                <a:gd name="connsiteY44" fmla="*/ 155096 h 161925"/>
                <a:gd name="connsiteX45" fmla="*/ 53350 w 161925"/>
                <a:gd name="connsiteY45" fmla="*/ 149066 h 161925"/>
                <a:gd name="connsiteX46" fmla="*/ 48473 w 161925"/>
                <a:gd name="connsiteY46" fmla="*/ 134445 h 161925"/>
                <a:gd name="connsiteX47" fmla="*/ 75200 w 161925"/>
                <a:gd name="connsiteY47" fmla="*/ 107718 h 161925"/>
                <a:gd name="connsiteX48" fmla="*/ 75200 w 161925"/>
                <a:gd name="connsiteY48" fmla="*/ 145513 h 161925"/>
                <a:gd name="connsiteX49" fmla="*/ 61417 w 161925"/>
                <a:gd name="connsiteY49" fmla="*/ 152400 h 161925"/>
                <a:gd name="connsiteX50" fmla="*/ 69933 w 161925"/>
                <a:gd name="connsiteY50" fmla="*/ 169450 h 161925"/>
                <a:gd name="connsiteX51" fmla="*/ 84725 w 161925"/>
                <a:gd name="connsiteY51" fmla="*/ 162049 h 161925"/>
                <a:gd name="connsiteX52" fmla="*/ 99517 w 161925"/>
                <a:gd name="connsiteY52" fmla="*/ 169450 h 161925"/>
                <a:gd name="connsiteX53" fmla="*/ 108033 w 161925"/>
                <a:gd name="connsiteY53" fmla="*/ 152400 h 161925"/>
                <a:gd name="connsiteX54" fmla="*/ 94250 w 161925"/>
                <a:gd name="connsiteY54" fmla="*/ 145513 h 161925"/>
                <a:gd name="connsiteX55" fmla="*/ 94250 w 161925"/>
                <a:gd name="connsiteY55" fmla="*/ 107718 h 161925"/>
                <a:gd name="connsiteX56" fmla="*/ 120977 w 161925"/>
                <a:gd name="connsiteY56" fmla="*/ 134445 h 161925"/>
                <a:gd name="connsiteX57" fmla="*/ 116100 w 161925"/>
                <a:gd name="connsiteY57" fmla="*/ 149066 h 161925"/>
                <a:gd name="connsiteX58" fmla="*/ 134160 w 161925"/>
                <a:gd name="connsiteY58" fmla="*/ 155096 h 161925"/>
                <a:gd name="connsiteX59" fmla="*/ 139398 w 161925"/>
                <a:gd name="connsiteY59" fmla="*/ 139398 h 161925"/>
                <a:gd name="connsiteX60" fmla="*/ 155096 w 161925"/>
                <a:gd name="connsiteY60" fmla="*/ 134169 h 161925"/>
                <a:gd name="connsiteX61" fmla="*/ 149066 w 161925"/>
                <a:gd name="connsiteY61" fmla="*/ 116100 h 161925"/>
                <a:gd name="connsiteX62" fmla="*/ 134445 w 161925"/>
                <a:gd name="connsiteY62" fmla="*/ 120977 h 161925"/>
                <a:gd name="connsiteX63" fmla="*/ 107718 w 161925"/>
                <a:gd name="connsiteY63" fmla="*/ 942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61925" h="161925">
                  <a:moveTo>
                    <a:pt x="145513" y="94250"/>
                  </a:moveTo>
                  <a:lnTo>
                    <a:pt x="152400" y="108033"/>
                  </a:lnTo>
                  <a:lnTo>
                    <a:pt x="169450" y="99517"/>
                  </a:lnTo>
                  <a:lnTo>
                    <a:pt x="162049" y="84725"/>
                  </a:lnTo>
                  <a:lnTo>
                    <a:pt x="169450" y="69933"/>
                  </a:lnTo>
                  <a:lnTo>
                    <a:pt x="152400" y="61417"/>
                  </a:lnTo>
                  <a:lnTo>
                    <a:pt x="145513" y="75200"/>
                  </a:lnTo>
                  <a:lnTo>
                    <a:pt x="107718" y="75200"/>
                  </a:lnTo>
                  <a:lnTo>
                    <a:pt x="134445" y="48482"/>
                  </a:lnTo>
                  <a:lnTo>
                    <a:pt x="149066" y="53359"/>
                  </a:lnTo>
                  <a:lnTo>
                    <a:pt x="155096" y="35281"/>
                  </a:lnTo>
                  <a:lnTo>
                    <a:pt x="139398" y="30051"/>
                  </a:lnTo>
                  <a:lnTo>
                    <a:pt x="134160" y="14354"/>
                  </a:lnTo>
                  <a:lnTo>
                    <a:pt x="116100" y="20383"/>
                  </a:lnTo>
                  <a:lnTo>
                    <a:pt x="120977" y="35004"/>
                  </a:lnTo>
                  <a:lnTo>
                    <a:pt x="94250" y="61732"/>
                  </a:lnTo>
                  <a:lnTo>
                    <a:pt x="94250" y="23936"/>
                  </a:lnTo>
                  <a:lnTo>
                    <a:pt x="108033" y="17050"/>
                  </a:lnTo>
                  <a:lnTo>
                    <a:pt x="99517" y="0"/>
                  </a:lnTo>
                  <a:lnTo>
                    <a:pt x="84725" y="7401"/>
                  </a:lnTo>
                  <a:lnTo>
                    <a:pt x="69933" y="0"/>
                  </a:lnTo>
                  <a:lnTo>
                    <a:pt x="61417" y="17050"/>
                  </a:lnTo>
                  <a:lnTo>
                    <a:pt x="75200" y="23936"/>
                  </a:lnTo>
                  <a:lnTo>
                    <a:pt x="75200" y="61732"/>
                  </a:lnTo>
                  <a:lnTo>
                    <a:pt x="48473" y="35014"/>
                  </a:lnTo>
                  <a:lnTo>
                    <a:pt x="53350" y="20383"/>
                  </a:lnTo>
                  <a:lnTo>
                    <a:pt x="35290" y="14354"/>
                  </a:lnTo>
                  <a:lnTo>
                    <a:pt x="30051" y="30051"/>
                  </a:lnTo>
                  <a:lnTo>
                    <a:pt x="14354" y="35281"/>
                  </a:lnTo>
                  <a:lnTo>
                    <a:pt x="20383" y="53359"/>
                  </a:lnTo>
                  <a:lnTo>
                    <a:pt x="35004" y="48482"/>
                  </a:lnTo>
                  <a:lnTo>
                    <a:pt x="61722" y="75200"/>
                  </a:lnTo>
                  <a:lnTo>
                    <a:pt x="23936" y="75200"/>
                  </a:lnTo>
                  <a:lnTo>
                    <a:pt x="17050" y="61417"/>
                  </a:lnTo>
                  <a:lnTo>
                    <a:pt x="0" y="69933"/>
                  </a:lnTo>
                  <a:lnTo>
                    <a:pt x="7401" y="84725"/>
                  </a:lnTo>
                  <a:lnTo>
                    <a:pt x="0" y="99517"/>
                  </a:lnTo>
                  <a:lnTo>
                    <a:pt x="17050" y="108033"/>
                  </a:lnTo>
                  <a:lnTo>
                    <a:pt x="23936" y="94250"/>
                  </a:lnTo>
                  <a:lnTo>
                    <a:pt x="61722" y="94250"/>
                  </a:lnTo>
                  <a:lnTo>
                    <a:pt x="34995" y="120977"/>
                  </a:lnTo>
                  <a:lnTo>
                    <a:pt x="20383" y="116100"/>
                  </a:lnTo>
                  <a:lnTo>
                    <a:pt x="14354" y="134169"/>
                  </a:lnTo>
                  <a:lnTo>
                    <a:pt x="30051" y="139398"/>
                  </a:lnTo>
                  <a:lnTo>
                    <a:pt x="35290" y="155096"/>
                  </a:lnTo>
                  <a:lnTo>
                    <a:pt x="53350" y="149066"/>
                  </a:lnTo>
                  <a:lnTo>
                    <a:pt x="48473" y="134445"/>
                  </a:lnTo>
                  <a:lnTo>
                    <a:pt x="75200" y="107718"/>
                  </a:lnTo>
                  <a:lnTo>
                    <a:pt x="75200" y="145513"/>
                  </a:lnTo>
                  <a:lnTo>
                    <a:pt x="61417" y="152400"/>
                  </a:lnTo>
                  <a:lnTo>
                    <a:pt x="69933" y="169450"/>
                  </a:lnTo>
                  <a:lnTo>
                    <a:pt x="84725" y="162049"/>
                  </a:lnTo>
                  <a:lnTo>
                    <a:pt x="99517" y="169450"/>
                  </a:lnTo>
                  <a:lnTo>
                    <a:pt x="108033" y="152400"/>
                  </a:lnTo>
                  <a:lnTo>
                    <a:pt x="94250" y="145513"/>
                  </a:lnTo>
                  <a:lnTo>
                    <a:pt x="94250" y="107718"/>
                  </a:lnTo>
                  <a:lnTo>
                    <a:pt x="120977" y="134445"/>
                  </a:lnTo>
                  <a:lnTo>
                    <a:pt x="116100" y="149066"/>
                  </a:lnTo>
                  <a:lnTo>
                    <a:pt x="134160" y="155096"/>
                  </a:lnTo>
                  <a:lnTo>
                    <a:pt x="139398" y="139398"/>
                  </a:lnTo>
                  <a:lnTo>
                    <a:pt x="155096" y="134169"/>
                  </a:lnTo>
                  <a:lnTo>
                    <a:pt x="149066" y="116100"/>
                  </a:lnTo>
                  <a:lnTo>
                    <a:pt x="134445" y="120977"/>
                  </a:lnTo>
                  <a:lnTo>
                    <a:pt x="107718" y="942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2" name="Freeform: Shape 2461">
              <a:extLst>
                <a:ext uri="{FF2B5EF4-FFF2-40B4-BE49-F238E27FC236}">
                  <a16:creationId xmlns:a16="http://schemas.microsoft.com/office/drawing/2014/main" id="{9712D564-634A-4779-9BDA-89FEF6FA6011}"/>
                </a:ext>
              </a:extLst>
            </p:cNvPr>
            <p:cNvSpPr/>
            <p:nvPr/>
          </p:nvSpPr>
          <p:spPr>
            <a:xfrm>
              <a:off x="4755562" y="2883900"/>
              <a:ext cx="161925" cy="161925"/>
            </a:xfrm>
            <a:custGeom>
              <a:avLst/>
              <a:gdLst>
                <a:gd name="connsiteX0" fmla="*/ 145513 w 161925"/>
                <a:gd name="connsiteY0" fmla="*/ 94250 h 161925"/>
                <a:gd name="connsiteX1" fmla="*/ 152400 w 161925"/>
                <a:gd name="connsiteY1" fmla="*/ 108033 h 161925"/>
                <a:gd name="connsiteX2" fmla="*/ 169450 w 161925"/>
                <a:gd name="connsiteY2" fmla="*/ 99517 h 161925"/>
                <a:gd name="connsiteX3" fmla="*/ 162049 w 161925"/>
                <a:gd name="connsiteY3" fmla="*/ 84725 h 161925"/>
                <a:gd name="connsiteX4" fmla="*/ 169450 w 161925"/>
                <a:gd name="connsiteY4" fmla="*/ 69933 h 161925"/>
                <a:gd name="connsiteX5" fmla="*/ 152400 w 161925"/>
                <a:gd name="connsiteY5" fmla="*/ 61417 h 161925"/>
                <a:gd name="connsiteX6" fmla="*/ 145513 w 161925"/>
                <a:gd name="connsiteY6" fmla="*/ 75200 h 161925"/>
                <a:gd name="connsiteX7" fmla="*/ 107718 w 161925"/>
                <a:gd name="connsiteY7" fmla="*/ 75200 h 161925"/>
                <a:gd name="connsiteX8" fmla="*/ 134445 w 161925"/>
                <a:gd name="connsiteY8" fmla="*/ 48482 h 161925"/>
                <a:gd name="connsiteX9" fmla="*/ 149066 w 161925"/>
                <a:gd name="connsiteY9" fmla="*/ 53359 h 161925"/>
                <a:gd name="connsiteX10" fmla="*/ 155096 w 161925"/>
                <a:gd name="connsiteY10" fmla="*/ 35281 h 161925"/>
                <a:gd name="connsiteX11" fmla="*/ 139398 w 161925"/>
                <a:gd name="connsiteY11" fmla="*/ 30051 h 161925"/>
                <a:gd name="connsiteX12" fmla="*/ 134160 w 161925"/>
                <a:gd name="connsiteY12" fmla="*/ 14354 h 161925"/>
                <a:gd name="connsiteX13" fmla="*/ 116100 w 161925"/>
                <a:gd name="connsiteY13" fmla="*/ 20383 h 161925"/>
                <a:gd name="connsiteX14" fmla="*/ 120977 w 161925"/>
                <a:gd name="connsiteY14" fmla="*/ 35004 h 161925"/>
                <a:gd name="connsiteX15" fmla="*/ 94250 w 161925"/>
                <a:gd name="connsiteY15" fmla="*/ 61732 h 161925"/>
                <a:gd name="connsiteX16" fmla="*/ 94250 w 161925"/>
                <a:gd name="connsiteY16" fmla="*/ 23936 h 161925"/>
                <a:gd name="connsiteX17" fmla="*/ 108033 w 161925"/>
                <a:gd name="connsiteY17" fmla="*/ 17050 h 161925"/>
                <a:gd name="connsiteX18" fmla="*/ 99517 w 161925"/>
                <a:gd name="connsiteY18" fmla="*/ 0 h 161925"/>
                <a:gd name="connsiteX19" fmla="*/ 84725 w 161925"/>
                <a:gd name="connsiteY19" fmla="*/ 7401 h 161925"/>
                <a:gd name="connsiteX20" fmla="*/ 69933 w 161925"/>
                <a:gd name="connsiteY20" fmla="*/ 0 h 161925"/>
                <a:gd name="connsiteX21" fmla="*/ 61417 w 161925"/>
                <a:gd name="connsiteY21" fmla="*/ 17050 h 161925"/>
                <a:gd name="connsiteX22" fmla="*/ 75200 w 161925"/>
                <a:gd name="connsiteY22" fmla="*/ 23936 h 161925"/>
                <a:gd name="connsiteX23" fmla="*/ 75200 w 161925"/>
                <a:gd name="connsiteY23" fmla="*/ 61732 h 161925"/>
                <a:gd name="connsiteX24" fmla="*/ 48473 w 161925"/>
                <a:gd name="connsiteY24" fmla="*/ 35014 h 161925"/>
                <a:gd name="connsiteX25" fmla="*/ 53350 w 161925"/>
                <a:gd name="connsiteY25" fmla="*/ 20383 h 161925"/>
                <a:gd name="connsiteX26" fmla="*/ 35290 w 161925"/>
                <a:gd name="connsiteY26" fmla="*/ 14354 h 161925"/>
                <a:gd name="connsiteX27" fmla="*/ 30051 w 161925"/>
                <a:gd name="connsiteY27" fmla="*/ 30051 h 161925"/>
                <a:gd name="connsiteX28" fmla="*/ 14354 w 161925"/>
                <a:gd name="connsiteY28" fmla="*/ 35281 h 161925"/>
                <a:gd name="connsiteX29" fmla="*/ 20383 w 161925"/>
                <a:gd name="connsiteY29" fmla="*/ 53359 h 161925"/>
                <a:gd name="connsiteX30" fmla="*/ 35004 w 161925"/>
                <a:gd name="connsiteY30" fmla="*/ 48482 h 161925"/>
                <a:gd name="connsiteX31" fmla="*/ 61722 w 161925"/>
                <a:gd name="connsiteY31" fmla="*/ 75200 h 161925"/>
                <a:gd name="connsiteX32" fmla="*/ 23936 w 161925"/>
                <a:gd name="connsiteY32" fmla="*/ 75200 h 161925"/>
                <a:gd name="connsiteX33" fmla="*/ 17050 w 161925"/>
                <a:gd name="connsiteY33" fmla="*/ 61417 h 161925"/>
                <a:gd name="connsiteX34" fmla="*/ 0 w 161925"/>
                <a:gd name="connsiteY34" fmla="*/ 69933 h 161925"/>
                <a:gd name="connsiteX35" fmla="*/ 7401 w 161925"/>
                <a:gd name="connsiteY35" fmla="*/ 84725 h 161925"/>
                <a:gd name="connsiteX36" fmla="*/ 0 w 161925"/>
                <a:gd name="connsiteY36" fmla="*/ 99517 h 161925"/>
                <a:gd name="connsiteX37" fmla="*/ 17050 w 161925"/>
                <a:gd name="connsiteY37" fmla="*/ 108033 h 161925"/>
                <a:gd name="connsiteX38" fmla="*/ 23936 w 161925"/>
                <a:gd name="connsiteY38" fmla="*/ 94250 h 161925"/>
                <a:gd name="connsiteX39" fmla="*/ 61722 w 161925"/>
                <a:gd name="connsiteY39" fmla="*/ 94250 h 161925"/>
                <a:gd name="connsiteX40" fmla="*/ 34995 w 161925"/>
                <a:gd name="connsiteY40" fmla="*/ 120977 h 161925"/>
                <a:gd name="connsiteX41" fmla="*/ 20383 w 161925"/>
                <a:gd name="connsiteY41" fmla="*/ 116100 h 161925"/>
                <a:gd name="connsiteX42" fmla="*/ 14354 w 161925"/>
                <a:gd name="connsiteY42" fmla="*/ 134169 h 161925"/>
                <a:gd name="connsiteX43" fmla="*/ 30051 w 161925"/>
                <a:gd name="connsiteY43" fmla="*/ 139398 h 161925"/>
                <a:gd name="connsiteX44" fmla="*/ 35290 w 161925"/>
                <a:gd name="connsiteY44" fmla="*/ 155096 h 161925"/>
                <a:gd name="connsiteX45" fmla="*/ 53350 w 161925"/>
                <a:gd name="connsiteY45" fmla="*/ 149066 h 161925"/>
                <a:gd name="connsiteX46" fmla="*/ 48473 w 161925"/>
                <a:gd name="connsiteY46" fmla="*/ 134445 h 161925"/>
                <a:gd name="connsiteX47" fmla="*/ 75200 w 161925"/>
                <a:gd name="connsiteY47" fmla="*/ 107718 h 161925"/>
                <a:gd name="connsiteX48" fmla="*/ 75200 w 161925"/>
                <a:gd name="connsiteY48" fmla="*/ 145513 h 161925"/>
                <a:gd name="connsiteX49" fmla="*/ 61417 w 161925"/>
                <a:gd name="connsiteY49" fmla="*/ 152400 h 161925"/>
                <a:gd name="connsiteX50" fmla="*/ 69933 w 161925"/>
                <a:gd name="connsiteY50" fmla="*/ 169450 h 161925"/>
                <a:gd name="connsiteX51" fmla="*/ 84725 w 161925"/>
                <a:gd name="connsiteY51" fmla="*/ 162049 h 161925"/>
                <a:gd name="connsiteX52" fmla="*/ 99517 w 161925"/>
                <a:gd name="connsiteY52" fmla="*/ 169450 h 161925"/>
                <a:gd name="connsiteX53" fmla="*/ 108033 w 161925"/>
                <a:gd name="connsiteY53" fmla="*/ 152400 h 161925"/>
                <a:gd name="connsiteX54" fmla="*/ 94250 w 161925"/>
                <a:gd name="connsiteY54" fmla="*/ 145513 h 161925"/>
                <a:gd name="connsiteX55" fmla="*/ 94250 w 161925"/>
                <a:gd name="connsiteY55" fmla="*/ 107718 h 161925"/>
                <a:gd name="connsiteX56" fmla="*/ 120977 w 161925"/>
                <a:gd name="connsiteY56" fmla="*/ 134445 h 161925"/>
                <a:gd name="connsiteX57" fmla="*/ 116100 w 161925"/>
                <a:gd name="connsiteY57" fmla="*/ 149066 h 161925"/>
                <a:gd name="connsiteX58" fmla="*/ 134160 w 161925"/>
                <a:gd name="connsiteY58" fmla="*/ 155096 h 161925"/>
                <a:gd name="connsiteX59" fmla="*/ 139398 w 161925"/>
                <a:gd name="connsiteY59" fmla="*/ 139398 h 161925"/>
                <a:gd name="connsiteX60" fmla="*/ 155096 w 161925"/>
                <a:gd name="connsiteY60" fmla="*/ 134169 h 161925"/>
                <a:gd name="connsiteX61" fmla="*/ 149066 w 161925"/>
                <a:gd name="connsiteY61" fmla="*/ 116100 h 161925"/>
                <a:gd name="connsiteX62" fmla="*/ 134445 w 161925"/>
                <a:gd name="connsiteY62" fmla="*/ 120977 h 161925"/>
                <a:gd name="connsiteX63" fmla="*/ 107718 w 161925"/>
                <a:gd name="connsiteY63" fmla="*/ 942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61925" h="161925">
                  <a:moveTo>
                    <a:pt x="145513" y="94250"/>
                  </a:moveTo>
                  <a:lnTo>
                    <a:pt x="152400" y="108033"/>
                  </a:lnTo>
                  <a:lnTo>
                    <a:pt x="169450" y="99517"/>
                  </a:lnTo>
                  <a:lnTo>
                    <a:pt x="162049" y="84725"/>
                  </a:lnTo>
                  <a:lnTo>
                    <a:pt x="169450" y="69933"/>
                  </a:lnTo>
                  <a:lnTo>
                    <a:pt x="152400" y="61417"/>
                  </a:lnTo>
                  <a:lnTo>
                    <a:pt x="145513" y="75200"/>
                  </a:lnTo>
                  <a:lnTo>
                    <a:pt x="107718" y="75200"/>
                  </a:lnTo>
                  <a:lnTo>
                    <a:pt x="134445" y="48482"/>
                  </a:lnTo>
                  <a:lnTo>
                    <a:pt x="149066" y="53359"/>
                  </a:lnTo>
                  <a:lnTo>
                    <a:pt x="155096" y="35281"/>
                  </a:lnTo>
                  <a:lnTo>
                    <a:pt x="139398" y="30051"/>
                  </a:lnTo>
                  <a:lnTo>
                    <a:pt x="134160" y="14354"/>
                  </a:lnTo>
                  <a:lnTo>
                    <a:pt x="116100" y="20383"/>
                  </a:lnTo>
                  <a:lnTo>
                    <a:pt x="120977" y="35004"/>
                  </a:lnTo>
                  <a:lnTo>
                    <a:pt x="94250" y="61732"/>
                  </a:lnTo>
                  <a:lnTo>
                    <a:pt x="94250" y="23936"/>
                  </a:lnTo>
                  <a:lnTo>
                    <a:pt x="108033" y="17050"/>
                  </a:lnTo>
                  <a:lnTo>
                    <a:pt x="99517" y="0"/>
                  </a:lnTo>
                  <a:lnTo>
                    <a:pt x="84725" y="7401"/>
                  </a:lnTo>
                  <a:lnTo>
                    <a:pt x="69933" y="0"/>
                  </a:lnTo>
                  <a:lnTo>
                    <a:pt x="61417" y="17050"/>
                  </a:lnTo>
                  <a:lnTo>
                    <a:pt x="75200" y="23936"/>
                  </a:lnTo>
                  <a:lnTo>
                    <a:pt x="75200" y="61732"/>
                  </a:lnTo>
                  <a:lnTo>
                    <a:pt x="48473" y="35014"/>
                  </a:lnTo>
                  <a:lnTo>
                    <a:pt x="53350" y="20383"/>
                  </a:lnTo>
                  <a:lnTo>
                    <a:pt x="35290" y="14354"/>
                  </a:lnTo>
                  <a:lnTo>
                    <a:pt x="30051" y="30051"/>
                  </a:lnTo>
                  <a:lnTo>
                    <a:pt x="14354" y="35281"/>
                  </a:lnTo>
                  <a:lnTo>
                    <a:pt x="20383" y="53359"/>
                  </a:lnTo>
                  <a:lnTo>
                    <a:pt x="35004" y="48482"/>
                  </a:lnTo>
                  <a:lnTo>
                    <a:pt x="61722" y="75200"/>
                  </a:lnTo>
                  <a:lnTo>
                    <a:pt x="23936" y="75200"/>
                  </a:lnTo>
                  <a:lnTo>
                    <a:pt x="17050" y="61417"/>
                  </a:lnTo>
                  <a:lnTo>
                    <a:pt x="0" y="69933"/>
                  </a:lnTo>
                  <a:lnTo>
                    <a:pt x="7401" y="84725"/>
                  </a:lnTo>
                  <a:lnTo>
                    <a:pt x="0" y="99517"/>
                  </a:lnTo>
                  <a:lnTo>
                    <a:pt x="17050" y="108033"/>
                  </a:lnTo>
                  <a:lnTo>
                    <a:pt x="23936" y="94250"/>
                  </a:lnTo>
                  <a:lnTo>
                    <a:pt x="61722" y="94250"/>
                  </a:lnTo>
                  <a:lnTo>
                    <a:pt x="34995" y="120977"/>
                  </a:lnTo>
                  <a:lnTo>
                    <a:pt x="20383" y="116100"/>
                  </a:lnTo>
                  <a:lnTo>
                    <a:pt x="14354" y="134169"/>
                  </a:lnTo>
                  <a:lnTo>
                    <a:pt x="30051" y="139398"/>
                  </a:lnTo>
                  <a:lnTo>
                    <a:pt x="35290" y="155096"/>
                  </a:lnTo>
                  <a:lnTo>
                    <a:pt x="53350" y="149066"/>
                  </a:lnTo>
                  <a:lnTo>
                    <a:pt x="48473" y="134445"/>
                  </a:lnTo>
                  <a:lnTo>
                    <a:pt x="75200" y="107718"/>
                  </a:lnTo>
                  <a:lnTo>
                    <a:pt x="75200" y="145513"/>
                  </a:lnTo>
                  <a:lnTo>
                    <a:pt x="61417" y="152400"/>
                  </a:lnTo>
                  <a:lnTo>
                    <a:pt x="69933" y="169450"/>
                  </a:lnTo>
                  <a:lnTo>
                    <a:pt x="84725" y="162049"/>
                  </a:lnTo>
                  <a:lnTo>
                    <a:pt x="99517" y="169450"/>
                  </a:lnTo>
                  <a:lnTo>
                    <a:pt x="108033" y="152400"/>
                  </a:lnTo>
                  <a:lnTo>
                    <a:pt x="94250" y="145513"/>
                  </a:lnTo>
                  <a:lnTo>
                    <a:pt x="94250" y="107718"/>
                  </a:lnTo>
                  <a:lnTo>
                    <a:pt x="120977" y="134445"/>
                  </a:lnTo>
                  <a:lnTo>
                    <a:pt x="116100" y="149066"/>
                  </a:lnTo>
                  <a:lnTo>
                    <a:pt x="134160" y="155096"/>
                  </a:lnTo>
                  <a:lnTo>
                    <a:pt x="139398" y="139398"/>
                  </a:lnTo>
                  <a:lnTo>
                    <a:pt x="155096" y="134169"/>
                  </a:lnTo>
                  <a:lnTo>
                    <a:pt x="149066" y="116100"/>
                  </a:lnTo>
                  <a:lnTo>
                    <a:pt x="134445" y="120977"/>
                  </a:lnTo>
                  <a:lnTo>
                    <a:pt x="107718" y="942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3" name="Freeform: Shape 2462">
              <a:extLst>
                <a:ext uri="{FF2B5EF4-FFF2-40B4-BE49-F238E27FC236}">
                  <a16:creationId xmlns:a16="http://schemas.microsoft.com/office/drawing/2014/main" id="{CDECB534-85AB-4840-A74D-ED5740EEB39D}"/>
                </a:ext>
              </a:extLst>
            </p:cNvPr>
            <p:cNvSpPr/>
            <p:nvPr/>
          </p:nvSpPr>
          <p:spPr>
            <a:xfrm>
              <a:off x="5169719" y="2885691"/>
              <a:ext cx="38100" cy="123825"/>
            </a:xfrm>
            <a:custGeom>
              <a:avLst/>
              <a:gdLst>
                <a:gd name="connsiteX0" fmla="*/ 20203 w 38100"/>
                <a:gd name="connsiteY0" fmla="*/ 127768 h 123825"/>
                <a:gd name="connsiteX1" fmla="*/ 6734 w 38100"/>
                <a:gd name="connsiteY1" fmla="*/ 114300 h 123825"/>
                <a:gd name="connsiteX2" fmla="*/ 19050 w 38100"/>
                <a:gd name="connsiteY2" fmla="*/ 101984 h 123825"/>
                <a:gd name="connsiteX3" fmla="*/ 0 w 38100"/>
                <a:gd name="connsiteY3" fmla="*/ 82934 h 123825"/>
                <a:gd name="connsiteX4" fmla="*/ 19050 w 38100"/>
                <a:gd name="connsiteY4" fmla="*/ 63884 h 123825"/>
                <a:gd name="connsiteX5" fmla="*/ 0 w 38100"/>
                <a:gd name="connsiteY5" fmla="*/ 44834 h 123825"/>
                <a:gd name="connsiteX6" fmla="*/ 19050 w 38100"/>
                <a:gd name="connsiteY6" fmla="*/ 25784 h 123825"/>
                <a:gd name="connsiteX7" fmla="*/ 6734 w 38100"/>
                <a:gd name="connsiteY7" fmla="*/ 13468 h 123825"/>
                <a:gd name="connsiteX8" fmla="*/ 20203 w 38100"/>
                <a:gd name="connsiteY8" fmla="*/ 0 h 123825"/>
                <a:gd name="connsiteX9" fmla="*/ 45987 w 38100"/>
                <a:gd name="connsiteY9" fmla="*/ 25784 h 123825"/>
                <a:gd name="connsiteX10" fmla="*/ 26937 w 38100"/>
                <a:gd name="connsiteY10" fmla="*/ 44834 h 123825"/>
                <a:gd name="connsiteX11" fmla="*/ 45987 w 38100"/>
                <a:gd name="connsiteY11" fmla="*/ 63884 h 123825"/>
                <a:gd name="connsiteX12" fmla="*/ 26937 w 38100"/>
                <a:gd name="connsiteY12" fmla="*/ 82934 h 123825"/>
                <a:gd name="connsiteX13" fmla="*/ 45987 w 38100"/>
                <a:gd name="connsiteY13" fmla="*/ 10198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100" h="123825">
                  <a:moveTo>
                    <a:pt x="20203" y="127768"/>
                  </a:moveTo>
                  <a:lnTo>
                    <a:pt x="6734" y="114300"/>
                  </a:lnTo>
                  <a:lnTo>
                    <a:pt x="19050" y="101984"/>
                  </a:lnTo>
                  <a:lnTo>
                    <a:pt x="0" y="82934"/>
                  </a:lnTo>
                  <a:lnTo>
                    <a:pt x="19050" y="63884"/>
                  </a:lnTo>
                  <a:lnTo>
                    <a:pt x="0" y="44834"/>
                  </a:lnTo>
                  <a:lnTo>
                    <a:pt x="19050" y="25784"/>
                  </a:lnTo>
                  <a:lnTo>
                    <a:pt x="6734" y="13468"/>
                  </a:lnTo>
                  <a:lnTo>
                    <a:pt x="20203" y="0"/>
                  </a:lnTo>
                  <a:lnTo>
                    <a:pt x="45987" y="25784"/>
                  </a:lnTo>
                  <a:lnTo>
                    <a:pt x="26937" y="44834"/>
                  </a:lnTo>
                  <a:lnTo>
                    <a:pt x="45987" y="63884"/>
                  </a:lnTo>
                  <a:lnTo>
                    <a:pt x="26937" y="82934"/>
                  </a:lnTo>
                  <a:lnTo>
                    <a:pt x="45987" y="10198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4" name="Freeform: Shape 2463">
              <a:extLst>
                <a:ext uri="{FF2B5EF4-FFF2-40B4-BE49-F238E27FC236}">
                  <a16:creationId xmlns:a16="http://schemas.microsoft.com/office/drawing/2014/main" id="{465DBEF9-AC20-480B-BA6E-0410066B0725}"/>
                </a:ext>
              </a:extLst>
            </p:cNvPr>
            <p:cNvSpPr/>
            <p:nvPr/>
          </p:nvSpPr>
          <p:spPr>
            <a:xfrm>
              <a:off x="4836344" y="2742816"/>
              <a:ext cx="38100" cy="104775"/>
            </a:xfrm>
            <a:custGeom>
              <a:avLst/>
              <a:gdLst>
                <a:gd name="connsiteX0" fmla="*/ 20203 w 38100"/>
                <a:gd name="connsiteY0" fmla="*/ 108718 h 104775"/>
                <a:gd name="connsiteX1" fmla="*/ 6734 w 38100"/>
                <a:gd name="connsiteY1" fmla="*/ 95250 h 104775"/>
                <a:gd name="connsiteX2" fmla="*/ 19050 w 38100"/>
                <a:gd name="connsiteY2" fmla="*/ 82934 h 104775"/>
                <a:gd name="connsiteX3" fmla="*/ 0 w 38100"/>
                <a:gd name="connsiteY3" fmla="*/ 63884 h 104775"/>
                <a:gd name="connsiteX4" fmla="*/ 19050 w 38100"/>
                <a:gd name="connsiteY4" fmla="*/ 44834 h 104775"/>
                <a:gd name="connsiteX5" fmla="*/ 0 w 38100"/>
                <a:gd name="connsiteY5" fmla="*/ 25784 h 104775"/>
                <a:gd name="connsiteX6" fmla="*/ 25784 w 38100"/>
                <a:gd name="connsiteY6" fmla="*/ 0 h 104775"/>
                <a:gd name="connsiteX7" fmla="*/ 39253 w 38100"/>
                <a:gd name="connsiteY7" fmla="*/ 13468 h 104775"/>
                <a:gd name="connsiteX8" fmla="*/ 26937 w 38100"/>
                <a:gd name="connsiteY8" fmla="*/ 25784 h 104775"/>
                <a:gd name="connsiteX9" fmla="*/ 45987 w 38100"/>
                <a:gd name="connsiteY9" fmla="*/ 44834 h 104775"/>
                <a:gd name="connsiteX10" fmla="*/ 26937 w 38100"/>
                <a:gd name="connsiteY10" fmla="*/ 63884 h 104775"/>
                <a:gd name="connsiteX11" fmla="*/ 45987 w 38100"/>
                <a:gd name="connsiteY11" fmla="*/ 8293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" h="104775">
                  <a:moveTo>
                    <a:pt x="20203" y="108718"/>
                  </a:moveTo>
                  <a:lnTo>
                    <a:pt x="6734" y="95250"/>
                  </a:lnTo>
                  <a:lnTo>
                    <a:pt x="19050" y="82934"/>
                  </a:lnTo>
                  <a:lnTo>
                    <a:pt x="0" y="63884"/>
                  </a:lnTo>
                  <a:lnTo>
                    <a:pt x="19050" y="44834"/>
                  </a:lnTo>
                  <a:lnTo>
                    <a:pt x="0" y="25784"/>
                  </a:lnTo>
                  <a:lnTo>
                    <a:pt x="25784" y="0"/>
                  </a:lnTo>
                  <a:lnTo>
                    <a:pt x="39253" y="13468"/>
                  </a:lnTo>
                  <a:lnTo>
                    <a:pt x="26937" y="25784"/>
                  </a:lnTo>
                  <a:lnTo>
                    <a:pt x="45987" y="44834"/>
                  </a:lnTo>
                  <a:lnTo>
                    <a:pt x="26937" y="63884"/>
                  </a:lnTo>
                  <a:lnTo>
                    <a:pt x="45987" y="8293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5" name="Freeform: Shape 2464">
              <a:extLst>
                <a:ext uri="{FF2B5EF4-FFF2-40B4-BE49-F238E27FC236}">
                  <a16:creationId xmlns:a16="http://schemas.microsoft.com/office/drawing/2014/main" id="{A64AE8C6-E728-4683-8A2E-7E1D649FBF91}"/>
                </a:ext>
              </a:extLst>
            </p:cNvPr>
            <p:cNvSpPr/>
            <p:nvPr/>
          </p:nvSpPr>
          <p:spPr>
            <a:xfrm>
              <a:off x="4964112" y="2740025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6" name="Freeform: Shape 2465">
              <a:extLst>
                <a:ext uri="{FF2B5EF4-FFF2-40B4-BE49-F238E27FC236}">
                  <a16:creationId xmlns:a16="http://schemas.microsoft.com/office/drawing/2014/main" id="{CDF50D6F-C119-476B-8825-E11E5C54D032}"/>
                </a:ext>
              </a:extLst>
            </p:cNvPr>
            <p:cNvSpPr/>
            <p:nvPr/>
          </p:nvSpPr>
          <p:spPr>
            <a:xfrm>
              <a:off x="4964112" y="2806700"/>
              <a:ext cx="76200" cy="76200"/>
            </a:xfrm>
            <a:custGeom>
              <a:avLst/>
              <a:gdLst>
                <a:gd name="connsiteX0" fmla="*/ 57150 w 76200"/>
                <a:gd name="connsiteY0" fmla="*/ 0 h 76200"/>
                <a:gd name="connsiteX1" fmla="*/ 57150 w 76200"/>
                <a:gd name="connsiteY1" fmla="*/ 57150 h 76200"/>
                <a:gd name="connsiteX2" fmla="*/ 0 w 76200"/>
                <a:gd name="connsiteY2" fmla="*/ 57150 h 76200"/>
                <a:gd name="connsiteX3" fmla="*/ 1734 w 76200"/>
                <a:gd name="connsiteY3" fmla="*/ 76200 h 76200"/>
                <a:gd name="connsiteX4" fmla="*/ 76200 w 76200"/>
                <a:gd name="connsiteY4" fmla="*/ 76200 h 76200"/>
                <a:gd name="connsiteX5" fmla="*/ 76200 w 7620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57150" y="0"/>
                  </a:moveTo>
                  <a:lnTo>
                    <a:pt x="57150" y="57150"/>
                  </a:lnTo>
                  <a:lnTo>
                    <a:pt x="0" y="57150"/>
                  </a:lnTo>
                  <a:lnTo>
                    <a:pt x="1734" y="762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67" name="Graphic 1978">
            <a:extLst>
              <a:ext uri="{FF2B5EF4-FFF2-40B4-BE49-F238E27FC236}">
                <a16:creationId xmlns:a16="http://schemas.microsoft.com/office/drawing/2014/main" id="{86E08717-B45E-47E8-AA06-D5231582258B}"/>
              </a:ext>
            </a:extLst>
          </p:cNvPr>
          <p:cNvGrpSpPr/>
          <p:nvPr/>
        </p:nvGrpSpPr>
        <p:grpSpPr>
          <a:xfrm>
            <a:off x="6006148" y="349250"/>
            <a:ext cx="720000" cy="720000"/>
            <a:chOff x="4735512" y="2530475"/>
            <a:chExt cx="609600" cy="609600"/>
          </a:xfrm>
        </p:grpSpPr>
        <p:sp>
          <p:nvSpPr>
            <p:cNvPr id="2468" name="Freeform: Shape 2467">
              <a:extLst>
                <a:ext uri="{FF2B5EF4-FFF2-40B4-BE49-F238E27FC236}">
                  <a16:creationId xmlns:a16="http://schemas.microsoft.com/office/drawing/2014/main" id="{E7D4B89E-89E2-4CDB-9E3D-C7DEAE3057A1}"/>
                </a:ext>
              </a:extLst>
            </p:cNvPr>
            <p:cNvSpPr/>
            <p:nvPr/>
          </p:nvSpPr>
          <p:spPr>
            <a:xfrm>
              <a:off x="4764087" y="2663825"/>
              <a:ext cx="209550" cy="390525"/>
            </a:xfrm>
            <a:custGeom>
              <a:avLst/>
              <a:gdLst>
                <a:gd name="connsiteX0" fmla="*/ 9525 w 209550"/>
                <a:gd name="connsiteY0" fmla="*/ 57150 h 390525"/>
                <a:gd name="connsiteX1" fmla="*/ 76200 w 209550"/>
                <a:gd name="connsiteY1" fmla="*/ 57150 h 390525"/>
                <a:gd name="connsiteX2" fmla="*/ 123825 w 209550"/>
                <a:gd name="connsiteY2" fmla="*/ 0 h 390525"/>
                <a:gd name="connsiteX3" fmla="*/ 142875 w 209550"/>
                <a:gd name="connsiteY3" fmla="*/ 57150 h 390525"/>
                <a:gd name="connsiteX4" fmla="*/ 171450 w 209550"/>
                <a:gd name="connsiteY4" fmla="*/ 95250 h 390525"/>
                <a:gd name="connsiteX5" fmla="*/ 152400 w 209550"/>
                <a:gd name="connsiteY5" fmla="*/ 142875 h 390525"/>
                <a:gd name="connsiteX6" fmla="*/ 133350 w 209550"/>
                <a:gd name="connsiteY6" fmla="*/ 171450 h 390525"/>
                <a:gd name="connsiteX7" fmla="*/ 104775 w 209550"/>
                <a:gd name="connsiteY7" fmla="*/ 171450 h 390525"/>
                <a:gd name="connsiteX8" fmla="*/ 104775 w 209550"/>
                <a:gd name="connsiteY8" fmla="*/ 190500 h 390525"/>
                <a:gd name="connsiteX9" fmla="*/ 133350 w 209550"/>
                <a:gd name="connsiteY9" fmla="*/ 228600 h 390525"/>
                <a:gd name="connsiteX10" fmla="*/ 209550 w 209550"/>
                <a:gd name="connsiteY10" fmla="*/ 247650 h 390525"/>
                <a:gd name="connsiteX11" fmla="*/ 152400 w 209550"/>
                <a:gd name="connsiteY11" fmla="*/ 381000 h 390525"/>
                <a:gd name="connsiteX12" fmla="*/ 123825 w 209550"/>
                <a:gd name="connsiteY12" fmla="*/ 390525 h 390525"/>
                <a:gd name="connsiteX13" fmla="*/ 123825 w 209550"/>
                <a:gd name="connsiteY13" fmla="*/ 285750 h 390525"/>
                <a:gd name="connsiteX14" fmla="*/ 76200 w 209550"/>
                <a:gd name="connsiteY14" fmla="*/ 238125 h 390525"/>
                <a:gd name="connsiteX15" fmla="*/ 38100 w 209550"/>
                <a:gd name="connsiteY15" fmla="*/ 114300 h 390525"/>
                <a:gd name="connsiteX16" fmla="*/ 0 w 209550"/>
                <a:gd name="connsiteY16" fmla="*/ 114300 h 390525"/>
                <a:gd name="connsiteX17" fmla="*/ 0 w 209550"/>
                <a:gd name="connsiteY17" fmla="*/ 7620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9550" h="390525">
                  <a:moveTo>
                    <a:pt x="9525" y="57150"/>
                  </a:moveTo>
                  <a:lnTo>
                    <a:pt x="76200" y="57150"/>
                  </a:lnTo>
                  <a:lnTo>
                    <a:pt x="123825" y="0"/>
                  </a:lnTo>
                  <a:lnTo>
                    <a:pt x="142875" y="57150"/>
                  </a:lnTo>
                  <a:lnTo>
                    <a:pt x="171450" y="95250"/>
                  </a:lnTo>
                  <a:lnTo>
                    <a:pt x="152400" y="142875"/>
                  </a:lnTo>
                  <a:lnTo>
                    <a:pt x="133350" y="171450"/>
                  </a:lnTo>
                  <a:lnTo>
                    <a:pt x="104775" y="171450"/>
                  </a:lnTo>
                  <a:lnTo>
                    <a:pt x="104775" y="190500"/>
                  </a:lnTo>
                  <a:lnTo>
                    <a:pt x="133350" y="228600"/>
                  </a:lnTo>
                  <a:lnTo>
                    <a:pt x="209550" y="247650"/>
                  </a:lnTo>
                  <a:lnTo>
                    <a:pt x="152400" y="381000"/>
                  </a:lnTo>
                  <a:lnTo>
                    <a:pt x="123825" y="390525"/>
                  </a:lnTo>
                  <a:lnTo>
                    <a:pt x="123825" y="285750"/>
                  </a:lnTo>
                  <a:lnTo>
                    <a:pt x="76200" y="238125"/>
                  </a:lnTo>
                  <a:lnTo>
                    <a:pt x="38100" y="114300"/>
                  </a:lnTo>
                  <a:lnTo>
                    <a:pt x="0" y="1143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69" name="Freeform: Shape 2468">
              <a:extLst>
                <a:ext uri="{FF2B5EF4-FFF2-40B4-BE49-F238E27FC236}">
                  <a16:creationId xmlns:a16="http://schemas.microsoft.com/office/drawing/2014/main" id="{01885C1C-E11B-46AC-8CF1-BF5C3E1D9AC5}"/>
                </a:ext>
              </a:extLst>
            </p:cNvPr>
            <p:cNvSpPr/>
            <p:nvPr/>
          </p:nvSpPr>
          <p:spPr>
            <a:xfrm>
              <a:off x="4973637" y="2682875"/>
              <a:ext cx="342900" cy="266700"/>
            </a:xfrm>
            <a:custGeom>
              <a:avLst/>
              <a:gdLst>
                <a:gd name="connsiteX0" fmla="*/ 57150 w 342900"/>
                <a:gd name="connsiteY0" fmla="*/ 66675 h 266700"/>
                <a:gd name="connsiteX1" fmla="*/ 38100 w 342900"/>
                <a:gd name="connsiteY1" fmla="*/ 95250 h 266700"/>
                <a:gd name="connsiteX2" fmla="*/ 9525 w 342900"/>
                <a:gd name="connsiteY2" fmla="*/ 114300 h 266700"/>
                <a:gd name="connsiteX3" fmla="*/ 47625 w 342900"/>
                <a:gd name="connsiteY3" fmla="*/ 133350 h 266700"/>
                <a:gd name="connsiteX4" fmla="*/ 0 w 342900"/>
                <a:gd name="connsiteY4" fmla="*/ 161925 h 266700"/>
                <a:gd name="connsiteX5" fmla="*/ 19050 w 342900"/>
                <a:gd name="connsiteY5" fmla="*/ 190500 h 266700"/>
                <a:gd name="connsiteX6" fmla="*/ 66675 w 342900"/>
                <a:gd name="connsiteY6" fmla="*/ 200025 h 266700"/>
                <a:gd name="connsiteX7" fmla="*/ 66675 w 342900"/>
                <a:gd name="connsiteY7" fmla="*/ 238125 h 266700"/>
                <a:gd name="connsiteX8" fmla="*/ 85725 w 342900"/>
                <a:gd name="connsiteY8" fmla="*/ 266700 h 266700"/>
                <a:gd name="connsiteX9" fmla="*/ 104775 w 342900"/>
                <a:gd name="connsiteY9" fmla="*/ 266700 h 266700"/>
                <a:gd name="connsiteX10" fmla="*/ 123825 w 342900"/>
                <a:gd name="connsiteY10" fmla="*/ 209550 h 266700"/>
                <a:gd name="connsiteX11" fmla="*/ 123825 w 342900"/>
                <a:gd name="connsiteY11" fmla="*/ 171450 h 266700"/>
                <a:gd name="connsiteX12" fmla="*/ 152400 w 342900"/>
                <a:gd name="connsiteY12" fmla="*/ 171450 h 266700"/>
                <a:gd name="connsiteX13" fmla="*/ 171450 w 342900"/>
                <a:gd name="connsiteY13" fmla="*/ 200025 h 266700"/>
                <a:gd name="connsiteX14" fmla="*/ 200025 w 342900"/>
                <a:gd name="connsiteY14" fmla="*/ 171450 h 266700"/>
                <a:gd name="connsiteX15" fmla="*/ 209550 w 342900"/>
                <a:gd name="connsiteY15" fmla="*/ 190500 h 266700"/>
                <a:gd name="connsiteX16" fmla="*/ 209550 w 342900"/>
                <a:gd name="connsiteY16" fmla="*/ 219075 h 266700"/>
                <a:gd name="connsiteX17" fmla="*/ 285750 w 342900"/>
                <a:gd name="connsiteY17" fmla="*/ 238125 h 266700"/>
                <a:gd name="connsiteX18" fmla="*/ 257175 w 342900"/>
                <a:gd name="connsiteY18" fmla="*/ 200025 h 266700"/>
                <a:gd name="connsiteX19" fmla="*/ 247650 w 342900"/>
                <a:gd name="connsiteY19" fmla="*/ 171450 h 266700"/>
                <a:gd name="connsiteX20" fmla="*/ 276225 w 342900"/>
                <a:gd name="connsiteY20" fmla="*/ 142875 h 266700"/>
                <a:gd name="connsiteX21" fmla="*/ 276225 w 342900"/>
                <a:gd name="connsiteY21" fmla="*/ 95250 h 266700"/>
                <a:gd name="connsiteX22" fmla="*/ 342900 w 342900"/>
                <a:gd name="connsiteY22" fmla="*/ 76200 h 266700"/>
                <a:gd name="connsiteX23" fmla="*/ 342900 w 342900"/>
                <a:gd name="connsiteY23" fmla="*/ 47625 h 266700"/>
                <a:gd name="connsiteX24" fmla="*/ 247650 w 342900"/>
                <a:gd name="connsiteY24" fmla="*/ 0 h 266700"/>
                <a:gd name="connsiteX25" fmla="*/ 219075 w 342900"/>
                <a:gd name="connsiteY25" fmla="*/ 0 h 266700"/>
                <a:gd name="connsiteX26" fmla="*/ 114300 w 342900"/>
                <a:gd name="connsiteY26" fmla="*/ 57150 h 266700"/>
                <a:gd name="connsiteX27" fmla="*/ 85725 w 342900"/>
                <a:gd name="connsiteY27" fmla="*/ 38100 h 266700"/>
                <a:gd name="connsiteX28" fmla="*/ 57150 w 342900"/>
                <a:gd name="connsiteY28" fmla="*/ 381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42900" h="266700">
                  <a:moveTo>
                    <a:pt x="57150" y="66675"/>
                  </a:moveTo>
                  <a:lnTo>
                    <a:pt x="38100" y="95250"/>
                  </a:lnTo>
                  <a:lnTo>
                    <a:pt x="9525" y="114300"/>
                  </a:lnTo>
                  <a:lnTo>
                    <a:pt x="47625" y="133350"/>
                  </a:lnTo>
                  <a:lnTo>
                    <a:pt x="0" y="161925"/>
                  </a:lnTo>
                  <a:lnTo>
                    <a:pt x="19050" y="190500"/>
                  </a:lnTo>
                  <a:lnTo>
                    <a:pt x="66675" y="200025"/>
                  </a:lnTo>
                  <a:lnTo>
                    <a:pt x="66675" y="238125"/>
                  </a:lnTo>
                  <a:lnTo>
                    <a:pt x="85725" y="266700"/>
                  </a:lnTo>
                  <a:lnTo>
                    <a:pt x="104775" y="266700"/>
                  </a:lnTo>
                  <a:lnTo>
                    <a:pt x="123825" y="209550"/>
                  </a:lnTo>
                  <a:lnTo>
                    <a:pt x="123825" y="171450"/>
                  </a:lnTo>
                  <a:lnTo>
                    <a:pt x="152400" y="171450"/>
                  </a:lnTo>
                  <a:lnTo>
                    <a:pt x="171450" y="200025"/>
                  </a:lnTo>
                  <a:lnTo>
                    <a:pt x="200025" y="171450"/>
                  </a:lnTo>
                  <a:lnTo>
                    <a:pt x="209550" y="190500"/>
                  </a:lnTo>
                  <a:lnTo>
                    <a:pt x="209550" y="219075"/>
                  </a:lnTo>
                  <a:lnTo>
                    <a:pt x="285750" y="238125"/>
                  </a:lnTo>
                  <a:lnTo>
                    <a:pt x="257175" y="200025"/>
                  </a:lnTo>
                  <a:lnTo>
                    <a:pt x="247650" y="171450"/>
                  </a:lnTo>
                  <a:lnTo>
                    <a:pt x="276225" y="142875"/>
                  </a:lnTo>
                  <a:lnTo>
                    <a:pt x="276225" y="95250"/>
                  </a:lnTo>
                  <a:lnTo>
                    <a:pt x="342900" y="76200"/>
                  </a:lnTo>
                  <a:lnTo>
                    <a:pt x="342900" y="47625"/>
                  </a:lnTo>
                  <a:lnTo>
                    <a:pt x="247650" y="0"/>
                  </a:lnTo>
                  <a:lnTo>
                    <a:pt x="219075" y="0"/>
                  </a:lnTo>
                  <a:lnTo>
                    <a:pt x="114300" y="57150"/>
                  </a:lnTo>
                  <a:lnTo>
                    <a:pt x="85725" y="38100"/>
                  </a:lnTo>
                  <a:lnTo>
                    <a:pt x="57150" y="3810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0" name="Freeform: Shape 2469">
              <a:extLst>
                <a:ext uri="{FF2B5EF4-FFF2-40B4-BE49-F238E27FC236}">
                  <a16:creationId xmlns:a16="http://schemas.microsoft.com/office/drawing/2014/main" id="{9530F104-D9C6-401F-8162-E3686F405B1E}"/>
                </a:ext>
              </a:extLst>
            </p:cNvPr>
            <p:cNvSpPr/>
            <p:nvPr/>
          </p:nvSpPr>
          <p:spPr>
            <a:xfrm>
              <a:off x="5211762" y="2959100"/>
              <a:ext cx="85725" cy="57150"/>
            </a:xfrm>
            <a:custGeom>
              <a:avLst/>
              <a:gdLst>
                <a:gd name="connsiteX0" fmla="*/ 0 w 85725"/>
                <a:gd name="connsiteY0" fmla="*/ 47625 h 57150"/>
                <a:gd name="connsiteX1" fmla="*/ 0 w 85725"/>
                <a:gd name="connsiteY1" fmla="*/ 19050 h 57150"/>
                <a:gd name="connsiteX2" fmla="*/ 28575 w 85725"/>
                <a:gd name="connsiteY2" fmla="*/ 0 h 57150"/>
                <a:gd name="connsiteX3" fmla="*/ 66675 w 85725"/>
                <a:gd name="connsiteY3" fmla="*/ 0 h 57150"/>
                <a:gd name="connsiteX4" fmla="*/ 85725 w 85725"/>
                <a:gd name="connsiteY4" fmla="*/ 28575 h 57150"/>
                <a:gd name="connsiteX5" fmla="*/ 85725 w 85725"/>
                <a:gd name="connsiteY5" fmla="*/ 57150 h 57150"/>
                <a:gd name="connsiteX6" fmla="*/ 38100 w 85725"/>
                <a:gd name="connsiteY6" fmla="*/ 381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57150">
                  <a:moveTo>
                    <a:pt x="0" y="47625"/>
                  </a:moveTo>
                  <a:lnTo>
                    <a:pt x="0" y="19050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85725" y="28575"/>
                  </a:lnTo>
                  <a:lnTo>
                    <a:pt x="85725" y="57150"/>
                  </a:lnTo>
                  <a:lnTo>
                    <a:pt x="38100" y="3810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1" name="Freeform: Shape 2470">
              <a:extLst>
                <a:ext uri="{FF2B5EF4-FFF2-40B4-BE49-F238E27FC236}">
                  <a16:creationId xmlns:a16="http://schemas.microsoft.com/office/drawing/2014/main" id="{C661F326-92F2-4F33-8DF7-5AC89361744F}"/>
                </a:ext>
              </a:extLst>
            </p:cNvPr>
            <p:cNvSpPr/>
            <p:nvPr/>
          </p:nvSpPr>
          <p:spPr>
            <a:xfrm>
              <a:off x="4926012" y="2625725"/>
              <a:ext cx="85725" cy="104775"/>
            </a:xfrm>
            <a:custGeom>
              <a:avLst/>
              <a:gdLst>
                <a:gd name="connsiteX0" fmla="*/ 28575 w 85725"/>
                <a:gd name="connsiteY0" fmla="*/ 0 h 104775"/>
                <a:gd name="connsiteX1" fmla="*/ 85725 w 85725"/>
                <a:gd name="connsiteY1" fmla="*/ 0 h 104775"/>
                <a:gd name="connsiteX2" fmla="*/ 85725 w 85725"/>
                <a:gd name="connsiteY2" fmla="*/ 47625 h 104775"/>
                <a:gd name="connsiteX3" fmla="*/ 47625 w 85725"/>
                <a:gd name="connsiteY3" fmla="*/ 104775 h 104775"/>
                <a:gd name="connsiteX4" fmla="*/ 19050 w 85725"/>
                <a:gd name="connsiteY4" fmla="*/ 57150 h 104775"/>
                <a:gd name="connsiteX5" fmla="*/ 0 w 85725"/>
                <a:gd name="connsiteY5" fmla="*/ 47625 h 104775"/>
                <a:gd name="connsiteX6" fmla="*/ 0 w 85725"/>
                <a:gd name="connsiteY6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04775">
                  <a:moveTo>
                    <a:pt x="28575" y="0"/>
                  </a:moveTo>
                  <a:lnTo>
                    <a:pt x="85725" y="0"/>
                  </a:lnTo>
                  <a:lnTo>
                    <a:pt x="85725" y="47625"/>
                  </a:lnTo>
                  <a:lnTo>
                    <a:pt x="47625" y="104775"/>
                  </a:lnTo>
                  <a:lnTo>
                    <a:pt x="19050" y="57150"/>
                  </a:lnTo>
                  <a:lnTo>
                    <a:pt x="0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2" name="Freeform: Shape 2471">
              <a:extLst>
                <a:ext uri="{FF2B5EF4-FFF2-40B4-BE49-F238E27FC236}">
                  <a16:creationId xmlns:a16="http://schemas.microsoft.com/office/drawing/2014/main" id="{CC26060F-9DCB-4305-8F93-1039CF2259F4}"/>
                </a:ext>
              </a:extLst>
            </p:cNvPr>
            <p:cNvSpPr/>
            <p:nvPr/>
          </p:nvSpPr>
          <p:spPr>
            <a:xfrm>
              <a:off x="4962236" y="2650447"/>
              <a:ext cx="247650" cy="152400"/>
            </a:xfrm>
            <a:custGeom>
              <a:avLst/>
              <a:gdLst>
                <a:gd name="connsiteX0" fmla="*/ 230819 w 247650"/>
                <a:gd name="connsiteY0" fmla="*/ 158768 h 152400"/>
                <a:gd name="connsiteX1" fmla="*/ 158267 w 247650"/>
                <a:gd name="connsiteY1" fmla="*/ 49707 h 152400"/>
                <a:gd name="connsiteX2" fmla="*/ 3743 w 247650"/>
                <a:gd name="connsiteY2" fmla="*/ 22722 h 152400"/>
                <a:gd name="connsiteX3" fmla="*/ 0 w 247650"/>
                <a:gd name="connsiteY3" fmla="*/ 4044 h 152400"/>
                <a:gd name="connsiteX4" fmla="*/ 169326 w 247650"/>
                <a:gd name="connsiteY4" fmla="*/ 34209 h 152400"/>
                <a:gd name="connsiteX5" fmla="*/ 249184 w 247650"/>
                <a:gd name="connsiteY5" fmla="*/ 153758 h 152400"/>
                <a:gd name="connsiteX6" fmla="*/ 230819 w 247650"/>
                <a:gd name="connsiteY6" fmla="*/ 15876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152400">
                  <a:moveTo>
                    <a:pt x="230819" y="158768"/>
                  </a:moveTo>
                  <a:cubicBezTo>
                    <a:pt x="230619" y="158053"/>
                    <a:pt x="210636" y="87111"/>
                    <a:pt x="158267" y="49707"/>
                  </a:cubicBezTo>
                  <a:cubicBezTo>
                    <a:pt x="95679" y="5006"/>
                    <a:pt x="4658" y="22541"/>
                    <a:pt x="3743" y="22722"/>
                  </a:cubicBezTo>
                  <a:lnTo>
                    <a:pt x="0" y="4044"/>
                  </a:lnTo>
                  <a:cubicBezTo>
                    <a:pt x="4048" y="3234"/>
                    <a:pt x="100089" y="-15254"/>
                    <a:pt x="169326" y="34209"/>
                  </a:cubicBezTo>
                  <a:cubicBezTo>
                    <a:pt x="227314" y="75624"/>
                    <a:pt x="248317" y="150586"/>
                    <a:pt x="249184" y="153758"/>
                  </a:cubicBezTo>
                  <a:lnTo>
                    <a:pt x="230819" y="158768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3" name="Freeform: Shape 2472">
              <a:extLst>
                <a:ext uri="{FF2B5EF4-FFF2-40B4-BE49-F238E27FC236}">
                  <a16:creationId xmlns:a16="http://schemas.microsoft.com/office/drawing/2014/main" id="{45655E7D-BC4A-4C8F-BC4E-E644755DC479}"/>
                </a:ext>
              </a:extLst>
            </p:cNvPr>
            <p:cNvSpPr/>
            <p:nvPr/>
          </p:nvSpPr>
          <p:spPr>
            <a:xfrm>
              <a:off x="4893684" y="2738066"/>
              <a:ext cx="314325" cy="66675"/>
            </a:xfrm>
            <a:custGeom>
              <a:avLst/>
              <a:gdLst>
                <a:gd name="connsiteX0" fmla="*/ 301828 w 314325"/>
                <a:gd name="connsiteY0" fmla="*/ 75387 h 66675"/>
                <a:gd name="connsiteX1" fmla="*/ 164725 w 314325"/>
                <a:gd name="connsiteY1" fmla="*/ 20962 h 66675"/>
                <a:gd name="connsiteX2" fmla="*/ 7496 w 314325"/>
                <a:gd name="connsiteY2" fmla="*/ 39288 h 66675"/>
                <a:gd name="connsiteX3" fmla="*/ 0 w 314325"/>
                <a:gd name="connsiteY3" fmla="*/ 21781 h 66675"/>
                <a:gd name="connsiteX4" fmla="*/ 166630 w 314325"/>
                <a:gd name="connsiteY4" fmla="*/ 2007 h 66675"/>
                <a:gd name="connsiteX5" fmla="*/ 315287 w 314325"/>
                <a:gd name="connsiteY5" fmla="*/ 61900 h 66675"/>
                <a:gd name="connsiteX6" fmla="*/ 301828 w 314325"/>
                <a:gd name="connsiteY6" fmla="*/ 7538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325" h="66675">
                  <a:moveTo>
                    <a:pt x="301828" y="75387"/>
                  </a:moveTo>
                  <a:cubicBezTo>
                    <a:pt x="301371" y="74930"/>
                    <a:pt x="255051" y="29991"/>
                    <a:pt x="164725" y="20962"/>
                  </a:cubicBezTo>
                  <a:cubicBezTo>
                    <a:pt x="73342" y="11799"/>
                    <a:pt x="8144" y="39021"/>
                    <a:pt x="7496" y="39288"/>
                  </a:cubicBezTo>
                  <a:lnTo>
                    <a:pt x="0" y="21781"/>
                  </a:lnTo>
                  <a:cubicBezTo>
                    <a:pt x="2819" y="20571"/>
                    <a:pt x="70037" y="-7642"/>
                    <a:pt x="166630" y="2007"/>
                  </a:cubicBezTo>
                  <a:cubicBezTo>
                    <a:pt x="264138" y="11760"/>
                    <a:pt x="313249" y="59862"/>
                    <a:pt x="315287" y="61900"/>
                  </a:cubicBezTo>
                  <a:lnTo>
                    <a:pt x="301828" y="7538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4" name="Freeform: Shape 2473">
              <a:extLst>
                <a:ext uri="{FF2B5EF4-FFF2-40B4-BE49-F238E27FC236}">
                  <a16:creationId xmlns:a16="http://schemas.microsoft.com/office/drawing/2014/main" id="{7AB00618-587C-491C-AE41-611DB3438DE8}"/>
                </a:ext>
              </a:extLst>
            </p:cNvPr>
            <p:cNvSpPr/>
            <p:nvPr/>
          </p:nvSpPr>
          <p:spPr>
            <a:xfrm>
              <a:off x="4927460" y="2794234"/>
              <a:ext cx="381000" cy="180975"/>
            </a:xfrm>
            <a:custGeom>
              <a:avLst/>
              <a:gdLst>
                <a:gd name="connsiteX0" fmla="*/ 348901 w 381000"/>
                <a:gd name="connsiteY0" fmla="*/ 189860 h 180975"/>
                <a:gd name="connsiteX1" fmla="*/ 334004 w 381000"/>
                <a:gd name="connsiteY1" fmla="*/ 177982 h 180975"/>
                <a:gd name="connsiteX2" fmla="*/ 360988 w 381000"/>
                <a:gd name="connsiteY2" fmla="*/ 82151 h 180975"/>
                <a:gd name="connsiteX3" fmla="*/ 273596 w 381000"/>
                <a:gd name="connsiteY3" fmla="*/ 21915 h 180975"/>
                <a:gd name="connsiteX4" fmla="*/ 272444 w 381000"/>
                <a:gd name="connsiteY4" fmla="*/ 21706 h 180975"/>
                <a:gd name="connsiteX5" fmla="*/ 135245 w 381000"/>
                <a:gd name="connsiteY5" fmla="*/ 40441 h 180975"/>
                <a:gd name="connsiteX6" fmla="*/ 16154 w 381000"/>
                <a:gd name="connsiteY6" fmla="*/ 141340 h 180975"/>
                <a:gd name="connsiteX7" fmla="*/ 0 w 381000"/>
                <a:gd name="connsiteY7" fmla="*/ 131243 h 180975"/>
                <a:gd name="connsiteX8" fmla="*/ 128559 w 381000"/>
                <a:gd name="connsiteY8" fmla="*/ 22591 h 180975"/>
                <a:gd name="connsiteX9" fmla="*/ 276511 w 381000"/>
                <a:gd name="connsiteY9" fmla="*/ 3084 h 180975"/>
                <a:gd name="connsiteX10" fmla="*/ 379066 w 381000"/>
                <a:gd name="connsiteY10" fmla="*/ 76122 h 180975"/>
                <a:gd name="connsiteX11" fmla="*/ 348901 w 381000"/>
                <a:gd name="connsiteY11" fmla="*/ 18986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180975">
                  <a:moveTo>
                    <a:pt x="348901" y="189860"/>
                  </a:moveTo>
                  <a:lnTo>
                    <a:pt x="334004" y="177982"/>
                  </a:lnTo>
                  <a:cubicBezTo>
                    <a:pt x="334413" y="177458"/>
                    <a:pt x="375361" y="125252"/>
                    <a:pt x="360988" y="82151"/>
                  </a:cubicBezTo>
                  <a:cubicBezTo>
                    <a:pt x="344033" y="31288"/>
                    <a:pt x="274291" y="22001"/>
                    <a:pt x="273596" y="21915"/>
                  </a:cubicBezTo>
                  <a:lnTo>
                    <a:pt x="272444" y="21706"/>
                  </a:lnTo>
                  <a:cubicBezTo>
                    <a:pt x="271939" y="21582"/>
                    <a:pt x="218761" y="9123"/>
                    <a:pt x="135245" y="40441"/>
                  </a:cubicBezTo>
                  <a:cubicBezTo>
                    <a:pt x="62903" y="67568"/>
                    <a:pt x="16612" y="140606"/>
                    <a:pt x="16154" y="141340"/>
                  </a:cubicBezTo>
                  <a:lnTo>
                    <a:pt x="0" y="131243"/>
                  </a:lnTo>
                  <a:cubicBezTo>
                    <a:pt x="2010" y="128024"/>
                    <a:pt x="50235" y="51966"/>
                    <a:pt x="128559" y="22591"/>
                  </a:cubicBezTo>
                  <a:cubicBezTo>
                    <a:pt x="214332" y="-9555"/>
                    <a:pt x="269853" y="1560"/>
                    <a:pt x="276511" y="3084"/>
                  </a:cubicBezTo>
                  <a:cubicBezTo>
                    <a:pt x="284321" y="4161"/>
                    <a:pt x="359016" y="15981"/>
                    <a:pt x="379066" y="76122"/>
                  </a:cubicBezTo>
                  <a:cubicBezTo>
                    <a:pt x="396716" y="129090"/>
                    <a:pt x="350853" y="187402"/>
                    <a:pt x="348901" y="189860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75" name="Graphic 1980">
            <a:extLst>
              <a:ext uri="{FF2B5EF4-FFF2-40B4-BE49-F238E27FC236}">
                <a16:creationId xmlns:a16="http://schemas.microsoft.com/office/drawing/2014/main" id="{C5C17E6F-09AC-4A8F-B8CF-C0BB17B79159}"/>
              </a:ext>
            </a:extLst>
          </p:cNvPr>
          <p:cNvGrpSpPr/>
          <p:nvPr/>
        </p:nvGrpSpPr>
        <p:grpSpPr>
          <a:xfrm>
            <a:off x="6823121" y="349250"/>
            <a:ext cx="720000" cy="720000"/>
            <a:chOff x="4735512" y="2530475"/>
            <a:chExt cx="609600" cy="609600"/>
          </a:xfrm>
        </p:grpSpPr>
        <p:sp>
          <p:nvSpPr>
            <p:cNvPr id="2476" name="Freeform: Shape 2475">
              <a:extLst>
                <a:ext uri="{FF2B5EF4-FFF2-40B4-BE49-F238E27FC236}">
                  <a16:creationId xmlns:a16="http://schemas.microsoft.com/office/drawing/2014/main" id="{D7CF14D0-625C-47E6-BBC6-0CCEE387BC2C}"/>
                </a:ext>
              </a:extLst>
            </p:cNvPr>
            <p:cNvSpPr/>
            <p:nvPr/>
          </p:nvSpPr>
          <p:spPr>
            <a:xfrm>
              <a:off x="4792662" y="2692400"/>
              <a:ext cx="495300" cy="428625"/>
            </a:xfrm>
            <a:custGeom>
              <a:avLst/>
              <a:gdLst>
                <a:gd name="connsiteX0" fmla="*/ 457200 w 495300"/>
                <a:gd name="connsiteY0" fmla="*/ 428625 h 428625"/>
                <a:gd name="connsiteX1" fmla="*/ 38100 w 495300"/>
                <a:gd name="connsiteY1" fmla="*/ 428625 h 428625"/>
                <a:gd name="connsiteX2" fmla="*/ 0 w 495300"/>
                <a:gd name="connsiteY2" fmla="*/ 390525 h 428625"/>
                <a:gd name="connsiteX3" fmla="*/ 0 w 495300"/>
                <a:gd name="connsiteY3" fmla="*/ 0 h 428625"/>
                <a:gd name="connsiteX4" fmla="*/ 495300 w 495300"/>
                <a:gd name="connsiteY4" fmla="*/ 0 h 428625"/>
                <a:gd name="connsiteX5" fmla="*/ 495300 w 495300"/>
                <a:gd name="connsiteY5" fmla="*/ 390525 h 428625"/>
                <a:gd name="connsiteX6" fmla="*/ 457200 w 495300"/>
                <a:gd name="connsiteY6" fmla="*/ 428625 h 428625"/>
                <a:gd name="connsiteX7" fmla="*/ 457200 w 495300"/>
                <a:gd name="connsiteY7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5300" h="428625">
                  <a:moveTo>
                    <a:pt x="457200" y="428625"/>
                  </a:moveTo>
                  <a:lnTo>
                    <a:pt x="38100" y="428625"/>
                  </a:lnTo>
                  <a:cubicBezTo>
                    <a:pt x="17059" y="428625"/>
                    <a:pt x="0" y="411566"/>
                    <a:pt x="0" y="390525"/>
                  </a:cubicBezTo>
                  <a:lnTo>
                    <a:pt x="0" y="0"/>
                  </a:lnTo>
                  <a:lnTo>
                    <a:pt x="495300" y="0"/>
                  </a:lnTo>
                  <a:lnTo>
                    <a:pt x="495300" y="390525"/>
                  </a:lnTo>
                  <a:cubicBezTo>
                    <a:pt x="495300" y="411566"/>
                    <a:pt x="478241" y="428625"/>
                    <a:pt x="457200" y="428625"/>
                  </a:cubicBezTo>
                  <a:lnTo>
                    <a:pt x="457200" y="42862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7" name="Freeform: Shape 2476">
              <a:extLst>
                <a:ext uri="{FF2B5EF4-FFF2-40B4-BE49-F238E27FC236}">
                  <a16:creationId xmlns:a16="http://schemas.microsoft.com/office/drawing/2014/main" id="{AED4B16B-FB1B-4C96-82C1-5328F3916FD4}"/>
                </a:ext>
              </a:extLst>
            </p:cNvPr>
            <p:cNvSpPr/>
            <p:nvPr/>
          </p:nvSpPr>
          <p:spPr>
            <a:xfrm>
              <a:off x="4792662" y="2635250"/>
              <a:ext cx="495300" cy="57150"/>
            </a:xfrm>
            <a:custGeom>
              <a:avLst/>
              <a:gdLst>
                <a:gd name="connsiteX0" fmla="*/ 495300 w 495300"/>
                <a:gd name="connsiteY0" fmla="*/ 57150 h 57150"/>
                <a:gd name="connsiteX1" fmla="*/ 0 w 495300"/>
                <a:gd name="connsiteY1" fmla="*/ 57150 h 57150"/>
                <a:gd name="connsiteX2" fmla="*/ 0 w 495300"/>
                <a:gd name="connsiteY2" fmla="*/ 38100 h 57150"/>
                <a:gd name="connsiteX3" fmla="*/ 38100 w 495300"/>
                <a:gd name="connsiteY3" fmla="*/ 0 h 57150"/>
                <a:gd name="connsiteX4" fmla="*/ 457200 w 495300"/>
                <a:gd name="connsiteY4" fmla="*/ 0 h 57150"/>
                <a:gd name="connsiteX5" fmla="*/ 495300 w 495300"/>
                <a:gd name="connsiteY5" fmla="*/ 38100 h 57150"/>
                <a:gd name="connsiteX6" fmla="*/ 495300 w 495300"/>
                <a:gd name="connsiteY6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57150">
                  <a:moveTo>
                    <a:pt x="495300" y="57150"/>
                  </a:moveTo>
                  <a:lnTo>
                    <a:pt x="0" y="57150"/>
                  </a:ln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lnTo>
                    <a:pt x="457200" y="0"/>
                  </a:lnTo>
                  <a:cubicBezTo>
                    <a:pt x="478241" y="0"/>
                    <a:pt x="495300" y="17059"/>
                    <a:pt x="495300" y="38100"/>
                  </a:cubicBezTo>
                  <a:lnTo>
                    <a:pt x="495300" y="571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8" name="Freeform: Shape 2477">
              <a:extLst>
                <a:ext uri="{FF2B5EF4-FFF2-40B4-BE49-F238E27FC236}">
                  <a16:creationId xmlns:a16="http://schemas.microsoft.com/office/drawing/2014/main" id="{0065797E-5BB5-4A76-A9CF-6BABAEA5EB1B}"/>
                </a:ext>
              </a:extLst>
            </p:cNvPr>
            <p:cNvSpPr/>
            <p:nvPr/>
          </p:nvSpPr>
          <p:spPr>
            <a:xfrm>
              <a:off x="4754562" y="2692400"/>
              <a:ext cx="38100" cy="47625"/>
            </a:xfrm>
            <a:custGeom>
              <a:avLst/>
              <a:gdLst>
                <a:gd name="connsiteX0" fmla="*/ 38100 w 38100"/>
                <a:gd name="connsiteY0" fmla="*/ 47625 h 47625"/>
                <a:gd name="connsiteX1" fmla="*/ 23813 w 38100"/>
                <a:gd name="connsiteY1" fmla="*/ 47625 h 47625"/>
                <a:gd name="connsiteX2" fmla="*/ 0 w 38100"/>
                <a:gd name="connsiteY2" fmla="*/ 23813 h 47625"/>
                <a:gd name="connsiteX3" fmla="*/ 23813 w 38100"/>
                <a:gd name="connsiteY3" fmla="*/ 0 h 47625"/>
                <a:gd name="connsiteX4" fmla="*/ 38100 w 38100"/>
                <a:gd name="connsiteY4" fmla="*/ 0 h 47625"/>
                <a:gd name="connsiteX5" fmla="*/ 38100 w 3810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38100" y="47625"/>
                  </a:moveTo>
                  <a:lnTo>
                    <a:pt x="23813" y="47625"/>
                  </a:lnTo>
                  <a:cubicBezTo>
                    <a:pt x="10658" y="47625"/>
                    <a:pt x="0" y="36967"/>
                    <a:pt x="0" y="23813"/>
                  </a:cubicBezTo>
                  <a:cubicBezTo>
                    <a:pt x="0" y="10658"/>
                    <a:pt x="10658" y="0"/>
                    <a:pt x="23813" y="0"/>
                  </a:cubicBezTo>
                  <a:lnTo>
                    <a:pt x="38100" y="0"/>
                  </a:lnTo>
                  <a:lnTo>
                    <a:pt x="38100" y="476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79" name="Freeform: Shape 2478">
              <a:extLst>
                <a:ext uri="{FF2B5EF4-FFF2-40B4-BE49-F238E27FC236}">
                  <a16:creationId xmlns:a16="http://schemas.microsoft.com/office/drawing/2014/main" id="{6CA6325F-BC25-481C-9A5E-28D81C176636}"/>
                </a:ext>
              </a:extLst>
            </p:cNvPr>
            <p:cNvSpPr/>
            <p:nvPr/>
          </p:nvSpPr>
          <p:spPr>
            <a:xfrm>
              <a:off x="5287962" y="2692400"/>
              <a:ext cx="38100" cy="47625"/>
            </a:xfrm>
            <a:custGeom>
              <a:avLst/>
              <a:gdLst>
                <a:gd name="connsiteX0" fmla="*/ 14288 w 38100"/>
                <a:gd name="connsiteY0" fmla="*/ 47625 h 47625"/>
                <a:gd name="connsiteX1" fmla="*/ 0 w 38100"/>
                <a:gd name="connsiteY1" fmla="*/ 47625 h 47625"/>
                <a:gd name="connsiteX2" fmla="*/ 0 w 38100"/>
                <a:gd name="connsiteY2" fmla="*/ 0 h 47625"/>
                <a:gd name="connsiteX3" fmla="*/ 14288 w 38100"/>
                <a:gd name="connsiteY3" fmla="*/ 0 h 47625"/>
                <a:gd name="connsiteX4" fmla="*/ 38100 w 38100"/>
                <a:gd name="connsiteY4" fmla="*/ 23813 h 47625"/>
                <a:gd name="connsiteX5" fmla="*/ 14288 w 38100"/>
                <a:gd name="connsiteY5" fmla="*/ 47625 h 47625"/>
                <a:gd name="connsiteX6" fmla="*/ 14288 w 38100"/>
                <a:gd name="connsiteY6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47625">
                  <a:moveTo>
                    <a:pt x="14288" y="47625"/>
                  </a:moveTo>
                  <a:lnTo>
                    <a:pt x="0" y="47625"/>
                  </a:lnTo>
                  <a:lnTo>
                    <a:pt x="0" y="0"/>
                  </a:lnTo>
                  <a:lnTo>
                    <a:pt x="14288" y="0"/>
                  </a:lnTo>
                  <a:cubicBezTo>
                    <a:pt x="27442" y="0"/>
                    <a:pt x="38100" y="10658"/>
                    <a:pt x="38100" y="23813"/>
                  </a:cubicBezTo>
                  <a:cubicBezTo>
                    <a:pt x="38100" y="36967"/>
                    <a:pt x="27442" y="47625"/>
                    <a:pt x="14288" y="47625"/>
                  </a:cubicBezTo>
                  <a:lnTo>
                    <a:pt x="14288" y="476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0" name="Freeform: Shape 2479">
              <a:extLst>
                <a:ext uri="{FF2B5EF4-FFF2-40B4-BE49-F238E27FC236}">
                  <a16:creationId xmlns:a16="http://schemas.microsoft.com/office/drawing/2014/main" id="{D011339D-87F5-4A68-B653-152392E95C0D}"/>
                </a:ext>
              </a:extLst>
            </p:cNvPr>
            <p:cNvSpPr/>
            <p:nvPr/>
          </p:nvSpPr>
          <p:spPr>
            <a:xfrm>
              <a:off x="4935537" y="2549525"/>
              <a:ext cx="209550" cy="85725"/>
            </a:xfrm>
            <a:custGeom>
              <a:avLst/>
              <a:gdLst>
                <a:gd name="connsiteX0" fmla="*/ 0 w 209550"/>
                <a:gd name="connsiteY0" fmla="*/ 85725 h 85725"/>
                <a:gd name="connsiteX1" fmla="*/ 0 w 209550"/>
                <a:gd name="connsiteY1" fmla="*/ 38100 h 85725"/>
                <a:gd name="connsiteX2" fmla="*/ 38100 w 209550"/>
                <a:gd name="connsiteY2" fmla="*/ 0 h 85725"/>
                <a:gd name="connsiteX3" fmla="*/ 171450 w 209550"/>
                <a:gd name="connsiteY3" fmla="*/ 0 h 85725"/>
                <a:gd name="connsiteX4" fmla="*/ 209550 w 209550"/>
                <a:gd name="connsiteY4" fmla="*/ 38100 h 85725"/>
                <a:gd name="connsiteX5" fmla="*/ 209550 w 209550"/>
                <a:gd name="connsiteY5" fmla="*/ 85725 h 85725"/>
                <a:gd name="connsiteX6" fmla="*/ 171450 w 209550"/>
                <a:gd name="connsiteY6" fmla="*/ 85725 h 85725"/>
                <a:gd name="connsiteX7" fmla="*/ 171450 w 209550"/>
                <a:gd name="connsiteY7" fmla="*/ 38100 h 85725"/>
                <a:gd name="connsiteX8" fmla="*/ 38100 w 209550"/>
                <a:gd name="connsiteY8" fmla="*/ 38100 h 85725"/>
                <a:gd name="connsiteX9" fmla="*/ 38100 w 209550"/>
                <a:gd name="connsiteY9" fmla="*/ 85725 h 85725"/>
                <a:gd name="connsiteX10" fmla="*/ 0 w 209550"/>
                <a:gd name="connsiteY10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9550" h="85725">
                  <a:moveTo>
                    <a:pt x="0" y="85725"/>
                  </a:move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lnTo>
                    <a:pt x="171450" y="0"/>
                  </a:lnTo>
                  <a:cubicBezTo>
                    <a:pt x="192491" y="0"/>
                    <a:pt x="209550" y="17059"/>
                    <a:pt x="209550" y="38100"/>
                  </a:cubicBezTo>
                  <a:lnTo>
                    <a:pt x="209550" y="85725"/>
                  </a:lnTo>
                  <a:lnTo>
                    <a:pt x="171450" y="85725"/>
                  </a:lnTo>
                  <a:lnTo>
                    <a:pt x="171450" y="38100"/>
                  </a:lnTo>
                  <a:lnTo>
                    <a:pt x="38100" y="38100"/>
                  </a:lnTo>
                  <a:lnTo>
                    <a:pt x="38100" y="85725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1" name="Freeform: Shape 2480">
              <a:extLst>
                <a:ext uri="{FF2B5EF4-FFF2-40B4-BE49-F238E27FC236}">
                  <a16:creationId xmlns:a16="http://schemas.microsoft.com/office/drawing/2014/main" id="{2785A668-542C-4CF6-9361-05AB347CD567}"/>
                </a:ext>
              </a:extLst>
            </p:cNvPr>
            <p:cNvSpPr/>
            <p:nvPr/>
          </p:nvSpPr>
          <p:spPr>
            <a:xfrm>
              <a:off x="4840287" y="2987675"/>
              <a:ext cx="95250" cy="133350"/>
            </a:xfrm>
            <a:custGeom>
              <a:avLst/>
              <a:gdLst>
                <a:gd name="connsiteX0" fmla="*/ 95250 w 95250"/>
                <a:gd name="connsiteY0" fmla="*/ 85725 h 133350"/>
                <a:gd name="connsiteX1" fmla="*/ 47625 w 95250"/>
                <a:gd name="connsiteY1" fmla="*/ 133350 h 133350"/>
                <a:gd name="connsiteX2" fmla="*/ 0 w 95250"/>
                <a:gd name="connsiteY2" fmla="*/ 85725 h 133350"/>
                <a:gd name="connsiteX3" fmla="*/ 47625 w 95250"/>
                <a:gd name="connsiteY3" fmla="*/ 0 h 133350"/>
                <a:gd name="connsiteX4" fmla="*/ 95250 w 95250"/>
                <a:gd name="connsiteY4" fmla="*/ 85725 h 133350"/>
                <a:gd name="connsiteX5" fmla="*/ 95250 w 95250"/>
                <a:gd name="connsiteY5" fmla="*/ 857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33350">
                  <a:moveTo>
                    <a:pt x="95250" y="85725"/>
                  </a:moveTo>
                  <a:cubicBezTo>
                    <a:pt x="95250" y="122549"/>
                    <a:pt x="73924" y="133350"/>
                    <a:pt x="47625" y="133350"/>
                  </a:cubicBezTo>
                  <a:cubicBezTo>
                    <a:pt x="21326" y="133350"/>
                    <a:pt x="0" y="122549"/>
                    <a:pt x="0" y="85725"/>
                  </a:cubicBezTo>
                  <a:cubicBezTo>
                    <a:pt x="0" y="48901"/>
                    <a:pt x="47625" y="0"/>
                    <a:pt x="47625" y="0"/>
                  </a:cubicBezTo>
                  <a:cubicBezTo>
                    <a:pt x="47625" y="0"/>
                    <a:pt x="95250" y="48901"/>
                    <a:pt x="95250" y="85725"/>
                  </a:cubicBezTo>
                  <a:lnTo>
                    <a:pt x="95250" y="857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2" name="Freeform: Shape 2481">
              <a:extLst>
                <a:ext uri="{FF2B5EF4-FFF2-40B4-BE49-F238E27FC236}">
                  <a16:creationId xmlns:a16="http://schemas.microsoft.com/office/drawing/2014/main" id="{FC2B9E2B-1747-4ECB-8E68-49A0739F0507}"/>
                </a:ext>
              </a:extLst>
            </p:cNvPr>
            <p:cNvSpPr/>
            <p:nvPr/>
          </p:nvSpPr>
          <p:spPr>
            <a:xfrm>
              <a:off x="4859337" y="3044825"/>
              <a:ext cx="57150" cy="76200"/>
            </a:xfrm>
            <a:custGeom>
              <a:avLst/>
              <a:gdLst>
                <a:gd name="connsiteX0" fmla="*/ 57150 w 57150"/>
                <a:gd name="connsiteY0" fmla="*/ 48987 h 76200"/>
                <a:gd name="connsiteX1" fmla="*/ 28575 w 57150"/>
                <a:gd name="connsiteY1" fmla="*/ 76200 h 76200"/>
                <a:gd name="connsiteX2" fmla="*/ 0 w 57150"/>
                <a:gd name="connsiteY2" fmla="*/ 48987 h 76200"/>
                <a:gd name="connsiteX3" fmla="*/ 28575 w 57150"/>
                <a:gd name="connsiteY3" fmla="*/ 0 h 76200"/>
                <a:gd name="connsiteX4" fmla="*/ 57150 w 57150"/>
                <a:gd name="connsiteY4" fmla="*/ 48987 h 76200"/>
                <a:gd name="connsiteX5" fmla="*/ 57150 w 57150"/>
                <a:gd name="connsiteY5" fmla="*/ 4898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48987"/>
                  </a:moveTo>
                  <a:cubicBezTo>
                    <a:pt x="57150" y="70028"/>
                    <a:pt x="44358" y="76200"/>
                    <a:pt x="28575" y="76200"/>
                  </a:cubicBezTo>
                  <a:cubicBezTo>
                    <a:pt x="12792" y="76200"/>
                    <a:pt x="0" y="70028"/>
                    <a:pt x="0" y="48987"/>
                  </a:cubicBezTo>
                  <a:cubicBezTo>
                    <a:pt x="0" y="27946"/>
                    <a:pt x="28575" y="0"/>
                    <a:pt x="28575" y="0"/>
                  </a:cubicBezTo>
                  <a:cubicBezTo>
                    <a:pt x="28575" y="0"/>
                    <a:pt x="57150" y="27946"/>
                    <a:pt x="57150" y="48987"/>
                  </a:cubicBezTo>
                  <a:lnTo>
                    <a:pt x="57150" y="48987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3" name="Freeform: Shape 2482">
              <a:extLst>
                <a:ext uri="{FF2B5EF4-FFF2-40B4-BE49-F238E27FC236}">
                  <a16:creationId xmlns:a16="http://schemas.microsoft.com/office/drawing/2014/main" id="{2A6F5282-7D40-4416-98B5-2C8F2DF490CB}"/>
                </a:ext>
              </a:extLst>
            </p:cNvPr>
            <p:cNvSpPr/>
            <p:nvPr/>
          </p:nvSpPr>
          <p:spPr>
            <a:xfrm>
              <a:off x="4992687" y="2987675"/>
              <a:ext cx="95250" cy="133350"/>
            </a:xfrm>
            <a:custGeom>
              <a:avLst/>
              <a:gdLst>
                <a:gd name="connsiteX0" fmla="*/ 95250 w 95250"/>
                <a:gd name="connsiteY0" fmla="*/ 85725 h 133350"/>
                <a:gd name="connsiteX1" fmla="*/ 47625 w 95250"/>
                <a:gd name="connsiteY1" fmla="*/ 133350 h 133350"/>
                <a:gd name="connsiteX2" fmla="*/ 0 w 95250"/>
                <a:gd name="connsiteY2" fmla="*/ 85725 h 133350"/>
                <a:gd name="connsiteX3" fmla="*/ 47625 w 95250"/>
                <a:gd name="connsiteY3" fmla="*/ 0 h 133350"/>
                <a:gd name="connsiteX4" fmla="*/ 95250 w 95250"/>
                <a:gd name="connsiteY4" fmla="*/ 85725 h 133350"/>
                <a:gd name="connsiteX5" fmla="*/ 95250 w 95250"/>
                <a:gd name="connsiteY5" fmla="*/ 857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33350">
                  <a:moveTo>
                    <a:pt x="95250" y="85725"/>
                  </a:moveTo>
                  <a:cubicBezTo>
                    <a:pt x="95250" y="122549"/>
                    <a:pt x="73924" y="133350"/>
                    <a:pt x="47625" y="133350"/>
                  </a:cubicBezTo>
                  <a:cubicBezTo>
                    <a:pt x="21326" y="133350"/>
                    <a:pt x="0" y="122549"/>
                    <a:pt x="0" y="85725"/>
                  </a:cubicBezTo>
                  <a:cubicBezTo>
                    <a:pt x="0" y="48901"/>
                    <a:pt x="47625" y="0"/>
                    <a:pt x="47625" y="0"/>
                  </a:cubicBezTo>
                  <a:cubicBezTo>
                    <a:pt x="47625" y="0"/>
                    <a:pt x="95250" y="48901"/>
                    <a:pt x="95250" y="85725"/>
                  </a:cubicBezTo>
                  <a:lnTo>
                    <a:pt x="95250" y="857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4" name="Freeform: Shape 2483">
              <a:extLst>
                <a:ext uri="{FF2B5EF4-FFF2-40B4-BE49-F238E27FC236}">
                  <a16:creationId xmlns:a16="http://schemas.microsoft.com/office/drawing/2014/main" id="{2B6176EA-EE38-410D-9339-A39751CFFC0B}"/>
                </a:ext>
              </a:extLst>
            </p:cNvPr>
            <p:cNvSpPr/>
            <p:nvPr/>
          </p:nvSpPr>
          <p:spPr>
            <a:xfrm>
              <a:off x="5011737" y="3044825"/>
              <a:ext cx="57150" cy="76200"/>
            </a:xfrm>
            <a:custGeom>
              <a:avLst/>
              <a:gdLst>
                <a:gd name="connsiteX0" fmla="*/ 57150 w 57150"/>
                <a:gd name="connsiteY0" fmla="*/ 48987 h 76200"/>
                <a:gd name="connsiteX1" fmla="*/ 28575 w 57150"/>
                <a:gd name="connsiteY1" fmla="*/ 76200 h 76200"/>
                <a:gd name="connsiteX2" fmla="*/ 0 w 57150"/>
                <a:gd name="connsiteY2" fmla="*/ 48987 h 76200"/>
                <a:gd name="connsiteX3" fmla="*/ 28575 w 57150"/>
                <a:gd name="connsiteY3" fmla="*/ 0 h 76200"/>
                <a:gd name="connsiteX4" fmla="*/ 57150 w 57150"/>
                <a:gd name="connsiteY4" fmla="*/ 48987 h 76200"/>
                <a:gd name="connsiteX5" fmla="*/ 57150 w 57150"/>
                <a:gd name="connsiteY5" fmla="*/ 4898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48987"/>
                  </a:moveTo>
                  <a:cubicBezTo>
                    <a:pt x="57150" y="70028"/>
                    <a:pt x="44358" y="76200"/>
                    <a:pt x="28575" y="76200"/>
                  </a:cubicBezTo>
                  <a:cubicBezTo>
                    <a:pt x="12792" y="76200"/>
                    <a:pt x="0" y="70028"/>
                    <a:pt x="0" y="48987"/>
                  </a:cubicBezTo>
                  <a:cubicBezTo>
                    <a:pt x="0" y="27946"/>
                    <a:pt x="28575" y="0"/>
                    <a:pt x="28575" y="0"/>
                  </a:cubicBezTo>
                  <a:cubicBezTo>
                    <a:pt x="28575" y="0"/>
                    <a:pt x="57150" y="27946"/>
                    <a:pt x="57150" y="48987"/>
                  </a:cubicBezTo>
                  <a:lnTo>
                    <a:pt x="57150" y="48987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5" name="Freeform: Shape 2484">
              <a:extLst>
                <a:ext uri="{FF2B5EF4-FFF2-40B4-BE49-F238E27FC236}">
                  <a16:creationId xmlns:a16="http://schemas.microsoft.com/office/drawing/2014/main" id="{2E96D65E-3929-4B5D-81D9-010FED34256E}"/>
                </a:ext>
              </a:extLst>
            </p:cNvPr>
            <p:cNvSpPr/>
            <p:nvPr/>
          </p:nvSpPr>
          <p:spPr>
            <a:xfrm>
              <a:off x="5145087" y="2987675"/>
              <a:ext cx="95250" cy="133350"/>
            </a:xfrm>
            <a:custGeom>
              <a:avLst/>
              <a:gdLst>
                <a:gd name="connsiteX0" fmla="*/ 95250 w 95250"/>
                <a:gd name="connsiteY0" fmla="*/ 85725 h 133350"/>
                <a:gd name="connsiteX1" fmla="*/ 47625 w 95250"/>
                <a:gd name="connsiteY1" fmla="*/ 133350 h 133350"/>
                <a:gd name="connsiteX2" fmla="*/ 0 w 95250"/>
                <a:gd name="connsiteY2" fmla="*/ 85725 h 133350"/>
                <a:gd name="connsiteX3" fmla="*/ 47625 w 95250"/>
                <a:gd name="connsiteY3" fmla="*/ 0 h 133350"/>
                <a:gd name="connsiteX4" fmla="*/ 95250 w 95250"/>
                <a:gd name="connsiteY4" fmla="*/ 85725 h 133350"/>
                <a:gd name="connsiteX5" fmla="*/ 95250 w 95250"/>
                <a:gd name="connsiteY5" fmla="*/ 857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33350">
                  <a:moveTo>
                    <a:pt x="95250" y="85725"/>
                  </a:moveTo>
                  <a:cubicBezTo>
                    <a:pt x="95250" y="122549"/>
                    <a:pt x="73924" y="133350"/>
                    <a:pt x="47625" y="133350"/>
                  </a:cubicBezTo>
                  <a:cubicBezTo>
                    <a:pt x="21326" y="133350"/>
                    <a:pt x="0" y="122549"/>
                    <a:pt x="0" y="85725"/>
                  </a:cubicBezTo>
                  <a:cubicBezTo>
                    <a:pt x="0" y="48901"/>
                    <a:pt x="47625" y="0"/>
                    <a:pt x="47625" y="0"/>
                  </a:cubicBezTo>
                  <a:cubicBezTo>
                    <a:pt x="47625" y="0"/>
                    <a:pt x="95250" y="48901"/>
                    <a:pt x="95250" y="85725"/>
                  </a:cubicBezTo>
                  <a:lnTo>
                    <a:pt x="95250" y="857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6" name="Freeform: Shape 2485">
              <a:extLst>
                <a:ext uri="{FF2B5EF4-FFF2-40B4-BE49-F238E27FC236}">
                  <a16:creationId xmlns:a16="http://schemas.microsoft.com/office/drawing/2014/main" id="{B8636C57-6F9B-45A5-B3B1-88F0B2AB9433}"/>
                </a:ext>
              </a:extLst>
            </p:cNvPr>
            <p:cNvSpPr/>
            <p:nvPr/>
          </p:nvSpPr>
          <p:spPr>
            <a:xfrm>
              <a:off x="5164137" y="3044825"/>
              <a:ext cx="57150" cy="76200"/>
            </a:xfrm>
            <a:custGeom>
              <a:avLst/>
              <a:gdLst>
                <a:gd name="connsiteX0" fmla="*/ 57150 w 57150"/>
                <a:gd name="connsiteY0" fmla="*/ 48987 h 76200"/>
                <a:gd name="connsiteX1" fmla="*/ 28575 w 57150"/>
                <a:gd name="connsiteY1" fmla="*/ 76200 h 76200"/>
                <a:gd name="connsiteX2" fmla="*/ 0 w 57150"/>
                <a:gd name="connsiteY2" fmla="*/ 48987 h 76200"/>
                <a:gd name="connsiteX3" fmla="*/ 28575 w 57150"/>
                <a:gd name="connsiteY3" fmla="*/ 0 h 76200"/>
                <a:gd name="connsiteX4" fmla="*/ 57150 w 57150"/>
                <a:gd name="connsiteY4" fmla="*/ 48987 h 76200"/>
                <a:gd name="connsiteX5" fmla="*/ 57150 w 57150"/>
                <a:gd name="connsiteY5" fmla="*/ 4898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48987"/>
                  </a:moveTo>
                  <a:cubicBezTo>
                    <a:pt x="57150" y="70028"/>
                    <a:pt x="44358" y="76200"/>
                    <a:pt x="28575" y="76200"/>
                  </a:cubicBezTo>
                  <a:cubicBezTo>
                    <a:pt x="12792" y="76200"/>
                    <a:pt x="0" y="70028"/>
                    <a:pt x="0" y="48987"/>
                  </a:cubicBezTo>
                  <a:cubicBezTo>
                    <a:pt x="0" y="27946"/>
                    <a:pt x="28575" y="0"/>
                    <a:pt x="28575" y="0"/>
                  </a:cubicBezTo>
                  <a:cubicBezTo>
                    <a:pt x="28575" y="0"/>
                    <a:pt x="57150" y="27946"/>
                    <a:pt x="57150" y="48987"/>
                  </a:cubicBezTo>
                  <a:lnTo>
                    <a:pt x="57150" y="48987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7" name="Freeform: Shape 2486">
              <a:extLst>
                <a:ext uri="{FF2B5EF4-FFF2-40B4-BE49-F238E27FC236}">
                  <a16:creationId xmlns:a16="http://schemas.microsoft.com/office/drawing/2014/main" id="{9AB2D20C-D98E-4FD3-A887-726C0F747967}"/>
                </a:ext>
              </a:extLst>
            </p:cNvPr>
            <p:cNvSpPr/>
            <p:nvPr/>
          </p:nvSpPr>
          <p:spPr>
            <a:xfrm>
              <a:off x="5240337" y="27209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8" name="Freeform: Shape 2487">
              <a:extLst>
                <a:ext uri="{FF2B5EF4-FFF2-40B4-BE49-F238E27FC236}">
                  <a16:creationId xmlns:a16="http://schemas.microsoft.com/office/drawing/2014/main" id="{A18E7981-B0AA-4E86-B853-E3F2BD122DB5}"/>
                </a:ext>
              </a:extLst>
            </p:cNvPr>
            <p:cNvSpPr/>
            <p:nvPr/>
          </p:nvSpPr>
          <p:spPr>
            <a:xfrm>
              <a:off x="5202237" y="27209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89" name="Freeform: Shape 2488">
              <a:extLst>
                <a:ext uri="{FF2B5EF4-FFF2-40B4-BE49-F238E27FC236}">
                  <a16:creationId xmlns:a16="http://schemas.microsoft.com/office/drawing/2014/main" id="{5D5CE291-A6ED-4B0D-9B86-6A66F583BCE3}"/>
                </a:ext>
              </a:extLst>
            </p:cNvPr>
            <p:cNvSpPr/>
            <p:nvPr/>
          </p:nvSpPr>
          <p:spPr>
            <a:xfrm>
              <a:off x="5164137" y="27209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490" name="Graphic 1982">
            <a:extLst>
              <a:ext uri="{FF2B5EF4-FFF2-40B4-BE49-F238E27FC236}">
                <a16:creationId xmlns:a16="http://schemas.microsoft.com/office/drawing/2014/main" id="{209D5C85-25AF-4B33-A1FC-84CE69119774}"/>
              </a:ext>
            </a:extLst>
          </p:cNvPr>
          <p:cNvGrpSpPr/>
          <p:nvPr/>
        </p:nvGrpSpPr>
        <p:grpSpPr>
          <a:xfrm>
            <a:off x="7640094" y="349250"/>
            <a:ext cx="720000" cy="720000"/>
            <a:chOff x="4735512" y="2530475"/>
            <a:chExt cx="609600" cy="609600"/>
          </a:xfrm>
        </p:grpSpPr>
        <p:sp>
          <p:nvSpPr>
            <p:cNvPr id="2491" name="Freeform: Shape 2490">
              <a:extLst>
                <a:ext uri="{FF2B5EF4-FFF2-40B4-BE49-F238E27FC236}">
                  <a16:creationId xmlns:a16="http://schemas.microsoft.com/office/drawing/2014/main" id="{034AADFB-38C5-4D49-BFB3-7BD863423557}"/>
                </a:ext>
              </a:extLst>
            </p:cNvPr>
            <p:cNvSpPr/>
            <p:nvPr/>
          </p:nvSpPr>
          <p:spPr>
            <a:xfrm>
              <a:off x="4840287" y="2635250"/>
              <a:ext cx="400050" cy="400050"/>
            </a:xfrm>
            <a:custGeom>
              <a:avLst/>
              <a:gdLst>
                <a:gd name="connsiteX0" fmla="*/ 400050 w 400050"/>
                <a:gd name="connsiteY0" fmla="*/ 200025 h 400050"/>
                <a:gd name="connsiteX1" fmla="*/ 200025 w 400050"/>
                <a:gd name="connsiteY1" fmla="*/ 400050 h 400050"/>
                <a:gd name="connsiteX2" fmla="*/ 0 w 400050"/>
                <a:gd name="connsiteY2" fmla="*/ 200025 h 400050"/>
                <a:gd name="connsiteX3" fmla="*/ 200025 w 400050"/>
                <a:gd name="connsiteY3" fmla="*/ 0 h 400050"/>
                <a:gd name="connsiteX4" fmla="*/ 400050 w 400050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400050">
                  <a:moveTo>
                    <a:pt x="400050" y="200025"/>
                  </a:moveTo>
                  <a:cubicBezTo>
                    <a:pt x="400050" y="310496"/>
                    <a:pt x="310496" y="400050"/>
                    <a:pt x="200025" y="400050"/>
                  </a:cubicBezTo>
                  <a:cubicBezTo>
                    <a:pt x="89554" y="400050"/>
                    <a:pt x="0" y="310496"/>
                    <a:pt x="0" y="200025"/>
                  </a:cubicBezTo>
                  <a:cubicBezTo>
                    <a:pt x="0" y="89554"/>
                    <a:pt x="89554" y="0"/>
                    <a:pt x="200025" y="0"/>
                  </a:cubicBezTo>
                  <a:cubicBezTo>
                    <a:pt x="310496" y="0"/>
                    <a:pt x="400050" y="89554"/>
                    <a:pt x="400050" y="200025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2" name="Freeform: Shape 2491">
              <a:extLst>
                <a:ext uri="{FF2B5EF4-FFF2-40B4-BE49-F238E27FC236}">
                  <a16:creationId xmlns:a16="http://schemas.microsoft.com/office/drawing/2014/main" id="{2652708E-6BCD-44BA-B1E8-358DC6810BE7}"/>
                </a:ext>
              </a:extLst>
            </p:cNvPr>
            <p:cNvSpPr/>
            <p:nvPr/>
          </p:nvSpPr>
          <p:spPr>
            <a:xfrm>
              <a:off x="4859337" y="2654300"/>
              <a:ext cx="361950" cy="361950"/>
            </a:xfrm>
            <a:custGeom>
              <a:avLst/>
              <a:gdLst>
                <a:gd name="connsiteX0" fmla="*/ 361950 w 361950"/>
                <a:gd name="connsiteY0" fmla="*/ 180975 h 361950"/>
                <a:gd name="connsiteX1" fmla="*/ 180975 w 361950"/>
                <a:gd name="connsiteY1" fmla="*/ 361950 h 361950"/>
                <a:gd name="connsiteX2" fmla="*/ 0 w 361950"/>
                <a:gd name="connsiteY2" fmla="*/ 180975 h 361950"/>
                <a:gd name="connsiteX3" fmla="*/ 180975 w 361950"/>
                <a:gd name="connsiteY3" fmla="*/ 0 h 361950"/>
                <a:gd name="connsiteX4" fmla="*/ 361950 w 361950"/>
                <a:gd name="connsiteY4" fmla="*/ 18097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361950">
                  <a:moveTo>
                    <a:pt x="361950" y="180975"/>
                  </a:moveTo>
                  <a:cubicBezTo>
                    <a:pt x="361950" y="280925"/>
                    <a:pt x="280925" y="361950"/>
                    <a:pt x="180975" y="361950"/>
                  </a:cubicBezTo>
                  <a:cubicBezTo>
                    <a:pt x="81025" y="361950"/>
                    <a:pt x="0" y="280925"/>
                    <a:pt x="0" y="180975"/>
                  </a:cubicBezTo>
                  <a:cubicBezTo>
                    <a:pt x="0" y="81025"/>
                    <a:pt x="81025" y="0"/>
                    <a:pt x="180975" y="0"/>
                  </a:cubicBezTo>
                  <a:cubicBezTo>
                    <a:pt x="280925" y="0"/>
                    <a:pt x="361950" y="81025"/>
                    <a:pt x="361950" y="180975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3" name="Freeform: Shape 2492">
              <a:extLst>
                <a:ext uri="{FF2B5EF4-FFF2-40B4-BE49-F238E27FC236}">
                  <a16:creationId xmlns:a16="http://schemas.microsoft.com/office/drawing/2014/main" id="{CE1563CD-DBBC-453C-97CE-9F45D7016296}"/>
                </a:ext>
              </a:extLst>
            </p:cNvPr>
            <p:cNvSpPr/>
            <p:nvPr/>
          </p:nvSpPr>
          <p:spPr>
            <a:xfrm>
              <a:off x="5030787" y="2597150"/>
              <a:ext cx="19050" cy="76200"/>
            </a:xfrm>
            <a:custGeom>
              <a:avLst/>
              <a:gdLst>
                <a:gd name="connsiteX0" fmla="*/ 0 w 19050"/>
                <a:gd name="connsiteY0" fmla="*/ 0 h 76200"/>
                <a:gd name="connsiteX1" fmla="*/ 19050 w 19050"/>
                <a:gd name="connsiteY1" fmla="*/ 0 h 76200"/>
                <a:gd name="connsiteX2" fmla="*/ 19050 w 19050"/>
                <a:gd name="connsiteY2" fmla="*/ 76200 h 76200"/>
                <a:gd name="connsiteX3" fmla="*/ 0 w 190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76200">
                  <a:moveTo>
                    <a:pt x="0" y="0"/>
                  </a:moveTo>
                  <a:lnTo>
                    <a:pt x="19050" y="0"/>
                  </a:lnTo>
                  <a:lnTo>
                    <a:pt x="190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4" name="Freeform: Shape 2493">
              <a:extLst>
                <a:ext uri="{FF2B5EF4-FFF2-40B4-BE49-F238E27FC236}">
                  <a16:creationId xmlns:a16="http://schemas.microsoft.com/office/drawing/2014/main" id="{7D6AE7D5-424E-45B4-B341-DFD89F183BAF}"/>
                </a:ext>
              </a:extLst>
            </p:cNvPr>
            <p:cNvSpPr/>
            <p:nvPr/>
          </p:nvSpPr>
          <p:spPr>
            <a:xfrm>
              <a:off x="4934761" y="2613864"/>
              <a:ext cx="47625" cy="76200"/>
            </a:xfrm>
            <a:custGeom>
              <a:avLst/>
              <a:gdLst>
                <a:gd name="connsiteX0" fmla="*/ 0 w 47625"/>
                <a:gd name="connsiteY0" fmla="*/ 7748 h 76200"/>
                <a:gd name="connsiteX1" fmla="*/ 17404 w 47625"/>
                <a:gd name="connsiteY1" fmla="*/ 0 h 76200"/>
                <a:gd name="connsiteX2" fmla="*/ 48398 w 47625"/>
                <a:gd name="connsiteY2" fmla="*/ 69625 h 76200"/>
                <a:gd name="connsiteX3" fmla="*/ 30994 w 47625"/>
                <a:gd name="connsiteY3" fmla="*/ 7737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0" y="7748"/>
                  </a:moveTo>
                  <a:lnTo>
                    <a:pt x="17404" y="0"/>
                  </a:lnTo>
                  <a:lnTo>
                    <a:pt x="48398" y="69625"/>
                  </a:lnTo>
                  <a:lnTo>
                    <a:pt x="30994" y="77373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5" name="Freeform: Shape 2494">
              <a:extLst>
                <a:ext uri="{FF2B5EF4-FFF2-40B4-BE49-F238E27FC236}">
                  <a16:creationId xmlns:a16="http://schemas.microsoft.com/office/drawing/2014/main" id="{A2297568-D00E-473A-90F5-901DF17BFBBE}"/>
                </a:ext>
              </a:extLst>
            </p:cNvPr>
            <p:cNvSpPr/>
            <p:nvPr/>
          </p:nvSpPr>
          <p:spPr>
            <a:xfrm>
              <a:off x="4892641" y="2637021"/>
              <a:ext cx="57150" cy="66675"/>
            </a:xfrm>
            <a:custGeom>
              <a:avLst/>
              <a:gdLst>
                <a:gd name="connsiteX0" fmla="*/ 0 w 57150"/>
                <a:gd name="connsiteY0" fmla="*/ 11199 h 66675"/>
                <a:gd name="connsiteX1" fmla="*/ 15411 w 57150"/>
                <a:gd name="connsiteY1" fmla="*/ 0 h 66675"/>
                <a:gd name="connsiteX2" fmla="*/ 60215 w 57150"/>
                <a:gd name="connsiteY2" fmla="*/ 61654 h 66675"/>
                <a:gd name="connsiteX3" fmla="*/ 44804 w 57150"/>
                <a:gd name="connsiteY3" fmla="*/ 7285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66675">
                  <a:moveTo>
                    <a:pt x="0" y="11199"/>
                  </a:moveTo>
                  <a:lnTo>
                    <a:pt x="15411" y="0"/>
                  </a:lnTo>
                  <a:lnTo>
                    <a:pt x="60215" y="61654"/>
                  </a:lnTo>
                  <a:lnTo>
                    <a:pt x="44804" y="72853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6" name="Freeform: Shape 2495">
              <a:extLst>
                <a:ext uri="{FF2B5EF4-FFF2-40B4-BE49-F238E27FC236}">
                  <a16:creationId xmlns:a16="http://schemas.microsoft.com/office/drawing/2014/main" id="{CE744FB1-6DBD-4E7B-B06D-9BA8D40B9969}"/>
                </a:ext>
              </a:extLst>
            </p:cNvPr>
            <p:cNvSpPr/>
            <p:nvPr/>
          </p:nvSpPr>
          <p:spPr>
            <a:xfrm>
              <a:off x="4829320" y="2707969"/>
              <a:ext cx="66675" cy="47625"/>
            </a:xfrm>
            <a:custGeom>
              <a:avLst/>
              <a:gdLst>
                <a:gd name="connsiteX0" fmla="*/ 0 w 66675"/>
                <a:gd name="connsiteY0" fmla="*/ 16497 h 47625"/>
                <a:gd name="connsiteX1" fmla="*/ 9525 w 66675"/>
                <a:gd name="connsiteY1" fmla="*/ 0 h 47625"/>
                <a:gd name="connsiteX2" fmla="*/ 75514 w 66675"/>
                <a:gd name="connsiteY2" fmla="*/ 38100 h 47625"/>
                <a:gd name="connsiteX3" fmla="*/ 65989 w 66675"/>
                <a:gd name="connsiteY3" fmla="*/ 54597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47625">
                  <a:moveTo>
                    <a:pt x="0" y="16497"/>
                  </a:moveTo>
                  <a:lnTo>
                    <a:pt x="9525" y="0"/>
                  </a:lnTo>
                  <a:lnTo>
                    <a:pt x="75514" y="38100"/>
                  </a:lnTo>
                  <a:lnTo>
                    <a:pt x="65989" y="5459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7" name="Freeform: Shape 2496">
              <a:extLst>
                <a:ext uri="{FF2B5EF4-FFF2-40B4-BE49-F238E27FC236}">
                  <a16:creationId xmlns:a16="http://schemas.microsoft.com/office/drawing/2014/main" id="{45F154E2-624D-44B2-AA24-5095113DF4CB}"/>
                </a:ext>
              </a:extLst>
            </p:cNvPr>
            <p:cNvSpPr/>
            <p:nvPr/>
          </p:nvSpPr>
          <p:spPr>
            <a:xfrm>
              <a:off x="4802487" y="2800921"/>
              <a:ext cx="76200" cy="19050"/>
            </a:xfrm>
            <a:custGeom>
              <a:avLst/>
              <a:gdLst>
                <a:gd name="connsiteX0" fmla="*/ 0 w 76200"/>
                <a:gd name="connsiteY0" fmla="*/ 18945 h 19050"/>
                <a:gd name="connsiteX1" fmla="*/ 1991 w 76200"/>
                <a:gd name="connsiteY1" fmla="*/ 0 h 19050"/>
                <a:gd name="connsiteX2" fmla="*/ 77781 w 76200"/>
                <a:gd name="connsiteY2" fmla="*/ 7964 h 19050"/>
                <a:gd name="connsiteX3" fmla="*/ 75790 w 76200"/>
                <a:gd name="connsiteY3" fmla="*/ 2690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9050">
                  <a:moveTo>
                    <a:pt x="0" y="18945"/>
                  </a:moveTo>
                  <a:lnTo>
                    <a:pt x="1991" y="0"/>
                  </a:lnTo>
                  <a:lnTo>
                    <a:pt x="77781" y="7964"/>
                  </a:lnTo>
                  <a:lnTo>
                    <a:pt x="75790" y="26909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8" name="Freeform: Shape 2497">
              <a:extLst>
                <a:ext uri="{FF2B5EF4-FFF2-40B4-BE49-F238E27FC236}">
                  <a16:creationId xmlns:a16="http://schemas.microsoft.com/office/drawing/2014/main" id="{48A19A76-BDD4-4F92-8C8A-876632604E5B}"/>
                </a:ext>
              </a:extLst>
            </p:cNvPr>
            <p:cNvSpPr/>
            <p:nvPr/>
          </p:nvSpPr>
          <p:spPr>
            <a:xfrm>
              <a:off x="4802490" y="2842717"/>
              <a:ext cx="76200" cy="19050"/>
            </a:xfrm>
            <a:custGeom>
              <a:avLst/>
              <a:gdLst>
                <a:gd name="connsiteX0" fmla="*/ 0 w 76200"/>
                <a:gd name="connsiteY0" fmla="*/ 7964 h 19050"/>
                <a:gd name="connsiteX1" fmla="*/ 75790 w 76200"/>
                <a:gd name="connsiteY1" fmla="*/ 0 h 19050"/>
                <a:gd name="connsiteX2" fmla="*/ 77781 w 76200"/>
                <a:gd name="connsiteY2" fmla="*/ 18945 h 19050"/>
                <a:gd name="connsiteX3" fmla="*/ 1991 w 76200"/>
                <a:gd name="connsiteY3" fmla="*/ 2690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9050">
                  <a:moveTo>
                    <a:pt x="0" y="7964"/>
                  </a:moveTo>
                  <a:lnTo>
                    <a:pt x="75790" y="0"/>
                  </a:lnTo>
                  <a:lnTo>
                    <a:pt x="77781" y="18945"/>
                  </a:lnTo>
                  <a:lnTo>
                    <a:pt x="1991" y="26909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499" name="Freeform: Shape 2498">
              <a:extLst>
                <a:ext uri="{FF2B5EF4-FFF2-40B4-BE49-F238E27FC236}">
                  <a16:creationId xmlns:a16="http://schemas.microsoft.com/office/drawing/2014/main" id="{8C0776D2-191B-4B36-A5DE-B8B2C83FA4DD}"/>
                </a:ext>
              </a:extLst>
            </p:cNvPr>
            <p:cNvSpPr/>
            <p:nvPr/>
          </p:nvSpPr>
          <p:spPr>
            <a:xfrm>
              <a:off x="4829317" y="2908007"/>
              <a:ext cx="66675" cy="47625"/>
            </a:xfrm>
            <a:custGeom>
              <a:avLst/>
              <a:gdLst>
                <a:gd name="connsiteX0" fmla="*/ 0 w 66675"/>
                <a:gd name="connsiteY0" fmla="*/ 38092 h 47625"/>
                <a:gd name="connsiteX1" fmla="*/ 65997 w 66675"/>
                <a:gd name="connsiteY1" fmla="*/ 0 h 47625"/>
                <a:gd name="connsiteX2" fmla="*/ 75520 w 66675"/>
                <a:gd name="connsiteY2" fmla="*/ 16499 h 47625"/>
                <a:gd name="connsiteX3" fmla="*/ 9523 w 66675"/>
                <a:gd name="connsiteY3" fmla="*/ 545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47625">
                  <a:moveTo>
                    <a:pt x="0" y="38092"/>
                  </a:moveTo>
                  <a:lnTo>
                    <a:pt x="65997" y="0"/>
                  </a:lnTo>
                  <a:lnTo>
                    <a:pt x="75520" y="16499"/>
                  </a:lnTo>
                  <a:lnTo>
                    <a:pt x="9523" y="5459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0" name="Freeform: Shape 2499">
              <a:extLst>
                <a:ext uri="{FF2B5EF4-FFF2-40B4-BE49-F238E27FC236}">
                  <a16:creationId xmlns:a16="http://schemas.microsoft.com/office/drawing/2014/main" id="{0335F582-8BFA-4EA8-8981-0FB07FF09F47}"/>
                </a:ext>
              </a:extLst>
            </p:cNvPr>
            <p:cNvSpPr/>
            <p:nvPr/>
          </p:nvSpPr>
          <p:spPr>
            <a:xfrm>
              <a:off x="4892633" y="2960657"/>
              <a:ext cx="57150" cy="66675"/>
            </a:xfrm>
            <a:custGeom>
              <a:avLst/>
              <a:gdLst>
                <a:gd name="connsiteX0" fmla="*/ 0 w 57150"/>
                <a:gd name="connsiteY0" fmla="*/ 61653 h 66675"/>
                <a:gd name="connsiteX1" fmla="*/ 44796 w 57150"/>
                <a:gd name="connsiteY1" fmla="*/ 0 h 66675"/>
                <a:gd name="connsiteX2" fmla="*/ 60207 w 57150"/>
                <a:gd name="connsiteY2" fmla="*/ 11198 h 66675"/>
                <a:gd name="connsiteX3" fmla="*/ 15411 w 57150"/>
                <a:gd name="connsiteY3" fmla="*/ 7285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66675">
                  <a:moveTo>
                    <a:pt x="0" y="61653"/>
                  </a:moveTo>
                  <a:lnTo>
                    <a:pt x="44796" y="0"/>
                  </a:lnTo>
                  <a:lnTo>
                    <a:pt x="60207" y="11198"/>
                  </a:lnTo>
                  <a:lnTo>
                    <a:pt x="15411" y="7285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1" name="Freeform: Shape 2500">
              <a:extLst>
                <a:ext uri="{FF2B5EF4-FFF2-40B4-BE49-F238E27FC236}">
                  <a16:creationId xmlns:a16="http://schemas.microsoft.com/office/drawing/2014/main" id="{CED4B381-DC13-4C53-B894-9598F2F8D8C2}"/>
                </a:ext>
              </a:extLst>
            </p:cNvPr>
            <p:cNvSpPr/>
            <p:nvPr/>
          </p:nvSpPr>
          <p:spPr>
            <a:xfrm>
              <a:off x="4934727" y="2979327"/>
              <a:ext cx="47625" cy="76200"/>
            </a:xfrm>
            <a:custGeom>
              <a:avLst/>
              <a:gdLst>
                <a:gd name="connsiteX0" fmla="*/ 0 w 47625"/>
                <a:gd name="connsiteY0" fmla="*/ 69617 h 76200"/>
                <a:gd name="connsiteX1" fmla="*/ 30994 w 47625"/>
                <a:gd name="connsiteY1" fmla="*/ 0 h 76200"/>
                <a:gd name="connsiteX2" fmla="*/ 48397 w 47625"/>
                <a:gd name="connsiteY2" fmla="*/ 7748 h 76200"/>
                <a:gd name="connsiteX3" fmla="*/ 17402 w 47625"/>
                <a:gd name="connsiteY3" fmla="*/ 7736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0" y="69617"/>
                  </a:moveTo>
                  <a:lnTo>
                    <a:pt x="30994" y="0"/>
                  </a:lnTo>
                  <a:lnTo>
                    <a:pt x="48397" y="7748"/>
                  </a:lnTo>
                  <a:lnTo>
                    <a:pt x="17402" y="7736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2" name="Freeform: Shape 2501">
              <a:extLst>
                <a:ext uri="{FF2B5EF4-FFF2-40B4-BE49-F238E27FC236}">
                  <a16:creationId xmlns:a16="http://schemas.microsoft.com/office/drawing/2014/main" id="{62F30B5B-79BB-4DAC-9503-4EB4AB0C6EEA}"/>
                </a:ext>
              </a:extLst>
            </p:cNvPr>
            <p:cNvSpPr/>
            <p:nvPr/>
          </p:nvSpPr>
          <p:spPr>
            <a:xfrm>
              <a:off x="5030787" y="2997200"/>
              <a:ext cx="19050" cy="76200"/>
            </a:xfrm>
            <a:custGeom>
              <a:avLst/>
              <a:gdLst>
                <a:gd name="connsiteX0" fmla="*/ 0 w 19050"/>
                <a:gd name="connsiteY0" fmla="*/ 0 h 76200"/>
                <a:gd name="connsiteX1" fmla="*/ 19050 w 19050"/>
                <a:gd name="connsiteY1" fmla="*/ 0 h 76200"/>
                <a:gd name="connsiteX2" fmla="*/ 19050 w 19050"/>
                <a:gd name="connsiteY2" fmla="*/ 76200 h 76200"/>
                <a:gd name="connsiteX3" fmla="*/ 0 w 190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76200">
                  <a:moveTo>
                    <a:pt x="0" y="0"/>
                  </a:moveTo>
                  <a:lnTo>
                    <a:pt x="19050" y="0"/>
                  </a:lnTo>
                  <a:lnTo>
                    <a:pt x="190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3" name="Freeform: Shape 2502">
              <a:extLst>
                <a:ext uri="{FF2B5EF4-FFF2-40B4-BE49-F238E27FC236}">
                  <a16:creationId xmlns:a16="http://schemas.microsoft.com/office/drawing/2014/main" id="{B0655B29-2522-4C75-A3C5-9A472E6D5019}"/>
                </a:ext>
              </a:extLst>
            </p:cNvPr>
            <p:cNvSpPr/>
            <p:nvPr/>
          </p:nvSpPr>
          <p:spPr>
            <a:xfrm>
              <a:off x="5097478" y="2979344"/>
              <a:ext cx="47625" cy="76200"/>
            </a:xfrm>
            <a:custGeom>
              <a:avLst/>
              <a:gdLst>
                <a:gd name="connsiteX0" fmla="*/ 0 w 47625"/>
                <a:gd name="connsiteY0" fmla="*/ 7748 h 76200"/>
                <a:gd name="connsiteX1" fmla="*/ 17404 w 47625"/>
                <a:gd name="connsiteY1" fmla="*/ 0 h 76200"/>
                <a:gd name="connsiteX2" fmla="*/ 48398 w 47625"/>
                <a:gd name="connsiteY2" fmla="*/ 69625 h 76200"/>
                <a:gd name="connsiteX3" fmla="*/ 30994 w 47625"/>
                <a:gd name="connsiteY3" fmla="*/ 7737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0" y="7748"/>
                  </a:moveTo>
                  <a:lnTo>
                    <a:pt x="17404" y="0"/>
                  </a:lnTo>
                  <a:lnTo>
                    <a:pt x="48398" y="69625"/>
                  </a:lnTo>
                  <a:lnTo>
                    <a:pt x="30994" y="77373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4" name="Freeform: Shape 2503">
              <a:extLst>
                <a:ext uri="{FF2B5EF4-FFF2-40B4-BE49-F238E27FC236}">
                  <a16:creationId xmlns:a16="http://schemas.microsoft.com/office/drawing/2014/main" id="{D1D2D971-0F09-40FC-84BE-8C90DF6D3BD9}"/>
                </a:ext>
              </a:extLst>
            </p:cNvPr>
            <p:cNvSpPr/>
            <p:nvPr/>
          </p:nvSpPr>
          <p:spPr>
            <a:xfrm>
              <a:off x="5127817" y="2960667"/>
              <a:ext cx="57150" cy="66675"/>
            </a:xfrm>
            <a:custGeom>
              <a:avLst/>
              <a:gdLst>
                <a:gd name="connsiteX0" fmla="*/ 0 w 57150"/>
                <a:gd name="connsiteY0" fmla="*/ 11199 h 66675"/>
                <a:gd name="connsiteX1" fmla="*/ 15411 w 57150"/>
                <a:gd name="connsiteY1" fmla="*/ 0 h 66675"/>
                <a:gd name="connsiteX2" fmla="*/ 60215 w 57150"/>
                <a:gd name="connsiteY2" fmla="*/ 61653 h 66675"/>
                <a:gd name="connsiteX3" fmla="*/ 44804 w 57150"/>
                <a:gd name="connsiteY3" fmla="*/ 7285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66675">
                  <a:moveTo>
                    <a:pt x="0" y="11199"/>
                  </a:moveTo>
                  <a:lnTo>
                    <a:pt x="15411" y="0"/>
                  </a:lnTo>
                  <a:lnTo>
                    <a:pt x="60215" y="61653"/>
                  </a:lnTo>
                  <a:lnTo>
                    <a:pt x="44804" y="72853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5" name="Freeform: Shape 2504">
              <a:extLst>
                <a:ext uri="{FF2B5EF4-FFF2-40B4-BE49-F238E27FC236}">
                  <a16:creationId xmlns:a16="http://schemas.microsoft.com/office/drawing/2014/main" id="{FCEA2E72-40EC-466E-A8EC-913F88D59C20}"/>
                </a:ext>
              </a:extLst>
            </p:cNvPr>
            <p:cNvSpPr/>
            <p:nvPr/>
          </p:nvSpPr>
          <p:spPr>
            <a:xfrm>
              <a:off x="5175775" y="2908000"/>
              <a:ext cx="66675" cy="47625"/>
            </a:xfrm>
            <a:custGeom>
              <a:avLst/>
              <a:gdLst>
                <a:gd name="connsiteX0" fmla="*/ 0 w 66675"/>
                <a:gd name="connsiteY0" fmla="*/ 16497 h 47625"/>
                <a:gd name="connsiteX1" fmla="*/ 9525 w 66675"/>
                <a:gd name="connsiteY1" fmla="*/ 0 h 47625"/>
                <a:gd name="connsiteX2" fmla="*/ 75514 w 66675"/>
                <a:gd name="connsiteY2" fmla="*/ 38100 h 47625"/>
                <a:gd name="connsiteX3" fmla="*/ 65989 w 66675"/>
                <a:gd name="connsiteY3" fmla="*/ 54597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47625">
                  <a:moveTo>
                    <a:pt x="0" y="16497"/>
                  </a:moveTo>
                  <a:lnTo>
                    <a:pt x="9525" y="0"/>
                  </a:lnTo>
                  <a:lnTo>
                    <a:pt x="75514" y="38100"/>
                  </a:lnTo>
                  <a:lnTo>
                    <a:pt x="65989" y="5459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6" name="Freeform: Shape 2505">
              <a:extLst>
                <a:ext uri="{FF2B5EF4-FFF2-40B4-BE49-F238E27FC236}">
                  <a16:creationId xmlns:a16="http://schemas.microsoft.com/office/drawing/2014/main" id="{C1170469-6133-45C9-AA50-083DB1F482D8}"/>
                </a:ext>
              </a:extLst>
            </p:cNvPr>
            <p:cNvSpPr/>
            <p:nvPr/>
          </p:nvSpPr>
          <p:spPr>
            <a:xfrm>
              <a:off x="5200351" y="2842748"/>
              <a:ext cx="76200" cy="19050"/>
            </a:xfrm>
            <a:custGeom>
              <a:avLst/>
              <a:gdLst>
                <a:gd name="connsiteX0" fmla="*/ 0 w 76200"/>
                <a:gd name="connsiteY0" fmla="*/ 18945 h 19050"/>
                <a:gd name="connsiteX1" fmla="*/ 1991 w 76200"/>
                <a:gd name="connsiteY1" fmla="*/ 0 h 19050"/>
                <a:gd name="connsiteX2" fmla="*/ 77781 w 76200"/>
                <a:gd name="connsiteY2" fmla="*/ 7964 h 19050"/>
                <a:gd name="connsiteX3" fmla="*/ 75790 w 76200"/>
                <a:gd name="connsiteY3" fmla="*/ 2690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9050">
                  <a:moveTo>
                    <a:pt x="0" y="18945"/>
                  </a:moveTo>
                  <a:lnTo>
                    <a:pt x="1991" y="0"/>
                  </a:lnTo>
                  <a:lnTo>
                    <a:pt x="77781" y="7964"/>
                  </a:lnTo>
                  <a:lnTo>
                    <a:pt x="75790" y="26909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7" name="Freeform: Shape 2506">
              <a:extLst>
                <a:ext uri="{FF2B5EF4-FFF2-40B4-BE49-F238E27FC236}">
                  <a16:creationId xmlns:a16="http://schemas.microsoft.com/office/drawing/2014/main" id="{B03C3549-E2EE-4FDF-80AB-E8EFC3938E83}"/>
                </a:ext>
              </a:extLst>
            </p:cNvPr>
            <p:cNvSpPr/>
            <p:nvPr/>
          </p:nvSpPr>
          <p:spPr>
            <a:xfrm>
              <a:off x="5200348" y="2800896"/>
              <a:ext cx="76200" cy="19050"/>
            </a:xfrm>
            <a:custGeom>
              <a:avLst/>
              <a:gdLst>
                <a:gd name="connsiteX0" fmla="*/ 0 w 76200"/>
                <a:gd name="connsiteY0" fmla="*/ 7964 h 19050"/>
                <a:gd name="connsiteX1" fmla="*/ 75790 w 76200"/>
                <a:gd name="connsiteY1" fmla="*/ 0 h 19050"/>
                <a:gd name="connsiteX2" fmla="*/ 77781 w 76200"/>
                <a:gd name="connsiteY2" fmla="*/ 18945 h 19050"/>
                <a:gd name="connsiteX3" fmla="*/ 1991 w 76200"/>
                <a:gd name="connsiteY3" fmla="*/ 2690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9050">
                  <a:moveTo>
                    <a:pt x="0" y="7964"/>
                  </a:moveTo>
                  <a:lnTo>
                    <a:pt x="75790" y="0"/>
                  </a:lnTo>
                  <a:lnTo>
                    <a:pt x="77781" y="18945"/>
                  </a:lnTo>
                  <a:lnTo>
                    <a:pt x="1991" y="26909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8" name="Freeform: Shape 2507">
              <a:extLst>
                <a:ext uri="{FF2B5EF4-FFF2-40B4-BE49-F238E27FC236}">
                  <a16:creationId xmlns:a16="http://schemas.microsoft.com/office/drawing/2014/main" id="{33CF6BD1-5273-4AC6-8CD0-5CA6160E4DA0}"/>
                </a:ext>
              </a:extLst>
            </p:cNvPr>
            <p:cNvSpPr/>
            <p:nvPr/>
          </p:nvSpPr>
          <p:spPr>
            <a:xfrm>
              <a:off x="5175793" y="2707981"/>
              <a:ext cx="66675" cy="47625"/>
            </a:xfrm>
            <a:custGeom>
              <a:avLst/>
              <a:gdLst>
                <a:gd name="connsiteX0" fmla="*/ 0 w 66675"/>
                <a:gd name="connsiteY0" fmla="*/ 38092 h 47625"/>
                <a:gd name="connsiteX1" fmla="*/ 65997 w 66675"/>
                <a:gd name="connsiteY1" fmla="*/ 0 h 47625"/>
                <a:gd name="connsiteX2" fmla="*/ 75520 w 66675"/>
                <a:gd name="connsiteY2" fmla="*/ 16499 h 47625"/>
                <a:gd name="connsiteX3" fmla="*/ 9523 w 66675"/>
                <a:gd name="connsiteY3" fmla="*/ 545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47625">
                  <a:moveTo>
                    <a:pt x="0" y="38092"/>
                  </a:moveTo>
                  <a:lnTo>
                    <a:pt x="65997" y="0"/>
                  </a:lnTo>
                  <a:lnTo>
                    <a:pt x="75520" y="16499"/>
                  </a:lnTo>
                  <a:lnTo>
                    <a:pt x="9523" y="5459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09" name="Freeform: Shape 2508">
              <a:extLst>
                <a:ext uri="{FF2B5EF4-FFF2-40B4-BE49-F238E27FC236}">
                  <a16:creationId xmlns:a16="http://schemas.microsoft.com/office/drawing/2014/main" id="{7A77494D-12C6-4116-B3BC-803820CD2E63}"/>
                </a:ext>
              </a:extLst>
            </p:cNvPr>
            <p:cNvSpPr/>
            <p:nvPr/>
          </p:nvSpPr>
          <p:spPr>
            <a:xfrm>
              <a:off x="5127769" y="2637016"/>
              <a:ext cx="57150" cy="66675"/>
            </a:xfrm>
            <a:custGeom>
              <a:avLst/>
              <a:gdLst>
                <a:gd name="connsiteX0" fmla="*/ 0 w 57150"/>
                <a:gd name="connsiteY0" fmla="*/ 61654 h 66675"/>
                <a:gd name="connsiteX1" fmla="*/ 44796 w 57150"/>
                <a:gd name="connsiteY1" fmla="*/ 0 h 66675"/>
                <a:gd name="connsiteX2" fmla="*/ 60207 w 57150"/>
                <a:gd name="connsiteY2" fmla="*/ 11198 h 66675"/>
                <a:gd name="connsiteX3" fmla="*/ 15411 w 57150"/>
                <a:gd name="connsiteY3" fmla="*/ 7285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66675">
                  <a:moveTo>
                    <a:pt x="0" y="61654"/>
                  </a:moveTo>
                  <a:lnTo>
                    <a:pt x="44796" y="0"/>
                  </a:lnTo>
                  <a:lnTo>
                    <a:pt x="60207" y="11198"/>
                  </a:lnTo>
                  <a:lnTo>
                    <a:pt x="15411" y="7285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0" name="Freeform: Shape 2509">
              <a:extLst>
                <a:ext uri="{FF2B5EF4-FFF2-40B4-BE49-F238E27FC236}">
                  <a16:creationId xmlns:a16="http://schemas.microsoft.com/office/drawing/2014/main" id="{B8C466B9-2E3C-4CBA-8C64-E8210926AE40}"/>
                </a:ext>
              </a:extLst>
            </p:cNvPr>
            <p:cNvSpPr/>
            <p:nvPr/>
          </p:nvSpPr>
          <p:spPr>
            <a:xfrm>
              <a:off x="5097454" y="2613873"/>
              <a:ext cx="47625" cy="76200"/>
            </a:xfrm>
            <a:custGeom>
              <a:avLst/>
              <a:gdLst>
                <a:gd name="connsiteX0" fmla="*/ 0 w 47625"/>
                <a:gd name="connsiteY0" fmla="*/ 69617 h 76200"/>
                <a:gd name="connsiteX1" fmla="*/ 30994 w 47625"/>
                <a:gd name="connsiteY1" fmla="*/ 0 h 76200"/>
                <a:gd name="connsiteX2" fmla="*/ 48397 w 47625"/>
                <a:gd name="connsiteY2" fmla="*/ 7748 h 76200"/>
                <a:gd name="connsiteX3" fmla="*/ 17402 w 47625"/>
                <a:gd name="connsiteY3" fmla="*/ 7736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0" y="69617"/>
                  </a:moveTo>
                  <a:lnTo>
                    <a:pt x="30994" y="0"/>
                  </a:lnTo>
                  <a:lnTo>
                    <a:pt x="48397" y="7748"/>
                  </a:lnTo>
                  <a:lnTo>
                    <a:pt x="17402" y="7736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1" name="Freeform: Shape 2510">
              <a:extLst>
                <a:ext uri="{FF2B5EF4-FFF2-40B4-BE49-F238E27FC236}">
                  <a16:creationId xmlns:a16="http://schemas.microsoft.com/office/drawing/2014/main" id="{4F2B2931-59EC-47B2-B70E-5B7E0158B58D}"/>
                </a:ext>
              </a:extLst>
            </p:cNvPr>
            <p:cNvSpPr/>
            <p:nvPr/>
          </p:nvSpPr>
          <p:spPr>
            <a:xfrm>
              <a:off x="4899617" y="2714998"/>
              <a:ext cx="276225" cy="114300"/>
            </a:xfrm>
            <a:custGeom>
              <a:avLst/>
              <a:gdLst>
                <a:gd name="connsiteX0" fmla="*/ 254995 w 276225"/>
                <a:gd name="connsiteY0" fmla="*/ 120277 h 114300"/>
                <a:gd name="connsiteX1" fmla="*/ 246298 w 276225"/>
                <a:gd name="connsiteY1" fmla="*/ 114648 h 114300"/>
                <a:gd name="connsiteX2" fmla="*/ 253842 w 276225"/>
                <a:gd name="connsiteY2" fmla="*/ 88750 h 114300"/>
                <a:gd name="connsiteX3" fmla="*/ 259709 w 276225"/>
                <a:gd name="connsiteY3" fmla="*/ 79082 h 114300"/>
                <a:gd name="connsiteX4" fmla="*/ 249013 w 276225"/>
                <a:gd name="connsiteY4" fmla="*/ 81492 h 114300"/>
                <a:gd name="connsiteX5" fmla="*/ 223029 w 276225"/>
                <a:gd name="connsiteY5" fmla="*/ 79015 h 114300"/>
                <a:gd name="connsiteX6" fmla="*/ 221752 w 276225"/>
                <a:gd name="connsiteY6" fmla="*/ 53107 h 114300"/>
                <a:gd name="connsiteX7" fmla="*/ 224191 w 276225"/>
                <a:gd name="connsiteY7" fmla="*/ 43573 h 114300"/>
                <a:gd name="connsiteX8" fmla="*/ 216285 w 276225"/>
                <a:gd name="connsiteY8" fmla="*/ 49411 h 114300"/>
                <a:gd name="connsiteX9" fmla="*/ 191320 w 276225"/>
                <a:gd name="connsiteY9" fmla="*/ 56908 h 114300"/>
                <a:gd name="connsiteX10" fmla="*/ 181290 w 276225"/>
                <a:gd name="connsiteY10" fmla="*/ 33200 h 114300"/>
                <a:gd name="connsiteX11" fmla="*/ 180500 w 276225"/>
                <a:gd name="connsiteY11" fmla="*/ 23942 h 114300"/>
                <a:gd name="connsiteX12" fmla="*/ 175480 w 276225"/>
                <a:gd name="connsiteY12" fmla="*/ 31828 h 114300"/>
                <a:gd name="connsiteX13" fmla="*/ 154630 w 276225"/>
                <a:gd name="connsiteY13" fmla="*/ 47468 h 114300"/>
                <a:gd name="connsiteX14" fmla="*/ 137228 w 276225"/>
                <a:gd name="connsiteY14" fmla="*/ 28571 h 114300"/>
                <a:gd name="connsiteX15" fmla="*/ 133303 w 276225"/>
                <a:gd name="connsiteY15" fmla="*/ 20046 h 114300"/>
                <a:gd name="connsiteX16" fmla="*/ 131322 w 276225"/>
                <a:gd name="connsiteY16" fmla="*/ 29018 h 114300"/>
                <a:gd name="connsiteX17" fmla="*/ 116901 w 276225"/>
                <a:gd name="connsiteY17" fmla="*/ 50764 h 114300"/>
                <a:gd name="connsiteX18" fmla="*/ 94155 w 276225"/>
                <a:gd name="connsiteY18" fmla="*/ 38858 h 114300"/>
                <a:gd name="connsiteX19" fmla="*/ 87355 w 276225"/>
                <a:gd name="connsiteY19" fmla="*/ 32009 h 114300"/>
                <a:gd name="connsiteX20" fmla="*/ 88498 w 276225"/>
                <a:gd name="connsiteY20" fmla="*/ 41277 h 114300"/>
                <a:gd name="connsiteX21" fmla="*/ 82325 w 276225"/>
                <a:gd name="connsiteY21" fmla="*/ 66766 h 114300"/>
                <a:gd name="connsiteX22" fmla="*/ 56856 w 276225"/>
                <a:gd name="connsiteY22" fmla="*/ 63766 h 114300"/>
                <a:gd name="connsiteX23" fmla="*/ 47454 w 276225"/>
                <a:gd name="connsiteY23" fmla="*/ 59660 h 114300"/>
                <a:gd name="connsiteX24" fmla="*/ 51703 w 276225"/>
                <a:gd name="connsiteY24" fmla="*/ 68995 h 114300"/>
                <a:gd name="connsiteX25" fmla="*/ 54684 w 276225"/>
                <a:gd name="connsiteY25" fmla="*/ 95436 h 114300"/>
                <a:gd name="connsiteX26" fmla="*/ 30014 w 276225"/>
                <a:gd name="connsiteY26" fmla="*/ 102799 h 114300"/>
                <a:gd name="connsiteX27" fmla="*/ 18222 w 276225"/>
                <a:gd name="connsiteY27" fmla="*/ 103685 h 114300"/>
                <a:gd name="connsiteX28" fmla="*/ 5640 w 276225"/>
                <a:gd name="connsiteY28" fmla="*/ 108495 h 114300"/>
                <a:gd name="connsiteX29" fmla="*/ 830 w 276225"/>
                <a:gd name="connsiteY29" fmla="*/ 95913 h 114300"/>
                <a:gd name="connsiteX30" fmla="*/ 31319 w 276225"/>
                <a:gd name="connsiteY30" fmla="*/ 83787 h 114300"/>
                <a:gd name="connsiteX31" fmla="*/ 37863 w 276225"/>
                <a:gd name="connsiteY31" fmla="*/ 84054 h 114300"/>
                <a:gd name="connsiteX32" fmla="*/ 34824 w 276225"/>
                <a:gd name="connsiteY32" fmla="*/ 77796 h 114300"/>
                <a:gd name="connsiteX33" fmla="*/ 33367 w 276225"/>
                <a:gd name="connsiteY33" fmla="*/ 46087 h 114300"/>
                <a:gd name="connsiteX34" fmla="*/ 65628 w 276225"/>
                <a:gd name="connsiteY34" fmla="*/ 46830 h 114300"/>
                <a:gd name="connsiteX35" fmla="*/ 70295 w 276225"/>
                <a:gd name="connsiteY35" fmla="*/ 49164 h 114300"/>
                <a:gd name="connsiteX36" fmla="*/ 69648 w 276225"/>
                <a:gd name="connsiteY36" fmla="*/ 43906 h 114300"/>
                <a:gd name="connsiteX37" fmla="*/ 78963 w 276225"/>
                <a:gd name="connsiteY37" fmla="*/ 13893 h 114300"/>
                <a:gd name="connsiteX38" fmla="*/ 108395 w 276225"/>
                <a:gd name="connsiteY38" fmla="*/ 26161 h 114300"/>
                <a:gd name="connsiteX39" fmla="*/ 111662 w 276225"/>
                <a:gd name="connsiteY39" fmla="*/ 29733 h 114300"/>
                <a:gd name="connsiteX40" fmla="*/ 112691 w 276225"/>
                <a:gd name="connsiteY40" fmla="*/ 25094 h 114300"/>
                <a:gd name="connsiteX41" fmla="*/ 131570 w 276225"/>
                <a:gd name="connsiteY41" fmla="*/ 43 h 114300"/>
                <a:gd name="connsiteX42" fmla="*/ 154934 w 276225"/>
                <a:gd name="connsiteY42" fmla="*/ 21475 h 114300"/>
                <a:gd name="connsiteX43" fmla="*/ 156735 w 276225"/>
                <a:gd name="connsiteY43" fmla="*/ 25828 h 114300"/>
                <a:gd name="connsiteX44" fmla="*/ 159268 w 276225"/>
                <a:gd name="connsiteY44" fmla="*/ 21818 h 114300"/>
                <a:gd name="connsiteX45" fmla="*/ 185510 w 276225"/>
                <a:gd name="connsiteY45" fmla="*/ 4501 h 114300"/>
                <a:gd name="connsiteX46" fmla="*/ 200340 w 276225"/>
                <a:gd name="connsiteY46" fmla="*/ 32514 h 114300"/>
                <a:gd name="connsiteX47" fmla="*/ 200578 w 276225"/>
                <a:gd name="connsiteY47" fmla="*/ 37429 h 114300"/>
                <a:gd name="connsiteX48" fmla="*/ 204531 w 276225"/>
                <a:gd name="connsiteY48" fmla="*/ 34410 h 114300"/>
                <a:gd name="connsiteX49" fmla="*/ 235421 w 276225"/>
                <a:gd name="connsiteY49" fmla="*/ 27285 h 114300"/>
                <a:gd name="connsiteX50" fmla="*/ 239917 w 276225"/>
                <a:gd name="connsiteY50" fmla="*/ 58879 h 114300"/>
                <a:gd name="connsiteX51" fmla="*/ 238202 w 276225"/>
                <a:gd name="connsiteY51" fmla="*/ 64642 h 114300"/>
                <a:gd name="connsiteX52" fmla="*/ 243755 w 276225"/>
                <a:gd name="connsiteY52" fmla="*/ 63156 h 114300"/>
                <a:gd name="connsiteX53" fmla="*/ 275559 w 276225"/>
                <a:gd name="connsiteY53" fmla="*/ 68490 h 114300"/>
                <a:gd name="connsiteX54" fmla="*/ 269015 w 276225"/>
                <a:gd name="connsiteY54" fmla="*/ 100246 h 114300"/>
                <a:gd name="connsiteX55" fmla="*/ 264034 w 276225"/>
                <a:gd name="connsiteY55" fmla="*/ 107695 h 114300"/>
                <a:gd name="connsiteX56" fmla="*/ 258900 w 276225"/>
                <a:gd name="connsiteY56" fmla="*/ 119420 h 114300"/>
                <a:gd name="connsiteX57" fmla="*/ 254995 w 276225"/>
                <a:gd name="connsiteY57" fmla="*/ 12027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6225" h="114300">
                  <a:moveTo>
                    <a:pt x="254995" y="120277"/>
                  </a:moveTo>
                  <a:cubicBezTo>
                    <a:pt x="251356" y="120277"/>
                    <a:pt x="247879" y="118182"/>
                    <a:pt x="246298" y="114648"/>
                  </a:cubicBezTo>
                  <a:cubicBezTo>
                    <a:pt x="241793" y="104590"/>
                    <a:pt x="248756" y="95436"/>
                    <a:pt x="253842" y="88750"/>
                  </a:cubicBezTo>
                  <a:cubicBezTo>
                    <a:pt x="255795" y="86187"/>
                    <a:pt x="259843" y="80844"/>
                    <a:pt x="259709" y="79082"/>
                  </a:cubicBezTo>
                  <a:cubicBezTo>
                    <a:pt x="258414" y="78758"/>
                    <a:pt x="252280" y="80549"/>
                    <a:pt x="249013" y="81492"/>
                  </a:cubicBezTo>
                  <a:cubicBezTo>
                    <a:pt x="241088" y="83778"/>
                    <a:pt x="230249" y="86883"/>
                    <a:pt x="223029" y="79015"/>
                  </a:cubicBezTo>
                  <a:cubicBezTo>
                    <a:pt x="215733" y="71986"/>
                    <a:pt x="219066" y="61527"/>
                    <a:pt x="221752" y="53107"/>
                  </a:cubicBezTo>
                  <a:cubicBezTo>
                    <a:pt x="222591" y="50497"/>
                    <a:pt x="224019" y="46021"/>
                    <a:pt x="224191" y="43573"/>
                  </a:cubicBezTo>
                  <a:cubicBezTo>
                    <a:pt x="222381" y="44630"/>
                    <a:pt x="218514" y="47668"/>
                    <a:pt x="216285" y="49411"/>
                  </a:cubicBezTo>
                  <a:cubicBezTo>
                    <a:pt x="209389" y="54822"/>
                    <a:pt x="200797" y="61537"/>
                    <a:pt x="191320" y="56908"/>
                  </a:cubicBezTo>
                  <a:cubicBezTo>
                    <a:pt x="181985" y="52964"/>
                    <a:pt x="181595" y="42011"/>
                    <a:pt x="181290" y="33200"/>
                  </a:cubicBezTo>
                  <a:cubicBezTo>
                    <a:pt x="181204" y="30647"/>
                    <a:pt x="181052" y="26380"/>
                    <a:pt x="180500" y="23942"/>
                  </a:cubicBezTo>
                  <a:cubicBezTo>
                    <a:pt x="179242" y="25713"/>
                    <a:pt x="176880" y="29552"/>
                    <a:pt x="175480" y="31828"/>
                  </a:cubicBezTo>
                  <a:cubicBezTo>
                    <a:pt x="170879" y="39315"/>
                    <a:pt x="165174" y="48669"/>
                    <a:pt x="154630" y="47468"/>
                  </a:cubicBezTo>
                  <a:cubicBezTo>
                    <a:pt x="144552" y="46906"/>
                    <a:pt x="140495" y="36743"/>
                    <a:pt x="137228" y="28571"/>
                  </a:cubicBezTo>
                  <a:cubicBezTo>
                    <a:pt x="136275" y="26180"/>
                    <a:pt x="134665" y="22170"/>
                    <a:pt x="133303" y="20046"/>
                  </a:cubicBezTo>
                  <a:cubicBezTo>
                    <a:pt x="132760" y="22113"/>
                    <a:pt x="131855" y="26447"/>
                    <a:pt x="131322" y="29018"/>
                  </a:cubicBezTo>
                  <a:cubicBezTo>
                    <a:pt x="129522" y="37639"/>
                    <a:pt x="127283" y="48373"/>
                    <a:pt x="116901" y="50764"/>
                  </a:cubicBezTo>
                  <a:cubicBezTo>
                    <a:pt x="107271" y="53612"/>
                    <a:pt x="100013" y="45411"/>
                    <a:pt x="94155" y="38858"/>
                  </a:cubicBezTo>
                  <a:cubicBezTo>
                    <a:pt x="92384" y="36877"/>
                    <a:pt x="89393" y="33505"/>
                    <a:pt x="87355" y="32009"/>
                  </a:cubicBezTo>
                  <a:cubicBezTo>
                    <a:pt x="87497" y="34124"/>
                    <a:pt x="88126" y="38629"/>
                    <a:pt x="88498" y="41277"/>
                  </a:cubicBezTo>
                  <a:cubicBezTo>
                    <a:pt x="89717" y="50012"/>
                    <a:pt x="91250" y="60899"/>
                    <a:pt x="82325" y="66766"/>
                  </a:cubicBezTo>
                  <a:cubicBezTo>
                    <a:pt x="74267" y="72786"/>
                    <a:pt x="64609" y="67776"/>
                    <a:pt x="56856" y="63766"/>
                  </a:cubicBezTo>
                  <a:cubicBezTo>
                    <a:pt x="54284" y="62432"/>
                    <a:pt x="49798" y="60108"/>
                    <a:pt x="47454" y="59660"/>
                  </a:cubicBezTo>
                  <a:cubicBezTo>
                    <a:pt x="47902" y="61718"/>
                    <a:pt x="50321" y="66366"/>
                    <a:pt x="51703" y="68995"/>
                  </a:cubicBezTo>
                  <a:cubicBezTo>
                    <a:pt x="55798" y="76834"/>
                    <a:pt x="60885" y="86597"/>
                    <a:pt x="54684" y="95436"/>
                  </a:cubicBezTo>
                  <a:cubicBezTo>
                    <a:pt x="49369" y="104123"/>
                    <a:pt x="38177" y="103361"/>
                    <a:pt x="30014" y="102799"/>
                  </a:cubicBezTo>
                  <a:cubicBezTo>
                    <a:pt x="26156" y="102532"/>
                    <a:pt x="18956" y="102047"/>
                    <a:pt x="18222" y="103685"/>
                  </a:cubicBezTo>
                  <a:cubicBezTo>
                    <a:pt x="16070" y="108486"/>
                    <a:pt x="10450" y="110629"/>
                    <a:pt x="5640" y="108495"/>
                  </a:cubicBezTo>
                  <a:cubicBezTo>
                    <a:pt x="839" y="106352"/>
                    <a:pt x="-1314" y="100723"/>
                    <a:pt x="830" y="95913"/>
                  </a:cubicBezTo>
                  <a:cubicBezTo>
                    <a:pt x="6983" y="82120"/>
                    <a:pt x="22204" y="83159"/>
                    <a:pt x="31319" y="83787"/>
                  </a:cubicBezTo>
                  <a:cubicBezTo>
                    <a:pt x="33291" y="83921"/>
                    <a:pt x="35939" y="84102"/>
                    <a:pt x="37863" y="84054"/>
                  </a:cubicBezTo>
                  <a:cubicBezTo>
                    <a:pt x="37072" y="82120"/>
                    <a:pt x="35739" y="79549"/>
                    <a:pt x="34824" y="77796"/>
                  </a:cubicBezTo>
                  <a:cubicBezTo>
                    <a:pt x="30414" y="69338"/>
                    <a:pt x="23747" y="56565"/>
                    <a:pt x="33367" y="46087"/>
                  </a:cubicBezTo>
                  <a:cubicBezTo>
                    <a:pt x="44102" y="35667"/>
                    <a:pt x="57579" y="42658"/>
                    <a:pt x="65628" y="46830"/>
                  </a:cubicBezTo>
                  <a:cubicBezTo>
                    <a:pt x="67009" y="47545"/>
                    <a:pt x="68743" y="48440"/>
                    <a:pt x="70295" y="49164"/>
                  </a:cubicBezTo>
                  <a:cubicBezTo>
                    <a:pt x="70133" y="47430"/>
                    <a:pt x="69867" y="45459"/>
                    <a:pt x="69648" y="43906"/>
                  </a:cubicBezTo>
                  <a:cubicBezTo>
                    <a:pt x="68324" y="34429"/>
                    <a:pt x="66314" y="20103"/>
                    <a:pt x="78963" y="13893"/>
                  </a:cubicBezTo>
                  <a:cubicBezTo>
                    <a:pt x="92355" y="8168"/>
                    <a:pt x="102014" y="18998"/>
                    <a:pt x="108395" y="26161"/>
                  </a:cubicBezTo>
                  <a:cubicBezTo>
                    <a:pt x="109348" y="27228"/>
                    <a:pt x="110538" y="28561"/>
                    <a:pt x="111662" y="29733"/>
                  </a:cubicBezTo>
                  <a:cubicBezTo>
                    <a:pt x="112043" y="28190"/>
                    <a:pt x="112405" y="26475"/>
                    <a:pt x="112691" y="25094"/>
                  </a:cubicBezTo>
                  <a:cubicBezTo>
                    <a:pt x="114529" y="16303"/>
                    <a:pt x="117606" y="1577"/>
                    <a:pt x="131570" y="43"/>
                  </a:cubicBezTo>
                  <a:cubicBezTo>
                    <a:pt x="145943" y="-861"/>
                    <a:pt x="151391" y="12588"/>
                    <a:pt x="154934" y="21475"/>
                  </a:cubicBezTo>
                  <a:cubicBezTo>
                    <a:pt x="155449" y="22770"/>
                    <a:pt x="156097" y="24380"/>
                    <a:pt x="156735" y="25828"/>
                  </a:cubicBezTo>
                  <a:cubicBezTo>
                    <a:pt x="157621" y="24504"/>
                    <a:pt x="158525" y="23018"/>
                    <a:pt x="159268" y="21818"/>
                  </a:cubicBezTo>
                  <a:cubicBezTo>
                    <a:pt x="164288" y="13664"/>
                    <a:pt x="171908" y="1367"/>
                    <a:pt x="185510" y="4501"/>
                  </a:cubicBezTo>
                  <a:cubicBezTo>
                    <a:pt x="199502" y="8492"/>
                    <a:pt x="200026" y="23532"/>
                    <a:pt x="200340" y="32514"/>
                  </a:cubicBezTo>
                  <a:cubicBezTo>
                    <a:pt x="200388" y="33971"/>
                    <a:pt x="200454" y="35791"/>
                    <a:pt x="200578" y="37429"/>
                  </a:cubicBezTo>
                  <a:cubicBezTo>
                    <a:pt x="201921" y="36457"/>
                    <a:pt x="203369" y="35324"/>
                    <a:pt x="204531" y="34410"/>
                  </a:cubicBezTo>
                  <a:cubicBezTo>
                    <a:pt x="212113" y="28466"/>
                    <a:pt x="223572" y="19484"/>
                    <a:pt x="235421" y="27285"/>
                  </a:cubicBezTo>
                  <a:cubicBezTo>
                    <a:pt x="247213" y="36000"/>
                    <a:pt x="242822" y="49764"/>
                    <a:pt x="239917" y="58879"/>
                  </a:cubicBezTo>
                  <a:cubicBezTo>
                    <a:pt x="239364" y="60584"/>
                    <a:pt x="238659" y="62804"/>
                    <a:pt x="238202" y="64642"/>
                  </a:cubicBezTo>
                  <a:cubicBezTo>
                    <a:pt x="239983" y="64242"/>
                    <a:pt x="242107" y="63632"/>
                    <a:pt x="243755" y="63156"/>
                  </a:cubicBezTo>
                  <a:cubicBezTo>
                    <a:pt x="252490" y="60641"/>
                    <a:pt x="267129" y="56422"/>
                    <a:pt x="275559" y="68490"/>
                  </a:cubicBezTo>
                  <a:cubicBezTo>
                    <a:pt x="283455" y="81244"/>
                    <a:pt x="274769" y="92684"/>
                    <a:pt x="269015" y="100246"/>
                  </a:cubicBezTo>
                  <a:cubicBezTo>
                    <a:pt x="267358" y="102428"/>
                    <a:pt x="264662" y="105971"/>
                    <a:pt x="264034" y="107695"/>
                  </a:cubicBezTo>
                  <a:cubicBezTo>
                    <a:pt x="265586" y="112286"/>
                    <a:pt x="263415" y="117401"/>
                    <a:pt x="258900" y="119420"/>
                  </a:cubicBezTo>
                  <a:cubicBezTo>
                    <a:pt x="257624" y="120011"/>
                    <a:pt x="256300" y="120277"/>
                    <a:pt x="254995" y="120277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2" name="Freeform: Shape 2511">
              <a:extLst>
                <a:ext uri="{FF2B5EF4-FFF2-40B4-BE49-F238E27FC236}">
                  <a16:creationId xmlns:a16="http://schemas.microsoft.com/office/drawing/2014/main" id="{C3DBB198-394A-460C-A117-C15B9DDC1A9F}"/>
                </a:ext>
              </a:extLst>
            </p:cNvPr>
            <p:cNvSpPr/>
            <p:nvPr/>
          </p:nvSpPr>
          <p:spPr>
            <a:xfrm>
              <a:off x="5011737" y="254952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3" name="Freeform: Shape 2512">
              <a:extLst>
                <a:ext uri="{FF2B5EF4-FFF2-40B4-BE49-F238E27FC236}">
                  <a16:creationId xmlns:a16="http://schemas.microsoft.com/office/drawing/2014/main" id="{98FAC633-1B67-42C1-A660-129E6D2323A5}"/>
                </a:ext>
              </a:extLst>
            </p:cNvPr>
            <p:cNvSpPr/>
            <p:nvPr/>
          </p:nvSpPr>
          <p:spPr>
            <a:xfrm>
              <a:off x="4789014" y="2678113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4" name="Freeform: Shape 2513">
              <a:extLst>
                <a:ext uri="{FF2B5EF4-FFF2-40B4-BE49-F238E27FC236}">
                  <a16:creationId xmlns:a16="http://schemas.microsoft.com/office/drawing/2014/main" id="{778877DE-E81A-4486-B746-C0FE0B1EFB97}"/>
                </a:ext>
              </a:extLst>
            </p:cNvPr>
            <p:cNvSpPr/>
            <p:nvPr/>
          </p:nvSpPr>
          <p:spPr>
            <a:xfrm>
              <a:off x="4789013" y="2935287"/>
              <a:ext cx="57150" cy="57150"/>
            </a:xfrm>
            <a:custGeom>
              <a:avLst/>
              <a:gdLst>
                <a:gd name="connsiteX0" fmla="*/ 14288 w 57150"/>
                <a:gd name="connsiteY0" fmla="*/ 3830 h 57150"/>
                <a:gd name="connsiteX1" fmla="*/ 3830 w 57150"/>
                <a:gd name="connsiteY1" fmla="*/ 42863 h 57150"/>
                <a:gd name="connsiteX2" fmla="*/ 42863 w 57150"/>
                <a:gd name="connsiteY2" fmla="*/ 53322 h 57150"/>
                <a:gd name="connsiteX3" fmla="*/ 53322 w 57150"/>
                <a:gd name="connsiteY3" fmla="*/ 14288 h 57150"/>
                <a:gd name="connsiteX4" fmla="*/ 14288 w 57150"/>
                <a:gd name="connsiteY4" fmla="*/ 383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14288" y="3830"/>
                  </a:moveTo>
                  <a:cubicBezTo>
                    <a:pt x="629" y="11716"/>
                    <a:pt x="-4057" y="29204"/>
                    <a:pt x="3830" y="42863"/>
                  </a:cubicBezTo>
                  <a:cubicBezTo>
                    <a:pt x="11716" y="56522"/>
                    <a:pt x="29204" y="61208"/>
                    <a:pt x="42863" y="53322"/>
                  </a:cubicBezTo>
                  <a:cubicBezTo>
                    <a:pt x="56522" y="45435"/>
                    <a:pt x="61208" y="27947"/>
                    <a:pt x="53322" y="14288"/>
                  </a:cubicBezTo>
                  <a:cubicBezTo>
                    <a:pt x="45435" y="629"/>
                    <a:pt x="27947" y="-4057"/>
                    <a:pt x="14288" y="383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5" name="Freeform: Shape 2514">
              <a:extLst>
                <a:ext uri="{FF2B5EF4-FFF2-40B4-BE49-F238E27FC236}">
                  <a16:creationId xmlns:a16="http://schemas.microsoft.com/office/drawing/2014/main" id="{65ED4AAA-AD95-42BD-9951-14D85332FFC2}"/>
                </a:ext>
              </a:extLst>
            </p:cNvPr>
            <p:cNvSpPr/>
            <p:nvPr/>
          </p:nvSpPr>
          <p:spPr>
            <a:xfrm>
              <a:off x="5011737" y="30638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6" name="Freeform: Shape 2515">
              <a:extLst>
                <a:ext uri="{FF2B5EF4-FFF2-40B4-BE49-F238E27FC236}">
                  <a16:creationId xmlns:a16="http://schemas.microsoft.com/office/drawing/2014/main" id="{BFA6AEA9-D35F-4A8F-8680-960219536752}"/>
                </a:ext>
              </a:extLst>
            </p:cNvPr>
            <p:cNvSpPr/>
            <p:nvPr/>
          </p:nvSpPr>
          <p:spPr>
            <a:xfrm>
              <a:off x="5234459" y="2935287"/>
              <a:ext cx="57150" cy="57150"/>
            </a:xfrm>
            <a:custGeom>
              <a:avLst/>
              <a:gdLst>
                <a:gd name="connsiteX0" fmla="*/ 42863 w 57150"/>
                <a:gd name="connsiteY0" fmla="*/ 3830 h 57150"/>
                <a:gd name="connsiteX1" fmla="*/ 3830 w 57150"/>
                <a:gd name="connsiteY1" fmla="*/ 14288 h 57150"/>
                <a:gd name="connsiteX2" fmla="*/ 14288 w 57150"/>
                <a:gd name="connsiteY2" fmla="*/ 53322 h 57150"/>
                <a:gd name="connsiteX3" fmla="*/ 53322 w 57150"/>
                <a:gd name="connsiteY3" fmla="*/ 42863 h 57150"/>
                <a:gd name="connsiteX4" fmla="*/ 42863 w 57150"/>
                <a:gd name="connsiteY4" fmla="*/ 383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42863" y="3830"/>
                  </a:moveTo>
                  <a:cubicBezTo>
                    <a:pt x="29204" y="-4057"/>
                    <a:pt x="11716" y="629"/>
                    <a:pt x="3830" y="14288"/>
                  </a:cubicBezTo>
                  <a:cubicBezTo>
                    <a:pt x="-4057" y="27947"/>
                    <a:pt x="629" y="45435"/>
                    <a:pt x="14288" y="53322"/>
                  </a:cubicBezTo>
                  <a:cubicBezTo>
                    <a:pt x="27947" y="61208"/>
                    <a:pt x="45435" y="56522"/>
                    <a:pt x="53322" y="42863"/>
                  </a:cubicBezTo>
                  <a:cubicBezTo>
                    <a:pt x="61208" y="29204"/>
                    <a:pt x="56522" y="11716"/>
                    <a:pt x="42863" y="383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17" name="Freeform: Shape 2516">
              <a:extLst>
                <a:ext uri="{FF2B5EF4-FFF2-40B4-BE49-F238E27FC236}">
                  <a16:creationId xmlns:a16="http://schemas.microsoft.com/office/drawing/2014/main" id="{16E2F9EC-8511-442B-A9E5-47D3EA021A33}"/>
                </a:ext>
              </a:extLst>
            </p:cNvPr>
            <p:cNvSpPr/>
            <p:nvPr/>
          </p:nvSpPr>
          <p:spPr>
            <a:xfrm>
              <a:off x="5234460" y="2678113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18" name="Graphic 1984">
            <a:extLst>
              <a:ext uri="{FF2B5EF4-FFF2-40B4-BE49-F238E27FC236}">
                <a16:creationId xmlns:a16="http://schemas.microsoft.com/office/drawing/2014/main" id="{38116826-9604-4486-9229-3D59DBCA35BD}"/>
              </a:ext>
            </a:extLst>
          </p:cNvPr>
          <p:cNvGrpSpPr/>
          <p:nvPr/>
        </p:nvGrpSpPr>
        <p:grpSpPr>
          <a:xfrm>
            <a:off x="8457067" y="349250"/>
            <a:ext cx="720000" cy="720000"/>
            <a:chOff x="4735512" y="2530475"/>
            <a:chExt cx="609600" cy="609600"/>
          </a:xfrm>
        </p:grpSpPr>
        <p:sp>
          <p:nvSpPr>
            <p:cNvPr id="2519" name="Freeform: Shape 2518">
              <a:extLst>
                <a:ext uri="{FF2B5EF4-FFF2-40B4-BE49-F238E27FC236}">
                  <a16:creationId xmlns:a16="http://schemas.microsoft.com/office/drawing/2014/main" id="{E7D33DA4-4F8E-458D-A150-AE98ABFA6DDF}"/>
                </a:ext>
              </a:extLst>
            </p:cNvPr>
            <p:cNvSpPr/>
            <p:nvPr/>
          </p:nvSpPr>
          <p:spPr>
            <a:xfrm>
              <a:off x="4868862" y="2835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0" name="Freeform: Shape 2519">
              <a:extLst>
                <a:ext uri="{FF2B5EF4-FFF2-40B4-BE49-F238E27FC236}">
                  <a16:creationId xmlns:a16="http://schemas.microsoft.com/office/drawing/2014/main" id="{73F9337D-FBBC-4609-BEAF-B809D0A5F15F}"/>
                </a:ext>
              </a:extLst>
            </p:cNvPr>
            <p:cNvSpPr/>
            <p:nvPr/>
          </p:nvSpPr>
          <p:spPr>
            <a:xfrm>
              <a:off x="4849812" y="2892425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1" name="Freeform: Shape 2520">
              <a:extLst>
                <a:ext uri="{FF2B5EF4-FFF2-40B4-BE49-F238E27FC236}">
                  <a16:creationId xmlns:a16="http://schemas.microsoft.com/office/drawing/2014/main" id="{2B2CE6AE-B1FA-4452-8004-CD91CD48D3F6}"/>
                </a:ext>
              </a:extLst>
            </p:cNvPr>
            <p:cNvSpPr/>
            <p:nvPr/>
          </p:nvSpPr>
          <p:spPr>
            <a:xfrm>
              <a:off x="4964112" y="2835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2" name="Freeform: Shape 2521">
              <a:extLst>
                <a:ext uri="{FF2B5EF4-FFF2-40B4-BE49-F238E27FC236}">
                  <a16:creationId xmlns:a16="http://schemas.microsoft.com/office/drawing/2014/main" id="{D7539DA6-31E3-45CE-A35E-90A3BEA351E4}"/>
                </a:ext>
              </a:extLst>
            </p:cNvPr>
            <p:cNvSpPr/>
            <p:nvPr/>
          </p:nvSpPr>
          <p:spPr>
            <a:xfrm>
              <a:off x="4945062" y="2892425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3" name="Freeform: Shape 2522">
              <a:extLst>
                <a:ext uri="{FF2B5EF4-FFF2-40B4-BE49-F238E27FC236}">
                  <a16:creationId xmlns:a16="http://schemas.microsoft.com/office/drawing/2014/main" id="{5243CE70-9805-4824-BFC9-89B6575C4F3B}"/>
                </a:ext>
              </a:extLst>
            </p:cNvPr>
            <p:cNvSpPr/>
            <p:nvPr/>
          </p:nvSpPr>
          <p:spPr>
            <a:xfrm>
              <a:off x="5059362" y="2835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4" name="Freeform: Shape 2523">
              <a:extLst>
                <a:ext uri="{FF2B5EF4-FFF2-40B4-BE49-F238E27FC236}">
                  <a16:creationId xmlns:a16="http://schemas.microsoft.com/office/drawing/2014/main" id="{A8F68124-AFB7-44B5-8339-FA3DCB98FF58}"/>
                </a:ext>
              </a:extLst>
            </p:cNvPr>
            <p:cNvSpPr/>
            <p:nvPr/>
          </p:nvSpPr>
          <p:spPr>
            <a:xfrm>
              <a:off x="5040312" y="2892425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5" name="Freeform: Shape 2524">
              <a:extLst>
                <a:ext uri="{FF2B5EF4-FFF2-40B4-BE49-F238E27FC236}">
                  <a16:creationId xmlns:a16="http://schemas.microsoft.com/office/drawing/2014/main" id="{D4D57E55-4CB4-4959-9038-2376EDED49C8}"/>
                </a:ext>
              </a:extLst>
            </p:cNvPr>
            <p:cNvSpPr/>
            <p:nvPr/>
          </p:nvSpPr>
          <p:spPr>
            <a:xfrm>
              <a:off x="5154612" y="2835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6" name="Freeform: Shape 2525">
              <a:extLst>
                <a:ext uri="{FF2B5EF4-FFF2-40B4-BE49-F238E27FC236}">
                  <a16:creationId xmlns:a16="http://schemas.microsoft.com/office/drawing/2014/main" id="{7BEFCF10-1722-428B-BB4E-03D9DCFC22FE}"/>
                </a:ext>
              </a:extLst>
            </p:cNvPr>
            <p:cNvSpPr/>
            <p:nvPr/>
          </p:nvSpPr>
          <p:spPr>
            <a:xfrm>
              <a:off x="5135562" y="2892425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7" name="Freeform: Shape 2526">
              <a:extLst>
                <a:ext uri="{FF2B5EF4-FFF2-40B4-BE49-F238E27FC236}">
                  <a16:creationId xmlns:a16="http://schemas.microsoft.com/office/drawing/2014/main" id="{B2ABB3FF-38CD-4BE7-84B1-9ADF7A9EEA43}"/>
                </a:ext>
              </a:extLst>
            </p:cNvPr>
            <p:cNvSpPr/>
            <p:nvPr/>
          </p:nvSpPr>
          <p:spPr>
            <a:xfrm>
              <a:off x="4868862" y="27114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8" name="Freeform: Shape 2527">
              <a:extLst>
                <a:ext uri="{FF2B5EF4-FFF2-40B4-BE49-F238E27FC236}">
                  <a16:creationId xmlns:a16="http://schemas.microsoft.com/office/drawing/2014/main" id="{E8527D9C-1565-41F6-A4F1-D785D32D95B0}"/>
                </a:ext>
              </a:extLst>
            </p:cNvPr>
            <p:cNvSpPr/>
            <p:nvPr/>
          </p:nvSpPr>
          <p:spPr>
            <a:xfrm>
              <a:off x="4849812" y="2768600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29" name="Freeform: Shape 2528">
              <a:extLst>
                <a:ext uri="{FF2B5EF4-FFF2-40B4-BE49-F238E27FC236}">
                  <a16:creationId xmlns:a16="http://schemas.microsoft.com/office/drawing/2014/main" id="{526481BC-3746-46B7-AFA0-D7155A508C0E}"/>
                </a:ext>
              </a:extLst>
            </p:cNvPr>
            <p:cNvSpPr/>
            <p:nvPr/>
          </p:nvSpPr>
          <p:spPr>
            <a:xfrm>
              <a:off x="4964112" y="27114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0" name="Freeform: Shape 2529">
              <a:extLst>
                <a:ext uri="{FF2B5EF4-FFF2-40B4-BE49-F238E27FC236}">
                  <a16:creationId xmlns:a16="http://schemas.microsoft.com/office/drawing/2014/main" id="{172C46D5-EED8-46C9-9344-455A4AC71248}"/>
                </a:ext>
              </a:extLst>
            </p:cNvPr>
            <p:cNvSpPr/>
            <p:nvPr/>
          </p:nvSpPr>
          <p:spPr>
            <a:xfrm>
              <a:off x="4945062" y="2768600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1" name="Freeform: Shape 2530">
              <a:extLst>
                <a:ext uri="{FF2B5EF4-FFF2-40B4-BE49-F238E27FC236}">
                  <a16:creationId xmlns:a16="http://schemas.microsoft.com/office/drawing/2014/main" id="{09EF166D-5BB4-4F27-AD48-CC9451164EE0}"/>
                </a:ext>
              </a:extLst>
            </p:cNvPr>
            <p:cNvSpPr/>
            <p:nvPr/>
          </p:nvSpPr>
          <p:spPr>
            <a:xfrm>
              <a:off x="5059362" y="27114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2" name="Freeform: Shape 2531">
              <a:extLst>
                <a:ext uri="{FF2B5EF4-FFF2-40B4-BE49-F238E27FC236}">
                  <a16:creationId xmlns:a16="http://schemas.microsoft.com/office/drawing/2014/main" id="{CA84904D-0155-4E57-8965-BE782C746673}"/>
                </a:ext>
              </a:extLst>
            </p:cNvPr>
            <p:cNvSpPr/>
            <p:nvPr/>
          </p:nvSpPr>
          <p:spPr>
            <a:xfrm>
              <a:off x="5040312" y="2768600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3" name="Freeform: Shape 2532">
              <a:extLst>
                <a:ext uri="{FF2B5EF4-FFF2-40B4-BE49-F238E27FC236}">
                  <a16:creationId xmlns:a16="http://schemas.microsoft.com/office/drawing/2014/main" id="{F637C33F-1FEB-4A6D-84EE-07A39367C4F1}"/>
                </a:ext>
              </a:extLst>
            </p:cNvPr>
            <p:cNvSpPr/>
            <p:nvPr/>
          </p:nvSpPr>
          <p:spPr>
            <a:xfrm>
              <a:off x="5154612" y="27114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4" name="Freeform: Shape 2533">
              <a:extLst>
                <a:ext uri="{FF2B5EF4-FFF2-40B4-BE49-F238E27FC236}">
                  <a16:creationId xmlns:a16="http://schemas.microsoft.com/office/drawing/2014/main" id="{89E36F1D-6C28-4B2F-A27F-FEF03E8FAE03}"/>
                </a:ext>
              </a:extLst>
            </p:cNvPr>
            <p:cNvSpPr/>
            <p:nvPr/>
          </p:nvSpPr>
          <p:spPr>
            <a:xfrm>
              <a:off x="5135562" y="2768600"/>
              <a:ext cx="95250" cy="66675"/>
            </a:xfrm>
            <a:custGeom>
              <a:avLst/>
              <a:gdLst>
                <a:gd name="connsiteX0" fmla="*/ 57150 w 95250"/>
                <a:gd name="connsiteY0" fmla="*/ 0 h 66675"/>
                <a:gd name="connsiteX1" fmla="*/ 38100 w 95250"/>
                <a:gd name="connsiteY1" fmla="*/ 0 h 66675"/>
                <a:gd name="connsiteX2" fmla="*/ 0 w 95250"/>
                <a:gd name="connsiteY2" fmla="*/ 38100 h 66675"/>
                <a:gd name="connsiteX3" fmla="*/ 0 w 95250"/>
                <a:gd name="connsiteY3" fmla="*/ 66675 h 66675"/>
                <a:gd name="connsiteX4" fmla="*/ 95250 w 95250"/>
                <a:gd name="connsiteY4" fmla="*/ 66675 h 66675"/>
                <a:gd name="connsiteX5" fmla="*/ 95250 w 95250"/>
                <a:gd name="connsiteY5" fmla="*/ 38100 h 66675"/>
                <a:gd name="connsiteX6" fmla="*/ 57150 w 95250"/>
                <a:gd name="connsiteY6" fmla="*/ 0 h 66675"/>
                <a:gd name="connsiteX7" fmla="*/ 57150 w 9525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66675">
                  <a:moveTo>
                    <a:pt x="571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66675"/>
                  </a:lnTo>
                  <a:lnTo>
                    <a:pt x="95250" y="66675"/>
                  </a:lnTo>
                  <a:lnTo>
                    <a:pt x="95250" y="38100"/>
                  </a:lnTo>
                  <a:cubicBezTo>
                    <a:pt x="95250" y="17059"/>
                    <a:pt x="78191" y="0"/>
                    <a:pt x="571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5" name="Freeform: Shape 2534">
              <a:extLst>
                <a:ext uri="{FF2B5EF4-FFF2-40B4-BE49-F238E27FC236}">
                  <a16:creationId xmlns:a16="http://schemas.microsoft.com/office/drawing/2014/main" id="{D594CBC1-47E0-4D4A-806D-AFE9C6A9CF27}"/>
                </a:ext>
              </a:extLst>
            </p:cNvPr>
            <p:cNvSpPr/>
            <p:nvPr/>
          </p:nvSpPr>
          <p:spPr>
            <a:xfrm>
              <a:off x="4745037" y="2540000"/>
              <a:ext cx="590550" cy="590550"/>
            </a:xfrm>
            <a:custGeom>
              <a:avLst/>
              <a:gdLst>
                <a:gd name="connsiteX0" fmla="*/ 295275 w 590550"/>
                <a:gd name="connsiteY0" fmla="*/ 0 h 590550"/>
                <a:gd name="connsiteX1" fmla="*/ 0 w 590550"/>
                <a:gd name="connsiteY1" fmla="*/ 295275 h 590550"/>
                <a:gd name="connsiteX2" fmla="*/ 295275 w 590550"/>
                <a:gd name="connsiteY2" fmla="*/ 590550 h 590550"/>
                <a:gd name="connsiteX3" fmla="*/ 590550 w 590550"/>
                <a:gd name="connsiteY3" fmla="*/ 295275 h 590550"/>
                <a:gd name="connsiteX4" fmla="*/ 295275 w 590550"/>
                <a:gd name="connsiteY4" fmla="*/ 0 h 590550"/>
                <a:gd name="connsiteX5" fmla="*/ 295275 w 590550"/>
                <a:gd name="connsiteY5" fmla="*/ 0 h 590550"/>
                <a:gd name="connsiteX6" fmla="*/ 38100 w 590550"/>
                <a:gd name="connsiteY6" fmla="*/ 295275 h 590550"/>
                <a:gd name="connsiteX7" fmla="*/ 100508 w 590550"/>
                <a:gd name="connsiteY7" fmla="*/ 127445 h 590550"/>
                <a:gd name="connsiteX8" fmla="*/ 463106 w 590550"/>
                <a:gd name="connsiteY8" fmla="*/ 490042 h 590550"/>
                <a:gd name="connsiteX9" fmla="*/ 295275 w 590550"/>
                <a:gd name="connsiteY9" fmla="*/ 552450 h 590550"/>
                <a:gd name="connsiteX10" fmla="*/ 38100 w 590550"/>
                <a:gd name="connsiteY10" fmla="*/ 295275 h 590550"/>
                <a:gd name="connsiteX11" fmla="*/ 38100 w 590550"/>
                <a:gd name="connsiteY11" fmla="*/ 295275 h 590550"/>
                <a:gd name="connsiteX12" fmla="*/ 490042 w 590550"/>
                <a:gd name="connsiteY12" fmla="*/ 463106 h 590550"/>
                <a:gd name="connsiteX13" fmla="*/ 127445 w 590550"/>
                <a:gd name="connsiteY13" fmla="*/ 100508 h 590550"/>
                <a:gd name="connsiteX14" fmla="*/ 295275 w 590550"/>
                <a:gd name="connsiteY14" fmla="*/ 38100 h 590550"/>
                <a:gd name="connsiteX15" fmla="*/ 552450 w 590550"/>
                <a:gd name="connsiteY15" fmla="*/ 295275 h 590550"/>
                <a:gd name="connsiteX16" fmla="*/ 490042 w 590550"/>
                <a:gd name="connsiteY16" fmla="*/ 463106 h 590550"/>
                <a:gd name="connsiteX17" fmla="*/ 490042 w 590550"/>
                <a:gd name="connsiteY17" fmla="*/ 46310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50" h="590550">
                  <a:moveTo>
                    <a:pt x="295275" y="0"/>
                  </a:moveTo>
                  <a:cubicBezTo>
                    <a:pt x="132197" y="0"/>
                    <a:pt x="0" y="132197"/>
                    <a:pt x="0" y="295275"/>
                  </a:cubicBezTo>
                  <a:cubicBezTo>
                    <a:pt x="0" y="458353"/>
                    <a:pt x="132197" y="590550"/>
                    <a:pt x="295275" y="590550"/>
                  </a:cubicBezTo>
                  <a:cubicBezTo>
                    <a:pt x="458353" y="590550"/>
                    <a:pt x="590550" y="458353"/>
                    <a:pt x="590550" y="295275"/>
                  </a:cubicBezTo>
                  <a:cubicBezTo>
                    <a:pt x="590550" y="132197"/>
                    <a:pt x="458353" y="0"/>
                    <a:pt x="295275" y="0"/>
                  </a:cubicBezTo>
                  <a:lnTo>
                    <a:pt x="295275" y="0"/>
                  </a:lnTo>
                  <a:close/>
                  <a:moveTo>
                    <a:pt x="38100" y="295275"/>
                  </a:moveTo>
                  <a:cubicBezTo>
                    <a:pt x="38100" y="231115"/>
                    <a:pt x="61646" y="172488"/>
                    <a:pt x="100508" y="127445"/>
                  </a:cubicBezTo>
                  <a:lnTo>
                    <a:pt x="463106" y="490042"/>
                  </a:lnTo>
                  <a:cubicBezTo>
                    <a:pt x="418052" y="528895"/>
                    <a:pt x="359435" y="552450"/>
                    <a:pt x="295275" y="552450"/>
                  </a:cubicBezTo>
                  <a:cubicBezTo>
                    <a:pt x="153238" y="552450"/>
                    <a:pt x="38100" y="437312"/>
                    <a:pt x="38100" y="295275"/>
                  </a:cubicBezTo>
                  <a:lnTo>
                    <a:pt x="38100" y="295275"/>
                  </a:lnTo>
                  <a:close/>
                  <a:moveTo>
                    <a:pt x="490042" y="463106"/>
                  </a:moveTo>
                  <a:lnTo>
                    <a:pt x="127445" y="100508"/>
                  </a:lnTo>
                  <a:cubicBezTo>
                    <a:pt x="172488" y="61655"/>
                    <a:pt x="231105" y="38100"/>
                    <a:pt x="295275" y="38100"/>
                  </a:cubicBezTo>
                  <a:cubicBezTo>
                    <a:pt x="437312" y="38100"/>
                    <a:pt x="552450" y="153238"/>
                    <a:pt x="552450" y="295275"/>
                  </a:cubicBezTo>
                  <a:cubicBezTo>
                    <a:pt x="552450" y="359435"/>
                    <a:pt x="528895" y="418062"/>
                    <a:pt x="490042" y="463106"/>
                  </a:cubicBezTo>
                  <a:lnTo>
                    <a:pt x="490042" y="463106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36" name="Graphic 1986">
            <a:extLst>
              <a:ext uri="{FF2B5EF4-FFF2-40B4-BE49-F238E27FC236}">
                <a16:creationId xmlns:a16="http://schemas.microsoft.com/office/drawing/2014/main" id="{BA71AFEA-A578-433A-B2E9-99CFBDFC279C}"/>
              </a:ext>
            </a:extLst>
          </p:cNvPr>
          <p:cNvGrpSpPr/>
          <p:nvPr/>
        </p:nvGrpSpPr>
        <p:grpSpPr>
          <a:xfrm>
            <a:off x="9274035" y="349250"/>
            <a:ext cx="720000" cy="720000"/>
            <a:chOff x="4735512" y="2530475"/>
            <a:chExt cx="609600" cy="609600"/>
          </a:xfrm>
        </p:grpSpPr>
        <p:sp>
          <p:nvSpPr>
            <p:cNvPr id="2537" name="Freeform: Shape 2536">
              <a:extLst>
                <a:ext uri="{FF2B5EF4-FFF2-40B4-BE49-F238E27FC236}">
                  <a16:creationId xmlns:a16="http://schemas.microsoft.com/office/drawing/2014/main" id="{13E9AED2-E9EF-4F0A-9263-ED6D3B0236C6}"/>
                </a:ext>
              </a:extLst>
            </p:cNvPr>
            <p:cNvSpPr/>
            <p:nvPr/>
          </p:nvSpPr>
          <p:spPr>
            <a:xfrm>
              <a:off x="5040312" y="2549525"/>
              <a:ext cx="200025" cy="571500"/>
            </a:xfrm>
            <a:custGeom>
              <a:avLst/>
              <a:gdLst>
                <a:gd name="connsiteX0" fmla="*/ 114300 w 200025"/>
                <a:gd name="connsiteY0" fmla="*/ 571500 h 571500"/>
                <a:gd name="connsiteX1" fmla="*/ 0 w 200025"/>
                <a:gd name="connsiteY1" fmla="*/ 571500 h 571500"/>
                <a:gd name="connsiteX2" fmla="*/ 0 w 200025"/>
                <a:gd name="connsiteY2" fmla="*/ 0 h 571500"/>
                <a:gd name="connsiteX3" fmla="*/ 133350 w 200025"/>
                <a:gd name="connsiteY3" fmla="*/ 0 h 571500"/>
                <a:gd name="connsiteX4" fmla="*/ 200025 w 200025"/>
                <a:gd name="connsiteY4" fmla="*/ 142875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71500">
                  <a:moveTo>
                    <a:pt x="114300" y="571500"/>
                  </a:moveTo>
                  <a:lnTo>
                    <a:pt x="0" y="571500"/>
                  </a:lnTo>
                  <a:lnTo>
                    <a:pt x="0" y="0"/>
                  </a:lnTo>
                  <a:lnTo>
                    <a:pt x="133350" y="0"/>
                  </a:lnTo>
                  <a:lnTo>
                    <a:pt x="200025" y="1428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8" name="Freeform: Shape 2537">
              <a:extLst>
                <a:ext uri="{FF2B5EF4-FFF2-40B4-BE49-F238E27FC236}">
                  <a16:creationId xmlns:a16="http://schemas.microsoft.com/office/drawing/2014/main" id="{80D9D4F5-CAA0-419C-861D-0E9FFF6BCBDF}"/>
                </a:ext>
              </a:extLst>
            </p:cNvPr>
            <p:cNvSpPr/>
            <p:nvPr/>
          </p:nvSpPr>
          <p:spPr>
            <a:xfrm>
              <a:off x="4783137" y="2549525"/>
              <a:ext cx="361950" cy="571500"/>
            </a:xfrm>
            <a:custGeom>
              <a:avLst/>
              <a:gdLst>
                <a:gd name="connsiteX0" fmla="*/ 276225 w 361950"/>
                <a:gd name="connsiteY0" fmla="*/ 571500 h 571500"/>
                <a:gd name="connsiteX1" fmla="*/ 85725 w 361950"/>
                <a:gd name="connsiteY1" fmla="*/ 571500 h 571500"/>
                <a:gd name="connsiteX2" fmla="*/ 0 w 361950"/>
                <a:gd name="connsiteY2" fmla="*/ 142875 h 571500"/>
                <a:gd name="connsiteX3" fmla="*/ 66675 w 361950"/>
                <a:gd name="connsiteY3" fmla="*/ 0 h 571500"/>
                <a:gd name="connsiteX4" fmla="*/ 295275 w 361950"/>
                <a:gd name="connsiteY4" fmla="*/ 0 h 571500"/>
                <a:gd name="connsiteX5" fmla="*/ 361950 w 361950"/>
                <a:gd name="connsiteY5" fmla="*/ 142875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950" h="571500">
                  <a:moveTo>
                    <a:pt x="276225" y="571500"/>
                  </a:moveTo>
                  <a:lnTo>
                    <a:pt x="85725" y="571500"/>
                  </a:lnTo>
                  <a:lnTo>
                    <a:pt x="0" y="142875"/>
                  </a:lnTo>
                  <a:lnTo>
                    <a:pt x="66675" y="0"/>
                  </a:lnTo>
                  <a:lnTo>
                    <a:pt x="295275" y="0"/>
                  </a:lnTo>
                  <a:lnTo>
                    <a:pt x="361950" y="1428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39" name="Freeform: Shape 2538">
              <a:extLst>
                <a:ext uri="{FF2B5EF4-FFF2-40B4-BE49-F238E27FC236}">
                  <a16:creationId xmlns:a16="http://schemas.microsoft.com/office/drawing/2014/main" id="{75F822FA-100A-4837-86AB-95A9904F5F6A}"/>
                </a:ext>
              </a:extLst>
            </p:cNvPr>
            <p:cNvSpPr/>
            <p:nvPr/>
          </p:nvSpPr>
          <p:spPr>
            <a:xfrm>
              <a:off x="4878387" y="2606665"/>
              <a:ext cx="171450" cy="142875"/>
            </a:xfrm>
            <a:custGeom>
              <a:avLst/>
              <a:gdLst>
                <a:gd name="connsiteX0" fmla="*/ 171450 w 171450"/>
                <a:gd name="connsiteY0" fmla="*/ 142875 h 142875"/>
                <a:gd name="connsiteX1" fmla="*/ 0 w 171450"/>
                <a:gd name="connsiteY1" fmla="*/ 142875 h 142875"/>
                <a:gd name="connsiteX2" fmla="*/ 0 w 171450"/>
                <a:gd name="connsiteY2" fmla="*/ 85725 h 142875"/>
                <a:gd name="connsiteX3" fmla="*/ 85725 w 171450"/>
                <a:gd name="connsiteY3" fmla="*/ 0 h 142875"/>
                <a:gd name="connsiteX4" fmla="*/ 171450 w 171450"/>
                <a:gd name="connsiteY4" fmla="*/ 85725 h 142875"/>
                <a:gd name="connsiteX5" fmla="*/ 171450 w 171450"/>
                <a:gd name="connsiteY5" fmla="*/ 142875 h 142875"/>
                <a:gd name="connsiteX6" fmla="*/ 19050 w 171450"/>
                <a:gd name="connsiteY6" fmla="*/ 123825 h 142875"/>
                <a:gd name="connsiteX7" fmla="*/ 152400 w 171450"/>
                <a:gd name="connsiteY7" fmla="*/ 123825 h 142875"/>
                <a:gd name="connsiteX8" fmla="*/ 152400 w 171450"/>
                <a:gd name="connsiteY8" fmla="*/ 85725 h 142875"/>
                <a:gd name="connsiteX9" fmla="*/ 85725 w 171450"/>
                <a:gd name="connsiteY9" fmla="*/ 19050 h 142875"/>
                <a:gd name="connsiteX10" fmla="*/ 19050 w 171450"/>
                <a:gd name="connsiteY10" fmla="*/ 85725 h 142875"/>
                <a:gd name="connsiteX11" fmla="*/ 19050 w 171450"/>
                <a:gd name="connsiteY11" fmla="*/ 12382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0" h="142875">
                  <a:moveTo>
                    <a:pt x="171450" y="142875"/>
                  </a:moveTo>
                  <a:lnTo>
                    <a:pt x="0" y="142875"/>
                  </a:lnTo>
                  <a:lnTo>
                    <a:pt x="0" y="85725"/>
                  </a:lnTo>
                  <a:cubicBezTo>
                    <a:pt x="0" y="38452"/>
                    <a:pt x="38452" y="0"/>
                    <a:pt x="85725" y="0"/>
                  </a:cubicBezTo>
                  <a:cubicBezTo>
                    <a:pt x="132998" y="0"/>
                    <a:pt x="171450" y="38452"/>
                    <a:pt x="171450" y="85725"/>
                  </a:cubicBezTo>
                  <a:lnTo>
                    <a:pt x="171450" y="142875"/>
                  </a:lnTo>
                  <a:close/>
                  <a:moveTo>
                    <a:pt x="19050" y="123825"/>
                  </a:moveTo>
                  <a:lnTo>
                    <a:pt x="152400" y="123825"/>
                  </a:lnTo>
                  <a:lnTo>
                    <a:pt x="152400" y="85725"/>
                  </a:lnTo>
                  <a:cubicBezTo>
                    <a:pt x="152400" y="48968"/>
                    <a:pt x="122482" y="19050"/>
                    <a:pt x="85725" y="19050"/>
                  </a:cubicBezTo>
                  <a:cubicBezTo>
                    <a:pt x="48968" y="19050"/>
                    <a:pt x="19050" y="48968"/>
                    <a:pt x="19050" y="85725"/>
                  </a:cubicBezTo>
                  <a:lnTo>
                    <a:pt x="19050" y="1238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0" name="Freeform: Shape 2539">
              <a:extLst>
                <a:ext uri="{FF2B5EF4-FFF2-40B4-BE49-F238E27FC236}">
                  <a16:creationId xmlns:a16="http://schemas.microsoft.com/office/drawing/2014/main" id="{E5A2585A-CCF9-4277-A97F-A65F054631A0}"/>
                </a:ext>
              </a:extLst>
            </p:cNvPr>
            <p:cNvSpPr/>
            <p:nvPr/>
          </p:nvSpPr>
          <p:spPr>
            <a:xfrm>
              <a:off x="4897437" y="2740015"/>
              <a:ext cx="19050" cy="28575"/>
            </a:xfrm>
            <a:custGeom>
              <a:avLst/>
              <a:gdLst>
                <a:gd name="connsiteX0" fmla="*/ 0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0 w 19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8575">
                  <a:moveTo>
                    <a:pt x="0" y="0"/>
                  </a:moveTo>
                  <a:lnTo>
                    <a:pt x="19050" y="0"/>
                  </a:lnTo>
                  <a:lnTo>
                    <a:pt x="19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1" name="Freeform: Shape 2540">
              <a:extLst>
                <a:ext uri="{FF2B5EF4-FFF2-40B4-BE49-F238E27FC236}">
                  <a16:creationId xmlns:a16="http://schemas.microsoft.com/office/drawing/2014/main" id="{5E0EBBE4-3E39-4895-92AA-A046B1037F57}"/>
                </a:ext>
              </a:extLst>
            </p:cNvPr>
            <p:cNvSpPr/>
            <p:nvPr/>
          </p:nvSpPr>
          <p:spPr>
            <a:xfrm>
              <a:off x="4935537" y="2740015"/>
              <a:ext cx="19050" cy="28575"/>
            </a:xfrm>
            <a:custGeom>
              <a:avLst/>
              <a:gdLst>
                <a:gd name="connsiteX0" fmla="*/ 0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0 w 19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8575">
                  <a:moveTo>
                    <a:pt x="0" y="0"/>
                  </a:moveTo>
                  <a:lnTo>
                    <a:pt x="19050" y="0"/>
                  </a:lnTo>
                  <a:lnTo>
                    <a:pt x="19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2" name="Freeform: Shape 2541">
              <a:extLst>
                <a:ext uri="{FF2B5EF4-FFF2-40B4-BE49-F238E27FC236}">
                  <a16:creationId xmlns:a16="http://schemas.microsoft.com/office/drawing/2014/main" id="{8D842B8F-3B93-477D-8E82-2F75C7BC461A}"/>
                </a:ext>
              </a:extLst>
            </p:cNvPr>
            <p:cNvSpPr/>
            <p:nvPr/>
          </p:nvSpPr>
          <p:spPr>
            <a:xfrm>
              <a:off x="4973637" y="2740015"/>
              <a:ext cx="19050" cy="28575"/>
            </a:xfrm>
            <a:custGeom>
              <a:avLst/>
              <a:gdLst>
                <a:gd name="connsiteX0" fmla="*/ 0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0 w 19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8575">
                  <a:moveTo>
                    <a:pt x="0" y="0"/>
                  </a:moveTo>
                  <a:lnTo>
                    <a:pt x="19050" y="0"/>
                  </a:lnTo>
                  <a:lnTo>
                    <a:pt x="19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3" name="Freeform: Shape 2542">
              <a:extLst>
                <a:ext uri="{FF2B5EF4-FFF2-40B4-BE49-F238E27FC236}">
                  <a16:creationId xmlns:a16="http://schemas.microsoft.com/office/drawing/2014/main" id="{ACC6F230-53F0-4EE2-A8B9-24FA97001052}"/>
                </a:ext>
              </a:extLst>
            </p:cNvPr>
            <p:cNvSpPr/>
            <p:nvPr/>
          </p:nvSpPr>
          <p:spPr>
            <a:xfrm>
              <a:off x="5011737" y="2740015"/>
              <a:ext cx="19050" cy="28575"/>
            </a:xfrm>
            <a:custGeom>
              <a:avLst/>
              <a:gdLst>
                <a:gd name="connsiteX0" fmla="*/ 0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0 w 190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28575">
                  <a:moveTo>
                    <a:pt x="0" y="0"/>
                  </a:moveTo>
                  <a:lnTo>
                    <a:pt x="19050" y="0"/>
                  </a:lnTo>
                  <a:lnTo>
                    <a:pt x="190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4" name="Freeform: Shape 2543">
              <a:extLst>
                <a:ext uri="{FF2B5EF4-FFF2-40B4-BE49-F238E27FC236}">
                  <a16:creationId xmlns:a16="http://schemas.microsoft.com/office/drawing/2014/main" id="{4548C430-10F3-4221-AD5E-34EAA24281F2}"/>
                </a:ext>
              </a:extLst>
            </p:cNvPr>
            <p:cNvSpPr/>
            <p:nvPr/>
          </p:nvSpPr>
          <p:spPr>
            <a:xfrm>
              <a:off x="4973637" y="2654290"/>
              <a:ext cx="19050" cy="28575"/>
            </a:xfrm>
            <a:custGeom>
              <a:avLst/>
              <a:gdLst>
                <a:gd name="connsiteX0" fmla="*/ 12316 w 19050"/>
                <a:gd name="connsiteY0" fmla="*/ 35309 h 28575"/>
                <a:gd name="connsiteX1" fmla="*/ 0 w 19050"/>
                <a:gd name="connsiteY1" fmla="*/ 22993 h 28575"/>
                <a:gd name="connsiteX2" fmla="*/ 0 w 19050"/>
                <a:gd name="connsiteY2" fmla="*/ 0 h 28575"/>
                <a:gd name="connsiteX3" fmla="*/ 19050 w 19050"/>
                <a:gd name="connsiteY3" fmla="*/ 0 h 28575"/>
                <a:gd name="connsiteX4" fmla="*/ 19050 w 19050"/>
                <a:gd name="connsiteY4" fmla="*/ 15107 h 28575"/>
                <a:gd name="connsiteX5" fmla="*/ 25784 w 19050"/>
                <a:gd name="connsiteY5" fmla="*/ 2184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28575">
                  <a:moveTo>
                    <a:pt x="12316" y="35309"/>
                  </a:moveTo>
                  <a:lnTo>
                    <a:pt x="0" y="22993"/>
                  </a:lnTo>
                  <a:lnTo>
                    <a:pt x="0" y="0"/>
                  </a:lnTo>
                  <a:lnTo>
                    <a:pt x="19050" y="0"/>
                  </a:lnTo>
                  <a:lnTo>
                    <a:pt x="19050" y="15107"/>
                  </a:lnTo>
                  <a:lnTo>
                    <a:pt x="25784" y="2184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5" name="Freeform: Shape 2544">
              <a:extLst>
                <a:ext uri="{FF2B5EF4-FFF2-40B4-BE49-F238E27FC236}">
                  <a16:creationId xmlns:a16="http://schemas.microsoft.com/office/drawing/2014/main" id="{F31E15F2-129A-4396-B979-4F77FCB26C3B}"/>
                </a:ext>
              </a:extLst>
            </p:cNvPr>
            <p:cNvSpPr/>
            <p:nvPr/>
          </p:nvSpPr>
          <p:spPr>
            <a:xfrm>
              <a:off x="4928803" y="2654290"/>
              <a:ext cx="19050" cy="28575"/>
            </a:xfrm>
            <a:custGeom>
              <a:avLst/>
              <a:gdLst>
                <a:gd name="connsiteX0" fmla="*/ 13468 w 19050"/>
                <a:gd name="connsiteY0" fmla="*/ 35309 h 28575"/>
                <a:gd name="connsiteX1" fmla="*/ 0 w 19050"/>
                <a:gd name="connsiteY1" fmla="*/ 21841 h 28575"/>
                <a:gd name="connsiteX2" fmla="*/ 6734 w 19050"/>
                <a:gd name="connsiteY2" fmla="*/ 15107 h 28575"/>
                <a:gd name="connsiteX3" fmla="*/ 6734 w 19050"/>
                <a:gd name="connsiteY3" fmla="*/ 0 h 28575"/>
                <a:gd name="connsiteX4" fmla="*/ 25784 w 19050"/>
                <a:gd name="connsiteY4" fmla="*/ 0 h 28575"/>
                <a:gd name="connsiteX5" fmla="*/ 25784 w 19050"/>
                <a:gd name="connsiteY5" fmla="*/ 2299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28575">
                  <a:moveTo>
                    <a:pt x="13468" y="35309"/>
                  </a:moveTo>
                  <a:lnTo>
                    <a:pt x="0" y="21841"/>
                  </a:lnTo>
                  <a:lnTo>
                    <a:pt x="6734" y="15107"/>
                  </a:lnTo>
                  <a:lnTo>
                    <a:pt x="6734" y="0"/>
                  </a:lnTo>
                  <a:lnTo>
                    <a:pt x="25784" y="0"/>
                  </a:lnTo>
                  <a:lnTo>
                    <a:pt x="25784" y="22993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6" name="Freeform: Shape 2545">
              <a:extLst>
                <a:ext uri="{FF2B5EF4-FFF2-40B4-BE49-F238E27FC236}">
                  <a16:creationId xmlns:a16="http://schemas.microsoft.com/office/drawing/2014/main" id="{267B21C5-4584-4F21-9D2D-399806CF97B0}"/>
                </a:ext>
              </a:extLst>
            </p:cNvPr>
            <p:cNvSpPr/>
            <p:nvPr/>
          </p:nvSpPr>
          <p:spPr>
            <a:xfrm>
              <a:off x="4887912" y="2778115"/>
              <a:ext cx="152400" cy="38100"/>
            </a:xfrm>
            <a:custGeom>
              <a:avLst/>
              <a:gdLst>
                <a:gd name="connsiteX0" fmla="*/ 114300 w 152400"/>
                <a:gd name="connsiteY0" fmla="*/ 38100 h 38100"/>
                <a:gd name="connsiteX1" fmla="*/ 38100 w 152400"/>
                <a:gd name="connsiteY1" fmla="*/ 38100 h 38100"/>
                <a:gd name="connsiteX2" fmla="*/ 0 w 152400"/>
                <a:gd name="connsiteY2" fmla="*/ 0 h 38100"/>
                <a:gd name="connsiteX3" fmla="*/ 19050 w 152400"/>
                <a:gd name="connsiteY3" fmla="*/ 0 h 38100"/>
                <a:gd name="connsiteX4" fmla="*/ 38100 w 152400"/>
                <a:gd name="connsiteY4" fmla="*/ 19050 h 38100"/>
                <a:gd name="connsiteX5" fmla="*/ 114300 w 152400"/>
                <a:gd name="connsiteY5" fmla="*/ 19050 h 38100"/>
                <a:gd name="connsiteX6" fmla="*/ 133350 w 152400"/>
                <a:gd name="connsiteY6" fmla="*/ 0 h 38100"/>
                <a:gd name="connsiteX7" fmla="*/ 152400 w 152400"/>
                <a:gd name="connsiteY7" fmla="*/ 0 h 38100"/>
                <a:gd name="connsiteX8" fmla="*/ 114300 w 152400"/>
                <a:gd name="connsiteY8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38100">
                  <a:moveTo>
                    <a:pt x="114300" y="38100"/>
                  </a:moveTo>
                  <a:lnTo>
                    <a:pt x="38100" y="38100"/>
                  </a:lnTo>
                  <a:cubicBezTo>
                    <a:pt x="17088" y="38100"/>
                    <a:pt x="0" y="21012"/>
                    <a:pt x="0" y="0"/>
                  </a:cubicBezTo>
                  <a:lnTo>
                    <a:pt x="19050" y="0"/>
                  </a:lnTo>
                  <a:cubicBezTo>
                    <a:pt x="19050" y="10506"/>
                    <a:pt x="27594" y="19050"/>
                    <a:pt x="38100" y="19050"/>
                  </a:cubicBezTo>
                  <a:lnTo>
                    <a:pt x="114300" y="19050"/>
                  </a:lnTo>
                  <a:cubicBezTo>
                    <a:pt x="124806" y="19050"/>
                    <a:pt x="133350" y="10506"/>
                    <a:pt x="133350" y="0"/>
                  </a:cubicBezTo>
                  <a:lnTo>
                    <a:pt x="152400" y="0"/>
                  </a:lnTo>
                  <a:cubicBezTo>
                    <a:pt x="152400" y="21012"/>
                    <a:pt x="135312" y="38100"/>
                    <a:pt x="114300" y="38100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7" name="Freeform: Shape 2546">
              <a:extLst>
                <a:ext uri="{FF2B5EF4-FFF2-40B4-BE49-F238E27FC236}">
                  <a16:creationId xmlns:a16="http://schemas.microsoft.com/office/drawing/2014/main" id="{9F3636B4-8719-40F4-B9F6-61CEF0F6C233}"/>
                </a:ext>
              </a:extLst>
            </p:cNvPr>
            <p:cNvSpPr/>
            <p:nvPr/>
          </p:nvSpPr>
          <p:spPr>
            <a:xfrm>
              <a:off x="5040312" y="2854325"/>
              <a:ext cx="266700" cy="266700"/>
            </a:xfrm>
            <a:custGeom>
              <a:avLst/>
              <a:gdLst>
                <a:gd name="connsiteX0" fmla="*/ 266700 w 266700"/>
                <a:gd name="connsiteY0" fmla="*/ 133350 h 266700"/>
                <a:gd name="connsiteX1" fmla="*/ 133350 w 266700"/>
                <a:gd name="connsiteY1" fmla="*/ 266700 h 266700"/>
                <a:gd name="connsiteX2" fmla="*/ 0 w 266700"/>
                <a:gd name="connsiteY2" fmla="*/ 133350 h 266700"/>
                <a:gd name="connsiteX3" fmla="*/ 133350 w 266700"/>
                <a:gd name="connsiteY3" fmla="*/ 0 h 266700"/>
                <a:gd name="connsiteX4" fmla="*/ 266700 w 266700"/>
                <a:gd name="connsiteY4" fmla="*/ 133350 h 266700"/>
                <a:gd name="connsiteX5" fmla="*/ 266700 w 266700"/>
                <a:gd name="connsiteY5" fmla="*/ 13335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700" h="266700">
                  <a:moveTo>
                    <a:pt x="266700" y="133350"/>
                  </a:moveTo>
                  <a:cubicBezTo>
                    <a:pt x="266700" y="206997"/>
                    <a:pt x="206997" y="266700"/>
                    <a:pt x="133350" y="266700"/>
                  </a:cubicBezTo>
                  <a:cubicBezTo>
                    <a:pt x="59703" y="266700"/>
                    <a:pt x="0" y="206997"/>
                    <a:pt x="0" y="133350"/>
                  </a:cubicBezTo>
                  <a:cubicBezTo>
                    <a:pt x="0" y="59703"/>
                    <a:pt x="59703" y="0"/>
                    <a:pt x="133350" y="0"/>
                  </a:cubicBezTo>
                  <a:cubicBezTo>
                    <a:pt x="206997" y="0"/>
                    <a:pt x="266700" y="59693"/>
                    <a:pt x="266700" y="133350"/>
                  </a:cubicBezTo>
                  <a:lnTo>
                    <a:pt x="266700" y="1333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8" name="Freeform: Shape 2547">
              <a:extLst>
                <a:ext uri="{FF2B5EF4-FFF2-40B4-BE49-F238E27FC236}">
                  <a16:creationId xmlns:a16="http://schemas.microsoft.com/office/drawing/2014/main" id="{27173528-2ABE-4E42-BD4A-A02F8EC69ED6}"/>
                </a:ext>
              </a:extLst>
            </p:cNvPr>
            <p:cNvSpPr/>
            <p:nvPr/>
          </p:nvSpPr>
          <p:spPr>
            <a:xfrm>
              <a:off x="5059352" y="28733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  <a:gd name="connsiteX5" fmla="*/ 228600 w 228600"/>
                <a:gd name="connsiteY5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2"/>
                    <a:pt x="177432" y="228600"/>
                    <a:pt x="114300" y="228600"/>
                  </a:cubicBezTo>
                  <a:cubicBezTo>
                    <a:pt x="51178" y="228600"/>
                    <a:pt x="0" y="177432"/>
                    <a:pt x="0" y="114300"/>
                  </a:cubicBezTo>
                  <a:cubicBezTo>
                    <a:pt x="0" y="51168"/>
                    <a:pt x="51168" y="0"/>
                    <a:pt x="114300" y="0"/>
                  </a:cubicBezTo>
                  <a:cubicBezTo>
                    <a:pt x="177432" y="0"/>
                    <a:pt x="228600" y="51168"/>
                    <a:pt x="228600" y="114300"/>
                  </a:cubicBezTo>
                  <a:lnTo>
                    <a:pt x="228600" y="11430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49" name="Freeform: Shape 2548">
              <a:extLst>
                <a:ext uri="{FF2B5EF4-FFF2-40B4-BE49-F238E27FC236}">
                  <a16:creationId xmlns:a16="http://schemas.microsoft.com/office/drawing/2014/main" id="{9D43B1A7-0095-4E18-AD96-13555021FBD0}"/>
                </a:ext>
              </a:extLst>
            </p:cNvPr>
            <p:cNvSpPr/>
            <p:nvPr/>
          </p:nvSpPr>
          <p:spPr>
            <a:xfrm>
              <a:off x="5164137" y="290194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0" name="Freeform: Shape 2549">
              <a:extLst>
                <a:ext uri="{FF2B5EF4-FFF2-40B4-BE49-F238E27FC236}">
                  <a16:creationId xmlns:a16="http://schemas.microsoft.com/office/drawing/2014/main" id="{C0109409-1F8E-4FD1-8130-2E0F6B4803B6}"/>
                </a:ext>
              </a:extLst>
            </p:cNvPr>
            <p:cNvSpPr/>
            <p:nvPr/>
          </p:nvSpPr>
          <p:spPr>
            <a:xfrm>
              <a:off x="5154612" y="289241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1" name="Freeform: Shape 2550">
              <a:extLst>
                <a:ext uri="{FF2B5EF4-FFF2-40B4-BE49-F238E27FC236}">
                  <a16:creationId xmlns:a16="http://schemas.microsoft.com/office/drawing/2014/main" id="{7BAC3A4B-E46F-4C9A-ABC3-6D7FAB68B047}"/>
                </a:ext>
              </a:extLst>
            </p:cNvPr>
            <p:cNvSpPr/>
            <p:nvPr/>
          </p:nvSpPr>
          <p:spPr>
            <a:xfrm>
              <a:off x="5094647" y="2936548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2" name="Freeform: Shape 2551">
              <a:extLst>
                <a:ext uri="{FF2B5EF4-FFF2-40B4-BE49-F238E27FC236}">
                  <a16:creationId xmlns:a16="http://schemas.microsoft.com/office/drawing/2014/main" id="{6065961D-C639-4BC3-A122-34F59F269CF7}"/>
                </a:ext>
              </a:extLst>
            </p:cNvPr>
            <p:cNvSpPr/>
            <p:nvPr/>
          </p:nvSpPr>
          <p:spPr>
            <a:xfrm>
              <a:off x="5081656" y="2923516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3" name="Freeform: Shape 2552">
              <a:extLst>
                <a:ext uri="{FF2B5EF4-FFF2-40B4-BE49-F238E27FC236}">
                  <a16:creationId xmlns:a16="http://schemas.microsoft.com/office/drawing/2014/main" id="{1EA3E9C7-2AA5-476F-B0D0-40E2D3F92236}"/>
                </a:ext>
              </a:extLst>
            </p:cNvPr>
            <p:cNvSpPr/>
            <p:nvPr/>
          </p:nvSpPr>
          <p:spPr>
            <a:xfrm>
              <a:off x="5094661" y="3003252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4" name="Freeform: Shape 2553">
              <a:extLst>
                <a:ext uri="{FF2B5EF4-FFF2-40B4-BE49-F238E27FC236}">
                  <a16:creationId xmlns:a16="http://schemas.microsoft.com/office/drawing/2014/main" id="{85C8EEF7-DAA9-47F2-B2AE-4A6507132383}"/>
                </a:ext>
              </a:extLst>
            </p:cNvPr>
            <p:cNvSpPr/>
            <p:nvPr/>
          </p:nvSpPr>
          <p:spPr>
            <a:xfrm>
              <a:off x="5081652" y="3009289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5" name="Freeform: Shape 2554">
              <a:extLst>
                <a:ext uri="{FF2B5EF4-FFF2-40B4-BE49-F238E27FC236}">
                  <a16:creationId xmlns:a16="http://schemas.microsoft.com/office/drawing/2014/main" id="{17825C62-59CB-4C3A-8B29-3A04F5523E25}"/>
                </a:ext>
              </a:extLst>
            </p:cNvPr>
            <p:cNvSpPr/>
            <p:nvPr/>
          </p:nvSpPr>
          <p:spPr>
            <a:xfrm>
              <a:off x="5164137" y="303529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6" name="Freeform: Shape 2555">
              <a:extLst>
                <a:ext uri="{FF2B5EF4-FFF2-40B4-BE49-F238E27FC236}">
                  <a16:creationId xmlns:a16="http://schemas.microsoft.com/office/drawing/2014/main" id="{2F2E3CE9-928C-488B-9FFF-7BFC5D1C8F26}"/>
                </a:ext>
              </a:extLst>
            </p:cNvPr>
            <p:cNvSpPr/>
            <p:nvPr/>
          </p:nvSpPr>
          <p:spPr>
            <a:xfrm>
              <a:off x="5154612" y="306386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7" name="Freeform: Shape 2556">
              <a:extLst>
                <a:ext uri="{FF2B5EF4-FFF2-40B4-BE49-F238E27FC236}">
                  <a16:creationId xmlns:a16="http://schemas.microsoft.com/office/drawing/2014/main" id="{43AFFF70-5ADB-401F-AC92-B3CA3F650819}"/>
                </a:ext>
              </a:extLst>
            </p:cNvPr>
            <p:cNvSpPr/>
            <p:nvPr/>
          </p:nvSpPr>
          <p:spPr>
            <a:xfrm>
              <a:off x="5210125" y="3003223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8" name="Freeform: Shape 2557">
              <a:extLst>
                <a:ext uri="{FF2B5EF4-FFF2-40B4-BE49-F238E27FC236}">
                  <a16:creationId xmlns:a16="http://schemas.microsoft.com/office/drawing/2014/main" id="{2D850E78-B9A6-41CE-96FF-BDA2D29BBF7B}"/>
                </a:ext>
              </a:extLst>
            </p:cNvPr>
            <p:cNvSpPr/>
            <p:nvPr/>
          </p:nvSpPr>
          <p:spPr>
            <a:xfrm>
              <a:off x="5230131" y="3009243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59" name="Freeform: Shape 2558">
              <a:extLst>
                <a:ext uri="{FF2B5EF4-FFF2-40B4-BE49-F238E27FC236}">
                  <a16:creationId xmlns:a16="http://schemas.microsoft.com/office/drawing/2014/main" id="{01D5942D-A330-4E21-AA04-AA2769BB905C}"/>
                </a:ext>
              </a:extLst>
            </p:cNvPr>
            <p:cNvSpPr/>
            <p:nvPr/>
          </p:nvSpPr>
          <p:spPr>
            <a:xfrm>
              <a:off x="5210147" y="2936577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0" name="Freeform: Shape 2559">
              <a:extLst>
                <a:ext uri="{FF2B5EF4-FFF2-40B4-BE49-F238E27FC236}">
                  <a16:creationId xmlns:a16="http://schemas.microsoft.com/office/drawing/2014/main" id="{0E9423C3-E245-4FC9-A348-23E2B7F38844}"/>
                </a:ext>
              </a:extLst>
            </p:cNvPr>
            <p:cNvSpPr/>
            <p:nvPr/>
          </p:nvSpPr>
          <p:spPr>
            <a:xfrm>
              <a:off x="5230133" y="2923573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1" name="Freeform: Shape 2560">
              <a:extLst>
                <a:ext uri="{FF2B5EF4-FFF2-40B4-BE49-F238E27FC236}">
                  <a16:creationId xmlns:a16="http://schemas.microsoft.com/office/drawing/2014/main" id="{B47E3958-7614-4A53-A920-E54904C24DF0}"/>
                </a:ext>
              </a:extLst>
            </p:cNvPr>
            <p:cNvSpPr/>
            <p:nvPr/>
          </p:nvSpPr>
          <p:spPr>
            <a:xfrm>
              <a:off x="5116512" y="29305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  <a:gd name="connsiteX5" fmla="*/ 114300 w 114300"/>
                <a:gd name="connsiteY5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06"/>
                    <a:pt x="88706" y="114300"/>
                    <a:pt x="57150" y="114300"/>
                  </a:cubicBezTo>
                  <a:cubicBezTo>
                    <a:pt x="25594" y="114300"/>
                    <a:pt x="0" y="88706"/>
                    <a:pt x="0" y="57150"/>
                  </a:cubicBezTo>
                  <a:cubicBezTo>
                    <a:pt x="0" y="25594"/>
                    <a:pt x="25594" y="0"/>
                    <a:pt x="57150" y="0"/>
                  </a:cubicBezTo>
                  <a:cubicBezTo>
                    <a:pt x="88706" y="0"/>
                    <a:pt x="114300" y="25594"/>
                    <a:pt x="114300" y="57150"/>
                  </a:cubicBezTo>
                  <a:lnTo>
                    <a:pt x="114300" y="57150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2" name="Freeform: Shape 2561">
              <a:extLst>
                <a:ext uri="{FF2B5EF4-FFF2-40B4-BE49-F238E27FC236}">
                  <a16:creationId xmlns:a16="http://schemas.microsoft.com/office/drawing/2014/main" id="{CC05F93E-8ECA-460F-81F6-F85C52C16C7B}"/>
                </a:ext>
              </a:extLst>
            </p:cNvPr>
            <p:cNvSpPr/>
            <p:nvPr/>
          </p:nvSpPr>
          <p:spPr>
            <a:xfrm>
              <a:off x="5135552" y="29495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  <a:gd name="connsiteX5" fmla="*/ 76200 w 76200"/>
                <a:gd name="connsiteY5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31"/>
                    <a:pt x="59141" y="76200"/>
                    <a:pt x="38100" y="76200"/>
                  </a:cubicBezTo>
                  <a:cubicBezTo>
                    <a:pt x="17069" y="76200"/>
                    <a:pt x="0" y="59141"/>
                    <a:pt x="0" y="38100"/>
                  </a:cubicBezTo>
                  <a:cubicBezTo>
                    <a:pt x="0" y="17059"/>
                    <a:pt x="17059" y="0"/>
                    <a:pt x="38100" y="0"/>
                  </a:cubicBezTo>
                  <a:cubicBezTo>
                    <a:pt x="59141" y="0"/>
                    <a:pt x="76200" y="17059"/>
                    <a:pt x="76200" y="38100"/>
                  </a:cubicBezTo>
                  <a:lnTo>
                    <a:pt x="76200" y="3810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3" name="Freeform: Shape 2562">
              <a:extLst>
                <a:ext uri="{FF2B5EF4-FFF2-40B4-BE49-F238E27FC236}">
                  <a16:creationId xmlns:a16="http://schemas.microsoft.com/office/drawing/2014/main" id="{28023C8F-E721-4172-811A-907D4B99E5BB}"/>
                </a:ext>
              </a:extLst>
            </p:cNvPr>
            <p:cNvSpPr/>
            <p:nvPr/>
          </p:nvSpPr>
          <p:spPr>
            <a:xfrm>
              <a:off x="4964112" y="30638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4" name="Freeform: Shape 2563">
              <a:extLst>
                <a:ext uri="{FF2B5EF4-FFF2-40B4-BE49-F238E27FC236}">
                  <a16:creationId xmlns:a16="http://schemas.microsoft.com/office/drawing/2014/main" id="{AD8333B7-6109-4395-B10F-6DA9A585B59C}"/>
                </a:ext>
              </a:extLst>
            </p:cNvPr>
            <p:cNvSpPr/>
            <p:nvPr/>
          </p:nvSpPr>
          <p:spPr>
            <a:xfrm>
              <a:off x="4926012" y="30638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5" name="Freeform: Shape 2564">
              <a:extLst>
                <a:ext uri="{FF2B5EF4-FFF2-40B4-BE49-F238E27FC236}">
                  <a16:creationId xmlns:a16="http://schemas.microsoft.com/office/drawing/2014/main" id="{F718E27F-AF3B-4665-A085-86D7D59B47BB}"/>
                </a:ext>
              </a:extLst>
            </p:cNvPr>
            <p:cNvSpPr/>
            <p:nvPr/>
          </p:nvSpPr>
          <p:spPr>
            <a:xfrm>
              <a:off x="4887912" y="30638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66" name="Graphic 1988">
            <a:extLst>
              <a:ext uri="{FF2B5EF4-FFF2-40B4-BE49-F238E27FC236}">
                <a16:creationId xmlns:a16="http://schemas.microsoft.com/office/drawing/2014/main" id="{20E86E4A-7E0D-4BE5-9172-B6D7B2D8A68E}"/>
              </a:ext>
            </a:extLst>
          </p:cNvPr>
          <p:cNvGrpSpPr/>
          <p:nvPr/>
        </p:nvGrpSpPr>
        <p:grpSpPr>
          <a:xfrm>
            <a:off x="86992" y="1305548"/>
            <a:ext cx="663750" cy="675000"/>
            <a:chOff x="4764087" y="2549525"/>
            <a:chExt cx="561975" cy="571500"/>
          </a:xfrm>
        </p:grpSpPr>
        <p:sp>
          <p:nvSpPr>
            <p:cNvPr id="2567" name="Freeform: Shape 2566">
              <a:extLst>
                <a:ext uri="{FF2B5EF4-FFF2-40B4-BE49-F238E27FC236}">
                  <a16:creationId xmlns:a16="http://schemas.microsoft.com/office/drawing/2014/main" id="{C98275E4-3F1E-4980-9572-476CC373212B}"/>
                </a:ext>
              </a:extLst>
            </p:cNvPr>
            <p:cNvSpPr/>
            <p:nvPr/>
          </p:nvSpPr>
          <p:spPr>
            <a:xfrm>
              <a:off x="4983162" y="26257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8" name="Freeform: Shape 2567">
              <a:extLst>
                <a:ext uri="{FF2B5EF4-FFF2-40B4-BE49-F238E27FC236}">
                  <a16:creationId xmlns:a16="http://schemas.microsoft.com/office/drawing/2014/main" id="{98366C2F-82A3-49DD-A24C-EE8F60BA5505}"/>
                </a:ext>
              </a:extLst>
            </p:cNvPr>
            <p:cNvSpPr/>
            <p:nvPr/>
          </p:nvSpPr>
          <p:spPr>
            <a:xfrm>
              <a:off x="4973637" y="2740025"/>
              <a:ext cx="219075" cy="381000"/>
            </a:xfrm>
            <a:custGeom>
              <a:avLst/>
              <a:gdLst>
                <a:gd name="connsiteX0" fmla="*/ 219075 w 219075"/>
                <a:gd name="connsiteY0" fmla="*/ 85725 h 381000"/>
                <a:gd name="connsiteX1" fmla="*/ 133350 w 219075"/>
                <a:gd name="connsiteY1" fmla="*/ 85725 h 381000"/>
                <a:gd name="connsiteX2" fmla="*/ 133350 w 219075"/>
                <a:gd name="connsiteY2" fmla="*/ 38100 h 381000"/>
                <a:gd name="connsiteX3" fmla="*/ 95250 w 219075"/>
                <a:gd name="connsiteY3" fmla="*/ 0 h 381000"/>
                <a:gd name="connsiteX4" fmla="*/ 38100 w 219075"/>
                <a:gd name="connsiteY4" fmla="*/ 0 h 381000"/>
                <a:gd name="connsiteX5" fmla="*/ 0 w 219075"/>
                <a:gd name="connsiteY5" fmla="*/ 38100 h 381000"/>
                <a:gd name="connsiteX6" fmla="*/ 0 w 219075"/>
                <a:gd name="connsiteY6" fmla="*/ 171450 h 381000"/>
                <a:gd name="connsiteX7" fmla="*/ 38100 w 219075"/>
                <a:gd name="connsiteY7" fmla="*/ 209550 h 381000"/>
                <a:gd name="connsiteX8" fmla="*/ 142875 w 219075"/>
                <a:gd name="connsiteY8" fmla="*/ 209550 h 381000"/>
                <a:gd name="connsiteX9" fmla="*/ 142875 w 219075"/>
                <a:gd name="connsiteY9" fmla="*/ 381000 h 381000"/>
                <a:gd name="connsiteX10" fmla="*/ 200025 w 219075"/>
                <a:gd name="connsiteY10" fmla="*/ 381000 h 381000"/>
                <a:gd name="connsiteX11" fmla="*/ 200025 w 219075"/>
                <a:gd name="connsiteY11" fmla="*/ 180975 h 381000"/>
                <a:gd name="connsiteX12" fmla="*/ 161925 w 219075"/>
                <a:gd name="connsiteY12" fmla="*/ 142875 h 381000"/>
                <a:gd name="connsiteX13" fmla="*/ 219075 w 219075"/>
                <a:gd name="connsiteY13" fmla="*/ 142875 h 381000"/>
                <a:gd name="connsiteX14" fmla="*/ 219075 w 219075"/>
                <a:gd name="connsiteY14" fmla="*/ 8572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075" h="381000">
                  <a:moveTo>
                    <a:pt x="219075" y="85725"/>
                  </a:moveTo>
                  <a:lnTo>
                    <a:pt x="133350" y="85725"/>
                  </a:lnTo>
                  <a:lnTo>
                    <a:pt x="133350" y="38100"/>
                  </a:lnTo>
                  <a:cubicBezTo>
                    <a:pt x="133350" y="17059"/>
                    <a:pt x="116291" y="0"/>
                    <a:pt x="95250" y="0"/>
                  </a:cubicBez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171450"/>
                  </a:lnTo>
                  <a:cubicBezTo>
                    <a:pt x="0" y="192491"/>
                    <a:pt x="17059" y="209550"/>
                    <a:pt x="38100" y="209550"/>
                  </a:cubicBezTo>
                  <a:lnTo>
                    <a:pt x="142875" y="209550"/>
                  </a:lnTo>
                  <a:lnTo>
                    <a:pt x="142875" y="381000"/>
                  </a:lnTo>
                  <a:lnTo>
                    <a:pt x="200025" y="381000"/>
                  </a:lnTo>
                  <a:lnTo>
                    <a:pt x="200025" y="180975"/>
                  </a:lnTo>
                  <a:cubicBezTo>
                    <a:pt x="200025" y="159934"/>
                    <a:pt x="182966" y="142875"/>
                    <a:pt x="161925" y="142875"/>
                  </a:cubicBezTo>
                  <a:lnTo>
                    <a:pt x="219075" y="142875"/>
                  </a:lnTo>
                  <a:lnTo>
                    <a:pt x="219075" y="857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69" name="Freeform: Shape 2568">
              <a:extLst>
                <a:ext uri="{FF2B5EF4-FFF2-40B4-BE49-F238E27FC236}">
                  <a16:creationId xmlns:a16="http://schemas.microsoft.com/office/drawing/2014/main" id="{DE8800EA-B507-4985-B8CE-668198219A66}"/>
                </a:ext>
              </a:extLst>
            </p:cNvPr>
            <p:cNvSpPr/>
            <p:nvPr/>
          </p:nvSpPr>
          <p:spPr>
            <a:xfrm>
              <a:off x="4783137" y="2949575"/>
              <a:ext cx="333375" cy="171450"/>
            </a:xfrm>
            <a:custGeom>
              <a:avLst/>
              <a:gdLst>
                <a:gd name="connsiteX0" fmla="*/ 0 w 333375"/>
                <a:gd name="connsiteY0" fmla="*/ 0 h 171450"/>
                <a:gd name="connsiteX1" fmla="*/ 0 w 333375"/>
                <a:gd name="connsiteY1" fmla="*/ 19050 h 171450"/>
                <a:gd name="connsiteX2" fmla="*/ 19050 w 333375"/>
                <a:gd name="connsiteY2" fmla="*/ 38100 h 171450"/>
                <a:gd name="connsiteX3" fmla="*/ 95250 w 333375"/>
                <a:gd name="connsiteY3" fmla="*/ 38100 h 171450"/>
                <a:gd name="connsiteX4" fmla="*/ 114300 w 333375"/>
                <a:gd name="connsiteY4" fmla="*/ 57150 h 171450"/>
                <a:gd name="connsiteX5" fmla="*/ 114300 w 333375"/>
                <a:gd name="connsiteY5" fmla="*/ 171450 h 171450"/>
                <a:gd name="connsiteX6" fmla="*/ 247650 w 333375"/>
                <a:gd name="connsiteY6" fmla="*/ 171450 h 171450"/>
                <a:gd name="connsiteX7" fmla="*/ 219075 w 333375"/>
                <a:gd name="connsiteY7" fmla="*/ 95250 h 171450"/>
                <a:gd name="connsiteX8" fmla="*/ 238125 w 333375"/>
                <a:gd name="connsiteY8" fmla="*/ 95250 h 171450"/>
                <a:gd name="connsiteX9" fmla="*/ 333375 w 333375"/>
                <a:gd name="connsiteY9" fmla="*/ 0 h 171450"/>
                <a:gd name="connsiteX10" fmla="*/ 0 w 333375"/>
                <a:gd name="connsiteY10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171450">
                  <a:moveTo>
                    <a:pt x="0" y="0"/>
                  </a:moveTo>
                  <a:lnTo>
                    <a:pt x="0" y="19050"/>
                  </a:lnTo>
                  <a:cubicBezTo>
                    <a:pt x="0" y="29566"/>
                    <a:pt x="8534" y="38100"/>
                    <a:pt x="19050" y="38100"/>
                  </a:cubicBezTo>
                  <a:lnTo>
                    <a:pt x="95250" y="38100"/>
                  </a:lnTo>
                  <a:cubicBezTo>
                    <a:pt x="105766" y="38100"/>
                    <a:pt x="114300" y="46634"/>
                    <a:pt x="114300" y="57150"/>
                  </a:cubicBezTo>
                  <a:lnTo>
                    <a:pt x="114300" y="171450"/>
                  </a:lnTo>
                  <a:lnTo>
                    <a:pt x="247650" y="171450"/>
                  </a:lnTo>
                  <a:lnTo>
                    <a:pt x="219075" y="95250"/>
                  </a:lnTo>
                  <a:lnTo>
                    <a:pt x="238125" y="95250"/>
                  </a:lnTo>
                  <a:cubicBezTo>
                    <a:pt x="290732" y="95250"/>
                    <a:pt x="333375" y="52607"/>
                    <a:pt x="3333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0" name="Freeform: Shape 2569">
              <a:extLst>
                <a:ext uri="{FF2B5EF4-FFF2-40B4-BE49-F238E27FC236}">
                  <a16:creationId xmlns:a16="http://schemas.microsoft.com/office/drawing/2014/main" id="{01D9B923-6240-4C8C-A75F-10FB479AA9E3}"/>
                </a:ext>
              </a:extLst>
            </p:cNvPr>
            <p:cNvSpPr/>
            <p:nvPr/>
          </p:nvSpPr>
          <p:spPr>
            <a:xfrm>
              <a:off x="4783137" y="2759075"/>
              <a:ext cx="114300" cy="190500"/>
            </a:xfrm>
            <a:custGeom>
              <a:avLst/>
              <a:gdLst>
                <a:gd name="connsiteX0" fmla="*/ 0 w 114300"/>
                <a:gd name="connsiteY0" fmla="*/ 0 h 190500"/>
                <a:gd name="connsiteX1" fmla="*/ 114300 w 114300"/>
                <a:gd name="connsiteY1" fmla="*/ 0 h 190500"/>
                <a:gd name="connsiteX2" fmla="*/ 114300 w 114300"/>
                <a:gd name="connsiteY2" fmla="*/ 190500 h 190500"/>
                <a:gd name="connsiteX3" fmla="*/ 0 w 114300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0">
                  <a:moveTo>
                    <a:pt x="0" y="0"/>
                  </a:moveTo>
                  <a:lnTo>
                    <a:pt x="114300" y="0"/>
                  </a:lnTo>
                  <a:lnTo>
                    <a:pt x="114300" y="19050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1" name="Freeform: Shape 2570">
              <a:extLst>
                <a:ext uri="{FF2B5EF4-FFF2-40B4-BE49-F238E27FC236}">
                  <a16:creationId xmlns:a16="http://schemas.microsoft.com/office/drawing/2014/main" id="{E322B405-60FD-40FF-A261-BE3EF5F39229}"/>
                </a:ext>
              </a:extLst>
            </p:cNvPr>
            <p:cNvSpPr/>
            <p:nvPr/>
          </p:nvSpPr>
          <p:spPr>
            <a:xfrm>
              <a:off x="4783137" y="2930525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2" name="Freeform: Shape 2571">
              <a:extLst>
                <a:ext uri="{FF2B5EF4-FFF2-40B4-BE49-F238E27FC236}">
                  <a16:creationId xmlns:a16="http://schemas.microsoft.com/office/drawing/2014/main" id="{5B051A8F-E08E-4370-9AF8-8B1ED729AB8D}"/>
                </a:ext>
              </a:extLst>
            </p:cNvPr>
            <p:cNvSpPr/>
            <p:nvPr/>
          </p:nvSpPr>
          <p:spPr>
            <a:xfrm>
              <a:off x="4764087" y="2720975"/>
              <a:ext cx="133350" cy="38100"/>
            </a:xfrm>
            <a:custGeom>
              <a:avLst/>
              <a:gdLst>
                <a:gd name="connsiteX0" fmla="*/ 0 w 133350"/>
                <a:gd name="connsiteY0" fmla="*/ 0 h 38100"/>
                <a:gd name="connsiteX1" fmla="*/ 133350 w 133350"/>
                <a:gd name="connsiteY1" fmla="*/ 0 h 38100"/>
                <a:gd name="connsiteX2" fmla="*/ 133350 w 133350"/>
                <a:gd name="connsiteY2" fmla="*/ 38100 h 38100"/>
                <a:gd name="connsiteX3" fmla="*/ 0 w 1333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38100">
                  <a:moveTo>
                    <a:pt x="0" y="0"/>
                  </a:moveTo>
                  <a:lnTo>
                    <a:pt x="133350" y="0"/>
                  </a:lnTo>
                  <a:lnTo>
                    <a:pt x="1333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3" name="Freeform: Shape 2572">
              <a:extLst>
                <a:ext uri="{FF2B5EF4-FFF2-40B4-BE49-F238E27FC236}">
                  <a16:creationId xmlns:a16="http://schemas.microsoft.com/office/drawing/2014/main" id="{8AEC023F-D27B-4444-856D-8E5983E9AC1C}"/>
                </a:ext>
              </a:extLst>
            </p:cNvPr>
            <p:cNvSpPr/>
            <p:nvPr/>
          </p:nvSpPr>
          <p:spPr>
            <a:xfrm>
              <a:off x="4897437" y="2701925"/>
              <a:ext cx="38100" cy="247650"/>
            </a:xfrm>
            <a:custGeom>
              <a:avLst/>
              <a:gdLst>
                <a:gd name="connsiteX0" fmla="*/ 19050 w 38100"/>
                <a:gd name="connsiteY0" fmla="*/ 0 h 247650"/>
                <a:gd name="connsiteX1" fmla="*/ 0 w 38100"/>
                <a:gd name="connsiteY1" fmla="*/ 19050 h 247650"/>
                <a:gd name="connsiteX2" fmla="*/ 0 w 38100"/>
                <a:gd name="connsiteY2" fmla="*/ 247650 h 247650"/>
                <a:gd name="connsiteX3" fmla="*/ 38100 w 38100"/>
                <a:gd name="connsiteY3" fmla="*/ 247650 h 247650"/>
                <a:gd name="connsiteX4" fmla="*/ 38100 w 38100"/>
                <a:gd name="connsiteY4" fmla="*/ 19050 h 247650"/>
                <a:gd name="connsiteX5" fmla="*/ 19050 w 38100"/>
                <a:gd name="connsiteY5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247650">
                  <a:moveTo>
                    <a:pt x="19050" y="0"/>
                  </a:moveTo>
                  <a:cubicBezTo>
                    <a:pt x="8534" y="0"/>
                    <a:pt x="0" y="8534"/>
                    <a:pt x="0" y="19050"/>
                  </a:cubicBezTo>
                  <a:lnTo>
                    <a:pt x="0" y="247650"/>
                  </a:lnTo>
                  <a:lnTo>
                    <a:pt x="38100" y="247650"/>
                  </a:lnTo>
                  <a:lnTo>
                    <a:pt x="38100" y="19050"/>
                  </a:lnTo>
                  <a:cubicBezTo>
                    <a:pt x="38100" y="8534"/>
                    <a:pt x="29566" y="0"/>
                    <a:pt x="19050" y="0"/>
                  </a:cubicBez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4" name="Freeform: Shape 2573">
              <a:extLst>
                <a:ext uri="{FF2B5EF4-FFF2-40B4-BE49-F238E27FC236}">
                  <a16:creationId xmlns:a16="http://schemas.microsoft.com/office/drawing/2014/main" id="{2FB34552-354F-4514-AF44-BAA1A0923FCB}"/>
                </a:ext>
              </a:extLst>
            </p:cNvPr>
            <p:cNvSpPr/>
            <p:nvPr/>
          </p:nvSpPr>
          <p:spPr>
            <a:xfrm>
              <a:off x="5049837" y="2692400"/>
              <a:ext cx="38100" cy="28575"/>
            </a:xfrm>
            <a:custGeom>
              <a:avLst/>
              <a:gdLst>
                <a:gd name="connsiteX0" fmla="*/ 24698 w 38100"/>
                <a:gd name="connsiteY0" fmla="*/ 33328 h 28575"/>
                <a:gd name="connsiteX1" fmla="*/ 0 w 38100"/>
                <a:gd name="connsiteY1" fmla="*/ 19050 h 28575"/>
                <a:gd name="connsiteX2" fmla="*/ 0 w 38100"/>
                <a:gd name="connsiteY2" fmla="*/ 0 h 28575"/>
                <a:gd name="connsiteX3" fmla="*/ 41215 w 38100"/>
                <a:gd name="connsiteY3" fmla="*/ 23822 h 28575"/>
                <a:gd name="connsiteX4" fmla="*/ 24698 w 38100"/>
                <a:gd name="connsiteY4" fmla="*/ 3332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28575">
                  <a:moveTo>
                    <a:pt x="24698" y="33328"/>
                  </a:moveTo>
                  <a:cubicBezTo>
                    <a:pt x="19641" y="24517"/>
                    <a:pt x="10173" y="19050"/>
                    <a:pt x="0" y="19050"/>
                  </a:cubicBezTo>
                  <a:lnTo>
                    <a:pt x="0" y="0"/>
                  </a:lnTo>
                  <a:cubicBezTo>
                    <a:pt x="16974" y="0"/>
                    <a:pt x="32766" y="9125"/>
                    <a:pt x="41215" y="23822"/>
                  </a:cubicBezTo>
                  <a:lnTo>
                    <a:pt x="24698" y="33328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5" name="Freeform: Shape 2574">
              <a:extLst>
                <a:ext uri="{FF2B5EF4-FFF2-40B4-BE49-F238E27FC236}">
                  <a16:creationId xmlns:a16="http://schemas.microsoft.com/office/drawing/2014/main" id="{D92E9C1E-7B7D-475F-9612-825073AAE63A}"/>
                </a:ext>
              </a:extLst>
            </p:cNvPr>
            <p:cNvSpPr/>
            <p:nvPr/>
          </p:nvSpPr>
          <p:spPr>
            <a:xfrm>
              <a:off x="5145087" y="2663825"/>
              <a:ext cx="95250" cy="95250"/>
            </a:xfrm>
            <a:custGeom>
              <a:avLst/>
              <a:gdLst>
                <a:gd name="connsiteX0" fmla="*/ 38100 w 95250"/>
                <a:gd name="connsiteY0" fmla="*/ 95250 h 95250"/>
                <a:gd name="connsiteX1" fmla="*/ 0 w 95250"/>
                <a:gd name="connsiteY1" fmla="*/ 95250 h 95250"/>
                <a:gd name="connsiteX2" fmla="*/ 0 w 95250"/>
                <a:gd name="connsiteY2" fmla="*/ 76200 h 95250"/>
                <a:gd name="connsiteX3" fmla="*/ 19050 w 95250"/>
                <a:gd name="connsiteY3" fmla="*/ 76200 h 95250"/>
                <a:gd name="connsiteX4" fmla="*/ 19050 w 95250"/>
                <a:gd name="connsiteY4" fmla="*/ 47625 h 95250"/>
                <a:gd name="connsiteX5" fmla="*/ 47625 w 95250"/>
                <a:gd name="connsiteY5" fmla="*/ 47625 h 95250"/>
                <a:gd name="connsiteX6" fmla="*/ 47625 w 95250"/>
                <a:gd name="connsiteY6" fmla="*/ 19050 h 95250"/>
                <a:gd name="connsiteX7" fmla="*/ 76200 w 95250"/>
                <a:gd name="connsiteY7" fmla="*/ 19050 h 95250"/>
                <a:gd name="connsiteX8" fmla="*/ 76200 w 95250"/>
                <a:gd name="connsiteY8" fmla="*/ 0 h 95250"/>
                <a:gd name="connsiteX9" fmla="*/ 95250 w 95250"/>
                <a:gd name="connsiteY9" fmla="*/ 0 h 95250"/>
                <a:gd name="connsiteX10" fmla="*/ 95250 w 95250"/>
                <a:gd name="connsiteY10" fmla="*/ 38100 h 95250"/>
                <a:gd name="connsiteX11" fmla="*/ 66675 w 95250"/>
                <a:gd name="connsiteY11" fmla="*/ 38100 h 95250"/>
                <a:gd name="connsiteX12" fmla="*/ 66675 w 95250"/>
                <a:gd name="connsiteY12" fmla="*/ 66675 h 95250"/>
                <a:gd name="connsiteX13" fmla="*/ 38100 w 95250"/>
                <a:gd name="connsiteY13" fmla="*/ 666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95250">
                  <a:moveTo>
                    <a:pt x="38100" y="95250"/>
                  </a:moveTo>
                  <a:lnTo>
                    <a:pt x="0" y="95250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19050" y="47625"/>
                  </a:lnTo>
                  <a:lnTo>
                    <a:pt x="47625" y="47625"/>
                  </a:lnTo>
                  <a:lnTo>
                    <a:pt x="47625" y="19050"/>
                  </a:lnTo>
                  <a:lnTo>
                    <a:pt x="76200" y="19050"/>
                  </a:lnTo>
                  <a:lnTo>
                    <a:pt x="76200" y="0"/>
                  </a:lnTo>
                  <a:lnTo>
                    <a:pt x="95250" y="0"/>
                  </a:lnTo>
                  <a:lnTo>
                    <a:pt x="95250" y="38100"/>
                  </a:lnTo>
                  <a:lnTo>
                    <a:pt x="66675" y="38100"/>
                  </a:lnTo>
                  <a:lnTo>
                    <a:pt x="66675" y="66675"/>
                  </a:lnTo>
                  <a:lnTo>
                    <a:pt x="38100" y="666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6" name="Freeform: Shape 2575">
              <a:extLst>
                <a:ext uri="{FF2B5EF4-FFF2-40B4-BE49-F238E27FC236}">
                  <a16:creationId xmlns:a16="http://schemas.microsoft.com/office/drawing/2014/main" id="{0F63D5E8-7BAC-4120-94C6-3284725B1B88}"/>
                </a:ext>
              </a:extLst>
            </p:cNvPr>
            <p:cNvSpPr/>
            <p:nvPr/>
          </p:nvSpPr>
          <p:spPr>
            <a:xfrm>
              <a:off x="5230812" y="2692400"/>
              <a:ext cx="95250" cy="95250"/>
            </a:xfrm>
            <a:custGeom>
              <a:avLst/>
              <a:gdLst>
                <a:gd name="connsiteX0" fmla="*/ 38100 w 95250"/>
                <a:gd name="connsiteY0" fmla="*/ 95250 h 95250"/>
                <a:gd name="connsiteX1" fmla="*/ 0 w 95250"/>
                <a:gd name="connsiteY1" fmla="*/ 95250 h 95250"/>
                <a:gd name="connsiteX2" fmla="*/ 0 w 95250"/>
                <a:gd name="connsiteY2" fmla="*/ 76200 h 95250"/>
                <a:gd name="connsiteX3" fmla="*/ 19050 w 95250"/>
                <a:gd name="connsiteY3" fmla="*/ 76200 h 95250"/>
                <a:gd name="connsiteX4" fmla="*/ 19050 w 95250"/>
                <a:gd name="connsiteY4" fmla="*/ 47625 h 95250"/>
                <a:gd name="connsiteX5" fmla="*/ 47625 w 95250"/>
                <a:gd name="connsiteY5" fmla="*/ 47625 h 95250"/>
                <a:gd name="connsiteX6" fmla="*/ 47625 w 95250"/>
                <a:gd name="connsiteY6" fmla="*/ 19050 h 95250"/>
                <a:gd name="connsiteX7" fmla="*/ 76200 w 95250"/>
                <a:gd name="connsiteY7" fmla="*/ 19050 h 95250"/>
                <a:gd name="connsiteX8" fmla="*/ 76200 w 95250"/>
                <a:gd name="connsiteY8" fmla="*/ 0 h 95250"/>
                <a:gd name="connsiteX9" fmla="*/ 95250 w 95250"/>
                <a:gd name="connsiteY9" fmla="*/ 0 h 95250"/>
                <a:gd name="connsiteX10" fmla="*/ 95250 w 95250"/>
                <a:gd name="connsiteY10" fmla="*/ 38100 h 95250"/>
                <a:gd name="connsiteX11" fmla="*/ 66675 w 95250"/>
                <a:gd name="connsiteY11" fmla="*/ 38100 h 95250"/>
                <a:gd name="connsiteX12" fmla="*/ 66675 w 95250"/>
                <a:gd name="connsiteY12" fmla="*/ 66675 h 95250"/>
                <a:gd name="connsiteX13" fmla="*/ 38100 w 95250"/>
                <a:gd name="connsiteY13" fmla="*/ 666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95250">
                  <a:moveTo>
                    <a:pt x="38100" y="95250"/>
                  </a:moveTo>
                  <a:lnTo>
                    <a:pt x="0" y="95250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19050" y="47625"/>
                  </a:lnTo>
                  <a:lnTo>
                    <a:pt x="47625" y="47625"/>
                  </a:lnTo>
                  <a:lnTo>
                    <a:pt x="47625" y="19050"/>
                  </a:lnTo>
                  <a:lnTo>
                    <a:pt x="76200" y="19050"/>
                  </a:lnTo>
                  <a:lnTo>
                    <a:pt x="76200" y="0"/>
                  </a:lnTo>
                  <a:lnTo>
                    <a:pt x="95250" y="0"/>
                  </a:lnTo>
                  <a:lnTo>
                    <a:pt x="95250" y="38100"/>
                  </a:lnTo>
                  <a:lnTo>
                    <a:pt x="66675" y="38100"/>
                  </a:lnTo>
                  <a:lnTo>
                    <a:pt x="66675" y="66675"/>
                  </a:lnTo>
                  <a:lnTo>
                    <a:pt x="38100" y="666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7" name="Freeform: Shape 2576">
              <a:extLst>
                <a:ext uri="{FF2B5EF4-FFF2-40B4-BE49-F238E27FC236}">
                  <a16:creationId xmlns:a16="http://schemas.microsoft.com/office/drawing/2014/main" id="{6B22BC15-7C15-4F37-9133-7A6CBBCB6820}"/>
                </a:ext>
              </a:extLst>
            </p:cNvPr>
            <p:cNvSpPr/>
            <p:nvPr/>
          </p:nvSpPr>
          <p:spPr>
            <a:xfrm>
              <a:off x="5135562" y="2549525"/>
              <a:ext cx="95250" cy="95250"/>
            </a:xfrm>
            <a:custGeom>
              <a:avLst/>
              <a:gdLst>
                <a:gd name="connsiteX0" fmla="*/ 38100 w 95250"/>
                <a:gd name="connsiteY0" fmla="*/ 95250 h 95250"/>
                <a:gd name="connsiteX1" fmla="*/ 0 w 95250"/>
                <a:gd name="connsiteY1" fmla="*/ 95250 h 95250"/>
                <a:gd name="connsiteX2" fmla="*/ 0 w 95250"/>
                <a:gd name="connsiteY2" fmla="*/ 76200 h 95250"/>
                <a:gd name="connsiteX3" fmla="*/ 19050 w 95250"/>
                <a:gd name="connsiteY3" fmla="*/ 76200 h 95250"/>
                <a:gd name="connsiteX4" fmla="*/ 19050 w 95250"/>
                <a:gd name="connsiteY4" fmla="*/ 47625 h 95250"/>
                <a:gd name="connsiteX5" fmla="*/ 47625 w 95250"/>
                <a:gd name="connsiteY5" fmla="*/ 47625 h 95250"/>
                <a:gd name="connsiteX6" fmla="*/ 47625 w 95250"/>
                <a:gd name="connsiteY6" fmla="*/ 19050 h 95250"/>
                <a:gd name="connsiteX7" fmla="*/ 76200 w 95250"/>
                <a:gd name="connsiteY7" fmla="*/ 19050 h 95250"/>
                <a:gd name="connsiteX8" fmla="*/ 76200 w 95250"/>
                <a:gd name="connsiteY8" fmla="*/ 0 h 95250"/>
                <a:gd name="connsiteX9" fmla="*/ 95250 w 95250"/>
                <a:gd name="connsiteY9" fmla="*/ 0 h 95250"/>
                <a:gd name="connsiteX10" fmla="*/ 95250 w 95250"/>
                <a:gd name="connsiteY10" fmla="*/ 38100 h 95250"/>
                <a:gd name="connsiteX11" fmla="*/ 66675 w 95250"/>
                <a:gd name="connsiteY11" fmla="*/ 38100 h 95250"/>
                <a:gd name="connsiteX12" fmla="*/ 66675 w 95250"/>
                <a:gd name="connsiteY12" fmla="*/ 66675 h 95250"/>
                <a:gd name="connsiteX13" fmla="*/ 38100 w 95250"/>
                <a:gd name="connsiteY13" fmla="*/ 666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95250">
                  <a:moveTo>
                    <a:pt x="38100" y="95250"/>
                  </a:moveTo>
                  <a:lnTo>
                    <a:pt x="0" y="95250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19050" y="47625"/>
                  </a:lnTo>
                  <a:lnTo>
                    <a:pt x="47625" y="47625"/>
                  </a:lnTo>
                  <a:lnTo>
                    <a:pt x="47625" y="19050"/>
                  </a:lnTo>
                  <a:lnTo>
                    <a:pt x="76200" y="19050"/>
                  </a:lnTo>
                  <a:lnTo>
                    <a:pt x="76200" y="0"/>
                  </a:lnTo>
                  <a:lnTo>
                    <a:pt x="95250" y="0"/>
                  </a:lnTo>
                  <a:lnTo>
                    <a:pt x="95250" y="38100"/>
                  </a:lnTo>
                  <a:lnTo>
                    <a:pt x="66675" y="38100"/>
                  </a:lnTo>
                  <a:lnTo>
                    <a:pt x="66675" y="66675"/>
                  </a:lnTo>
                  <a:lnTo>
                    <a:pt x="38100" y="666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8" name="Freeform: Shape 2577">
              <a:extLst>
                <a:ext uri="{FF2B5EF4-FFF2-40B4-BE49-F238E27FC236}">
                  <a16:creationId xmlns:a16="http://schemas.microsoft.com/office/drawing/2014/main" id="{AEB807B0-3A6B-4827-9200-6CFF4AA9CD91}"/>
                </a:ext>
              </a:extLst>
            </p:cNvPr>
            <p:cNvSpPr/>
            <p:nvPr/>
          </p:nvSpPr>
          <p:spPr>
            <a:xfrm>
              <a:off x="4821237" y="2987675"/>
              <a:ext cx="76200" cy="76200"/>
            </a:xfrm>
            <a:custGeom>
              <a:avLst/>
              <a:gdLst>
                <a:gd name="connsiteX0" fmla="*/ 76200 w 76200"/>
                <a:gd name="connsiteY0" fmla="*/ 76200 h 76200"/>
                <a:gd name="connsiteX1" fmla="*/ 0 w 76200"/>
                <a:gd name="connsiteY1" fmla="*/ 0 h 76200"/>
                <a:gd name="connsiteX2" fmla="*/ 19050 w 76200"/>
                <a:gd name="connsiteY2" fmla="*/ 0 h 76200"/>
                <a:gd name="connsiteX3" fmla="*/ 76200 w 76200"/>
                <a:gd name="connsiteY3" fmla="*/ 57150 h 76200"/>
                <a:gd name="connsiteX4" fmla="*/ 76200 w 76200"/>
                <a:gd name="connsiteY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76200"/>
                  </a:moveTo>
                  <a:cubicBezTo>
                    <a:pt x="34185" y="76200"/>
                    <a:pt x="0" y="42015"/>
                    <a:pt x="0" y="0"/>
                  </a:cubicBezTo>
                  <a:lnTo>
                    <a:pt x="19050" y="0"/>
                  </a:lnTo>
                  <a:cubicBezTo>
                    <a:pt x="19050" y="31518"/>
                    <a:pt x="44682" y="57150"/>
                    <a:pt x="76200" y="57150"/>
                  </a:cubicBezTo>
                  <a:lnTo>
                    <a:pt x="76200" y="762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79" name="Freeform: Shape 2578">
              <a:extLst>
                <a:ext uri="{FF2B5EF4-FFF2-40B4-BE49-F238E27FC236}">
                  <a16:creationId xmlns:a16="http://schemas.microsoft.com/office/drawing/2014/main" id="{2A42EBA6-4578-4D12-9B42-3597FF762286}"/>
                </a:ext>
              </a:extLst>
            </p:cNvPr>
            <p:cNvSpPr/>
            <p:nvPr/>
          </p:nvSpPr>
          <p:spPr>
            <a:xfrm>
              <a:off x="5030787" y="2787650"/>
              <a:ext cx="133350" cy="114300"/>
            </a:xfrm>
            <a:custGeom>
              <a:avLst/>
              <a:gdLst>
                <a:gd name="connsiteX0" fmla="*/ 104775 w 133350"/>
                <a:gd name="connsiteY0" fmla="*/ 95250 h 114300"/>
                <a:gd name="connsiteX1" fmla="*/ 19050 w 133350"/>
                <a:gd name="connsiteY1" fmla="*/ 95250 h 114300"/>
                <a:gd name="connsiteX2" fmla="*/ 19050 w 133350"/>
                <a:gd name="connsiteY2" fmla="*/ 0 h 114300"/>
                <a:gd name="connsiteX3" fmla="*/ 0 w 133350"/>
                <a:gd name="connsiteY3" fmla="*/ 0 h 114300"/>
                <a:gd name="connsiteX4" fmla="*/ 0 w 133350"/>
                <a:gd name="connsiteY4" fmla="*/ 114300 h 114300"/>
                <a:gd name="connsiteX5" fmla="*/ 137589 w 133350"/>
                <a:gd name="connsiteY5" fmla="*/ 114300 h 114300"/>
                <a:gd name="connsiteX6" fmla="*/ 104775 w 133350"/>
                <a:gd name="connsiteY6" fmla="*/ 952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114300">
                  <a:moveTo>
                    <a:pt x="104775" y="95250"/>
                  </a:moveTo>
                  <a:lnTo>
                    <a:pt x="19050" y="95250"/>
                  </a:lnTo>
                  <a:lnTo>
                    <a:pt x="19050" y="0"/>
                  </a:lnTo>
                  <a:lnTo>
                    <a:pt x="0" y="0"/>
                  </a:lnTo>
                  <a:lnTo>
                    <a:pt x="0" y="114300"/>
                  </a:lnTo>
                  <a:lnTo>
                    <a:pt x="137589" y="114300"/>
                  </a:lnTo>
                  <a:cubicBezTo>
                    <a:pt x="130988" y="102965"/>
                    <a:pt x="118843" y="95250"/>
                    <a:pt x="104775" y="95250"/>
                  </a:cubicBez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580" name="Graphic 1990">
            <a:extLst>
              <a:ext uri="{FF2B5EF4-FFF2-40B4-BE49-F238E27FC236}">
                <a16:creationId xmlns:a16="http://schemas.microsoft.com/office/drawing/2014/main" id="{0E3CA2C7-B4DF-40F1-A17A-D86D8108430D}"/>
              </a:ext>
            </a:extLst>
          </p:cNvPr>
          <p:cNvGrpSpPr/>
          <p:nvPr/>
        </p:nvGrpSpPr>
        <p:grpSpPr>
          <a:xfrm>
            <a:off x="794054" y="1275856"/>
            <a:ext cx="720000" cy="720000"/>
            <a:chOff x="4735512" y="2530475"/>
            <a:chExt cx="609600" cy="609600"/>
          </a:xfrm>
        </p:grpSpPr>
        <p:sp>
          <p:nvSpPr>
            <p:cNvPr id="2581" name="Freeform: Shape 2580">
              <a:extLst>
                <a:ext uri="{FF2B5EF4-FFF2-40B4-BE49-F238E27FC236}">
                  <a16:creationId xmlns:a16="http://schemas.microsoft.com/office/drawing/2014/main" id="{8B7EB16E-9CD5-4FD5-BEDC-766A65D7E0EE}"/>
                </a:ext>
              </a:extLst>
            </p:cNvPr>
            <p:cNvSpPr/>
            <p:nvPr/>
          </p:nvSpPr>
          <p:spPr>
            <a:xfrm>
              <a:off x="4792662" y="2597140"/>
              <a:ext cx="114300" cy="9525"/>
            </a:xfrm>
            <a:custGeom>
              <a:avLst/>
              <a:gdLst>
                <a:gd name="connsiteX0" fmla="*/ 0 w 114300"/>
                <a:gd name="connsiteY0" fmla="*/ 0 h 9525"/>
                <a:gd name="connsiteX1" fmla="*/ 114300 w 114300"/>
                <a:gd name="connsiteY1" fmla="*/ 0 h 9525"/>
                <a:gd name="connsiteX2" fmla="*/ 114300 w 114300"/>
                <a:gd name="connsiteY2" fmla="*/ 19050 h 9525"/>
                <a:gd name="connsiteX3" fmla="*/ 0 w 114300"/>
                <a:gd name="connsiteY3" fmla="*/ 1905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9525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2" name="Freeform: Shape 2581">
              <a:extLst>
                <a:ext uri="{FF2B5EF4-FFF2-40B4-BE49-F238E27FC236}">
                  <a16:creationId xmlns:a16="http://schemas.microsoft.com/office/drawing/2014/main" id="{22CC8DFE-D58C-40F2-B0BB-B529F8770EAF}"/>
                </a:ext>
              </a:extLst>
            </p:cNvPr>
            <p:cNvSpPr/>
            <p:nvPr/>
          </p:nvSpPr>
          <p:spPr>
            <a:xfrm>
              <a:off x="4792662" y="26352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3" name="Freeform: Shape 2582">
              <a:extLst>
                <a:ext uri="{FF2B5EF4-FFF2-40B4-BE49-F238E27FC236}">
                  <a16:creationId xmlns:a16="http://schemas.microsoft.com/office/drawing/2014/main" id="{AE1D8794-9638-4C86-B5D3-687273F2A7AD}"/>
                </a:ext>
              </a:extLst>
            </p:cNvPr>
            <p:cNvSpPr/>
            <p:nvPr/>
          </p:nvSpPr>
          <p:spPr>
            <a:xfrm>
              <a:off x="4792662" y="26733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4" name="Freeform: Shape 2583">
              <a:extLst>
                <a:ext uri="{FF2B5EF4-FFF2-40B4-BE49-F238E27FC236}">
                  <a16:creationId xmlns:a16="http://schemas.microsoft.com/office/drawing/2014/main" id="{58D4F40C-64AB-4CDF-9D2B-36F3FE72B4D0}"/>
                </a:ext>
              </a:extLst>
            </p:cNvPr>
            <p:cNvSpPr/>
            <p:nvPr/>
          </p:nvSpPr>
          <p:spPr>
            <a:xfrm>
              <a:off x="4792662" y="27114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5" name="Freeform: Shape 2584">
              <a:extLst>
                <a:ext uri="{FF2B5EF4-FFF2-40B4-BE49-F238E27FC236}">
                  <a16:creationId xmlns:a16="http://schemas.microsoft.com/office/drawing/2014/main" id="{1A641059-E753-4D32-AB99-21EBB076F8F4}"/>
                </a:ext>
              </a:extLst>
            </p:cNvPr>
            <p:cNvSpPr/>
            <p:nvPr/>
          </p:nvSpPr>
          <p:spPr>
            <a:xfrm>
              <a:off x="4792662" y="27495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6" name="Freeform: Shape 2585">
              <a:extLst>
                <a:ext uri="{FF2B5EF4-FFF2-40B4-BE49-F238E27FC236}">
                  <a16:creationId xmlns:a16="http://schemas.microsoft.com/office/drawing/2014/main" id="{90E59DAA-DED8-4C11-88DD-CCD38E05699C}"/>
                </a:ext>
              </a:extLst>
            </p:cNvPr>
            <p:cNvSpPr/>
            <p:nvPr/>
          </p:nvSpPr>
          <p:spPr>
            <a:xfrm>
              <a:off x="5192712" y="25780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7" name="Freeform: Shape 2586">
              <a:extLst>
                <a:ext uri="{FF2B5EF4-FFF2-40B4-BE49-F238E27FC236}">
                  <a16:creationId xmlns:a16="http://schemas.microsoft.com/office/drawing/2014/main" id="{B49D02FE-6220-4184-8DA3-6C3C5AD7754F}"/>
                </a:ext>
              </a:extLst>
            </p:cNvPr>
            <p:cNvSpPr/>
            <p:nvPr/>
          </p:nvSpPr>
          <p:spPr>
            <a:xfrm>
              <a:off x="5192712" y="26161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8" name="Freeform: Shape 2587">
              <a:extLst>
                <a:ext uri="{FF2B5EF4-FFF2-40B4-BE49-F238E27FC236}">
                  <a16:creationId xmlns:a16="http://schemas.microsoft.com/office/drawing/2014/main" id="{4EB273EE-BD1E-4CE1-96A5-A94D28A6100C}"/>
                </a:ext>
              </a:extLst>
            </p:cNvPr>
            <p:cNvSpPr/>
            <p:nvPr/>
          </p:nvSpPr>
          <p:spPr>
            <a:xfrm>
              <a:off x="5192712" y="26542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89" name="Freeform: Shape 2588">
              <a:extLst>
                <a:ext uri="{FF2B5EF4-FFF2-40B4-BE49-F238E27FC236}">
                  <a16:creationId xmlns:a16="http://schemas.microsoft.com/office/drawing/2014/main" id="{3C0C3842-10AD-4462-A4D7-2321296DF1DE}"/>
                </a:ext>
              </a:extLst>
            </p:cNvPr>
            <p:cNvSpPr/>
            <p:nvPr/>
          </p:nvSpPr>
          <p:spPr>
            <a:xfrm>
              <a:off x="5183187" y="26923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0" name="Freeform: Shape 2589">
              <a:extLst>
                <a:ext uri="{FF2B5EF4-FFF2-40B4-BE49-F238E27FC236}">
                  <a16:creationId xmlns:a16="http://schemas.microsoft.com/office/drawing/2014/main" id="{98F02751-D03C-446F-8C2B-87F8218085AF}"/>
                </a:ext>
              </a:extLst>
            </p:cNvPr>
            <p:cNvSpPr/>
            <p:nvPr/>
          </p:nvSpPr>
          <p:spPr>
            <a:xfrm>
              <a:off x="5173662" y="27304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1" name="Freeform: Shape 2590">
              <a:extLst>
                <a:ext uri="{FF2B5EF4-FFF2-40B4-BE49-F238E27FC236}">
                  <a16:creationId xmlns:a16="http://schemas.microsoft.com/office/drawing/2014/main" id="{80908CAB-9582-4023-BC42-E430EC3314DE}"/>
                </a:ext>
              </a:extLst>
            </p:cNvPr>
            <p:cNvSpPr/>
            <p:nvPr/>
          </p:nvSpPr>
          <p:spPr>
            <a:xfrm>
              <a:off x="5145087" y="27685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2" name="Freeform: Shape 2591">
              <a:extLst>
                <a:ext uri="{FF2B5EF4-FFF2-40B4-BE49-F238E27FC236}">
                  <a16:creationId xmlns:a16="http://schemas.microsoft.com/office/drawing/2014/main" id="{A5C8DE45-FD44-4D7C-B318-62E53B40CDC0}"/>
                </a:ext>
              </a:extLst>
            </p:cNvPr>
            <p:cNvSpPr/>
            <p:nvPr/>
          </p:nvSpPr>
          <p:spPr>
            <a:xfrm>
              <a:off x="5116512" y="28066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3" name="Freeform: Shape 2592">
              <a:extLst>
                <a:ext uri="{FF2B5EF4-FFF2-40B4-BE49-F238E27FC236}">
                  <a16:creationId xmlns:a16="http://schemas.microsoft.com/office/drawing/2014/main" id="{0E3732B7-B638-4A8C-AA4D-35CEA0904EE6}"/>
                </a:ext>
              </a:extLst>
            </p:cNvPr>
            <p:cNvSpPr/>
            <p:nvPr/>
          </p:nvSpPr>
          <p:spPr>
            <a:xfrm>
              <a:off x="5078412" y="28447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4" name="Freeform: Shape 2593">
              <a:extLst>
                <a:ext uri="{FF2B5EF4-FFF2-40B4-BE49-F238E27FC236}">
                  <a16:creationId xmlns:a16="http://schemas.microsoft.com/office/drawing/2014/main" id="{2545C651-FB24-41CC-AB3A-E2ADC2AEF7DC}"/>
                </a:ext>
              </a:extLst>
            </p:cNvPr>
            <p:cNvSpPr/>
            <p:nvPr/>
          </p:nvSpPr>
          <p:spPr>
            <a:xfrm>
              <a:off x="5059362" y="28828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5" name="Freeform: Shape 2594">
              <a:extLst>
                <a:ext uri="{FF2B5EF4-FFF2-40B4-BE49-F238E27FC236}">
                  <a16:creationId xmlns:a16="http://schemas.microsoft.com/office/drawing/2014/main" id="{F44A2975-165C-49DE-B8D0-D5E4B3EDD999}"/>
                </a:ext>
              </a:extLst>
            </p:cNvPr>
            <p:cNvSpPr/>
            <p:nvPr/>
          </p:nvSpPr>
          <p:spPr>
            <a:xfrm>
              <a:off x="5040312" y="29209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6" name="Freeform: Shape 2595">
              <a:extLst>
                <a:ext uri="{FF2B5EF4-FFF2-40B4-BE49-F238E27FC236}">
                  <a16:creationId xmlns:a16="http://schemas.microsoft.com/office/drawing/2014/main" id="{16AF17FD-E96B-4161-8954-4A1950657CE3}"/>
                </a:ext>
              </a:extLst>
            </p:cNvPr>
            <p:cNvSpPr/>
            <p:nvPr/>
          </p:nvSpPr>
          <p:spPr>
            <a:xfrm>
              <a:off x="5040312" y="29590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7" name="Freeform: Shape 2596">
              <a:extLst>
                <a:ext uri="{FF2B5EF4-FFF2-40B4-BE49-F238E27FC236}">
                  <a16:creationId xmlns:a16="http://schemas.microsoft.com/office/drawing/2014/main" id="{5173A63C-0F97-4293-851E-3C0E6E7AB81E}"/>
                </a:ext>
              </a:extLst>
            </p:cNvPr>
            <p:cNvSpPr/>
            <p:nvPr/>
          </p:nvSpPr>
          <p:spPr>
            <a:xfrm>
              <a:off x="5040312" y="29971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8" name="Freeform: Shape 2597">
              <a:extLst>
                <a:ext uri="{FF2B5EF4-FFF2-40B4-BE49-F238E27FC236}">
                  <a16:creationId xmlns:a16="http://schemas.microsoft.com/office/drawing/2014/main" id="{63147E9F-744B-4414-96DA-502B1888898B}"/>
                </a:ext>
              </a:extLst>
            </p:cNvPr>
            <p:cNvSpPr/>
            <p:nvPr/>
          </p:nvSpPr>
          <p:spPr>
            <a:xfrm>
              <a:off x="5040312" y="30352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599" name="Freeform: Shape 2598">
              <a:extLst>
                <a:ext uri="{FF2B5EF4-FFF2-40B4-BE49-F238E27FC236}">
                  <a16:creationId xmlns:a16="http://schemas.microsoft.com/office/drawing/2014/main" id="{9F37BEA1-EFB3-4880-845D-EE320FA29A5D}"/>
                </a:ext>
              </a:extLst>
            </p:cNvPr>
            <p:cNvSpPr/>
            <p:nvPr/>
          </p:nvSpPr>
          <p:spPr>
            <a:xfrm>
              <a:off x="5040312" y="307339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0" name="Freeform: Shape 2599">
              <a:extLst>
                <a:ext uri="{FF2B5EF4-FFF2-40B4-BE49-F238E27FC236}">
                  <a16:creationId xmlns:a16="http://schemas.microsoft.com/office/drawing/2014/main" id="{7CCC6BA6-A7D6-4FE9-B39E-5F28ED8BDBF6}"/>
                </a:ext>
              </a:extLst>
            </p:cNvPr>
            <p:cNvSpPr/>
            <p:nvPr/>
          </p:nvSpPr>
          <p:spPr>
            <a:xfrm>
              <a:off x="5135562" y="2549525"/>
              <a:ext cx="190500" cy="571500"/>
            </a:xfrm>
            <a:custGeom>
              <a:avLst/>
              <a:gdLst>
                <a:gd name="connsiteX0" fmla="*/ 152400 w 190500"/>
                <a:gd name="connsiteY0" fmla="*/ 19050 h 571500"/>
                <a:gd name="connsiteX1" fmla="*/ 152400 w 190500"/>
                <a:gd name="connsiteY1" fmla="*/ 108299 h 571500"/>
                <a:gd name="connsiteX2" fmla="*/ 76200 w 190500"/>
                <a:gd name="connsiteY2" fmla="*/ 276225 h 571500"/>
                <a:gd name="connsiteX3" fmla="*/ 0 w 190500"/>
                <a:gd name="connsiteY3" fmla="*/ 444151 h 571500"/>
                <a:gd name="connsiteX4" fmla="*/ 0 w 190500"/>
                <a:gd name="connsiteY4" fmla="*/ 552450 h 571500"/>
                <a:gd name="connsiteX5" fmla="*/ 19050 w 190500"/>
                <a:gd name="connsiteY5" fmla="*/ 571500 h 571500"/>
                <a:gd name="connsiteX6" fmla="*/ 38100 w 190500"/>
                <a:gd name="connsiteY6" fmla="*/ 552450 h 571500"/>
                <a:gd name="connsiteX7" fmla="*/ 38100 w 190500"/>
                <a:gd name="connsiteY7" fmla="*/ 463201 h 571500"/>
                <a:gd name="connsiteX8" fmla="*/ 114300 w 190500"/>
                <a:gd name="connsiteY8" fmla="*/ 295275 h 571500"/>
                <a:gd name="connsiteX9" fmla="*/ 190500 w 190500"/>
                <a:gd name="connsiteY9" fmla="*/ 127349 h 571500"/>
                <a:gd name="connsiteX10" fmla="*/ 190500 w 190500"/>
                <a:gd name="connsiteY10" fmla="*/ 19050 h 571500"/>
                <a:gd name="connsiteX11" fmla="*/ 171450 w 190500"/>
                <a:gd name="connsiteY11" fmla="*/ 0 h 571500"/>
                <a:gd name="connsiteX12" fmla="*/ 152400 w 190500"/>
                <a:gd name="connsiteY12" fmla="*/ 19050 h 571500"/>
                <a:gd name="connsiteX13" fmla="*/ 152400 w 190500"/>
                <a:gd name="connsiteY13" fmla="*/ 190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571500">
                  <a:moveTo>
                    <a:pt x="152400" y="19050"/>
                  </a:moveTo>
                  <a:lnTo>
                    <a:pt x="152400" y="108299"/>
                  </a:lnTo>
                  <a:cubicBezTo>
                    <a:pt x="152400" y="172641"/>
                    <a:pt x="124625" y="233858"/>
                    <a:pt x="76200" y="276225"/>
                  </a:cubicBezTo>
                  <a:cubicBezTo>
                    <a:pt x="27775" y="318592"/>
                    <a:pt x="0" y="379809"/>
                    <a:pt x="0" y="444151"/>
                  </a:cubicBezTo>
                  <a:lnTo>
                    <a:pt x="0" y="552450"/>
                  </a:lnTo>
                  <a:cubicBezTo>
                    <a:pt x="0" y="562966"/>
                    <a:pt x="8534" y="571500"/>
                    <a:pt x="19050" y="571500"/>
                  </a:cubicBezTo>
                  <a:cubicBezTo>
                    <a:pt x="29566" y="571500"/>
                    <a:pt x="38100" y="562966"/>
                    <a:pt x="38100" y="552450"/>
                  </a:cubicBezTo>
                  <a:lnTo>
                    <a:pt x="38100" y="463201"/>
                  </a:lnTo>
                  <a:cubicBezTo>
                    <a:pt x="38100" y="398859"/>
                    <a:pt x="65875" y="337642"/>
                    <a:pt x="114300" y="295275"/>
                  </a:cubicBezTo>
                  <a:cubicBezTo>
                    <a:pt x="162725" y="252908"/>
                    <a:pt x="190500" y="191691"/>
                    <a:pt x="190500" y="127349"/>
                  </a:cubicBezTo>
                  <a:lnTo>
                    <a:pt x="190500" y="19050"/>
                  </a:lnTo>
                  <a:cubicBezTo>
                    <a:pt x="190500" y="8534"/>
                    <a:pt x="181966" y="0"/>
                    <a:pt x="171450" y="0"/>
                  </a:cubicBezTo>
                  <a:cubicBezTo>
                    <a:pt x="160934" y="0"/>
                    <a:pt x="152400" y="8534"/>
                    <a:pt x="152400" y="19050"/>
                  </a:cubicBezTo>
                  <a:lnTo>
                    <a:pt x="15240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1" name="Freeform: Shape 2600">
              <a:extLst>
                <a:ext uri="{FF2B5EF4-FFF2-40B4-BE49-F238E27FC236}">
                  <a16:creationId xmlns:a16="http://schemas.microsoft.com/office/drawing/2014/main" id="{7D03FA29-13AB-4E81-9F82-F57221750007}"/>
                </a:ext>
              </a:extLst>
            </p:cNvPr>
            <p:cNvSpPr/>
            <p:nvPr/>
          </p:nvSpPr>
          <p:spPr>
            <a:xfrm>
              <a:off x="4792662" y="29019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2" name="Freeform: Shape 2601">
              <a:extLst>
                <a:ext uri="{FF2B5EF4-FFF2-40B4-BE49-F238E27FC236}">
                  <a16:creationId xmlns:a16="http://schemas.microsoft.com/office/drawing/2014/main" id="{A0F835BF-EE6A-439D-85DE-F256306F75B1}"/>
                </a:ext>
              </a:extLst>
            </p:cNvPr>
            <p:cNvSpPr/>
            <p:nvPr/>
          </p:nvSpPr>
          <p:spPr>
            <a:xfrm>
              <a:off x="4792662" y="29400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3" name="Freeform: Shape 2602">
              <a:extLst>
                <a:ext uri="{FF2B5EF4-FFF2-40B4-BE49-F238E27FC236}">
                  <a16:creationId xmlns:a16="http://schemas.microsoft.com/office/drawing/2014/main" id="{6567627F-15C5-4102-96A0-CCF6C3E0443D}"/>
                </a:ext>
              </a:extLst>
            </p:cNvPr>
            <p:cNvSpPr/>
            <p:nvPr/>
          </p:nvSpPr>
          <p:spPr>
            <a:xfrm>
              <a:off x="4792662" y="29781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4" name="Freeform: Shape 2603">
              <a:extLst>
                <a:ext uri="{FF2B5EF4-FFF2-40B4-BE49-F238E27FC236}">
                  <a16:creationId xmlns:a16="http://schemas.microsoft.com/office/drawing/2014/main" id="{8CED9F0D-FD3F-4228-93E6-F56B5BCBE78C}"/>
                </a:ext>
              </a:extLst>
            </p:cNvPr>
            <p:cNvSpPr/>
            <p:nvPr/>
          </p:nvSpPr>
          <p:spPr>
            <a:xfrm>
              <a:off x="4792662" y="30162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5" name="Freeform: Shape 2604">
              <a:extLst>
                <a:ext uri="{FF2B5EF4-FFF2-40B4-BE49-F238E27FC236}">
                  <a16:creationId xmlns:a16="http://schemas.microsoft.com/office/drawing/2014/main" id="{B1260300-135C-45AA-90E5-A6463A0CE12E}"/>
                </a:ext>
              </a:extLst>
            </p:cNvPr>
            <p:cNvSpPr/>
            <p:nvPr/>
          </p:nvSpPr>
          <p:spPr>
            <a:xfrm>
              <a:off x="4792662" y="3054340"/>
              <a:ext cx="114300" cy="19050"/>
            </a:xfrm>
            <a:custGeom>
              <a:avLst/>
              <a:gdLst>
                <a:gd name="connsiteX0" fmla="*/ 0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0 w 1143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9050">
                  <a:moveTo>
                    <a:pt x="0" y="0"/>
                  </a:moveTo>
                  <a:lnTo>
                    <a:pt x="114300" y="0"/>
                  </a:lnTo>
                  <a:lnTo>
                    <a:pt x="1143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6" name="Freeform: Shape 2605">
              <a:extLst>
                <a:ext uri="{FF2B5EF4-FFF2-40B4-BE49-F238E27FC236}">
                  <a16:creationId xmlns:a16="http://schemas.microsoft.com/office/drawing/2014/main" id="{A74BDCB7-EF74-464C-AD2B-B8F77AC5A5F1}"/>
                </a:ext>
              </a:extLst>
            </p:cNvPr>
            <p:cNvSpPr/>
            <p:nvPr/>
          </p:nvSpPr>
          <p:spPr>
            <a:xfrm>
              <a:off x="4754562" y="2549525"/>
              <a:ext cx="190500" cy="571500"/>
            </a:xfrm>
            <a:custGeom>
              <a:avLst/>
              <a:gdLst>
                <a:gd name="connsiteX0" fmla="*/ 152400 w 190500"/>
                <a:gd name="connsiteY0" fmla="*/ 552450 h 571500"/>
                <a:gd name="connsiteX1" fmla="*/ 152400 w 190500"/>
                <a:gd name="connsiteY1" fmla="*/ 463201 h 571500"/>
                <a:gd name="connsiteX2" fmla="*/ 76200 w 190500"/>
                <a:gd name="connsiteY2" fmla="*/ 295275 h 571500"/>
                <a:gd name="connsiteX3" fmla="*/ 0 w 190500"/>
                <a:gd name="connsiteY3" fmla="*/ 127349 h 571500"/>
                <a:gd name="connsiteX4" fmla="*/ 0 w 190500"/>
                <a:gd name="connsiteY4" fmla="*/ 19050 h 571500"/>
                <a:gd name="connsiteX5" fmla="*/ 19050 w 190500"/>
                <a:gd name="connsiteY5" fmla="*/ 0 h 571500"/>
                <a:gd name="connsiteX6" fmla="*/ 38100 w 190500"/>
                <a:gd name="connsiteY6" fmla="*/ 19050 h 571500"/>
                <a:gd name="connsiteX7" fmla="*/ 38100 w 190500"/>
                <a:gd name="connsiteY7" fmla="*/ 108299 h 571500"/>
                <a:gd name="connsiteX8" fmla="*/ 114300 w 190500"/>
                <a:gd name="connsiteY8" fmla="*/ 276225 h 571500"/>
                <a:gd name="connsiteX9" fmla="*/ 190500 w 190500"/>
                <a:gd name="connsiteY9" fmla="*/ 444151 h 571500"/>
                <a:gd name="connsiteX10" fmla="*/ 190500 w 190500"/>
                <a:gd name="connsiteY10" fmla="*/ 552450 h 571500"/>
                <a:gd name="connsiteX11" fmla="*/ 171450 w 190500"/>
                <a:gd name="connsiteY11" fmla="*/ 571500 h 571500"/>
                <a:gd name="connsiteX12" fmla="*/ 152400 w 190500"/>
                <a:gd name="connsiteY12" fmla="*/ 552450 h 571500"/>
                <a:gd name="connsiteX13" fmla="*/ 152400 w 190500"/>
                <a:gd name="connsiteY13" fmla="*/ 5524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571500">
                  <a:moveTo>
                    <a:pt x="152400" y="552450"/>
                  </a:moveTo>
                  <a:lnTo>
                    <a:pt x="152400" y="463201"/>
                  </a:lnTo>
                  <a:cubicBezTo>
                    <a:pt x="152400" y="398859"/>
                    <a:pt x="124625" y="337642"/>
                    <a:pt x="76200" y="295275"/>
                  </a:cubicBezTo>
                  <a:cubicBezTo>
                    <a:pt x="27775" y="252908"/>
                    <a:pt x="0" y="191691"/>
                    <a:pt x="0" y="127349"/>
                  </a:cubicBezTo>
                  <a:lnTo>
                    <a:pt x="0" y="19050"/>
                  </a:lnTo>
                  <a:cubicBezTo>
                    <a:pt x="0" y="8534"/>
                    <a:pt x="8534" y="0"/>
                    <a:pt x="19050" y="0"/>
                  </a:cubicBezTo>
                  <a:cubicBezTo>
                    <a:pt x="29566" y="0"/>
                    <a:pt x="38100" y="8534"/>
                    <a:pt x="38100" y="19050"/>
                  </a:cubicBezTo>
                  <a:lnTo>
                    <a:pt x="38100" y="108299"/>
                  </a:lnTo>
                  <a:cubicBezTo>
                    <a:pt x="38100" y="172641"/>
                    <a:pt x="65875" y="233858"/>
                    <a:pt x="114300" y="276225"/>
                  </a:cubicBezTo>
                  <a:cubicBezTo>
                    <a:pt x="162725" y="318592"/>
                    <a:pt x="190500" y="379809"/>
                    <a:pt x="190500" y="444151"/>
                  </a:cubicBezTo>
                  <a:lnTo>
                    <a:pt x="190500" y="552450"/>
                  </a:lnTo>
                  <a:cubicBezTo>
                    <a:pt x="190500" y="562966"/>
                    <a:pt x="181966" y="571500"/>
                    <a:pt x="171450" y="571500"/>
                  </a:cubicBezTo>
                  <a:cubicBezTo>
                    <a:pt x="160934" y="571500"/>
                    <a:pt x="152400" y="562966"/>
                    <a:pt x="152400" y="552450"/>
                  </a:cubicBezTo>
                  <a:lnTo>
                    <a:pt x="152400" y="5524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07" name="Freeform: Shape 2606">
              <a:extLst>
                <a:ext uri="{FF2B5EF4-FFF2-40B4-BE49-F238E27FC236}">
                  <a16:creationId xmlns:a16="http://schemas.microsoft.com/office/drawing/2014/main" id="{A0FE78EA-AB79-40B1-9159-A68898B52E02}"/>
                </a:ext>
              </a:extLst>
            </p:cNvPr>
            <p:cNvSpPr/>
            <p:nvPr/>
          </p:nvSpPr>
          <p:spPr>
            <a:xfrm>
              <a:off x="4754562" y="2549525"/>
              <a:ext cx="190500" cy="571500"/>
            </a:xfrm>
            <a:custGeom>
              <a:avLst/>
              <a:gdLst>
                <a:gd name="connsiteX0" fmla="*/ 152400 w 190500"/>
                <a:gd name="connsiteY0" fmla="*/ 19050 h 571500"/>
                <a:gd name="connsiteX1" fmla="*/ 152400 w 190500"/>
                <a:gd name="connsiteY1" fmla="*/ 108299 h 571500"/>
                <a:gd name="connsiteX2" fmla="*/ 76200 w 190500"/>
                <a:gd name="connsiteY2" fmla="*/ 276225 h 571500"/>
                <a:gd name="connsiteX3" fmla="*/ 0 w 190500"/>
                <a:gd name="connsiteY3" fmla="*/ 444151 h 571500"/>
                <a:gd name="connsiteX4" fmla="*/ 0 w 190500"/>
                <a:gd name="connsiteY4" fmla="*/ 552450 h 571500"/>
                <a:gd name="connsiteX5" fmla="*/ 19050 w 190500"/>
                <a:gd name="connsiteY5" fmla="*/ 571500 h 571500"/>
                <a:gd name="connsiteX6" fmla="*/ 38100 w 190500"/>
                <a:gd name="connsiteY6" fmla="*/ 552450 h 571500"/>
                <a:gd name="connsiteX7" fmla="*/ 38100 w 190500"/>
                <a:gd name="connsiteY7" fmla="*/ 463201 h 571500"/>
                <a:gd name="connsiteX8" fmla="*/ 114300 w 190500"/>
                <a:gd name="connsiteY8" fmla="*/ 295275 h 571500"/>
                <a:gd name="connsiteX9" fmla="*/ 190500 w 190500"/>
                <a:gd name="connsiteY9" fmla="*/ 127349 h 571500"/>
                <a:gd name="connsiteX10" fmla="*/ 190500 w 190500"/>
                <a:gd name="connsiteY10" fmla="*/ 19050 h 571500"/>
                <a:gd name="connsiteX11" fmla="*/ 171450 w 190500"/>
                <a:gd name="connsiteY11" fmla="*/ 0 h 571500"/>
                <a:gd name="connsiteX12" fmla="*/ 152400 w 190500"/>
                <a:gd name="connsiteY12" fmla="*/ 19050 h 571500"/>
                <a:gd name="connsiteX13" fmla="*/ 152400 w 190500"/>
                <a:gd name="connsiteY13" fmla="*/ 1905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571500">
                  <a:moveTo>
                    <a:pt x="152400" y="19050"/>
                  </a:moveTo>
                  <a:lnTo>
                    <a:pt x="152400" y="108299"/>
                  </a:lnTo>
                  <a:cubicBezTo>
                    <a:pt x="152400" y="172641"/>
                    <a:pt x="124625" y="233858"/>
                    <a:pt x="76200" y="276225"/>
                  </a:cubicBezTo>
                  <a:cubicBezTo>
                    <a:pt x="27775" y="318592"/>
                    <a:pt x="0" y="379809"/>
                    <a:pt x="0" y="444151"/>
                  </a:cubicBezTo>
                  <a:lnTo>
                    <a:pt x="0" y="552450"/>
                  </a:lnTo>
                  <a:cubicBezTo>
                    <a:pt x="0" y="562966"/>
                    <a:pt x="8534" y="571500"/>
                    <a:pt x="19050" y="571500"/>
                  </a:cubicBezTo>
                  <a:cubicBezTo>
                    <a:pt x="29566" y="571500"/>
                    <a:pt x="38100" y="562966"/>
                    <a:pt x="38100" y="552450"/>
                  </a:cubicBezTo>
                  <a:lnTo>
                    <a:pt x="38100" y="463201"/>
                  </a:lnTo>
                  <a:cubicBezTo>
                    <a:pt x="38100" y="398859"/>
                    <a:pt x="65875" y="337642"/>
                    <a:pt x="114300" y="295275"/>
                  </a:cubicBezTo>
                  <a:cubicBezTo>
                    <a:pt x="162725" y="252908"/>
                    <a:pt x="190500" y="191691"/>
                    <a:pt x="190500" y="127349"/>
                  </a:cubicBezTo>
                  <a:lnTo>
                    <a:pt x="190500" y="19050"/>
                  </a:lnTo>
                  <a:cubicBezTo>
                    <a:pt x="190500" y="8534"/>
                    <a:pt x="181966" y="0"/>
                    <a:pt x="171450" y="0"/>
                  </a:cubicBezTo>
                  <a:cubicBezTo>
                    <a:pt x="160934" y="0"/>
                    <a:pt x="152400" y="8534"/>
                    <a:pt x="152400" y="19050"/>
                  </a:cubicBezTo>
                  <a:lnTo>
                    <a:pt x="15240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08" name="Graphic 1992">
            <a:extLst>
              <a:ext uri="{FF2B5EF4-FFF2-40B4-BE49-F238E27FC236}">
                <a16:creationId xmlns:a16="http://schemas.microsoft.com/office/drawing/2014/main" id="{61AA9C3A-1618-4B78-80EC-384EF5D29A26}"/>
              </a:ext>
            </a:extLst>
          </p:cNvPr>
          <p:cNvGrpSpPr/>
          <p:nvPr/>
        </p:nvGrpSpPr>
        <p:grpSpPr>
          <a:xfrm>
            <a:off x="239022" y="2348873"/>
            <a:ext cx="720000" cy="720000"/>
            <a:chOff x="4735512" y="2530475"/>
            <a:chExt cx="609600" cy="609600"/>
          </a:xfrm>
        </p:grpSpPr>
        <p:sp>
          <p:nvSpPr>
            <p:cNvPr id="2609" name="Freeform: Shape 2608">
              <a:extLst>
                <a:ext uri="{FF2B5EF4-FFF2-40B4-BE49-F238E27FC236}">
                  <a16:creationId xmlns:a16="http://schemas.microsoft.com/office/drawing/2014/main" id="{0996C321-7471-46B3-81F8-A039D458A003}"/>
                </a:ext>
              </a:extLst>
            </p:cNvPr>
            <p:cNvSpPr/>
            <p:nvPr/>
          </p:nvSpPr>
          <p:spPr>
            <a:xfrm>
              <a:off x="4859337" y="2730500"/>
              <a:ext cx="57150" cy="76200"/>
            </a:xfrm>
            <a:custGeom>
              <a:avLst/>
              <a:gdLst>
                <a:gd name="connsiteX0" fmla="*/ 38100 w 57150"/>
                <a:gd name="connsiteY0" fmla="*/ 76200 h 76200"/>
                <a:gd name="connsiteX1" fmla="*/ 57150 w 57150"/>
                <a:gd name="connsiteY1" fmla="*/ 76200 h 76200"/>
                <a:gd name="connsiteX2" fmla="*/ 57150 w 57150"/>
                <a:gd name="connsiteY2" fmla="*/ 0 h 76200"/>
                <a:gd name="connsiteX3" fmla="*/ 38100 w 57150"/>
                <a:gd name="connsiteY3" fmla="*/ 0 h 76200"/>
                <a:gd name="connsiteX4" fmla="*/ 0 w 57150"/>
                <a:gd name="connsiteY4" fmla="*/ 38100 h 76200"/>
                <a:gd name="connsiteX5" fmla="*/ 38100 w 57150"/>
                <a:gd name="connsiteY5" fmla="*/ 76200 h 76200"/>
                <a:gd name="connsiteX6" fmla="*/ 38100 w 57150"/>
                <a:gd name="connsiteY6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38100" y="76200"/>
                  </a:moveTo>
                  <a:lnTo>
                    <a:pt x="57150" y="76200"/>
                  </a:lnTo>
                  <a:lnTo>
                    <a:pt x="57150" y="0"/>
                  </a:ln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cubicBezTo>
                    <a:pt x="0" y="59141"/>
                    <a:pt x="17059" y="76200"/>
                    <a:pt x="38100" y="76200"/>
                  </a:cubicBezTo>
                  <a:lnTo>
                    <a:pt x="3810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0" name="Freeform: Shape 2609">
              <a:extLst>
                <a:ext uri="{FF2B5EF4-FFF2-40B4-BE49-F238E27FC236}">
                  <a16:creationId xmlns:a16="http://schemas.microsoft.com/office/drawing/2014/main" id="{E9F7E358-79FF-4076-AF89-033D0729EDE3}"/>
                </a:ext>
              </a:extLst>
            </p:cNvPr>
            <p:cNvSpPr/>
            <p:nvPr/>
          </p:nvSpPr>
          <p:spPr>
            <a:xfrm>
              <a:off x="5259387" y="2730500"/>
              <a:ext cx="57150" cy="76200"/>
            </a:xfrm>
            <a:custGeom>
              <a:avLst/>
              <a:gdLst>
                <a:gd name="connsiteX0" fmla="*/ 19050 w 57150"/>
                <a:gd name="connsiteY0" fmla="*/ 0 h 76200"/>
                <a:gd name="connsiteX1" fmla="*/ 0 w 57150"/>
                <a:gd name="connsiteY1" fmla="*/ 0 h 76200"/>
                <a:gd name="connsiteX2" fmla="*/ 0 w 57150"/>
                <a:gd name="connsiteY2" fmla="*/ 76200 h 76200"/>
                <a:gd name="connsiteX3" fmla="*/ 19050 w 57150"/>
                <a:gd name="connsiteY3" fmla="*/ 76200 h 76200"/>
                <a:gd name="connsiteX4" fmla="*/ 57150 w 57150"/>
                <a:gd name="connsiteY4" fmla="*/ 38100 h 76200"/>
                <a:gd name="connsiteX5" fmla="*/ 19050 w 57150"/>
                <a:gd name="connsiteY5" fmla="*/ 0 h 76200"/>
                <a:gd name="connsiteX6" fmla="*/ 19050 w 57150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1905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9050" y="76200"/>
                  </a:lnTo>
                  <a:cubicBezTo>
                    <a:pt x="40091" y="76200"/>
                    <a:pt x="57150" y="59141"/>
                    <a:pt x="57150" y="38100"/>
                  </a:cubicBezTo>
                  <a:cubicBezTo>
                    <a:pt x="57150" y="17059"/>
                    <a:pt x="40091" y="0"/>
                    <a:pt x="19050" y="0"/>
                  </a:cubicBezTo>
                  <a:lnTo>
                    <a:pt x="19050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1" name="Freeform: Shape 2610">
              <a:extLst>
                <a:ext uri="{FF2B5EF4-FFF2-40B4-BE49-F238E27FC236}">
                  <a16:creationId xmlns:a16="http://schemas.microsoft.com/office/drawing/2014/main" id="{3A37D0A0-4134-4BB4-A052-10122C822934}"/>
                </a:ext>
              </a:extLst>
            </p:cNvPr>
            <p:cNvSpPr/>
            <p:nvPr/>
          </p:nvSpPr>
          <p:spPr>
            <a:xfrm>
              <a:off x="4811712" y="3010916"/>
              <a:ext cx="514350" cy="104775"/>
            </a:xfrm>
            <a:custGeom>
              <a:avLst/>
              <a:gdLst>
                <a:gd name="connsiteX0" fmla="*/ 514350 w 514350"/>
                <a:gd name="connsiteY0" fmla="*/ 39376 h 104775"/>
                <a:gd name="connsiteX1" fmla="*/ 474440 w 514350"/>
                <a:gd name="connsiteY1" fmla="*/ 21527 h 104775"/>
                <a:gd name="connsiteX2" fmla="*/ 382715 w 514350"/>
                <a:gd name="connsiteY2" fmla="*/ 2191 h 104775"/>
                <a:gd name="connsiteX3" fmla="*/ 375666 w 514350"/>
                <a:gd name="connsiteY3" fmla="*/ 0 h 104775"/>
                <a:gd name="connsiteX4" fmla="*/ 375571 w 514350"/>
                <a:gd name="connsiteY4" fmla="*/ 0 h 104775"/>
                <a:gd name="connsiteX5" fmla="*/ 176879 w 514350"/>
                <a:gd name="connsiteY5" fmla="*/ 0 h 104775"/>
                <a:gd name="connsiteX6" fmla="*/ 169736 w 514350"/>
                <a:gd name="connsiteY6" fmla="*/ 2191 h 104775"/>
                <a:gd name="connsiteX7" fmla="*/ 78010 w 514350"/>
                <a:gd name="connsiteY7" fmla="*/ 21527 h 104775"/>
                <a:gd name="connsiteX8" fmla="*/ 0 w 514350"/>
                <a:gd name="connsiteY8" fmla="*/ 91059 h 104775"/>
                <a:gd name="connsiteX9" fmla="*/ 0 w 514350"/>
                <a:gd name="connsiteY9" fmla="*/ 110109 h 104775"/>
                <a:gd name="connsiteX10" fmla="*/ 514350 w 514350"/>
                <a:gd name="connsiteY10" fmla="*/ 110109 h 104775"/>
                <a:gd name="connsiteX11" fmla="*/ 514350 w 514350"/>
                <a:gd name="connsiteY11" fmla="*/ 39376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4350" h="104775">
                  <a:moveTo>
                    <a:pt x="514350" y="39376"/>
                  </a:moveTo>
                  <a:cubicBezTo>
                    <a:pt x="502558" y="30842"/>
                    <a:pt x="489071" y="24584"/>
                    <a:pt x="474440" y="21527"/>
                  </a:cubicBezTo>
                  <a:lnTo>
                    <a:pt x="382715" y="2191"/>
                  </a:lnTo>
                  <a:cubicBezTo>
                    <a:pt x="380238" y="1715"/>
                    <a:pt x="377952" y="953"/>
                    <a:pt x="375666" y="0"/>
                  </a:cubicBezTo>
                  <a:lnTo>
                    <a:pt x="375571" y="0"/>
                  </a:lnTo>
                  <a:lnTo>
                    <a:pt x="176879" y="0"/>
                  </a:lnTo>
                  <a:cubicBezTo>
                    <a:pt x="174593" y="953"/>
                    <a:pt x="172212" y="1715"/>
                    <a:pt x="169736" y="2191"/>
                  </a:cubicBezTo>
                  <a:lnTo>
                    <a:pt x="78010" y="21527"/>
                  </a:lnTo>
                  <a:cubicBezTo>
                    <a:pt x="41529" y="29147"/>
                    <a:pt x="11811" y="55626"/>
                    <a:pt x="0" y="91059"/>
                  </a:cubicBezTo>
                  <a:lnTo>
                    <a:pt x="0" y="110109"/>
                  </a:lnTo>
                  <a:lnTo>
                    <a:pt x="514350" y="110109"/>
                  </a:lnTo>
                  <a:lnTo>
                    <a:pt x="514350" y="39376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2" name="Freeform: Shape 2611">
              <a:extLst>
                <a:ext uri="{FF2B5EF4-FFF2-40B4-BE49-F238E27FC236}">
                  <a16:creationId xmlns:a16="http://schemas.microsoft.com/office/drawing/2014/main" id="{B782BB1E-6DB4-459F-96F1-9F62CC4B2497}"/>
                </a:ext>
              </a:extLst>
            </p:cNvPr>
            <p:cNvSpPr/>
            <p:nvPr/>
          </p:nvSpPr>
          <p:spPr>
            <a:xfrm>
              <a:off x="4988591" y="2950718"/>
              <a:ext cx="190500" cy="104775"/>
            </a:xfrm>
            <a:custGeom>
              <a:avLst/>
              <a:gdLst>
                <a:gd name="connsiteX0" fmla="*/ 198692 w 190500"/>
                <a:gd name="connsiteY0" fmla="*/ 60198 h 104775"/>
                <a:gd name="connsiteX1" fmla="*/ 99336 w 190500"/>
                <a:gd name="connsiteY1" fmla="*/ 113157 h 104775"/>
                <a:gd name="connsiteX2" fmla="*/ 0 w 190500"/>
                <a:gd name="connsiteY2" fmla="*/ 60198 h 104775"/>
                <a:gd name="connsiteX3" fmla="*/ 23136 w 190500"/>
                <a:gd name="connsiteY3" fmla="*/ 25051 h 104775"/>
                <a:gd name="connsiteX4" fmla="*/ 23136 w 190500"/>
                <a:gd name="connsiteY4" fmla="*/ 0 h 104775"/>
                <a:gd name="connsiteX5" fmla="*/ 175536 w 190500"/>
                <a:gd name="connsiteY5" fmla="*/ 0 h 104775"/>
                <a:gd name="connsiteX6" fmla="*/ 175536 w 190500"/>
                <a:gd name="connsiteY6" fmla="*/ 25051 h 104775"/>
                <a:gd name="connsiteX7" fmla="*/ 198692 w 190500"/>
                <a:gd name="connsiteY7" fmla="*/ 60198 h 104775"/>
                <a:gd name="connsiteX8" fmla="*/ 198692 w 190500"/>
                <a:gd name="connsiteY8" fmla="*/ 6019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104775">
                  <a:moveTo>
                    <a:pt x="198692" y="60198"/>
                  </a:moveTo>
                  <a:lnTo>
                    <a:pt x="99336" y="113157"/>
                  </a:lnTo>
                  <a:lnTo>
                    <a:pt x="0" y="60198"/>
                  </a:lnTo>
                  <a:cubicBezTo>
                    <a:pt x="13802" y="54188"/>
                    <a:pt x="23136" y="40567"/>
                    <a:pt x="23136" y="25051"/>
                  </a:cubicBezTo>
                  <a:lnTo>
                    <a:pt x="23136" y="0"/>
                  </a:lnTo>
                  <a:lnTo>
                    <a:pt x="175536" y="0"/>
                  </a:lnTo>
                  <a:lnTo>
                    <a:pt x="175536" y="25051"/>
                  </a:lnTo>
                  <a:cubicBezTo>
                    <a:pt x="175536" y="40567"/>
                    <a:pt x="184880" y="54188"/>
                    <a:pt x="198692" y="60198"/>
                  </a:cubicBezTo>
                  <a:lnTo>
                    <a:pt x="198692" y="60198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3" name="Freeform: Shape 2612">
              <a:extLst>
                <a:ext uri="{FF2B5EF4-FFF2-40B4-BE49-F238E27FC236}">
                  <a16:creationId xmlns:a16="http://schemas.microsoft.com/office/drawing/2014/main" id="{A022B78F-48A0-4A9B-8D99-309A451C9731}"/>
                </a:ext>
              </a:extLst>
            </p:cNvPr>
            <p:cNvSpPr/>
            <p:nvPr/>
          </p:nvSpPr>
          <p:spPr>
            <a:xfrm>
              <a:off x="5011737" y="2950718"/>
              <a:ext cx="152400" cy="28575"/>
            </a:xfrm>
            <a:custGeom>
              <a:avLst/>
              <a:gdLst>
                <a:gd name="connsiteX0" fmla="*/ 0 w 152400"/>
                <a:gd name="connsiteY0" fmla="*/ 20993 h 28575"/>
                <a:gd name="connsiteX1" fmla="*/ 76200 w 152400"/>
                <a:gd name="connsiteY1" fmla="*/ 36957 h 28575"/>
                <a:gd name="connsiteX2" fmla="*/ 152400 w 152400"/>
                <a:gd name="connsiteY2" fmla="*/ 20993 h 28575"/>
                <a:gd name="connsiteX3" fmla="*/ 152400 w 152400"/>
                <a:gd name="connsiteY3" fmla="*/ 0 h 28575"/>
                <a:gd name="connsiteX4" fmla="*/ 0 w 152400"/>
                <a:gd name="connsiteY4" fmla="*/ 0 h 28575"/>
                <a:gd name="connsiteX5" fmla="*/ 0 w 152400"/>
                <a:gd name="connsiteY5" fmla="*/ 2099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28575">
                  <a:moveTo>
                    <a:pt x="0" y="20993"/>
                  </a:moveTo>
                  <a:cubicBezTo>
                    <a:pt x="23346" y="31204"/>
                    <a:pt x="49082" y="36957"/>
                    <a:pt x="76200" y="36957"/>
                  </a:cubicBezTo>
                  <a:cubicBezTo>
                    <a:pt x="103318" y="36957"/>
                    <a:pt x="129054" y="31204"/>
                    <a:pt x="152400" y="20993"/>
                  </a:cubicBezTo>
                  <a:lnTo>
                    <a:pt x="152400" y="0"/>
                  </a:lnTo>
                  <a:lnTo>
                    <a:pt x="0" y="0"/>
                  </a:lnTo>
                  <a:lnTo>
                    <a:pt x="0" y="20993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4" name="Freeform: Shape 2613">
              <a:extLst>
                <a:ext uri="{FF2B5EF4-FFF2-40B4-BE49-F238E27FC236}">
                  <a16:creationId xmlns:a16="http://schemas.microsoft.com/office/drawing/2014/main" id="{52F9B40F-2DD6-4A93-AEFB-8CE5B159127E}"/>
                </a:ext>
              </a:extLst>
            </p:cNvPr>
            <p:cNvSpPr/>
            <p:nvPr/>
          </p:nvSpPr>
          <p:spPr>
            <a:xfrm>
              <a:off x="5145087" y="3063875"/>
              <a:ext cx="123825" cy="38100"/>
            </a:xfrm>
            <a:custGeom>
              <a:avLst/>
              <a:gdLst>
                <a:gd name="connsiteX0" fmla="*/ 0 w 123825"/>
                <a:gd name="connsiteY0" fmla="*/ 0 h 38100"/>
                <a:gd name="connsiteX1" fmla="*/ 123825 w 123825"/>
                <a:gd name="connsiteY1" fmla="*/ 0 h 38100"/>
                <a:gd name="connsiteX2" fmla="*/ 123825 w 123825"/>
                <a:gd name="connsiteY2" fmla="*/ 38100 h 38100"/>
                <a:gd name="connsiteX3" fmla="*/ 0 w 123825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38100">
                  <a:moveTo>
                    <a:pt x="0" y="0"/>
                  </a:moveTo>
                  <a:lnTo>
                    <a:pt x="123825" y="0"/>
                  </a:lnTo>
                  <a:lnTo>
                    <a:pt x="123825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5" name="Freeform: Shape 2614">
              <a:extLst>
                <a:ext uri="{FF2B5EF4-FFF2-40B4-BE49-F238E27FC236}">
                  <a16:creationId xmlns:a16="http://schemas.microsoft.com/office/drawing/2014/main" id="{2A5E89F0-5E10-4703-A86D-56B2DF5C80EE}"/>
                </a:ext>
              </a:extLst>
            </p:cNvPr>
            <p:cNvSpPr/>
            <p:nvPr/>
          </p:nvSpPr>
          <p:spPr>
            <a:xfrm>
              <a:off x="4917535" y="2816225"/>
              <a:ext cx="333375" cy="152400"/>
            </a:xfrm>
            <a:custGeom>
              <a:avLst/>
              <a:gdLst>
                <a:gd name="connsiteX0" fmla="*/ 246602 w 333375"/>
                <a:gd name="connsiteY0" fmla="*/ 134493 h 152400"/>
                <a:gd name="connsiteX1" fmla="*/ 170402 w 333375"/>
                <a:gd name="connsiteY1" fmla="*/ 152400 h 152400"/>
                <a:gd name="connsiteX2" fmla="*/ 94202 w 333375"/>
                <a:gd name="connsiteY2" fmla="*/ 134493 h 152400"/>
                <a:gd name="connsiteX3" fmla="*/ 0 w 333375"/>
                <a:gd name="connsiteY3" fmla="*/ 0 h 152400"/>
                <a:gd name="connsiteX4" fmla="*/ 340805 w 333375"/>
                <a:gd name="connsiteY4" fmla="*/ 0 h 152400"/>
                <a:gd name="connsiteX5" fmla="*/ 246602 w 333375"/>
                <a:gd name="connsiteY5" fmla="*/ 134493 h 152400"/>
                <a:gd name="connsiteX6" fmla="*/ 246602 w 333375"/>
                <a:gd name="connsiteY6" fmla="*/ 134493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375" h="152400">
                  <a:moveTo>
                    <a:pt x="246602" y="134493"/>
                  </a:moveTo>
                  <a:cubicBezTo>
                    <a:pt x="223647" y="145923"/>
                    <a:pt x="197834" y="152400"/>
                    <a:pt x="170402" y="152400"/>
                  </a:cubicBezTo>
                  <a:cubicBezTo>
                    <a:pt x="142970" y="152400"/>
                    <a:pt x="117157" y="145923"/>
                    <a:pt x="94202" y="134493"/>
                  </a:cubicBezTo>
                  <a:cubicBezTo>
                    <a:pt x="43148" y="109156"/>
                    <a:pt x="6572" y="59150"/>
                    <a:pt x="0" y="0"/>
                  </a:cubicBezTo>
                  <a:lnTo>
                    <a:pt x="340805" y="0"/>
                  </a:lnTo>
                  <a:cubicBezTo>
                    <a:pt x="334232" y="59150"/>
                    <a:pt x="297656" y="109156"/>
                    <a:pt x="246602" y="134493"/>
                  </a:cubicBezTo>
                  <a:lnTo>
                    <a:pt x="246602" y="134493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6" name="Freeform: Shape 2615">
              <a:extLst>
                <a:ext uri="{FF2B5EF4-FFF2-40B4-BE49-F238E27FC236}">
                  <a16:creationId xmlns:a16="http://schemas.microsoft.com/office/drawing/2014/main" id="{ECD6C31E-5C4F-4C07-9626-0A05FB7E3A9D}"/>
                </a:ext>
              </a:extLst>
            </p:cNvPr>
            <p:cNvSpPr/>
            <p:nvPr/>
          </p:nvSpPr>
          <p:spPr>
            <a:xfrm>
              <a:off x="4878377" y="2550096"/>
              <a:ext cx="381000" cy="171450"/>
            </a:xfrm>
            <a:custGeom>
              <a:avLst/>
              <a:gdLst>
                <a:gd name="connsiteX0" fmla="*/ 381010 w 381000"/>
                <a:gd name="connsiteY0" fmla="*/ 170879 h 171450"/>
                <a:gd name="connsiteX1" fmla="*/ 381010 w 381000"/>
                <a:gd name="connsiteY1" fmla="*/ 180404 h 171450"/>
                <a:gd name="connsiteX2" fmla="*/ 323860 w 381000"/>
                <a:gd name="connsiteY2" fmla="*/ 123254 h 171450"/>
                <a:gd name="connsiteX3" fmla="*/ 323860 w 381000"/>
                <a:gd name="connsiteY3" fmla="*/ 113729 h 171450"/>
                <a:gd name="connsiteX4" fmla="*/ 59160 w 381000"/>
                <a:gd name="connsiteY4" fmla="*/ 113729 h 171450"/>
                <a:gd name="connsiteX5" fmla="*/ 49730 w 381000"/>
                <a:gd name="connsiteY5" fmla="*/ 112967 h 171450"/>
                <a:gd name="connsiteX6" fmla="*/ 48397 w 381000"/>
                <a:gd name="connsiteY6" fmla="*/ 112776 h 171450"/>
                <a:gd name="connsiteX7" fmla="*/ 581 w 381000"/>
                <a:gd name="connsiteY7" fmla="*/ 64865 h 171450"/>
                <a:gd name="connsiteX8" fmla="*/ 49540 w 381000"/>
                <a:gd name="connsiteY8" fmla="*/ 0 h 171450"/>
                <a:gd name="connsiteX9" fmla="*/ 76210 w 381000"/>
                <a:gd name="connsiteY9" fmla="*/ 18479 h 171450"/>
                <a:gd name="connsiteX10" fmla="*/ 228610 w 381000"/>
                <a:gd name="connsiteY10" fmla="*/ 18479 h 171450"/>
                <a:gd name="connsiteX11" fmla="*/ 381010 w 381000"/>
                <a:gd name="connsiteY11" fmla="*/ 170879 h 171450"/>
                <a:gd name="connsiteX12" fmla="*/ 381010 w 381000"/>
                <a:gd name="connsiteY12" fmla="*/ 170879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0" h="171450">
                  <a:moveTo>
                    <a:pt x="381010" y="170879"/>
                  </a:moveTo>
                  <a:lnTo>
                    <a:pt x="381010" y="180404"/>
                  </a:lnTo>
                  <a:cubicBezTo>
                    <a:pt x="349482" y="180404"/>
                    <a:pt x="323860" y="154781"/>
                    <a:pt x="323860" y="123254"/>
                  </a:cubicBezTo>
                  <a:lnTo>
                    <a:pt x="323860" y="113729"/>
                  </a:lnTo>
                  <a:lnTo>
                    <a:pt x="59160" y="113729"/>
                  </a:lnTo>
                  <a:cubicBezTo>
                    <a:pt x="56017" y="113729"/>
                    <a:pt x="52778" y="113443"/>
                    <a:pt x="49730" y="112967"/>
                  </a:cubicBezTo>
                  <a:cubicBezTo>
                    <a:pt x="49254" y="112871"/>
                    <a:pt x="48778" y="112871"/>
                    <a:pt x="48397" y="112776"/>
                  </a:cubicBezTo>
                  <a:cubicBezTo>
                    <a:pt x="24203" y="108395"/>
                    <a:pt x="4106" y="89726"/>
                    <a:pt x="581" y="64865"/>
                  </a:cubicBezTo>
                  <a:cubicBezTo>
                    <a:pt x="-3991" y="32290"/>
                    <a:pt x="18965" y="4096"/>
                    <a:pt x="49540" y="0"/>
                  </a:cubicBezTo>
                  <a:cubicBezTo>
                    <a:pt x="53636" y="10763"/>
                    <a:pt x="64018" y="18479"/>
                    <a:pt x="76210" y="18479"/>
                  </a:cubicBezTo>
                  <a:lnTo>
                    <a:pt x="228610" y="18479"/>
                  </a:lnTo>
                  <a:cubicBezTo>
                    <a:pt x="312811" y="18479"/>
                    <a:pt x="381010" y="86678"/>
                    <a:pt x="381010" y="170879"/>
                  </a:cubicBezTo>
                  <a:lnTo>
                    <a:pt x="381010" y="170879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7" name="Freeform: Shape 2616">
              <a:extLst>
                <a:ext uri="{FF2B5EF4-FFF2-40B4-BE49-F238E27FC236}">
                  <a16:creationId xmlns:a16="http://schemas.microsoft.com/office/drawing/2014/main" id="{56EDE514-4A68-41CC-9FDD-E139F4F081E6}"/>
                </a:ext>
              </a:extLst>
            </p:cNvPr>
            <p:cNvSpPr/>
            <p:nvPr/>
          </p:nvSpPr>
          <p:spPr>
            <a:xfrm>
              <a:off x="4916487" y="2662872"/>
              <a:ext cx="342900" cy="152400"/>
            </a:xfrm>
            <a:custGeom>
              <a:avLst/>
              <a:gdLst>
                <a:gd name="connsiteX0" fmla="*/ 342900 w 342900"/>
                <a:gd name="connsiteY0" fmla="*/ 67628 h 152400"/>
                <a:gd name="connsiteX1" fmla="*/ 342900 w 342900"/>
                <a:gd name="connsiteY1" fmla="*/ 134303 h 152400"/>
                <a:gd name="connsiteX2" fmla="*/ 341852 w 342900"/>
                <a:gd name="connsiteY2" fmla="*/ 153353 h 152400"/>
                <a:gd name="connsiteX3" fmla="*/ 1048 w 342900"/>
                <a:gd name="connsiteY3" fmla="*/ 153353 h 152400"/>
                <a:gd name="connsiteX4" fmla="*/ 0 w 342900"/>
                <a:gd name="connsiteY4" fmla="*/ 134303 h 152400"/>
                <a:gd name="connsiteX5" fmla="*/ 0 w 342900"/>
                <a:gd name="connsiteY5" fmla="*/ 58103 h 152400"/>
                <a:gd name="connsiteX6" fmla="*/ 10287 w 342900"/>
                <a:gd name="connsiteY6" fmla="*/ 0 h 152400"/>
                <a:gd name="connsiteX7" fmla="*/ 11620 w 342900"/>
                <a:gd name="connsiteY7" fmla="*/ 191 h 152400"/>
                <a:gd name="connsiteX8" fmla="*/ 21050 w 342900"/>
                <a:gd name="connsiteY8" fmla="*/ 953 h 152400"/>
                <a:gd name="connsiteX9" fmla="*/ 285750 w 342900"/>
                <a:gd name="connsiteY9" fmla="*/ 953 h 152400"/>
                <a:gd name="connsiteX10" fmla="*/ 285750 w 342900"/>
                <a:gd name="connsiteY10" fmla="*/ 10478 h 152400"/>
                <a:gd name="connsiteX11" fmla="*/ 342900 w 342900"/>
                <a:gd name="connsiteY11" fmla="*/ 67628 h 152400"/>
                <a:gd name="connsiteX12" fmla="*/ 342900 w 342900"/>
                <a:gd name="connsiteY12" fmla="*/ 6762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2900" h="152400">
                  <a:moveTo>
                    <a:pt x="342900" y="67628"/>
                  </a:moveTo>
                  <a:lnTo>
                    <a:pt x="342900" y="134303"/>
                  </a:lnTo>
                  <a:cubicBezTo>
                    <a:pt x="342900" y="140780"/>
                    <a:pt x="342519" y="147066"/>
                    <a:pt x="341852" y="153353"/>
                  </a:cubicBezTo>
                  <a:lnTo>
                    <a:pt x="1048" y="153353"/>
                  </a:lnTo>
                  <a:cubicBezTo>
                    <a:pt x="381" y="147066"/>
                    <a:pt x="0" y="140780"/>
                    <a:pt x="0" y="134303"/>
                  </a:cubicBezTo>
                  <a:lnTo>
                    <a:pt x="0" y="58103"/>
                  </a:lnTo>
                  <a:cubicBezTo>
                    <a:pt x="0" y="37624"/>
                    <a:pt x="3715" y="18193"/>
                    <a:pt x="10287" y="0"/>
                  </a:cubicBezTo>
                  <a:cubicBezTo>
                    <a:pt x="10668" y="95"/>
                    <a:pt x="11144" y="95"/>
                    <a:pt x="11620" y="191"/>
                  </a:cubicBezTo>
                  <a:cubicBezTo>
                    <a:pt x="14669" y="667"/>
                    <a:pt x="17812" y="953"/>
                    <a:pt x="21050" y="953"/>
                  </a:cubicBezTo>
                  <a:lnTo>
                    <a:pt x="285750" y="953"/>
                  </a:lnTo>
                  <a:lnTo>
                    <a:pt x="285750" y="10478"/>
                  </a:lnTo>
                  <a:cubicBezTo>
                    <a:pt x="285750" y="42005"/>
                    <a:pt x="311372" y="67628"/>
                    <a:pt x="342900" y="67628"/>
                  </a:cubicBezTo>
                  <a:lnTo>
                    <a:pt x="342900" y="67628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8" name="Freeform: Shape 2617">
              <a:extLst>
                <a:ext uri="{FF2B5EF4-FFF2-40B4-BE49-F238E27FC236}">
                  <a16:creationId xmlns:a16="http://schemas.microsoft.com/office/drawing/2014/main" id="{3429DC9D-31F2-4A62-A828-58318943286F}"/>
                </a:ext>
              </a:extLst>
            </p:cNvPr>
            <p:cNvSpPr/>
            <p:nvPr/>
          </p:nvSpPr>
          <p:spPr>
            <a:xfrm>
              <a:off x="5002212" y="27495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  <a:gd name="connsiteX5" fmla="*/ 38100 w 3810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66"/>
                    <a:pt x="29566" y="38100"/>
                    <a:pt x="19050" y="38100"/>
                  </a:cubicBezTo>
                  <a:cubicBezTo>
                    <a:pt x="8534" y="38100"/>
                    <a:pt x="0" y="29566"/>
                    <a:pt x="0" y="19050"/>
                  </a:cubicBezTo>
                  <a:cubicBezTo>
                    <a:pt x="0" y="8534"/>
                    <a:pt x="8534" y="0"/>
                    <a:pt x="19050" y="0"/>
                  </a:cubicBezTo>
                  <a:cubicBezTo>
                    <a:pt x="29566" y="0"/>
                    <a:pt x="38100" y="8534"/>
                    <a:pt x="38100" y="190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19" name="Freeform: Shape 2618">
              <a:extLst>
                <a:ext uri="{FF2B5EF4-FFF2-40B4-BE49-F238E27FC236}">
                  <a16:creationId xmlns:a16="http://schemas.microsoft.com/office/drawing/2014/main" id="{1EE92AC5-B139-4382-AD8B-6B58759AF187}"/>
                </a:ext>
              </a:extLst>
            </p:cNvPr>
            <p:cNvSpPr/>
            <p:nvPr/>
          </p:nvSpPr>
          <p:spPr>
            <a:xfrm>
              <a:off x="5135562" y="27495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  <a:gd name="connsiteX5" fmla="*/ 38100 w 3810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66"/>
                    <a:pt x="29566" y="38100"/>
                    <a:pt x="19050" y="38100"/>
                  </a:cubicBezTo>
                  <a:cubicBezTo>
                    <a:pt x="8534" y="38100"/>
                    <a:pt x="0" y="29566"/>
                    <a:pt x="0" y="19050"/>
                  </a:cubicBezTo>
                  <a:cubicBezTo>
                    <a:pt x="0" y="8534"/>
                    <a:pt x="8534" y="0"/>
                    <a:pt x="19050" y="0"/>
                  </a:cubicBezTo>
                  <a:cubicBezTo>
                    <a:pt x="29566" y="0"/>
                    <a:pt x="38100" y="8534"/>
                    <a:pt x="38100" y="190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0" name="Freeform: Shape 2619">
              <a:extLst>
                <a:ext uri="{FF2B5EF4-FFF2-40B4-BE49-F238E27FC236}">
                  <a16:creationId xmlns:a16="http://schemas.microsoft.com/office/drawing/2014/main" id="{26C799C7-5B5B-4647-988D-F4EF21EEC033}"/>
                </a:ext>
              </a:extLst>
            </p:cNvPr>
            <p:cNvSpPr/>
            <p:nvPr/>
          </p:nvSpPr>
          <p:spPr>
            <a:xfrm>
              <a:off x="5078412" y="3058798"/>
              <a:ext cx="19050" cy="57150"/>
            </a:xfrm>
            <a:custGeom>
              <a:avLst/>
              <a:gdLst>
                <a:gd name="connsiteX0" fmla="*/ 9525 w 19050"/>
                <a:gd name="connsiteY0" fmla="*/ 5077 h 57150"/>
                <a:gd name="connsiteX1" fmla="*/ 0 w 19050"/>
                <a:gd name="connsiteY1" fmla="*/ 0 h 57150"/>
                <a:gd name="connsiteX2" fmla="*/ 0 w 19050"/>
                <a:gd name="connsiteY2" fmla="*/ 62227 h 57150"/>
                <a:gd name="connsiteX3" fmla="*/ 19050 w 19050"/>
                <a:gd name="connsiteY3" fmla="*/ 62227 h 57150"/>
                <a:gd name="connsiteX4" fmla="*/ 19050 w 1905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57150">
                  <a:moveTo>
                    <a:pt x="9525" y="5077"/>
                  </a:moveTo>
                  <a:lnTo>
                    <a:pt x="0" y="0"/>
                  </a:lnTo>
                  <a:lnTo>
                    <a:pt x="0" y="62227"/>
                  </a:lnTo>
                  <a:lnTo>
                    <a:pt x="19050" y="62227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1" name="Freeform: Shape 2620">
              <a:extLst>
                <a:ext uri="{FF2B5EF4-FFF2-40B4-BE49-F238E27FC236}">
                  <a16:creationId xmlns:a16="http://schemas.microsoft.com/office/drawing/2014/main" id="{D08A1175-9F6C-492F-BBFD-5888A54899A6}"/>
                </a:ext>
              </a:extLst>
            </p:cNvPr>
            <p:cNvSpPr/>
            <p:nvPr/>
          </p:nvSpPr>
          <p:spPr>
            <a:xfrm>
              <a:off x="4764087" y="2768600"/>
              <a:ext cx="190500" cy="352425"/>
            </a:xfrm>
            <a:custGeom>
              <a:avLst/>
              <a:gdLst>
                <a:gd name="connsiteX0" fmla="*/ 0 w 190500"/>
                <a:gd name="connsiteY0" fmla="*/ 114300 h 352425"/>
                <a:gd name="connsiteX1" fmla="*/ 0 w 190500"/>
                <a:gd name="connsiteY1" fmla="*/ 352425 h 352425"/>
                <a:gd name="connsiteX2" fmla="*/ 152400 w 190500"/>
                <a:gd name="connsiteY2" fmla="*/ 352425 h 352425"/>
                <a:gd name="connsiteX3" fmla="*/ 152400 w 190500"/>
                <a:gd name="connsiteY3" fmla="*/ 266700 h 352425"/>
                <a:gd name="connsiteX4" fmla="*/ 190500 w 190500"/>
                <a:gd name="connsiteY4" fmla="*/ 200025 h 352425"/>
                <a:gd name="connsiteX5" fmla="*/ 190500 w 190500"/>
                <a:gd name="connsiteY5" fmla="*/ 171450 h 352425"/>
                <a:gd name="connsiteX6" fmla="*/ 171450 w 190500"/>
                <a:gd name="connsiteY6" fmla="*/ 152400 h 352425"/>
                <a:gd name="connsiteX7" fmla="*/ 152400 w 190500"/>
                <a:gd name="connsiteY7" fmla="*/ 152400 h 352425"/>
                <a:gd name="connsiteX8" fmla="*/ 152400 w 190500"/>
                <a:gd name="connsiteY8" fmla="*/ 19050 h 352425"/>
                <a:gd name="connsiteX9" fmla="*/ 133350 w 190500"/>
                <a:gd name="connsiteY9" fmla="*/ 0 h 352425"/>
                <a:gd name="connsiteX10" fmla="*/ 114300 w 190500"/>
                <a:gd name="connsiteY10" fmla="*/ 19050 h 352425"/>
                <a:gd name="connsiteX11" fmla="*/ 114300 w 190500"/>
                <a:gd name="connsiteY11" fmla="*/ 114300 h 352425"/>
                <a:gd name="connsiteX12" fmla="*/ 95250 w 190500"/>
                <a:gd name="connsiteY12" fmla="*/ 95250 h 352425"/>
                <a:gd name="connsiteX13" fmla="*/ 76200 w 190500"/>
                <a:gd name="connsiteY13" fmla="*/ 114300 h 352425"/>
                <a:gd name="connsiteX14" fmla="*/ 57150 w 190500"/>
                <a:gd name="connsiteY14" fmla="*/ 95250 h 352425"/>
                <a:gd name="connsiteX15" fmla="*/ 38100 w 190500"/>
                <a:gd name="connsiteY15" fmla="*/ 114300 h 352425"/>
                <a:gd name="connsiteX16" fmla="*/ 19050 w 190500"/>
                <a:gd name="connsiteY16" fmla="*/ 95250 h 352425"/>
                <a:gd name="connsiteX17" fmla="*/ 0 w 190500"/>
                <a:gd name="connsiteY17" fmla="*/ 114300 h 352425"/>
                <a:gd name="connsiteX18" fmla="*/ 0 w 190500"/>
                <a:gd name="connsiteY18" fmla="*/ 1143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0500" h="352425">
                  <a:moveTo>
                    <a:pt x="0" y="114300"/>
                  </a:moveTo>
                  <a:lnTo>
                    <a:pt x="0" y="352425"/>
                  </a:lnTo>
                  <a:lnTo>
                    <a:pt x="152400" y="352425"/>
                  </a:lnTo>
                  <a:lnTo>
                    <a:pt x="152400" y="266700"/>
                  </a:lnTo>
                  <a:lnTo>
                    <a:pt x="190500" y="200025"/>
                  </a:lnTo>
                  <a:lnTo>
                    <a:pt x="190500" y="171450"/>
                  </a:lnTo>
                  <a:cubicBezTo>
                    <a:pt x="190500" y="160934"/>
                    <a:pt x="181966" y="152400"/>
                    <a:pt x="171450" y="152400"/>
                  </a:cubicBezTo>
                  <a:lnTo>
                    <a:pt x="152400" y="152400"/>
                  </a:lnTo>
                  <a:lnTo>
                    <a:pt x="152400" y="19050"/>
                  </a:lnTo>
                  <a:cubicBezTo>
                    <a:pt x="152400" y="8534"/>
                    <a:pt x="143866" y="0"/>
                    <a:pt x="133350" y="0"/>
                  </a:cubicBezTo>
                  <a:cubicBezTo>
                    <a:pt x="122834" y="0"/>
                    <a:pt x="114300" y="8534"/>
                    <a:pt x="114300" y="19050"/>
                  </a:cubicBezTo>
                  <a:lnTo>
                    <a:pt x="114300" y="114300"/>
                  </a:lnTo>
                  <a:cubicBezTo>
                    <a:pt x="114300" y="103784"/>
                    <a:pt x="105766" y="95250"/>
                    <a:pt x="95250" y="95250"/>
                  </a:cubicBezTo>
                  <a:cubicBezTo>
                    <a:pt x="84734" y="95250"/>
                    <a:pt x="76200" y="103784"/>
                    <a:pt x="76200" y="114300"/>
                  </a:cubicBezTo>
                  <a:cubicBezTo>
                    <a:pt x="76200" y="103784"/>
                    <a:pt x="67666" y="95250"/>
                    <a:pt x="57150" y="95250"/>
                  </a:cubicBezTo>
                  <a:cubicBezTo>
                    <a:pt x="46634" y="95250"/>
                    <a:pt x="38100" y="103784"/>
                    <a:pt x="38100" y="114300"/>
                  </a:cubicBezTo>
                  <a:cubicBezTo>
                    <a:pt x="38100" y="103784"/>
                    <a:pt x="29566" y="95250"/>
                    <a:pt x="19050" y="95250"/>
                  </a:cubicBezTo>
                  <a:cubicBezTo>
                    <a:pt x="8534" y="95250"/>
                    <a:pt x="0" y="103784"/>
                    <a:pt x="0" y="114300"/>
                  </a:cubicBezTo>
                  <a:lnTo>
                    <a:pt x="0" y="11430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2" name="Freeform: Shape 2621">
              <a:extLst>
                <a:ext uri="{FF2B5EF4-FFF2-40B4-BE49-F238E27FC236}">
                  <a16:creationId xmlns:a16="http://schemas.microsoft.com/office/drawing/2014/main" id="{2F9B6775-025A-44F7-A4A6-E1958762D6DA}"/>
                </a:ext>
              </a:extLst>
            </p:cNvPr>
            <p:cNvSpPr/>
            <p:nvPr/>
          </p:nvSpPr>
          <p:spPr>
            <a:xfrm>
              <a:off x="4859337" y="2921000"/>
              <a:ext cx="95250" cy="114300"/>
            </a:xfrm>
            <a:custGeom>
              <a:avLst/>
              <a:gdLst>
                <a:gd name="connsiteX0" fmla="*/ 0 w 95250"/>
                <a:gd name="connsiteY0" fmla="*/ 76200 h 114300"/>
                <a:gd name="connsiteX1" fmla="*/ 0 w 95250"/>
                <a:gd name="connsiteY1" fmla="*/ 76200 h 114300"/>
                <a:gd name="connsiteX2" fmla="*/ 38100 w 95250"/>
                <a:gd name="connsiteY2" fmla="*/ 38100 h 114300"/>
                <a:gd name="connsiteX3" fmla="*/ 66675 w 95250"/>
                <a:gd name="connsiteY3" fmla="*/ 38100 h 114300"/>
                <a:gd name="connsiteX4" fmla="*/ 57150 w 95250"/>
                <a:gd name="connsiteY4" fmla="*/ 38100 h 114300"/>
                <a:gd name="connsiteX5" fmla="*/ 19050 w 95250"/>
                <a:gd name="connsiteY5" fmla="*/ 0 h 114300"/>
                <a:gd name="connsiteX6" fmla="*/ 76200 w 95250"/>
                <a:gd name="connsiteY6" fmla="*/ 0 h 114300"/>
                <a:gd name="connsiteX7" fmla="*/ 95250 w 95250"/>
                <a:gd name="connsiteY7" fmla="*/ 19050 h 114300"/>
                <a:gd name="connsiteX8" fmla="*/ 95250 w 95250"/>
                <a:gd name="connsiteY8" fmla="*/ 47625 h 114300"/>
                <a:gd name="connsiteX9" fmla="*/ 57150 w 95250"/>
                <a:gd name="connsiteY9" fmla="*/ 114300 h 114300"/>
                <a:gd name="connsiteX10" fmla="*/ 38100 w 95250"/>
                <a:gd name="connsiteY10" fmla="*/ 114300 h 114300"/>
                <a:gd name="connsiteX11" fmla="*/ 0 w 95250"/>
                <a:gd name="connsiteY11" fmla="*/ 76200 h 114300"/>
                <a:gd name="connsiteX12" fmla="*/ 0 w 95250"/>
                <a:gd name="connsiteY12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114300">
                  <a:moveTo>
                    <a:pt x="0" y="76200"/>
                  </a:moveTo>
                  <a:lnTo>
                    <a:pt x="0" y="76200"/>
                  </a:lnTo>
                  <a:cubicBezTo>
                    <a:pt x="0" y="55159"/>
                    <a:pt x="17059" y="38100"/>
                    <a:pt x="38100" y="38100"/>
                  </a:cubicBezTo>
                  <a:lnTo>
                    <a:pt x="66675" y="38100"/>
                  </a:lnTo>
                  <a:lnTo>
                    <a:pt x="57150" y="38100"/>
                  </a:lnTo>
                  <a:cubicBezTo>
                    <a:pt x="36109" y="38100"/>
                    <a:pt x="19050" y="21041"/>
                    <a:pt x="19050" y="0"/>
                  </a:cubicBezTo>
                  <a:lnTo>
                    <a:pt x="76200" y="0"/>
                  </a:lnTo>
                  <a:cubicBezTo>
                    <a:pt x="86716" y="0"/>
                    <a:pt x="95250" y="8534"/>
                    <a:pt x="95250" y="19050"/>
                  </a:cubicBezTo>
                  <a:lnTo>
                    <a:pt x="95250" y="47625"/>
                  </a:lnTo>
                  <a:lnTo>
                    <a:pt x="57150" y="114300"/>
                  </a:lnTo>
                  <a:lnTo>
                    <a:pt x="38100" y="114300"/>
                  </a:lnTo>
                  <a:cubicBezTo>
                    <a:pt x="17059" y="114300"/>
                    <a:pt x="0" y="97241"/>
                    <a:pt x="0" y="76200"/>
                  </a:cubicBezTo>
                  <a:lnTo>
                    <a:pt x="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3" name="Freeform: Shape 2622">
              <a:extLst>
                <a:ext uri="{FF2B5EF4-FFF2-40B4-BE49-F238E27FC236}">
                  <a16:creationId xmlns:a16="http://schemas.microsoft.com/office/drawing/2014/main" id="{A3AB63A4-BFCF-4159-BE2E-CDDA2C7C8F1F}"/>
                </a:ext>
              </a:extLst>
            </p:cNvPr>
            <p:cNvSpPr/>
            <p:nvPr/>
          </p:nvSpPr>
          <p:spPr>
            <a:xfrm>
              <a:off x="4840287" y="286385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19050 w 38100"/>
                <a:gd name="connsiteY1" fmla="*/ 76200 h 76200"/>
                <a:gd name="connsiteX2" fmla="*/ 38100 w 38100"/>
                <a:gd name="connsiteY2" fmla="*/ 57150 h 76200"/>
                <a:gd name="connsiteX3" fmla="*/ 38100 w 38100"/>
                <a:gd name="connsiteY3" fmla="*/ 19050 h 76200"/>
                <a:gd name="connsiteX4" fmla="*/ 19050 w 38100"/>
                <a:gd name="connsiteY4" fmla="*/ 0 h 76200"/>
                <a:gd name="connsiteX5" fmla="*/ 0 w 38100"/>
                <a:gd name="connsiteY5" fmla="*/ 19050 h 76200"/>
                <a:gd name="connsiteX6" fmla="*/ 0 w 38100"/>
                <a:gd name="connsiteY6" fmla="*/ 57150 h 76200"/>
                <a:gd name="connsiteX7" fmla="*/ 19050 w 38100"/>
                <a:gd name="connsiteY7" fmla="*/ 76200 h 76200"/>
                <a:gd name="connsiteX8" fmla="*/ 19050 w 38100"/>
                <a:gd name="connsiteY8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19050" y="76200"/>
                  </a:lnTo>
                  <a:cubicBezTo>
                    <a:pt x="29566" y="76200"/>
                    <a:pt x="38100" y="67666"/>
                    <a:pt x="38100" y="57150"/>
                  </a:cubicBezTo>
                  <a:lnTo>
                    <a:pt x="38100" y="19050"/>
                  </a:lnTo>
                  <a:cubicBezTo>
                    <a:pt x="38100" y="8534"/>
                    <a:pt x="29566" y="0"/>
                    <a:pt x="19050" y="0"/>
                  </a:cubicBezTo>
                  <a:cubicBezTo>
                    <a:pt x="8534" y="0"/>
                    <a:pt x="0" y="8534"/>
                    <a:pt x="0" y="19050"/>
                  </a:cubicBezTo>
                  <a:lnTo>
                    <a:pt x="0" y="57150"/>
                  </a:lnTo>
                  <a:cubicBezTo>
                    <a:pt x="0" y="67666"/>
                    <a:pt x="8534" y="76200"/>
                    <a:pt x="19050" y="76200"/>
                  </a:cubicBezTo>
                  <a:lnTo>
                    <a:pt x="1905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4" name="Freeform: Shape 2623">
              <a:extLst>
                <a:ext uri="{FF2B5EF4-FFF2-40B4-BE49-F238E27FC236}">
                  <a16:creationId xmlns:a16="http://schemas.microsoft.com/office/drawing/2014/main" id="{E5B04F43-1F82-4F02-8F04-7B6FAFAE3020}"/>
                </a:ext>
              </a:extLst>
            </p:cNvPr>
            <p:cNvSpPr/>
            <p:nvPr/>
          </p:nvSpPr>
          <p:spPr>
            <a:xfrm>
              <a:off x="4802187" y="286385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19050 w 38100"/>
                <a:gd name="connsiteY1" fmla="*/ 76200 h 76200"/>
                <a:gd name="connsiteX2" fmla="*/ 38100 w 38100"/>
                <a:gd name="connsiteY2" fmla="*/ 57150 h 76200"/>
                <a:gd name="connsiteX3" fmla="*/ 38100 w 38100"/>
                <a:gd name="connsiteY3" fmla="*/ 19050 h 76200"/>
                <a:gd name="connsiteX4" fmla="*/ 19050 w 38100"/>
                <a:gd name="connsiteY4" fmla="*/ 0 h 76200"/>
                <a:gd name="connsiteX5" fmla="*/ 0 w 38100"/>
                <a:gd name="connsiteY5" fmla="*/ 19050 h 76200"/>
                <a:gd name="connsiteX6" fmla="*/ 0 w 38100"/>
                <a:gd name="connsiteY6" fmla="*/ 57150 h 76200"/>
                <a:gd name="connsiteX7" fmla="*/ 19050 w 38100"/>
                <a:gd name="connsiteY7" fmla="*/ 76200 h 76200"/>
                <a:gd name="connsiteX8" fmla="*/ 19050 w 38100"/>
                <a:gd name="connsiteY8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19050" y="76200"/>
                  </a:lnTo>
                  <a:cubicBezTo>
                    <a:pt x="29566" y="76200"/>
                    <a:pt x="38100" y="67666"/>
                    <a:pt x="38100" y="57150"/>
                  </a:cubicBezTo>
                  <a:lnTo>
                    <a:pt x="38100" y="19050"/>
                  </a:lnTo>
                  <a:cubicBezTo>
                    <a:pt x="38100" y="8534"/>
                    <a:pt x="29566" y="0"/>
                    <a:pt x="19050" y="0"/>
                  </a:cubicBezTo>
                  <a:cubicBezTo>
                    <a:pt x="8534" y="0"/>
                    <a:pt x="0" y="8534"/>
                    <a:pt x="0" y="19050"/>
                  </a:cubicBezTo>
                  <a:lnTo>
                    <a:pt x="0" y="57150"/>
                  </a:lnTo>
                  <a:cubicBezTo>
                    <a:pt x="0" y="67666"/>
                    <a:pt x="8534" y="76200"/>
                    <a:pt x="19050" y="76200"/>
                  </a:cubicBezTo>
                  <a:lnTo>
                    <a:pt x="1905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5" name="Freeform: Shape 2624">
              <a:extLst>
                <a:ext uri="{FF2B5EF4-FFF2-40B4-BE49-F238E27FC236}">
                  <a16:creationId xmlns:a16="http://schemas.microsoft.com/office/drawing/2014/main" id="{47FE6105-641F-4FE1-A7EB-CD0603FA04F6}"/>
                </a:ext>
              </a:extLst>
            </p:cNvPr>
            <p:cNvSpPr/>
            <p:nvPr/>
          </p:nvSpPr>
          <p:spPr>
            <a:xfrm>
              <a:off x="4764087" y="286385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19050 w 38100"/>
                <a:gd name="connsiteY1" fmla="*/ 76200 h 76200"/>
                <a:gd name="connsiteX2" fmla="*/ 38100 w 38100"/>
                <a:gd name="connsiteY2" fmla="*/ 57150 h 76200"/>
                <a:gd name="connsiteX3" fmla="*/ 38100 w 38100"/>
                <a:gd name="connsiteY3" fmla="*/ 19050 h 76200"/>
                <a:gd name="connsiteX4" fmla="*/ 19050 w 38100"/>
                <a:gd name="connsiteY4" fmla="*/ 0 h 76200"/>
                <a:gd name="connsiteX5" fmla="*/ 0 w 38100"/>
                <a:gd name="connsiteY5" fmla="*/ 19050 h 76200"/>
                <a:gd name="connsiteX6" fmla="*/ 0 w 38100"/>
                <a:gd name="connsiteY6" fmla="*/ 57150 h 76200"/>
                <a:gd name="connsiteX7" fmla="*/ 19050 w 38100"/>
                <a:gd name="connsiteY7" fmla="*/ 76200 h 76200"/>
                <a:gd name="connsiteX8" fmla="*/ 19050 w 38100"/>
                <a:gd name="connsiteY8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19050" y="76200"/>
                  </a:lnTo>
                  <a:cubicBezTo>
                    <a:pt x="29566" y="76200"/>
                    <a:pt x="38100" y="67666"/>
                    <a:pt x="38100" y="57150"/>
                  </a:cubicBezTo>
                  <a:lnTo>
                    <a:pt x="38100" y="19050"/>
                  </a:lnTo>
                  <a:cubicBezTo>
                    <a:pt x="38100" y="8534"/>
                    <a:pt x="29566" y="0"/>
                    <a:pt x="19050" y="0"/>
                  </a:cubicBezTo>
                  <a:cubicBezTo>
                    <a:pt x="8534" y="0"/>
                    <a:pt x="0" y="8534"/>
                    <a:pt x="0" y="19050"/>
                  </a:cubicBezTo>
                  <a:lnTo>
                    <a:pt x="0" y="57150"/>
                  </a:lnTo>
                  <a:cubicBezTo>
                    <a:pt x="0" y="67666"/>
                    <a:pt x="8534" y="76200"/>
                    <a:pt x="19050" y="76200"/>
                  </a:cubicBezTo>
                  <a:lnTo>
                    <a:pt x="19050" y="7620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26" name="Graphic 1994">
            <a:extLst>
              <a:ext uri="{FF2B5EF4-FFF2-40B4-BE49-F238E27FC236}">
                <a16:creationId xmlns:a16="http://schemas.microsoft.com/office/drawing/2014/main" id="{0EEA68E1-2874-45E1-B151-60297E60EC65}"/>
              </a:ext>
            </a:extLst>
          </p:cNvPr>
          <p:cNvGrpSpPr/>
          <p:nvPr/>
        </p:nvGrpSpPr>
        <p:grpSpPr>
          <a:xfrm>
            <a:off x="1139148" y="2348873"/>
            <a:ext cx="720000" cy="720000"/>
            <a:chOff x="4735512" y="2530475"/>
            <a:chExt cx="609600" cy="609600"/>
          </a:xfrm>
        </p:grpSpPr>
        <p:sp>
          <p:nvSpPr>
            <p:cNvPr id="2627" name="Freeform: Shape 2626">
              <a:extLst>
                <a:ext uri="{FF2B5EF4-FFF2-40B4-BE49-F238E27FC236}">
                  <a16:creationId xmlns:a16="http://schemas.microsoft.com/office/drawing/2014/main" id="{9CD72115-223B-4F5D-AFB8-324454B9AD16}"/>
                </a:ext>
              </a:extLst>
            </p:cNvPr>
            <p:cNvSpPr/>
            <p:nvPr/>
          </p:nvSpPr>
          <p:spPr>
            <a:xfrm>
              <a:off x="4849812" y="3016250"/>
              <a:ext cx="476250" cy="104775"/>
            </a:xfrm>
            <a:custGeom>
              <a:avLst/>
              <a:gdLst>
                <a:gd name="connsiteX0" fmla="*/ 0 w 476250"/>
                <a:gd name="connsiteY0" fmla="*/ 104775 h 104775"/>
                <a:gd name="connsiteX1" fmla="*/ 0 w 476250"/>
                <a:gd name="connsiteY1" fmla="*/ 57150 h 104775"/>
                <a:gd name="connsiteX2" fmla="*/ 57150 w 476250"/>
                <a:gd name="connsiteY2" fmla="*/ 0 h 104775"/>
                <a:gd name="connsiteX3" fmla="*/ 419100 w 476250"/>
                <a:gd name="connsiteY3" fmla="*/ 0 h 104775"/>
                <a:gd name="connsiteX4" fmla="*/ 476250 w 476250"/>
                <a:gd name="connsiteY4" fmla="*/ 57150 h 104775"/>
                <a:gd name="connsiteX5" fmla="*/ 476250 w 476250"/>
                <a:gd name="connsiteY5" fmla="*/ 104775 h 104775"/>
                <a:gd name="connsiteX6" fmla="*/ 0 w 47625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0" h="104775">
                  <a:moveTo>
                    <a:pt x="0" y="104775"/>
                  </a:moveTo>
                  <a:lnTo>
                    <a:pt x="0" y="57150"/>
                  </a:lnTo>
                  <a:cubicBezTo>
                    <a:pt x="0" y="25594"/>
                    <a:pt x="25594" y="0"/>
                    <a:pt x="57150" y="0"/>
                  </a:cubicBezTo>
                  <a:lnTo>
                    <a:pt x="419100" y="0"/>
                  </a:lnTo>
                  <a:cubicBezTo>
                    <a:pt x="450656" y="0"/>
                    <a:pt x="476250" y="25594"/>
                    <a:pt x="476250" y="57150"/>
                  </a:cubicBezTo>
                  <a:lnTo>
                    <a:pt x="476250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8" name="Freeform: Shape 2627">
              <a:extLst>
                <a:ext uri="{FF2B5EF4-FFF2-40B4-BE49-F238E27FC236}">
                  <a16:creationId xmlns:a16="http://schemas.microsoft.com/office/drawing/2014/main" id="{9AEA8953-AC23-49DC-81F0-A7FAA1998869}"/>
                </a:ext>
              </a:extLst>
            </p:cNvPr>
            <p:cNvSpPr/>
            <p:nvPr/>
          </p:nvSpPr>
          <p:spPr>
            <a:xfrm>
              <a:off x="5011737" y="2950527"/>
              <a:ext cx="152400" cy="104775"/>
            </a:xfrm>
            <a:custGeom>
              <a:avLst/>
              <a:gdLst>
                <a:gd name="connsiteX0" fmla="*/ 0 w 152400"/>
                <a:gd name="connsiteY0" fmla="*/ 0 h 104775"/>
                <a:gd name="connsiteX1" fmla="*/ 0 w 152400"/>
                <a:gd name="connsiteY1" fmla="*/ 65723 h 104775"/>
                <a:gd name="connsiteX2" fmla="*/ 76200 w 152400"/>
                <a:gd name="connsiteY2" fmla="*/ 113348 h 104775"/>
                <a:gd name="connsiteX3" fmla="*/ 152400 w 152400"/>
                <a:gd name="connsiteY3" fmla="*/ 65723 h 104775"/>
                <a:gd name="connsiteX4" fmla="*/ 152400 w 152400"/>
                <a:gd name="connsiteY4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04775">
                  <a:moveTo>
                    <a:pt x="0" y="0"/>
                  </a:moveTo>
                  <a:lnTo>
                    <a:pt x="0" y="65723"/>
                  </a:lnTo>
                  <a:lnTo>
                    <a:pt x="76200" y="113348"/>
                  </a:lnTo>
                  <a:lnTo>
                    <a:pt x="152400" y="65723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E0C4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29" name="Freeform: Shape 2628">
              <a:extLst>
                <a:ext uri="{FF2B5EF4-FFF2-40B4-BE49-F238E27FC236}">
                  <a16:creationId xmlns:a16="http://schemas.microsoft.com/office/drawing/2014/main" id="{493CBD53-EB7B-439E-ADC7-8530D4A45E45}"/>
                </a:ext>
              </a:extLst>
            </p:cNvPr>
            <p:cNvSpPr/>
            <p:nvPr/>
          </p:nvSpPr>
          <p:spPr>
            <a:xfrm>
              <a:off x="4916487" y="2672378"/>
              <a:ext cx="342900" cy="304800"/>
            </a:xfrm>
            <a:custGeom>
              <a:avLst/>
              <a:gdLst>
                <a:gd name="connsiteX0" fmla="*/ 285750 w 342900"/>
                <a:gd name="connsiteY0" fmla="*/ 10497 h 304800"/>
                <a:gd name="connsiteX1" fmla="*/ 285750 w 342900"/>
                <a:gd name="connsiteY1" fmla="*/ 972 h 304800"/>
                <a:gd name="connsiteX2" fmla="*/ 21060 w 342900"/>
                <a:gd name="connsiteY2" fmla="*/ 972 h 304800"/>
                <a:gd name="connsiteX3" fmla="*/ 10316 w 342900"/>
                <a:gd name="connsiteY3" fmla="*/ 0 h 304800"/>
                <a:gd name="connsiteX4" fmla="*/ 0 w 342900"/>
                <a:gd name="connsiteY4" fmla="*/ 58122 h 304800"/>
                <a:gd name="connsiteX5" fmla="*/ 0 w 342900"/>
                <a:gd name="connsiteY5" fmla="*/ 134322 h 304800"/>
                <a:gd name="connsiteX6" fmla="*/ 171450 w 342900"/>
                <a:gd name="connsiteY6" fmla="*/ 305772 h 304800"/>
                <a:gd name="connsiteX7" fmla="*/ 342900 w 342900"/>
                <a:gd name="connsiteY7" fmla="*/ 134322 h 304800"/>
                <a:gd name="connsiteX8" fmla="*/ 342900 w 342900"/>
                <a:gd name="connsiteY8" fmla="*/ 67647 h 304800"/>
                <a:gd name="connsiteX9" fmla="*/ 285750 w 342900"/>
                <a:gd name="connsiteY9" fmla="*/ 1049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304800">
                  <a:moveTo>
                    <a:pt x="285750" y="10497"/>
                  </a:moveTo>
                  <a:lnTo>
                    <a:pt x="285750" y="972"/>
                  </a:lnTo>
                  <a:lnTo>
                    <a:pt x="21060" y="972"/>
                  </a:lnTo>
                  <a:cubicBezTo>
                    <a:pt x="17421" y="972"/>
                    <a:pt x="13830" y="629"/>
                    <a:pt x="10316" y="0"/>
                  </a:cubicBezTo>
                  <a:cubicBezTo>
                    <a:pt x="3762" y="18174"/>
                    <a:pt x="0" y="37681"/>
                    <a:pt x="0" y="58122"/>
                  </a:cubicBezTo>
                  <a:lnTo>
                    <a:pt x="0" y="134322"/>
                  </a:lnTo>
                  <a:cubicBezTo>
                    <a:pt x="0" y="229010"/>
                    <a:pt x="76762" y="305772"/>
                    <a:pt x="171450" y="305772"/>
                  </a:cubicBezTo>
                  <a:cubicBezTo>
                    <a:pt x="266138" y="305772"/>
                    <a:pt x="342900" y="229010"/>
                    <a:pt x="342900" y="134322"/>
                  </a:cubicBezTo>
                  <a:lnTo>
                    <a:pt x="342900" y="67647"/>
                  </a:lnTo>
                  <a:cubicBezTo>
                    <a:pt x="311344" y="67647"/>
                    <a:pt x="285750" y="42053"/>
                    <a:pt x="285750" y="10497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0" name="Freeform: Shape 2629">
              <a:extLst>
                <a:ext uri="{FF2B5EF4-FFF2-40B4-BE49-F238E27FC236}">
                  <a16:creationId xmlns:a16="http://schemas.microsoft.com/office/drawing/2014/main" id="{D1B7B016-3B78-45DC-8E43-62967E14982F}"/>
                </a:ext>
              </a:extLst>
            </p:cNvPr>
            <p:cNvSpPr/>
            <p:nvPr/>
          </p:nvSpPr>
          <p:spPr>
            <a:xfrm>
              <a:off x="4988429" y="2741025"/>
              <a:ext cx="76200" cy="66675"/>
            </a:xfrm>
            <a:custGeom>
              <a:avLst/>
              <a:gdLst>
                <a:gd name="connsiteX0" fmla="*/ 8515 w 76200"/>
                <a:gd name="connsiteY0" fmla="*/ 74200 h 66675"/>
                <a:gd name="connsiteX1" fmla="*/ 0 w 76200"/>
                <a:gd name="connsiteY1" fmla="*/ 57150 h 66675"/>
                <a:gd name="connsiteX2" fmla="*/ 40110 w 76200"/>
                <a:gd name="connsiteY2" fmla="*/ 37100 h 66675"/>
                <a:gd name="connsiteX3" fmla="*/ 0 w 76200"/>
                <a:gd name="connsiteY3" fmla="*/ 17050 h 66675"/>
                <a:gd name="connsiteX4" fmla="*/ 8515 w 76200"/>
                <a:gd name="connsiteY4" fmla="*/ 0 h 66675"/>
                <a:gd name="connsiteX5" fmla="*/ 82706 w 76200"/>
                <a:gd name="connsiteY5" fmla="*/ 371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8515" y="74200"/>
                  </a:moveTo>
                  <a:lnTo>
                    <a:pt x="0" y="57150"/>
                  </a:lnTo>
                  <a:lnTo>
                    <a:pt x="40110" y="37100"/>
                  </a:lnTo>
                  <a:lnTo>
                    <a:pt x="0" y="17050"/>
                  </a:lnTo>
                  <a:lnTo>
                    <a:pt x="8515" y="0"/>
                  </a:lnTo>
                  <a:lnTo>
                    <a:pt x="82706" y="371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1" name="Freeform: Shape 2630">
              <a:extLst>
                <a:ext uri="{FF2B5EF4-FFF2-40B4-BE49-F238E27FC236}">
                  <a16:creationId xmlns:a16="http://schemas.microsoft.com/office/drawing/2014/main" id="{03F861F1-AAD7-4D89-9A66-7A7FE8BBEBA4}"/>
                </a:ext>
              </a:extLst>
            </p:cNvPr>
            <p:cNvSpPr/>
            <p:nvPr/>
          </p:nvSpPr>
          <p:spPr>
            <a:xfrm>
              <a:off x="5104739" y="2741025"/>
              <a:ext cx="76200" cy="66675"/>
            </a:xfrm>
            <a:custGeom>
              <a:avLst/>
              <a:gdLst>
                <a:gd name="connsiteX0" fmla="*/ 74190 w 76200"/>
                <a:gd name="connsiteY0" fmla="*/ 74200 h 66675"/>
                <a:gd name="connsiteX1" fmla="*/ 0 w 76200"/>
                <a:gd name="connsiteY1" fmla="*/ 37100 h 66675"/>
                <a:gd name="connsiteX2" fmla="*/ 74190 w 76200"/>
                <a:gd name="connsiteY2" fmla="*/ 0 h 66675"/>
                <a:gd name="connsiteX3" fmla="*/ 82706 w 76200"/>
                <a:gd name="connsiteY3" fmla="*/ 17050 h 66675"/>
                <a:gd name="connsiteX4" fmla="*/ 42596 w 76200"/>
                <a:gd name="connsiteY4" fmla="*/ 37100 h 66675"/>
                <a:gd name="connsiteX5" fmla="*/ 82706 w 76200"/>
                <a:gd name="connsiteY5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74190" y="74200"/>
                  </a:moveTo>
                  <a:lnTo>
                    <a:pt x="0" y="37100"/>
                  </a:lnTo>
                  <a:lnTo>
                    <a:pt x="74190" y="0"/>
                  </a:lnTo>
                  <a:lnTo>
                    <a:pt x="82706" y="17050"/>
                  </a:lnTo>
                  <a:lnTo>
                    <a:pt x="42596" y="37100"/>
                  </a:lnTo>
                  <a:lnTo>
                    <a:pt x="82706" y="571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2" name="Freeform: Shape 2631">
              <a:extLst>
                <a:ext uri="{FF2B5EF4-FFF2-40B4-BE49-F238E27FC236}">
                  <a16:creationId xmlns:a16="http://schemas.microsoft.com/office/drawing/2014/main" id="{632E208D-4938-4D00-8C91-7AB1393C6376}"/>
                </a:ext>
              </a:extLst>
            </p:cNvPr>
            <p:cNvSpPr/>
            <p:nvPr/>
          </p:nvSpPr>
          <p:spPr>
            <a:xfrm>
              <a:off x="5259387" y="2740025"/>
              <a:ext cx="57150" cy="76200"/>
            </a:xfrm>
            <a:custGeom>
              <a:avLst/>
              <a:gdLst>
                <a:gd name="connsiteX0" fmla="*/ 19050 w 57150"/>
                <a:gd name="connsiteY0" fmla="*/ 0 h 76200"/>
                <a:gd name="connsiteX1" fmla="*/ 0 w 57150"/>
                <a:gd name="connsiteY1" fmla="*/ 0 h 76200"/>
                <a:gd name="connsiteX2" fmla="*/ 0 w 57150"/>
                <a:gd name="connsiteY2" fmla="*/ 76200 h 76200"/>
                <a:gd name="connsiteX3" fmla="*/ 19050 w 57150"/>
                <a:gd name="connsiteY3" fmla="*/ 76200 h 76200"/>
                <a:gd name="connsiteX4" fmla="*/ 57150 w 57150"/>
                <a:gd name="connsiteY4" fmla="*/ 38100 h 76200"/>
                <a:gd name="connsiteX5" fmla="*/ 19050 w 571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1905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9050" y="76200"/>
                  </a:lnTo>
                  <a:cubicBezTo>
                    <a:pt x="40091" y="76200"/>
                    <a:pt x="57150" y="59141"/>
                    <a:pt x="57150" y="38100"/>
                  </a:cubicBezTo>
                  <a:cubicBezTo>
                    <a:pt x="57150" y="17059"/>
                    <a:pt x="40091" y="0"/>
                    <a:pt x="19050" y="0"/>
                  </a:cubicBezTo>
                  <a:close/>
                </a:path>
              </a:pathLst>
            </a:custGeom>
            <a:solidFill>
              <a:srgbClr val="E0C4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3" name="Freeform: Shape 2632">
              <a:extLst>
                <a:ext uri="{FF2B5EF4-FFF2-40B4-BE49-F238E27FC236}">
                  <a16:creationId xmlns:a16="http://schemas.microsoft.com/office/drawing/2014/main" id="{405A39EB-9B25-4996-B042-A16F1A681708}"/>
                </a:ext>
              </a:extLst>
            </p:cNvPr>
            <p:cNvSpPr/>
            <p:nvPr/>
          </p:nvSpPr>
          <p:spPr>
            <a:xfrm>
              <a:off x="4878392" y="2559612"/>
              <a:ext cx="371475" cy="171450"/>
            </a:xfrm>
            <a:custGeom>
              <a:avLst/>
              <a:gdLst>
                <a:gd name="connsiteX0" fmla="*/ 76195 w 371475"/>
                <a:gd name="connsiteY0" fmla="*/ 18488 h 171450"/>
                <a:gd name="connsiteX1" fmla="*/ 49544 w 371475"/>
                <a:gd name="connsiteY1" fmla="*/ 0 h 171450"/>
                <a:gd name="connsiteX2" fmla="*/ 586 w 371475"/>
                <a:gd name="connsiteY2" fmla="*/ 64894 h 171450"/>
                <a:gd name="connsiteX3" fmla="*/ 59155 w 371475"/>
                <a:gd name="connsiteY3" fmla="*/ 113738 h 171450"/>
                <a:gd name="connsiteX4" fmla="*/ 323845 w 371475"/>
                <a:gd name="connsiteY4" fmla="*/ 113738 h 171450"/>
                <a:gd name="connsiteX5" fmla="*/ 323845 w 371475"/>
                <a:gd name="connsiteY5" fmla="*/ 123263 h 171450"/>
                <a:gd name="connsiteX6" fmla="*/ 380995 w 371475"/>
                <a:gd name="connsiteY6" fmla="*/ 180413 h 171450"/>
                <a:gd name="connsiteX7" fmla="*/ 380995 w 371475"/>
                <a:gd name="connsiteY7" fmla="*/ 170888 h 171450"/>
                <a:gd name="connsiteX8" fmla="*/ 228595 w 371475"/>
                <a:gd name="connsiteY8" fmla="*/ 18488 h 171450"/>
                <a:gd name="connsiteX9" fmla="*/ 76195 w 371475"/>
                <a:gd name="connsiteY9" fmla="*/ 1848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5" h="171450">
                  <a:moveTo>
                    <a:pt x="76195" y="18488"/>
                  </a:moveTo>
                  <a:cubicBezTo>
                    <a:pt x="63975" y="18488"/>
                    <a:pt x="53631" y="10782"/>
                    <a:pt x="49544" y="0"/>
                  </a:cubicBezTo>
                  <a:cubicBezTo>
                    <a:pt x="18950" y="4077"/>
                    <a:pt x="-4005" y="32280"/>
                    <a:pt x="586" y="64894"/>
                  </a:cubicBezTo>
                  <a:cubicBezTo>
                    <a:pt x="4586" y="93364"/>
                    <a:pt x="30399" y="113738"/>
                    <a:pt x="59155" y="113738"/>
                  </a:cubicBezTo>
                  <a:lnTo>
                    <a:pt x="323845" y="113738"/>
                  </a:lnTo>
                  <a:lnTo>
                    <a:pt x="323845" y="123263"/>
                  </a:lnTo>
                  <a:cubicBezTo>
                    <a:pt x="323845" y="154819"/>
                    <a:pt x="349439" y="180413"/>
                    <a:pt x="380995" y="180413"/>
                  </a:cubicBezTo>
                  <a:lnTo>
                    <a:pt x="380995" y="170888"/>
                  </a:lnTo>
                  <a:cubicBezTo>
                    <a:pt x="380995" y="86725"/>
                    <a:pt x="312758" y="18488"/>
                    <a:pt x="228595" y="18488"/>
                  </a:cubicBezTo>
                  <a:lnTo>
                    <a:pt x="76195" y="18488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4" name="Freeform: Shape 2633">
              <a:extLst>
                <a:ext uri="{FF2B5EF4-FFF2-40B4-BE49-F238E27FC236}">
                  <a16:creationId xmlns:a16="http://schemas.microsoft.com/office/drawing/2014/main" id="{22EB329B-143B-42F3-A0F1-222BE1C2A7A3}"/>
                </a:ext>
              </a:extLst>
            </p:cNvPr>
            <p:cNvSpPr/>
            <p:nvPr/>
          </p:nvSpPr>
          <p:spPr>
            <a:xfrm>
              <a:off x="5040312" y="2863850"/>
              <a:ext cx="95250" cy="47625"/>
            </a:xfrm>
            <a:custGeom>
              <a:avLst/>
              <a:gdLst>
                <a:gd name="connsiteX0" fmla="*/ 0 w 95250"/>
                <a:gd name="connsiteY0" fmla="*/ 47625 h 47625"/>
                <a:gd name="connsiteX1" fmla="*/ 47625 w 95250"/>
                <a:gd name="connsiteY1" fmla="*/ 0 h 47625"/>
                <a:gd name="connsiteX2" fmla="*/ 95250 w 95250"/>
                <a:gd name="connsiteY2" fmla="*/ 47625 h 47625"/>
                <a:gd name="connsiteX3" fmla="*/ 0 w 9525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47625">
                  <a:moveTo>
                    <a:pt x="0" y="47625"/>
                  </a:moveTo>
                  <a:cubicBezTo>
                    <a:pt x="0" y="21326"/>
                    <a:pt x="21326" y="0"/>
                    <a:pt x="47625" y="0"/>
                  </a:cubicBezTo>
                  <a:cubicBezTo>
                    <a:pt x="73924" y="0"/>
                    <a:pt x="95250" y="21326"/>
                    <a:pt x="9525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5" name="Freeform: Shape 2634">
              <a:extLst>
                <a:ext uri="{FF2B5EF4-FFF2-40B4-BE49-F238E27FC236}">
                  <a16:creationId xmlns:a16="http://schemas.microsoft.com/office/drawing/2014/main" id="{97527AE0-DA59-4E7A-AE15-A7935A307B3E}"/>
                </a:ext>
              </a:extLst>
            </p:cNvPr>
            <p:cNvSpPr/>
            <p:nvPr/>
          </p:nvSpPr>
          <p:spPr>
            <a:xfrm>
              <a:off x="4749800" y="2682875"/>
              <a:ext cx="28575" cy="114300"/>
            </a:xfrm>
            <a:custGeom>
              <a:avLst/>
              <a:gdLst>
                <a:gd name="connsiteX0" fmla="*/ 19050 w 28575"/>
                <a:gd name="connsiteY0" fmla="*/ 114300 h 114300"/>
                <a:gd name="connsiteX1" fmla="*/ 0 w 28575"/>
                <a:gd name="connsiteY1" fmla="*/ 114300 h 114300"/>
                <a:gd name="connsiteX2" fmla="*/ 6363 w 28575"/>
                <a:gd name="connsiteY2" fmla="*/ 94736 h 114300"/>
                <a:gd name="connsiteX3" fmla="*/ 9525 w 28575"/>
                <a:gd name="connsiteY3" fmla="*/ 85754 h 114300"/>
                <a:gd name="connsiteX4" fmla="*/ 6363 w 28575"/>
                <a:gd name="connsiteY4" fmla="*/ 76762 h 114300"/>
                <a:gd name="connsiteX5" fmla="*/ 0 w 28575"/>
                <a:gd name="connsiteY5" fmla="*/ 57198 h 114300"/>
                <a:gd name="connsiteX6" fmla="*/ 6353 w 28575"/>
                <a:gd name="connsiteY6" fmla="*/ 37624 h 114300"/>
                <a:gd name="connsiteX7" fmla="*/ 9525 w 28575"/>
                <a:gd name="connsiteY7" fmla="*/ 28594 h 114300"/>
                <a:gd name="connsiteX8" fmla="*/ 6363 w 28575"/>
                <a:gd name="connsiteY8" fmla="*/ 19583 h 114300"/>
                <a:gd name="connsiteX9" fmla="*/ 0 w 28575"/>
                <a:gd name="connsiteY9" fmla="*/ 0 h 114300"/>
                <a:gd name="connsiteX10" fmla="*/ 19050 w 28575"/>
                <a:gd name="connsiteY10" fmla="*/ 0 h 114300"/>
                <a:gd name="connsiteX11" fmla="*/ 22212 w 28575"/>
                <a:gd name="connsiteY11" fmla="*/ 9011 h 114300"/>
                <a:gd name="connsiteX12" fmla="*/ 28575 w 28575"/>
                <a:gd name="connsiteY12" fmla="*/ 28594 h 114300"/>
                <a:gd name="connsiteX13" fmla="*/ 22212 w 28575"/>
                <a:gd name="connsiteY13" fmla="*/ 48177 h 114300"/>
                <a:gd name="connsiteX14" fmla="*/ 19050 w 28575"/>
                <a:gd name="connsiteY14" fmla="*/ 57198 h 114300"/>
                <a:gd name="connsiteX15" fmla="*/ 22212 w 28575"/>
                <a:gd name="connsiteY15" fmla="*/ 66189 h 114300"/>
                <a:gd name="connsiteX16" fmla="*/ 28575 w 28575"/>
                <a:gd name="connsiteY16" fmla="*/ 85754 h 114300"/>
                <a:gd name="connsiteX17" fmla="*/ 22212 w 28575"/>
                <a:gd name="connsiteY17" fmla="*/ 105308 h 114300"/>
                <a:gd name="connsiteX18" fmla="*/ 19050 w 28575"/>
                <a:gd name="connsiteY18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575" h="114300">
                  <a:moveTo>
                    <a:pt x="19050" y="114300"/>
                  </a:moveTo>
                  <a:lnTo>
                    <a:pt x="0" y="114300"/>
                  </a:lnTo>
                  <a:cubicBezTo>
                    <a:pt x="0" y="104270"/>
                    <a:pt x="3677" y="98765"/>
                    <a:pt x="6363" y="94736"/>
                  </a:cubicBezTo>
                  <a:cubicBezTo>
                    <a:pt x="8468" y="91583"/>
                    <a:pt x="9525" y="90002"/>
                    <a:pt x="9525" y="85754"/>
                  </a:cubicBezTo>
                  <a:cubicBezTo>
                    <a:pt x="9525" y="81496"/>
                    <a:pt x="8468" y="79915"/>
                    <a:pt x="6363" y="76762"/>
                  </a:cubicBezTo>
                  <a:cubicBezTo>
                    <a:pt x="3677" y="72733"/>
                    <a:pt x="0" y="67218"/>
                    <a:pt x="0" y="57198"/>
                  </a:cubicBezTo>
                  <a:cubicBezTo>
                    <a:pt x="0" y="47168"/>
                    <a:pt x="3677" y="41653"/>
                    <a:pt x="6353" y="37624"/>
                  </a:cubicBezTo>
                  <a:cubicBezTo>
                    <a:pt x="8468" y="34452"/>
                    <a:pt x="9525" y="32871"/>
                    <a:pt x="9525" y="28594"/>
                  </a:cubicBezTo>
                  <a:cubicBezTo>
                    <a:pt x="9525" y="24327"/>
                    <a:pt x="8468" y="22736"/>
                    <a:pt x="6363" y="19583"/>
                  </a:cubicBezTo>
                  <a:cubicBezTo>
                    <a:pt x="3677" y="15545"/>
                    <a:pt x="0" y="10030"/>
                    <a:pt x="0" y="0"/>
                  </a:cubicBezTo>
                  <a:lnTo>
                    <a:pt x="19050" y="0"/>
                  </a:lnTo>
                  <a:cubicBezTo>
                    <a:pt x="19050" y="4267"/>
                    <a:pt x="20107" y="5858"/>
                    <a:pt x="22212" y="9011"/>
                  </a:cubicBezTo>
                  <a:cubicBezTo>
                    <a:pt x="24898" y="13049"/>
                    <a:pt x="28575" y="18564"/>
                    <a:pt x="28575" y="28594"/>
                  </a:cubicBezTo>
                  <a:cubicBezTo>
                    <a:pt x="28575" y="38633"/>
                    <a:pt x="24898" y="44148"/>
                    <a:pt x="22212" y="48177"/>
                  </a:cubicBezTo>
                  <a:cubicBezTo>
                    <a:pt x="20107" y="51340"/>
                    <a:pt x="19050" y="52930"/>
                    <a:pt x="19050" y="57198"/>
                  </a:cubicBezTo>
                  <a:cubicBezTo>
                    <a:pt x="19050" y="61455"/>
                    <a:pt x="20107" y="63036"/>
                    <a:pt x="22212" y="66189"/>
                  </a:cubicBezTo>
                  <a:cubicBezTo>
                    <a:pt x="24898" y="70218"/>
                    <a:pt x="28575" y="75733"/>
                    <a:pt x="28575" y="85754"/>
                  </a:cubicBezTo>
                  <a:cubicBezTo>
                    <a:pt x="28575" y="95774"/>
                    <a:pt x="24898" y="101279"/>
                    <a:pt x="22212" y="105308"/>
                  </a:cubicBezTo>
                  <a:cubicBezTo>
                    <a:pt x="20107" y="108461"/>
                    <a:pt x="19050" y="110042"/>
                    <a:pt x="19050" y="1143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6" name="Freeform: Shape 2635">
              <a:extLst>
                <a:ext uri="{FF2B5EF4-FFF2-40B4-BE49-F238E27FC236}">
                  <a16:creationId xmlns:a16="http://schemas.microsoft.com/office/drawing/2014/main" id="{EDC1C8C1-B079-4982-B0AF-0A8E1FFA545C}"/>
                </a:ext>
              </a:extLst>
            </p:cNvPr>
            <p:cNvSpPr/>
            <p:nvPr/>
          </p:nvSpPr>
          <p:spPr>
            <a:xfrm>
              <a:off x="4806950" y="2682875"/>
              <a:ext cx="28575" cy="114300"/>
            </a:xfrm>
            <a:custGeom>
              <a:avLst/>
              <a:gdLst>
                <a:gd name="connsiteX0" fmla="*/ 19050 w 28575"/>
                <a:gd name="connsiteY0" fmla="*/ 114300 h 114300"/>
                <a:gd name="connsiteX1" fmla="*/ 0 w 28575"/>
                <a:gd name="connsiteY1" fmla="*/ 114300 h 114300"/>
                <a:gd name="connsiteX2" fmla="*/ 6363 w 28575"/>
                <a:gd name="connsiteY2" fmla="*/ 94736 h 114300"/>
                <a:gd name="connsiteX3" fmla="*/ 9525 w 28575"/>
                <a:gd name="connsiteY3" fmla="*/ 85754 h 114300"/>
                <a:gd name="connsiteX4" fmla="*/ 6363 w 28575"/>
                <a:gd name="connsiteY4" fmla="*/ 76762 h 114300"/>
                <a:gd name="connsiteX5" fmla="*/ 0 w 28575"/>
                <a:gd name="connsiteY5" fmla="*/ 57198 h 114300"/>
                <a:gd name="connsiteX6" fmla="*/ 6353 w 28575"/>
                <a:gd name="connsiteY6" fmla="*/ 37624 h 114300"/>
                <a:gd name="connsiteX7" fmla="*/ 9525 w 28575"/>
                <a:gd name="connsiteY7" fmla="*/ 28594 h 114300"/>
                <a:gd name="connsiteX8" fmla="*/ 6363 w 28575"/>
                <a:gd name="connsiteY8" fmla="*/ 19583 h 114300"/>
                <a:gd name="connsiteX9" fmla="*/ 0 w 28575"/>
                <a:gd name="connsiteY9" fmla="*/ 0 h 114300"/>
                <a:gd name="connsiteX10" fmla="*/ 19050 w 28575"/>
                <a:gd name="connsiteY10" fmla="*/ 0 h 114300"/>
                <a:gd name="connsiteX11" fmla="*/ 22212 w 28575"/>
                <a:gd name="connsiteY11" fmla="*/ 9011 h 114300"/>
                <a:gd name="connsiteX12" fmla="*/ 28575 w 28575"/>
                <a:gd name="connsiteY12" fmla="*/ 28594 h 114300"/>
                <a:gd name="connsiteX13" fmla="*/ 22212 w 28575"/>
                <a:gd name="connsiteY13" fmla="*/ 48177 h 114300"/>
                <a:gd name="connsiteX14" fmla="*/ 19050 w 28575"/>
                <a:gd name="connsiteY14" fmla="*/ 57198 h 114300"/>
                <a:gd name="connsiteX15" fmla="*/ 22212 w 28575"/>
                <a:gd name="connsiteY15" fmla="*/ 66189 h 114300"/>
                <a:gd name="connsiteX16" fmla="*/ 28575 w 28575"/>
                <a:gd name="connsiteY16" fmla="*/ 85754 h 114300"/>
                <a:gd name="connsiteX17" fmla="*/ 22212 w 28575"/>
                <a:gd name="connsiteY17" fmla="*/ 105308 h 114300"/>
                <a:gd name="connsiteX18" fmla="*/ 19050 w 28575"/>
                <a:gd name="connsiteY18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575" h="114300">
                  <a:moveTo>
                    <a:pt x="19050" y="114300"/>
                  </a:moveTo>
                  <a:lnTo>
                    <a:pt x="0" y="114300"/>
                  </a:lnTo>
                  <a:cubicBezTo>
                    <a:pt x="0" y="104270"/>
                    <a:pt x="3677" y="98765"/>
                    <a:pt x="6363" y="94736"/>
                  </a:cubicBezTo>
                  <a:cubicBezTo>
                    <a:pt x="8468" y="91583"/>
                    <a:pt x="9525" y="90002"/>
                    <a:pt x="9525" y="85754"/>
                  </a:cubicBezTo>
                  <a:cubicBezTo>
                    <a:pt x="9525" y="81496"/>
                    <a:pt x="8468" y="79915"/>
                    <a:pt x="6363" y="76762"/>
                  </a:cubicBezTo>
                  <a:cubicBezTo>
                    <a:pt x="3677" y="72733"/>
                    <a:pt x="0" y="67218"/>
                    <a:pt x="0" y="57198"/>
                  </a:cubicBezTo>
                  <a:cubicBezTo>
                    <a:pt x="0" y="47168"/>
                    <a:pt x="3677" y="41653"/>
                    <a:pt x="6353" y="37624"/>
                  </a:cubicBezTo>
                  <a:cubicBezTo>
                    <a:pt x="8468" y="34452"/>
                    <a:pt x="9525" y="32871"/>
                    <a:pt x="9525" y="28594"/>
                  </a:cubicBezTo>
                  <a:cubicBezTo>
                    <a:pt x="9525" y="24327"/>
                    <a:pt x="8468" y="22736"/>
                    <a:pt x="6363" y="19583"/>
                  </a:cubicBezTo>
                  <a:cubicBezTo>
                    <a:pt x="3677" y="15545"/>
                    <a:pt x="0" y="10030"/>
                    <a:pt x="0" y="0"/>
                  </a:cubicBezTo>
                  <a:lnTo>
                    <a:pt x="19050" y="0"/>
                  </a:lnTo>
                  <a:cubicBezTo>
                    <a:pt x="19050" y="4267"/>
                    <a:pt x="20107" y="5858"/>
                    <a:pt x="22212" y="9011"/>
                  </a:cubicBezTo>
                  <a:cubicBezTo>
                    <a:pt x="24898" y="13040"/>
                    <a:pt x="28575" y="18555"/>
                    <a:pt x="28575" y="28594"/>
                  </a:cubicBezTo>
                  <a:cubicBezTo>
                    <a:pt x="28575" y="38633"/>
                    <a:pt x="24898" y="44148"/>
                    <a:pt x="22212" y="48177"/>
                  </a:cubicBezTo>
                  <a:cubicBezTo>
                    <a:pt x="20107" y="51340"/>
                    <a:pt x="19050" y="52930"/>
                    <a:pt x="19050" y="57198"/>
                  </a:cubicBezTo>
                  <a:cubicBezTo>
                    <a:pt x="19050" y="61455"/>
                    <a:pt x="20107" y="63036"/>
                    <a:pt x="22212" y="66189"/>
                  </a:cubicBezTo>
                  <a:cubicBezTo>
                    <a:pt x="24898" y="70218"/>
                    <a:pt x="28575" y="75733"/>
                    <a:pt x="28575" y="85754"/>
                  </a:cubicBezTo>
                  <a:cubicBezTo>
                    <a:pt x="28575" y="95774"/>
                    <a:pt x="24898" y="101279"/>
                    <a:pt x="22212" y="105308"/>
                  </a:cubicBezTo>
                  <a:cubicBezTo>
                    <a:pt x="20107" y="108461"/>
                    <a:pt x="19050" y="110042"/>
                    <a:pt x="19050" y="1143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7" name="Freeform: Shape 2636">
              <a:extLst>
                <a:ext uri="{FF2B5EF4-FFF2-40B4-BE49-F238E27FC236}">
                  <a16:creationId xmlns:a16="http://schemas.microsoft.com/office/drawing/2014/main" id="{7276198B-1403-4EF9-9717-B79F7F11A6B0}"/>
                </a:ext>
              </a:extLst>
            </p:cNvPr>
            <p:cNvSpPr/>
            <p:nvPr/>
          </p:nvSpPr>
          <p:spPr>
            <a:xfrm>
              <a:off x="4864100" y="2682875"/>
              <a:ext cx="28575" cy="114300"/>
            </a:xfrm>
            <a:custGeom>
              <a:avLst/>
              <a:gdLst>
                <a:gd name="connsiteX0" fmla="*/ 19050 w 28575"/>
                <a:gd name="connsiteY0" fmla="*/ 114300 h 114300"/>
                <a:gd name="connsiteX1" fmla="*/ 0 w 28575"/>
                <a:gd name="connsiteY1" fmla="*/ 114300 h 114300"/>
                <a:gd name="connsiteX2" fmla="*/ 6363 w 28575"/>
                <a:gd name="connsiteY2" fmla="*/ 94736 h 114300"/>
                <a:gd name="connsiteX3" fmla="*/ 9525 w 28575"/>
                <a:gd name="connsiteY3" fmla="*/ 85754 h 114300"/>
                <a:gd name="connsiteX4" fmla="*/ 6363 w 28575"/>
                <a:gd name="connsiteY4" fmla="*/ 76762 h 114300"/>
                <a:gd name="connsiteX5" fmla="*/ 0 w 28575"/>
                <a:gd name="connsiteY5" fmla="*/ 57198 h 114300"/>
                <a:gd name="connsiteX6" fmla="*/ 6353 w 28575"/>
                <a:gd name="connsiteY6" fmla="*/ 37624 h 114300"/>
                <a:gd name="connsiteX7" fmla="*/ 9525 w 28575"/>
                <a:gd name="connsiteY7" fmla="*/ 28594 h 114300"/>
                <a:gd name="connsiteX8" fmla="*/ 6363 w 28575"/>
                <a:gd name="connsiteY8" fmla="*/ 19583 h 114300"/>
                <a:gd name="connsiteX9" fmla="*/ 0 w 28575"/>
                <a:gd name="connsiteY9" fmla="*/ 0 h 114300"/>
                <a:gd name="connsiteX10" fmla="*/ 19050 w 28575"/>
                <a:gd name="connsiteY10" fmla="*/ 0 h 114300"/>
                <a:gd name="connsiteX11" fmla="*/ 22212 w 28575"/>
                <a:gd name="connsiteY11" fmla="*/ 9011 h 114300"/>
                <a:gd name="connsiteX12" fmla="*/ 28575 w 28575"/>
                <a:gd name="connsiteY12" fmla="*/ 28594 h 114300"/>
                <a:gd name="connsiteX13" fmla="*/ 22212 w 28575"/>
                <a:gd name="connsiteY13" fmla="*/ 48177 h 114300"/>
                <a:gd name="connsiteX14" fmla="*/ 19050 w 28575"/>
                <a:gd name="connsiteY14" fmla="*/ 57198 h 114300"/>
                <a:gd name="connsiteX15" fmla="*/ 22212 w 28575"/>
                <a:gd name="connsiteY15" fmla="*/ 66189 h 114300"/>
                <a:gd name="connsiteX16" fmla="*/ 28575 w 28575"/>
                <a:gd name="connsiteY16" fmla="*/ 85754 h 114300"/>
                <a:gd name="connsiteX17" fmla="*/ 22212 w 28575"/>
                <a:gd name="connsiteY17" fmla="*/ 105308 h 114300"/>
                <a:gd name="connsiteX18" fmla="*/ 19050 w 28575"/>
                <a:gd name="connsiteY18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575" h="114300">
                  <a:moveTo>
                    <a:pt x="19050" y="114300"/>
                  </a:moveTo>
                  <a:lnTo>
                    <a:pt x="0" y="114300"/>
                  </a:lnTo>
                  <a:cubicBezTo>
                    <a:pt x="0" y="104270"/>
                    <a:pt x="3677" y="98765"/>
                    <a:pt x="6363" y="94736"/>
                  </a:cubicBezTo>
                  <a:cubicBezTo>
                    <a:pt x="8468" y="91583"/>
                    <a:pt x="9525" y="90002"/>
                    <a:pt x="9525" y="85754"/>
                  </a:cubicBezTo>
                  <a:cubicBezTo>
                    <a:pt x="9525" y="81496"/>
                    <a:pt x="8468" y="79915"/>
                    <a:pt x="6363" y="76762"/>
                  </a:cubicBezTo>
                  <a:cubicBezTo>
                    <a:pt x="3677" y="72733"/>
                    <a:pt x="0" y="67218"/>
                    <a:pt x="0" y="57198"/>
                  </a:cubicBezTo>
                  <a:cubicBezTo>
                    <a:pt x="0" y="47168"/>
                    <a:pt x="3677" y="41653"/>
                    <a:pt x="6353" y="37624"/>
                  </a:cubicBezTo>
                  <a:cubicBezTo>
                    <a:pt x="8458" y="34452"/>
                    <a:pt x="9525" y="32871"/>
                    <a:pt x="9525" y="28594"/>
                  </a:cubicBezTo>
                  <a:cubicBezTo>
                    <a:pt x="9525" y="24327"/>
                    <a:pt x="8468" y="22736"/>
                    <a:pt x="6363" y="19583"/>
                  </a:cubicBezTo>
                  <a:cubicBezTo>
                    <a:pt x="3677" y="15545"/>
                    <a:pt x="0" y="10030"/>
                    <a:pt x="0" y="0"/>
                  </a:cubicBezTo>
                  <a:lnTo>
                    <a:pt x="19050" y="0"/>
                  </a:lnTo>
                  <a:cubicBezTo>
                    <a:pt x="19050" y="4267"/>
                    <a:pt x="20107" y="5858"/>
                    <a:pt x="22212" y="9011"/>
                  </a:cubicBezTo>
                  <a:cubicBezTo>
                    <a:pt x="24898" y="13040"/>
                    <a:pt x="28575" y="18555"/>
                    <a:pt x="28575" y="28594"/>
                  </a:cubicBezTo>
                  <a:cubicBezTo>
                    <a:pt x="28575" y="38633"/>
                    <a:pt x="24898" y="44148"/>
                    <a:pt x="22212" y="48177"/>
                  </a:cubicBezTo>
                  <a:cubicBezTo>
                    <a:pt x="20107" y="51340"/>
                    <a:pt x="19050" y="52930"/>
                    <a:pt x="19050" y="57198"/>
                  </a:cubicBezTo>
                  <a:cubicBezTo>
                    <a:pt x="19050" y="61455"/>
                    <a:pt x="20107" y="63036"/>
                    <a:pt x="22212" y="66189"/>
                  </a:cubicBezTo>
                  <a:cubicBezTo>
                    <a:pt x="24898" y="70218"/>
                    <a:pt x="28575" y="75733"/>
                    <a:pt x="28575" y="85754"/>
                  </a:cubicBezTo>
                  <a:cubicBezTo>
                    <a:pt x="28575" y="95774"/>
                    <a:pt x="24898" y="101279"/>
                    <a:pt x="22212" y="105308"/>
                  </a:cubicBezTo>
                  <a:cubicBezTo>
                    <a:pt x="20107" y="108461"/>
                    <a:pt x="19050" y="110042"/>
                    <a:pt x="19050" y="1143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8" name="Freeform: Shape 2637">
              <a:extLst>
                <a:ext uri="{FF2B5EF4-FFF2-40B4-BE49-F238E27FC236}">
                  <a16:creationId xmlns:a16="http://schemas.microsoft.com/office/drawing/2014/main" id="{99F6CDB3-AAB5-4A2B-8DB4-8E14A343ECB2}"/>
                </a:ext>
              </a:extLst>
            </p:cNvPr>
            <p:cNvSpPr/>
            <p:nvPr/>
          </p:nvSpPr>
          <p:spPr>
            <a:xfrm>
              <a:off x="5173662" y="2559050"/>
              <a:ext cx="95250" cy="152400"/>
            </a:xfrm>
            <a:custGeom>
              <a:avLst/>
              <a:gdLst>
                <a:gd name="connsiteX0" fmla="*/ 47625 w 95250"/>
                <a:gd name="connsiteY0" fmla="*/ 0 h 152400"/>
                <a:gd name="connsiteX1" fmla="*/ 0 w 95250"/>
                <a:gd name="connsiteY1" fmla="*/ 101603 h 152400"/>
                <a:gd name="connsiteX2" fmla="*/ 47625 w 95250"/>
                <a:gd name="connsiteY2" fmla="*/ 152400 h 152400"/>
                <a:gd name="connsiteX3" fmla="*/ 95250 w 95250"/>
                <a:gd name="connsiteY3" fmla="*/ 101603 h 152400"/>
                <a:gd name="connsiteX4" fmla="*/ 47625 w 95250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52400">
                  <a:moveTo>
                    <a:pt x="47625" y="0"/>
                  </a:moveTo>
                  <a:cubicBezTo>
                    <a:pt x="47625" y="0"/>
                    <a:pt x="0" y="59522"/>
                    <a:pt x="0" y="101603"/>
                  </a:cubicBezTo>
                  <a:cubicBezTo>
                    <a:pt x="0" y="143685"/>
                    <a:pt x="21326" y="152400"/>
                    <a:pt x="47625" y="152400"/>
                  </a:cubicBezTo>
                  <a:cubicBezTo>
                    <a:pt x="73924" y="152400"/>
                    <a:pt x="95250" y="143685"/>
                    <a:pt x="95250" y="101603"/>
                  </a:cubicBezTo>
                  <a:cubicBezTo>
                    <a:pt x="95250" y="59522"/>
                    <a:pt x="47625" y="0"/>
                    <a:pt x="47625" y="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39" name="Freeform: Shape 2638">
              <a:extLst>
                <a:ext uri="{FF2B5EF4-FFF2-40B4-BE49-F238E27FC236}">
                  <a16:creationId xmlns:a16="http://schemas.microsoft.com/office/drawing/2014/main" id="{9FCEEBD6-98EC-439C-BBC9-0C9894A63FA3}"/>
                </a:ext>
              </a:extLst>
            </p:cNvPr>
            <p:cNvSpPr/>
            <p:nvPr/>
          </p:nvSpPr>
          <p:spPr>
            <a:xfrm>
              <a:off x="5183263" y="2612761"/>
              <a:ext cx="76200" cy="95250"/>
            </a:xfrm>
            <a:custGeom>
              <a:avLst/>
              <a:gdLst>
                <a:gd name="connsiteX0" fmla="*/ 0 w 76200"/>
                <a:gd name="connsiteY0" fmla="*/ 84363 h 95250"/>
                <a:gd name="connsiteX1" fmla="*/ 38024 w 76200"/>
                <a:gd name="connsiteY1" fmla="*/ 98689 h 95250"/>
                <a:gd name="connsiteX2" fmla="*/ 85649 w 76200"/>
                <a:gd name="connsiteY2" fmla="*/ 47892 h 95250"/>
                <a:gd name="connsiteX3" fmla="*/ 71895 w 76200"/>
                <a:gd name="connsiteY3" fmla="*/ 0 h 95250"/>
                <a:gd name="connsiteX4" fmla="*/ 0 w 76200"/>
                <a:gd name="connsiteY4" fmla="*/ 84363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95250">
                  <a:moveTo>
                    <a:pt x="0" y="84363"/>
                  </a:moveTo>
                  <a:cubicBezTo>
                    <a:pt x="8696" y="95564"/>
                    <a:pt x="22469" y="98689"/>
                    <a:pt x="38024" y="98689"/>
                  </a:cubicBezTo>
                  <a:cubicBezTo>
                    <a:pt x="64322" y="98689"/>
                    <a:pt x="85649" y="89973"/>
                    <a:pt x="85649" y="47892"/>
                  </a:cubicBezTo>
                  <a:cubicBezTo>
                    <a:pt x="85649" y="32966"/>
                    <a:pt x="79619" y="15878"/>
                    <a:pt x="71895" y="0"/>
                  </a:cubicBezTo>
                  <a:cubicBezTo>
                    <a:pt x="61855" y="40777"/>
                    <a:pt x="34604" y="72771"/>
                    <a:pt x="0" y="84363"/>
                  </a:cubicBez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40" name="Graphic 1996">
            <a:extLst>
              <a:ext uri="{FF2B5EF4-FFF2-40B4-BE49-F238E27FC236}">
                <a16:creationId xmlns:a16="http://schemas.microsoft.com/office/drawing/2014/main" id="{269DFF52-945B-41CD-B18B-A3C8B2202BB3}"/>
              </a:ext>
            </a:extLst>
          </p:cNvPr>
          <p:cNvGrpSpPr/>
          <p:nvPr/>
        </p:nvGrpSpPr>
        <p:grpSpPr>
          <a:xfrm>
            <a:off x="2039274" y="2348873"/>
            <a:ext cx="720000" cy="720000"/>
            <a:chOff x="4735512" y="2530475"/>
            <a:chExt cx="609600" cy="609600"/>
          </a:xfrm>
        </p:grpSpPr>
        <p:sp>
          <p:nvSpPr>
            <p:cNvPr id="2641" name="Freeform: Shape 2640">
              <a:extLst>
                <a:ext uri="{FF2B5EF4-FFF2-40B4-BE49-F238E27FC236}">
                  <a16:creationId xmlns:a16="http://schemas.microsoft.com/office/drawing/2014/main" id="{2D7AE4CA-5A04-455C-A2E9-9BFD5EEBE4FB}"/>
                </a:ext>
              </a:extLst>
            </p:cNvPr>
            <p:cNvSpPr/>
            <p:nvPr/>
          </p:nvSpPr>
          <p:spPr>
            <a:xfrm>
              <a:off x="4783137" y="266382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2" name="Freeform: Shape 2641">
              <a:extLst>
                <a:ext uri="{FF2B5EF4-FFF2-40B4-BE49-F238E27FC236}">
                  <a16:creationId xmlns:a16="http://schemas.microsoft.com/office/drawing/2014/main" id="{D81841DA-69DC-4FAD-A0C7-BB0E9A7EEB76}"/>
                </a:ext>
              </a:extLst>
            </p:cNvPr>
            <p:cNvSpPr/>
            <p:nvPr/>
          </p:nvSpPr>
          <p:spPr>
            <a:xfrm>
              <a:off x="4764087" y="258762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  <a:gd name="connsiteX5" fmla="*/ 38100 w 3810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66"/>
                    <a:pt x="29566" y="38100"/>
                    <a:pt x="19050" y="38100"/>
                  </a:cubicBezTo>
                  <a:cubicBezTo>
                    <a:pt x="8534" y="38100"/>
                    <a:pt x="0" y="29566"/>
                    <a:pt x="0" y="19050"/>
                  </a:cubicBezTo>
                  <a:cubicBezTo>
                    <a:pt x="0" y="8534"/>
                    <a:pt x="8534" y="0"/>
                    <a:pt x="19050" y="0"/>
                  </a:cubicBezTo>
                  <a:cubicBezTo>
                    <a:pt x="29566" y="0"/>
                    <a:pt x="38100" y="8534"/>
                    <a:pt x="38100" y="190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3" name="Freeform: Shape 2642">
              <a:extLst>
                <a:ext uri="{FF2B5EF4-FFF2-40B4-BE49-F238E27FC236}">
                  <a16:creationId xmlns:a16="http://schemas.microsoft.com/office/drawing/2014/main" id="{13DBB221-12B9-4CA7-B7D1-DBB65184A121}"/>
                </a:ext>
              </a:extLst>
            </p:cNvPr>
            <p:cNvSpPr/>
            <p:nvPr/>
          </p:nvSpPr>
          <p:spPr>
            <a:xfrm>
              <a:off x="4868862" y="2559050"/>
              <a:ext cx="57150" cy="85725"/>
            </a:xfrm>
            <a:custGeom>
              <a:avLst/>
              <a:gdLst>
                <a:gd name="connsiteX0" fmla="*/ 57150 w 57150"/>
                <a:gd name="connsiteY0" fmla="*/ 57150 h 85725"/>
                <a:gd name="connsiteX1" fmla="*/ 28575 w 57150"/>
                <a:gd name="connsiteY1" fmla="*/ 85725 h 85725"/>
                <a:gd name="connsiteX2" fmla="*/ 0 w 57150"/>
                <a:gd name="connsiteY2" fmla="*/ 57150 h 85725"/>
                <a:gd name="connsiteX3" fmla="*/ 28575 w 57150"/>
                <a:gd name="connsiteY3" fmla="*/ 0 h 85725"/>
                <a:gd name="connsiteX4" fmla="*/ 57150 w 57150"/>
                <a:gd name="connsiteY4" fmla="*/ 57150 h 85725"/>
                <a:gd name="connsiteX5" fmla="*/ 57150 w 57150"/>
                <a:gd name="connsiteY5" fmla="*/ 5715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85725">
                  <a:moveTo>
                    <a:pt x="57150" y="57150"/>
                  </a:moveTo>
                  <a:cubicBezTo>
                    <a:pt x="57150" y="78191"/>
                    <a:pt x="44358" y="85725"/>
                    <a:pt x="28575" y="85725"/>
                  </a:cubicBezTo>
                  <a:cubicBezTo>
                    <a:pt x="12792" y="85725"/>
                    <a:pt x="0" y="78191"/>
                    <a:pt x="0" y="57150"/>
                  </a:cubicBezTo>
                  <a:cubicBezTo>
                    <a:pt x="0" y="36109"/>
                    <a:pt x="28575" y="0"/>
                    <a:pt x="28575" y="0"/>
                  </a:cubicBezTo>
                  <a:cubicBezTo>
                    <a:pt x="28575" y="0"/>
                    <a:pt x="57150" y="36109"/>
                    <a:pt x="57150" y="57150"/>
                  </a:cubicBezTo>
                  <a:lnTo>
                    <a:pt x="57150" y="571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4" name="Freeform: Shape 2643">
              <a:extLst>
                <a:ext uri="{FF2B5EF4-FFF2-40B4-BE49-F238E27FC236}">
                  <a16:creationId xmlns:a16="http://schemas.microsoft.com/office/drawing/2014/main" id="{10A0F21E-F38D-43CC-B5F6-76BCA8269F5A}"/>
                </a:ext>
              </a:extLst>
            </p:cNvPr>
            <p:cNvSpPr/>
            <p:nvPr/>
          </p:nvSpPr>
          <p:spPr>
            <a:xfrm>
              <a:off x="4954587" y="2597150"/>
              <a:ext cx="57150" cy="85725"/>
            </a:xfrm>
            <a:custGeom>
              <a:avLst/>
              <a:gdLst>
                <a:gd name="connsiteX0" fmla="*/ 57150 w 57150"/>
                <a:gd name="connsiteY0" fmla="*/ 57150 h 85725"/>
                <a:gd name="connsiteX1" fmla="*/ 28575 w 57150"/>
                <a:gd name="connsiteY1" fmla="*/ 85725 h 85725"/>
                <a:gd name="connsiteX2" fmla="*/ 0 w 57150"/>
                <a:gd name="connsiteY2" fmla="*/ 57150 h 85725"/>
                <a:gd name="connsiteX3" fmla="*/ 28575 w 57150"/>
                <a:gd name="connsiteY3" fmla="*/ 0 h 85725"/>
                <a:gd name="connsiteX4" fmla="*/ 57150 w 57150"/>
                <a:gd name="connsiteY4" fmla="*/ 57150 h 85725"/>
                <a:gd name="connsiteX5" fmla="*/ 57150 w 57150"/>
                <a:gd name="connsiteY5" fmla="*/ 5715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85725">
                  <a:moveTo>
                    <a:pt x="57150" y="57150"/>
                  </a:moveTo>
                  <a:cubicBezTo>
                    <a:pt x="57150" y="78191"/>
                    <a:pt x="44358" y="85725"/>
                    <a:pt x="28575" y="85725"/>
                  </a:cubicBezTo>
                  <a:cubicBezTo>
                    <a:pt x="12792" y="85725"/>
                    <a:pt x="0" y="78191"/>
                    <a:pt x="0" y="57150"/>
                  </a:cubicBezTo>
                  <a:cubicBezTo>
                    <a:pt x="0" y="36109"/>
                    <a:pt x="28575" y="0"/>
                    <a:pt x="28575" y="0"/>
                  </a:cubicBezTo>
                  <a:cubicBezTo>
                    <a:pt x="28575" y="0"/>
                    <a:pt x="57150" y="36109"/>
                    <a:pt x="57150" y="57150"/>
                  </a:cubicBezTo>
                  <a:lnTo>
                    <a:pt x="57150" y="571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5" name="Freeform: Shape 2644">
              <a:extLst>
                <a:ext uri="{FF2B5EF4-FFF2-40B4-BE49-F238E27FC236}">
                  <a16:creationId xmlns:a16="http://schemas.microsoft.com/office/drawing/2014/main" id="{AC2B78C9-B227-4434-90E8-AE53AE609852}"/>
                </a:ext>
              </a:extLst>
            </p:cNvPr>
            <p:cNvSpPr/>
            <p:nvPr/>
          </p:nvSpPr>
          <p:spPr>
            <a:xfrm>
              <a:off x="4935537" y="2644775"/>
              <a:ext cx="390525" cy="219075"/>
            </a:xfrm>
            <a:custGeom>
              <a:avLst/>
              <a:gdLst>
                <a:gd name="connsiteX0" fmla="*/ 38100 w 390525"/>
                <a:gd name="connsiteY0" fmla="*/ 104775 h 219075"/>
                <a:gd name="connsiteX1" fmla="*/ 24670 w 390525"/>
                <a:gd name="connsiteY1" fmla="*/ 99155 h 219075"/>
                <a:gd name="connsiteX2" fmla="*/ 19050 w 390525"/>
                <a:gd name="connsiteY2" fmla="*/ 85725 h 219075"/>
                <a:gd name="connsiteX3" fmla="*/ 38100 w 390525"/>
                <a:gd name="connsiteY3" fmla="*/ 66675 h 219075"/>
                <a:gd name="connsiteX4" fmla="*/ 171450 w 390525"/>
                <a:gd name="connsiteY4" fmla="*/ 66675 h 219075"/>
                <a:gd name="connsiteX5" fmla="*/ 171450 w 390525"/>
                <a:gd name="connsiteY5" fmla="*/ 57150 h 219075"/>
                <a:gd name="connsiteX6" fmla="*/ 148780 w 390525"/>
                <a:gd name="connsiteY6" fmla="*/ 34481 h 219075"/>
                <a:gd name="connsiteX7" fmla="*/ 142875 w 390525"/>
                <a:gd name="connsiteY7" fmla="*/ 20193 h 219075"/>
                <a:gd name="connsiteX8" fmla="*/ 148780 w 390525"/>
                <a:gd name="connsiteY8" fmla="*/ 5905 h 219075"/>
                <a:gd name="connsiteX9" fmla="*/ 163068 w 390525"/>
                <a:gd name="connsiteY9" fmla="*/ 0 h 219075"/>
                <a:gd name="connsiteX10" fmla="*/ 177355 w 390525"/>
                <a:gd name="connsiteY10" fmla="*/ 5905 h 219075"/>
                <a:gd name="connsiteX11" fmla="*/ 228600 w 390525"/>
                <a:gd name="connsiteY11" fmla="*/ 57150 h 219075"/>
                <a:gd name="connsiteX12" fmla="*/ 228600 w 390525"/>
                <a:gd name="connsiteY12" fmla="*/ 66675 h 219075"/>
                <a:gd name="connsiteX13" fmla="*/ 390525 w 390525"/>
                <a:gd name="connsiteY13" fmla="*/ 66675 h 219075"/>
                <a:gd name="connsiteX14" fmla="*/ 390525 w 390525"/>
                <a:gd name="connsiteY14" fmla="*/ 219075 h 219075"/>
                <a:gd name="connsiteX15" fmla="*/ 57150 w 390525"/>
                <a:gd name="connsiteY15" fmla="*/ 219075 h 219075"/>
                <a:gd name="connsiteX16" fmla="*/ 43720 w 390525"/>
                <a:gd name="connsiteY16" fmla="*/ 213455 h 219075"/>
                <a:gd name="connsiteX17" fmla="*/ 38100 w 390525"/>
                <a:gd name="connsiteY17" fmla="*/ 200025 h 219075"/>
                <a:gd name="connsiteX18" fmla="*/ 57150 w 390525"/>
                <a:gd name="connsiteY18" fmla="*/ 180975 h 219075"/>
                <a:gd name="connsiteX19" fmla="*/ 38100 w 390525"/>
                <a:gd name="connsiteY19" fmla="*/ 180975 h 219075"/>
                <a:gd name="connsiteX20" fmla="*/ 24670 w 390525"/>
                <a:gd name="connsiteY20" fmla="*/ 175355 h 219075"/>
                <a:gd name="connsiteX21" fmla="*/ 19050 w 390525"/>
                <a:gd name="connsiteY21" fmla="*/ 161925 h 219075"/>
                <a:gd name="connsiteX22" fmla="*/ 38100 w 390525"/>
                <a:gd name="connsiteY22" fmla="*/ 142875 h 219075"/>
                <a:gd name="connsiteX23" fmla="*/ 19050 w 390525"/>
                <a:gd name="connsiteY23" fmla="*/ 142875 h 219075"/>
                <a:gd name="connsiteX24" fmla="*/ 5620 w 390525"/>
                <a:gd name="connsiteY24" fmla="*/ 137255 h 219075"/>
                <a:gd name="connsiteX25" fmla="*/ 0 w 390525"/>
                <a:gd name="connsiteY25" fmla="*/ 123825 h 219075"/>
                <a:gd name="connsiteX26" fmla="*/ 19050 w 390525"/>
                <a:gd name="connsiteY26" fmla="*/ 104775 h 219075"/>
                <a:gd name="connsiteX27" fmla="*/ 38100 w 390525"/>
                <a:gd name="connsiteY27" fmla="*/ 1047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0525" h="219075">
                  <a:moveTo>
                    <a:pt x="38100" y="104775"/>
                  </a:moveTo>
                  <a:cubicBezTo>
                    <a:pt x="32861" y="104775"/>
                    <a:pt x="28099" y="102680"/>
                    <a:pt x="24670" y="99155"/>
                  </a:cubicBezTo>
                  <a:cubicBezTo>
                    <a:pt x="21145" y="95726"/>
                    <a:pt x="19050" y="90964"/>
                    <a:pt x="19050" y="85725"/>
                  </a:cubicBezTo>
                  <a:cubicBezTo>
                    <a:pt x="19050" y="75248"/>
                    <a:pt x="27622" y="66675"/>
                    <a:pt x="38100" y="66675"/>
                  </a:cubicBezTo>
                  <a:lnTo>
                    <a:pt x="171450" y="66675"/>
                  </a:lnTo>
                  <a:lnTo>
                    <a:pt x="171450" y="57150"/>
                  </a:lnTo>
                  <a:lnTo>
                    <a:pt x="148780" y="34481"/>
                  </a:lnTo>
                  <a:cubicBezTo>
                    <a:pt x="144971" y="30671"/>
                    <a:pt x="142875" y="25527"/>
                    <a:pt x="142875" y="20193"/>
                  </a:cubicBezTo>
                  <a:cubicBezTo>
                    <a:pt x="142875" y="14669"/>
                    <a:pt x="145161" y="9525"/>
                    <a:pt x="148780" y="5905"/>
                  </a:cubicBezTo>
                  <a:cubicBezTo>
                    <a:pt x="152400" y="2286"/>
                    <a:pt x="157544" y="0"/>
                    <a:pt x="163068" y="0"/>
                  </a:cubicBezTo>
                  <a:cubicBezTo>
                    <a:pt x="168402" y="0"/>
                    <a:pt x="173546" y="2096"/>
                    <a:pt x="177355" y="5905"/>
                  </a:cubicBezTo>
                  <a:lnTo>
                    <a:pt x="228600" y="57150"/>
                  </a:lnTo>
                  <a:lnTo>
                    <a:pt x="228600" y="66675"/>
                  </a:lnTo>
                  <a:lnTo>
                    <a:pt x="390525" y="66675"/>
                  </a:lnTo>
                  <a:lnTo>
                    <a:pt x="390525" y="219075"/>
                  </a:lnTo>
                  <a:lnTo>
                    <a:pt x="57150" y="219075"/>
                  </a:lnTo>
                  <a:cubicBezTo>
                    <a:pt x="51911" y="219075"/>
                    <a:pt x="47149" y="216979"/>
                    <a:pt x="43720" y="213455"/>
                  </a:cubicBezTo>
                  <a:cubicBezTo>
                    <a:pt x="40195" y="210026"/>
                    <a:pt x="38100" y="205264"/>
                    <a:pt x="38100" y="200025"/>
                  </a:cubicBezTo>
                  <a:cubicBezTo>
                    <a:pt x="38100" y="189548"/>
                    <a:pt x="46672" y="180975"/>
                    <a:pt x="57150" y="180975"/>
                  </a:cubicBezTo>
                  <a:lnTo>
                    <a:pt x="38100" y="180975"/>
                  </a:lnTo>
                  <a:cubicBezTo>
                    <a:pt x="32861" y="180975"/>
                    <a:pt x="28099" y="178880"/>
                    <a:pt x="24670" y="175355"/>
                  </a:cubicBezTo>
                  <a:cubicBezTo>
                    <a:pt x="21145" y="171926"/>
                    <a:pt x="19050" y="167164"/>
                    <a:pt x="19050" y="161925"/>
                  </a:cubicBezTo>
                  <a:cubicBezTo>
                    <a:pt x="19050" y="151448"/>
                    <a:pt x="27622" y="142875"/>
                    <a:pt x="38100" y="142875"/>
                  </a:cubicBezTo>
                  <a:lnTo>
                    <a:pt x="19050" y="142875"/>
                  </a:lnTo>
                  <a:cubicBezTo>
                    <a:pt x="13811" y="142875"/>
                    <a:pt x="9049" y="140780"/>
                    <a:pt x="5620" y="137255"/>
                  </a:cubicBezTo>
                  <a:cubicBezTo>
                    <a:pt x="2095" y="133826"/>
                    <a:pt x="0" y="129064"/>
                    <a:pt x="0" y="123825"/>
                  </a:cubicBezTo>
                  <a:cubicBezTo>
                    <a:pt x="0" y="113348"/>
                    <a:pt x="8572" y="104775"/>
                    <a:pt x="19050" y="104775"/>
                  </a:cubicBezTo>
                  <a:lnTo>
                    <a:pt x="38100" y="104775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6" name="Freeform: Shape 2645">
              <a:extLst>
                <a:ext uri="{FF2B5EF4-FFF2-40B4-BE49-F238E27FC236}">
                  <a16:creationId xmlns:a16="http://schemas.microsoft.com/office/drawing/2014/main" id="{B7FF387B-48A6-4D73-9D2F-2B292A26AF29}"/>
                </a:ext>
              </a:extLst>
            </p:cNvPr>
            <p:cNvSpPr/>
            <p:nvPr/>
          </p:nvSpPr>
          <p:spPr>
            <a:xfrm>
              <a:off x="4764087" y="2711450"/>
              <a:ext cx="361950" cy="400050"/>
            </a:xfrm>
            <a:custGeom>
              <a:avLst/>
              <a:gdLst>
                <a:gd name="connsiteX0" fmla="*/ 314325 w 361950"/>
                <a:gd name="connsiteY0" fmla="*/ 209550 h 400050"/>
                <a:gd name="connsiteX1" fmla="*/ 266700 w 361950"/>
                <a:gd name="connsiteY1" fmla="*/ 257175 h 400050"/>
                <a:gd name="connsiteX2" fmla="*/ 190500 w 361950"/>
                <a:gd name="connsiteY2" fmla="*/ 257175 h 400050"/>
                <a:gd name="connsiteX3" fmla="*/ 180975 w 361950"/>
                <a:gd name="connsiteY3" fmla="*/ 225609 h 400050"/>
                <a:gd name="connsiteX4" fmla="*/ 180975 w 361950"/>
                <a:gd name="connsiteY4" fmla="*/ 161925 h 400050"/>
                <a:gd name="connsiteX5" fmla="*/ 276225 w 361950"/>
                <a:gd name="connsiteY5" fmla="*/ 161925 h 400050"/>
                <a:gd name="connsiteX6" fmla="*/ 276225 w 361950"/>
                <a:gd name="connsiteY6" fmla="*/ 95250 h 400050"/>
                <a:gd name="connsiteX7" fmla="*/ 323850 w 361950"/>
                <a:gd name="connsiteY7" fmla="*/ 47625 h 400050"/>
                <a:gd name="connsiteX8" fmla="*/ 276225 w 361950"/>
                <a:gd name="connsiteY8" fmla="*/ 0 h 400050"/>
                <a:gd name="connsiteX9" fmla="*/ 235906 w 361950"/>
                <a:gd name="connsiteY9" fmla="*/ 22536 h 400050"/>
                <a:gd name="connsiteX10" fmla="*/ 190500 w 361950"/>
                <a:gd name="connsiteY10" fmla="*/ 0 h 400050"/>
                <a:gd name="connsiteX11" fmla="*/ 133760 w 361950"/>
                <a:gd name="connsiteY11" fmla="*/ 50530 h 400050"/>
                <a:gd name="connsiteX12" fmla="*/ 114300 w 361950"/>
                <a:gd name="connsiteY12" fmla="*/ 47625 h 400050"/>
                <a:gd name="connsiteX13" fmla="*/ 47625 w 361950"/>
                <a:gd name="connsiteY13" fmla="*/ 114300 h 400050"/>
                <a:gd name="connsiteX14" fmla="*/ 59722 w 361950"/>
                <a:gd name="connsiteY14" fmla="*/ 152533 h 400050"/>
                <a:gd name="connsiteX15" fmla="*/ 57150 w 361950"/>
                <a:gd name="connsiteY15" fmla="*/ 152400 h 400050"/>
                <a:gd name="connsiteX16" fmla="*/ 0 w 361950"/>
                <a:gd name="connsiteY16" fmla="*/ 209550 h 400050"/>
                <a:gd name="connsiteX17" fmla="*/ 57150 w 361950"/>
                <a:gd name="connsiteY17" fmla="*/ 266700 h 400050"/>
                <a:gd name="connsiteX18" fmla="*/ 76533 w 361950"/>
                <a:gd name="connsiteY18" fmla="*/ 263261 h 400050"/>
                <a:gd name="connsiteX19" fmla="*/ 133350 w 361950"/>
                <a:gd name="connsiteY19" fmla="*/ 314325 h 400050"/>
                <a:gd name="connsiteX20" fmla="*/ 171450 w 361950"/>
                <a:gd name="connsiteY20" fmla="*/ 299685 h 400050"/>
                <a:gd name="connsiteX21" fmla="*/ 171450 w 361950"/>
                <a:gd name="connsiteY21" fmla="*/ 342900 h 400050"/>
                <a:gd name="connsiteX22" fmla="*/ 190500 w 361950"/>
                <a:gd name="connsiteY22" fmla="*/ 361950 h 400050"/>
                <a:gd name="connsiteX23" fmla="*/ 209550 w 361950"/>
                <a:gd name="connsiteY23" fmla="*/ 342900 h 400050"/>
                <a:gd name="connsiteX24" fmla="*/ 209550 w 361950"/>
                <a:gd name="connsiteY24" fmla="*/ 314325 h 400050"/>
                <a:gd name="connsiteX25" fmla="*/ 228600 w 361950"/>
                <a:gd name="connsiteY25" fmla="*/ 295275 h 400050"/>
                <a:gd name="connsiteX26" fmla="*/ 247650 w 361950"/>
                <a:gd name="connsiteY26" fmla="*/ 314325 h 400050"/>
                <a:gd name="connsiteX27" fmla="*/ 247650 w 361950"/>
                <a:gd name="connsiteY27" fmla="*/ 381000 h 400050"/>
                <a:gd name="connsiteX28" fmla="*/ 266700 w 361950"/>
                <a:gd name="connsiteY28" fmla="*/ 400050 h 400050"/>
                <a:gd name="connsiteX29" fmla="*/ 285750 w 361950"/>
                <a:gd name="connsiteY29" fmla="*/ 381000 h 400050"/>
                <a:gd name="connsiteX30" fmla="*/ 285750 w 361950"/>
                <a:gd name="connsiteY30" fmla="*/ 295065 h 400050"/>
                <a:gd name="connsiteX31" fmla="*/ 314325 w 361950"/>
                <a:gd name="connsiteY31" fmla="*/ 304800 h 400050"/>
                <a:gd name="connsiteX32" fmla="*/ 361950 w 361950"/>
                <a:gd name="connsiteY32" fmla="*/ 257175 h 400050"/>
                <a:gd name="connsiteX33" fmla="*/ 314325 w 361950"/>
                <a:gd name="connsiteY33" fmla="*/ 209550 h 400050"/>
                <a:gd name="connsiteX34" fmla="*/ 314325 w 361950"/>
                <a:gd name="connsiteY34" fmla="*/ 2095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61950" h="400050">
                  <a:moveTo>
                    <a:pt x="314325" y="209550"/>
                  </a:moveTo>
                  <a:cubicBezTo>
                    <a:pt x="288026" y="209550"/>
                    <a:pt x="266700" y="230867"/>
                    <a:pt x="266700" y="257175"/>
                  </a:cubicBezTo>
                  <a:lnTo>
                    <a:pt x="190500" y="257175"/>
                  </a:lnTo>
                  <a:cubicBezTo>
                    <a:pt x="190500" y="245497"/>
                    <a:pt x="186985" y="234658"/>
                    <a:pt x="180975" y="225609"/>
                  </a:cubicBezTo>
                  <a:lnTo>
                    <a:pt x="180975" y="161925"/>
                  </a:lnTo>
                  <a:lnTo>
                    <a:pt x="276225" y="161925"/>
                  </a:lnTo>
                  <a:lnTo>
                    <a:pt x="276225" y="95250"/>
                  </a:lnTo>
                  <a:cubicBezTo>
                    <a:pt x="302524" y="95250"/>
                    <a:pt x="323850" y="73933"/>
                    <a:pt x="323850" y="47625"/>
                  </a:cubicBezTo>
                  <a:cubicBezTo>
                    <a:pt x="323850" y="21317"/>
                    <a:pt x="302524" y="0"/>
                    <a:pt x="276225" y="0"/>
                  </a:cubicBezTo>
                  <a:cubicBezTo>
                    <a:pt x="259156" y="0"/>
                    <a:pt x="244307" y="9049"/>
                    <a:pt x="235906" y="22536"/>
                  </a:cubicBezTo>
                  <a:cubicBezTo>
                    <a:pt x="225457" y="8868"/>
                    <a:pt x="209036" y="0"/>
                    <a:pt x="190500" y="0"/>
                  </a:cubicBezTo>
                  <a:cubicBezTo>
                    <a:pt x="161182" y="0"/>
                    <a:pt x="137055" y="22088"/>
                    <a:pt x="133760" y="50530"/>
                  </a:cubicBezTo>
                  <a:cubicBezTo>
                    <a:pt x="127606" y="48644"/>
                    <a:pt x="121072" y="47625"/>
                    <a:pt x="114300" y="47625"/>
                  </a:cubicBezTo>
                  <a:cubicBezTo>
                    <a:pt x="77476" y="47625"/>
                    <a:pt x="47625" y="77476"/>
                    <a:pt x="47625" y="114300"/>
                  </a:cubicBezTo>
                  <a:cubicBezTo>
                    <a:pt x="47625" y="128530"/>
                    <a:pt x="52121" y="141703"/>
                    <a:pt x="59722" y="152533"/>
                  </a:cubicBezTo>
                  <a:cubicBezTo>
                    <a:pt x="58865" y="152495"/>
                    <a:pt x="58017" y="152400"/>
                    <a:pt x="57150" y="152400"/>
                  </a:cubicBezTo>
                  <a:cubicBezTo>
                    <a:pt x="25594" y="152400"/>
                    <a:pt x="0" y="177994"/>
                    <a:pt x="0" y="209550"/>
                  </a:cubicBezTo>
                  <a:cubicBezTo>
                    <a:pt x="0" y="241106"/>
                    <a:pt x="25594" y="266700"/>
                    <a:pt x="57150" y="266700"/>
                  </a:cubicBezTo>
                  <a:cubicBezTo>
                    <a:pt x="63960" y="266700"/>
                    <a:pt x="70466" y="265443"/>
                    <a:pt x="76533" y="263261"/>
                  </a:cubicBezTo>
                  <a:cubicBezTo>
                    <a:pt x="79572" y="291960"/>
                    <a:pt x="103842" y="314325"/>
                    <a:pt x="133350" y="314325"/>
                  </a:cubicBezTo>
                  <a:cubicBezTo>
                    <a:pt x="148009" y="314325"/>
                    <a:pt x="161334" y="308762"/>
                    <a:pt x="171450" y="299685"/>
                  </a:cubicBezTo>
                  <a:lnTo>
                    <a:pt x="171450" y="342900"/>
                  </a:lnTo>
                  <a:cubicBezTo>
                    <a:pt x="171450" y="353416"/>
                    <a:pt x="179984" y="361950"/>
                    <a:pt x="190500" y="361950"/>
                  </a:cubicBezTo>
                  <a:cubicBezTo>
                    <a:pt x="201016" y="361950"/>
                    <a:pt x="209550" y="353416"/>
                    <a:pt x="209550" y="342900"/>
                  </a:cubicBezTo>
                  <a:lnTo>
                    <a:pt x="209550" y="314325"/>
                  </a:lnTo>
                  <a:cubicBezTo>
                    <a:pt x="209550" y="303809"/>
                    <a:pt x="218084" y="295275"/>
                    <a:pt x="228600" y="295275"/>
                  </a:cubicBezTo>
                  <a:cubicBezTo>
                    <a:pt x="239116" y="295275"/>
                    <a:pt x="247650" y="303809"/>
                    <a:pt x="247650" y="314325"/>
                  </a:cubicBezTo>
                  <a:lnTo>
                    <a:pt x="247650" y="381000"/>
                  </a:lnTo>
                  <a:cubicBezTo>
                    <a:pt x="247650" y="391516"/>
                    <a:pt x="256184" y="400050"/>
                    <a:pt x="266700" y="400050"/>
                  </a:cubicBezTo>
                  <a:cubicBezTo>
                    <a:pt x="277216" y="400050"/>
                    <a:pt x="285750" y="391516"/>
                    <a:pt x="285750" y="381000"/>
                  </a:cubicBezTo>
                  <a:lnTo>
                    <a:pt x="285750" y="295065"/>
                  </a:lnTo>
                  <a:cubicBezTo>
                    <a:pt x="293732" y="301085"/>
                    <a:pt x="303552" y="304800"/>
                    <a:pt x="314325" y="304800"/>
                  </a:cubicBezTo>
                  <a:cubicBezTo>
                    <a:pt x="340624" y="304800"/>
                    <a:pt x="361950" y="283483"/>
                    <a:pt x="361950" y="257175"/>
                  </a:cubicBezTo>
                  <a:cubicBezTo>
                    <a:pt x="361950" y="230867"/>
                    <a:pt x="340624" y="209550"/>
                    <a:pt x="314325" y="209550"/>
                  </a:cubicBezTo>
                  <a:lnTo>
                    <a:pt x="314325" y="209550"/>
                  </a:lnTo>
                  <a:close/>
                </a:path>
              </a:pathLst>
            </a:custGeom>
            <a:solidFill>
              <a:srgbClr val="E7F4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7" name="Freeform: Shape 2646">
              <a:extLst>
                <a:ext uri="{FF2B5EF4-FFF2-40B4-BE49-F238E27FC236}">
                  <a16:creationId xmlns:a16="http://schemas.microsoft.com/office/drawing/2014/main" id="{79ADEAF4-2F51-477B-B0BC-31834FDA0655}"/>
                </a:ext>
              </a:extLst>
            </p:cNvPr>
            <p:cNvSpPr/>
            <p:nvPr/>
          </p:nvSpPr>
          <p:spPr>
            <a:xfrm>
              <a:off x="4849812" y="2749550"/>
              <a:ext cx="476250" cy="219075"/>
            </a:xfrm>
            <a:custGeom>
              <a:avLst/>
              <a:gdLst>
                <a:gd name="connsiteX0" fmla="*/ 38100 w 476250"/>
                <a:gd name="connsiteY0" fmla="*/ 104775 h 219075"/>
                <a:gd name="connsiteX1" fmla="*/ 24670 w 476250"/>
                <a:gd name="connsiteY1" fmla="*/ 99155 h 219075"/>
                <a:gd name="connsiteX2" fmla="*/ 19050 w 476250"/>
                <a:gd name="connsiteY2" fmla="*/ 85725 h 219075"/>
                <a:gd name="connsiteX3" fmla="*/ 38100 w 476250"/>
                <a:gd name="connsiteY3" fmla="*/ 66675 h 219075"/>
                <a:gd name="connsiteX4" fmla="*/ 171450 w 476250"/>
                <a:gd name="connsiteY4" fmla="*/ 66675 h 219075"/>
                <a:gd name="connsiteX5" fmla="*/ 171450 w 476250"/>
                <a:gd name="connsiteY5" fmla="*/ 57150 h 219075"/>
                <a:gd name="connsiteX6" fmla="*/ 148781 w 476250"/>
                <a:gd name="connsiteY6" fmla="*/ 34481 h 219075"/>
                <a:gd name="connsiteX7" fmla="*/ 142875 w 476250"/>
                <a:gd name="connsiteY7" fmla="*/ 20193 h 219075"/>
                <a:gd name="connsiteX8" fmla="*/ 148781 w 476250"/>
                <a:gd name="connsiteY8" fmla="*/ 5906 h 219075"/>
                <a:gd name="connsiteX9" fmla="*/ 163068 w 476250"/>
                <a:gd name="connsiteY9" fmla="*/ 0 h 219075"/>
                <a:gd name="connsiteX10" fmla="*/ 177356 w 476250"/>
                <a:gd name="connsiteY10" fmla="*/ 5906 h 219075"/>
                <a:gd name="connsiteX11" fmla="*/ 228600 w 476250"/>
                <a:gd name="connsiteY11" fmla="*/ 57150 h 219075"/>
                <a:gd name="connsiteX12" fmla="*/ 228600 w 476250"/>
                <a:gd name="connsiteY12" fmla="*/ 66675 h 219075"/>
                <a:gd name="connsiteX13" fmla="*/ 476250 w 476250"/>
                <a:gd name="connsiteY13" fmla="*/ 66675 h 219075"/>
                <a:gd name="connsiteX14" fmla="*/ 476250 w 476250"/>
                <a:gd name="connsiteY14" fmla="*/ 219075 h 219075"/>
                <a:gd name="connsiteX15" fmla="*/ 57150 w 476250"/>
                <a:gd name="connsiteY15" fmla="*/ 219075 h 219075"/>
                <a:gd name="connsiteX16" fmla="*/ 43720 w 476250"/>
                <a:gd name="connsiteY16" fmla="*/ 213455 h 219075"/>
                <a:gd name="connsiteX17" fmla="*/ 38100 w 476250"/>
                <a:gd name="connsiteY17" fmla="*/ 200025 h 219075"/>
                <a:gd name="connsiteX18" fmla="*/ 57150 w 476250"/>
                <a:gd name="connsiteY18" fmla="*/ 180975 h 219075"/>
                <a:gd name="connsiteX19" fmla="*/ 38100 w 476250"/>
                <a:gd name="connsiteY19" fmla="*/ 180975 h 219075"/>
                <a:gd name="connsiteX20" fmla="*/ 24670 w 476250"/>
                <a:gd name="connsiteY20" fmla="*/ 175355 h 219075"/>
                <a:gd name="connsiteX21" fmla="*/ 19050 w 476250"/>
                <a:gd name="connsiteY21" fmla="*/ 161925 h 219075"/>
                <a:gd name="connsiteX22" fmla="*/ 38100 w 476250"/>
                <a:gd name="connsiteY22" fmla="*/ 142875 h 219075"/>
                <a:gd name="connsiteX23" fmla="*/ 19050 w 476250"/>
                <a:gd name="connsiteY23" fmla="*/ 142875 h 219075"/>
                <a:gd name="connsiteX24" fmla="*/ 5620 w 476250"/>
                <a:gd name="connsiteY24" fmla="*/ 137255 h 219075"/>
                <a:gd name="connsiteX25" fmla="*/ 0 w 476250"/>
                <a:gd name="connsiteY25" fmla="*/ 123825 h 219075"/>
                <a:gd name="connsiteX26" fmla="*/ 19050 w 476250"/>
                <a:gd name="connsiteY26" fmla="*/ 104775 h 219075"/>
                <a:gd name="connsiteX27" fmla="*/ 38100 w 476250"/>
                <a:gd name="connsiteY27" fmla="*/ 1047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6250" h="219075">
                  <a:moveTo>
                    <a:pt x="38100" y="104775"/>
                  </a:moveTo>
                  <a:cubicBezTo>
                    <a:pt x="32861" y="104775"/>
                    <a:pt x="28099" y="102679"/>
                    <a:pt x="24670" y="99155"/>
                  </a:cubicBezTo>
                  <a:cubicBezTo>
                    <a:pt x="21146" y="95726"/>
                    <a:pt x="19050" y="90964"/>
                    <a:pt x="19050" y="85725"/>
                  </a:cubicBezTo>
                  <a:cubicBezTo>
                    <a:pt x="19050" y="75248"/>
                    <a:pt x="27622" y="66675"/>
                    <a:pt x="38100" y="66675"/>
                  </a:cubicBezTo>
                  <a:lnTo>
                    <a:pt x="171450" y="66675"/>
                  </a:lnTo>
                  <a:lnTo>
                    <a:pt x="171450" y="57150"/>
                  </a:lnTo>
                  <a:lnTo>
                    <a:pt x="148781" y="34481"/>
                  </a:lnTo>
                  <a:cubicBezTo>
                    <a:pt x="144971" y="30670"/>
                    <a:pt x="142875" y="25527"/>
                    <a:pt x="142875" y="20193"/>
                  </a:cubicBezTo>
                  <a:cubicBezTo>
                    <a:pt x="142875" y="14669"/>
                    <a:pt x="145161" y="9525"/>
                    <a:pt x="148781" y="5906"/>
                  </a:cubicBezTo>
                  <a:cubicBezTo>
                    <a:pt x="152400" y="2286"/>
                    <a:pt x="157544" y="0"/>
                    <a:pt x="163068" y="0"/>
                  </a:cubicBezTo>
                  <a:cubicBezTo>
                    <a:pt x="168402" y="0"/>
                    <a:pt x="173546" y="2095"/>
                    <a:pt x="177356" y="5906"/>
                  </a:cubicBezTo>
                  <a:lnTo>
                    <a:pt x="228600" y="57150"/>
                  </a:lnTo>
                  <a:lnTo>
                    <a:pt x="228600" y="66675"/>
                  </a:lnTo>
                  <a:lnTo>
                    <a:pt x="476250" y="66675"/>
                  </a:lnTo>
                  <a:lnTo>
                    <a:pt x="476250" y="219075"/>
                  </a:lnTo>
                  <a:lnTo>
                    <a:pt x="57150" y="219075"/>
                  </a:lnTo>
                  <a:cubicBezTo>
                    <a:pt x="51911" y="219075"/>
                    <a:pt x="47149" y="216979"/>
                    <a:pt x="43720" y="213455"/>
                  </a:cubicBezTo>
                  <a:cubicBezTo>
                    <a:pt x="40195" y="210026"/>
                    <a:pt x="38100" y="205264"/>
                    <a:pt x="38100" y="200025"/>
                  </a:cubicBezTo>
                  <a:cubicBezTo>
                    <a:pt x="38100" y="189548"/>
                    <a:pt x="46672" y="180975"/>
                    <a:pt x="57150" y="180975"/>
                  </a:cubicBezTo>
                  <a:lnTo>
                    <a:pt x="38100" y="180975"/>
                  </a:lnTo>
                  <a:cubicBezTo>
                    <a:pt x="32861" y="180975"/>
                    <a:pt x="28099" y="178879"/>
                    <a:pt x="24670" y="175355"/>
                  </a:cubicBezTo>
                  <a:cubicBezTo>
                    <a:pt x="21146" y="171926"/>
                    <a:pt x="19050" y="167164"/>
                    <a:pt x="19050" y="161925"/>
                  </a:cubicBezTo>
                  <a:cubicBezTo>
                    <a:pt x="19050" y="151448"/>
                    <a:pt x="27622" y="142875"/>
                    <a:pt x="38100" y="142875"/>
                  </a:cubicBezTo>
                  <a:lnTo>
                    <a:pt x="19050" y="142875"/>
                  </a:lnTo>
                  <a:cubicBezTo>
                    <a:pt x="13811" y="142875"/>
                    <a:pt x="9049" y="140779"/>
                    <a:pt x="5620" y="137255"/>
                  </a:cubicBezTo>
                  <a:cubicBezTo>
                    <a:pt x="2096" y="133826"/>
                    <a:pt x="0" y="129064"/>
                    <a:pt x="0" y="123825"/>
                  </a:cubicBezTo>
                  <a:cubicBezTo>
                    <a:pt x="0" y="113348"/>
                    <a:pt x="8572" y="104775"/>
                    <a:pt x="19050" y="104775"/>
                  </a:cubicBezTo>
                  <a:lnTo>
                    <a:pt x="38100" y="1047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8" name="Freeform: Shape 2647">
              <a:extLst>
                <a:ext uri="{FF2B5EF4-FFF2-40B4-BE49-F238E27FC236}">
                  <a16:creationId xmlns:a16="http://schemas.microsoft.com/office/drawing/2014/main" id="{D8E779D5-6981-442C-8BFD-61C4E9141B48}"/>
                </a:ext>
              </a:extLst>
            </p:cNvPr>
            <p:cNvSpPr/>
            <p:nvPr/>
          </p:nvSpPr>
          <p:spPr>
            <a:xfrm>
              <a:off x="4887912" y="284480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49" name="Freeform: Shape 2648">
              <a:extLst>
                <a:ext uri="{FF2B5EF4-FFF2-40B4-BE49-F238E27FC236}">
                  <a16:creationId xmlns:a16="http://schemas.microsoft.com/office/drawing/2014/main" id="{BB41EC03-DD4D-4E48-ADDB-1F91A4DC980A}"/>
                </a:ext>
              </a:extLst>
            </p:cNvPr>
            <p:cNvSpPr/>
            <p:nvPr/>
          </p:nvSpPr>
          <p:spPr>
            <a:xfrm>
              <a:off x="4887912" y="2882900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3825 w 123825"/>
                <a:gd name="connsiteY1" fmla="*/ 0 h 19050"/>
                <a:gd name="connsiteX2" fmla="*/ 123825 w 123825"/>
                <a:gd name="connsiteY2" fmla="*/ 19050 h 19050"/>
                <a:gd name="connsiteX3" fmla="*/ 0 w 1238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lnTo>
                    <a:pt x="123825" y="0"/>
                  </a:lnTo>
                  <a:lnTo>
                    <a:pt x="1238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0" name="Freeform: Shape 2649">
              <a:extLst>
                <a:ext uri="{FF2B5EF4-FFF2-40B4-BE49-F238E27FC236}">
                  <a16:creationId xmlns:a16="http://schemas.microsoft.com/office/drawing/2014/main" id="{DEB0A916-DE87-45C8-8C8B-95433FF74E55}"/>
                </a:ext>
              </a:extLst>
            </p:cNvPr>
            <p:cNvSpPr/>
            <p:nvPr/>
          </p:nvSpPr>
          <p:spPr>
            <a:xfrm>
              <a:off x="4906962" y="2921000"/>
              <a:ext cx="104775" cy="19050"/>
            </a:xfrm>
            <a:custGeom>
              <a:avLst/>
              <a:gdLst>
                <a:gd name="connsiteX0" fmla="*/ 0 w 104775"/>
                <a:gd name="connsiteY0" fmla="*/ 0 h 19050"/>
                <a:gd name="connsiteX1" fmla="*/ 104775 w 104775"/>
                <a:gd name="connsiteY1" fmla="*/ 0 h 19050"/>
                <a:gd name="connsiteX2" fmla="*/ 104775 w 104775"/>
                <a:gd name="connsiteY2" fmla="*/ 19050 h 19050"/>
                <a:gd name="connsiteX3" fmla="*/ 0 w 1047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19050">
                  <a:moveTo>
                    <a:pt x="0" y="0"/>
                  </a:moveTo>
                  <a:lnTo>
                    <a:pt x="104775" y="0"/>
                  </a:lnTo>
                  <a:lnTo>
                    <a:pt x="1047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1" name="Freeform: Shape 2650">
              <a:extLst>
                <a:ext uri="{FF2B5EF4-FFF2-40B4-BE49-F238E27FC236}">
                  <a16:creationId xmlns:a16="http://schemas.microsoft.com/office/drawing/2014/main" id="{8B020634-3BD1-4354-9CBC-7D0958272C95}"/>
                </a:ext>
              </a:extLst>
            </p:cNvPr>
            <p:cNvSpPr/>
            <p:nvPr/>
          </p:nvSpPr>
          <p:spPr>
            <a:xfrm>
              <a:off x="4879397" y="2585396"/>
              <a:ext cx="38100" cy="57150"/>
            </a:xfrm>
            <a:custGeom>
              <a:avLst/>
              <a:gdLst>
                <a:gd name="connsiteX0" fmla="*/ 0 w 38100"/>
                <a:gd name="connsiteY0" fmla="*/ 54464 h 57150"/>
                <a:gd name="connsiteX1" fmla="*/ 18040 w 38100"/>
                <a:gd name="connsiteY1" fmla="*/ 59379 h 57150"/>
                <a:gd name="connsiteX2" fmla="*/ 46615 w 38100"/>
                <a:gd name="connsiteY2" fmla="*/ 30804 h 57150"/>
                <a:gd name="connsiteX3" fmla="*/ 35643 w 38100"/>
                <a:gd name="connsiteY3" fmla="*/ 0 h 57150"/>
                <a:gd name="connsiteX4" fmla="*/ 0 w 38100"/>
                <a:gd name="connsiteY4" fmla="*/ 5446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54464"/>
                  </a:moveTo>
                  <a:cubicBezTo>
                    <a:pt x="4934" y="57826"/>
                    <a:pt x="11163" y="59379"/>
                    <a:pt x="18040" y="59379"/>
                  </a:cubicBezTo>
                  <a:cubicBezTo>
                    <a:pt x="33823" y="59379"/>
                    <a:pt x="46615" y="51845"/>
                    <a:pt x="46615" y="30804"/>
                  </a:cubicBezTo>
                  <a:cubicBezTo>
                    <a:pt x="46615" y="21936"/>
                    <a:pt x="41519" y="10392"/>
                    <a:pt x="35643" y="0"/>
                  </a:cubicBezTo>
                  <a:cubicBezTo>
                    <a:pt x="31394" y="25175"/>
                    <a:pt x="17831" y="45558"/>
                    <a:pt x="0" y="54464"/>
                  </a:cubicBez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2" name="Freeform: Shape 2651">
              <a:extLst>
                <a:ext uri="{FF2B5EF4-FFF2-40B4-BE49-F238E27FC236}">
                  <a16:creationId xmlns:a16="http://schemas.microsoft.com/office/drawing/2014/main" id="{E8DBE09D-18F5-4359-B2E4-ACDDACF05BE4}"/>
                </a:ext>
              </a:extLst>
            </p:cNvPr>
            <p:cNvSpPr/>
            <p:nvPr/>
          </p:nvSpPr>
          <p:spPr>
            <a:xfrm>
              <a:off x="4965122" y="2623496"/>
              <a:ext cx="38100" cy="57150"/>
            </a:xfrm>
            <a:custGeom>
              <a:avLst/>
              <a:gdLst>
                <a:gd name="connsiteX0" fmla="*/ 0 w 38100"/>
                <a:gd name="connsiteY0" fmla="*/ 54464 h 57150"/>
                <a:gd name="connsiteX1" fmla="*/ 18040 w 38100"/>
                <a:gd name="connsiteY1" fmla="*/ 59379 h 57150"/>
                <a:gd name="connsiteX2" fmla="*/ 46615 w 38100"/>
                <a:gd name="connsiteY2" fmla="*/ 30804 h 57150"/>
                <a:gd name="connsiteX3" fmla="*/ 35643 w 38100"/>
                <a:gd name="connsiteY3" fmla="*/ 0 h 57150"/>
                <a:gd name="connsiteX4" fmla="*/ 0 w 38100"/>
                <a:gd name="connsiteY4" fmla="*/ 5446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54464"/>
                  </a:moveTo>
                  <a:cubicBezTo>
                    <a:pt x="4934" y="57826"/>
                    <a:pt x="11163" y="59379"/>
                    <a:pt x="18040" y="59379"/>
                  </a:cubicBezTo>
                  <a:cubicBezTo>
                    <a:pt x="33823" y="59379"/>
                    <a:pt x="46615" y="51845"/>
                    <a:pt x="46615" y="30804"/>
                  </a:cubicBezTo>
                  <a:cubicBezTo>
                    <a:pt x="46615" y="21936"/>
                    <a:pt x="41519" y="10392"/>
                    <a:pt x="35643" y="0"/>
                  </a:cubicBezTo>
                  <a:cubicBezTo>
                    <a:pt x="31394" y="25175"/>
                    <a:pt x="17831" y="45558"/>
                    <a:pt x="0" y="54464"/>
                  </a:cubicBez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53" name="Graphic 1998">
            <a:extLst>
              <a:ext uri="{FF2B5EF4-FFF2-40B4-BE49-F238E27FC236}">
                <a16:creationId xmlns:a16="http://schemas.microsoft.com/office/drawing/2014/main" id="{6E0A0D07-4BBD-4CD1-A653-E9C896E46B84}"/>
              </a:ext>
            </a:extLst>
          </p:cNvPr>
          <p:cNvGrpSpPr/>
          <p:nvPr/>
        </p:nvGrpSpPr>
        <p:grpSpPr>
          <a:xfrm>
            <a:off x="2939400" y="2348873"/>
            <a:ext cx="720000" cy="720000"/>
            <a:chOff x="4735512" y="2530475"/>
            <a:chExt cx="609600" cy="609600"/>
          </a:xfrm>
        </p:grpSpPr>
        <p:sp>
          <p:nvSpPr>
            <p:cNvPr id="2654" name="Freeform: Shape 2653">
              <a:extLst>
                <a:ext uri="{FF2B5EF4-FFF2-40B4-BE49-F238E27FC236}">
                  <a16:creationId xmlns:a16="http://schemas.microsoft.com/office/drawing/2014/main" id="{6A64E070-8136-4C69-99C7-EA2D75442AC8}"/>
                </a:ext>
              </a:extLst>
            </p:cNvPr>
            <p:cNvSpPr/>
            <p:nvPr/>
          </p:nvSpPr>
          <p:spPr>
            <a:xfrm>
              <a:off x="4764087" y="3016250"/>
              <a:ext cx="552450" cy="104775"/>
            </a:xfrm>
            <a:custGeom>
              <a:avLst/>
              <a:gdLst>
                <a:gd name="connsiteX0" fmla="*/ 0 w 552450"/>
                <a:gd name="connsiteY0" fmla="*/ 104775 h 104775"/>
                <a:gd name="connsiteX1" fmla="*/ 0 w 552450"/>
                <a:gd name="connsiteY1" fmla="*/ 57150 h 104775"/>
                <a:gd name="connsiteX2" fmla="*/ 57150 w 552450"/>
                <a:gd name="connsiteY2" fmla="*/ 0 h 104775"/>
                <a:gd name="connsiteX3" fmla="*/ 495300 w 552450"/>
                <a:gd name="connsiteY3" fmla="*/ 0 h 104775"/>
                <a:gd name="connsiteX4" fmla="*/ 552450 w 552450"/>
                <a:gd name="connsiteY4" fmla="*/ 57150 h 104775"/>
                <a:gd name="connsiteX5" fmla="*/ 552450 w 552450"/>
                <a:gd name="connsiteY5" fmla="*/ 104775 h 104775"/>
                <a:gd name="connsiteX6" fmla="*/ 0 w 55245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2450" h="104775">
                  <a:moveTo>
                    <a:pt x="0" y="104775"/>
                  </a:moveTo>
                  <a:lnTo>
                    <a:pt x="0" y="57150"/>
                  </a:lnTo>
                  <a:cubicBezTo>
                    <a:pt x="0" y="25594"/>
                    <a:pt x="25594" y="0"/>
                    <a:pt x="57150" y="0"/>
                  </a:cubicBezTo>
                  <a:lnTo>
                    <a:pt x="495300" y="0"/>
                  </a:lnTo>
                  <a:cubicBezTo>
                    <a:pt x="526856" y="0"/>
                    <a:pt x="552450" y="25594"/>
                    <a:pt x="552450" y="57150"/>
                  </a:cubicBezTo>
                  <a:lnTo>
                    <a:pt x="552450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5" name="Freeform: Shape 2654">
              <a:extLst>
                <a:ext uri="{FF2B5EF4-FFF2-40B4-BE49-F238E27FC236}">
                  <a16:creationId xmlns:a16="http://schemas.microsoft.com/office/drawing/2014/main" id="{07A9CB98-6F28-4D27-8F7C-88E1F907659D}"/>
                </a:ext>
              </a:extLst>
            </p:cNvPr>
            <p:cNvSpPr/>
            <p:nvPr/>
          </p:nvSpPr>
          <p:spPr>
            <a:xfrm>
              <a:off x="4964112" y="2940050"/>
              <a:ext cx="152400" cy="123825"/>
            </a:xfrm>
            <a:custGeom>
              <a:avLst/>
              <a:gdLst>
                <a:gd name="connsiteX0" fmla="*/ 0 w 152400"/>
                <a:gd name="connsiteY0" fmla="*/ 0 h 123825"/>
                <a:gd name="connsiteX1" fmla="*/ 0 w 152400"/>
                <a:gd name="connsiteY1" fmla="*/ 76200 h 123825"/>
                <a:gd name="connsiteX2" fmla="*/ 76200 w 152400"/>
                <a:gd name="connsiteY2" fmla="*/ 123825 h 123825"/>
                <a:gd name="connsiteX3" fmla="*/ 152400 w 152400"/>
                <a:gd name="connsiteY3" fmla="*/ 76200 h 123825"/>
                <a:gd name="connsiteX4" fmla="*/ 152400 w 152400"/>
                <a:gd name="connsiteY4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3825">
                  <a:moveTo>
                    <a:pt x="0" y="0"/>
                  </a:moveTo>
                  <a:lnTo>
                    <a:pt x="0" y="76200"/>
                  </a:lnTo>
                  <a:lnTo>
                    <a:pt x="76200" y="123825"/>
                  </a:lnTo>
                  <a:lnTo>
                    <a:pt x="152400" y="76200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6" name="Freeform: Shape 2655">
              <a:extLst>
                <a:ext uri="{FF2B5EF4-FFF2-40B4-BE49-F238E27FC236}">
                  <a16:creationId xmlns:a16="http://schemas.microsoft.com/office/drawing/2014/main" id="{7A6C59D1-BCCA-4690-9C5A-7C7B2CD0A8E3}"/>
                </a:ext>
              </a:extLst>
            </p:cNvPr>
            <p:cNvSpPr/>
            <p:nvPr/>
          </p:nvSpPr>
          <p:spPr>
            <a:xfrm>
              <a:off x="4868862" y="2672378"/>
              <a:ext cx="342900" cy="304800"/>
            </a:xfrm>
            <a:custGeom>
              <a:avLst/>
              <a:gdLst>
                <a:gd name="connsiteX0" fmla="*/ 285750 w 342900"/>
                <a:gd name="connsiteY0" fmla="*/ 10497 h 304800"/>
                <a:gd name="connsiteX1" fmla="*/ 285750 w 342900"/>
                <a:gd name="connsiteY1" fmla="*/ 972 h 304800"/>
                <a:gd name="connsiteX2" fmla="*/ 21060 w 342900"/>
                <a:gd name="connsiteY2" fmla="*/ 972 h 304800"/>
                <a:gd name="connsiteX3" fmla="*/ 10316 w 342900"/>
                <a:gd name="connsiteY3" fmla="*/ 0 h 304800"/>
                <a:gd name="connsiteX4" fmla="*/ 0 w 342900"/>
                <a:gd name="connsiteY4" fmla="*/ 58122 h 304800"/>
                <a:gd name="connsiteX5" fmla="*/ 0 w 342900"/>
                <a:gd name="connsiteY5" fmla="*/ 134322 h 304800"/>
                <a:gd name="connsiteX6" fmla="*/ 171450 w 342900"/>
                <a:gd name="connsiteY6" fmla="*/ 305772 h 304800"/>
                <a:gd name="connsiteX7" fmla="*/ 342900 w 342900"/>
                <a:gd name="connsiteY7" fmla="*/ 134322 h 304800"/>
                <a:gd name="connsiteX8" fmla="*/ 342900 w 342900"/>
                <a:gd name="connsiteY8" fmla="*/ 67647 h 304800"/>
                <a:gd name="connsiteX9" fmla="*/ 285750 w 342900"/>
                <a:gd name="connsiteY9" fmla="*/ 1049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304800">
                  <a:moveTo>
                    <a:pt x="285750" y="10497"/>
                  </a:moveTo>
                  <a:lnTo>
                    <a:pt x="285750" y="972"/>
                  </a:lnTo>
                  <a:lnTo>
                    <a:pt x="21060" y="972"/>
                  </a:lnTo>
                  <a:cubicBezTo>
                    <a:pt x="17421" y="972"/>
                    <a:pt x="13830" y="629"/>
                    <a:pt x="10316" y="0"/>
                  </a:cubicBezTo>
                  <a:cubicBezTo>
                    <a:pt x="3762" y="18174"/>
                    <a:pt x="0" y="37681"/>
                    <a:pt x="0" y="58122"/>
                  </a:cubicBezTo>
                  <a:lnTo>
                    <a:pt x="0" y="134322"/>
                  </a:lnTo>
                  <a:cubicBezTo>
                    <a:pt x="0" y="229010"/>
                    <a:pt x="76762" y="305772"/>
                    <a:pt x="171450" y="305772"/>
                  </a:cubicBezTo>
                  <a:cubicBezTo>
                    <a:pt x="266138" y="305772"/>
                    <a:pt x="342900" y="229010"/>
                    <a:pt x="342900" y="134322"/>
                  </a:cubicBezTo>
                  <a:lnTo>
                    <a:pt x="342900" y="67647"/>
                  </a:lnTo>
                  <a:cubicBezTo>
                    <a:pt x="311344" y="67647"/>
                    <a:pt x="285750" y="42053"/>
                    <a:pt x="285750" y="10497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7" name="Freeform: Shape 2656">
              <a:extLst>
                <a:ext uri="{FF2B5EF4-FFF2-40B4-BE49-F238E27FC236}">
                  <a16:creationId xmlns:a16="http://schemas.microsoft.com/office/drawing/2014/main" id="{4B92E18A-5851-414E-90A4-4A10F73205AD}"/>
                </a:ext>
              </a:extLst>
            </p:cNvPr>
            <p:cNvSpPr/>
            <p:nvPr/>
          </p:nvSpPr>
          <p:spPr>
            <a:xfrm>
              <a:off x="4811712" y="2740025"/>
              <a:ext cx="57150" cy="76200"/>
            </a:xfrm>
            <a:custGeom>
              <a:avLst/>
              <a:gdLst>
                <a:gd name="connsiteX0" fmla="*/ 38100 w 57150"/>
                <a:gd name="connsiteY0" fmla="*/ 0 h 76200"/>
                <a:gd name="connsiteX1" fmla="*/ 0 w 57150"/>
                <a:gd name="connsiteY1" fmla="*/ 38100 h 76200"/>
                <a:gd name="connsiteX2" fmla="*/ 38100 w 57150"/>
                <a:gd name="connsiteY2" fmla="*/ 76200 h 76200"/>
                <a:gd name="connsiteX3" fmla="*/ 57150 w 57150"/>
                <a:gd name="connsiteY3" fmla="*/ 76200 h 76200"/>
                <a:gd name="connsiteX4" fmla="*/ 57150 w 57150"/>
                <a:gd name="connsiteY4" fmla="*/ 0 h 76200"/>
                <a:gd name="connsiteX5" fmla="*/ 38100 w 571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38100" y="0"/>
                  </a:moveTo>
                  <a:cubicBezTo>
                    <a:pt x="17059" y="0"/>
                    <a:pt x="0" y="17059"/>
                    <a:pt x="0" y="38100"/>
                  </a:cubicBezTo>
                  <a:cubicBezTo>
                    <a:pt x="0" y="59141"/>
                    <a:pt x="17059" y="76200"/>
                    <a:pt x="38100" y="76200"/>
                  </a:cubicBezTo>
                  <a:lnTo>
                    <a:pt x="57150" y="76200"/>
                  </a:lnTo>
                  <a:lnTo>
                    <a:pt x="5715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8" name="Freeform: Shape 2657">
              <a:extLst>
                <a:ext uri="{FF2B5EF4-FFF2-40B4-BE49-F238E27FC236}">
                  <a16:creationId xmlns:a16="http://schemas.microsoft.com/office/drawing/2014/main" id="{ECD9976A-6EC0-4479-8258-9CD9BA9F5714}"/>
                </a:ext>
              </a:extLst>
            </p:cNvPr>
            <p:cNvSpPr/>
            <p:nvPr/>
          </p:nvSpPr>
          <p:spPr>
            <a:xfrm>
              <a:off x="5211762" y="2740025"/>
              <a:ext cx="57150" cy="76200"/>
            </a:xfrm>
            <a:custGeom>
              <a:avLst/>
              <a:gdLst>
                <a:gd name="connsiteX0" fmla="*/ 19050 w 57150"/>
                <a:gd name="connsiteY0" fmla="*/ 0 h 76200"/>
                <a:gd name="connsiteX1" fmla="*/ 0 w 57150"/>
                <a:gd name="connsiteY1" fmla="*/ 0 h 76200"/>
                <a:gd name="connsiteX2" fmla="*/ 0 w 57150"/>
                <a:gd name="connsiteY2" fmla="*/ 76200 h 76200"/>
                <a:gd name="connsiteX3" fmla="*/ 19050 w 57150"/>
                <a:gd name="connsiteY3" fmla="*/ 76200 h 76200"/>
                <a:gd name="connsiteX4" fmla="*/ 57150 w 57150"/>
                <a:gd name="connsiteY4" fmla="*/ 38100 h 76200"/>
                <a:gd name="connsiteX5" fmla="*/ 19050 w 571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1905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9050" y="76200"/>
                  </a:lnTo>
                  <a:cubicBezTo>
                    <a:pt x="40091" y="76200"/>
                    <a:pt x="57150" y="59141"/>
                    <a:pt x="57150" y="38100"/>
                  </a:cubicBezTo>
                  <a:cubicBezTo>
                    <a:pt x="57150" y="17059"/>
                    <a:pt x="40091" y="0"/>
                    <a:pt x="19050" y="0"/>
                  </a:cubicBez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59" name="Freeform: Shape 2658">
              <a:extLst>
                <a:ext uri="{FF2B5EF4-FFF2-40B4-BE49-F238E27FC236}">
                  <a16:creationId xmlns:a16="http://schemas.microsoft.com/office/drawing/2014/main" id="{FF5F2377-3837-4BF8-96D7-BA1DC063F173}"/>
                </a:ext>
              </a:extLst>
            </p:cNvPr>
            <p:cNvSpPr/>
            <p:nvPr/>
          </p:nvSpPr>
          <p:spPr>
            <a:xfrm>
              <a:off x="4830765" y="2559612"/>
              <a:ext cx="371475" cy="171450"/>
            </a:xfrm>
            <a:custGeom>
              <a:avLst/>
              <a:gdLst>
                <a:gd name="connsiteX0" fmla="*/ 76197 w 371475"/>
                <a:gd name="connsiteY0" fmla="*/ 18488 h 171450"/>
                <a:gd name="connsiteX1" fmla="*/ 49547 w 371475"/>
                <a:gd name="connsiteY1" fmla="*/ 0 h 171450"/>
                <a:gd name="connsiteX2" fmla="*/ 588 w 371475"/>
                <a:gd name="connsiteY2" fmla="*/ 64894 h 171450"/>
                <a:gd name="connsiteX3" fmla="*/ 59157 w 371475"/>
                <a:gd name="connsiteY3" fmla="*/ 113738 h 171450"/>
                <a:gd name="connsiteX4" fmla="*/ 323847 w 371475"/>
                <a:gd name="connsiteY4" fmla="*/ 113738 h 171450"/>
                <a:gd name="connsiteX5" fmla="*/ 323847 w 371475"/>
                <a:gd name="connsiteY5" fmla="*/ 123263 h 171450"/>
                <a:gd name="connsiteX6" fmla="*/ 380997 w 371475"/>
                <a:gd name="connsiteY6" fmla="*/ 180413 h 171450"/>
                <a:gd name="connsiteX7" fmla="*/ 380997 w 371475"/>
                <a:gd name="connsiteY7" fmla="*/ 170888 h 171450"/>
                <a:gd name="connsiteX8" fmla="*/ 228597 w 371475"/>
                <a:gd name="connsiteY8" fmla="*/ 18488 h 171450"/>
                <a:gd name="connsiteX9" fmla="*/ 76197 w 371475"/>
                <a:gd name="connsiteY9" fmla="*/ 1848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5" h="171450">
                  <a:moveTo>
                    <a:pt x="76197" y="18488"/>
                  </a:moveTo>
                  <a:cubicBezTo>
                    <a:pt x="63986" y="18488"/>
                    <a:pt x="53633" y="10782"/>
                    <a:pt x="49547" y="0"/>
                  </a:cubicBezTo>
                  <a:cubicBezTo>
                    <a:pt x="18952" y="4077"/>
                    <a:pt x="-4013" y="32280"/>
                    <a:pt x="588" y="64894"/>
                  </a:cubicBezTo>
                  <a:cubicBezTo>
                    <a:pt x="4589" y="93364"/>
                    <a:pt x="30401" y="113738"/>
                    <a:pt x="59157" y="113738"/>
                  </a:cubicBezTo>
                  <a:lnTo>
                    <a:pt x="323847" y="113738"/>
                  </a:lnTo>
                  <a:lnTo>
                    <a:pt x="323847" y="123263"/>
                  </a:lnTo>
                  <a:cubicBezTo>
                    <a:pt x="323847" y="154819"/>
                    <a:pt x="349441" y="180413"/>
                    <a:pt x="380997" y="180413"/>
                  </a:cubicBezTo>
                  <a:lnTo>
                    <a:pt x="380997" y="170888"/>
                  </a:lnTo>
                  <a:cubicBezTo>
                    <a:pt x="380997" y="86725"/>
                    <a:pt x="312770" y="18488"/>
                    <a:pt x="228597" y="18488"/>
                  </a:cubicBezTo>
                  <a:lnTo>
                    <a:pt x="76197" y="18488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0" name="Freeform: Shape 2659">
              <a:extLst>
                <a:ext uri="{FF2B5EF4-FFF2-40B4-BE49-F238E27FC236}">
                  <a16:creationId xmlns:a16="http://schemas.microsoft.com/office/drawing/2014/main" id="{8DB48ED6-6281-4C30-B5DD-AF0FED7A38DB}"/>
                </a:ext>
              </a:extLst>
            </p:cNvPr>
            <p:cNvSpPr/>
            <p:nvPr/>
          </p:nvSpPr>
          <p:spPr>
            <a:xfrm>
              <a:off x="4992687" y="2863850"/>
              <a:ext cx="95250" cy="47625"/>
            </a:xfrm>
            <a:custGeom>
              <a:avLst/>
              <a:gdLst>
                <a:gd name="connsiteX0" fmla="*/ 0 w 95250"/>
                <a:gd name="connsiteY0" fmla="*/ 47625 h 47625"/>
                <a:gd name="connsiteX1" fmla="*/ 47625 w 95250"/>
                <a:gd name="connsiteY1" fmla="*/ 0 h 47625"/>
                <a:gd name="connsiteX2" fmla="*/ 95250 w 95250"/>
                <a:gd name="connsiteY2" fmla="*/ 47625 h 47625"/>
                <a:gd name="connsiteX3" fmla="*/ 0 w 9525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47625">
                  <a:moveTo>
                    <a:pt x="0" y="47625"/>
                  </a:moveTo>
                  <a:cubicBezTo>
                    <a:pt x="0" y="21326"/>
                    <a:pt x="21317" y="0"/>
                    <a:pt x="47625" y="0"/>
                  </a:cubicBezTo>
                  <a:cubicBezTo>
                    <a:pt x="73933" y="0"/>
                    <a:pt x="95250" y="21326"/>
                    <a:pt x="9525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1" name="Freeform: Shape 2660">
              <a:extLst>
                <a:ext uri="{FF2B5EF4-FFF2-40B4-BE49-F238E27FC236}">
                  <a16:creationId xmlns:a16="http://schemas.microsoft.com/office/drawing/2014/main" id="{A72BCF8F-1D05-4919-B00F-2E4CE534B6B8}"/>
                </a:ext>
              </a:extLst>
            </p:cNvPr>
            <p:cNvSpPr/>
            <p:nvPr/>
          </p:nvSpPr>
          <p:spPr>
            <a:xfrm>
              <a:off x="5097462" y="2549525"/>
              <a:ext cx="114300" cy="161925"/>
            </a:xfrm>
            <a:custGeom>
              <a:avLst/>
              <a:gdLst>
                <a:gd name="connsiteX0" fmla="*/ 0 w 114300"/>
                <a:gd name="connsiteY0" fmla="*/ 0 h 161925"/>
                <a:gd name="connsiteX1" fmla="*/ 104775 w 114300"/>
                <a:gd name="connsiteY1" fmla="*/ 0 h 161925"/>
                <a:gd name="connsiteX2" fmla="*/ 85725 w 114300"/>
                <a:gd name="connsiteY2" fmla="*/ 57150 h 161925"/>
                <a:gd name="connsiteX3" fmla="*/ 114300 w 114300"/>
                <a:gd name="connsiteY3" fmla="*/ 57150 h 161925"/>
                <a:gd name="connsiteX4" fmla="*/ 38100 w 114300"/>
                <a:gd name="connsiteY4" fmla="*/ 161925 h 161925"/>
                <a:gd name="connsiteX5" fmla="*/ 38100 w 114300"/>
                <a:gd name="connsiteY5" fmla="*/ 66675 h 161925"/>
                <a:gd name="connsiteX6" fmla="*/ 9525 w 114300"/>
                <a:gd name="connsiteY6" fmla="*/ 6667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61925">
                  <a:moveTo>
                    <a:pt x="0" y="0"/>
                  </a:moveTo>
                  <a:lnTo>
                    <a:pt x="104775" y="0"/>
                  </a:lnTo>
                  <a:lnTo>
                    <a:pt x="85725" y="57150"/>
                  </a:lnTo>
                  <a:lnTo>
                    <a:pt x="114300" y="57150"/>
                  </a:lnTo>
                  <a:lnTo>
                    <a:pt x="38100" y="161925"/>
                  </a:lnTo>
                  <a:lnTo>
                    <a:pt x="38100" y="66675"/>
                  </a:lnTo>
                  <a:lnTo>
                    <a:pt x="9525" y="6667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2" name="Freeform: Shape 2661">
              <a:extLst>
                <a:ext uri="{FF2B5EF4-FFF2-40B4-BE49-F238E27FC236}">
                  <a16:creationId xmlns:a16="http://schemas.microsoft.com/office/drawing/2014/main" id="{68690BA1-8579-4D5D-858A-DBE85522E44A}"/>
                </a:ext>
              </a:extLst>
            </p:cNvPr>
            <p:cNvSpPr/>
            <p:nvPr/>
          </p:nvSpPr>
          <p:spPr>
            <a:xfrm>
              <a:off x="4940804" y="2741025"/>
              <a:ext cx="76200" cy="66675"/>
            </a:xfrm>
            <a:custGeom>
              <a:avLst/>
              <a:gdLst>
                <a:gd name="connsiteX0" fmla="*/ 8515 w 76200"/>
                <a:gd name="connsiteY0" fmla="*/ 74200 h 66675"/>
                <a:gd name="connsiteX1" fmla="*/ 0 w 76200"/>
                <a:gd name="connsiteY1" fmla="*/ 57150 h 66675"/>
                <a:gd name="connsiteX2" fmla="*/ 40110 w 76200"/>
                <a:gd name="connsiteY2" fmla="*/ 37100 h 66675"/>
                <a:gd name="connsiteX3" fmla="*/ 0 w 76200"/>
                <a:gd name="connsiteY3" fmla="*/ 17050 h 66675"/>
                <a:gd name="connsiteX4" fmla="*/ 8515 w 76200"/>
                <a:gd name="connsiteY4" fmla="*/ 0 h 66675"/>
                <a:gd name="connsiteX5" fmla="*/ 82706 w 76200"/>
                <a:gd name="connsiteY5" fmla="*/ 371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8515" y="74200"/>
                  </a:moveTo>
                  <a:lnTo>
                    <a:pt x="0" y="57150"/>
                  </a:lnTo>
                  <a:lnTo>
                    <a:pt x="40110" y="37100"/>
                  </a:lnTo>
                  <a:lnTo>
                    <a:pt x="0" y="17050"/>
                  </a:lnTo>
                  <a:lnTo>
                    <a:pt x="8515" y="0"/>
                  </a:lnTo>
                  <a:lnTo>
                    <a:pt x="82706" y="371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3" name="Freeform: Shape 2662">
              <a:extLst>
                <a:ext uri="{FF2B5EF4-FFF2-40B4-BE49-F238E27FC236}">
                  <a16:creationId xmlns:a16="http://schemas.microsoft.com/office/drawing/2014/main" id="{335703F9-6EA7-4317-BB1A-151F18CB50E3}"/>
                </a:ext>
              </a:extLst>
            </p:cNvPr>
            <p:cNvSpPr/>
            <p:nvPr/>
          </p:nvSpPr>
          <p:spPr>
            <a:xfrm>
              <a:off x="5057114" y="2741025"/>
              <a:ext cx="76200" cy="66675"/>
            </a:xfrm>
            <a:custGeom>
              <a:avLst/>
              <a:gdLst>
                <a:gd name="connsiteX0" fmla="*/ 74190 w 76200"/>
                <a:gd name="connsiteY0" fmla="*/ 74200 h 66675"/>
                <a:gd name="connsiteX1" fmla="*/ 0 w 76200"/>
                <a:gd name="connsiteY1" fmla="*/ 37100 h 66675"/>
                <a:gd name="connsiteX2" fmla="*/ 74190 w 76200"/>
                <a:gd name="connsiteY2" fmla="*/ 0 h 66675"/>
                <a:gd name="connsiteX3" fmla="*/ 82706 w 76200"/>
                <a:gd name="connsiteY3" fmla="*/ 17050 h 66675"/>
                <a:gd name="connsiteX4" fmla="*/ 42596 w 76200"/>
                <a:gd name="connsiteY4" fmla="*/ 37100 h 66675"/>
                <a:gd name="connsiteX5" fmla="*/ 82706 w 76200"/>
                <a:gd name="connsiteY5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74190" y="74200"/>
                  </a:moveTo>
                  <a:lnTo>
                    <a:pt x="0" y="37100"/>
                  </a:lnTo>
                  <a:lnTo>
                    <a:pt x="74190" y="0"/>
                  </a:lnTo>
                  <a:lnTo>
                    <a:pt x="82706" y="17050"/>
                  </a:lnTo>
                  <a:lnTo>
                    <a:pt x="42596" y="37100"/>
                  </a:lnTo>
                  <a:lnTo>
                    <a:pt x="82706" y="571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64" name="Graphic 2000">
            <a:extLst>
              <a:ext uri="{FF2B5EF4-FFF2-40B4-BE49-F238E27FC236}">
                <a16:creationId xmlns:a16="http://schemas.microsoft.com/office/drawing/2014/main" id="{6552D25A-7157-4106-B07A-54107B396698}"/>
              </a:ext>
            </a:extLst>
          </p:cNvPr>
          <p:cNvGrpSpPr/>
          <p:nvPr/>
        </p:nvGrpSpPr>
        <p:grpSpPr>
          <a:xfrm>
            <a:off x="3839526" y="2348873"/>
            <a:ext cx="720000" cy="720000"/>
            <a:chOff x="4735512" y="2530475"/>
            <a:chExt cx="609600" cy="609600"/>
          </a:xfrm>
        </p:grpSpPr>
        <p:sp>
          <p:nvSpPr>
            <p:cNvPr id="2665" name="Freeform: Shape 2664">
              <a:extLst>
                <a:ext uri="{FF2B5EF4-FFF2-40B4-BE49-F238E27FC236}">
                  <a16:creationId xmlns:a16="http://schemas.microsoft.com/office/drawing/2014/main" id="{C9245734-CFB5-4158-9B69-996067D6B770}"/>
                </a:ext>
              </a:extLst>
            </p:cNvPr>
            <p:cNvSpPr/>
            <p:nvPr/>
          </p:nvSpPr>
          <p:spPr>
            <a:xfrm>
              <a:off x="4808016" y="2865050"/>
              <a:ext cx="19050" cy="19050"/>
            </a:xfrm>
            <a:custGeom>
              <a:avLst/>
              <a:gdLst>
                <a:gd name="connsiteX0" fmla="*/ 22746 w 19050"/>
                <a:gd name="connsiteY0" fmla="*/ 21946 h 19050"/>
                <a:gd name="connsiteX1" fmla="*/ 3696 w 19050"/>
                <a:gd name="connsiteY1" fmla="*/ 21946 h 19050"/>
                <a:gd name="connsiteX2" fmla="*/ 3696 w 19050"/>
                <a:gd name="connsiteY2" fmla="*/ 18593 h 19050"/>
                <a:gd name="connsiteX3" fmla="*/ 0 w 19050"/>
                <a:gd name="connsiteY3" fmla="*/ 16669 h 19050"/>
                <a:gd name="connsiteX4" fmla="*/ 9230 w 19050"/>
                <a:gd name="connsiteY4" fmla="*/ 0 h 19050"/>
                <a:gd name="connsiteX5" fmla="*/ 16754 w 19050"/>
                <a:gd name="connsiteY5" fmla="*/ 3572 h 19050"/>
                <a:gd name="connsiteX6" fmla="*/ 22746 w 19050"/>
                <a:gd name="connsiteY6" fmla="*/ 5963 h 19050"/>
                <a:gd name="connsiteX7" fmla="*/ 22746 w 19050"/>
                <a:gd name="connsiteY7" fmla="*/ 2194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19050">
                  <a:moveTo>
                    <a:pt x="22746" y="21946"/>
                  </a:moveTo>
                  <a:lnTo>
                    <a:pt x="3696" y="21946"/>
                  </a:lnTo>
                  <a:lnTo>
                    <a:pt x="3696" y="18593"/>
                  </a:lnTo>
                  <a:cubicBezTo>
                    <a:pt x="2448" y="17983"/>
                    <a:pt x="1219" y="17335"/>
                    <a:pt x="0" y="16669"/>
                  </a:cubicBezTo>
                  <a:lnTo>
                    <a:pt x="9230" y="0"/>
                  </a:lnTo>
                  <a:cubicBezTo>
                    <a:pt x="11649" y="1343"/>
                    <a:pt x="14164" y="2543"/>
                    <a:pt x="16754" y="3572"/>
                  </a:cubicBezTo>
                  <a:lnTo>
                    <a:pt x="22746" y="5963"/>
                  </a:lnTo>
                  <a:lnTo>
                    <a:pt x="22746" y="21946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6" name="Freeform: Shape 2665">
              <a:extLst>
                <a:ext uri="{FF2B5EF4-FFF2-40B4-BE49-F238E27FC236}">
                  <a16:creationId xmlns:a16="http://schemas.microsoft.com/office/drawing/2014/main" id="{015B7611-838E-49E0-B8B3-2A9BEC22FA80}"/>
                </a:ext>
              </a:extLst>
            </p:cNvPr>
            <p:cNvSpPr/>
            <p:nvPr/>
          </p:nvSpPr>
          <p:spPr>
            <a:xfrm>
              <a:off x="4764049" y="2556545"/>
              <a:ext cx="257175" cy="304800"/>
            </a:xfrm>
            <a:custGeom>
              <a:avLst/>
              <a:gdLst>
                <a:gd name="connsiteX0" fmla="*/ 26213 w 257175"/>
                <a:gd name="connsiteY0" fmla="*/ 312001 h 304800"/>
                <a:gd name="connsiteX1" fmla="*/ 12478 w 257175"/>
                <a:gd name="connsiteY1" fmla="*/ 294713 h 304800"/>
                <a:gd name="connsiteX2" fmla="*/ 28804 w 257175"/>
                <a:gd name="connsiteY2" fmla="*/ 284893 h 304800"/>
                <a:gd name="connsiteX3" fmla="*/ 39462 w 257175"/>
                <a:gd name="connsiteY3" fmla="*/ 298313 h 304800"/>
                <a:gd name="connsiteX4" fmla="*/ 26213 w 257175"/>
                <a:gd name="connsiteY4" fmla="*/ 312001 h 304800"/>
                <a:gd name="connsiteX5" fmla="*/ 3600 w 257175"/>
                <a:gd name="connsiteY5" fmla="*/ 274606 h 304800"/>
                <a:gd name="connsiteX6" fmla="*/ 0 w 257175"/>
                <a:gd name="connsiteY6" fmla="*/ 252879 h 304800"/>
                <a:gd name="connsiteX7" fmla="*/ 19040 w 257175"/>
                <a:gd name="connsiteY7" fmla="*/ 252193 h 304800"/>
                <a:gd name="connsiteX8" fmla="*/ 21850 w 257175"/>
                <a:gd name="connsiteY8" fmla="*/ 269138 h 304800"/>
                <a:gd name="connsiteX9" fmla="*/ 3600 w 257175"/>
                <a:gd name="connsiteY9" fmla="*/ 274606 h 304800"/>
                <a:gd name="connsiteX10" fmla="*/ 20650 w 257175"/>
                <a:gd name="connsiteY10" fmla="*/ 235144 h 304800"/>
                <a:gd name="connsiteX11" fmla="*/ 2086 w 257175"/>
                <a:gd name="connsiteY11" fmla="*/ 230886 h 304800"/>
                <a:gd name="connsiteX12" fmla="*/ 9801 w 257175"/>
                <a:gd name="connsiteY12" fmla="*/ 210188 h 304800"/>
                <a:gd name="connsiteX13" fmla="*/ 26641 w 257175"/>
                <a:gd name="connsiteY13" fmla="*/ 219104 h 304800"/>
                <a:gd name="connsiteX14" fmla="*/ 20650 w 257175"/>
                <a:gd name="connsiteY14" fmla="*/ 235144 h 304800"/>
                <a:gd name="connsiteX15" fmla="*/ 36566 w 257175"/>
                <a:gd name="connsiteY15" fmla="*/ 205130 h 304800"/>
                <a:gd name="connsiteX16" fmla="*/ 22555 w 257175"/>
                <a:gd name="connsiteY16" fmla="*/ 192224 h 304800"/>
                <a:gd name="connsiteX17" fmla="*/ 30232 w 257175"/>
                <a:gd name="connsiteY17" fmla="*/ 184852 h 304800"/>
                <a:gd name="connsiteX18" fmla="*/ 37986 w 257175"/>
                <a:gd name="connsiteY18" fmla="*/ 178270 h 304800"/>
                <a:gd name="connsiteX19" fmla="*/ 50321 w 257175"/>
                <a:gd name="connsiteY19" fmla="*/ 192776 h 304800"/>
                <a:gd name="connsiteX20" fmla="*/ 42586 w 257175"/>
                <a:gd name="connsiteY20" fmla="*/ 199349 h 304800"/>
                <a:gd name="connsiteX21" fmla="*/ 36566 w 257175"/>
                <a:gd name="connsiteY21" fmla="*/ 205130 h 304800"/>
                <a:gd name="connsiteX22" fmla="*/ 65303 w 257175"/>
                <a:gd name="connsiteY22" fmla="*/ 180042 h 304800"/>
                <a:gd name="connsiteX23" fmla="*/ 52969 w 257175"/>
                <a:gd name="connsiteY23" fmla="*/ 165535 h 304800"/>
                <a:gd name="connsiteX24" fmla="*/ 67951 w 257175"/>
                <a:gd name="connsiteY24" fmla="*/ 152800 h 304800"/>
                <a:gd name="connsiteX25" fmla="*/ 80286 w 257175"/>
                <a:gd name="connsiteY25" fmla="*/ 167307 h 304800"/>
                <a:gd name="connsiteX26" fmla="*/ 65303 w 257175"/>
                <a:gd name="connsiteY26" fmla="*/ 180042 h 304800"/>
                <a:gd name="connsiteX27" fmla="*/ 95260 w 257175"/>
                <a:gd name="connsiteY27" fmla="*/ 154572 h 304800"/>
                <a:gd name="connsiteX28" fmla="*/ 82925 w 257175"/>
                <a:gd name="connsiteY28" fmla="*/ 140065 h 304800"/>
                <a:gd name="connsiteX29" fmla="*/ 97907 w 257175"/>
                <a:gd name="connsiteY29" fmla="*/ 127340 h 304800"/>
                <a:gd name="connsiteX30" fmla="*/ 110242 w 257175"/>
                <a:gd name="connsiteY30" fmla="*/ 141846 h 304800"/>
                <a:gd name="connsiteX31" fmla="*/ 95260 w 257175"/>
                <a:gd name="connsiteY31" fmla="*/ 154572 h 304800"/>
                <a:gd name="connsiteX32" fmla="*/ 125225 w 257175"/>
                <a:gd name="connsiteY32" fmla="*/ 129111 h 304800"/>
                <a:gd name="connsiteX33" fmla="*/ 112881 w 257175"/>
                <a:gd name="connsiteY33" fmla="*/ 114605 h 304800"/>
                <a:gd name="connsiteX34" fmla="*/ 127854 w 257175"/>
                <a:gd name="connsiteY34" fmla="*/ 101870 h 304800"/>
                <a:gd name="connsiteX35" fmla="*/ 140198 w 257175"/>
                <a:gd name="connsiteY35" fmla="*/ 116376 h 304800"/>
                <a:gd name="connsiteX36" fmla="*/ 125225 w 257175"/>
                <a:gd name="connsiteY36" fmla="*/ 129111 h 304800"/>
                <a:gd name="connsiteX37" fmla="*/ 155181 w 257175"/>
                <a:gd name="connsiteY37" fmla="*/ 103642 h 304800"/>
                <a:gd name="connsiteX38" fmla="*/ 142846 w 257175"/>
                <a:gd name="connsiteY38" fmla="*/ 89135 h 304800"/>
                <a:gd name="connsiteX39" fmla="*/ 157829 w 257175"/>
                <a:gd name="connsiteY39" fmla="*/ 76400 h 304800"/>
                <a:gd name="connsiteX40" fmla="*/ 170164 w 257175"/>
                <a:gd name="connsiteY40" fmla="*/ 90907 h 304800"/>
                <a:gd name="connsiteX41" fmla="*/ 155181 w 257175"/>
                <a:gd name="connsiteY41" fmla="*/ 103642 h 304800"/>
                <a:gd name="connsiteX42" fmla="*/ 185137 w 257175"/>
                <a:gd name="connsiteY42" fmla="*/ 78172 h 304800"/>
                <a:gd name="connsiteX43" fmla="*/ 172803 w 257175"/>
                <a:gd name="connsiteY43" fmla="*/ 63665 h 304800"/>
                <a:gd name="connsiteX44" fmla="*/ 187776 w 257175"/>
                <a:gd name="connsiteY44" fmla="*/ 50940 h 304800"/>
                <a:gd name="connsiteX45" fmla="*/ 200111 w 257175"/>
                <a:gd name="connsiteY45" fmla="*/ 65446 h 304800"/>
                <a:gd name="connsiteX46" fmla="*/ 185137 w 257175"/>
                <a:gd name="connsiteY46" fmla="*/ 78172 h 304800"/>
                <a:gd name="connsiteX47" fmla="*/ 215094 w 257175"/>
                <a:gd name="connsiteY47" fmla="*/ 52711 h 304800"/>
                <a:gd name="connsiteX48" fmla="*/ 202759 w 257175"/>
                <a:gd name="connsiteY48" fmla="*/ 38205 h 304800"/>
                <a:gd name="connsiteX49" fmla="*/ 217742 w 257175"/>
                <a:gd name="connsiteY49" fmla="*/ 25470 h 304800"/>
                <a:gd name="connsiteX50" fmla="*/ 230076 w 257175"/>
                <a:gd name="connsiteY50" fmla="*/ 39976 h 304800"/>
                <a:gd name="connsiteX51" fmla="*/ 215094 w 257175"/>
                <a:gd name="connsiteY51" fmla="*/ 52711 h 304800"/>
                <a:gd name="connsiteX52" fmla="*/ 245059 w 257175"/>
                <a:gd name="connsiteY52" fmla="*/ 27251 h 304800"/>
                <a:gd name="connsiteX53" fmla="*/ 232715 w 257175"/>
                <a:gd name="connsiteY53" fmla="*/ 12744 h 304800"/>
                <a:gd name="connsiteX54" fmla="*/ 247688 w 257175"/>
                <a:gd name="connsiteY54" fmla="*/ 0 h 304800"/>
                <a:gd name="connsiteX55" fmla="*/ 260033 w 257175"/>
                <a:gd name="connsiteY55" fmla="*/ 14507 h 304800"/>
                <a:gd name="connsiteX56" fmla="*/ 245059 w 257175"/>
                <a:gd name="connsiteY56" fmla="*/ 27251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57175" h="304800">
                  <a:moveTo>
                    <a:pt x="26213" y="312001"/>
                  </a:moveTo>
                  <a:cubicBezTo>
                    <a:pt x="20917" y="306867"/>
                    <a:pt x="16288" y="301057"/>
                    <a:pt x="12478" y="294713"/>
                  </a:cubicBezTo>
                  <a:lnTo>
                    <a:pt x="28804" y="284893"/>
                  </a:lnTo>
                  <a:cubicBezTo>
                    <a:pt x="31766" y="289827"/>
                    <a:pt x="35357" y="294342"/>
                    <a:pt x="39462" y="298313"/>
                  </a:cubicBezTo>
                  <a:lnTo>
                    <a:pt x="26213" y="312001"/>
                  </a:lnTo>
                  <a:close/>
                  <a:moveTo>
                    <a:pt x="3600" y="274606"/>
                  </a:moveTo>
                  <a:cubicBezTo>
                    <a:pt x="1476" y="267519"/>
                    <a:pt x="257" y="260204"/>
                    <a:pt x="0" y="252879"/>
                  </a:cubicBezTo>
                  <a:lnTo>
                    <a:pt x="19040" y="252193"/>
                  </a:lnTo>
                  <a:cubicBezTo>
                    <a:pt x="19240" y="257908"/>
                    <a:pt x="20193" y="263604"/>
                    <a:pt x="21850" y="269138"/>
                  </a:cubicBezTo>
                  <a:lnTo>
                    <a:pt x="3600" y="274606"/>
                  </a:lnTo>
                  <a:close/>
                  <a:moveTo>
                    <a:pt x="20650" y="235144"/>
                  </a:moveTo>
                  <a:lnTo>
                    <a:pt x="2086" y="230886"/>
                  </a:lnTo>
                  <a:cubicBezTo>
                    <a:pt x="3734" y="223704"/>
                    <a:pt x="6334" y="216741"/>
                    <a:pt x="9801" y="210188"/>
                  </a:cubicBezTo>
                  <a:lnTo>
                    <a:pt x="26641" y="219104"/>
                  </a:lnTo>
                  <a:cubicBezTo>
                    <a:pt x="23946" y="224180"/>
                    <a:pt x="21927" y="229581"/>
                    <a:pt x="20650" y="235144"/>
                  </a:cubicBezTo>
                  <a:close/>
                  <a:moveTo>
                    <a:pt x="36566" y="205130"/>
                  </a:moveTo>
                  <a:lnTo>
                    <a:pt x="22555" y="192224"/>
                  </a:lnTo>
                  <a:cubicBezTo>
                    <a:pt x="24927" y="189643"/>
                    <a:pt x="27508" y="187166"/>
                    <a:pt x="30232" y="184852"/>
                  </a:cubicBezTo>
                  <a:lnTo>
                    <a:pt x="37986" y="178270"/>
                  </a:lnTo>
                  <a:lnTo>
                    <a:pt x="50321" y="192776"/>
                  </a:lnTo>
                  <a:lnTo>
                    <a:pt x="42586" y="199349"/>
                  </a:lnTo>
                  <a:cubicBezTo>
                    <a:pt x="40453" y="201168"/>
                    <a:pt x="38443" y="203111"/>
                    <a:pt x="36566" y="205130"/>
                  </a:cubicBezTo>
                  <a:close/>
                  <a:moveTo>
                    <a:pt x="65303" y="180042"/>
                  </a:moveTo>
                  <a:lnTo>
                    <a:pt x="52969" y="165535"/>
                  </a:lnTo>
                  <a:lnTo>
                    <a:pt x="67951" y="152800"/>
                  </a:lnTo>
                  <a:lnTo>
                    <a:pt x="80286" y="167307"/>
                  </a:lnTo>
                  <a:lnTo>
                    <a:pt x="65303" y="180042"/>
                  </a:lnTo>
                  <a:close/>
                  <a:moveTo>
                    <a:pt x="95260" y="154572"/>
                  </a:moveTo>
                  <a:lnTo>
                    <a:pt x="82925" y="140065"/>
                  </a:lnTo>
                  <a:lnTo>
                    <a:pt x="97907" y="127340"/>
                  </a:lnTo>
                  <a:lnTo>
                    <a:pt x="110242" y="141846"/>
                  </a:lnTo>
                  <a:lnTo>
                    <a:pt x="95260" y="154572"/>
                  </a:lnTo>
                  <a:close/>
                  <a:moveTo>
                    <a:pt x="125225" y="129111"/>
                  </a:moveTo>
                  <a:lnTo>
                    <a:pt x="112881" y="114605"/>
                  </a:lnTo>
                  <a:lnTo>
                    <a:pt x="127854" y="101870"/>
                  </a:lnTo>
                  <a:lnTo>
                    <a:pt x="140198" y="116376"/>
                  </a:lnTo>
                  <a:lnTo>
                    <a:pt x="125225" y="129111"/>
                  </a:lnTo>
                  <a:close/>
                  <a:moveTo>
                    <a:pt x="155181" y="103642"/>
                  </a:moveTo>
                  <a:lnTo>
                    <a:pt x="142846" y="89135"/>
                  </a:lnTo>
                  <a:lnTo>
                    <a:pt x="157829" y="76400"/>
                  </a:lnTo>
                  <a:lnTo>
                    <a:pt x="170164" y="90907"/>
                  </a:lnTo>
                  <a:lnTo>
                    <a:pt x="155181" y="103642"/>
                  </a:lnTo>
                  <a:close/>
                  <a:moveTo>
                    <a:pt x="185137" y="78172"/>
                  </a:moveTo>
                  <a:lnTo>
                    <a:pt x="172803" y="63665"/>
                  </a:lnTo>
                  <a:lnTo>
                    <a:pt x="187776" y="50940"/>
                  </a:lnTo>
                  <a:lnTo>
                    <a:pt x="200111" y="65446"/>
                  </a:lnTo>
                  <a:lnTo>
                    <a:pt x="185137" y="78172"/>
                  </a:lnTo>
                  <a:close/>
                  <a:moveTo>
                    <a:pt x="215094" y="52711"/>
                  </a:moveTo>
                  <a:lnTo>
                    <a:pt x="202759" y="38205"/>
                  </a:lnTo>
                  <a:lnTo>
                    <a:pt x="217742" y="25470"/>
                  </a:lnTo>
                  <a:lnTo>
                    <a:pt x="230076" y="39976"/>
                  </a:lnTo>
                  <a:lnTo>
                    <a:pt x="215094" y="52711"/>
                  </a:lnTo>
                  <a:close/>
                  <a:moveTo>
                    <a:pt x="245059" y="27251"/>
                  </a:moveTo>
                  <a:lnTo>
                    <a:pt x="232715" y="12744"/>
                  </a:lnTo>
                  <a:lnTo>
                    <a:pt x="247688" y="0"/>
                  </a:lnTo>
                  <a:lnTo>
                    <a:pt x="260033" y="14507"/>
                  </a:lnTo>
                  <a:lnTo>
                    <a:pt x="245059" y="27251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7" name="Freeform: Shape 2666">
              <a:extLst>
                <a:ext uri="{FF2B5EF4-FFF2-40B4-BE49-F238E27FC236}">
                  <a16:creationId xmlns:a16="http://schemas.microsoft.com/office/drawing/2014/main" id="{F9B1F5A9-B980-416F-B574-868F8483522C}"/>
                </a:ext>
              </a:extLst>
            </p:cNvPr>
            <p:cNvSpPr/>
            <p:nvPr/>
          </p:nvSpPr>
          <p:spPr>
            <a:xfrm>
              <a:off x="5026901" y="2532275"/>
              <a:ext cx="19050" cy="19050"/>
            </a:xfrm>
            <a:custGeom>
              <a:avLst/>
              <a:gdLst>
                <a:gd name="connsiteX0" fmla="*/ 12325 w 19050"/>
                <a:gd name="connsiteY0" fmla="*/ 25918 h 19050"/>
                <a:gd name="connsiteX1" fmla="*/ 0 w 19050"/>
                <a:gd name="connsiteY1" fmla="*/ 11392 h 19050"/>
                <a:gd name="connsiteX2" fmla="*/ 13411 w 19050"/>
                <a:gd name="connsiteY2" fmla="*/ 0 h 19050"/>
                <a:gd name="connsiteX3" fmla="*/ 26832 w 19050"/>
                <a:gd name="connsiteY3" fmla="*/ 11392 h 19050"/>
                <a:gd name="connsiteX4" fmla="*/ 14497 w 19050"/>
                <a:gd name="connsiteY4" fmla="*/ 25918 h 19050"/>
                <a:gd name="connsiteX5" fmla="*/ 13411 w 19050"/>
                <a:gd name="connsiteY5" fmla="*/ 2498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19050">
                  <a:moveTo>
                    <a:pt x="12325" y="25918"/>
                  </a:moveTo>
                  <a:lnTo>
                    <a:pt x="0" y="11392"/>
                  </a:lnTo>
                  <a:lnTo>
                    <a:pt x="13411" y="0"/>
                  </a:lnTo>
                  <a:lnTo>
                    <a:pt x="26832" y="11392"/>
                  </a:lnTo>
                  <a:lnTo>
                    <a:pt x="14497" y="25918"/>
                  </a:lnTo>
                  <a:lnTo>
                    <a:pt x="13411" y="24984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8" name="Freeform: Shape 2667">
              <a:extLst>
                <a:ext uri="{FF2B5EF4-FFF2-40B4-BE49-F238E27FC236}">
                  <a16:creationId xmlns:a16="http://schemas.microsoft.com/office/drawing/2014/main" id="{88EBC4DA-D44A-40FC-AB7B-4B1A3DC69AE0}"/>
                </a:ext>
              </a:extLst>
            </p:cNvPr>
            <p:cNvSpPr/>
            <p:nvPr/>
          </p:nvSpPr>
          <p:spPr>
            <a:xfrm>
              <a:off x="5056390" y="2556412"/>
              <a:ext cx="257175" cy="304800"/>
            </a:xfrm>
            <a:custGeom>
              <a:avLst/>
              <a:gdLst>
                <a:gd name="connsiteX0" fmla="*/ 234163 w 257175"/>
                <a:gd name="connsiteY0" fmla="*/ 311972 h 304800"/>
                <a:gd name="connsiteX1" fmla="*/ 220856 w 257175"/>
                <a:gd name="connsiteY1" fmla="*/ 298352 h 304800"/>
                <a:gd name="connsiteX2" fmla="*/ 231486 w 257175"/>
                <a:gd name="connsiteY2" fmla="*/ 284874 h 304800"/>
                <a:gd name="connsiteX3" fmla="*/ 247831 w 257175"/>
                <a:gd name="connsiteY3" fmla="*/ 294656 h 304800"/>
                <a:gd name="connsiteX4" fmla="*/ 234163 w 257175"/>
                <a:gd name="connsiteY4" fmla="*/ 311972 h 304800"/>
                <a:gd name="connsiteX5" fmla="*/ 256661 w 257175"/>
                <a:gd name="connsiteY5" fmla="*/ 274511 h 304800"/>
                <a:gd name="connsiteX6" fmla="*/ 238401 w 257175"/>
                <a:gd name="connsiteY6" fmla="*/ 269100 h 304800"/>
                <a:gd name="connsiteX7" fmla="*/ 241173 w 257175"/>
                <a:gd name="connsiteY7" fmla="*/ 252146 h 304800"/>
                <a:gd name="connsiteX8" fmla="*/ 260213 w 257175"/>
                <a:gd name="connsiteY8" fmla="*/ 252774 h 304800"/>
                <a:gd name="connsiteX9" fmla="*/ 256661 w 257175"/>
                <a:gd name="connsiteY9" fmla="*/ 274511 h 304800"/>
                <a:gd name="connsiteX10" fmla="*/ 239506 w 257175"/>
                <a:gd name="connsiteY10" fmla="*/ 235106 h 304800"/>
                <a:gd name="connsiteX11" fmla="*/ 233477 w 257175"/>
                <a:gd name="connsiteY11" fmla="*/ 219085 h 304800"/>
                <a:gd name="connsiteX12" fmla="*/ 250279 w 257175"/>
                <a:gd name="connsiteY12" fmla="*/ 210102 h 304800"/>
                <a:gd name="connsiteX13" fmla="*/ 258051 w 257175"/>
                <a:gd name="connsiteY13" fmla="*/ 230772 h 304800"/>
                <a:gd name="connsiteX14" fmla="*/ 239506 w 257175"/>
                <a:gd name="connsiteY14" fmla="*/ 235106 h 304800"/>
                <a:gd name="connsiteX15" fmla="*/ 223495 w 257175"/>
                <a:gd name="connsiteY15" fmla="*/ 205130 h 304800"/>
                <a:gd name="connsiteX16" fmla="*/ 217608 w 257175"/>
                <a:gd name="connsiteY16" fmla="*/ 199492 h 304800"/>
                <a:gd name="connsiteX17" fmla="*/ 209702 w 257175"/>
                <a:gd name="connsiteY17" fmla="*/ 192767 h 304800"/>
                <a:gd name="connsiteX18" fmla="*/ 222047 w 257175"/>
                <a:gd name="connsiteY18" fmla="*/ 178260 h 304800"/>
                <a:gd name="connsiteX19" fmla="*/ 229943 w 257175"/>
                <a:gd name="connsiteY19" fmla="*/ 184976 h 304800"/>
                <a:gd name="connsiteX20" fmla="*/ 237477 w 257175"/>
                <a:gd name="connsiteY20" fmla="*/ 192186 h 304800"/>
                <a:gd name="connsiteX21" fmla="*/ 223495 w 257175"/>
                <a:gd name="connsiteY21" fmla="*/ 205130 h 304800"/>
                <a:gd name="connsiteX22" fmla="*/ 194729 w 257175"/>
                <a:gd name="connsiteY22" fmla="*/ 180032 h 304800"/>
                <a:gd name="connsiteX23" fmla="*/ 179746 w 257175"/>
                <a:gd name="connsiteY23" fmla="*/ 167297 h 304800"/>
                <a:gd name="connsiteX24" fmla="*/ 192081 w 257175"/>
                <a:gd name="connsiteY24" fmla="*/ 152791 h 304800"/>
                <a:gd name="connsiteX25" fmla="*/ 207064 w 257175"/>
                <a:gd name="connsiteY25" fmla="*/ 165525 h 304800"/>
                <a:gd name="connsiteX26" fmla="*/ 194729 w 257175"/>
                <a:gd name="connsiteY26" fmla="*/ 180032 h 304800"/>
                <a:gd name="connsiteX27" fmla="*/ 164773 w 257175"/>
                <a:gd name="connsiteY27" fmla="*/ 154572 h 304800"/>
                <a:gd name="connsiteX28" fmla="*/ 149790 w 257175"/>
                <a:gd name="connsiteY28" fmla="*/ 141837 h 304800"/>
                <a:gd name="connsiteX29" fmla="*/ 162125 w 257175"/>
                <a:gd name="connsiteY29" fmla="*/ 127330 h 304800"/>
                <a:gd name="connsiteX30" fmla="*/ 177108 w 257175"/>
                <a:gd name="connsiteY30" fmla="*/ 140065 h 304800"/>
                <a:gd name="connsiteX31" fmla="*/ 164773 w 257175"/>
                <a:gd name="connsiteY31" fmla="*/ 154572 h 304800"/>
                <a:gd name="connsiteX32" fmla="*/ 134807 w 257175"/>
                <a:gd name="connsiteY32" fmla="*/ 129102 h 304800"/>
                <a:gd name="connsiteX33" fmla="*/ 119834 w 257175"/>
                <a:gd name="connsiteY33" fmla="*/ 116367 h 304800"/>
                <a:gd name="connsiteX34" fmla="*/ 132178 w 257175"/>
                <a:gd name="connsiteY34" fmla="*/ 101860 h 304800"/>
                <a:gd name="connsiteX35" fmla="*/ 147152 w 257175"/>
                <a:gd name="connsiteY35" fmla="*/ 114595 h 304800"/>
                <a:gd name="connsiteX36" fmla="*/ 134807 w 257175"/>
                <a:gd name="connsiteY36" fmla="*/ 129102 h 304800"/>
                <a:gd name="connsiteX37" fmla="*/ 104851 w 257175"/>
                <a:gd name="connsiteY37" fmla="*/ 103642 h 304800"/>
                <a:gd name="connsiteX38" fmla="*/ 89868 w 257175"/>
                <a:gd name="connsiteY38" fmla="*/ 90907 h 304800"/>
                <a:gd name="connsiteX39" fmla="*/ 102203 w 257175"/>
                <a:gd name="connsiteY39" fmla="*/ 76400 h 304800"/>
                <a:gd name="connsiteX40" fmla="*/ 117186 w 257175"/>
                <a:gd name="connsiteY40" fmla="*/ 89135 h 304800"/>
                <a:gd name="connsiteX41" fmla="*/ 104851 w 257175"/>
                <a:gd name="connsiteY41" fmla="*/ 103642 h 304800"/>
                <a:gd name="connsiteX42" fmla="*/ 74886 w 257175"/>
                <a:gd name="connsiteY42" fmla="*/ 78172 h 304800"/>
                <a:gd name="connsiteX43" fmla="*/ 59912 w 257175"/>
                <a:gd name="connsiteY43" fmla="*/ 65437 h 304800"/>
                <a:gd name="connsiteX44" fmla="*/ 72257 w 257175"/>
                <a:gd name="connsiteY44" fmla="*/ 50930 h 304800"/>
                <a:gd name="connsiteX45" fmla="*/ 87230 w 257175"/>
                <a:gd name="connsiteY45" fmla="*/ 63665 h 304800"/>
                <a:gd name="connsiteX46" fmla="*/ 74886 w 257175"/>
                <a:gd name="connsiteY46" fmla="*/ 78172 h 304800"/>
                <a:gd name="connsiteX47" fmla="*/ 44939 w 257175"/>
                <a:gd name="connsiteY47" fmla="*/ 52711 h 304800"/>
                <a:gd name="connsiteX48" fmla="*/ 29956 w 257175"/>
                <a:gd name="connsiteY48" fmla="*/ 39976 h 304800"/>
                <a:gd name="connsiteX49" fmla="*/ 42291 w 257175"/>
                <a:gd name="connsiteY49" fmla="*/ 25470 h 304800"/>
                <a:gd name="connsiteX50" fmla="*/ 57274 w 257175"/>
                <a:gd name="connsiteY50" fmla="*/ 38205 h 304800"/>
                <a:gd name="connsiteX51" fmla="*/ 44939 w 257175"/>
                <a:gd name="connsiteY51" fmla="*/ 52711 h 304800"/>
                <a:gd name="connsiteX52" fmla="*/ 14983 w 257175"/>
                <a:gd name="connsiteY52" fmla="*/ 27242 h 304800"/>
                <a:gd name="connsiteX53" fmla="*/ 0 w 257175"/>
                <a:gd name="connsiteY53" fmla="*/ 14507 h 304800"/>
                <a:gd name="connsiteX54" fmla="*/ 12335 w 257175"/>
                <a:gd name="connsiteY54" fmla="*/ 0 h 304800"/>
                <a:gd name="connsiteX55" fmla="*/ 27318 w 257175"/>
                <a:gd name="connsiteY55" fmla="*/ 12735 h 304800"/>
                <a:gd name="connsiteX56" fmla="*/ 14983 w 257175"/>
                <a:gd name="connsiteY56" fmla="*/ 2724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57175" h="304800">
                  <a:moveTo>
                    <a:pt x="234163" y="311972"/>
                  </a:moveTo>
                  <a:lnTo>
                    <a:pt x="220856" y="298352"/>
                  </a:lnTo>
                  <a:cubicBezTo>
                    <a:pt x="224961" y="294342"/>
                    <a:pt x="228533" y="289808"/>
                    <a:pt x="231486" y="284874"/>
                  </a:cubicBezTo>
                  <a:lnTo>
                    <a:pt x="247831" y="294656"/>
                  </a:lnTo>
                  <a:cubicBezTo>
                    <a:pt x="244030" y="300990"/>
                    <a:pt x="239439" y="306829"/>
                    <a:pt x="234163" y="311972"/>
                  </a:cubicBezTo>
                  <a:close/>
                  <a:moveTo>
                    <a:pt x="256661" y="274511"/>
                  </a:moveTo>
                  <a:lnTo>
                    <a:pt x="238401" y="269100"/>
                  </a:lnTo>
                  <a:cubicBezTo>
                    <a:pt x="240049" y="263538"/>
                    <a:pt x="240983" y="257832"/>
                    <a:pt x="241173" y="252146"/>
                  </a:cubicBezTo>
                  <a:lnTo>
                    <a:pt x="260213" y="252774"/>
                  </a:lnTo>
                  <a:cubicBezTo>
                    <a:pt x="259966" y="260090"/>
                    <a:pt x="258766" y="267405"/>
                    <a:pt x="256661" y="274511"/>
                  </a:cubicBezTo>
                  <a:close/>
                  <a:moveTo>
                    <a:pt x="239506" y="235106"/>
                  </a:moveTo>
                  <a:cubicBezTo>
                    <a:pt x="238201" y="229524"/>
                    <a:pt x="236172" y="224133"/>
                    <a:pt x="233477" y="219085"/>
                  </a:cubicBezTo>
                  <a:lnTo>
                    <a:pt x="250279" y="210102"/>
                  </a:lnTo>
                  <a:cubicBezTo>
                    <a:pt x="253765" y="216627"/>
                    <a:pt x="256384" y="223571"/>
                    <a:pt x="258051" y="230772"/>
                  </a:cubicBezTo>
                  <a:lnTo>
                    <a:pt x="239506" y="235106"/>
                  </a:lnTo>
                  <a:close/>
                  <a:moveTo>
                    <a:pt x="223495" y="205130"/>
                  </a:moveTo>
                  <a:cubicBezTo>
                    <a:pt x="221666" y="203149"/>
                    <a:pt x="219713" y="201273"/>
                    <a:pt x="217608" y="199492"/>
                  </a:cubicBezTo>
                  <a:lnTo>
                    <a:pt x="209702" y="192767"/>
                  </a:lnTo>
                  <a:lnTo>
                    <a:pt x="222047" y="178260"/>
                  </a:lnTo>
                  <a:lnTo>
                    <a:pt x="229943" y="184976"/>
                  </a:lnTo>
                  <a:cubicBezTo>
                    <a:pt x="232620" y="187242"/>
                    <a:pt x="235134" y="189662"/>
                    <a:pt x="237477" y="192186"/>
                  </a:cubicBezTo>
                  <a:lnTo>
                    <a:pt x="223495" y="205130"/>
                  </a:lnTo>
                  <a:close/>
                  <a:moveTo>
                    <a:pt x="194729" y="180032"/>
                  </a:moveTo>
                  <a:lnTo>
                    <a:pt x="179746" y="167297"/>
                  </a:lnTo>
                  <a:lnTo>
                    <a:pt x="192081" y="152791"/>
                  </a:lnTo>
                  <a:lnTo>
                    <a:pt x="207064" y="165525"/>
                  </a:lnTo>
                  <a:lnTo>
                    <a:pt x="194729" y="180032"/>
                  </a:lnTo>
                  <a:close/>
                  <a:moveTo>
                    <a:pt x="164773" y="154572"/>
                  </a:moveTo>
                  <a:lnTo>
                    <a:pt x="149790" y="141837"/>
                  </a:lnTo>
                  <a:lnTo>
                    <a:pt x="162125" y="127330"/>
                  </a:lnTo>
                  <a:lnTo>
                    <a:pt x="177108" y="140065"/>
                  </a:lnTo>
                  <a:lnTo>
                    <a:pt x="164773" y="154572"/>
                  </a:lnTo>
                  <a:close/>
                  <a:moveTo>
                    <a:pt x="134807" y="129102"/>
                  </a:moveTo>
                  <a:lnTo>
                    <a:pt x="119834" y="116367"/>
                  </a:lnTo>
                  <a:lnTo>
                    <a:pt x="132178" y="101860"/>
                  </a:lnTo>
                  <a:lnTo>
                    <a:pt x="147152" y="114595"/>
                  </a:lnTo>
                  <a:lnTo>
                    <a:pt x="134807" y="129102"/>
                  </a:lnTo>
                  <a:close/>
                  <a:moveTo>
                    <a:pt x="104851" y="103642"/>
                  </a:moveTo>
                  <a:lnTo>
                    <a:pt x="89868" y="90907"/>
                  </a:lnTo>
                  <a:lnTo>
                    <a:pt x="102203" y="76400"/>
                  </a:lnTo>
                  <a:lnTo>
                    <a:pt x="117186" y="89135"/>
                  </a:lnTo>
                  <a:lnTo>
                    <a:pt x="104851" y="103642"/>
                  </a:lnTo>
                  <a:close/>
                  <a:moveTo>
                    <a:pt x="74886" y="78172"/>
                  </a:moveTo>
                  <a:lnTo>
                    <a:pt x="59912" y="65437"/>
                  </a:lnTo>
                  <a:lnTo>
                    <a:pt x="72257" y="50930"/>
                  </a:lnTo>
                  <a:lnTo>
                    <a:pt x="87230" y="63665"/>
                  </a:lnTo>
                  <a:lnTo>
                    <a:pt x="74886" y="78172"/>
                  </a:lnTo>
                  <a:close/>
                  <a:moveTo>
                    <a:pt x="44939" y="52711"/>
                  </a:moveTo>
                  <a:lnTo>
                    <a:pt x="29956" y="39976"/>
                  </a:lnTo>
                  <a:lnTo>
                    <a:pt x="42291" y="25470"/>
                  </a:lnTo>
                  <a:lnTo>
                    <a:pt x="57274" y="38205"/>
                  </a:lnTo>
                  <a:lnTo>
                    <a:pt x="44939" y="52711"/>
                  </a:lnTo>
                  <a:close/>
                  <a:moveTo>
                    <a:pt x="14983" y="27242"/>
                  </a:moveTo>
                  <a:lnTo>
                    <a:pt x="0" y="14507"/>
                  </a:lnTo>
                  <a:lnTo>
                    <a:pt x="12335" y="0"/>
                  </a:lnTo>
                  <a:lnTo>
                    <a:pt x="27318" y="12735"/>
                  </a:lnTo>
                  <a:lnTo>
                    <a:pt x="14983" y="27242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69" name="Freeform: Shape 2668">
              <a:extLst>
                <a:ext uri="{FF2B5EF4-FFF2-40B4-BE49-F238E27FC236}">
                  <a16:creationId xmlns:a16="http://schemas.microsoft.com/office/drawing/2014/main" id="{3C4BCBFF-EFDC-4114-B6EA-4866F4916717}"/>
                </a:ext>
              </a:extLst>
            </p:cNvPr>
            <p:cNvSpPr/>
            <p:nvPr/>
          </p:nvSpPr>
          <p:spPr>
            <a:xfrm>
              <a:off x="5249862" y="2865050"/>
              <a:ext cx="19050" cy="19050"/>
            </a:xfrm>
            <a:custGeom>
              <a:avLst/>
              <a:gdLst>
                <a:gd name="connsiteX0" fmla="*/ 19050 w 19050"/>
                <a:gd name="connsiteY0" fmla="*/ 21946 h 19050"/>
                <a:gd name="connsiteX1" fmla="*/ 0 w 19050"/>
                <a:gd name="connsiteY1" fmla="*/ 21946 h 19050"/>
                <a:gd name="connsiteX2" fmla="*/ 0 w 19050"/>
                <a:gd name="connsiteY2" fmla="*/ 5963 h 19050"/>
                <a:gd name="connsiteX3" fmla="*/ 5991 w 19050"/>
                <a:gd name="connsiteY3" fmla="*/ 3572 h 19050"/>
                <a:gd name="connsiteX4" fmla="*/ 13516 w 19050"/>
                <a:gd name="connsiteY4" fmla="*/ 0 h 19050"/>
                <a:gd name="connsiteX5" fmla="*/ 22746 w 19050"/>
                <a:gd name="connsiteY5" fmla="*/ 16669 h 19050"/>
                <a:gd name="connsiteX6" fmla="*/ 19050 w 19050"/>
                <a:gd name="connsiteY6" fmla="*/ 18593 h 19050"/>
                <a:gd name="connsiteX7" fmla="*/ 19050 w 19050"/>
                <a:gd name="connsiteY7" fmla="*/ 2194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19050">
                  <a:moveTo>
                    <a:pt x="19050" y="21946"/>
                  </a:moveTo>
                  <a:lnTo>
                    <a:pt x="0" y="21946"/>
                  </a:lnTo>
                  <a:lnTo>
                    <a:pt x="0" y="5963"/>
                  </a:lnTo>
                  <a:lnTo>
                    <a:pt x="5991" y="3572"/>
                  </a:lnTo>
                  <a:cubicBezTo>
                    <a:pt x="8582" y="2543"/>
                    <a:pt x="11087" y="1343"/>
                    <a:pt x="13516" y="0"/>
                  </a:cubicBezTo>
                  <a:lnTo>
                    <a:pt x="22746" y="16669"/>
                  </a:lnTo>
                  <a:cubicBezTo>
                    <a:pt x="21536" y="17335"/>
                    <a:pt x="20298" y="17983"/>
                    <a:pt x="19050" y="18593"/>
                  </a:cubicBezTo>
                  <a:lnTo>
                    <a:pt x="19050" y="21946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0" name="Freeform: Shape 2669">
              <a:extLst>
                <a:ext uri="{FF2B5EF4-FFF2-40B4-BE49-F238E27FC236}">
                  <a16:creationId xmlns:a16="http://schemas.microsoft.com/office/drawing/2014/main" id="{551433E0-3479-4D5A-BF2E-4B011DF4794D}"/>
                </a:ext>
              </a:extLst>
            </p:cNvPr>
            <p:cNvSpPr/>
            <p:nvPr/>
          </p:nvSpPr>
          <p:spPr>
            <a:xfrm>
              <a:off x="4811712" y="2906036"/>
              <a:ext cx="457200" cy="219075"/>
            </a:xfrm>
            <a:custGeom>
              <a:avLst/>
              <a:gdLst>
                <a:gd name="connsiteX0" fmla="*/ 390649 w 457200"/>
                <a:gd name="connsiteY0" fmla="*/ 224523 h 219075"/>
                <a:gd name="connsiteX1" fmla="*/ 390620 w 457200"/>
                <a:gd name="connsiteY1" fmla="*/ 205473 h 219075"/>
                <a:gd name="connsiteX2" fmla="*/ 406165 w 457200"/>
                <a:gd name="connsiteY2" fmla="*/ 202835 h 219075"/>
                <a:gd name="connsiteX3" fmla="*/ 412452 w 457200"/>
                <a:gd name="connsiteY3" fmla="*/ 220828 h 219075"/>
                <a:gd name="connsiteX4" fmla="*/ 390649 w 457200"/>
                <a:gd name="connsiteY4" fmla="*/ 224523 h 219075"/>
                <a:gd name="connsiteX5" fmla="*/ 371589 w 457200"/>
                <a:gd name="connsiteY5" fmla="*/ 224514 h 219075"/>
                <a:gd name="connsiteX6" fmla="*/ 352549 w 457200"/>
                <a:gd name="connsiteY6" fmla="*/ 224514 h 219075"/>
                <a:gd name="connsiteX7" fmla="*/ 352549 w 457200"/>
                <a:gd name="connsiteY7" fmla="*/ 205464 h 219075"/>
                <a:gd name="connsiteX8" fmla="*/ 371589 w 457200"/>
                <a:gd name="connsiteY8" fmla="*/ 205464 h 219075"/>
                <a:gd name="connsiteX9" fmla="*/ 371589 w 457200"/>
                <a:gd name="connsiteY9" fmla="*/ 224514 h 219075"/>
                <a:gd name="connsiteX10" fmla="*/ 333508 w 457200"/>
                <a:gd name="connsiteY10" fmla="*/ 224514 h 219075"/>
                <a:gd name="connsiteX11" fmla="*/ 314468 w 457200"/>
                <a:gd name="connsiteY11" fmla="*/ 224514 h 219075"/>
                <a:gd name="connsiteX12" fmla="*/ 314468 w 457200"/>
                <a:gd name="connsiteY12" fmla="*/ 205464 h 219075"/>
                <a:gd name="connsiteX13" fmla="*/ 333508 w 457200"/>
                <a:gd name="connsiteY13" fmla="*/ 205464 h 219075"/>
                <a:gd name="connsiteX14" fmla="*/ 333508 w 457200"/>
                <a:gd name="connsiteY14" fmla="*/ 224514 h 219075"/>
                <a:gd name="connsiteX15" fmla="*/ 295427 w 457200"/>
                <a:gd name="connsiteY15" fmla="*/ 224514 h 219075"/>
                <a:gd name="connsiteX16" fmla="*/ 276387 w 457200"/>
                <a:gd name="connsiteY16" fmla="*/ 224514 h 219075"/>
                <a:gd name="connsiteX17" fmla="*/ 276387 w 457200"/>
                <a:gd name="connsiteY17" fmla="*/ 205464 h 219075"/>
                <a:gd name="connsiteX18" fmla="*/ 295427 w 457200"/>
                <a:gd name="connsiteY18" fmla="*/ 205464 h 219075"/>
                <a:gd name="connsiteX19" fmla="*/ 295427 w 457200"/>
                <a:gd name="connsiteY19" fmla="*/ 224514 h 219075"/>
                <a:gd name="connsiteX20" fmla="*/ 257346 w 457200"/>
                <a:gd name="connsiteY20" fmla="*/ 224514 h 219075"/>
                <a:gd name="connsiteX21" fmla="*/ 238306 w 457200"/>
                <a:gd name="connsiteY21" fmla="*/ 224514 h 219075"/>
                <a:gd name="connsiteX22" fmla="*/ 238306 w 457200"/>
                <a:gd name="connsiteY22" fmla="*/ 205464 h 219075"/>
                <a:gd name="connsiteX23" fmla="*/ 257346 w 457200"/>
                <a:gd name="connsiteY23" fmla="*/ 205464 h 219075"/>
                <a:gd name="connsiteX24" fmla="*/ 257346 w 457200"/>
                <a:gd name="connsiteY24" fmla="*/ 224514 h 219075"/>
                <a:gd name="connsiteX25" fmla="*/ 219266 w 457200"/>
                <a:gd name="connsiteY25" fmla="*/ 224514 h 219075"/>
                <a:gd name="connsiteX26" fmla="*/ 200225 w 457200"/>
                <a:gd name="connsiteY26" fmla="*/ 224514 h 219075"/>
                <a:gd name="connsiteX27" fmla="*/ 200225 w 457200"/>
                <a:gd name="connsiteY27" fmla="*/ 205464 h 219075"/>
                <a:gd name="connsiteX28" fmla="*/ 219266 w 457200"/>
                <a:gd name="connsiteY28" fmla="*/ 205464 h 219075"/>
                <a:gd name="connsiteX29" fmla="*/ 219266 w 457200"/>
                <a:gd name="connsiteY29" fmla="*/ 224514 h 219075"/>
                <a:gd name="connsiteX30" fmla="*/ 181185 w 457200"/>
                <a:gd name="connsiteY30" fmla="*/ 224514 h 219075"/>
                <a:gd name="connsiteX31" fmla="*/ 162144 w 457200"/>
                <a:gd name="connsiteY31" fmla="*/ 224514 h 219075"/>
                <a:gd name="connsiteX32" fmla="*/ 162144 w 457200"/>
                <a:gd name="connsiteY32" fmla="*/ 205464 h 219075"/>
                <a:gd name="connsiteX33" fmla="*/ 181185 w 457200"/>
                <a:gd name="connsiteY33" fmla="*/ 205464 h 219075"/>
                <a:gd name="connsiteX34" fmla="*/ 181185 w 457200"/>
                <a:gd name="connsiteY34" fmla="*/ 224514 h 219075"/>
                <a:gd name="connsiteX35" fmla="*/ 143104 w 457200"/>
                <a:gd name="connsiteY35" fmla="*/ 224514 h 219075"/>
                <a:gd name="connsiteX36" fmla="*/ 124063 w 457200"/>
                <a:gd name="connsiteY36" fmla="*/ 224514 h 219075"/>
                <a:gd name="connsiteX37" fmla="*/ 124063 w 457200"/>
                <a:gd name="connsiteY37" fmla="*/ 205464 h 219075"/>
                <a:gd name="connsiteX38" fmla="*/ 143104 w 457200"/>
                <a:gd name="connsiteY38" fmla="*/ 205464 h 219075"/>
                <a:gd name="connsiteX39" fmla="*/ 143104 w 457200"/>
                <a:gd name="connsiteY39" fmla="*/ 224514 h 219075"/>
                <a:gd name="connsiteX40" fmla="*/ 105023 w 457200"/>
                <a:gd name="connsiteY40" fmla="*/ 224514 h 219075"/>
                <a:gd name="connsiteX41" fmla="*/ 85982 w 457200"/>
                <a:gd name="connsiteY41" fmla="*/ 224514 h 219075"/>
                <a:gd name="connsiteX42" fmla="*/ 85982 w 457200"/>
                <a:gd name="connsiteY42" fmla="*/ 205464 h 219075"/>
                <a:gd name="connsiteX43" fmla="*/ 105023 w 457200"/>
                <a:gd name="connsiteY43" fmla="*/ 205464 h 219075"/>
                <a:gd name="connsiteX44" fmla="*/ 105023 w 457200"/>
                <a:gd name="connsiteY44" fmla="*/ 224514 h 219075"/>
                <a:gd name="connsiteX45" fmla="*/ 66942 w 457200"/>
                <a:gd name="connsiteY45" fmla="*/ 224514 h 219075"/>
                <a:gd name="connsiteX46" fmla="*/ 66675 w 457200"/>
                <a:gd name="connsiteY46" fmla="*/ 224514 h 219075"/>
                <a:gd name="connsiteX47" fmla="*/ 45148 w 457200"/>
                <a:gd name="connsiteY47" fmla="*/ 220951 h 219075"/>
                <a:gd name="connsiteX48" fmla="*/ 51311 w 457200"/>
                <a:gd name="connsiteY48" fmla="*/ 202921 h 219075"/>
                <a:gd name="connsiteX49" fmla="*/ 66675 w 457200"/>
                <a:gd name="connsiteY49" fmla="*/ 205464 h 219075"/>
                <a:gd name="connsiteX50" fmla="*/ 66942 w 457200"/>
                <a:gd name="connsiteY50" fmla="*/ 224514 h 219075"/>
                <a:gd name="connsiteX51" fmla="*/ 25717 w 457200"/>
                <a:gd name="connsiteY51" fmla="*/ 210426 h 219075"/>
                <a:gd name="connsiteX52" fmla="*/ 10782 w 457200"/>
                <a:gd name="connsiteY52" fmla="*/ 194167 h 219075"/>
                <a:gd name="connsiteX53" fmla="*/ 26746 w 457200"/>
                <a:gd name="connsiteY53" fmla="*/ 183766 h 219075"/>
                <a:gd name="connsiteX54" fmla="*/ 37443 w 457200"/>
                <a:gd name="connsiteY54" fmla="*/ 195415 h 219075"/>
                <a:gd name="connsiteX55" fmla="*/ 25717 w 457200"/>
                <a:gd name="connsiteY55" fmla="*/ 210426 h 219075"/>
                <a:gd name="connsiteX56" fmla="*/ 431806 w 457200"/>
                <a:gd name="connsiteY56" fmla="*/ 210169 h 219075"/>
                <a:gd name="connsiteX57" fmla="*/ 420005 w 457200"/>
                <a:gd name="connsiteY57" fmla="*/ 195215 h 219075"/>
                <a:gd name="connsiteX58" fmla="*/ 430625 w 457200"/>
                <a:gd name="connsiteY58" fmla="*/ 183509 h 219075"/>
                <a:gd name="connsiteX59" fmla="*/ 446656 w 457200"/>
                <a:gd name="connsiteY59" fmla="*/ 193796 h 219075"/>
                <a:gd name="connsiteX60" fmla="*/ 431806 w 457200"/>
                <a:gd name="connsiteY60" fmla="*/ 210169 h 219075"/>
                <a:gd name="connsiteX61" fmla="*/ 1953 w 457200"/>
                <a:gd name="connsiteY61" fmla="*/ 173869 h 219075"/>
                <a:gd name="connsiteX62" fmla="*/ 0 w 457200"/>
                <a:gd name="connsiteY62" fmla="*/ 157839 h 219075"/>
                <a:gd name="connsiteX63" fmla="*/ 0 w 457200"/>
                <a:gd name="connsiteY63" fmla="*/ 152676 h 219075"/>
                <a:gd name="connsiteX64" fmla="*/ 19050 w 457200"/>
                <a:gd name="connsiteY64" fmla="*/ 152676 h 219075"/>
                <a:gd name="connsiteX65" fmla="*/ 19050 w 457200"/>
                <a:gd name="connsiteY65" fmla="*/ 157839 h 219075"/>
                <a:gd name="connsiteX66" fmla="*/ 20441 w 457200"/>
                <a:gd name="connsiteY66" fmla="*/ 169288 h 219075"/>
                <a:gd name="connsiteX67" fmla="*/ 1953 w 457200"/>
                <a:gd name="connsiteY67" fmla="*/ 173869 h 219075"/>
                <a:gd name="connsiteX68" fmla="*/ 455352 w 457200"/>
                <a:gd name="connsiteY68" fmla="*/ 173469 h 219075"/>
                <a:gd name="connsiteX69" fmla="*/ 436836 w 457200"/>
                <a:gd name="connsiteY69" fmla="*/ 168983 h 219075"/>
                <a:gd name="connsiteX70" fmla="*/ 438150 w 457200"/>
                <a:gd name="connsiteY70" fmla="*/ 157839 h 219075"/>
                <a:gd name="connsiteX71" fmla="*/ 438150 w 457200"/>
                <a:gd name="connsiteY71" fmla="*/ 152324 h 219075"/>
                <a:gd name="connsiteX72" fmla="*/ 457200 w 457200"/>
                <a:gd name="connsiteY72" fmla="*/ 152324 h 219075"/>
                <a:gd name="connsiteX73" fmla="*/ 457200 w 457200"/>
                <a:gd name="connsiteY73" fmla="*/ 157839 h 219075"/>
                <a:gd name="connsiteX74" fmla="*/ 455352 w 457200"/>
                <a:gd name="connsiteY74" fmla="*/ 173469 h 219075"/>
                <a:gd name="connsiteX75" fmla="*/ 19050 w 457200"/>
                <a:gd name="connsiteY75" fmla="*/ 133636 h 219075"/>
                <a:gd name="connsiteX76" fmla="*/ 0 w 457200"/>
                <a:gd name="connsiteY76" fmla="*/ 133636 h 219075"/>
                <a:gd name="connsiteX77" fmla="*/ 0 w 457200"/>
                <a:gd name="connsiteY77" fmla="*/ 114595 h 219075"/>
                <a:gd name="connsiteX78" fmla="*/ 19050 w 457200"/>
                <a:gd name="connsiteY78" fmla="*/ 114595 h 219075"/>
                <a:gd name="connsiteX79" fmla="*/ 19050 w 457200"/>
                <a:gd name="connsiteY79" fmla="*/ 133636 h 219075"/>
                <a:gd name="connsiteX80" fmla="*/ 457200 w 457200"/>
                <a:gd name="connsiteY80" fmla="*/ 133283 h 219075"/>
                <a:gd name="connsiteX81" fmla="*/ 438150 w 457200"/>
                <a:gd name="connsiteY81" fmla="*/ 133283 h 219075"/>
                <a:gd name="connsiteX82" fmla="*/ 438150 w 457200"/>
                <a:gd name="connsiteY82" fmla="*/ 114243 h 219075"/>
                <a:gd name="connsiteX83" fmla="*/ 457200 w 457200"/>
                <a:gd name="connsiteY83" fmla="*/ 114243 h 219075"/>
                <a:gd name="connsiteX84" fmla="*/ 457200 w 457200"/>
                <a:gd name="connsiteY84" fmla="*/ 133283 h 219075"/>
                <a:gd name="connsiteX85" fmla="*/ 19050 w 457200"/>
                <a:gd name="connsiteY85" fmla="*/ 95555 h 219075"/>
                <a:gd name="connsiteX86" fmla="*/ 0 w 457200"/>
                <a:gd name="connsiteY86" fmla="*/ 95555 h 219075"/>
                <a:gd name="connsiteX87" fmla="*/ 0 w 457200"/>
                <a:gd name="connsiteY87" fmla="*/ 76514 h 219075"/>
                <a:gd name="connsiteX88" fmla="*/ 19050 w 457200"/>
                <a:gd name="connsiteY88" fmla="*/ 76514 h 219075"/>
                <a:gd name="connsiteX89" fmla="*/ 19050 w 457200"/>
                <a:gd name="connsiteY89" fmla="*/ 95555 h 219075"/>
                <a:gd name="connsiteX90" fmla="*/ 457200 w 457200"/>
                <a:gd name="connsiteY90" fmla="*/ 95202 h 219075"/>
                <a:gd name="connsiteX91" fmla="*/ 438150 w 457200"/>
                <a:gd name="connsiteY91" fmla="*/ 95202 h 219075"/>
                <a:gd name="connsiteX92" fmla="*/ 438150 w 457200"/>
                <a:gd name="connsiteY92" fmla="*/ 76162 h 219075"/>
                <a:gd name="connsiteX93" fmla="*/ 457200 w 457200"/>
                <a:gd name="connsiteY93" fmla="*/ 76162 h 219075"/>
                <a:gd name="connsiteX94" fmla="*/ 457200 w 457200"/>
                <a:gd name="connsiteY94" fmla="*/ 95202 h 219075"/>
                <a:gd name="connsiteX95" fmla="*/ 19050 w 457200"/>
                <a:gd name="connsiteY95" fmla="*/ 57474 h 219075"/>
                <a:gd name="connsiteX96" fmla="*/ 0 w 457200"/>
                <a:gd name="connsiteY96" fmla="*/ 57474 h 219075"/>
                <a:gd name="connsiteX97" fmla="*/ 0 w 457200"/>
                <a:gd name="connsiteY97" fmla="*/ 38443 h 219075"/>
                <a:gd name="connsiteX98" fmla="*/ 19050 w 457200"/>
                <a:gd name="connsiteY98" fmla="*/ 38443 h 219075"/>
                <a:gd name="connsiteX99" fmla="*/ 19050 w 457200"/>
                <a:gd name="connsiteY99" fmla="*/ 57474 h 219075"/>
                <a:gd name="connsiteX100" fmla="*/ 457200 w 457200"/>
                <a:gd name="connsiteY100" fmla="*/ 57121 h 219075"/>
                <a:gd name="connsiteX101" fmla="*/ 438150 w 457200"/>
                <a:gd name="connsiteY101" fmla="*/ 57121 h 219075"/>
                <a:gd name="connsiteX102" fmla="*/ 438150 w 457200"/>
                <a:gd name="connsiteY102" fmla="*/ 38081 h 219075"/>
                <a:gd name="connsiteX103" fmla="*/ 457200 w 457200"/>
                <a:gd name="connsiteY103" fmla="*/ 38081 h 219075"/>
                <a:gd name="connsiteX104" fmla="*/ 457200 w 457200"/>
                <a:gd name="connsiteY104" fmla="*/ 57121 h 219075"/>
                <a:gd name="connsiteX105" fmla="*/ 19050 w 457200"/>
                <a:gd name="connsiteY105" fmla="*/ 19402 h 219075"/>
                <a:gd name="connsiteX106" fmla="*/ 0 w 457200"/>
                <a:gd name="connsiteY106" fmla="*/ 19402 h 219075"/>
                <a:gd name="connsiteX107" fmla="*/ 0 w 457200"/>
                <a:gd name="connsiteY107" fmla="*/ 362 h 219075"/>
                <a:gd name="connsiteX108" fmla="*/ 19050 w 457200"/>
                <a:gd name="connsiteY108" fmla="*/ 362 h 219075"/>
                <a:gd name="connsiteX109" fmla="*/ 19050 w 457200"/>
                <a:gd name="connsiteY109" fmla="*/ 19402 h 219075"/>
                <a:gd name="connsiteX110" fmla="*/ 457200 w 457200"/>
                <a:gd name="connsiteY110" fmla="*/ 19040 h 219075"/>
                <a:gd name="connsiteX111" fmla="*/ 438150 w 457200"/>
                <a:gd name="connsiteY111" fmla="*/ 19040 h 219075"/>
                <a:gd name="connsiteX112" fmla="*/ 438150 w 457200"/>
                <a:gd name="connsiteY112" fmla="*/ 0 h 219075"/>
                <a:gd name="connsiteX113" fmla="*/ 457200 w 457200"/>
                <a:gd name="connsiteY113" fmla="*/ 0 h 219075"/>
                <a:gd name="connsiteX114" fmla="*/ 457200 w 457200"/>
                <a:gd name="connsiteY114" fmla="*/ 1904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457200" h="219075">
                  <a:moveTo>
                    <a:pt x="390649" y="224523"/>
                  </a:moveTo>
                  <a:lnTo>
                    <a:pt x="390620" y="205473"/>
                  </a:lnTo>
                  <a:cubicBezTo>
                    <a:pt x="395954" y="205464"/>
                    <a:pt x="401183" y="204578"/>
                    <a:pt x="406165" y="202835"/>
                  </a:cubicBezTo>
                  <a:lnTo>
                    <a:pt x="412452" y="220828"/>
                  </a:lnTo>
                  <a:cubicBezTo>
                    <a:pt x="405451" y="223266"/>
                    <a:pt x="398107" y="224514"/>
                    <a:pt x="390649" y="224523"/>
                  </a:cubicBezTo>
                  <a:close/>
                  <a:moveTo>
                    <a:pt x="371589" y="224514"/>
                  </a:moveTo>
                  <a:lnTo>
                    <a:pt x="352549" y="224514"/>
                  </a:lnTo>
                  <a:lnTo>
                    <a:pt x="352549" y="205464"/>
                  </a:lnTo>
                  <a:lnTo>
                    <a:pt x="371589" y="205464"/>
                  </a:lnTo>
                  <a:lnTo>
                    <a:pt x="371589" y="224514"/>
                  </a:lnTo>
                  <a:close/>
                  <a:moveTo>
                    <a:pt x="333508" y="224514"/>
                  </a:moveTo>
                  <a:lnTo>
                    <a:pt x="314468" y="224514"/>
                  </a:lnTo>
                  <a:lnTo>
                    <a:pt x="314468" y="205464"/>
                  </a:lnTo>
                  <a:lnTo>
                    <a:pt x="333508" y="205464"/>
                  </a:lnTo>
                  <a:lnTo>
                    <a:pt x="333508" y="224514"/>
                  </a:lnTo>
                  <a:close/>
                  <a:moveTo>
                    <a:pt x="295427" y="224514"/>
                  </a:moveTo>
                  <a:lnTo>
                    <a:pt x="276387" y="224514"/>
                  </a:lnTo>
                  <a:lnTo>
                    <a:pt x="276387" y="205464"/>
                  </a:lnTo>
                  <a:lnTo>
                    <a:pt x="295427" y="205464"/>
                  </a:lnTo>
                  <a:lnTo>
                    <a:pt x="295427" y="224514"/>
                  </a:lnTo>
                  <a:close/>
                  <a:moveTo>
                    <a:pt x="257346" y="224514"/>
                  </a:moveTo>
                  <a:lnTo>
                    <a:pt x="238306" y="224514"/>
                  </a:lnTo>
                  <a:lnTo>
                    <a:pt x="238306" y="205464"/>
                  </a:lnTo>
                  <a:lnTo>
                    <a:pt x="257346" y="205464"/>
                  </a:lnTo>
                  <a:lnTo>
                    <a:pt x="257346" y="224514"/>
                  </a:lnTo>
                  <a:close/>
                  <a:moveTo>
                    <a:pt x="219266" y="224514"/>
                  </a:moveTo>
                  <a:lnTo>
                    <a:pt x="200225" y="224514"/>
                  </a:lnTo>
                  <a:lnTo>
                    <a:pt x="200225" y="205464"/>
                  </a:lnTo>
                  <a:lnTo>
                    <a:pt x="219266" y="205464"/>
                  </a:lnTo>
                  <a:lnTo>
                    <a:pt x="219266" y="224514"/>
                  </a:lnTo>
                  <a:close/>
                  <a:moveTo>
                    <a:pt x="181185" y="224514"/>
                  </a:moveTo>
                  <a:lnTo>
                    <a:pt x="162144" y="224514"/>
                  </a:lnTo>
                  <a:lnTo>
                    <a:pt x="162144" y="205464"/>
                  </a:lnTo>
                  <a:lnTo>
                    <a:pt x="181185" y="205464"/>
                  </a:lnTo>
                  <a:lnTo>
                    <a:pt x="181185" y="224514"/>
                  </a:lnTo>
                  <a:close/>
                  <a:moveTo>
                    <a:pt x="143104" y="224514"/>
                  </a:moveTo>
                  <a:lnTo>
                    <a:pt x="124063" y="224514"/>
                  </a:lnTo>
                  <a:lnTo>
                    <a:pt x="124063" y="205464"/>
                  </a:lnTo>
                  <a:lnTo>
                    <a:pt x="143104" y="205464"/>
                  </a:lnTo>
                  <a:lnTo>
                    <a:pt x="143104" y="224514"/>
                  </a:lnTo>
                  <a:close/>
                  <a:moveTo>
                    <a:pt x="105023" y="224514"/>
                  </a:moveTo>
                  <a:lnTo>
                    <a:pt x="85982" y="224514"/>
                  </a:lnTo>
                  <a:lnTo>
                    <a:pt x="85982" y="205464"/>
                  </a:lnTo>
                  <a:lnTo>
                    <a:pt x="105023" y="205464"/>
                  </a:lnTo>
                  <a:lnTo>
                    <a:pt x="105023" y="224514"/>
                  </a:lnTo>
                  <a:close/>
                  <a:moveTo>
                    <a:pt x="66942" y="224514"/>
                  </a:moveTo>
                  <a:lnTo>
                    <a:pt x="66675" y="224514"/>
                  </a:lnTo>
                  <a:cubicBezTo>
                    <a:pt x="59303" y="224514"/>
                    <a:pt x="52054" y="223314"/>
                    <a:pt x="45148" y="220951"/>
                  </a:cubicBezTo>
                  <a:lnTo>
                    <a:pt x="51311" y="202921"/>
                  </a:lnTo>
                  <a:cubicBezTo>
                    <a:pt x="56236" y="204607"/>
                    <a:pt x="61408" y="205464"/>
                    <a:pt x="66675" y="205464"/>
                  </a:cubicBezTo>
                  <a:lnTo>
                    <a:pt x="66942" y="224514"/>
                  </a:lnTo>
                  <a:close/>
                  <a:moveTo>
                    <a:pt x="25717" y="210426"/>
                  </a:moveTo>
                  <a:cubicBezTo>
                    <a:pt x="19860" y="205854"/>
                    <a:pt x="14830" y="200377"/>
                    <a:pt x="10782" y="194167"/>
                  </a:cubicBezTo>
                  <a:lnTo>
                    <a:pt x="26746" y="183766"/>
                  </a:lnTo>
                  <a:cubicBezTo>
                    <a:pt x="29642" y="188214"/>
                    <a:pt x="33242" y="192129"/>
                    <a:pt x="37443" y="195415"/>
                  </a:cubicBezTo>
                  <a:lnTo>
                    <a:pt x="25717" y="210426"/>
                  </a:lnTo>
                  <a:close/>
                  <a:moveTo>
                    <a:pt x="431806" y="210169"/>
                  </a:moveTo>
                  <a:lnTo>
                    <a:pt x="420005" y="195215"/>
                  </a:lnTo>
                  <a:cubicBezTo>
                    <a:pt x="424177" y="191919"/>
                    <a:pt x="427758" y="187976"/>
                    <a:pt x="430625" y="183509"/>
                  </a:cubicBezTo>
                  <a:lnTo>
                    <a:pt x="446656" y="193796"/>
                  </a:lnTo>
                  <a:cubicBezTo>
                    <a:pt x="442646" y="200054"/>
                    <a:pt x="437655" y="205559"/>
                    <a:pt x="431806" y="210169"/>
                  </a:cubicBezTo>
                  <a:close/>
                  <a:moveTo>
                    <a:pt x="1953" y="173869"/>
                  </a:moveTo>
                  <a:cubicBezTo>
                    <a:pt x="657" y="168650"/>
                    <a:pt x="0" y="163259"/>
                    <a:pt x="0" y="157839"/>
                  </a:cubicBezTo>
                  <a:lnTo>
                    <a:pt x="0" y="152676"/>
                  </a:lnTo>
                  <a:lnTo>
                    <a:pt x="19050" y="152676"/>
                  </a:lnTo>
                  <a:lnTo>
                    <a:pt x="19050" y="157839"/>
                  </a:lnTo>
                  <a:cubicBezTo>
                    <a:pt x="19050" y="161715"/>
                    <a:pt x="19517" y="165573"/>
                    <a:pt x="20441" y="169288"/>
                  </a:cubicBezTo>
                  <a:lnTo>
                    <a:pt x="1953" y="173869"/>
                  </a:lnTo>
                  <a:close/>
                  <a:moveTo>
                    <a:pt x="455352" y="173469"/>
                  </a:moveTo>
                  <a:lnTo>
                    <a:pt x="436836" y="168983"/>
                  </a:lnTo>
                  <a:cubicBezTo>
                    <a:pt x="437712" y="165364"/>
                    <a:pt x="438150" y="161611"/>
                    <a:pt x="438150" y="157839"/>
                  </a:cubicBezTo>
                  <a:lnTo>
                    <a:pt x="438150" y="152324"/>
                  </a:lnTo>
                  <a:lnTo>
                    <a:pt x="457200" y="152324"/>
                  </a:lnTo>
                  <a:lnTo>
                    <a:pt x="457200" y="157839"/>
                  </a:lnTo>
                  <a:cubicBezTo>
                    <a:pt x="457200" y="163125"/>
                    <a:pt x="456581" y="168373"/>
                    <a:pt x="455352" y="173469"/>
                  </a:cubicBezTo>
                  <a:close/>
                  <a:moveTo>
                    <a:pt x="19050" y="133636"/>
                  </a:moveTo>
                  <a:lnTo>
                    <a:pt x="0" y="133636"/>
                  </a:lnTo>
                  <a:lnTo>
                    <a:pt x="0" y="114595"/>
                  </a:lnTo>
                  <a:lnTo>
                    <a:pt x="19050" y="114595"/>
                  </a:lnTo>
                  <a:lnTo>
                    <a:pt x="19050" y="133636"/>
                  </a:lnTo>
                  <a:close/>
                  <a:moveTo>
                    <a:pt x="457200" y="133283"/>
                  </a:moveTo>
                  <a:lnTo>
                    <a:pt x="438150" y="133283"/>
                  </a:lnTo>
                  <a:lnTo>
                    <a:pt x="438150" y="114243"/>
                  </a:lnTo>
                  <a:lnTo>
                    <a:pt x="457200" y="114243"/>
                  </a:lnTo>
                  <a:lnTo>
                    <a:pt x="457200" y="133283"/>
                  </a:lnTo>
                  <a:close/>
                  <a:moveTo>
                    <a:pt x="19050" y="95555"/>
                  </a:moveTo>
                  <a:lnTo>
                    <a:pt x="0" y="95555"/>
                  </a:lnTo>
                  <a:lnTo>
                    <a:pt x="0" y="76514"/>
                  </a:lnTo>
                  <a:lnTo>
                    <a:pt x="19050" y="76514"/>
                  </a:lnTo>
                  <a:lnTo>
                    <a:pt x="19050" y="95555"/>
                  </a:lnTo>
                  <a:close/>
                  <a:moveTo>
                    <a:pt x="457200" y="95202"/>
                  </a:moveTo>
                  <a:lnTo>
                    <a:pt x="438150" y="95202"/>
                  </a:lnTo>
                  <a:lnTo>
                    <a:pt x="438150" y="76162"/>
                  </a:lnTo>
                  <a:lnTo>
                    <a:pt x="457200" y="76162"/>
                  </a:lnTo>
                  <a:lnTo>
                    <a:pt x="457200" y="95202"/>
                  </a:lnTo>
                  <a:close/>
                  <a:moveTo>
                    <a:pt x="19050" y="57474"/>
                  </a:moveTo>
                  <a:lnTo>
                    <a:pt x="0" y="57474"/>
                  </a:lnTo>
                  <a:lnTo>
                    <a:pt x="0" y="38443"/>
                  </a:lnTo>
                  <a:lnTo>
                    <a:pt x="19050" y="38443"/>
                  </a:lnTo>
                  <a:lnTo>
                    <a:pt x="19050" y="57474"/>
                  </a:lnTo>
                  <a:close/>
                  <a:moveTo>
                    <a:pt x="457200" y="57121"/>
                  </a:moveTo>
                  <a:lnTo>
                    <a:pt x="438150" y="57121"/>
                  </a:lnTo>
                  <a:lnTo>
                    <a:pt x="438150" y="38081"/>
                  </a:lnTo>
                  <a:lnTo>
                    <a:pt x="457200" y="38081"/>
                  </a:lnTo>
                  <a:lnTo>
                    <a:pt x="457200" y="57121"/>
                  </a:lnTo>
                  <a:close/>
                  <a:moveTo>
                    <a:pt x="19050" y="19402"/>
                  </a:moveTo>
                  <a:lnTo>
                    <a:pt x="0" y="19402"/>
                  </a:lnTo>
                  <a:lnTo>
                    <a:pt x="0" y="362"/>
                  </a:lnTo>
                  <a:lnTo>
                    <a:pt x="19050" y="362"/>
                  </a:lnTo>
                  <a:lnTo>
                    <a:pt x="19050" y="19402"/>
                  </a:lnTo>
                  <a:close/>
                  <a:moveTo>
                    <a:pt x="457200" y="19040"/>
                  </a:moveTo>
                  <a:lnTo>
                    <a:pt x="438150" y="19040"/>
                  </a:lnTo>
                  <a:lnTo>
                    <a:pt x="438150" y="0"/>
                  </a:lnTo>
                  <a:lnTo>
                    <a:pt x="457200" y="0"/>
                  </a:lnTo>
                  <a:lnTo>
                    <a:pt x="457200" y="1904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1" name="Freeform: Shape 2670">
              <a:extLst>
                <a:ext uri="{FF2B5EF4-FFF2-40B4-BE49-F238E27FC236}">
                  <a16:creationId xmlns:a16="http://schemas.microsoft.com/office/drawing/2014/main" id="{5C2266A0-71BA-4921-8400-50991306EB83}"/>
                </a:ext>
              </a:extLst>
            </p:cNvPr>
            <p:cNvSpPr/>
            <p:nvPr/>
          </p:nvSpPr>
          <p:spPr>
            <a:xfrm>
              <a:off x="4849812" y="28352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2" name="Freeform: Shape 2671">
              <a:extLst>
                <a:ext uri="{FF2B5EF4-FFF2-40B4-BE49-F238E27FC236}">
                  <a16:creationId xmlns:a16="http://schemas.microsoft.com/office/drawing/2014/main" id="{C4C6CEA0-6FBE-49E9-ABEB-3CCAA1103ABA}"/>
                </a:ext>
              </a:extLst>
            </p:cNvPr>
            <p:cNvSpPr/>
            <p:nvPr/>
          </p:nvSpPr>
          <p:spPr>
            <a:xfrm>
              <a:off x="4802120" y="2606246"/>
              <a:ext cx="219075" cy="238125"/>
            </a:xfrm>
            <a:custGeom>
              <a:avLst/>
              <a:gdLst>
                <a:gd name="connsiteX0" fmla="*/ 24603 w 219075"/>
                <a:gd name="connsiteY0" fmla="*/ 242278 h 238125"/>
                <a:gd name="connsiteX1" fmla="*/ 7344 w 219075"/>
                <a:gd name="connsiteY1" fmla="*/ 225809 h 238125"/>
                <a:gd name="connsiteX2" fmla="*/ 23527 w 219075"/>
                <a:gd name="connsiteY2" fmla="*/ 215760 h 238125"/>
                <a:gd name="connsiteX3" fmla="*/ 33795 w 219075"/>
                <a:gd name="connsiteY3" fmla="*/ 225590 h 238125"/>
                <a:gd name="connsiteX4" fmla="*/ 24603 w 219075"/>
                <a:gd name="connsiteY4" fmla="*/ 242278 h 238125"/>
                <a:gd name="connsiteX5" fmla="*/ 105 w 219075"/>
                <a:gd name="connsiteY5" fmla="*/ 203273 h 238125"/>
                <a:gd name="connsiteX6" fmla="*/ 0 w 219075"/>
                <a:gd name="connsiteY6" fmla="*/ 200120 h 238125"/>
                <a:gd name="connsiteX7" fmla="*/ 4648 w 219075"/>
                <a:gd name="connsiteY7" fmla="*/ 179784 h 238125"/>
                <a:gd name="connsiteX8" fmla="*/ 21784 w 219075"/>
                <a:gd name="connsiteY8" fmla="*/ 188119 h 238125"/>
                <a:gd name="connsiteX9" fmla="*/ 19050 w 219075"/>
                <a:gd name="connsiteY9" fmla="*/ 200120 h 238125"/>
                <a:gd name="connsiteX10" fmla="*/ 19107 w 219075"/>
                <a:gd name="connsiteY10" fmla="*/ 202006 h 238125"/>
                <a:gd name="connsiteX11" fmla="*/ 105 w 219075"/>
                <a:gd name="connsiteY11" fmla="*/ 203273 h 238125"/>
                <a:gd name="connsiteX12" fmla="*/ 31652 w 219075"/>
                <a:gd name="connsiteY12" fmla="*/ 176594 h 238125"/>
                <a:gd name="connsiteX13" fmla="*/ 19307 w 219075"/>
                <a:gd name="connsiteY13" fmla="*/ 162087 h 238125"/>
                <a:gd name="connsiteX14" fmla="*/ 33976 w 219075"/>
                <a:gd name="connsiteY14" fmla="*/ 149609 h 238125"/>
                <a:gd name="connsiteX15" fmla="*/ 46320 w 219075"/>
                <a:gd name="connsiteY15" fmla="*/ 164116 h 238125"/>
                <a:gd name="connsiteX16" fmla="*/ 31652 w 219075"/>
                <a:gd name="connsiteY16" fmla="*/ 176594 h 238125"/>
                <a:gd name="connsiteX17" fmla="*/ 60989 w 219075"/>
                <a:gd name="connsiteY17" fmla="*/ 151657 h 238125"/>
                <a:gd name="connsiteX18" fmla="*/ 48654 w 219075"/>
                <a:gd name="connsiteY18" fmla="*/ 137150 h 238125"/>
                <a:gd name="connsiteX19" fmla="*/ 63322 w 219075"/>
                <a:gd name="connsiteY19" fmla="*/ 124682 h 238125"/>
                <a:gd name="connsiteX20" fmla="*/ 75657 w 219075"/>
                <a:gd name="connsiteY20" fmla="*/ 139189 h 238125"/>
                <a:gd name="connsiteX21" fmla="*/ 60989 w 219075"/>
                <a:gd name="connsiteY21" fmla="*/ 151657 h 238125"/>
                <a:gd name="connsiteX22" fmla="*/ 90316 w 219075"/>
                <a:gd name="connsiteY22" fmla="*/ 126721 h 238125"/>
                <a:gd name="connsiteX23" fmla="*/ 77981 w 219075"/>
                <a:gd name="connsiteY23" fmla="*/ 112214 h 238125"/>
                <a:gd name="connsiteX24" fmla="*/ 92650 w 219075"/>
                <a:gd name="connsiteY24" fmla="*/ 99746 h 238125"/>
                <a:gd name="connsiteX25" fmla="*/ 104985 w 219075"/>
                <a:gd name="connsiteY25" fmla="*/ 114252 h 238125"/>
                <a:gd name="connsiteX26" fmla="*/ 90316 w 219075"/>
                <a:gd name="connsiteY26" fmla="*/ 126721 h 238125"/>
                <a:gd name="connsiteX27" fmla="*/ 119663 w 219075"/>
                <a:gd name="connsiteY27" fmla="*/ 101794 h 238125"/>
                <a:gd name="connsiteX28" fmla="*/ 107318 w 219075"/>
                <a:gd name="connsiteY28" fmla="*/ 87287 h 238125"/>
                <a:gd name="connsiteX29" fmla="*/ 121987 w 219075"/>
                <a:gd name="connsiteY29" fmla="*/ 74809 h 238125"/>
                <a:gd name="connsiteX30" fmla="*/ 134331 w 219075"/>
                <a:gd name="connsiteY30" fmla="*/ 89316 h 238125"/>
                <a:gd name="connsiteX31" fmla="*/ 119663 w 219075"/>
                <a:gd name="connsiteY31" fmla="*/ 101794 h 238125"/>
                <a:gd name="connsiteX32" fmla="*/ 148990 w 219075"/>
                <a:gd name="connsiteY32" fmla="*/ 76848 h 238125"/>
                <a:gd name="connsiteX33" fmla="*/ 136646 w 219075"/>
                <a:gd name="connsiteY33" fmla="*/ 62341 h 238125"/>
                <a:gd name="connsiteX34" fmla="*/ 151314 w 219075"/>
                <a:gd name="connsiteY34" fmla="*/ 49863 h 238125"/>
                <a:gd name="connsiteX35" fmla="*/ 163659 w 219075"/>
                <a:gd name="connsiteY35" fmla="*/ 64370 h 238125"/>
                <a:gd name="connsiteX36" fmla="*/ 148990 w 219075"/>
                <a:gd name="connsiteY36" fmla="*/ 76848 h 238125"/>
                <a:gd name="connsiteX37" fmla="*/ 178318 w 219075"/>
                <a:gd name="connsiteY37" fmla="*/ 51911 h 238125"/>
                <a:gd name="connsiteX38" fmla="*/ 165983 w 219075"/>
                <a:gd name="connsiteY38" fmla="*/ 37405 h 238125"/>
                <a:gd name="connsiteX39" fmla="*/ 180651 w 219075"/>
                <a:gd name="connsiteY39" fmla="*/ 24936 h 238125"/>
                <a:gd name="connsiteX40" fmla="*/ 192986 w 219075"/>
                <a:gd name="connsiteY40" fmla="*/ 39443 h 238125"/>
                <a:gd name="connsiteX41" fmla="*/ 178318 w 219075"/>
                <a:gd name="connsiteY41" fmla="*/ 51911 h 238125"/>
                <a:gd name="connsiteX42" fmla="*/ 207655 w 219075"/>
                <a:gd name="connsiteY42" fmla="*/ 26975 h 238125"/>
                <a:gd name="connsiteX43" fmla="*/ 195320 w 219075"/>
                <a:gd name="connsiteY43" fmla="*/ 12468 h 238125"/>
                <a:gd name="connsiteX44" fmla="*/ 209988 w 219075"/>
                <a:gd name="connsiteY44" fmla="*/ 0 h 238125"/>
                <a:gd name="connsiteX45" fmla="*/ 222323 w 219075"/>
                <a:gd name="connsiteY45" fmla="*/ 14507 h 238125"/>
                <a:gd name="connsiteX46" fmla="*/ 207655 w 219075"/>
                <a:gd name="connsiteY46" fmla="*/ 2697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19075" h="238125">
                  <a:moveTo>
                    <a:pt x="24603" y="242278"/>
                  </a:moveTo>
                  <a:cubicBezTo>
                    <a:pt x="17612" y="238430"/>
                    <a:pt x="11640" y="232724"/>
                    <a:pt x="7344" y="225809"/>
                  </a:cubicBezTo>
                  <a:lnTo>
                    <a:pt x="23527" y="215760"/>
                  </a:lnTo>
                  <a:cubicBezTo>
                    <a:pt x="26108" y="219913"/>
                    <a:pt x="29661" y="223314"/>
                    <a:pt x="33795" y="225590"/>
                  </a:cubicBezTo>
                  <a:lnTo>
                    <a:pt x="24603" y="242278"/>
                  </a:lnTo>
                  <a:close/>
                  <a:moveTo>
                    <a:pt x="105" y="203273"/>
                  </a:moveTo>
                  <a:cubicBezTo>
                    <a:pt x="38" y="202225"/>
                    <a:pt x="0" y="201178"/>
                    <a:pt x="0" y="200120"/>
                  </a:cubicBezTo>
                  <a:cubicBezTo>
                    <a:pt x="0" y="192977"/>
                    <a:pt x="1572" y="186128"/>
                    <a:pt x="4648" y="179784"/>
                  </a:cubicBezTo>
                  <a:lnTo>
                    <a:pt x="21784" y="188119"/>
                  </a:lnTo>
                  <a:cubicBezTo>
                    <a:pt x="19974" y="191853"/>
                    <a:pt x="19050" y="195882"/>
                    <a:pt x="19050" y="200120"/>
                  </a:cubicBezTo>
                  <a:cubicBezTo>
                    <a:pt x="19050" y="200749"/>
                    <a:pt x="19069" y="201387"/>
                    <a:pt x="19107" y="202006"/>
                  </a:cubicBezTo>
                  <a:lnTo>
                    <a:pt x="105" y="203273"/>
                  </a:lnTo>
                  <a:close/>
                  <a:moveTo>
                    <a:pt x="31652" y="176594"/>
                  </a:moveTo>
                  <a:lnTo>
                    <a:pt x="19307" y="162087"/>
                  </a:lnTo>
                  <a:lnTo>
                    <a:pt x="33976" y="149609"/>
                  </a:lnTo>
                  <a:lnTo>
                    <a:pt x="46320" y="164116"/>
                  </a:lnTo>
                  <a:lnTo>
                    <a:pt x="31652" y="176594"/>
                  </a:lnTo>
                  <a:close/>
                  <a:moveTo>
                    <a:pt x="60989" y="151657"/>
                  </a:moveTo>
                  <a:lnTo>
                    <a:pt x="48654" y="137150"/>
                  </a:lnTo>
                  <a:lnTo>
                    <a:pt x="63322" y="124682"/>
                  </a:lnTo>
                  <a:lnTo>
                    <a:pt x="75657" y="139189"/>
                  </a:lnTo>
                  <a:lnTo>
                    <a:pt x="60989" y="151657"/>
                  </a:lnTo>
                  <a:close/>
                  <a:moveTo>
                    <a:pt x="90316" y="126721"/>
                  </a:moveTo>
                  <a:lnTo>
                    <a:pt x="77981" y="112214"/>
                  </a:lnTo>
                  <a:lnTo>
                    <a:pt x="92650" y="99746"/>
                  </a:lnTo>
                  <a:lnTo>
                    <a:pt x="104985" y="114252"/>
                  </a:lnTo>
                  <a:lnTo>
                    <a:pt x="90316" y="126721"/>
                  </a:lnTo>
                  <a:close/>
                  <a:moveTo>
                    <a:pt x="119663" y="101794"/>
                  </a:moveTo>
                  <a:lnTo>
                    <a:pt x="107318" y="87287"/>
                  </a:lnTo>
                  <a:lnTo>
                    <a:pt x="121987" y="74809"/>
                  </a:lnTo>
                  <a:lnTo>
                    <a:pt x="134331" y="89316"/>
                  </a:lnTo>
                  <a:lnTo>
                    <a:pt x="119663" y="101794"/>
                  </a:lnTo>
                  <a:close/>
                  <a:moveTo>
                    <a:pt x="148990" y="76848"/>
                  </a:moveTo>
                  <a:lnTo>
                    <a:pt x="136646" y="62341"/>
                  </a:lnTo>
                  <a:lnTo>
                    <a:pt x="151314" y="49863"/>
                  </a:lnTo>
                  <a:lnTo>
                    <a:pt x="163659" y="64370"/>
                  </a:lnTo>
                  <a:lnTo>
                    <a:pt x="148990" y="76848"/>
                  </a:lnTo>
                  <a:close/>
                  <a:moveTo>
                    <a:pt x="178318" y="51911"/>
                  </a:moveTo>
                  <a:lnTo>
                    <a:pt x="165983" y="37405"/>
                  </a:lnTo>
                  <a:lnTo>
                    <a:pt x="180651" y="24936"/>
                  </a:lnTo>
                  <a:lnTo>
                    <a:pt x="192986" y="39443"/>
                  </a:lnTo>
                  <a:lnTo>
                    <a:pt x="178318" y="51911"/>
                  </a:lnTo>
                  <a:close/>
                  <a:moveTo>
                    <a:pt x="207655" y="26975"/>
                  </a:moveTo>
                  <a:lnTo>
                    <a:pt x="195320" y="12468"/>
                  </a:lnTo>
                  <a:lnTo>
                    <a:pt x="209988" y="0"/>
                  </a:lnTo>
                  <a:lnTo>
                    <a:pt x="222323" y="14507"/>
                  </a:lnTo>
                  <a:lnTo>
                    <a:pt x="207655" y="269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3" name="Freeform: Shape 2672">
              <a:extLst>
                <a:ext uri="{FF2B5EF4-FFF2-40B4-BE49-F238E27FC236}">
                  <a16:creationId xmlns:a16="http://schemas.microsoft.com/office/drawing/2014/main" id="{E523ADD2-5D4F-4593-95E3-E482ED579A80}"/>
                </a:ext>
              </a:extLst>
            </p:cNvPr>
            <p:cNvSpPr/>
            <p:nvPr/>
          </p:nvSpPr>
          <p:spPr>
            <a:xfrm>
              <a:off x="5026901" y="2582281"/>
              <a:ext cx="19050" cy="19050"/>
            </a:xfrm>
            <a:custGeom>
              <a:avLst/>
              <a:gdLst>
                <a:gd name="connsiteX0" fmla="*/ 12325 w 19050"/>
                <a:gd name="connsiteY0" fmla="*/ 25918 h 19050"/>
                <a:gd name="connsiteX1" fmla="*/ 0 w 19050"/>
                <a:gd name="connsiteY1" fmla="*/ 11392 h 19050"/>
                <a:gd name="connsiteX2" fmla="*/ 13411 w 19050"/>
                <a:gd name="connsiteY2" fmla="*/ 0 h 19050"/>
                <a:gd name="connsiteX3" fmla="*/ 26832 w 19050"/>
                <a:gd name="connsiteY3" fmla="*/ 11392 h 19050"/>
                <a:gd name="connsiteX4" fmla="*/ 14497 w 19050"/>
                <a:gd name="connsiteY4" fmla="*/ 25918 h 19050"/>
                <a:gd name="connsiteX5" fmla="*/ 13411 w 19050"/>
                <a:gd name="connsiteY5" fmla="*/ 2498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19050">
                  <a:moveTo>
                    <a:pt x="12325" y="25918"/>
                  </a:moveTo>
                  <a:lnTo>
                    <a:pt x="0" y="11392"/>
                  </a:lnTo>
                  <a:lnTo>
                    <a:pt x="13411" y="0"/>
                  </a:lnTo>
                  <a:lnTo>
                    <a:pt x="26832" y="11392"/>
                  </a:lnTo>
                  <a:lnTo>
                    <a:pt x="14497" y="25918"/>
                  </a:lnTo>
                  <a:lnTo>
                    <a:pt x="13411" y="24984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4" name="Freeform: Shape 2673">
              <a:extLst>
                <a:ext uri="{FF2B5EF4-FFF2-40B4-BE49-F238E27FC236}">
                  <a16:creationId xmlns:a16="http://schemas.microsoft.com/office/drawing/2014/main" id="{73D14E03-2D5B-4CED-85B9-6397D1960934}"/>
                </a:ext>
              </a:extLst>
            </p:cNvPr>
            <p:cNvSpPr/>
            <p:nvPr/>
          </p:nvSpPr>
          <p:spPr>
            <a:xfrm>
              <a:off x="5056076" y="2606151"/>
              <a:ext cx="219075" cy="238125"/>
            </a:xfrm>
            <a:custGeom>
              <a:avLst/>
              <a:gdLst>
                <a:gd name="connsiteX0" fmla="*/ 197996 w 219075"/>
                <a:gd name="connsiteY0" fmla="*/ 242287 h 238125"/>
                <a:gd name="connsiteX1" fmla="*/ 188738 w 219075"/>
                <a:gd name="connsiteY1" fmla="*/ 225638 h 238125"/>
                <a:gd name="connsiteX2" fmla="*/ 198958 w 219075"/>
                <a:gd name="connsiteY2" fmla="*/ 215770 h 238125"/>
                <a:gd name="connsiteX3" fmla="*/ 215189 w 219075"/>
                <a:gd name="connsiteY3" fmla="*/ 225743 h 238125"/>
                <a:gd name="connsiteX4" fmla="*/ 197996 w 219075"/>
                <a:gd name="connsiteY4" fmla="*/ 242287 h 238125"/>
                <a:gd name="connsiteX5" fmla="*/ 222352 w 219075"/>
                <a:gd name="connsiteY5" fmla="*/ 203197 h 238125"/>
                <a:gd name="connsiteX6" fmla="*/ 203340 w 219075"/>
                <a:gd name="connsiteY6" fmla="*/ 201968 h 238125"/>
                <a:gd name="connsiteX7" fmla="*/ 203397 w 219075"/>
                <a:gd name="connsiteY7" fmla="*/ 200206 h 238125"/>
                <a:gd name="connsiteX8" fmla="*/ 200616 w 219075"/>
                <a:gd name="connsiteY8" fmla="*/ 188100 h 238125"/>
                <a:gd name="connsiteX9" fmla="*/ 217722 w 219075"/>
                <a:gd name="connsiteY9" fmla="*/ 179708 h 238125"/>
                <a:gd name="connsiteX10" fmla="*/ 222456 w 219075"/>
                <a:gd name="connsiteY10" fmla="*/ 200196 h 238125"/>
                <a:gd name="connsiteX11" fmla="*/ 222352 w 219075"/>
                <a:gd name="connsiteY11" fmla="*/ 203197 h 238125"/>
                <a:gd name="connsiteX12" fmla="*/ 190681 w 219075"/>
                <a:gd name="connsiteY12" fmla="*/ 176584 h 238125"/>
                <a:gd name="connsiteX13" fmla="*/ 176012 w 219075"/>
                <a:gd name="connsiteY13" fmla="*/ 164116 h 238125"/>
                <a:gd name="connsiteX14" fmla="*/ 188347 w 219075"/>
                <a:gd name="connsiteY14" fmla="*/ 149609 h 238125"/>
                <a:gd name="connsiteX15" fmla="*/ 203016 w 219075"/>
                <a:gd name="connsiteY15" fmla="*/ 162077 h 238125"/>
                <a:gd name="connsiteX16" fmla="*/ 190681 w 219075"/>
                <a:gd name="connsiteY16" fmla="*/ 176584 h 238125"/>
                <a:gd name="connsiteX17" fmla="*/ 161334 w 219075"/>
                <a:gd name="connsiteY17" fmla="*/ 151657 h 238125"/>
                <a:gd name="connsiteX18" fmla="*/ 146666 w 219075"/>
                <a:gd name="connsiteY18" fmla="*/ 139179 h 238125"/>
                <a:gd name="connsiteX19" fmla="*/ 159010 w 219075"/>
                <a:gd name="connsiteY19" fmla="*/ 124673 h 238125"/>
                <a:gd name="connsiteX20" fmla="*/ 173679 w 219075"/>
                <a:gd name="connsiteY20" fmla="*/ 137150 h 238125"/>
                <a:gd name="connsiteX21" fmla="*/ 161334 w 219075"/>
                <a:gd name="connsiteY21" fmla="*/ 151657 h 238125"/>
                <a:gd name="connsiteX22" fmla="*/ 132007 w 219075"/>
                <a:gd name="connsiteY22" fmla="*/ 126721 h 238125"/>
                <a:gd name="connsiteX23" fmla="*/ 117338 w 219075"/>
                <a:gd name="connsiteY23" fmla="*/ 114252 h 238125"/>
                <a:gd name="connsiteX24" fmla="*/ 129673 w 219075"/>
                <a:gd name="connsiteY24" fmla="*/ 99746 h 238125"/>
                <a:gd name="connsiteX25" fmla="*/ 144342 w 219075"/>
                <a:gd name="connsiteY25" fmla="*/ 112214 h 238125"/>
                <a:gd name="connsiteX26" fmla="*/ 132007 w 219075"/>
                <a:gd name="connsiteY26" fmla="*/ 126721 h 238125"/>
                <a:gd name="connsiteX27" fmla="*/ 102680 w 219075"/>
                <a:gd name="connsiteY27" fmla="*/ 101784 h 238125"/>
                <a:gd name="connsiteX28" fmla="*/ 88011 w 219075"/>
                <a:gd name="connsiteY28" fmla="*/ 89316 h 238125"/>
                <a:gd name="connsiteX29" fmla="*/ 100346 w 219075"/>
                <a:gd name="connsiteY29" fmla="*/ 74809 h 238125"/>
                <a:gd name="connsiteX30" fmla="*/ 115014 w 219075"/>
                <a:gd name="connsiteY30" fmla="*/ 87278 h 238125"/>
                <a:gd name="connsiteX31" fmla="*/ 102680 w 219075"/>
                <a:gd name="connsiteY31" fmla="*/ 101784 h 238125"/>
                <a:gd name="connsiteX32" fmla="*/ 73333 w 219075"/>
                <a:gd name="connsiteY32" fmla="*/ 76857 h 238125"/>
                <a:gd name="connsiteX33" fmla="*/ 58664 w 219075"/>
                <a:gd name="connsiteY33" fmla="*/ 64379 h 238125"/>
                <a:gd name="connsiteX34" fmla="*/ 71009 w 219075"/>
                <a:gd name="connsiteY34" fmla="*/ 49873 h 238125"/>
                <a:gd name="connsiteX35" fmla="*/ 85677 w 219075"/>
                <a:gd name="connsiteY35" fmla="*/ 62351 h 238125"/>
                <a:gd name="connsiteX36" fmla="*/ 73333 w 219075"/>
                <a:gd name="connsiteY36" fmla="*/ 76857 h 238125"/>
                <a:gd name="connsiteX37" fmla="*/ 44006 w 219075"/>
                <a:gd name="connsiteY37" fmla="*/ 51921 h 238125"/>
                <a:gd name="connsiteX38" fmla="*/ 29337 w 219075"/>
                <a:gd name="connsiteY38" fmla="*/ 39453 h 238125"/>
                <a:gd name="connsiteX39" fmla="*/ 41672 w 219075"/>
                <a:gd name="connsiteY39" fmla="*/ 24946 h 238125"/>
                <a:gd name="connsiteX40" fmla="*/ 56340 w 219075"/>
                <a:gd name="connsiteY40" fmla="*/ 37414 h 238125"/>
                <a:gd name="connsiteX41" fmla="*/ 44006 w 219075"/>
                <a:gd name="connsiteY41" fmla="*/ 51921 h 238125"/>
                <a:gd name="connsiteX42" fmla="*/ 14669 w 219075"/>
                <a:gd name="connsiteY42" fmla="*/ 26975 h 238125"/>
                <a:gd name="connsiteX43" fmla="*/ 0 w 219075"/>
                <a:gd name="connsiteY43" fmla="*/ 14507 h 238125"/>
                <a:gd name="connsiteX44" fmla="*/ 12335 w 219075"/>
                <a:gd name="connsiteY44" fmla="*/ 0 h 238125"/>
                <a:gd name="connsiteX45" fmla="*/ 27003 w 219075"/>
                <a:gd name="connsiteY45" fmla="*/ 12468 h 238125"/>
                <a:gd name="connsiteX46" fmla="*/ 14669 w 219075"/>
                <a:gd name="connsiteY46" fmla="*/ 2697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19075" h="238125">
                  <a:moveTo>
                    <a:pt x="197996" y="242287"/>
                  </a:moveTo>
                  <a:lnTo>
                    <a:pt x="188738" y="225638"/>
                  </a:lnTo>
                  <a:cubicBezTo>
                    <a:pt x="192872" y="223342"/>
                    <a:pt x="196406" y="219923"/>
                    <a:pt x="198958" y="215770"/>
                  </a:cubicBezTo>
                  <a:lnTo>
                    <a:pt x="215189" y="225743"/>
                  </a:lnTo>
                  <a:cubicBezTo>
                    <a:pt x="210931" y="232677"/>
                    <a:pt x="204978" y="238411"/>
                    <a:pt x="197996" y="242287"/>
                  </a:cubicBezTo>
                  <a:close/>
                  <a:moveTo>
                    <a:pt x="222352" y="203197"/>
                  </a:moveTo>
                  <a:lnTo>
                    <a:pt x="203340" y="201968"/>
                  </a:lnTo>
                  <a:cubicBezTo>
                    <a:pt x="203378" y="201378"/>
                    <a:pt x="203397" y="200797"/>
                    <a:pt x="203397" y="200206"/>
                  </a:cubicBezTo>
                  <a:cubicBezTo>
                    <a:pt x="203397" y="195939"/>
                    <a:pt x="202454" y="191853"/>
                    <a:pt x="200616" y="188100"/>
                  </a:cubicBezTo>
                  <a:lnTo>
                    <a:pt x="217722" y="179708"/>
                  </a:lnTo>
                  <a:cubicBezTo>
                    <a:pt x="220856" y="186099"/>
                    <a:pt x="222447" y="192996"/>
                    <a:pt x="222456" y="200196"/>
                  </a:cubicBezTo>
                  <a:cubicBezTo>
                    <a:pt x="222437" y="201206"/>
                    <a:pt x="222409" y="202206"/>
                    <a:pt x="222352" y="203197"/>
                  </a:cubicBezTo>
                  <a:close/>
                  <a:moveTo>
                    <a:pt x="190681" y="176584"/>
                  </a:moveTo>
                  <a:lnTo>
                    <a:pt x="176012" y="164116"/>
                  </a:lnTo>
                  <a:lnTo>
                    <a:pt x="188347" y="149609"/>
                  </a:lnTo>
                  <a:lnTo>
                    <a:pt x="203016" y="162077"/>
                  </a:lnTo>
                  <a:lnTo>
                    <a:pt x="190681" y="176584"/>
                  </a:lnTo>
                  <a:close/>
                  <a:moveTo>
                    <a:pt x="161334" y="151657"/>
                  </a:moveTo>
                  <a:lnTo>
                    <a:pt x="146666" y="139179"/>
                  </a:lnTo>
                  <a:lnTo>
                    <a:pt x="159010" y="124673"/>
                  </a:lnTo>
                  <a:lnTo>
                    <a:pt x="173679" y="137150"/>
                  </a:lnTo>
                  <a:lnTo>
                    <a:pt x="161334" y="151657"/>
                  </a:lnTo>
                  <a:close/>
                  <a:moveTo>
                    <a:pt x="132007" y="126721"/>
                  </a:moveTo>
                  <a:lnTo>
                    <a:pt x="117338" y="114252"/>
                  </a:lnTo>
                  <a:lnTo>
                    <a:pt x="129673" y="99746"/>
                  </a:lnTo>
                  <a:lnTo>
                    <a:pt x="144342" y="112214"/>
                  </a:lnTo>
                  <a:lnTo>
                    <a:pt x="132007" y="126721"/>
                  </a:lnTo>
                  <a:close/>
                  <a:moveTo>
                    <a:pt x="102680" y="101784"/>
                  </a:moveTo>
                  <a:lnTo>
                    <a:pt x="88011" y="89316"/>
                  </a:lnTo>
                  <a:lnTo>
                    <a:pt x="100346" y="74809"/>
                  </a:lnTo>
                  <a:lnTo>
                    <a:pt x="115014" y="87278"/>
                  </a:lnTo>
                  <a:lnTo>
                    <a:pt x="102680" y="101784"/>
                  </a:lnTo>
                  <a:close/>
                  <a:moveTo>
                    <a:pt x="73333" y="76857"/>
                  </a:moveTo>
                  <a:lnTo>
                    <a:pt x="58664" y="64379"/>
                  </a:lnTo>
                  <a:lnTo>
                    <a:pt x="71009" y="49873"/>
                  </a:lnTo>
                  <a:lnTo>
                    <a:pt x="85677" y="62351"/>
                  </a:lnTo>
                  <a:lnTo>
                    <a:pt x="73333" y="76857"/>
                  </a:lnTo>
                  <a:close/>
                  <a:moveTo>
                    <a:pt x="44006" y="51921"/>
                  </a:moveTo>
                  <a:lnTo>
                    <a:pt x="29337" y="39453"/>
                  </a:lnTo>
                  <a:lnTo>
                    <a:pt x="41672" y="24946"/>
                  </a:lnTo>
                  <a:lnTo>
                    <a:pt x="56340" y="37414"/>
                  </a:lnTo>
                  <a:lnTo>
                    <a:pt x="44006" y="51921"/>
                  </a:lnTo>
                  <a:close/>
                  <a:moveTo>
                    <a:pt x="14669" y="26975"/>
                  </a:moveTo>
                  <a:lnTo>
                    <a:pt x="0" y="14507"/>
                  </a:lnTo>
                  <a:lnTo>
                    <a:pt x="12335" y="0"/>
                  </a:lnTo>
                  <a:lnTo>
                    <a:pt x="27003" y="12468"/>
                  </a:lnTo>
                  <a:lnTo>
                    <a:pt x="14669" y="269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5" name="Freeform: Shape 2674">
              <a:extLst>
                <a:ext uri="{FF2B5EF4-FFF2-40B4-BE49-F238E27FC236}">
                  <a16:creationId xmlns:a16="http://schemas.microsoft.com/office/drawing/2014/main" id="{AA01FE8D-E158-412B-AA7D-FDC2374BDA83}"/>
                </a:ext>
              </a:extLst>
            </p:cNvPr>
            <p:cNvSpPr/>
            <p:nvPr/>
          </p:nvSpPr>
          <p:spPr>
            <a:xfrm>
              <a:off x="5211762" y="28352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6" name="Freeform: Shape 2675">
              <a:extLst>
                <a:ext uri="{FF2B5EF4-FFF2-40B4-BE49-F238E27FC236}">
                  <a16:creationId xmlns:a16="http://schemas.microsoft.com/office/drawing/2014/main" id="{E9B181E7-D581-4050-8B73-4B9FF8466400}"/>
                </a:ext>
              </a:extLst>
            </p:cNvPr>
            <p:cNvSpPr/>
            <p:nvPr/>
          </p:nvSpPr>
          <p:spPr>
            <a:xfrm>
              <a:off x="4849812" y="2872994"/>
              <a:ext cx="381000" cy="219075"/>
            </a:xfrm>
            <a:custGeom>
              <a:avLst/>
              <a:gdLst>
                <a:gd name="connsiteX0" fmla="*/ 349225 w 381000"/>
                <a:gd name="connsiteY0" fmla="*/ 219456 h 219075"/>
                <a:gd name="connsiteX1" fmla="*/ 330556 w 381000"/>
                <a:gd name="connsiteY1" fmla="*/ 219456 h 219075"/>
                <a:gd name="connsiteX2" fmla="*/ 330556 w 381000"/>
                <a:gd name="connsiteY2" fmla="*/ 200406 h 219075"/>
                <a:gd name="connsiteX3" fmla="*/ 349225 w 381000"/>
                <a:gd name="connsiteY3" fmla="*/ 200406 h 219075"/>
                <a:gd name="connsiteX4" fmla="*/ 349225 w 381000"/>
                <a:gd name="connsiteY4" fmla="*/ 219456 h 219075"/>
                <a:gd name="connsiteX5" fmla="*/ 311887 w 381000"/>
                <a:gd name="connsiteY5" fmla="*/ 219456 h 219075"/>
                <a:gd name="connsiteX6" fmla="*/ 293218 w 381000"/>
                <a:gd name="connsiteY6" fmla="*/ 219456 h 219075"/>
                <a:gd name="connsiteX7" fmla="*/ 293218 w 381000"/>
                <a:gd name="connsiteY7" fmla="*/ 200406 h 219075"/>
                <a:gd name="connsiteX8" fmla="*/ 311887 w 381000"/>
                <a:gd name="connsiteY8" fmla="*/ 200406 h 219075"/>
                <a:gd name="connsiteX9" fmla="*/ 311887 w 381000"/>
                <a:gd name="connsiteY9" fmla="*/ 219456 h 219075"/>
                <a:gd name="connsiteX10" fmla="*/ 274539 w 381000"/>
                <a:gd name="connsiteY10" fmla="*/ 219456 h 219075"/>
                <a:gd name="connsiteX11" fmla="*/ 255870 w 381000"/>
                <a:gd name="connsiteY11" fmla="*/ 219456 h 219075"/>
                <a:gd name="connsiteX12" fmla="*/ 255870 w 381000"/>
                <a:gd name="connsiteY12" fmla="*/ 200406 h 219075"/>
                <a:gd name="connsiteX13" fmla="*/ 274539 w 381000"/>
                <a:gd name="connsiteY13" fmla="*/ 200406 h 219075"/>
                <a:gd name="connsiteX14" fmla="*/ 274539 w 381000"/>
                <a:gd name="connsiteY14" fmla="*/ 219456 h 219075"/>
                <a:gd name="connsiteX15" fmla="*/ 237201 w 381000"/>
                <a:gd name="connsiteY15" fmla="*/ 219456 h 219075"/>
                <a:gd name="connsiteX16" fmla="*/ 218532 w 381000"/>
                <a:gd name="connsiteY16" fmla="*/ 219456 h 219075"/>
                <a:gd name="connsiteX17" fmla="*/ 218532 w 381000"/>
                <a:gd name="connsiteY17" fmla="*/ 200406 h 219075"/>
                <a:gd name="connsiteX18" fmla="*/ 237201 w 381000"/>
                <a:gd name="connsiteY18" fmla="*/ 200406 h 219075"/>
                <a:gd name="connsiteX19" fmla="*/ 237201 w 381000"/>
                <a:gd name="connsiteY19" fmla="*/ 219456 h 219075"/>
                <a:gd name="connsiteX20" fmla="*/ 199863 w 381000"/>
                <a:gd name="connsiteY20" fmla="*/ 219456 h 219075"/>
                <a:gd name="connsiteX21" fmla="*/ 181194 w 381000"/>
                <a:gd name="connsiteY21" fmla="*/ 219456 h 219075"/>
                <a:gd name="connsiteX22" fmla="*/ 181194 w 381000"/>
                <a:gd name="connsiteY22" fmla="*/ 200406 h 219075"/>
                <a:gd name="connsiteX23" fmla="*/ 199863 w 381000"/>
                <a:gd name="connsiteY23" fmla="*/ 200406 h 219075"/>
                <a:gd name="connsiteX24" fmla="*/ 199863 w 381000"/>
                <a:gd name="connsiteY24" fmla="*/ 219456 h 219075"/>
                <a:gd name="connsiteX25" fmla="*/ 162525 w 381000"/>
                <a:gd name="connsiteY25" fmla="*/ 219456 h 219075"/>
                <a:gd name="connsiteX26" fmla="*/ 143856 w 381000"/>
                <a:gd name="connsiteY26" fmla="*/ 219456 h 219075"/>
                <a:gd name="connsiteX27" fmla="*/ 143856 w 381000"/>
                <a:gd name="connsiteY27" fmla="*/ 200406 h 219075"/>
                <a:gd name="connsiteX28" fmla="*/ 162525 w 381000"/>
                <a:gd name="connsiteY28" fmla="*/ 200406 h 219075"/>
                <a:gd name="connsiteX29" fmla="*/ 162525 w 381000"/>
                <a:gd name="connsiteY29" fmla="*/ 219456 h 219075"/>
                <a:gd name="connsiteX30" fmla="*/ 125197 w 381000"/>
                <a:gd name="connsiteY30" fmla="*/ 219456 h 219075"/>
                <a:gd name="connsiteX31" fmla="*/ 106528 w 381000"/>
                <a:gd name="connsiteY31" fmla="*/ 219456 h 219075"/>
                <a:gd name="connsiteX32" fmla="*/ 106528 w 381000"/>
                <a:gd name="connsiteY32" fmla="*/ 200406 h 219075"/>
                <a:gd name="connsiteX33" fmla="*/ 125197 w 381000"/>
                <a:gd name="connsiteY33" fmla="*/ 200406 h 219075"/>
                <a:gd name="connsiteX34" fmla="*/ 125197 w 381000"/>
                <a:gd name="connsiteY34" fmla="*/ 219456 h 219075"/>
                <a:gd name="connsiteX35" fmla="*/ 87859 w 381000"/>
                <a:gd name="connsiteY35" fmla="*/ 219456 h 219075"/>
                <a:gd name="connsiteX36" fmla="*/ 69190 w 381000"/>
                <a:gd name="connsiteY36" fmla="*/ 219456 h 219075"/>
                <a:gd name="connsiteX37" fmla="*/ 69190 w 381000"/>
                <a:gd name="connsiteY37" fmla="*/ 200406 h 219075"/>
                <a:gd name="connsiteX38" fmla="*/ 87859 w 381000"/>
                <a:gd name="connsiteY38" fmla="*/ 200406 h 219075"/>
                <a:gd name="connsiteX39" fmla="*/ 87859 w 381000"/>
                <a:gd name="connsiteY39" fmla="*/ 219456 h 219075"/>
                <a:gd name="connsiteX40" fmla="*/ 50511 w 381000"/>
                <a:gd name="connsiteY40" fmla="*/ 219456 h 219075"/>
                <a:gd name="connsiteX41" fmla="*/ 31842 w 381000"/>
                <a:gd name="connsiteY41" fmla="*/ 219456 h 219075"/>
                <a:gd name="connsiteX42" fmla="*/ 31842 w 381000"/>
                <a:gd name="connsiteY42" fmla="*/ 200406 h 219075"/>
                <a:gd name="connsiteX43" fmla="*/ 50511 w 381000"/>
                <a:gd name="connsiteY43" fmla="*/ 200406 h 219075"/>
                <a:gd name="connsiteX44" fmla="*/ 50511 w 381000"/>
                <a:gd name="connsiteY44" fmla="*/ 219456 h 219075"/>
                <a:gd name="connsiteX45" fmla="*/ 7915 w 381000"/>
                <a:gd name="connsiteY45" fmla="*/ 210617 h 219075"/>
                <a:gd name="connsiteX46" fmla="*/ 0 w 381000"/>
                <a:gd name="connsiteY46" fmla="*/ 190871 h 219075"/>
                <a:gd name="connsiteX47" fmla="*/ 0 w 381000"/>
                <a:gd name="connsiteY47" fmla="*/ 186738 h 219075"/>
                <a:gd name="connsiteX48" fmla="*/ 19050 w 381000"/>
                <a:gd name="connsiteY48" fmla="*/ 186738 h 219075"/>
                <a:gd name="connsiteX49" fmla="*/ 19050 w 381000"/>
                <a:gd name="connsiteY49" fmla="*/ 190881 h 219075"/>
                <a:gd name="connsiteX50" fmla="*/ 21688 w 381000"/>
                <a:gd name="connsiteY50" fmla="*/ 197463 h 219075"/>
                <a:gd name="connsiteX51" fmla="*/ 7915 w 381000"/>
                <a:gd name="connsiteY51" fmla="*/ 210617 h 219075"/>
                <a:gd name="connsiteX52" fmla="*/ 373151 w 381000"/>
                <a:gd name="connsiteY52" fmla="*/ 210560 h 219075"/>
                <a:gd name="connsiteX53" fmla="*/ 359331 w 381000"/>
                <a:gd name="connsiteY53" fmla="*/ 197444 h 219075"/>
                <a:gd name="connsiteX54" fmla="*/ 361950 w 381000"/>
                <a:gd name="connsiteY54" fmla="*/ 190881 h 219075"/>
                <a:gd name="connsiteX55" fmla="*/ 361950 w 381000"/>
                <a:gd name="connsiteY55" fmla="*/ 186690 h 219075"/>
                <a:gd name="connsiteX56" fmla="*/ 381000 w 381000"/>
                <a:gd name="connsiteY56" fmla="*/ 186690 h 219075"/>
                <a:gd name="connsiteX57" fmla="*/ 381000 w 381000"/>
                <a:gd name="connsiteY57" fmla="*/ 190881 h 219075"/>
                <a:gd name="connsiteX58" fmla="*/ 373151 w 381000"/>
                <a:gd name="connsiteY58" fmla="*/ 210560 h 219075"/>
                <a:gd name="connsiteX59" fmla="*/ 19050 w 381000"/>
                <a:gd name="connsiteY59" fmla="*/ 168069 h 219075"/>
                <a:gd name="connsiteX60" fmla="*/ 0 w 381000"/>
                <a:gd name="connsiteY60" fmla="*/ 168069 h 219075"/>
                <a:gd name="connsiteX61" fmla="*/ 0 w 381000"/>
                <a:gd name="connsiteY61" fmla="*/ 149400 h 219075"/>
                <a:gd name="connsiteX62" fmla="*/ 19050 w 381000"/>
                <a:gd name="connsiteY62" fmla="*/ 149400 h 219075"/>
                <a:gd name="connsiteX63" fmla="*/ 19050 w 381000"/>
                <a:gd name="connsiteY63" fmla="*/ 168069 h 219075"/>
                <a:gd name="connsiteX64" fmla="*/ 381000 w 381000"/>
                <a:gd name="connsiteY64" fmla="*/ 168021 h 219075"/>
                <a:gd name="connsiteX65" fmla="*/ 361950 w 381000"/>
                <a:gd name="connsiteY65" fmla="*/ 168021 h 219075"/>
                <a:gd name="connsiteX66" fmla="*/ 361950 w 381000"/>
                <a:gd name="connsiteY66" fmla="*/ 149352 h 219075"/>
                <a:gd name="connsiteX67" fmla="*/ 381000 w 381000"/>
                <a:gd name="connsiteY67" fmla="*/ 149352 h 219075"/>
                <a:gd name="connsiteX68" fmla="*/ 381000 w 381000"/>
                <a:gd name="connsiteY68" fmla="*/ 168021 h 219075"/>
                <a:gd name="connsiteX69" fmla="*/ 19050 w 381000"/>
                <a:gd name="connsiteY69" fmla="*/ 130740 h 219075"/>
                <a:gd name="connsiteX70" fmla="*/ 0 w 381000"/>
                <a:gd name="connsiteY70" fmla="*/ 130740 h 219075"/>
                <a:gd name="connsiteX71" fmla="*/ 0 w 381000"/>
                <a:gd name="connsiteY71" fmla="*/ 112071 h 219075"/>
                <a:gd name="connsiteX72" fmla="*/ 19050 w 381000"/>
                <a:gd name="connsiteY72" fmla="*/ 112071 h 219075"/>
                <a:gd name="connsiteX73" fmla="*/ 19050 w 381000"/>
                <a:gd name="connsiteY73" fmla="*/ 130740 h 219075"/>
                <a:gd name="connsiteX74" fmla="*/ 381000 w 381000"/>
                <a:gd name="connsiteY74" fmla="*/ 130683 h 219075"/>
                <a:gd name="connsiteX75" fmla="*/ 361950 w 381000"/>
                <a:gd name="connsiteY75" fmla="*/ 130683 h 219075"/>
                <a:gd name="connsiteX76" fmla="*/ 361950 w 381000"/>
                <a:gd name="connsiteY76" fmla="*/ 112014 h 219075"/>
                <a:gd name="connsiteX77" fmla="*/ 381000 w 381000"/>
                <a:gd name="connsiteY77" fmla="*/ 112014 h 219075"/>
                <a:gd name="connsiteX78" fmla="*/ 381000 w 381000"/>
                <a:gd name="connsiteY78" fmla="*/ 130683 h 219075"/>
                <a:gd name="connsiteX79" fmla="*/ 19050 w 381000"/>
                <a:gd name="connsiteY79" fmla="*/ 93402 h 219075"/>
                <a:gd name="connsiteX80" fmla="*/ 0 w 381000"/>
                <a:gd name="connsiteY80" fmla="*/ 93402 h 219075"/>
                <a:gd name="connsiteX81" fmla="*/ 0 w 381000"/>
                <a:gd name="connsiteY81" fmla="*/ 74733 h 219075"/>
                <a:gd name="connsiteX82" fmla="*/ 19050 w 381000"/>
                <a:gd name="connsiteY82" fmla="*/ 74733 h 219075"/>
                <a:gd name="connsiteX83" fmla="*/ 19050 w 381000"/>
                <a:gd name="connsiteY83" fmla="*/ 93402 h 219075"/>
                <a:gd name="connsiteX84" fmla="*/ 381000 w 381000"/>
                <a:gd name="connsiteY84" fmla="*/ 93345 h 219075"/>
                <a:gd name="connsiteX85" fmla="*/ 361950 w 381000"/>
                <a:gd name="connsiteY85" fmla="*/ 93345 h 219075"/>
                <a:gd name="connsiteX86" fmla="*/ 361950 w 381000"/>
                <a:gd name="connsiteY86" fmla="*/ 74676 h 219075"/>
                <a:gd name="connsiteX87" fmla="*/ 381000 w 381000"/>
                <a:gd name="connsiteY87" fmla="*/ 74676 h 219075"/>
                <a:gd name="connsiteX88" fmla="*/ 381000 w 381000"/>
                <a:gd name="connsiteY88" fmla="*/ 93345 h 219075"/>
                <a:gd name="connsiteX89" fmla="*/ 19050 w 381000"/>
                <a:gd name="connsiteY89" fmla="*/ 56064 h 219075"/>
                <a:gd name="connsiteX90" fmla="*/ 0 w 381000"/>
                <a:gd name="connsiteY90" fmla="*/ 56064 h 219075"/>
                <a:gd name="connsiteX91" fmla="*/ 0 w 381000"/>
                <a:gd name="connsiteY91" fmla="*/ 37395 h 219075"/>
                <a:gd name="connsiteX92" fmla="*/ 19050 w 381000"/>
                <a:gd name="connsiteY92" fmla="*/ 37395 h 219075"/>
                <a:gd name="connsiteX93" fmla="*/ 19050 w 381000"/>
                <a:gd name="connsiteY93" fmla="*/ 56064 h 219075"/>
                <a:gd name="connsiteX94" fmla="*/ 381000 w 381000"/>
                <a:gd name="connsiteY94" fmla="*/ 56007 h 219075"/>
                <a:gd name="connsiteX95" fmla="*/ 361950 w 381000"/>
                <a:gd name="connsiteY95" fmla="*/ 56007 h 219075"/>
                <a:gd name="connsiteX96" fmla="*/ 361950 w 381000"/>
                <a:gd name="connsiteY96" fmla="*/ 37338 h 219075"/>
                <a:gd name="connsiteX97" fmla="*/ 381000 w 381000"/>
                <a:gd name="connsiteY97" fmla="*/ 37338 h 219075"/>
                <a:gd name="connsiteX98" fmla="*/ 381000 w 381000"/>
                <a:gd name="connsiteY98" fmla="*/ 56007 h 219075"/>
                <a:gd name="connsiteX99" fmla="*/ 19050 w 381000"/>
                <a:gd name="connsiteY99" fmla="*/ 18726 h 219075"/>
                <a:gd name="connsiteX100" fmla="*/ 0 w 381000"/>
                <a:gd name="connsiteY100" fmla="*/ 18726 h 219075"/>
                <a:gd name="connsiteX101" fmla="*/ 0 w 381000"/>
                <a:gd name="connsiteY101" fmla="*/ 57 h 219075"/>
                <a:gd name="connsiteX102" fmla="*/ 19050 w 381000"/>
                <a:gd name="connsiteY102" fmla="*/ 57 h 219075"/>
                <a:gd name="connsiteX103" fmla="*/ 19050 w 381000"/>
                <a:gd name="connsiteY103" fmla="*/ 18726 h 219075"/>
                <a:gd name="connsiteX104" fmla="*/ 381000 w 381000"/>
                <a:gd name="connsiteY104" fmla="*/ 18669 h 219075"/>
                <a:gd name="connsiteX105" fmla="*/ 361950 w 381000"/>
                <a:gd name="connsiteY105" fmla="*/ 18669 h 219075"/>
                <a:gd name="connsiteX106" fmla="*/ 361950 w 381000"/>
                <a:gd name="connsiteY106" fmla="*/ 0 h 219075"/>
                <a:gd name="connsiteX107" fmla="*/ 381000 w 381000"/>
                <a:gd name="connsiteY107" fmla="*/ 0 h 219075"/>
                <a:gd name="connsiteX108" fmla="*/ 381000 w 381000"/>
                <a:gd name="connsiteY108" fmla="*/ 18669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81000" h="219075">
                  <a:moveTo>
                    <a:pt x="349225" y="219456"/>
                  </a:moveTo>
                  <a:lnTo>
                    <a:pt x="330556" y="219456"/>
                  </a:lnTo>
                  <a:lnTo>
                    <a:pt x="330556" y="200406"/>
                  </a:lnTo>
                  <a:lnTo>
                    <a:pt x="349225" y="200406"/>
                  </a:lnTo>
                  <a:lnTo>
                    <a:pt x="349225" y="219456"/>
                  </a:lnTo>
                  <a:close/>
                  <a:moveTo>
                    <a:pt x="311887" y="219456"/>
                  </a:moveTo>
                  <a:lnTo>
                    <a:pt x="293218" y="219456"/>
                  </a:lnTo>
                  <a:lnTo>
                    <a:pt x="293218" y="200406"/>
                  </a:lnTo>
                  <a:lnTo>
                    <a:pt x="311887" y="200406"/>
                  </a:lnTo>
                  <a:lnTo>
                    <a:pt x="311887" y="219456"/>
                  </a:lnTo>
                  <a:close/>
                  <a:moveTo>
                    <a:pt x="274539" y="219456"/>
                  </a:moveTo>
                  <a:lnTo>
                    <a:pt x="255870" y="219456"/>
                  </a:lnTo>
                  <a:lnTo>
                    <a:pt x="255870" y="200406"/>
                  </a:lnTo>
                  <a:lnTo>
                    <a:pt x="274539" y="200406"/>
                  </a:lnTo>
                  <a:lnTo>
                    <a:pt x="274539" y="219456"/>
                  </a:lnTo>
                  <a:close/>
                  <a:moveTo>
                    <a:pt x="237201" y="219456"/>
                  </a:moveTo>
                  <a:lnTo>
                    <a:pt x="218532" y="219456"/>
                  </a:lnTo>
                  <a:lnTo>
                    <a:pt x="218532" y="200406"/>
                  </a:lnTo>
                  <a:lnTo>
                    <a:pt x="237201" y="200406"/>
                  </a:lnTo>
                  <a:lnTo>
                    <a:pt x="237201" y="219456"/>
                  </a:lnTo>
                  <a:close/>
                  <a:moveTo>
                    <a:pt x="199863" y="219456"/>
                  </a:moveTo>
                  <a:lnTo>
                    <a:pt x="181194" y="219456"/>
                  </a:lnTo>
                  <a:lnTo>
                    <a:pt x="181194" y="200406"/>
                  </a:lnTo>
                  <a:lnTo>
                    <a:pt x="199863" y="200406"/>
                  </a:lnTo>
                  <a:lnTo>
                    <a:pt x="199863" y="219456"/>
                  </a:lnTo>
                  <a:close/>
                  <a:moveTo>
                    <a:pt x="162525" y="219456"/>
                  </a:moveTo>
                  <a:lnTo>
                    <a:pt x="143856" y="219456"/>
                  </a:lnTo>
                  <a:lnTo>
                    <a:pt x="143856" y="200406"/>
                  </a:lnTo>
                  <a:lnTo>
                    <a:pt x="162525" y="200406"/>
                  </a:lnTo>
                  <a:lnTo>
                    <a:pt x="162525" y="219456"/>
                  </a:lnTo>
                  <a:close/>
                  <a:moveTo>
                    <a:pt x="125197" y="219456"/>
                  </a:moveTo>
                  <a:lnTo>
                    <a:pt x="106528" y="219456"/>
                  </a:lnTo>
                  <a:lnTo>
                    <a:pt x="106528" y="200406"/>
                  </a:lnTo>
                  <a:lnTo>
                    <a:pt x="125197" y="200406"/>
                  </a:lnTo>
                  <a:lnTo>
                    <a:pt x="125197" y="219456"/>
                  </a:lnTo>
                  <a:close/>
                  <a:moveTo>
                    <a:pt x="87859" y="219456"/>
                  </a:moveTo>
                  <a:lnTo>
                    <a:pt x="69190" y="219456"/>
                  </a:lnTo>
                  <a:lnTo>
                    <a:pt x="69190" y="200406"/>
                  </a:lnTo>
                  <a:lnTo>
                    <a:pt x="87859" y="200406"/>
                  </a:lnTo>
                  <a:lnTo>
                    <a:pt x="87859" y="219456"/>
                  </a:lnTo>
                  <a:close/>
                  <a:moveTo>
                    <a:pt x="50511" y="219456"/>
                  </a:moveTo>
                  <a:lnTo>
                    <a:pt x="31842" y="219456"/>
                  </a:lnTo>
                  <a:lnTo>
                    <a:pt x="31842" y="200406"/>
                  </a:lnTo>
                  <a:lnTo>
                    <a:pt x="50511" y="200406"/>
                  </a:lnTo>
                  <a:lnTo>
                    <a:pt x="50511" y="219456"/>
                  </a:lnTo>
                  <a:close/>
                  <a:moveTo>
                    <a:pt x="7915" y="210617"/>
                  </a:moveTo>
                  <a:cubicBezTo>
                    <a:pt x="2810" y="205273"/>
                    <a:pt x="0" y="198253"/>
                    <a:pt x="0" y="190871"/>
                  </a:cubicBezTo>
                  <a:lnTo>
                    <a:pt x="0" y="186738"/>
                  </a:lnTo>
                  <a:lnTo>
                    <a:pt x="19050" y="186738"/>
                  </a:lnTo>
                  <a:lnTo>
                    <a:pt x="19050" y="190881"/>
                  </a:lnTo>
                  <a:cubicBezTo>
                    <a:pt x="19050" y="193348"/>
                    <a:pt x="19983" y="195682"/>
                    <a:pt x="21688" y="197463"/>
                  </a:cubicBezTo>
                  <a:lnTo>
                    <a:pt x="7915" y="210617"/>
                  </a:lnTo>
                  <a:close/>
                  <a:moveTo>
                    <a:pt x="373151" y="210560"/>
                  </a:moveTo>
                  <a:lnTo>
                    <a:pt x="359331" y="197444"/>
                  </a:lnTo>
                  <a:cubicBezTo>
                    <a:pt x="361026" y="195672"/>
                    <a:pt x="361950" y="193338"/>
                    <a:pt x="361950" y="190881"/>
                  </a:cubicBezTo>
                  <a:lnTo>
                    <a:pt x="361950" y="186690"/>
                  </a:lnTo>
                  <a:lnTo>
                    <a:pt x="381000" y="186690"/>
                  </a:lnTo>
                  <a:lnTo>
                    <a:pt x="381000" y="190881"/>
                  </a:lnTo>
                  <a:cubicBezTo>
                    <a:pt x="381000" y="198225"/>
                    <a:pt x="378219" y="205226"/>
                    <a:pt x="373151" y="210560"/>
                  </a:cubicBezTo>
                  <a:close/>
                  <a:moveTo>
                    <a:pt x="19050" y="168069"/>
                  </a:moveTo>
                  <a:lnTo>
                    <a:pt x="0" y="168069"/>
                  </a:lnTo>
                  <a:lnTo>
                    <a:pt x="0" y="149400"/>
                  </a:lnTo>
                  <a:lnTo>
                    <a:pt x="19050" y="149400"/>
                  </a:lnTo>
                  <a:lnTo>
                    <a:pt x="19050" y="168069"/>
                  </a:lnTo>
                  <a:close/>
                  <a:moveTo>
                    <a:pt x="381000" y="168021"/>
                  </a:moveTo>
                  <a:lnTo>
                    <a:pt x="361950" y="168021"/>
                  </a:lnTo>
                  <a:lnTo>
                    <a:pt x="361950" y="149352"/>
                  </a:lnTo>
                  <a:lnTo>
                    <a:pt x="381000" y="149352"/>
                  </a:lnTo>
                  <a:lnTo>
                    <a:pt x="381000" y="168021"/>
                  </a:lnTo>
                  <a:close/>
                  <a:moveTo>
                    <a:pt x="19050" y="130740"/>
                  </a:moveTo>
                  <a:lnTo>
                    <a:pt x="0" y="130740"/>
                  </a:lnTo>
                  <a:lnTo>
                    <a:pt x="0" y="112071"/>
                  </a:lnTo>
                  <a:lnTo>
                    <a:pt x="19050" y="112071"/>
                  </a:lnTo>
                  <a:lnTo>
                    <a:pt x="19050" y="130740"/>
                  </a:lnTo>
                  <a:close/>
                  <a:moveTo>
                    <a:pt x="381000" y="130683"/>
                  </a:moveTo>
                  <a:lnTo>
                    <a:pt x="361950" y="130683"/>
                  </a:lnTo>
                  <a:lnTo>
                    <a:pt x="361950" y="112014"/>
                  </a:lnTo>
                  <a:lnTo>
                    <a:pt x="381000" y="112014"/>
                  </a:lnTo>
                  <a:lnTo>
                    <a:pt x="381000" y="130683"/>
                  </a:lnTo>
                  <a:close/>
                  <a:moveTo>
                    <a:pt x="19050" y="93402"/>
                  </a:moveTo>
                  <a:lnTo>
                    <a:pt x="0" y="93402"/>
                  </a:lnTo>
                  <a:lnTo>
                    <a:pt x="0" y="74733"/>
                  </a:lnTo>
                  <a:lnTo>
                    <a:pt x="19050" y="74733"/>
                  </a:lnTo>
                  <a:lnTo>
                    <a:pt x="19050" y="93402"/>
                  </a:lnTo>
                  <a:close/>
                  <a:moveTo>
                    <a:pt x="381000" y="93345"/>
                  </a:moveTo>
                  <a:lnTo>
                    <a:pt x="361950" y="93345"/>
                  </a:lnTo>
                  <a:lnTo>
                    <a:pt x="361950" y="74676"/>
                  </a:lnTo>
                  <a:lnTo>
                    <a:pt x="381000" y="74676"/>
                  </a:lnTo>
                  <a:lnTo>
                    <a:pt x="381000" y="93345"/>
                  </a:lnTo>
                  <a:close/>
                  <a:moveTo>
                    <a:pt x="19050" y="56064"/>
                  </a:moveTo>
                  <a:lnTo>
                    <a:pt x="0" y="56064"/>
                  </a:lnTo>
                  <a:lnTo>
                    <a:pt x="0" y="37395"/>
                  </a:lnTo>
                  <a:lnTo>
                    <a:pt x="19050" y="37395"/>
                  </a:lnTo>
                  <a:lnTo>
                    <a:pt x="19050" y="56064"/>
                  </a:lnTo>
                  <a:close/>
                  <a:moveTo>
                    <a:pt x="381000" y="56007"/>
                  </a:moveTo>
                  <a:lnTo>
                    <a:pt x="361950" y="56007"/>
                  </a:lnTo>
                  <a:lnTo>
                    <a:pt x="361950" y="37338"/>
                  </a:lnTo>
                  <a:lnTo>
                    <a:pt x="381000" y="37338"/>
                  </a:lnTo>
                  <a:lnTo>
                    <a:pt x="381000" y="56007"/>
                  </a:lnTo>
                  <a:close/>
                  <a:moveTo>
                    <a:pt x="19050" y="18726"/>
                  </a:moveTo>
                  <a:lnTo>
                    <a:pt x="0" y="18726"/>
                  </a:lnTo>
                  <a:lnTo>
                    <a:pt x="0" y="57"/>
                  </a:lnTo>
                  <a:lnTo>
                    <a:pt x="19050" y="57"/>
                  </a:lnTo>
                  <a:lnTo>
                    <a:pt x="19050" y="18726"/>
                  </a:lnTo>
                  <a:close/>
                  <a:moveTo>
                    <a:pt x="381000" y="18669"/>
                  </a:moveTo>
                  <a:lnTo>
                    <a:pt x="361950" y="18669"/>
                  </a:lnTo>
                  <a:lnTo>
                    <a:pt x="361950" y="0"/>
                  </a:lnTo>
                  <a:lnTo>
                    <a:pt x="381000" y="0"/>
                  </a:lnTo>
                  <a:lnTo>
                    <a:pt x="381000" y="18669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7" name="Freeform: Shape 2676">
              <a:extLst>
                <a:ext uri="{FF2B5EF4-FFF2-40B4-BE49-F238E27FC236}">
                  <a16:creationId xmlns:a16="http://schemas.microsoft.com/office/drawing/2014/main" id="{BAEFFAD0-B45D-4060-B35E-5638AB229C95}"/>
                </a:ext>
              </a:extLst>
            </p:cNvPr>
            <p:cNvSpPr/>
            <p:nvPr/>
          </p:nvSpPr>
          <p:spPr>
            <a:xfrm>
              <a:off x="4849812" y="2644775"/>
              <a:ext cx="381000" cy="400050"/>
            </a:xfrm>
            <a:custGeom>
              <a:avLst/>
              <a:gdLst>
                <a:gd name="connsiteX0" fmla="*/ 0 w 381000"/>
                <a:gd name="connsiteY0" fmla="*/ 161925 h 400050"/>
                <a:gd name="connsiteX1" fmla="*/ 190500 w 381000"/>
                <a:gd name="connsiteY1" fmla="*/ 0 h 400050"/>
                <a:gd name="connsiteX2" fmla="*/ 381000 w 381000"/>
                <a:gd name="connsiteY2" fmla="*/ 161925 h 400050"/>
                <a:gd name="connsiteX3" fmla="*/ 333375 w 381000"/>
                <a:gd name="connsiteY3" fmla="*/ 161925 h 400050"/>
                <a:gd name="connsiteX4" fmla="*/ 333375 w 381000"/>
                <a:gd name="connsiteY4" fmla="*/ 400050 h 400050"/>
                <a:gd name="connsiteX5" fmla="*/ 47625 w 381000"/>
                <a:gd name="connsiteY5" fmla="*/ 400050 h 400050"/>
                <a:gd name="connsiteX6" fmla="*/ 47625 w 381000"/>
                <a:gd name="connsiteY6" fmla="*/ 1619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400050">
                  <a:moveTo>
                    <a:pt x="0" y="161925"/>
                  </a:moveTo>
                  <a:lnTo>
                    <a:pt x="190500" y="0"/>
                  </a:lnTo>
                  <a:lnTo>
                    <a:pt x="381000" y="161925"/>
                  </a:lnTo>
                  <a:lnTo>
                    <a:pt x="333375" y="161925"/>
                  </a:lnTo>
                  <a:lnTo>
                    <a:pt x="333375" y="400050"/>
                  </a:lnTo>
                  <a:lnTo>
                    <a:pt x="47625" y="400050"/>
                  </a:lnTo>
                  <a:lnTo>
                    <a:pt x="47625" y="16192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8" name="Freeform: Shape 2677">
              <a:extLst>
                <a:ext uri="{FF2B5EF4-FFF2-40B4-BE49-F238E27FC236}">
                  <a16:creationId xmlns:a16="http://schemas.microsoft.com/office/drawing/2014/main" id="{02DBB6E2-391A-4A0B-9040-BFD0096E9E16}"/>
                </a:ext>
              </a:extLst>
            </p:cNvPr>
            <p:cNvSpPr/>
            <p:nvPr/>
          </p:nvSpPr>
          <p:spPr>
            <a:xfrm>
              <a:off x="4935537" y="2701925"/>
              <a:ext cx="209550" cy="342900"/>
            </a:xfrm>
            <a:custGeom>
              <a:avLst/>
              <a:gdLst>
                <a:gd name="connsiteX0" fmla="*/ 164316 w 209550"/>
                <a:gd name="connsiteY0" fmla="*/ 96517 h 342900"/>
                <a:gd name="connsiteX1" fmla="*/ 171450 w 209550"/>
                <a:gd name="connsiteY1" fmla="*/ 66675 h 342900"/>
                <a:gd name="connsiteX2" fmla="*/ 104775 w 209550"/>
                <a:gd name="connsiteY2" fmla="*/ 0 h 342900"/>
                <a:gd name="connsiteX3" fmla="*/ 38100 w 209550"/>
                <a:gd name="connsiteY3" fmla="*/ 66675 h 342900"/>
                <a:gd name="connsiteX4" fmla="*/ 45234 w 209550"/>
                <a:gd name="connsiteY4" fmla="*/ 96517 h 342900"/>
                <a:gd name="connsiteX5" fmla="*/ 0 w 209550"/>
                <a:gd name="connsiteY5" fmla="*/ 152400 h 342900"/>
                <a:gd name="connsiteX6" fmla="*/ 0 w 209550"/>
                <a:gd name="connsiteY6" fmla="*/ 238125 h 342900"/>
                <a:gd name="connsiteX7" fmla="*/ 38100 w 209550"/>
                <a:gd name="connsiteY7" fmla="*/ 238125 h 342900"/>
                <a:gd name="connsiteX8" fmla="*/ 38100 w 209550"/>
                <a:gd name="connsiteY8" fmla="*/ 342900 h 342900"/>
                <a:gd name="connsiteX9" fmla="*/ 171450 w 209550"/>
                <a:gd name="connsiteY9" fmla="*/ 342900 h 342900"/>
                <a:gd name="connsiteX10" fmla="*/ 171450 w 209550"/>
                <a:gd name="connsiteY10" fmla="*/ 238125 h 342900"/>
                <a:gd name="connsiteX11" fmla="*/ 209550 w 209550"/>
                <a:gd name="connsiteY11" fmla="*/ 238125 h 342900"/>
                <a:gd name="connsiteX12" fmla="*/ 209550 w 209550"/>
                <a:gd name="connsiteY12" fmla="*/ 152400 h 342900"/>
                <a:gd name="connsiteX13" fmla="*/ 164316 w 209550"/>
                <a:gd name="connsiteY13" fmla="*/ 96517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" h="342900">
                  <a:moveTo>
                    <a:pt x="164316" y="96517"/>
                  </a:moveTo>
                  <a:cubicBezTo>
                    <a:pt x="168840" y="87525"/>
                    <a:pt x="171450" y="77410"/>
                    <a:pt x="171450" y="66675"/>
                  </a:cubicBezTo>
                  <a:cubicBezTo>
                    <a:pt x="171450" y="29918"/>
                    <a:pt x="141542" y="0"/>
                    <a:pt x="104775" y="0"/>
                  </a:cubicBezTo>
                  <a:cubicBezTo>
                    <a:pt x="68008" y="0"/>
                    <a:pt x="38100" y="29918"/>
                    <a:pt x="38100" y="66675"/>
                  </a:cubicBezTo>
                  <a:cubicBezTo>
                    <a:pt x="38100" y="77410"/>
                    <a:pt x="40710" y="87525"/>
                    <a:pt x="45234" y="96517"/>
                  </a:cubicBezTo>
                  <a:cubicBezTo>
                    <a:pt x="19431" y="102013"/>
                    <a:pt x="0" y="124968"/>
                    <a:pt x="0" y="152400"/>
                  </a:cubicBezTo>
                  <a:lnTo>
                    <a:pt x="0" y="238125"/>
                  </a:lnTo>
                  <a:lnTo>
                    <a:pt x="38100" y="238125"/>
                  </a:lnTo>
                  <a:lnTo>
                    <a:pt x="38100" y="342900"/>
                  </a:lnTo>
                  <a:lnTo>
                    <a:pt x="171450" y="342900"/>
                  </a:lnTo>
                  <a:lnTo>
                    <a:pt x="171450" y="238125"/>
                  </a:lnTo>
                  <a:lnTo>
                    <a:pt x="209550" y="238125"/>
                  </a:lnTo>
                  <a:lnTo>
                    <a:pt x="209550" y="152400"/>
                  </a:lnTo>
                  <a:cubicBezTo>
                    <a:pt x="209550" y="124968"/>
                    <a:pt x="190129" y="102013"/>
                    <a:pt x="164316" y="96517"/>
                  </a:cubicBez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79" name="Freeform: Shape 2678">
              <a:extLst>
                <a:ext uri="{FF2B5EF4-FFF2-40B4-BE49-F238E27FC236}">
                  <a16:creationId xmlns:a16="http://schemas.microsoft.com/office/drawing/2014/main" id="{C305A824-6C35-4226-A663-CD7F162E65B3}"/>
                </a:ext>
              </a:extLst>
            </p:cNvPr>
            <p:cNvSpPr/>
            <p:nvPr/>
          </p:nvSpPr>
          <p:spPr>
            <a:xfrm>
              <a:off x="4992687" y="2720975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  <a:gd name="connsiteX5" fmla="*/ 95250 w 9525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33"/>
                    <a:pt x="73924" y="95250"/>
                    <a:pt x="47625" y="95250"/>
                  </a:cubicBezTo>
                  <a:cubicBezTo>
                    <a:pt x="21326" y="95250"/>
                    <a:pt x="0" y="73933"/>
                    <a:pt x="0" y="47625"/>
                  </a:cubicBezTo>
                  <a:cubicBezTo>
                    <a:pt x="0" y="21317"/>
                    <a:pt x="21326" y="0"/>
                    <a:pt x="47625" y="0"/>
                  </a:cubicBezTo>
                  <a:cubicBezTo>
                    <a:pt x="73924" y="0"/>
                    <a:pt x="95250" y="21317"/>
                    <a:pt x="95250" y="47625"/>
                  </a:cubicBezTo>
                  <a:lnTo>
                    <a:pt x="95250" y="476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0" name="Freeform: Shape 2679">
              <a:extLst>
                <a:ext uri="{FF2B5EF4-FFF2-40B4-BE49-F238E27FC236}">
                  <a16:creationId xmlns:a16="http://schemas.microsoft.com/office/drawing/2014/main" id="{79418F04-F6D2-4FD1-8FBA-017074926056}"/>
                </a:ext>
              </a:extLst>
            </p:cNvPr>
            <p:cNvSpPr/>
            <p:nvPr/>
          </p:nvSpPr>
          <p:spPr>
            <a:xfrm>
              <a:off x="4954587" y="2816225"/>
              <a:ext cx="171450" cy="228600"/>
            </a:xfrm>
            <a:custGeom>
              <a:avLst/>
              <a:gdLst>
                <a:gd name="connsiteX0" fmla="*/ 133350 w 171450"/>
                <a:gd name="connsiteY0" fmla="*/ 0 h 228600"/>
                <a:gd name="connsiteX1" fmla="*/ 38100 w 171450"/>
                <a:gd name="connsiteY1" fmla="*/ 0 h 228600"/>
                <a:gd name="connsiteX2" fmla="*/ 0 w 171450"/>
                <a:gd name="connsiteY2" fmla="*/ 38100 h 228600"/>
                <a:gd name="connsiteX3" fmla="*/ 0 w 171450"/>
                <a:gd name="connsiteY3" fmla="*/ 104775 h 228600"/>
                <a:gd name="connsiteX4" fmla="*/ 38100 w 171450"/>
                <a:gd name="connsiteY4" fmla="*/ 104775 h 228600"/>
                <a:gd name="connsiteX5" fmla="*/ 38100 w 171450"/>
                <a:gd name="connsiteY5" fmla="*/ 228600 h 228600"/>
                <a:gd name="connsiteX6" fmla="*/ 85725 w 171450"/>
                <a:gd name="connsiteY6" fmla="*/ 228600 h 228600"/>
                <a:gd name="connsiteX7" fmla="*/ 133350 w 171450"/>
                <a:gd name="connsiteY7" fmla="*/ 228600 h 228600"/>
                <a:gd name="connsiteX8" fmla="*/ 133350 w 171450"/>
                <a:gd name="connsiteY8" fmla="*/ 104775 h 228600"/>
                <a:gd name="connsiteX9" fmla="*/ 171450 w 171450"/>
                <a:gd name="connsiteY9" fmla="*/ 104775 h 228600"/>
                <a:gd name="connsiteX10" fmla="*/ 171450 w 171450"/>
                <a:gd name="connsiteY10" fmla="*/ 38100 h 228600"/>
                <a:gd name="connsiteX11" fmla="*/ 133350 w 171450"/>
                <a:gd name="connsiteY11" fmla="*/ 0 h 228600"/>
                <a:gd name="connsiteX12" fmla="*/ 133350 w 171450"/>
                <a:gd name="connsiteY12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450" h="228600">
                  <a:moveTo>
                    <a:pt x="1333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104775"/>
                  </a:lnTo>
                  <a:lnTo>
                    <a:pt x="38100" y="104775"/>
                  </a:lnTo>
                  <a:lnTo>
                    <a:pt x="38100" y="228600"/>
                  </a:lnTo>
                  <a:lnTo>
                    <a:pt x="85725" y="228600"/>
                  </a:lnTo>
                  <a:lnTo>
                    <a:pt x="133350" y="228600"/>
                  </a:lnTo>
                  <a:lnTo>
                    <a:pt x="133350" y="104775"/>
                  </a:lnTo>
                  <a:lnTo>
                    <a:pt x="171450" y="104775"/>
                  </a:lnTo>
                  <a:lnTo>
                    <a:pt x="171450" y="38100"/>
                  </a:lnTo>
                  <a:cubicBezTo>
                    <a:pt x="171450" y="17059"/>
                    <a:pt x="154391" y="0"/>
                    <a:pt x="133350" y="0"/>
                  </a:cubicBezTo>
                  <a:lnTo>
                    <a:pt x="1333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1" name="Freeform: Shape 2680">
              <a:extLst>
                <a:ext uri="{FF2B5EF4-FFF2-40B4-BE49-F238E27FC236}">
                  <a16:creationId xmlns:a16="http://schemas.microsoft.com/office/drawing/2014/main" id="{FCD2C1D5-A161-40E9-95CF-7B4EC51DDB8C}"/>
                </a:ext>
              </a:extLst>
            </p:cNvPr>
            <p:cNvSpPr/>
            <p:nvPr/>
          </p:nvSpPr>
          <p:spPr>
            <a:xfrm>
              <a:off x="5030787" y="2921000"/>
              <a:ext cx="19050" cy="123825"/>
            </a:xfrm>
            <a:custGeom>
              <a:avLst/>
              <a:gdLst>
                <a:gd name="connsiteX0" fmla="*/ 0 w 19050"/>
                <a:gd name="connsiteY0" fmla="*/ 0 h 123825"/>
                <a:gd name="connsiteX1" fmla="*/ 19050 w 19050"/>
                <a:gd name="connsiteY1" fmla="*/ 0 h 123825"/>
                <a:gd name="connsiteX2" fmla="*/ 19050 w 19050"/>
                <a:gd name="connsiteY2" fmla="*/ 123825 h 123825"/>
                <a:gd name="connsiteX3" fmla="*/ 0 w 1905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23825">
                  <a:moveTo>
                    <a:pt x="0" y="0"/>
                  </a:moveTo>
                  <a:lnTo>
                    <a:pt x="19050" y="0"/>
                  </a:lnTo>
                  <a:lnTo>
                    <a:pt x="19050" y="123825"/>
                  </a:lnTo>
                  <a:lnTo>
                    <a:pt x="0" y="12382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2" name="Freeform: Shape 2681">
              <a:extLst>
                <a:ext uri="{FF2B5EF4-FFF2-40B4-BE49-F238E27FC236}">
                  <a16:creationId xmlns:a16="http://schemas.microsoft.com/office/drawing/2014/main" id="{4D75A8A4-E1BA-4E07-9142-510751E29AA7}"/>
                </a:ext>
              </a:extLst>
            </p:cNvPr>
            <p:cNvSpPr/>
            <p:nvPr/>
          </p:nvSpPr>
          <p:spPr>
            <a:xfrm>
              <a:off x="4973637" y="2854325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3" name="Freeform: Shape 2682">
              <a:extLst>
                <a:ext uri="{FF2B5EF4-FFF2-40B4-BE49-F238E27FC236}">
                  <a16:creationId xmlns:a16="http://schemas.microsoft.com/office/drawing/2014/main" id="{F9AD06F9-037C-4D2A-958A-E428AE052385}"/>
                </a:ext>
              </a:extLst>
            </p:cNvPr>
            <p:cNvSpPr/>
            <p:nvPr/>
          </p:nvSpPr>
          <p:spPr>
            <a:xfrm>
              <a:off x="5087937" y="2854325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684" name="Graphic 2002">
            <a:extLst>
              <a:ext uri="{FF2B5EF4-FFF2-40B4-BE49-F238E27FC236}">
                <a16:creationId xmlns:a16="http://schemas.microsoft.com/office/drawing/2014/main" id="{2AE89BED-38E6-467C-B7EE-227260C10C18}"/>
              </a:ext>
            </a:extLst>
          </p:cNvPr>
          <p:cNvGrpSpPr/>
          <p:nvPr/>
        </p:nvGrpSpPr>
        <p:grpSpPr>
          <a:xfrm>
            <a:off x="4739652" y="2348873"/>
            <a:ext cx="720000" cy="720000"/>
            <a:chOff x="4735512" y="2530475"/>
            <a:chExt cx="609600" cy="609600"/>
          </a:xfrm>
        </p:grpSpPr>
        <p:sp>
          <p:nvSpPr>
            <p:cNvPr id="2685" name="Freeform: Shape 2684">
              <a:extLst>
                <a:ext uri="{FF2B5EF4-FFF2-40B4-BE49-F238E27FC236}">
                  <a16:creationId xmlns:a16="http://schemas.microsoft.com/office/drawing/2014/main" id="{9811641A-52CD-4E46-8FE4-17B42FADCFAD}"/>
                </a:ext>
              </a:extLst>
            </p:cNvPr>
            <p:cNvSpPr/>
            <p:nvPr/>
          </p:nvSpPr>
          <p:spPr>
            <a:xfrm>
              <a:off x="4897437" y="2549525"/>
              <a:ext cx="285750" cy="571500"/>
            </a:xfrm>
            <a:custGeom>
              <a:avLst/>
              <a:gdLst>
                <a:gd name="connsiteX0" fmla="*/ 0 w 285750"/>
                <a:gd name="connsiteY0" fmla="*/ 0 h 571500"/>
                <a:gd name="connsiteX1" fmla="*/ 285750 w 285750"/>
                <a:gd name="connsiteY1" fmla="*/ 0 h 571500"/>
                <a:gd name="connsiteX2" fmla="*/ 285750 w 285750"/>
                <a:gd name="connsiteY2" fmla="*/ 571500 h 571500"/>
                <a:gd name="connsiteX3" fmla="*/ 0 w 285750"/>
                <a:gd name="connsiteY3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571500">
                  <a:moveTo>
                    <a:pt x="0" y="0"/>
                  </a:moveTo>
                  <a:lnTo>
                    <a:pt x="285750" y="0"/>
                  </a:lnTo>
                  <a:lnTo>
                    <a:pt x="285750" y="571500"/>
                  </a:lnTo>
                  <a:lnTo>
                    <a:pt x="0" y="57150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6" name="Freeform: Shape 2685">
              <a:extLst>
                <a:ext uri="{FF2B5EF4-FFF2-40B4-BE49-F238E27FC236}">
                  <a16:creationId xmlns:a16="http://schemas.microsoft.com/office/drawing/2014/main" id="{B9D02D6E-3909-46AC-830E-C22B4F4A1921}"/>
                </a:ext>
              </a:extLst>
            </p:cNvPr>
            <p:cNvSpPr/>
            <p:nvPr/>
          </p:nvSpPr>
          <p:spPr>
            <a:xfrm>
              <a:off x="5183187" y="2730500"/>
              <a:ext cx="142875" cy="390525"/>
            </a:xfrm>
            <a:custGeom>
              <a:avLst/>
              <a:gdLst>
                <a:gd name="connsiteX0" fmla="*/ 0 w 142875"/>
                <a:gd name="connsiteY0" fmla="*/ 0 h 390525"/>
                <a:gd name="connsiteX1" fmla="*/ 142875 w 142875"/>
                <a:gd name="connsiteY1" fmla="*/ 0 h 390525"/>
                <a:gd name="connsiteX2" fmla="*/ 142875 w 142875"/>
                <a:gd name="connsiteY2" fmla="*/ 390525 h 390525"/>
                <a:gd name="connsiteX3" fmla="*/ 0 w 142875"/>
                <a:gd name="connsiteY3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390525">
                  <a:moveTo>
                    <a:pt x="0" y="0"/>
                  </a:moveTo>
                  <a:lnTo>
                    <a:pt x="142875" y="0"/>
                  </a:lnTo>
                  <a:lnTo>
                    <a:pt x="142875" y="390525"/>
                  </a:lnTo>
                  <a:lnTo>
                    <a:pt x="0" y="390525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7" name="Freeform: Shape 2686">
              <a:extLst>
                <a:ext uri="{FF2B5EF4-FFF2-40B4-BE49-F238E27FC236}">
                  <a16:creationId xmlns:a16="http://schemas.microsoft.com/office/drawing/2014/main" id="{EFBAC690-DF0C-44F2-8DDE-32B2C16E6EA8}"/>
                </a:ext>
              </a:extLst>
            </p:cNvPr>
            <p:cNvSpPr/>
            <p:nvPr/>
          </p:nvSpPr>
          <p:spPr>
            <a:xfrm>
              <a:off x="5221287" y="276860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8" name="Freeform: Shape 2687">
              <a:extLst>
                <a:ext uri="{FF2B5EF4-FFF2-40B4-BE49-F238E27FC236}">
                  <a16:creationId xmlns:a16="http://schemas.microsoft.com/office/drawing/2014/main" id="{F4C5BC38-6C11-4695-B0B8-AD246E7C8446}"/>
                </a:ext>
              </a:extLst>
            </p:cNvPr>
            <p:cNvSpPr/>
            <p:nvPr/>
          </p:nvSpPr>
          <p:spPr>
            <a:xfrm>
              <a:off x="5221287" y="286385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89" name="Freeform: Shape 2688">
              <a:extLst>
                <a:ext uri="{FF2B5EF4-FFF2-40B4-BE49-F238E27FC236}">
                  <a16:creationId xmlns:a16="http://schemas.microsoft.com/office/drawing/2014/main" id="{05215CB9-726C-4C83-BC5F-71B0C3E1FCC0}"/>
                </a:ext>
              </a:extLst>
            </p:cNvPr>
            <p:cNvSpPr/>
            <p:nvPr/>
          </p:nvSpPr>
          <p:spPr>
            <a:xfrm>
              <a:off x="5221287" y="295910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0" name="Freeform: Shape 2689">
              <a:extLst>
                <a:ext uri="{FF2B5EF4-FFF2-40B4-BE49-F238E27FC236}">
                  <a16:creationId xmlns:a16="http://schemas.microsoft.com/office/drawing/2014/main" id="{5E8CBD72-75D6-4408-AB90-E9D76134E562}"/>
                </a:ext>
              </a:extLst>
            </p:cNvPr>
            <p:cNvSpPr/>
            <p:nvPr/>
          </p:nvSpPr>
          <p:spPr>
            <a:xfrm>
              <a:off x="4754562" y="2730500"/>
              <a:ext cx="142875" cy="390525"/>
            </a:xfrm>
            <a:custGeom>
              <a:avLst/>
              <a:gdLst>
                <a:gd name="connsiteX0" fmla="*/ 0 w 142875"/>
                <a:gd name="connsiteY0" fmla="*/ 0 h 390525"/>
                <a:gd name="connsiteX1" fmla="*/ 142875 w 142875"/>
                <a:gd name="connsiteY1" fmla="*/ 0 h 390525"/>
                <a:gd name="connsiteX2" fmla="*/ 142875 w 142875"/>
                <a:gd name="connsiteY2" fmla="*/ 390525 h 390525"/>
                <a:gd name="connsiteX3" fmla="*/ 0 w 142875"/>
                <a:gd name="connsiteY3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390525">
                  <a:moveTo>
                    <a:pt x="0" y="0"/>
                  </a:moveTo>
                  <a:lnTo>
                    <a:pt x="142875" y="0"/>
                  </a:lnTo>
                  <a:lnTo>
                    <a:pt x="142875" y="390525"/>
                  </a:lnTo>
                  <a:lnTo>
                    <a:pt x="0" y="390525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1" name="Freeform: Shape 2690">
              <a:extLst>
                <a:ext uri="{FF2B5EF4-FFF2-40B4-BE49-F238E27FC236}">
                  <a16:creationId xmlns:a16="http://schemas.microsoft.com/office/drawing/2014/main" id="{09189255-D4BD-4C02-8890-5EBF01165B5A}"/>
                </a:ext>
              </a:extLst>
            </p:cNvPr>
            <p:cNvSpPr/>
            <p:nvPr/>
          </p:nvSpPr>
          <p:spPr>
            <a:xfrm>
              <a:off x="4802187" y="276860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2" name="Freeform: Shape 2691">
              <a:extLst>
                <a:ext uri="{FF2B5EF4-FFF2-40B4-BE49-F238E27FC236}">
                  <a16:creationId xmlns:a16="http://schemas.microsoft.com/office/drawing/2014/main" id="{7A28A7C9-6D6A-4E4B-AC87-A76DDBB8E65E}"/>
                </a:ext>
              </a:extLst>
            </p:cNvPr>
            <p:cNvSpPr/>
            <p:nvPr/>
          </p:nvSpPr>
          <p:spPr>
            <a:xfrm>
              <a:off x="4935537" y="27495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3" name="Freeform: Shape 2692">
              <a:extLst>
                <a:ext uri="{FF2B5EF4-FFF2-40B4-BE49-F238E27FC236}">
                  <a16:creationId xmlns:a16="http://schemas.microsoft.com/office/drawing/2014/main" id="{1C26662A-2FF4-4026-97A8-235801DB02A2}"/>
                </a:ext>
              </a:extLst>
            </p:cNvPr>
            <p:cNvSpPr/>
            <p:nvPr/>
          </p:nvSpPr>
          <p:spPr>
            <a:xfrm>
              <a:off x="5021262" y="27495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4" name="Freeform: Shape 2693">
              <a:extLst>
                <a:ext uri="{FF2B5EF4-FFF2-40B4-BE49-F238E27FC236}">
                  <a16:creationId xmlns:a16="http://schemas.microsoft.com/office/drawing/2014/main" id="{90C64BB1-D579-42BF-A6F4-1F1CE6BDFC51}"/>
                </a:ext>
              </a:extLst>
            </p:cNvPr>
            <p:cNvSpPr/>
            <p:nvPr/>
          </p:nvSpPr>
          <p:spPr>
            <a:xfrm>
              <a:off x="5106987" y="27495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5" name="Freeform: Shape 2694">
              <a:extLst>
                <a:ext uri="{FF2B5EF4-FFF2-40B4-BE49-F238E27FC236}">
                  <a16:creationId xmlns:a16="http://schemas.microsoft.com/office/drawing/2014/main" id="{603B494D-3BEE-4062-A7EC-2E2908C648D5}"/>
                </a:ext>
              </a:extLst>
            </p:cNvPr>
            <p:cNvSpPr/>
            <p:nvPr/>
          </p:nvSpPr>
          <p:spPr>
            <a:xfrm>
              <a:off x="4935537" y="28257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6" name="Freeform: Shape 2695">
              <a:extLst>
                <a:ext uri="{FF2B5EF4-FFF2-40B4-BE49-F238E27FC236}">
                  <a16:creationId xmlns:a16="http://schemas.microsoft.com/office/drawing/2014/main" id="{6FE0833F-70F2-498C-99EE-CD0163E720E4}"/>
                </a:ext>
              </a:extLst>
            </p:cNvPr>
            <p:cNvSpPr/>
            <p:nvPr/>
          </p:nvSpPr>
          <p:spPr>
            <a:xfrm>
              <a:off x="5021262" y="28257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7" name="Freeform: Shape 2696">
              <a:extLst>
                <a:ext uri="{FF2B5EF4-FFF2-40B4-BE49-F238E27FC236}">
                  <a16:creationId xmlns:a16="http://schemas.microsoft.com/office/drawing/2014/main" id="{1636CE1C-A414-4D20-B9F0-43CCBEF11816}"/>
                </a:ext>
              </a:extLst>
            </p:cNvPr>
            <p:cNvSpPr/>
            <p:nvPr/>
          </p:nvSpPr>
          <p:spPr>
            <a:xfrm>
              <a:off x="5106987" y="28257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8" name="Freeform: Shape 2697">
              <a:extLst>
                <a:ext uri="{FF2B5EF4-FFF2-40B4-BE49-F238E27FC236}">
                  <a16:creationId xmlns:a16="http://schemas.microsoft.com/office/drawing/2014/main" id="{D20F6B7F-05D3-4E77-9C0A-D47C0AC07019}"/>
                </a:ext>
              </a:extLst>
            </p:cNvPr>
            <p:cNvSpPr/>
            <p:nvPr/>
          </p:nvSpPr>
          <p:spPr>
            <a:xfrm>
              <a:off x="4935537" y="29019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699" name="Freeform: Shape 2698">
              <a:extLst>
                <a:ext uri="{FF2B5EF4-FFF2-40B4-BE49-F238E27FC236}">
                  <a16:creationId xmlns:a16="http://schemas.microsoft.com/office/drawing/2014/main" id="{5D150630-4194-4CC3-99C6-176A25CADB7C}"/>
                </a:ext>
              </a:extLst>
            </p:cNvPr>
            <p:cNvSpPr/>
            <p:nvPr/>
          </p:nvSpPr>
          <p:spPr>
            <a:xfrm>
              <a:off x="5021262" y="29019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0" name="Freeform: Shape 2699">
              <a:extLst>
                <a:ext uri="{FF2B5EF4-FFF2-40B4-BE49-F238E27FC236}">
                  <a16:creationId xmlns:a16="http://schemas.microsoft.com/office/drawing/2014/main" id="{7A31977E-738F-4214-BAA9-B6EF0A992A3D}"/>
                </a:ext>
              </a:extLst>
            </p:cNvPr>
            <p:cNvSpPr/>
            <p:nvPr/>
          </p:nvSpPr>
          <p:spPr>
            <a:xfrm>
              <a:off x="5106987" y="29019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1" name="Freeform: Shape 2700">
              <a:extLst>
                <a:ext uri="{FF2B5EF4-FFF2-40B4-BE49-F238E27FC236}">
                  <a16:creationId xmlns:a16="http://schemas.microsoft.com/office/drawing/2014/main" id="{80E4E9B8-97A9-4B8F-BE8A-D25C8C09EB36}"/>
                </a:ext>
              </a:extLst>
            </p:cNvPr>
            <p:cNvSpPr/>
            <p:nvPr/>
          </p:nvSpPr>
          <p:spPr>
            <a:xfrm>
              <a:off x="4802187" y="286385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2" name="Freeform: Shape 2701">
              <a:extLst>
                <a:ext uri="{FF2B5EF4-FFF2-40B4-BE49-F238E27FC236}">
                  <a16:creationId xmlns:a16="http://schemas.microsoft.com/office/drawing/2014/main" id="{57680055-C0CD-4889-9590-C2CAF67086F9}"/>
                </a:ext>
              </a:extLst>
            </p:cNvPr>
            <p:cNvSpPr/>
            <p:nvPr/>
          </p:nvSpPr>
          <p:spPr>
            <a:xfrm>
              <a:off x="4802187" y="295910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3" name="Freeform: Shape 2702">
              <a:extLst>
                <a:ext uri="{FF2B5EF4-FFF2-40B4-BE49-F238E27FC236}">
                  <a16:creationId xmlns:a16="http://schemas.microsoft.com/office/drawing/2014/main" id="{FAFB47D7-2768-42E5-9646-380DB98EED9A}"/>
                </a:ext>
              </a:extLst>
            </p:cNvPr>
            <p:cNvSpPr/>
            <p:nvPr/>
          </p:nvSpPr>
          <p:spPr>
            <a:xfrm>
              <a:off x="4983162" y="2597150"/>
              <a:ext cx="114300" cy="114300"/>
            </a:xfrm>
            <a:custGeom>
              <a:avLst/>
              <a:gdLst>
                <a:gd name="connsiteX0" fmla="*/ 114300 w 114300"/>
                <a:gd name="connsiteY0" fmla="*/ 38100 h 114300"/>
                <a:gd name="connsiteX1" fmla="*/ 76200 w 114300"/>
                <a:gd name="connsiteY1" fmla="*/ 38100 h 114300"/>
                <a:gd name="connsiteX2" fmla="*/ 76200 w 114300"/>
                <a:gd name="connsiteY2" fmla="*/ 0 h 114300"/>
                <a:gd name="connsiteX3" fmla="*/ 38100 w 114300"/>
                <a:gd name="connsiteY3" fmla="*/ 0 h 114300"/>
                <a:gd name="connsiteX4" fmla="*/ 38100 w 114300"/>
                <a:gd name="connsiteY4" fmla="*/ 38100 h 114300"/>
                <a:gd name="connsiteX5" fmla="*/ 0 w 114300"/>
                <a:gd name="connsiteY5" fmla="*/ 38100 h 114300"/>
                <a:gd name="connsiteX6" fmla="*/ 0 w 114300"/>
                <a:gd name="connsiteY6" fmla="*/ 76200 h 114300"/>
                <a:gd name="connsiteX7" fmla="*/ 38100 w 114300"/>
                <a:gd name="connsiteY7" fmla="*/ 76200 h 114300"/>
                <a:gd name="connsiteX8" fmla="*/ 38100 w 114300"/>
                <a:gd name="connsiteY8" fmla="*/ 114300 h 114300"/>
                <a:gd name="connsiteX9" fmla="*/ 76200 w 114300"/>
                <a:gd name="connsiteY9" fmla="*/ 114300 h 114300"/>
                <a:gd name="connsiteX10" fmla="*/ 76200 w 114300"/>
                <a:gd name="connsiteY10" fmla="*/ 76200 h 114300"/>
                <a:gd name="connsiteX11" fmla="*/ 114300 w 114300"/>
                <a:gd name="connsiteY11" fmla="*/ 762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00" h="114300">
                  <a:moveTo>
                    <a:pt x="114300" y="38100"/>
                  </a:moveTo>
                  <a:lnTo>
                    <a:pt x="76200" y="38100"/>
                  </a:lnTo>
                  <a:lnTo>
                    <a:pt x="76200" y="0"/>
                  </a:ln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lnTo>
                    <a:pt x="0" y="76200"/>
                  </a:lnTo>
                  <a:lnTo>
                    <a:pt x="38100" y="76200"/>
                  </a:lnTo>
                  <a:lnTo>
                    <a:pt x="38100" y="114300"/>
                  </a:lnTo>
                  <a:lnTo>
                    <a:pt x="76200" y="114300"/>
                  </a:lnTo>
                  <a:lnTo>
                    <a:pt x="76200" y="76200"/>
                  </a:lnTo>
                  <a:lnTo>
                    <a:pt x="114300" y="7620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4" name="Freeform: Shape 2703">
              <a:extLst>
                <a:ext uri="{FF2B5EF4-FFF2-40B4-BE49-F238E27FC236}">
                  <a16:creationId xmlns:a16="http://schemas.microsoft.com/office/drawing/2014/main" id="{B8F62E19-F077-4E74-BCE8-2A7CBE46F1AE}"/>
                </a:ext>
              </a:extLst>
            </p:cNvPr>
            <p:cNvSpPr/>
            <p:nvPr/>
          </p:nvSpPr>
          <p:spPr>
            <a:xfrm>
              <a:off x="5002212" y="2997200"/>
              <a:ext cx="76200" cy="123825"/>
            </a:xfrm>
            <a:custGeom>
              <a:avLst/>
              <a:gdLst>
                <a:gd name="connsiteX0" fmla="*/ 0 w 76200"/>
                <a:gd name="connsiteY0" fmla="*/ 0 h 123825"/>
                <a:gd name="connsiteX1" fmla="*/ 76200 w 76200"/>
                <a:gd name="connsiteY1" fmla="*/ 0 h 123825"/>
                <a:gd name="connsiteX2" fmla="*/ 76200 w 76200"/>
                <a:gd name="connsiteY2" fmla="*/ 123825 h 123825"/>
                <a:gd name="connsiteX3" fmla="*/ 0 w 7620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23825">
                  <a:moveTo>
                    <a:pt x="0" y="0"/>
                  </a:moveTo>
                  <a:lnTo>
                    <a:pt x="76200" y="0"/>
                  </a:lnTo>
                  <a:lnTo>
                    <a:pt x="76200" y="123825"/>
                  </a:lnTo>
                  <a:lnTo>
                    <a:pt x="0" y="1238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5" name="Freeform: Shape 2704">
              <a:extLst>
                <a:ext uri="{FF2B5EF4-FFF2-40B4-BE49-F238E27FC236}">
                  <a16:creationId xmlns:a16="http://schemas.microsoft.com/office/drawing/2014/main" id="{8371D0DD-CD61-4CB7-9153-D7CCB8E500A6}"/>
                </a:ext>
              </a:extLst>
            </p:cNvPr>
            <p:cNvSpPr/>
            <p:nvPr/>
          </p:nvSpPr>
          <p:spPr>
            <a:xfrm>
              <a:off x="4973637" y="298767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6" name="Freeform: Shape 2705">
              <a:extLst>
                <a:ext uri="{FF2B5EF4-FFF2-40B4-BE49-F238E27FC236}">
                  <a16:creationId xmlns:a16="http://schemas.microsoft.com/office/drawing/2014/main" id="{C599FE16-5312-4906-8894-E56F9BDC382D}"/>
                </a:ext>
              </a:extLst>
            </p:cNvPr>
            <p:cNvSpPr/>
            <p:nvPr/>
          </p:nvSpPr>
          <p:spPr>
            <a:xfrm>
              <a:off x="5135562" y="30638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7" name="Freeform: Shape 2706">
              <a:extLst>
                <a:ext uri="{FF2B5EF4-FFF2-40B4-BE49-F238E27FC236}">
                  <a16:creationId xmlns:a16="http://schemas.microsoft.com/office/drawing/2014/main" id="{AE550982-E19D-4FE3-8C0F-B498CC86B516}"/>
                </a:ext>
              </a:extLst>
            </p:cNvPr>
            <p:cNvSpPr/>
            <p:nvPr/>
          </p:nvSpPr>
          <p:spPr>
            <a:xfrm>
              <a:off x="5135562" y="30257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08" name="Freeform: Shape 2707">
              <a:extLst>
                <a:ext uri="{FF2B5EF4-FFF2-40B4-BE49-F238E27FC236}">
                  <a16:creationId xmlns:a16="http://schemas.microsoft.com/office/drawing/2014/main" id="{1DECE3C4-5FF7-4F8B-A0DB-754D55286008}"/>
                </a:ext>
              </a:extLst>
            </p:cNvPr>
            <p:cNvSpPr/>
            <p:nvPr/>
          </p:nvSpPr>
          <p:spPr>
            <a:xfrm>
              <a:off x="5135562" y="29876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09" name="Graphic 2004">
            <a:extLst>
              <a:ext uri="{FF2B5EF4-FFF2-40B4-BE49-F238E27FC236}">
                <a16:creationId xmlns:a16="http://schemas.microsoft.com/office/drawing/2014/main" id="{4D76145E-F34A-4BC0-89AC-CAEABA62E8EE}"/>
              </a:ext>
            </a:extLst>
          </p:cNvPr>
          <p:cNvGrpSpPr/>
          <p:nvPr/>
        </p:nvGrpSpPr>
        <p:grpSpPr>
          <a:xfrm>
            <a:off x="5639778" y="2348873"/>
            <a:ext cx="720000" cy="720000"/>
            <a:chOff x="4735512" y="2530475"/>
            <a:chExt cx="609600" cy="609600"/>
          </a:xfrm>
        </p:grpSpPr>
        <p:sp>
          <p:nvSpPr>
            <p:cNvPr id="2710" name="Freeform: Shape 2709">
              <a:extLst>
                <a:ext uri="{FF2B5EF4-FFF2-40B4-BE49-F238E27FC236}">
                  <a16:creationId xmlns:a16="http://schemas.microsoft.com/office/drawing/2014/main" id="{48A838C6-B17C-4BAA-8CAC-0D0856ABF404}"/>
                </a:ext>
              </a:extLst>
            </p:cNvPr>
            <p:cNvSpPr/>
            <p:nvPr/>
          </p:nvSpPr>
          <p:spPr>
            <a:xfrm>
              <a:off x="4764087" y="2950623"/>
              <a:ext cx="552450" cy="161925"/>
            </a:xfrm>
            <a:custGeom>
              <a:avLst/>
              <a:gdLst>
                <a:gd name="connsiteX0" fmla="*/ 276225 w 552450"/>
                <a:gd name="connsiteY0" fmla="*/ 170402 h 161925"/>
                <a:gd name="connsiteX1" fmla="*/ 0 w 552450"/>
                <a:gd name="connsiteY1" fmla="*/ 170402 h 161925"/>
                <a:gd name="connsiteX2" fmla="*/ 0 w 552450"/>
                <a:gd name="connsiteY2" fmla="*/ 151352 h 161925"/>
                <a:gd name="connsiteX3" fmla="*/ 29718 w 552450"/>
                <a:gd name="connsiteY3" fmla="*/ 106204 h 161925"/>
                <a:gd name="connsiteX4" fmla="*/ 78010 w 552450"/>
                <a:gd name="connsiteY4" fmla="*/ 81820 h 161925"/>
                <a:gd name="connsiteX5" fmla="*/ 98965 w 552450"/>
                <a:gd name="connsiteY5" fmla="*/ 77438 h 161925"/>
                <a:gd name="connsiteX6" fmla="*/ 169736 w 552450"/>
                <a:gd name="connsiteY6" fmla="*/ 62484 h 161925"/>
                <a:gd name="connsiteX7" fmla="*/ 200025 w 552450"/>
                <a:gd name="connsiteY7" fmla="*/ 25146 h 161925"/>
                <a:gd name="connsiteX8" fmla="*/ 200025 w 552450"/>
                <a:gd name="connsiteY8" fmla="*/ 0 h 161925"/>
                <a:gd name="connsiteX9" fmla="*/ 352425 w 552450"/>
                <a:gd name="connsiteY9" fmla="*/ 0 h 161925"/>
                <a:gd name="connsiteX10" fmla="*/ 352425 w 552450"/>
                <a:gd name="connsiteY10" fmla="*/ 25146 h 161925"/>
                <a:gd name="connsiteX11" fmla="*/ 382715 w 552450"/>
                <a:gd name="connsiteY11" fmla="*/ 62484 h 161925"/>
                <a:gd name="connsiteX12" fmla="*/ 453485 w 552450"/>
                <a:gd name="connsiteY12" fmla="*/ 77438 h 161925"/>
                <a:gd name="connsiteX13" fmla="*/ 474440 w 552450"/>
                <a:gd name="connsiteY13" fmla="*/ 81820 h 161925"/>
                <a:gd name="connsiteX14" fmla="*/ 552450 w 552450"/>
                <a:gd name="connsiteY14" fmla="*/ 151352 h 161925"/>
                <a:gd name="connsiteX15" fmla="*/ 552450 w 552450"/>
                <a:gd name="connsiteY15" fmla="*/ 170402 h 161925"/>
                <a:gd name="connsiteX16" fmla="*/ 276225 w 552450"/>
                <a:gd name="connsiteY16" fmla="*/ 17040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2450" h="161925">
                  <a:moveTo>
                    <a:pt x="276225" y="170402"/>
                  </a:moveTo>
                  <a:lnTo>
                    <a:pt x="0" y="170402"/>
                  </a:lnTo>
                  <a:lnTo>
                    <a:pt x="0" y="151352"/>
                  </a:lnTo>
                  <a:cubicBezTo>
                    <a:pt x="5905" y="133636"/>
                    <a:pt x="16288" y="118205"/>
                    <a:pt x="29718" y="106204"/>
                  </a:cubicBezTo>
                  <a:cubicBezTo>
                    <a:pt x="43244" y="94202"/>
                    <a:pt x="59817" y="85630"/>
                    <a:pt x="78010" y="81820"/>
                  </a:cubicBezTo>
                  <a:lnTo>
                    <a:pt x="98965" y="77438"/>
                  </a:lnTo>
                  <a:lnTo>
                    <a:pt x="169736" y="62484"/>
                  </a:lnTo>
                  <a:cubicBezTo>
                    <a:pt x="187357" y="58769"/>
                    <a:pt x="200025" y="43244"/>
                    <a:pt x="200025" y="25146"/>
                  </a:cubicBezTo>
                  <a:lnTo>
                    <a:pt x="200025" y="0"/>
                  </a:lnTo>
                  <a:lnTo>
                    <a:pt x="352425" y="0"/>
                  </a:lnTo>
                  <a:lnTo>
                    <a:pt x="352425" y="25146"/>
                  </a:lnTo>
                  <a:cubicBezTo>
                    <a:pt x="352425" y="43244"/>
                    <a:pt x="365093" y="58769"/>
                    <a:pt x="382715" y="62484"/>
                  </a:cubicBezTo>
                  <a:lnTo>
                    <a:pt x="453485" y="77438"/>
                  </a:lnTo>
                  <a:lnTo>
                    <a:pt x="474440" y="81820"/>
                  </a:lnTo>
                  <a:cubicBezTo>
                    <a:pt x="510921" y="89440"/>
                    <a:pt x="540639" y="115919"/>
                    <a:pt x="552450" y="151352"/>
                  </a:cubicBezTo>
                  <a:lnTo>
                    <a:pt x="552450" y="170402"/>
                  </a:lnTo>
                  <a:lnTo>
                    <a:pt x="276225" y="170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1" name="Freeform: Shape 2710">
              <a:extLst>
                <a:ext uri="{FF2B5EF4-FFF2-40B4-BE49-F238E27FC236}">
                  <a16:creationId xmlns:a16="http://schemas.microsoft.com/office/drawing/2014/main" id="{BC68FD52-E927-4838-85DB-4969C119307A}"/>
                </a:ext>
              </a:extLst>
            </p:cNvPr>
            <p:cNvSpPr/>
            <p:nvPr/>
          </p:nvSpPr>
          <p:spPr>
            <a:xfrm>
              <a:off x="4863052" y="2950623"/>
              <a:ext cx="352425" cy="133350"/>
            </a:xfrm>
            <a:custGeom>
              <a:avLst/>
              <a:gdLst>
                <a:gd name="connsiteX0" fmla="*/ 283750 w 352425"/>
                <a:gd name="connsiteY0" fmla="*/ 62484 h 133350"/>
                <a:gd name="connsiteX1" fmla="*/ 354521 w 352425"/>
                <a:gd name="connsiteY1" fmla="*/ 77438 h 133350"/>
                <a:gd name="connsiteX2" fmla="*/ 177260 w 352425"/>
                <a:gd name="connsiteY2" fmla="*/ 141827 h 133350"/>
                <a:gd name="connsiteX3" fmla="*/ 0 w 352425"/>
                <a:gd name="connsiteY3" fmla="*/ 77438 h 133350"/>
                <a:gd name="connsiteX4" fmla="*/ 70771 w 352425"/>
                <a:gd name="connsiteY4" fmla="*/ 62484 h 133350"/>
                <a:gd name="connsiteX5" fmla="*/ 101060 w 352425"/>
                <a:gd name="connsiteY5" fmla="*/ 25146 h 133350"/>
                <a:gd name="connsiteX6" fmla="*/ 101060 w 352425"/>
                <a:gd name="connsiteY6" fmla="*/ 0 h 133350"/>
                <a:gd name="connsiteX7" fmla="*/ 253460 w 352425"/>
                <a:gd name="connsiteY7" fmla="*/ 0 h 133350"/>
                <a:gd name="connsiteX8" fmla="*/ 253460 w 352425"/>
                <a:gd name="connsiteY8" fmla="*/ 25146 h 133350"/>
                <a:gd name="connsiteX9" fmla="*/ 283750 w 352425"/>
                <a:gd name="connsiteY9" fmla="*/ 62484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133350">
                  <a:moveTo>
                    <a:pt x="283750" y="62484"/>
                  </a:moveTo>
                  <a:lnTo>
                    <a:pt x="354521" y="77438"/>
                  </a:lnTo>
                  <a:cubicBezTo>
                    <a:pt x="317373" y="116110"/>
                    <a:pt x="251841" y="141827"/>
                    <a:pt x="177260" y="141827"/>
                  </a:cubicBezTo>
                  <a:cubicBezTo>
                    <a:pt x="102680" y="141827"/>
                    <a:pt x="37148" y="116110"/>
                    <a:pt x="0" y="77438"/>
                  </a:cubicBezTo>
                  <a:lnTo>
                    <a:pt x="70771" y="62484"/>
                  </a:lnTo>
                  <a:cubicBezTo>
                    <a:pt x="88392" y="58769"/>
                    <a:pt x="101060" y="43244"/>
                    <a:pt x="101060" y="25146"/>
                  </a:cubicBezTo>
                  <a:lnTo>
                    <a:pt x="101060" y="0"/>
                  </a:lnTo>
                  <a:lnTo>
                    <a:pt x="253460" y="0"/>
                  </a:lnTo>
                  <a:lnTo>
                    <a:pt x="253460" y="25146"/>
                  </a:lnTo>
                  <a:cubicBezTo>
                    <a:pt x="253460" y="43244"/>
                    <a:pt x="266129" y="58769"/>
                    <a:pt x="283750" y="62484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2" name="Freeform: Shape 2711">
              <a:extLst>
                <a:ext uri="{FF2B5EF4-FFF2-40B4-BE49-F238E27FC236}">
                  <a16:creationId xmlns:a16="http://schemas.microsoft.com/office/drawing/2014/main" id="{E75329CE-0CBA-4503-87CC-3F2945488223}"/>
                </a:ext>
              </a:extLst>
            </p:cNvPr>
            <p:cNvSpPr/>
            <p:nvPr/>
          </p:nvSpPr>
          <p:spPr>
            <a:xfrm>
              <a:off x="5188635" y="2635250"/>
              <a:ext cx="123825" cy="333375"/>
            </a:xfrm>
            <a:custGeom>
              <a:avLst/>
              <a:gdLst>
                <a:gd name="connsiteX0" fmla="*/ 23127 w 123825"/>
                <a:gd name="connsiteY0" fmla="*/ 0 h 333375"/>
                <a:gd name="connsiteX1" fmla="*/ 0 w 123825"/>
                <a:gd name="connsiteY1" fmla="*/ 0 h 333375"/>
                <a:gd name="connsiteX2" fmla="*/ 22231 w 123825"/>
                <a:gd name="connsiteY2" fmla="*/ 68132 h 333375"/>
                <a:gd name="connsiteX3" fmla="*/ 23127 w 123825"/>
                <a:gd name="connsiteY3" fmla="*/ 76200 h 333375"/>
                <a:gd name="connsiteX4" fmla="*/ 23127 w 123825"/>
                <a:gd name="connsiteY4" fmla="*/ 85725 h 333375"/>
                <a:gd name="connsiteX5" fmla="*/ 23127 w 123825"/>
                <a:gd name="connsiteY5" fmla="*/ 161925 h 333375"/>
                <a:gd name="connsiteX6" fmla="*/ 23127 w 123825"/>
                <a:gd name="connsiteY6" fmla="*/ 228600 h 333375"/>
                <a:gd name="connsiteX7" fmla="*/ 127902 w 123825"/>
                <a:gd name="connsiteY7" fmla="*/ 333375 h 333375"/>
                <a:gd name="connsiteX8" fmla="*/ 127902 w 123825"/>
                <a:gd name="connsiteY8" fmla="*/ 104775 h 333375"/>
                <a:gd name="connsiteX9" fmla="*/ 23127 w 123825"/>
                <a:gd name="connsiteY9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333375">
                  <a:moveTo>
                    <a:pt x="23127" y="0"/>
                  </a:moveTo>
                  <a:lnTo>
                    <a:pt x="0" y="0"/>
                  </a:lnTo>
                  <a:cubicBezTo>
                    <a:pt x="11840" y="20441"/>
                    <a:pt x="19717" y="43463"/>
                    <a:pt x="22231" y="68132"/>
                  </a:cubicBezTo>
                  <a:cubicBezTo>
                    <a:pt x="22793" y="70733"/>
                    <a:pt x="23127" y="73428"/>
                    <a:pt x="23127" y="76200"/>
                  </a:cubicBezTo>
                  <a:lnTo>
                    <a:pt x="23127" y="85725"/>
                  </a:lnTo>
                  <a:lnTo>
                    <a:pt x="23127" y="161925"/>
                  </a:lnTo>
                  <a:lnTo>
                    <a:pt x="23127" y="228600"/>
                  </a:lnTo>
                  <a:cubicBezTo>
                    <a:pt x="23127" y="286464"/>
                    <a:pt x="70037" y="333375"/>
                    <a:pt x="127902" y="333375"/>
                  </a:cubicBezTo>
                  <a:lnTo>
                    <a:pt x="127902" y="104775"/>
                  </a:lnTo>
                  <a:cubicBezTo>
                    <a:pt x="127902" y="46911"/>
                    <a:pt x="80991" y="0"/>
                    <a:pt x="23127" y="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3" name="Freeform: Shape 2712">
              <a:extLst>
                <a:ext uri="{FF2B5EF4-FFF2-40B4-BE49-F238E27FC236}">
                  <a16:creationId xmlns:a16="http://schemas.microsoft.com/office/drawing/2014/main" id="{ED6FA185-48B3-4739-BA8B-943456A8CCE3}"/>
                </a:ext>
              </a:extLst>
            </p:cNvPr>
            <p:cNvSpPr/>
            <p:nvPr/>
          </p:nvSpPr>
          <p:spPr>
            <a:xfrm>
              <a:off x="4868862" y="2549525"/>
              <a:ext cx="342900" cy="419100"/>
            </a:xfrm>
            <a:custGeom>
              <a:avLst/>
              <a:gdLst>
                <a:gd name="connsiteX0" fmla="*/ 342900 w 342900"/>
                <a:gd name="connsiteY0" fmla="*/ 180975 h 419100"/>
                <a:gd name="connsiteX1" fmla="*/ 342900 w 342900"/>
                <a:gd name="connsiteY1" fmla="*/ 247650 h 419100"/>
                <a:gd name="connsiteX2" fmla="*/ 171450 w 342900"/>
                <a:gd name="connsiteY2" fmla="*/ 419100 h 419100"/>
                <a:gd name="connsiteX3" fmla="*/ 0 w 342900"/>
                <a:gd name="connsiteY3" fmla="*/ 247650 h 419100"/>
                <a:gd name="connsiteX4" fmla="*/ 0 w 342900"/>
                <a:gd name="connsiteY4" fmla="*/ 180975 h 419100"/>
                <a:gd name="connsiteX5" fmla="*/ 0 w 342900"/>
                <a:gd name="connsiteY5" fmla="*/ 171450 h 419100"/>
                <a:gd name="connsiteX6" fmla="*/ 171450 w 342900"/>
                <a:gd name="connsiteY6" fmla="*/ 0 h 419100"/>
                <a:gd name="connsiteX7" fmla="*/ 292703 w 342900"/>
                <a:gd name="connsiteY7" fmla="*/ 50197 h 419100"/>
                <a:gd name="connsiteX8" fmla="*/ 342900 w 342900"/>
                <a:gd name="connsiteY8" fmla="*/ 171450 h 419100"/>
                <a:gd name="connsiteX9" fmla="*/ 342900 w 342900"/>
                <a:gd name="connsiteY9" fmla="*/ 1809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419100">
                  <a:moveTo>
                    <a:pt x="342900" y="180975"/>
                  </a:moveTo>
                  <a:lnTo>
                    <a:pt x="342900" y="247650"/>
                  </a:lnTo>
                  <a:cubicBezTo>
                    <a:pt x="342900" y="342329"/>
                    <a:pt x="266129" y="419100"/>
                    <a:pt x="171450" y="419100"/>
                  </a:cubicBezTo>
                  <a:cubicBezTo>
                    <a:pt x="76771" y="419100"/>
                    <a:pt x="0" y="342329"/>
                    <a:pt x="0" y="247650"/>
                  </a:cubicBezTo>
                  <a:lnTo>
                    <a:pt x="0" y="180975"/>
                  </a:lnTo>
                  <a:lnTo>
                    <a:pt x="0" y="171450"/>
                  </a:lnTo>
                  <a:cubicBezTo>
                    <a:pt x="0" y="76772"/>
                    <a:pt x="76771" y="0"/>
                    <a:pt x="171450" y="0"/>
                  </a:cubicBezTo>
                  <a:cubicBezTo>
                    <a:pt x="218789" y="0"/>
                    <a:pt x="261652" y="19241"/>
                    <a:pt x="292703" y="50197"/>
                  </a:cubicBezTo>
                  <a:cubicBezTo>
                    <a:pt x="323660" y="81248"/>
                    <a:pt x="342900" y="124111"/>
                    <a:pt x="342900" y="171450"/>
                  </a:cubicBezTo>
                  <a:lnTo>
                    <a:pt x="342900" y="1809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4" name="Freeform: Shape 2713">
              <a:extLst>
                <a:ext uri="{FF2B5EF4-FFF2-40B4-BE49-F238E27FC236}">
                  <a16:creationId xmlns:a16="http://schemas.microsoft.com/office/drawing/2014/main" id="{C0B40DCE-A08C-4376-A3C9-EF74F8A6CDFF}"/>
                </a:ext>
              </a:extLst>
            </p:cNvPr>
            <p:cNvSpPr/>
            <p:nvPr/>
          </p:nvSpPr>
          <p:spPr>
            <a:xfrm>
              <a:off x="5149078" y="2805822"/>
              <a:ext cx="66675" cy="123825"/>
            </a:xfrm>
            <a:custGeom>
              <a:avLst/>
              <a:gdLst>
                <a:gd name="connsiteX0" fmla="*/ 5543 w 66675"/>
                <a:gd name="connsiteY0" fmla="*/ 124703 h 123825"/>
                <a:gd name="connsiteX1" fmla="*/ 5543 w 66675"/>
                <a:gd name="connsiteY1" fmla="*/ 124703 h 123825"/>
                <a:gd name="connsiteX2" fmla="*/ 876 w 66675"/>
                <a:gd name="connsiteY2" fmla="*/ 112063 h 123825"/>
                <a:gd name="connsiteX3" fmla="*/ 50044 w 66675"/>
                <a:gd name="connsiteY3" fmla="*/ 5536 h 123825"/>
                <a:gd name="connsiteX4" fmla="*/ 62684 w 66675"/>
                <a:gd name="connsiteY4" fmla="*/ 878 h 123825"/>
                <a:gd name="connsiteX5" fmla="*/ 62693 w 66675"/>
                <a:gd name="connsiteY5" fmla="*/ 878 h 123825"/>
                <a:gd name="connsiteX6" fmla="*/ 67351 w 66675"/>
                <a:gd name="connsiteY6" fmla="*/ 13518 h 123825"/>
                <a:gd name="connsiteX7" fmla="*/ 18183 w 66675"/>
                <a:gd name="connsiteY7" fmla="*/ 120045 h 123825"/>
                <a:gd name="connsiteX8" fmla="*/ 5543 w 66675"/>
                <a:gd name="connsiteY8" fmla="*/ 12470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123825">
                  <a:moveTo>
                    <a:pt x="5543" y="124703"/>
                  </a:moveTo>
                  <a:lnTo>
                    <a:pt x="5543" y="124703"/>
                  </a:lnTo>
                  <a:cubicBezTo>
                    <a:pt x="762" y="122503"/>
                    <a:pt x="-1324" y="116835"/>
                    <a:pt x="876" y="112063"/>
                  </a:cubicBezTo>
                  <a:lnTo>
                    <a:pt x="50044" y="5536"/>
                  </a:lnTo>
                  <a:cubicBezTo>
                    <a:pt x="52254" y="754"/>
                    <a:pt x="57912" y="-1322"/>
                    <a:pt x="62684" y="878"/>
                  </a:cubicBezTo>
                  <a:lnTo>
                    <a:pt x="62693" y="878"/>
                  </a:lnTo>
                  <a:cubicBezTo>
                    <a:pt x="67465" y="3078"/>
                    <a:pt x="69551" y="8745"/>
                    <a:pt x="67351" y="13518"/>
                  </a:cubicBezTo>
                  <a:lnTo>
                    <a:pt x="18183" y="120045"/>
                  </a:lnTo>
                  <a:cubicBezTo>
                    <a:pt x="15964" y="124827"/>
                    <a:pt x="10306" y="126903"/>
                    <a:pt x="5543" y="124703"/>
                  </a:cubicBezTo>
                  <a:close/>
                </a:path>
              </a:pathLst>
            </a:custGeom>
            <a:solidFill>
              <a:srgbClr val="F7EE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5" name="Freeform: Shape 2714">
              <a:extLst>
                <a:ext uri="{FF2B5EF4-FFF2-40B4-BE49-F238E27FC236}">
                  <a16:creationId xmlns:a16="http://schemas.microsoft.com/office/drawing/2014/main" id="{53422F26-102B-415F-BF06-2D0B9FDE7892}"/>
                </a:ext>
              </a:extLst>
            </p:cNvPr>
            <p:cNvSpPr/>
            <p:nvPr/>
          </p:nvSpPr>
          <p:spPr>
            <a:xfrm>
              <a:off x="4863324" y="2805818"/>
              <a:ext cx="66675" cy="123825"/>
            </a:xfrm>
            <a:custGeom>
              <a:avLst/>
              <a:gdLst>
                <a:gd name="connsiteX0" fmla="*/ 50048 w 66675"/>
                <a:gd name="connsiteY0" fmla="*/ 120049 h 123825"/>
                <a:gd name="connsiteX1" fmla="*/ 880 w 66675"/>
                <a:gd name="connsiteY1" fmla="*/ 13522 h 123825"/>
                <a:gd name="connsiteX2" fmla="*/ 5538 w 66675"/>
                <a:gd name="connsiteY2" fmla="*/ 882 h 123825"/>
                <a:gd name="connsiteX3" fmla="*/ 5548 w 66675"/>
                <a:gd name="connsiteY3" fmla="*/ 882 h 123825"/>
                <a:gd name="connsiteX4" fmla="*/ 18178 w 66675"/>
                <a:gd name="connsiteY4" fmla="*/ 5540 h 123825"/>
                <a:gd name="connsiteX5" fmla="*/ 67346 w 66675"/>
                <a:gd name="connsiteY5" fmla="*/ 112067 h 123825"/>
                <a:gd name="connsiteX6" fmla="*/ 62688 w 66675"/>
                <a:gd name="connsiteY6" fmla="*/ 124707 h 123825"/>
                <a:gd name="connsiteX7" fmla="*/ 50048 w 66675"/>
                <a:gd name="connsiteY7" fmla="*/ 12004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123825">
                  <a:moveTo>
                    <a:pt x="50048" y="120049"/>
                  </a:moveTo>
                  <a:lnTo>
                    <a:pt x="880" y="13522"/>
                  </a:lnTo>
                  <a:cubicBezTo>
                    <a:pt x="-1329" y="8740"/>
                    <a:pt x="766" y="3082"/>
                    <a:pt x="5538" y="882"/>
                  </a:cubicBezTo>
                  <a:lnTo>
                    <a:pt x="5548" y="882"/>
                  </a:lnTo>
                  <a:cubicBezTo>
                    <a:pt x="10320" y="-1328"/>
                    <a:pt x="15978" y="758"/>
                    <a:pt x="18178" y="5540"/>
                  </a:cubicBezTo>
                  <a:lnTo>
                    <a:pt x="67346" y="112067"/>
                  </a:lnTo>
                  <a:cubicBezTo>
                    <a:pt x="69556" y="116839"/>
                    <a:pt x="67470" y="122497"/>
                    <a:pt x="62688" y="124707"/>
                  </a:cubicBezTo>
                  <a:cubicBezTo>
                    <a:pt x="57907" y="126907"/>
                    <a:pt x="52249" y="124821"/>
                    <a:pt x="50048" y="120049"/>
                  </a:cubicBezTo>
                  <a:close/>
                </a:path>
              </a:pathLst>
            </a:custGeom>
            <a:solidFill>
              <a:srgbClr val="F7EE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6" name="Freeform: Shape 2715">
              <a:extLst>
                <a:ext uri="{FF2B5EF4-FFF2-40B4-BE49-F238E27FC236}">
                  <a16:creationId xmlns:a16="http://schemas.microsoft.com/office/drawing/2014/main" id="{1A86E421-875D-4E7F-B428-355F9C4DCAC0}"/>
                </a:ext>
              </a:extLst>
            </p:cNvPr>
            <p:cNvSpPr/>
            <p:nvPr/>
          </p:nvSpPr>
          <p:spPr>
            <a:xfrm>
              <a:off x="4926012" y="2797175"/>
              <a:ext cx="228600" cy="161925"/>
            </a:xfrm>
            <a:custGeom>
              <a:avLst/>
              <a:gdLst>
                <a:gd name="connsiteX0" fmla="*/ 228600 w 228600"/>
                <a:gd name="connsiteY0" fmla="*/ 19050 h 161925"/>
                <a:gd name="connsiteX1" fmla="*/ 114300 w 228600"/>
                <a:gd name="connsiteY1" fmla="*/ 0 h 161925"/>
                <a:gd name="connsiteX2" fmla="*/ 0 w 228600"/>
                <a:gd name="connsiteY2" fmla="*/ 19050 h 161925"/>
                <a:gd name="connsiteX3" fmla="*/ 0 w 228600"/>
                <a:gd name="connsiteY3" fmla="*/ 133350 h 161925"/>
                <a:gd name="connsiteX4" fmla="*/ 228600 w 228600"/>
                <a:gd name="connsiteY4" fmla="*/ 133350 h 161925"/>
                <a:gd name="connsiteX5" fmla="*/ 228600 w 228600"/>
                <a:gd name="connsiteY5" fmla="*/ 190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161925">
                  <a:moveTo>
                    <a:pt x="228600" y="19050"/>
                  </a:moveTo>
                  <a:lnTo>
                    <a:pt x="114300" y="0"/>
                  </a:lnTo>
                  <a:lnTo>
                    <a:pt x="0" y="19050"/>
                  </a:lnTo>
                  <a:lnTo>
                    <a:pt x="0" y="133350"/>
                  </a:lnTo>
                  <a:cubicBezTo>
                    <a:pt x="67732" y="184147"/>
                    <a:pt x="160868" y="184147"/>
                    <a:pt x="228600" y="133350"/>
                  </a:cubicBezTo>
                  <a:lnTo>
                    <a:pt x="22860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7" name="Freeform: Shape 2716">
              <a:extLst>
                <a:ext uri="{FF2B5EF4-FFF2-40B4-BE49-F238E27FC236}">
                  <a16:creationId xmlns:a16="http://schemas.microsoft.com/office/drawing/2014/main" id="{B756D91A-A29A-47DE-90CB-CA5E2680B2B5}"/>
                </a:ext>
              </a:extLst>
            </p:cNvPr>
            <p:cNvSpPr/>
            <p:nvPr/>
          </p:nvSpPr>
          <p:spPr>
            <a:xfrm>
              <a:off x="4954587" y="27495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8" name="Freeform: Shape 2717">
              <a:extLst>
                <a:ext uri="{FF2B5EF4-FFF2-40B4-BE49-F238E27FC236}">
                  <a16:creationId xmlns:a16="http://schemas.microsoft.com/office/drawing/2014/main" id="{65846D5F-F655-4505-9152-AE64621D48EA}"/>
                </a:ext>
              </a:extLst>
            </p:cNvPr>
            <p:cNvSpPr/>
            <p:nvPr/>
          </p:nvSpPr>
          <p:spPr>
            <a:xfrm>
              <a:off x="5087937" y="27495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19" name="Freeform: Shape 2718">
              <a:extLst>
                <a:ext uri="{FF2B5EF4-FFF2-40B4-BE49-F238E27FC236}">
                  <a16:creationId xmlns:a16="http://schemas.microsoft.com/office/drawing/2014/main" id="{644F8764-0839-466F-B34A-03F7098F6892}"/>
                </a:ext>
              </a:extLst>
            </p:cNvPr>
            <p:cNvSpPr/>
            <p:nvPr/>
          </p:nvSpPr>
          <p:spPr>
            <a:xfrm>
              <a:off x="4811712" y="2720975"/>
              <a:ext cx="57150" cy="76200"/>
            </a:xfrm>
            <a:custGeom>
              <a:avLst/>
              <a:gdLst>
                <a:gd name="connsiteX0" fmla="*/ 38100 w 57150"/>
                <a:gd name="connsiteY0" fmla="*/ 76200 h 76200"/>
                <a:gd name="connsiteX1" fmla="*/ 57150 w 57150"/>
                <a:gd name="connsiteY1" fmla="*/ 76200 h 76200"/>
                <a:gd name="connsiteX2" fmla="*/ 57150 w 57150"/>
                <a:gd name="connsiteY2" fmla="*/ 0 h 76200"/>
                <a:gd name="connsiteX3" fmla="*/ 38100 w 57150"/>
                <a:gd name="connsiteY3" fmla="*/ 0 h 76200"/>
                <a:gd name="connsiteX4" fmla="*/ 0 w 57150"/>
                <a:gd name="connsiteY4" fmla="*/ 38100 h 76200"/>
                <a:gd name="connsiteX5" fmla="*/ 38100 w 57150"/>
                <a:gd name="connsiteY5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38100" y="76200"/>
                  </a:moveTo>
                  <a:lnTo>
                    <a:pt x="57150" y="76200"/>
                  </a:lnTo>
                  <a:lnTo>
                    <a:pt x="57150" y="0"/>
                  </a:ln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cubicBezTo>
                    <a:pt x="0" y="59141"/>
                    <a:pt x="17059" y="76200"/>
                    <a:pt x="38100" y="76200"/>
                  </a:cubicBezTo>
                  <a:close/>
                </a:path>
              </a:pathLst>
            </a:custGeom>
            <a:solidFill>
              <a:srgbClr val="E0C4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0" name="Freeform: Shape 2719">
              <a:extLst>
                <a:ext uri="{FF2B5EF4-FFF2-40B4-BE49-F238E27FC236}">
                  <a16:creationId xmlns:a16="http://schemas.microsoft.com/office/drawing/2014/main" id="{647D82E8-5E21-43CB-862B-4A7DEEA63127}"/>
                </a:ext>
              </a:extLst>
            </p:cNvPr>
            <p:cNvSpPr/>
            <p:nvPr/>
          </p:nvSpPr>
          <p:spPr>
            <a:xfrm>
              <a:off x="5211762" y="2720975"/>
              <a:ext cx="57150" cy="76200"/>
            </a:xfrm>
            <a:custGeom>
              <a:avLst/>
              <a:gdLst>
                <a:gd name="connsiteX0" fmla="*/ 19050 w 57150"/>
                <a:gd name="connsiteY0" fmla="*/ 0 h 76200"/>
                <a:gd name="connsiteX1" fmla="*/ 0 w 57150"/>
                <a:gd name="connsiteY1" fmla="*/ 0 h 76200"/>
                <a:gd name="connsiteX2" fmla="*/ 0 w 57150"/>
                <a:gd name="connsiteY2" fmla="*/ 76200 h 76200"/>
                <a:gd name="connsiteX3" fmla="*/ 19050 w 57150"/>
                <a:gd name="connsiteY3" fmla="*/ 76200 h 76200"/>
                <a:gd name="connsiteX4" fmla="*/ 57150 w 57150"/>
                <a:gd name="connsiteY4" fmla="*/ 38100 h 76200"/>
                <a:gd name="connsiteX5" fmla="*/ 19050 w 571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1905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9050" y="76200"/>
                  </a:lnTo>
                  <a:cubicBezTo>
                    <a:pt x="40091" y="76200"/>
                    <a:pt x="57150" y="59141"/>
                    <a:pt x="57150" y="38100"/>
                  </a:cubicBezTo>
                  <a:cubicBezTo>
                    <a:pt x="57150" y="17059"/>
                    <a:pt x="40091" y="0"/>
                    <a:pt x="19050" y="0"/>
                  </a:cubicBezTo>
                  <a:close/>
                </a:path>
              </a:pathLst>
            </a:custGeom>
            <a:solidFill>
              <a:srgbClr val="E0C4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1" name="Freeform: Shape 2720">
              <a:extLst>
                <a:ext uri="{FF2B5EF4-FFF2-40B4-BE49-F238E27FC236}">
                  <a16:creationId xmlns:a16="http://schemas.microsoft.com/office/drawing/2014/main" id="{9236CF80-C868-4FE3-A3A6-B0EDF0C8CDA9}"/>
                </a:ext>
              </a:extLst>
            </p:cNvPr>
            <p:cNvSpPr/>
            <p:nvPr/>
          </p:nvSpPr>
          <p:spPr>
            <a:xfrm>
              <a:off x="4868862" y="2549525"/>
              <a:ext cx="342900" cy="180975"/>
            </a:xfrm>
            <a:custGeom>
              <a:avLst/>
              <a:gdLst>
                <a:gd name="connsiteX0" fmla="*/ 342900 w 342900"/>
                <a:gd name="connsiteY0" fmla="*/ 171450 h 180975"/>
                <a:gd name="connsiteX1" fmla="*/ 342900 w 342900"/>
                <a:gd name="connsiteY1" fmla="*/ 180975 h 180975"/>
                <a:gd name="connsiteX2" fmla="*/ 123825 w 342900"/>
                <a:gd name="connsiteY2" fmla="*/ 76200 h 180975"/>
                <a:gd name="connsiteX3" fmla="*/ 0 w 342900"/>
                <a:gd name="connsiteY3" fmla="*/ 180975 h 180975"/>
                <a:gd name="connsiteX4" fmla="*/ 0 w 342900"/>
                <a:gd name="connsiteY4" fmla="*/ 171450 h 180975"/>
                <a:gd name="connsiteX5" fmla="*/ 171450 w 342900"/>
                <a:gd name="connsiteY5" fmla="*/ 0 h 180975"/>
                <a:gd name="connsiteX6" fmla="*/ 292703 w 342900"/>
                <a:gd name="connsiteY6" fmla="*/ 50197 h 180975"/>
                <a:gd name="connsiteX7" fmla="*/ 342900 w 342900"/>
                <a:gd name="connsiteY7" fmla="*/ 1714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80975">
                  <a:moveTo>
                    <a:pt x="342900" y="171450"/>
                  </a:moveTo>
                  <a:lnTo>
                    <a:pt x="342900" y="180975"/>
                  </a:lnTo>
                  <a:cubicBezTo>
                    <a:pt x="221837" y="180975"/>
                    <a:pt x="123825" y="134112"/>
                    <a:pt x="123825" y="76200"/>
                  </a:cubicBezTo>
                  <a:cubicBezTo>
                    <a:pt x="123825" y="134112"/>
                    <a:pt x="68485" y="180975"/>
                    <a:pt x="0" y="180975"/>
                  </a:cubicBezTo>
                  <a:lnTo>
                    <a:pt x="0" y="171450"/>
                  </a:lnTo>
                  <a:cubicBezTo>
                    <a:pt x="0" y="76772"/>
                    <a:pt x="76771" y="0"/>
                    <a:pt x="171450" y="0"/>
                  </a:cubicBezTo>
                  <a:cubicBezTo>
                    <a:pt x="218789" y="0"/>
                    <a:pt x="261652" y="19241"/>
                    <a:pt x="292703" y="50197"/>
                  </a:cubicBezTo>
                  <a:cubicBezTo>
                    <a:pt x="323660" y="81248"/>
                    <a:pt x="342900" y="124111"/>
                    <a:pt x="342900" y="17145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2" name="Freeform: Shape 2721">
              <a:extLst>
                <a:ext uri="{FF2B5EF4-FFF2-40B4-BE49-F238E27FC236}">
                  <a16:creationId xmlns:a16="http://schemas.microsoft.com/office/drawing/2014/main" id="{4A2E28DB-C376-424A-8A06-15D54236016E}"/>
                </a:ext>
              </a:extLst>
            </p:cNvPr>
            <p:cNvSpPr/>
            <p:nvPr/>
          </p:nvSpPr>
          <p:spPr>
            <a:xfrm>
              <a:off x="4865537" y="2747258"/>
              <a:ext cx="57150" cy="66675"/>
            </a:xfrm>
            <a:custGeom>
              <a:avLst/>
              <a:gdLst>
                <a:gd name="connsiteX0" fmla="*/ 47045 w 57150"/>
                <a:gd name="connsiteY0" fmla="*/ 67938 h 66675"/>
                <a:gd name="connsiteX1" fmla="*/ 2296 w 57150"/>
                <a:gd name="connsiteY1" fmla="*/ 15731 h 66675"/>
                <a:gd name="connsiteX2" fmla="*/ 3325 w 57150"/>
                <a:gd name="connsiteY2" fmla="*/ 2292 h 66675"/>
                <a:gd name="connsiteX3" fmla="*/ 16755 w 57150"/>
                <a:gd name="connsiteY3" fmla="*/ 3330 h 66675"/>
                <a:gd name="connsiteX4" fmla="*/ 61513 w 57150"/>
                <a:gd name="connsiteY4" fmla="*/ 55536 h 66675"/>
                <a:gd name="connsiteX5" fmla="*/ 60475 w 57150"/>
                <a:gd name="connsiteY5" fmla="*/ 68967 h 66675"/>
                <a:gd name="connsiteX6" fmla="*/ 47045 w 57150"/>
                <a:gd name="connsiteY6" fmla="*/ 679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47045" y="67938"/>
                  </a:moveTo>
                  <a:lnTo>
                    <a:pt x="2296" y="15731"/>
                  </a:lnTo>
                  <a:cubicBezTo>
                    <a:pt x="-1133" y="11731"/>
                    <a:pt x="-666" y="5721"/>
                    <a:pt x="3325" y="2292"/>
                  </a:cubicBezTo>
                  <a:cubicBezTo>
                    <a:pt x="7326" y="-1128"/>
                    <a:pt x="13336" y="-671"/>
                    <a:pt x="16755" y="3330"/>
                  </a:cubicBezTo>
                  <a:lnTo>
                    <a:pt x="61513" y="55536"/>
                  </a:lnTo>
                  <a:cubicBezTo>
                    <a:pt x="64933" y="59537"/>
                    <a:pt x="64476" y="65547"/>
                    <a:pt x="60475" y="68967"/>
                  </a:cubicBezTo>
                  <a:cubicBezTo>
                    <a:pt x="56484" y="72396"/>
                    <a:pt x="50464" y="71929"/>
                    <a:pt x="47045" y="67938"/>
                  </a:cubicBezTo>
                  <a:close/>
                </a:path>
              </a:pathLst>
            </a:custGeom>
            <a:solidFill>
              <a:srgbClr val="F7EE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3" name="Freeform: Shape 2722">
              <a:extLst>
                <a:ext uri="{FF2B5EF4-FFF2-40B4-BE49-F238E27FC236}">
                  <a16:creationId xmlns:a16="http://schemas.microsoft.com/office/drawing/2014/main" id="{CC45CAB9-0DAA-4836-B5BE-6EFC52182D30}"/>
                </a:ext>
              </a:extLst>
            </p:cNvPr>
            <p:cNvSpPr/>
            <p:nvPr/>
          </p:nvSpPr>
          <p:spPr>
            <a:xfrm>
              <a:off x="5150802" y="2738116"/>
              <a:ext cx="57150" cy="76200"/>
            </a:xfrm>
            <a:custGeom>
              <a:avLst/>
              <a:gdLst>
                <a:gd name="connsiteX0" fmla="*/ 3810 w 57150"/>
                <a:gd name="connsiteY0" fmla="*/ 78109 h 76200"/>
                <a:gd name="connsiteX1" fmla="*/ 3810 w 57150"/>
                <a:gd name="connsiteY1" fmla="*/ 78109 h 76200"/>
                <a:gd name="connsiteX2" fmla="*/ 1905 w 57150"/>
                <a:gd name="connsiteY2" fmla="*/ 64774 h 76200"/>
                <a:gd name="connsiteX3" fmla="*/ 47625 w 57150"/>
                <a:gd name="connsiteY3" fmla="*/ 3814 h 76200"/>
                <a:gd name="connsiteX4" fmla="*/ 60960 w 57150"/>
                <a:gd name="connsiteY4" fmla="*/ 1909 h 76200"/>
                <a:gd name="connsiteX5" fmla="*/ 62865 w 57150"/>
                <a:gd name="connsiteY5" fmla="*/ 15244 h 76200"/>
                <a:gd name="connsiteX6" fmla="*/ 17145 w 57150"/>
                <a:gd name="connsiteY6" fmla="*/ 76204 h 76200"/>
                <a:gd name="connsiteX7" fmla="*/ 3810 w 57150"/>
                <a:gd name="connsiteY7" fmla="*/ 7810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76200">
                  <a:moveTo>
                    <a:pt x="3810" y="78109"/>
                  </a:moveTo>
                  <a:lnTo>
                    <a:pt x="3810" y="78109"/>
                  </a:lnTo>
                  <a:cubicBezTo>
                    <a:pt x="-401" y="74946"/>
                    <a:pt x="-1248" y="68984"/>
                    <a:pt x="1905" y="64774"/>
                  </a:cubicBezTo>
                  <a:lnTo>
                    <a:pt x="47625" y="3814"/>
                  </a:lnTo>
                  <a:cubicBezTo>
                    <a:pt x="50787" y="-396"/>
                    <a:pt x="56759" y="-1254"/>
                    <a:pt x="60960" y="1909"/>
                  </a:cubicBezTo>
                  <a:cubicBezTo>
                    <a:pt x="65170" y="5071"/>
                    <a:pt x="66017" y="11034"/>
                    <a:pt x="62865" y="15244"/>
                  </a:cubicBezTo>
                  <a:lnTo>
                    <a:pt x="17145" y="76204"/>
                  </a:lnTo>
                  <a:cubicBezTo>
                    <a:pt x="13982" y="80414"/>
                    <a:pt x="8010" y="81271"/>
                    <a:pt x="3810" y="78109"/>
                  </a:cubicBezTo>
                  <a:close/>
                </a:path>
              </a:pathLst>
            </a:custGeom>
            <a:solidFill>
              <a:srgbClr val="F7EE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4" name="Freeform: Shape 2723">
              <a:extLst>
                <a:ext uri="{FF2B5EF4-FFF2-40B4-BE49-F238E27FC236}">
                  <a16:creationId xmlns:a16="http://schemas.microsoft.com/office/drawing/2014/main" id="{231B1FDE-50BD-4EEC-BAB1-F9D5D5E04AE7}"/>
                </a:ext>
              </a:extLst>
            </p:cNvPr>
            <p:cNvSpPr/>
            <p:nvPr/>
          </p:nvSpPr>
          <p:spPr>
            <a:xfrm>
              <a:off x="4925826" y="2837143"/>
              <a:ext cx="47625" cy="19050"/>
            </a:xfrm>
            <a:custGeom>
              <a:avLst/>
              <a:gdLst>
                <a:gd name="connsiteX0" fmla="*/ 186 w 47625"/>
                <a:gd name="connsiteY0" fmla="*/ 17182 h 19050"/>
                <a:gd name="connsiteX1" fmla="*/ 186 w 47625"/>
                <a:gd name="connsiteY1" fmla="*/ 17182 h 19050"/>
                <a:gd name="connsiteX2" fmla="*/ 7654 w 47625"/>
                <a:gd name="connsiteY2" fmla="*/ 5971 h 19050"/>
                <a:gd name="connsiteX3" fmla="*/ 36600 w 47625"/>
                <a:gd name="connsiteY3" fmla="*/ 189 h 19050"/>
                <a:gd name="connsiteX4" fmla="*/ 47811 w 47625"/>
                <a:gd name="connsiteY4" fmla="*/ 7657 h 19050"/>
                <a:gd name="connsiteX5" fmla="*/ 40343 w 47625"/>
                <a:gd name="connsiteY5" fmla="*/ 18868 h 19050"/>
                <a:gd name="connsiteX6" fmla="*/ 11397 w 47625"/>
                <a:gd name="connsiteY6" fmla="*/ 24649 h 19050"/>
                <a:gd name="connsiteX7" fmla="*/ 186 w 47625"/>
                <a:gd name="connsiteY7" fmla="*/ 1718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19050">
                  <a:moveTo>
                    <a:pt x="186" y="17182"/>
                  </a:moveTo>
                  <a:lnTo>
                    <a:pt x="186" y="17182"/>
                  </a:lnTo>
                  <a:cubicBezTo>
                    <a:pt x="-843" y="12019"/>
                    <a:pt x="2501" y="7009"/>
                    <a:pt x="7654" y="5971"/>
                  </a:cubicBezTo>
                  <a:lnTo>
                    <a:pt x="36600" y="189"/>
                  </a:lnTo>
                  <a:cubicBezTo>
                    <a:pt x="41763" y="-849"/>
                    <a:pt x="46782" y="2494"/>
                    <a:pt x="47811" y="7657"/>
                  </a:cubicBezTo>
                  <a:cubicBezTo>
                    <a:pt x="48840" y="12819"/>
                    <a:pt x="45496" y="17829"/>
                    <a:pt x="40343" y="18868"/>
                  </a:cubicBezTo>
                  <a:lnTo>
                    <a:pt x="11397" y="24649"/>
                  </a:lnTo>
                  <a:cubicBezTo>
                    <a:pt x="6234" y="25687"/>
                    <a:pt x="1215" y="22344"/>
                    <a:pt x="186" y="17182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5" name="Freeform: Shape 2724">
              <a:extLst>
                <a:ext uri="{FF2B5EF4-FFF2-40B4-BE49-F238E27FC236}">
                  <a16:creationId xmlns:a16="http://schemas.microsoft.com/office/drawing/2014/main" id="{599FA752-6098-4C0E-9F2E-C808B4A6A0BC}"/>
                </a:ext>
              </a:extLst>
            </p:cNvPr>
            <p:cNvSpPr/>
            <p:nvPr/>
          </p:nvSpPr>
          <p:spPr>
            <a:xfrm>
              <a:off x="4925823" y="2884768"/>
              <a:ext cx="47625" cy="19050"/>
            </a:xfrm>
            <a:custGeom>
              <a:avLst/>
              <a:gdLst>
                <a:gd name="connsiteX0" fmla="*/ 36603 w 47625"/>
                <a:gd name="connsiteY0" fmla="*/ 24649 h 19050"/>
                <a:gd name="connsiteX1" fmla="*/ 7657 w 47625"/>
                <a:gd name="connsiteY1" fmla="*/ 18868 h 19050"/>
                <a:gd name="connsiteX2" fmla="*/ 189 w 47625"/>
                <a:gd name="connsiteY2" fmla="*/ 7657 h 19050"/>
                <a:gd name="connsiteX3" fmla="*/ 11400 w 47625"/>
                <a:gd name="connsiteY3" fmla="*/ 189 h 19050"/>
                <a:gd name="connsiteX4" fmla="*/ 40346 w 47625"/>
                <a:gd name="connsiteY4" fmla="*/ 5971 h 19050"/>
                <a:gd name="connsiteX5" fmla="*/ 47814 w 47625"/>
                <a:gd name="connsiteY5" fmla="*/ 17182 h 19050"/>
                <a:gd name="connsiteX6" fmla="*/ 36603 w 47625"/>
                <a:gd name="connsiteY6" fmla="*/ 2464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6603" y="24649"/>
                  </a:moveTo>
                  <a:lnTo>
                    <a:pt x="7657" y="18868"/>
                  </a:lnTo>
                  <a:cubicBezTo>
                    <a:pt x="2494" y="17829"/>
                    <a:pt x="-849" y="12810"/>
                    <a:pt x="189" y="7657"/>
                  </a:cubicBezTo>
                  <a:cubicBezTo>
                    <a:pt x="1218" y="2494"/>
                    <a:pt x="6237" y="-849"/>
                    <a:pt x="11400" y="189"/>
                  </a:cubicBezTo>
                  <a:lnTo>
                    <a:pt x="40346" y="5971"/>
                  </a:lnTo>
                  <a:cubicBezTo>
                    <a:pt x="45499" y="6999"/>
                    <a:pt x="48843" y="12019"/>
                    <a:pt x="47814" y="17182"/>
                  </a:cubicBezTo>
                  <a:cubicBezTo>
                    <a:pt x="46776" y="22335"/>
                    <a:pt x="41766" y="25678"/>
                    <a:pt x="36603" y="24649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6" name="Freeform: Shape 2725">
              <a:extLst>
                <a:ext uri="{FF2B5EF4-FFF2-40B4-BE49-F238E27FC236}">
                  <a16:creationId xmlns:a16="http://schemas.microsoft.com/office/drawing/2014/main" id="{926D12D5-3A4F-4EDA-9CDE-E5869F8F17CB}"/>
                </a:ext>
              </a:extLst>
            </p:cNvPr>
            <p:cNvSpPr/>
            <p:nvPr/>
          </p:nvSpPr>
          <p:spPr>
            <a:xfrm>
              <a:off x="5106798" y="2837143"/>
              <a:ext cx="47625" cy="19050"/>
            </a:xfrm>
            <a:custGeom>
              <a:avLst/>
              <a:gdLst>
                <a:gd name="connsiteX0" fmla="*/ 36603 w 47625"/>
                <a:gd name="connsiteY0" fmla="*/ 24649 h 19050"/>
                <a:gd name="connsiteX1" fmla="*/ 7657 w 47625"/>
                <a:gd name="connsiteY1" fmla="*/ 18868 h 19050"/>
                <a:gd name="connsiteX2" fmla="*/ 189 w 47625"/>
                <a:gd name="connsiteY2" fmla="*/ 7657 h 19050"/>
                <a:gd name="connsiteX3" fmla="*/ 11400 w 47625"/>
                <a:gd name="connsiteY3" fmla="*/ 189 h 19050"/>
                <a:gd name="connsiteX4" fmla="*/ 40346 w 47625"/>
                <a:gd name="connsiteY4" fmla="*/ 5971 h 19050"/>
                <a:gd name="connsiteX5" fmla="*/ 47814 w 47625"/>
                <a:gd name="connsiteY5" fmla="*/ 17182 h 19050"/>
                <a:gd name="connsiteX6" fmla="*/ 36603 w 47625"/>
                <a:gd name="connsiteY6" fmla="*/ 2464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19050">
                  <a:moveTo>
                    <a:pt x="36603" y="24649"/>
                  </a:moveTo>
                  <a:lnTo>
                    <a:pt x="7657" y="18868"/>
                  </a:lnTo>
                  <a:cubicBezTo>
                    <a:pt x="2494" y="17829"/>
                    <a:pt x="-849" y="12810"/>
                    <a:pt x="189" y="7657"/>
                  </a:cubicBezTo>
                  <a:cubicBezTo>
                    <a:pt x="1218" y="2494"/>
                    <a:pt x="6237" y="-849"/>
                    <a:pt x="11400" y="189"/>
                  </a:cubicBezTo>
                  <a:lnTo>
                    <a:pt x="40346" y="5971"/>
                  </a:lnTo>
                  <a:cubicBezTo>
                    <a:pt x="45499" y="6999"/>
                    <a:pt x="48843" y="12019"/>
                    <a:pt x="47814" y="17182"/>
                  </a:cubicBezTo>
                  <a:cubicBezTo>
                    <a:pt x="46776" y="22335"/>
                    <a:pt x="41766" y="25678"/>
                    <a:pt x="36603" y="24649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27" name="Freeform: Shape 2726">
              <a:extLst>
                <a:ext uri="{FF2B5EF4-FFF2-40B4-BE49-F238E27FC236}">
                  <a16:creationId xmlns:a16="http://schemas.microsoft.com/office/drawing/2014/main" id="{5B58E88C-E927-4ED1-BCC4-D2D7706A1F03}"/>
                </a:ext>
              </a:extLst>
            </p:cNvPr>
            <p:cNvSpPr/>
            <p:nvPr/>
          </p:nvSpPr>
          <p:spPr>
            <a:xfrm>
              <a:off x="5106801" y="2884768"/>
              <a:ext cx="47625" cy="19050"/>
            </a:xfrm>
            <a:custGeom>
              <a:avLst/>
              <a:gdLst>
                <a:gd name="connsiteX0" fmla="*/ 186 w 47625"/>
                <a:gd name="connsiteY0" fmla="*/ 17182 h 19050"/>
                <a:gd name="connsiteX1" fmla="*/ 186 w 47625"/>
                <a:gd name="connsiteY1" fmla="*/ 17182 h 19050"/>
                <a:gd name="connsiteX2" fmla="*/ 7654 w 47625"/>
                <a:gd name="connsiteY2" fmla="*/ 5971 h 19050"/>
                <a:gd name="connsiteX3" fmla="*/ 36600 w 47625"/>
                <a:gd name="connsiteY3" fmla="*/ 189 h 19050"/>
                <a:gd name="connsiteX4" fmla="*/ 47811 w 47625"/>
                <a:gd name="connsiteY4" fmla="*/ 7657 h 19050"/>
                <a:gd name="connsiteX5" fmla="*/ 40343 w 47625"/>
                <a:gd name="connsiteY5" fmla="*/ 18868 h 19050"/>
                <a:gd name="connsiteX6" fmla="*/ 11397 w 47625"/>
                <a:gd name="connsiteY6" fmla="*/ 24649 h 19050"/>
                <a:gd name="connsiteX7" fmla="*/ 186 w 47625"/>
                <a:gd name="connsiteY7" fmla="*/ 1718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19050">
                  <a:moveTo>
                    <a:pt x="186" y="17182"/>
                  </a:moveTo>
                  <a:lnTo>
                    <a:pt x="186" y="17182"/>
                  </a:lnTo>
                  <a:cubicBezTo>
                    <a:pt x="-843" y="12019"/>
                    <a:pt x="2501" y="7009"/>
                    <a:pt x="7654" y="5971"/>
                  </a:cubicBezTo>
                  <a:lnTo>
                    <a:pt x="36600" y="189"/>
                  </a:lnTo>
                  <a:cubicBezTo>
                    <a:pt x="41763" y="-849"/>
                    <a:pt x="46782" y="2494"/>
                    <a:pt x="47811" y="7657"/>
                  </a:cubicBezTo>
                  <a:cubicBezTo>
                    <a:pt x="48840" y="12819"/>
                    <a:pt x="45496" y="17829"/>
                    <a:pt x="40343" y="18868"/>
                  </a:cubicBezTo>
                  <a:lnTo>
                    <a:pt x="11397" y="24649"/>
                  </a:lnTo>
                  <a:cubicBezTo>
                    <a:pt x="6234" y="25687"/>
                    <a:pt x="1215" y="22344"/>
                    <a:pt x="186" y="17182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28" name="Graphic 2006">
            <a:extLst>
              <a:ext uri="{FF2B5EF4-FFF2-40B4-BE49-F238E27FC236}">
                <a16:creationId xmlns:a16="http://schemas.microsoft.com/office/drawing/2014/main" id="{BA1609D5-5FE3-4D9D-96D7-CF8FB46CF7FE}"/>
              </a:ext>
            </a:extLst>
          </p:cNvPr>
          <p:cNvGrpSpPr/>
          <p:nvPr/>
        </p:nvGrpSpPr>
        <p:grpSpPr>
          <a:xfrm>
            <a:off x="6539904" y="2348873"/>
            <a:ext cx="720000" cy="720000"/>
            <a:chOff x="4735512" y="2530475"/>
            <a:chExt cx="609600" cy="609600"/>
          </a:xfrm>
        </p:grpSpPr>
        <p:sp>
          <p:nvSpPr>
            <p:cNvPr id="2729" name="Freeform: Shape 2728">
              <a:extLst>
                <a:ext uri="{FF2B5EF4-FFF2-40B4-BE49-F238E27FC236}">
                  <a16:creationId xmlns:a16="http://schemas.microsoft.com/office/drawing/2014/main" id="{CBA0BF6E-156C-4591-9A9A-07AAD83B4013}"/>
                </a:ext>
              </a:extLst>
            </p:cNvPr>
            <p:cNvSpPr/>
            <p:nvPr/>
          </p:nvSpPr>
          <p:spPr>
            <a:xfrm>
              <a:off x="4811712" y="2549525"/>
              <a:ext cx="323850" cy="571500"/>
            </a:xfrm>
            <a:custGeom>
              <a:avLst/>
              <a:gdLst>
                <a:gd name="connsiteX0" fmla="*/ 285750 w 323850"/>
                <a:gd name="connsiteY0" fmla="*/ 571500 h 571500"/>
                <a:gd name="connsiteX1" fmla="*/ 38100 w 323850"/>
                <a:gd name="connsiteY1" fmla="*/ 571500 h 571500"/>
                <a:gd name="connsiteX2" fmla="*/ 0 w 323850"/>
                <a:gd name="connsiteY2" fmla="*/ 533400 h 571500"/>
                <a:gd name="connsiteX3" fmla="*/ 0 w 323850"/>
                <a:gd name="connsiteY3" fmla="*/ 38100 h 571500"/>
                <a:gd name="connsiteX4" fmla="*/ 38100 w 323850"/>
                <a:gd name="connsiteY4" fmla="*/ 0 h 571500"/>
                <a:gd name="connsiteX5" fmla="*/ 285750 w 323850"/>
                <a:gd name="connsiteY5" fmla="*/ 0 h 571500"/>
                <a:gd name="connsiteX6" fmla="*/ 323850 w 323850"/>
                <a:gd name="connsiteY6" fmla="*/ 38100 h 571500"/>
                <a:gd name="connsiteX7" fmla="*/ 323850 w 323850"/>
                <a:gd name="connsiteY7" fmla="*/ 533400 h 571500"/>
                <a:gd name="connsiteX8" fmla="*/ 285750 w 323850"/>
                <a:gd name="connsiteY8" fmla="*/ 571500 h 571500"/>
                <a:gd name="connsiteX9" fmla="*/ 285750 w 323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571500">
                  <a:moveTo>
                    <a:pt x="285750" y="571500"/>
                  </a:moveTo>
                  <a:lnTo>
                    <a:pt x="38100" y="571500"/>
                  </a:lnTo>
                  <a:cubicBezTo>
                    <a:pt x="17059" y="571500"/>
                    <a:pt x="0" y="554441"/>
                    <a:pt x="0" y="533400"/>
                  </a:cubicBez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lnTo>
                    <a:pt x="285750" y="0"/>
                  </a:lnTo>
                  <a:cubicBezTo>
                    <a:pt x="306791" y="0"/>
                    <a:pt x="323850" y="17059"/>
                    <a:pt x="323850" y="38100"/>
                  </a:cubicBezTo>
                  <a:lnTo>
                    <a:pt x="323850" y="533400"/>
                  </a:lnTo>
                  <a:cubicBezTo>
                    <a:pt x="323850" y="554441"/>
                    <a:pt x="306791" y="571500"/>
                    <a:pt x="285750" y="571500"/>
                  </a:cubicBezTo>
                  <a:lnTo>
                    <a:pt x="285750" y="571500"/>
                  </a:lnTo>
                  <a:close/>
                </a:path>
              </a:pathLst>
            </a:custGeom>
            <a:solidFill>
              <a:srgbClr val="CAEAE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0" name="Freeform: Shape 2729">
              <a:extLst>
                <a:ext uri="{FF2B5EF4-FFF2-40B4-BE49-F238E27FC236}">
                  <a16:creationId xmlns:a16="http://schemas.microsoft.com/office/drawing/2014/main" id="{BFFE27A2-B28B-4EB3-B2CA-9008F8DDD24F}"/>
                </a:ext>
              </a:extLst>
            </p:cNvPr>
            <p:cNvSpPr/>
            <p:nvPr/>
          </p:nvSpPr>
          <p:spPr>
            <a:xfrm>
              <a:off x="5135562" y="2663825"/>
              <a:ext cx="190500" cy="333375"/>
            </a:xfrm>
            <a:custGeom>
              <a:avLst/>
              <a:gdLst>
                <a:gd name="connsiteX0" fmla="*/ 0 w 190500"/>
                <a:gd name="connsiteY0" fmla="*/ 333375 h 333375"/>
                <a:gd name="connsiteX1" fmla="*/ 190500 w 190500"/>
                <a:gd name="connsiteY1" fmla="*/ 333375 h 333375"/>
                <a:gd name="connsiteX2" fmla="*/ 190500 w 190500"/>
                <a:gd name="connsiteY2" fmla="*/ 104775 h 333375"/>
                <a:gd name="connsiteX3" fmla="*/ 57150 w 190500"/>
                <a:gd name="connsiteY3" fmla="*/ 104775 h 333375"/>
                <a:gd name="connsiteX4" fmla="*/ 57150 w 190500"/>
                <a:gd name="connsiteY4" fmla="*/ 0 h 333375"/>
                <a:gd name="connsiteX5" fmla="*/ 0 w 190500"/>
                <a:gd name="connsiteY5" fmla="*/ 57150 h 333375"/>
                <a:gd name="connsiteX6" fmla="*/ 0 w 190500"/>
                <a:gd name="connsiteY6" fmla="*/ 3333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0" h="333375">
                  <a:moveTo>
                    <a:pt x="0" y="333375"/>
                  </a:moveTo>
                  <a:lnTo>
                    <a:pt x="190500" y="333375"/>
                  </a:lnTo>
                  <a:lnTo>
                    <a:pt x="190500" y="104775"/>
                  </a:lnTo>
                  <a:lnTo>
                    <a:pt x="57150" y="104775"/>
                  </a:lnTo>
                  <a:lnTo>
                    <a:pt x="57150" y="0"/>
                  </a:lnTo>
                  <a:cubicBezTo>
                    <a:pt x="25594" y="0"/>
                    <a:pt x="0" y="25594"/>
                    <a:pt x="0" y="57150"/>
                  </a:cubicBezTo>
                  <a:lnTo>
                    <a:pt x="0" y="3333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1" name="Freeform: Shape 2730">
              <a:extLst>
                <a:ext uri="{FF2B5EF4-FFF2-40B4-BE49-F238E27FC236}">
                  <a16:creationId xmlns:a16="http://schemas.microsoft.com/office/drawing/2014/main" id="{1182D918-DC65-4534-B316-BE69CA396F1F}"/>
                </a:ext>
              </a:extLst>
            </p:cNvPr>
            <p:cNvSpPr/>
            <p:nvPr/>
          </p:nvSpPr>
          <p:spPr>
            <a:xfrm>
              <a:off x="4754562" y="27686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92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2" name="Freeform: Shape 2731">
              <a:extLst>
                <a:ext uri="{FF2B5EF4-FFF2-40B4-BE49-F238E27FC236}">
                  <a16:creationId xmlns:a16="http://schemas.microsoft.com/office/drawing/2014/main" id="{D2C48E19-4A4C-46B4-B9A7-3563B67D69FD}"/>
                </a:ext>
              </a:extLst>
            </p:cNvPr>
            <p:cNvSpPr/>
            <p:nvPr/>
          </p:nvSpPr>
          <p:spPr>
            <a:xfrm>
              <a:off x="4754562" y="28257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83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3" name="Freeform: Shape 2732">
              <a:extLst>
                <a:ext uri="{FF2B5EF4-FFF2-40B4-BE49-F238E27FC236}">
                  <a16:creationId xmlns:a16="http://schemas.microsoft.com/office/drawing/2014/main" id="{ECB650CF-D768-4A6B-B373-E6AFC056A59F}"/>
                </a:ext>
              </a:extLst>
            </p:cNvPr>
            <p:cNvSpPr/>
            <p:nvPr/>
          </p:nvSpPr>
          <p:spPr>
            <a:xfrm>
              <a:off x="4754562" y="28829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83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4" name="Freeform: Shape 2733">
              <a:extLst>
                <a:ext uri="{FF2B5EF4-FFF2-40B4-BE49-F238E27FC236}">
                  <a16:creationId xmlns:a16="http://schemas.microsoft.com/office/drawing/2014/main" id="{A37F18C7-E6E0-4047-9104-66997314F8C0}"/>
                </a:ext>
              </a:extLst>
            </p:cNvPr>
            <p:cNvSpPr/>
            <p:nvPr/>
          </p:nvSpPr>
          <p:spPr>
            <a:xfrm>
              <a:off x="4754562" y="29400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  <a:gd name="connsiteX5" fmla="*/ 57150 w 57150"/>
                <a:gd name="connsiteY5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8"/>
                    <a:pt x="44358" y="57150"/>
                    <a:pt x="28575" y="57150"/>
                  </a:cubicBezTo>
                  <a:cubicBezTo>
                    <a:pt x="12792" y="57150"/>
                    <a:pt x="0" y="44358"/>
                    <a:pt x="0" y="28575"/>
                  </a:cubicBezTo>
                  <a:cubicBezTo>
                    <a:pt x="0" y="12792"/>
                    <a:pt x="12792" y="0"/>
                    <a:pt x="28575" y="0"/>
                  </a:cubicBezTo>
                  <a:cubicBezTo>
                    <a:pt x="44358" y="0"/>
                    <a:pt x="57150" y="12783"/>
                    <a:pt x="57150" y="28575"/>
                  </a:cubicBezTo>
                  <a:lnTo>
                    <a:pt x="57150" y="285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5" name="Freeform: Shape 2734">
              <a:extLst>
                <a:ext uri="{FF2B5EF4-FFF2-40B4-BE49-F238E27FC236}">
                  <a16:creationId xmlns:a16="http://schemas.microsoft.com/office/drawing/2014/main" id="{00894308-A646-46F6-812F-843587BBA593}"/>
                </a:ext>
              </a:extLst>
            </p:cNvPr>
            <p:cNvSpPr/>
            <p:nvPr/>
          </p:nvSpPr>
          <p:spPr>
            <a:xfrm>
              <a:off x="4811712" y="2549525"/>
              <a:ext cx="323850" cy="57150"/>
            </a:xfrm>
            <a:custGeom>
              <a:avLst/>
              <a:gdLst>
                <a:gd name="connsiteX0" fmla="*/ 323850 w 323850"/>
                <a:gd name="connsiteY0" fmla="*/ 57150 h 57150"/>
                <a:gd name="connsiteX1" fmla="*/ 0 w 323850"/>
                <a:gd name="connsiteY1" fmla="*/ 57150 h 57150"/>
                <a:gd name="connsiteX2" fmla="*/ 0 w 323850"/>
                <a:gd name="connsiteY2" fmla="*/ 38100 h 57150"/>
                <a:gd name="connsiteX3" fmla="*/ 38100 w 323850"/>
                <a:gd name="connsiteY3" fmla="*/ 0 h 57150"/>
                <a:gd name="connsiteX4" fmla="*/ 285750 w 323850"/>
                <a:gd name="connsiteY4" fmla="*/ 0 h 57150"/>
                <a:gd name="connsiteX5" fmla="*/ 323850 w 323850"/>
                <a:gd name="connsiteY5" fmla="*/ 38100 h 57150"/>
                <a:gd name="connsiteX6" fmla="*/ 323850 w 323850"/>
                <a:gd name="connsiteY6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7150">
                  <a:moveTo>
                    <a:pt x="323850" y="57150"/>
                  </a:moveTo>
                  <a:lnTo>
                    <a:pt x="0" y="57150"/>
                  </a:ln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lnTo>
                    <a:pt x="285750" y="0"/>
                  </a:lnTo>
                  <a:cubicBezTo>
                    <a:pt x="306791" y="0"/>
                    <a:pt x="323850" y="17059"/>
                    <a:pt x="323850" y="38100"/>
                  </a:cubicBezTo>
                  <a:lnTo>
                    <a:pt x="323850" y="571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6" name="Freeform: Shape 2735">
              <a:extLst>
                <a:ext uri="{FF2B5EF4-FFF2-40B4-BE49-F238E27FC236}">
                  <a16:creationId xmlns:a16="http://schemas.microsoft.com/office/drawing/2014/main" id="{94341DE5-8B20-40AA-8C17-D94A4B0735B7}"/>
                </a:ext>
              </a:extLst>
            </p:cNvPr>
            <p:cNvSpPr/>
            <p:nvPr/>
          </p:nvSpPr>
          <p:spPr>
            <a:xfrm>
              <a:off x="4811712" y="3063875"/>
              <a:ext cx="323850" cy="57150"/>
            </a:xfrm>
            <a:custGeom>
              <a:avLst/>
              <a:gdLst>
                <a:gd name="connsiteX0" fmla="*/ 0 w 323850"/>
                <a:gd name="connsiteY0" fmla="*/ 0 h 57150"/>
                <a:gd name="connsiteX1" fmla="*/ 323850 w 323850"/>
                <a:gd name="connsiteY1" fmla="*/ 0 h 57150"/>
                <a:gd name="connsiteX2" fmla="*/ 323850 w 323850"/>
                <a:gd name="connsiteY2" fmla="*/ 19050 h 57150"/>
                <a:gd name="connsiteX3" fmla="*/ 285750 w 323850"/>
                <a:gd name="connsiteY3" fmla="*/ 57150 h 57150"/>
                <a:gd name="connsiteX4" fmla="*/ 38100 w 323850"/>
                <a:gd name="connsiteY4" fmla="*/ 57150 h 57150"/>
                <a:gd name="connsiteX5" fmla="*/ 0 w 323850"/>
                <a:gd name="connsiteY5" fmla="*/ 19050 h 57150"/>
                <a:gd name="connsiteX6" fmla="*/ 0 w 323850"/>
                <a:gd name="connsiteY6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3850" h="57150">
                  <a:moveTo>
                    <a:pt x="0" y="0"/>
                  </a:moveTo>
                  <a:lnTo>
                    <a:pt x="323850" y="0"/>
                  </a:lnTo>
                  <a:lnTo>
                    <a:pt x="323850" y="19050"/>
                  </a:lnTo>
                  <a:cubicBezTo>
                    <a:pt x="323850" y="40091"/>
                    <a:pt x="306791" y="57150"/>
                    <a:pt x="285750" y="57150"/>
                  </a:cubicBezTo>
                  <a:lnTo>
                    <a:pt x="38100" y="57150"/>
                  </a:lnTo>
                  <a:cubicBezTo>
                    <a:pt x="17059" y="57150"/>
                    <a:pt x="0" y="40091"/>
                    <a:pt x="0" y="190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7" name="Freeform: Shape 2736">
              <a:extLst>
                <a:ext uri="{FF2B5EF4-FFF2-40B4-BE49-F238E27FC236}">
                  <a16:creationId xmlns:a16="http://schemas.microsoft.com/office/drawing/2014/main" id="{230F346E-1499-4E9D-934E-4F339A3ED6D5}"/>
                </a:ext>
              </a:extLst>
            </p:cNvPr>
            <p:cNvSpPr/>
            <p:nvPr/>
          </p:nvSpPr>
          <p:spPr>
            <a:xfrm>
              <a:off x="4849812" y="2673350"/>
              <a:ext cx="95250" cy="76200"/>
            </a:xfrm>
            <a:custGeom>
              <a:avLst/>
              <a:gdLst>
                <a:gd name="connsiteX0" fmla="*/ 0 w 95250"/>
                <a:gd name="connsiteY0" fmla="*/ 0 h 76200"/>
                <a:gd name="connsiteX1" fmla="*/ 95250 w 95250"/>
                <a:gd name="connsiteY1" fmla="*/ 0 h 76200"/>
                <a:gd name="connsiteX2" fmla="*/ 95250 w 95250"/>
                <a:gd name="connsiteY2" fmla="*/ 76200 h 76200"/>
                <a:gd name="connsiteX3" fmla="*/ 0 w 95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76200">
                  <a:moveTo>
                    <a:pt x="0" y="0"/>
                  </a:moveTo>
                  <a:lnTo>
                    <a:pt x="95250" y="0"/>
                  </a:lnTo>
                  <a:lnTo>
                    <a:pt x="952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8" name="Freeform: Shape 2737">
              <a:extLst>
                <a:ext uri="{FF2B5EF4-FFF2-40B4-BE49-F238E27FC236}">
                  <a16:creationId xmlns:a16="http://schemas.microsoft.com/office/drawing/2014/main" id="{17657E99-20C5-47B0-9EEE-94AB68109BAE}"/>
                </a:ext>
              </a:extLst>
            </p:cNvPr>
            <p:cNvSpPr/>
            <p:nvPr/>
          </p:nvSpPr>
          <p:spPr>
            <a:xfrm>
              <a:off x="5002212" y="2797175"/>
              <a:ext cx="95250" cy="76200"/>
            </a:xfrm>
            <a:custGeom>
              <a:avLst/>
              <a:gdLst>
                <a:gd name="connsiteX0" fmla="*/ 0 w 95250"/>
                <a:gd name="connsiteY0" fmla="*/ 0 h 76200"/>
                <a:gd name="connsiteX1" fmla="*/ 95250 w 95250"/>
                <a:gd name="connsiteY1" fmla="*/ 0 h 76200"/>
                <a:gd name="connsiteX2" fmla="*/ 95250 w 95250"/>
                <a:gd name="connsiteY2" fmla="*/ 76200 h 76200"/>
                <a:gd name="connsiteX3" fmla="*/ 0 w 95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76200">
                  <a:moveTo>
                    <a:pt x="0" y="0"/>
                  </a:moveTo>
                  <a:lnTo>
                    <a:pt x="95250" y="0"/>
                  </a:lnTo>
                  <a:lnTo>
                    <a:pt x="952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39" name="Freeform: Shape 2738">
              <a:extLst>
                <a:ext uri="{FF2B5EF4-FFF2-40B4-BE49-F238E27FC236}">
                  <a16:creationId xmlns:a16="http://schemas.microsoft.com/office/drawing/2014/main" id="{99D76FCF-8759-4244-80CC-49E4E43B2605}"/>
                </a:ext>
              </a:extLst>
            </p:cNvPr>
            <p:cNvSpPr/>
            <p:nvPr/>
          </p:nvSpPr>
          <p:spPr>
            <a:xfrm>
              <a:off x="4973637" y="266381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0" name="Freeform: Shape 2739">
              <a:extLst>
                <a:ext uri="{FF2B5EF4-FFF2-40B4-BE49-F238E27FC236}">
                  <a16:creationId xmlns:a16="http://schemas.microsoft.com/office/drawing/2014/main" id="{E5849C92-9B0B-4BC0-A171-43F20BFA3A74}"/>
                </a:ext>
              </a:extLst>
            </p:cNvPr>
            <p:cNvSpPr/>
            <p:nvPr/>
          </p:nvSpPr>
          <p:spPr>
            <a:xfrm>
              <a:off x="4973637" y="270191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1" name="Freeform: Shape 2740">
              <a:extLst>
                <a:ext uri="{FF2B5EF4-FFF2-40B4-BE49-F238E27FC236}">
                  <a16:creationId xmlns:a16="http://schemas.microsoft.com/office/drawing/2014/main" id="{98D32D6E-CAD0-44B7-AD70-5C8ED9C6AC4A}"/>
                </a:ext>
              </a:extLst>
            </p:cNvPr>
            <p:cNvSpPr/>
            <p:nvPr/>
          </p:nvSpPr>
          <p:spPr>
            <a:xfrm>
              <a:off x="4973637" y="2740015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2" name="Freeform: Shape 2741">
              <a:extLst>
                <a:ext uri="{FF2B5EF4-FFF2-40B4-BE49-F238E27FC236}">
                  <a16:creationId xmlns:a16="http://schemas.microsoft.com/office/drawing/2014/main" id="{36754DEE-791A-427C-B6F5-0C2C5E09B962}"/>
                </a:ext>
              </a:extLst>
            </p:cNvPr>
            <p:cNvSpPr/>
            <p:nvPr/>
          </p:nvSpPr>
          <p:spPr>
            <a:xfrm>
              <a:off x="4849812" y="2921000"/>
              <a:ext cx="95250" cy="76200"/>
            </a:xfrm>
            <a:custGeom>
              <a:avLst/>
              <a:gdLst>
                <a:gd name="connsiteX0" fmla="*/ 0 w 95250"/>
                <a:gd name="connsiteY0" fmla="*/ 0 h 76200"/>
                <a:gd name="connsiteX1" fmla="*/ 95250 w 95250"/>
                <a:gd name="connsiteY1" fmla="*/ 0 h 76200"/>
                <a:gd name="connsiteX2" fmla="*/ 95250 w 95250"/>
                <a:gd name="connsiteY2" fmla="*/ 76200 h 76200"/>
                <a:gd name="connsiteX3" fmla="*/ 0 w 95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76200">
                  <a:moveTo>
                    <a:pt x="0" y="0"/>
                  </a:moveTo>
                  <a:lnTo>
                    <a:pt x="95250" y="0"/>
                  </a:lnTo>
                  <a:lnTo>
                    <a:pt x="952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3" name="Freeform: Shape 2742">
              <a:extLst>
                <a:ext uri="{FF2B5EF4-FFF2-40B4-BE49-F238E27FC236}">
                  <a16:creationId xmlns:a16="http://schemas.microsoft.com/office/drawing/2014/main" id="{EF303E44-A771-4ABC-BDCB-206E515795B4}"/>
                </a:ext>
              </a:extLst>
            </p:cNvPr>
            <p:cNvSpPr/>
            <p:nvPr/>
          </p:nvSpPr>
          <p:spPr>
            <a:xfrm>
              <a:off x="4973637" y="291146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4" name="Freeform: Shape 2743">
              <a:extLst>
                <a:ext uri="{FF2B5EF4-FFF2-40B4-BE49-F238E27FC236}">
                  <a16:creationId xmlns:a16="http://schemas.microsoft.com/office/drawing/2014/main" id="{7B257BA4-03E6-4004-9206-658C76FE71A6}"/>
                </a:ext>
              </a:extLst>
            </p:cNvPr>
            <p:cNvSpPr/>
            <p:nvPr/>
          </p:nvSpPr>
          <p:spPr>
            <a:xfrm>
              <a:off x="4973637" y="294956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5" name="Freeform: Shape 2744">
              <a:extLst>
                <a:ext uri="{FF2B5EF4-FFF2-40B4-BE49-F238E27FC236}">
                  <a16:creationId xmlns:a16="http://schemas.microsoft.com/office/drawing/2014/main" id="{020680C5-FA6D-4AF4-BA34-80167D3EF69F}"/>
                </a:ext>
              </a:extLst>
            </p:cNvPr>
            <p:cNvSpPr/>
            <p:nvPr/>
          </p:nvSpPr>
          <p:spPr>
            <a:xfrm>
              <a:off x="4973637" y="29876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6" name="Freeform: Shape 2745">
              <a:extLst>
                <a:ext uri="{FF2B5EF4-FFF2-40B4-BE49-F238E27FC236}">
                  <a16:creationId xmlns:a16="http://schemas.microsoft.com/office/drawing/2014/main" id="{76447D61-063F-4ED6-958B-A028169A2F32}"/>
                </a:ext>
              </a:extLst>
            </p:cNvPr>
            <p:cNvSpPr/>
            <p:nvPr/>
          </p:nvSpPr>
          <p:spPr>
            <a:xfrm>
              <a:off x="4840287" y="2787640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7" name="Freeform: Shape 2746">
              <a:extLst>
                <a:ext uri="{FF2B5EF4-FFF2-40B4-BE49-F238E27FC236}">
                  <a16:creationId xmlns:a16="http://schemas.microsoft.com/office/drawing/2014/main" id="{F3AB0E1E-1F88-4299-B1FF-640B4F007803}"/>
                </a:ext>
              </a:extLst>
            </p:cNvPr>
            <p:cNvSpPr/>
            <p:nvPr/>
          </p:nvSpPr>
          <p:spPr>
            <a:xfrm>
              <a:off x="4840287" y="2825740"/>
              <a:ext cx="133350" cy="9525"/>
            </a:xfrm>
            <a:custGeom>
              <a:avLst/>
              <a:gdLst>
                <a:gd name="connsiteX0" fmla="*/ 0 w 133350"/>
                <a:gd name="connsiteY0" fmla="*/ 0 h 9525"/>
                <a:gd name="connsiteX1" fmla="*/ 133350 w 133350"/>
                <a:gd name="connsiteY1" fmla="*/ 0 h 9525"/>
                <a:gd name="connsiteX2" fmla="*/ 133350 w 133350"/>
                <a:gd name="connsiteY2" fmla="*/ 19050 h 9525"/>
                <a:gd name="connsiteX3" fmla="*/ 0 w 133350"/>
                <a:gd name="connsiteY3" fmla="*/ 1905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9525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8" name="Freeform: Shape 2747">
              <a:extLst>
                <a:ext uri="{FF2B5EF4-FFF2-40B4-BE49-F238E27FC236}">
                  <a16:creationId xmlns:a16="http://schemas.microsoft.com/office/drawing/2014/main" id="{B5CE60D7-659A-4B5F-8ADC-A70A9CBDD23D}"/>
                </a:ext>
              </a:extLst>
            </p:cNvPr>
            <p:cNvSpPr/>
            <p:nvPr/>
          </p:nvSpPr>
          <p:spPr>
            <a:xfrm>
              <a:off x="4840287" y="2863840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49" name="Freeform: Shape 2748">
              <a:extLst>
                <a:ext uri="{FF2B5EF4-FFF2-40B4-BE49-F238E27FC236}">
                  <a16:creationId xmlns:a16="http://schemas.microsoft.com/office/drawing/2014/main" id="{C03A0A1D-5AE8-4DAD-8339-376A724093BD}"/>
                </a:ext>
              </a:extLst>
            </p:cNvPr>
            <p:cNvSpPr/>
            <p:nvPr/>
          </p:nvSpPr>
          <p:spPr>
            <a:xfrm>
              <a:off x="5087937" y="274001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0" name="Freeform: Shape 2749">
              <a:extLst>
                <a:ext uri="{FF2B5EF4-FFF2-40B4-BE49-F238E27FC236}">
                  <a16:creationId xmlns:a16="http://schemas.microsoft.com/office/drawing/2014/main" id="{C568D949-1F55-4059-BF6D-A4C398968B78}"/>
                </a:ext>
              </a:extLst>
            </p:cNvPr>
            <p:cNvSpPr/>
            <p:nvPr/>
          </p:nvSpPr>
          <p:spPr>
            <a:xfrm>
              <a:off x="5011737" y="29876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1" name="Freeform: Shape 2750">
              <a:extLst>
                <a:ext uri="{FF2B5EF4-FFF2-40B4-BE49-F238E27FC236}">
                  <a16:creationId xmlns:a16="http://schemas.microsoft.com/office/drawing/2014/main" id="{78A7523E-F905-4363-B23F-415CD0FC193E}"/>
                </a:ext>
              </a:extLst>
            </p:cNvPr>
            <p:cNvSpPr/>
            <p:nvPr/>
          </p:nvSpPr>
          <p:spPr>
            <a:xfrm>
              <a:off x="5049837" y="29876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2" name="Freeform: Shape 2751">
              <a:extLst>
                <a:ext uri="{FF2B5EF4-FFF2-40B4-BE49-F238E27FC236}">
                  <a16:creationId xmlns:a16="http://schemas.microsoft.com/office/drawing/2014/main" id="{B49BA231-F021-4EE6-8872-8CFA2E53957B}"/>
                </a:ext>
              </a:extLst>
            </p:cNvPr>
            <p:cNvSpPr/>
            <p:nvPr/>
          </p:nvSpPr>
          <p:spPr>
            <a:xfrm>
              <a:off x="5087937" y="29876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53" name="Graphic 2008">
            <a:extLst>
              <a:ext uri="{FF2B5EF4-FFF2-40B4-BE49-F238E27FC236}">
                <a16:creationId xmlns:a16="http://schemas.microsoft.com/office/drawing/2014/main" id="{F4AB29D9-A810-462F-B205-06D3224C25F4}"/>
              </a:ext>
            </a:extLst>
          </p:cNvPr>
          <p:cNvGrpSpPr/>
          <p:nvPr/>
        </p:nvGrpSpPr>
        <p:grpSpPr>
          <a:xfrm>
            <a:off x="7440030" y="2348873"/>
            <a:ext cx="720000" cy="720000"/>
            <a:chOff x="4735512" y="2530475"/>
            <a:chExt cx="609600" cy="609600"/>
          </a:xfrm>
        </p:grpSpPr>
        <p:sp>
          <p:nvSpPr>
            <p:cNvPr id="2754" name="Freeform: Shape 2753">
              <a:extLst>
                <a:ext uri="{FF2B5EF4-FFF2-40B4-BE49-F238E27FC236}">
                  <a16:creationId xmlns:a16="http://schemas.microsoft.com/office/drawing/2014/main" id="{4103B59B-72D5-44F8-A4BE-C675BBA2E77D}"/>
                </a:ext>
              </a:extLst>
            </p:cNvPr>
            <p:cNvSpPr/>
            <p:nvPr/>
          </p:nvSpPr>
          <p:spPr>
            <a:xfrm>
              <a:off x="4954587" y="2949575"/>
              <a:ext cx="47625" cy="104775"/>
            </a:xfrm>
            <a:custGeom>
              <a:avLst/>
              <a:gdLst>
                <a:gd name="connsiteX0" fmla="*/ 0 w 47625"/>
                <a:gd name="connsiteY0" fmla="*/ 0 h 104775"/>
                <a:gd name="connsiteX1" fmla="*/ 0 w 47625"/>
                <a:gd name="connsiteY1" fmla="*/ 80963 h 104775"/>
                <a:gd name="connsiteX2" fmla="*/ 23813 w 47625"/>
                <a:gd name="connsiteY2" fmla="*/ 104775 h 104775"/>
                <a:gd name="connsiteX3" fmla="*/ 47625 w 47625"/>
                <a:gd name="connsiteY3" fmla="*/ 80963 h 104775"/>
                <a:gd name="connsiteX4" fmla="*/ 47625 w 47625"/>
                <a:gd name="connsiteY4" fmla="*/ 0 h 104775"/>
                <a:gd name="connsiteX5" fmla="*/ 0 w 47625"/>
                <a:gd name="connsiteY5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04775">
                  <a:moveTo>
                    <a:pt x="0" y="0"/>
                  </a:moveTo>
                  <a:lnTo>
                    <a:pt x="0" y="80963"/>
                  </a:lnTo>
                  <a:cubicBezTo>
                    <a:pt x="0" y="94117"/>
                    <a:pt x="10658" y="104775"/>
                    <a:pt x="23813" y="104775"/>
                  </a:cubicBezTo>
                  <a:cubicBezTo>
                    <a:pt x="36967" y="104775"/>
                    <a:pt x="47625" y="94117"/>
                    <a:pt x="47625" y="80963"/>
                  </a:cubicBezTo>
                  <a:lnTo>
                    <a:pt x="476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5" name="Freeform: Shape 2754">
              <a:extLst>
                <a:ext uri="{FF2B5EF4-FFF2-40B4-BE49-F238E27FC236}">
                  <a16:creationId xmlns:a16="http://schemas.microsoft.com/office/drawing/2014/main" id="{D52835AE-B5D1-4DD3-965F-591745FCF337}"/>
                </a:ext>
              </a:extLst>
            </p:cNvPr>
            <p:cNvSpPr/>
            <p:nvPr/>
          </p:nvSpPr>
          <p:spPr>
            <a:xfrm>
              <a:off x="4954587" y="2956185"/>
              <a:ext cx="47625" cy="57150"/>
            </a:xfrm>
            <a:custGeom>
              <a:avLst/>
              <a:gdLst>
                <a:gd name="connsiteX0" fmla="*/ 18221 w 47625"/>
                <a:gd name="connsiteY0" fmla="*/ 43444 h 57150"/>
                <a:gd name="connsiteX1" fmla="*/ 47625 w 47625"/>
                <a:gd name="connsiteY1" fmla="*/ 60236 h 57150"/>
                <a:gd name="connsiteX2" fmla="*/ 47625 w 47625"/>
                <a:gd name="connsiteY2" fmla="*/ 16354 h 57150"/>
                <a:gd name="connsiteX3" fmla="*/ 37157 w 47625"/>
                <a:gd name="connsiteY3" fmla="*/ 10382 h 57150"/>
                <a:gd name="connsiteX4" fmla="*/ 11916 w 47625"/>
                <a:gd name="connsiteY4" fmla="*/ 1705 h 57150"/>
                <a:gd name="connsiteX5" fmla="*/ 0 w 47625"/>
                <a:gd name="connsiteY5" fmla="*/ 0 h 57150"/>
                <a:gd name="connsiteX6" fmla="*/ 0 w 47625"/>
                <a:gd name="connsiteY6" fmla="*/ 38491 h 57150"/>
                <a:gd name="connsiteX7" fmla="*/ 6534 w 47625"/>
                <a:gd name="connsiteY7" fmla="*/ 39424 h 57150"/>
                <a:gd name="connsiteX8" fmla="*/ 18221 w 47625"/>
                <a:gd name="connsiteY8" fmla="*/ 434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57150">
                  <a:moveTo>
                    <a:pt x="18221" y="43444"/>
                  </a:moveTo>
                  <a:lnTo>
                    <a:pt x="47625" y="60236"/>
                  </a:lnTo>
                  <a:lnTo>
                    <a:pt x="47625" y="16354"/>
                  </a:lnTo>
                  <a:lnTo>
                    <a:pt x="37157" y="10382"/>
                  </a:lnTo>
                  <a:cubicBezTo>
                    <a:pt x="29366" y="5905"/>
                    <a:pt x="20860" y="2991"/>
                    <a:pt x="11916" y="1705"/>
                  </a:cubicBezTo>
                  <a:lnTo>
                    <a:pt x="0" y="0"/>
                  </a:lnTo>
                  <a:lnTo>
                    <a:pt x="0" y="38491"/>
                  </a:lnTo>
                  <a:lnTo>
                    <a:pt x="6534" y="39424"/>
                  </a:lnTo>
                  <a:cubicBezTo>
                    <a:pt x="10678" y="40015"/>
                    <a:pt x="14602" y="41358"/>
                    <a:pt x="18221" y="43444"/>
                  </a:cubicBez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6" name="Freeform: Shape 2755">
              <a:extLst>
                <a:ext uri="{FF2B5EF4-FFF2-40B4-BE49-F238E27FC236}">
                  <a16:creationId xmlns:a16="http://schemas.microsoft.com/office/drawing/2014/main" id="{B87E0671-D60F-4D3A-AC71-C4F9A834F539}"/>
                </a:ext>
              </a:extLst>
            </p:cNvPr>
            <p:cNvSpPr/>
            <p:nvPr/>
          </p:nvSpPr>
          <p:spPr>
            <a:xfrm>
              <a:off x="4906962" y="2559050"/>
              <a:ext cx="266700" cy="447675"/>
            </a:xfrm>
            <a:custGeom>
              <a:avLst/>
              <a:gdLst>
                <a:gd name="connsiteX0" fmla="*/ 251460 w 266700"/>
                <a:gd name="connsiteY0" fmla="*/ 327660 h 447675"/>
                <a:gd name="connsiteX1" fmla="*/ 231610 w 266700"/>
                <a:gd name="connsiteY1" fmla="*/ 307819 h 447675"/>
                <a:gd name="connsiteX2" fmla="*/ 216808 w 266700"/>
                <a:gd name="connsiteY2" fmla="*/ 277682 h 447675"/>
                <a:gd name="connsiteX3" fmla="*/ 187071 w 266700"/>
                <a:gd name="connsiteY3" fmla="*/ 47234 h 447675"/>
                <a:gd name="connsiteX4" fmla="*/ 133350 w 266700"/>
                <a:gd name="connsiteY4" fmla="*/ 0 h 447675"/>
                <a:gd name="connsiteX5" fmla="*/ 79629 w 266700"/>
                <a:gd name="connsiteY5" fmla="*/ 47234 h 447675"/>
                <a:gd name="connsiteX6" fmla="*/ 49892 w 266700"/>
                <a:gd name="connsiteY6" fmla="*/ 277682 h 447675"/>
                <a:gd name="connsiteX7" fmla="*/ 35090 w 266700"/>
                <a:gd name="connsiteY7" fmla="*/ 307819 h 447675"/>
                <a:gd name="connsiteX8" fmla="*/ 15240 w 266700"/>
                <a:gd name="connsiteY8" fmla="*/ 327660 h 447675"/>
                <a:gd name="connsiteX9" fmla="*/ 0 w 266700"/>
                <a:gd name="connsiteY9" fmla="*/ 364455 h 447675"/>
                <a:gd name="connsiteX10" fmla="*/ 44663 w 266700"/>
                <a:gd name="connsiteY10" fmla="*/ 415957 h 447675"/>
                <a:gd name="connsiteX11" fmla="*/ 56845 w 266700"/>
                <a:gd name="connsiteY11" fmla="*/ 417700 h 447675"/>
                <a:gd name="connsiteX12" fmla="*/ 75295 w 266700"/>
                <a:gd name="connsiteY12" fmla="*/ 424034 h 447675"/>
                <a:gd name="connsiteX13" fmla="*/ 107537 w 266700"/>
                <a:gd name="connsiteY13" fmla="*/ 442446 h 447675"/>
                <a:gd name="connsiteX14" fmla="*/ 159163 w 266700"/>
                <a:gd name="connsiteY14" fmla="*/ 442446 h 447675"/>
                <a:gd name="connsiteX15" fmla="*/ 191405 w 266700"/>
                <a:gd name="connsiteY15" fmla="*/ 424034 h 447675"/>
                <a:gd name="connsiteX16" fmla="*/ 209855 w 266700"/>
                <a:gd name="connsiteY16" fmla="*/ 417700 h 447675"/>
                <a:gd name="connsiteX17" fmla="*/ 222037 w 266700"/>
                <a:gd name="connsiteY17" fmla="*/ 415957 h 447675"/>
                <a:gd name="connsiteX18" fmla="*/ 266700 w 266700"/>
                <a:gd name="connsiteY18" fmla="*/ 364455 h 447675"/>
                <a:gd name="connsiteX19" fmla="*/ 251460 w 266700"/>
                <a:gd name="connsiteY19" fmla="*/ 32766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6700" h="447675">
                  <a:moveTo>
                    <a:pt x="251460" y="327660"/>
                  </a:moveTo>
                  <a:lnTo>
                    <a:pt x="231610" y="307819"/>
                  </a:lnTo>
                  <a:cubicBezTo>
                    <a:pt x="223485" y="299685"/>
                    <a:pt x="218275" y="289093"/>
                    <a:pt x="216808" y="277682"/>
                  </a:cubicBezTo>
                  <a:lnTo>
                    <a:pt x="187071" y="47234"/>
                  </a:lnTo>
                  <a:cubicBezTo>
                    <a:pt x="183585" y="20222"/>
                    <a:pt x="160582" y="0"/>
                    <a:pt x="133350" y="0"/>
                  </a:cubicBezTo>
                  <a:cubicBezTo>
                    <a:pt x="106118" y="0"/>
                    <a:pt x="83115" y="20222"/>
                    <a:pt x="79629" y="47234"/>
                  </a:cubicBezTo>
                  <a:lnTo>
                    <a:pt x="49892" y="277682"/>
                  </a:lnTo>
                  <a:cubicBezTo>
                    <a:pt x="48425" y="289093"/>
                    <a:pt x="43215" y="299685"/>
                    <a:pt x="35090" y="307819"/>
                  </a:cubicBezTo>
                  <a:lnTo>
                    <a:pt x="15240" y="327660"/>
                  </a:lnTo>
                  <a:cubicBezTo>
                    <a:pt x="5477" y="337414"/>
                    <a:pt x="0" y="350653"/>
                    <a:pt x="0" y="364455"/>
                  </a:cubicBezTo>
                  <a:cubicBezTo>
                    <a:pt x="0" y="390344"/>
                    <a:pt x="19040" y="412299"/>
                    <a:pt x="44663" y="415957"/>
                  </a:cubicBezTo>
                  <a:lnTo>
                    <a:pt x="56845" y="417700"/>
                  </a:lnTo>
                  <a:cubicBezTo>
                    <a:pt x="63332" y="418624"/>
                    <a:pt x="69609" y="420767"/>
                    <a:pt x="75295" y="424034"/>
                  </a:cubicBezTo>
                  <a:lnTo>
                    <a:pt x="107537" y="442446"/>
                  </a:lnTo>
                  <a:cubicBezTo>
                    <a:pt x="123530" y="451590"/>
                    <a:pt x="143170" y="451590"/>
                    <a:pt x="159163" y="442446"/>
                  </a:cubicBezTo>
                  <a:lnTo>
                    <a:pt x="191405" y="424034"/>
                  </a:lnTo>
                  <a:cubicBezTo>
                    <a:pt x="197091" y="420767"/>
                    <a:pt x="203368" y="418624"/>
                    <a:pt x="209855" y="417700"/>
                  </a:cubicBezTo>
                  <a:lnTo>
                    <a:pt x="222037" y="415957"/>
                  </a:lnTo>
                  <a:cubicBezTo>
                    <a:pt x="247660" y="412299"/>
                    <a:pt x="266700" y="390344"/>
                    <a:pt x="266700" y="364455"/>
                  </a:cubicBezTo>
                  <a:cubicBezTo>
                    <a:pt x="266700" y="350653"/>
                    <a:pt x="261223" y="337414"/>
                    <a:pt x="251460" y="327660"/>
                  </a:cubicBez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7" name="Freeform: Shape 2756">
              <a:extLst>
                <a:ext uri="{FF2B5EF4-FFF2-40B4-BE49-F238E27FC236}">
                  <a16:creationId xmlns:a16="http://schemas.microsoft.com/office/drawing/2014/main" id="{1B65B802-1A0D-48B5-81C1-8A82C7617F3D}"/>
                </a:ext>
              </a:extLst>
            </p:cNvPr>
            <p:cNvSpPr/>
            <p:nvPr/>
          </p:nvSpPr>
          <p:spPr>
            <a:xfrm>
              <a:off x="5078412" y="3016250"/>
              <a:ext cx="57150" cy="104775"/>
            </a:xfrm>
            <a:custGeom>
              <a:avLst/>
              <a:gdLst>
                <a:gd name="connsiteX0" fmla="*/ 28575 w 57150"/>
                <a:gd name="connsiteY0" fmla="*/ 0 h 104775"/>
                <a:gd name="connsiteX1" fmla="*/ 0 w 57150"/>
                <a:gd name="connsiteY1" fmla="*/ 66675 h 104775"/>
                <a:gd name="connsiteX2" fmla="*/ 28575 w 57150"/>
                <a:gd name="connsiteY2" fmla="*/ 104775 h 104775"/>
                <a:gd name="connsiteX3" fmla="*/ 57150 w 57150"/>
                <a:gd name="connsiteY3" fmla="*/ 66675 h 104775"/>
                <a:gd name="connsiteX4" fmla="*/ 28575 w 57150"/>
                <a:gd name="connsiteY4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104775">
                  <a:moveTo>
                    <a:pt x="28575" y="0"/>
                  </a:moveTo>
                  <a:cubicBezTo>
                    <a:pt x="28575" y="0"/>
                    <a:pt x="0" y="40376"/>
                    <a:pt x="0" y="66675"/>
                  </a:cubicBezTo>
                  <a:cubicBezTo>
                    <a:pt x="0" y="92974"/>
                    <a:pt x="12792" y="104775"/>
                    <a:pt x="28575" y="104775"/>
                  </a:cubicBezTo>
                  <a:cubicBezTo>
                    <a:pt x="44358" y="104775"/>
                    <a:pt x="57150" y="92974"/>
                    <a:pt x="57150" y="66675"/>
                  </a:cubicBezTo>
                  <a:cubicBezTo>
                    <a:pt x="57150" y="40376"/>
                    <a:pt x="28575" y="0"/>
                    <a:pt x="28575" y="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8" name="Freeform: Shape 2757">
              <a:extLst>
                <a:ext uri="{FF2B5EF4-FFF2-40B4-BE49-F238E27FC236}">
                  <a16:creationId xmlns:a16="http://schemas.microsoft.com/office/drawing/2014/main" id="{089891C2-B019-40CA-BF22-57FF196A9392}"/>
                </a:ext>
              </a:extLst>
            </p:cNvPr>
            <p:cNvSpPr/>
            <p:nvPr/>
          </p:nvSpPr>
          <p:spPr>
            <a:xfrm>
              <a:off x="5040312" y="2559050"/>
              <a:ext cx="133350" cy="447675"/>
            </a:xfrm>
            <a:custGeom>
              <a:avLst/>
              <a:gdLst>
                <a:gd name="connsiteX0" fmla="*/ 25813 w 133350"/>
                <a:gd name="connsiteY0" fmla="*/ 442446 h 447675"/>
                <a:gd name="connsiteX1" fmla="*/ 58055 w 133350"/>
                <a:gd name="connsiteY1" fmla="*/ 424034 h 447675"/>
                <a:gd name="connsiteX2" fmla="*/ 76505 w 133350"/>
                <a:gd name="connsiteY2" fmla="*/ 417700 h 447675"/>
                <a:gd name="connsiteX3" fmla="*/ 88687 w 133350"/>
                <a:gd name="connsiteY3" fmla="*/ 415957 h 447675"/>
                <a:gd name="connsiteX4" fmla="*/ 133350 w 133350"/>
                <a:gd name="connsiteY4" fmla="*/ 364455 h 447675"/>
                <a:gd name="connsiteX5" fmla="*/ 118110 w 133350"/>
                <a:gd name="connsiteY5" fmla="*/ 327660 h 447675"/>
                <a:gd name="connsiteX6" fmla="*/ 98260 w 133350"/>
                <a:gd name="connsiteY6" fmla="*/ 307819 h 447675"/>
                <a:gd name="connsiteX7" fmla="*/ 83458 w 133350"/>
                <a:gd name="connsiteY7" fmla="*/ 277682 h 447675"/>
                <a:gd name="connsiteX8" fmla="*/ 53721 w 133350"/>
                <a:gd name="connsiteY8" fmla="*/ 47234 h 447675"/>
                <a:gd name="connsiteX9" fmla="*/ 0 w 133350"/>
                <a:gd name="connsiteY9" fmla="*/ 0 h 447675"/>
                <a:gd name="connsiteX10" fmla="*/ 0 w 133350"/>
                <a:gd name="connsiteY10" fmla="*/ 449304 h 447675"/>
                <a:gd name="connsiteX11" fmla="*/ 25813 w 133350"/>
                <a:gd name="connsiteY11" fmla="*/ 442446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350" h="447675">
                  <a:moveTo>
                    <a:pt x="25813" y="442446"/>
                  </a:moveTo>
                  <a:lnTo>
                    <a:pt x="58055" y="424034"/>
                  </a:lnTo>
                  <a:cubicBezTo>
                    <a:pt x="63741" y="420767"/>
                    <a:pt x="70018" y="418624"/>
                    <a:pt x="76505" y="417700"/>
                  </a:cubicBezTo>
                  <a:lnTo>
                    <a:pt x="88687" y="415957"/>
                  </a:lnTo>
                  <a:cubicBezTo>
                    <a:pt x="114310" y="412299"/>
                    <a:pt x="133350" y="390344"/>
                    <a:pt x="133350" y="364455"/>
                  </a:cubicBezTo>
                  <a:cubicBezTo>
                    <a:pt x="133350" y="350653"/>
                    <a:pt x="127873" y="337414"/>
                    <a:pt x="118110" y="327660"/>
                  </a:cubicBezTo>
                  <a:lnTo>
                    <a:pt x="98260" y="307819"/>
                  </a:lnTo>
                  <a:cubicBezTo>
                    <a:pt x="90135" y="299685"/>
                    <a:pt x="84925" y="289093"/>
                    <a:pt x="83458" y="277682"/>
                  </a:cubicBezTo>
                  <a:lnTo>
                    <a:pt x="53721" y="47234"/>
                  </a:lnTo>
                  <a:cubicBezTo>
                    <a:pt x="50235" y="20222"/>
                    <a:pt x="27232" y="0"/>
                    <a:pt x="0" y="0"/>
                  </a:cubicBezTo>
                  <a:lnTo>
                    <a:pt x="0" y="449304"/>
                  </a:lnTo>
                  <a:cubicBezTo>
                    <a:pt x="8906" y="449304"/>
                    <a:pt x="17821" y="447018"/>
                    <a:pt x="25813" y="442446"/>
                  </a:cubicBez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59" name="Freeform: Shape 2758">
              <a:extLst>
                <a:ext uri="{FF2B5EF4-FFF2-40B4-BE49-F238E27FC236}">
                  <a16:creationId xmlns:a16="http://schemas.microsoft.com/office/drawing/2014/main" id="{04B89D03-D865-4C21-9301-4D8A52AF9512}"/>
                </a:ext>
              </a:extLst>
            </p:cNvPr>
            <p:cNvSpPr/>
            <p:nvPr/>
          </p:nvSpPr>
          <p:spPr>
            <a:xfrm>
              <a:off x="5084213" y="3044120"/>
              <a:ext cx="47625" cy="76200"/>
            </a:xfrm>
            <a:custGeom>
              <a:avLst/>
              <a:gdLst>
                <a:gd name="connsiteX0" fmla="*/ 0 w 47625"/>
                <a:gd name="connsiteY0" fmla="*/ 63818 h 76200"/>
                <a:gd name="connsiteX1" fmla="*/ 22774 w 47625"/>
                <a:gd name="connsiteY1" fmla="*/ 76905 h 76200"/>
                <a:gd name="connsiteX2" fmla="*/ 51349 w 47625"/>
                <a:gd name="connsiteY2" fmla="*/ 38805 h 76200"/>
                <a:gd name="connsiteX3" fmla="*/ 39329 w 47625"/>
                <a:gd name="connsiteY3" fmla="*/ 0 h 76200"/>
                <a:gd name="connsiteX4" fmla="*/ 0 w 47625"/>
                <a:gd name="connsiteY4" fmla="*/ 6381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76200">
                  <a:moveTo>
                    <a:pt x="0" y="63818"/>
                  </a:moveTo>
                  <a:cubicBezTo>
                    <a:pt x="5220" y="72647"/>
                    <a:pt x="13430" y="76905"/>
                    <a:pt x="22774" y="76905"/>
                  </a:cubicBezTo>
                  <a:cubicBezTo>
                    <a:pt x="38557" y="76905"/>
                    <a:pt x="51349" y="65103"/>
                    <a:pt x="51349" y="38805"/>
                  </a:cubicBezTo>
                  <a:cubicBezTo>
                    <a:pt x="51349" y="27051"/>
                    <a:pt x="45644" y="12506"/>
                    <a:pt x="39329" y="0"/>
                  </a:cubicBezTo>
                  <a:cubicBezTo>
                    <a:pt x="33661" y="30966"/>
                    <a:pt x="18783" y="55131"/>
                    <a:pt x="0" y="63818"/>
                  </a:cubicBez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60" name="Graphic 2010">
            <a:extLst>
              <a:ext uri="{FF2B5EF4-FFF2-40B4-BE49-F238E27FC236}">
                <a16:creationId xmlns:a16="http://schemas.microsoft.com/office/drawing/2014/main" id="{D92ED142-9B54-40CC-B666-E67A85965269}"/>
              </a:ext>
            </a:extLst>
          </p:cNvPr>
          <p:cNvGrpSpPr/>
          <p:nvPr/>
        </p:nvGrpSpPr>
        <p:grpSpPr>
          <a:xfrm>
            <a:off x="8340156" y="2348873"/>
            <a:ext cx="720000" cy="720000"/>
            <a:chOff x="4735512" y="2530475"/>
            <a:chExt cx="609600" cy="609600"/>
          </a:xfrm>
        </p:grpSpPr>
        <p:sp>
          <p:nvSpPr>
            <p:cNvPr id="2761" name="Freeform: Shape 2760">
              <a:extLst>
                <a:ext uri="{FF2B5EF4-FFF2-40B4-BE49-F238E27FC236}">
                  <a16:creationId xmlns:a16="http://schemas.microsoft.com/office/drawing/2014/main" id="{4D891D37-06C7-480B-B132-5CC771B7AABC}"/>
                </a:ext>
              </a:extLst>
            </p:cNvPr>
            <p:cNvSpPr/>
            <p:nvPr/>
          </p:nvSpPr>
          <p:spPr>
            <a:xfrm>
              <a:off x="4820113" y="2619210"/>
              <a:ext cx="104775" cy="104775"/>
            </a:xfrm>
            <a:custGeom>
              <a:avLst/>
              <a:gdLst>
                <a:gd name="connsiteX0" fmla="*/ 14954 w 104775"/>
                <a:gd name="connsiteY0" fmla="*/ 107671 h 104775"/>
                <a:gd name="connsiteX1" fmla="*/ 0 w 104775"/>
                <a:gd name="connsiteY1" fmla="*/ 95869 h 104775"/>
                <a:gd name="connsiteX2" fmla="*/ 101556 w 104775"/>
                <a:gd name="connsiteY2" fmla="*/ 0 h 104775"/>
                <a:gd name="connsiteX3" fmla="*/ 112471 w 104775"/>
                <a:gd name="connsiteY3" fmla="*/ 15611 h 104775"/>
                <a:gd name="connsiteX4" fmla="*/ 14954 w 104775"/>
                <a:gd name="connsiteY4" fmla="*/ 10767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04775">
                  <a:moveTo>
                    <a:pt x="14954" y="107671"/>
                  </a:moveTo>
                  <a:lnTo>
                    <a:pt x="0" y="95869"/>
                  </a:lnTo>
                  <a:cubicBezTo>
                    <a:pt x="29042" y="59103"/>
                    <a:pt x="63208" y="26851"/>
                    <a:pt x="101556" y="0"/>
                  </a:cubicBezTo>
                  <a:lnTo>
                    <a:pt x="112471" y="15611"/>
                  </a:lnTo>
                  <a:cubicBezTo>
                    <a:pt x="75648" y="41386"/>
                    <a:pt x="42834" y="72361"/>
                    <a:pt x="14954" y="107671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2" name="Freeform: Shape 2761">
              <a:extLst>
                <a:ext uri="{FF2B5EF4-FFF2-40B4-BE49-F238E27FC236}">
                  <a16:creationId xmlns:a16="http://schemas.microsoft.com/office/drawing/2014/main" id="{08B598B1-4414-42FC-A70A-6C35F8817108}"/>
                </a:ext>
              </a:extLst>
            </p:cNvPr>
            <p:cNvSpPr/>
            <p:nvPr/>
          </p:nvSpPr>
          <p:spPr>
            <a:xfrm>
              <a:off x="4983162" y="2549525"/>
              <a:ext cx="114300" cy="285750"/>
            </a:xfrm>
            <a:custGeom>
              <a:avLst/>
              <a:gdLst>
                <a:gd name="connsiteX0" fmla="*/ 0 w 114300"/>
                <a:gd name="connsiteY0" fmla="*/ 285750 h 285750"/>
                <a:gd name="connsiteX1" fmla="*/ 57150 w 114300"/>
                <a:gd name="connsiteY1" fmla="*/ 259937 h 285750"/>
                <a:gd name="connsiteX2" fmla="*/ 114300 w 114300"/>
                <a:gd name="connsiteY2" fmla="*/ 285750 h 285750"/>
                <a:gd name="connsiteX3" fmla="*/ 114300 w 114300"/>
                <a:gd name="connsiteY3" fmla="*/ 247650 h 285750"/>
                <a:gd name="connsiteX4" fmla="*/ 76200 w 114300"/>
                <a:gd name="connsiteY4" fmla="*/ 209550 h 285750"/>
                <a:gd name="connsiteX5" fmla="*/ 76200 w 114300"/>
                <a:gd name="connsiteY5" fmla="*/ 0 h 285750"/>
                <a:gd name="connsiteX6" fmla="*/ 38100 w 114300"/>
                <a:gd name="connsiteY6" fmla="*/ 0 h 285750"/>
                <a:gd name="connsiteX7" fmla="*/ 38100 w 114300"/>
                <a:gd name="connsiteY7" fmla="*/ 209550 h 285750"/>
                <a:gd name="connsiteX8" fmla="*/ 0 w 114300"/>
                <a:gd name="connsiteY8" fmla="*/ 247650 h 285750"/>
                <a:gd name="connsiteX9" fmla="*/ 0 w 114300"/>
                <a:gd name="connsiteY9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285750">
                  <a:moveTo>
                    <a:pt x="0" y="285750"/>
                  </a:moveTo>
                  <a:cubicBezTo>
                    <a:pt x="22765" y="285750"/>
                    <a:pt x="43244" y="275749"/>
                    <a:pt x="57150" y="259937"/>
                  </a:cubicBezTo>
                  <a:cubicBezTo>
                    <a:pt x="71056" y="275749"/>
                    <a:pt x="91535" y="285750"/>
                    <a:pt x="114300" y="285750"/>
                  </a:cubicBezTo>
                  <a:lnTo>
                    <a:pt x="114300" y="247650"/>
                  </a:lnTo>
                  <a:cubicBezTo>
                    <a:pt x="93259" y="247650"/>
                    <a:pt x="76200" y="230591"/>
                    <a:pt x="76200" y="209550"/>
                  </a:cubicBezTo>
                  <a:lnTo>
                    <a:pt x="76200" y="0"/>
                  </a:lnTo>
                  <a:lnTo>
                    <a:pt x="38100" y="0"/>
                  </a:lnTo>
                  <a:lnTo>
                    <a:pt x="38100" y="209550"/>
                  </a:lnTo>
                  <a:cubicBezTo>
                    <a:pt x="38100" y="230591"/>
                    <a:pt x="21041" y="247650"/>
                    <a:pt x="0" y="247650"/>
                  </a:cubicBezTo>
                  <a:lnTo>
                    <a:pt x="0" y="2857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3" name="Freeform: Shape 2762">
              <a:extLst>
                <a:ext uri="{FF2B5EF4-FFF2-40B4-BE49-F238E27FC236}">
                  <a16:creationId xmlns:a16="http://schemas.microsoft.com/office/drawing/2014/main" id="{44568472-7D52-4825-AB0C-3C459B0ED5B5}"/>
                </a:ext>
              </a:extLst>
            </p:cNvPr>
            <p:cNvSpPr/>
            <p:nvPr/>
          </p:nvSpPr>
          <p:spPr>
            <a:xfrm>
              <a:off x="4764087" y="2654300"/>
              <a:ext cx="219075" cy="466725"/>
            </a:xfrm>
            <a:custGeom>
              <a:avLst/>
              <a:gdLst>
                <a:gd name="connsiteX0" fmla="*/ 219075 w 219075"/>
                <a:gd name="connsiteY0" fmla="*/ 216218 h 466725"/>
                <a:gd name="connsiteX1" fmla="*/ 219075 w 219075"/>
                <a:gd name="connsiteY1" fmla="*/ 21717 h 466725"/>
                <a:gd name="connsiteX2" fmla="*/ 197358 w 219075"/>
                <a:gd name="connsiteY2" fmla="*/ 0 h 466725"/>
                <a:gd name="connsiteX3" fmla="*/ 184880 w 219075"/>
                <a:gd name="connsiteY3" fmla="*/ 3905 h 466725"/>
                <a:gd name="connsiteX4" fmla="*/ 45244 w 219075"/>
                <a:gd name="connsiteY4" fmla="*/ 166211 h 466725"/>
                <a:gd name="connsiteX5" fmla="*/ 13430 w 219075"/>
                <a:gd name="connsiteY5" fmla="*/ 252222 h 466725"/>
                <a:gd name="connsiteX6" fmla="*/ 0 w 219075"/>
                <a:gd name="connsiteY6" fmla="*/ 358997 h 466725"/>
                <a:gd name="connsiteX7" fmla="*/ 0 w 219075"/>
                <a:gd name="connsiteY7" fmla="*/ 445008 h 466725"/>
                <a:gd name="connsiteX8" fmla="*/ 21717 w 219075"/>
                <a:gd name="connsiteY8" fmla="*/ 466725 h 466725"/>
                <a:gd name="connsiteX9" fmla="*/ 22955 w 219075"/>
                <a:gd name="connsiteY9" fmla="*/ 466725 h 466725"/>
                <a:gd name="connsiteX10" fmla="*/ 33433 w 219075"/>
                <a:gd name="connsiteY10" fmla="*/ 464058 h 466725"/>
                <a:gd name="connsiteX11" fmla="*/ 109442 w 219075"/>
                <a:gd name="connsiteY11" fmla="*/ 422243 h 466725"/>
                <a:gd name="connsiteX12" fmla="*/ 199358 w 219075"/>
                <a:gd name="connsiteY12" fmla="*/ 372809 h 466725"/>
                <a:gd name="connsiteX13" fmla="*/ 219075 w 219075"/>
                <a:gd name="connsiteY13" fmla="*/ 339376 h 466725"/>
                <a:gd name="connsiteX14" fmla="*/ 219075 w 219075"/>
                <a:gd name="connsiteY14" fmla="*/ 216218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075" h="466725">
                  <a:moveTo>
                    <a:pt x="219075" y="216218"/>
                  </a:moveTo>
                  <a:lnTo>
                    <a:pt x="219075" y="21717"/>
                  </a:lnTo>
                  <a:cubicBezTo>
                    <a:pt x="219075" y="9716"/>
                    <a:pt x="209360" y="0"/>
                    <a:pt x="197358" y="0"/>
                  </a:cubicBezTo>
                  <a:cubicBezTo>
                    <a:pt x="192881" y="0"/>
                    <a:pt x="188500" y="1334"/>
                    <a:pt x="184880" y="3905"/>
                  </a:cubicBezTo>
                  <a:cubicBezTo>
                    <a:pt x="124682" y="46101"/>
                    <a:pt x="77057" y="102203"/>
                    <a:pt x="45244" y="166211"/>
                  </a:cubicBezTo>
                  <a:cubicBezTo>
                    <a:pt x="31623" y="193548"/>
                    <a:pt x="20955" y="222409"/>
                    <a:pt x="13430" y="252222"/>
                  </a:cubicBezTo>
                  <a:cubicBezTo>
                    <a:pt x="4572" y="286703"/>
                    <a:pt x="0" y="322517"/>
                    <a:pt x="0" y="358997"/>
                  </a:cubicBezTo>
                  <a:lnTo>
                    <a:pt x="0" y="445008"/>
                  </a:lnTo>
                  <a:cubicBezTo>
                    <a:pt x="0" y="457010"/>
                    <a:pt x="9716" y="466725"/>
                    <a:pt x="21717" y="466725"/>
                  </a:cubicBezTo>
                  <a:lnTo>
                    <a:pt x="22955" y="466725"/>
                  </a:lnTo>
                  <a:cubicBezTo>
                    <a:pt x="26670" y="466725"/>
                    <a:pt x="30289" y="465773"/>
                    <a:pt x="33433" y="464058"/>
                  </a:cubicBezTo>
                  <a:lnTo>
                    <a:pt x="109442" y="422243"/>
                  </a:lnTo>
                  <a:lnTo>
                    <a:pt x="199358" y="372809"/>
                  </a:lnTo>
                  <a:cubicBezTo>
                    <a:pt x="211550" y="366141"/>
                    <a:pt x="219075" y="353282"/>
                    <a:pt x="219075" y="339376"/>
                  </a:cubicBezTo>
                  <a:lnTo>
                    <a:pt x="219075" y="216218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4" name="Freeform: Shape 2763">
              <a:extLst>
                <a:ext uri="{FF2B5EF4-FFF2-40B4-BE49-F238E27FC236}">
                  <a16:creationId xmlns:a16="http://schemas.microsoft.com/office/drawing/2014/main" id="{3C4872A3-AC64-40E4-BC6E-0B50F109D7F0}"/>
                </a:ext>
              </a:extLst>
            </p:cNvPr>
            <p:cNvSpPr/>
            <p:nvPr/>
          </p:nvSpPr>
          <p:spPr>
            <a:xfrm>
              <a:off x="5097462" y="2654300"/>
              <a:ext cx="219075" cy="466725"/>
            </a:xfrm>
            <a:custGeom>
              <a:avLst/>
              <a:gdLst>
                <a:gd name="connsiteX0" fmla="*/ 23431 w 219075"/>
                <a:gd name="connsiteY0" fmla="*/ 374904 h 466725"/>
                <a:gd name="connsiteX1" fmla="*/ 19717 w 219075"/>
                <a:gd name="connsiteY1" fmla="*/ 372809 h 466725"/>
                <a:gd name="connsiteX2" fmla="*/ 0 w 219075"/>
                <a:gd name="connsiteY2" fmla="*/ 339376 h 466725"/>
                <a:gd name="connsiteX3" fmla="*/ 0 w 219075"/>
                <a:gd name="connsiteY3" fmla="*/ 21717 h 466725"/>
                <a:gd name="connsiteX4" fmla="*/ 21717 w 219075"/>
                <a:gd name="connsiteY4" fmla="*/ 0 h 466725"/>
                <a:gd name="connsiteX5" fmla="*/ 34195 w 219075"/>
                <a:gd name="connsiteY5" fmla="*/ 3905 h 466725"/>
                <a:gd name="connsiteX6" fmla="*/ 188881 w 219075"/>
                <a:gd name="connsiteY6" fmla="*/ 200216 h 466725"/>
                <a:gd name="connsiteX7" fmla="*/ 219075 w 219075"/>
                <a:gd name="connsiteY7" fmla="*/ 358997 h 466725"/>
                <a:gd name="connsiteX8" fmla="*/ 219075 w 219075"/>
                <a:gd name="connsiteY8" fmla="*/ 445008 h 466725"/>
                <a:gd name="connsiteX9" fmla="*/ 197358 w 219075"/>
                <a:gd name="connsiteY9" fmla="*/ 466725 h 466725"/>
                <a:gd name="connsiteX10" fmla="*/ 196120 w 219075"/>
                <a:gd name="connsiteY10" fmla="*/ 466725 h 466725"/>
                <a:gd name="connsiteX11" fmla="*/ 185642 w 219075"/>
                <a:gd name="connsiteY11" fmla="*/ 464058 h 466725"/>
                <a:gd name="connsiteX12" fmla="*/ 23431 w 219075"/>
                <a:gd name="connsiteY12" fmla="*/ 374904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9075" h="466725">
                  <a:moveTo>
                    <a:pt x="23431" y="374904"/>
                  </a:moveTo>
                  <a:lnTo>
                    <a:pt x="19717" y="372809"/>
                  </a:lnTo>
                  <a:cubicBezTo>
                    <a:pt x="7525" y="366141"/>
                    <a:pt x="0" y="353282"/>
                    <a:pt x="0" y="339376"/>
                  </a:cubicBezTo>
                  <a:lnTo>
                    <a:pt x="0" y="21717"/>
                  </a:lnTo>
                  <a:cubicBezTo>
                    <a:pt x="0" y="9716"/>
                    <a:pt x="9716" y="0"/>
                    <a:pt x="21717" y="0"/>
                  </a:cubicBezTo>
                  <a:cubicBezTo>
                    <a:pt x="26194" y="0"/>
                    <a:pt x="30575" y="1334"/>
                    <a:pt x="34195" y="3905"/>
                  </a:cubicBezTo>
                  <a:cubicBezTo>
                    <a:pt x="104870" y="53435"/>
                    <a:pt x="158115" y="122015"/>
                    <a:pt x="188881" y="200216"/>
                  </a:cubicBezTo>
                  <a:cubicBezTo>
                    <a:pt x="208598" y="250031"/>
                    <a:pt x="219075" y="303848"/>
                    <a:pt x="219075" y="358997"/>
                  </a:cubicBezTo>
                  <a:lnTo>
                    <a:pt x="219075" y="445008"/>
                  </a:lnTo>
                  <a:cubicBezTo>
                    <a:pt x="219075" y="457010"/>
                    <a:pt x="209369" y="466725"/>
                    <a:pt x="197358" y="466725"/>
                  </a:cubicBezTo>
                  <a:lnTo>
                    <a:pt x="196120" y="466725"/>
                  </a:lnTo>
                  <a:cubicBezTo>
                    <a:pt x="192405" y="466725"/>
                    <a:pt x="188786" y="465773"/>
                    <a:pt x="185642" y="464058"/>
                  </a:cubicBezTo>
                  <a:lnTo>
                    <a:pt x="23431" y="374904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5" name="Freeform: Shape 2764">
              <a:extLst>
                <a:ext uri="{FF2B5EF4-FFF2-40B4-BE49-F238E27FC236}">
                  <a16:creationId xmlns:a16="http://schemas.microsoft.com/office/drawing/2014/main" id="{58D72FDB-209A-4C3B-8E52-A203F2578F72}"/>
                </a:ext>
              </a:extLst>
            </p:cNvPr>
            <p:cNvSpPr/>
            <p:nvPr/>
          </p:nvSpPr>
          <p:spPr>
            <a:xfrm>
              <a:off x="4809331" y="2654300"/>
              <a:ext cx="171450" cy="228600"/>
            </a:xfrm>
            <a:custGeom>
              <a:avLst/>
              <a:gdLst>
                <a:gd name="connsiteX0" fmla="*/ 152114 w 171450"/>
                <a:gd name="connsiteY0" fmla="*/ 0 h 228600"/>
                <a:gd name="connsiteX1" fmla="*/ 139637 w 171450"/>
                <a:gd name="connsiteY1" fmla="*/ 3905 h 228600"/>
                <a:gd name="connsiteX2" fmla="*/ 0 w 171450"/>
                <a:gd name="connsiteY2" fmla="*/ 166211 h 228600"/>
                <a:gd name="connsiteX3" fmla="*/ 116681 w 171450"/>
                <a:gd name="connsiteY3" fmla="*/ 228600 h 228600"/>
                <a:gd name="connsiteX4" fmla="*/ 173831 w 171450"/>
                <a:gd name="connsiteY4" fmla="*/ 216218 h 228600"/>
                <a:gd name="connsiteX5" fmla="*/ 173831 w 171450"/>
                <a:gd name="connsiteY5" fmla="*/ 21717 h 228600"/>
                <a:gd name="connsiteX6" fmla="*/ 152114 w 171450"/>
                <a:gd name="connsiteY6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28600">
                  <a:moveTo>
                    <a:pt x="152114" y="0"/>
                  </a:moveTo>
                  <a:cubicBezTo>
                    <a:pt x="147638" y="0"/>
                    <a:pt x="143256" y="1334"/>
                    <a:pt x="139637" y="3905"/>
                  </a:cubicBezTo>
                  <a:cubicBezTo>
                    <a:pt x="79439" y="46101"/>
                    <a:pt x="31814" y="102203"/>
                    <a:pt x="0" y="166211"/>
                  </a:cubicBezTo>
                  <a:cubicBezTo>
                    <a:pt x="25908" y="203930"/>
                    <a:pt x="68485" y="228600"/>
                    <a:pt x="116681" y="228600"/>
                  </a:cubicBezTo>
                  <a:cubicBezTo>
                    <a:pt x="136969" y="228600"/>
                    <a:pt x="156305" y="224219"/>
                    <a:pt x="173831" y="216218"/>
                  </a:cubicBezTo>
                  <a:lnTo>
                    <a:pt x="173831" y="21717"/>
                  </a:lnTo>
                  <a:cubicBezTo>
                    <a:pt x="173831" y="9716"/>
                    <a:pt x="164116" y="0"/>
                    <a:pt x="152114" y="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6" name="Freeform: Shape 2765">
              <a:extLst>
                <a:ext uri="{FF2B5EF4-FFF2-40B4-BE49-F238E27FC236}">
                  <a16:creationId xmlns:a16="http://schemas.microsoft.com/office/drawing/2014/main" id="{80AFE4F0-4D5F-41CF-BA78-34E23B66C1DE}"/>
                </a:ext>
              </a:extLst>
            </p:cNvPr>
            <p:cNvSpPr/>
            <p:nvPr/>
          </p:nvSpPr>
          <p:spPr>
            <a:xfrm>
              <a:off x="4777517" y="2820511"/>
              <a:ext cx="200025" cy="247650"/>
            </a:xfrm>
            <a:custGeom>
              <a:avLst/>
              <a:gdLst>
                <a:gd name="connsiteX0" fmla="*/ 148495 w 200025"/>
                <a:gd name="connsiteY0" fmla="*/ 62389 h 247650"/>
                <a:gd name="connsiteX1" fmla="*/ 31814 w 200025"/>
                <a:gd name="connsiteY1" fmla="*/ 0 h 247650"/>
                <a:gd name="connsiteX2" fmla="*/ 0 w 200025"/>
                <a:gd name="connsiteY2" fmla="*/ 86011 h 247650"/>
                <a:gd name="connsiteX3" fmla="*/ 96012 w 200025"/>
                <a:gd name="connsiteY3" fmla="*/ 256032 h 247650"/>
                <a:gd name="connsiteX4" fmla="*/ 185928 w 200025"/>
                <a:gd name="connsiteY4" fmla="*/ 206597 h 247650"/>
                <a:gd name="connsiteX5" fmla="*/ 205645 w 200025"/>
                <a:gd name="connsiteY5" fmla="*/ 173165 h 247650"/>
                <a:gd name="connsiteX6" fmla="*/ 205645 w 200025"/>
                <a:gd name="connsiteY6" fmla="*/ 50006 h 247650"/>
                <a:gd name="connsiteX7" fmla="*/ 148495 w 200025"/>
                <a:gd name="connsiteY7" fmla="*/ 62389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025" h="247650">
                  <a:moveTo>
                    <a:pt x="148495" y="62389"/>
                  </a:moveTo>
                  <a:cubicBezTo>
                    <a:pt x="100298" y="62389"/>
                    <a:pt x="57722" y="37719"/>
                    <a:pt x="31814" y="0"/>
                  </a:cubicBezTo>
                  <a:cubicBezTo>
                    <a:pt x="18193" y="27337"/>
                    <a:pt x="7525" y="56197"/>
                    <a:pt x="0" y="86011"/>
                  </a:cubicBezTo>
                  <a:cubicBezTo>
                    <a:pt x="17907" y="162306"/>
                    <a:pt x="52578" y="223552"/>
                    <a:pt x="96012" y="256032"/>
                  </a:cubicBezTo>
                  <a:lnTo>
                    <a:pt x="185928" y="206597"/>
                  </a:lnTo>
                  <a:cubicBezTo>
                    <a:pt x="198120" y="199930"/>
                    <a:pt x="205645" y="187071"/>
                    <a:pt x="205645" y="173165"/>
                  </a:cubicBezTo>
                  <a:lnTo>
                    <a:pt x="205645" y="50006"/>
                  </a:lnTo>
                  <a:cubicBezTo>
                    <a:pt x="188119" y="58007"/>
                    <a:pt x="168783" y="62389"/>
                    <a:pt x="148495" y="62389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7" name="Freeform: Shape 2766">
              <a:extLst>
                <a:ext uri="{FF2B5EF4-FFF2-40B4-BE49-F238E27FC236}">
                  <a16:creationId xmlns:a16="http://schemas.microsoft.com/office/drawing/2014/main" id="{139FF3D6-C458-4E0C-9EC3-5942FA148F6D}"/>
                </a:ext>
              </a:extLst>
            </p:cNvPr>
            <p:cNvSpPr/>
            <p:nvPr/>
          </p:nvSpPr>
          <p:spPr>
            <a:xfrm>
              <a:off x="4764087" y="2906522"/>
              <a:ext cx="104775" cy="209550"/>
            </a:xfrm>
            <a:custGeom>
              <a:avLst/>
              <a:gdLst>
                <a:gd name="connsiteX0" fmla="*/ 13430 w 104775"/>
                <a:gd name="connsiteY0" fmla="*/ 0 h 209550"/>
                <a:gd name="connsiteX1" fmla="*/ 0 w 104775"/>
                <a:gd name="connsiteY1" fmla="*/ 106775 h 209550"/>
                <a:gd name="connsiteX2" fmla="*/ 0 w 104775"/>
                <a:gd name="connsiteY2" fmla="*/ 192786 h 209550"/>
                <a:gd name="connsiteX3" fmla="*/ 21717 w 104775"/>
                <a:gd name="connsiteY3" fmla="*/ 214503 h 209550"/>
                <a:gd name="connsiteX4" fmla="*/ 22955 w 104775"/>
                <a:gd name="connsiteY4" fmla="*/ 214503 h 209550"/>
                <a:gd name="connsiteX5" fmla="*/ 33433 w 104775"/>
                <a:gd name="connsiteY5" fmla="*/ 211836 h 209550"/>
                <a:gd name="connsiteX6" fmla="*/ 109442 w 104775"/>
                <a:gd name="connsiteY6" fmla="*/ 170021 h 209550"/>
                <a:gd name="connsiteX7" fmla="*/ 13430 w 104775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209550">
                  <a:moveTo>
                    <a:pt x="13430" y="0"/>
                  </a:moveTo>
                  <a:cubicBezTo>
                    <a:pt x="4572" y="34480"/>
                    <a:pt x="0" y="70295"/>
                    <a:pt x="0" y="106775"/>
                  </a:cubicBezTo>
                  <a:lnTo>
                    <a:pt x="0" y="192786"/>
                  </a:lnTo>
                  <a:cubicBezTo>
                    <a:pt x="0" y="204788"/>
                    <a:pt x="9706" y="214503"/>
                    <a:pt x="21717" y="214503"/>
                  </a:cubicBezTo>
                  <a:lnTo>
                    <a:pt x="22955" y="214503"/>
                  </a:lnTo>
                  <a:cubicBezTo>
                    <a:pt x="26670" y="214503"/>
                    <a:pt x="30280" y="213551"/>
                    <a:pt x="33433" y="211836"/>
                  </a:cubicBezTo>
                  <a:lnTo>
                    <a:pt x="109442" y="170021"/>
                  </a:lnTo>
                  <a:cubicBezTo>
                    <a:pt x="65999" y="137541"/>
                    <a:pt x="31337" y="76295"/>
                    <a:pt x="13430" y="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8" name="Freeform: Shape 2767">
              <a:extLst>
                <a:ext uri="{FF2B5EF4-FFF2-40B4-BE49-F238E27FC236}">
                  <a16:creationId xmlns:a16="http://schemas.microsoft.com/office/drawing/2014/main" id="{95B6945D-0E0B-4D46-9193-2307BD5880DB}"/>
                </a:ext>
              </a:extLst>
            </p:cNvPr>
            <p:cNvSpPr/>
            <p:nvPr/>
          </p:nvSpPr>
          <p:spPr>
            <a:xfrm>
              <a:off x="5120893" y="2854516"/>
              <a:ext cx="190500" cy="257175"/>
            </a:xfrm>
            <a:custGeom>
              <a:avLst/>
              <a:gdLst>
                <a:gd name="connsiteX0" fmla="*/ 165449 w 190500"/>
                <a:gd name="connsiteY0" fmla="*/ 0 h 257175"/>
                <a:gd name="connsiteX1" fmla="*/ 0 w 190500"/>
                <a:gd name="connsiteY1" fmla="*/ 174689 h 257175"/>
                <a:gd name="connsiteX2" fmla="*/ 162211 w 190500"/>
                <a:gd name="connsiteY2" fmla="*/ 263843 h 257175"/>
                <a:gd name="connsiteX3" fmla="*/ 172688 w 190500"/>
                <a:gd name="connsiteY3" fmla="*/ 266510 h 257175"/>
                <a:gd name="connsiteX4" fmla="*/ 173927 w 190500"/>
                <a:gd name="connsiteY4" fmla="*/ 266510 h 257175"/>
                <a:gd name="connsiteX5" fmla="*/ 195644 w 190500"/>
                <a:gd name="connsiteY5" fmla="*/ 244793 h 257175"/>
                <a:gd name="connsiteX6" fmla="*/ 195644 w 190500"/>
                <a:gd name="connsiteY6" fmla="*/ 158782 h 257175"/>
                <a:gd name="connsiteX7" fmla="*/ 165449 w 190500"/>
                <a:gd name="connsiteY7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257175">
                  <a:moveTo>
                    <a:pt x="165449" y="0"/>
                  </a:moveTo>
                  <a:cubicBezTo>
                    <a:pt x="141256" y="81344"/>
                    <a:pt x="79439" y="146304"/>
                    <a:pt x="0" y="174689"/>
                  </a:cubicBezTo>
                  <a:lnTo>
                    <a:pt x="162211" y="263843"/>
                  </a:lnTo>
                  <a:cubicBezTo>
                    <a:pt x="165354" y="265557"/>
                    <a:pt x="168974" y="266510"/>
                    <a:pt x="172688" y="266510"/>
                  </a:cubicBezTo>
                  <a:lnTo>
                    <a:pt x="173927" y="266510"/>
                  </a:lnTo>
                  <a:cubicBezTo>
                    <a:pt x="185928" y="266510"/>
                    <a:pt x="195644" y="256794"/>
                    <a:pt x="195644" y="244793"/>
                  </a:cubicBezTo>
                  <a:lnTo>
                    <a:pt x="195644" y="158782"/>
                  </a:lnTo>
                  <a:cubicBezTo>
                    <a:pt x="195644" y="103632"/>
                    <a:pt x="185166" y="49816"/>
                    <a:pt x="165449" y="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69" name="Freeform: Shape 2768">
              <a:extLst>
                <a:ext uri="{FF2B5EF4-FFF2-40B4-BE49-F238E27FC236}">
                  <a16:creationId xmlns:a16="http://schemas.microsoft.com/office/drawing/2014/main" id="{E7252BE5-7789-4395-8B85-00EA08BB4B4A}"/>
                </a:ext>
              </a:extLst>
            </p:cNvPr>
            <p:cNvSpPr/>
            <p:nvPr/>
          </p:nvSpPr>
          <p:spPr>
            <a:xfrm>
              <a:off x="5097462" y="2654300"/>
              <a:ext cx="180975" cy="371475"/>
            </a:xfrm>
            <a:custGeom>
              <a:avLst/>
              <a:gdLst>
                <a:gd name="connsiteX0" fmla="*/ 34195 w 180975"/>
                <a:gd name="connsiteY0" fmla="*/ 3905 h 371475"/>
                <a:gd name="connsiteX1" fmla="*/ 21717 w 180975"/>
                <a:gd name="connsiteY1" fmla="*/ 0 h 371475"/>
                <a:gd name="connsiteX2" fmla="*/ 0 w 180975"/>
                <a:gd name="connsiteY2" fmla="*/ 21717 h 371475"/>
                <a:gd name="connsiteX3" fmla="*/ 0 w 180975"/>
                <a:gd name="connsiteY3" fmla="*/ 339376 h 371475"/>
                <a:gd name="connsiteX4" fmla="*/ 19717 w 180975"/>
                <a:gd name="connsiteY4" fmla="*/ 372809 h 371475"/>
                <a:gd name="connsiteX5" fmla="*/ 23431 w 180975"/>
                <a:gd name="connsiteY5" fmla="*/ 374904 h 371475"/>
                <a:gd name="connsiteX6" fmla="*/ 188881 w 180975"/>
                <a:gd name="connsiteY6" fmla="*/ 200216 h 371475"/>
                <a:gd name="connsiteX7" fmla="*/ 34195 w 180975"/>
                <a:gd name="connsiteY7" fmla="*/ 390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975" h="371475">
                  <a:moveTo>
                    <a:pt x="34195" y="3905"/>
                  </a:moveTo>
                  <a:cubicBezTo>
                    <a:pt x="30575" y="1334"/>
                    <a:pt x="26194" y="0"/>
                    <a:pt x="21717" y="0"/>
                  </a:cubicBezTo>
                  <a:cubicBezTo>
                    <a:pt x="9716" y="0"/>
                    <a:pt x="0" y="9716"/>
                    <a:pt x="0" y="21717"/>
                  </a:cubicBezTo>
                  <a:lnTo>
                    <a:pt x="0" y="339376"/>
                  </a:lnTo>
                  <a:cubicBezTo>
                    <a:pt x="0" y="353282"/>
                    <a:pt x="7525" y="366141"/>
                    <a:pt x="19717" y="372809"/>
                  </a:cubicBezTo>
                  <a:lnTo>
                    <a:pt x="23431" y="374904"/>
                  </a:lnTo>
                  <a:cubicBezTo>
                    <a:pt x="102870" y="346520"/>
                    <a:pt x="164687" y="281559"/>
                    <a:pt x="188881" y="200216"/>
                  </a:cubicBezTo>
                  <a:cubicBezTo>
                    <a:pt x="158115" y="122015"/>
                    <a:pt x="104870" y="53435"/>
                    <a:pt x="34195" y="3905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0" name="Freeform: Shape 2769">
              <a:extLst>
                <a:ext uri="{FF2B5EF4-FFF2-40B4-BE49-F238E27FC236}">
                  <a16:creationId xmlns:a16="http://schemas.microsoft.com/office/drawing/2014/main" id="{7D0CE4B5-7A00-4CC3-B774-113BA9AC5B5C}"/>
                </a:ext>
              </a:extLst>
            </p:cNvPr>
            <p:cNvSpPr/>
            <p:nvPr/>
          </p:nvSpPr>
          <p:spPr>
            <a:xfrm>
              <a:off x="5183187" y="2549525"/>
              <a:ext cx="133350" cy="190500"/>
            </a:xfrm>
            <a:custGeom>
              <a:avLst/>
              <a:gdLst>
                <a:gd name="connsiteX0" fmla="*/ 9525 w 133350"/>
                <a:gd name="connsiteY0" fmla="*/ 0 h 190500"/>
                <a:gd name="connsiteX1" fmla="*/ 133350 w 133350"/>
                <a:gd name="connsiteY1" fmla="*/ 0 h 190500"/>
                <a:gd name="connsiteX2" fmla="*/ 85725 w 133350"/>
                <a:gd name="connsiteY2" fmla="*/ 85725 h 190500"/>
                <a:gd name="connsiteX3" fmla="*/ 114300 w 133350"/>
                <a:gd name="connsiteY3" fmla="*/ 85725 h 190500"/>
                <a:gd name="connsiteX4" fmla="*/ 9525 w 133350"/>
                <a:gd name="connsiteY4" fmla="*/ 190500 h 190500"/>
                <a:gd name="connsiteX5" fmla="*/ 28575 w 133350"/>
                <a:gd name="connsiteY5" fmla="*/ 95250 h 190500"/>
                <a:gd name="connsiteX6" fmla="*/ 0 w 133350"/>
                <a:gd name="connsiteY6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190500">
                  <a:moveTo>
                    <a:pt x="9525" y="0"/>
                  </a:moveTo>
                  <a:lnTo>
                    <a:pt x="133350" y="0"/>
                  </a:lnTo>
                  <a:lnTo>
                    <a:pt x="85725" y="85725"/>
                  </a:lnTo>
                  <a:lnTo>
                    <a:pt x="114300" y="85725"/>
                  </a:lnTo>
                  <a:lnTo>
                    <a:pt x="9525" y="190500"/>
                  </a:lnTo>
                  <a:lnTo>
                    <a:pt x="28575" y="952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71" name="Graphic 2012">
            <a:extLst>
              <a:ext uri="{FF2B5EF4-FFF2-40B4-BE49-F238E27FC236}">
                <a16:creationId xmlns:a16="http://schemas.microsoft.com/office/drawing/2014/main" id="{49315D0D-9D79-4B25-9D5D-28DD14B8EE7A}"/>
              </a:ext>
            </a:extLst>
          </p:cNvPr>
          <p:cNvGrpSpPr/>
          <p:nvPr/>
        </p:nvGrpSpPr>
        <p:grpSpPr>
          <a:xfrm>
            <a:off x="9240285" y="2348873"/>
            <a:ext cx="720000" cy="720000"/>
            <a:chOff x="4735512" y="2530475"/>
            <a:chExt cx="609600" cy="609600"/>
          </a:xfrm>
        </p:grpSpPr>
        <p:sp>
          <p:nvSpPr>
            <p:cNvPr id="2772" name="Freeform: Shape 2771">
              <a:extLst>
                <a:ext uri="{FF2B5EF4-FFF2-40B4-BE49-F238E27FC236}">
                  <a16:creationId xmlns:a16="http://schemas.microsoft.com/office/drawing/2014/main" id="{C7011B89-8EEE-4A10-B182-FE22E33956C2}"/>
                </a:ext>
              </a:extLst>
            </p:cNvPr>
            <p:cNvSpPr/>
            <p:nvPr/>
          </p:nvSpPr>
          <p:spPr>
            <a:xfrm>
              <a:off x="4830762" y="2787650"/>
              <a:ext cx="419100" cy="190500"/>
            </a:xfrm>
            <a:custGeom>
              <a:avLst/>
              <a:gdLst>
                <a:gd name="connsiteX0" fmla="*/ 0 w 419100"/>
                <a:gd name="connsiteY0" fmla="*/ 19050 h 190500"/>
                <a:gd name="connsiteX1" fmla="*/ 0 w 419100"/>
                <a:gd name="connsiteY1" fmla="*/ 106251 h 190500"/>
                <a:gd name="connsiteX2" fmla="*/ 41948 w 419100"/>
                <a:gd name="connsiteY2" fmla="*/ 174346 h 190500"/>
                <a:gd name="connsiteX3" fmla="*/ 114300 w 419100"/>
                <a:gd name="connsiteY3" fmla="*/ 190500 h 190500"/>
                <a:gd name="connsiteX4" fmla="*/ 157163 w 419100"/>
                <a:gd name="connsiteY4" fmla="*/ 190500 h 190500"/>
                <a:gd name="connsiteX5" fmla="*/ 237982 w 419100"/>
                <a:gd name="connsiteY5" fmla="*/ 152400 h 190500"/>
                <a:gd name="connsiteX6" fmla="*/ 323850 w 419100"/>
                <a:gd name="connsiteY6" fmla="*/ 152400 h 190500"/>
                <a:gd name="connsiteX7" fmla="*/ 362560 w 419100"/>
                <a:gd name="connsiteY7" fmla="*/ 147399 h 190500"/>
                <a:gd name="connsiteX8" fmla="*/ 419100 w 419100"/>
                <a:gd name="connsiteY8" fmla="*/ 73704 h 190500"/>
                <a:gd name="connsiteX9" fmla="*/ 419100 w 419100"/>
                <a:gd name="connsiteY9" fmla="*/ 0 h 190500"/>
                <a:gd name="connsiteX10" fmla="*/ 381000 w 419100"/>
                <a:gd name="connsiteY10" fmla="*/ 19050 h 190500"/>
                <a:gd name="connsiteX11" fmla="*/ 0 w 419100"/>
                <a:gd name="connsiteY11" fmla="*/ 190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9100" h="190500">
                  <a:moveTo>
                    <a:pt x="0" y="19050"/>
                  </a:moveTo>
                  <a:lnTo>
                    <a:pt x="0" y="106251"/>
                  </a:lnTo>
                  <a:cubicBezTo>
                    <a:pt x="0" y="135055"/>
                    <a:pt x="15897" y="162087"/>
                    <a:pt x="41948" y="174346"/>
                  </a:cubicBezTo>
                  <a:cubicBezTo>
                    <a:pt x="63932" y="184699"/>
                    <a:pt x="88430" y="190500"/>
                    <a:pt x="114300" y="190500"/>
                  </a:cubicBezTo>
                  <a:lnTo>
                    <a:pt x="157163" y="190500"/>
                  </a:lnTo>
                  <a:cubicBezTo>
                    <a:pt x="188338" y="190500"/>
                    <a:pt x="218199" y="176346"/>
                    <a:pt x="237982" y="152400"/>
                  </a:cubicBezTo>
                  <a:lnTo>
                    <a:pt x="323850" y="152400"/>
                  </a:lnTo>
                  <a:cubicBezTo>
                    <a:pt x="337223" y="152400"/>
                    <a:pt x="350206" y="150657"/>
                    <a:pt x="362560" y="147399"/>
                  </a:cubicBezTo>
                  <a:cubicBezTo>
                    <a:pt x="395935" y="138579"/>
                    <a:pt x="419100" y="108233"/>
                    <a:pt x="419100" y="73704"/>
                  </a:cubicBezTo>
                  <a:lnTo>
                    <a:pt x="419100" y="0"/>
                  </a:lnTo>
                  <a:lnTo>
                    <a:pt x="3810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3" name="Freeform: Shape 2772">
              <a:extLst>
                <a:ext uri="{FF2B5EF4-FFF2-40B4-BE49-F238E27FC236}">
                  <a16:creationId xmlns:a16="http://schemas.microsoft.com/office/drawing/2014/main" id="{9B351D47-AFF1-479D-BDB2-4AA8E388C08B}"/>
                </a:ext>
              </a:extLst>
            </p:cNvPr>
            <p:cNvSpPr/>
            <p:nvPr/>
          </p:nvSpPr>
          <p:spPr>
            <a:xfrm>
              <a:off x="4830762" y="2692400"/>
              <a:ext cx="419100" cy="228600"/>
            </a:xfrm>
            <a:custGeom>
              <a:avLst/>
              <a:gdLst>
                <a:gd name="connsiteX0" fmla="*/ 0 w 419100"/>
                <a:gd name="connsiteY0" fmla="*/ 114300 h 228600"/>
                <a:gd name="connsiteX1" fmla="*/ 0 w 419100"/>
                <a:gd name="connsiteY1" fmla="*/ 114300 h 228600"/>
                <a:gd name="connsiteX2" fmla="*/ 114300 w 419100"/>
                <a:gd name="connsiteY2" fmla="*/ 228600 h 228600"/>
                <a:gd name="connsiteX3" fmla="*/ 157163 w 419100"/>
                <a:gd name="connsiteY3" fmla="*/ 228600 h 228600"/>
                <a:gd name="connsiteX4" fmla="*/ 195263 w 419100"/>
                <a:gd name="connsiteY4" fmla="*/ 209550 h 228600"/>
                <a:gd name="connsiteX5" fmla="*/ 233363 w 419100"/>
                <a:gd name="connsiteY5" fmla="*/ 190500 h 228600"/>
                <a:gd name="connsiteX6" fmla="*/ 323850 w 419100"/>
                <a:gd name="connsiteY6" fmla="*/ 190500 h 228600"/>
                <a:gd name="connsiteX7" fmla="*/ 419100 w 419100"/>
                <a:gd name="connsiteY7" fmla="*/ 95250 h 228600"/>
                <a:gd name="connsiteX8" fmla="*/ 323850 w 419100"/>
                <a:gd name="connsiteY8" fmla="*/ 0 h 228600"/>
                <a:gd name="connsiteX9" fmla="*/ 114300 w 419100"/>
                <a:gd name="connsiteY9" fmla="*/ 0 h 228600"/>
                <a:gd name="connsiteX10" fmla="*/ 0 w 419100"/>
                <a:gd name="connsiteY10" fmla="*/ 114300 h 228600"/>
                <a:gd name="connsiteX11" fmla="*/ 0 w 419100"/>
                <a:gd name="connsiteY11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9100" h="228600">
                  <a:moveTo>
                    <a:pt x="0" y="114300"/>
                  </a:moveTo>
                  <a:lnTo>
                    <a:pt x="0" y="114300"/>
                  </a:lnTo>
                  <a:cubicBezTo>
                    <a:pt x="0" y="177422"/>
                    <a:pt x="51178" y="228600"/>
                    <a:pt x="114300" y="228600"/>
                  </a:cubicBezTo>
                  <a:lnTo>
                    <a:pt x="157163" y="228600"/>
                  </a:lnTo>
                  <a:cubicBezTo>
                    <a:pt x="172155" y="228600"/>
                    <a:pt x="186271" y="221542"/>
                    <a:pt x="195263" y="209550"/>
                  </a:cubicBezTo>
                  <a:cubicBezTo>
                    <a:pt x="204254" y="197558"/>
                    <a:pt x="218370" y="190500"/>
                    <a:pt x="233363" y="190500"/>
                  </a:cubicBezTo>
                  <a:lnTo>
                    <a:pt x="323850" y="190500"/>
                  </a:lnTo>
                  <a:cubicBezTo>
                    <a:pt x="376447" y="190500"/>
                    <a:pt x="419100" y="147847"/>
                    <a:pt x="419100" y="95250"/>
                  </a:cubicBezTo>
                  <a:cubicBezTo>
                    <a:pt x="419100" y="42653"/>
                    <a:pt x="376447" y="0"/>
                    <a:pt x="323850" y="0"/>
                  </a:cubicBezTo>
                  <a:lnTo>
                    <a:pt x="114300" y="0"/>
                  </a:lnTo>
                  <a:cubicBezTo>
                    <a:pt x="51178" y="0"/>
                    <a:pt x="0" y="51178"/>
                    <a:pt x="0" y="114300"/>
                  </a:cubicBezTo>
                  <a:lnTo>
                    <a:pt x="0" y="11430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4" name="Freeform: Shape 2773">
              <a:extLst>
                <a:ext uri="{FF2B5EF4-FFF2-40B4-BE49-F238E27FC236}">
                  <a16:creationId xmlns:a16="http://schemas.microsoft.com/office/drawing/2014/main" id="{081A188C-1F05-4F47-98C8-9F4276F28F3D}"/>
                </a:ext>
              </a:extLst>
            </p:cNvPr>
            <p:cNvSpPr/>
            <p:nvPr/>
          </p:nvSpPr>
          <p:spPr>
            <a:xfrm>
              <a:off x="4897437" y="27876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  <a:gd name="connsiteX5" fmla="*/ 38100 w 3810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66"/>
                    <a:pt x="29566" y="38100"/>
                    <a:pt x="19050" y="38100"/>
                  </a:cubicBezTo>
                  <a:cubicBezTo>
                    <a:pt x="8534" y="38100"/>
                    <a:pt x="0" y="29566"/>
                    <a:pt x="0" y="19050"/>
                  </a:cubicBezTo>
                  <a:cubicBezTo>
                    <a:pt x="0" y="8534"/>
                    <a:pt x="8534" y="0"/>
                    <a:pt x="19050" y="0"/>
                  </a:cubicBezTo>
                  <a:cubicBezTo>
                    <a:pt x="29566" y="0"/>
                    <a:pt x="38100" y="8534"/>
                    <a:pt x="38100" y="190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5" name="Freeform: Shape 2774">
              <a:extLst>
                <a:ext uri="{FF2B5EF4-FFF2-40B4-BE49-F238E27FC236}">
                  <a16:creationId xmlns:a16="http://schemas.microsoft.com/office/drawing/2014/main" id="{37152C70-DA13-4570-A00B-F8D9C8821EB7}"/>
                </a:ext>
              </a:extLst>
            </p:cNvPr>
            <p:cNvSpPr/>
            <p:nvPr/>
          </p:nvSpPr>
          <p:spPr>
            <a:xfrm>
              <a:off x="4745037" y="2540000"/>
              <a:ext cx="590550" cy="590550"/>
            </a:xfrm>
            <a:custGeom>
              <a:avLst/>
              <a:gdLst>
                <a:gd name="connsiteX0" fmla="*/ 295275 w 590550"/>
                <a:gd name="connsiteY0" fmla="*/ 0 h 590550"/>
                <a:gd name="connsiteX1" fmla="*/ 0 w 590550"/>
                <a:gd name="connsiteY1" fmla="*/ 295275 h 590550"/>
                <a:gd name="connsiteX2" fmla="*/ 295275 w 590550"/>
                <a:gd name="connsiteY2" fmla="*/ 590550 h 590550"/>
                <a:gd name="connsiteX3" fmla="*/ 590550 w 590550"/>
                <a:gd name="connsiteY3" fmla="*/ 295275 h 590550"/>
                <a:gd name="connsiteX4" fmla="*/ 295275 w 590550"/>
                <a:gd name="connsiteY4" fmla="*/ 0 h 590550"/>
                <a:gd name="connsiteX5" fmla="*/ 295275 w 590550"/>
                <a:gd name="connsiteY5" fmla="*/ 0 h 590550"/>
                <a:gd name="connsiteX6" fmla="*/ 38100 w 590550"/>
                <a:gd name="connsiteY6" fmla="*/ 295275 h 590550"/>
                <a:gd name="connsiteX7" fmla="*/ 100508 w 590550"/>
                <a:gd name="connsiteY7" fmla="*/ 127445 h 590550"/>
                <a:gd name="connsiteX8" fmla="*/ 463106 w 590550"/>
                <a:gd name="connsiteY8" fmla="*/ 490042 h 590550"/>
                <a:gd name="connsiteX9" fmla="*/ 295275 w 590550"/>
                <a:gd name="connsiteY9" fmla="*/ 552450 h 590550"/>
                <a:gd name="connsiteX10" fmla="*/ 38100 w 590550"/>
                <a:gd name="connsiteY10" fmla="*/ 295275 h 590550"/>
                <a:gd name="connsiteX11" fmla="*/ 38100 w 590550"/>
                <a:gd name="connsiteY11" fmla="*/ 295275 h 590550"/>
                <a:gd name="connsiteX12" fmla="*/ 490042 w 590550"/>
                <a:gd name="connsiteY12" fmla="*/ 463106 h 590550"/>
                <a:gd name="connsiteX13" fmla="*/ 127445 w 590550"/>
                <a:gd name="connsiteY13" fmla="*/ 100508 h 590550"/>
                <a:gd name="connsiteX14" fmla="*/ 295275 w 590550"/>
                <a:gd name="connsiteY14" fmla="*/ 38100 h 590550"/>
                <a:gd name="connsiteX15" fmla="*/ 552450 w 590550"/>
                <a:gd name="connsiteY15" fmla="*/ 295275 h 590550"/>
                <a:gd name="connsiteX16" fmla="*/ 490042 w 590550"/>
                <a:gd name="connsiteY16" fmla="*/ 463106 h 590550"/>
                <a:gd name="connsiteX17" fmla="*/ 490042 w 590550"/>
                <a:gd name="connsiteY17" fmla="*/ 46310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50" h="590550">
                  <a:moveTo>
                    <a:pt x="295275" y="0"/>
                  </a:moveTo>
                  <a:cubicBezTo>
                    <a:pt x="132197" y="0"/>
                    <a:pt x="0" y="132197"/>
                    <a:pt x="0" y="295275"/>
                  </a:cubicBezTo>
                  <a:cubicBezTo>
                    <a:pt x="0" y="458353"/>
                    <a:pt x="132197" y="590550"/>
                    <a:pt x="295275" y="590550"/>
                  </a:cubicBezTo>
                  <a:cubicBezTo>
                    <a:pt x="458353" y="590550"/>
                    <a:pt x="590550" y="458353"/>
                    <a:pt x="590550" y="295275"/>
                  </a:cubicBezTo>
                  <a:cubicBezTo>
                    <a:pt x="590550" y="132197"/>
                    <a:pt x="458353" y="0"/>
                    <a:pt x="295275" y="0"/>
                  </a:cubicBezTo>
                  <a:lnTo>
                    <a:pt x="295275" y="0"/>
                  </a:lnTo>
                  <a:close/>
                  <a:moveTo>
                    <a:pt x="38100" y="295275"/>
                  </a:moveTo>
                  <a:cubicBezTo>
                    <a:pt x="38100" y="231115"/>
                    <a:pt x="61646" y="172488"/>
                    <a:pt x="100508" y="127445"/>
                  </a:cubicBezTo>
                  <a:lnTo>
                    <a:pt x="463106" y="490042"/>
                  </a:lnTo>
                  <a:cubicBezTo>
                    <a:pt x="418052" y="528895"/>
                    <a:pt x="359435" y="552450"/>
                    <a:pt x="295275" y="552450"/>
                  </a:cubicBezTo>
                  <a:cubicBezTo>
                    <a:pt x="153238" y="552450"/>
                    <a:pt x="38100" y="437312"/>
                    <a:pt x="38100" y="295275"/>
                  </a:cubicBezTo>
                  <a:lnTo>
                    <a:pt x="38100" y="295275"/>
                  </a:lnTo>
                  <a:close/>
                  <a:moveTo>
                    <a:pt x="490042" y="463106"/>
                  </a:moveTo>
                  <a:lnTo>
                    <a:pt x="127445" y="100508"/>
                  </a:lnTo>
                  <a:cubicBezTo>
                    <a:pt x="172488" y="61655"/>
                    <a:pt x="231105" y="38100"/>
                    <a:pt x="295275" y="38100"/>
                  </a:cubicBezTo>
                  <a:cubicBezTo>
                    <a:pt x="437312" y="38100"/>
                    <a:pt x="552450" y="153238"/>
                    <a:pt x="552450" y="295275"/>
                  </a:cubicBezTo>
                  <a:cubicBezTo>
                    <a:pt x="552450" y="359435"/>
                    <a:pt x="528895" y="418062"/>
                    <a:pt x="490042" y="463106"/>
                  </a:cubicBezTo>
                  <a:lnTo>
                    <a:pt x="490042" y="463106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776" name="Graphic 2014">
            <a:extLst>
              <a:ext uri="{FF2B5EF4-FFF2-40B4-BE49-F238E27FC236}">
                <a16:creationId xmlns:a16="http://schemas.microsoft.com/office/drawing/2014/main" id="{1F99D956-CAB6-421D-91BE-21585322DDE4}"/>
              </a:ext>
            </a:extLst>
          </p:cNvPr>
          <p:cNvGrpSpPr/>
          <p:nvPr/>
        </p:nvGrpSpPr>
        <p:grpSpPr>
          <a:xfrm>
            <a:off x="1557366" y="1291804"/>
            <a:ext cx="720000" cy="720000"/>
            <a:chOff x="4735512" y="2530475"/>
            <a:chExt cx="609600" cy="609600"/>
          </a:xfrm>
        </p:grpSpPr>
        <p:sp>
          <p:nvSpPr>
            <p:cNvPr id="2777" name="Freeform: Shape 2776">
              <a:extLst>
                <a:ext uri="{FF2B5EF4-FFF2-40B4-BE49-F238E27FC236}">
                  <a16:creationId xmlns:a16="http://schemas.microsoft.com/office/drawing/2014/main" id="{E81ED5BA-CC7F-41E5-8E37-06CA445653A2}"/>
                </a:ext>
              </a:extLst>
            </p:cNvPr>
            <p:cNvSpPr/>
            <p:nvPr/>
          </p:nvSpPr>
          <p:spPr>
            <a:xfrm>
              <a:off x="5030430" y="3015266"/>
              <a:ext cx="28575" cy="28575"/>
            </a:xfrm>
            <a:custGeom>
              <a:avLst/>
              <a:gdLst>
                <a:gd name="connsiteX0" fmla="*/ 0 w 28575"/>
                <a:gd name="connsiteY0" fmla="*/ 16082 h 28575"/>
                <a:gd name="connsiteX1" fmla="*/ 10211 w 28575"/>
                <a:gd name="connsiteY1" fmla="*/ 0 h 28575"/>
                <a:gd name="connsiteX2" fmla="*/ 37011 w 28575"/>
                <a:gd name="connsiteY2" fmla="*/ 17016 h 28575"/>
                <a:gd name="connsiteX3" fmla="*/ 26801 w 28575"/>
                <a:gd name="connsiteY3" fmla="*/ 3309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6082"/>
                  </a:moveTo>
                  <a:lnTo>
                    <a:pt x="10211" y="0"/>
                  </a:lnTo>
                  <a:lnTo>
                    <a:pt x="37011" y="17016"/>
                  </a:lnTo>
                  <a:lnTo>
                    <a:pt x="26801" y="33098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8" name="Freeform: Shape 2777">
              <a:extLst>
                <a:ext uri="{FF2B5EF4-FFF2-40B4-BE49-F238E27FC236}">
                  <a16:creationId xmlns:a16="http://schemas.microsoft.com/office/drawing/2014/main" id="{C6E3B37D-2B11-4D57-B005-036EEDED9CC0}"/>
                </a:ext>
              </a:extLst>
            </p:cNvPr>
            <p:cNvSpPr/>
            <p:nvPr/>
          </p:nvSpPr>
          <p:spPr>
            <a:xfrm>
              <a:off x="4981269" y="3033124"/>
              <a:ext cx="47625" cy="19050"/>
            </a:xfrm>
            <a:custGeom>
              <a:avLst/>
              <a:gdLst>
                <a:gd name="connsiteX0" fmla="*/ 0 w 47625"/>
                <a:gd name="connsiteY0" fmla="*/ 18637 h 19050"/>
                <a:gd name="connsiteX1" fmla="*/ 3945 w 47625"/>
                <a:gd name="connsiteY1" fmla="*/ 0 h 19050"/>
                <a:gd name="connsiteX2" fmla="*/ 50341 w 47625"/>
                <a:gd name="connsiteY2" fmla="*/ 9822 h 19050"/>
                <a:gd name="connsiteX3" fmla="*/ 46396 w 47625"/>
                <a:gd name="connsiteY3" fmla="*/ 28458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18637"/>
                  </a:moveTo>
                  <a:lnTo>
                    <a:pt x="3945" y="0"/>
                  </a:lnTo>
                  <a:lnTo>
                    <a:pt x="50341" y="9822"/>
                  </a:lnTo>
                  <a:lnTo>
                    <a:pt x="46396" y="28458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79" name="Freeform: Shape 2778">
              <a:extLst>
                <a:ext uri="{FF2B5EF4-FFF2-40B4-BE49-F238E27FC236}">
                  <a16:creationId xmlns:a16="http://schemas.microsoft.com/office/drawing/2014/main" id="{B568CA69-06A8-4625-BA43-A0C4F8153B81}"/>
                </a:ext>
              </a:extLst>
            </p:cNvPr>
            <p:cNvSpPr/>
            <p:nvPr/>
          </p:nvSpPr>
          <p:spPr>
            <a:xfrm>
              <a:off x="4964112" y="3059103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53578 w 47625"/>
                <a:gd name="connsiteY1" fmla="*/ 0 h 19050"/>
                <a:gd name="connsiteX2" fmla="*/ 53578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53578" y="0"/>
                  </a:lnTo>
                  <a:lnTo>
                    <a:pt x="53578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0" name="Freeform: Shape 2779">
              <a:extLst>
                <a:ext uri="{FF2B5EF4-FFF2-40B4-BE49-F238E27FC236}">
                  <a16:creationId xmlns:a16="http://schemas.microsoft.com/office/drawing/2014/main" id="{295BEEC7-8AF0-45DF-81B4-9A4F1154284B}"/>
                </a:ext>
              </a:extLst>
            </p:cNvPr>
            <p:cNvSpPr/>
            <p:nvPr/>
          </p:nvSpPr>
          <p:spPr>
            <a:xfrm>
              <a:off x="4981278" y="3075664"/>
              <a:ext cx="47625" cy="19050"/>
            </a:xfrm>
            <a:custGeom>
              <a:avLst/>
              <a:gdLst>
                <a:gd name="connsiteX0" fmla="*/ 0 w 47625"/>
                <a:gd name="connsiteY0" fmla="*/ 9817 h 19050"/>
                <a:gd name="connsiteX1" fmla="*/ 46396 w 47625"/>
                <a:gd name="connsiteY1" fmla="*/ 0 h 19050"/>
                <a:gd name="connsiteX2" fmla="*/ 50339 w 47625"/>
                <a:gd name="connsiteY2" fmla="*/ 18637 h 19050"/>
                <a:gd name="connsiteX3" fmla="*/ 3943 w 47625"/>
                <a:gd name="connsiteY3" fmla="*/ 2845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9817"/>
                  </a:moveTo>
                  <a:lnTo>
                    <a:pt x="46396" y="0"/>
                  </a:lnTo>
                  <a:lnTo>
                    <a:pt x="50339" y="18637"/>
                  </a:lnTo>
                  <a:lnTo>
                    <a:pt x="3943" y="28454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1" name="Freeform: Shape 2780">
              <a:extLst>
                <a:ext uri="{FF2B5EF4-FFF2-40B4-BE49-F238E27FC236}">
                  <a16:creationId xmlns:a16="http://schemas.microsoft.com/office/drawing/2014/main" id="{524C50DC-8E55-4119-8CE9-C90A8E743CC0}"/>
                </a:ext>
              </a:extLst>
            </p:cNvPr>
            <p:cNvSpPr/>
            <p:nvPr/>
          </p:nvSpPr>
          <p:spPr>
            <a:xfrm>
              <a:off x="5030457" y="3088930"/>
              <a:ext cx="28575" cy="28575"/>
            </a:xfrm>
            <a:custGeom>
              <a:avLst/>
              <a:gdLst>
                <a:gd name="connsiteX0" fmla="*/ 0 w 28575"/>
                <a:gd name="connsiteY0" fmla="*/ 17008 h 28575"/>
                <a:gd name="connsiteX1" fmla="*/ 26796 w 28575"/>
                <a:gd name="connsiteY1" fmla="*/ 0 h 28575"/>
                <a:gd name="connsiteX2" fmla="*/ 37010 w 28575"/>
                <a:gd name="connsiteY2" fmla="*/ 16092 h 28575"/>
                <a:gd name="connsiteX3" fmla="*/ 10214 w 28575"/>
                <a:gd name="connsiteY3" fmla="*/ 3310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7008"/>
                  </a:moveTo>
                  <a:lnTo>
                    <a:pt x="26796" y="0"/>
                  </a:lnTo>
                  <a:lnTo>
                    <a:pt x="37010" y="16092"/>
                  </a:lnTo>
                  <a:lnTo>
                    <a:pt x="10214" y="33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2" name="Freeform: Shape 2781">
              <a:extLst>
                <a:ext uri="{FF2B5EF4-FFF2-40B4-BE49-F238E27FC236}">
                  <a16:creationId xmlns:a16="http://schemas.microsoft.com/office/drawing/2014/main" id="{FF02AAF7-BEA8-4BAD-819A-272ED4E64542}"/>
                </a:ext>
              </a:extLst>
            </p:cNvPr>
            <p:cNvSpPr/>
            <p:nvPr/>
          </p:nvSpPr>
          <p:spPr>
            <a:xfrm>
              <a:off x="5097462" y="31013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650 h 19050"/>
                <a:gd name="connsiteX3" fmla="*/ 0 w 19050"/>
                <a:gd name="connsiteY3" fmla="*/ 196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650"/>
                  </a:lnTo>
                  <a:lnTo>
                    <a:pt x="0" y="196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3" name="Freeform: Shape 2782">
              <a:extLst>
                <a:ext uri="{FF2B5EF4-FFF2-40B4-BE49-F238E27FC236}">
                  <a16:creationId xmlns:a16="http://schemas.microsoft.com/office/drawing/2014/main" id="{084B6D26-3C46-42E1-B003-36954EC1B433}"/>
                </a:ext>
              </a:extLst>
            </p:cNvPr>
            <p:cNvSpPr/>
            <p:nvPr/>
          </p:nvSpPr>
          <p:spPr>
            <a:xfrm>
              <a:off x="5146542" y="3088949"/>
              <a:ext cx="28575" cy="28575"/>
            </a:xfrm>
            <a:custGeom>
              <a:avLst/>
              <a:gdLst>
                <a:gd name="connsiteX0" fmla="*/ 0 w 28575"/>
                <a:gd name="connsiteY0" fmla="*/ 16092 h 28575"/>
                <a:gd name="connsiteX1" fmla="*/ 10214 w 28575"/>
                <a:gd name="connsiteY1" fmla="*/ 0 h 28575"/>
                <a:gd name="connsiteX2" fmla="*/ 37002 w 28575"/>
                <a:gd name="connsiteY2" fmla="*/ 17003 h 28575"/>
                <a:gd name="connsiteX3" fmla="*/ 26788 w 28575"/>
                <a:gd name="connsiteY3" fmla="*/ 3309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6092"/>
                  </a:moveTo>
                  <a:lnTo>
                    <a:pt x="10214" y="0"/>
                  </a:lnTo>
                  <a:lnTo>
                    <a:pt x="37002" y="17003"/>
                  </a:lnTo>
                  <a:lnTo>
                    <a:pt x="26788" y="3309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4" name="Freeform: Shape 2783">
              <a:extLst>
                <a:ext uri="{FF2B5EF4-FFF2-40B4-BE49-F238E27FC236}">
                  <a16:creationId xmlns:a16="http://schemas.microsoft.com/office/drawing/2014/main" id="{C5B3D5DF-554A-4773-A302-C839C80009B4}"/>
                </a:ext>
              </a:extLst>
            </p:cNvPr>
            <p:cNvSpPr/>
            <p:nvPr/>
          </p:nvSpPr>
          <p:spPr>
            <a:xfrm>
              <a:off x="5182357" y="3075649"/>
              <a:ext cx="47625" cy="19050"/>
            </a:xfrm>
            <a:custGeom>
              <a:avLst/>
              <a:gdLst>
                <a:gd name="connsiteX0" fmla="*/ 0 w 47625"/>
                <a:gd name="connsiteY0" fmla="*/ 18639 h 19050"/>
                <a:gd name="connsiteX1" fmla="*/ 3941 w 47625"/>
                <a:gd name="connsiteY1" fmla="*/ 0 h 19050"/>
                <a:gd name="connsiteX2" fmla="*/ 50342 w 47625"/>
                <a:gd name="connsiteY2" fmla="*/ 9812 h 19050"/>
                <a:gd name="connsiteX3" fmla="*/ 46401 w 47625"/>
                <a:gd name="connsiteY3" fmla="*/ 2845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18639"/>
                  </a:moveTo>
                  <a:lnTo>
                    <a:pt x="3941" y="0"/>
                  </a:lnTo>
                  <a:lnTo>
                    <a:pt x="50342" y="9812"/>
                  </a:lnTo>
                  <a:lnTo>
                    <a:pt x="46401" y="28451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5" name="Freeform: Shape 2784">
              <a:extLst>
                <a:ext uri="{FF2B5EF4-FFF2-40B4-BE49-F238E27FC236}">
                  <a16:creationId xmlns:a16="http://schemas.microsoft.com/office/drawing/2014/main" id="{6D5BBFF9-007E-44C3-B69B-E1D4601032C6}"/>
                </a:ext>
              </a:extLst>
            </p:cNvPr>
            <p:cNvSpPr/>
            <p:nvPr/>
          </p:nvSpPr>
          <p:spPr>
            <a:xfrm>
              <a:off x="5196284" y="3059103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53578 w 47625"/>
                <a:gd name="connsiteY1" fmla="*/ 0 h 19050"/>
                <a:gd name="connsiteX2" fmla="*/ 53578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53578" y="0"/>
                  </a:lnTo>
                  <a:lnTo>
                    <a:pt x="53578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6" name="Freeform: Shape 2785">
              <a:extLst>
                <a:ext uri="{FF2B5EF4-FFF2-40B4-BE49-F238E27FC236}">
                  <a16:creationId xmlns:a16="http://schemas.microsoft.com/office/drawing/2014/main" id="{24B3943B-A9AE-4F69-A557-91F06E29E607}"/>
                </a:ext>
              </a:extLst>
            </p:cNvPr>
            <p:cNvSpPr/>
            <p:nvPr/>
          </p:nvSpPr>
          <p:spPr>
            <a:xfrm>
              <a:off x="5182331" y="3033098"/>
              <a:ext cx="47625" cy="19050"/>
            </a:xfrm>
            <a:custGeom>
              <a:avLst/>
              <a:gdLst>
                <a:gd name="connsiteX0" fmla="*/ 0 w 47625"/>
                <a:gd name="connsiteY0" fmla="*/ 9817 h 19050"/>
                <a:gd name="connsiteX1" fmla="*/ 46396 w 47625"/>
                <a:gd name="connsiteY1" fmla="*/ 0 h 19050"/>
                <a:gd name="connsiteX2" fmla="*/ 50339 w 47625"/>
                <a:gd name="connsiteY2" fmla="*/ 18637 h 19050"/>
                <a:gd name="connsiteX3" fmla="*/ 3943 w 47625"/>
                <a:gd name="connsiteY3" fmla="*/ 2845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9817"/>
                  </a:moveTo>
                  <a:lnTo>
                    <a:pt x="46396" y="0"/>
                  </a:lnTo>
                  <a:lnTo>
                    <a:pt x="50339" y="18637"/>
                  </a:lnTo>
                  <a:lnTo>
                    <a:pt x="3943" y="28454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7" name="Freeform: Shape 2786">
              <a:extLst>
                <a:ext uri="{FF2B5EF4-FFF2-40B4-BE49-F238E27FC236}">
                  <a16:creationId xmlns:a16="http://schemas.microsoft.com/office/drawing/2014/main" id="{5672D756-39E3-433E-87A0-D5ACE2C66628}"/>
                </a:ext>
              </a:extLst>
            </p:cNvPr>
            <p:cNvSpPr/>
            <p:nvPr/>
          </p:nvSpPr>
          <p:spPr>
            <a:xfrm>
              <a:off x="5146521" y="3015225"/>
              <a:ext cx="28575" cy="28575"/>
            </a:xfrm>
            <a:custGeom>
              <a:avLst/>
              <a:gdLst>
                <a:gd name="connsiteX0" fmla="*/ 0 w 28575"/>
                <a:gd name="connsiteY0" fmla="*/ 17021 h 28575"/>
                <a:gd name="connsiteX1" fmla="*/ 26786 w 28575"/>
                <a:gd name="connsiteY1" fmla="*/ 0 h 28575"/>
                <a:gd name="connsiteX2" fmla="*/ 36998 w 28575"/>
                <a:gd name="connsiteY2" fmla="*/ 16070 h 28575"/>
                <a:gd name="connsiteX3" fmla="*/ 10211 w 28575"/>
                <a:gd name="connsiteY3" fmla="*/ 3309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7021"/>
                  </a:moveTo>
                  <a:lnTo>
                    <a:pt x="26786" y="0"/>
                  </a:lnTo>
                  <a:lnTo>
                    <a:pt x="36998" y="16070"/>
                  </a:lnTo>
                  <a:lnTo>
                    <a:pt x="10211" y="33091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8" name="Freeform: Shape 2787">
              <a:extLst>
                <a:ext uri="{FF2B5EF4-FFF2-40B4-BE49-F238E27FC236}">
                  <a16:creationId xmlns:a16="http://schemas.microsoft.com/office/drawing/2014/main" id="{C1015B4F-F128-4DC2-B18C-3D463EB2A93C}"/>
                </a:ext>
              </a:extLst>
            </p:cNvPr>
            <p:cNvSpPr/>
            <p:nvPr/>
          </p:nvSpPr>
          <p:spPr>
            <a:xfrm>
              <a:off x="5002212" y="3025775"/>
              <a:ext cx="209550" cy="85725"/>
            </a:xfrm>
            <a:custGeom>
              <a:avLst/>
              <a:gdLst>
                <a:gd name="connsiteX0" fmla="*/ 209550 w 209550"/>
                <a:gd name="connsiteY0" fmla="*/ 42863 h 85725"/>
                <a:gd name="connsiteX1" fmla="*/ 104775 w 209550"/>
                <a:gd name="connsiteY1" fmla="*/ 85725 h 85725"/>
                <a:gd name="connsiteX2" fmla="*/ 0 w 209550"/>
                <a:gd name="connsiteY2" fmla="*/ 42863 h 85725"/>
                <a:gd name="connsiteX3" fmla="*/ 104775 w 209550"/>
                <a:gd name="connsiteY3" fmla="*/ 0 h 85725"/>
                <a:gd name="connsiteX4" fmla="*/ 209550 w 209550"/>
                <a:gd name="connsiteY4" fmla="*/ 42863 h 85725"/>
                <a:gd name="connsiteX5" fmla="*/ 209550 w 209550"/>
                <a:gd name="connsiteY5" fmla="*/ 4286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85725">
                  <a:moveTo>
                    <a:pt x="209550" y="42863"/>
                  </a:moveTo>
                  <a:cubicBezTo>
                    <a:pt x="209550" y="66532"/>
                    <a:pt x="162639" y="85725"/>
                    <a:pt x="104775" y="85725"/>
                  </a:cubicBezTo>
                  <a:cubicBezTo>
                    <a:pt x="46911" y="85725"/>
                    <a:pt x="0" y="66532"/>
                    <a:pt x="0" y="42863"/>
                  </a:cubicBezTo>
                  <a:cubicBezTo>
                    <a:pt x="0" y="19193"/>
                    <a:pt x="46911" y="0"/>
                    <a:pt x="104775" y="0"/>
                  </a:cubicBezTo>
                  <a:cubicBezTo>
                    <a:pt x="162639" y="0"/>
                    <a:pt x="209550" y="19183"/>
                    <a:pt x="209550" y="42863"/>
                  </a:cubicBezTo>
                  <a:lnTo>
                    <a:pt x="209550" y="42863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89" name="Freeform: Shape 2788">
              <a:extLst>
                <a:ext uri="{FF2B5EF4-FFF2-40B4-BE49-F238E27FC236}">
                  <a16:creationId xmlns:a16="http://schemas.microsoft.com/office/drawing/2014/main" id="{823B3786-7A9C-474F-9A8D-9485D194DFEC}"/>
                </a:ext>
              </a:extLst>
            </p:cNvPr>
            <p:cNvSpPr/>
            <p:nvPr/>
          </p:nvSpPr>
          <p:spPr>
            <a:xfrm>
              <a:off x="4897437" y="2673350"/>
              <a:ext cx="95250" cy="95250"/>
            </a:xfrm>
            <a:custGeom>
              <a:avLst/>
              <a:gdLst>
                <a:gd name="connsiteX0" fmla="*/ 0 w 95250"/>
                <a:gd name="connsiteY0" fmla="*/ 47625 h 95250"/>
                <a:gd name="connsiteX1" fmla="*/ 47625 w 95250"/>
                <a:gd name="connsiteY1" fmla="*/ 95250 h 95250"/>
                <a:gd name="connsiteX2" fmla="*/ 95250 w 95250"/>
                <a:gd name="connsiteY2" fmla="*/ 47625 h 95250"/>
                <a:gd name="connsiteX3" fmla="*/ 47625 w 95250"/>
                <a:gd name="connsiteY3" fmla="*/ 0 h 95250"/>
                <a:gd name="connsiteX4" fmla="*/ 0 w 95250"/>
                <a:gd name="connsiteY4" fmla="*/ 47625 h 95250"/>
                <a:gd name="connsiteX5" fmla="*/ 0 w 9525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95250">
                  <a:moveTo>
                    <a:pt x="0" y="47625"/>
                  </a:moveTo>
                  <a:cubicBezTo>
                    <a:pt x="0" y="73933"/>
                    <a:pt x="21317" y="95250"/>
                    <a:pt x="47625" y="95250"/>
                  </a:cubicBezTo>
                  <a:cubicBezTo>
                    <a:pt x="73933" y="95250"/>
                    <a:pt x="95250" y="73933"/>
                    <a:pt x="95250" y="47625"/>
                  </a:cubicBezTo>
                  <a:cubicBezTo>
                    <a:pt x="95250" y="21317"/>
                    <a:pt x="73933" y="0"/>
                    <a:pt x="47625" y="0"/>
                  </a:cubicBezTo>
                  <a:cubicBezTo>
                    <a:pt x="21317" y="0"/>
                    <a:pt x="0" y="21317"/>
                    <a:pt x="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0" name="Freeform: Shape 2789">
              <a:extLst>
                <a:ext uri="{FF2B5EF4-FFF2-40B4-BE49-F238E27FC236}">
                  <a16:creationId xmlns:a16="http://schemas.microsoft.com/office/drawing/2014/main" id="{EDE5179A-EE10-4C56-975C-52D869EEF719}"/>
                </a:ext>
              </a:extLst>
            </p:cNvPr>
            <p:cNvSpPr/>
            <p:nvPr/>
          </p:nvSpPr>
          <p:spPr>
            <a:xfrm>
              <a:off x="4818273" y="2711440"/>
              <a:ext cx="304800" cy="400050"/>
            </a:xfrm>
            <a:custGeom>
              <a:avLst/>
              <a:gdLst>
                <a:gd name="connsiteX0" fmla="*/ 69639 w 304800"/>
                <a:gd name="connsiteY0" fmla="*/ 200596 h 400050"/>
                <a:gd name="connsiteX1" fmla="*/ 31539 w 304800"/>
                <a:gd name="connsiteY1" fmla="*/ 219646 h 400050"/>
                <a:gd name="connsiteX2" fmla="*/ 3288 w 304800"/>
                <a:gd name="connsiteY2" fmla="*/ 156067 h 400050"/>
                <a:gd name="connsiteX3" fmla="*/ 9336 w 304800"/>
                <a:gd name="connsiteY3" fmla="*/ 115614 h 400050"/>
                <a:gd name="connsiteX4" fmla="*/ 60114 w 304800"/>
                <a:gd name="connsiteY4" fmla="*/ 57150 h 400050"/>
                <a:gd name="connsiteX5" fmla="*/ 222039 w 304800"/>
                <a:gd name="connsiteY5" fmla="*/ 57150 h 400050"/>
                <a:gd name="connsiteX6" fmla="*/ 279189 w 304800"/>
                <a:gd name="connsiteY6" fmla="*/ 0 h 400050"/>
                <a:gd name="connsiteX7" fmla="*/ 307764 w 304800"/>
                <a:gd name="connsiteY7" fmla="*/ 28575 h 400050"/>
                <a:gd name="connsiteX8" fmla="*/ 241089 w 304800"/>
                <a:gd name="connsiteY8" fmla="*/ 95250 h 400050"/>
                <a:gd name="connsiteX9" fmla="*/ 174414 w 304800"/>
                <a:gd name="connsiteY9" fmla="*/ 95250 h 400050"/>
                <a:gd name="connsiteX10" fmla="*/ 174414 w 304800"/>
                <a:gd name="connsiteY10" fmla="*/ 181546 h 400050"/>
                <a:gd name="connsiteX11" fmla="*/ 269664 w 304800"/>
                <a:gd name="connsiteY11" fmla="*/ 200596 h 400050"/>
                <a:gd name="connsiteX12" fmla="*/ 307764 w 304800"/>
                <a:gd name="connsiteY12" fmla="*/ 314896 h 400050"/>
                <a:gd name="connsiteX13" fmla="*/ 269664 w 304800"/>
                <a:gd name="connsiteY13" fmla="*/ 324421 h 400050"/>
                <a:gd name="connsiteX14" fmla="*/ 241089 w 304800"/>
                <a:gd name="connsiteY14" fmla="*/ 248221 h 400050"/>
                <a:gd name="connsiteX15" fmla="*/ 136314 w 304800"/>
                <a:gd name="connsiteY15" fmla="*/ 229171 h 400050"/>
                <a:gd name="connsiteX16" fmla="*/ 117264 w 304800"/>
                <a:gd name="connsiteY16" fmla="*/ 400050 h 400050"/>
                <a:gd name="connsiteX17" fmla="*/ 69639 w 304800"/>
                <a:gd name="connsiteY17" fmla="*/ 400050 h 400050"/>
                <a:gd name="connsiteX18" fmla="*/ 79164 w 304800"/>
                <a:gd name="connsiteY18" fmla="*/ 210121 h 400050"/>
                <a:gd name="connsiteX19" fmla="*/ 79164 w 304800"/>
                <a:gd name="connsiteY19" fmla="*/ 105346 h 400050"/>
                <a:gd name="connsiteX20" fmla="*/ 41064 w 304800"/>
                <a:gd name="connsiteY20" fmla="*/ 143446 h 400050"/>
                <a:gd name="connsiteX21" fmla="*/ 69639 w 304800"/>
                <a:gd name="connsiteY21" fmla="*/ 20059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4800" h="400050">
                  <a:moveTo>
                    <a:pt x="69639" y="200596"/>
                  </a:moveTo>
                  <a:lnTo>
                    <a:pt x="31539" y="219646"/>
                  </a:lnTo>
                  <a:lnTo>
                    <a:pt x="3288" y="156067"/>
                  </a:lnTo>
                  <a:cubicBezTo>
                    <a:pt x="-2722" y="142551"/>
                    <a:pt x="-370" y="126778"/>
                    <a:pt x="9336" y="115614"/>
                  </a:cubicBezTo>
                  <a:lnTo>
                    <a:pt x="60114" y="57150"/>
                  </a:lnTo>
                  <a:lnTo>
                    <a:pt x="222039" y="57150"/>
                  </a:lnTo>
                  <a:lnTo>
                    <a:pt x="279189" y="0"/>
                  </a:lnTo>
                  <a:lnTo>
                    <a:pt x="307764" y="28575"/>
                  </a:lnTo>
                  <a:lnTo>
                    <a:pt x="241089" y="95250"/>
                  </a:lnTo>
                  <a:lnTo>
                    <a:pt x="174414" y="95250"/>
                  </a:lnTo>
                  <a:lnTo>
                    <a:pt x="174414" y="181546"/>
                  </a:lnTo>
                  <a:lnTo>
                    <a:pt x="269664" y="200596"/>
                  </a:lnTo>
                  <a:lnTo>
                    <a:pt x="307764" y="314896"/>
                  </a:lnTo>
                  <a:lnTo>
                    <a:pt x="269664" y="324421"/>
                  </a:lnTo>
                  <a:lnTo>
                    <a:pt x="241089" y="248221"/>
                  </a:lnTo>
                  <a:lnTo>
                    <a:pt x="136314" y="229171"/>
                  </a:lnTo>
                  <a:lnTo>
                    <a:pt x="117264" y="400050"/>
                  </a:lnTo>
                  <a:lnTo>
                    <a:pt x="69639" y="400050"/>
                  </a:lnTo>
                  <a:lnTo>
                    <a:pt x="79164" y="210121"/>
                  </a:lnTo>
                  <a:lnTo>
                    <a:pt x="79164" y="105346"/>
                  </a:lnTo>
                  <a:lnTo>
                    <a:pt x="41064" y="143446"/>
                  </a:lnTo>
                  <a:lnTo>
                    <a:pt x="69639" y="200596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1" name="Freeform: Shape 2790">
              <a:extLst>
                <a:ext uri="{FF2B5EF4-FFF2-40B4-BE49-F238E27FC236}">
                  <a16:creationId xmlns:a16="http://schemas.microsoft.com/office/drawing/2014/main" id="{91D0E2B8-A225-4EAB-9C3C-4283B8DE4AB9}"/>
                </a:ext>
              </a:extLst>
            </p:cNvPr>
            <p:cNvSpPr/>
            <p:nvPr/>
          </p:nvSpPr>
          <p:spPr>
            <a:xfrm>
              <a:off x="5097462" y="2559050"/>
              <a:ext cx="104775" cy="95250"/>
            </a:xfrm>
            <a:custGeom>
              <a:avLst/>
              <a:gdLst>
                <a:gd name="connsiteX0" fmla="*/ 0 w 104775"/>
                <a:gd name="connsiteY0" fmla="*/ 95250 h 95250"/>
                <a:gd name="connsiteX1" fmla="*/ 0 w 104775"/>
                <a:gd name="connsiteY1" fmla="*/ 0 h 95250"/>
                <a:gd name="connsiteX2" fmla="*/ 104775 w 104775"/>
                <a:gd name="connsiteY2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75" h="95250">
                  <a:moveTo>
                    <a:pt x="0" y="95250"/>
                  </a:moveTo>
                  <a:lnTo>
                    <a:pt x="0" y="0"/>
                  </a:lnTo>
                  <a:lnTo>
                    <a:pt x="104775" y="476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2" name="Freeform: Shape 2791">
              <a:extLst>
                <a:ext uri="{FF2B5EF4-FFF2-40B4-BE49-F238E27FC236}">
                  <a16:creationId xmlns:a16="http://schemas.microsoft.com/office/drawing/2014/main" id="{D4874649-1D7C-4CDC-A596-CD91179AAD00}"/>
                </a:ext>
              </a:extLst>
            </p:cNvPr>
            <p:cNvSpPr/>
            <p:nvPr/>
          </p:nvSpPr>
          <p:spPr>
            <a:xfrm>
              <a:off x="5087937" y="2559040"/>
              <a:ext cx="19050" cy="161925"/>
            </a:xfrm>
            <a:custGeom>
              <a:avLst/>
              <a:gdLst>
                <a:gd name="connsiteX0" fmla="*/ 0 w 19050"/>
                <a:gd name="connsiteY0" fmla="*/ 0 h 161925"/>
                <a:gd name="connsiteX1" fmla="*/ 19050 w 19050"/>
                <a:gd name="connsiteY1" fmla="*/ 0 h 161925"/>
                <a:gd name="connsiteX2" fmla="*/ 19050 w 19050"/>
                <a:gd name="connsiteY2" fmla="*/ 161935 h 161925"/>
                <a:gd name="connsiteX3" fmla="*/ 0 w 19050"/>
                <a:gd name="connsiteY3" fmla="*/ 16193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61925">
                  <a:moveTo>
                    <a:pt x="0" y="0"/>
                  </a:moveTo>
                  <a:lnTo>
                    <a:pt x="19050" y="0"/>
                  </a:lnTo>
                  <a:lnTo>
                    <a:pt x="19050" y="161935"/>
                  </a:lnTo>
                  <a:lnTo>
                    <a:pt x="0" y="16193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793" name="Freeform: Shape 2792">
              <a:extLst>
                <a:ext uri="{FF2B5EF4-FFF2-40B4-BE49-F238E27FC236}">
                  <a16:creationId xmlns:a16="http://schemas.microsoft.com/office/drawing/2014/main" id="{C9CDFBF2-A582-4977-8644-21BFABF8D6E5}"/>
                </a:ext>
              </a:extLst>
            </p:cNvPr>
            <p:cNvSpPr/>
            <p:nvPr/>
          </p:nvSpPr>
          <p:spPr>
            <a:xfrm>
              <a:off x="4945062" y="2730490"/>
              <a:ext cx="28575" cy="28575"/>
            </a:xfrm>
            <a:custGeom>
              <a:avLst/>
              <a:gdLst>
                <a:gd name="connsiteX0" fmla="*/ 27537 w 28575"/>
                <a:gd name="connsiteY0" fmla="*/ 36509 h 28575"/>
                <a:gd name="connsiteX1" fmla="*/ 0 w 28575"/>
                <a:gd name="connsiteY1" fmla="*/ 0 h 28575"/>
                <a:gd name="connsiteX2" fmla="*/ 19050 w 28575"/>
                <a:gd name="connsiteY2" fmla="*/ 0 h 28575"/>
                <a:gd name="connsiteX3" fmla="*/ 32671 w 28575"/>
                <a:gd name="connsiteY3" fmla="*/ 18164 h 28575"/>
                <a:gd name="connsiteX4" fmla="*/ 27537 w 28575"/>
                <a:gd name="connsiteY4" fmla="*/ 3650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7537" y="36509"/>
                  </a:moveTo>
                  <a:cubicBezTo>
                    <a:pt x="11316" y="31975"/>
                    <a:pt x="0" y="16964"/>
                    <a:pt x="0" y="0"/>
                  </a:cubicBezTo>
                  <a:lnTo>
                    <a:pt x="19050" y="0"/>
                  </a:lnTo>
                  <a:cubicBezTo>
                    <a:pt x="19050" y="8458"/>
                    <a:pt x="24651" y="15926"/>
                    <a:pt x="32671" y="18164"/>
                  </a:cubicBezTo>
                  <a:lnTo>
                    <a:pt x="27537" y="36509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602" name="Graphic 2016">
            <a:extLst>
              <a:ext uri="{FF2B5EF4-FFF2-40B4-BE49-F238E27FC236}">
                <a16:creationId xmlns:a16="http://schemas.microsoft.com/office/drawing/2014/main" id="{8FA6BAE7-4BE4-4795-94A9-ED01BBE82FC2}"/>
              </a:ext>
            </a:extLst>
          </p:cNvPr>
          <p:cNvGrpSpPr/>
          <p:nvPr/>
        </p:nvGrpSpPr>
        <p:grpSpPr>
          <a:xfrm>
            <a:off x="2320678" y="1291804"/>
            <a:ext cx="720000" cy="720000"/>
            <a:chOff x="4735512" y="2530475"/>
            <a:chExt cx="609600" cy="609600"/>
          </a:xfrm>
        </p:grpSpPr>
        <p:sp>
          <p:nvSpPr>
            <p:cNvPr id="3603" name="Freeform: Shape 3602">
              <a:extLst>
                <a:ext uri="{FF2B5EF4-FFF2-40B4-BE49-F238E27FC236}">
                  <a16:creationId xmlns:a16="http://schemas.microsoft.com/office/drawing/2014/main" id="{90E39758-CAE4-4E39-A531-F7F01C435DB4}"/>
                </a:ext>
              </a:extLst>
            </p:cNvPr>
            <p:cNvSpPr/>
            <p:nvPr/>
          </p:nvSpPr>
          <p:spPr>
            <a:xfrm>
              <a:off x="4745037" y="2549525"/>
              <a:ext cx="266700" cy="266700"/>
            </a:xfrm>
            <a:custGeom>
              <a:avLst/>
              <a:gdLst>
                <a:gd name="connsiteX0" fmla="*/ 266700 w 266700"/>
                <a:gd name="connsiteY0" fmla="*/ 133350 h 266700"/>
                <a:gd name="connsiteX1" fmla="*/ 133350 w 266700"/>
                <a:gd name="connsiteY1" fmla="*/ 266700 h 266700"/>
                <a:gd name="connsiteX2" fmla="*/ 0 w 266700"/>
                <a:gd name="connsiteY2" fmla="*/ 133350 h 266700"/>
                <a:gd name="connsiteX3" fmla="*/ 133350 w 266700"/>
                <a:gd name="connsiteY3" fmla="*/ 0 h 266700"/>
                <a:gd name="connsiteX4" fmla="*/ 266700 w 266700"/>
                <a:gd name="connsiteY4" fmla="*/ 133350 h 266700"/>
                <a:gd name="connsiteX5" fmla="*/ 266700 w 266700"/>
                <a:gd name="connsiteY5" fmla="*/ 13335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700" h="266700">
                  <a:moveTo>
                    <a:pt x="266700" y="133350"/>
                  </a:moveTo>
                  <a:cubicBezTo>
                    <a:pt x="266700" y="206997"/>
                    <a:pt x="206997" y="266700"/>
                    <a:pt x="133350" y="266700"/>
                  </a:cubicBezTo>
                  <a:cubicBezTo>
                    <a:pt x="59703" y="266700"/>
                    <a:pt x="0" y="206997"/>
                    <a:pt x="0" y="133350"/>
                  </a:cubicBezTo>
                  <a:cubicBezTo>
                    <a:pt x="0" y="59703"/>
                    <a:pt x="59703" y="0"/>
                    <a:pt x="133350" y="0"/>
                  </a:cubicBezTo>
                  <a:cubicBezTo>
                    <a:pt x="207007" y="0"/>
                    <a:pt x="266700" y="59703"/>
                    <a:pt x="266700" y="133350"/>
                  </a:cubicBezTo>
                  <a:lnTo>
                    <a:pt x="266700" y="1333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4" name="Freeform: Shape 3603">
              <a:extLst>
                <a:ext uri="{FF2B5EF4-FFF2-40B4-BE49-F238E27FC236}">
                  <a16:creationId xmlns:a16="http://schemas.microsoft.com/office/drawing/2014/main" id="{CDED1EE2-74A4-42B8-AADE-850EB0A05028}"/>
                </a:ext>
              </a:extLst>
            </p:cNvPr>
            <p:cNvSpPr/>
            <p:nvPr/>
          </p:nvSpPr>
          <p:spPr>
            <a:xfrm>
              <a:off x="4759325" y="2563813"/>
              <a:ext cx="238125" cy="23812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  <a:gd name="connsiteX5" fmla="*/ 238125 w 238125"/>
                <a:gd name="connsiteY5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23"/>
                    <a:pt x="184823" y="238125"/>
                    <a:pt x="119063" y="238125"/>
                  </a:cubicBezTo>
                  <a:cubicBezTo>
                    <a:pt x="53311" y="238125"/>
                    <a:pt x="0" y="184823"/>
                    <a:pt x="0" y="119063"/>
                  </a:cubicBezTo>
                  <a:cubicBezTo>
                    <a:pt x="0" y="53302"/>
                    <a:pt x="53311" y="0"/>
                    <a:pt x="119063" y="0"/>
                  </a:cubicBezTo>
                  <a:cubicBezTo>
                    <a:pt x="184823" y="0"/>
                    <a:pt x="238125" y="53302"/>
                    <a:pt x="238125" y="119063"/>
                  </a:cubicBezTo>
                  <a:lnTo>
                    <a:pt x="238125" y="119063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5" name="Freeform: Shape 3604">
              <a:extLst>
                <a:ext uri="{FF2B5EF4-FFF2-40B4-BE49-F238E27FC236}">
                  <a16:creationId xmlns:a16="http://schemas.microsoft.com/office/drawing/2014/main" id="{B8D93801-3584-4C04-977B-F64D57548D75}"/>
                </a:ext>
              </a:extLst>
            </p:cNvPr>
            <p:cNvSpPr/>
            <p:nvPr/>
          </p:nvSpPr>
          <p:spPr>
            <a:xfrm>
              <a:off x="4868862" y="25971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6" name="Freeform: Shape 3605">
              <a:extLst>
                <a:ext uri="{FF2B5EF4-FFF2-40B4-BE49-F238E27FC236}">
                  <a16:creationId xmlns:a16="http://schemas.microsoft.com/office/drawing/2014/main" id="{C82A6394-6950-43B3-A572-4523DDACCCD2}"/>
                </a:ext>
              </a:extLst>
            </p:cNvPr>
            <p:cNvSpPr/>
            <p:nvPr/>
          </p:nvSpPr>
          <p:spPr>
            <a:xfrm>
              <a:off x="4859337" y="258762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7" name="Freeform: Shape 3606">
              <a:extLst>
                <a:ext uri="{FF2B5EF4-FFF2-40B4-BE49-F238E27FC236}">
                  <a16:creationId xmlns:a16="http://schemas.microsoft.com/office/drawing/2014/main" id="{93FC9575-7BBA-4840-951C-57BFA1855DED}"/>
                </a:ext>
              </a:extLst>
            </p:cNvPr>
            <p:cNvSpPr/>
            <p:nvPr/>
          </p:nvSpPr>
          <p:spPr>
            <a:xfrm>
              <a:off x="4799383" y="2631762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8" name="Freeform: Shape 3607">
              <a:extLst>
                <a:ext uri="{FF2B5EF4-FFF2-40B4-BE49-F238E27FC236}">
                  <a16:creationId xmlns:a16="http://schemas.microsoft.com/office/drawing/2014/main" id="{FC93B644-2D07-43CC-AFB9-F70F699764F5}"/>
                </a:ext>
              </a:extLst>
            </p:cNvPr>
            <p:cNvSpPr/>
            <p:nvPr/>
          </p:nvSpPr>
          <p:spPr>
            <a:xfrm>
              <a:off x="4786379" y="2618740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09" name="Freeform: Shape 3608">
              <a:extLst>
                <a:ext uri="{FF2B5EF4-FFF2-40B4-BE49-F238E27FC236}">
                  <a16:creationId xmlns:a16="http://schemas.microsoft.com/office/drawing/2014/main" id="{1257613A-22D7-46C8-B8EE-F7ABFBF10908}"/>
                </a:ext>
              </a:extLst>
            </p:cNvPr>
            <p:cNvSpPr/>
            <p:nvPr/>
          </p:nvSpPr>
          <p:spPr>
            <a:xfrm>
              <a:off x="4799384" y="2698447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0" name="Freeform: Shape 3609">
              <a:extLst>
                <a:ext uri="{FF2B5EF4-FFF2-40B4-BE49-F238E27FC236}">
                  <a16:creationId xmlns:a16="http://schemas.microsoft.com/office/drawing/2014/main" id="{3DFF2A63-EF49-4E8D-92D3-C6845C46A3F4}"/>
                </a:ext>
              </a:extLst>
            </p:cNvPr>
            <p:cNvSpPr/>
            <p:nvPr/>
          </p:nvSpPr>
          <p:spPr>
            <a:xfrm>
              <a:off x="4786374" y="2704484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1" name="Freeform: Shape 3610">
              <a:extLst>
                <a:ext uri="{FF2B5EF4-FFF2-40B4-BE49-F238E27FC236}">
                  <a16:creationId xmlns:a16="http://schemas.microsoft.com/office/drawing/2014/main" id="{3104091D-915A-44B7-B47C-F5871825F539}"/>
                </a:ext>
              </a:extLst>
            </p:cNvPr>
            <p:cNvSpPr/>
            <p:nvPr/>
          </p:nvSpPr>
          <p:spPr>
            <a:xfrm>
              <a:off x="4868862" y="27305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2" name="Freeform: Shape 3611">
              <a:extLst>
                <a:ext uri="{FF2B5EF4-FFF2-40B4-BE49-F238E27FC236}">
                  <a16:creationId xmlns:a16="http://schemas.microsoft.com/office/drawing/2014/main" id="{25DA3733-8AD5-4E2D-8C6B-F0592B6B0B95}"/>
                </a:ext>
              </a:extLst>
            </p:cNvPr>
            <p:cNvSpPr/>
            <p:nvPr/>
          </p:nvSpPr>
          <p:spPr>
            <a:xfrm>
              <a:off x="4859337" y="275907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3" name="Freeform: Shape 3612">
              <a:extLst>
                <a:ext uri="{FF2B5EF4-FFF2-40B4-BE49-F238E27FC236}">
                  <a16:creationId xmlns:a16="http://schemas.microsoft.com/office/drawing/2014/main" id="{9760BFFC-854E-445D-A70B-AC37DC4B0336}"/>
                </a:ext>
              </a:extLst>
            </p:cNvPr>
            <p:cNvSpPr/>
            <p:nvPr/>
          </p:nvSpPr>
          <p:spPr>
            <a:xfrm>
              <a:off x="4914870" y="2698436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4" name="Freeform: Shape 3613">
              <a:extLst>
                <a:ext uri="{FF2B5EF4-FFF2-40B4-BE49-F238E27FC236}">
                  <a16:creationId xmlns:a16="http://schemas.microsoft.com/office/drawing/2014/main" id="{9E9A6C45-4BDF-4F94-9B96-8C946D173173}"/>
                </a:ext>
              </a:extLst>
            </p:cNvPr>
            <p:cNvSpPr/>
            <p:nvPr/>
          </p:nvSpPr>
          <p:spPr>
            <a:xfrm>
              <a:off x="4934862" y="2704458"/>
              <a:ext cx="28575" cy="38100"/>
            </a:xfrm>
            <a:custGeom>
              <a:avLst/>
              <a:gdLst>
                <a:gd name="connsiteX0" fmla="*/ 0 w 28575"/>
                <a:gd name="connsiteY0" fmla="*/ 33007 h 38100"/>
                <a:gd name="connsiteX1" fmla="*/ 19051 w 28575"/>
                <a:gd name="connsiteY1" fmla="*/ 0 h 38100"/>
                <a:gd name="connsiteX2" fmla="*/ 35550 w 28575"/>
                <a:gd name="connsiteY2" fmla="*/ 9523 h 38100"/>
                <a:gd name="connsiteX3" fmla="*/ 16499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3007"/>
                  </a:moveTo>
                  <a:lnTo>
                    <a:pt x="19051" y="0"/>
                  </a:lnTo>
                  <a:lnTo>
                    <a:pt x="35550" y="9523"/>
                  </a:lnTo>
                  <a:lnTo>
                    <a:pt x="16499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5" name="Freeform: Shape 3614">
              <a:extLst>
                <a:ext uri="{FF2B5EF4-FFF2-40B4-BE49-F238E27FC236}">
                  <a16:creationId xmlns:a16="http://schemas.microsoft.com/office/drawing/2014/main" id="{C3306857-36AC-4983-9D57-49C3EC6EE9D2}"/>
                </a:ext>
              </a:extLst>
            </p:cNvPr>
            <p:cNvSpPr/>
            <p:nvPr/>
          </p:nvSpPr>
          <p:spPr>
            <a:xfrm>
              <a:off x="4914879" y="2631772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6" name="Freeform: Shape 3615">
              <a:extLst>
                <a:ext uri="{FF2B5EF4-FFF2-40B4-BE49-F238E27FC236}">
                  <a16:creationId xmlns:a16="http://schemas.microsoft.com/office/drawing/2014/main" id="{D8FDFCCB-D3E1-4909-8E0C-DCC01C82DD56}"/>
                </a:ext>
              </a:extLst>
            </p:cNvPr>
            <p:cNvSpPr/>
            <p:nvPr/>
          </p:nvSpPr>
          <p:spPr>
            <a:xfrm>
              <a:off x="4934865" y="2618759"/>
              <a:ext cx="28575" cy="38100"/>
            </a:xfrm>
            <a:custGeom>
              <a:avLst/>
              <a:gdLst>
                <a:gd name="connsiteX0" fmla="*/ 0 w 28575"/>
                <a:gd name="connsiteY0" fmla="*/ 9523 h 38100"/>
                <a:gd name="connsiteX1" fmla="*/ 16499 w 28575"/>
                <a:gd name="connsiteY1" fmla="*/ 0 h 38100"/>
                <a:gd name="connsiteX2" fmla="*/ 35550 w 28575"/>
                <a:gd name="connsiteY2" fmla="*/ 33007 h 38100"/>
                <a:gd name="connsiteX3" fmla="*/ 19051 w 28575"/>
                <a:gd name="connsiteY3" fmla="*/ 4253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3"/>
                  </a:moveTo>
                  <a:lnTo>
                    <a:pt x="16499" y="0"/>
                  </a:lnTo>
                  <a:lnTo>
                    <a:pt x="35550" y="33007"/>
                  </a:lnTo>
                  <a:lnTo>
                    <a:pt x="19051" y="4253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7" name="Freeform: Shape 3616">
              <a:extLst>
                <a:ext uri="{FF2B5EF4-FFF2-40B4-BE49-F238E27FC236}">
                  <a16:creationId xmlns:a16="http://schemas.microsoft.com/office/drawing/2014/main" id="{60092519-F326-49B0-9B4A-F643DA3B3BEB}"/>
                </a:ext>
              </a:extLst>
            </p:cNvPr>
            <p:cNvSpPr/>
            <p:nvPr/>
          </p:nvSpPr>
          <p:spPr>
            <a:xfrm>
              <a:off x="4821237" y="26257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  <a:gd name="connsiteX5" fmla="*/ 114300 w 114300"/>
                <a:gd name="connsiteY5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06"/>
                    <a:pt x="88706" y="114300"/>
                    <a:pt x="57150" y="114300"/>
                  </a:cubicBezTo>
                  <a:cubicBezTo>
                    <a:pt x="25594" y="114300"/>
                    <a:pt x="0" y="88706"/>
                    <a:pt x="0" y="57150"/>
                  </a:cubicBezTo>
                  <a:cubicBezTo>
                    <a:pt x="0" y="25594"/>
                    <a:pt x="25594" y="0"/>
                    <a:pt x="57150" y="0"/>
                  </a:cubicBezTo>
                  <a:cubicBezTo>
                    <a:pt x="88706" y="0"/>
                    <a:pt x="114300" y="25594"/>
                    <a:pt x="114300" y="57150"/>
                  </a:cubicBezTo>
                  <a:lnTo>
                    <a:pt x="114300" y="57150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8" name="Freeform: Shape 3617">
              <a:extLst>
                <a:ext uri="{FF2B5EF4-FFF2-40B4-BE49-F238E27FC236}">
                  <a16:creationId xmlns:a16="http://schemas.microsoft.com/office/drawing/2014/main" id="{A9BF116B-7262-4323-BC4F-499490BD9A07}"/>
                </a:ext>
              </a:extLst>
            </p:cNvPr>
            <p:cNvSpPr/>
            <p:nvPr/>
          </p:nvSpPr>
          <p:spPr>
            <a:xfrm>
              <a:off x="4840287" y="26447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  <a:gd name="connsiteX5" fmla="*/ 76200 w 76200"/>
                <a:gd name="connsiteY5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31"/>
                    <a:pt x="59141" y="76200"/>
                    <a:pt x="38100" y="76200"/>
                  </a:cubicBezTo>
                  <a:cubicBezTo>
                    <a:pt x="17069" y="76200"/>
                    <a:pt x="0" y="59141"/>
                    <a:pt x="0" y="38100"/>
                  </a:cubicBezTo>
                  <a:cubicBezTo>
                    <a:pt x="0" y="17069"/>
                    <a:pt x="17059" y="0"/>
                    <a:pt x="38100" y="0"/>
                  </a:cubicBezTo>
                  <a:cubicBezTo>
                    <a:pt x="59141" y="0"/>
                    <a:pt x="76200" y="17069"/>
                    <a:pt x="76200" y="38100"/>
                  </a:cubicBezTo>
                  <a:lnTo>
                    <a:pt x="76200" y="3810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19" name="Freeform: Shape 3618">
              <a:extLst>
                <a:ext uri="{FF2B5EF4-FFF2-40B4-BE49-F238E27FC236}">
                  <a16:creationId xmlns:a16="http://schemas.microsoft.com/office/drawing/2014/main" id="{D682265F-F4FF-44DD-826E-4117ECB8811F}"/>
                </a:ext>
              </a:extLst>
            </p:cNvPr>
            <p:cNvSpPr/>
            <p:nvPr/>
          </p:nvSpPr>
          <p:spPr>
            <a:xfrm>
              <a:off x="5211765" y="2568580"/>
              <a:ext cx="76200" cy="76200"/>
            </a:xfrm>
            <a:custGeom>
              <a:avLst/>
              <a:gdLst>
                <a:gd name="connsiteX0" fmla="*/ 0 w 76200"/>
                <a:gd name="connsiteY0" fmla="*/ 38101 h 76200"/>
                <a:gd name="connsiteX1" fmla="*/ 38101 w 76200"/>
                <a:gd name="connsiteY1" fmla="*/ 0 h 76200"/>
                <a:gd name="connsiteX2" fmla="*/ 76201 w 76200"/>
                <a:gd name="connsiteY2" fmla="*/ 38101 h 76200"/>
                <a:gd name="connsiteX3" fmla="*/ 38101 w 76200"/>
                <a:gd name="connsiteY3" fmla="*/ 7620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76200">
                  <a:moveTo>
                    <a:pt x="0" y="38101"/>
                  </a:moveTo>
                  <a:lnTo>
                    <a:pt x="38101" y="0"/>
                  </a:lnTo>
                  <a:lnTo>
                    <a:pt x="76201" y="38101"/>
                  </a:lnTo>
                  <a:lnTo>
                    <a:pt x="38101" y="7620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0" name="Freeform: Shape 3619">
              <a:extLst>
                <a:ext uri="{FF2B5EF4-FFF2-40B4-BE49-F238E27FC236}">
                  <a16:creationId xmlns:a16="http://schemas.microsoft.com/office/drawing/2014/main" id="{2083667A-D8EB-4AC1-A566-B1FCCA0DA636}"/>
                </a:ext>
              </a:extLst>
            </p:cNvPr>
            <p:cNvSpPr/>
            <p:nvPr/>
          </p:nvSpPr>
          <p:spPr>
            <a:xfrm>
              <a:off x="5224080" y="2542789"/>
              <a:ext cx="85725" cy="85725"/>
            </a:xfrm>
            <a:custGeom>
              <a:avLst/>
              <a:gdLst>
                <a:gd name="connsiteX0" fmla="*/ 0 w 85725"/>
                <a:gd name="connsiteY0" fmla="*/ 13470 h 85725"/>
                <a:gd name="connsiteX1" fmla="*/ 13470 w 85725"/>
                <a:gd name="connsiteY1" fmla="*/ 0 h 85725"/>
                <a:gd name="connsiteX2" fmla="*/ 89671 w 85725"/>
                <a:gd name="connsiteY2" fmla="*/ 76201 h 85725"/>
                <a:gd name="connsiteX3" fmla="*/ 76201 w 85725"/>
                <a:gd name="connsiteY3" fmla="*/ 8967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0" y="13470"/>
                  </a:moveTo>
                  <a:lnTo>
                    <a:pt x="13470" y="0"/>
                  </a:lnTo>
                  <a:lnTo>
                    <a:pt x="89671" y="76201"/>
                  </a:lnTo>
                  <a:lnTo>
                    <a:pt x="76201" y="8967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1" name="Freeform: Shape 3620">
              <a:extLst>
                <a:ext uri="{FF2B5EF4-FFF2-40B4-BE49-F238E27FC236}">
                  <a16:creationId xmlns:a16="http://schemas.microsoft.com/office/drawing/2014/main" id="{92858C91-6492-476D-AFB4-AE2B9E0F6F20}"/>
                </a:ext>
              </a:extLst>
            </p:cNvPr>
            <p:cNvSpPr/>
            <p:nvPr/>
          </p:nvSpPr>
          <p:spPr>
            <a:xfrm>
              <a:off x="4983162" y="2692400"/>
              <a:ext cx="323850" cy="428625"/>
            </a:xfrm>
            <a:custGeom>
              <a:avLst/>
              <a:gdLst>
                <a:gd name="connsiteX0" fmla="*/ 219075 w 323850"/>
                <a:gd name="connsiteY0" fmla="*/ 0 h 428625"/>
                <a:gd name="connsiteX1" fmla="*/ 323850 w 323850"/>
                <a:gd name="connsiteY1" fmla="*/ 104775 h 428625"/>
                <a:gd name="connsiteX2" fmla="*/ 323850 w 323850"/>
                <a:gd name="connsiteY2" fmla="*/ 390525 h 428625"/>
                <a:gd name="connsiteX3" fmla="*/ 285750 w 323850"/>
                <a:gd name="connsiteY3" fmla="*/ 428625 h 428625"/>
                <a:gd name="connsiteX4" fmla="*/ 0 w 323850"/>
                <a:gd name="connsiteY4" fmla="*/ 428625 h 428625"/>
                <a:gd name="connsiteX5" fmla="*/ 0 w 323850"/>
                <a:gd name="connsiteY5" fmla="*/ 390525 h 428625"/>
                <a:gd name="connsiteX6" fmla="*/ 19050 w 323850"/>
                <a:gd name="connsiteY6" fmla="*/ 371475 h 428625"/>
                <a:gd name="connsiteX7" fmla="*/ 276225 w 323850"/>
                <a:gd name="connsiteY7" fmla="*/ 371475 h 428625"/>
                <a:gd name="connsiteX8" fmla="*/ 276225 w 323850"/>
                <a:gd name="connsiteY8" fmla="*/ 114300 h 428625"/>
                <a:gd name="connsiteX9" fmla="*/ 190500 w 323850"/>
                <a:gd name="connsiteY9" fmla="*/ 28575 h 428625"/>
                <a:gd name="connsiteX10" fmla="*/ 219075 w 323850"/>
                <a:gd name="connsiteY10" fmla="*/ 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850" h="428625">
                  <a:moveTo>
                    <a:pt x="219075" y="0"/>
                  </a:moveTo>
                  <a:lnTo>
                    <a:pt x="323850" y="104775"/>
                  </a:lnTo>
                  <a:lnTo>
                    <a:pt x="323850" y="390525"/>
                  </a:lnTo>
                  <a:cubicBezTo>
                    <a:pt x="323850" y="411566"/>
                    <a:pt x="306791" y="428625"/>
                    <a:pt x="285750" y="428625"/>
                  </a:cubicBezTo>
                  <a:lnTo>
                    <a:pt x="0" y="428625"/>
                  </a:lnTo>
                  <a:lnTo>
                    <a:pt x="0" y="390525"/>
                  </a:lnTo>
                  <a:cubicBezTo>
                    <a:pt x="0" y="380009"/>
                    <a:pt x="8534" y="371475"/>
                    <a:pt x="19050" y="371475"/>
                  </a:cubicBezTo>
                  <a:lnTo>
                    <a:pt x="276225" y="371475"/>
                  </a:lnTo>
                  <a:lnTo>
                    <a:pt x="276225" y="114300"/>
                  </a:lnTo>
                  <a:lnTo>
                    <a:pt x="190500" y="28575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2" name="Freeform: Shape 3621">
              <a:extLst>
                <a:ext uri="{FF2B5EF4-FFF2-40B4-BE49-F238E27FC236}">
                  <a16:creationId xmlns:a16="http://schemas.microsoft.com/office/drawing/2014/main" id="{B6AB65D0-852E-41BE-B9A1-96DE583FFBCB}"/>
                </a:ext>
              </a:extLst>
            </p:cNvPr>
            <p:cNvSpPr/>
            <p:nvPr/>
          </p:nvSpPr>
          <p:spPr>
            <a:xfrm>
              <a:off x="5059362" y="2806700"/>
              <a:ext cx="152400" cy="95250"/>
            </a:xfrm>
            <a:custGeom>
              <a:avLst/>
              <a:gdLst>
                <a:gd name="connsiteX0" fmla="*/ 0 w 152400"/>
                <a:gd name="connsiteY0" fmla="*/ 0 h 95250"/>
                <a:gd name="connsiteX1" fmla="*/ 152400 w 152400"/>
                <a:gd name="connsiteY1" fmla="*/ 0 h 95250"/>
                <a:gd name="connsiteX2" fmla="*/ 152400 w 152400"/>
                <a:gd name="connsiteY2" fmla="*/ 95250 h 95250"/>
                <a:gd name="connsiteX3" fmla="*/ 0 w 152400"/>
                <a:gd name="connsiteY3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95250">
                  <a:moveTo>
                    <a:pt x="0" y="0"/>
                  </a:moveTo>
                  <a:lnTo>
                    <a:pt x="152400" y="0"/>
                  </a:lnTo>
                  <a:lnTo>
                    <a:pt x="152400" y="952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3" name="Freeform: Shape 3622">
              <a:extLst>
                <a:ext uri="{FF2B5EF4-FFF2-40B4-BE49-F238E27FC236}">
                  <a16:creationId xmlns:a16="http://schemas.microsoft.com/office/drawing/2014/main" id="{B6745AA8-A33F-4662-A149-AABD8BA91FAE}"/>
                </a:ext>
              </a:extLst>
            </p:cNvPr>
            <p:cNvSpPr/>
            <p:nvPr/>
          </p:nvSpPr>
          <p:spPr>
            <a:xfrm>
              <a:off x="5078412" y="2597150"/>
              <a:ext cx="180975" cy="209550"/>
            </a:xfrm>
            <a:custGeom>
              <a:avLst/>
              <a:gdLst>
                <a:gd name="connsiteX0" fmla="*/ 0 w 180975"/>
                <a:gd name="connsiteY0" fmla="*/ 209550 h 209550"/>
                <a:gd name="connsiteX1" fmla="*/ 0 w 180975"/>
                <a:gd name="connsiteY1" fmla="*/ 123825 h 209550"/>
                <a:gd name="connsiteX2" fmla="*/ 123825 w 180975"/>
                <a:gd name="connsiteY2" fmla="*/ 0 h 209550"/>
                <a:gd name="connsiteX3" fmla="*/ 180975 w 180975"/>
                <a:gd name="connsiteY3" fmla="*/ 57150 h 209550"/>
                <a:gd name="connsiteX4" fmla="*/ 114300 w 180975"/>
                <a:gd name="connsiteY4" fmla="*/ 123825 h 209550"/>
                <a:gd name="connsiteX5" fmla="*/ 114300 w 180975"/>
                <a:gd name="connsiteY5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975" h="209550">
                  <a:moveTo>
                    <a:pt x="0" y="209550"/>
                  </a:moveTo>
                  <a:lnTo>
                    <a:pt x="0" y="123825"/>
                  </a:lnTo>
                  <a:lnTo>
                    <a:pt x="123825" y="0"/>
                  </a:lnTo>
                  <a:lnTo>
                    <a:pt x="180975" y="57150"/>
                  </a:lnTo>
                  <a:lnTo>
                    <a:pt x="114300" y="123825"/>
                  </a:lnTo>
                  <a:lnTo>
                    <a:pt x="114300" y="2095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4" name="Freeform: Shape 3623">
              <a:extLst>
                <a:ext uri="{FF2B5EF4-FFF2-40B4-BE49-F238E27FC236}">
                  <a16:creationId xmlns:a16="http://schemas.microsoft.com/office/drawing/2014/main" id="{60EC2718-8241-4174-9588-0C5544C44341}"/>
                </a:ext>
              </a:extLst>
            </p:cNvPr>
            <p:cNvSpPr/>
            <p:nvPr/>
          </p:nvSpPr>
          <p:spPr>
            <a:xfrm>
              <a:off x="5116512" y="2901950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5" name="Freeform: Shape 3624">
              <a:extLst>
                <a:ext uri="{FF2B5EF4-FFF2-40B4-BE49-F238E27FC236}">
                  <a16:creationId xmlns:a16="http://schemas.microsoft.com/office/drawing/2014/main" id="{2A8DB0BB-5ED1-4F6C-B853-9F05FA046B3F}"/>
                </a:ext>
              </a:extLst>
            </p:cNvPr>
            <p:cNvSpPr/>
            <p:nvPr/>
          </p:nvSpPr>
          <p:spPr>
            <a:xfrm>
              <a:off x="5040312" y="2968625"/>
              <a:ext cx="219075" cy="19050"/>
            </a:xfrm>
            <a:custGeom>
              <a:avLst/>
              <a:gdLst>
                <a:gd name="connsiteX0" fmla="*/ 0 w 219075"/>
                <a:gd name="connsiteY0" fmla="*/ 0 h 19050"/>
                <a:gd name="connsiteX1" fmla="*/ 219075 w 219075"/>
                <a:gd name="connsiteY1" fmla="*/ 0 h 19050"/>
                <a:gd name="connsiteX2" fmla="*/ 219075 w 219075"/>
                <a:gd name="connsiteY2" fmla="*/ 19050 h 19050"/>
                <a:gd name="connsiteX3" fmla="*/ 0 w 2190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19050">
                  <a:moveTo>
                    <a:pt x="0" y="0"/>
                  </a:moveTo>
                  <a:lnTo>
                    <a:pt x="219075" y="0"/>
                  </a:lnTo>
                  <a:lnTo>
                    <a:pt x="2190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6" name="Freeform: Shape 3625">
              <a:extLst>
                <a:ext uri="{FF2B5EF4-FFF2-40B4-BE49-F238E27FC236}">
                  <a16:creationId xmlns:a16="http://schemas.microsoft.com/office/drawing/2014/main" id="{762ABA6A-6AAA-4DA2-9BD4-43AFD791AC74}"/>
                </a:ext>
              </a:extLst>
            </p:cNvPr>
            <p:cNvSpPr/>
            <p:nvPr/>
          </p:nvSpPr>
          <p:spPr>
            <a:xfrm>
              <a:off x="5078412" y="3025775"/>
              <a:ext cx="114300" cy="38100"/>
            </a:xfrm>
            <a:custGeom>
              <a:avLst/>
              <a:gdLst>
                <a:gd name="connsiteX0" fmla="*/ 0 w 114300"/>
                <a:gd name="connsiteY0" fmla="*/ 0 h 38100"/>
                <a:gd name="connsiteX1" fmla="*/ 114300 w 114300"/>
                <a:gd name="connsiteY1" fmla="*/ 0 h 38100"/>
                <a:gd name="connsiteX2" fmla="*/ 114300 w 114300"/>
                <a:gd name="connsiteY2" fmla="*/ 38100 h 38100"/>
                <a:gd name="connsiteX3" fmla="*/ 0 w 1143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38100">
                  <a:moveTo>
                    <a:pt x="0" y="0"/>
                  </a:moveTo>
                  <a:lnTo>
                    <a:pt x="114300" y="0"/>
                  </a:lnTo>
                  <a:lnTo>
                    <a:pt x="1143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7" name="Freeform: Shape 3626">
              <a:extLst>
                <a:ext uri="{FF2B5EF4-FFF2-40B4-BE49-F238E27FC236}">
                  <a16:creationId xmlns:a16="http://schemas.microsoft.com/office/drawing/2014/main" id="{90418C96-807F-4385-9748-BC42E03F8755}"/>
                </a:ext>
              </a:extLst>
            </p:cNvPr>
            <p:cNvSpPr/>
            <p:nvPr/>
          </p:nvSpPr>
          <p:spPr>
            <a:xfrm>
              <a:off x="5249862" y="284480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  <a:gd name="connsiteX5" fmla="*/ 76200 w 76200"/>
                <a:gd name="connsiteY5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1"/>
                    <a:pt x="59141" y="76200"/>
                    <a:pt x="38100" y="76200"/>
                  </a:cubicBezTo>
                  <a:cubicBezTo>
                    <a:pt x="17059" y="76200"/>
                    <a:pt x="0" y="59141"/>
                    <a:pt x="0" y="38100"/>
                  </a:cubicBezTo>
                  <a:cubicBezTo>
                    <a:pt x="0" y="17059"/>
                    <a:pt x="17059" y="0"/>
                    <a:pt x="38100" y="0"/>
                  </a:cubicBezTo>
                  <a:cubicBezTo>
                    <a:pt x="59141" y="0"/>
                    <a:pt x="76200" y="17059"/>
                    <a:pt x="76200" y="38100"/>
                  </a:cubicBezTo>
                  <a:lnTo>
                    <a:pt x="7620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8" name="Freeform: Shape 3627">
              <a:extLst>
                <a:ext uri="{FF2B5EF4-FFF2-40B4-BE49-F238E27FC236}">
                  <a16:creationId xmlns:a16="http://schemas.microsoft.com/office/drawing/2014/main" id="{23316E2F-BE84-4B03-878B-A9700B535D3C}"/>
                </a:ext>
              </a:extLst>
            </p:cNvPr>
            <p:cNvSpPr/>
            <p:nvPr/>
          </p:nvSpPr>
          <p:spPr>
            <a:xfrm>
              <a:off x="5268912" y="28638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  <a:gd name="connsiteX5" fmla="*/ 38100 w 38100"/>
                <a:gd name="connsiteY5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66"/>
                    <a:pt x="29575" y="38100"/>
                    <a:pt x="19050" y="38100"/>
                  </a:cubicBezTo>
                  <a:cubicBezTo>
                    <a:pt x="8534" y="38100"/>
                    <a:pt x="0" y="29575"/>
                    <a:pt x="0" y="19050"/>
                  </a:cubicBezTo>
                  <a:cubicBezTo>
                    <a:pt x="0" y="8534"/>
                    <a:pt x="8525" y="0"/>
                    <a:pt x="19050" y="0"/>
                  </a:cubicBezTo>
                  <a:cubicBezTo>
                    <a:pt x="29575" y="0"/>
                    <a:pt x="38100" y="8534"/>
                    <a:pt x="38100" y="190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29" name="Freeform: Shape 3628">
              <a:extLst>
                <a:ext uri="{FF2B5EF4-FFF2-40B4-BE49-F238E27FC236}">
                  <a16:creationId xmlns:a16="http://schemas.microsoft.com/office/drawing/2014/main" id="{C6606419-9882-4F98-BB4A-9D6E13BABB93}"/>
                </a:ext>
              </a:extLst>
            </p:cNvPr>
            <p:cNvSpPr/>
            <p:nvPr/>
          </p:nvSpPr>
          <p:spPr>
            <a:xfrm>
              <a:off x="4859337" y="28352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0" name="Freeform: Shape 3629">
              <a:extLst>
                <a:ext uri="{FF2B5EF4-FFF2-40B4-BE49-F238E27FC236}">
                  <a16:creationId xmlns:a16="http://schemas.microsoft.com/office/drawing/2014/main" id="{DEB2AA99-4025-4BC0-AF0D-D4E33F365E5D}"/>
                </a:ext>
              </a:extLst>
            </p:cNvPr>
            <p:cNvSpPr/>
            <p:nvPr/>
          </p:nvSpPr>
          <p:spPr>
            <a:xfrm>
              <a:off x="4859337" y="28733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1" name="Freeform: Shape 3630">
              <a:extLst>
                <a:ext uri="{FF2B5EF4-FFF2-40B4-BE49-F238E27FC236}">
                  <a16:creationId xmlns:a16="http://schemas.microsoft.com/office/drawing/2014/main" id="{99F22B2F-5CB5-47D1-B8E4-A8722C25945D}"/>
                </a:ext>
              </a:extLst>
            </p:cNvPr>
            <p:cNvSpPr/>
            <p:nvPr/>
          </p:nvSpPr>
          <p:spPr>
            <a:xfrm>
              <a:off x="4859337" y="29114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2" name="Freeform: Shape 3631">
              <a:extLst>
                <a:ext uri="{FF2B5EF4-FFF2-40B4-BE49-F238E27FC236}">
                  <a16:creationId xmlns:a16="http://schemas.microsoft.com/office/drawing/2014/main" id="{BF12CF87-44E5-4314-9589-83895DD412EE}"/>
                </a:ext>
              </a:extLst>
            </p:cNvPr>
            <p:cNvSpPr/>
            <p:nvPr/>
          </p:nvSpPr>
          <p:spPr>
            <a:xfrm>
              <a:off x="4859337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3" name="Freeform: Shape 3632">
              <a:extLst>
                <a:ext uri="{FF2B5EF4-FFF2-40B4-BE49-F238E27FC236}">
                  <a16:creationId xmlns:a16="http://schemas.microsoft.com/office/drawing/2014/main" id="{9EBA0D64-8110-412B-95FD-3A106D57524D}"/>
                </a:ext>
              </a:extLst>
            </p:cNvPr>
            <p:cNvSpPr/>
            <p:nvPr/>
          </p:nvSpPr>
          <p:spPr>
            <a:xfrm>
              <a:off x="4859337" y="29876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4" name="Freeform: Shape 3633">
              <a:extLst>
                <a:ext uri="{FF2B5EF4-FFF2-40B4-BE49-F238E27FC236}">
                  <a16:creationId xmlns:a16="http://schemas.microsoft.com/office/drawing/2014/main" id="{C4F99C35-8B95-4B2B-AF54-D0B701D7E429}"/>
                </a:ext>
              </a:extLst>
            </p:cNvPr>
            <p:cNvSpPr/>
            <p:nvPr/>
          </p:nvSpPr>
          <p:spPr>
            <a:xfrm>
              <a:off x="4859337" y="30257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5" name="Freeform: Shape 3634">
              <a:extLst>
                <a:ext uri="{FF2B5EF4-FFF2-40B4-BE49-F238E27FC236}">
                  <a16:creationId xmlns:a16="http://schemas.microsoft.com/office/drawing/2014/main" id="{7BEB9804-587D-4BEB-8519-98B2E88B77F8}"/>
                </a:ext>
              </a:extLst>
            </p:cNvPr>
            <p:cNvSpPr/>
            <p:nvPr/>
          </p:nvSpPr>
          <p:spPr>
            <a:xfrm>
              <a:off x="4859337" y="30638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6" name="Freeform: Shape 3635">
              <a:extLst>
                <a:ext uri="{FF2B5EF4-FFF2-40B4-BE49-F238E27FC236}">
                  <a16:creationId xmlns:a16="http://schemas.microsoft.com/office/drawing/2014/main" id="{E008597E-5096-4DAC-9543-C49D7B9402D8}"/>
                </a:ext>
              </a:extLst>
            </p:cNvPr>
            <p:cNvSpPr/>
            <p:nvPr/>
          </p:nvSpPr>
          <p:spPr>
            <a:xfrm>
              <a:off x="4897437" y="30638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7" name="Freeform: Shape 3636">
              <a:extLst>
                <a:ext uri="{FF2B5EF4-FFF2-40B4-BE49-F238E27FC236}">
                  <a16:creationId xmlns:a16="http://schemas.microsoft.com/office/drawing/2014/main" id="{02A971C7-7034-4865-AC06-4ED211EAAE66}"/>
                </a:ext>
              </a:extLst>
            </p:cNvPr>
            <p:cNvSpPr/>
            <p:nvPr/>
          </p:nvSpPr>
          <p:spPr>
            <a:xfrm>
              <a:off x="4935537" y="30638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8" name="Freeform: Shape 3637">
              <a:extLst>
                <a:ext uri="{FF2B5EF4-FFF2-40B4-BE49-F238E27FC236}">
                  <a16:creationId xmlns:a16="http://schemas.microsoft.com/office/drawing/2014/main" id="{6F418819-A3FE-4444-9368-AD7AEBFD7B0E}"/>
                </a:ext>
              </a:extLst>
            </p:cNvPr>
            <p:cNvSpPr/>
            <p:nvPr/>
          </p:nvSpPr>
          <p:spPr>
            <a:xfrm>
              <a:off x="50212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39" name="Freeform: Shape 3638">
              <a:extLst>
                <a:ext uri="{FF2B5EF4-FFF2-40B4-BE49-F238E27FC236}">
                  <a16:creationId xmlns:a16="http://schemas.microsoft.com/office/drawing/2014/main" id="{2BED68E4-7524-4C39-8648-3D2D05D428DC}"/>
                </a:ext>
              </a:extLst>
            </p:cNvPr>
            <p:cNvSpPr/>
            <p:nvPr/>
          </p:nvSpPr>
          <p:spPr>
            <a:xfrm>
              <a:off x="50593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0" name="Freeform: Shape 3639">
              <a:extLst>
                <a:ext uri="{FF2B5EF4-FFF2-40B4-BE49-F238E27FC236}">
                  <a16:creationId xmlns:a16="http://schemas.microsoft.com/office/drawing/2014/main" id="{E9BFF3DD-ABAD-44A5-9D23-D573859094AE}"/>
                </a:ext>
              </a:extLst>
            </p:cNvPr>
            <p:cNvSpPr/>
            <p:nvPr/>
          </p:nvSpPr>
          <p:spPr>
            <a:xfrm>
              <a:off x="5097462" y="26257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641" name="Graphic 2018">
            <a:extLst>
              <a:ext uri="{FF2B5EF4-FFF2-40B4-BE49-F238E27FC236}">
                <a16:creationId xmlns:a16="http://schemas.microsoft.com/office/drawing/2014/main" id="{A729A930-3FF9-4CAC-96B8-763B54325D11}"/>
              </a:ext>
            </a:extLst>
          </p:cNvPr>
          <p:cNvGrpSpPr/>
          <p:nvPr/>
        </p:nvGrpSpPr>
        <p:grpSpPr>
          <a:xfrm>
            <a:off x="3083990" y="1291804"/>
            <a:ext cx="720000" cy="720000"/>
            <a:chOff x="4735512" y="2530475"/>
            <a:chExt cx="609600" cy="609600"/>
          </a:xfrm>
        </p:grpSpPr>
        <p:sp>
          <p:nvSpPr>
            <p:cNvPr id="3642" name="Freeform: Shape 3641">
              <a:extLst>
                <a:ext uri="{FF2B5EF4-FFF2-40B4-BE49-F238E27FC236}">
                  <a16:creationId xmlns:a16="http://schemas.microsoft.com/office/drawing/2014/main" id="{7DF6FA21-359F-427F-A201-37E5CF4E6A10}"/>
                </a:ext>
              </a:extLst>
            </p:cNvPr>
            <p:cNvSpPr/>
            <p:nvPr/>
          </p:nvSpPr>
          <p:spPr>
            <a:xfrm>
              <a:off x="4745037" y="2559050"/>
              <a:ext cx="390525" cy="561975"/>
            </a:xfrm>
            <a:custGeom>
              <a:avLst/>
              <a:gdLst>
                <a:gd name="connsiteX0" fmla="*/ 19050 w 390525"/>
                <a:gd name="connsiteY0" fmla="*/ 561975 h 561975"/>
                <a:gd name="connsiteX1" fmla="*/ 19050 w 390525"/>
                <a:gd name="connsiteY1" fmla="*/ 428625 h 561975"/>
                <a:gd name="connsiteX2" fmla="*/ 0 w 390525"/>
                <a:gd name="connsiteY2" fmla="*/ 295275 h 561975"/>
                <a:gd name="connsiteX3" fmla="*/ 0 w 390525"/>
                <a:gd name="connsiteY3" fmla="*/ 171450 h 561975"/>
                <a:gd name="connsiteX4" fmla="*/ 171450 w 390525"/>
                <a:gd name="connsiteY4" fmla="*/ 0 h 561975"/>
                <a:gd name="connsiteX5" fmla="*/ 342900 w 390525"/>
                <a:gd name="connsiteY5" fmla="*/ 171450 h 561975"/>
                <a:gd name="connsiteX6" fmla="*/ 390525 w 390525"/>
                <a:gd name="connsiteY6" fmla="*/ 295275 h 561975"/>
                <a:gd name="connsiteX7" fmla="*/ 333375 w 390525"/>
                <a:gd name="connsiteY7" fmla="*/ 295275 h 561975"/>
                <a:gd name="connsiteX8" fmla="*/ 333375 w 390525"/>
                <a:gd name="connsiteY8" fmla="*/ 333375 h 561975"/>
                <a:gd name="connsiteX9" fmla="*/ 295275 w 390525"/>
                <a:gd name="connsiteY9" fmla="*/ 333375 h 561975"/>
                <a:gd name="connsiteX10" fmla="*/ 266700 w 390525"/>
                <a:gd name="connsiteY10" fmla="*/ 361950 h 561975"/>
                <a:gd name="connsiteX11" fmla="*/ 295275 w 390525"/>
                <a:gd name="connsiteY11" fmla="*/ 390525 h 561975"/>
                <a:gd name="connsiteX12" fmla="*/ 333375 w 390525"/>
                <a:gd name="connsiteY12" fmla="*/ 390525 h 561975"/>
                <a:gd name="connsiteX13" fmla="*/ 333375 w 390525"/>
                <a:gd name="connsiteY13" fmla="*/ 447675 h 561975"/>
                <a:gd name="connsiteX14" fmla="*/ 200025 w 390525"/>
                <a:gd name="connsiteY14" fmla="*/ 447675 h 561975"/>
                <a:gd name="connsiteX15" fmla="*/ 200025 w 390525"/>
                <a:gd name="connsiteY15" fmla="*/ 561975 h 561975"/>
                <a:gd name="connsiteX16" fmla="*/ 19050 w 390525"/>
                <a:gd name="connsiteY16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0525" h="561975">
                  <a:moveTo>
                    <a:pt x="19050" y="561975"/>
                  </a:moveTo>
                  <a:lnTo>
                    <a:pt x="19050" y="428625"/>
                  </a:lnTo>
                  <a:lnTo>
                    <a:pt x="0" y="295275"/>
                  </a:lnTo>
                  <a:lnTo>
                    <a:pt x="0" y="171450"/>
                  </a:lnTo>
                  <a:cubicBezTo>
                    <a:pt x="0" y="76762"/>
                    <a:pt x="76762" y="0"/>
                    <a:pt x="171450" y="0"/>
                  </a:cubicBezTo>
                  <a:cubicBezTo>
                    <a:pt x="266138" y="0"/>
                    <a:pt x="342900" y="76762"/>
                    <a:pt x="342900" y="171450"/>
                  </a:cubicBezTo>
                  <a:lnTo>
                    <a:pt x="390525" y="295275"/>
                  </a:lnTo>
                  <a:lnTo>
                    <a:pt x="333375" y="295275"/>
                  </a:lnTo>
                  <a:lnTo>
                    <a:pt x="333375" y="333375"/>
                  </a:lnTo>
                  <a:lnTo>
                    <a:pt x="295275" y="333375"/>
                  </a:lnTo>
                  <a:cubicBezTo>
                    <a:pt x="279492" y="333375"/>
                    <a:pt x="266700" y="346167"/>
                    <a:pt x="266700" y="361950"/>
                  </a:cubicBezTo>
                  <a:cubicBezTo>
                    <a:pt x="266700" y="377733"/>
                    <a:pt x="279492" y="390525"/>
                    <a:pt x="295275" y="390525"/>
                  </a:cubicBezTo>
                  <a:lnTo>
                    <a:pt x="333375" y="390525"/>
                  </a:lnTo>
                  <a:lnTo>
                    <a:pt x="333375" y="447675"/>
                  </a:lnTo>
                  <a:lnTo>
                    <a:pt x="200025" y="447675"/>
                  </a:lnTo>
                  <a:lnTo>
                    <a:pt x="200025" y="561975"/>
                  </a:lnTo>
                  <a:lnTo>
                    <a:pt x="19050" y="5619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3" name="Freeform: Shape 3642">
              <a:extLst>
                <a:ext uri="{FF2B5EF4-FFF2-40B4-BE49-F238E27FC236}">
                  <a16:creationId xmlns:a16="http://schemas.microsoft.com/office/drawing/2014/main" id="{6AF7D87B-D150-44E6-89FD-F4BF7935B987}"/>
                </a:ext>
              </a:extLst>
            </p:cNvPr>
            <p:cNvSpPr/>
            <p:nvPr/>
          </p:nvSpPr>
          <p:spPr>
            <a:xfrm>
              <a:off x="5221287" y="2747372"/>
              <a:ext cx="114300" cy="371475"/>
            </a:xfrm>
            <a:custGeom>
              <a:avLst/>
              <a:gdLst>
                <a:gd name="connsiteX0" fmla="*/ 57922 w 114300"/>
                <a:gd name="connsiteY0" fmla="*/ 11769 h 371475"/>
                <a:gd name="connsiteX1" fmla="*/ 28204 w 114300"/>
                <a:gd name="connsiteY1" fmla="*/ 2368 h 371475"/>
                <a:gd name="connsiteX2" fmla="*/ 17555 w 114300"/>
                <a:gd name="connsiteY2" fmla="*/ 30981 h 371475"/>
                <a:gd name="connsiteX3" fmla="*/ 57150 w 114300"/>
                <a:gd name="connsiteY3" fmla="*/ 126003 h 371475"/>
                <a:gd name="connsiteX4" fmla="*/ 57150 w 114300"/>
                <a:gd name="connsiteY4" fmla="*/ 202203 h 371475"/>
                <a:gd name="connsiteX5" fmla="*/ 28575 w 114300"/>
                <a:gd name="connsiteY5" fmla="*/ 173628 h 371475"/>
                <a:gd name="connsiteX6" fmla="*/ 0 w 114300"/>
                <a:gd name="connsiteY6" fmla="*/ 202203 h 371475"/>
                <a:gd name="connsiteX7" fmla="*/ 0 w 114300"/>
                <a:gd name="connsiteY7" fmla="*/ 278403 h 371475"/>
                <a:gd name="connsiteX8" fmla="*/ 38100 w 114300"/>
                <a:gd name="connsiteY8" fmla="*/ 316503 h 371475"/>
                <a:gd name="connsiteX9" fmla="*/ 38100 w 114300"/>
                <a:gd name="connsiteY9" fmla="*/ 373653 h 371475"/>
                <a:gd name="connsiteX10" fmla="*/ 114300 w 114300"/>
                <a:gd name="connsiteY10" fmla="*/ 373653 h 371475"/>
                <a:gd name="connsiteX11" fmla="*/ 114300 w 114300"/>
                <a:gd name="connsiteY11" fmla="*/ 116478 h 371475"/>
                <a:gd name="connsiteX12" fmla="*/ 57922 w 114300"/>
                <a:gd name="connsiteY12" fmla="*/ 1176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300" h="371475">
                  <a:moveTo>
                    <a:pt x="57922" y="11769"/>
                  </a:moveTo>
                  <a:cubicBezTo>
                    <a:pt x="52187" y="1120"/>
                    <a:pt x="39024" y="-3042"/>
                    <a:pt x="28204" y="2368"/>
                  </a:cubicBezTo>
                  <a:cubicBezTo>
                    <a:pt x="17688" y="7616"/>
                    <a:pt x="13040" y="20123"/>
                    <a:pt x="17555" y="30981"/>
                  </a:cubicBezTo>
                  <a:lnTo>
                    <a:pt x="57150" y="126003"/>
                  </a:lnTo>
                  <a:lnTo>
                    <a:pt x="57150" y="202203"/>
                  </a:lnTo>
                  <a:cubicBezTo>
                    <a:pt x="57150" y="186420"/>
                    <a:pt x="44358" y="173628"/>
                    <a:pt x="28575" y="173628"/>
                  </a:cubicBezTo>
                  <a:cubicBezTo>
                    <a:pt x="12792" y="173628"/>
                    <a:pt x="0" y="186420"/>
                    <a:pt x="0" y="202203"/>
                  </a:cubicBezTo>
                  <a:lnTo>
                    <a:pt x="0" y="278403"/>
                  </a:lnTo>
                  <a:lnTo>
                    <a:pt x="38100" y="316503"/>
                  </a:lnTo>
                  <a:lnTo>
                    <a:pt x="38100" y="373653"/>
                  </a:lnTo>
                  <a:lnTo>
                    <a:pt x="114300" y="373653"/>
                  </a:lnTo>
                  <a:lnTo>
                    <a:pt x="114300" y="116478"/>
                  </a:lnTo>
                  <a:lnTo>
                    <a:pt x="57922" y="11769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4" name="Freeform: Shape 3643">
              <a:extLst>
                <a:ext uri="{FF2B5EF4-FFF2-40B4-BE49-F238E27FC236}">
                  <a16:creationId xmlns:a16="http://schemas.microsoft.com/office/drawing/2014/main" id="{31522BFB-490D-498E-936D-1D2021CD425A}"/>
                </a:ext>
              </a:extLst>
            </p:cNvPr>
            <p:cNvSpPr/>
            <p:nvPr/>
          </p:nvSpPr>
          <p:spPr>
            <a:xfrm>
              <a:off x="4988429" y="2702925"/>
              <a:ext cx="76200" cy="66675"/>
            </a:xfrm>
            <a:custGeom>
              <a:avLst/>
              <a:gdLst>
                <a:gd name="connsiteX0" fmla="*/ 8515 w 76200"/>
                <a:gd name="connsiteY0" fmla="*/ 74200 h 66675"/>
                <a:gd name="connsiteX1" fmla="*/ 0 w 76200"/>
                <a:gd name="connsiteY1" fmla="*/ 57150 h 66675"/>
                <a:gd name="connsiteX2" fmla="*/ 40110 w 76200"/>
                <a:gd name="connsiteY2" fmla="*/ 37100 h 66675"/>
                <a:gd name="connsiteX3" fmla="*/ 0 w 76200"/>
                <a:gd name="connsiteY3" fmla="*/ 17050 h 66675"/>
                <a:gd name="connsiteX4" fmla="*/ 8515 w 76200"/>
                <a:gd name="connsiteY4" fmla="*/ 0 h 66675"/>
                <a:gd name="connsiteX5" fmla="*/ 82706 w 76200"/>
                <a:gd name="connsiteY5" fmla="*/ 371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8515" y="74200"/>
                  </a:moveTo>
                  <a:lnTo>
                    <a:pt x="0" y="57150"/>
                  </a:lnTo>
                  <a:lnTo>
                    <a:pt x="40110" y="37100"/>
                  </a:lnTo>
                  <a:lnTo>
                    <a:pt x="0" y="17050"/>
                  </a:lnTo>
                  <a:lnTo>
                    <a:pt x="8515" y="0"/>
                  </a:lnTo>
                  <a:lnTo>
                    <a:pt x="82706" y="371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5" name="Freeform: Shape 3644">
              <a:extLst>
                <a:ext uri="{FF2B5EF4-FFF2-40B4-BE49-F238E27FC236}">
                  <a16:creationId xmlns:a16="http://schemas.microsoft.com/office/drawing/2014/main" id="{7FCCF401-EDC9-4F25-B739-D546904A0D1E}"/>
                </a:ext>
              </a:extLst>
            </p:cNvPr>
            <p:cNvSpPr/>
            <p:nvPr/>
          </p:nvSpPr>
          <p:spPr>
            <a:xfrm>
              <a:off x="5097462" y="29114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6" name="Freeform: Shape 3645">
              <a:extLst>
                <a:ext uri="{FF2B5EF4-FFF2-40B4-BE49-F238E27FC236}">
                  <a16:creationId xmlns:a16="http://schemas.microsoft.com/office/drawing/2014/main" id="{B7B61663-56DF-4C59-8039-B3C9F1841D63}"/>
                </a:ext>
              </a:extLst>
            </p:cNvPr>
            <p:cNvSpPr/>
            <p:nvPr/>
          </p:nvSpPr>
          <p:spPr>
            <a:xfrm>
              <a:off x="5135562" y="29114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7" name="Freeform: Shape 3646">
              <a:extLst>
                <a:ext uri="{FF2B5EF4-FFF2-40B4-BE49-F238E27FC236}">
                  <a16:creationId xmlns:a16="http://schemas.microsoft.com/office/drawing/2014/main" id="{8189DF91-55AF-4778-9297-1305D67E2DD5}"/>
                </a:ext>
              </a:extLst>
            </p:cNvPr>
            <p:cNvSpPr/>
            <p:nvPr/>
          </p:nvSpPr>
          <p:spPr>
            <a:xfrm>
              <a:off x="5135562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8" name="Freeform: Shape 3647">
              <a:extLst>
                <a:ext uri="{FF2B5EF4-FFF2-40B4-BE49-F238E27FC236}">
                  <a16:creationId xmlns:a16="http://schemas.microsoft.com/office/drawing/2014/main" id="{20B5B3D0-53B9-42FC-A8AD-4DE55ED27BC4}"/>
                </a:ext>
              </a:extLst>
            </p:cNvPr>
            <p:cNvSpPr/>
            <p:nvPr/>
          </p:nvSpPr>
          <p:spPr>
            <a:xfrm>
              <a:off x="5135562" y="28733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49" name="Freeform: Shape 3648">
              <a:extLst>
                <a:ext uri="{FF2B5EF4-FFF2-40B4-BE49-F238E27FC236}">
                  <a16:creationId xmlns:a16="http://schemas.microsoft.com/office/drawing/2014/main" id="{C576DD26-944D-45FD-BEFC-7873C73BEF9F}"/>
                </a:ext>
              </a:extLst>
            </p:cNvPr>
            <p:cNvSpPr/>
            <p:nvPr/>
          </p:nvSpPr>
          <p:spPr>
            <a:xfrm>
              <a:off x="5173662" y="28733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0" name="Freeform: Shape 3649">
              <a:extLst>
                <a:ext uri="{FF2B5EF4-FFF2-40B4-BE49-F238E27FC236}">
                  <a16:creationId xmlns:a16="http://schemas.microsoft.com/office/drawing/2014/main" id="{B4D05CA1-C53A-430C-A177-DBA5D4ACAAA0}"/>
                </a:ext>
              </a:extLst>
            </p:cNvPr>
            <p:cNvSpPr/>
            <p:nvPr/>
          </p:nvSpPr>
          <p:spPr>
            <a:xfrm>
              <a:off x="5173662" y="28352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1" name="Freeform: Shape 3650">
              <a:extLst>
                <a:ext uri="{FF2B5EF4-FFF2-40B4-BE49-F238E27FC236}">
                  <a16:creationId xmlns:a16="http://schemas.microsoft.com/office/drawing/2014/main" id="{C4F8169E-0E2A-4DC9-8A85-F70992765CA5}"/>
                </a:ext>
              </a:extLst>
            </p:cNvPr>
            <p:cNvSpPr/>
            <p:nvPr/>
          </p:nvSpPr>
          <p:spPr>
            <a:xfrm>
              <a:off x="5173662" y="29114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2" name="Freeform: Shape 3651">
              <a:extLst>
                <a:ext uri="{FF2B5EF4-FFF2-40B4-BE49-F238E27FC236}">
                  <a16:creationId xmlns:a16="http://schemas.microsoft.com/office/drawing/2014/main" id="{83A1C6C5-EC54-4645-8C48-79C7E73D944C}"/>
                </a:ext>
              </a:extLst>
            </p:cNvPr>
            <p:cNvSpPr/>
            <p:nvPr/>
          </p:nvSpPr>
          <p:spPr>
            <a:xfrm>
              <a:off x="5173662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3" name="Freeform: Shape 3652">
              <a:extLst>
                <a:ext uri="{FF2B5EF4-FFF2-40B4-BE49-F238E27FC236}">
                  <a16:creationId xmlns:a16="http://schemas.microsoft.com/office/drawing/2014/main" id="{F8FD31DF-DF10-4205-AE77-AC1FDAC6F7AE}"/>
                </a:ext>
              </a:extLst>
            </p:cNvPr>
            <p:cNvSpPr/>
            <p:nvPr/>
          </p:nvSpPr>
          <p:spPr>
            <a:xfrm>
              <a:off x="5173662" y="29876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4" name="Freeform: Shape 3653">
              <a:extLst>
                <a:ext uri="{FF2B5EF4-FFF2-40B4-BE49-F238E27FC236}">
                  <a16:creationId xmlns:a16="http://schemas.microsoft.com/office/drawing/2014/main" id="{B185CBF5-33AA-415F-A26F-ABE9DFC5080D}"/>
                </a:ext>
              </a:extLst>
            </p:cNvPr>
            <p:cNvSpPr/>
            <p:nvPr/>
          </p:nvSpPr>
          <p:spPr>
            <a:xfrm>
              <a:off x="4745037" y="2559050"/>
              <a:ext cx="381000" cy="295275"/>
            </a:xfrm>
            <a:custGeom>
              <a:avLst/>
              <a:gdLst>
                <a:gd name="connsiteX0" fmla="*/ 171450 w 381000"/>
                <a:gd name="connsiteY0" fmla="*/ 0 h 295275"/>
                <a:gd name="connsiteX1" fmla="*/ 0 w 381000"/>
                <a:gd name="connsiteY1" fmla="*/ 171450 h 295275"/>
                <a:gd name="connsiteX2" fmla="*/ 0 w 381000"/>
                <a:gd name="connsiteY2" fmla="*/ 295275 h 295275"/>
                <a:gd name="connsiteX3" fmla="*/ 19050 w 381000"/>
                <a:gd name="connsiteY3" fmla="*/ 295275 h 295275"/>
                <a:gd name="connsiteX4" fmla="*/ 95250 w 381000"/>
                <a:gd name="connsiteY4" fmla="*/ 219075 h 295275"/>
                <a:gd name="connsiteX5" fmla="*/ 57150 w 381000"/>
                <a:gd name="connsiteY5" fmla="*/ 180975 h 295275"/>
                <a:gd name="connsiteX6" fmla="*/ 95250 w 381000"/>
                <a:gd name="connsiteY6" fmla="*/ 142875 h 295275"/>
                <a:gd name="connsiteX7" fmla="*/ 95250 w 381000"/>
                <a:gd name="connsiteY7" fmla="*/ 95250 h 295275"/>
                <a:gd name="connsiteX8" fmla="*/ 285750 w 381000"/>
                <a:gd name="connsiteY8" fmla="*/ 95250 h 295275"/>
                <a:gd name="connsiteX9" fmla="*/ 381000 w 381000"/>
                <a:gd name="connsiteY9" fmla="*/ 0 h 295275"/>
                <a:gd name="connsiteX10" fmla="*/ 171450 w 38100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00" h="295275">
                  <a:moveTo>
                    <a:pt x="171450" y="0"/>
                  </a:moveTo>
                  <a:cubicBezTo>
                    <a:pt x="76762" y="0"/>
                    <a:pt x="0" y="76762"/>
                    <a:pt x="0" y="171450"/>
                  </a:cubicBezTo>
                  <a:lnTo>
                    <a:pt x="0" y="295275"/>
                  </a:lnTo>
                  <a:lnTo>
                    <a:pt x="19050" y="295275"/>
                  </a:lnTo>
                  <a:cubicBezTo>
                    <a:pt x="61131" y="295275"/>
                    <a:pt x="95250" y="261156"/>
                    <a:pt x="95250" y="219075"/>
                  </a:cubicBezTo>
                  <a:cubicBezTo>
                    <a:pt x="74209" y="219075"/>
                    <a:pt x="57150" y="202016"/>
                    <a:pt x="57150" y="180975"/>
                  </a:cubicBezTo>
                  <a:cubicBezTo>
                    <a:pt x="57150" y="159934"/>
                    <a:pt x="74209" y="142875"/>
                    <a:pt x="95250" y="142875"/>
                  </a:cubicBezTo>
                  <a:lnTo>
                    <a:pt x="95250" y="95250"/>
                  </a:lnTo>
                  <a:lnTo>
                    <a:pt x="285750" y="95250"/>
                  </a:lnTo>
                  <a:cubicBezTo>
                    <a:pt x="338357" y="95250"/>
                    <a:pt x="381000" y="52607"/>
                    <a:pt x="381000" y="0"/>
                  </a:cubicBezTo>
                  <a:lnTo>
                    <a:pt x="171450" y="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5" name="Freeform: Shape 3654">
              <a:extLst>
                <a:ext uri="{FF2B5EF4-FFF2-40B4-BE49-F238E27FC236}">
                  <a16:creationId xmlns:a16="http://schemas.microsoft.com/office/drawing/2014/main" id="{399BC03C-0085-46A3-81B8-3B4924407FE2}"/>
                </a:ext>
              </a:extLst>
            </p:cNvPr>
            <p:cNvSpPr/>
            <p:nvPr/>
          </p:nvSpPr>
          <p:spPr>
            <a:xfrm>
              <a:off x="5278437" y="2949575"/>
              <a:ext cx="19050" cy="57150"/>
            </a:xfrm>
            <a:custGeom>
              <a:avLst/>
              <a:gdLst>
                <a:gd name="connsiteX0" fmla="*/ 0 w 19050"/>
                <a:gd name="connsiteY0" fmla="*/ 0 h 57150"/>
                <a:gd name="connsiteX1" fmla="*/ 19050 w 19050"/>
                <a:gd name="connsiteY1" fmla="*/ 0 h 57150"/>
                <a:gd name="connsiteX2" fmla="*/ 19050 w 19050"/>
                <a:gd name="connsiteY2" fmla="*/ 57150 h 57150"/>
                <a:gd name="connsiteX3" fmla="*/ 0 w 190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57150">
                  <a:moveTo>
                    <a:pt x="0" y="0"/>
                  </a:moveTo>
                  <a:lnTo>
                    <a:pt x="19050" y="0"/>
                  </a:lnTo>
                  <a:lnTo>
                    <a:pt x="190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E0C4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6" name="Freeform: Shape 3655">
              <a:extLst>
                <a:ext uri="{FF2B5EF4-FFF2-40B4-BE49-F238E27FC236}">
                  <a16:creationId xmlns:a16="http://schemas.microsoft.com/office/drawing/2014/main" id="{CC767A50-D301-4343-9476-5C6645F7DA82}"/>
                </a:ext>
              </a:extLst>
            </p:cNvPr>
            <p:cNvSpPr/>
            <p:nvPr/>
          </p:nvSpPr>
          <p:spPr>
            <a:xfrm>
              <a:off x="4897437" y="3006725"/>
              <a:ext cx="47625" cy="19050"/>
            </a:xfrm>
            <a:custGeom>
              <a:avLst/>
              <a:gdLst>
                <a:gd name="connsiteX0" fmla="*/ 47625 w 47625"/>
                <a:gd name="connsiteY0" fmla="*/ 0 h 19050"/>
                <a:gd name="connsiteX1" fmla="*/ 0 w 47625"/>
                <a:gd name="connsiteY1" fmla="*/ 0 h 19050"/>
                <a:gd name="connsiteX2" fmla="*/ 47625 w 47625"/>
                <a:gd name="connsiteY2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9050">
                  <a:moveTo>
                    <a:pt x="47625" y="0"/>
                  </a:moveTo>
                  <a:lnTo>
                    <a:pt x="0" y="0"/>
                  </a:lnTo>
                  <a:lnTo>
                    <a:pt x="47625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657" name="Graphic 2020">
            <a:extLst>
              <a:ext uri="{FF2B5EF4-FFF2-40B4-BE49-F238E27FC236}">
                <a16:creationId xmlns:a16="http://schemas.microsoft.com/office/drawing/2014/main" id="{ADD54AFF-3CDA-45C8-A111-3BAFAFC419CE}"/>
              </a:ext>
            </a:extLst>
          </p:cNvPr>
          <p:cNvGrpSpPr/>
          <p:nvPr/>
        </p:nvGrpSpPr>
        <p:grpSpPr>
          <a:xfrm>
            <a:off x="3847302" y="1291804"/>
            <a:ext cx="720000" cy="720000"/>
            <a:chOff x="4735512" y="2530475"/>
            <a:chExt cx="609600" cy="609600"/>
          </a:xfrm>
        </p:grpSpPr>
        <p:sp>
          <p:nvSpPr>
            <p:cNvPr id="3658" name="Freeform: Shape 3657">
              <a:extLst>
                <a:ext uri="{FF2B5EF4-FFF2-40B4-BE49-F238E27FC236}">
                  <a16:creationId xmlns:a16="http://schemas.microsoft.com/office/drawing/2014/main" id="{F36A5FD2-C6E3-4F9B-ACE1-BA339D85A510}"/>
                </a:ext>
              </a:extLst>
            </p:cNvPr>
            <p:cNvSpPr/>
            <p:nvPr/>
          </p:nvSpPr>
          <p:spPr>
            <a:xfrm>
              <a:off x="4754562" y="2559050"/>
              <a:ext cx="390525" cy="561975"/>
            </a:xfrm>
            <a:custGeom>
              <a:avLst/>
              <a:gdLst>
                <a:gd name="connsiteX0" fmla="*/ 19050 w 390525"/>
                <a:gd name="connsiteY0" fmla="*/ 561975 h 561975"/>
                <a:gd name="connsiteX1" fmla="*/ 19050 w 390525"/>
                <a:gd name="connsiteY1" fmla="*/ 428625 h 561975"/>
                <a:gd name="connsiteX2" fmla="*/ 0 w 390525"/>
                <a:gd name="connsiteY2" fmla="*/ 295275 h 561975"/>
                <a:gd name="connsiteX3" fmla="*/ 0 w 390525"/>
                <a:gd name="connsiteY3" fmla="*/ 171450 h 561975"/>
                <a:gd name="connsiteX4" fmla="*/ 171450 w 390525"/>
                <a:gd name="connsiteY4" fmla="*/ 0 h 561975"/>
                <a:gd name="connsiteX5" fmla="*/ 342900 w 390525"/>
                <a:gd name="connsiteY5" fmla="*/ 171450 h 561975"/>
                <a:gd name="connsiteX6" fmla="*/ 390525 w 390525"/>
                <a:gd name="connsiteY6" fmla="*/ 295275 h 561975"/>
                <a:gd name="connsiteX7" fmla="*/ 333375 w 390525"/>
                <a:gd name="connsiteY7" fmla="*/ 295275 h 561975"/>
                <a:gd name="connsiteX8" fmla="*/ 333375 w 390525"/>
                <a:gd name="connsiteY8" fmla="*/ 447675 h 561975"/>
                <a:gd name="connsiteX9" fmla="*/ 200025 w 390525"/>
                <a:gd name="connsiteY9" fmla="*/ 447675 h 561975"/>
                <a:gd name="connsiteX10" fmla="*/ 200025 w 390525"/>
                <a:gd name="connsiteY10" fmla="*/ 561975 h 561975"/>
                <a:gd name="connsiteX11" fmla="*/ 19050 w 390525"/>
                <a:gd name="connsiteY11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0525" h="561975">
                  <a:moveTo>
                    <a:pt x="19050" y="561975"/>
                  </a:moveTo>
                  <a:lnTo>
                    <a:pt x="19050" y="428625"/>
                  </a:lnTo>
                  <a:lnTo>
                    <a:pt x="0" y="295275"/>
                  </a:lnTo>
                  <a:lnTo>
                    <a:pt x="0" y="171450"/>
                  </a:lnTo>
                  <a:cubicBezTo>
                    <a:pt x="0" y="76762"/>
                    <a:pt x="76762" y="0"/>
                    <a:pt x="171450" y="0"/>
                  </a:cubicBezTo>
                  <a:cubicBezTo>
                    <a:pt x="266138" y="0"/>
                    <a:pt x="342900" y="76762"/>
                    <a:pt x="342900" y="171450"/>
                  </a:cubicBezTo>
                  <a:lnTo>
                    <a:pt x="390525" y="295275"/>
                  </a:lnTo>
                  <a:lnTo>
                    <a:pt x="333375" y="295275"/>
                  </a:lnTo>
                  <a:lnTo>
                    <a:pt x="333375" y="447675"/>
                  </a:lnTo>
                  <a:lnTo>
                    <a:pt x="200025" y="447675"/>
                  </a:lnTo>
                  <a:lnTo>
                    <a:pt x="200025" y="561975"/>
                  </a:lnTo>
                  <a:lnTo>
                    <a:pt x="19050" y="5619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59" name="Freeform: Shape 3658">
              <a:extLst>
                <a:ext uri="{FF2B5EF4-FFF2-40B4-BE49-F238E27FC236}">
                  <a16:creationId xmlns:a16="http://schemas.microsoft.com/office/drawing/2014/main" id="{9452D56C-F52C-46AF-AC0D-7BE08015B4E1}"/>
                </a:ext>
              </a:extLst>
            </p:cNvPr>
            <p:cNvSpPr/>
            <p:nvPr/>
          </p:nvSpPr>
          <p:spPr>
            <a:xfrm>
              <a:off x="4754562" y="2559050"/>
              <a:ext cx="381000" cy="295275"/>
            </a:xfrm>
            <a:custGeom>
              <a:avLst/>
              <a:gdLst>
                <a:gd name="connsiteX0" fmla="*/ 0 w 381000"/>
                <a:gd name="connsiteY0" fmla="*/ 171450 h 295275"/>
                <a:gd name="connsiteX1" fmla="*/ 0 w 381000"/>
                <a:gd name="connsiteY1" fmla="*/ 295275 h 295275"/>
                <a:gd name="connsiteX2" fmla="*/ 19050 w 381000"/>
                <a:gd name="connsiteY2" fmla="*/ 295275 h 295275"/>
                <a:gd name="connsiteX3" fmla="*/ 95250 w 381000"/>
                <a:gd name="connsiteY3" fmla="*/ 219075 h 295275"/>
                <a:gd name="connsiteX4" fmla="*/ 57150 w 381000"/>
                <a:gd name="connsiteY4" fmla="*/ 180975 h 295275"/>
                <a:gd name="connsiteX5" fmla="*/ 95250 w 381000"/>
                <a:gd name="connsiteY5" fmla="*/ 142875 h 295275"/>
                <a:gd name="connsiteX6" fmla="*/ 95250 w 381000"/>
                <a:gd name="connsiteY6" fmla="*/ 95250 h 295275"/>
                <a:gd name="connsiteX7" fmla="*/ 285750 w 381000"/>
                <a:gd name="connsiteY7" fmla="*/ 95250 h 295275"/>
                <a:gd name="connsiteX8" fmla="*/ 381000 w 381000"/>
                <a:gd name="connsiteY8" fmla="*/ 0 h 295275"/>
                <a:gd name="connsiteX9" fmla="*/ 171450 w 381000"/>
                <a:gd name="connsiteY9" fmla="*/ 0 h 295275"/>
                <a:gd name="connsiteX10" fmla="*/ 0 w 381000"/>
                <a:gd name="connsiteY10" fmla="*/ 171450 h 295275"/>
                <a:gd name="connsiteX11" fmla="*/ 0 w 381000"/>
                <a:gd name="connsiteY11" fmla="*/ 17145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295275">
                  <a:moveTo>
                    <a:pt x="0" y="171450"/>
                  </a:moveTo>
                  <a:lnTo>
                    <a:pt x="0" y="295275"/>
                  </a:lnTo>
                  <a:lnTo>
                    <a:pt x="19050" y="295275"/>
                  </a:lnTo>
                  <a:cubicBezTo>
                    <a:pt x="61131" y="295275"/>
                    <a:pt x="95250" y="261156"/>
                    <a:pt x="95250" y="219075"/>
                  </a:cubicBezTo>
                  <a:cubicBezTo>
                    <a:pt x="74209" y="219075"/>
                    <a:pt x="57150" y="202016"/>
                    <a:pt x="57150" y="180975"/>
                  </a:cubicBezTo>
                  <a:cubicBezTo>
                    <a:pt x="57150" y="159934"/>
                    <a:pt x="74209" y="142875"/>
                    <a:pt x="95250" y="142875"/>
                  </a:cubicBezTo>
                  <a:lnTo>
                    <a:pt x="95250" y="95250"/>
                  </a:lnTo>
                  <a:lnTo>
                    <a:pt x="285750" y="95250"/>
                  </a:lnTo>
                  <a:cubicBezTo>
                    <a:pt x="338347" y="95250"/>
                    <a:pt x="381000" y="52607"/>
                    <a:pt x="381000" y="0"/>
                  </a:cubicBezTo>
                  <a:lnTo>
                    <a:pt x="171450" y="0"/>
                  </a:lnTo>
                  <a:cubicBezTo>
                    <a:pt x="76762" y="0"/>
                    <a:pt x="0" y="76762"/>
                    <a:pt x="0" y="171450"/>
                  </a:cubicBezTo>
                  <a:lnTo>
                    <a:pt x="0" y="1714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0" name="Freeform: Shape 3659">
              <a:extLst>
                <a:ext uri="{FF2B5EF4-FFF2-40B4-BE49-F238E27FC236}">
                  <a16:creationId xmlns:a16="http://schemas.microsoft.com/office/drawing/2014/main" id="{846C36A6-76C6-4D39-AAEE-4B1E30E48EF2}"/>
                </a:ext>
              </a:extLst>
            </p:cNvPr>
            <p:cNvSpPr/>
            <p:nvPr/>
          </p:nvSpPr>
          <p:spPr>
            <a:xfrm>
              <a:off x="5011737" y="2911475"/>
              <a:ext cx="76200" cy="38100"/>
            </a:xfrm>
            <a:custGeom>
              <a:avLst/>
              <a:gdLst>
                <a:gd name="connsiteX0" fmla="*/ 76200 w 76200"/>
                <a:gd name="connsiteY0" fmla="*/ 38100 h 38100"/>
                <a:gd name="connsiteX1" fmla="*/ 38100 w 76200"/>
                <a:gd name="connsiteY1" fmla="*/ 38100 h 38100"/>
                <a:gd name="connsiteX2" fmla="*/ 0 w 76200"/>
                <a:gd name="connsiteY2" fmla="*/ 0 h 38100"/>
                <a:gd name="connsiteX3" fmla="*/ 19050 w 76200"/>
                <a:gd name="connsiteY3" fmla="*/ 0 h 38100"/>
                <a:gd name="connsiteX4" fmla="*/ 38100 w 76200"/>
                <a:gd name="connsiteY4" fmla="*/ 19050 h 38100"/>
                <a:gd name="connsiteX5" fmla="*/ 76200 w 76200"/>
                <a:gd name="connsiteY5" fmla="*/ 19050 h 38100"/>
                <a:gd name="connsiteX6" fmla="*/ 76200 w 76200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76200" y="38100"/>
                  </a:moveTo>
                  <a:lnTo>
                    <a:pt x="38100" y="38100"/>
                  </a:lnTo>
                  <a:cubicBezTo>
                    <a:pt x="17088" y="38100"/>
                    <a:pt x="0" y="21012"/>
                    <a:pt x="0" y="0"/>
                  </a:cubicBezTo>
                  <a:lnTo>
                    <a:pt x="19050" y="0"/>
                  </a:lnTo>
                  <a:cubicBezTo>
                    <a:pt x="19050" y="10506"/>
                    <a:pt x="27594" y="19050"/>
                    <a:pt x="38100" y="19050"/>
                  </a:cubicBezTo>
                  <a:lnTo>
                    <a:pt x="76200" y="19050"/>
                  </a:lnTo>
                  <a:lnTo>
                    <a:pt x="76200" y="381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1" name="Freeform: Shape 3660">
              <a:extLst>
                <a:ext uri="{FF2B5EF4-FFF2-40B4-BE49-F238E27FC236}">
                  <a16:creationId xmlns:a16="http://schemas.microsoft.com/office/drawing/2014/main" id="{66D07264-2767-494D-9079-6411F20BC19C}"/>
                </a:ext>
              </a:extLst>
            </p:cNvPr>
            <p:cNvSpPr/>
            <p:nvPr/>
          </p:nvSpPr>
          <p:spPr>
            <a:xfrm>
              <a:off x="4964598" y="2752341"/>
              <a:ext cx="85725" cy="28575"/>
            </a:xfrm>
            <a:custGeom>
              <a:avLst/>
              <a:gdLst>
                <a:gd name="connsiteX0" fmla="*/ 47139 w 85725"/>
                <a:gd name="connsiteY0" fmla="*/ 33014 h 28575"/>
                <a:gd name="connsiteX1" fmla="*/ 0 w 85725"/>
                <a:gd name="connsiteY1" fmla="*/ 13468 h 28575"/>
                <a:gd name="connsiteX2" fmla="*/ 13468 w 85725"/>
                <a:gd name="connsiteY2" fmla="*/ 0 h 28575"/>
                <a:gd name="connsiteX3" fmla="*/ 47139 w 85725"/>
                <a:gd name="connsiteY3" fmla="*/ 13964 h 28575"/>
                <a:gd name="connsiteX4" fmla="*/ 80810 w 85725"/>
                <a:gd name="connsiteY4" fmla="*/ 0 h 28575"/>
                <a:gd name="connsiteX5" fmla="*/ 94278 w 85725"/>
                <a:gd name="connsiteY5" fmla="*/ 13468 h 28575"/>
                <a:gd name="connsiteX6" fmla="*/ 47139 w 85725"/>
                <a:gd name="connsiteY6" fmla="*/ 3301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28575">
                  <a:moveTo>
                    <a:pt x="47139" y="33014"/>
                  </a:moveTo>
                  <a:cubicBezTo>
                    <a:pt x="29337" y="33014"/>
                    <a:pt x="12592" y="26070"/>
                    <a:pt x="0" y="13468"/>
                  </a:cubicBezTo>
                  <a:lnTo>
                    <a:pt x="13468" y="0"/>
                  </a:lnTo>
                  <a:cubicBezTo>
                    <a:pt x="22469" y="9001"/>
                    <a:pt x="34433" y="13964"/>
                    <a:pt x="47139" y="13964"/>
                  </a:cubicBezTo>
                  <a:cubicBezTo>
                    <a:pt x="59846" y="13964"/>
                    <a:pt x="71809" y="9001"/>
                    <a:pt x="80810" y="0"/>
                  </a:cubicBezTo>
                  <a:lnTo>
                    <a:pt x="94278" y="13468"/>
                  </a:lnTo>
                  <a:cubicBezTo>
                    <a:pt x="81686" y="26070"/>
                    <a:pt x="64941" y="33014"/>
                    <a:pt x="47139" y="33014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2" name="Freeform: Shape 3661">
              <a:extLst>
                <a:ext uri="{FF2B5EF4-FFF2-40B4-BE49-F238E27FC236}">
                  <a16:creationId xmlns:a16="http://schemas.microsoft.com/office/drawing/2014/main" id="{BDDFF3F8-F33B-4E82-8B98-33746075313F}"/>
                </a:ext>
              </a:extLst>
            </p:cNvPr>
            <p:cNvSpPr/>
            <p:nvPr/>
          </p:nvSpPr>
          <p:spPr>
            <a:xfrm>
              <a:off x="5202237" y="2759075"/>
              <a:ext cx="66675" cy="66675"/>
            </a:xfrm>
            <a:custGeom>
              <a:avLst/>
              <a:gdLst>
                <a:gd name="connsiteX0" fmla="*/ 0 w 66675"/>
                <a:gd name="connsiteY0" fmla="*/ 0 h 66675"/>
                <a:gd name="connsiteX1" fmla="*/ 9525 w 66675"/>
                <a:gd name="connsiteY1" fmla="*/ 66675 h 66675"/>
                <a:gd name="connsiteX2" fmla="*/ 66675 w 66675"/>
                <a:gd name="connsiteY2" fmla="*/ 66675 h 66675"/>
                <a:gd name="connsiteX3" fmla="*/ 66675 w 66675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66675">
                  <a:moveTo>
                    <a:pt x="0" y="0"/>
                  </a:moveTo>
                  <a:lnTo>
                    <a:pt x="9525" y="66675"/>
                  </a:lnTo>
                  <a:lnTo>
                    <a:pt x="66675" y="666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3" name="Freeform: Shape 3662">
              <a:extLst>
                <a:ext uri="{FF2B5EF4-FFF2-40B4-BE49-F238E27FC236}">
                  <a16:creationId xmlns:a16="http://schemas.microsoft.com/office/drawing/2014/main" id="{73B8D5D1-6506-48F8-AAD9-F4179F402164}"/>
                </a:ext>
              </a:extLst>
            </p:cNvPr>
            <p:cNvSpPr/>
            <p:nvPr/>
          </p:nvSpPr>
          <p:spPr>
            <a:xfrm>
              <a:off x="5154612" y="2682875"/>
              <a:ext cx="171450" cy="209550"/>
            </a:xfrm>
            <a:custGeom>
              <a:avLst/>
              <a:gdLst>
                <a:gd name="connsiteX0" fmla="*/ 0 w 171450"/>
                <a:gd name="connsiteY0" fmla="*/ 0 h 209550"/>
                <a:gd name="connsiteX1" fmla="*/ 0 w 171450"/>
                <a:gd name="connsiteY1" fmla="*/ 76200 h 209550"/>
                <a:gd name="connsiteX2" fmla="*/ 76200 w 171450"/>
                <a:gd name="connsiteY2" fmla="*/ 76200 h 209550"/>
                <a:gd name="connsiteX3" fmla="*/ 104775 w 171450"/>
                <a:gd name="connsiteY3" fmla="*/ 209550 h 209550"/>
                <a:gd name="connsiteX4" fmla="*/ 171450 w 171450"/>
                <a:gd name="connsiteY4" fmla="*/ 209550 h 209550"/>
                <a:gd name="connsiteX5" fmla="*/ 171450 w 171450"/>
                <a:gd name="connsiteY5" fmla="*/ 66675 h 209550"/>
                <a:gd name="connsiteX6" fmla="*/ 123825 w 171450"/>
                <a:gd name="connsiteY6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09550">
                  <a:moveTo>
                    <a:pt x="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104775" y="209550"/>
                  </a:lnTo>
                  <a:lnTo>
                    <a:pt x="171450" y="209550"/>
                  </a:lnTo>
                  <a:lnTo>
                    <a:pt x="171450" y="66675"/>
                  </a:lnTo>
                  <a:lnTo>
                    <a:pt x="123825" y="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4" name="Freeform: Shape 3663">
              <a:extLst>
                <a:ext uri="{FF2B5EF4-FFF2-40B4-BE49-F238E27FC236}">
                  <a16:creationId xmlns:a16="http://schemas.microsoft.com/office/drawing/2014/main" id="{E72880A2-FDC3-4269-9A9F-B4561924B4DD}"/>
                </a:ext>
              </a:extLst>
            </p:cNvPr>
            <p:cNvSpPr/>
            <p:nvPr/>
          </p:nvSpPr>
          <p:spPr>
            <a:xfrm>
              <a:off x="5138351" y="2580889"/>
              <a:ext cx="47625" cy="47625"/>
            </a:xfrm>
            <a:custGeom>
              <a:avLst/>
              <a:gdLst>
                <a:gd name="connsiteX0" fmla="*/ 0 w 47625"/>
                <a:gd name="connsiteY0" fmla="*/ 38101 h 47625"/>
                <a:gd name="connsiteX1" fmla="*/ 38101 w 47625"/>
                <a:gd name="connsiteY1" fmla="*/ 0 h 47625"/>
                <a:gd name="connsiteX2" fmla="*/ 51571 w 47625"/>
                <a:gd name="connsiteY2" fmla="*/ 13470 h 47625"/>
                <a:gd name="connsiteX3" fmla="*/ 13470 w 47625"/>
                <a:gd name="connsiteY3" fmla="*/ 51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38101"/>
                  </a:moveTo>
                  <a:lnTo>
                    <a:pt x="38101" y="0"/>
                  </a:lnTo>
                  <a:lnTo>
                    <a:pt x="51571" y="13470"/>
                  </a:lnTo>
                  <a:lnTo>
                    <a:pt x="13470" y="51571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5" name="Freeform: Shape 3664">
              <a:extLst>
                <a:ext uri="{FF2B5EF4-FFF2-40B4-BE49-F238E27FC236}">
                  <a16:creationId xmlns:a16="http://schemas.microsoft.com/office/drawing/2014/main" id="{329FF155-B111-4A2C-9014-D399A64A57F8}"/>
                </a:ext>
              </a:extLst>
            </p:cNvPr>
            <p:cNvSpPr/>
            <p:nvPr/>
          </p:nvSpPr>
          <p:spPr>
            <a:xfrm>
              <a:off x="5160595" y="2626392"/>
              <a:ext cx="47625" cy="28575"/>
            </a:xfrm>
            <a:custGeom>
              <a:avLst/>
              <a:gdLst>
                <a:gd name="connsiteX0" fmla="*/ 0 w 47625"/>
                <a:gd name="connsiteY0" fmla="*/ 19035 h 28575"/>
                <a:gd name="connsiteX1" fmla="*/ 47630 w 47625"/>
                <a:gd name="connsiteY1" fmla="*/ 0 h 28575"/>
                <a:gd name="connsiteX2" fmla="*/ 54699 w 47625"/>
                <a:gd name="connsiteY2" fmla="*/ 17690 h 28575"/>
                <a:gd name="connsiteX3" fmla="*/ 7069 w 47625"/>
                <a:gd name="connsiteY3" fmla="*/ 3672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28575">
                  <a:moveTo>
                    <a:pt x="0" y="19035"/>
                  </a:moveTo>
                  <a:lnTo>
                    <a:pt x="47630" y="0"/>
                  </a:lnTo>
                  <a:lnTo>
                    <a:pt x="54699" y="17690"/>
                  </a:lnTo>
                  <a:lnTo>
                    <a:pt x="7069" y="3672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6" name="Freeform: Shape 3665">
              <a:extLst>
                <a:ext uri="{FF2B5EF4-FFF2-40B4-BE49-F238E27FC236}">
                  <a16:creationId xmlns:a16="http://schemas.microsoft.com/office/drawing/2014/main" id="{7D86680D-1140-4045-AAC3-14A34F79934B}"/>
                </a:ext>
              </a:extLst>
            </p:cNvPr>
            <p:cNvSpPr/>
            <p:nvPr/>
          </p:nvSpPr>
          <p:spPr>
            <a:xfrm>
              <a:off x="5183187" y="2987675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  <a:gd name="connsiteX5" fmla="*/ 133350 w 133350"/>
                <a:gd name="connsiteY5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lnTo>
                    <a:pt x="133350" y="666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7" name="Freeform: Shape 3666">
              <a:extLst>
                <a:ext uri="{FF2B5EF4-FFF2-40B4-BE49-F238E27FC236}">
                  <a16:creationId xmlns:a16="http://schemas.microsoft.com/office/drawing/2014/main" id="{B6DDC3BC-ED77-4447-BA18-5B9093B5CD64}"/>
                </a:ext>
              </a:extLst>
            </p:cNvPr>
            <p:cNvSpPr/>
            <p:nvPr/>
          </p:nvSpPr>
          <p:spPr>
            <a:xfrm>
              <a:off x="5214553" y="3019041"/>
              <a:ext cx="76200" cy="66675"/>
            </a:xfrm>
            <a:custGeom>
              <a:avLst/>
              <a:gdLst>
                <a:gd name="connsiteX0" fmla="*/ 25784 w 76200"/>
                <a:gd name="connsiteY0" fmla="*/ 67828 h 66675"/>
                <a:gd name="connsiteX1" fmla="*/ 0 w 76200"/>
                <a:gd name="connsiteY1" fmla="*/ 42043 h 66675"/>
                <a:gd name="connsiteX2" fmla="*/ 13468 w 76200"/>
                <a:gd name="connsiteY2" fmla="*/ 28575 h 66675"/>
                <a:gd name="connsiteX3" fmla="*/ 25784 w 76200"/>
                <a:gd name="connsiteY3" fmla="*/ 40891 h 66675"/>
                <a:gd name="connsiteX4" fmla="*/ 66675 w 76200"/>
                <a:gd name="connsiteY4" fmla="*/ 0 h 66675"/>
                <a:gd name="connsiteX5" fmla="*/ 80143 w 76200"/>
                <a:gd name="connsiteY5" fmla="*/ 1346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6675">
                  <a:moveTo>
                    <a:pt x="25784" y="67828"/>
                  </a:moveTo>
                  <a:lnTo>
                    <a:pt x="0" y="42043"/>
                  </a:lnTo>
                  <a:lnTo>
                    <a:pt x="13468" y="28575"/>
                  </a:lnTo>
                  <a:lnTo>
                    <a:pt x="25784" y="40891"/>
                  </a:lnTo>
                  <a:lnTo>
                    <a:pt x="66675" y="0"/>
                  </a:lnTo>
                  <a:lnTo>
                    <a:pt x="80143" y="13468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8" name="Freeform: Shape 3667">
              <a:extLst>
                <a:ext uri="{FF2B5EF4-FFF2-40B4-BE49-F238E27FC236}">
                  <a16:creationId xmlns:a16="http://schemas.microsoft.com/office/drawing/2014/main" id="{77E77703-59EA-45DB-B880-16184A85D5CF}"/>
                </a:ext>
              </a:extLst>
            </p:cNvPr>
            <p:cNvSpPr/>
            <p:nvPr/>
          </p:nvSpPr>
          <p:spPr>
            <a:xfrm>
              <a:off x="5278437" y="29210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69" name="Freeform: Shape 3668">
              <a:extLst>
                <a:ext uri="{FF2B5EF4-FFF2-40B4-BE49-F238E27FC236}">
                  <a16:creationId xmlns:a16="http://schemas.microsoft.com/office/drawing/2014/main" id="{565BED38-5E76-44C3-B965-6D47EF6AC381}"/>
                </a:ext>
              </a:extLst>
            </p:cNvPr>
            <p:cNvSpPr/>
            <p:nvPr/>
          </p:nvSpPr>
          <p:spPr>
            <a:xfrm>
              <a:off x="5278437" y="29591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0" name="Freeform: Shape 3669">
              <a:extLst>
                <a:ext uri="{FF2B5EF4-FFF2-40B4-BE49-F238E27FC236}">
                  <a16:creationId xmlns:a16="http://schemas.microsoft.com/office/drawing/2014/main" id="{1CCA84B5-8CCA-4F05-B7F8-FFAACB6037FA}"/>
                </a:ext>
              </a:extLst>
            </p:cNvPr>
            <p:cNvSpPr/>
            <p:nvPr/>
          </p:nvSpPr>
          <p:spPr>
            <a:xfrm>
              <a:off x="513556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1" name="Freeform: Shape 3670">
              <a:extLst>
                <a:ext uri="{FF2B5EF4-FFF2-40B4-BE49-F238E27FC236}">
                  <a16:creationId xmlns:a16="http://schemas.microsoft.com/office/drawing/2014/main" id="{14CAB3C5-D0AF-4910-AD79-F8E62E19E0A5}"/>
                </a:ext>
              </a:extLst>
            </p:cNvPr>
            <p:cNvSpPr/>
            <p:nvPr/>
          </p:nvSpPr>
          <p:spPr>
            <a:xfrm>
              <a:off x="509746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2" name="Freeform: Shape 3671">
              <a:extLst>
                <a:ext uri="{FF2B5EF4-FFF2-40B4-BE49-F238E27FC236}">
                  <a16:creationId xmlns:a16="http://schemas.microsoft.com/office/drawing/2014/main" id="{387CD03B-62FD-407F-A685-554C8D18F0D6}"/>
                </a:ext>
              </a:extLst>
            </p:cNvPr>
            <p:cNvSpPr/>
            <p:nvPr/>
          </p:nvSpPr>
          <p:spPr>
            <a:xfrm>
              <a:off x="505936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3" name="Freeform: Shape 3672">
              <a:extLst>
                <a:ext uri="{FF2B5EF4-FFF2-40B4-BE49-F238E27FC236}">
                  <a16:creationId xmlns:a16="http://schemas.microsoft.com/office/drawing/2014/main" id="{77B32570-01F8-43BE-9D52-D9B81AD69878}"/>
                </a:ext>
              </a:extLst>
            </p:cNvPr>
            <p:cNvSpPr/>
            <p:nvPr/>
          </p:nvSpPr>
          <p:spPr>
            <a:xfrm>
              <a:off x="502126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4" name="Freeform: Shape 3673">
              <a:extLst>
                <a:ext uri="{FF2B5EF4-FFF2-40B4-BE49-F238E27FC236}">
                  <a16:creationId xmlns:a16="http://schemas.microsoft.com/office/drawing/2014/main" id="{CDB3B905-0A07-4A1B-BCF7-83C5017ED1FB}"/>
                </a:ext>
              </a:extLst>
            </p:cNvPr>
            <p:cNvSpPr/>
            <p:nvPr/>
          </p:nvSpPr>
          <p:spPr>
            <a:xfrm>
              <a:off x="4983162" y="304482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5" name="Freeform: Shape 3674">
              <a:extLst>
                <a:ext uri="{FF2B5EF4-FFF2-40B4-BE49-F238E27FC236}">
                  <a16:creationId xmlns:a16="http://schemas.microsoft.com/office/drawing/2014/main" id="{0B338F09-E772-4A54-935B-13D980AE2DA0}"/>
                </a:ext>
              </a:extLst>
            </p:cNvPr>
            <p:cNvSpPr/>
            <p:nvPr/>
          </p:nvSpPr>
          <p:spPr>
            <a:xfrm>
              <a:off x="4906962" y="3006725"/>
              <a:ext cx="47625" cy="19050"/>
            </a:xfrm>
            <a:custGeom>
              <a:avLst/>
              <a:gdLst>
                <a:gd name="connsiteX0" fmla="*/ 47625 w 47625"/>
                <a:gd name="connsiteY0" fmla="*/ 0 h 19050"/>
                <a:gd name="connsiteX1" fmla="*/ 0 w 47625"/>
                <a:gd name="connsiteY1" fmla="*/ 0 h 19050"/>
                <a:gd name="connsiteX2" fmla="*/ 47625 w 47625"/>
                <a:gd name="connsiteY2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9050">
                  <a:moveTo>
                    <a:pt x="47625" y="0"/>
                  </a:moveTo>
                  <a:lnTo>
                    <a:pt x="0" y="0"/>
                  </a:lnTo>
                  <a:lnTo>
                    <a:pt x="47625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676" name="Graphic 2022">
            <a:extLst>
              <a:ext uri="{FF2B5EF4-FFF2-40B4-BE49-F238E27FC236}">
                <a16:creationId xmlns:a16="http://schemas.microsoft.com/office/drawing/2014/main" id="{6671113D-53DA-4D7B-BB86-D12800D93192}"/>
              </a:ext>
            </a:extLst>
          </p:cNvPr>
          <p:cNvGrpSpPr/>
          <p:nvPr/>
        </p:nvGrpSpPr>
        <p:grpSpPr>
          <a:xfrm>
            <a:off x="4610614" y="1291804"/>
            <a:ext cx="720000" cy="720000"/>
            <a:chOff x="4735512" y="2530475"/>
            <a:chExt cx="609600" cy="609600"/>
          </a:xfrm>
        </p:grpSpPr>
        <p:sp>
          <p:nvSpPr>
            <p:cNvPr id="3677" name="Freeform: Shape 3676">
              <a:extLst>
                <a:ext uri="{FF2B5EF4-FFF2-40B4-BE49-F238E27FC236}">
                  <a16:creationId xmlns:a16="http://schemas.microsoft.com/office/drawing/2014/main" id="{C5193C47-381C-40BD-B3AD-2E5539BA96AB}"/>
                </a:ext>
              </a:extLst>
            </p:cNvPr>
            <p:cNvSpPr/>
            <p:nvPr/>
          </p:nvSpPr>
          <p:spPr>
            <a:xfrm>
              <a:off x="4754562" y="2921000"/>
              <a:ext cx="571500" cy="200025"/>
            </a:xfrm>
            <a:custGeom>
              <a:avLst/>
              <a:gdLst>
                <a:gd name="connsiteX0" fmla="*/ 571500 w 571500"/>
                <a:gd name="connsiteY0" fmla="*/ 0 h 200025"/>
                <a:gd name="connsiteX1" fmla="*/ 0 w 571500"/>
                <a:gd name="connsiteY1" fmla="*/ 0 h 200025"/>
                <a:gd name="connsiteX2" fmla="*/ 0 w 571500"/>
                <a:gd name="connsiteY2" fmla="*/ 161925 h 200025"/>
                <a:gd name="connsiteX3" fmla="*/ 38100 w 571500"/>
                <a:gd name="connsiteY3" fmla="*/ 200025 h 200025"/>
                <a:gd name="connsiteX4" fmla="*/ 533400 w 571500"/>
                <a:gd name="connsiteY4" fmla="*/ 200025 h 200025"/>
                <a:gd name="connsiteX5" fmla="*/ 571500 w 571500"/>
                <a:gd name="connsiteY5" fmla="*/ 161925 h 200025"/>
                <a:gd name="connsiteX6" fmla="*/ 571500 w 571500"/>
                <a:gd name="connsiteY6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0" h="200025">
                  <a:moveTo>
                    <a:pt x="571500" y="0"/>
                  </a:moveTo>
                  <a:lnTo>
                    <a:pt x="0" y="0"/>
                  </a:lnTo>
                  <a:lnTo>
                    <a:pt x="0" y="161925"/>
                  </a:lnTo>
                  <a:cubicBezTo>
                    <a:pt x="0" y="182966"/>
                    <a:pt x="17059" y="200025"/>
                    <a:pt x="38100" y="200025"/>
                  </a:cubicBezTo>
                  <a:lnTo>
                    <a:pt x="533400" y="200025"/>
                  </a:lnTo>
                  <a:cubicBezTo>
                    <a:pt x="554441" y="200025"/>
                    <a:pt x="571500" y="182966"/>
                    <a:pt x="571500" y="161925"/>
                  </a:cubicBezTo>
                  <a:lnTo>
                    <a:pt x="571500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8" name="Freeform: Shape 3677">
              <a:extLst>
                <a:ext uri="{FF2B5EF4-FFF2-40B4-BE49-F238E27FC236}">
                  <a16:creationId xmlns:a16="http://schemas.microsoft.com/office/drawing/2014/main" id="{43B02138-4A3D-46E9-B20F-969ADBB76863}"/>
                </a:ext>
              </a:extLst>
            </p:cNvPr>
            <p:cNvSpPr/>
            <p:nvPr/>
          </p:nvSpPr>
          <p:spPr>
            <a:xfrm>
              <a:off x="4754562" y="2730500"/>
              <a:ext cx="571500" cy="190500"/>
            </a:xfrm>
            <a:custGeom>
              <a:avLst/>
              <a:gdLst>
                <a:gd name="connsiteX0" fmla="*/ 476250 w 571500"/>
                <a:gd name="connsiteY0" fmla="*/ 0 h 190500"/>
                <a:gd name="connsiteX1" fmla="*/ 95250 w 571500"/>
                <a:gd name="connsiteY1" fmla="*/ 0 h 190500"/>
                <a:gd name="connsiteX2" fmla="*/ 0 w 571500"/>
                <a:gd name="connsiteY2" fmla="*/ 190500 h 190500"/>
                <a:gd name="connsiteX3" fmla="*/ 571500 w 571500"/>
                <a:gd name="connsiteY3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190500">
                  <a:moveTo>
                    <a:pt x="476250" y="0"/>
                  </a:moveTo>
                  <a:lnTo>
                    <a:pt x="95250" y="0"/>
                  </a:lnTo>
                  <a:lnTo>
                    <a:pt x="0" y="190500"/>
                  </a:lnTo>
                  <a:lnTo>
                    <a:pt x="571500" y="19050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79" name="Freeform: Shape 3678">
              <a:extLst>
                <a:ext uri="{FF2B5EF4-FFF2-40B4-BE49-F238E27FC236}">
                  <a16:creationId xmlns:a16="http://schemas.microsoft.com/office/drawing/2014/main" id="{807C1E60-CDBD-4FD4-9E05-62D4A02EDEA0}"/>
                </a:ext>
              </a:extLst>
            </p:cNvPr>
            <p:cNvSpPr/>
            <p:nvPr/>
          </p:nvSpPr>
          <p:spPr>
            <a:xfrm>
              <a:off x="4878387" y="2787650"/>
              <a:ext cx="323850" cy="57150"/>
            </a:xfrm>
            <a:custGeom>
              <a:avLst/>
              <a:gdLst>
                <a:gd name="connsiteX0" fmla="*/ 19050 w 323850"/>
                <a:gd name="connsiteY0" fmla="*/ 0 h 57150"/>
                <a:gd name="connsiteX1" fmla="*/ 0 w 323850"/>
                <a:gd name="connsiteY1" fmla="*/ 19050 h 57150"/>
                <a:gd name="connsiteX2" fmla="*/ 0 w 323850"/>
                <a:gd name="connsiteY2" fmla="*/ 38100 h 57150"/>
                <a:gd name="connsiteX3" fmla="*/ 19050 w 323850"/>
                <a:gd name="connsiteY3" fmla="*/ 57150 h 57150"/>
                <a:gd name="connsiteX4" fmla="*/ 304800 w 323850"/>
                <a:gd name="connsiteY4" fmla="*/ 57150 h 57150"/>
                <a:gd name="connsiteX5" fmla="*/ 323850 w 323850"/>
                <a:gd name="connsiteY5" fmla="*/ 38100 h 57150"/>
                <a:gd name="connsiteX6" fmla="*/ 323850 w 323850"/>
                <a:gd name="connsiteY6" fmla="*/ 19050 h 57150"/>
                <a:gd name="connsiteX7" fmla="*/ 304800 w 323850"/>
                <a:gd name="connsiteY7" fmla="*/ 0 h 57150"/>
                <a:gd name="connsiteX8" fmla="*/ 19050 w 323850"/>
                <a:gd name="connsiteY8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3850" h="57150">
                  <a:moveTo>
                    <a:pt x="19050" y="0"/>
                  </a:moveTo>
                  <a:cubicBezTo>
                    <a:pt x="8534" y="0"/>
                    <a:pt x="0" y="8534"/>
                    <a:pt x="0" y="19050"/>
                  </a:cubicBezTo>
                  <a:lnTo>
                    <a:pt x="0" y="38100"/>
                  </a:lnTo>
                  <a:cubicBezTo>
                    <a:pt x="0" y="48616"/>
                    <a:pt x="8534" y="57150"/>
                    <a:pt x="19050" y="57150"/>
                  </a:cubicBezTo>
                  <a:lnTo>
                    <a:pt x="304800" y="57150"/>
                  </a:lnTo>
                  <a:cubicBezTo>
                    <a:pt x="315316" y="57150"/>
                    <a:pt x="323850" y="48616"/>
                    <a:pt x="323850" y="38100"/>
                  </a:cubicBezTo>
                  <a:lnTo>
                    <a:pt x="323850" y="19050"/>
                  </a:lnTo>
                  <a:cubicBezTo>
                    <a:pt x="323850" y="8534"/>
                    <a:pt x="315316" y="0"/>
                    <a:pt x="304800" y="0"/>
                  </a:cubicBezTo>
                  <a:lnTo>
                    <a:pt x="19050" y="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0" name="Freeform: Shape 3679">
              <a:extLst>
                <a:ext uri="{FF2B5EF4-FFF2-40B4-BE49-F238E27FC236}">
                  <a16:creationId xmlns:a16="http://schemas.microsoft.com/office/drawing/2014/main" id="{F8802A4D-37FE-455D-AC3F-192ADA349EDD}"/>
                </a:ext>
              </a:extLst>
            </p:cNvPr>
            <p:cNvSpPr/>
            <p:nvPr/>
          </p:nvSpPr>
          <p:spPr>
            <a:xfrm>
              <a:off x="4916487" y="2549525"/>
              <a:ext cx="247650" cy="295275"/>
            </a:xfrm>
            <a:custGeom>
              <a:avLst/>
              <a:gdLst>
                <a:gd name="connsiteX0" fmla="*/ 0 w 247650"/>
                <a:gd name="connsiteY0" fmla="*/ 295275 h 295275"/>
                <a:gd name="connsiteX1" fmla="*/ 0 w 247650"/>
                <a:gd name="connsiteY1" fmla="*/ 0 h 295275"/>
                <a:gd name="connsiteX2" fmla="*/ 119882 w 247650"/>
                <a:gd name="connsiteY2" fmla="*/ 0 h 295275"/>
                <a:gd name="connsiteX3" fmla="*/ 142875 w 247650"/>
                <a:gd name="connsiteY3" fmla="*/ 9525 h 295275"/>
                <a:gd name="connsiteX4" fmla="*/ 165868 w 247650"/>
                <a:gd name="connsiteY4" fmla="*/ 19050 h 295275"/>
                <a:gd name="connsiteX5" fmla="*/ 247650 w 247650"/>
                <a:gd name="connsiteY5" fmla="*/ 19050 h 295275"/>
                <a:gd name="connsiteX6" fmla="*/ 247650 w 247650"/>
                <a:gd name="connsiteY6" fmla="*/ 295275 h 295275"/>
                <a:gd name="connsiteX7" fmla="*/ 0 w 247650"/>
                <a:gd name="connsiteY7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295275">
                  <a:moveTo>
                    <a:pt x="0" y="295275"/>
                  </a:moveTo>
                  <a:lnTo>
                    <a:pt x="0" y="0"/>
                  </a:lnTo>
                  <a:lnTo>
                    <a:pt x="119882" y="0"/>
                  </a:lnTo>
                  <a:cubicBezTo>
                    <a:pt x="128502" y="0"/>
                    <a:pt x="136779" y="3419"/>
                    <a:pt x="142875" y="9525"/>
                  </a:cubicBezTo>
                  <a:cubicBezTo>
                    <a:pt x="148971" y="15631"/>
                    <a:pt x="157248" y="19050"/>
                    <a:pt x="165868" y="19050"/>
                  </a:cubicBezTo>
                  <a:lnTo>
                    <a:pt x="247650" y="19050"/>
                  </a:lnTo>
                  <a:lnTo>
                    <a:pt x="247650" y="295275"/>
                  </a:lnTo>
                  <a:lnTo>
                    <a:pt x="0" y="29527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1" name="Freeform: Shape 3680">
              <a:extLst>
                <a:ext uri="{FF2B5EF4-FFF2-40B4-BE49-F238E27FC236}">
                  <a16:creationId xmlns:a16="http://schemas.microsoft.com/office/drawing/2014/main" id="{CA859AA2-D6CA-4083-BE08-87E00426A8C3}"/>
                </a:ext>
              </a:extLst>
            </p:cNvPr>
            <p:cNvSpPr/>
            <p:nvPr/>
          </p:nvSpPr>
          <p:spPr>
            <a:xfrm>
              <a:off x="4964112" y="2968625"/>
              <a:ext cx="152400" cy="95250"/>
            </a:xfrm>
            <a:custGeom>
              <a:avLst/>
              <a:gdLst>
                <a:gd name="connsiteX0" fmla="*/ 152400 w 152400"/>
                <a:gd name="connsiteY0" fmla="*/ 47625 h 95250"/>
                <a:gd name="connsiteX1" fmla="*/ 76200 w 152400"/>
                <a:gd name="connsiteY1" fmla="*/ 95250 h 95250"/>
                <a:gd name="connsiteX2" fmla="*/ 0 w 152400"/>
                <a:gd name="connsiteY2" fmla="*/ 47625 h 95250"/>
                <a:gd name="connsiteX3" fmla="*/ 76200 w 152400"/>
                <a:gd name="connsiteY3" fmla="*/ 0 h 95250"/>
                <a:gd name="connsiteX4" fmla="*/ 152400 w 152400"/>
                <a:gd name="connsiteY4" fmla="*/ 47625 h 95250"/>
                <a:gd name="connsiteX5" fmla="*/ 152400 w 15240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95250">
                  <a:moveTo>
                    <a:pt x="152400" y="47625"/>
                  </a:moveTo>
                  <a:cubicBezTo>
                    <a:pt x="152400" y="73933"/>
                    <a:pt x="118281" y="95250"/>
                    <a:pt x="76200" y="95250"/>
                  </a:cubicBezTo>
                  <a:cubicBezTo>
                    <a:pt x="34119" y="95250"/>
                    <a:pt x="0" y="73933"/>
                    <a:pt x="0" y="47625"/>
                  </a:cubicBezTo>
                  <a:cubicBezTo>
                    <a:pt x="0" y="21317"/>
                    <a:pt x="34119" y="0"/>
                    <a:pt x="76200" y="0"/>
                  </a:cubicBezTo>
                  <a:cubicBezTo>
                    <a:pt x="118281" y="0"/>
                    <a:pt x="152400" y="21317"/>
                    <a:pt x="152400" y="47625"/>
                  </a:cubicBezTo>
                  <a:lnTo>
                    <a:pt x="152400" y="4762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2" name="Freeform: Shape 3681">
              <a:extLst>
                <a:ext uri="{FF2B5EF4-FFF2-40B4-BE49-F238E27FC236}">
                  <a16:creationId xmlns:a16="http://schemas.microsoft.com/office/drawing/2014/main" id="{911C1542-CD16-4694-8425-9C1B7CED6F49}"/>
                </a:ext>
              </a:extLst>
            </p:cNvPr>
            <p:cNvSpPr/>
            <p:nvPr/>
          </p:nvSpPr>
          <p:spPr>
            <a:xfrm>
              <a:off x="5278437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3" name="Freeform: Shape 3682">
              <a:extLst>
                <a:ext uri="{FF2B5EF4-FFF2-40B4-BE49-F238E27FC236}">
                  <a16:creationId xmlns:a16="http://schemas.microsoft.com/office/drawing/2014/main" id="{453C2F51-8E54-45AF-8854-A129DA5ED0E5}"/>
                </a:ext>
              </a:extLst>
            </p:cNvPr>
            <p:cNvSpPr/>
            <p:nvPr/>
          </p:nvSpPr>
          <p:spPr>
            <a:xfrm>
              <a:off x="5240337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4" name="Freeform: Shape 3683">
              <a:extLst>
                <a:ext uri="{FF2B5EF4-FFF2-40B4-BE49-F238E27FC236}">
                  <a16:creationId xmlns:a16="http://schemas.microsoft.com/office/drawing/2014/main" id="{C5A49DA2-172E-4F4D-BBD6-C23F7FB3B372}"/>
                </a:ext>
              </a:extLst>
            </p:cNvPr>
            <p:cNvSpPr/>
            <p:nvPr/>
          </p:nvSpPr>
          <p:spPr>
            <a:xfrm>
              <a:off x="5202237" y="29495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5" name="Freeform: Shape 3684">
              <a:extLst>
                <a:ext uri="{FF2B5EF4-FFF2-40B4-BE49-F238E27FC236}">
                  <a16:creationId xmlns:a16="http://schemas.microsoft.com/office/drawing/2014/main" id="{B0E268DA-15BD-4BF6-8487-A6C08FE8DF3D}"/>
                </a:ext>
              </a:extLst>
            </p:cNvPr>
            <p:cNvSpPr/>
            <p:nvPr/>
          </p:nvSpPr>
          <p:spPr>
            <a:xfrm>
              <a:off x="4916487" y="2708202"/>
              <a:ext cx="247650" cy="133350"/>
            </a:xfrm>
            <a:custGeom>
              <a:avLst/>
              <a:gdLst>
                <a:gd name="connsiteX0" fmla="*/ 247650 w 247650"/>
                <a:gd name="connsiteY0" fmla="*/ 0 h 133350"/>
                <a:gd name="connsiteX1" fmla="*/ 0 w 247650"/>
                <a:gd name="connsiteY1" fmla="*/ 106337 h 133350"/>
                <a:gd name="connsiteX2" fmla="*/ 0 w 247650"/>
                <a:gd name="connsiteY2" fmla="*/ 136598 h 133350"/>
                <a:gd name="connsiteX3" fmla="*/ 247650 w 247650"/>
                <a:gd name="connsiteY3" fmla="*/ 136598 h 133350"/>
                <a:gd name="connsiteX4" fmla="*/ 247650 w 247650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33350">
                  <a:moveTo>
                    <a:pt x="247650" y="0"/>
                  </a:moveTo>
                  <a:cubicBezTo>
                    <a:pt x="201530" y="57188"/>
                    <a:pt x="98603" y="97898"/>
                    <a:pt x="0" y="106337"/>
                  </a:cubicBezTo>
                  <a:lnTo>
                    <a:pt x="0" y="136598"/>
                  </a:lnTo>
                  <a:lnTo>
                    <a:pt x="247650" y="136598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686" name="Graphic 2024">
            <a:extLst>
              <a:ext uri="{FF2B5EF4-FFF2-40B4-BE49-F238E27FC236}">
                <a16:creationId xmlns:a16="http://schemas.microsoft.com/office/drawing/2014/main" id="{700193CC-3610-455E-A369-68389BE116AB}"/>
              </a:ext>
            </a:extLst>
          </p:cNvPr>
          <p:cNvGrpSpPr/>
          <p:nvPr/>
        </p:nvGrpSpPr>
        <p:grpSpPr>
          <a:xfrm>
            <a:off x="5373926" y="1291804"/>
            <a:ext cx="720000" cy="720000"/>
            <a:chOff x="4735512" y="2530475"/>
            <a:chExt cx="609600" cy="609600"/>
          </a:xfrm>
        </p:grpSpPr>
        <p:sp>
          <p:nvSpPr>
            <p:cNvPr id="3687" name="Freeform: Shape 3686">
              <a:extLst>
                <a:ext uri="{FF2B5EF4-FFF2-40B4-BE49-F238E27FC236}">
                  <a16:creationId xmlns:a16="http://schemas.microsoft.com/office/drawing/2014/main" id="{3528FBF8-6215-4E2B-8C62-D7F53A3857EF}"/>
                </a:ext>
              </a:extLst>
            </p:cNvPr>
            <p:cNvSpPr/>
            <p:nvPr/>
          </p:nvSpPr>
          <p:spPr>
            <a:xfrm>
              <a:off x="4802187" y="267335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0 h 95250"/>
                <a:gd name="connsiteX2" fmla="*/ 0 w 95250"/>
                <a:gd name="connsiteY2" fmla="*/ 47625 h 95250"/>
                <a:gd name="connsiteX3" fmla="*/ 47625 w 95250"/>
                <a:gd name="connsiteY3" fmla="*/ 95250 h 95250"/>
                <a:gd name="connsiteX4" fmla="*/ 95250 w 95250"/>
                <a:gd name="connsiteY4" fmla="*/ 47625 h 95250"/>
                <a:gd name="connsiteX5" fmla="*/ 95250 w 9525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21317"/>
                    <a:pt x="73933" y="0"/>
                    <a:pt x="47625" y="0"/>
                  </a:cubicBezTo>
                  <a:cubicBezTo>
                    <a:pt x="21317" y="0"/>
                    <a:pt x="0" y="21317"/>
                    <a:pt x="0" y="47625"/>
                  </a:cubicBezTo>
                  <a:cubicBezTo>
                    <a:pt x="0" y="73933"/>
                    <a:pt x="21317" y="95250"/>
                    <a:pt x="47625" y="95250"/>
                  </a:cubicBezTo>
                  <a:cubicBezTo>
                    <a:pt x="73933" y="95250"/>
                    <a:pt x="95250" y="73933"/>
                    <a:pt x="95250" y="47625"/>
                  </a:cubicBezTo>
                  <a:lnTo>
                    <a:pt x="95250" y="476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8" name="Freeform: Shape 3687">
              <a:extLst>
                <a:ext uri="{FF2B5EF4-FFF2-40B4-BE49-F238E27FC236}">
                  <a16:creationId xmlns:a16="http://schemas.microsoft.com/office/drawing/2014/main" id="{1DBF3596-F6FC-4E4D-B351-2A4FD5ACE181}"/>
                </a:ext>
              </a:extLst>
            </p:cNvPr>
            <p:cNvSpPr/>
            <p:nvPr/>
          </p:nvSpPr>
          <p:spPr>
            <a:xfrm>
              <a:off x="4764087" y="2768600"/>
              <a:ext cx="171450" cy="228600"/>
            </a:xfrm>
            <a:custGeom>
              <a:avLst/>
              <a:gdLst>
                <a:gd name="connsiteX0" fmla="*/ 133350 w 171450"/>
                <a:gd name="connsiteY0" fmla="*/ 0 h 228600"/>
                <a:gd name="connsiteX1" fmla="*/ 38100 w 171450"/>
                <a:gd name="connsiteY1" fmla="*/ 0 h 228600"/>
                <a:gd name="connsiteX2" fmla="*/ 0 w 171450"/>
                <a:gd name="connsiteY2" fmla="*/ 38100 h 228600"/>
                <a:gd name="connsiteX3" fmla="*/ 0 w 171450"/>
                <a:gd name="connsiteY3" fmla="*/ 104775 h 228600"/>
                <a:gd name="connsiteX4" fmla="*/ 38100 w 171450"/>
                <a:gd name="connsiteY4" fmla="*/ 104775 h 228600"/>
                <a:gd name="connsiteX5" fmla="*/ 38100 w 171450"/>
                <a:gd name="connsiteY5" fmla="*/ 228600 h 228600"/>
                <a:gd name="connsiteX6" fmla="*/ 133350 w 171450"/>
                <a:gd name="connsiteY6" fmla="*/ 228600 h 228600"/>
                <a:gd name="connsiteX7" fmla="*/ 133350 w 171450"/>
                <a:gd name="connsiteY7" fmla="*/ 104775 h 228600"/>
                <a:gd name="connsiteX8" fmla="*/ 171450 w 171450"/>
                <a:gd name="connsiteY8" fmla="*/ 104775 h 228600"/>
                <a:gd name="connsiteX9" fmla="*/ 171450 w 171450"/>
                <a:gd name="connsiteY9" fmla="*/ 38100 h 228600"/>
                <a:gd name="connsiteX10" fmla="*/ 133350 w 171450"/>
                <a:gd name="connsiteY10" fmla="*/ 0 h 228600"/>
                <a:gd name="connsiteX11" fmla="*/ 133350 w 171450"/>
                <a:gd name="connsiteY11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0" h="228600">
                  <a:moveTo>
                    <a:pt x="1333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104775"/>
                  </a:lnTo>
                  <a:lnTo>
                    <a:pt x="38100" y="104775"/>
                  </a:lnTo>
                  <a:lnTo>
                    <a:pt x="38100" y="228600"/>
                  </a:lnTo>
                  <a:lnTo>
                    <a:pt x="133350" y="228600"/>
                  </a:lnTo>
                  <a:lnTo>
                    <a:pt x="133350" y="104775"/>
                  </a:lnTo>
                  <a:lnTo>
                    <a:pt x="171450" y="104775"/>
                  </a:lnTo>
                  <a:lnTo>
                    <a:pt x="171450" y="38100"/>
                  </a:lnTo>
                  <a:cubicBezTo>
                    <a:pt x="171450" y="17059"/>
                    <a:pt x="154391" y="0"/>
                    <a:pt x="133350" y="0"/>
                  </a:cubicBezTo>
                  <a:lnTo>
                    <a:pt x="1333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89" name="Freeform: Shape 3688">
              <a:extLst>
                <a:ext uri="{FF2B5EF4-FFF2-40B4-BE49-F238E27FC236}">
                  <a16:creationId xmlns:a16="http://schemas.microsoft.com/office/drawing/2014/main" id="{0D168BCE-4F20-4833-9E00-A4D22A2602A2}"/>
                </a:ext>
              </a:extLst>
            </p:cNvPr>
            <p:cNvSpPr/>
            <p:nvPr/>
          </p:nvSpPr>
          <p:spPr>
            <a:xfrm>
              <a:off x="5183187" y="267335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0 h 95250"/>
                <a:gd name="connsiteX2" fmla="*/ 0 w 95250"/>
                <a:gd name="connsiteY2" fmla="*/ 47625 h 95250"/>
                <a:gd name="connsiteX3" fmla="*/ 47625 w 95250"/>
                <a:gd name="connsiteY3" fmla="*/ 95250 h 95250"/>
                <a:gd name="connsiteX4" fmla="*/ 95250 w 95250"/>
                <a:gd name="connsiteY4" fmla="*/ 47625 h 95250"/>
                <a:gd name="connsiteX5" fmla="*/ 95250 w 95250"/>
                <a:gd name="connsiteY5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21317"/>
                    <a:pt x="73933" y="0"/>
                    <a:pt x="47625" y="0"/>
                  </a:cubicBezTo>
                  <a:cubicBezTo>
                    <a:pt x="21317" y="0"/>
                    <a:pt x="0" y="21317"/>
                    <a:pt x="0" y="47625"/>
                  </a:cubicBezTo>
                  <a:cubicBezTo>
                    <a:pt x="0" y="73933"/>
                    <a:pt x="21317" y="95250"/>
                    <a:pt x="47625" y="95250"/>
                  </a:cubicBezTo>
                  <a:cubicBezTo>
                    <a:pt x="73933" y="95250"/>
                    <a:pt x="95250" y="73933"/>
                    <a:pt x="95250" y="47625"/>
                  </a:cubicBezTo>
                  <a:lnTo>
                    <a:pt x="95250" y="47625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0" name="Freeform: Shape 3689">
              <a:extLst>
                <a:ext uri="{FF2B5EF4-FFF2-40B4-BE49-F238E27FC236}">
                  <a16:creationId xmlns:a16="http://schemas.microsoft.com/office/drawing/2014/main" id="{F4017178-8245-42BB-BB6E-1B9058B27AAB}"/>
                </a:ext>
              </a:extLst>
            </p:cNvPr>
            <p:cNvSpPr/>
            <p:nvPr/>
          </p:nvSpPr>
          <p:spPr>
            <a:xfrm>
              <a:off x="5145087" y="2768600"/>
              <a:ext cx="171450" cy="228600"/>
            </a:xfrm>
            <a:custGeom>
              <a:avLst/>
              <a:gdLst>
                <a:gd name="connsiteX0" fmla="*/ 133350 w 171450"/>
                <a:gd name="connsiteY0" fmla="*/ 0 h 228600"/>
                <a:gd name="connsiteX1" fmla="*/ 38100 w 171450"/>
                <a:gd name="connsiteY1" fmla="*/ 0 h 228600"/>
                <a:gd name="connsiteX2" fmla="*/ 0 w 171450"/>
                <a:gd name="connsiteY2" fmla="*/ 38100 h 228600"/>
                <a:gd name="connsiteX3" fmla="*/ 0 w 171450"/>
                <a:gd name="connsiteY3" fmla="*/ 104775 h 228600"/>
                <a:gd name="connsiteX4" fmla="*/ 38100 w 171450"/>
                <a:gd name="connsiteY4" fmla="*/ 104775 h 228600"/>
                <a:gd name="connsiteX5" fmla="*/ 38100 w 171450"/>
                <a:gd name="connsiteY5" fmla="*/ 228600 h 228600"/>
                <a:gd name="connsiteX6" fmla="*/ 133350 w 171450"/>
                <a:gd name="connsiteY6" fmla="*/ 228600 h 228600"/>
                <a:gd name="connsiteX7" fmla="*/ 133350 w 171450"/>
                <a:gd name="connsiteY7" fmla="*/ 104775 h 228600"/>
                <a:gd name="connsiteX8" fmla="*/ 171450 w 171450"/>
                <a:gd name="connsiteY8" fmla="*/ 104775 h 228600"/>
                <a:gd name="connsiteX9" fmla="*/ 171450 w 171450"/>
                <a:gd name="connsiteY9" fmla="*/ 38100 h 228600"/>
                <a:gd name="connsiteX10" fmla="*/ 133350 w 171450"/>
                <a:gd name="connsiteY10" fmla="*/ 0 h 228600"/>
                <a:gd name="connsiteX11" fmla="*/ 133350 w 171450"/>
                <a:gd name="connsiteY11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0" h="228600">
                  <a:moveTo>
                    <a:pt x="133350" y="0"/>
                  </a:move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104775"/>
                  </a:lnTo>
                  <a:lnTo>
                    <a:pt x="38100" y="104775"/>
                  </a:lnTo>
                  <a:lnTo>
                    <a:pt x="38100" y="228600"/>
                  </a:lnTo>
                  <a:lnTo>
                    <a:pt x="133350" y="228600"/>
                  </a:lnTo>
                  <a:lnTo>
                    <a:pt x="133350" y="104775"/>
                  </a:lnTo>
                  <a:lnTo>
                    <a:pt x="171450" y="104775"/>
                  </a:lnTo>
                  <a:lnTo>
                    <a:pt x="171450" y="38100"/>
                  </a:lnTo>
                  <a:cubicBezTo>
                    <a:pt x="171450" y="17059"/>
                    <a:pt x="154391" y="0"/>
                    <a:pt x="133350" y="0"/>
                  </a:cubicBezTo>
                  <a:lnTo>
                    <a:pt x="133350" y="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1" name="Freeform: Shape 3690">
              <a:extLst>
                <a:ext uri="{FF2B5EF4-FFF2-40B4-BE49-F238E27FC236}">
                  <a16:creationId xmlns:a16="http://schemas.microsoft.com/office/drawing/2014/main" id="{C768D0C6-ED12-472E-A327-33E9647C81A4}"/>
                </a:ext>
              </a:extLst>
            </p:cNvPr>
            <p:cNvSpPr/>
            <p:nvPr/>
          </p:nvSpPr>
          <p:spPr>
            <a:xfrm>
              <a:off x="4973637" y="2549515"/>
              <a:ext cx="266700" cy="76200"/>
            </a:xfrm>
            <a:custGeom>
              <a:avLst/>
              <a:gdLst>
                <a:gd name="connsiteX0" fmla="*/ 266700 w 266700"/>
                <a:gd name="connsiteY0" fmla="*/ 85725 h 76200"/>
                <a:gd name="connsiteX1" fmla="*/ 247650 w 266700"/>
                <a:gd name="connsiteY1" fmla="*/ 85725 h 76200"/>
                <a:gd name="connsiteX2" fmla="*/ 247650 w 266700"/>
                <a:gd name="connsiteY2" fmla="*/ 47625 h 76200"/>
                <a:gd name="connsiteX3" fmla="*/ 219075 w 266700"/>
                <a:gd name="connsiteY3" fmla="*/ 19050 h 76200"/>
                <a:gd name="connsiteX4" fmla="*/ 0 w 266700"/>
                <a:gd name="connsiteY4" fmla="*/ 19050 h 76200"/>
                <a:gd name="connsiteX5" fmla="*/ 0 w 266700"/>
                <a:gd name="connsiteY5" fmla="*/ 0 h 76200"/>
                <a:gd name="connsiteX6" fmla="*/ 219075 w 266700"/>
                <a:gd name="connsiteY6" fmla="*/ 0 h 76200"/>
                <a:gd name="connsiteX7" fmla="*/ 266700 w 266700"/>
                <a:gd name="connsiteY7" fmla="*/ 47625 h 76200"/>
                <a:gd name="connsiteX8" fmla="*/ 266700 w 266700"/>
                <a:gd name="connsiteY8" fmla="*/ 857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00" h="76200">
                  <a:moveTo>
                    <a:pt x="266700" y="85725"/>
                  </a:moveTo>
                  <a:lnTo>
                    <a:pt x="247650" y="85725"/>
                  </a:lnTo>
                  <a:lnTo>
                    <a:pt x="247650" y="47625"/>
                  </a:lnTo>
                  <a:cubicBezTo>
                    <a:pt x="247650" y="31871"/>
                    <a:pt x="234829" y="19050"/>
                    <a:pt x="219075" y="19050"/>
                  </a:cubicBezTo>
                  <a:lnTo>
                    <a:pt x="0" y="19050"/>
                  </a:lnTo>
                  <a:lnTo>
                    <a:pt x="0" y="0"/>
                  </a:lnTo>
                  <a:lnTo>
                    <a:pt x="219075" y="0"/>
                  </a:lnTo>
                  <a:cubicBezTo>
                    <a:pt x="245335" y="0"/>
                    <a:pt x="266700" y="21365"/>
                    <a:pt x="266700" y="47625"/>
                  </a:cubicBezTo>
                  <a:lnTo>
                    <a:pt x="266700" y="8572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2" name="Freeform: Shape 3691">
              <a:extLst>
                <a:ext uri="{FF2B5EF4-FFF2-40B4-BE49-F238E27FC236}">
                  <a16:creationId xmlns:a16="http://schemas.microsoft.com/office/drawing/2014/main" id="{0CD5A7B2-57B8-4A5E-9D21-08B40BFE73DE}"/>
                </a:ext>
              </a:extLst>
            </p:cNvPr>
            <p:cNvSpPr/>
            <p:nvPr/>
          </p:nvSpPr>
          <p:spPr>
            <a:xfrm>
              <a:off x="4840287" y="2549515"/>
              <a:ext cx="114300" cy="85725"/>
            </a:xfrm>
            <a:custGeom>
              <a:avLst/>
              <a:gdLst>
                <a:gd name="connsiteX0" fmla="*/ 19050 w 114300"/>
                <a:gd name="connsiteY0" fmla="*/ 95250 h 85725"/>
                <a:gd name="connsiteX1" fmla="*/ 0 w 114300"/>
                <a:gd name="connsiteY1" fmla="*/ 95250 h 85725"/>
                <a:gd name="connsiteX2" fmla="*/ 0 w 114300"/>
                <a:gd name="connsiteY2" fmla="*/ 47625 h 85725"/>
                <a:gd name="connsiteX3" fmla="*/ 47625 w 114300"/>
                <a:gd name="connsiteY3" fmla="*/ 0 h 85725"/>
                <a:gd name="connsiteX4" fmla="*/ 114300 w 114300"/>
                <a:gd name="connsiteY4" fmla="*/ 0 h 85725"/>
                <a:gd name="connsiteX5" fmla="*/ 114300 w 114300"/>
                <a:gd name="connsiteY5" fmla="*/ 19050 h 85725"/>
                <a:gd name="connsiteX6" fmla="*/ 47625 w 114300"/>
                <a:gd name="connsiteY6" fmla="*/ 19050 h 85725"/>
                <a:gd name="connsiteX7" fmla="*/ 19050 w 114300"/>
                <a:gd name="connsiteY7" fmla="*/ 47625 h 85725"/>
                <a:gd name="connsiteX8" fmla="*/ 19050 w 114300"/>
                <a:gd name="connsiteY8" fmla="*/ 9525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85725">
                  <a:moveTo>
                    <a:pt x="19050" y="95250"/>
                  </a:moveTo>
                  <a:lnTo>
                    <a:pt x="0" y="95250"/>
                  </a:lnTo>
                  <a:lnTo>
                    <a:pt x="0" y="47625"/>
                  </a:lnTo>
                  <a:cubicBezTo>
                    <a:pt x="0" y="21365"/>
                    <a:pt x="21365" y="0"/>
                    <a:pt x="47625" y="0"/>
                  </a:cubicBezTo>
                  <a:lnTo>
                    <a:pt x="114300" y="0"/>
                  </a:lnTo>
                  <a:lnTo>
                    <a:pt x="114300" y="19050"/>
                  </a:lnTo>
                  <a:lnTo>
                    <a:pt x="47625" y="19050"/>
                  </a:lnTo>
                  <a:cubicBezTo>
                    <a:pt x="31871" y="19050"/>
                    <a:pt x="19050" y="31871"/>
                    <a:pt x="19050" y="47625"/>
                  </a:cubicBezTo>
                  <a:lnTo>
                    <a:pt x="19050" y="952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3" name="Freeform: Shape 3692">
              <a:extLst>
                <a:ext uri="{FF2B5EF4-FFF2-40B4-BE49-F238E27FC236}">
                  <a16:creationId xmlns:a16="http://schemas.microsoft.com/office/drawing/2014/main" id="{53352CA0-C232-43C2-B5A1-771776880AEB}"/>
                </a:ext>
              </a:extLst>
            </p:cNvPr>
            <p:cNvSpPr/>
            <p:nvPr/>
          </p:nvSpPr>
          <p:spPr>
            <a:xfrm>
              <a:off x="5185978" y="2590406"/>
              <a:ext cx="85725" cy="57150"/>
            </a:xfrm>
            <a:custGeom>
              <a:avLst/>
              <a:gdLst>
                <a:gd name="connsiteX0" fmla="*/ 44834 w 85725"/>
                <a:gd name="connsiteY0" fmla="*/ 58303 h 57150"/>
                <a:gd name="connsiteX1" fmla="*/ 0 w 85725"/>
                <a:gd name="connsiteY1" fmla="*/ 13468 h 57150"/>
                <a:gd name="connsiteX2" fmla="*/ 13468 w 85725"/>
                <a:gd name="connsiteY2" fmla="*/ 0 h 57150"/>
                <a:gd name="connsiteX3" fmla="*/ 44834 w 85725"/>
                <a:gd name="connsiteY3" fmla="*/ 31366 h 57150"/>
                <a:gd name="connsiteX4" fmla="*/ 76200 w 85725"/>
                <a:gd name="connsiteY4" fmla="*/ 0 h 57150"/>
                <a:gd name="connsiteX5" fmla="*/ 89668 w 85725"/>
                <a:gd name="connsiteY5" fmla="*/ 1346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44834" y="58303"/>
                  </a:moveTo>
                  <a:lnTo>
                    <a:pt x="0" y="13468"/>
                  </a:lnTo>
                  <a:lnTo>
                    <a:pt x="13468" y="0"/>
                  </a:lnTo>
                  <a:lnTo>
                    <a:pt x="44834" y="31366"/>
                  </a:lnTo>
                  <a:lnTo>
                    <a:pt x="76200" y="0"/>
                  </a:lnTo>
                  <a:lnTo>
                    <a:pt x="89668" y="13468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4" name="Freeform: Shape 3693">
              <a:extLst>
                <a:ext uri="{FF2B5EF4-FFF2-40B4-BE49-F238E27FC236}">
                  <a16:creationId xmlns:a16="http://schemas.microsoft.com/office/drawing/2014/main" id="{720D42AF-8604-47F9-A7CC-E492D618B51F}"/>
                </a:ext>
              </a:extLst>
            </p:cNvPr>
            <p:cNvSpPr/>
            <p:nvPr/>
          </p:nvSpPr>
          <p:spPr>
            <a:xfrm>
              <a:off x="4840287" y="3035290"/>
              <a:ext cx="228600" cy="85725"/>
            </a:xfrm>
            <a:custGeom>
              <a:avLst/>
              <a:gdLst>
                <a:gd name="connsiteX0" fmla="*/ 228600 w 228600"/>
                <a:gd name="connsiteY0" fmla="*/ 85725 h 85725"/>
                <a:gd name="connsiteX1" fmla="*/ 47625 w 228600"/>
                <a:gd name="connsiteY1" fmla="*/ 85725 h 85725"/>
                <a:gd name="connsiteX2" fmla="*/ 0 w 228600"/>
                <a:gd name="connsiteY2" fmla="*/ 38100 h 85725"/>
                <a:gd name="connsiteX3" fmla="*/ 0 w 228600"/>
                <a:gd name="connsiteY3" fmla="*/ 0 h 85725"/>
                <a:gd name="connsiteX4" fmla="*/ 19050 w 228600"/>
                <a:gd name="connsiteY4" fmla="*/ 0 h 85725"/>
                <a:gd name="connsiteX5" fmla="*/ 19050 w 228600"/>
                <a:gd name="connsiteY5" fmla="*/ 38100 h 85725"/>
                <a:gd name="connsiteX6" fmla="*/ 47625 w 228600"/>
                <a:gd name="connsiteY6" fmla="*/ 66675 h 85725"/>
                <a:gd name="connsiteX7" fmla="*/ 228600 w 228600"/>
                <a:gd name="connsiteY7" fmla="*/ 66675 h 85725"/>
                <a:gd name="connsiteX8" fmla="*/ 228600 w 228600"/>
                <a:gd name="connsiteY8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85725">
                  <a:moveTo>
                    <a:pt x="228600" y="85725"/>
                  </a:moveTo>
                  <a:lnTo>
                    <a:pt x="47625" y="85725"/>
                  </a:lnTo>
                  <a:cubicBezTo>
                    <a:pt x="21365" y="85725"/>
                    <a:pt x="0" y="64360"/>
                    <a:pt x="0" y="38100"/>
                  </a:cubicBezTo>
                  <a:lnTo>
                    <a:pt x="0" y="0"/>
                  </a:lnTo>
                  <a:lnTo>
                    <a:pt x="19050" y="0"/>
                  </a:lnTo>
                  <a:lnTo>
                    <a:pt x="19050" y="38100"/>
                  </a:lnTo>
                  <a:cubicBezTo>
                    <a:pt x="19050" y="53854"/>
                    <a:pt x="31871" y="66675"/>
                    <a:pt x="47625" y="66675"/>
                  </a:cubicBezTo>
                  <a:lnTo>
                    <a:pt x="228600" y="66675"/>
                  </a:lnTo>
                  <a:lnTo>
                    <a:pt x="228600" y="8572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5" name="Freeform: Shape 3694">
              <a:extLst>
                <a:ext uri="{FF2B5EF4-FFF2-40B4-BE49-F238E27FC236}">
                  <a16:creationId xmlns:a16="http://schemas.microsoft.com/office/drawing/2014/main" id="{5EEB66F9-A095-4C78-9CBA-55AE8F7B625A}"/>
                </a:ext>
              </a:extLst>
            </p:cNvPr>
            <p:cNvSpPr/>
            <p:nvPr/>
          </p:nvSpPr>
          <p:spPr>
            <a:xfrm>
              <a:off x="5087937" y="310196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6" name="Freeform: Shape 3695">
              <a:extLst>
                <a:ext uri="{FF2B5EF4-FFF2-40B4-BE49-F238E27FC236}">
                  <a16:creationId xmlns:a16="http://schemas.microsoft.com/office/drawing/2014/main" id="{9CD1B1BF-1F59-4AFA-BAAA-F3F39E73CF5F}"/>
                </a:ext>
              </a:extLst>
            </p:cNvPr>
            <p:cNvSpPr/>
            <p:nvPr/>
          </p:nvSpPr>
          <p:spPr>
            <a:xfrm>
              <a:off x="5126037" y="3025765"/>
              <a:ext cx="114300" cy="95250"/>
            </a:xfrm>
            <a:custGeom>
              <a:avLst/>
              <a:gdLst>
                <a:gd name="connsiteX0" fmla="*/ 66675 w 114300"/>
                <a:gd name="connsiteY0" fmla="*/ 95250 h 95250"/>
                <a:gd name="connsiteX1" fmla="*/ 0 w 114300"/>
                <a:gd name="connsiteY1" fmla="*/ 95250 h 95250"/>
                <a:gd name="connsiteX2" fmla="*/ 0 w 114300"/>
                <a:gd name="connsiteY2" fmla="*/ 76200 h 95250"/>
                <a:gd name="connsiteX3" fmla="*/ 66675 w 114300"/>
                <a:gd name="connsiteY3" fmla="*/ 76200 h 95250"/>
                <a:gd name="connsiteX4" fmla="*/ 95250 w 114300"/>
                <a:gd name="connsiteY4" fmla="*/ 47625 h 95250"/>
                <a:gd name="connsiteX5" fmla="*/ 95250 w 114300"/>
                <a:gd name="connsiteY5" fmla="*/ 0 h 95250"/>
                <a:gd name="connsiteX6" fmla="*/ 114300 w 114300"/>
                <a:gd name="connsiteY6" fmla="*/ 0 h 95250"/>
                <a:gd name="connsiteX7" fmla="*/ 114300 w 114300"/>
                <a:gd name="connsiteY7" fmla="*/ 47625 h 95250"/>
                <a:gd name="connsiteX8" fmla="*/ 66675 w 114300"/>
                <a:gd name="connsiteY8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95250">
                  <a:moveTo>
                    <a:pt x="66675" y="95250"/>
                  </a:moveTo>
                  <a:lnTo>
                    <a:pt x="0" y="95250"/>
                  </a:lnTo>
                  <a:lnTo>
                    <a:pt x="0" y="76200"/>
                  </a:lnTo>
                  <a:lnTo>
                    <a:pt x="66675" y="76200"/>
                  </a:lnTo>
                  <a:cubicBezTo>
                    <a:pt x="82429" y="76200"/>
                    <a:pt x="95250" y="63379"/>
                    <a:pt x="95250" y="47625"/>
                  </a:cubicBezTo>
                  <a:lnTo>
                    <a:pt x="95250" y="0"/>
                  </a:lnTo>
                  <a:lnTo>
                    <a:pt x="114300" y="0"/>
                  </a:lnTo>
                  <a:lnTo>
                    <a:pt x="114300" y="47625"/>
                  </a:lnTo>
                  <a:cubicBezTo>
                    <a:pt x="114300" y="73885"/>
                    <a:pt x="92935" y="95250"/>
                    <a:pt x="66675" y="95250"/>
                  </a:cubicBez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7" name="Freeform: Shape 3696">
              <a:extLst>
                <a:ext uri="{FF2B5EF4-FFF2-40B4-BE49-F238E27FC236}">
                  <a16:creationId xmlns:a16="http://schemas.microsoft.com/office/drawing/2014/main" id="{D29D982A-7513-4C1F-A147-09D96B05A02A}"/>
                </a:ext>
              </a:extLst>
            </p:cNvPr>
            <p:cNvSpPr/>
            <p:nvPr/>
          </p:nvSpPr>
          <p:spPr>
            <a:xfrm>
              <a:off x="4804978" y="3021822"/>
              <a:ext cx="85725" cy="57150"/>
            </a:xfrm>
            <a:custGeom>
              <a:avLst/>
              <a:gdLst>
                <a:gd name="connsiteX0" fmla="*/ 76200 w 85725"/>
                <a:gd name="connsiteY0" fmla="*/ 58303 h 57150"/>
                <a:gd name="connsiteX1" fmla="*/ 44834 w 85725"/>
                <a:gd name="connsiteY1" fmla="*/ 26937 h 57150"/>
                <a:gd name="connsiteX2" fmla="*/ 13468 w 85725"/>
                <a:gd name="connsiteY2" fmla="*/ 58303 h 57150"/>
                <a:gd name="connsiteX3" fmla="*/ 0 w 85725"/>
                <a:gd name="connsiteY3" fmla="*/ 44834 h 57150"/>
                <a:gd name="connsiteX4" fmla="*/ 44834 w 85725"/>
                <a:gd name="connsiteY4" fmla="*/ 0 h 57150"/>
                <a:gd name="connsiteX5" fmla="*/ 89668 w 85725"/>
                <a:gd name="connsiteY5" fmla="*/ 4483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76200" y="58303"/>
                  </a:moveTo>
                  <a:lnTo>
                    <a:pt x="44834" y="26937"/>
                  </a:lnTo>
                  <a:lnTo>
                    <a:pt x="13468" y="58303"/>
                  </a:lnTo>
                  <a:lnTo>
                    <a:pt x="0" y="44834"/>
                  </a:lnTo>
                  <a:lnTo>
                    <a:pt x="44834" y="0"/>
                  </a:lnTo>
                  <a:lnTo>
                    <a:pt x="89668" y="44834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8" name="Freeform: Shape 3697">
              <a:extLst>
                <a:ext uri="{FF2B5EF4-FFF2-40B4-BE49-F238E27FC236}">
                  <a16:creationId xmlns:a16="http://schemas.microsoft.com/office/drawing/2014/main" id="{7D975AED-429B-4A4B-880B-949F146B9C3E}"/>
                </a:ext>
              </a:extLst>
            </p:cNvPr>
            <p:cNvSpPr/>
            <p:nvPr/>
          </p:nvSpPr>
          <p:spPr>
            <a:xfrm>
              <a:off x="4840287" y="2873375"/>
              <a:ext cx="19050" cy="123825"/>
            </a:xfrm>
            <a:custGeom>
              <a:avLst/>
              <a:gdLst>
                <a:gd name="connsiteX0" fmla="*/ 0 w 19050"/>
                <a:gd name="connsiteY0" fmla="*/ 0 h 123825"/>
                <a:gd name="connsiteX1" fmla="*/ 19050 w 19050"/>
                <a:gd name="connsiteY1" fmla="*/ 0 h 123825"/>
                <a:gd name="connsiteX2" fmla="*/ 19050 w 19050"/>
                <a:gd name="connsiteY2" fmla="*/ 123825 h 123825"/>
                <a:gd name="connsiteX3" fmla="*/ 0 w 1905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23825">
                  <a:moveTo>
                    <a:pt x="0" y="0"/>
                  </a:moveTo>
                  <a:lnTo>
                    <a:pt x="19050" y="0"/>
                  </a:lnTo>
                  <a:lnTo>
                    <a:pt x="19050" y="123825"/>
                  </a:lnTo>
                  <a:lnTo>
                    <a:pt x="0" y="12382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99" name="Freeform: Shape 3698">
              <a:extLst>
                <a:ext uri="{FF2B5EF4-FFF2-40B4-BE49-F238E27FC236}">
                  <a16:creationId xmlns:a16="http://schemas.microsoft.com/office/drawing/2014/main" id="{396DBA81-8A17-4065-AFF3-9C0BBAC44B47}"/>
                </a:ext>
              </a:extLst>
            </p:cNvPr>
            <p:cNvSpPr/>
            <p:nvPr/>
          </p:nvSpPr>
          <p:spPr>
            <a:xfrm>
              <a:off x="4783137" y="2806700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0" name="Freeform: Shape 3699">
              <a:extLst>
                <a:ext uri="{FF2B5EF4-FFF2-40B4-BE49-F238E27FC236}">
                  <a16:creationId xmlns:a16="http://schemas.microsoft.com/office/drawing/2014/main" id="{D1031820-8A49-4B63-B1D6-F8255AD20770}"/>
                </a:ext>
              </a:extLst>
            </p:cNvPr>
            <p:cNvSpPr/>
            <p:nvPr/>
          </p:nvSpPr>
          <p:spPr>
            <a:xfrm>
              <a:off x="4897437" y="2806700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1" name="Freeform: Shape 3700">
              <a:extLst>
                <a:ext uri="{FF2B5EF4-FFF2-40B4-BE49-F238E27FC236}">
                  <a16:creationId xmlns:a16="http://schemas.microsoft.com/office/drawing/2014/main" id="{76A03035-1EA3-4513-9F76-84F9EAF3F3CF}"/>
                </a:ext>
              </a:extLst>
            </p:cNvPr>
            <p:cNvSpPr/>
            <p:nvPr/>
          </p:nvSpPr>
          <p:spPr>
            <a:xfrm>
              <a:off x="5221287" y="2873375"/>
              <a:ext cx="19050" cy="123825"/>
            </a:xfrm>
            <a:custGeom>
              <a:avLst/>
              <a:gdLst>
                <a:gd name="connsiteX0" fmla="*/ 0 w 19050"/>
                <a:gd name="connsiteY0" fmla="*/ 0 h 123825"/>
                <a:gd name="connsiteX1" fmla="*/ 19050 w 19050"/>
                <a:gd name="connsiteY1" fmla="*/ 0 h 123825"/>
                <a:gd name="connsiteX2" fmla="*/ 19050 w 19050"/>
                <a:gd name="connsiteY2" fmla="*/ 123825 h 123825"/>
                <a:gd name="connsiteX3" fmla="*/ 0 w 1905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23825">
                  <a:moveTo>
                    <a:pt x="0" y="0"/>
                  </a:moveTo>
                  <a:lnTo>
                    <a:pt x="19050" y="0"/>
                  </a:lnTo>
                  <a:lnTo>
                    <a:pt x="19050" y="123825"/>
                  </a:lnTo>
                  <a:lnTo>
                    <a:pt x="0" y="123825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2" name="Freeform: Shape 3701">
              <a:extLst>
                <a:ext uri="{FF2B5EF4-FFF2-40B4-BE49-F238E27FC236}">
                  <a16:creationId xmlns:a16="http://schemas.microsoft.com/office/drawing/2014/main" id="{78B40DDD-A99C-4AD6-84EA-B2039AFEE248}"/>
                </a:ext>
              </a:extLst>
            </p:cNvPr>
            <p:cNvSpPr/>
            <p:nvPr/>
          </p:nvSpPr>
          <p:spPr>
            <a:xfrm>
              <a:off x="5164137" y="2806700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3" name="Freeform: Shape 3702">
              <a:extLst>
                <a:ext uri="{FF2B5EF4-FFF2-40B4-BE49-F238E27FC236}">
                  <a16:creationId xmlns:a16="http://schemas.microsoft.com/office/drawing/2014/main" id="{E9CB1706-CD37-4EA6-86E5-2D2776F64095}"/>
                </a:ext>
              </a:extLst>
            </p:cNvPr>
            <p:cNvSpPr/>
            <p:nvPr/>
          </p:nvSpPr>
          <p:spPr>
            <a:xfrm>
              <a:off x="5278437" y="2806700"/>
              <a:ext cx="19050" cy="66675"/>
            </a:xfrm>
            <a:custGeom>
              <a:avLst/>
              <a:gdLst>
                <a:gd name="connsiteX0" fmla="*/ 0 w 19050"/>
                <a:gd name="connsiteY0" fmla="*/ 0 h 66675"/>
                <a:gd name="connsiteX1" fmla="*/ 19050 w 19050"/>
                <a:gd name="connsiteY1" fmla="*/ 0 h 66675"/>
                <a:gd name="connsiteX2" fmla="*/ 19050 w 19050"/>
                <a:gd name="connsiteY2" fmla="*/ 66675 h 66675"/>
                <a:gd name="connsiteX3" fmla="*/ 0 w 190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66675">
                  <a:moveTo>
                    <a:pt x="0" y="0"/>
                  </a:moveTo>
                  <a:lnTo>
                    <a:pt x="19050" y="0"/>
                  </a:lnTo>
                  <a:lnTo>
                    <a:pt x="190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704" name="Graphic 2026">
            <a:extLst>
              <a:ext uri="{FF2B5EF4-FFF2-40B4-BE49-F238E27FC236}">
                <a16:creationId xmlns:a16="http://schemas.microsoft.com/office/drawing/2014/main" id="{874F7CB7-D9BB-47A7-9DE1-36EFE6DF941E}"/>
              </a:ext>
            </a:extLst>
          </p:cNvPr>
          <p:cNvGrpSpPr/>
          <p:nvPr/>
        </p:nvGrpSpPr>
        <p:grpSpPr>
          <a:xfrm>
            <a:off x="6900550" y="1291804"/>
            <a:ext cx="720000" cy="720000"/>
            <a:chOff x="4735512" y="2530475"/>
            <a:chExt cx="609600" cy="609600"/>
          </a:xfrm>
        </p:grpSpPr>
        <p:sp>
          <p:nvSpPr>
            <p:cNvPr id="3705" name="Freeform: Shape 3704">
              <a:extLst>
                <a:ext uri="{FF2B5EF4-FFF2-40B4-BE49-F238E27FC236}">
                  <a16:creationId xmlns:a16="http://schemas.microsoft.com/office/drawing/2014/main" id="{44FCD690-1A18-481D-BAA6-45ABA705F7CC}"/>
                </a:ext>
              </a:extLst>
            </p:cNvPr>
            <p:cNvSpPr/>
            <p:nvPr/>
          </p:nvSpPr>
          <p:spPr>
            <a:xfrm>
              <a:off x="4928441" y="2544020"/>
              <a:ext cx="171450" cy="209550"/>
            </a:xfrm>
            <a:custGeom>
              <a:avLst/>
              <a:gdLst>
                <a:gd name="connsiteX0" fmla="*/ 71666 w 171450"/>
                <a:gd name="connsiteY0" fmla="*/ 216446 h 209550"/>
                <a:gd name="connsiteX1" fmla="*/ 0 w 171450"/>
                <a:gd name="connsiteY1" fmla="*/ 19545 h 209550"/>
                <a:gd name="connsiteX2" fmla="*/ 53702 w 171450"/>
                <a:gd name="connsiteY2" fmla="*/ 0 h 209550"/>
                <a:gd name="connsiteX3" fmla="*/ 179070 w 171450"/>
                <a:gd name="connsiteY3" fmla="*/ 17736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209550">
                  <a:moveTo>
                    <a:pt x="71666" y="216446"/>
                  </a:moveTo>
                  <a:lnTo>
                    <a:pt x="0" y="19545"/>
                  </a:lnTo>
                  <a:lnTo>
                    <a:pt x="53702" y="0"/>
                  </a:lnTo>
                  <a:lnTo>
                    <a:pt x="179070" y="17736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6" name="Freeform: Shape 3705">
              <a:extLst>
                <a:ext uri="{FF2B5EF4-FFF2-40B4-BE49-F238E27FC236}">
                  <a16:creationId xmlns:a16="http://schemas.microsoft.com/office/drawing/2014/main" id="{503A494F-1BD2-4A4F-91BA-7D72E416FDF1}"/>
                </a:ext>
              </a:extLst>
            </p:cNvPr>
            <p:cNvSpPr/>
            <p:nvPr/>
          </p:nvSpPr>
          <p:spPr>
            <a:xfrm>
              <a:off x="4781222" y="2640674"/>
              <a:ext cx="542925" cy="209550"/>
            </a:xfrm>
            <a:custGeom>
              <a:avLst/>
              <a:gdLst>
                <a:gd name="connsiteX0" fmla="*/ 0 w 542925"/>
                <a:gd name="connsiteY0" fmla="*/ 158920 h 209550"/>
                <a:gd name="connsiteX1" fmla="*/ 430320 w 542925"/>
                <a:gd name="connsiteY1" fmla="*/ 2301 h 209550"/>
                <a:gd name="connsiteX2" fmla="*/ 463172 w 542925"/>
                <a:gd name="connsiteY2" fmla="*/ 5558 h 209550"/>
                <a:gd name="connsiteX3" fmla="*/ 499615 w 542925"/>
                <a:gd name="connsiteY3" fmla="*/ 27751 h 209550"/>
                <a:gd name="connsiteX4" fmla="*/ 548450 w 542925"/>
                <a:gd name="connsiteY4" fmla="*/ 50526 h 209550"/>
                <a:gd name="connsiteX5" fmla="*/ 525675 w 542925"/>
                <a:gd name="connsiteY5" fmla="*/ 99360 h 209550"/>
                <a:gd name="connsiteX6" fmla="*/ 221361 w 542925"/>
                <a:gd name="connsiteY6" fmla="*/ 210117 h 209550"/>
                <a:gd name="connsiteX7" fmla="*/ 19545 w 542925"/>
                <a:gd name="connsiteY7" fmla="*/ 212622 h 209550"/>
                <a:gd name="connsiteX8" fmla="*/ 0 w 542925"/>
                <a:gd name="connsiteY8" fmla="*/ 15892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925" h="209550">
                  <a:moveTo>
                    <a:pt x="0" y="158920"/>
                  </a:moveTo>
                  <a:lnTo>
                    <a:pt x="430320" y="2301"/>
                  </a:lnTo>
                  <a:cubicBezTo>
                    <a:pt x="441198" y="-1662"/>
                    <a:pt x="453285" y="-462"/>
                    <a:pt x="463172" y="5558"/>
                  </a:cubicBezTo>
                  <a:lnTo>
                    <a:pt x="499615" y="27751"/>
                  </a:lnTo>
                  <a:cubicBezTo>
                    <a:pt x="519389" y="20560"/>
                    <a:pt x="541258" y="30752"/>
                    <a:pt x="548450" y="50526"/>
                  </a:cubicBezTo>
                  <a:cubicBezTo>
                    <a:pt x="555650" y="70300"/>
                    <a:pt x="545459" y="92160"/>
                    <a:pt x="525675" y="99360"/>
                  </a:cubicBezTo>
                  <a:lnTo>
                    <a:pt x="221361" y="210117"/>
                  </a:lnTo>
                  <a:lnTo>
                    <a:pt x="19545" y="212622"/>
                  </a:lnTo>
                  <a:lnTo>
                    <a:pt x="0" y="15892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7" name="Freeform: Shape 3706">
              <a:extLst>
                <a:ext uri="{FF2B5EF4-FFF2-40B4-BE49-F238E27FC236}">
                  <a16:creationId xmlns:a16="http://schemas.microsoft.com/office/drawing/2014/main" id="{A94841FF-1050-41B8-AEF4-87192C812129}"/>
                </a:ext>
              </a:extLst>
            </p:cNvPr>
            <p:cNvSpPr/>
            <p:nvPr/>
          </p:nvSpPr>
          <p:spPr>
            <a:xfrm>
              <a:off x="4748647" y="2697058"/>
              <a:ext cx="95250" cy="95250"/>
            </a:xfrm>
            <a:custGeom>
              <a:avLst/>
              <a:gdLst>
                <a:gd name="connsiteX0" fmla="*/ 35804 w 95250"/>
                <a:gd name="connsiteY0" fmla="*/ 0 h 95250"/>
                <a:gd name="connsiteX1" fmla="*/ 0 w 95250"/>
                <a:gd name="connsiteY1" fmla="*/ 13030 h 95250"/>
                <a:gd name="connsiteX2" fmla="*/ 32575 w 95250"/>
                <a:gd name="connsiteY2" fmla="*/ 102537 h 95250"/>
                <a:gd name="connsiteX3" fmla="*/ 104184 w 95250"/>
                <a:gd name="connsiteY3" fmla="*/ 7647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95250">
                  <a:moveTo>
                    <a:pt x="35804" y="0"/>
                  </a:moveTo>
                  <a:lnTo>
                    <a:pt x="0" y="13030"/>
                  </a:lnTo>
                  <a:lnTo>
                    <a:pt x="32575" y="102537"/>
                  </a:lnTo>
                  <a:lnTo>
                    <a:pt x="104184" y="76476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8" name="Freeform: Shape 3707">
              <a:extLst>
                <a:ext uri="{FF2B5EF4-FFF2-40B4-BE49-F238E27FC236}">
                  <a16:creationId xmlns:a16="http://schemas.microsoft.com/office/drawing/2014/main" id="{E08DA314-FF07-41EF-ACD1-7246CF0ADCFB}"/>
                </a:ext>
              </a:extLst>
            </p:cNvPr>
            <p:cNvSpPr/>
            <p:nvPr/>
          </p:nvSpPr>
          <p:spPr>
            <a:xfrm>
              <a:off x="5013147" y="2757180"/>
              <a:ext cx="123825" cy="228600"/>
            </a:xfrm>
            <a:custGeom>
              <a:avLst/>
              <a:gdLst>
                <a:gd name="connsiteX0" fmla="*/ 0 w 123825"/>
                <a:gd name="connsiteY0" fmla="*/ 39091 h 228600"/>
                <a:gd name="connsiteX1" fmla="*/ 71657 w 123825"/>
                <a:gd name="connsiteY1" fmla="*/ 236001 h 228600"/>
                <a:gd name="connsiteX2" fmla="*/ 125378 w 123825"/>
                <a:gd name="connsiteY2" fmla="*/ 216456 h 228600"/>
                <a:gd name="connsiteX3" fmla="*/ 107394 w 123825"/>
                <a:gd name="connsiteY3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228600">
                  <a:moveTo>
                    <a:pt x="0" y="39091"/>
                  </a:moveTo>
                  <a:lnTo>
                    <a:pt x="71657" y="236001"/>
                  </a:lnTo>
                  <a:lnTo>
                    <a:pt x="125378" y="216456"/>
                  </a:lnTo>
                  <a:lnTo>
                    <a:pt x="107394" y="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09" name="Freeform: Shape 3708">
              <a:extLst>
                <a:ext uri="{FF2B5EF4-FFF2-40B4-BE49-F238E27FC236}">
                  <a16:creationId xmlns:a16="http://schemas.microsoft.com/office/drawing/2014/main" id="{2D658F0D-0ABD-4581-AE38-88E961E18415}"/>
                </a:ext>
              </a:extLst>
            </p:cNvPr>
            <p:cNvSpPr/>
            <p:nvPr/>
          </p:nvSpPr>
          <p:spPr>
            <a:xfrm>
              <a:off x="5220625" y="2653816"/>
              <a:ext cx="47625" cy="28575"/>
            </a:xfrm>
            <a:custGeom>
              <a:avLst/>
              <a:gdLst>
                <a:gd name="connsiteX0" fmla="*/ 0 w 47625"/>
                <a:gd name="connsiteY0" fmla="*/ 16273 h 28575"/>
                <a:gd name="connsiteX1" fmla="*/ 44758 w 47625"/>
                <a:gd name="connsiteY1" fmla="*/ 0 h 28575"/>
                <a:gd name="connsiteX2" fmla="*/ 51267 w 47625"/>
                <a:gd name="connsiteY2" fmla="*/ 17903 h 28575"/>
                <a:gd name="connsiteX3" fmla="*/ 6509 w 47625"/>
                <a:gd name="connsiteY3" fmla="*/ 3417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28575">
                  <a:moveTo>
                    <a:pt x="0" y="16273"/>
                  </a:moveTo>
                  <a:lnTo>
                    <a:pt x="44758" y="0"/>
                  </a:lnTo>
                  <a:lnTo>
                    <a:pt x="51267" y="17903"/>
                  </a:lnTo>
                  <a:lnTo>
                    <a:pt x="6509" y="3417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0" name="Freeform: Shape 3709">
              <a:extLst>
                <a:ext uri="{FF2B5EF4-FFF2-40B4-BE49-F238E27FC236}">
                  <a16:creationId xmlns:a16="http://schemas.microsoft.com/office/drawing/2014/main" id="{210B1B0F-DDDB-440A-A4C4-3547A90D00E6}"/>
                </a:ext>
              </a:extLst>
            </p:cNvPr>
            <p:cNvSpPr/>
            <p:nvPr/>
          </p:nvSpPr>
          <p:spPr>
            <a:xfrm>
              <a:off x="5157953" y="2686361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1" name="Freeform: Shape 3710">
              <a:extLst>
                <a:ext uri="{FF2B5EF4-FFF2-40B4-BE49-F238E27FC236}">
                  <a16:creationId xmlns:a16="http://schemas.microsoft.com/office/drawing/2014/main" id="{939E8365-5548-430A-B567-5543C0155C2D}"/>
                </a:ext>
              </a:extLst>
            </p:cNvPr>
            <p:cNvSpPr/>
            <p:nvPr/>
          </p:nvSpPr>
          <p:spPr>
            <a:xfrm>
              <a:off x="5122149" y="2699391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2" name="Freeform: Shape 3711">
              <a:extLst>
                <a:ext uri="{FF2B5EF4-FFF2-40B4-BE49-F238E27FC236}">
                  <a16:creationId xmlns:a16="http://schemas.microsoft.com/office/drawing/2014/main" id="{AF250146-D57C-46AC-9EBF-6EB2674FE97E}"/>
                </a:ext>
              </a:extLst>
            </p:cNvPr>
            <p:cNvSpPr/>
            <p:nvPr/>
          </p:nvSpPr>
          <p:spPr>
            <a:xfrm>
              <a:off x="5086358" y="2712428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3" name="Freeform: Shape 3712">
              <a:extLst>
                <a:ext uri="{FF2B5EF4-FFF2-40B4-BE49-F238E27FC236}">
                  <a16:creationId xmlns:a16="http://schemas.microsoft.com/office/drawing/2014/main" id="{D1B2E589-F95C-412C-97D3-004A8CDFA919}"/>
                </a:ext>
              </a:extLst>
            </p:cNvPr>
            <p:cNvSpPr/>
            <p:nvPr/>
          </p:nvSpPr>
          <p:spPr>
            <a:xfrm>
              <a:off x="5050554" y="2725459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4" name="Freeform: Shape 3713">
              <a:extLst>
                <a:ext uri="{FF2B5EF4-FFF2-40B4-BE49-F238E27FC236}">
                  <a16:creationId xmlns:a16="http://schemas.microsoft.com/office/drawing/2014/main" id="{BE45803E-7184-4F13-89FF-570783B9888F}"/>
                </a:ext>
              </a:extLst>
            </p:cNvPr>
            <p:cNvSpPr/>
            <p:nvPr/>
          </p:nvSpPr>
          <p:spPr>
            <a:xfrm>
              <a:off x="5014751" y="2738489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5" name="Freeform: Shape 3714">
              <a:extLst>
                <a:ext uri="{FF2B5EF4-FFF2-40B4-BE49-F238E27FC236}">
                  <a16:creationId xmlns:a16="http://schemas.microsoft.com/office/drawing/2014/main" id="{AA57934F-765A-42E4-B4CA-A1F974B949FE}"/>
                </a:ext>
              </a:extLst>
            </p:cNvPr>
            <p:cNvSpPr/>
            <p:nvPr/>
          </p:nvSpPr>
          <p:spPr>
            <a:xfrm>
              <a:off x="4978948" y="2751519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6" name="Freeform: Shape 3715">
              <a:extLst>
                <a:ext uri="{FF2B5EF4-FFF2-40B4-BE49-F238E27FC236}">
                  <a16:creationId xmlns:a16="http://schemas.microsoft.com/office/drawing/2014/main" id="{66242649-F6B6-4EC4-879D-651E0EFA3F6E}"/>
                </a:ext>
              </a:extLst>
            </p:cNvPr>
            <p:cNvSpPr/>
            <p:nvPr/>
          </p:nvSpPr>
          <p:spPr>
            <a:xfrm>
              <a:off x="4943145" y="2764550"/>
              <a:ext cx="19050" cy="19050"/>
            </a:xfrm>
            <a:custGeom>
              <a:avLst/>
              <a:gdLst>
                <a:gd name="connsiteX0" fmla="*/ 0 w 19050"/>
                <a:gd name="connsiteY0" fmla="*/ 6510 h 19050"/>
                <a:gd name="connsiteX1" fmla="*/ 17892 w 19050"/>
                <a:gd name="connsiteY1" fmla="*/ 0 h 19050"/>
                <a:gd name="connsiteX2" fmla="*/ 24402 w 19050"/>
                <a:gd name="connsiteY2" fmla="*/ 17892 h 19050"/>
                <a:gd name="connsiteX3" fmla="*/ 6510 w 19050"/>
                <a:gd name="connsiteY3" fmla="*/ 2440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10"/>
                  </a:moveTo>
                  <a:lnTo>
                    <a:pt x="17892" y="0"/>
                  </a:lnTo>
                  <a:lnTo>
                    <a:pt x="24402" y="17892"/>
                  </a:lnTo>
                  <a:lnTo>
                    <a:pt x="6510" y="24402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7" name="Freeform: Shape 3716">
              <a:extLst>
                <a:ext uri="{FF2B5EF4-FFF2-40B4-BE49-F238E27FC236}">
                  <a16:creationId xmlns:a16="http://schemas.microsoft.com/office/drawing/2014/main" id="{AB57ED64-1622-41AE-9601-4F01A56D4E68}"/>
                </a:ext>
              </a:extLst>
            </p:cNvPr>
            <p:cNvSpPr/>
            <p:nvPr/>
          </p:nvSpPr>
          <p:spPr>
            <a:xfrm>
              <a:off x="4907351" y="2777593"/>
              <a:ext cx="19050" cy="19050"/>
            </a:xfrm>
            <a:custGeom>
              <a:avLst/>
              <a:gdLst>
                <a:gd name="connsiteX0" fmla="*/ 0 w 19050"/>
                <a:gd name="connsiteY0" fmla="*/ 6521 h 19050"/>
                <a:gd name="connsiteX1" fmla="*/ 17899 w 19050"/>
                <a:gd name="connsiteY1" fmla="*/ 0 h 19050"/>
                <a:gd name="connsiteX2" fmla="*/ 24420 w 19050"/>
                <a:gd name="connsiteY2" fmla="*/ 17899 h 19050"/>
                <a:gd name="connsiteX3" fmla="*/ 6521 w 19050"/>
                <a:gd name="connsiteY3" fmla="*/ 2442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21"/>
                  </a:moveTo>
                  <a:lnTo>
                    <a:pt x="17899" y="0"/>
                  </a:lnTo>
                  <a:lnTo>
                    <a:pt x="24420" y="17899"/>
                  </a:lnTo>
                  <a:lnTo>
                    <a:pt x="6521" y="2442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8" name="Freeform: Shape 3717">
              <a:extLst>
                <a:ext uri="{FF2B5EF4-FFF2-40B4-BE49-F238E27FC236}">
                  <a16:creationId xmlns:a16="http://schemas.microsoft.com/office/drawing/2014/main" id="{AC5BFA1C-427A-4376-AC25-00684DE04664}"/>
                </a:ext>
              </a:extLst>
            </p:cNvPr>
            <p:cNvSpPr/>
            <p:nvPr/>
          </p:nvSpPr>
          <p:spPr>
            <a:xfrm>
              <a:off x="4871544" y="2790623"/>
              <a:ext cx="19050" cy="19050"/>
            </a:xfrm>
            <a:custGeom>
              <a:avLst/>
              <a:gdLst>
                <a:gd name="connsiteX0" fmla="*/ 0 w 19050"/>
                <a:gd name="connsiteY0" fmla="*/ 6521 h 19050"/>
                <a:gd name="connsiteX1" fmla="*/ 17899 w 19050"/>
                <a:gd name="connsiteY1" fmla="*/ 0 h 19050"/>
                <a:gd name="connsiteX2" fmla="*/ 24420 w 19050"/>
                <a:gd name="connsiteY2" fmla="*/ 17899 h 19050"/>
                <a:gd name="connsiteX3" fmla="*/ 6521 w 19050"/>
                <a:gd name="connsiteY3" fmla="*/ 2442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6521"/>
                  </a:moveTo>
                  <a:lnTo>
                    <a:pt x="17899" y="0"/>
                  </a:lnTo>
                  <a:lnTo>
                    <a:pt x="24420" y="17899"/>
                  </a:lnTo>
                  <a:lnTo>
                    <a:pt x="6521" y="2442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19" name="Freeform: Shape 3718">
              <a:extLst>
                <a:ext uri="{FF2B5EF4-FFF2-40B4-BE49-F238E27FC236}">
                  <a16:creationId xmlns:a16="http://schemas.microsoft.com/office/drawing/2014/main" id="{EAC2D34F-FD15-49BC-9000-07DA36E3D7AC}"/>
                </a:ext>
              </a:extLst>
            </p:cNvPr>
            <p:cNvSpPr/>
            <p:nvPr/>
          </p:nvSpPr>
          <p:spPr>
            <a:xfrm>
              <a:off x="4859337" y="2930525"/>
              <a:ext cx="219075" cy="114300"/>
            </a:xfrm>
            <a:custGeom>
              <a:avLst/>
              <a:gdLst>
                <a:gd name="connsiteX0" fmla="*/ 219075 w 219075"/>
                <a:gd name="connsiteY0" fmla="*/ 114300 h 114300"/>
                <a:gd name="connsiteX1" fmla="*/ 57150 w 219075"/>
                <a:gd name="connsiteY1" fmla="*/ 114300 h 114300"/>
                <a:gd name="connsiteX2" fmla="*/ 0 w 219075"/>
                <a:gd name="connsiteY2" fmla="*/ 57150 h 114300"/>
                <a:gd name="connsiteX3" fmla="*/ 57150 w 219075"/>
                <a:gd name="connsiteY3" fmla="*/ 0 h 114300"/>
                <a:gd name="connsiteX4" fmla="*/ 123825 w 219075"/>
                <a:gd name="connsiteY4" fmla="*/ 0 h 114300"/>
                <a:gd name="connsiteX5" fmla="*/ 123825 w 219075"/>
                <a:gd name="connsiteY5" fmla="*/ 19050 h 114300"/>
                <a:gd name="connsiteX6" fmla="*/ 57150 w 219075"/>
                <a:gd name="connsiteY6" fmla="*/ 19050 h 114300"/>
                <a:gd name="connsiteX7" fmla="*/ 19050 w 219075"/>
                <a:gd name="connsiteY7" fmla="*/ 57150 h 114300"/>
                <a:gd name="connsiteX8" fmla="*/ 57150 w 219075"/>
                <a:gd name="connsiteY8" fmla="*/ 95250 h 114300"/>
                <a:gd name="connsiteX9" fmla="*/ 219075 w 219075"/>
                <a:gd name="connsiteY9" fmla="*/ 95250 h 114300"/>
                <a:gd name="connsiteX10" fmla="*/ 219075 w 219075"/>
                <a:gd name="connsiteY10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075" h="114300">
                  <a:moveTo>
                    <a:pt x="219075" y="114300"/>
                  </a:moveTo>
                  <a:lnTo>
                    <a:pt x="57150" y="114300"/>
                  </a:lnTo>
                  <a:cubicBezTo>
                    <a:pt x="25632" y="114300"/>
                    <a:pt x="0" y="88668"/>
                    <a:pt x="0" y="57150"/>
                  </a:cubicBezTo>
                  <a:cubicBezTo>
                    <a:pt x="0" y="25632"/>
                    <a:pt x="25632" y="0"/>
                    <a:pt x="57150" y="0"/>
                  </a:cubicBezTo>
                  <a:lnTo>
                    <a:pt x="123825" y="0"/>
                  </a:lnTo>
                  <a:lnTo>
                    <a:pt x="123825" y="19050"/>
                  </a:lnTo>
                  <a:lnTo>
                    <a:pt x="57150" y="19050"/>
                  </a:lnTo>
                  <a:cubicBezTo>
                    <a:pt x="36138" y="19050"/>
                    <a:pt x="19050" y="36138"/>
                    <a:pt x="19050" y="57150"/>
                  </a:cubicBezTo>
                  <a:cubicBezTo>
                    <a:pt x="19050" y="78162"/>
                    <a:pt x="36138" y="95250"/>
                    <a:pt x="57150" y="95250"/>
                  </a:cubicBezTo>
                  <a:lnTo>
                    <a:pt x="219075" y="95250"/>
                  </a:lnTo>
                  <a:lnTo>
                    <a:pt x="219075" y="1143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0" name="Freeform: Shape 3719">
              <a:extLst>
                <a:ext uri="{FF2B5EF4-FFF2-40B4-BE49-F238E27FC236}">
                  <a16:creationId xmlns:a16="http://schemas.microsoft.com/office/drawing/2014/main" id="{6333738E-92C1-4420-83A1-88FC9FAB9E38}"/>
                </a:ext>
              </a:extLst>
            </p:cNvPr>
            <p:cNvSpPr/>
            <p:nvPr/>
          </p:nvSpPr>
          <p:spPr>
            <a:xfrm>
              <a:off x="5097462" y="30257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1" name="Freeform: Shape 3720">
              <a:extLst>
                <a:ext uri="{FF2B5EF4-FFF2-40B4-BE49-F238E27FC236}">
                  <a16:creationId xmlns:a16="http://schemas.microsoft.com/office/drawing/2014/main" id="{B493275C-A172-4BE6-84E5-266BF9A1A95D}"/>
                </a:ext>
              </a:extLst>
            </p:cNvPr>
            <p:cNvSpPr/>
            <p:nvPr/>
          </p:nvSpPr>
          <p:spPr>
            <a:xfrm>
              <a:off x="4916487" y="3025775"/>
              <a:ext cx="342900" cy="85725"/>
            </a:xfrm>
            <a:custGeom>
              <a:avLst/>
              <a:gdLst>
                <a:gd name="connsiteX0" fmla="*/ 300038 w 342900"/>
                <a:gd name="connsiteY0" fmla="*/ 85725 h 85725"/>
                <a:gd name="connsiteX1" fmla="*/ 0 w 342900"/>
                <a:gd name="connsiteY1" fmla="*/ 85725 h 85725"/>
                <a:gd name="connsiteX2" fmla="*/ 0 w 342900"/>
                <a:gd name="connsiteY2" fmla="*/ 66675 h 85725"/>
                <a:gd name="connsiteX3" fmla="*/ 300038 w 342900"/>
                <a:gd name="connsiteY3" fmla="*/ 66675 h 85725"/>
                <a:gd name="connsiteX4" fmla="*/ 323850 w 342900"/>
                <a:gd name="connsiteY4" fmla="*/ 42863 h 85725"/>
                <a:gd name="connsiteX5" fmla="*/ 300038 w 342900"/>
                <a:gd name="connsiteY5" fmla="*/ 19050 h 85725"/>
                <a:gd name="connsiteX6" fmla="*/ 219075 w 342900"/>
                <a:gd name="connsiteY6" fmla="*/ 19050 h 85725"/>
                <a:gd name="connsiteX7" fmla="*/ 219075 w 342900"/>
                <a:gd name="connsiteY7" fmla="*/ 0 h 85725"/>
                <a:gd name="connsiteX8" fmla="*/ 300038 w 342900"/>
                <a:gd name="connsiteY8" fmla="*/ 0 h 85725"/>
                <a:gd name="connsiteX9" fmla="*/ 342900 w 342900"/>
                <a:gd name="connsiteY9" fmla="*/ 42863 h 85725"/>
                <a:gd name="connsiteX10" fmla="*/ 300038 w 342900"/>
                <a:gd name="connsiteY10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2900" h="85725">
                  <a:moveTo>
                    <a:pt x="300038" y="85725"/>
                  </a:moveTo>
                  <a:lnTo>
                    <a:pt x="0" y="85725"/>
                  </a:lnTo>
                  <a:lnTo>
                    <a:pt x="0" y="66675"/>
                  </a:lnTo>
                  <a:lnTo>
                    <a:pt x="300038" y="66675"/>
                  </a:lnTo>
                  <a:cubicBezTo>
                    <a:pt x="313173" y="66675"/>
                    <a:pt x="323850" y="55988"/>
                    <a:pt x="323850" y="42863"/>
                  </a:cubicBezTo>
                  <a:cubicBezTo>
                    <a:pt x="323850" y="29737"/>
                    <a:pt x="313173" y="19050"/>
                    <a:pt x="300038" y="19050"/>
                  </a:cubicBezTo>
                  <a:lnTo>
                    <a:pt x="219075" y="19050"/>
                  </a:lnTo>
                  <a:lnTo>
                    <a:pt x="219075" y="0"/>
                  </a:lnTo>
                  <a:lnTo>
                    <a:pt x="300038" y="0"/>
                  </a:lnTo>
                  <a:cubicBezTo>
                    <a:pt x="323669" y="0"/>
                    <a:pt x="342900" y="19231"/>
                    <a:pt x="342900" y="42863"/>
                  </a:cubicBezTo>
                  <a:cubicBezTo>
                    <a:pt x="342900" y="66494"/>
                    <a:pt x="323669" y="85725"/>
                    <a:pt x="300038" y="85725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2" name="Freeform: Shape 3721">
              <a:extLst>
                <a:ext uri="{FF2B5EF4-FFF2-40B4-BE49-F238E27FC236}">
                  <a16:creationId xmlns:a16="http://schemas.microsoft.com/office/drawing/2014/main" id="{D15CA0CA-961C-4915-9620-F1A3AF756D62}"/>
                </a:ext>
              </a:extLst>
            </p:cNvPr>
            <p:cNvSpPr/>
            <p:nvPr/>
          </p:nvSpPr>
          <p:spPr>
            <a:xfrm>
              <a:off x="4802187" y="3092450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3" name="Freeform: Shape 3722">
              <a:extLst>
                <a:ext uri="{FF2B5EF4-FFF2-40B4-BE49-F238E27FC236}">
                  <a16:creationId xmlns:a16="http://schemas.microsoft.com/office/drawing/2014/main" id="{CF942C41-69BD-4692-9F05-83C0A60366CC}"/>
                </a:ext>
              </a:extLst>
            </p:cNvPr>
            <p:cNvSpPr/>
            <p:nvPr/>
          </p:nvSpPr>
          <p:spPr>
            <a:xfrm>
              <a:off x="4754562" y="30734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4" name="Freeform: Shape 3723">
              <a:extLst>
                <a:ext uri="{FF2B5EF4-FFF2-40B4-BE49-F238E27FC236}">
                  <a16:creationId xmlns:a16="http://schemas.microsoft.com/office/drawing/2014/main" id="{63782DE1-8FCE-4B53-BA82-397E85D3E6A5}"/>
                </a:ext>
              </a:extLst>
            </p:cNvPr>
            <p:cNvSpPr/>
            <p:nvPr/>
          </p:nvSpPr>
          <p:spPr>
            <a:xfrm>
              <a:off x="4973637" y="29114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725" name="Graphic 2028">
            <a:extLst>
              <a:ext uri="{FF2B5EF4-FFF2-40B4-BE49-F238E27FC236}">
                <a16:creationId xmlns:a16="http://schemas.microsoft.com/office/drawing/2014/main" id="{D5D0D345-1F0C-41F8-B7B6-FE9E2B175780}"/>
              </a:ext>
            </a:extLst>
          </p:cNvPr>
          <p:cNvGrpSpPr/>
          <p:nvPr/>
        </p:nvGrpSpPr>
        <p:grpSpPr>
          <a:xfrm>
            <a:off x="6137238" y="1311173"/>
            <a:ext cx="720000" cy="720000"/>
            <a:chOff x="4735512" y="2530475"/>
            <a:chExt cx="609600" cy="609600"/>
          </a:xfrm>
        </p:grpSpPr>
        <p:sp>
          <p:nvSpPr>
            <p:cNvPr id="3726" name="Freeform: Shape 3725">
              <a:extLst>
                <a:ext uri="{FF2B5EF4-FFF2-40B4-BE49-F238E27FC236}">
                  <a16:creationId xmlns:a16="http://schemas.microsoft.com/office/drawing/2014/main" id="{8749465A-5EDA-41A8-AD55-EC4EF08FEDFF}"/>
                </a:ext>
              </a:extLst>
            </p:cNvPr>
            <p:cNvSpPr/>
            <p:nvPr/>
          </p:nvSpPr>
          <p:spPr>
            <a:xfrm>
              <a:off x="4764087" y="2759075"/>
              <a:ext cx="285750" cy="361950"/>
            </a:xfrm>
            <a:custGeom>
              <a:avLst/>
              <a:gdLst>
                <a:gd name="connsiteX0" fmla="*/ 200025 w 285750"/>
                <a:gd name="connsiteY0" fmla="*/ 47625 h 361950"/>
                <a:gd name="connsiteX1" fmla="*/ 200025 w 285750"/>
                <a:gd name="connsiteY1" fmla="*/ 0 h 361950"/>
                <a:gd name="connsiteX2" fmla="*/ 85725 w 285750"/>
                <a:gd name="connsiteY2" fmla="*/ 0 h 361950"/>
                <a:gd name="connsiteX3" fmla="*/ 85725 w 285750"/>
                <a:gd name="connsiteY3" fmla="*/ 47625 h 361950"/>
                <a:gd name="connsiteX4" fmla="*/ 0 w 285750"/>
                <a:gd name="connsiteY4" fmla="*/ 133350 h 361950"/>
                <a:gd name="connsiteX5" fmla="*/ 0 w 285750"/>
                <a:gd name="connsiteY5" fmla="*/ 361950 h 361950"/>
                <a:gd name="connsiteX6" fmla="*/ 285750 w 285750"/>
                <a:gd name="connsiteY6" fmla="*/ 361950 h 361950"/>
                <a:gd name="connsiteX7" fmla="*/ 285750 w 285750"/>
                <a:gd name="connsiteY7" fmla="*/ 133350 h 361950"/>
                <a:gd name="connsiteX8" fmla="*/ 200025 w 285750"/>
                <a:gd name="connsiteY8" fmla="*/ 47625 h 361950"/>
                <a:gd name="connsiteX9" fmla="*/ 200025 w 285750"/>
                <a:gd name="connsiteY9" fmla="*/ 4762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750" h="361950">
                  <a:moveTo>
                    <a:pt x="200025" y="47625"/>
                  </a:moveTo>
                  <a:lnTo>
                    <a:pt x="200025" y="0"/>
                  </a:lnTo>
                  <a:lnTo>
                    <a:pt x="85725" y="0"/>
                  </a:lnTo>
                  <a:lnTo>
                    <a:pt x="85725" y="47625"/>
                  </a:lnTo>
                  <a:cubicBezTo>
                    <a:pt x="38376" y="47625"/>
                    <a:pt x="0" y="86001"/>
                    <a:pt x="0" y="133350"/>
                  </a:cubicBezTo>
                  <a:lnTo>
                    <a:pt x="0" y="361950"/>
                  </a:lnTo>
                  <a:lnTo>
                    <a:pt x="285750" y="361950"/>
                  </a:lnTo>
                  <a:lnTo>
                    <a:pt x="285750" y="133350"/>
                  </a:lnTo>
                  <a:cubicBezTo>
                    <a:pt x="285750" y="86001"/>
                    <a:pt x="247374" y="47625"/>
                    <a:pt x="200025" y="47625"/>
                  </a:cubicBezTo>
                  <a:lnTo>
                    <a:pt x="200025" y="47625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7" name="Freeform: Shape 3726">
              <a:extLst>
                <a:ext uri="{FF2B5EF4-FFF2-40B4-BE49-F238E27FC236}">
                  <a16:creationId xmlns:a16="http://schemas.microsoft.com/office/drawing/2014/main" id="{D1CF3725-7EC5-4EEA-8319-EE0A6D20F1FA}"/>
                </a:ext>
              </a:extLst>
            </p:cNvPr>
            <p:cNvSpPr/>
            <p:nvPr/>
          </p:nvSpPr>
          <p:spPr>
            <a:xfrm>
              <a:off x="4897437" y="28829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8" name="Freeform: Shape 3727">
              <a:extLst>
                <a:ext uri="{FF2B5EF4-FFF2-40B4-BE49-F238E27FC236}">
                  <a16:creationId xmlns:a16="http://schemas.microsoft.com/office/drawing/2014/main" id="{6687F8DE-14C5-450A-B3B0-54EC46A1E61D}"/>
                </a:ext>
              </a:extLst>
            </p:cNvPr>
            <p:cNvSpPr/>
            <p:nvPr/>
          </p:nvSpPr>
          <p:spPr>
            <a:xfrm>
              <a:off x="4887912" y="287337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29" name="Freeform: Shape 3728">
              <a:extLst>
                <a:ext uri="{FF2B5EF4-FFF2-40B4-BE49-F238E27FC236}">
                  <a16:creationId xmlns:a16="http://schemas.microsoft.com/office/drawing/2014/main" id="{ED1BE143-C649-4CB5-A590-03053831545E}"/>
                </a:ext>
              </a:extLst>
            </p:cNvPr>
            <p:cNvSpPr/>
            <p:nvPr/>
          </p:nvSpPr>
          <p:spPr>
            <a:xfrm>
              <a:off x="4827954" y="2917504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0" name="Freeform: Shape 3729">
              <a:extLst>
                <a:ext uri="{FF2B5EF4-FFF2-40B4-BE49-F238E27FC236}">
                  <a16:creationId xmlns:a16="http://schemas.microsoft.com/office/drawing/2014/main" id="{1692F21D-A9CF-42E6-A4E0-7A4EE3541217}"/>
                </a:ext>
              </a:extLst>
            </p:cNvPr>
            <p:cNvSpPr/>
            <p:nvPr/>
          </p:nvSpPr>
          <p:spPr>
            <a:xfrm>
              <a:off x="4814961" y="2904492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1" name="Freeform: Shape 3730">
              <a:extLst>
                <a:ext uri="{FF2B5EF4-FFF2-40B4-BE49-F238E27FC236}">
                  <a16:creationId xmlns:a16="http://schemas.microsoft.com/office/drawing/2014/main" id="{829703C1-33A6-4301-A8C2-1E8D674B70E8}"/>
                </a:ext>
              </a:extLst>
            </p:cNvPr>
            <p:cNvSpPr/>
            <p:nvPr/>
          </p:nvSpPr>
          <p:spPr>
            <a:xfrm>
              <a:off x="4827955" y="2984205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2" name="Freeform: Shape 3731">
              <a:extLst>
                <a:ext uri="{FF2B5EF4-FFF2-40B4-BE49-F238E27FC236}">
                  <a16:creationId xmlns:a16="http://schemas.microsoft.com/office/drawing/2014/main" id="{8D8BDF2D-BC8A-4691-A68D-4264ABD4786B}"/>
                </a:ext>
              </a:extLst>
            </p:cNvPr>
            <p:cNvSpPr/>
            <p:nvPr/>
          </p:nvSpPr>
          <p:spPr>
            <a:xfrm>
              <a:off x="4814937" y="2990225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3" name="Freeform: Shape 3732">
              <a:extLst>
                <a:ext uri="{FF2B5EF4-FFF2-40B4-BE49-F238E27FC236}">
                  <a16:creationId xmlns:a16="http://schemas.microsoft.com/office/drawing/2014/main" id="{83106FB0-4541-45E1-86EF-DE3D558F1064}"/>
                </a:ext>
              </a:extLst>
            </p:cNvPr>
            <p:cNvSpPr/>
            <p:nvPr/>
          </p:nvSpPr>
          <p:spPr>
            <a:xfrm>
              <a:off x="4897437" y="30162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4" name="Freeform: Shape 3733">
              <a:extLst>
                <a:ext uri="{FF2B5EF4-FFF2-40B4-BE49-F238E27FC236}">
                  <a16:creationId xmlns:a16="http://schemas.microsoft.com/office/drawing/2014/main" id="{8CB7779F-6C6D-45A8-938D-EA0D0A789A3D}"/>
                </a:ext>
              </a:extLst>
            </p:cNvPr>
            <p:cNvSpPr/>
            <p:nvPr/>
          </p:nvSpPr>
          <p:spPr>
            <a:xfrm>
              <a:off x="4887912" y="304482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5" name="Freeform: Shape 3734">
              <a:extLst>
                <a:ext uri="{FF2B5EF4-FFF2-40B4-BE49-F238E27FC236}">
                  <a16:creationId xmlns:a16="http://schemas.microsoft.com/office/drawing/2014/main" id="{A607FF76-BA07-44FD-A0C1-5CC201F7ABBB}"/>
                </a:ext>
              </a:extLst>
            </p:cNvPr>
            <p:cNvSpPr/>
            <p:nvPr/>
          </p:nvSpPr>
          <p:spPr>
            <a:xfrm>
              <a:off x="4943432" y="2984179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6" name="Freeform: Shape 3735">
              <a:extLst>
                <a:ext uri="{FF2B5EF4-FFF2-40B4-BE49-F238E27FC236}">
                  <a16:creationId xmlns:a16="http://schemas.microsoft.com/office/drawing/2014/main" id="{F58D759B-8381-48D2-8B05-19CC13550E7C}"/>
                </a:ext>
              </a:extLst>
            </p:cNvPr>
            <p:cNvSpPr/>
            <p:nvPr/>
          </p:nvSpPr>
          <p:spPr>
            <a:xfrm>
              <a:off x="4963435" y="2990210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7" name="Freeform: Shape 3736">
              <a:extLst>
                <a:ext uri="{FF2B5EF4-FFF2-40B4-BE49-F238E27FC236}">
                  <a16:creationId xmlns:a16="http://schemas.microsoft.com/office/drawing/2014/main" id="{885A189E-D250-4E91-9CDC-90F8588C9FC3}"/>
                </a:ext>
              </a:extLst>
            </p:cNvPr>
            <p:cNvSpPr/>
            <p:nvPr/>
          </p:nvSpPr>
          <p:spPr>
            <a:xfrm>
              <a:off x="4943440" y="2917531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8" name="Freeform: Shape 3737">
              <a:extLst>
                <a:ext uri="{FF2B5EF4-FFF2-40B4-BE49-F238E27FC236}">
                  <a16:creationId xmlns:a16="http://schemas.microsoft.com/office/drawing/2014/main" id="{23098A55-AC07-4A7E-983F-1B8500A92CCE}"/>
                </a:ext>
              </a:extLst>
            </p:cNvPr>
            <p:cNvSpPr/>
            <p:nvPr/>
          </p:nvSpPr>
          <p:spPr>
            <a:xfrm>
              <a:off x="4963414" y="2904505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39" name="Freeform: Shape 3738">
              <a:extLst>
                <a:ext uri="{FF2B5EF4-FFF2-40B4-BE49-F238E27FC236}">
                  <a16:creationId xmlns:a16="http://schemas.microsoft.com/office/drawing/2014/main" id="{0E9A0488-84D8-4BF7-97F4-47DBBB705629}"/>
                </a:ext>
              </a:extLst>
            </p:cNvPr>
            <p:cNvSpPr/>
            <p:nvPr/>
          </p:nvSpPr>
          <p:spPr>
            <a:xfrm>
              <a:off x="4849812" y="291147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  <a:gd name="connsiteX5" fmla="*/ 114300 w 114300"/>
                <a:gd name="connsiteY5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06"/>
                    <a:pt x="88706" y="114300"/>
                    <a:pt x="57150" y="114300"/>
                  </a:cubicBezTo>
                  <a:cubicBezTo>
                    <a:pt x="25594" y="114300"/>
                    <a:pt x="0" y="88706"/>
                    <a:pt x="0" y="57150"/>
                  </a:cubicBezTo>
                  <a:cubicBezTo>
                    <a:pt x="0" y="25594"/>
                    <a:pt x="25594" y="0"/>
                    <a:pt x="57150" y="0"/>
                  </a:cubicBezTo>
                  <a:cubicBezTo>
                    <a:pt x="88706" y="0"/>
                    <a:pt x="114300" y="25594"/>
                    <a:pt x="114300" y="57150"/>
                  </a:cubicBezTo>
                  <a:lnTo>
                    <a:pt x="114300" y="57150"/>
                  </a:ln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0" name="Freeform: Shape 3739">
              <a:extLst>
                <a:ext uri="{FF2B5EF4-FFF2-40B4-BE49-F238E27FC236}">
                  <a16:creationId xmlns:a16="http://schemas.microsoft.com/office/drawing/2014/main" id="{52C7E7FA-33FC-4C60-AA18-A8C782448339}"/>
                </a:ext>
              </a:extLst>
            </p:cNvPr>
            <p:cNvSpPr/>
            <p:nvPr/>
          </p:nvSpPr>
          <p:spPr>
            <a:xfrm>
              <a:off x="4868862" y="293052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  <a:gd name="connsiteX5" fmla="*/ 76200 w 76200"/>
                <a:gd name="connsiteY5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1"/>
                    <a:pt x="59141" y="76200"/>
                    <a:pt x="38100" y="76200"/>
                  </a:cubicBezTo>
                  <a:cubicBezTo>
                    <a:pt x="17059" y="76200"/>
                    <a:pt x="0" y="59141"/>
                    <a:pt x="0" y="38100"/>
                  </a:cubicBezTo>
                  <a:cubicBezTo>
                    <a:pt x="0" y="17059"/>
                    <a:pt x="17059" y="0"/>
                    <a:pt x="38100" y="0"/>
                  </a:cubicBezTo>
                  <a:cubicBezTo>
                    <a:pt x="59141" y="0"/>
                    <a:pt x="76200" y="17059"/>
                    <a:pt x="76200" y="38100"/>
                  </a:cubicBezTo>
                  <a:lnTo>
                    <a:pt x="76200" y="38100"/>
                  </a:ln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1" name="Freeform: Shape 3740">
              <a:extLst>
                <a:ext uri="{FF2B5EF4-FFF2-40B4-BE49-F238E27FC236}">
                  <a16:creationId xmlns:a16="http://schemas.microsoft.com/office/drawing/2014/main" id="{D19105B8-E11E-4768-BEA5-0022325F5050}"/>
                </a:ext>
              </a:extLst>
            </p:cNvPr>
            <p:cNvSpPr/>
            <p:nvPr/>
          </p:nvSpPr>
          <p:spPr>
            <a:xfrm>
              <a:off x="4821237" y="2692400"/>
              <a:ext cx="171450" cy="66675"/>
            </a:xfrm>
            <a:custGeom>
              <a:avLst/>
              <a:gdLst>
                <a:gd name="connsiteX0" fmla="*/ 0 w 171450"/>
                <a:gd name="connsiteY0" fmla="*/ 0 h 66675"/>
                <a:gd name="connsiteX1" fmla="*/ 171450 w 171450"/>
                <a:gd name="connsiteY1" fmla="*/ 0 h 66675"/>
                <a:gd name="connsiteX2" fmla="*/ 171450 w 171450"/>
                <a:gd name="connsiteY2" fmla="*/ 66675 h 66675"/>
                <a:gd name="connsiteX3" fmla="*/ 0 w 1714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66675">
                  <a:moveTo>
                    <a:pt x="0" y="0"/>
                  </a:moveTo>
                  <a:lnTo>
                    <a:pt x="171450" y="0"/>
                  </a:lnTo>
                  <a:lnTo>
                    <a:pt x="1714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2" name="Freeform: Shape 3741">
              <a:extLst>
                <a:ext uri="{FF2B5EF4-FFF2-40B4-BE49-F238E27FC236}">
                  <a16:creationId xmlns:a16="http://schemas.microsoft.com/office/drawing/2014/main" id="{718E7B49-C077-4807-80EF-D68EB3530B19}"/>
                </a:ext>
              </a:extLst>
            </p:cNvPr>
            <p:cNvSpPr/>
            <p:nvPr/>
          </p:nvSpPr>
          <p:spPr>
            <a:xfrm>
              <a:off x="5240337" y="2673350"/>
              <a:ext cx="38100" cy="76200"/>
            </a:xfrm>
            <a:custGeom>
              <a:avLst/>
              <a:gdLst>
                <a:gd name="connsiteX0" fmla="*/ 0 w 38100"/>
                <a:gd name="connsiteY0" fmla="*/ 0 h 76200"/>
                <a:gd name="connsiteX1" fmla="*/ 38100 w 38100"/>
                <a:gd name="connsiteY1" fmla="*/ 0 h 76200"/>
                <a:gd name="connsiteX2" fmla="*/ 38100 w 38100"/>
                <a:gd name="connsiteY2" fmla="*/ 76200 h 76200"/>
                <a:gd name="connsiteX3" fmla="*/ 0 w 381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76200">
                  <a:moveTo>
                    <a:pt x="0" y="0"/>
                  </a:moveTo>
                  <a:lnTo>
                    <a:pt x="38100" y="0"/>
                  </a:lnTo>
                  <a:lnTo>
                    <a:pt x="381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3" name="Freeform: Shape 3742">
              <a:extLst>
                <a:ext uri="{FF2B5EF4-FFF2-40B4-BE49-F238E27FC236}">
                  <a16:creationId xmlns:a16="http://schemas.microsoft.com/office/drawing/2014/main" id="{2AC77374-0781-4A9F-8C1F-4DD20E3C9E52}"/>
                </a:ext>
              </a:extLst>
            </p:cNvPr>
            <p:cNvSpPr/>
            <p:nvPr/>
          </p:nvSpPr>
          <p:spPr>
            <a:xfrm>
              <a:off x="5211762" y="2749550"/>
              <a:ext cx="95250" cy="295275"/>
            </a:xfrm>
            <a:custGeom>
              <a:avLst/>
              <a:gdLst>
                <a:gd name="connsiteX0" fmla="*/ 0 w 95250"/>
                <a:gd name="connsiteY0" fmla="*/ 0 h 295275"/>
                <a:gd name="connsiteX1" fmla="*/ 95250 w 95250"/>
                <a:gd name="connsiteY1" fmla="*/ 0 h 295275"/>
                <a:gd name="connsiteX2" fmla="*/ 95250 w 95250"/>
                <a:gd name="connsiteY2" fmla="*/ 295275 h 295275"/>
                <a:gd name="connsiteX3" fmla="*/ 0 w 95250"/>
                <a:gd name="connsiteY3" fmla="*/ 2952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295275">
                  <a:moveTo>
                    <a:pt x="0" y="0"/>
                  </a:moveTo>
                  <a:lnTo>
                    <a:pt x="95250" y="0"/>
                  </a:lnTo>
                  <a:lnTo>
                    <a:pt x="95250" y="295275"/>
                  </a:lnTo>
                  <a:lnTo>
                    <a:pt x="0" y="29527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4" name="Freeform: Shape 3743">
              <a:extLst>
                <a:ext uri="{FF2B5EF4-FFF2-40B4-BE49-F238E27FC236}">
                  <a16:creationId xmlns:a16="http://schemas.microsoft.com/office/drawing/2014/main" id="{84410147-9E82-4E66-9DF4-4B61E37FB67C}"/>
                </a:ext>
              </a:extLst>
            </p:cNvPr>
            <p:cNvSpPr/>
            <p:nvPr/>
          </p:nvSpPr>
          <p:spPr>
            <a:xfrm>
              <a:off x="5230812" y="3044825"/>
              <a:ext cx="57150" cy="66675"/>
            </a:xfrm>
            <a:custGeom>
              <a:avLst/>
              <a:gdLst>
                <a:gd name="connsiteX0" fmla="*/ 0 w 57150"/>
                <a:gd name="connsiteY0" fmla="*/ 0 h 66675"/>
                <a:gd name="connsiteX1" fmla="*/ 57150 w 57150"/>
                <a:gd name="connsiteY1" fmla="*/ 0 h 66675"/>
                <a:gd name="connsiteX2" fmla="*/ 57150 w 57150"/>
                <a:gd name="connsiteY2" fmla="*/ 66675 h 66675"/>
                <a:gd name="connsiteX3" fmla="*/ 0 w 571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66675">
                  <a:moveTo>
                    <a:pt x="0" y="0"/>
                  </a:moveTo>
                  <a:lnTo>
                    <a:pt x="57150" y="0"/>
                  </a:lnTo>
                  <a:lnTo>
                    <a:pt x="5715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5" name="Freeform: Shape 3744">
              <a:extLst>
                <a:ext uri="{FF2B5EF4-FFF2-40B4-BE49-F238E27FC236}">
                  <a16:creationId xmlns:a16="http://schemas.microsoft.com/office/drawing/2014/main" id="{9871E314-D82E-4E09-88AA-A3A475E64DA7}"/>
                </a:ext>
              </a:extLst>
            </p:cNvPr>
            <p:cNvSpPr/>
            <p:nvPr/>
          </p:nvSpPr>
          <p:spPr>
            <a:xfrm>
              <a:off x="5192712" y="310197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6" name="Freeform: Shape 3745">
              <a:extLst>
                <a:ext uri="{FF2B5EF4-FFF2-40B4-BE49-F238E27FC236}">
                  <a16:creationId xmlns:a16="http://schemas.microsoft.com/office/drawing/2014/main" id="{874A8169-D491-49BD-A7EE-4BC891E99E1A}"/>
                </a:ext>
              </a:extLst>
            </p:cNvPr>
            <p:cNvSpPr/>
            <p:nvPr/>
          </p:nvSpPr>
          <p:spPr>
            <a:xfrm>
              <a:off x="5249862" y="2549525"/>
              <a:ext cx="19050" cy="123825"/>
            </a:xfrm>
            <a:custGeom>
              <a:avLst/>
              <a:gdLst>
                <a:gd name="connsiteX0" fmla="*/ 0 w 19050"/>
                <a:gd name="connsiteY0" fmla="*/ 0 h 123825"/>
                <a:gd name="connsiteX1" fmla="*/ 19050 w 19050"/>
                <a:gd name="connsiteY1" fmla="*/ 0 h 123825"/>
                <a:gd name="connsiteX2" fmla="*/ 19050 w 19050"/>
                <a:gd name="connsiteY2" fmla="*/ 123825 h 123825"/>
                <a:gd name="connsiteX3" fmla="*/ 0 w 19050"/>
                <a:gd name="connsiteY3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23825">
                  <a:moveTo>
                    <a:pt x="0" y="0"/>
                  </a:moveTo>
                  <a:lnTo>
                    <a:pt x="19050" y="0"/>
                  </a:lnTo>
                  <a:lnTo>
                    <a:pt x="19050" y="123825"/>
                  </a:lnTo>
                  <a:lnTo>
                    <a:pt x="0" y="12382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7" name="Freeform: Shape 3746">
              <a:extLst>
                <a:ext uri="{FF2B5EF4-FFF2-40B4-BE49-F238E27FC236}">
                  <a16:creationId xmlns:a16="http://schemas.microsoft.com/office/drawing/2014/main" id="{8AE48E77-5D5F-40C8-AE91-3C68AF0EDC53}"/>
                </a:ext>
              </a:extLst>
            </p:cNvPr>
            <p:cNvSpPr/>
            <p:nvPr/>
          </p:nvSpPr>
          <p:spPr>
            <a:xfrm>
              <a:off x="5278437" y="2797175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19050 h 19050"/>
                <a:gd name="connsiteX3" fmla="*/ 0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85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8" name="Freeform: Shape 3747">
              <a:extLst>
                <a:ext uri="{FF2B5EF4-FFF2-40B4-BE49-F238E27FC236}">
                  <a16:creationId xmlns:a16="http://schemas.microsoft.com/office/drawing/2014/main" id="{26237252-7CD3-42CF-939C-8BCCDC877C79}"/>
                </a:ext>
              </a:extLst>
            </p:cNvPr>
            <p:cNvSpPr/>
            <p:nvPr/>
          </p:nvSpPr>
          <p:spPr>
            <a:xfrm>
              <a:off x="5278437" y="2835275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19050 h 19050"/>
                <a:gd name="connsiteX3" fmla="*/ 0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85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49" name="Freeform: Shape 3748">
              <a:extLst>
                <a:ext uri="{FF2B5EF4-FFF2-40B4-BE49-F238E27FC236}">
                  <a16:creationId xmlns:a16="http://schemas.microsoft.com/office/drawing/2014/main" id="{57D21D6A-DEA7-4FA1-B18D-E9531EB5E1B5}"/>
                </a:ext>
              </a:extLst>
            </p:cNvPr>
            <p:cNvSpPr/>
            <p:nvPr/>
          </p:nvSpPr>
          <p:spPr>
            <a:xfrm>
              <a:off x="5259387" y="2873375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47625 w 47625"/>
                <a:gd name="connsiteY1" fmla="*/ 0 h 19050"/>
                <a:gd name="connsiteX2" fmla="*/ 47625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47625" y="0"/>
                  </a:lnTo>
                  <a:lnTo>
                    <a:pt x="476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0" name="Freeform: Shape 3749">
              <a:extLst>
                <a:ext uri="{FF2B5EF4-FFF2-40B4-BE49-F238E27FC236}">
                  <a16:creationId xmlns:a16="http://schemas.microsoft.com/office/drawing/2014/main" id="{9739BCD2-B50D-4545-9428-34572B9A4F2D}"/>
                </a:ext>
              </a:extLst>
            </p:cNvPr>
            <p:cNvSpPr/>
            <p:nvPr/>
          </p:nvSpPr>
          <p:spPr>
            <a:xfrm>
              <a:off x="5278437" y="2911475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19050 h 19050"/>
                <a:gd name="connsiteX3" fmla="*/ 0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85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1" name="Freeform: Shape 3750">
              <a:extLst>
                <a:ext uri="{FF2B5EF4-FFF2-40B4-BE49-F238E27FC236}">
                  <a16:creationId xmlns:a16="http://schemas.microsoft.com/office/drawing/2014/main" id="{69603238-E785-4459-AC01-17D15B43721E}"/>
                </a:ext>
              </a:extLst>
            </p:cNvPr>
            <p:cNvSpPr/>
            <p:nvPr/>
          </p:nvSpPr>
          <p:spPr>
            <a:xfrm>
              <a:off x="5278437" y="2949575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19050 h 19050"/>
                <a:gd name="connsiteX3" fmla="*/ 0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85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2" name="Freeform: Shape 3751">
              <a:extLst>
                <a:ext uri="{FF2B5EF4-FFF2-40B4-BE49-F238E27FC236}">
                  <a16:creationId xmlns:a16="http://schemas.microsoft.com/office/drawing/2014/main" id="{367785E0-BC5B-40EC-8380-68910A0645D5}"/>
                </a:ext>
              </a:extLst>
            </p:cNvPr>
            <p:cNvSpPr/>
            <p:nvPr/>
          </p:nvSpPr>
          <p:spPr>
            <a:xfrm>
              <a:off x="5259387" y="2987675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47625 w 47625"/>
                <a:gd name="connsiteY1" fmla="*/ 0 h 19050"/>
                <a:gd name="connsiteX2" fmla="*/ 47625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47625" y="0"/>
                  </a:lnTo>
                  <a:lnTo>
                    <a:pt x="476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3" name="Freeform: Shape 3752">
              <a:extLst>
                <a:ext uri="{FF2B5EF4-FFF2-40B4-BE49-F238E27FC236}">
                  <a16:creationId xmlns:a16="http://schemas.microsoft.com/office/drawing/2014/main" id="{24D1BCD5-47E9-496E-824B-9DF3C9781183}"/>
                </a:ext>
              </a:extLst>
            </p:cNvPr>
            <p:cNvSpPr/>
            <p:nvPr/>
          </p:nvSpPr>
          <p:spPr>
            <a:xfrm>
              <a:off x="4873901" y="2597148"/>
              <a:ext cx="342900" cy="104775"/>
            </a:xfrm>
            <a:custGeom>
              <a:avLst/>
              <a:gdLst>
                <a:gd name="connsiteX0" fmla="*/ 333165 w 342900"/>
                <a:gd name="connsiteY0" fmla="*/ 108035 h 104775"/>
                <a:gd name="connsiteX1" fmla="*/ 321183 w 342900"/>
                <a:gd name="connsiteY1" fmla="*/ 93214 h 104775"/>
                <a:gd name="connsiteX2" fmla="*/ 335471 w 342900"/>
                <a:gd name="connsiteY2" fmla="*/ 80603 h 104775"/>
                <a:gd name="connsiteX3" fmla="*/ 348491 w 342900"/>
                <a:gd name="connsiteY3" fmla="*/ 96728 h 104775"/>
                <a:gd name="connsiteX4" fmla="*/ 333165 w 342900"/>
                <a:gd name="connsiteY4" fmla="*/ 108035 h 104775"/>
                <a:gd name="connsiteX5" fmla="*/ 307953 w 342900"/>
                <a:gd name="connsiteY5" fmla="*/ 79469 h 104775"/>
                <a:gd name="connsiteX6" fmla="*/ 293599 w 342900"/>
                <a:gd name="connsiteY6" fmla="*/ 66934 h 104775"/>
                <a:gd name="connsiteX7" fmla="*/ 305486 w 342900"/>
                <a:gd name="connsiteY7" fmla="*/ 52056 h 104775"/>
                <a:gd name="connsiteX8" fmla="*/ 321107 w 342900"/>
                <a:gd name="connsiteY8" fmla="*/ 65705 h 104775"/>
                <a:gd name="connsiteX9" fmla="*/ 307953 w 342900"/>
                <a:gd name="connsiteY9" fmla="*/ 79469 h 104775"/>
                <a:gd name="connsiteX10" fmla="*/ 12554 w 342900"/>
                <a:gd name="connsiteY10" fmla="*/ 73325 h 104775"/>
                <a:gd name="connsiteX11" fmla="*/ 0 w 342900"/>
                <a:gd name="connsiteY11" fmla="*/ 59000 h 104775"/>
                <a:gd name="connsiteX12" fmla="*/ 16154 w 342900"/>
                <a:gd name="connsiteY12" fmla="*/ 46027 h 104775"/>
                <a:gd name="connsiteX13" fmla="*/ 27432 w 342900"/>
                <a:gd name="connsiteY13" fmla="*/ 61372 h 104775"/>
                <a:gd name="connsiteX14" fmla="*/ 12554 w 342900"/>
                <a:gd name="connsiteY14" fmla="*/ 73325 h 104775"/>
                <a:gd name="connsiteX15" fmla="*/ 278187 w 342900"/>
                <a:gd name="connsiteY15" fmla="*/ 55666 h 104775"/>
                <a:gd name="connsiteX16" fmla="*/ 261880 w 342900"/>
                <a:gd name="connsiteY16" fmla="*/ 45798 h 104775"/>
                <a:gd name="connsiteX17" fmla="*/ 271015 w 342900"/>
                <a:gd name="connsiteY17" fmla="*/ 29082 h 104775"/>
                <a:gd name="connsiteX18" fmla="*/ 288750 w 342900"/>
                <a:gd name="connsiteY18" fmla="*/ 39817 h 104775"/>
                <a:gd name="connsiteX19" fmla="*/ 278187 w 342900"/>
                <a:gd name="connsiteY19" fmla="*/ 55666 h 104775"/>
                <a:gd name="connsiteX20" fmla="*/ 43282 w 342900"/>
                <a:gd name="connsiteY20" fmla="*/ 50770 h 104775"/>
                <a:gd name="connsiteX21" fmla="*/ 33385 w 342900"/>
                <a:gd name="connsiteY21" fmla="*/ 34492 h 104775"/>
                <a:gd name="connsiteX22" fmla="*/ 51540 w 342900"/>
                <a:gd name="connsiteY22" fmla="*/ 24510 h 104775"/>
                <a:gd name="connsiteX23" fmla="*/ 59988 w 342900"/>
                <a:gd name="connsiteY23" fmla="*/ 41588 h 104775"/>
                <a:gd name="connsiteX24" fmla="*/ 43282 w 342900"/>
                <a:gd name="connsiteY24" fmla="*/ 50770 h 104775"/>
                <a:gd name="connsiteX25" fmla="*/ 244764 w 342900"/>
                <a:gd name="connsiteY25" fmla="*/ 37388 h 104775"/>
                <a:gd name="connsiteX26" fmla="*/ 226981 w 342900"/>
                <a:gd name="connsiteY26" fmla="*/ 30501 h 104775"/>
                <a:gd name="connsiteX27" fmla="*/ 233067 w 342900"/>
                <a:gd name="connsiteY27" fmla="*/ 12442 h 104775"/>
                <a:gd name="connsiteX28" fmla="*/ 252412 w 342900"/>
                <a:gd name="connsiteY28" fmla="*/ 19928 h 104775"/>
                <a:gd name="connsiteX29" fmla="*/ 244764 w 342900"/>
                <a:gd name="connsiteY29" fmla="*/ 37388 h 104775"/>
                <a:gd name="connsiteX30" fmla="*/ 77429 w 342900"/>
                <a:gd name="connsiteY30" fmla="*/ 33911 h 104775"/>
                <a:gd name="connsiteX31" fmla="*/ 70523 w 342900"/>
                <a:gd name="connsiteY31" fmla="*/ 16156 h 104775"/>
                <a:gd name="connsiteX32" fmla="*/ 90164 w 342900"/>
                <a:gd name="connsiteY32" fmla="*/ 9489 h 104775"/>
                <a:gd name="connsiteX33" fmla="*/ 95498 w 342900"/>
                <a:gd name="connsiteY33" fmla="*/ 27777 h 104775"/>
                <a:gd name="connsiteX34" fmla="*/ 77429 w 342900"/>
                <a:gd name="connsiteY34" fmla="*/ 33911 h 104775"/>
                <a:gd name="connsiteX35" fmla="*/ 208655 w 342900"/>
                <a:gd name="connsiteY35" fmla="*/ 25205 h 104775"/>
                <a:gd name="connsiteX36" fmla="*/ 189929 w 342900"/>
                <a:gd name="connsiteY36" fmla="*/ 21529 h 104775"/>
                <a:gd name="connsiteX37" fmla="*/ 192776 w 342900"/>
                <a:gd name="connsiteY37" fmla="*/ 2688 h 104775"/>
                <a:gd name="connsiteX38" fmla="*/ 213141 w 342900"/>
                <a:gd name="connsiteY38" fmla="*/ 6689 h 104775"/>
                <a:gd name="connsiteX39" fmla="*/ 208655 w 342900"/>
                <a:gd name="connsiteY39" fmla="*/ 25205 h 104775"/>
                <a:gd name="connsiteX40" fmla="*/ 113995 w 342900"/>
                <a:gd name="connsiteY40" fmla="*/ 23243 h 104775"/>
                <a:gd name="connsiteX41" fmla="*/ 110290 w 342900"/>
                <a:gd name="connsiteY41" fmla="*/ 4555 h 104775"/>
                <a:gd name="connsiteX42" fmla="*/ 130788 w 342900"/>
                <a:gd name="connsiteY42" fmla="*/ 1412 h 104775"/>
                <a:gd name="connsiteX43" fmla="*/ 132836 w 342900"/>
                <a:gd name="connsiteY43" fmla="*/ 20347 h 104775"/>
                <a:gd name="connsiteX44" fmla="*/ 113995 w 342900"/>
                <a:gd name="connsiteY44" fmla="*/ 23243 h 104775"/>
                <a:gd name="connsiteX45" fmla="*/ 170955 w 342900"/>
                <a:gd name="connsiteY45" fmla="*/ 19500 h 104775"/>
                <a:gd name="connsiteX46" fmla="*/ 156886 w 342900"/>
                <a:gd name="connsiteY46" fmla="*/ 19052 h 104775"/>
                <a:gd name="connsiteX47" fmla="*/ 151876 w 342900"/>
                <a:gd name="connsiteY47" fmla="*/ 19109 h 104775"/>
                <a:gd name="connsiteX48" fmla="*/ 151467 w 342900"/>
                <a:gd name="connsiteY48" fmla="*/ 59 h 104775"/>
                <a:gd name="connsiteX49" fmla="*/ 172164 w 342900"/>
                <a:gd name="connsiteY49" fmla="*/ 478 h 104775"/>
                <a:gd name="connsiteX50" fmla="*/ 170955 w 342900"/>
                <a:gd name="connsiteY50" fmla="*/ 1950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42900" h="104775">
                  <a:moveTo>
                    <a:pt x="333165" y="108035"/>
                  </a:moveTo>
                  <a:cubicBezTo>
                    <a:pt x="329432" y="102977"/>
                    <a:pt x="325412" y="97995"/>
                    <a:pt x="321183" y="93214"/>
                  </a:cubicBezTo>
                  <a:lnTo>
                    <a:pt x="335471" y="80603"/>
                  </a:lnTo>
                  <a:cubicBezTo>
                    <a:pt x="340052" y="85803"/>
                    <a:pt x="344434" y="91232"/>
                    <a:pt x="348491" y="96728"/>
                  </a:cubicBezTo>
                  <a:lnTo>
                    <a:pt x="333165" y="108035"/>
                  </a:lnTo>
                  <a:close/>
                  <a:moveTo>
                    <a:pt x="307953" y="79469"/>
                  </a:moveTo>
                  <a:cubicBezTo>
                    <a:pt x="303409" y="75135"/>
                    <a:pt x="298590" y="70916"/>
                    <a:pt x="293599" y="66934"/>
                  </a:cubicBezTo>
                  <a:lnTo>
                    <a:pt x="305486" y="52056"/>
                  </a:lnTo>
                  <a:cubicBezTo>
                    <a:pt x="310906" y="56390"/>
                    <a:pt x="316163" y="60981"/>
                    <a:pt x="321107" y="65705"/>
                  </a:cubicBezTo>
                  <a:lnTo>
                    <a:pt x="307953" y="79469"/>
                  </a:lnTo>
                  <a:close/>
                  <a:moveTo>
                    <a:pt x="12554" y="73325"/>
                  </a:moveTo>
                  <a:lnTo>
                    <a:pt x="0" y="59000"/>
                  </a:lnTo>
                  <a:cubicBezTo>
                    <a:pt x="5153" y="54485"/>
                    <a:pt x="10582" y="50113"/>
                    <a:pt x="16154" y="46027"/>
                  </a:cubicBezTo>
                  <a:lnTo>
                    <a:pt x="27432" y="61372"/>
                  </a:lnTo>
                  <a:cubicBezTo>
                    <a:pt x="22298" y="65143"/>
                    <a:pt x="17297" y="69163"/>
                    <a:pt x="12554" y="73325"/>
                  </a:cubicBezTo>
                  <a:close/>
                  <a:moveTo>
                    <a:pt x="278187" y="55666"/>
                  </a:moveTo>
                  <a:cubicBezTo>
                    <a:pt x="272910" y="52151"/>
                    <a:pt x="267424" y="48837"/>
                    <a:pt x="261880" y="45798"/>
                  </a:cubicBezTo>
                  <a:lnTo>
                    <a:pt x="271015" y="29082"/>
                  </a:lnTo>
                  <a:cubicBezTo>
                    <a:pt x="277054" y="32387"/>
                    <a:pt x="283026" y="35997"/>
                    <a:pt x="288750" y="39817"/>
                  </a:cubicBezTo>
                  <a:lnTo>
                    <a:pt x="278187" y="55666"/>
                  </a:lnTo>
                  <a:close/>
                  <a:moveTo>
                    <a:pt x="43282" y="50770"/>
                  </a:moveTo>
                  <a:lnTo>
                    <a:pt x="33385" y="34492"/>
                  </a:lnTo>
                  <a:cubicBezTo>
                    <a:pt x="39281" y="30911"/>
                    <a:pt x="45387" y="27548"/>
                    <a:pt x="51540" y="24510"/>
                  </a:cubicBezTo>
                  <a:lnTo>
                    <a:pt x="59988" y="41588"/>
                  </a:lnTo>
                  <a:cubicBezTo>
                    <a:pt x="54321" y="44389"/>
                    <a:pt x="48711" y="47475"/>
                    <a:pt x="43282" y="50770"/>
                  </a:cubicBezTo>
                  <a:close/>
                  <a:moveTo>
                    <a:pt x="244764" y="37388"/>
                  </a:moveTo>
                  <a:cubicBezTo>
                    <a:pt x="238963" y="34844"/>
                    <a:pt x="232981" y="32530"/>
                    <a:pt x="226981" y="30501"/>
                  </a:cubicBezTo>
                  <a:lnTo>
                    <a:pt x="233067" y="12442"/>
                  </a:lnTo>
                  <a:cubicBezTo>
                    <a:pt x="239601" y="14642"/>
                    <a:pt x="246107" y="17166"/>
                    <a:pt x="252412" y="19928"/>
                  </a:cubicBezTo>
                  <a:lnTo>
                    <a:pt x="244764" y="37388"/>
                  </a:lnTo>
                  <a:close/>
                  <a:moveTo>
                    <a:pt x="77429" y="33911"/>
                  </a:moveTo>
                  <a:lnTo>
                    <a:pt x="70523" y="16156"/>
                  </a:lnTo>
                  <a:cubicBezTo>
                    <a:pt x="76952" y="13651"/>
                    <a:pt x="83553" y="11413"/>
                    <a:pt x="90164" y="9489"/>
                  </a:cubicBezTo>
                  <a:lnTo>
                    <a:pt x="95498" y="27777"/>
                  </a:lnTo>
                  <a:cubicBezTo>
                    <a:pt x="89421" y="29539"/>
                    <a:pt x="83344" y="31606"/>
                    <a:pt x="77429" y="33911"/>
                  </a:cubicBezTo>
                  <a:close/>
                  <a:moveTo>
                    <a:pt x="208655" y="25205"/>
                  </a:moveTo>
                  <a:cubicBezTo>
                    <a:pt x="202502" y="23719"/>
                    <a:pt x="196196" y="22481"/>
                    <a:pt x="189929" y="21529"/>
                  </a:cubicBezTo>
                  <a:lnTo>
                    <a:pt x="192776" y="2688"/>
                  </a:lnTo>
                  <a:cubicBezTo>
                    <a:pt x="199606" y="3717"/>
                    <a:pt x="206454" y="5069"/>
                    <a:pt x="213141" y="6689"/>
                  </a:cubicBezTo>
                  <a:lnTo>
                    <a:pt x="208655" y="25205"/>
                  </a:lnTo>
                  <a:close/>
                  <a:moveTo>
                    <a:pt x="113995" y="23243"/>
                  </a:moveTo>
                  <a:lnTo>
                    <a:pt x="110290" y="4555"/>
                  </a:lnTo>
                  <a:cubicBezTo>
                    <a:pt x="117043" y="3212"/>
                    <a:pt x="123949" y="2155"/>
                    <a:pt x="130788" y="1412"/>
                  </a:cubicBezTo>
                  <a:lnTo>
                    <a:pt x="132836" y="20347"/>
                  </a:lnTo>
                  <a:cubicBezTo>
                    <a:pt x="126549" y="21043"/>
                    <a:pt x="120206" y="22014"/>
                    <a:pt x="113995" y="23243"/>
                  </a:cubicBezTo>
                  <a:close/>
                  <a:moveTo>
                    <a:pt x="170955" y="19500"/>
                  </a:moveTo>
                  <a:cubicBezTo>
                    <a:pt x="166307" y="19204"/>
                    <a:pt x="161611" y="19052"/>
                    <a:pt x="156886" y="19052"/>
                  </a:cubicBezTo>
                  <a:lnTo>
                    <a:pt x="151876" y="19109"/>
                  </a:lnTo>
                  <a:lnTo>
                    <a:pt x="151467" y="59"/>
                  </a:lnTo>
                  <a:cubicBezTo>
                    <a:pt x="158363" y="-93"/>
                    <a:pt x="165344" y="50"/>
                    <a:pt x="172164" y="478"/>
                  </a:cubicBezTo>
                  <a:lnTo>
                    <a:pt x="170955" y="195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4" name="Freeform: Shape 3753">
              <a:extLst>
                <a:ext uri="{FF2B5EF4-FFF2-40B4-BE49-F238E27FC236}">
                  <a16:creationId xmlns:a16="http://schemas.microsoft.com/office/drawing/2014/main" id="{A4EBC0F6-0D02-4363-AA5B-A42D42DE349D}"/>
                </a:ext>
              </a:extLst>
            </p:cNvPr>
            <p:cNvSpPr/>
            <p:nvPr/>
          </p:nvSpPr>
          <p:spPr>
            <a:xfrm>
              <a:off x="5067763" y="2992790"/>
              <a:ext cx="123825" cy="76200"/>
            </a:xfrm>
            <a:custGeom>
              <a:avLst/>
              <a:gdLst>
                <a:gd name="connsiteX0" fmla="*/ 3181 w 123825"/>
                <a:gd name="connsiteY0" fmla="*/ 77238 h 76200"/>
                <a:gd name="connsiteX1" fmla="*/ 0 w 123825"/>
                <a:gd name="connsiteY1" fmla="*/ 58455 h 76200"/>
                <a:gd name="connsiteX2" fmla="*/ 18317 w 123825"/>
                <a:gd name="connsiteY2" fmla="*/ 54521 h 76200"/>
                <a:gd name="connsiteX3" fmla="*/ 23117 w 123825"/>
                <a:gd name="connsiteY3" fmla="*/ 72962 h 76200"/>
                <a:gd name="connsiteX4" fmla="*/ 3181 w 123825"/>
                <a:gd name="connsiteY4" fmla="*/ 77238 h 76200"/>
                <a:gd name="connsiteX5" fmla="*/ 42596 w 123825"/>
                <a:gd name="connsiteY5" fmla="*/ 66989 h 76200"/>
                <a:gd name="connsiteX6" fmla="*/ 36233 w 123825"/>
                <a:gd name="connsiteY6" fmla="*/ 49035 h 76200"/>
                <a:gd name="connsiteX7" fmla="*/ 53597 w 123825"/>
                <a:gd name="connsiteY7" fmla="*/ 42015 h 76200"/>
                <a:gd name="connsiteX8" fmla="*/ 61484 w 123825"/>
                <a:gd name="connsiteY8" fmla="*/ 59360 h 76200"/>
                <a:gd name="connsiteX9" fmla="*/ 42596 w 123825"/>
                <a:gd name="connsiteY9" fmla="*/ 66989 h 76200"/>
                <a:gd name="connsiteX10" fmla="*/ 79658 w 123825"/>
                <a:gd name="connsiteY10" fmla="*/ 50140 h 76200"/>
                <a:gd name="connsiteX11" fmla="*/ 70323 w 123825"/>
                <a:gd name="connsiteY11" fmla="*/ 33538 h 76200"/>
                <a:gd name="connsiteX12" fmla="*/ 86249 w 123825"/>
                <a:gd name="connsiteY12" fmla="*/ 23660 h 76200"/>
                <a:gd name="connsiteX13" fmla="*/ 96984 w 123825"/>
                <a:gd name="connsiteY13" fmla="*/ 39395 h 76200"/>
                <a:gd name="connsiteX14" fmla="*/ 79658 w 123825"/>
                <a:gd name="connsiteY14" fmla="*/ 50140 h 76200"/>
                <a:gd name="connsiteX15" fmla="*/ 113290 w 123825"/>
                <a:gd name="connsiteY15" fmla="*/ 27222 h 76200"/>
                <a:gd name="connsiteX16" fmla="*/ 101251 w 123825"/>
                <a:gd name="connsiteY16" fmla="*/ 12449 h 76200"/>
                <a:gd name="connsiteX17" fmla="*/ 115281 w 123825"/>
                <a:gd name="connsiteY17" fmla="*/ 0 h 76200"/>
                <a:gd name="connsiteX18" fmla="*/ 128530 w 123825"/>
                <a:gd name="connsiteY18" fmla="*/ 13697 h 76200"/>
                <a:gd name="connsiteX19" fmla="*/ 113290 w 123825"/>
                <a:gd name="connsiteY19" fmla="*/ 272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3825" h="76200">
                  <a:moveTo>
                    <a:pt x="3181" y="77238"/>
                  </a:moveTo>
                  <a:lnTo>
                    <a:pt x="0" y="58455"/>
                  </a:lnTo>
                  <a:cubicBezTo>
                    <a:pt x="6144" y="57417"/>
                    <a:pt x="12297" y="56093"/>
                    <a:pt x="18317" y="54521"/>
                  </a:cubicBezTo>
                  <a:lnTo>
                    <a:pt x="23117" y="72962"/>
                  </a:lnTo>
                  <a:cubicBezTo>
                    <a:pt x="16564" y="74666"/>
                    <a:pt x="9858" y="76114"/>
                    <a:pt x="3181" y="77238"/>
                  </a:cubicBezTo>
                  <a:close/>
                  <a:moveTo>
                    <a:pt x="42596" y="66989"/>
                  </a:moveTo>
                  <a:lnTo>
                    <a:pt x="36233" y="49035"/>
                  </a:lnTo>
                  <a:cubicBezTo>
                    <a:pt x="42062" y="46968"/>
                    <a:pt x="47911" y="44606"/>
                    <a:pt x="53597" y="42015"/>
                  </a:cubicBezTo>
                  <a:lnTo>
                    <a:pt x="61484" y="59360"/>
                  </a:lnTo>
                  <a:cubicBezTo>
                    <a:pt x="55302" y="62170"/>
                    <a:pt x="48949" y="64741"/>
                    <a:pt x="42596" y="66989"/>
                  </a:cubicBezTo>
                  <a:close/>
                  <a:moveTo>
                    <a:pt x="79658" y="50140"/>
                  </a:moveTo>
                  <a:lnTo>
                    <a:pt x="70323" y="33538"/>
                  </a:lnTo>
                  <a:cubicBezTo>
                    <a:pt x="75743" y="30490"/>
                    <a:pt x="81105" y="27175"/>
                    <a:pt x="86249" y="23660"/>
                  </a:cubicBezTo>
                  <a:lnTo>
                    <a:pt x="96984" y="39395"/>
                  </a:lnTo>
                  <a:cubicBezTo>
                    <a:pt x="91383" y="43215"/>
                    <a:pt x="85544" y="46834"/>
                    <a:pt x="79658" y="50140"/>
                  </a:cubicBezTo>
                  <a:close/>
                  <a:moveTo>
                    <a:pt x="113290" y="27222"/>
                  </a:moveTo>
                  <a:lnTo>
                    <a:pt x="101251" y="12449"/>
                  </a:lnTo>
                  <a:cubicBezTo>
                    <a:pt x="106080" y="8515"/>
                    <a:pt x="110804" y="4324"/>
                    <a:pt x="115281" y="0"/>
                  </a:cubicBezTo>
                  <a:lnTo>
                    <a:pt x="128530" y="13697"/>
                  </a:lnTo>
                  <a:cubicBezTo>
                    <a:pt x="123654" y="18402"/>
                    <a:pt x="118529" y="22946"/>
                    <a:pt x="113290" y="27222"/>
                  </a:cubicBez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5" name="Freeform: Shape 3754">
              <a:extLst>
                <a:ext uri="{FF2B5EF4-FFF2-40B4-BE49-F238E27FC236}">
                  <a16:creationId xmlns:a16="http://schemas.microsoft.com/office/drawing/2014/main" id="{E1282D1D-3170-454E-8C27-0F1B71CD9BB7}"/>
                </a:ext>
              </a:extLst>
            </p:cNvPr>
            <p:cNvSpPr/>
            <p:nvPr/>
          </p:nvSpPr>
          <p:spPr>
            <a:xfrm>
              <a:off x="5034047" y="2667085"/>
              <a:ext cx="85725" cy="85725"/>
            </a:xfrm>
            <a:custGeom>
              <a:avLst/>
              <a:gdLst>
                <a:gd name="connsiteX0" fmla="*/ 1436 w 85725"/>
                <a:gd name="connsiteY0" fmla="*/ 42584 h 85725"/>
                <a:gd name="connsiteX1" fmla="*/ 42584 w 85725"/>
                <a:gd name="connsiteY1" fmla="*/ 1436 h 85725"/>
                <a:gd name="connsiteX2" fmla="*/ 46137 w 85725"/>
                <a:gd name="connsiteY2" fmla="*/ 1436 h 85725"/>
                <a:gd name="connsiteX3" fmla="*/ 87294 w 85725"/>
                <a:gd name="connsiteY3" fmla="*/ 42584 h 85725"/>
                <a:gd name="connsiteX4" fmla="*/ 87294 w 85725"/>
                <a:gd name="connsiteY4" fmla="*/ 46146 h 85725"/>
                <a:gd name="connsiteX5" fmla="*/ 46137 w 85725"/>
                <a:gd name="connsiteY5" fmla="*/ 87294 h 85725"/>
                <a:gd name="connsiteX6" fmla="*/ 42584 w 85725"/>
                <a:gd name="connsiteY6" fmla="*/ 87294 h 85725"/>
                <a:gd name="connsiteX7" fmla="*/ 1436 w 85725"/>
                <a:gd name="connsiteY7" fmla="*/ 46146 h 85725"/>
                <a:gd name="connsiteX8" fmla="*/ 1436 w 85725"/>
                <a:gd name="connsiteY8" fmla="*/ 42584 h 85725"/>
                <a:gd name="connsiteX9" fmla="*/ 1436 w 85725"/>
                <a:gd name="connsiteY9" fmla="*/ 4258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85725">
                  <a:moveTo>
                    <a:pt x="1436" y="42584"/>
                  </a:moveTo>
                  <a:cubicBezTo>
                    <a:pt x="21581" y="37431"/>
                    <a:pt x="37431" y="21581"/>
                    <a:pt x="42584" y="1436"/>
                  </a:cubicBezTo>
                  <a:cubicBezTo>
                    <a:pt x="43070" y="-479"/>
                    <a:pt x="45660" y="-479"/>
                    <a:pt x="46137" y="1436"/>
                  </a:cubicBezTo>
                  <a:cubicBezTo>
                    <a:pt x="51290" y="21581"/>
                    <a:pt x="67139" y="37431"/>
                    <a:pt x="87294" y="42584"/>
                  </a:cubicBezTo>
                  <a:cubicBezTo>
                    <a:pt x="89209" y="43070"/>
                    <a:pt x="89209" y="45660"/>
                    <a:pt x="87294" y="46146"/>
                  </a:cubicBezTo>
                  <a:cubicBezTo>
                    <a:pt x="67139" y="51299"/>
                    <a:pt x="51290" y="67149"/>
                    <a:pt x="46137" y="87294"/>
                  </a:cubicBezTo>
                  <a:cubicBezTo>
                    <a:pt x="45660" y="89209"/>
                    <a:pt x="43070" y="89209"/>
                    <a:pt x="42584" y="87294"/>
                  </a:cubicBezTo>
                  <a:cubicBezTo>
                    <a:pt x="37431" y="67149"/>
                    <a:pt x="21581" y="51299"/>
                    <a:pt x="1436" y="46146"/>
                  </a:cubicBezTo>
                  <a:cubicBezTo>
                    <a:pt x="-479" y="45660"/>
                    <a:pt x="-479" y="43070"/>
                    <a:pt x="1436" y="42584"/>
                  </a:cubicBezTo>
                  <a:lnTo>
                    <a:pt x="1436" y="42584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756" name="Graphic 2030">
            <a:extLst>
              <a:ext uri="{FF2B5EF4-FFF2-40B4-BE49-F238E27FC236}">
                <a16:creationId xmlns:a16="http://schemas.microsoft.com/office/drawing/2014/main" id="{B2539D43-99A7-48B3-88FE-6BD2C7C8C262}"/>
              </a:ext>
            </a:extLst>
          </p:cNvPr>
          <p:cNvGrpSpPr/>
          <p:nvPr/>
        </p:nvGrpSpPr>
        <p:grpSpPr>
          <a:xfrm>
            <a:off x="9190481" y="1311173"/>
            <a:ext cx="720000" cy="720000"/>
            <a:chOff x="4735512" y="2530475"/>
            <a:chExt cx="609600" cy="609600"/>
          </a:xfrm>
        </p:grpSpPr>
        <p:sp>
          <p:nvSpPr>
            <p:cNvPr id="3757" name="Freeform: Shape 3756">
              <a:extLst>
                <a:ext uri="{FF2B5EF4-FFF2-40B4-BE49-F238E27FC236}">
                  <a16:creationId xmlns:a16="http://schemas.microsoft.com/office/drawing/2014/main" id="{6F0FB276-1820-4037-AC7B-D509AC8B7953}"/>
                </a:ext>
              </a:extLst>
            </p:cNvPr>
            <p:cNvSpPr/>
            <p:nvPr/>
          </p:nvSpPr>
          <p:spPr>
            <a:xfrm>
              <a:off x="4973637" y="2692400"/>
              <a:ext cx="342900" cy="209550"/>
            </a:xfrm>
            <a:custGeom>
              <a:avLst/>
              <a:gdLst>
                <a:gd name="connsiteX0" fmla="*/ 285750 w 342900"/>
                <a:gd name="connsiteY0" fmla="*/ 0 h 209550"/>
                <a:gd name="connsiteX1" fmla="*/ 137912 w 342900"/>
                <a:gd name="connsiteY1" fmla="*/ 0 h 209550"/>
                <a:gd name="connsiteX2" fmla="*/ 81001 w 342900"/>
                <a:gd name="connsiteY2" fmla="*/ 51978 h 209550"/>
                <a:gd name="connsiteX3" fmla="*/ 76200 w 342900"/>
                <a:gd name="connsiteY3" fmla="*/ 104775 h 209550"/>
                <a:gd name="connsiteX4" fmla="*/ 0 w 342900"/>
                <a:gd name="connsiteY4" fmla="*/ 161925 h 209550"/>
                <a:gd name="connsiteX5" fmla="*/ 38100 w 342900"/>
                <a:gd name="connsiteY5" fmla="*/ 209550 h 209550"/>
                <a:gd name="connsiteX6" fmla="*/ 133350 w 342900"/>
                <a:gd name="connsiteY6" fmla="*/ 142875 h 209550"/>
                <a:gd name="connsiteX7" fmla="*/ 133350 w 342900"/>
                <a:gd name="connsiteY7" fmla="*/ 66675 h 209550"/>
                <a:gd name="connsiteX8" fmla="*/ 285750 w 342900"/>
                <a:gd name="connsiteY8" fmla="*/ 66675 h 209550"/>
                <a:gd name="connsiteX9" fmla="*/ 285750 w 342900"/>
                <a:gd name="connsiteY9" fmla="*/ 200025 h 209550"/>
                <a:gd name="connsiteX10" fmla="*/ 342900 w 342900"/>
                <a:gd name="connsiteY10" fmla="*/ 200025 h 209550"/>
                <a:gd name="connsiteX11" fmla="*/ 342900 w 342900"/>
                <a:gd name="connsiteY11" fmla="*/ 57150 h 209550"/>
                <a:gd name="connsiteX12" fmla="*/ 285750 w 342900"/>
                <a:gd name="connsiteY12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2900" h="209550">
                  <a:moveTo>
                    <a:pt x="285750" y="0"/>
                  </a:moveTo>
                  <a:lnTo>
                    <a:pt x="137912" y="0"/>
                  </a:lnTo>
                  <a:cubicBezTo>
                    <a:pt x="108356" y="0"/>
                    <a:pt x="83677" y="22536"/>
                    <a:pt x="81001" y="51978"/>
                  </a:cubicBezTo>
                  <a:lnTo>
                    <a:pt x="76200" y="104775"/>
                  </a:lnTo>
                  <a:lnTo>
                    <a:pt x="0" y="161925"/>
                  </a:lnTo>
                  <a:lnTo>
                    <a:pt x="38100" y="209550"/>
                  </a:lnTo>
                  <a:lnTo>
                    <a:pt x="133350" y="142875"/>
                  </a:lnTo>
                  <a:lnTo>
                    <a:pt x="133350" y="66675"/>
                  </a:lnTo>
                  <a:lnTo>
                    <a:pt x="285750" y="66675"/>
                  </a:lnTo>
                  <a:lnTo>
                    <a:pt x="285750" y="200025"/>
                  </a:lnTo>
                  <a:lnTo>
                    <a:pt x="342900" y="200025"/>
                  </a:lnTo>
                  <a:lnTo>
                    <a:pt x="342900" y="57150"/>
                  </a:lnTo>
                  <a:cubicBezTo>
                    <a:pt x="342900" y="25594"/>
                    <a:pt x="317306" y="0"/>
                    <a:pt x="285750" y="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8" name="Freeform: Shape 3757">
              <a:extLst>
                <a:ext uri="{FF2B5EF4-FFF2-40B4-BE49-F238E27FC236}">
                  <a16:creationId xmlns:a16="http://schemas.microsoft.com/office/drawing/2014/main" id="{A48B4C27-5796-4FEA-AD23-BF4531C830D8}"/>
                </a:ext>
              </a:extLst>
            </p:cNvPr>
            <p:cNvSpPr/>
            <p:nvPr/>
          </p:nvSpPr>
          <p:spPr>
            <a:xfrm>
              <a:off x="5068887" y="2759075"/>
              <a:ext cx="190500" cy="361950"/>
            </a:xfrm>
            <a:custGeom>
              <a:avLst/>
              <a:gdLst>
                <a:gd name="connsiteX0" fmla="*/ 38100 w 190500"/>
                <a:gd name="connsiteY0" fmla="*/ 0 h 361950"/>
                <a:gd name="connsiteX1" fmla="*/ 38100 w 190500"/>
                <a:gd name="connsiteY1" fmla="*/ 133350 h 361950"/>
                <a:gd name="connsiteX2" fmla="*/ 0 w 190500"/>
                <a:gd name="connsiteY2" fmla="*/ 361950 h 361950"/>
                <a:gd name="connsiteX3" fmla="*/ 76200 w 190500"/>
                <a:gd name="connsiteY3" fmla="*/ 361950 h 361950"/>
                <a:gd name="connsiteX4" fmla="*/ 114300 w 190500"/>
                <a:gd name="connsiteY4" fmla="*/ 133350 h 361950"/>
                <a:gd name="connsiteX5" fmla="*/ 114300 w 190500"/>
                <a:gd name="connsiteY5" fmla="*/ 361950 h 361950"/>
                <a:gd name="connsiteX6" fmla="*/ 190500 w 190500"/>
                <a:gd name="connsiteY6" fmla="*/ 361950 h 361950"/>
                <a:gd name="connsiteX7" fmla="*/ 190500 w 190500"/>
                <a:gd name="connsiteY7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61950">
                  <a:moveTo>
                    <a:pt x="38100" y="0"/>
                  </a:moveTo>
                  <a:lnTo>
                    <a:pt x="38100" y="133350"/>
                  </a:lnTo>
                  <a:lnTo>
                    <a:pt x="0" y="361950"/>
                  </a:lnTo>
                  <a:lnTo>
                    <a:pt x="76200" y="361950"/>
                  </a:lnTo>
                  <a:lnTo>
                    <a:pt x="114300" y="133350"/>
                  </a:lnTo>
                  <a:lnTo>
                    <a:pt x="114300" y="361950"/>
                  </a:lnTo>
                  <a:lnTo>
                    <a:pt x="190500" y="361950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59" name="Freeform: Shape 3758">
              <a:extLst>
                <a:ext uri="{FF2B5EF4-FFF2-40B4-BE49-F238E27FC236}">
                  <a16:creationId xmlns:a16="http://schemas.microsoft.com/office/drawing/2014/main" id="{4D8A7C68-405B-46BB-B429-7374D53B262F}"/>
                </a:ext>
              </a:extLst>
            </p:cNvPr>
            <p:cNvSpPr/>
            <p:nvPr/>
          </p:nvSpPr>
          <p:spPr>
            <a:xfrm>
              <a:off x="5116512" y="2559050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0" name="Freeform: Shape 3759">
              <a:extLst>
                <a:ext uri="{FF2B5EF4-FFF2-40B4-BE49-F238E27FC236}">
                  <a16:creationId xmlns:a16="http://schemas.microsoft.com/office/drawing/2014/main" id="{F07A51A4-7204-409A-9630-BE7B7B6076BE}"/>
                </a:ext>
              </a:extLst>
            </p:cNvPr>
            <p:cNvSpPr/>
            <p:nvPr/>
          </p:nvSpPr>
          <p:spPr>
            <a:xfrm>
              <a:off x="4830762" y="25590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1" name="Freeform: Shape 3760">
              <a:extLst>
                <a:ext uri="{FF2B5EF4-FFF2-40B4-BE49-F238E27FC236}">
                  <a16:creationId xmlns:a16="http://schemas.microsoft.com/office/drawing/2014/main" id="{916B8A82-FD5C-4F87-9AD3-13C4DAB602E9}"/>
                </a:ext>
              </a:extLst>
            </p:cNvPr>
            <p:cNvSpPr/>
            <p:nvPr/>
          </p:nvSpPr>
          <p:spPr>
            <a:xfrm>
              <a:off x="4821237" y="254952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2" name="Freeform: Shape 3761">
              <a:extLst>
                <a:ext uri="{FF2B5EF4-FFF2-40B4-BE49-F238E27FC236}">
                  <a16:creationId xmlns:a16="http://schemas.microsoft.com/office/drawing/2014/main" id="{EB10D7D9-1DEA-4081-99C7-A2FD31CCF450}"/>
                </a:ext>
              </a:extLst>
            </p:cNvPr>
            <p:cNvSpPr/>
            <p:nvPr/>
          </p:nvSpPr>
          <p:spPr>
            <a:xfrm>
              <a:off x="4761277" y="2593666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3" name="Freeform: Shape 3762">
              <a:extLst>
                <a:ext uri="{FF2B5EF4-FFF2-40B4-BE49-F238E27FC236}">
                  <a16:creationId xmlns:a16="http://schemas.microsoft.com/office/drawing/2014/main" id="{F0D21D0B-0D23-488E-9F4F-AA35DD21A5FC}"/>
                </a:ext>
              </a:extLst>
            </p:cNvPr>
            <p:cNvSpPr/>
            <p:nvPr/>
          </p:nvSpPr>
          <p:spPr>
            <a:xfrm>
              <a:off x="4748276" y="2580646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4" name="Freeform: Shape 3763">
              <a:extLst>
                <a:ext uri="{FF2B5EF4-FFF2-40B4-BE49-F238E27FC236}">
                  <a16:creationId xmlns:a16="http://schemas.microsoft.com/office/drawing/2014/main" id="{CBB4B311-1EDB-4E6F-85C4-40A6FC34D2E9}"/>
                </a:ext>
              </a:extLst>
            </p:cNvPr>
            <p:cNvSpPr/>
            <p:nvPr/>
          </p:nvSpPr>
          <p:spPr>
            <a:xfrm>
              <a:off x="4761283" y="2660342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5" name="Freeform: Shape 3764">
              <a:extLst>
                <a:ext uri="{FF2B5EF4-FFF2-40B4-BE49-F238E27FC236}">
                  <a16:creationId xmlns:a16="http://schemas.microsoft.com/office/drawing/2014/main" id="{F5CAD47F-D26C-43F1-86AD-DADC658C78EE}"/>
                </a:ext>
              </a:extLst>
            </p:cNvPr>
            <p:cNvSpPr/>
            <p:nvPr/>
          </p:nvSpPr>
          <p:spPr>
            <a:xfrm>
              <a:off x="4748262" y="2666380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6" name="Freeform: Shape 3765">
              <a:extLst>
                <a:ext uri="{FF2B5EF4-FFF2-40B4-BE49-F238E27FC236}">
                  <a16:creationId xmlns:a16="http://schemas.microsoft.com/office/drawing/2014/main" id="{25CEC10C-19F6-4A1A-AB55-BE4D903AB2FF}"/>
                </a:ext>
              </a:extLst>
            </p:cNvPr>
            <p:cNvSpPr/>
            <p:nvPr/>
          </p:nvSpPr>
          <p:spPr>
            <a:xfrm>
              <a:off x="4830762" y="26924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7" name="Freeform: Shape 3766">
              <a:extLst>
                <a:ext uri="{FF2B5EF4-FFF2-40B4-BE49-F238E27FC236}">
                  <a16:creationId xmlns:a16="http://schemas.microsoft.com/office/drawing/2014/main" id="{17F36BD7-C9F4-43AC-B868-343952EDF692}"/>
                </a:ext>
              </a:extLst>
            </p:cNvPr>
            <p:cNvSpPr/>
            <p:nvPr/>
          </p:nvSpPr>
          <p:spPr>
            <a:xfrm>
              <a:off x="4821237" y="272097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8" name="Freeform: Shape 3767">
              <a:extLst>
                <a:ext uri="{FF2B5EF4-FFF2-40B4-BE49-F238E27FC236}">
                  <a16:creationId xmlns:a16="http://schemas.microsoft.com/office/drawing/2014/main" id="{2C994636-F88E-4027-8D16-447321164F02}"/>
                </a:ext>
              </a:extLst>
            </p:cNvPr>
            <p:cNvSpPr/>
            <p:nvPr/>
          </p:nvSpPr>
          <p:spPr>
            <a:xfrm>
              <a:off x="4876765" y="2660341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69" name="Freeform: Shape 3768">
              <a:extLst>
                <a:ext uri="{FF2B5EF4-FFF2-40B4-BE49-F238E27FC236}">
                  <a16:creationId xmlns:a16="http://schemas.microsoft.com/office/drawing/2014/main" id="{57A853D8-84BE-4A55-8339-FF41C2C5198A}"/>
                </a:ext>
              </a:extLst>
            </p:cNvPr>
            <p:cNvSpPr/>
            <p:nvPr/>
          </p:nvSpPr>
          <p:spPr>
            <a:xfrm>
              <a:off x="4896759" y="2666364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0" name="Freeform: Shape 3769">
              <a:extLst>
                <a:ext uri="{FF2B5EF4-FFF2-40B4-BE49-F238E27FC236}">
                  <a16:creationId xmlns:a16="http://schemas.microsoft.com/office/drawing/2014/main" id="{B174E82A-3508-42B9-BFE5-A07B66B0FAD8}"/>
                </a:ext>
              </a:extLst>
            </p:cNvPr>
            <p:cNvSpPr/>
            <p:nvPr/>
          </p:nvSpPr>
          <p:spPr>
            <a:xfrm>
              <a:off x="4876778" y="2593668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1" name="Freeform: Shape 3770">
              <a:extLst>
                <a:ext uri="{FF2B5EF4-FFF2-40B4-BE49-F238E27FC236}">
                  <a16:creationId xmlns:a16="http://schemas.microsoft.com/office/drawing/2014/main" id="{1A5EEC7E-C04A-4C11-B5C0-EA0F9D4DA3C9}"/>
                </a:ext>
              </a:extLst>
            </p:cNvPr>
            <p:cNvSpPr/>
            <p:nvPr/>
          </p:nvSpPr>
          <p:spPr>
            <a:xfrm>
              <a:off x="4896748" y="2580658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2" name="Freeform: Shape 3771">
              <a:extLst>
                <a:ext uri="{FF2B5EF4-FFF2-40B4-BE49-F238E27FC236}">
                  <a16:creationId xmlns:a16="http://schemas.microsoft.com/office/drawing/2014/main" id="{78F13E4B-63F5-4AAB-A214-F63771AB5313}"/>
                </a:ext>
              </a:extLst>
            </p:cNvPr>
            <p:cNvSpPr/>
            <p:nvPr/>
          </p:nvSpPr>
          <p:spPr>
            <a:xfrm>
              <a:off x="4783137" y="25876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3" name="Freeform: Shape 3772">
              <a:extLst>
                <a:ext uri="{FF2B5EF4-FFF2-40B4-BE49-F238E27FC236}">
                  <a16:creationId xmlns:a16="http://schemas.microsoft.com/office/drawing/2014/main" id="{AC92CF51-A73A-4D74-848C-25169C3D2B2F}"/>
                </a:ext>
              </a:extLst>
            </p:cNvPr>
            <p:cNvSpPr/>
            <p:nvPr/>
          </p:nvSpPr>
          <p:spPr>
            <a:xfrm>
              <a:off x="4802187" y="26066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4" name="Freeform: Shape 3773">
              <a:extLst>
                <a:ext uri="{FF2B5EF4-FFF2-40B4-BE49-F238E27FC236}">
                  <a16:creationId xmlns:a16="http://schemas.microsoft.com/office/drawing/2014/main" id="{78BC79A5-39EF-4176-B3D4-44AD20808BC5}"/>
                </a:ext>
              </a:extLst>
            </p:cNvPr>
            <p:cNvSpPr/>
            <p:nvPr/>
          </p:nvSpPr>
          <p:spPr>
            <a:xfrm>
              <a:off x="5024053" y="2599941"/>
              <a:ext cx="57150" cy="85725"/>
            </a:xfrm>
            <a:custGeom>
              <a:avLst/>
              <a:gdLst>
                <a:gd name="connsiteX0" fmla="*/ 13468 w 57150"/>
                <a:gd name="connsiteY0" fmla="*/ 89668 h 85725"/>
                <a:gd name="connsiteX1" fmla="*/ 0 w 57150"/>
                <a:gd name="connsiteY1" fmla="*/ 76200 h 85725"/>
                <a:gd name="connsiteX2" fmla="*/ 31366 w 57150"/>
                <a:gd name="connsiteY2" fmla="*/ 44834 h 85725"/>
                <a:gd name="connsiteX3" fmla="*/ 0 w 57150"/>
                <a:gd name="connsiteY3" fmla="*/ 13468 h 85725"/>
                <a:gd name="connsiteX4" fmla="*/ 13468 w 57150"/>
                <a:gd name="connsiteY4" fmla="*/ 0 h 85725"/>
                <a:gd name="connsiteX5" fmla="*/ 58303 w 57150"/>
                <a:gd name="connsiteY5" fmla="*/ 4483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85725">
                  <a:moveTo>
                    <a:pt x="13468" y="89668"/>
                  </a:moveTo>
                  <a:lnTo>
                    <a:pt x="0" y="76200"/>
                  </a:lnTo>
                  <a:lnTo>
                    <a:pt x="31366" y="44834"/>
                  </a:lnTo>
                  <a:lnTo>
                    <a:pt x="0" y="13468"/>
                  </a:lnTo>
                  <a:lnTo>
                    <a:pt x="13468" y="0"/>
                  </a:lnTo>
                  <a:lnTo>
                    <a:pt x="58303" y="4483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5" name="Freeform: Shape 3774">
              <a:extLst>
                <a:ext uri="{FF2B5EF4-FFF2-40B4-BE49-F238E27FC236}">
                  <a16:creationId xmlns:a16="http://schemas.microsoft.com/office/drawing/2014/main" id="{25F97AA7-B2E9-4FED-85F4-71143AF6D8BF}"/>
                </a:ext>
              </a:extLst>
            </p:cNvPr>
            <p:cNvSpPr/>
            <p:nvPr/>
          </p:nvSpPr>
          <p:spPr>
            <a:xfrm>
              <a:off x="4973637" y="2635250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6" name="Freeform: Shape 3775">
              <a:extLst>
                <a:ext uri="{FF2B5EF4-FFF2-40B4-BE49-F238E27FC236}">
                  <a16:creationId xmlns:a16="http://schemas.microsoft.com/office/drawing/2014/main" id="{63CFD236-0EB2-4F69-BB1C-B721DAE0A53D}"/>
                </a:ext>
              </a:extLst>
            </p:cNvPr>
            <p:cNvSpPr/>
            <p:nvPr/>
          </p:nvSpPr>
          <p:spPr>
            <a:xfrm>
              <a:off x="4935537" y="26352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7" name="Freeform: Shape 3776">
              <a:extLst>
                <a:ext uri="{FF2B5EF4-FFF2-40B4-BE49-F238E27FC236}">
                  <a16:creationId xmlns:a16="http://schemas.microsoft.com/office/drawing/2014/main" id="{47653B6B-B9D4-4A73-8B43-D0F62EE836EE}"/>
                </a:ext>
              </a:extLst>
            </p:cNvPr>
            <p:cNvSpPr/>
            <p:nvPr/>
          </p:nvSpPr>
          <p:spPr>
            <a:xfrm>
              <a:off x="5115159" y="2630848"/>
              <a:ext cx="57150" cy="28575"/>
            </a:xfrm>
            <a:custGeom>
              <a:avLst/>
              <a:gdLst>
                <a:gd name="connsiteX0" fmla="*/ 52168 w 57150"/>
                <a:gd name="connsiteY0" fmla="*/ 30205 h 28575"/>
                <a:gd name="connsiteX1" fmla="*/ 8411 w 57150"/>
                <a:gd name="connsiteY1" fmla="*/ 22947 h 28575"/>
                <a:gd name="connsiteX2" fmla="*/ 0 w 57150"/>
                <a:gd name="connsiteY2" fmla="*/ 5850 h 28575"/>
                <a:gd name="connsiteX3" fmla="*/ 65599 w 57150"/>
                <a:gd name="connsiteY3" fmla="*/ 16689 h 28575"/>
                <a:gd name="connsiteX4" fmla="*/ 52168 w 57150"/>
                <a:gd name="connsiteY4" fmla="*/ 3020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28575">
                  <a:moveTo>
                    <a:pt x="52168" y="30205"/>
                  </a:moveTo>
                  <a:cubicBezTo>
                    <a:pt x="40576" y="18680"/>
                    <a:pt x="22993" y="15756"/>
                    <a:pt x="8411" y="22947"/>
                  </a:cubicBezTo>
                  <a:lnTo>
                    <a:pt x="0" y="5850"/>
                  </a:lnTo>
                  <a:cubicBezTo>
                    <a:pt x="21888" y="-4914"/>
                    <a:pt x="48244" y="-551"/>
                    <a:pt x="65599" y="16689"/>
                  </a:cubicBezTo>
                  <a:lnTo>
                    <a:pt x="52168" y="30205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8" name="Freeform: Shape 3777">
              <a:extLst>
                <a:ext uri="{FF2B5EF4-FFF2-40B4-BE49-F238E27FC236}">
                  <a16:creationId xmlns:a16="http://schemas.microsoft.com/office/drawing/2014/main" id="{986DC1F2-5DA3-42F2-8BA1-DBE5C58B07F2}"/>
                </a:ext>
              </a:extLst>
            </p:cNvPr>
            <p:cNvSpPr/>
            <p:nvPr/>
          </p:nvSpPr>
          <p:spPr>
            <a:xfrm>
              <a:off x="5173662" y="2730500"/>
              <a:ext cx="19050" cy="76200"/>
            </a:xfrm>
            <a:custGeom>
              <a:avLst/>
              <a:gdLst>
                <a:gd name="connsiteX0" fmla="*/ 0 w 19050"/>
                <a:gd name="connsiteY0" fmla="*/ 0 h 76200"/>
                <a:gd name="connsiteX1" fmla="*/ 19050 w 19050"/>
                <a:gd name="connsiteY1" fmla="*/ 0 h 76200"/>
                <a:gd name="connsiteX2" fmla="*/ 19050 w 19050"/>
                <a:gd name="connsiteY2" fmla="*/ 76200 h 76200"/>
                <a:gd name="connsiteX3" fmla="*/ 0 w 190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76200">
                  <a:moveTo>
                    <a:pt x="0" y="0"/>
                  </a:moveTo>
                  <a:lnTo>
                    <a:pt x="19050" y="0"/>
                  </a:lnTo>
                  <a:lnTo>
                    <a:pt x="190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79" name="Freeform: Shape 3778">
              <a:extLst>
                <a:ext uri="{FF2B5EF4-FFF2-40B4-BE49-F238E27FC236}">
                  <a16:creationId xmlns:a16="http://schemas.microsoft.com/office/drawing/2014/main" id="{DFD217A9-3D33-496D-ACFF-7356E4528157}"/>
                </a:ext>
              </a:extLst>
            </p:cNvPr>
            <p:cNvSpPr/>
            <p:nvPr/>
          </p:nvSpPr>
          <p:spPr>
            <a:xfrm>
              <a:off x="5173662" y="28257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0" name="Freeform: Shape 3779">
              <a:extLst>
                <a:ext uri="{FF2B5EF4-FFF2-40B4-BE49-F238E27FC236}">
                  <a16:creationId xmlns:a16="http://schemas.microsoft.com/office/drawing/2014/main" id="{D157650C-211C-414E-BE24-56EB19D59701}"/>
                </a:ext>
              </a:extLst>
            </p:cNvPr>
            <p:cNvSpPr/>
            <p:nvPr/>
          </p:nvSpPr>
          <p:spPr>
            <a:xfrm>
              <a:off x="5259387" y="2759075"/>
              <a:ext cx="19050" cy="133350"/>
            </a:xfrm>
            <a:custGeom>
              <a:avLst/>
              <a:gdLst>
                <a:gd name="connsiteX0" fmla="*/ 0 w 19050"/>
                <a:gd name="connsiteY0" fmla="*/ 0 h 133350"/>
                <a:gd name="connsiteX1" fmla="*/ 19050 w 19050"/>
                <a:gd name="connsiteY1" fmla="*/ 0 h 133350"/>
                <a:gd name="connsiteX2" fmla="*/ 19050 w 19050"/>
                <a:gd name="connsiteY2" fmla="*/ 133350 h 133350"/>
                <a:gd name="connsiteX3" fmla="*/ 0 w 19050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33350">
                  <a:moveTo>
                    <a:pt x="0" y="0"/>
                  </a:moveTo>
                  <a:lnTo>
                    <a:pt x="19050" y="0"/>
                  </a:lnTo>
                  <a:lnTo>
                    <a:pt x="19050" y="13335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1" name="Freeform: Shape 3780">
              <a:extLst>
                <a:ext uri="{FF2B5EF4-FFF2-40B4-BE49-F238E27FC236}">
                  <a16:creationId xmlns:a16="http://schemas.microsoft.com/office/drawing/2014/main" id="{B3742BF0-D900-4096-8275-4C7C304A57DA}"/>
                </a:ext>
              </a:extLst>
            </p:cNvPr>
            <p:cNvSpPr/>
            <p:nvPr/>
          </p:nvSpPr>
          <p:spPr>
            <a:xfrm>
              <a:off x="5106987" y="2759075"/>
              <a:ext cx="19050" cy="76200"/>
            </a:xfrm>
            <a:custGeom>
              <a:avLst/>
              <a:gdLst>
                <a:gd name="connsiteX0" fmla="*/ 0 w 19050"/>
                <a:gd name="connsiteY0" fmla="*/ 0 h 76200"/>
                <a:gd name="connsiteX1" fmla="*/ 19050 w 19050"/>
                <a:gd name="connsiteY1" fmla="*/ 0 h 76200"/>
                <a:gd name="connsiteX2" fmla="*/ 19050 w 19050"/>
                <a:gd name="connsiteY2" fmla="*/ 76200 h 76200"/>
                <a:gd name="connsiteX3" fmla="*/ 0 w 190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76200">
                  <a:moveTo>
                    <a:pt x="0" y="0"/>
                  </a:moveTo>
                  <a:lnTo>
                    <a:pt x="19050" y="0"/>
                  </a:lnTo>
                  <a:lnTo>
                    <a:pt x="190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782" name="Graphic 2032">
            <a:extLst>
              <a:ext uri="{FF2B5EF4-FFF2-40B4-BE49-F238E27FC236}">
                <a16:creationId xmlns:a16="http://schemas.microsoft.com/office/drawing/2014/main" id="{9E959011-4999-4932-B47E-0C6C4B8060FC}"/>
              </a:ext>
            </a:extLst>
          </p:cNvPr>
          <p:cNvGrpSpPr/>
          <p:nvPr/>
        </p:nvGrpSpPr>
        <p:grpSpPr>
          <a:xfrm>
            <a:off x="7663862" y="1311173"/>
            <a:ext cx="720000" cy="720000"/>
            <a:chOff x="4735512" y="2530475"/>
            <a:chExt cx="609600" cy="609600"/>
          </a:xfrm>
        </p:grpSpPr>
        <p:sp>
          <p:nvSpPr>
            <p:cNvPr id="3783" name="Freeform: Shape 3782">
              <a:extLst>
                <a:ext uri="{FF2B5EF4-FFF2-40B4-BE49-F238E27FC236}">
                  <a16:creationId xmlns:a16="http://schemas.microsoft.com/office/drawing/2014/main" id="{1B3FD579-5E51-4A5E-A3E8-212CFA59263A}"/>
                </a:ext>
              </a:extLst>
            </p:cNvPr>
            <p:cNvSpPr/>
            <p:nvPr/>
          </p:nvSpPr>
          <p:spPr>
            <a:xfrm>
              <a:off x="5154612" y="2559050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4" name="Freeform: Shape 3783">
              <a:extLst>
                <a:ext uri="{FF2B5EF4-FFF2-40B4-BE49-F238E27FC236}">
                  <a16:creationId xmlns:a16="http://schemas.microsoft.com/office/drawing/2014/main" id="{4808163B-AD87-4A01-814E-A7F992F9528E}"/>
                </a:ext>
              </a:extLst>
            </p:cNvPr>
            <p:cNvSpPr/>
            <p:nvPr/>
          </p:nvSpPr>
          <p:spPr>
            <a:xfrm>
              <a:off x="5087937" y="2873375"/>
              <a:ext cx="152400" cy="247650"/>
            </a:xfrm>
            <a:custGeom>
              <a:avLst/>
              <a:gdLst>
                <a:gd name="connsiteX0" fmla="*/ 85725 w 152400"/>
                <a:gd name="connsiteY0" fmla="*/ 0 h 247650"/>
                <a:gd name="connsiteX1" fmla="*/ 57150 w 152400"/>
                <a:gd name="connsiteY1" fmla="*/ 123825 h 247650"/>
                <a:gd name="connsiteX2" fmla="*/ 0 w 152400"/>
                <a:gd name="connsiteY2" fmla="*/ 209550 h 247650"/>
                <a:gd name="connsiteX3" fmla="*/ 47625 w 152400"/>
                <a:gd name="connsiteY3" fmla="*/ 247650 h 247650"/>
                <a:gd name="connsiteX4" fmla="*/ 123825 w 152400"/>
                <a:gd name="connsiteY4" fmla="*/ 142875 h 247650"/>
                <a:gd name="connsiteX5" fmla="*/ 152400 w 152400"/>
                <a:gd name="connsiteY5" fmla="*/ 476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247650">
                  <a:moveTo>
                    <a:pt x="85725" y="0"/>
                  </a:moveTo>
                  <a:lnTo>
                    <a:pt x="57150" y="123825"/>
                  </a:lnTo>
                  <a:lnTo>
                    <a:pt x="0" y="209550"/>
                  </a:lnTo>
                  <a:lnTo>
                    <a:pt x="47625" y="247650"/>
                  </a:lnTo>
                  <a:lnTo>
                    <a:pt x="123825" y="142875"/>
                  </a:lnTo>
                  <a:lnTo>
                    <a:pt x="152400" y="47625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5" name="Freeform: Shape 3784">
              <a:extLst>
                <a:ext uri="{FF2B5EF4-FFF2-40B4-BE49-F238E27FC236}">
                  <a16:creationId xmlns:a16="http://schemas.microsoft.com/office/drawing/2014/main" id="{AD753DAC-3597-4F46-85EC-6224795A56AE}"/>
                </a:ext>
              </a:extLst>
            </p:cNvPr>
            <p:cNvSpPr/>
            <p:nvPr/>
          </p:nvSpPr>
          <p:spPr>
            <a:xfrm>
              <a:off x="5087937" y="2740025"/>
              <a:ext cx="104775" cy="123825"/>
            </a:xfrm>
            <a:custGeom>
              <a:avLst/>
              <a:gdLst>
                <a:gd name="connsiteX0" fmla="*/ 66675 w 104775"/>
                <a:gd name="connsiteY0" fmla="*/ 0 h 123825"/>
                <a:gd name="connsiteX1" fmla="*/ 0 w 104775"/>
                <a:gd name="connsiteY1" fmla="*/ 85725 h 123825"/>
                <a:gd name="connsiteX2" fmla="*/ 38100 w 104775"/>
                <a:gd name="connsiteY2" fmla="*/ 123825 h 123825"/>
                <a:gd name="connsiteX3" fmla="*/ 104775 w 104775"/>
                <a:gd name="connsiteY3" fmla="*/ 3810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123825">
                  <a:moveTo>
                    <a:pt x="66675" y="0"/>
                  </a:moveTo>
                  <a:lnTo>
                    <a:pt x="0" y="85725"/>
                  </a:lnTo>
                  <a:lnTo>
                    <a:pt x="38100" y="123825"/>
                  </a:lnTo>
                  <a:lnTo>
                    <a:pt x="104775" y="38100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6" name="Freeform: Shape 3785">
              <a:extLst>
                <a:ext uri="{FF2B5EF4-FFF2-40B4-BE49-F238E27FC236}">
                  <a16:creationId xmlns:a16="http://schemas.microsoft.com/office/drawing/2014/main" id="{D2240110-0925-436A-813E-E3CFD66B19BD}"/>
                </a:ext>
              </a:extLst>
            </p:cNvPr>
            <p:cNvSpPr/>
            <p:nvPr/>
          </p:nvSpPr>
          <p:spPr>
            <a:xfrm>
              <a:off x="5145087" y="2673350"/>
              <a:ext cx="171450" cy="447675"/>
            </a:xfrm>
            <a:custGeom>
              <a:avLst/>
              <a:gdLst>
                <a:gd name="connsiteX0" fmla="*/ 133350 w 171450"/>
                <a:gd name="connsiteY0" fmla="*/ 200025 h 447675"/>
                <a:gd name="connsiteX1" fmla="*/ 133350 w 171450"/>
                <a:gd name="connsiteY1" fmla="*/ 38100 h 447675"/>
                <a:gd name="connsiteX2" fmla="*/ 95250 w 171450"/>
                <a:gd name="connsiteY2" fmla="*/ 0 h 447675"/>
                <a:gd name="connsiteX3" fmla="*/ 38100 w 171450"/>
                <a:gd name="connsiteY3" fmla="*/ 0 h 447675"/>
                <a:gd name="connsiteX4" fmla="*/ 0 w 171450"/>
                <a:gd name="connsiteY4" fmla="*/ 38100 h 447675"/>
                <a:gd name="connsiteX5" fmla="*/ 0 w 171450"/>
                <a:gd name="connsiteY5" fmla="*/ 152676 h 447675"/>
                <a:gd name="connsiteX6" fmla="*/ 33480 w 171450"/>
                <a:gd name="connsiteY6" fmla="*/ 233496 h 447675"/>
                <a:gd name="connsiteX7" fmla="*/ 114300 w 171450"/>
                <a:gd name="connsiteY7" fmla="*/ 314325 h 447675"/>
                <a:gd name="connsiteX8" fmla="*/ 114300 w 171450"/>
                <a:gd name="connsiteY8" fmla="*/ 447675 h 447675"/>
                <a:gd name="connsiteX9" fmla="*/ 171450 w 171450"/>
                <a:gd name="connsiteY9" fmla="*/ 447675 h 447675"/>
                <a:gd name="connsiteX10" fmla="*/ 171450 w 171450"/>
                <a:gd name="connsiteY10" fmla="*/ 295275 h 447675"/>
                <a:gd name="connsiteX11" fmla="*/ 133350 w 171450"/>
                <a:gd name="connsiteY11" fmla="*/ 20002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450" h="447675">
                  <a:moveTo>
                    <a:pt x="133350" y="200025"/>
                  </a:moveTo>
                  <a:lnTo>
                    <a:pt x="133350" y="38100"/>
                  </a:lnTo>
                  <a:cubicBezTo>
                    <a:pt x="133350" y="17059"/>
                    <a:pt x="116291" y="0"/>
                    <a:pt x="95250" y="0"/>
                  </a:cubicBezTo>
                  <a:lnTo>
                    <a:pt x="38100" y="0"/>
                  </a:lnTo>
                  <a:cubicBezTo>
                    <a:pt x="17059" y="0"/>
                    <a:pt x="0" y="17059"/>
                    <a:pt x="0" y="38100"/>
                  </a:cubicBezTo>
                  <a:lnTo>
                    <a:pt x="0" y="152676"/>
                  </a:lnTo>
                  <a:cubicBezTo>
                    <a:pt x="0" y="182994"/>
                    <a:pt x="12040" y="212065"/>
                    <a:pt x="33480" y="233496"/>
                  </a:cubicBezTo>
                  <a:lnTo>
                    <a:pt x="114300" y="314325"/>
                  </a:lnTo>
                  <a:lnTo>
                    <a:pt x="114300" y="447675"/>
                  </a:lnTo>
                  <a:lnTo>
                    <a:pt x="171450" y="447675"/>
                  </a:lnTo>
                  <a:lnTo>
                    <a:pt x="171450" y="295275"/>
                  </a:lnTo>
                  <a:lnTo>
                    <a:pt x="133350" y="2000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7" name="Freeform: Shape 3786">
              <a:extLst>
                <a:ext uri="{FF2B5EF4-FFF2-40B4-BE49-F238E27FC236}">
                  <a16:creationId xmlns:a16="http://schemas.microsoft.com/office/drawing/2014/main" id="{75D2C551-2EA8-40B9-8A61-9AFBC31EABED}"/>
                </a:ext>
              </a:extLst>
            </p:cNvPr>
            <p:cNvSpPr/>
            <p:nvPr/>
          </p:nvSpPr>
          <p:spPr>
            <a:xfrm>
              <a:off x="5156250" y="2732281"/>
              <a:ext cx="123825" cy="142875"/>
            </a:xfrm>
            <a:custGeom>
              <a:avLst/>
              <a:gdLst>
                <a:gd name="connsiteX0" fmla="*/ 122187 w 123825"/>
                <a:gd name="connsiteY0" fmla="*/ 141094 h 142875"/>
                <a:gd name="connsiteX1" fmla="*/ 122187 w 123825"/>
                <a:gd name="connsiteY1" fmla="*/ 105508 h 142875"/>
                <a:gd name="connsiteX2" fmla="*/ 70142 w 123825"/>
                <a:gd name="connsiteY2" fmla="*/ 79486 h 142875"/>
                <a:gd name="connsiteX3" fmla="*/ 34823 w 123825"/>
                <a:gd name="connsiteY3" fmla="*/ 0 h 142875"/>
                <a:gd name="connsiteX4" fmla="*/ 0 w 123825"/>
                <a:gd name="connsiteY4" fmla="*/ 15478 h 142875"/>
                <a:gd name="connsiteX5" fmla="*/ 40881 w 123825"/>
                <a:gd name="connsiteY5" fmla="*/ 107452 h 142875"/>
                <a:gd name="connsiteX6" fmla="*/ 125692 w 123825"/>
                <a:gd name="connsiteY6" fmla="*/ 14985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142875">
                  <a:moveTo>
                    <a:pt x="122187" y="141094"/>
                  </a:moveTo>
                  <a:lnTo>
                    <a:pt x="122187" y="105508"/>
                  </a:lnTo>
                  <a:lnTo>
                    <a:pt x="70142" y="79486"/>
                  </a:lnTo>
                  <a:lnTo>
                    <a:pt x="34823" y="0"/>
                  </a:lnTo>
                  <a:lnTo>
                    <a:pt x="0" y="15478"/>
                  </a:lnTo>
                  <a:lnTo>
                    <a:pt x="40881" y="107452"/>
                  </a:lnTo>
                  <a:lnTo>
                    <a:pt x="125692" y="149857"/>
                  </a:lnTo>
                  <a:close/>
                </a:path>
              </a:pathLst>
            </a:custGeom>
            <a:solidFill>
              <a:srgbClr val="42A5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8" name="Freeform: Shape 3787">
              <a:extLst>
                <a:ext uri="{FF2B5EF4-FFF2-40B4-BE49-F238E27FC236}">
                  <a16:creationId xmlns:a16="http://schemas.microsoft.com/office/drawing/2014/main" id="{74B8FF0E-4D88-459B-8F43-B0559EC415EE}"/>
                </a:ext>
              </a:extLst>
            </p:cNvPr>
            <p:cNvSpPr/>
            <p:nvPr/>
          </p:nvSpPr>
          <p:spPr>
            <a:xfrm>
              <a:off x="4993263" y="2821569"/>
              <a:ext cx="114300" cy="114300"/>
            </a:xfrm>
            <a:custGeom>
              <a:avLst/>
              <a:gdLst>
                <a:gd name="connsiteX0" fmla="*/ 0 w 114300"/>
                <a:gd name="connsiteY0" fmla="*/ 109533 h 114300"/>
                <a:gd name="connsiteX1" fmla="*/ 109533 w 114300"/>
                <a:gd name="connsiteY1" fmla="*/ 0 h 114300"/>
                <a:gd name="connsiteX2" fmla="*/ 123004 w 114300"/>
                <a:gd name="connsiteY2" fmla="*/ 13470 h 114300"/>
                <a:gd name="connsiteX3" fmla="*/ 13470 w 114300"/>
                <a:gd name="connsiteY3" fmla="*/ 12300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14300">
                  <a:moveTo>
                    <a:pt x="0" y="109533"/>
                  </a:moveTo>
                  <a:lnTo>
                    <a:pt x="109533" y="0"/>
                  </a:lnTo>
                  <a:lnTo>
                    <a:pt x="123004" y="13470"/>
                  </a:lnTo>
                  <a:lnTo>
                    <a:pt x="13470" y="12300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89" name="Freeform: Shape 3788">
              <a:extLst>
                <a:ext uri="{FF2B5EF4-FFF2-40B4-BE49-F238E27FC236}">
                  <a16:creationId xmlns:a16="http://schemas.microsoft.com/office/drawing/2014/main" id="{B7166F6B-5717-41E2-886C-6079C9235BD0}"/>
                </a:ext>
              </a:extLst>
            </p:cNvPr>
            <p:cNvSpPr/>
            <p:nvPr/>
          </p:nvSpPr>
          <p:spPr>
            <a:xfrm>
              <a:off x="4774307" y="2848136"/>
              <a:ext cx="247650" cy="247650"/>
            </a:xfrm>
            <a:custGeom>
              <a:avLst/>
              <a:gdLst>
                <a:gd name="connsiteX0" fmla="*/ 94288 w 247650"/>
                <a:gd name="connsiteY0" fmla="*/ 248048 h 247650"/>
                <a:gd name="connsiteX1" fmla="*/ 0 w 247650"/>
                <a:gd name="connsiteY1" fmla="*/ 153760 h 247650"/>
                <a:gd name="connsiteX2" fmla="*/ 148171 w 247650"/>
                <a:gd name="connsiteY2" fmla="*/ 5579 h 247650"/>
                <a:gd name="connsiteX3" fmla="*/ 175108 w 247650"/>
                <a:gd name="connsiteY3" fmla="*/ 5579 h 247650"/>
                <a:gd name="connsiteX4" fmla="*/ 242468 w 247650"/>
                <a:gd name="connsiteY4" fmla="*/ 72931 h 247650"/>
                <a:gd name="connsiteX5" fmla="*/ 242468 w 247650"/>
                <a:gd name="connsiteY5" fmla="*/ 99877 h 247650"/>
                <a:gd name="connsiteX6" fmla="*/ 94288 w 247650"/>
                <a:gd name="connsiteY6" fmla="*/ 24804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247650">
                  <a:moveTo>
                    <a:pt x="94288" y="248048"/>
                  </a:moveTo>
                  <a:lnTo>
                    <a:pt x="0" y="153760"/>
                  </a:lnTo>
                  <a:lnTo>
                    <a:pt x="148171" y="5579"/>
                  </a:lnTo>
                  <a:cubicBezTo>
                    <a:pt x="155610" y="-1860"/>
                    <a:pt x="167678" y="-1860"/>
                    <a:pt x="175108" y="5579"/>
                  </a:cubicBezTo>
                  <a:lnTo>
                    <a:pt x="242468" y="72931"/>
                  </a:lnTo>
                  <a:cubicBezTo>
                    <a:pt x="249898" y="80370"/>
                    <a:pt x="249898" y="92438"/>
                    <a:pt x="242468" y="99877"/>
                  </a:cubicBezTo>
                  <a:lnTo>
                    <a:pt x="94288" y="248048"/>
                  </a:lnTo>
                  <a:close/>
                </a:path>
              </a:pathLst>
            </a:custGeom>
            <a:solidFill>
              <a:srgbClr val="EF94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0" name="Freeform: Shape 3789">
              <a:extLst>
                <a:ext uri="{FF2B5EF4-FFF2-40B4-BE49-F238E27FC236}">
                  <a16:creationId xmlns:a16="http://schemas.microsoft.com/office/drawing/2014/main" id="{28097788-5AE8-4760-97C0-C6DA80BB562D}"/>
                </a:ext>
              </a:extLst>
            </p:cNvPr>
            <p:cNvSpPr/>
            <p:nvPr/>
          </p:nvSpPr>
          <p:spPr>
            <a:xfrm>
              <a:off x="4753271" y="3001896"/>
              <a:ext cx="38100" cy="38100"/>
            </a:xfrm>
            <a:custGeom>
              <a:avLst/>
              <a:gdLst>
                <a:gd name="connsiteX0" fmla="*/ 21026 w 38100"/>
                <a:gd name="connsiteY0" fmla="*/ 0 h 38100"/>
                <a:gd name="connsiteX1" fmla="*/ 4186 w 38100"/>
                <a:gd name="connsiteY1" fmla="*/ 16840 h 38100"/>
                <a:gd name="connsiteX2" fmla="*/ 4186 w 38100"/>
                <a:gd name="connsiteY2" fmla="*/ 37043 h 38100"/>
                <a:gd name="connsiteX3" fmla="*/ 24398 w 38100"/>
                <a:gd name="connsiteY3" fmla="*/ 37043 h 38100"/>
                <a:gd name="connsiteX4" fmla="*/ 41238 w 38100"/>
                <a:gd name="connsiteY4" fmla="*/ 20203 h 38100"/>
                <a:gd name="connsiteX5" fmla="*/ 21026 w 381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21026" y="0"/>
                  </a:moveTo>
                  <a:lnTo>
                    <a:pt x="4186" y="16840"/>
                  </a:lnTo>
                  <a:cubicBezTo>
                    <a:pt x="-1395" y="22422"/>
                    <a:pt x="-1395" y="31461"/>
                    <a:pt x="4186" y="37043"/>
                  </a:cubicBezTo>
                  <a:cubicBezTo>
                    <a:pt x="9768" y="42624"/>
                    <a:pt x="18817" y="42624"/>
                    <a:pt x="24398" y="37043"/>
                  </a:cubicBezTo>
                  <a:lnTo>
                    <a:pt x="41238" y="20203"/>
                  </a:lnTo>
                  <a:lnTo>
                    <a:pt x="21026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1" name="Freeform: Shape 3790">
              <a:extLst>
                <a:ext uri="{FF2B5EF4-FFF2-40B4-BE49-F238E27FC236}">
                  <a16:creationId xmlns:a16="http://schemas.microsoft.com/office/drawing/2014/main" id="{1F70A9A7-C256-422E-8ADE-DD1C349B0DB4}"/>
                </a:ext>
              </a:extLst>
            </p:cNvPr>
            <p:cNvSpPr/>
            <p:nvPr/>
          </p:nvSpPr>
          <p:spPr>
            <a:xfrm>
              <a:off x="4827366" y="3075981"/>
              <a:ext cx="38100" cy="38100"/>
            </a:xfrm>
            <a:custGeom>
              <a:avLst/>
              <a:gdLst>
                <a:gd name="connsiteX0" fmla="*/ 21026 w 38100"/>
                <a:gd name="connsiteY0" fmla="*/ 0 h 38100"/>
                <a:gd name="connsiteX1" fmla="*/ 4186 w 38100"/>
                <a:gd name="connsiteY1" fmla="*/ 16840 h 38100"/>
                <a:gd name="connsiteX2" fmla="*/ 4186 w 38100"/>
                <a:gd name="connsiteY2" fmla="*/ 37043 h 38100"/>
                <a:gd name="connsiteX3" fmla="*/ 24398 w 38100"/>
                <a:gd name="connsiteY3" fmla="*/ 37043 h 38100"/>
                <a:gd name="connsiteX4" fmla="*/ 41229 w 38100"/>
                <a:gd name="connsiteY4" fmla="*/ 20203 h 38100"/>
                <a:gd name="connsiteX5" fmla="*/ 21026 w 381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21026" y="0"/>
                  </a:moveTo>
                  <a:lnTo>
                    <a:pt x="4186" y="16840"/>
                  </a:lnTo>
                  <a:cubicBezTo>
                    <a:pt x="-1395" y="22422"/>
                    <a:pt x="-1395" y="31461"/>
                    <a:pt x="4186" y="37043"/>
                  </a:cubicBezTo>
                  <a:cubicBezTo>
                    <a:pt x="9768" y="42624"/>
                    <a:pt x="18817" y="42624"/>
                    <a:pt x="24398" y="37043"/>
                  </a:cubicBezTo>
                  <a:lnTo>
                    <a:pt x="41229" y="20203"/>
                  </a:lnTo>
                  <a:lnTo>
                    <a:pt x="21026" y="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2" name="Freeform: Shape 3791">
              <a:extLst>
                <a:ext uri="{FF2B5EF4-FFF2-40B4-BE49-F238E27FC236}">
                  <a16:creationId xmlns:a16="http://schemas.microsoft.com/office/drawing/2014/main" id="{527E77AD-7714-4D5B-A387-9D71A85EF782}"/>
                </a:ext>
              </a:extLst>
            </p:cNvPr>
            <p:cNvSpPr/>
            <p:nvPr/>
          </p:nvSpPr>
          <p:spPr>
            <a:xfrm>
              <a:off x="4871645" y="2942842"/>
              <a:ext cx="57150" cy="57150"/>
            </a:xfrm>
            <a:custGeom>
              <a:avLst/>
              <a:gdLst>
                <a:gd name="connsiteX0" fmla="*/ 0 w 57150"/>
                <a:gd name="connsiteY0" fmla="*/ 47624 h 57150"/>
                <a:gd name="connsiteX1" fmla="*/ 47624 w 57150"/>
                <a:gd name="connsiteY1" fmla="*/ 0 h 57150"/>
                <a:gd name="connsiteX2" fmla="*/ 61094 w 57150"/>
                <a:gd name="connsiteY2" fmla="*/ 13470 h 57150"/>
                <a:gd name="connsiteX3" fmla="*/ 13470 w 57150"/>
                <a:gd name="connsiteY3" fmla="*/ 6109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47624"/>
                  </a:moveTo>
                  <a:lnTo>
                    <a:pt x="47624" y="0"/>
                  </a:lnTo>
                  <a:lnTo>
                    <a:pt x="61094" y="13470"/>
                  </a:lnTo>
                  <a:lnTo>
                    <a:pt x="13470" y="6109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3" name="Freeform: Shape 3792">
              <a:extLst>
                <a:ext uri="{FF2B5EF4-FFF2-40B4-BE49-F238E27FC236}">
                  <a16:creationId xmlns:a16="http://schemas.microsoft.com/office/drawing/2014/main" id="{4D018926-9A95-4DEE-89DB-8B786A0D5E2A}"/>
                </a:ext>
              </a:extLst>
            </p:cNvPr>
            <p:cNvSpPr/>
            <p:nvPr/>
          </p:nvSpPr>
          <p:spPr>
            <a:xfrm>
              <a:off x="4840287" y="25590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4" name="Freeform: Shape 3793">
              <a:extLst>
                <a:ext uri="{FF2B5EF4-FFF2-40B4-BE49-F238E27FC236}">
                  <a16:creationId xmlns:a16="http://schemas.microsoft.com/office/drawing/2014/main" id="{14559DA1-2519-4714-A046-5D7080C49A17}"/>
                </a:ext>
              </a:extLst>
            </p:cNvPr>
            <p:cNvSpPr/>
            <p:nvPr/>
          </p:nvSpPr>
          <p:spPr>
            <a:xfrm>
              <a:off x="4830762" y="254952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5" name="Freeform: Shape 3794">
              <a:extLst>
                <a:ext uri="{FF2B5EF4-FFF2-40B4-BE49-F238E27FC236}">
                  <a16:creationId xmlns:a16="http://schemas.microsoft.com/office/drawing/2014/main" id="{9B87F09F-08C9-42CE-A571-B070610FA8B8}"/>
                </a:ext>
              </a:extLst>
            </p:cNvPr>
            <p:cNvSpPr/>
            <p:nvPr/>
          </p:nvSpPr>
          <p:spPr>
            <a:xfrm>
              <a:off x="4770802" y="2593666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6" name="Freeform: Shape 3795">
              <a:extLst>
                <a:ext uri="{FF2B5EF4-FFF2-40B4-BE49-F238E27FC236}">
                  <a16:creationId xmlns:a16="http://schemas.microsoft.com/office/drawing/2014/main" id="{50F50DD8-B3FD-4713-9970-A79B3E273202}"/>
                </a:ext>
              </a:extLst>
            </p:cNvPr>
            <p:cNvSpPr/>
            <p:nvPr/>
          </p:nvSpPr>
          <p:spPr>
            <a:xfrm>
              <a:off x="4757801" y="2580645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7" name="Freeform: Shape 3796">
              <a:extLst>
                <a:ext uri="{FF2B5EF4-FFF2-40B4-BE49-F238E27FC236}">
                  <a16:creationId xmlns:a16="http://schemas.microsoft.com/office/drawing/2014/main" id="{12EA1582-D822-4CF7-AA5D-338CBC5CDEFD}"/>
                </a:ext>
              </a:extLst>
            </p:cNvPr>
            <p:cNvSpPr/>
            <p:nvPr/>
          </p:nvSpPr>
          <p:spPr>
            <a:xfrm>
              <a:off x="4770808" y="2660343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8" name="Freeform: Shape 3797">
              <a:extLst>
                <a:ext uri="{FF2B5EF4-FFF2-40B4-BE49-F238E27FC236}">
                  <a16:creationId xmlns:a16="http://schemas.microsoft.com/office/drawing/2014/main" id="{CB8798CA-4995-458D-A294-BF841930E6C5}"/>
                </a:ext>
              </a:extLst>
            </p:cNvPr>
            <p:cNvSpPr/>
            <p:nvPr/>
          </p:nvSpPr>
          <p:spPr>
            <a:xfrm>
              <a:off x="4757787" y="2666380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99" name="Freeform: Shape 3798">
              <a:extLst>
                <a:ext uri="{FF2B5EF4-FFF2-40B4-BE49-F238E27FC236}">
                  <a16:creationId xmlns:a16="http://schemas.microsoft.com/office/drawing/2014/main" id="{3521E3C9-768D-47C6-BB6E-8A951CF695C3}"/>
                </a:ext>
              </a:extLst>
            </p:cNvPr>
            <p:cNvSpPr/>
            <p:nvPr/>
          </p:nvSpPr>
          <p:spPr>
            <a:xfrm>
              <a:off x="4840287" y="269240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0" name="Freeform: Shape 3799">
              <a:extLst>
                <a:ext uri="{FF2B5EF4-FFF2-40B4-BE49-F238E27FC236}">
                  <a16:creationId xmlns:a16="http://schemas.microsoft.com/office/drawing/2014/main" id="{3BB2FA87-AD72-4859-9D91-9998E995B405}"/>
                </a:ext>
              </a:extLst>
            </p:cNvPr>
            <p:cNvSpPr/>
            <p:nvPr/>
          </p:nvSpPr>
          <p:spPr>
            <a:xfrm>
              <a:off x="4830762" y="2720975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1" name="Freeform: Shape 3800">
              <a:extLst>
                <a:ext uri="{FF2B5EF4-FFF2-40B4-BE49-F238E27FC236}">
                  <a16:creationId xmlns:a16="http://schemas.microsoft.com/office/drawing/2014/main" id="{E36488CC-E2AD-48CA-A2A9-B3A7451ED938}"/>
                </a:ext>
              </a:extLst>
            </p:cNvPr>
            <p:cNvSpPr/>
            <p:nvPr/>
          </p:nvSpPr>
          <p:spPr>
            <a:xfrm>
              <a:off x="4886289" y="2660341"/>
              <a:ext cx="38100" cy="28575"/>
            </a:xfrm>
            <a:custGeom>
              <a:avLst/>
              <a:gdLst>
                <a:gd name="connsiteX0" fmla="*/ 0 w 38100"/>
                <a:gd name="connsiteY0" fmla="*/ 16497 h 28575"/>
                <a:gd name="connsiteX1" fmla="*/ 9525 w 38100"/>
                <a:gd name="connsiteY1" fmla="*/ 0 h 28575"/>
                <a:gd name="connsiteX2" fmla="*/ 42520 w 38100"/>
                <a:gd name="connsiteY2" fmla="*/ 19050 h 28575"/>
                <a:gd name="connsiteX3" fmla="*/ 32995 w 38100"/>
                <a:gd name="connsiteY3" fmla="*/ 355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6497"/>
                  </a:moveTo>
                  <a:lnTo>
                    <a:pt x="9525" y="0"/>
                  </a:lnTo>
                  <a:lnTo>
                    <a:pt x="42520" y="19050"/>
                  </a:lnTo>
                  <a:lnTo>
                    <a:pt x="32995" y="35547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2" name="Freeform: Shape 3801">
              <a:extLst>
                <a:ext uri="{FF2B5EF4-FFF2-40B4-BE49-F238E27FC236}">
                  <a16:creationId xmlns:a16="http://schemas.microsoft.com/office/drawing/2014/main" id="{ABEC213F-5240-4CEB-9E2F-F1FFB884D65E}"/>
                </a:ext>
              </a:extLst>
            </p:cNvPr>
            <p:cNvSpPr/>
            <p:nvPr/>
          </p:nvSpPr>
          <p:spPr>
            <a:xfrm>
              <a:off x="4906284" y="2666363"/>
              <a:ext cx="28575" cy="38100"/>
            </a:xfrm>
            <a:custGeom>
              <a:avLst/>
              <a:gdLst>
                <a:gd name="connsiteX0" fmla="*/ 0 w 28575"/>
                <a:gd name="connsiteY0" fmla="*/ 32998 h 38100"/>
                <a:gd name="connsiteX1" fmla="*/ 19046 w 28575"/>
                <a:gd name="connsiteY1" fmla="*/ 0 h 38100"/>
                <a:gd name="connsiteX2" fmla="*/ 35545 w 28575"/>
                <a:gd name="connsiteY2" fmla="*/ 9523 h 38100"/>
                <a:gd name="connsiteX3" fmla="*/ 16499 w 28575"/>
                <a:gd name="connsiteY3" fmla="*/ 4252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32998"/>
                  </a:moveTo>
                  <a:lnTo>
                    <a:pt x="19046" y="0"/>
                  </a:lnTo>
                  <a:lnTo>
                    <a:pt x="35545" y="9523"/>
                  </a:lnTo>
                  <a:lnTo>
                    <a:pt x="16499" y="42522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3" name="Freeform: Shape 3802">
              <a:extLst>
                <a:ext uri="{FF2B5EF4-FFF2-40B4-BE49-F238E27FC236}">
                  <a16:creationId xmlns:a16="http://schemas.microsoft.com/office/drawing/2014/main" id="{16CFBEC9-1C25-4F46-8941-A64472AAFEAF}"/>
                </a:ext>
              </a:extLst>
            </p:cNvPr>
            <p:cNvSpPr/>
            <p:nvPr/>
          </p:nvSpPr>
          <p:spPr>
            <a:xfrm>
              <a:off x="4886304" y="2593668"/>
              <a:ext cx="38100" cy="28575"/>
            </a:xfrm>
            <a:custGeom>
              <a:avLst/>
              <a:gdLst>
                <a:gd name="connsiteX0" fmla="*/ 0 w 38100"/>
                <a:gd name="connsiteY0" fmla="*/ 19046 h 28575"/>
                <a:gd name="connsiteX1" fmla="*/ 32998 w 38100"/>
                <a:gd name="connsiteY1" fmla="*/ 0 h 28575"/>
                <a:gd name="connsiteX2" fmla="*/ 42522 w 38100"/>
                <a:gd name="connsiteY2" fmla="*/ 16499 h 28575"/>
                <a:gd name="connsiteX3" fmla="*/ 9523 w 38100"/>
                <a:gd name="connsiteY3" fmla="*/ 355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19046"/>
                  </a:moveTo>
                  <a:lnTo>
                    <a:pt x="32998" y="0"/>
                  </a:lnTo>
                  <a:lnTo>
                    <a:pt x="42522" y="16499"/>
                  </a:lnTo>
                  <a:lnTo>
                    <a:pt x="9523" y="35545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4" name="Freeform: Shape 3803">
              <a:extLst>
                <a:ext uri="{FF2B5EF4-FFF2-40B4-BE49-F238E27FC236}">
                  <a16:creationId xmlns:a16="http://schemas.microsoft.com/office/drawing/2014/main" id="{B98A00C5-E672-4C5C-ACAD-52E35589A526}"/>
                </a:ext>
              </a:extLst>
            </p:cNvPr>
            <p:cNvSpPr/>
            <p:nvPr/>
          </p:nvSpPr>
          <p:spPr>
            <a:xfrm>
              <a:off x="4906273" y="2580658"/>
              <a:ext cx="28575" cy="38100"/>
            </a:xfrm>
            <a:custGeom>
              <a:avLst/>
              <a:gdLst>
                <a:gd name="connsiteX0" fmla="*/ 0 w 28575"/>
                <a:gd name="connsiteY0" fmla="*/ 9525 h 38100"/>
                <a:gd name="connsiteX1" fmla="*/ 16497 w 28575"/>
                <a:gd name="connsiteY1" fmla="*/ 0 h 38100"/>
                <a:gd name="connsiteX2" fmla="*/ 35547 w 28575"/>
                <a:gd name="connsiteY2" fmla="*/ 32995 h 38100"/>
                <a:gd name="connsiteX3" fmla="*/ 19050 w 28575"/>
                <a:gd name="connsiteY3" fmla="*/ 425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38100">
                  <a:moveTo>
                    <a:pt x="0" y="9525"/>
                  </a:moveTo>
                  <a:lnTo>
                    <a:pt x="16497" y="0"/>
                  </a:lnTo>
                  <a:lnTo>
                    <a:pt x="35547" y="32995"/>
                  </a:lnTo>
                  <a:lnTo>
                    <a:pt x="19050" y="4252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5" name="Freeform: Shape 3804">
              <a:extLst>
                <a:ext uri="{FF2B5EF4-FFF2-40B4-BE49-F238E27FC236}">
                  <a16:creationId xmlns:a16="http://schemas.microsoft.com/office/drawing/2014/main" id="{5CB4871D-BB49-41BB-A7EC-C5030F554FF9}"/>
                </a:ext>
              </a:extLst>
            </p:cNvPr>
            <p:cNvSpPr/>
            <p:nvPr/>
          </p:nvSpPr>
          <p:spPr>
            <a:xfrm>
              <a:off x="5071678" y="2599941"/>
              <a:ext cx="57150" cy="85725"/>
            </a:xfrm>
            <a:custGeom>
              <a:avLst/>
              <a:gdLst>
                <a:gd name="connsiteX0" fmla="*/ 13468 w 57150"/>
                <a:gd name="connsiteY0" fmla="*/ 89668 h 85725"/>
                <a:gd name="connsiteX1" fmla="*/ 0 w 57150"/>
                <a:gd name="connsiteY1" fmla="*/ 76200 h 85725"/>
                <a:gd name="connsiteX2" fmla="*/ 31366 w 57150"/>
                <a:gd name="connsiteY2" fmla="*/ 44834 h 85725"/>
                <a:gd name="connsiteX3" fmla="*/ 0 w 57150"/>
                <a:gd name="connsiteY3" fmla="*/ 13468 h 85725"/>
                <a:gd name="connsiteX4" fmla="*/ 13468 w 57150"/>
                <a:gd name="connsiteY4" fmla="*/ 0 h 85725"/>
                <a:gd name="connsiteX5" fmla="*/ 58303 w 57150"/>
                <a:gd name="connsiteY5" fmla="*/ 4483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85725">
                  <a:moveTo>
                    <a:pt x="13468" y="89668"/>
                  </a:moveTo>
                  <a:lnTo>
                    <a:pt x="0" y="76200"/>
                  </a:lnTo>
                  <a:lnTo>
                    <a:pt x="31366" y="44834"/>
                  </a:lnTo>
                  <a:lnTo>
                    <a:pt x="0" y="13468"/>
                  </a:lnTo>
                  <a:lnTo>
                    <a:pt x="13468" y="0"/>
                  </a:lnTo>
                  <a:lnTo>
                    <a:pt x="58303" y="44834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6" name="Freeform: Shape 3805">
              <a:extLst>
                <a:ext uri="{FF2B5EF4-FFF2-40B4-BE49-F238E27FC236}">
                  <a16:creationId xmlns:a16="http://schemas.microsoft.com/office/drawing/2014/main" id="{12FAA496-7E7E-425A-AF2C-5C18E5AE2B73}"/>
                </a:ext>
              </a:extLst>
            </p:cNvPr>
            <p:cNvSpPr/>
            <p:nvPr/>
          </p:nvSpPr>
          <p:spPr>
            <a:xfrm>
              <a:off x="5021262" y="2635250"/>
              <a:ext cx="95250" cy="19050"/>
            </a:xfrm>
            <a:custGeom>
              <a:avLst/>
              <a:gdLst>
                <a:gd name="connsiteX0" fmla="*/ 0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0 w 952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9050">
                  <a:moveTo>
                    <a:pt x="0" y="0"/>
                  </a:moveTo>
                  <a:lnTo>
                    <a:pt x="95250" y="0"/>
                  </a:lnTo>
                  <a:lnTo>
                    <a:pt x="952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7" name="Freeform: Shape 3806">
              <a:extLst>
                <a:ext uri="{FF2B5EF4-FFF2-40B4-BE49-F238E27FC236}">
                  <a16:creationId xmlns:a16="http://schemas.microsoft.com/office/drawing/2014/main" id="{B9BBE31D-AE95-47A0-BC22-EB3180D7114D}"/>
                </a:ext>
              </a:extLst>
            </p:cNvPr>
            <p:cNvSpPr/>
            <p:nvPr/>
          </p:nvSpPr>
          <p:spPr>
            <a:xfrm>
              <a:off x="4983162" y="26352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8" name="Freeform: Shape 3807">
              <a:extLst>
                <a:ext uri="{FF2B5EF4-FFF2-40B4-BE49-F238E27FC236}">
                  <a16:creationId xmlns:a16="http://schemas.microsoft.com/office/drawing/2014/main" id="{30665077-963D-4EA5-9706-52B8F4F016DC}"/>
                </a:ext>
              </a:extLst>
            </p:cNvPr>
            <p:cNvSpPr/>
            <p:nvPr/>
          </p:nvSpPr>
          <p:spPr>
            <a:xfrm>
              <a:off x="4945062" y="263525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09" name="Freeform: Shape 3808">
              <a:extLst>
                <a:ext uri="{FF2B5EF4-FFF2-40B4-BE49-F238E27FC236}">
                  <a16:creationId xmlns:a16="http://schemas.microsoft.com/office/drawing/2014/main" id="{297A5ABD-21DC-47EA-ACD1-AB91D3AE4EE0}"/>
                </a:ext>
              </a:extLst>
            </p:cNvPr>
            <p:cNvSpPr/>
            <p:nvPr/>
          </p:nvSpPr>
          <p:spPr>
            <a:xfrm>
              <a:off x="4938325" y="2904740"/>
              <a:ext cx="28575" cy="28575"/>
            </a:xfrm>
            <a:custGeom>
              <a:avLst/>
              <a:gdLst>
                <a:gd name="connsiteX0" fmla="*/ 0 w 28575"/>
                <a:gd name="connsiteY0" fmla="*/ 19047 h 28575"/>
                <a:gd name="connsiteX1" fmla="*/ 19047 w 28575"/>
                <a:gd name="connsiteY1" fmla="*/ 0 h 28575"/>
                <a:gd name="connsiteX2" fmla="*/ 32517 w 28575"/>
                <a:gd name="connsiteY2" fmla="*/ 13470 h 28575"/>
                <a:gd name="connsiteX3" fmla="*/ 13470 w 28575"/>
                <a:gd name="connsiteY3" fmla="*/ 3251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28575">
                  <a:moveTo>
                    <a:pt x="0" y="19047"/>
                  </a:moveTo>
                  <a:lnTo>
                    <a:pt x="19047" y="0"/>
                  </a:lnTo>
                  <a:lnTo>
                    <a:pt x="32517" y="13470"/>
                  </a:lnTo>
                  <a:lnTo>
                    <a:pt x="13470" y="3251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0" name="Freeform: Shape 3809">
              <a:extLst>
                <a:ext uri="{FF2B5EF4-FFF2-40B4-BE49-F238E27FC236}">
                  <a16:creationId xmlns:a16="http://schemas.microsoft.com/office/drawing/2014/main" id="{F8626E86-F70E-41AF-A524-2A15BA4CF511}"/>
                </a:ext>
              </a:extLst>
            </p:cNvPr>
            <p:cNvSpPr/>
            <p:nvPr/>
          </p:nvSpPr>
          <p:spPr>
            <a:xfrm>
              <a:off x="4792662" y="258762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AA49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1" name="Freeform: Shape 3810">
              <a:extLst>
                <a:ext uri="{FF2B5EF4-FFF2-40B4-BE49-F238E27FC236}">
                  <a16:creationId xmlns:a16="http://schemas.microsoft.com/office/drawing/2014/main" id="{500D976C-5D9E-440D-BC94-B860A0499003}"/>
                </a:ext>
              </a:extLst>
            </p:cNvPr>
            <p:cNvSpPr/>
            <p:nvPr/>
          </p:nvSpPr>
          <p:spPr>
            <a:xfrm>
              <a:off x="4811712" y="26066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3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2" name="Freeform: Shape 3811">
              <a:extLst>
                <a:ext uri="{FF2B5EF4-FFF2-40B4-BE49-F238E27FC236}">
                  <a16:creationId xmlns:a16="http://schemas.microsoft.com/office/drawing/2014/main" id="{78DAA8F1-9726-44A1-BA82-C52F658DB307}"/>
                </a:ext>
              </a:extLst>
            </p:cNvPr>
            <p:cNvSpPr/>
            <p:nvPr/>
          </p:nvSpPr>
          <p:spPr>
            <a:xfrm>
              <a:off x="5173662" y="2711450"/>
              <a:ext cx="142875" cy="152400"/>
            </a:xfrm>
            <a:custGeom>
              <a:avLst/>
              <a:gdLst>
                <a:gd name="connsiteX0" fmla="*/ 0 w 142875"/>
                <a:gd name="connsiteY0" fmla="*/ 28575 h 152400"/>
                <a:gd name="connsiteX1" fmla="*/ 38100 w 142875"/>
                <a:gd name="connsiteY1" fmla="*/ 114300 h 152400"/>
                <a:gd name="connsiteX2" fmla="*/ 114300 w 142875"/>
                <a:gd name="connsiteY2" fmla="*/ 152400 h 152400"/>
                <a:gd name="connsiteX3" fmla="*/ 142875 w 142875"/>
                <a:gd name="connsiteY3" fmla="*/ 104775 h 152400"/>
                <a:gd name="connsiteX4" fmla="*/ 76200 w 142875"/>
                <a:gd name="connsiteY4" fmla="*/ 66675 h 152400"/>
                <a:gd name="connsiteX5" fmla="*/ 57150 w 142875"/>
                <a:gd name="connsiteY5" fmla="*/ 9525 h 152400"/>
                <a:gd name="connsiteX6" fmla="*/ 19050 w 142875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52400">
                  <a:moveTo>
                    <a:pt x="0" y="28575"/>
                  </a:moveTo>
                  <a:lnTo>
                    <a:pt x="38100" y="114300"/>
                  </a:lnTo>
                  <a:lnTo>
                    <a:pt x="114300" y="152400"/>
                  </a:lnTo>
                  <a:lnTo>
                    <a:pt x="142875" y="104775"/>
                  </a:lnTo>
                  <a:lnTo>
                    <a:pt x="76200" y="66675"/>
                  </a:lnTo>
                  <a:lnTo>
                    <a:pt x="57150" y="9525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13" name="Graphic 2034">
            <a:extLst>
              <a:ext uri="{FF2B5EF4-FFF2-40B4-BE49-F238E27FC236}">
                <a16:creationId xmlns:a16="http://schemas.microsoft.com/office/drawing/2014/main" id="{227D05E1-BC87-4269-8946-13891E9C66D9}"/>
              </a:ext>
            </a:extLst>
          </p:cNvPr>
          <p:cNvGrpSpPr/>
          <p:nvPr/>
        </p:nvGrpSpPr>
        <p:grpSpPr>
          <a:xfrm>
            <a:off x="8427174" y="1311173"/>
            <a:ext cx="720000" cy="720000"/>
            <a:chOff x="4735512" y="2530475"/>
            <a:chExt cx="609600" cy="609600"/>
          </a:xfrm>
        </p:grpSpPr>
        <p:sp>
          <p:nvSpPr>
            <p:cNvPr id="3814" name="Freeform: Shape 3813">
              <a:extLst>
                <a:ext uri="{FF2B5EF4-FFF2-40B4-BE49-F238E27FC236}">
                  <a16:creationId xmlns:a16="http://schemas.microsoft.com/office/drawing/2014/main" id="{C9D470C9-5AA1-458E-8C7F-52EFA57AE3E2}"/>
                </a:ext>
              </a:extLst>
            </p:cNvPr>
            <p:cNvSpPr/>
            <p:nvPr/>
          </p:nvSpPr>
          <p:spPr>
            <a:xfrm>
              <a:off x="4764087" y="2559050"/>
              <a:ext cx="390525" cy="552450"/>
            </a:xfrm>
            <a:custGeom>
              <a:avLst/>
              <a:gdLst>
                <a:gd name="connsiteX0" fmla="*/ 19050 w 390525"/>
                <a:gd name="connsiteY0" fmla="*/ 552450 h 552450"/>
                <a:gd name="connsiteX1" fmla="*/ 19050 w 390525"/>
                <a:gd name="connsiteY1" fmla="*/ 428625 h 552450"/>
                <a:gd name="connsiteX2" fmla="*/ 0 w 390525"/>
                <a:gd name="connsiteY2" fmla="*/ 295275 h 552450"/>
                <a:gd name="connsiteX3" fmla="*/ 0 w 390525"/>
                <a:gd name="connsiteY3" fmla="*/ 171450 h 552450"/>
                <a:gd name="connsiteX4" fmla="*/ 171450 w 390525"/>
                <a:gd name="connsiteY4" fmla="*/ 0 h 552450"/>
                <a:gd name="connsiteX5" fmla="*/ 342900 w 390525"/>
                <a:gd name="connsiteY5" fmla="*/ 171450 h 552450"/>
                <a:gd name="connsiteX6" fmla="*/ 390525 w 390525"/>
                <a:gd name="connsiteY6" fmla="*/ 295275 h 552450"/>
                <a:gd name="connsiteX7" fmla="*/ 333375 w 390525"/>
                <a:gd name="connsiteY7" fmla="*/ 295275 h 552450"/>
                <a:gd name="connsiteX8" fmla="*/ 333375 w 390525"/>
                <a:gd name="connsiteY8" fmla="*/ 333375 h 552450"/>
                <a:gd name="connsiteX9" fmla="*/ 304800 w 390525"/>
                <a:gd name="connsiteY9" fmla="*/ 333375 h 552450"/>
                <a:gd name="connsiteX10" fmla="*/ 266700 w 390525"/>
                <a:gd name="connsiteY10" fmla="*/ 371475 h 552450"/>
                <a:gd name="connsiteX11" fmla="*/ 304800 w 390525"/>
                <a:gd name="connsiteY11" fmla="*/ 409575 h 552450"/>
                <a:gd name="connsiteX12" fmla="*/ 333375 w 390525"/>
                <a:gd name="connsiteY12" fmla="*/ 409575 h 552450"/>
                <a:gd name="connsiteX13" fmla="*/ 333375 w 390525"/>
                <a:gd name="connsiteY13" fmla="*/ 447675 h 552450"/>
                <a:gd name="connsiteX14" fmla="*/ 200025 w 390525"/>
                <a:gd name="connsiteY14" fmla="*/ 447675 h 552450"/>
                <a:gd name="connsiteX15" fmla="*/ 200025 w 390525"/>
                <a:gd name="connsiteY15" fmla="*/ 552450 h 552450"/>
                <a:gd name="connsiteX16" fmla="*/ 19050 w 390525"/>
                <a:gd name="connsiteY16" fmla="*/ 5524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0525" h="552450">
                  <a:moveTo>
                    <a:pt x="19050" y="552450"/>
                  </a:moveTo>
                  <a:lnTo>
                    <a:pt x="19050" y="428625"/>
                  </a:lnTo>
                  <a:lnTo>
                    <a:pt x="0" y="295275"/>
                  </a:lnTo>
                  <a:lnTo>
                    <a:pt x="0" y="171450"/>
                  </a:lnTo>
                  <a:cubicBezTo>
                    <a:pt x="0" y="76762"/>
                    <a:pt x="76762" y="0"/>
                    <a:pt x="171450" y="0"/>
                  </a:cubicBezTo>
                  <a:cubicBezTo>
                    <a:pt x="266138" y="0"/>
                    <a:pt x="342900" y="76762"/>
                    <a:pt x="342900" y="171450"/>
                  </a:cubicBezTo>
                  <a:lnTo>
                    <a:pt x="390525" y="295275"/>
                  </a:lnTo>
                  <a:lnTo>
                    <a:pt x="333375" y="295275"/>
                  </a:lnTo>
                  <a:lnTo>
                    <a:pt x="333375" y="333375"/>
                  </a:lnTo>
                  <a:lnTo>
                    <a:pt x="304800" y="333375"/>
                  </a:lnTo>
                  <a:cubicBezTo>
                    <a:pt x="283759" y="333375"/>
                    <a:pt x="266700" y="350434"/>
                    <a:pt x="266700" y="371475"/>
                  </a:cubicBezTo>
                  <a:cubicBezTo>
                    <a:pt x="266700" y="392516"/>
                    <a:pt x="283759" y="409575"/>
                    <a:pt x="304800" y="409575"/>
                  </a:cubicBezTo>
                  <a:lnTo>
                    <a:pt x="333375" y="409575"/>
                  </a:lnTo>
                  <a:lnTo>
                    <a:pt x="333375" y="447675"/>
                  </a:lnTo>
                  <a:lnTo>
                    <a:pt x="200025" y="447675"/>
                  </a:lnTo>
                  <a:lnTo>
                    <a:pt x="200025" y="552450"/>
                  </a:lnTo>
                  <a:lnTo>
                    <a:pt x="19050" y="552450"/>
                  </a:lnTo>
                  <a:close/>
                </a:path>
              </a:pathLst>
            </a:custGeom>
            <a:solidFill>
              <a:srgbClr val="F2DAA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5" name="Freeform: Shape 3814">
              <a:extLst>
                <a:ext uri="{FF2B5EF4-FFF2-40B4-BE49-F238E27FC236}">
                  <a16:creationId xmlns:a16="http://schemas.microsoft.com/office/drawing/2014/main" id="{84FCF2A5-4967-4820-A3F5-968DD273A090}"/>
                </a:ext>
              </a:extLst>
            </p:cNvPr>
            <p:cNvSpPr/>
            <p:nvPr/>
          </p:nvSpPr>
          <p:spPr>
            <a:xfrm>
              <a:off x="4764087" y="2559050"/>
              <a:ext cx="381000" cy="295275"/>
            </a:xfrm>
            <a:custGeom>
              <a:avLst/>
              <a:gdLst>
                <a:gd name="connsiteX0" fmla="*/ 171450 w 381000"/>
                <a:gd name="connsiteY0" fmla="*/ 0 h 295275"/>
                <a:gd name="connsiteX1" fmla="*/ 0 w 381000"/>
                <a:gd name="connsiteY1" fmla="*/ 171450 h 295275"/>
                <a:gd name="connsiteX2" fmla="*/ 0 w 381000"/>
                <a:gd name="connsiteY2" fmla="*/ 295275 h 295275"/>
                <a:gd name="connsiteX3" fmla="*/ 19050 w 381000"/>
                <a:gd name="connsiteY3" fmla="*/ 295275 h 295275"/>
                <a:gd name="connsiteX4" fmla="*/ 95250 w 381000"/>
                <a:gd name="connsiteY4" fmla="*/ 219075 h 295275"/>
                <a:gd name="connsiteX5" fmla="*/ 57150 w 381000"/>
                <a:gd name="connsiteY5" fmla="*/ 180975 h 295275"/>
                <a:gd name="connsiteX6" fmla="*/ 95250 w 381000"/>
                <a:gd name="connsiteY6" fmla="*/ 142875 h 295275"/>
                <a:gd name="connsiteX7" fmla="*/ 95250 w 381000"/>
                <a:gd name="connsiteY7" fmla="*/ 95250 h 295275"/>
                <a:gd name="connsiteX8" fmla="*/ 285750 w 381000"/>
                <a:gd name="connsiteY8" fmla="*/ 95250 h 295275"/>
                <a:gd name="connsiteX9" fmla="*/ 381000 w 381000"/>
                <a:gd name="connsiteY9" fmla="*/ 0 h 295275"/>
                <a:gd name="connsiteX10" fmla="*/ 171450 w 38100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00" h="295275">
                  <a:moveTo>
                    <a:pt x="171450" y="0"/>
                  </a:moveTo>
                  <a:cubicBezTo>
                    <a:pt x="76762" y="0"/>
                    <a:pt x="0" y="76762"/>
                    <a:pt x="0" y="171450"/>
                  </a:cubicBezTo>
                  <a:lnTo>
                    <a:pt x="0" y="295275"/>
                  </a:lnTo>
                  <a:lnTo>
                    <a:pt x="19050" y="295275"/>
                  </a:lnTo>
                  <a:cubicBezTo>
                    <a:pt x="61131" y="295275"/>
                    <a:pt x="95250" y="261156"/>
                    <a:pt x="95250" y="219075"/>
                  </a:cubicBezTo>
                  <a:cubicBezTo>
                    <a:pt x="74209" y="219075"/>
                    <a:pt x="57150" y="202016"/>
                    <a:pt x="57150" y="180975"/>
                  </a:cubicBezTo>
                  <a:cubicBezTo>
                    <a:pt x="57150" y="159934"/>
                    <a:pt x="74209" y="142875"/>
                    <a:pt x="95250" y="142875"/>
                  </a:cubicBezTo>
                  <a:lnTo>
                    <a:pt x="95250" y="95250"/>
                  </a:lnTo>
                  <a:lnTo>
                    <a:pt x="285750" y="95250"/>
                  </a:lnTo>
                  <a:cubicBezTo>
                    <a:pt x="338357" y="95250"/>
                    <a:pt x="381000" y="52607"/>
                    <a:pt x="381000" y="0"/>
                  </a:cubicBezTo>
                  <a:lnTo>
                    <a:pt x="171450" y="0"/>
                  </a:lnTo>
                  <a:close/>
                </a:path>
              </a:pathLst>
            </a:custGeom>
            <a:solidFill>
              <a:srgbClr val="EFB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6" name="Freeform: Shape 3815">
              <a:extLst>
                <a:ext uri="{FF2B5EF4-FFF2-40B4-BE49-F238E27FC236}">
                  <a16:creationId xmlns:a16="http://schemas.microsoft.com/office/drawing/2014/main" id="{C7451757-D56B-498B-93D9-A8AE82613EE7}"/>
                </a:ext>
              </a:extLst>
            </p:cNvPr>
            <p:cNvSpPr/>
            <p:nvPr/>
          </p:nvSpPr>
          <p:spPr>
            <a:xfrm>
              <a:off x="5259387" y="31019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7" name="Freeform: Shape 3816">
              <a:extLst>
                <a:ext uri="{FF2B5EF4-FFF2-40B4-BE49-F238E27FC236}">
                  <a16:creationId xmlns:a16="http://schemas.microsoft.com/office/drawing/2014/main" id="{63880CAC-89A6-4AB2-B724-03F55ECD7131}"/>
                </a:ext>
              </a:extLst>
            </p:cNvPr>
            <p:cNvSpPr/>
            <p:nvPr/>
          </p:nvSpPr>
          <p:spPr>
            <a:xfrm>
              <a:off x="5126037" y="2882900"/>
              <a:ext cx="152400" cy="200025"/>
            </a:xfrm>
            <a:custGeom>
              <a:avLst/>
              <a:gdLst>
                <a:gd name="connsiteX0" fmla="*/ 152400 w 152400"/>
                <a:gd name="connsiteY0" fmla="*/ 200025 h 200025"/>
                <a:gd name="connsiteX1" fmla="*/ 133350 w 152400"/>
                <a:gd name="connsiteY1" fmla="*/ 200025 h 200025"/>
                <a:gd name="connsiteX2" fmla="*/ 133350 w 152400"/>
                <a:gd name="connsiteY2" fmla="*/ 142875 h 200025"/>
                <a:gd name="connsiteX3" fmla="*/ 9525 w 152400"/>
                <a:gd name="connsiteY3" fmla="*/ 19050 h 200025"/>
                <a:gd name="connsiteX4" fmla="*/ 0 w 152400"/>
                <a:gd name="connsiteY4" fmla="*/ 19050 h 200025"/>
                <a:gd name="connsiteX5" fmla="*/ 0 w 152400"/>
                <a:gd name="connsiteY5" fmla="*/ 0 h 200025"/>
                <a:gd name="connsiteX6" fmla="*/ 9525 w 152400"/>
                <a:gd name="connsiteY6" fmla="*/ 0 h 200025"/>
                <a:gd name="connsiteX7" fmla="*/ 152400 w 152400"/>
                <a:gd name="connsiteY7" fmla="*/ 142875 h 200025"/>
                <a:gd name="connsiteX8" fmla="*/ 152400 w 152400"/>
                <a:gd name="connsiteY8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200025">
                  <a:moveTo>
                    <a:pt x="152400" y="200025"/>
                  </a:moveTo>
                  <a:lnTo>
                    <a:pt x="133350" y="200025"/>
                  </a:lnTo>
                  <a:lnTo>
                    <a:pt x="133350" y="142875"/>
                  </a:lnTo>
                  <a:cubicBezTo>
                    <a:pt x="133350" y="74600"/>
                    <a:pt x="77800" y="19050"/>
                    <a:pt x="9525" y="19050"/>
                  </a:cubicBezTo>
                  <a:lnTo>
                    <a:pt x="0" y="19050"/>
                  </a:lnTo>
                  <a:lnTo>
                    <a:pt x="0" y="0"/>
                  </a:lnTo>
                  <a:lnTo>
                    <a:pt x="9525" y="0"/>
                  </a:lnTo>
                  <a:cubicBezTo>
                    <a:pt x="88306" y="0"/>
                    <a:pt x="152400" y="64094"/>
                    <a:pt x="152400" y="142875"/>
                  </a:cubicBezTo>
                  <a:lnTo>
                    <a:pt x="152400" y="2000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8" name="Freeform: Shape 3817">
              <a:extLst>
                <a:ext uri="{FF2B5EF4-FFF2-40B4-BE49-F238E27FC236}">
                  <a16:creationId xmlns:a16="http://schemas.microsoft.com/office/drawing/2014/main" id="{8FE9E90C-4668-460B-986D-A3BE6FEEEEF5}"/>
                </a:ext>
              </a:extLst>
            </p:cNvPr>
            <p:cNvSpPr/>
            <p:nvPr/>
          </p:nvSpPr>
          <p:spPr>
            <a:xfrm>
              <a:off x="5221287" y="3073400"/>
              <a:ext cx="19050" cy="47625"/>
            </a:xfrm>
            <a:custGeom>
              <a:avLst/>
              <a:gdLst>
                <a:gd name="connsiteX0" fmla="*/ 0 w 19050"/>
                <a:gd name="connsiteY0" fmla="*/ 0 h 47625"/>
                <a:gd name="connsiteX1" fmla="*/ 19050 w 19050"/>
                <a:gd name="connsiteY1" fmla="*/ 0 h 47625"/>
                <a:gd name="connsiteX2" fmla="*/ 19050 w 19050"/>
                <a:gd name="connsiteY2" fmla="*/ 47625 h 47625"/>
                <a:gd name="connsiteX3" fmla="*/ 0 w 1905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47625">
                  <a:moveTo>
                    <a:pt x="0" y="0"/>
                  </a:moveTo>
                  <a:lnTo>
                    <a:pt x="19050" y="0"/>
                  </a:lnTo>
                  <a:lnTo>
                    <a:pt x="19050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19" name="Freeform: Shape 3818">
              <a:extLst>
                <a:ext uri="{FF2B5EF4-FFF2-40B4-BE49-F238E27FC236}">
                  <a16:creationId xmlns:a16="http://schemas.microsoft.com/office/drawing/2014/main" id="{0AD333A7-A782-49B7-AEA3-EAC3F7EBFA47}"/>
                </a:ext>
              </a:extLst>
            </p:cNvPr>
            <p:cNvSpPr/>
            <p:nvPr/>
          </p:nvSpPr>
          <p:spPr>
            <a:xfrm>
              <a:off x="5126037" y="2921000"/>
              <a:ext cx="114300" cy="133350"/>
            </a:xfrm>
            <a:custGeom>
              <a:avLst/>
              <a:gdLst>
                <a:gd name="connsiteX0" fmla="*/ 114300 w 114300"/>
                <a:gd name="connsiteY0" fmla="*/ 133350 h 133350"/>
                <a:gd name="connsiteX1" fmla="*/ 95250 w 114300"/>
                <a:gd name="connsiteY1" fmla="*/ 133350 h 133350"/>
                <a:gd name="connsiteX2" fmla="*/ 95250 w 114300"/>
                <a:gd name="connsiteY2" fmla="*/ 104775 h 133350"/>
                <a:gd name="connsiteX3" fmla="*/ 9525 w 114300"/>
                <a:gd name="connsiteY3" fmla="*/ 19050 h 133350"/>
                <a:gd name="connsiteX4" fmla="*/ 0 w 114300"/>
                <a:gd name="connsiteY4" fmla="*/ 19050 h 133350"/>
                <a:gd name="connsiteX5" fmla="*/ 0 w 114300"/>
                <a:gd name="connsiteY5" fmla="*/ 0 h 133350"/>
                <a:gd name="connsiteX6" fmla="*/ 9525 w 114300"/>
                <a:gd name="connsiteY6" fmla="*/ 0 h 133350"/>
                <a:gd name="connsiteX7" fmla="*/ 114300 w 114300"/>
                <a:gd name="connsiteY7" fmla="*/ 104775 h 133350"/>
                <a:gd name="connsiteX8" fmla="*/ 114300 w 114300"/>
                <a:gd name="connsiteY8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" h="133350">
                  <a:moveTo>
                    <a:pt x="114300" y="133350"/>
                  </a:moveTo>
                  <a:lnTo>
                    <a:pt x="95250" y="133350"/>
                  </a:lnTo>
                  <a:lnTo>
                    <a:pt x="95250" y="104775"/>
                  </a:lnTo>
                  <a:cubicBezTo>
                    <a:pt x="95250" y="57512"/>
                    <a:pt x="56788" y="19050"/>
                    <a:pt x="9525" y="19050"/>
                  </a:cubicBezTo>
                  <a:lnTo>
                    <a:pt x="0" y="19050"/>
                  </a:lnTo>
                  <a:lnTo>
                    <a:pt x="0" y="0"/>
                  </a:lnTo>
                  <a:lnTo>
                    <a:pt x="9525" y="0"/>
                  </a:lnTo>
                  <a:cubicBezTo>
                    <a:pt x="67294" y="0"/>
                    <a:pt x="114300" y="47006"/>
                    <a:pt x="114300" y="104775"/>
                  </a:cubicBezTo>
                  <a:lnTo>
                    <a:pt x="114300" y="133350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0" name="Freeform: Shape 3819">
              <a:extLst>
                <a:ext uri="{FF2B5EF4-FFF2-40B4-BE49-F238E27FC236}">
                  <a16:creationId xmlns:a16="http://schemas.microsoft.com/office/drawing/2014/main" id="{E51E58AE-C471-4C35-957A-53E88F15DB5E}"/>
                </a:ext>
              </a:extLst>
            </p:cNvPr>
            <p:cNvSpPr/>
            <p:nvPr/>
          </p:nvSpPr>
          <p:spPr>
            <a:xfrm>
              <a:off x="5126037" y="2959100"/>
              <a:ext cx="76200" cy="161925"/>
            </a:xfrm>
            <a:custGeom>
              <a:avLst/>
              <a:gdLst>
                <a:gd name="connsiteX0" fmla="*/ 76200 w 76200"/>
                <a:gd name="connsiteY0" fmla="*/ 161925 h 161925"/>
                <a:gd name="connsiteX1" fmla="*/ 57150 w 76200"/>
                <a:gd name="connsiteY1" fmla="*/ 161925 h 161925"/>
                <a:gd name="connsiteX2" fmla="*/ 57150 w 76200"/>
                <a:gd name="connsiteY2" fmla="*/ 66675 h 161925"/>
                <a:gd name="connsiteX3" fmla="*/ 9525 w 76200"/>
                <a:gd name="connsiteY3" fmla="*/ 19050 h 161925"/>
                <a:gd name="connsiteX4" fmla="*/ 0 w 76200"/>
                <a:gd name="connsiteY4" fmla="*/ 19050 h 161925"/>
                <a:gd name="connsiteX5" fmla="*/ 0 w 76200"/>
                <a:gd name="connsiteY5" fmla="*/ 0 h 161925"/>
                <a:gd name="connsiteX6" fmla="*/ 9525 w 76200"/>
                <a:gd name="connsiteY6" fmla="*/ 0 h 161925"/>
                <a:gd name="connsiteX7" fmla="*/ 76200 w 76200"/>
                <a:gd name="connsiteY7" fmla="*/ 66675 h 161925"/>
                <a:gd name="connsiteX8" fmla="*/ 76200 w 76200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" h="161925">
                  <a:moveTo>
                    <a:pt x="76200" y="161925"/>
                  </a:moveTo>
                  <a:lnTo>
                    <a:pt x="57150" y="161925"/>
                  </a:lnTo>
                  <a:lnTo>
                    <a:pt x="57150" y="66675"/>
                  </a:lnTo>
                  <a:cubicBezTo>
                    <a:pt x="57150" y="40415"/>
                    <a:pt x="35785" y="19050"/>
                    <a:pt x="9525" y="19050"/>
                  </a:cubicBezTo>
                  <a:lnTo>
                    <a:pt x="0" y="19050"/>
                  </a:lnTo>
                  <a:lnTo>
                    <a:pt x="0" y="0"/>
                  </a:lnTo>
                  <a:lnTo>
                    <a:pt x="9525" y="0"/>
                  </a:lnTo>
                  <a:cubicBezTo>
                    <a:pt x="46292" y="0"/>
                    <a:pt x="76200" y="29908"/>
                    <a:pt x="76200" y="66675"/>
                  </a:cubicBezTo>
                  <a:lnTo>
                    <a:pt x="76200" y="161925"/>
                  </a:lnTo>
                  <a:close/>
                </a:path>
              </a:pathLst>
            </a:custGeom>
            <a:solidFill>
              <a:srgbClr val="62C4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1" name="Freeform: Shape 3820">
              <a:extLst>
                <a:ext uri="{FF2B5EF4-FFF2-40B4-BE49-F238E27FC236}">
                  <a16:creationId xmlns:a16="http://schemas.microsoft.com/office/drawing/2014/main" id="{19FF34B0-8A5D-4168-8A58-D36F1989C23C}"/>
                </a:ext>
              </a:extLst>
            </p:cNvPr>
            <p:cNvSpPr/>
            <p:nvPr/>
          </p:nvSpPr>
          <p:spPr>
            <a:xfrm>
              <a:off x="5014528" y="2714241"/>
              <a:ext cx="57150" cy="57150"/>
            </a:xfrm>
            <a:custGeom>
              <a:avLst/>
              <a:gdLst>
                <a:gd name="connsiteX0" fmla="*/ 61093 w 57150"/>
                <a:gd name="connsiteY0" fmla="*/ 13468 h 57150"/>
                <a:gd name="connsiteX1" fmla="*/ 47625 w 57150"/>
                <a:gd name="connsiteY1" fmla="*/ 0 h 57150"/>
                <a:gd name="connsiteX2" fmla="*/ 30547 w 57150"/>
                <a:gd name="connsiteY2" fmla="*/ 17078 h 57150"/>
                <a:gd name="connsiteX3" fmla="*/ 13468 w 57150"/>
                <a:gd name="connsiteY3" fmla="*/ 0 h 57150"/>
                <a:gd name="connsiteX4" fmla="*/ 0 w 57150"/>
                <a:gd name="connsiteY4" fmla="*/ 13468 h 57150"/>
                <a:gd name="connsiteX5" fmla="*/ 17078 w 57150"/>
                <a:gd name="connsiteY5" fmla="*/ 30547 h 57150"/>
                <a:gd name="connsiteX6" fmla="*/ 0 w 57150"/>
                <a:gd name="connsiteY6" fmla="*/ 47625 h 57150"/>
                <a:gd name="connsiteX7" fmla="*/ 13468 w 57150"/>
                <a:gd name="connsiteY7" fmla="*/ 61093 h 57150"/>
                <a:gd name="connsiteX8" fmla="*/ 30547 w 57150"/>
                <a:gd name="connsiteY8" fmla="*/ 44015 h 57150"/>
                <a:gd name="connsiteX9" fmla="*/ 47625 w 57150"/>
                <a:gd name="connsiteY9" fmla="*/ 61093 h 57150"/>
                <a:gd name="connsiteX10" fmla="*/ 61093 w 57150"/>
                <a:gd name="connsiteY10" fmla="*/ 47625 h 57150"/>
                <a:gd name="connsiteX11" fmla="*/ 44015 w 57150"/>
                <a:gd name="connsiteY11" fmla="*/ 3054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57150">
                  <a:moveTo>
                    <a:pt x="61093" y="13468"/>
                  </a:moveTo>
                  <a:lnTo>
                    <a:pt x="47625" y="0"/>
                  </a:lnTo>
                  <a:lnTo>
                    <a:pt x="30547" y="17078"/>
                  </a:lnTo>
                  <a:lnTo>
                    <a:pt x="13468" y="0"/>
                  </a:lnTo>
                  <a:lnTo>
                    <a:pt x="0" y="13468"/>
                  </a:lnTo>
                  <a:lnTo>
                    <a:pt x="17078" y="30547"/>
                  </a:lnTo>
                  <a:lnTo>
                    <a:pt x="0" y="47625"/>
                  </a:lnTo>
                  <a:lnTo>
                    <a:pt x="13468" y="61093"/>
                  </a:lnTo>
                  <a:lnTo>
                    <a:pt x="30547" y="44015"/>
                  </a:lnTo>
                  <a:lnTo>
                    <a:pt x="47625" y="61093"/>
                  </a:lnTo>
                  <a:lnTo>
                    <a:pt x="61093" y="47625"/>
                  </a:lnTo>
                  <a:lnTo>
                    <a:pt x="44015" y="30547"/>
                  </a:lnTo>
                  <a:close/>
                </a:path>
              </a:pathLst>
            </a:custGeom>
            <a:solidFill>
              <a:srgbClr val="3A424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2" name="Freeform: Shape 3821">
              <a:extLst>
                <a:ext uri="{FF2B5EF4-FFF2-40B4-BE49-F238E27FC236}">
                  <a16:creationId xmlns:a16="http://schemas.microsoft.com/office/drawing/2014/main" id="{8A73F8E8-6565-4A43-A91C-72ED8516F3F2}"/>
                </a:ext>
              </a:extLst>
            </p:cNvPr>
            <p:cNvSpPr/>
            <p:nvPr/>
          </p:nvSpPr>
          <p:spPr>
            <a:xfrm>
              <a:off x="4916487" y="3006725"/>
              <a:ext cx="47625" cy="19050"/>
            </a:xfrm>
            <a:custGeom>
              <a:avLst/>
              <a:gdLst>
                <a:gd name="connsiteX0" fmla="*/ 47625 w 47625"/>
                <a:gd name="connsiteY0" fmla="*/ 0 h 19050"/>
                <a:gd name="connsiteX1" fmla="*/ 0 w 47625"/>
                <a:gd name="connsiteY1" fmla="*/ 0 h 19050"/>
                <a:gd name="connsiteX2" fmla="*/ 47625 w 47625"/>
                <a:gd name="connsiteY2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9050">
                  <a:moveTo>
                    <a:pt x="47625" y="0"/>
                  </a:moveTo>
                  <a:lnTo>
                    <a:pt x="0" y="0"/>
                  </a:lnTo>
                  <a:lnTo>
                    <a:pt x="47625" y="19050"/>
                  </a:lnTo>
                  <a:close/>
                </a:path>
              </a:pathLst>
            </a:custGeom>
            <a:solidFill>
              <a:srgbClr val="E0C4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23" name="Graphic 2706">
            <a:extLst>
              <a:ext uri="{FF2B5EF4-FFF2-40B4-BE49-F238E27FC236}">
                <a16:creationId xmlns:a16="http://schemas.microsoft.com/office/drawing/2014/main" id="{7F2DBB6F-7765-4BD1-B2FA-DE9F32777206}"/>
              </a:ext>
            </a:extLst>
          </p:cNvPr>
          <p:cNvGrpSpPr/>
          <p:nvPr/>
        </p:nvGrpSpPr>
        <p:grpSpPr>
          <a:xfrm>
            <a:off x="1434169" y="3234864"/>
            <a:ext cx="720000" cy="720000"/>
            <a:chOff x="4430712" y="2225675"/>
            <a:chExt cx="1219200" cy="1219200"/>
          </a:xfrm>
        </p:grpSpPr>
        <p:sp>
          <p:nvSpPr>
            <p:cNvPr id="3824" name="Freeform: Shape 3823">
              <a:extLst>
                <a:ext uri="{FF2B5EF4-FFF2-40B4-BE49-F238E27FC236}">
                  <a16:creationId xmlns:a16="http://schemas.microsoft.com/office/drawing/2014/main" id="{9E84064A-1108-4143-87D2-6A9A36EF0513}"/>
                </a:ext>
              </a:extLst>
            </p:cNvPr>
            <p:cNvSpPr/>
            <p:nvPr/>
          </p:nvSpPr>
          <p:spPr>
            <a:xfrm>
              <a:off x="4741152" y="2497654"/>
              <a:ext cx="438150" cy="333375"/>
            </a:xfrm>
            <a:custGeom>
              <a:avLst/>
              <a:gdLst>
                <a:gd name="connsiteX0" fmla="*/ 425843 w 438150"/>
                <a:gd name="connsiteY0" fmla="*/ 86161 h 333375"/>
                <a:gd name="connsiteX1" fmla="*/ 351548 w 438150"/>
                <a:gd name="connsiteY1" fmla="*/ 152836 h 333375"/>
                <a:gd name="connsiteX2" fmla="*/ 274395 w 438150"/>
                <a:gd name="connsiteY2" fmla="*/ 215701 h 333375"/>
                <a:gd name="connsiteX3" fmla="*/ 106755 w 438150"/>
                <a:gd name="connsiteY3" fmla="*/ 330954 h 333375"/>
                <a:gd name="connsiteX4" fmla="*/ 9600 w 438150"/>
                <a:gd name="connsiteY4" fmla="*/ 304284 h 333375"/>
                <a:gd name="connsiteX5" fmla="*/ 36270 w 438150"/>
                <a:gd name="connsiteY5" fmla="*/ 207129 h 333375"/>
                <a:gd name="connsiteX6" fmla="*/ 42938 w 438150"/>
                <a:gd name="connsiteY6" fmla="*/ 203319 h 333375"/>
                <a:gd name="connsiteX7" fmla="*/ 42938 w 438150"/>
                <a:gd name="connsiteY7" fmla="*/ 203319 h 333375"/>
                <a:gd name="connsiteX8" fmla="*/ 204863 w 438150"/>
                <a:gd name="connsiteY8" fmla="*/ 116641 h 333375"/>
                <a:gd name="connsiteX9" fmla="*/ 283920 w 438150"/>
                <a:gd name="connsiteY9" fmla="*/ 65206 h 333375"/>
                <a:gd name="connsiteX10" fmla="*/ 360120 w 438150"/>
                <a:gd name="connsiteY10" fmla="*/ 10914 h 333375"/>
                <a:gd name="connsiteX11" fmla="*/ 361073 w 438150"/>
                <a:gd name="connsiteY11" fmla="*/ 9961 h 333375"/>
                <a:gd name="connsiteX12" fmla="*/ 431558 w 438150"/>
                <a:gd name="connsiteY12" fmla="*/ 19486 h 333375"/>
                <a:gd name="connsiteX13" fmla="*/ 425843 w 438150"/>
                <a:gd name="connsiteY13" fmla="*/ 8616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8150" h="333375">
                  <a:moveTo>
                    <a:pt x="425843" y="86161"/>
                  </a:moveTo>
                  <a:cubicBezTo>
                    <a:pt x="401078" y="109974"/>
                    <a:pt x="377265" y="130929"/>
                    <a:pt x="351548" y="152836"/>
                  </a:cubicBezTo>
                  <a:cubicBezTo>
                    <a:pt x="326783" y="174744"/>
                    <a:pt x="301065" y="195699"/>
                    <a:pt x="274395" y="215701"/>
                  </a:cubicBezTo>
                  <a:cubicBezTo>
                    <a:pt x="222008" y="256659"/>
                    <a:pt x="167715" y="295711"/>
                    <a:pt x="106755" y="330954"/>
                  </a:cubicBezTo>
                  <a:cubicBezTo>
                    <a:pt x="72465" y="350956"/>
                    <a:pt x="28650" y="338574"/>
                    <a:pt x="9600" y="304284"/>
                  </a:cubicBezTo>
                  <a:cubicBezTo>
                    <a:pt x="-10402" y="269994"/>
                    <a:pt x="1980" y="226179"/>
                    <a:pt x="36270" y="207129"/>
                  </a:cubicBezTo>
                  <a:cubicBezTo>
                    <a:pt x="38175" y="206176"/>
                    <a:pt x="41033" y="204271"/>
                    <a:pt x="42938" y="203319"/>
                  </a:cubicBezTo>
                  <a:lnTo>
                    <a:pt x="42938" y="203319"/>
                  </a:lnTo>
                  <a:cubicBezTo>
                    <a:pt x="97230" y="179506"/>
                    <a:pt x="151523" y="149026"/>
                    <a:pt x="204863" y="116641"/>
                  </a:cubicBezTo>
                  <a:cubicBezTo>
                    <a:pt x="231533" y="100449"/>
                    <a:pt x="258203" y="82351"/>
                    <a:pt x="283920" y="65206"/>
                  </a:cubicBezTo>
                  <a:cubicBezTo>
                    <a:pt x="309638" y="47109"/>
                    <a:pt x="336308" y="29011"/>
                    <a:pt x="360120" y="10914"/>
                  </a:cubicBezTo>
                  <a:lnTo>
                    <a:pt x="361073" y="9961"/>
                  </a:lnTo>
                  <a:cubicBezTo>
                    <a:pt x="382980" y="-6231"/>
                    <a:pt x="414413" y="-2421"/>
                    <a:pt x="431558" y="19486"/>
                  </a:cubicBezTo>
                  <a:cubicBezTo>
                    <a:pt x="446798" y="40441"/>
                    <a:pt x="443940" y="69016"/>
                    <a:pt x="425843" y="86161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5" name="Freeform: Shape 3824">
              <a:extLst>
                <a:ext uri="{FF2B5EF4-FFF2-40B4-BE49-F238E27FC236}">
                  <a16:creationId xmlns:a16="http://schemas.microsoft.com/office/drawing/2014/main" id="{BFBF4DD3-A672-419B-8EC1-A3DA59237C0C}"/>
                </a:ext>
              </a:extLst>
            </p:cNvPr>
            <p:cNvSpPr/>
            <p:nvPr/>
          </p:nvSpPr>
          <p:spPr>
            <a:xfrm>
              <a:off x="4808240" y="2620123"/>
              <a:ext cx="438150" cy="323850"/>
            </a:xfrm>
            <a:custGeom>
              <a:avLst/>
              <a:gdLst>
                <a:gd name="connsiteX0" fmla="*/ 421620 w 438150"/>
                <a:gd name="connsiteY0" fmla="*/ 85612 h 323850"/>
                <a:gd name="connsiteX1" fmla="*/ 346372 w 438150"/>
                <a:gd name="connsiteY1" fmla="*/ 145619 h 323850"/>
                <a:gd name="connsiteX2" fmla="*/ 270172 w 438150"/>
                <a:gd name="connsiteY2" fmla="*/ 203722 h 323850"/>
                <a:gd name="connsiteX3" fmla="*/ 110152 w 438150"/>
                <a:gd name="connsiteY3" fmla="*/ 314212 h 323850"/>
                <a:gd name="connsiteX4" fmla="*/ 11092 w 438150"/>
                <a:gd name="connsiteY4" fmla="*/ 292304 h 323850"/>
                <a:gd name="connsiteX5" fmla="*/ 33000 w 438150"/>
                <a:gd name="connsiteY5" fmla="*/ 193244 h 323850"/>
                <a:gd name="connsiteX6" fmla="*/ 40620 w 438150"/>
                <a:gd name="connsiteY6" fmla="*/ 189434 h 323850"/>
                <a:gd name="connsiteX7" fmla="*/ 204450 w 438150"/>
                <a:gd name="connsiteY7" fmla="*/ 103709 h 323850"/>
                <a:gd name="connsiteX8" fmla="*/ 285412 w 438150"/>
                <a:gd name="connsiteY8" fmla="*/ 56084 h 323850"/>
                <a:gd name="connsiteX9" fmla="*/ 365422 w 438150"/>
                <a:gd name="connsiteY9" fmla="*/ 7507 h 323850"/>
                <a:gd name="connsiteX10" fmla="*/ 365422 w 438150"/>
                <a:gd name="connsiteY10" fmla="*/ 7507 h 323850"/>
                <a:gd name="connsiteX11" fmla="*/ 432097 w 438150"/>
                <a:gd name="connsiteY11" fmla="*/ 22747 h 323850"/>
                <a:gd name="connsiteX12" fmla="*/ 421620 w 438150"/>
                <a:gd name="connsiteY12" fmla="*/ 85612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8150" h="323850">
                  <a:moveTo>
                    <a:pt x="421620" y="85612"/>
                  </a:moveTo>
                  <a:cubicBezTo>
                    <a:pt x="396855" y="105614"/>
                    <a:pt x="371137" y="125617"/>
                    <a:pt x="346372" y="145619"/>
                  </a:cubicBezTo>
                  <a:cubicBezTo>
                    <a:pt x="320655" y="165622"/>
                    <a:pt x="295890" y="184672"/>
                    <a:pt x="270172" y="203722"/>
                  </a:cubicBezTo>
                  <a:cubicBezTo>
                    <a:pt x="218737" y="241822"/>
                    <a:pt x="166350" y="278969"/>
                    <a:pt x="110152" y="314212"/>
                  </a:cubicBezTo>
                  <a:cubicBezTo>
                    <a:pt x="76815" y="335167"/>
                    <a:pt x="33000" y="325642"/>
                    <a:pt x="11092" y="292304"/>
                  </a:cubicBezTo>
                  <a:cubicBezTo>
                    <a:pt x="-9863" y="258967"/>
                    <a:pt x="-338" y="215152"/>
                    <a:pt x="33000" y="193244"/>
                  </a:cubicBezTo>
                  <a:cubicBezTo>
                    <a:pt x="34905" y="191339"/>
                    <a:pt x="37762" y="190387"/>
                    <a:pt x="40620" y="189434"/>
                  </a:cubicBezTo>
                  <a:cubicBezTo>
                    <a:pt x="94912" y="163717"/>
                    <a:pt x="150157" y="134189"/>
                    <a:pt x="204450" y="103709"/>
                  </a:cubicBezTo>
                  <a:cubicBezTo>
                    <a:pt x="231120" y="88469"/>
                    <a:pt x="258742" y="72277"/>
                    <a:pt x="285412" y="56084"/>
                  </a:cubicBezTo>
                  <a:cubicBezTo>
                    <a:pt x="312082" y="39892"/>
                    <a:pt x="339705" y="23699"/>
                    <a:pt x="365422" y="7507"/>
                  </a:cubicBezTo>
                  <a:lnTo>
                    <a:pt x="365422" y="7507"/>
                  </a:lnTo>
                  <a:cubicBezTo>
                    <a:pt x="388282" y="-6781"/>
                    <a:pt x="417810" y="-113"/>
                    <a:pt x="432097" y="22747"/>
                  </a:cubicBezTo>
                  <a:cubicBezTo>
                    <a:pt x="445432" y="42749"/>
                    <a:pt x="439717" y="70372"/>
                    <a:pt x="421620" y="85612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6" name="Freeform: Shape 3825">
              <a:extLst>
                <a:ext uri="{FF2B5EF4-FFF2-40B4-BE49-F238E27FC236}">
                  <a16:creationId xmlns:a16="http://schemas.microsoft.com/office/drawing/2014/main" id="{5C8D76FF-8A80-4D02-ABEA-DEE1A818E76B}"/>
                </a:ext>
              </a:extLst>
            </p:cNvPr>
            <p:cNvSpPr/>
            <p:nvPr/>
          </p:nvSpPr>
          <p:spPr>
            <a:xfrm>
              <a:off x="4866342" y="2741122"/>
              <a:ext cx="419100" cy="285750"/>
            </a:xfrm>
            <a:custGeom>
              <a:avLst/>
              <a:gdLst>
                <a:gd name="connsiteX0" fmla="*/ 398760 w 419100"/>
                <a:gd name="connsiteY0" fmla="*/ 92248 h 285750"/>
                <a:gd name="connsiteX1" fmla="*/ 110152 w 419100"/>
                <a:gd name="connsiteY1" fmla="*/ 275128 h 285750"/>
                <a:gd name="connsiteX2" fmla="*/ 11092 w 419100"/>
                <a:gd name="connsiteY2" fmla="*/ 253221 h 285750"/>
                <a:gd name="connsiteX3" fmla="*/ 33000 w 419100"/>
                <a:gd name="connsiteY3" fmla="*/ 154161 h 285750"/>
                <a:gd name="connsiteX4" fmla="*/ 40620 w 419100"/>
                <a:gd name="connsiteY4" fmla="*/ 149398 h 285750"/>
                <a:gd name="connsiteX5" fmla="*/ 350182 w 419100"/>
                <a:gd name="connsiteY5" fmla="*/ 4618 h 285750"/>
                <a:gd name="connsiteX6" fmla="*/ 415905 w 419100"/>
                <a:gd name="connsiteY6" fmla="*/ 28431 h 285750"/>
                <a:gd name="connsiteX7" fmla="*/ 398760 w 419100"/>
                <a:gd name="connsiteY7" fmla="*/ 92248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100" h="285750">
                  <a:moveTo>
                    <a:pt x="398760" y="92248"/>
                  </a:moveTo>
                  <a:lnTo>
                    <a:pt x="110152" y="275128"/>
                  </a:lnTo>
                  <a:cubicBezTo>
                    <a:pt x="76815" y="296083"/>
                    <a:pt x="33000" y="286558"/>
                    <a:pt x="11092" y="253221"/>
                  </a:cubicBezTo>
                  <a:cubicBezTo>
                    <a:pt x="-9863" y="219883"/>
                    <a:pt x="-338" y="176068"/>
                    <a:pt x="33000" y="154161"/>
                  </a:cubicBezTo>
                  <a:cubicBezTo>
                    <a:pt x="35857" y="152256"/>
                    <a:pt x="38715" y="151303"/>
                    <a:pt x="40620" y="149398"/>
                  </a:cubicBezTo>
                  <a:lnTo>
                    <a:pt x="350182" y="4618"/>
                  </a:lnTo>
                  <a:cubicBezTo>
                    <a:pt x="374947" y="-6812"/>
                    <a:pt x="404475" y="3666"/>
                    <a:pt x="415905" y="28431"/>
                  </a:cubicBezTo>
                  <a:cubicBezTo>
                    <a:pt x="428287" y="52243"/>
                    <a:pt x="419715" y="78913"/>
                    <a:pt x="398760" y="92248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7" name="Freeform: Shape 3826">
              <a:extLst>
                <a:ext uri="{FF2B5EF4-FFF2-40B4-BE49-F238E27FC236}">
                  <a16:creationId xmlns:a16="http://schemas.microsoft.com/office/drawing/2014/main" id="{B0C3DF9B-6A63-4F8E-879F-37193AAB225D}"/>
                </a:ext>
              </a:extLst>
            </p:cNvPr>
            <p:cNvSpPr/>
            <p:nvPr/>
          </p:nvSpPr>
          <p:spPr>
            <a:xfrm>
              <a:off x="4886841" y="2885168"/>
              <a:ext cx="381000" cy="238125"/>
            </a:xfrm>
            <a:custGeom>
              <a:avLst/>
              <a:gdLst>
                <a:gd name="connsiteX0" fmla="*/ 366831 w 381000"/>
                <a:gd name="connsiteY0" fmla="*/ 87267 h 238125"/>
                <a:gd name="connsiteX1" fmla="*/ 301109 w 381000"/>
                <a:gd name="connsiteY1" fmla="*/ 135845 h 238125"/>
                <a:gd name="connsiteX2" fmla="*/ 234434 w 381000"/>
                <a:gd name="connsiteY2" fmla="*/ 173945 h 238125"/>
                <a:gd name="connsiteX3" fmla="*/ 166806 w 381000"/>
                <a:gd name="connsiteY3" fmla="*/ 207282 h 238125"/>
                <a:gd name="connsiteX4" fmla="*/ 97274 w 381000"/>
                <a:gd name="connsiteY4" fmla="*/ 236810 h 238125"/>
                <a:gd name="connsiteX5" fmla="*/ 97274 w 381000"/>
                <a:gd name="connsiteY5" fmla="*/ 236810 h 238125"/>
                <a:gd name="connsiteX6" fmla="*/ 4881 w 381000"/>
                <a:gd name="connsiteY6" fmla="*/ 195852 h 238125"/>
                <a:gd name="connsiteX7" fmla="*/ 45839 w 381000"/>
                <a:gd name="connsiteY7" fmla="*/ 103460 h 238125"/>
                <a:gd name="connsiteX8" fmla="*/ 55364 w 381000"/>
                <a:gd name="connsiteY8" fmla="*/ 100602 h 238125"/>
                <a:gd name="connsiteX9" fmla="*/ 121086 w 381000"/>
                <a:gd name="connsiteY9" fmla="*/ 83457 h 238125"/>
                <a:gd name="connsiteX10" fmla="*/ 186809 w 381000"/>
                <a:gd name="connsiteY10" fmla="*/ 62502 h 238125"/>
                <a:gd name="connsiteX11" fmla="*/ 249674 w 381000"/>
                <a:gd name="connsiteY11" fmla="*/ 37737 h 238125"/>
                <a:gd name="connsiteX12" fmla="*/ 304919 w 381000"/>
                <a:gd name="connsiteY12" fmla="*/ 9162 h 238125"/>
                <a:gd name="connsiteX13" fmla="*/ 306824 w 381000"/>
                <a:gd name="connsiteY13" fmla="*/ 8210 h 238125"/>
                <a:gd name="connsiteX14" fmla="*/ 377309 w 381000"/>
                <a:gd name="connsiteY14" fmla="*/ 22497 h 238125"/>
                <a:gd name="connsiteX15" fmla="*/ 366831 w 381000"/>
                <a:gd name="connsiteY15" fmla="*/ 87267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1000" h="238125">
                  <a:moveTo>
                    <a:pt x="366831" y="87267"/>
                  </a:moveTo>
                  <a:cubicBezTo>
                    <a:pt x="344924" y="107270"/>
                    <a:pt x="323016" y="121557"/>
                    <a:pt x="301109" y="135845"/>
                  </a:cubicBezTo>
                  <a:cubicBezTo>
                    <a:pt x="279201" y="150132"/>
                    <a:pt x="256341" y="161562"/>
                    <a:pt x="234434" y="173945"/>
                  </a:cubicBezTo>
                  <a:cubicBezTo>
                    <a:pt x="211574" y="185375"/>
                    <a:pt x="189666" y="196805"/>
                    <a:pt x="166806" y="207282"/>
                  </a:cubicBezTo>
                  <a:cubicBezTo>
                    <a:pt x="143946" y="217760"/>
                    <a:pt x="122039" y="227285"/>
                    <a:pt x="97274" y="236810"/>
                  </a:cubicBezTo>
                  <a:lnTo>
                    <a:pt x="97274" y="236810"/>
                  </a:lnTo>
                  <a:cubicBezTo>
                    <a:pt x="60126" y="251097"/>
                    <a:pt x="19169" y="233000"/>
                    <a:pt x="4881" y="195852"/>
                  </a:cubicBezTo>
                  <a:cubicBezTo>
                    <a:pt x="-9406" y="158705"/>
                    <a:pt x="8691" y="117747"/>
                    <a:pt x="45839" y="103460"/>
                  </a:cubicBezTo>
                  <a:cubicBezTo>
                    <a:pt x="48696" y="102507"/>
                    <a:pt x="52506" y="101555"/>
                    <a:pt x="55364" y="100602"/>
                  </a:cubicBezTo>
                  <a:cubicBezTo>
                    <a:pt x="76319" y="95840"/>
                    <a:pt x="99179" y="89172"/>
                    <a:pt x="121086" y="83457"/>
                  </a:cubicBezTo>
                  <a:cubicBezTo>
                    <a:pt x="142994" y="76790"/>
                    <a:pt x="164901" y="70122"/>
                    <a:pt x="186809" y="62502"/>
                  </a:cubicBezTo>
                  <a:cubicBezTo>
                    <a:pt x="208716" y="54882"/>
                    <a:pt x="229671" y="47262"/>
                    <a:pt x="249674" y="37737"/>
                  </a:cubicBezTo>
                  <a:cubicBezTo>
                    <a:pt x="269676" y="29165"/>
                    <a:pt x="288726" y="19640"/>
                    <a:pt x="304919" y="9162"/>
                  </a:cubicBezTo>
                  <a:lnTo>
                    <a:pt x="306824" y="8210"/>
                  </a:lnTo>
                  <a:cubicBezTo>
                    <a:pt x="330636" y="-7030"/>
                    <a:pt x="362069" y="-363"/>
                    <a:pt x="377309" y="22497"/>
                  </a:cubicBezTo>
                  <a:cubicBezTo>
                    <a:pt x="388739" y="43452"/>
                    <a:pt x="384929" y="71075"/>
                    <a:pt x="366831" y="87267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8" name="Freeform: Shape 3827">
              <a:extLst>
                <a:ext uri="{FF2B5EF4-FFF2-40B4-BE49-F238E27FC236}">
                  <a16:creationId xmlns:a16="http://schemas.microsoft.com/office/drawing/2014/main" id="{0702A120-2698-4AF2-8A02-60D68C8D0340}"/>
                </a:ext>
              </a:extLst>
            </p:cNvPr>
            <p:cNvSpPr/>
            <p:nvPr/>
          </p:nvSpPr>
          <p:spPr>
            <a:xfrm>
              <a:off x="4504603" y="2678020"/>
              <a:ext cx="590550" cy="619125"/>
            </a:xfrm>
            <a:custGeom>
              <a:avLst/>
              <a:gdLst>
                <a:gd name="connsiteX0" fmla="*/ 596669 w 590550"/>
                <a:gd name="connsiteY0" fmla="*/ 384903 h 619125"/>
                <a:gd name="connsiteX1" fmla="*/ 249959 w 590550"/>
                <a:gd name="connsiteY1" fmla="*/ 619218 h 619125"/>
                <a:gd name="connsiteX2" fmla="*/ 3261 w 590550"/>
                <a:gd name="connsiteY2" fmla="*/ 344898 h 619125"/>
                <a:gd name="connsiteX3" fmla="*/ 109941 w 590550"/>
                <a:gd name="connsiteY3" fmla="*/ 87723 h 619125"/>
                <a:gd name="connsiteX4" fmla="*/ 378546 w 590550"/>
                <a:gd name="connsiteY4" fmla="*/ 45813 h 619125"/>
                <a:gd name="connsiteX5" fmla="*/ 596669 w 590550"/>
                <a:gd name="connsiteY5" fmla="*/ 384903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619125">
                  <a:moveTo>
                    <a:pt x="596669" y="384903"/>
                  </a:moveTo>
                  <a:cubicBezTo>
                    <a:pt x="511896" y="414430"/>
                    <a:pt x="391881" y="621123"/>
                    <a:pt x="249959" y="619218"/>
                  </a:cubicBezTo>
                  <a:cubicBezTo>
                    <a:pt x="108036" y="617313"/>
                    <a:pt x="-22456" y="469675"/>
                    <a:pt x="3261" y="344898"/>
                  </a:cubicBezTo>
                  <a:cubicBezTo>
                    <a:pt x="15644" y="285843"/>
                    <a:pt x="84224" y="132490"/>
                    <a:pt x="109941" y="87723"/>
                  </a:cubicBezTo>
                  <a:cubicBezTo>
                    <a:pt x="197571" y="-64677"/>
                    <a:pt x="338541" y="22953"/>
                    <a:pt x="378546" y="45813"/>
                  </a:cubicBezTo>
                  <a:cubicBezTo>
                    <a:pt x="430934" y="75340"/>
                    <a:pt x="596669" y="384903"/>
                    <a:pt x="596669" y="384903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29" name="Freeform: Shape 3828">
              <a:extLst>
                <a:ext uri="{FF2B5EF4-FFF2-40B4-BE49-F238E27FC236}">
                  <a16:creationId xmlns:a16="http://schemas.microsoft.com/office/drawing/2014/main" id="{936C5501-B0AA-4E88-B0A1-9137FC11AA2A}"/>
                </a:ext>
              </a:extLst>
            </p:cNvPr>
            <p:cNvSpPr/>
            <p:nvPr/>
          </p:nvSpPr>
          <p:spPr>
            <a:xfrm>
              <a:off x="4630651" y="2692400"/>
              <a:ext cx="228600" cy="361950"/>
            </a:xfrm>
            <a:custGeom>
              <a:avLst/>
              <a:gdLst>
                <a:gd name="connsiteX0" fmla="*/ 194396 w 228600"/>
                <a:gd name="connsiteY0" fmla="*/ 0 h 361950"/>
                <a:gd name="connsiteX1" fmla="*/ 227733 w 228600"/>
                <a:gd name="connsiteY1" fmla="*/ 235267 h 361950"/>
                <a:gd name="connsiteX2" fmla="*/ 130578 w 228600"/>
                <a:gd name="connsiteY2" fmla="*/ 364808 h 361950"/>
                <a:gd name="connsiteX3" fmla="*/ 1038 w 228600"/>
                <a:gd name="connsiteY3" fmla="*/ 267653 h 361950"/>
                <a:gd name="connsiteX4" fmla="*/ 1991 w 228600"/>
                <a:gd name="connsiteY4" fmla="*/ 230505 h 361950"/>
                <a:gd name="connsiteX5" fmla="*/ 61998 w 228600"/>
                <a:gd name="connsiteY5" fmla="*/ 72390 h 361950"/>
                <a:gd name="connsiteX6" fmla="*/ 194396 w 228600"/>
                <a:gd name="connsiteY6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361950">
                  <a:moveTo>
                    <a:pt x="194396" y="0"/>
                  </a:moveTo>
                  <a:lnTo>
                    <a:pt x="227733" y="235267"/>
                  </a:lnTo>
                  <a:cubicBezTo>
                    <a:pt x="236306" y="297180"/>
                    <a:pt x="193443" y="355283"/>
                    <a:pt x="130578" y="364808"/>
                  </a:cubicBezTo>
                  <a:cubicBezTo>
                    <a:pt x="68666" y="373380"/>
                    <a:pt x="10563" y="330517"/>
                    <a:pt x="1038" y="267653"/>
                  </a:cubicBezTo>
                  <a:cubicBezTo>
                    <a:pt x="-867" y="255270"/>
                    <a:pt x="86" y="242888"/>
                    <a:pt x="1991" y="230505"/>
                  </a:cubicBezTo>
                  <a:lnTo>
                    <a:pt x="61998" y="72390"/>
                  </a:lnTo>
                  <a:lnTo>
                    <a:pt x="194396" y="0"/>
                  </a:lnTo>
                  <a:close/>
                </a:path>
              </a:pathLst>
            </a:custGeom>
            <a:solidFill>
              <a:srgbClr val="C1705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0" name="Freeform: Shape 3829">
              <a:extLst>
                <a:ext uri="{FF2B5EF4-FFF2-40B4-BE49-F238E27FC236}">
                  <a16:creationId xmlns:a16="http://schemas.microsoft.com/office/drawing/2014/main" id="{596CE8AC-740C-42F5-A233-B6C7F2423DA5}"/>
                </a:ext>
              </a:extLst>
            </p:cNvPr>
            <p:cNvSpPr/>
            <p:nvPr/>
          </p:nvSpPr>
          <p:spPr>
            <a:xfrm>
              <a:off x="4513370" y="2539959"/>
              <a:ext cx="361950" cy="581025"/>
            </a:xfrm>
            <a:custGeom>
              <a:avLst/>
              <a:gdLst>
                <a:gd name="connsiteX0" fmla="*/ 360255 w 361950"/>
                <a:gd name="connsiteY0" fmla="*/ 85766 h 581025"/>
                <a:gd name="connsiteX1" fmla="*/ 296437 w 361950"/>
                <a:gd name="connsiteY1" fmla="*/ 180064 h 581025"/>
                <a:gd name="connsiteX2" fmla="*/ 265957 w 361950"/>
                <a:gd name="connsiteY2" fmla="*/ 228641 h 581025"/>
                <a:gd name="connsiteX3" fmla="*/ 260242 w 361950"/>
                <a:gd name="connsiteY3" fmla="*/ 238166 h 581025"/>
                <a:gd name="connsiteX4" fmla="*/ 256432 w 361950"/>
                <a:gd name="connsiteY4" fmla="*/ 246739 h 581025"/>
                <a:gd name="connsiteX5" fmla="*/ 250717 w 361950"/>
                <a:gd name="connsiteY5" fmla="*/ 264836 h 581025"/>
                <a:gd name="connsiteX6" fmla="*/ 245002 w 361950"/>
                <a:gd name="connsiteY6" fmla="*/ 308651 h 581025"/>
                <a:gd name="connsiteX7" fmla="*/ 238335 w 361950"/>
                <a:gd name="connsiteY7" fmla="*/ 365801 h 581025"/>
                <a:gd name="connsiteX8" fmla="*/ 228810 w 361950"/>
                <a:gd name="connsiteY8" fmla="*/ 480101 h 581025"/>
                <a:gd name="connsiteX9" fmla="*/ 107842 w 361950"/>
                <a:gd name="connsiteY9" fmla="*/ 587734 h 581025"/>
                <a:gd name="connsiteX10" fmla="*/ 210 w 361950"/>
                <a:gd name="connsiteY10" fmla="*/ 465814 h 581025"/>
                <a:gd name="connsiteX11" fmla="*/ 11640 w 361950"/>
                <a:gd name="connsiteY11" fmla="*/ 422951 h 581025"/>
                <a:gd name="connsiteX12" fmla="*/ 59265 w 361950"/>
                <a:gd name="connsiteY12" fmla="*/ 318176 h 581025"/>
                <a:gd name="connsiteX13" fmla="*/ 82125 w 361950"/>
                <a:gd name="connsiteY13" fmla="*/ 265789 h 581025"/>
                <a:gd name="connsiteX14" fmla="*/ 94507 w 361950"/>
                <a:gd name="connsiteY14" fmla="*/ 236261 h 581025"/>
                <a:gd name="connsiteX15" fmla="*/ 111652 w 361950"/>
                <a:gd name="connsiteY15" fmla="*/ 201971 h 581025"/>
                <a:gd name="connsiteX16" fmla="*/ 132607 w 361950"/>
                <a:gd name="connsiteY16" fmla="*/ 170539 h 581025"/>
                <a:gd name="connsiteX17" fmla="*/ 144037 w 361950"/>
                <a:gd name="connsiteY17" fmla="*/ 156251 h 581025"/>
                <a:gd name="connsiteX18" fmla="*/ 155467 w 361950"/>
                <a:gd name="connsiteY18" fmla="*/ 143869 h 581025"/>
                <a:gd name="connsiteX19" fmla="*/ 195472 w 361950"/>
                <a:gd name="connsiteY19" fmla="*/ 102911 h 581025"/>
                <a:gd name="connsiteX20" fmla="*/ 271672 w 361950"/>
                <a:gd name="connsiteY20" fmla="*/ 19091 h 581025"/>
                <a:gd name="connsiteX21" fmla="*/ 349777 w 361950"/>
                <a:gd name="connsiteY21" fmla="*/ 13376 h 581025"/>
                <a:gd name="connsiteX22" fmla="*/ 360255 w 361950"/>
                <a:gd name="connsiteY22" fmla="*/ 85766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61950" h="581025">
                  <a:moveTo>
                    <a:pt x="360255" y="85766"/>
                  </a:moveTo>
                  <a:cubicBezTo>
                    <a:pt x="338347" y="116246"/>
                    <a:pt x="317392" y="147679"/>
                    <a:pt x="296437" y="180064"/>
                  </a:cubicBezTo>
                  <a:cubicBezTo>
                    <a:pt x="285960" y="196256"/>
                    <a:pt x="276435" y="212449"/>
                    <a:pt x="265957" y="228641"/>
                  </a:cubicBezTo>
                  <a:cubicBezTo>
                    <a:pt x="263100" y="233404"/>
                    <a:pt x="262147" y="235309"/>
                    <a:pt x="260242" y="238166"/>
                  </a:cubicBezTo>
                  <a:cubicBezTo>
                    <a:pt x="259290" y="241024"/>
                    <a:pt x="257385" y="243881"/>
                    <a:pt x="256432" y="246739"/>
                  </a:cubicBezTo>
                  <a:cubicBezTo>
                    <a:pt x="253575" y="252454"/>
                    <a:pt x="251670" y="259121"/>
                    <a:pt x="250717" y="264836"/>
                  </a:cubicBezTo>
                  <a:cubicBezTo>
                    <a:pt x="247860" y="278171"/>
                    <a:pt x="247860" y="285791"/>
                    <a:pt x="245002" y="308651"/>
                  </a:cubicBezTo>
                  <a:cubicBezTo>
                    <a:pt x="243097" y="327701"/>
                    <a:pt x="240240" y="346751"/>
                    <a:pt x="238335" y="365801"/>
                  </a:cubicBezTo>
                  <a:cubicBezTo>
                    <a:pt x="234525" y="403901"/>
                    <a:pt x="230715" y="442001"/>
                    <a:pt x="228810" y="480101"/>
                  </a:cubicBezTo>
                  <a:cubicBezTo>
                    <a:pt x="225952" y="542966"/>
                    <a:pt x="171660" y="591544"/>
                    <a:pt x="107842" y="587734"/>
                  </a:cubicBezTo>
                  <a:cubicBezTo>
                    <a:pt x="44977" y="583924"/>
                    <a:pt x="-3600" y="529631"/>
                    <a:pt x="210" y="465814"/>
                  </a:cubicBezTo>
                  <a:cubicBezTo>
                    <a:pt x="1162" y="450574"/>
                    <a:pt x="4972" y="435334"/>
                    <a:pt x="11640" y="422951"/>
                  </a:cubicBezTo>
                  <a:cubicBezTo>
                    <a:pt x="28785" y="388661"/>
                    <a:pt x="44025" y="353419"/>
                    <a:pt x="59265" y="318176"/>
                  </a:cubicBezTo>
                  <a:cubicBezTo>
                    <a:pt x="66885" y="301031"/>
                    <a:pt x="74505" y="282934"/>
                    <a:pt x="82125" y="265789"/>
                  </a:cubicBezTo>
                  <a:cubicBezTo>
                    <a:pt x="85935" y="256264"/>
                    <a:pt x="88792" y="249596"/>
                    <a:pt x="94507" y="236261"/>
                  </a:cubicBezTo>
                  <a:cubicBezTo>
                    <a:pt x="99270" y="223879"/>
                    <a:pt x="104985" y="212449"/>
                    <a:pt x="111652" y="201971"/>
                  </a:cubicBezTo>
                  <a:cubicBezTo>
                    <a:pt x="118320" y="190541"/>
                    <a:pt x="124987" y="180064"/>
                    <a:pt x="132607" y="170539"/>
                  </a:cubicBezTo>
                  <a:cubicBezTo>
                    <a:pt x="136417" y="165776"/>
                    <a:pt x="140227" y="161014"/>
                    <a:pt x="144037" y="156251"/>
                  </a:cubicBezTo>
                  <a:cubicBezTo>
                    <a:pt x="147847" y="151489"/>
                    <a:pt x="152610" y="146726"/>
                    <a:pt x="155467" y="143869"/>
                  </a:cubicBezTo>
                  <a:cubicBezTo>
                    <a:pt x="168802" y="130534"/>
                    <a:pt x="182137" y="117199"/>
                    <a:pt x="195472" y="102911"/>
                  </a:cubicBezTo>
                  <a:cubicBezTo>
                    <a:pt x="222142" y="75289"/>
                    <a:pt x="246907" y="47666"/>
                    <a:pt x="271672" y="19091"/>
                  </a:cubicBezTo>
                  <a:cubicBezTo>
                    <a:pt x="291675" y="-3769"/>
                    <a:pt x="326917" y="-6626"/>
                    <a:pt x="349777" y="13376"/>
                  </a:cubicBezTo>
                  <a:cubicBezTo>
                    <a:pt x="372637" y="30521"/>
                    <a:pt x="376447" y="62906"/>
                    <a:pt x="360255" y="85766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1" name="Freeform: Shape 3830">
              <a:extLst>
                <a:ext uri="{FF2B5EF4-FFF2-40B4-BE49-F238E27FC236}">
                  <a16:creationId xmlns:a16="http://schemas.microsoft.com/office/drawing/2014/main" id="{F99EF0A1-0FFE-473E-A350-400F47759967}"/>
                </a:ext>
              </a:extLst>
            </p:cNvPr>
            <p:cNvSpPr/>
            <p:nvPr/>
          </p:nvSpPr>
          <p:spPr>
            <a:xfrm>
              <a:off x="5336540" y="2800985"/>
              <a:ext cx="247650" cy="247650"/>
            </a:xfrm>
            <a:custGeom>
              <a:avLst/>
              <a:gdLst>
                <a:gd name="connsiteX0" fmla="*/ 249555 w 247650"/>
                <a:gd name="connsiteY0" fmla="*/ 124778 h 247650"/>
                <a:gd name="connsiteX1" fmla="*/ 124778 w 247650"/>
                <a:gd name="connsiteY1" fmla="*/ 249555 h 247650"/>
                <a:gd name="connsiteX2" fmla="*/ 0 w 247650"/>
                <a:gd name="connsiteY2" fmla="*/ 124778 h 247650"/>
                <a:gd name="connsiteX3" fmla="*/ 124778 w 247650"/>
                <a:gd name="connsiteY3" fmla="*/ 0 h 247650"/>
                <a:gd name="connsiteX4" fmla="*/ 249555 w 247650"/>
                <a:gd name="connsiteY4" fmla="*/ 12477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9555" y="124778"/>
                  </a:moveTo>
                  <a:cubicBezTo>
                    <a:pt x="249555" y="193690"/>
                    <a:pt x="193690" y="249555"/>
                    <a:pt x="124778" y="249555"/>
                  </a:cubicBezTo>
                  <a:cubicBezTo>
                    <a:pt x="55865" y="249555"/>
                    <a:pt x="0" y="193690"/>
                    <a:pt x="0" y="124778"/>
                  </a:cubicBezTo>
                  <a:cubicBezTo>
                    <a:pt x="0" y="55865"/>
                    <a:pt x="55865" y="0"/>
                    <a:pt x="124778" y="0"/>
                  </a:cubicBezTo>
                  <a:cubicBezTo>
                    <a:pt x="193690" y="0"/>
                    <a:pt x="249555" y="55865"/>
                    <a:pt x="249555" y="12477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2" name="Freeform: Shape 3831">
              <a:extLst>
                <a:ext uri="{FF2B5EF4-FFF2-40B4-BE49-F238E27FC236}">
                  <a16:creationId xmlns:a16="http://schemas.microsoft.com/office/drawing/2014/main" id="{C037D673-565F-4F53-BB11-78F69DA1BF30}"/>
                </a:ext>
              </a:extLst>
            </p:cNvPr>
            <p:cNvSpPr/>
            <p:nvPr/>
          </p:nvSpPr>
          <p:spPr>
            <a:xfrm>
              <a:off x="5376592" y="2830737"/>
              <a:ext cx="66675" cy="66675"/>
            </a:xfrm>
            <a:custGeom>
              <a:avLst/>
              <a:gdLst>
                <a:gd name="connsiteX0" fmla="*/ 64057 w 66675"/>
                <a:gd name="connsiteY0" fmla="*/ 16128 h 66675"/>
                <a:gd name="connsiteX1" fmla="*/ 49779 w 66675"/>
                <a:gd name="connsiteY1" fmla="*/ 51415 h 66675"/>
                <a:gd name="connsiteX2" fmla="*/ 11833 w 66675"/>
                <a:gd name="connsiteY2" fmla="*/ 54446 h 66675"/>
                <a:gd name="connsiteX3" fmla="*/ 26112 w 66675"/>
                <a:gd name="connsiteY3" fmla="*/ 19159 h 66675"/>
                <a:gd name="connsiteX4" fmla="*/ 64057 w 66675"/>
                <a:gd name="connsiteY4" fmla="*/ 1612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057" y="16128"/>
                  </a:moveTo>
                  <a:cubicBezTo>
                    <a:pt x="70593" y="25035"/>
                    <a:pt x="64200" y="40834"/>
                    <a:pt x="49779" y="51415"/>
                  </a:cubicBezTo>
                  <a:cubicBezTo>
                    <a:pt x="35358" y="61996"/>
                    <a:pt x="18369" y="63353"/>
                    <a:pt x="11833" y="54446"/>
                  </a:cubicBezTo>
                  <a:cubicBezTo>
                    <a:pt x="5298" y="45539"/>
                    <a:pt x="11691" y="29740"/>
                    <a:pt x="26112" y="19159"/>
                  </a:cubicBezTo>
                  <a:cubicBezTo>
                    <a:pt x="40533" y="8578"/>
                    <a:pt x="57522" y="7221"/>
                    <a:pt x="64057" y="16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3" name="Freeform: Shape 3832">
              <a:extLst>
                <a:ext uri="{FF2B5EF4-FFF2-40B4-BE49-F238E27FC236}">
                  <a16:creationId xmlns:a16="http://schemas.microsoft.com/office/drawing/2014/main" id="{84520299-C832-404A-8BC3-73993B1E7989}"/>
                </a:ext>
              </a:extLst>
            </p:cNvPr>
            <p:cNvSpPr/>
            <p:nvPr/>
          </p:nvSpPr>
          <p:spPr>
            <a:xfrm>
              <a:off x="4745990" y="2806700"/>
              <a:ext cx="352425" cy="352425"/>
            </a:xfrm>
            <a:custGeom>
              <a:avLst/>
              <a:gdLst>
                <a:gd name="connsiteX0" fmla="*/ 358140 w 352425"/>
                <a:gd name="connsiteY0" fmla="*/ 179070 h 352425"/>
                <a:gd name="connsiteX1" fmla="*/ 179070 w 352425"/>
                <a:gd name="connsiteY1" fmla="*/ 358140 h 352425"/>
                <a:gd name="connsiteX2" fmla="*/ 0 w 352425"/>
                <a:gd name="connsiteY2" fmla="*/ 179070 h 352425"/>
                <a:gd name="connsiteX3" fmla="*/ 179070 w 352425"/>
                <a:gd name="connsiteY3" fmla="*/ 0 h 352425"/>
                <a:gd name="connsiteX4" fmla="*/ 358140 w 352425"/>
                <a:gd name="connsiteY4" fmla="*/ 17907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352425">
                  <a:moveTo>
                    <a:pt x="358140" y="179070"/>
                  </a:moveTo>
                  <a:cubicBezTo>
                    <a:pt x="358140" y="277968"/>
                    <a:pt x="277968" y="358140"/>
                    <a:pt x="179070" y="358140"/>
                  </a:cubicBezTo>
                  <a:cubicBezTo>
                    <a:pt x="80172" y="358140"/>
                    <a:pt x="0" y="277968"/>
                    <a:pt x="0" y="179070"/>
                  </a:cubicBezTo>
                  <a:cubicBezTo>
                    <a:pt x="0" y="80172"/>
                    <a:pt x="80172" y="0"/>
                    <a:pt x="179070" y="0"/>
                  </a:cubicBezTo>
                  <a:cubicBezTo>
                    <a:pt x="277968" y="0"/>
                    <a:pt x="358140" y="80172"/>
                    <a:pt x="358140" y="17907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4" name="Freeform: Shape 3833">
              <a:extLst>
                <a:ext uri="{FF2B5EF4-FFF2-40B4-BE49-F238E27FC236}">
                  <a16:creationId xmlns:a16="http://schemas.microsoft.com/office/drawing/2014/main" id="{5EC607D6-108D-4528-8DC6-668B03E53AAE}"/>
                </a:ext>
              </a:extLst>
            </p:cNvPr>
            <p:cNvSpPr/>
            <p:nvPr/>
          </p:nvSpPr>
          <p:spPr>
            <a:xfrm>
              <a:off x="4804332" y="2850934"/>
              <a:ext cx="104775" cy="95250"/>
            </a:xfrm>
            <a:custGeom>
              <a:avLst/>
              <a:gdLst>
                <a:gd name="connsiteX0" fmla="*/ 91606 w 104775"/>
                <a:gd name="connsiteY0" fmla="*/ 22272 h 95250"/>
                <a:gd name="connsiteX1" fmla="*/ 70315 w 104775"/>
                <a:gd name="connsiteY1" fmla="*/ 72156 h 95250"/>
                <a:gd name="connsiteX2" fmla="*/ 16341 w 104775"/>
                <a:gd name="connsiteY2" fmla="*/ 77495 h 95250"/>
                <a:gd name="connsiteX3" fmla="*/ 37632 w 104775"/>
                <a:gd name="connsiteY3" fmla="*/ 27611 h 95250"/>
                <a:gd name="connsiteX4" fmla="*/ 91606 w 104775"/>
                <a:gd name="connsiteY4" fmla="*/ 22272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95250">
                  <a:moveTo>
                    <a:pt x="91606" y="22272"/>
                  </a:moveTo>
                  <a:cubicBezTo>
                    <a:pt x="100631" y="34573"/>
                    <a:pt x="91099" y="56906"/>
                    <a:pt x="70315" y="72156"/>
                  </a:cubicBezTo>
                  <a:cubicBezTo>
                    <a:pt x="49531" y="87405"/>
                    <a:pt x="25367" y="89795"/>
                    <a:pt x="16341" y="77495"/>
                  </a:cubicBezTo>
                  <a:cubicBezTo>
                    <a:pt x="7316" y="65194"/>
                    <a:pt x="16848" y="42861"/>
                    <a:pt x="37632" y="27611"/>
                  </a:cubicBezTo>
                  <a:cubicBezTo>
                    <a:pt x="58416" y="12362"/>
                    <a:pt x="82580" y="9972"/>
                    <a:pt x="91606" y="222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5" name="Freeform: Shape 3834">
              <a:extLst>
                <a:ext uri="{FF2B5EF4-FFF2-40B4-BE49-F238E27FC236}">
                  <a16:creationId xmlns:a16="http://schemas.microsoft.com/office/drawing/2014/main" id="{CC065A34-FDF6-4570-86B8-7BDB57C5FF8B}"/>
                </a:ext>
              </a:extLst>
            </p:cNvPr>
            <p:cNvSpPr/>
            <p:nvPr/>
          </p:nvSpPr>
          <p:spPr>
            <a:xfrm>
              <a:off x="4896485" y="2631440"/>
              <a:ext cx="247650" cy="247650"/>
            </a:xfrm>
            <a:custGeom>
              <a:avLst/>
              <a:gdLst>
                <a:gd name="connsiteX0" fmla="*/ 249555 w 247650"/>
                <a:gd name="connsiteY0" fmla="*/ 124778 h 247650"/>
                <a:gd name="connsiteX1" fmla="*/ 124778 w 247650"/>
                <a:gd name="connsiteY1" fmla="*/ 249555 h 247650"/>
                <a:gd name="connsiteX2" fmla="*/ 0 w 247650"/>
                <a:gd name="connsiteY2" fmla="*/ 124778 h 247650"/>
                <a:gd name="connsiteX3" fmla="*/ 124778 w 247650"/>
                <a:gd name="connsiteY3" fmla="*/ 0 h 247650"/>
                <a:gd name="connsiteX4" fmla="*/ 249555 w 247650"/>
                <a:gd name="connsiteY4" fmla="*/ 12477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9555" y="124778"/>
                  </a:moveTo>
                  <a:cubicBezTo>
                    <a:pt x="249555" y="193690"/>
                    <a:pt x="193690" y="249555"/>
                    <a:pt x="124778" y="249555"/>
                  </a:cubicBezTo>
                  <a:cubicBezTo>
                    <a:pt x="55865" y="249555"/>
                    <a:pt x="0" y="193690"/>
                    <a:pt x="0" y="124778"/>
                  </a:cubicBezTo>
                  <a:cubicBezTo>
                    <a:pt x="0" y="55865"/>
                    <a:pt x="55865" y="0"/>
                    <a:pt x="124778" y="0"/>
                  </a:cubicBezTo>
                  <a:cubicBezTo>
                    <a:pt x="193690" y="0"/>
                    <a:pt x="249555" y="55865"/>
                    <a:pt x="249555" y="12477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6" name="Freeform: Shape 3835">
              <a:extLst>
                <a:ext uri="{FF2B5EF4-FFF2-40B4-BE49-F238E27FC236}">
                  <a16:creationId xmlns:a16="http://schemas.microsoft.com/office/drawing/2014/main" id="{C4B695AF-BBA1-4A15-AE75-3B5E31195162}"/>
                </a:ext>
              </a:extLst>
            </p:cNvPr>
            <p:cNvSpPr/>
            <p:nvPr/>
          </p:nvSpPr>
          <p:spPr>
            <a:xfrm>
              <a:off x="4936782" y="2661890"/>
              <a:ext cx="66675" cy="66675"/>
            </a:xfrm>
            <a:custGeom>
              <a:avLst/>
              <a:gdLst>
                <a:gd name="connsiteX0" fmla="*/ 64058 w 66675"/>
                <a:gd name="connsiteY0" fmla="*/ 16128 h 66675"/>
                <a:gd name="connsiteX1" fmla="*/ 49779 w 66675"/>
                <a:gd name="connsiteY1" fmla="*/ 51415 h 66675"/>
                <a:gd name="connsiteX2" fmla="*/ 11833 w 66675"/>
                <a:gd name="connsiteY2" fmla="*/ 54446 h 66675"/>
                <a:gd name="connsiteX3" fmla="*/ 26112 w 66675"/>
                <a:gd name="connsiteY3" fmla="*/ 19159 h 66675"/>
                <a:gd name="connsiteX4" fmla="*/ 64058 w 66675"/>
                <a:gd name="connsiteY4" fmla="*/ 1612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058" y="16128"/>
                  </a:moveTo>
                  <a:cubicBezTo>
                    <a:pt x="70593" y="25035"/>
                    <a:pt x="64200" y="40834"/>
                    <a:pt x="49779" y="51415"/>
                  </a:cubicBezTo>
                  <a:cubicBezTo>
                    <a:pt x="35358" y="61996"/>
                    <a:pt x="18369" y="63353"/>
                    <a:pt x="11833" y="54446"/>
                  </a:cubicBezTo>
                  <a:cubicBezTo>
                    <a:pt x="5298" y="45539"/>
                    <a:pt x="11691" y="29740"/>
                    <a:pt x="26112" y="19159"/>
                  </a:cubicBezTo>
                  <a:cubicBezTo>
                    <a:pt x="40533" y="8578"/>
                    <a:pt x="57522" y="7221"/>
                    <a:pt x="64058" y="16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7" name="Freeform: Shape 3836">
              <a:extLst>
                <a:ext uri="{FF2B5EF4-FFF2-40B4-BE49-F238E27FC236}">
                  <a16:creationId xmlns:a16="http://schemas.microsoft.com/office/drawing/2014/main" id="{7DB09719-BBBE-4582-BF43-B9F19F7DA522}"/>
                </a:ext>
              </a:extLst>
            </p:cNvPr>
            <p:cNvSpPr/>
            <p:nvPr/>
          </p:nvSpPr>
          <p:spPr>
            <a:xfrm>
              <a:off x="5043170" y="2529523"/>
              <a:ext cx="371475" cy="371475"/>
            </a:xfrm>
            <a:custGeom>
              <a:avLst/>
              <a:gdLst>
                <a:gd name="connsiteX0" fmla="*/ 373380 w 371475"/>
                <a:gd name="connsiteY0" fmla="*/ 186690 h 371475"/>
                <a:gd name="connsiteX1" fmla="*/ 186690 w 371475"/>
                <a:gd name="connsiteY1" fmla="*/ 373380 h 371475"/>
                <a:gd name="connsiteX2" fmla="*/ 0 w 371475"/>
                <a:gd name="connsiteY2" fmla="*/ 186690 h 371475"/>
                <a:gd name="connsiteX3" fmla="*/ 186690 w 371475"/>
                <a:gd name="connsiteY3" fmla="*/ 0 h 371475"/>
                <a:gd name="connsiteX4" fmla="*/ 373380 w 371475"/>
                <a:gd name="connsiteY4" fmla="*/ 18669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475" h="371475">
                  <a:moveTo>
                    <a:pt x="373380" y="186690"/>
                  </a:moveTo>
                  <a:cubicBezTo>
                    <a:pt x="373380" y="289796"/>
                    <a:pt x="289796" y="373380"/>
                    <a:pt x="186690" y="373380"/>
                  </a:cubicBezTo>
                  <a:cubicBezTo>
                    <a:pt x="83584" y="373380"/>
                    <a:pt x="0" y="289796"/>
                    <a:pt x="0" y="186690"/>
                  </a:cubicBezTo>
                  <a:cubicBezTo>
                    <a:pt x="0" y="83584"/>
                    <a:pt x="83584" y="0"/>
                    <a:pt x="186690" y="0"/>
                  </a:cubicBezTo>
                  <a:cubicBezTo>
                    <a:pt x="289796" y="0"/>
                    <a:pt x="373380" y="83584"/>
                    <a:pt x="373380" y="18669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8" name="Freeform: Shape 3837">
              <a:extLst>
                <a:ext uri="{FF2B5EF4-FFF2-40B4-BE49-F238E27FC236}">
                  <a16:creationId xmlns:a16="http://schemas.microsoft.com/office/drawing/2014/main" id="{8B8E6099-8F92-4457-85D1-CFC858BD4207}"/>
                </a:ext>
              </a:extLst>
            </p:cNvPr>
            <p:cNvSpPr/>
            <p:nvPr/>
          </p:nvSpPr>
          <p:spPr>
            <a:xfrm>
              <a:off x="5103869" y="2574767"/>
              <a:ext cx="104775" cy="104775"/>
            </a:xfrm>
            <a:custGeom>
              <a:avLst/>
              <a:gdLst>
                <a:gd name="connsiteX0" fmla="*/ 95805 w 104775"/>
                <a:gd name="connsiteY0" fmla="*/ 23808 h 104775"/>
                <a:gd name="connsiteX1" fmla="*/ 74105 w 104775"/>
                <a:gd name="connsiteY1" fmla="*/ 76355 h 104775"/>
                <a:gd name="connsiteX2" fmla="*/ 17468 w 104775"/>
                <a:gd name="connsiteY2" fmla="*/ 81285 h 104775"/>
                <a:gd name="connsiteX3" fmla="*/ 39168 w 104775"/>
                <a:gd name="connsiteY3" fmla="*/ 28738 h 104775"/>
                <a:gd name="connsiteX4" fmla="*/ 95805 w 104775"/>
                <a:gd name="connsiteY4" fmla="*/ 2380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04775">
                  <a:moveTo>
                    <a:pt x="95805" y="23808"/>
                  </a:moveTo>
                  <a:cubicBezTo>
                    <a:pt x="105452" y="36957"/>
                    <a:pt x="95737" y="60483"/>
                    <a:pt x="74105" y="76355"/>
                  </a:cubicBezTo>
                  <a:cubicBezTo>
                    <a:pt x="52473" y="92226"/>
                    <a:pt x="27116" y="94434"/>
                    <a:pt x="17468" y="81285"/>
                  </a:cubicBezTo>
                  <a:cubicBezTo>
                    <a:pt x="7821" y="68136"/>
                    <a:pt x="17536" y="44610"/>
                    <a:pt x="39168" y="28738"/>
                  </a:cubicBezTo>
                  <a:cubicBezTo>
                    <a:pt x="60800" y="12867"/>
                    <a:pt x="86157" y="10659"/>
                    <a:pt x="95805" y="2380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39" name="Freeform: Shape 3838">
              <a:extLst>
                <a:ext uri="{FF2B5EF4-FFF2-40B4-BE49-F238E27FC236}">
                  <a16:creationId xmlns:a16="http://schemas.microsoft.com/office/drawing/2014/main" id="{48F8CD5B-281A-4284-A831-329C818505F1}"/>
                </a:ext>
              </a:extLst>
            </p:cNvPr>
            <p:cNvSpPr/>
            <p:nvPr/>
          </p:nvSpPr>
          <p:spPr>
            <a:xfrm>
              <a:off x="5022215" y="2798128"/>
              <a:ext cx="247650" cy="247650"/>
            </a:xfrm>
            <a:custGeom>
              <a:avLst/>
              <a:gdLst>
                <a:gd name="connsiteX0" fmla="*/ 249555 w 247650"/>
                <a:gd name="connsiteY0" fmla="*/ 124777 h 247650"/>
                <a:gd name="connsiteX1" fmla="*/ 124778 w 247650"/>
                <a:gd name="connsiteY1" fmla="*/ 249555 h 247650"/>
                <a:gd name="connsiteX2" fmla="*/ 0 w 247650"/>
                <a:gd name="connsiteY2" fmla="*/ 124777 h 247650"/>
                <a:gd name="connsiteX3" fmla="*/ 124778 w 247650"/>
                <a:gd name="connsiteY3" fmla="*/ 0 h 247650"/>
                <a:gd name="connsiteX4" fmla="*/ 249555 w 247650"/>
                <a:gd name="connsiteY4" fmla="*/ 124777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9555" y="124777"/>
                  </a:moveTo>
                  <a:cubicBezTo>
                    <a:pt x="249555" y="193690"/>
                    <a:pt x="193690" y="249555"/>
                    <a:pt x="124778" y="249555"/>
                  </a:cubicBezTo>
                  <a:cubicBezTo>
                    <a:pt x="55865" y="249555"/>
                    <a:pt x="0" y="193690"/>
                    <a:pt x="0" y="124777"/>
                  </a:cubicBezTo>
                  <a:cubicBezTo>
                    <a:pt x="0" y="55865"/>
                    <a:pt x="55865" y="0"/>
                    <a:pt x="124778" y="0"/>
                  </a:cubicBezTo>
                  <a:cubicBezTo>
                    <a:pt x="193690" y="0"/>
                    <a:pt x="249555" y="55865"/>
                    <a:pt x="249555" y="124777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0" name="Freeform: Shape 3839">
              <a:extLst>
                <a:ext uri="{FF2B5EF4-FFF2-40B4-BE49-F238E27FC236}">
                  <a16:creationId xmlns:a16="http://schemas.microsoft.com/office/drawing/2014/main" id="{8A2D9EE6-6376-430A-A7CC-01DE1F6CA3FD}"/>
                </a:ext>
              </a:extLst>
            </p:cNvPr>
            <p:cNvSpPr/>
            <p:nvPr/>
          </p:nvSpPr>
          <p:spPr>
            <a:xfrm>
              <a:off x="5062181" y="2827750"/>
              <a:ext cx="66675" cy="66675"/>
            </a:xfrm>
            <a:custGeom>
              <a:avLst/>
              <a:gdLst>
                <a:gd name="connsiteX0" fmla="*/ 64058 w 66675"/>
                <a:gd name="connsiteY0" fmla="*/ 16128 h 66675"/>
                <a:gd name="connsiteX1" fmla="*/ 49779 w 66675"/>
                <a:gd name="connsiteY1" fmla="*/ 51415 h 66675"/>
                <a:gd name="connsiteX2" fmla="*/ 11833 w 66675"/>
                <a:gd name="connsiteY2" fmla="*/ 54446 h 66675"/>
                <a:gd name="connsiteX3" fmla="*/ 26112 w 66675"/>
                <a:gd name="connsiteY3" fmla="*/ 19159 h 66675"/>
                <a:gd name="connsiteX4" fmla="*/ 64058 w 66675"/>
                <a:gd name="connsiteY4" fmla="*/ 1612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058" y="16128"/>
                  </a:moveTo>
                  <a:cubicBezTo>
                    <a:pt x="70593" y="25035"/>
                    <a:pt x="64200" y="40834"/>
                    <a:pt x="49779" y="51415"/>
                  </a:cubicBezTo>
                  <a:cubicBezTo>
                    <a:pt x="35358" y="61996"/>
                    <a:pt x="18369" y="63353"/>
                    <a:pt x="11833" y="54446"/>
                  </a:cubicBezTo>
                  <a:cubicBezTo>
                    <a:pt x="5298" y="45539"/>
                    <a:pt x="11691" y="29740"/>
                    <a:pt x="26112" y="19159"/>
                  </a:cubicBezTo>
                  <a:cubicBezTo>
                    <a:pt x="40533" y="8578"/>
                    <a:pt x="57522" y="7221"/>
                    <a:pt x="64058" y="16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1" name="Freeform: Shape 3840">
              <a:extLst>
                <a:ext uri="{FF2B5EF4-FFF2-40B4-BE49-F238E27FC236}">
                  <a16:creationId xmlns:a16="http://schemas.microsoft.com/office/drawing/2014/main" id="{C7FD632F-C77E-4029-9C4E-B6D2396AE021}"/>
                </a:ext>
              </a:extLst>
            </p:cNvPr>
            <p:cNvSpPr/>
            <p:nvPr/>
          </p:nvSpPr>
          <p:spPr>
            <a:xfrm>
              <a:off x="5325110" y="2640965"/>
              <a:ext cx="247650" cy="247650"/>
            </a:xfrm>
            <a:custGeom>
              <a:avLst/>
              <a:gdLst>
                <a:gd name="connsiteX0" fmla="*/ 249555 w 247650"/>
                <a:gd name="connsiteY0" fmla="*/ 124778 h 247650"/>
                <a:gd name="connsiteX1" fmla="*/ 124778 w 247650"/>
                <a:gd name="connsiteY1" fmla="*/ 249555 h 247650"/>
                <a:gd name="connsiteX2" fmla="*/ 0 w 247650"/>
                <a:gd name="connsiteY2" fmla="*/ 124778 h 247650"/>
                <a:gd name="connsiteX3" fmla="*/ 124778 w 247650"/>
                <a:gd name="connsiteY3" fmla="*/ 0 h 247650"/>
                <a:gd name="connsiteX4" fmla="*/ 249555 w 247650"/>
                <a:gd name="connsiteY4" fmla="*/ 12477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49555" y="124778"/>
                  </a:moveTo>
                  <a:cubicBezTo>
                    <a:pt x="249555" y="193690"/>
                    <a:pt x="193690" y="249555"/>
                    <a:pt x="124778" y="249555"/>
                  </a:cubicBezTo>
                  <a:cubicBezTo>
                    <a:pt x="55865" y="249555"/>
                    <a:pt x="0" y="193690"/>
                    <a:pt x="0" y="124778"/>
                  </a:cubicBezTo>
                  <a:cubicBezTo>
                    <a:pt x="0" y="55865"/>
                    <a:pt x="55865" y="0"/>
                    <a:pt x="124778" y="0"/>
                  </a:cubicBezTo>
                  <a:cubicBezTo>
                    <a:pt x="193690" y="0"/>
                    <a:pt x="249555" y="55865"/>
                    <a:pt x="249555" y="12477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2" name="Freeform: Shape 3841">
              <a:extLst>
                <a:ext uri="{FF2B5EF4-FFF2-40B4-BE49-F238E27FC236}">
                  <a16:creationId xmlns:a16="http://schemas.microsoft.com/office/drawing/2014/main" id="{08F584B3-C949-4DB5-AD5A-3BBA0A1D1567}"/>
                </a:ext>
              </a:extLst>
            </p:cNvPr>
            <p:cNvSpPr/>
            <p:nvPr/>
          </p:nvSpPr>
          <p:spPr>
            <a:xfrm>
              <a:off x="5365254" y="2671280"/>
              <a:ext cx="66675" cy="66675"/>
            </a:xfrm>
            <a:custGeom>
              <a:avLst/>
              <a:gdLst>
                <a:gd name="connsiteX0" fmla="*/ 64058 w 66675"/>
                <a:gd name="connsiteY0" fmla="*/ 16128 h 66675"/>
                <a:gd name="connsiteX1" fmla="*/ 49779 w 66675"/>
                <a:gd name="connsiteY1" fmla="*/ 51415 h 66675"/>
                <a:gd name="connsiteX2" fmla="*/ 11833 w 66675"/>
                <a:gd name="connsiteY2" fmla="*/ 54446 h 66675"/>
                <a:gd name="connsiteX3" fmla="*/ 26112 w 66675"/>
                <a:gd name="connsiteY3" fmla="*/ 19159 h 66675"/>
                <a:gd name="connsiteX4" fmla="*/ 64058 w 66675"/>
                <a:gd name="connsiteY4" fmla="*/ 1612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058" y="16128"/>
                  </a:moveTo>
                  <a:cubicBezTo>
                    <a:pt x="70593" y="25035"/>
                    <a:pt x="64200" y="40834"/>
                    <a:pt x="49779" y="51415"/>
                  </a:cubicBezTo>
                  <a:cubicBezTo>
                    <a:pt x="35358" y="61996"/>
                    <a:pt x="18369" y="63353"/>
                    <a:pt x="11833" y="54446"/>
                  </a:cubicBezTo>
                  <a:cubicBezTo>
                    <a:pt x="5298" y="45539"/>
                    <a:pt x="11691" y="29740"/>
                    <a:pt x="26112" y="19159"/>
                  </a:cubicBezTo>
                  <a:cubicBezTo>
                    <a:pt x="40533" y="8578"/>
                    <a:pt x="57522" y="7221"/>
                    <a:pt x="64058" y="1612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3" name="Freeform: Shape 3842">
              <a:extLst>
                <a:ext uri="{FF2B5EF4-FFF2-40B4-BE49-F238E27FC236}">
                  <a16:creationId xmlns:a16="http://schemas.microsoft.com/office/drawing/2014/main" id="{BC440499-2472-4BBE-80CD-E92991E7B8AF}"/>
                </a:ext>
              </a:extLst>
            </p:cNvPr>
            <p:cNvSpPr/>
            <p:nvPr/>
          </p:nvSpPr>
          <p:spPr>
            <a:xfrm>
              <a:off x="5002020" y="2854761"/>
              <a:ext cx="466725" cy="381000"/>
            </a:xfrm>
            <a:custGeom>
              <a:avLst/>
              <a:gdLst>
                <a:gd name="connsiteX0" fmla="*/ 460249 w 466725"/>
                <a:gd name="connsiteY0" fmla="*/ 82432 h 381000"/>
                <a:gd name="connsiteX1" fmla="*/ 455487 w 466725"/>
                <a:gd name="connsiteY1" fmla="*/ 91004 h 381000"/>
                <a:gd name="connsiteX2" fmla="*/ 451677 w 466725"/>
                <a:gd name="connsiteY2" fmla="*/ 97672 h 381000"/>
                <a:gd name="connsiteX3" fmla="*/ 443104 w 466725"/>
                <a:gd name="connsiteY3" fmla="*/ 110054 h 381000"/>
                <a:gd name="connsiteX4" fmla="*/ 425007 w 466725"/>
                <a:gd name="connsiteY4" fmla="*/ 133867 h 381000"/>
                <a:gd name="connsiteX5" fmla="*/ 405957 w 466725"/>
                <a:gd name="connsiteY5" fmla="*/ 156727 h 381000"/>
                <a:gd name="connsiteX6" fmla="*/ 386907 w 466725"/>
                <a:gd name="connsiteY6" fmla="*/ 178634 h 381000"/>
                <a:gd name="connsiteX7" fmla="*/ 301182 w 466725"/>
                <a:gd name="connsiteY7" fmla="*/ 257692 h 381000"/>
                <a:gd name="connsiteX8" fmla="*/ 278322 w 466725"/>
                <a:gd name="connsiteY8" fmla="*/ 274837 h 381000"/>
                <a:gd name="connsiteX9" fmla="*/ 254509 w 466725"/>
                <a:gd name="connsiteY9" fmla="*/ 291982 h 381000"/>
                <a:gd name="connsiteX10" fmla="*/ 230697 w 466725"/>
                <a:gd name="connsiteY10" fmla="*/ 308174 h 381000"/>
                <a:gd name="connsiteX11" fmla="*/ 205932 w 466725"/>
                <a:gd name="connsiteY11" fmla="*/ 323414 h 381000"/>
                <a:gd name="connsiteX12" fmla="*/ 155449 w 466725"/>
                <a:gd name="connsiteY12" fmla="*/ 351037 h 381000"/>
                <a:gd name="connsiteX13" fmla="*/ 103062 w 466725"/>
                <a:gd name="connsiteY13" fmla="*/ 375802 h 381000"/>
                <a:gd name="connsiteX14" fmla="*/ 6859 w 466725"/>
                <a:gd name="connsiteY14" fmla="*/ 340559 h 381000"/>
                <a:gd name="connsiteX15" fmla="*/ 42102 w 466725"/>
                <a:gd name="connsiteY15" fmla="*/ 244357 h 381000"/>
                <a:gd name="connsiteX16" fmla="*/ 46864 w 466725"/>
                <a:gd name="connsiteY16" fmla="*/ 242452 h 381000"/>
                <a:gd name="connsiteX17" fmla="*/ 51627 w 466725"/>
                <a:gd name="connsiteY17" fmla="*/ 240547 h 381000"/>
                <a:gd name="connsiteX18" fmla="*/ 97347 w 466725"/>
                <a:gd name="connsiteY18" fmla="*/ 223402 h 381000"/>
                <a:gd name="connsiteX19" fmla="*/ 142114 w 466725"/>
                <a:gd name="connsiteY19" fmla="*/ 203399 h 381000"/>
                <a:gd name="connsiteX20" fmla="*/ 164022 w 466725"/>
                <a:gd name="connsiteY20" fmla="*/ 192922 h 381000"/>
                <a:gd name="connsiteX21" fmla="*/ 185929 w 466725"/>
                <a:gd name="connsiteY21" fmla="*/ 181492 h 381000"/>
                <a:gd name="connsiteX22" fmla="*/ 206884 w 466725"/>
                <a:gd name="connsiteY22" fmla="*/ 169109 h 381000"/>
                <a:gd name="connsiteX23" fmla="*/ 227839 w 466725"/>
                <a:gd name="connsiteY23" fmla="*/ 155774 h 381000"/>
                <a:gd name="connsiteX24" fmla="*/ 304992 w 466725"/>
                <a:gd name="connsiteY24" fmla="*/ 95767 h 381000"/>
                <a:gd name="connsiteX25" fmla="*/ 323089 w 466725"/>
                <a:gd name="connsiteY25" fmla="*/ 78622 h 381000"/>
                <a:gd name="connsiteX26" fmla="*/ 340234 w 466725"/>
                <a:gd name="connsiteY26" fmla="*/ 61477 h 381000"/>
                <a:gd name="connsiteX27" fmla="*/ 355474 w 466725"/>
                <a:gd name="connsiteY27" fmla="*/ 43379 h 381000"/>
                <a:gd name="connsiteX28" fmla="*/ 362142 w 466725"/>
                <a:gd name="connsiteY28" fmla="*/ 34807 h 381000"/>
                <a:gd name="connsiteX29" fmla="*/ 367857 w 466725"/>
                <a:gd name="connsiteY29" fmla="*/ 27187 h 381000"/>
                <a:gd name="connsiteX30" fmla="*/ 371667 w 466725"/>
                <a:gd name="connsiteY30" fmla="*/ 21472 h 381000"/>
                <a:gd name="connsiteX31" fmla="*/ 446914 w 466725"/>
                <a:gd name="connsiteY31" fmla="*/ 10994 h 381000"/>
                <a:gd name="connsiteX32" fmla="*/ 460249 w 466725"/>
                <a:gd name="connsiteY32" fmla="*/ 8243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6725" h="381000">
                  <a:moveTo>
                    <a:pt x="460249" y="82432"/>
                  </a:moveTo>
                  <a:lnTo>
                    <a:pt x="455487" y="91004"/>
                  </a:lnTo>
                  <a:lnTo>
                    <a:pt x="451677" y="97672"/>
                  </a:lnTo>
                  <a:cubicBezTo>
                    <a:pt x="448819" y="102434"/>
                    <a:pt x="445962" y="106244"/>
                    <a:pt x="443104" y="110054"/>
                  </a:cubicBezTo>
                  <a:cubicBezTo>
                    <a:pt x="437389" y="118627"/>
                    <a:pt x="431674" y="126247"/>
                    <a:pt x="425007" y="133867"/>
                  </a:cubicBezTo>
                  <a:cubicBezTo>
                    <a:pt x="419292" y="141487"/>
                    <a:pt x="412624" y="149107"/>
                    <a:pt x="405957" y="156727"/>
                  </a:cubicBezTo>
                  <a:cubicBezTo>
                    <a:pt x="399289" y="164347"/>
                    <a:pt x="393574" y="171967"/>
                    <a:pt x="386907" y="178634"/>
                  </a:cubicBezTo>
                  <a:cubicBezTo>
                    <a:pt x="360237" y="207209"/>
                    <a:pt x="331662" y="233879"/>
                    <a:pt x="301182" y="257692"/>
                  </a:cubicBezTo>
                  <a:cubicBezTo>
                    <a:pt x="293562" y="263407"/>
                    <a:pt x="285942" y="269122"/>
                    <a:pt x="278322" y="274837"/>
                  </a:cubicBezTo>
                  <a:cubicBezTo>
                    <a:pt x="270702" y="280552"/>
                    <a:pt x="263082" y="286267"/>
                    <a:pt x="254509" y="291982"/>
                  </a:cubicBezTo>
                  <a:lnTo>
                    <a:pt x="230697" y="308174"/>
                  </a:lnTo>
                  <a:lnTo>
                    <a:pt x="205932" y="323414"/>
                  </a:lnTo>
                  <a:cubicBezTo>
                    <a:pt x="189739" y="333892"/>
                    <a:pt x="171642" y="342464"/>
                    <a:pt x="155449" y="351037"/>
                  </a:cubicBezTo>
                  <a:cubicBezTo>
                    <a:pt x="138304" y="359609"/>
                    <a:pt x="120207" y="367229"/>
                    <a:pt x="103062" y="375802"/>
                  </a:cubicBezTo>
                  <a:cubicBezTo>
                    <a:pt x="66867" y="392947"/>
                    <a:pt x="24004" y="376754"/>
                    <a:pt x="6859" y="340559"/>
                  </a:cubicBezTo>
                  <a:cubicBezTo>
                    <a:pt x="-10286" y="304364"/>
                    <a:pt x="5907" y="261502"/>
                    <a:pt x="42102" y="244357"/>
                  </a:cubicBezTo>
                  <a:cubicBezTo>
                    <a:pt x="44007" y="243404"/>
                    <a:pt x="45912" y="242452"/>
                    <a:pt x="46864" y="242452"/>
                  </a:cubicBezTo>
                  <a:lnTo>
                    <a:pt x="51627" y="240547"/>
                  </a:lnTo>
                  <a:cubicBezTo>
                    <a:pt x="66867" y="234832"/>
                    <a:pt x="82107" y="230069"/>
                    <a:pt x="97347" y="223402"/>
                  </a:cubicBezTo>
                  <a:cubicBezTo>
                    <a:pt x="112587" y="216734"/>
                    <a:pt x="127827" y="211019"/>
                    <a:pt x="142114" y="203399"/>
                  </a:cubicBezTo>
                  <a:lnTo>
                    <a:pt x="164022" y="192922"/>
                  </a:lnTo>
                  <a:lnTo>
                    <a:pt x="185929" y="181492"/>
                  </a:lnTo>
                  <a:cubicBezTo>
                    <a:pt x="193549" y="177682"/>
                    <a:pt x="200217" y="173872"/>
                    <a:pt x="206884" y="169109"/>
                  </a:cubicBezTo>
                  <a:cubicBezTo>
                    <a:pt x="213552" y="164347"/>
                    <a:pt x="221172" y="160537"/>
                    <a:pt x="227839" y="155774"/>
                  </a:cubicBezTo>
                  <a:cubicBezTo>
                    <a:pt x="255462" y="137677"/>
                    <a:pt x="281179" y="117674"/>
                    <a:pt x="304992" y="95767"/>
                  </a:cubicBezTo>
                  <a:cubicBezTo>
                    <a:pt x="310707" y="90052"/>
                    <a:pt x="317374" y="84337"/>
                    <a:pt x="323089" y="78622"/>
                  </a:cubicBezTo>
                  <a:cubicBezTo>
                    <a:pt x="328804" y="72907"/>
                    <a:pt x="334519" y="67192"/>
                    <a:pt x="340234" y="61477"/>
                  </a:cubicBezTo>
                  <a:cubicBezTo>
                    <a:pt x="345949" y="55762"/>
                    <a:pt x="350712" y="50047"/>
                    <a:pt x="355474" y="43379"/>
                  </a:cubicBezTo>
                  <a:cubicBezTo>
                    <a:pt x="358332" y="40522"/>
                    <a:pt x="360237" y="37664"/>
                    <a:pt x="362142" y="34807"/>
                  </a:cubicBezTo>
                  <a:lnTo>
                    <a:pt x="367857" y="27187"/>
                  </a:lnTo>
                  <a:lnTo>
                    <a:pt x="371667" y="21472"/>
                  </a:lnTo>
                  <a:cubicBezTo>
                    <a:pt x="389764" y="-2341"/>
                    <a:pt x="423102" y="-7103"/>
                    <a:pt x="446914" y="10994"/>
                  </a:cubicBezTo>
                  <a:cubicBezTo>
                    <a:pt x="467869" y="29092"/>
                    <a:pt x="473584" y="59572"/>
                    <a:pt x="460249" y="82432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4" name="Freeform: Shape 3843">
              <a:extLst>
                <a:ext uri="{FF2B5EF4-FFF2-40B4-BE49-F238E27FC236}">
                  <a16:creationId xmlns:a16="http://schemas.microsoft.com/office/drawing/2014/main" id="{BE7F0E33-485B-45B8-99C1-A526AE1859E0}"/>
                </a:ext>
              </a:extLst>
            </p:cNvPr>
            <p:cNvSpPr/>
            <p:nvPr/>
          </p:nvSpPr>
          <p:spPr>
            <a:xfrm>
              <a:off x="5046662" y="2991670"/>
              <a:ext cx="466725" cy="352425"/>
            </a:xfrm>
            <a:custGeom>
              <a:avLst/>
              <a:gdLst>
                <a:gd name="connsiteX0" fmla="*/ 459423 w 466725"/>
                <a:gd name="connsiteY0" fmla="*/ 92207 h 352425"/>
                <a:gd name="connsiteX1" fmla="*/ 447992 w 466725"/>
                <a:gd name="connsiteY1" fmla="*/ 102685 h 352425"/>
                <a:gd name="connsiteX2" fmla="*/ 437515 w 466725"/>
                <a:gd name="connsiteY2" fmla="*/ 112210 h 352425"/>
                <a:gd name="connsiteX3" fmla="*/ 416560 w 466725"/>
                <a:gd name="connsiteY3" fmla="*/ 130307 h 352425"/>
                <a:gd name="connsiteX4" fmla="*/ 374650 w 466725"/>
                <a:gd name="connsiteY4" fmla="*/ 165550 h 352425"/>
                <a:gd name="connsiteX5" fmla="*/ 288925 w 466725"/>
                <a:gd name="connsiteY5" fmla="*/ 230320 h 352425"/>
                <a:gd name="connsiteX6" fmla="*/ 200342 w 466725"/>
                <a:gd name="connsiteY6" fmla="*/ 289375 h 352425"/>
                <a:gd name="connsiteX7" fmla="*/ 154623 w 466725"/>
                <a:gd name="connsiteY7" fmla="*/ 316997 h 352425"/>
                <a:gd name="connsiteX8" fmla="*/ 108902 w 466725"/>
                <a:gd name="connsiteY8" fmla="*/ 343667 h 352425"/>
                <a:gd name="connsiteX9" fmla="*/ 9842 w 466725"/>
                <a:gd name="connsiteY9" fmla="*/ 317950 h 352425"/>
                <a:gd name="connsiteX10" fmla="*/ 35560 w 466725"/>
                <a:gd name="connsiteY10" fmla="*/ 218890 h 352425"/>
                <a:gd name="connsiteX11" fmla="*/ 41275 w 466725"/>
                <a:gd name="connsiteY11" fmla="*/ 216032 h 352425"/>
                <a:gd name="connsiteX12" fmla="*/ 42227 w 466725"/>
                <a:gd name="connsiteY12" fmla="*/ 215080 h 352425"/>
                <a:gd name="connsiteX13" fmla="*/ 87948 w 466725"/>
                <a:gd name="connsiteY13" fmla="*/ 193172 h 352425"/>
                <a:gd name="connsiteX14" fmla="*/ 132715 w 466725"/>
                <a:gd name="connsiteY14" fmla="*/ 170312 h 352425"/>
                <a:gd name="connsiteX15" fmla="*/ 220345 w 466725"/>
                <a:gd name="connsiteY15" fmla="*/ 121735 h 352425"/>
                <a:gd name="connsiteX16" fmla="*/ 305117 w 466725"/>
                <a:gd name="connsiteY16" fmla="*/ 69347 h 352425"/>
                <a:gd name="connsiteX17" fmla="*/ 346075 w 466725"/>
                <a:gd name="connsiteY17" fmla="*/ 40772 h 352425"/>
                <a:gd name="connsiteX18" fmla="*/ 365125 w 466725"/>
                <a:gd name="connsiteY18" fmla="*/ 26485 h 352425"/>
                <a:gd name="connsiteX19" fmla="*/ 374650 w 466725"/>
                <a:gd name="connsiteY19" fmla="*/ 18865 h 352425"/>
                <a:gd name="connsiteX20" fmla="*/ 384175 w 466725"/>
                <a:gd name="connsiteY20" fmla="*/ 15055 h 352425"/>
                <a:gd name="connsiteX21" fmla="*/ 387033 w 466725"/>
                <a:gd name="connsiteY21" fmla="*/ 12197 h 352425"/>
                <a:gd name="connsiteX22" fmla="*/ 463233 w 466725"/>
                <a:gd name="connsiteY22" fmla="*/ 19817 h 352425"/>
                <a:gd name="connsiteX23" fmla="*/ 459423 w 466725"/>
                <a:gd name="connsiteY23" fmla="*/ 92207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6725" h="352425">
                  <a:moveTo>
                    <a:pt x="459423" y="92207"/>
                  </a:moveTo>
                  <a:cubicBezTo>
                    <a:pt x="454660" y="96970"/>
                    <a:pt x="451803" y="99827"/>
                    <a:pt x="447992" y="102685"/>
                  </a:cubicBezTo>
                  <a:lnTo>
                    <a:pt x="437515" y="112210"/>
                  </a:lnTo>
                  <a:cubicBezTo>
                    <a:pt x="430848" y="118877"/>
                    <a:pt x="424180" y="124592"/>
                    <a:pt x="416560" y="130307"/>
                  </a:cubicBezTo>
                  <a:cubicBezTo>
                    <a:pt x="403225" y="142690"/>
                    <a:pt x="388938" y="154120"/>
                    <a:pt x="374650" y="165550"/>
                  </a:cubicBezTo>
                  <a:cubicBezTo>
                    <a:pt x="347028" y="188410"/>
                    <a:pt x="317500" y="209365"/>
                    <a:pt x="288925" y="230320"/>
                  </a:cubicBezTo>
                  <a:cubicBezTo>
                    <a:pt x="259398" y="251275"/>
                    <a:pt x="229870" y="270325"/>
                    <a:pt x="200342" y="289375"/>
                  </a:cubicBezTo>
                  <a:cubicBezTo>
                    <a:pt x="185103" y="298900"/>
                    <a:pt x="169863" y="308425"/>
                    <a:pt x="154623" y="316997"/>
                  </a:cubicBezTo>
                  <a:lnTo>
                    <a:pt x="108902" y="343667"/>
                  </a:lnTo>
                  <a:cubicBezTo>
                    <a:pt x="74613" y="363670"/>
                    <a:pt x="29845" y="352240"/>
                    <a:pt x="9842" y="317950"/>
                  </a:cubicBezTo>
                  <a:cubicBezTo>
                    <a:pt x="-10160" y="283660"/>
                    <a:pt x="1270" y="238892"/>
                    <a:pt x="35560" y="218890"/>
                  </a:cubicBezTo>
                  <a:cubicBezTo>
                    <a:pt x="37465" y="217937"/>
                    <a:pt x="39370" y="216985"/>
                    <a:pt x="41275" y="216032"/>
                  </a:cubicBezTo>
                  <a:lnTo>
                    <a:pt x="42227" y="215080"/>
                  </a:lnTo>
                  <a:lnTo>
                    <a:pt x="87948" y="193172"/>
                  </a:lnTo>
                  <a:cubicBezTo>
                    <a:pt x="103188" y="185552"/>
                    <a:pt x="118427" y="177932"/>
                    <a:pt x="132715" y="170312"/>
                  </a:cubicBezTo>
                  <a:cubicBezTo>
                    <a:pt x="162242" y="155072"/>
                    <a:pt x="191770" y="138880"/>
                    <a:pt x="220345" y="121735"/>
                  </a:cubicBezTo>
                  <a:cubicBezTo>
                    <a:pt x="248920" y="104590"/>
                    <a:pt x="277495" y="87445"/>
                    <a:pt x="305117" y="69347"/>
                  </a:cubicBezTo>
                  <a:cubicBezTo>
                    <a:pt x="318453" y="59822"/>
                    <a:pt x="332740" y="51250"/>
                    <a:pt x="346075" y="40772"/>
                  </a:cubicBezTo>
                  <a:cubicBezTo>
                    <a:pt x="352742" y="36010"/>
                    <a:pt x="359410" y="31247"/>
                    <a:pt x="365125" y="26485"/>
                  </a:cubicBezTo>
                  <a:lnTo>
                    <a:pt x="374650" y="18865"/>
                  </a:lnTo>
                  <a:lnTo>
                    <a:pt x="384175" y="15055"/>
                  </a:lnTo>
                  <a:lnTo>
                    <a:pt x="387033" y="12197"/>
                  </a:lnTo>
                  <a:cubicBezTo>
                    <a:pt x="409892" y="-6853"/>
                    <a:pt x="444183" y="-3043"/>
                    <a:pt x="463233" y="19817"/>
                  </a:cubicBezTo>
                  <a:cubicBezTo>
                    <a:pt x="480378" y="41725"/>
                    <a:pt x="478473" y="72205"/>
                    <a:pt x="459423" y="92207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5" name="Freeform: Shape 3844">
              <a:extLst>
                <a:ext uri="{FF2B5EF4-FFF2-40B4-BE49-F238E27FC236}">
                  <a16:creationId xmlns:a16="http://schemas.microsoft.com/office/drawing/2014/main" id="{02B12830-F619-4E87-9ADE-145632835B3A}"/>
                </a:ext>
              </a:extLst>
            </p:cNvPr>
            <p:cNvSpPr/>
            <p:nvPr/>
          </p:nvSpPr>
          <p:spPr>
            <a:xfrm>
              <a:off x="5010703" y="3188038"/>
              <a:ext cx="485775" cy="200025"/>
            </a:xfrm>
            <a:custGeom>
              <a:avLst/>
              <a:gdLst>
                <a:gd name="connsiteX0" fmla="*/ 462996 w 485775"/>
                <a:gd name="connsiteY0" fmla="*/ 78719 h 200025"/>
                <a:gd name="connsiteX1" fmla="*/ 364889 w 485775"/>
                <a:gd name="connsiteY1" fmla="*/ 106342 h 200025"/>
                <a:gd name="connsiteX2" fmla="*/ 266781 w 485775"/>
                <a:gd name="connsiteY2" fmla="*/ 136822 h 200025"/>
                <a:gd name="connsiteX3" fmla="*/ 71519 w 485775"/>
                <a:gd name="connsiteY3" fmla="*/ 201592 h 200025"/>
                <a:gd name="connsiteX4" fmla="*/ 2939 w 485775"/>
                <a:gd name="connsiteY4" fmla="*/ 168254 h 200025"/>
                <a:gd name="connsiteX5" fmla="*/ 36276 w 485775"/>
                <a:gd name="connsiteY5" fmla="*/ 99674 h 200025"/>
                <a:gd name="connsiteX6" fmla="*/ 40086 w 485775"/>
                <a:gd name="connsiteY6" fmla="*/ 98722 h 200025"/>
                <a:gd name="connsiteX7" fmla="*/ 241064 w 485775"/>
                <a:gd name="connsiteY7" fmla="*/ 46334 h 200025"/>
                <a:gd name="connsiteX8" fmla="*/ 342029 w 485775"/>
                <a:gd name="connsiteY8" fmla="*/ 22522 h 200025"/>
                <a:gd name="connsiteX9" fmla="*/ 444899 w 485775"/>
                <a:gd name="connsiteY9" fmla="*/ 614 h 200025"/>
                <a:gd name="connsiteX10" fmla="*/ 492524 w 485775"/>
                <a:gd name="connsiteY10" fmla="*/ 32999 h 200025"/>
                <a:gd name="connsiteX11" fmla="*/ 462996 w 485775"/>
                <a:gd name="connsiteY11" fmla="*/ 78719 h 200025"/>
                <a:gd name="connsiteX12" fmla="*/ 462996 w 485775"/>
                <a:gd name="connsiteY12" fmla="*/ 78719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5775" h="200025">
                  <a:moveTo>
                    <a:pt x="462996" y="78719"/>
                  </a:moveTo>
                  <a:cubicBezTo>
                    <a:pt x="431564" y="87292"/>
                    <a:pt x="398226" y="96817"/>
                    <a:pt x="364889" y="106342"/>
                  </a:cubicBezTo>
                  <a:cubicBezTo>
                    <a:pt x="332504" y="115867"/>
                    <a:pt x="299166" y="126344"/>
                    <a:pt x="266781" y="136822"/>
                  </a:cubicBezTo>
                  <a:cubicBezTo>
                    <a:pt x="202011" y="157777"/>
                    <a:pt x="136289" y="178732"/>
                    <a:pt x="71519" y="201592"/>
                  </a:cubicBezTo>
                  <a:cubicBezTo>
                    <a:pt x="42944" y="211117"/>
                    <a:pt x="12464" y="196829"/>
                    <a:pt x="2939" y="168254"/>
                  </a:cubicBezTo>
                  <a:cubicBezTo>
                    <a:pt x="-6586" y="139679"/>
                    <a:pt x="7701" y="109199"/>
                    <a:pt x="36276" y="99674"/>
                  </a:cubicBezTo>
                  <a:cubicBezTo>
                    <a:pt x="37229" y="99674"/>
                    <a:pt x="38181" y="98722"/>
                    <a:pt x="40086" y="98722"/>
                  </a:cubicBezTo>
                  <a:cubicBezTo>
                    <a:pt x="106761" y="80624"/>
                    <a:pt x="174389" y="62527"/>
                    <a:pt x="241064" y="46334"/>
                  </a:cubicBezTo>
                  <a:cubicBezTo>
                    <a:pt x="274401" y="37762"/>
                    <a:pt x="308691" y="30142"/>
                    <a:pt x="342029" y="22522"/>
                  </a:cubicBezTo>
                  <a:cubicBezTo>
                    <a:pt x="376319" y="14902"/>
                    <a:pt x="409656" y="7282"/>
                    <a:pt x="444899" y="614"/>
                  </a:cubicBezTo>
                  <a:cubicBezTo>
                    <a:pt x="466806" y="-3196"/>
                    <a:pt x="487761" y="11092"/>
                    <a:pt x="492524" y="32999"/>
                  </a:cubicBezTo>
                  <a:cubicBezTo>
                    <a:pt x="497286" y="52049"/>
                    <a:pt x="483951" y="73004"/>
                    <a:pt x="462996" y="78719"/>
                  </a:cubicBezTo>
                  <a:lnTo>
                    <a:pt x="462996" y="78719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6" name="Freeform: Shape 3845">
              <a:extLst>
                <a:ext uri="{FF2B5EF4-FFF2-40B4-BE49-F238E27FC236}">
                  <a16:creationId xmlns:a16="http://schemas.microsoft.com/office/drawing/2014/main" id="{DC42237A-137B-4C14-A90B-C67A27880BA9}"/>
                </a:ext>
              </a:extLst>
            </p:cNvPr>
            <p:cNvSpPr/>
            <p:nvPr/>
          </p:nvSpPr>
          <p:spPr>
            <a:xfrm>
              <a:off x="4956741" y="2782879"/>
              <a:ext cx="495300" cy="333375"/>
            </a:xfrm>
            <a:custGeom>
              <a:avLst/>
              <a:gdLst>
                <a:gd name="connsiteX0" fmla="*/ 485526 w 495300"/>
                <a:gd name="connsiteY0" fmla="*/ 88591 h 333375"/>
                <a:gd name="connsiteX1" fmla="*/ 479811 w 495300"/>
                <a:gd name="connsiteY1" fmla="*/ 96211 h 333375"/>
                <a:gd name="connsiteX2" fmla="*/ 475048 w 495300"/>
                <a:gd name="connsiteY2" fmla="*/ 102878 h 333375"/>
                <a:gd name="connsiteX3" fmla="*/ 464571 w 495300"/>
                <a:gd name="connsiteY3" fmla="*/ 114308 h 333375"/>
                <a:gd name="connsiteX4" fmla="*/ 444568 w 495300"/>
                <a:gd name="connsiteY4" fmla="*/ 136216 h 333375"/>
                <a:gd name="connsiteX5" fmla="*/ 423613 w 495300"/>
                <a:gd name="connsiteY5" fmla="*/ 156218 h 333375"/>
                <a:gd name="connsiteX6" fmla="*/ 401706 w 495300"/>
                <a:gd name="connsiteY6" fmla="*/ 175268 h 333375"/>
                <a:gd name="connsiteX7" fmla="*/ 307408 w 495300"/>
                <a:gd name="connsiteY7" fmla="*/ 242896 h 333375"/>
                <a:gd name="connsiteX8" fmla="*/ 282643 w 495300"/>
                <a:gd name="connsiteY8" fmla="*/ 257183 h 333375"/>
                <a:gd name="connsiteX9" fmla="*/ 256926 w 495300"/>
                <a:gd name="connsiteY9" fmla="*/ 270518 h 333375"/>
                <a:gd name="connsiteX10" fmla="*/ 231208 w 495300"/>
                <a:gd name="connsiteY10" fmla="*/ 283853 h 333375"/>
                <a:gd name="connsiteX11" fmla="*/ 204538 w 495300"/>
                <a:gd name="connsiteY11" fmla="*/ 295283 h 333375"/>
                <a:gd name="connsiteX12" fmla="*/ 150246 w 495300"/>
                <a:gd name="connsiteY12" fmla="*/ 317191 h 333375"/>
                <a:gd name="connsiteX13" fmla="*/ 95001 w 495300"/>
                <a:gd name="connsiteY13" fmla="*/ 335288 h 333375"/>
                <a:gd name="connsiteX14" fmla="*/ 3561 w 495300"/>
                <a:gd name="connsiteY14" fmla="*/ 288616 h 333375"/>
                <a:gd name="connsiteX15" fmla="*/ 50233 w 495300"/>
                <a:gd name="connsiteY15" fmla="*/ 197176 h 333375"/>
                <a:gd name="connsiteX16" fmla="*/ 55948 w 495300"/>
                <a:gd name="connsiteY16" fmla="*/ 195271 h 333375"/>
                <a:gd name="connsiteX17" fmla="*/ 60711 w 495300"/>
                <a:gd name="connsiteY17" fmla="*/ 194318 h 333375"/>
                <a:gd name="connsiteX18" fmla="*/ 108336 w 495300"/>
                <a:gd name="connsiteY18" fmla="*/ 182888 h 333375"/>
                <a:gd name="connsiteX19" fmla="*/ 155008 w 495300"/>
                <a:gd name="connsiteY19" fmla="*/ 168601 h 333375"/>
                <a:gd name="connsiteX20" fmla="*/ 177868 w 495300"/>
                <a:gd name="connsiteY20" fmla="*/ 160981 h 333375"/>
                <a:gd name="connsiteX21" fmla="*/ 200728 w 495300"/>
                <a:gd name="connsiteY21" fmla="*/ 151456 h 333375"/>
                <a:gd name="connsiteX22" fmla="*/ 223588 w 495300"/>
                <a:gd name="connsiteY22" fmla="*/ 141931 h 333375"/>
                <a:gd name="connsiteX23" fmla="*/ 245496 w 495300"/>
                <a:gd name="connsiteY23" fmla="*/ 131453 h 333375"/>
                <a:gd name="connsiteX24" fmla="*/ 329316 w 495300"/>
                <a:gd name="connsiteY24" fmla="*/ 80971 h 333375"/>
                <a:gd name="connsiteX25" fmla="*/ 349318 w 495300"/>
                <a:gd name="connsiteY25" fmla="*/ 66683 h 333375"/>
                <a:gd name="connsiteX26" fmla="*/ 368368 w 495300"/>
                <a:gd name="connsiteY26" fmla="*/ 51443 h 333375"/>
                <a:gd name="connsiteX27" fmla="*/ 386466 w 495300"/>
                <a:gd name="connsiteY27" fmla="*/ 35251 h 333375"/>
                <a:gd name="connsiteX28" fmla="*/ 395038 w 495300"/>
                <a:gd name="connsiteY28" fmla="*/ 27631 h 333375"/>
                <a:gd name="connsiteX29" fmla="*/ 401706 w 495300"/>
                <a:gd name="connsiteY29" fmla="*/ 20963 h 333375"/>
                <a:gd name="connsiteX30" fmla="*/ 406468 w 495300"/>
                <a:gd name="connsiteY30" fmla="*/ 16201 h 333375"/>
                <a:gd name="connsiteX31" fmla="*/ 482668 w 495300"/>
                <a:gd name="connsiteY31" fmla="*/ 15248 h 333375"/>
                <a:gd name="connsiteX32" fmla="*/ 485526 w 495300"/>
                <a:gd name="connsiteY32" fmla="*/ 8859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95300" h="333375">
                  <a:moveTo>
                    <a:pt x="485526" y="88591"/>
                  </a:moveTo>
                  <a:lnTo>
                    <a:pt x="479811" y="96211"/>
                  </a:lnTo>
                  <a:lnTo>
                    <a:pt x="475048" y="102878"/>
                  </a:lnTo>
                  <a:cubicBezTo>
                    <a:pt x="471238" y="106688"/>
                    <a:pt x="468381" y="110498"/>
                    <a:pt x="464571" y="114308"/>
                  </a:cubicBezTo>
                  <a:cubicBezTo>
                    <a:pt x="457903" y="121928"/>
                    <a:pt x="451236" y="129548"/>
                    <a:pt x="444568" y="136216"/>
                  </a:cubicBezTo>
                  <a:cubicBezTo>
                    <a:pt x="437901" y="142883"/>
                    <a:pt x="430281" y="150503"/>
                    <a:pt x="423613" y="156218"/>
                  </a:cubicBezTo>
                  <a:cubicBezTo>
                    <a:pt x="415993" y="162886"/>
                    <a:pt x="409326" y="169553"/>
                    <a:pt x="401706" y="175268"/>
                  </a:cubicBezTo>
                  <a:cubicBezTo>
                    <a:pt x="372178" y="200033"/>
                    <a:pt x="339793" y="222893"/>
                    <a:pt x="307408" y="242896"/>
                  </a:cubicBezTo>
                  <a:cubicBezTo>
                    <a:pt x="298836" y="247658"/>
                    <a:pt x="290263" y="252421"/>
                    <a:pt x="282643" y="257183"/>
                  </a:cubicBezTo>
                  <a:cubicBezTo>
                    <a:pt x="274071" y="261946"/>
                    <a:pt x="265498" y="266708"/>
                    <a:pt x="256926" y="270518"/>
                  </a:cubicBezTo>
                  <a:lnTo>
                    <a:pt x="231208" y="283853"/>
                  </a:lnTo>
                  <a:lnTo>
                    <a:pt x="204538" y="295283"/>
                  </a:lnTo>
                  <a:cubicBezTo>
                    <a:pt x="187393" y="303856"/>
                    <a:pt x="168343" y="309571"/>
                    <a:pt x="150246" y="317191"/>
                  </a:cubicBezTo>
                  <a:cubicBezTo>
                    <a:pt x="132148" y="323858"/>
                    <a:pt x="113098" y="329573"/>
                    <a:pt x="95001" y="335288"/>
                  </a:cubicBezTo>
                  <a:cubicBezTo>
                    <a:pt x="56901" y="347671"/>
                    <a:pt x="15943" y="326716"/>
                    <a:pt x="3561" y="288616"/>
                  </a:cubicBezTo>
                  <a:cubicBezTo>
                    <a:pt x="-8822" y="250516"/>
                    <a:pt x="12133" y="209558"/>
                    <a:pt x="50233" y="197176"/>
                  </a:cubicBezTo>
                  <a:cubicBezTo>
                    <a:pt x="52138" y="196223"/>
                    <a:pt x="54043" y="196223"/>
                    <a:pt x="55948" y="195271"/>
                  </a:cubicBezTo>
                  <a:lnTo>
                    <a:pt x="60711" y="194318"/>
                  </a:lnTo>
                  <a:cubicBezTo>
                    <a:pt x="76903" y="190508"/>
                    <a:pt x="93096" y="187651"/>
                    <a:pt x="108336" y="182888"/>
                  </a:cubicBezTo>
                  <a:cubicBezTo>
                    <a:pt x="123576" y="178126"/>
                    <a:pt x="139768" y="174316"/>
                    <a:pt x="155008" y="168601"/>
                  </a:cubicBezTo>
                  <a:lnTo>
                    <a:pt x="177868" y="160981"/>
                  </a:lnTo>
                  <a:lnTo>
                    <a:pt x="200728" y="151456"/>
                  </a:lnTo>
                  <a:cubicBezTo>
                    <a:pt x="208348" y="148598"/>
                    <a:pt x="215968" y="145741"/>
                    <a:pt x="223588" y="141931"/>
                  </a:cubicBezTo>
                  <a:cubicBezTo>
                    <a:pt x="231208" y="138121"/>
                    <a:pt x="238828" y="135263"/>
                    <a:pt x="245496" y="131453"/>
                  </a:cubicBezTo>
                  <a:cubicBezTo>
                    <a:pt x="275023" y="117166"/>
                    <a:pt x="302646" y="100021"/>
                    <a:pt x="329316" y="80971"/>
                  </a:cubicBezTo>
                  <a:cubicBezTo>
                    <a:pt x="335983" y="76208"/>
                    <a:pt x="342651" y="71446"/>
                    <a:pt x="349318" y="66683"/>
                  </a:cubicBezTo>
                  <a:cubicBezTo>
                    <a:pt x="355986" y="61921"/>
                    <a:pt x="361701" y="56206"/>
                    <a:pt x="368368" y="51443"/>
                  </a:cubicBezTo>
                  <a:cubicBezTo>
                    <a:pt x="374083" y="46681"/>
                    <a:pt x="380751" y="40966"/>
                    <a:pt x="386466" y="35251"/>
                  </a:cubicBezTo>
                  <a:cubicBezTo>
                    <a:pt x="389323" y="32393"/>
                    <a:pt x="392181" y="29536"/>
                    <a:pt x="395038" y="27631"/>
                  </a:cubicBezTo>
                  <a:lnTo>
                    <a:pt x="401706" y="20963"/>
                  </a:lnTo>
                  <a:lnTo>
                    <a:pt x="406468" y="16201"/>
                  </a:lnTo>
                  <a:cubicBezTo>
                    <a:pt x="427423" y="-4754"/>
                    <a:pt x="461713" y="-5707"/>
                    <a:pt x="482668" y="15248"/>
                  </a:cubicBezTo>
                  <a:cubicBezTo>
                    <a:pt x="500766" y="37156"/>
                    <a:pt x="502671" y="67636"/>
                    <a:pt x="485526" y="88591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7" name="Freeform: Shape 3846">
              <a:extLst>
                <a:ext uri="{FF2B5EF4-FFF2-40B4-BE49-F238E27FC236}">
                  <a16:creationId xmlns:a16="http://schemas.microsoft.com/office/drawing/2014/main" id="{EEAACB6D-43EE-4E29-A027-067DEA05DE03}"/>
                </a:ext>
              </a:extLst>
            </p:cNvPr>
            <p:cNvSpPr/>
            <p:nvPr/>
          </p:nvSpPr>
          <p:spPr>
            <a:xfrm>
              <a:off x="4670742" y="2684263"/>
              <a:ext cx="323850" cy="666750"/>
            </a:xfrm>
            <a:custGeom>
              <a:avLst/>
              <a:gdLst>
                <a:gd name="connsiteX0" fmla="*/ 327660 w 323850"/>
                <a:gd name="connsiteY0" fmla="*/ 76717 h 666750"/>
                <a:gd name="connsiteX1" fmla="*/ 278130 w 323850"/>
                <a:gd name="connsiteY1" fmla="*/ 194827 h 666750"/>
                <a:gd name="connsiteX2" fmla="*/ 253365 w 323850"/>
                <a:gd name="connsiteY2" fmla="*/ 253882 h 666750"/>
                <a:gd name="connsiteX3" fmla="*/ 250508 w 323850"/>
                <a:gd name="connsiteY3" fmla="*/ 261502 h 666750"/>
                <a:gd name="connsiteX4" fmla="*/ 249555 w 323850"/>
                <a:gd name="connsiteY4" fmla="*/ 265312 h 666750"/>
                <a:gd name="connsiteX5" fmla="*/ 248602 w 323850"/>
                <a:gd name="connsiteY5" fmla="*/ 268169 h 666750"/>
                <a:gd name="connsiteX6" fmla="*/ 252413 w 323850"/>
                <a:gd name="connsiteY6" fmla="*/ 270074 h 666750"/>
                <a:gd name="connsiteX7" fmla="*/ 256222 w 323850"/>
                <a:gd name="connsiteY7" fmla="*/ 270074 h 666750"/>
                <a:gd name="connsiteX8" fmla="*/ 257175 w 323850"/>
                <a:gd name="connsiteY8" fmla="*/ 271979 h 666750"/>
                <a:gd name="connsiteX9" fmla="*/ 258127 w 323850"/>
                <a:gd name="connsiteY9" fmla="*/ 275789 h 666750"/>
                <a:gd name="connsiteX10" fmla="*/ 259080 w 323850"/>
                <a:gd name="connsiteY10" fmla="*/ 282457 h 666750"/>
                <a:gd name="connsiteX11" fmla="*/ 278130 w 323850"/>
                <a:gd name="connsiteY11" fmla="*/ 407234 h 666750"/>
                <a:gd name="connsiteX12" fmla="*/ 288608 w 323850"/>
                <a:gd name="connsiteY12" fmla="*/ 470099 h 666750"/>
                <a:gd name="connsiteX13" fmla="*/ 294322 w 323850"/>
                <a:gd name="connsiteY13" fmla="*/ 501532 h 666750"/>
                <a:gd name="connsiteX14" fmla="*/ 297180 w 323850"/>
                <a:gd name="connsiteY14" fmla="*/ 516772 h 666750"/>
                <a:gd name="connsiteX15" fmla="*/ 298133 w 323850"/>
                <a:gd name="connsiteY15" fmla="*/ 524392 h 666750"/>
                <a:gd name="connsiteX16" fmla="*/ 299085 w 323850"/>
                <a:gd name="connsiteY16" fmla="*/ 528202 h 666750"/>
                <a:gd name="connsiteX17" fmla="*/ 299085 w 323850"/>
                <a:gd name="connsiteY17" fmla="*/ 528202 h 666750"/>
                <a:gd name="connsiteX18" fmla="*/ 299085 w 323850"/>
                <a:gd name="connsiteY18" fmla="*/ 527249 h 666750"/>
                <a:gd name="connsiteX19" fmla="*/ 299085 w 323850"/>
                <a:gd name="connsiteY19" fmla="*/ 525344 h 666750"/>
                <a:gd name="connsiteX20" fmla="*/ 299085 w 323850"/>
                <a:gd name="connsiteY20" fmla="*/ 522487 h 666750"/>
                <a:gd name="connsiteX21" fmla="*/ 152400 w 323850"/>
                <a:gd name="connsiteY21" fmla="*/ 674887 h 666750"/>
                <a:gd name="connsiteX22" fmla="*/ 0 w 323850"/>
                <a:gd name="connsiteY22" fmla="*/ 528202 h 666750"/>
                <a:gd name="connsiteX23" fmla="*/ 952 w 323850"/>
                <a:gd name="connsiteY23" fmla="*/ 521534 h 666750"/>
                <a:gd name="connsiteX24" fmla="*/ 952 w 323850"/>
                <a:gd name="connsiteY24" fmla="*/ 517724 h 666750"/>
                <a:gd name="connsiteX25" fmla="*/ 952 w 323850"/>
                <a:gd name="connsiteY25" fmla="*/ 515819 h 666750"/>
                <a:gd name="connsiteX26" fmla="*/ 952 w 323850"/>
                <a:gd name="connsiteY26" fmla="*/ 514867 h 666750"/>
                <a:gd name="connsiteX27" fmla="*/ 1905 w 323850"/>
                <a:gd name="connsiteY27" fmla="*/ 510104 h 666750"/>
                <a:gd name="connsiteX28" fmla="*/ 3810 w 323850"/>
                <a:gd name="connsiteY28" fmla="*/ 501532 h 666750"/>
                <a:gd name="connsiteX29" fmla="*/ 8572 w 323850"/>
                <a:gd name="connsiteY29" fmla="*/ 485339 h 666750"/>
                <a:gd name="connsiteX30" fmla="*/ 17145 w 323850"/>
                <a:gd name="connsiteY30" fmla="*/ 453907 h 666750"/>
                <a:gd name="connsiteX31" fmla="*/ 35242 w 323850"/>
                <a:gd name="connsiteY31" fmla="*/ 391042 h 666750"/>
                <a:gd name="connsiteX32" fmla="*/ 73343 w 323850"/>
                <a:gd name="connsiteY32" fmla="*/ 263407 h 666750"/>
                <a:gd name="connsiteX33" fmla="*/ 76200 w 323850"/>
                <a:gd name="connsiteY33" fmla="*/ 254834 h 666750"/>
                <a:gd name="connsiteX34" fmla="*/ 77152 w 323850"/>
                <a:gd name="connsiteY34" fmla="*/ 250072 h 666750"/>
                <a:gd name="connsiteX35" fmla="*/ 79057 w 323850"/>
                <a:gd name="connsiteY35" fmla="*/ 244357 h 666750"/>
                <a:gd name="connsiteX36" fmla="*/ 89535 w 323850"/>
                <a:gd name="connsiteY36" fmla="*/ 213877 h 666750"/>
                <a:gd name="connsiteX37" fmla="*/ 105727 w 323850"/>
                <a:gd name="connsiteY37" fmla="*/ 186254 h 666750"/>
                <a:gd name="connsiteX38" fmla="*/ 109538 w 323850"/>
                <a:gd name="connsiteY38" fmla="*/ 182444 h 666750"/>
                <a:gd name="connsiteX39" fmla="*/ 112395 w 323850"/>
                <a:gd name="connsiteY39" fmla="*/ 179587 h 666750"/>
                <a:gd name="connsiteX40" fmla="*/ 117157 w 323850"/>
                <a:gd name="connsiteY40" fmla="*/ 172919 h 666750"/>
                <a:gd name="connsiteX41" fmla="*/ 156210 w 323850"/>
                <a:gd name="connsiteY41" fmla="*/ 123389 h 666750"/>
                <a:gd name="connsiteX42" fmla="*/ 233363 w 323850"/>
                <a:gd name="connsiteY42" fmla="*/ 23377 h 666750"/>
                <a:gd name="connsiteX43" fmla="*/ 234315 w 323850"/>
                <a:gd name="connsiteY43" fmla="*/ 21472 h 666750"/>
                <a:gd name="connsiteX44" fmla="*/ 310515 w 323850"/>
                <a:gd name="connsiteY44" fmla="*/ 10994 h 666750"/>
                <a:gd name="connsiteX45" fmla="*/ 327660 w 323850"/>
                <a:gd name="connsiteY45" fmla="*/ 76717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3850" h="666750">
                  <a:moveTo>
                    <a:pt x="327660" y="76717"/>
                  </a:moveTo>
                  <a:lnTo>
                    <a:pt x="278130" y="194827"/>
                  </a:lnTo>
                  <a:lnTo>
                    <a:pt x="253365" y="253882"/>
                  </a:lnTo>
                  <a:lnTo>
                    <a:pt x="250508" y="261502"/>
                  </a:lnTo>
                  <a:cubicBezTo>
                    <a:pt x="249555" y="262454"/>
                    <a:pt x="249555" y="264359"/>
                    <a:pt x="249555" y="265312"/>
                  </a:cubicBezTo>
                  <a:cubicBezTo>
                    <a:pt x="249555" y="266264"/>
                    <a:pt x="248602" y="268169"/>
                    <a:pt x="248602" y="268169"/>
                  </a:cubicBezTo>
                  <a:cubicBezTo>
                    <a:pt x="249555" y="269122"/>
                    <a:pt x="250508" y="269122"/>
                    <a:pt x="252413" y="270074"/>
                  </a:cubicBezTo>
                  <a:cubicBezTo>
                    <a:pt x="253365" y="270074"/>
                    <a:pt x="255270" y="270074"/>
                    <a:pt x="256222" y="270074"/>
                  </a:cubicBezTo>
                  <a:cubicBezTo>
                    <a:pt x="256222" y="269122"/>
                    <a:pt x="256222" y="271027"/>
                    <a:pt x="257175" y="271979"/>
                  </a:cubicBezTo>
                  <a:lnTo>
                    <a:pt x="258127" y="275789"/>
                  </a:lnTo>
                  <a:lnTo>
                    <a:pt x="259080" y="282457"/>
                  </a:lnTo>
                  <a:cubicBezTo>
                    <a:pt x="264795" y="322462"/>
                    <a:pt x="271463" y="365324"/>
                    <a:pt x="278130" y="407234"/>
                  </a:cubicBezTo>
                  <a:lnTo>
                    <a:pt x="288608" y="470099"/>
                  </a:lnTo>
                  <a:lnTo>
                    <a:pt x="294322" y="501532"/>
                  </a:lnTo>
                  <a:lnTo>
                    <a:pt x="297180" y="516772"/>
                  </a:lnTo>
                  <a:cubicBezTo>
                    <a:pt x="297180" y="519629"/>
                    <a:pt x="298133" y="521534"/>
                    <a:pt x="298133" y="524392"/>
                  </a:cubicBezTo>
                  <a:lnTo>
                    <a:pt x="299085" y="528202"/>
                  </a:lnTo>
                  <a:lnTo>
                    <a:pt x="299085" y="528202"/>
                  </a:lnTo>
                  <a:cubicBezTo>
                    <a:pt x="299085" y="528202"/>
                    <a:pt x="299085" y="528202"/>
                    <a:pt x="299085" y="527249"/>
                  </a:cubicBezTo>
                  <a:lnTo>
                    <a:pt x="299085" y="525344"/>
                  </a:lnTo>
                  <a:lnTo>
                    <a:pt x="299085" y="522487"/>
                  </a:lnTo>
                  <a:cubicBezTo>
                    <a:pt x="300038" y="605354"/>
                    <a:pt x="234315" y="672982"/>
                    <a:pt x="152400" y="674887"/>
                  </a:cubicBezTo>
                  <a:cubicBezTo>
                    <a:pt x="70485" y="676792"/>
                    <a:pt x="1905" y="610117"/>
                    <a:pt x="0" y="528202"/>
                  </a:cubicBezTo>
                  <a:lnTo>
                    <a:pt x="952" y="521534"/>
                  </a:lnTo>
                  <a:lnTo>
                    <a:pt x="952" y="517724"/>
                  </a:lnTo>
                  <a:lnTo>
                    <a:pt x="952" y="515819"/>
                  </a:lnTo>
                  <a:lnTo>
                    <a:pt x="952" y="514867"/>
                  </a:lnTo>
                  <a:lnTo>
                    <a:pt x="1905" y="510104"/>
                  </a:lnTo>
                  <a:lnTo>
                    <a:pt x="3810" y="501532"/>
                  </a:lnTo>
                  <a:lnTo>
                    <a:pt x="8572" y="485339"/>
                  </a:lnTo>
                  <a:lnTo>
                    <a:pt x="17145" y="453907"/>
                  </a:lnTo>
                  <a:lnTo>
                    <a:pt x="35242" y="391042"/>
                  </a:lnTo>
                  <a:cubicBezTo>
                    <a:pt x="47625" y="349132"/>
                    <a:pt x="60007" y="307222"/>
                    <a:pt x="73343" y="263407"/>
                  </a:cubicBezTo>
                  <a:lnTo>
                    <a:pt x="76200" y="254834"/>
                  </a:lnTo>
                  <a:lnTo>
                    <a:pt x="77152" y="250072"/>
                  </a:lnTo>
                  <a:cubicBezTo>
                    <a:pt x="78105" y="248167"/>
                    <a:pt x="78105" y="248167"/>
                    <a:pt x="79057" y="244357"/>
                  </a:cubicBezTo>
                  <a:cubicBezTo>
                    <a:pt x="81915" y="233879"/>
                    <a:pt x="85725" y="223402"/>
                    <a:pt x="89535" y="213877"/>
                  </a:cubicBezTo>
                  <a:cubicBezTo>
                    <a:pt x="94297" y="204352"/>
                    <a:pt x="99060" y="194827"/>
                    <a:pt x="105727" y="186254"/>
                  </a:cubicBezTo>
                  <a:cubicBezTo>
                    <a:pt x="107632" y="183397"/>
                    <a:pt x="108585" y="183397"/>
                    <a:pt x="109538" y="182444"/>
                  </a:cubicBezTo>
                  <a:cubicBezTo>
                    <a:pt x="110490" y="181492"/>
                    <a:pt x="111443" y="180539"/>
                    <a:pt x="112395" y="179587"/>
                  </a:cubicBezTo>
                  <a:lnTo>
                    <a:pt x="117157" y="172919"/>
                  </a:lnTo>
                  <a:lnTo>
                    <a:pt x="156210" y="123389"/>
                  </a:lnTo>
                  <a:cubicBezTo>
                    <a:pt x="181927" y="90052"/>
                    <a:pt x="207645" y="56714"/>
                    <a:pt x="233363" y="23377"/>
                  </a:cubicBezTo>
                  <a:lnTo>
                    <a:pt x="234315" y="21472"/>
                  </a:lnTo>
                  <a:cubicBezTo>
                    <a:pt x="252413" y="-2341"/>
                    <a:pt x="286703" y="-7103"/>
                    <a:pt x="310515" y="10994"/>
                  </a:cubicBezTo>
                  <a:cubicBezTo>
                    <a:pt x="330518" y="27187"/>
                    <a:pt x="337185" y="53857"/>
                    <a:pt x="327660" y="76717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8" name="Freeform: Shape 3847">
              <a:extLst>
                <a:ext uri="{FF2B5EF4-FFF2-40B4-BE49-F238E27FC236}">
                  <a16:creationId xmlns:a16="http://schemas.microsoft.com/office/drawing/2014/main" id="{DF2484CA-48B7-4150-B592-032C6D036549}"/>
                </a:ext>
              </a:extLst>
            </p:cNvPr>
            <p:cNvSpPr/>
            <p:nvPr/>
          </p:nvSpPr>
          <p:spPr>
            <a:xfrm>
              <a:off x="4671028" y="2902902"/>
              <a:ext cx="466725" cy="533400"/>
            </a:xfrm>
            <a:custGeom>
              <a:avLst/>
              <a:gdLst>
                <a:gd name="connsiteX0" fmla="*/ 267367 w 466725"/>
                <a:gd name="connsiteY0" fmla="*/ 0 h 533400"/>
                <a:gd name="connsiteX1" fmla="*/ 379762 w 466725"/>
                <a:gd name="connsiteY1" fmla="*/ 67627 h 533400"/>
                <a:gd name="connsiteX2" fmla="*/ 407384 w 466725"/>
                <a:gd name="connsiteY2" fmla="*/ 484823 h 533400"/>
                <a:gd name="connsiteX3" fmla="*/ 12097 w 466725"/>
                <a:gd name="connsiteY3" fmla="*/ 399098 h 533400"/>
                <a:gd name="connsiteX4" fmla="*/ 267367 w 466725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725" h="533400">
                  <a:moveTo>
                    <a:pt x="267367" y="0"/>
                  </a:moveTo>
                  <a:cubicBezTo>
                    <a:pt x="256889" y="45720"/>
                    <a:pt x="281654" y="91440"/>
                    <a:pt x="379762" y="67627"/>
                  </a:cubicBezTo>
                  <a:cubicBezTo>
                    <a:pt x="476917" y="43815"/>
                    <a:pt x="512159" y="441008"/>
                    <a:pt x="407384" y="484823"/>
                  </a:cubicBezTo>
                  <a:cubicBezTo>
                    <a:pt x="302609" y="527685"/>
                    <a:pt x="94964" y="622935"/>
                    <a:pt x="12097" y="399098"/>
                  </a:cubicBezTo>
                  <a:cubicBezTo>
                    <a:pt x="-66961" y="183833"/>
                    <a:pt x="267367" y="0"/>
                    <a:pt x="267367" y="0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49" name="Freeform: Shape 3848">
              <a:extLst>
                <a:ext uri="{FF2B5EF4-FFF2-40B4-BE49-F238E27FC236}">
                  <a16:creationId xmlns:a16="http://schemas.microsoft.com/office/drawing/2014/main" id="{401A8FBA-F8FB-4F0D-ADF7-CD36467D3315}"/>
                </a:ext>
              </a:extLst>
            </p:cNvPr>
            <p:cNvSpPr/>
            <p:nvPr/>
          </p:nvSpPr>
          <p:spPr>
            <a:xfrm>
              <a:off x="5182235" y="3032442"/>
              <a:ext cx="66675" cy="28575"/>
            </a:xfrm>
            <a:custGeom>
              <a:avLst/>
              <a:gdLst>
                <a:gd name="connsiteX0" fmla="*/ 0 w 66675"/>
                <a:gd name="connsiteY0" fmla="*/ 31433 h 28575"/>
                <a:gd name="connsiteX1" fmla="*/ 69532 w 66675"/>
                <a:gd name="connsiteY1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" h="28575">
                  <a:moveTo>
                    <a:pt x="0" y="31433"/>
                  </a:moveTo>
                  <a:cubicBezTo>
                    <a:pt x="0" y="31433"/>
                    <a:pt x="33338" y="26670"/>
                    <a:pt x="69532" y="0"/>
                  </a:cubicBezTo>
                </a:path>
              </a:pathLst>
            </a:custGeom>
            <a:noFill/>
            <a:ln w="27023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0" name="Freeform: Shape 3849">
              <a:extLst>
                <a:ext uri="{FF2B5EF4-FFF2-40B4-BE49-F238E27FC236}">
                  <a16:creationId xmlns:a16="http://schemas.microsoft.com/office/drawing/2014/main" id="{D5359AC7-E4AD-4677-88B5-7756535C7D10}"/>
                </a:ext>
              </a:extLst>
            </p:cNvPr>
            <p:cNvSpPr/>
            <p:nvPr/>
          </p:nvSpPr>
          <p:spPr>
            <a:xfrm>
              <a:off x="5301297" y="2869565"/>
              <a:ext cx="142875" cy="123825"/>
            </a:xfrm>
            <a:custGeom>
              <a:avLst/>
              <a:gdLst>
                <a:gd name="connsiteX0" fmla="*/ 142875 w 142875"/>
                <a:gd name="connsiteY0" fmla="*/ 0 h 123825"/>
                <a:gd name="connsiteX1" fmla="*/ 0 w 142875"/>
                <a:gd name="connsiteY1" fmla="*/ 128588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123825">
                  <a:moveTo>
                    <a:pt x="142875" y="0"/>
                  </a:moveTo>
                  <a:cubicBezTo>
                    <a:pt x="142875" y="0"/>
                    <a:pt x="83820" y="76200"/>
                    <a:pt x="0" y="128588"/>
                  </a:cubicBezTo>
                </a:path>
              </a:pathLst>
            </a:custGeom>
            <a:noFill/>
            <a:ln w="27023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1" name="Freeform: Shape 3850">
              <a:extLst>
                <a:ext uri="{FF2B5EF4-FFF2-40B4-BE49-F238E27FC236}">
                  <a16:creationId xmlns:a16="http://schemas.microsoft.com/office/drawing/2014/main" id="{18EEC7E5-3E63-4866-BC7F-E6174BE69E1F}"/>
                </a:ext>
              </a:extLst>
            </p:cNvPr>
            <p:cNvSpPr/>
            <p:nvPr/>
          </p:nvSpPr>
          <p:spPr>
            <a:xfrm>
              <a:off x="5234622" y="3006725"/>
              <a:ext cx="171450" cy="152400"/>
            </a:xfrm>
            <a:custGeom>
              <a:avLst/>
              <a:gdLst>
                <a:gd name="connsiteX0" fmla="*/ 0 w 171450"/>
                <a:gd name="connsiteY0" fmla="*/ 158115 h 152400"/>
                <a:gd name="connsiteX1" fmla="*/ 179070 w 171450"/>
                <a:gd name="connsiteY1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450" h="152400">
                  <a:moveTo>
                    <a:pt x="0" y="158115"/>
                  </a:moveTo>
                  <a:cubicBezTo>
                    <a:pt x="1905" y="156210"/>
                    <a:pt x="135255" y="69533"/>
                    <a:pt x="179070" y="0"/>
                  </a:cubicBezTo>
                </a:path>
              </a:pathLst>
            </a:custGeom>
            <a:noFill/>
            <a:ln w="27023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2" name="Freeform: Shape 3851">
              <a:extLst>
                <a:ext uri="{FF2B5EF4-FFF2-40B4-BE49-F238E27FC236}">
                  <a16:creationId xmlns:a16="http://schemas.microsoft.com/office/drawing/2014/main" id="{11B25D23-B645-4D11-9AE4-168F79A3FA47}"/>
                </a:ext>
              </a:extLst>
            </p:cNvPr>
            <p:cNvSpPr/>
            <p:nvPr/>
          </p:nvSpPr>
          <p:spPr>
            <a:xfrm>
              <a:off x="5242242" y="3185795"/>
              <a:ext cx="142875" cy="76200"/>
            </a:xfrm>
            <a:custGeom>
              <a:avLst/>
              <a:gdLst>
                <a:gd name="connsiteX0" fmla="*/ 0 w 142875"/>
                <a:gd name="connsiteY0" fmla="*/ 79057 h 76200"/>
                <a:gd name="connsiteX1" fmla="*/ 144780 w 142875"/>
                <a:gd name="connsiteY1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76200">
                  <a:moveTo>
                    <a:pt x="0" y="79057"/>
                  </a:moveTo>
                  <a:cubicBezTo>
                    <a:pt x="3810" y="77152"/>
                    <a:pt x="91440" y="41910"/>
                    <a:pt x="144780" y="0"/>
                  </a:cubicBezTo>
                </a:path>
              </a:pathLst>
            </a:custGeom>
            <a:noFill/>
            <a:ln w="27023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3" name="Freeform: Shape 3852">
              <a:extLst>
                <a:ext uri="{FF2B5EF4-FFF2-40B4-BE49-F238E27FC236}">
                  <a16:creationId xmlns:a16="http://schemas.microsoft.com/office/drawing/2014/main" id="{9373DB8F-0707-47C7-A2F8-468A4C936D80}"/>
                </a:ext>
              </a:extLst>
            </p:cNvPr>
            <p:cNvSpPr/>
            <p:nvPr/>
          </p:nvSpPr>
          <p:spPr>
            <a:xfrm>
              <a:off x="5357250" y="2244725"/>
              <a:ext cx="142875" cy="219075"/>
            </a:xfrm>
            <a:custGeom>
              <a:avLst/>
              <a:gdLst>
                <a:gd name="connsiteX0" fmla="*/ 125022 w 142875"/>
                <a:gd name="connsiteY0" fmla="*/ 205740 h 219075"/>
                <a:gd name="connsiteX1" fmla="*/ 125022 w 142875"/>
                <a:gd name="connsiteY1" fmla="*/ 205740 h 219075"/>
                <a:gd name="connsiteX2" fmla="*/ 21199 w 142875"/>
                <a:gd name="connsiteY2" fmla="*/ 205740 h 219075"/>
                <a:gd name="connsiteX3" fmla="*/ 21199 w 142875"/>
                <a:gd name="connsiteY3" fmla="*/ 205740 h 219075"/>
                <a:gd name="connsiteX4" fmla="*/ 8817 w 142875"/>
                <a:gd name="connsiteY4" fmla="*/ 119063 h 219075"/>
                <a:gd name="connsiteX5" fmla="*/ 73587 w 142875"/>
                <a:gd name="connsiteY5" fmla="*/ 0 h 219075"/>
                <a:gd name="connsiteX6" fmla="*/ 137404 w 142875"/>
                <a:gd name="connsiteY6" fmla="*/ 119063 h 219075"/>
                <a:gd name="connsiteX7" fmla="*/ 125022 w 142875"/>
                <a:gd name="connsiteY7" fmla="*/ 20574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219075">
                  <a:moveTo>
                    <a:pt x="125022" y="205740"/>
                  </a:moveTo>
                  <a:lnTo>
                    <a:pt x="125022" y="205740"/>
                  </a:lnTo>
                  <a:cubicBezTo>
                    <a:pt x="96447" y="234315"/>
                    <a:pt x="49774" y="234315"/>
                    <a:pt x="21199" y="205740"/>
                  </a:cubicBezTo>
                  <a:lnTo>
                    <a:pt x="21199" y="205740"/>
                  </a:lnTo>
                  <a:cubicBezTo>
                    <a:pt x="-1661" y="182880"/>
                    <a:pt x="-6423" y="147638"/>
                    <a:pt x="8817" y="119063"/>
                  </a:cubicBezTo>
                  <a:lnTo>
                    <a:pt x="73587" y="0"/>
                  </a:lnTo>
                  <a:lnTo>
                    <a:pt x="137404" y="119063"/>
                  </a:lnTo>
                  <a:cubicBezTo>
                    <a:pt x="153597" y="147638"/>
                    <a:pt x="147882" y="182880"/>
                    <a:pt x="125022" y="205740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4" name="Freeform: Shape 3853">
              <a:extLst>
                <a:ext uri="{FF2B5EF4-FFF2-40B4-BE49-F238E27FC236}">
                  <a16:creationId xmlns:a16="http://schemas.microsoft.com/office/drawing/2014/main" id="{E300B683-4006-48DC-82D2-A1E9B83332C5}"/>
                </a:ext>
              </a:extLst>
            </p:cNvPr>
            <p:cNvSpPr/>
            <p:nvPr/>
          </p:nvSpPr>
          <p:spPr>
            <a:xfrm>
              <a:off x="5182643" y="2300923"/>
              <a:ext cx="114300" cy="171450"/>
            </a:xfrm>
            <a:custGeom>
              <a:avLst/>
              <a:gdLst>
                <a:gd name="connsiteX0" fmla="*/ 97699 w 114300"/>
                <a:gd name="connsiteY0" fmla="*/ 160020 h 171450"/>
                <a:gd name="connsiteX1" fmla="*/ 97699 w 114300"/>
                <a:gd name="connsiteY1" fmla="*/ 160020 h 171450"/>
                <a:gd name="connsiteX2" fmla="*/ 16737 w 114300"/>
                <a:gd name="connsiteY2" fmla="*/ 160020 h 171450"/>
                <a:gd name="connsiteX3" fmla="*/ 16737 w 114300"/>
                <a:gd name="connsiteY3" fmla="*/ 160020 h 171450"/>
                <a:gd name="connsiteX4" fmla="*/ 7212 w 114300"/>
                <a:gd name="connsiteY4" fmla="*/ 92393 h 171450"/>
                <a:gd name="connsiteX5" fmla="*/ 57694 w 114300"/>
                <a:gd name="connsiteY5" fmla="*/ 0 h 171450"/>
                <a:gd name="connsiteX6" fmla="*/ 108177 w 114300"/>
                <a:gd name="connsiteY6" fmla="*/ 92393 h 171450"/>
                <a:gd name="connsiteX7" fmla="*/ 97699 w 114300"/>
                <a:gd name="connsiteY7" fmla="*/ 1600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171450">
                  <a:moveTo>
                    <a:pt x="97699" y="160020"/>
                  </a:moveTo>
                  <a:lnTo>
                    <a:pt x="97699" y="160020"/>
                  </a:lnTo>
                  <a:cubicBezTo>
                    <a:pt x="75792" y="181928"/>
                    <a:pt x="39597" y="181928"/>
                    <a:pt x="16737" y="160020"/>
                  </a:cubicBezTo>
                  <a:lnTo>
                    <a:pt x="16737" y="160020"/>
                  </a:lnTo>
                  <a:cubicBezTo>
                    <a:pt x="-1361" y="141922"/>
                    <a:pt x="-5171" y="114300"/>
                    <a:pt x="7212" y="92393"/>
                  </a:cubicBezTo>
                  <a:lnTo>
                    <a:pt x="57694" y="0"/>
                  </a:lnTo>
                  <a:lnTo>
                    <a:pt x="108177" y="92393"/>
                  </a:lnTo>
                  <a:cubicBezTo>
                    <a:pt x="119607" y="115253"/>
                    <a:pt x="115797" y="142875"/>
                    <a:pt x="97699" y="160020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55" name="Graphic 2708">
            <a:extLst>
              <a:ext uri="{FF2B5EF4-FFF2-40B4-BE49-F238E27FC236}">
                <a16:creationId xmlns:a16="http://schemas.microsoft.com/office/drawing/2014/main" id="{1B08503A-BA27-4651-A11A-3DDCFCD3A6A7}"/>
              </a:ext>
            </a:extLst>
          </p:cNvPr>
          <p:cNvGrpSpPr/>
          <p:nvPr/>
        </p:nvGrpSpPr>
        <p:grpSpPr>
          <a:xfrm>
            <a:off x="2566520" y="3234864"/>
            <a:ext cx="720000" cy="720000"/>
            <a:chOff x="4430712" y="2225675"/>
            <a:chExt cx="1219200" cy="1219200"/>
          </a:xfrm>
        </p:grpSpPr>
        <p:sp>
          <p:nvSpPr>
            <p:cNvPr id="3856" name="Freeform: Shape 3855">
              <a:extLst>
                <a:ext uri="{FF2B5EF4-FFF2-40B4-BE49-F238E27FC236}">
                  <a16:creationId xmlns:a16="http://schemas.microsoft.com/office/drawing/2014/main" id="{7BC7EDC5-85A2-4DA4-8842-A8E398F16792}"/>
                </a:ext>
              </a:extLst>
            </p:cNvPr>
            <p:cNvSpPr/>
            <p:nvPr/>
          </p:nvSpPr>
          <p:spPr>
            <a:xfrm>
              <a:off x="4481195" y="3133408"/>
              <a:ext cx="504825" cy="304800"/>
            </a:xfrm>
            <a:custGeom>
              <a:avLst/>
              <a:gdLst>
                <a:gd name="connsiteX0" fmla="*/ 514350 w 504825"/>
                <a:gd name="connsiteY0" fmla="*/ 311467 h 304800"/>
                <a:gd name="connsiteX1" fmla="*/ 457200 w 504825"/>
                <a:gd name="connsiteY1" fmla="*/ 188595 h 304800"/>
                <a:gd name="connsiteX2" fmla="*/ 253365 w 504825"/>
                <a:gd name="connsiteY2" fmla="*/ 0 h 304800"/>
                <a:gd name="connsiteX3" fmla="*/ 199073 w 504825"/>
                <a:gd name="connsiteY3" fmla="*/ 27622 h 304800"/>
                <a:gd name="connsiteX4" fmla="*/ 0 w 504825"/>
                <a:gd name="connsiteY4" fmla="*/ 311467 h 304800"/>
                <a:gd name="connsiteX5" fmla="*/ 514350 w 504825"/>
                <a:gd name="connsiteY5" fmla="*/ 31146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5" h="304800">
                  <a:moveTo>
                    <a:pt x="514350" y="311467"/>
                  </a:moveTo>
                  <a:cubicBezTo>
                    <a:pt x="495300" y="276225"/>
                    <a:pt x="476250" y="239077"/>
                    <a:pt x="457200" y="188595"/>
                  </a:cubicBezTo>
                  <a:lnTo>
                    <a:pt x="253365" y="0"/>
                  </a:lnTo>
                  <a:lnTo>
                    <a:pt x="199073" y="27622"/>
                  </a:lnTo>
                  <a:cubicBezTo>
                    <a:pt x="115252" y="95250"/>
                    <a:pt x="46672" y="191452"/>
                    <a:pt x="0" y="311467"/>
                  </a:cubicBezTo>
                  <a:lnTo>
                    <a:pt x="514350" y="311467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7" name="Freeform: Shape 3856">
              <a:extLst>
                <a:ext uri="{FF2B5EF4-FFF2-40B4-BE49-F238E27FC236}">
                  <a16:creationId xmlns:a16="http://schemas.microsoft.com/office/drawing/2014/main" id="{A480D1AE-6159-4C15-8C8B-ED20809C8CDD}"/>
                </a:ext>
              </a:extLst>
            </p:cNvPr>
            <p:cNvSpPr/>
            <p:nvPr/>
          </p:nvSpPr>
          <p:spPr>
            <a:xfrm>
              <a:off x="4455477" y="2377485"/>
              <a:ext cx="790575" cy="866775"/>
            </a:xfrm>
            <a:custGeom>
              <a:avLst/>
              <a:gdLst>
                <a:gd name="connsiteX0" fmla="*/ 798195 w 790575"/>
                <a:gd name="connsiteY0" fmla="*/ 256813 h 866775"/>
                <a:gd name="connsiteX1" fmla="*/ 726758 w 790575"/>
                <a:gd name="connsiteY1" fmla="*/ 431120 h 866775"/>
                <a:gd name="connsiteX2" fmla="*/ 404813 w 790575"/>
                <a:gd name="connsiteY2" fmla="*/ 672103 h 866775"/>
                <a:gd name="connsiteX3" fmla="*/ 400050 w 790575"/>
                <a:gd name="connsiteY3" fmla="*/ 786403 h 866775"/>
                <a:gd name="connsiteX4" fmla="*/ 276225 w 790575"/>
                <a:gd name="connsiteY4" fmla="*/ 823550 h 866775"/>
                <a:gd name="connsiteX5" fmla="*/ 0 w 790575"/>
                <a:gd name="connsiteY5" fmla="*/ 755923 h 866775"/>
                <a:gd name="connsiteX6" fmla="*/ 240983 w 790575"/>
                <a:gd name="connsiteY6" fmla="*/ 63455 h 866775"/>
                <a:gd name="connsiteX7" fmla="*/ 798195 w 790575"/>
                <a:gd name="connsiteY7" fmla="*/ 256813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0575" h="866775">
                  <a:moveTo>
                    <a:pt x="798195" y="256813"/>
                  </a:moveTo>
                  <a:cubicBezTo>
                    <a:pt x="812483" y="356825"/>
                    <a:pt x="741998" y="413975"/>
                    <a:pt x="726758" y="431120"/>
                  </a:cubicBezTo>
                  <a:cubicBezTo>
                    <a:pt x="711518" y="448265"/>
                    <a:pt x="430530" y="570185"/>
                    <a:pt x="404813" y="672103"/>
                  </a:cubicBezTo>
                  <a:cubicBezTo>
                    <a:pt x="379095" y="774020"/>
                    <a:pt x="400050" y="786403"/>
                    <a:pt x="400050" y="786403"/>
                  </a:cubicBezTo>
                  <a:cubicBezTo>
                    <a:pt x="400050" y="786403"/>
                    <a:pt x="329565" y="786403"/>
                    <a:pt x="276225" y="823550"/>
                  </a:cubicBezTo>
                  <a:cubicBezTo>
                    <a:pt x="144780" y="916895"/>
                    <a:pt x="52388" y="850220"/>
                    <a:pt x="0" y="755923"/>
                  </a:cubicBezTo>
                  <a:cubicBezTo>
                    <a:pt x="72390" y="626383"/>
                    <a:pt x="-5715" y="225380"/>
                    <a:pt x="240983" y="63455"/>
                  </a:cubicBezTo>
                  <a:cubicBezTo>
                    <a:pt x="447675" y="-71800"/>
                    <a:pt x="762953" y="16783"/>
                    <a:pt x="798195" y="256813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8" name="Freeform: Shape 3857">
              <a:extLst>
                <a:ext uri="{FF2B5EF4-FFF2-40B4-BE49-F238E27FC236}">
                  <a16:creationId xmlns:a16="http://schemas.microsoft.com/office/drawing/2014/main" id="{8981AD87-2AA5-42F9-9BFA-FBFD3BAB7EDA}"/>
                </a:ext>
              </a:extLst>
            </p:cNvPr>
            <p:cNvSpPr/>
            <p:nvPr/>
          </p:nvSpPr>
          <p:spPr>
            <a:xfrm>
              <a:off x="4732655" y="2841942"/>
              <a:ext cx="238125" cy="476250"/>
            </a:xfrm>
            <a:custGeom>
              <a:avLst/>
              <a:gdLst>
                <a:gd name="connsiteX0" fmla="*/ 241935 w 238125"/>
                <a:gd name="connsiteY0" fmla="*/ 238125 h 476250"/>
                <a:gd name="connsiteX1" fmla="*/ 205740 w 238125"/>
                <a:gd name="connsiteY1" fmla="*/ 480060 h 476250"/>
                <a:gd name="connsiteX2" fmla="*/ 0 w 238125"/>
                <a:gd name="connsiteY2" fmla="*/ 359093 h 476250"/>
                <a:gd name="connsiteX3" fmla="*/ 66675 w 238125"/>
                <a:gd name="connsiteY3" fmla="*/ 0 h 476250"/>
                <a:gd name="connsiteX4" fmla="*/ 241935 w 238125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476250">
                  <a:moveTo>
                    <a:pt x="241935" y="238125"/>
                  </a:moveTo>
                  <a:cubicBezTo>
                    <a:pt x="241935" y="238125"/>
                    <a:pt x="191452" y="438150"/>
                    <a:pt x="205740" y="480060"/>
                  </a:cubicBezTo>
                  <a:cubicBezTo>
                    <a:pt x="46672" y="495300"/>
                    <a:pt x="2857" y="383858"/>
                    <a:pt x="0" y="359093"/>
                  </a:cubicBezTo>
                  <a:cubicBezTo>
                    <a:pt x="40957" y="317183"/>
                    <a:pt x="60007" y="221933"/>
                    <a:pt x="66675" y="0"/>
                  </a:cubicBezTo>
                  <a:cubicBezTo>
                    <a:pt x="240983" y="129540"/>
                    <a:pt x="241935" y="238125"/>
                    <a:pt x="241935" y="238125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59" name="Freeform: Shape 3858">
              <a:extLst>
                <a:ext uri="{FF2B5EF4-FFF2-40B4-BE49-F238E27FC236}">
                  <a16:creationId xmlns:a16="http://schemas.microsoft.com/office/drawing/2014/main" id="{E867B801-D01B-452B-BB72-85A00B86DFB4}"/>
                </a:ext>
              </a:extLst>
            </p:cNvPr>
            <p:cNvSpPr/>
            <p:nvPr/>
          </p:nvSpPr>
          <p:spPr>
            <a:xfrm>
              <a:off x="4826991" y="2959226"/>
              <a:ext cx="142875" cy="228600"/>
            </a:xfrm>
            <a:custGeom>
              <a:avLst/>
              <a:gdLst>
                <a:gd name="connsiteX0" fmla="*/ 914 w 142875"/>
                <a:gd name="connsiteY0" fmla="*/ 5589 h 228600"/>
                <a:gd name="connsiteX1" fmla="*/ 121881 w 142875"/>
                <a:gd name="connsiteY1" fmla="*/ 234189 h 228600"/>
                <a:gd name="connsiteX2" fmla="*/ 146646 w 142875"/>
                <a:gd name="connsiteY2" fmla="*/ 120842 h 228600"/>
                <a:gd name="connsiteX3" fmla="*/ 914 w 142875"/>
                <a:gd name="connsiteY3" fmla="*/ 558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228600">
                  <a:moveTo>
                    <a:pt x="914" y="5589"/>
                  </a:moveTo>
                  <a:cubicBezTo>
                    <a:pt x="-6706" y="76074"/>
                    <a:pt x="33299" y="180849"/>
                    <a:pt x="121881" y="234189"/>
                  </a:cubicBezTo>
                  <a:cubicBezTo>
                    <a:pt x="133311" y="176087"/>
                    <a:pt x="146646" y="120842"/>
                    <a:pt x="146646" y="120842"/>
                  </a:cubicBezTo>
                  <a:cubicBezTo>
                    <a:pt x="146646" y="120842"/>
                    <a:pt x="4724" y="-30606"/>
                    <a:pt x="914" y="5589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0" name="Freeform: Shape 3859">
              <a:extLst>
                <a:ext uri="{FF2B5EF4-FFF2-40B4-BE49-F238E27FC236}">
                  <a16:creationId xmlns:a16="http://schemas.microsoft.com/office/drawing/2014/main" id="{00495A2F-B609-4E83-8BCC-96CDC3B442B1}"/>
                </a:ext>
              </a:extLst>
            </p:cNvPr>
            <p:cNvSpPr/>
            <p:nvPr/>
          </p:nvSpPr>
          <p:spPr>
            <a:xfrm>
              <a:off x="4700358" y="2604666"/>
              <a:ext cx="495300" cy="542925"/>
            </a:xfrm>
            <a:custGeom>
              <a:avLst/>
              <a:gdLst>
                <a:gd name="connsiteX0" fmla="*/ 498069 w 495300"/>
                <a:gd name="connsiteY0" fmla="*/ 72494 h 542925"/>
                <a:gd name="connsiteX1" fmla="*/ 484734 w 495300"/>
                <a:gd name="connsiteY1" fmla="*/ 233467 h 542925"/>
                <a:gd name="connsiteX2" fmla="*/ 494259 w 495300"/>
                <a:gd name="connsiteY2" fmla="*/ 384914 h 542925"/>
                <a:gd name="connsiteX3" fmla="*/ 429489 w 495300"/>
                <a:gd name="connsiteY3" fmla="*/ 399202 h 542925"/>
                <a:gd name="connsiteX4" fmla="*/ 387579 w 495300"/>
                <a:gd name="connsiteY4" fmla="*/ 498262 h 542925"/>
                <a:gd name="connsiteX5" fmla="*/ 263754 w 495300"/>
                <a:gd name="connsiteY5" fmla="*/ 535409 h 542925"/>
                <a:gd name="connsiteX6" fmla="*/ 80874 w 495300"/>
                <a:gd name="connsiteY6" fmla="*/ 248707 h 542925"/>
                <a:gd name="connsiteX7" fmla="*/ 864 w 495300"/>
                <a:gd name="connsiteY7" fmla="*/ 223942 h 542925"/>
                <a:gd name="connsiteX8" fmla="*/ 105639 w 495300"/>
                <a:gd name="connsiteY8" fmla="*/ 168697 h 542925"/>
                <a:gd name="connsiteX9" fmla="*/ 290424 w 495300"/>
                <a:gd name="connsiteY9" fmla="*/ 28679 h 542925"/>
                <a:gd name="connsiteX10" fmla="*/ 498069 w 495300"/>
                <a:gd name="connsiteY10" fmla="*/ 72494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542925">
                  <a:moveTo>
                    <a:pt x="498069" y="72494"/>
                  </a:moveTo>
                  <a:cubicBezTo>
                    <a:pt x="507594" y="136312"/>
                    <a:pt x="486639" y="154409"/>
                    <a:pt x="484734" y="233467"/>
                  </a:cubicBezTo>
                  <a:cubicBezTo>
                    <a:pt x="483782" y="290617"/>
                    <a:pt x="476162" y="362054"/>
                    <a:pt x="494259" y="384914"/>
                  </a:cubicBezTo>
                  <a:cubicBezTo>
                    <a:pt x="474257" y="412537"/>
                    <a:pt x="429489" y="399202"/>
                    <a:pt x="429489" y="399202"/>
                  </a:cubicBezTo>
                  <a:cubicBezTo>
                    <a:pt x="429489" y="399202"/>
                    <a:pt x="408534" y="471592"/>
                    <a:pt x="387579" y="498262"/>
                  </a:cubicBezTo>
                  <a:cubicBezTo>
                    <a:pt x="361862" y="527789"/>
                    <a:pt x="318047" y="558269"/>
                    <a:pt x="263754" y="535409"/>
                  </a:cubicBezTo>
                  <a:cubicBezTo>
                    <a:pt x="85637" y="459209"/>
                    <a:pt x="80874" y="248707"/>
                    <a:pt x="80874" y="248707"/>
                  </a:cubicBezTo>
                  <a:cubicBezTo>
                    <a:pt x="80874" y="248707"/>
                    <a:pt x="10389" y="288712"/>
                    <a:pt x="864" y="223942"/>
                  </a:cubicBezTo>
                  <a:cubicBezTo>
                    <a:pt x="-8661" y="159172"/>
                    <a:pt x="62777" y="74399"/>
                    <a:pt x="105639" y="168697"/>
                  </a:cubicBezTo>
                  <a:cubicBezTo>
                    <a:pt x="133262" y="73447"/>
                    <a:pt x="227559" y="50587"/>
                    <a:pt x="290424" y="28679"/>
                  </a:cubicBezTo>
                  <a:cubicBezTo>
                    <a:pt x="457112" y="-29423"/>
                    <a:pt x="487592" y="8677"/>
                    <a:pt x="498069" y="72494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1" name="Freeform: Shape 3860">
              <a:extLst>
                <a:ext uri="{FF2B5EF4-FFF2-40B4-BE49-F238E27FC236}">
                  <a16:creationId xmlns:a16="http://schemas.microsoft.com/office/drawing/2014/main" id="{D99840D1-05B9-43F5-B128-0175CB8E0E99}"/>
                </a:ext>
              </a:extLst>
            </p:cNvPr>
            <p:cNvSpPr/>
            <p:nvPr/>
          </p:nvSpPr>
          <p:spPr>
            <a:xfrm>
              <a:off x="4774883" y="2494516"/>
              <a:ext cx="447675" cy="276225"/>
            </a:xfrm>
            <a:custGeom>
              <a:avLst/>
              <a:gdLst>
                <a:gd name="connsiteX0" fmla="*/ 14921 w 447675"/>
                <a:gd name="connsiteY0" fmla="*/ 206457 h 276225"/>
                <a:gd name="connsiteX1" fmla="*/ 31114 w 447675"/>
                <a:gd name="connsiteY1" fmla="*/ 279799 h 276225"/>
                <a:gd name="connsiteX2" fmla="*/ 296861 w 447675"/>
                <a:gd name="connsiteY2" fmla="*/ 156927 h 276225"/>
                <a:gd name="connsiteX3" fmla="*/ 311149 w 447675"/>
                <a:gd name="connsiteY3" fmla="*/ 237889 h 276225"/>
                <a:gd name="connsiteX4" fmla="*/ 439736 w 447675"/>
                <a:gd name="connsiteY4" fmla="*/ 202647 h 276225"/>
                <a:gd name="connsiteX5" fmla="*/ 53021 w 447675"/>
                <a:gd name="connsiteY5" fmla="*/ 28339 h 276225"/>
                <a:gd name="connsiteX6" fmla="*/ 14921 w 447675"/>
                <a:gd name="connsiteY6" fmla="*/ 206457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" h="276225">
                  <a:moveTo>
                    <a:pt x="14921" y="206457"/>
                  </a:moveTo>
                  <a:cubicBezTo>
                    <a:pt x="26351" y="231222"/>
                    <a:pt x="31114" y="279799"/>
                    <a:pt x="31114" y="279799"/>
                  </a:cubicBezTo>
                  <a:cubicBezTo>
                    <a:pt x="31114" y="279799"/>
                    <a:pt x="253046" y="295040"/>
                    <a:pt x="296861" y="156927"/>
                  </a:cubicBezTo>
                  <a:cubicBezTo>
                    <a:pt x="321626" y="185502"/>
                    <a:pt x="311149" y="237889"/>
                    <a:pt x="311149" y="237889"/>
                  </a:cubicBezTo>
                  <a:cubicBezTo>
                    <a:pt x="311149" y="237889"/>
                    <a:pt x="410209" y="266465"/>
                    <a:pt x="439736" y="202647"/>
                  </a:cubicBezTo>
                  <a:cubicBezTo>
                    <a:pt x="539749" y="-19286"/>
                    <a:pt x="126364" y="-25953"/>
                    <a:pt x="53021" y="28339"/>
                  </a:cubicBezTo>
                  <a:cubicBezTo>
                    <a:pt x="-20321" y="82632"/>
                    <a:pt x="-1271" y="171214"/>
                    <a:pt x="14921" y="206457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2" name="Freeform: Shape 3861">
              <a:extLst>
                <a:ext uri="{FF2B5EF4-FFF2-40B4-BE49-F238E27FC236}">
                  <a16:creationId xmlns:a16="http://schemas.microsoft.com/office/drawing/2014/main" id="{70304DFB-91DD-4FC9-B112-7B550CB14ED1}"/>
                </a:ext>
              </a:extLst>
            </p:cNvPr>
            <p:cNvSpPr/>
            <p:nvPr/>
          </p:nvSpPr>
          <p:spPr>
            <a:xfrm>
              <a:off x="4726167" y="2764790"/>
              <a:ext cx="38100" cy="66675"/>
            </a:xfrm>
            <a:custGeom>
              <a:avLst/>
              <a:gdLst>
                <a:gd name="connsiteX0" fmla="*/ 39825 w 38100"/>
                <a:gd name="connsiteY0" fmla="*/ 8573 h 66675"/>
                <a:gd name="connsiteX1" fmla="*/ 33158 w 38100"/>
                <a:gd name="connsiteY1" fmla="*/ 23813 h 66675"/>
                <a:gd name="connsiteX2" fmla="*/ 29348 w 38100"/>
                <a:gd name="connsiteY2" fmla="*/ 35243 h 66675"/>
                <a:gd name="connsiteX3" fmla="*/ 27443 w 38100"/>
                <a:gd name="connsiteY3" fmla="*/ 47625 h 66675"/>
                <a:gd name="connsiteX4" fmla="*/ 26490 w 38100"/>
                <a:gd name="connsiteY4" fmla="*/ 55245 h 66675"/>
                <a:gd name="connsiteX5" fmla="*/ 25538 w 38100"/>
                <a:gd name="connsiteY5" fmla="*/ 64770 h 66675"/>
                <a:gd name="connsiteX6" fmla="*/ 25538 w 38100"/>
                <a:gd name="connsiteY6" fmla="*/ 65723 h 66675"/>
                <a:gd name="connsiteX7" fmla="*/ 18870 w 38100"/>
                <a:gd name="connsiteY7" fmla="*/ 69533 h 66675"/>
                <a:gd name="connsiteX8" fmla="*/ 16965 w 38100"/>
                <a:gd name="connsiteY8" fmla="*/ 68580 h 66675"/>
                <a:gd name="connsiteX9" fmla="*/ 8393 w 38100"/>
                <a:gd name="connsiteY9" fmla="*/ 60960 h 66675"/>
                <a:gd name="connsiteX10" fmla="*/ 2678 w 38100"/>
                <a:gd name="connsiteY10" fmla="*/ 51435 h 66675"/>
                <a:gd name="connsiteX11" fmla="*/ 1725 w 38100"/>
                <a:gd name="connsiteY11" fmla="*/ 27623 h 66675"/>
                <a:gd name="connsiteX12" fmla="*/ 14108 w 38100"/>
                <a:gd name="connsiteY12" fmla="*/ 7620 h 66675"/>
                <a:gd name="connsiteX13" fmla="*/ 36015 w 38100"/>
                <a:gd name="connsiteY13" fmla="*/ 0 h 66675"/>
                <a:gd name="connsiteX14" fmla="*/ 40778 w 38100"/>
                <a:gd name="connsiteY14" fmla="*/ 5715 h 66675"/>
                <a:gd name="connsiteX15" fmla="*/ 40778 w 38100"/>
                <a:gd name="connsiteY15" fmla="*/ 7620 h 66675"/>
                <a:gd name="connsiteX16" fmla="*/ 39825 w 38100"/>
                <a:gd name="connsiteY16" fmla="*/ 85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" h="66675">
                  <a:moveTo>
                    <a:pt x="39825" y="8573"/>
                  </a:moveTo>
                  <a:cubicBezTo>
                    <a:pt x="37920" y="14288"/>
                    <a:pt x="35063" y="19050"/>
                    <a:pt x="33158" y="23813"/>
                  </a:cubicBezTo>
                  <a:cubicBezTo>
                    <a:pt x="31253" y="28575"/>
                    <a:pt x="30300" y="31433"/>
                    <a:pt x="29348" y="35243"/>
                  </a:cubicBezTo>
                  <a:cubicBezTo>
                    <a:pt x="28395" y="39053"/>
                    <a:pt x="27443" y="42863"/>
                    <a:pt x="27443" y="47625"/>
                  </a:cubicBezTo>
                  <a:cubicBezTo>
                    <a:pt x="26490" y="49530"/>
                    <a:pt x="27443" y="52388"/>
                    <a:pt x="26490" y="55245"/>
                  </a:cubicBezTo>
                  <a:cubicBezTo>
                    <a:pt x="26490" y="58103"/>
                    <a:pt x="26490" y="60960"/>
                    <a:pt x="25538" y="64770"/>
                  </a:cubicBezTo>
                  <a:lnTo>
                    <a:pt x="25538" y="65723"/>
                  </a:lnTo>
                  <a:cubicBezTo>
                    <a:pt x="24585" y="68580"/>
                    <a:pt x="21728" y="70485"/>
                    <a:pt x="18870" y="69533"/>
                  </a:cubicBezTo>
                  <a:cubicBezTo>
                    <a:pt x="17918" y="69533"/>
                    <a:pt x="17918" y="69533"/>
                    <a:pt x="16965" y="68580"/>
                  </a:cubicBezTo>
                  <a:cubicBezTo>
                    <a:pt x="14108" y="66675"/>
                    <a:pt x="11250" y="63818"/>
                    <a:pt x="8393" y="60960"/>
                  </a:cubicBezTo>
                  <a:cubicBezTo>
                    <a:pt x="6488" y="58103"/>
                    <a:pt x="3630" y="55245"/>
                    <a:pt x="2678" y="51435"/>
                  </a:cubicBezTo>
                  <a:cubicBezTo>
                    <a:pt x="-180" y="44768"/>
                    <a:pt x="-1132" y="36195"/>
                    <a:pt x="1725" y="27623"/>
                  </a:cubicBezTo>
                  <a:cubicBezTo>
                    <a:pt x="3630" y="19050"/>
                    <a:pt x="8393" y="12383"/>
                    <a:pt x="14108" y="7620"/>
                  </a:cubicBezTo>
                  <a:cubicBezTo>
                    <a:pt x="19823" y="2858"/>
                    <a:pt x="27443" y="0"/>
                    <a:pt x="36015" y="0"/>
                  </a:cubicBezTo>
                  <a:cubicBezTo>
                    <a:pt x="38873" y="0"/>
                    <a:pt x="40778" y="2858"/>
                    <a:pt x="40778" y="5715"/>
                  </a:cubicBezTo>
                  <a:cubicBezTo>
                    <a:pt x="40778" y="6668"/>
                    <a:pt x="40778" y="6668"/>
                    <a:pt x="40778" y="7620"/>
                  </a:cubicBezTo>
                  <a:lnTo>
                    <a:pt x="39825" y="8573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3" name="Freeform: Shape 3862">
              <a:extLst>
                <a:ext uri="{FF2B5EF4-FFF2-40B4-BE49-F238E27FC236}">
                  <a16:creationId xmlns:a16="http://schemas.microsoft.com/office/drawing/2014/main" id="{D81FFCF2-9900-4672-8585-221E9D081D36}"/>
                </a:ext>
              </a:extLst>
            </p:cNvPr>
            <p:cNvSpPr/>
            <p:nvPr/>
          </p:nvSpPr>
          <p:spPr>
            <a:xfrm>
              <a:off x="5226050" y="2302828"/>
              <a:ext cx="76200" cy="114300"/>
            </a:xfrm>
            <a:custGeom>
              <a:avLst/>
              <a:gdLst>
                <a:gd name="connsiteX0" fmla="*/ 952 w 76200"/>
                <a:gd name="connsiteY0" fmla="*/ 0 h 114300"/>
                <a:gd name="connsiteX1" fmla="*/ 81915 w 76200"/>
                <a:gd name="connsiteY1" fmla="*/ 9525 h 114300"/>
                <a:gd name="connsiteX2" fmla="*/ 0 w 76200"/>
                <a:gd name="connsiteY2" fmla="*/ 101917 h 114300"/>
                <a:gd name="connsiteX3" fmla="*/ 71438 w 76200"/>
                <a:gd name="connsiteY3" fmla="*/ 11620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952" y="0"/>
                  </a:moveTo>
                  <a:lnTo>
                    <a:pt x="81915" y="9525"/>
                  </a:lnTo>
                  <a:lnTo>
                    <a:pt x="0" y="101917"/>
                  </a:lnTo>
                  <a:lnTo>
                    <a:pt x="71438" y="116205"/>
                  </a:lnTo>
                </a:path>
              </a:pathLst>
            </a:custGeom>
            <a:noFill/>
            <a:ln w="38100" cap="flat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4" name="Freeform: Shape 3863">
              <a:extLst>
                <a:ext uri="{FF2B5EF4-FFF2-40B4-BE49-F238E27FC236}">
                  <a16:creationId xmlns:a16="http://schemas.microsoft.com/office/drawing/2014/main" id="{604E7484-725D-42B0-8AD7-85F29292B0C8}"/>
                </a:ext>
              </a:extLst>
            </p:cNvPr>
            <p:cNvSpPr/>
            <p:nvPr/>
          </p:nvSpPr>
          <p:spPr>
            <a:xfrm>
              <a:off x="5362257" y="2258060"/>
              <a:ext cx="95250" cy="142875"/>
            </a:xfrm>
            <a:custGeom>
              <a:avLst/>
              <a:gdLst>
                <a:gd name="connsiteX0" fmla="*/ 952 w 95250"/>
                <a:gd name="connsiteY0" fmla="*/ 0 h 142875"/>
                <a:gd name="connsiteX1" fmla="*/ 101917 w 95250"/>
                <a:gd name="connsiteY1" fmla="*/ 11430 h 142875"/>
                <a:gd name="connsiteX2" fmla="*/ 0 w 95250"/>
                <a:gd name="connsiteY2" fmla="*/ 127635 h 142875"/>
                <a:gd name="connsiteX3" fmla="*/ 89535 w 95250"/>
                <a:gd name="connsiteY3" fmla="*/ 1447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42875">
                  <a:moveTo>
                    <a:pt x="952" y="0"/>
                  </a:moveTo>
                  <a:lnTo>
                    <a:pt x="101917" y="11430"/>
                  </a:lnTo>
                  <a:lnTo>
                    <a:pt x="0" y="127635"/>
                  </a:lnTo>
                  <a:lnTo>
                    <a:pt x="89535" y="144780"/>
                  </a:lnTo>
                </a:path>
              </a:pathLst>
            </a:custGeom>
            <a:noFill/>
            <a:ln w="38100" cap="flat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5" name="Freeform: Shape 3864">
              <a:extLst>
                <a:ext uri="{FF2B5EF4-FFF2-40B4-BE49-F238E27FC236}">
                  <a16:creationId xmlns:a16="http://schemas.microsoft.com/office/drawing/2014/main" id="{C166577E-C972-45EB-AD94-EE987FBD0229}"/>
                </a:ext>
              </a:extLst>
            </p:cNvPr>
            <p:cNvSpPr/>
            <p:nvPr/>
          </p:nvSpPr>
          <p:spPr>
            <a:xfrm>
              <a:off x="5249862" y="3130550"/>
              <a:ext cx="352425" cy="209550"/>
            </a:xfrm>
            <a:custGeom>
              <a:avLst/>
              <a:gdLst>
                <a:gd name="connsiteX0" fmla="*/ 333375 w 352425"/>
                <a:gd name="connsiteY0" fmla="*/ 209550 h 209550"/>
                <a:gd name="connsiteX1" fmla="*/ 19050 w 352425"/>
                <a:gd name="connsiteY1" fmla="*/ 209550 h 209550"/>
                <a:gd name="connsiteX2" fmla="*/ 0 w 352425"/>
                <a:gd name="connsiteY2" fmla="*/ 190500 h 209550"/>
                <a:gd name="connsiteX3" fmla="*/ 0 w 352425"/>
                <a:gd name="connsiteY3" fmla="*/ 19050 h 209550"/>
                <a:gd name="connsiteX4" fmla="*/ 19050 w 352425"/>
                <a:gd name="connsiteY4" fmla="*/ 0 h 209550"/>
                <a:gd name="connsiteX5" fmla="*/ 333375 w 352425"/>
                <a:gd name="connsiteY5" fmla="*/ 0 h 209550"/>
                <a:gd name="connsiteX6" fmla="*/ 352425 w 352425"/>
                <a:gd name="connsiteY6" fmla="*/ 19050 h 209550"/>
                <a:gd name="connsiteX7" fmla="*/ 352425 w 352425"/>
                <a:gd name="connsiteY7" fmla="*/ 190500 h 209550"/>
                <a:gd name="connsiteX8" fmla="*/ 333375 w 352425"/>
                <a:gd name="connsiteY8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209550">
                  <a:moveTo>
                    <a:pt x="333375" y="209550"/>
                  </a:moveTo>
                  <a:lnTo>
                    <a:pt x="19050" y="209550"/>
                  </a:lnTo>
                  <a:cubicBezTo>
                    <a:pt x="8573" y="209550"/>
                    <a:pt x="0" y="200977"/>
                    <a:pt x="0" y="190500"/>
                  </a:cubicBezTo>
                  <a:lnTo>
                    <a:pt x="0" y="19050"/>
                  </a:lnTo>
                  <a:cubicBezTo>
                    <a:pt x="0" y="8573"/>
                    <a:pt x="8573" y="0"/>
                    <a:pt x="19050" y="0"/>
                  </a:cubicBezTo>
                  <a:lnTo>
                    <a:pt x="333375" y="0"/>
                  </a:lnTo>
                  <a:cubicBezTo>
                    <a:pt x="343853" y="0"/>
                    <a:pt x="352425" y="8573"/>
                    <a:pt x="352425" y="19050"/>
                  </a:cubicBezTo>
                  <a:lnTo>
                    <a:pt x="352425" y="190500"/>
                  </a:lnTo>
                  <a:cubicBezTo>
                    <a:pt x="352425" y="200977"/>
                    <a:pt x="343853" y="209550"/>
                    <a:pt x="333375" y="20955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6" name="Freeform: Shape 3865">
              <a:extLst>
                <a:ext uri="{FF2B5EF4-FFF2-40B4-BE49-F238E27FC236}">
                  <a16:creationId xmlns:a16="http://schemas.microsoft.com/office/drawing/2014/main" id="{A556647E-5A88-4348-AA04-C1E870C78666}"/>
                </a:ext>
              </a:extLst>
            </p:cNvPr>
            <p:cNvSpPr/>
            <p:nvPr/>
          </p:nvSpPr>
          <p:spPr>
            <a:xfrm>
              <a:off x="5287962" y="3168650"/>
              <a:ext cx="276225" cy="133350"/>
            </a:xfrm>
            <a:custGeom>
              <a:avLst/>
              <a:gdLst>
                <a:gd name="connsiteX0" fmla="*/ 276225 w 276225"/>
                <a:gd name="connsiteY0" fmla="*/ 0 h 133350"/>
                <a:gd name="connsiteX1" fmla="*/ 276225 w 276225"/>
                <a:gd name="connsiteY1" fmla="*/ 133350 h 133350"/>
                <a:gd name="connsiteX2" fmla="*/ 0 w 276225"/>
                <a:gd name="connsiteY2" fmla="*/ 133350 h 133350"/>
                <a:gd name="connsiteX3" fmla="*/ 0 w 27622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6225" h="133350">
                  <a:moveTo>
                    <a:pt x="276225" y="0"/>
                  </a:moveTo>
                  <a:lnTo>
                    <a:pt x="276225" y="133350"/>
                  </a:lnTo>
                  <a:lnTo>
                    <a:pt x="0" y="133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7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7" name="Freeform: Shape 3866">
              <a:extLst>
                <a:ext uri="{FF2B5EF4-FFF2-40B4-BE49-F238E27FC236}">
                  <a16:creationId xmlns:a16="http://schemas.microsoft.com/office/drawing/2014/main" id="{45B61791-C106-407D-9F27-49C95F061F91}"/>
                </a:ext>
              </a:extLst>
            </p:cNvPr>
            <p:cNvSpPr/>
            <p:nvPr/>
          </p:nvSpPr>
          <p:spPr>
            <a:xfrm>
              <a:off x="5288090" y="3168522"/>
              <a:ext cx="57150" cy="133350"/>
            </a:xfrm>
            <a:custGeom>
              <a:avLst/>
              <a:gdLst>
                <a:gd name="connsiteX0" fmla="*/ 57150 w 57150"/>
                <a:gd name="connsiteY0" fmla="*/ 0 h 133350"/>
                <a:gd name="connsiteX1" fmla="*/ 57150 w 57150"/>
                <a:gd name="connsiteY1" fmla="*/ 133350 h 133350"/>
                <a:gd name="connsiteX2" fmla="*/ 0 w 57150"/>
                <a:gd name="connsiteY2" fmla="*/ 133350 h 133350"/>
                <a:gd name="connsiteX3" fmla="*/ 0 w 57150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33350">
                  <a:moveTo>
                    <a:pt x="57150" y="0"/>
                  </a:moveTo>
                  <a:lnTo>
                    <a:pt x="57150" y="133350"/>
                  </a:lnTo>
                  <a:lnTo>
                    <a:pt x="0" y="133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8" name="Freeform: Shape 3867">
              <a:extLst>
                <a:ext uri="{FF2B5EF4-FFF2-40B4-BE49-F238E27FC236}">
                  <a16:creationId xmlns:a16="http://schemas.microsoft.com/office/drawing/2014/main" id="{2B5C78D1-BAD6-4C24-8EA7-C8CE5EF447D1}"/>
                </a:ext>
              </a:extLst>
            </p:cNvPr>
            <p:cNvSpPr/>
            <p:nvPr/>
          </p:nvSpPr>
          <p:spPr>
            <a:xfrm>
              <a:off x="5211762" y="3168650"/>
              <a:ext cx="38100" cy="133350"/>
            </a:xfrm>
            <a:custGeom>
              <a:avLst/>
              <a:gdLst>
                <a:gd name="connsiteX0" fmla="*/ 19050 w 38100"/>
                <a:gd name="connsiteY0" fmla="*/ 133350 h 133350"/>
                <a:gd name="connsiteX1" fmla="*/ 38100 w 38100"/>
                <a:gd name="connsiteY1" fmla="*/ 133350 h 133350"/>
                <a:gd name="connsiteX2" fmla="*/ 38100 w 38100"/>
                <a:gd name="connsiteY2" fmla="*/ 0 h 133350"/>
                <a:gd name="connsiteX3" fmla="*/ 19050 w 38100"/>
                <a:gd name="connsiteY3" fmla="*/ 0 h 133350"/>
                <a:gd name="connsiteX4" fmla="*/ 0 w 38100"/>
                <a:gd name="connsiteY4" fmla="*/ 19050 h 133350"/>
                <a:gd name="connsiteX5" fmla="*/ 0 w 38100"/>
                <a:gd name="connsiteY5" fmla="*/ 114300 h 133350"/>
                <a:gd name="connsiteX6" fmla="*/ 19050 w 38100"/>
                <a:gd name="connsiteY6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33350">
                  <a:moveTo>
                    <a:pt x="19050" y="133350"/>
                  </a:moveTo>
                  <a:lnTo>
                    <a:pt x="38100" y="133350"/>
                  </a:lnTo>
                  <a:lnTo>
                    <a:pt x="38100" y="0"/>
                  </a:lnTo>
                  <a:lnTo>
                    <a:pt x="19050" y="0"/>
                  </a:lnTo>
                  <a:cubicBezTo>
                    <a:pt x="8573" y="0"/>
                    <a:pt x="0" y="8573"/>
                    <a:pt x="0" y="19050"/>
                  </a:cubicBezTo>
                  <a:lnTo>
                    <a:pt x="0" y="114300"/>
                  </a:lnTo>
                  <a:cubicBezTo>
                    <a:pt x="0" y="124777"/>
                    <a:pt x="8573" y="133350"/>
                    <a:pt x="19050" y="13335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69" name="Freeform: Shape 3868">
              <a:extLst>
                <a:ext uri="{FF2B5EF4-FFF2-40B4-BE49-F238E27FC236}">
                  <a16:creationId xmlns:a16="http://schemas.microsoft.com/office/drawing/2014/main" id="{3F9E4F58-8E6C-4666-A247-7337A4BBA6F8}"/>
                </a:ext>
              </a:extLst>
            </p:cNvPr>
            <p:cNvSpPr/>
            <p:nvPr/>
          </p:nvSpPr>
          <p:spPr>
            <a:xfrm>
              <a:off x="5401310" y="3182938"/>
              <a:ext cx="76200" cy="95250"/>
            </a:xfrm>
            <a:custGeom>
              <a:avLst/>
              <a:gdLst>
                <a:gd name="connsiteX0" fmla="*/ 53340 w 76200"/>
                <a:gd name="connsiteY0" fmla="*/ 0 h 95250"/>
                <a:gd name="connsiteX1" fmla="*/ 41910 w 76200"/>
                <a:gd name="connsiteY1" fmla="*/ 59055 h 95250"/>
                <a:gd name="connsiteX2" fmla="*/ 29527 w 76200"/>
                <a:gd name="connsiteY2" fmla="*/ 38100 h 95250"/>
                <a:gd name="connsiteX3" fmla="*/ 46673 w 76200"/>
                <a:gd name="connsiteY3" fmla="*/ 38100 h 95250"/>
                <a:gd name="connsiteX4" fmla="*/ 76200 w 76200"/>
                <a:gd name="connsiteY4" fmla="*/ 38100 h 95250"/>
                <a:gd name="connsiteX5" fmla="*/ 60007 w 76200"/>
                <a:gd name="connsiteY5" fmla="*/ 59055 h 95250"/>
                <a:gd name="connsiteX6" fmla="*/ 24765 w 76200"/>
                <a:gd name="connsiteY6" fmla="*/ 101917 h 95250"/>
                <a:gd name="connsiteX7" fmla="*/ 34290 w 76200"/>
                <a:gd name="connsiteY7" fmla="*/ 46673 h 95250"/>
                <a:gd name="connsiteX8" fmla="*/ 46673 w 76200"/>
                <a:gd name="connsiteY8" fmla="*/ 66675 h 95250"/>
                <a:gd name="connsiteX9" fmla="*/ 29527 w 76200"/>
                <a:gd name="connsiteY9" fmla="*/ 66675 h 95250"/>
                <a:gd name="connsiteX10" fmla="*/ 0 w 76200"/>
                <a:gd name="connsiteY10" fmla="*/ 66675 h 95250"/>
                <a:gd name="connsiteX11" fmla="*/ 16192 w 76200"/>
                <a:gd name="connsiteY11" fmla="*/ 46673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95250">
                  <a:moveTo>
                    <a:pt x="53340" y="0"/>
                  </a:moveTo>
                  <a:lnTo>
                    <a:pt x="41910" y="59055"/>
                  </a:lnTo>
                  <a:lnTo>
                    <a:pt x="29527" y="38100"/>
                  </a:lnTo>
                  <a:lnTo>
                    <a:pt x="46673" y="38100"/>
                  </a:lnTo>
                  <a:lnTo>
                    <a:pt x="76200" y="38100"/>
                  </a:lnTo>
                  <a:lnTo>
                    <a:pt x="60007" y="59055"/>
                  </a:lnTo>
                  <a:lnTo>
                    <a:pt x="24765" y="101917"/>
                  </a:lnTo>
                  <a:lnTo>
                    <a:pt x="34290" y="46673"/>
                  </a:lnTo>
                  <a:lnTo>
                    <a:pt x="46673" y="66675"/>
                  </a:lnTo>
                  <a:lnTo>
                    <a:pt x="29527" y="66675"/>
                  </a:lnTo>
                  <a:lnTo>
                    <a:pt x="0" y="66675"/>
                  </a:lnTo>
                  <a:lnTo>
                    <a:pt x="16192" y="46673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70" name="Graphic 2710">
            <a:extLst>
              <a:ext uri="{FF2B5EF4-FFF2-40B4-BE49-F238E27FC236}">
                <a16:creationId xmlns:a16="http://schemas.microsoft.com/office/drawing/2014/main" id="{86E03A3F-76BA-4890-95CF-FA00FF7692B8}"/>
              </a:ext>
            </a:extLst>
          </p:cNvPr>
          <p:cNvGrpSpPr/>
          <p:nvPr/>
        </p:nvGrpSpPr>
        <p:grpSpPr>
          <a:xfrm>
            <a:off x="3698871" y="3234864"/>
            <a:ext cx="720000" cy="720000"/>
            <a:chOff x="4430712" y="2225675"/>
            <a:chExt cx="1219200" cy="1219200"/>
          </a:xfrm>
        </p:grpSpPr>
        <p:sp>
          <p:nvSpPr>
            <p:cNvPr id="3871" name="Freeform: Shape 3870">
              <a:extLst>
                <a:ext uri="{FF2B5EF4-FFF2-40B4-BE49-F238E27FC236}">
                  <a16:creationId xmlns:a16="http://schemas.microsoft.com/office/drawing/2014/main" id="{E5968E00-0F78-454D-9251-FDF2F2B80E3C}"/>
                </a:ext>
              </a:extLst>
            </p:cNvPr>
            <p:cNvSpPr/>
            <p:nvPr/>
          </p:nvSpPr>
          <p:spPr>
            <a:xfrm>
              <a:off x="4808855" y="2588577"/>
              <a:ext cx="295275" cy="95250"/>
            </a:xfrm>
            <a:custGeom>
              <a:avLst/>
              <a:gdLst>
                <a:gd name="connsiteX0" fmla="*/ 246697 w 295275"/>
                <a:gd name="connsiteY0" fmla="*/ 102870 h 95250"/>
                <a:gd name="connsiteX1" fmla="*/ 84772 w 295275"/>
                <a:gd name="connsiteY1" fmla="*/ 102870 h 95250"/>
                <a:gd name="connsiteX2" fmla="*/ 0 w 295275"/>
                <a:gd name="connsiteY2" fmla="*/ 74295 h 95250"/>
                <a:gd name="connsiteX3" fmla="*/ 0 w 295275"/>
                <a:gd name="connsiteY3" fmla="*/ 28575 h 95250"/>
                <a:gd name="connsiteX4" fmla="*/ 87630 w 295275"/>
                <a:gd name="connsiteY4" fmla="*/ 0 h 95250"/>
                <a:gd name="connsiteX5" fmla="*/ 246697 w 295275"/>
                <a:gd name="connsiteY5" fmla="*/ 0 h 95250"/>
                <a:gd name="connsiteX6" fmla="*/ 298133 w 295275"/>
                <a:gd name="connsiteY6" fmla="*/ 51435 h 95250"/>
                <a:gd name="connsiteX7" fmla="*/ 298133 w 295275"/>
                <a:gd name="connsiteY7" fmla="*/ 51435 h 95250"/>
                <a:gd name="connsiteX8" fmla="*/ 246697 w 295275"/>
                <a:gd name="connsiteY8" fmla="*/ 10287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95250">
                  <a:moveTo>
                    <a:pt x="246697" y="102870"/>
                  </a:moveTo>
                  <a:lnTo>
                    <a:pt x="84772" y="102870"/>
                  </a:lnTo>
                  <a:lnTo>
                    <a:pt x="0" y="74295"/>
                  </a:lnTo>
                  <a:lnTo>
                    <a:pt x="0" y="28575"/>
                  </a:lnTo>
                  <a:lnTo>
                    <a:pt x="87630" y="0"/>
                  </a:lnTo>
                  <a:lnTo>
                    <a:pt x="246697" y="0"/>
                  </a:lnTo>
                  <a:cubicBezTo>
                    <a:pt x="275272" y="0"/>
                    <a:pt x="298133" y="22860"/>
                    <a:pt x="298133" y="51435"/>
                  </a:cubicBezTo>
                  <a:lnTo>
                    <a:pt x="298133" y="51435"/>
                  </a:lnTo>
                  <a:cubicBezTo>
                    <a:pt x="298133" y="80010"/>
                    <a:pt x="275272" y="102870"/>
                    <a:pt x="246697" y="10287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2" name="Freeform: Shape 3871">
              <a:extLst>
                <a:ext uri="{FF2B5EF4-FFF2-40B4-BE49-F238E27FC236}">
                  <a16:creationId xmlns:a16="http://schemas.microsoft.com/office/drawing/2014/main" id="{E5C239F2-DEFD-47FE-914F-452847A82E77}"/>
                </a:ext>
              </a:extLst>
            </p:cNvPr>
            <p:cNvSpPr/>
            <p:nvPr/>
          </p:nvSpPr>
          <p:spPr>
            <a:xfrm>
              <a:off x="4435475" y="2680970"/>
              <a:ext cx="257175" cy="142875"/>
            </a:xfrm>
            <a:custGeom>
              <a:avLst/>
              <a:gdLst>
                <a:gd name="connsiteX0" fmla="*/ 264795 w 257175"/>
                <a:gd name="connsiteY0" fmla="*/ 144780 h 142875"/>
                <a:gd name="connsiteX1" fmla="*/ 102870 w 257175"/>
                <a:gd name="connsiteY1" fmla="*/ 144780 h 142875"/>
                <a:gd name="connsiteX2" fmla="*/ 0 w 257175"/>
                <a:gd name="connsiteY2" fmla="*/ 0 h 142875"/>
                <a:gd name="connsiteX3" fmla="*/ 56198 w 257175"/>
                <a:gd name="connsiteY3" fmla="*/ 0 h 142875"/>
                <a:gd name="connsiteX4" fmla="*/ 102870 w 257175"/>
                <a:gd name="connsiteY4" fmla="*/ 16193 h 142875"/>
                <a:gd name="connsiteX5" fmla="*/ 264795 w 257175"/>
                <a:gd name="connsiteY5" fmla="*/ 1447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142875">
                  <a:moveTo>
                    <a:pt x="264795" y="144780"/>
                  </a:moveTo>
                  <a:lnTo>
                    <a:pt x="102870" y="144780"/>
                  </a:lnTo>
                  <a:lnTo>
                    <a:pt x="0" y="0"/>
                  </a:lnTo>
                  <a:lnTo>
                    <a:pt x="56198" y="0"/>
                  </a:lnTo>
                  <a:cubicBezTo>
                    <a:pt x="73343" y="0"/>
                    <a:pt x="89535" y="5715"/>
                    <a:pt x="102870" y="16193"/>
                  </a:cubicBezTo>
                  <a:lnTo>
                    <a:pt x="264795" y="14478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3" name="Freeform: Shape 3872">
              <a:extLst>
                <a:ext uri="{FF2B5EF4-FFF2-40B4-BE49-F238E27FC236}">
                  <a16:creationId xmlns:a16="http://schemas.microsoft.com/office/drawing/2014/main" id="{9A53C5C4-1B5F-496C-AA72-FC77A3E52A7F}"/>
                </a:ext>
              </a:extLst>
            </p:cNvPr>
            <p:cNvSpPr/>
            <p:nvPr/>
          </p:nvSpPr>
          <p:spPr>
            <a:xfrm>
              <a:off x="4750752" y="2420938"/>
              <a:ext cx="419100" cy="438150"/>
            </a:xfrm>
            <a:custGeom>
              <a:avLst/>
              <a:gdLst>
                <a:gd name="connsiteX0" fmla="*/ 70485 w 419100"/>
                <a:gd name="connsiteY0" fmla="*/ 0 h 438150"/>
                <a:gd name="connsiteX1" fmla="*/ 0 w 419100"/>
                <a:gd name="connsiteY1" fmla="*/ 0 h 438150"/>
                <a:gd name="connsiteX2" fmla="*/ 190500 w 419100"/>
                <a:gd name="connsiteY2" fmla="*/ 442913 h 438150"/>
                <a:gd name="connsiteX3" fmla="*/ 425768 w 419100"/>
                <a:gd name="connsiteY3" fmla="*/ 442913 h 438150"/>
                <a:gd name="connsiteX4" fmla="*/ 178118 w 419100"/>
                <a:gd name="connsiteY4" fmla="*/ 58103 h 438150"/>
                <a:gd name="connsiteX5" fmla="*/ 70485 w 419100"/>
                <a:gd name="connsiteY5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438150">
                  <a:moveTo>
                    <a:pt x="70485" y="0"/>
                  </a:moveTo>
                  <a:lnTo>
                    <a:pt x="0" y="0"/>
                  </a:lnTo>
                  <a:lnTo>
                    <a:pt x="190500" y="442913"/>
                  </a:lnTo>
                  <a:lnTo>
                    <a:pt x="425768" y="442913"/>
                  </a:lnTo>
                  <a:lnTo>
                    <a:pt x="178118" y="58103"/>
                  </a:lnTo>
                  <a:cubicBezTo>
                    <a:pt x="154305" y="21907"/>
                    <a:pt x="114300" y="0"/>
                    <a:pt x="70485" y="0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4" name="Freeform: Shape 3873">
              <a:extLst>
                <a:ext uri="{FF2B5EF4-FFF2-40B4-BE49-F238E27FC236}">
                  <a16:creationId xmlns:a16="http://schemas.microsoft.com/office/drawing/2014/main" id="{F148C823-EE6D-4F92-822D-0F0BEEE2CA36}"/>
                </a:ext>
              </a:extLst>
            </p:cNvPr>
            <p:cNvSpPr/>
            <p:nvPr/>
          </p:nvSpPr>
          <p:spPr>
            <a:xfrm>
              <a:off x="4808855" y="3112452"/>
              <a:ext cx="295275" cy="95250"/>
            </a:xfrm>
            <a:custGeom>
              <a:avLst/>
              <a:gdLst>
                <a:gd name="connsiteX0" fmla="*/ 246697 w 295275"/>
                <a:gd name="connsiteY0" fmla="*/ 102870 h 95250"/>
                <a:gd name="connsiteX1" fmla="*/ 84772 w 295275"/>
                <a:gd name="connsiteY1" fmla="*/ 102870 h 95250"/>
                <a:gd name="connsiteX2" fmla="*/ 0 w 295275"/>
                <a:gd name="connsiteY2" fmla="*/ 74295 h 95250"/>
                <a:gd name="connsiteX3" fmla="*/ 0 w 295275"/>
                <a:gd name="connsiteY3" fmla="*/ 28575 h 95250"/>
                <a:gd name="connsiteX4" fmla="*/ 87630 w 295275"/>
                <a:gd name="connsiteY4" fmla="*/ 0 h 95250"/>
                <a:gd name="connsiteX5" fmla="*/ 246697 w 295275"/>
                <a:gd name="connsiteY5" fmla="*/ 0 h 95250"/>
                <a:gd name="connsiteX6" fmla="*/ 298133 w 295275"/>
                <a:gd name="connsiteY6" fmla="*/ 51435 h 95250"/>
                <a:gd name="connsiteX7" fmla="*/ 298133 w 295275"/>
                <a:gd name="connsiteY7" fmla="*/ 51435 h 95250"/>
                <a:gd name="connsiteX8" fmla="*/ 246697 w 295275"/>
                <a:gd name="connsiteY8" fmla="*/ 10287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95250">
                  <a:moveTo>
                    <a:pt x="246697" y="102870"/>
                  </a:moveTo>
                  <a:lnTo>
                    <a:pt x="84772" y="102870"/>
                  </a:lnTo>
                  <a:lnTo>
                    <a:pt x="0" y="74295"/>
                  </a:lnTo>
                  <a:lnTo>
                    <a:pt x="0" y="28575"/>
                  </a:lnTo>
                  <a:lnTo>
                    <a:pt x="87630" y="0"/>
                  </a:lnTo>
                  <a:lnTo>
                    <a:pt x="246697" y="0"/>
                  </a:lnTo>
                  <a:cubicBezTo>
                    <a:pt x="275272" y="0"/>
                    <a:pt x="298133" y="22860"/>
                    <a:pt x="298133" y="51435"/>
                  </a:cubicBezTo>
                  <a:lnTo>
                    <a:pt x="298133" y="51435"/>
                  </a:lnTo>
                  <a:cubicBezTo>
                    <a:pt x="298133" y="80010"/>
                    <a:pt x="275272" y="102870"/>
                    <a:pt x="246697" y="10287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5" name="Freeform: Shape 3874">
              <a:extLst>
                <a:ext uri="{FF2B5EF4-FFF2-40B4-BE49-F238E27FC236}">
                  <a16:creationId xmlns:a16="http://schemas.microsoft.com/office/drawing/2014/main" id="{FBF44215-D581-447D-A7B7-10C500A54271}"/>
                </a:ext>
              </a:extLst>
            </p:cNvPr>
            <p:cNvSpPr/>
            <p:nvPr/>
          </p:nvSpPr>
          <p:spPr>
            <a:xfrm>
              <a:off x="4522152" y="2801938"/>
              <a:ext cx="1066800" cy="180975"/>
            </a:xfrm>
            <a:custGeom>
              <a:avLst/>
              <a:gdLst>
                <a:gd name="connsiteX0" fmla="*/ 1036320 w 1066800"/>
                <a:gd name="connsiteY0" fmla="*/ 189548 h 180975"/>
                <a:gd name="connsiteX1" fmla="*/ 203835 w 1066800"/>
                <a:gd name="connsiteY1" fmla="*/ 189548 h 180975"/>
                <a:gd name="connsiteX2" fmla="*/ 93345 w 1066800"/>
                <a:gd name="connsiteY2" fmla="*/ 132398 h 180975"/>
                <a:gd name="connsiteX3" fmla="*/ 0 w 1066800"/>
                <a:gd name="connsiteY3" fmla="*/ 0 h 180975"/>
                <a:gd name="connsiteX4" fmla="*/ 858202 w 1066800"/>
                <a:gd name="connsiteY4" fmla="*/ 0 h 180975"/>
                <a:gd name="connsiteX5" fmla="*/ 1029652 w 1066800"/>
                <a:gd name="connsiteY5" fmla="*/ 84773 h 180975"/>
                <a:gd name="connsiteX6" fmla="*/ 1064895 w 1066800"/>
                <a:gd name="connsiteY6" fmla="*/ 131445 h 180975"/>
                <a:gd name="connsiteX7" fmla="*/ 1036320 w 1066800"/>
                <a:gd name="connsiteY7" fmla="*/ 18954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6800" h="180975">
                  <a:moveTo>
                    <a:pt x="1036320" y="189548"/>
                  </a:moveTo>
                  <a:lnTo>
                    <a:pt x="203835" y="189548"/>
                  </a:lnTo>
                  <a:cubicBezTo>
                    <a:pt x="160020" y="189548"/>
                    <a:pt x="119063" y="168592"/>
                    <a:pt x="93345" y="132398"/>
                  </a:cubicBezTo>
                  <a:lnTo>
                    <a:pt x="0" y="0"/>
                  </a:lnTo>
                  <a:lnTo>
                    <a:pt x="858202" y="0"/>
                  </a:lnTo>
                  <a:cubicBezTo>
                    <a:pt x="924877" y="0"/>
                    <a:pt x="988695" y="31432"/>
                    <a:pt x="1029652" y="84773"/>
                  </a:cubicBezTo>
                  <a:lnTo>
                    <a:pt x="1064895" y="131445"/>
                  </a:lnTo>
                  <a:cubicBezTo>
                    <a:pt x="1083945" y="155258"/>
                    <a:pt x="1066800" y="189548"/>
                    <a:pt x="1036320" y="18954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6" name="Freeform: Shape 3875">
              <a:extLst>
                <a:ext uri="{FF2B5EF4-FFF2-40B4-BE49-F238E27FC236}">
                  <a16:creationId xmlns:a16="http://schemas.microsoft.com/office/drawing/2014/main" id="{D7A38F79-787B-4EE6-9F14-CE00851BF53E}"/>
                </a:ext>
              </a:extLst>
            </p:cNvPr>
            <p:cNvSpPr/>
            <p:nvPr/>
          </p:nvSpPr>
          <p:spPr>
            <a:xfrm>
              <a:off x="5317489" y="2833370"/>
              <a:ext cx="219075" cy="57150"/>
            </a:xfrm>
            <a:custGeom>
              <a:avLst/>
              <a:gdLst>
                <a:gd name="connsiteX0" fmla="*/ 0 w 219075"/>
                <a:gd name="connsiteY0" fmla="*/ 0 h 57150"/>
                <a:gd name="connsiteX1" fmla="*/ 110490 w 219075"/>
                <a:gd name="connsiteY1" fmla="*/ 57150 h 57150"/>
                <a:gd name="connsiteX2" fmla="*/ 219075 w 219075"/>
                <a:gd name="connsiteY2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075" h="57150">
                  <a:moveTo>
                    <a:pt x="0" y="0"/>
                  </a:moveTo>
                  <a:cubicBezTo>
                    <a:pt x="24765" y="36195"/>
                    <a:pt x="66675" y="57150"/>
                    <a:pt x="110490" y="57150"/>
                  </a:cubicBezTo>
                  <a:lnTo>
                    <a:pt x="219075" y="57150"/>
                  </a:lnTo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7" name="Freeform: Shape 3876">
              <a:extLst>
                <a:ext uri="{FF2B5EF4-FFF2-40B4-BE49-F238E27FC236}">
                  <a16:creationId xmlns:a16="http://schemas.microsoft.com/office/drawing/2014/main" id="{4A2A8885-8645-47F4-809C-3EE98593113E}"/>
                </a:ext>
              </a:extLst>
            </p:cNvPr>
            <p:cNvSpPr/>
            <p:nvPr/>
          </p:nvSpPr>
          <p:spPr>
            <a:xfrm>
              <a:off x="4741227" y="2954338"/>
              <a:ext cx="419100" cy="438150"/>
            </a:xfrm>
            <a:custGeom>
              <a:avLst/>
              <a:gdLst>
                <a:gd name="connsiteX0" fmla="*/ 70485 w 419100"/>
                <a:gd name="connsiteY0" fmla="*/ 442913 h 438150"/>
                <a:gd name="connsiteX1" fmla="*/ 0 w 419100"/>
                <a:gd name="connsiteY1" fmla="*/ 442913 h 438150"/>
                <a:gd name="connsiteX2" fmla="*/ 190500 w 419100"/>
                <a:gd name="connsiteY2" fmla="*/ 0 h 438150"/>
                <a:gd name="connsiteX3" fmla="*/ 425768 w 419100"/>
                <a:gd name="connsiteY3" fmla="*/ 0 h 438150"/>
                <a:gd name="connsiteX4" fmla="*/ 178118 w 419100"/>
                <a:gd name="connsiteY4" fmla="*/ 384810 h 438150"/>
                <a:gd name="connsiteX5" fmla="*/ 70485 w 419100"/>
                <a:gd name="connsiteY5" fmla="*/ 442913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438150">
                  <a:moveTo>
                    <a:pt x="70485" y="442913"/>
                  </a:moveTo>
                  <a:lnTo>
                    <a:pt x="0" y="442913"/>
                  </a:lnTo>
                  <a:lnTo>
                    <a:pt x="190500" y="0"/>
                  </a:lnTo>
                  <a:lnTo>
                    <a:pt x="425768" y="0"/>
                  </a:lnTo>
                  <a:lnTo>
                    <a:pt x="178118" y="384810"/>
                  </a:lnTo>
                  <a:cubicBezTo>
                    <a:pt x="154305" y="421005"/>
                    <a:pt x="114300" y="442913"/>
                    <a:pt x="70485" y="442913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8" name="Freeform: Shape 3877">
              <a:extLst>
                <a:ext uri="{FF2B5EF4-FFF2-40B4-BE49-F238E27FC236}">
                  <a16:creationId xmlns:a16="http://schemas.microsoft.com/office/drawing/2014/main" id="{603ED203-C0DB-4BA4-8664-F5C1565540B6}"/>
                </a:ext>
              </a:extLst>
            </p:cNvPr>
            <p:cNvSpPr/>
            <p:nvPr/>
          </p:nvSpPr>
          <p:spPr>
            <a:xfrm>
              <a:off x="5176658" y="2319258"/>
              <a:ext cx="438150" cy="390525"/>
            </a:xfrm>
            <a:custGeom>
              <a:avLst/>
              <a:gdLst>
                <a:gd name="connsiteX0" fmla="*/ 190362 w 438150"/>
                <a:gd name="connsiteY0" fmla="*/ 17859 h 390525"/>
                <a:gd name="connsiteX1" fmla="*/ 4624 w 438150"/>
                <a:gd name="connsiteY1" fmla="*/ 338852 h 390525"/>
                <a:gd name="connsiteX2" fmla="*/ 35104 w 438150"/>
                <a:gd name="connsiteY2" fmla="*/ 392192 h 390525"/>
                <a:gd name="connsiteX3" fmla="*/ 406579 w 438150"/>
                <a:gd name="connsiteY3" fmla="*/ 392192 h 390525"/>
                <a:gd name="connsiteX4" fmla="*/ 437059 w 438150"/>
                <a:gd name="connsiteY4" fmla="*/ 338852 h 390525"/>
                <a:gd name="connsiteX5" fmla="*/ 251322 w 438150"/>
                <a:gd name="connsiteY5" fmla="*/ 17859 h 390525"/>
                <a:gd name="connsiteX6" fmla="*/ 190362 w 438150"/>
                <a:gd name="connsiteY6" fmla="*/ 1785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390525">
                  <a:moveTo>
                    <a:pt x="190362" y="17859"/>
                  </a:moveTo>
                  <a:lnTo>
                    <a:pt x="4624" y="338852"/>
                  </a:lnTo>
                  <a:cubicBezTo>
                    <a:pt x="-8711" y="362664"/>
                    <a:pt x="8434" y="392192"/>
                    <a:pt x="35104" y="392192"/>
                  </a:cubicBezTo>
                  <a:lnTo>
                    <a:pt x="406579" y="392192"/>
                  </a:lnTo>
                  <a:cubicBezTo>
                    <a:pt x="434202" y="392192"/>
                    <a:pt x="451347" y="362664"/>
                    <a:pt x="437059" y="338852"/>
                  </a:cubicBezTo>
                  <a:lnTo>
                    <a:pt x="251322" y="17859"/>
                  </a:lnTo>
                  <a:cubicBezTo>
                    <a:pt x="237987" y="-5953"/>
                    <a:pt x="204649" y="-5953"/>
                    <a:pt x="190362" y="17859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79" name="Freeform: Shape 3878">
              <a:extLst>
                <a:ext uri="{FF2B5EF4-FFF2-40B4-BE49-F238E27FC236}">
                  <a16:creationId xmlns:a16="http://schemas.microsoft.com/office/drawing/2014/main" id="{531E9D62-CA06-4B63-A8B2-6AD53E2932F4}"/>
                </a:ext>
              </a:extLst>
            </p:cNvPr>
            <p:cNvSpPr/>
            <p:nvPr/>
          </p:nvSpPr>
          <p:spPr>
            <a:xfrm>
              <a:off x="5364162" y="2430463"/>
              <a:ext cx="66675" cy="133350"/>
            </a:xfrm>
            <a:custGeom>
              <a:avLst/>
              <a:gdLst>
                <a:gd name="connsiteX0" fmla="*/ 66675 w 66675"/>
                <a:gd name="connsiteY0" fmla="*/ 0 h 133350"/>
                <a:gd name="connsiteX1" fmla="*/ 47625 w 66675"/>
                <a:gd name="connsiteY1" fmla="*/ 141923 h 133350"/>
                <a:gd name="connsiteX2" fmla="*/ 20002 w 66675"/>
                <a:gd name="connsiteY2" fmla="*/ 141923 h 133350"/>
                <a:gd name="connsiteX3" fmla="*/ 0 w 6667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33350">
                  <a:moveTo>
                    <a:pt x="66675" y="0"/>
                  </a:moveTo>
                  <a:lnTo>
                    <a:pt x="47625" y="141923"/>
                  </a:lnTo>
                  <a:lnTo>
                    <a:pt x="20002" y="141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0" name="Freeform: Shape 3879">
              <a:extLst>
                <a:ext uri="{FF2B5EF4-FFF2-40B4-BE49-F238E27FC236}">
                  <a16:creationId xmlns:a16="http://schemas.microsoft.com/office/drawing/2014/main" id="{265FA7E4-3A9E-4B14-B97A-1B09D7E3027F}"/>
                </a:ext>
              </a:extLst>
            </p:cNvPr>
            <p:cNvSpPr/>
            <p:nvPr/>
          </p:nvSpPr>
          <p:spPr>
            <a:xfrm>
              <a:off x="5373687" y="2608580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1" name="Freeform: Shape 3880">
              <a:extLst>
                <a:ext uri="{FF2B5EF4-FFF2-40B4-BE49-F238E27FC236}">
                  <a16:creationId xmlns:a16="http://schemas.microsoft.com/office/drawing/2014/main" id="{FB53E238-153C-49F0-AE59-A25535A63BD4}"/>
                </a:ext>
              </a:extLst>
            </p:cNvPr>
            <p:cNvSpPr/>
            <p:nvPr/>
          </p:nvSpPr>
          <p:spPr>
            <a:xfrm>
              <a:off x="5135562" y="2835275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2" name="Freeform: Shape 3881">
              <a:extLst>
                <a:ext uri="{FF2B5EF4-FFF2-40B4-BE49-F238E27FC236}">
                  <a16:creationId xmlns:a16="http://schemas.microsoft.com/office/drawing/2014/main" id="{40DD5961-EEF4-4D22-9EDA-699F946DF2D2}"/>
                </a:ext>
              </a:extLst>
            </p:cNvPr>
            <p:cNvSpPr/>
            <p:nvPr/>
          </p:nvSpPr>
          <p:spPr>
            <a:xfrm>
              <a:off x="5030787" y="2835275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3" name="Freeform: Shape 3882">
              <a:extLst>
                <a:ext uri="{FF2B5EF4-FFF2-40B4-BE49-F238E27FC236}">
                  <a16:creationId xmlns:a16="http://schemas.microsoft.com/office/drawing/2014/main" id="{3E7720E6-5554-4FCF-8452-1EB3E7DBF1FB}"/>
                </a:ext>
              </a:extLst>
            </p:cNvPr>
            <p:cNvSpPr/>
            <p:nvPr/>
          </p:nvSpPr>
          <p:spPr>
            <a:xfrm>
              <a:off x="4935537" y="2835275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4" name="Freeform: Shape 3883">
              <a:extLst>
                <a:ext uri="{FF2B5EF4-FFF2-40B4-BE49-F238E27FC236}">
                  <a16:creationId xmlns:a16="http://schemas.microsoft.com/office/drawing/2014/main" id="{C582669D-4E0B-4C0B-B304-261774B3B670}"/>
                </a:ext>
              </a:extLst>
            </p:cNvPr>
            <p:cNvSpPr/>
            <p:nvPr/>
          </p:nvSpPr>
          <p:spPr>
            <a:xfrm>
              <a:off x="4840287" y="2835275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885" name="Graphic 2712">
            <a:extLst>
              <a:ext uri="{FF2B5EF4-FFF2-40B4-BE49-F238E27FC236}">
                <a16:creationId xmlns:a16="http://schemas.microsoft.com/office/drawing/2014/main" id="{B5514FBF-E8B4-4656-9BA7-DC9389996744}"/>
              </a:ext>
            </a:extLst>
          </p:cNvPr>
          <p:cNvGrpSpPr/>
          <p:nvPr/>
        </p:nvGrpSpPr>
        <p:grpSpPr>
          <a:xfrm>
            <a:off x="4831222" y="3234864"/>
            <a:ext cx="720000" cy="720000"/>
            <a:chOff x="4430712" y="2225675"/>
            <a:chExt cx="1219200" cy="1219200"/>
          </a:xfrm>
        </p:grpSpPr>
        <p:sp>
          <p:nvSpPr>
            <p:cNvPr id="3886" name="Freeform: Shape 3885">
              <a:extLst>
                <a:ext uri="{FF2B5EF4-FFF2-40B4-BE49-F238E27FC236}">
                  <a16:creationId xmlns:a16="http://schemas.microsoft.com/office/drawing/2014/main" id="{5EAF00DC-42CE-40E5-B355-6D543959D69E}"/>
                </a:ext>
              </a:extLst>
            </p:cNvPr>
            <p:cNvSpPr/>
            <p:nvPr/>
          </p:nvSpPr>
          <p:spPr>
            <a:xfrm>
              <a:off x="4754562" y="3054350"/>
              <a:ext cx="619125" cy="390525"/>
            </a:xfrm>
            <a:custGeom>
              <a:avLst/>
              <a:gdLst>
                <a:gd name="connsiteX0" fmla="*/ 161925 w 619125"/>
                <a:gd name="connsiteY0" fmla="*/ 38100 h 390525"/>
                <a:gd name="connsiteX1" fmla="*/ 0 w 619125"/>
                <a:gd name="connsiteY1" fmla="*/ 390525 h 390525"/>
                <a:gd name="connsiteX2" fmla="*/ 619125 w 619125"/>
                <a:gd name="connsiteY2" fmla="*/ 390525 h 390525"/>
                <a:gd name="connsiteX3" fmla="*/ 447675 w 619125"/>
                <a:gd name="connsiteY3" fmla="*/ 142875 h 390525"/>
                <a:gd name="connsiteX4" fmla="*/ 209550 w 619125"/>
                <a:gd name="connsiteY4" fmla="*/ 0 h 390525"/>
                <a:gd name="connsiteX5" fmla="*/ 161925 w 619125"/>
                <a:gd name="connsiteY5" fmla="*/ 3810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5" h="390525">
                  <a:moveTo>
                    <a:pt x="161925" y="38100"/>
                  </a:moveTo>
                  <a:cubicBezTo>
                    <a:pt x="76200" y="142875"/>
                    <a:pt x="9525" y="219075"/>
                    <a:pt x="0" y="390525"/>
                  </a:cubicBezTo>
                  <a:cubicBezTo>
                    <a:pt x="85725" y="390525"/>
                    <a:pt x="619125" y="390525"/>
                    <a:pt x="619125" y="390525"/>
                  </a:cubicBezTo>
                  <a:cubicBezTo>
                    <a:pt x="601028" y="326708"/>
                    <a:pt x="524828" y="243840"/>
                    <a:pt x="447675" y="142875"/>
                  </a:cubicBezTo>
                  <a:lnTo>
                    <a:pt x="209550" y="0"/>
                  </a:lnTo>
                  <a:lnTo>
                    <a:pt x="161925" y="3810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7" name="Freeform: Shape 3886">
              <a:extLst>
                <a:ext uri="{FF2B5EF4-FFF2-40B4-BE49-F238E27FC236}">
                  <a16:creationId xmlns:a16="http://schemas.microsoft.com/office/drawing/2014/main" id="{EB59FE7F-9CC8-487A-8A33-81C7836F000B}"/>
                </a:ext>
              </a:extLst>
            </p:cNvPr>
            <p:cNvSpPr/>
            <p:nvPr/>
          </p:nvSpPr>
          <p:spPr>
            <a:xfrm>
              <a:off x="4649787" y="2268331"/>
              <a:ext cx="723900" cy="923925"/>
            </a:xfrm>
            <a:custGeom>
              <a:avLst/>
              <a:gdLst>
                <a:gd name="connsiteX0" fmla="*/ 720090 w 723900"/>
                <a:gd name="connsiteY0" fmla="*/ 191659 h 923925"/>
                <a:gd name="connsiteX1" fmla="*/ 685800 w 723900"/>
                <a:gd name="connsiteY1" fmla="*/ 377396 h 923925"/>
                <a:gd name="connsiteX2" fmla="*/ 420053 w 723900"/>
                <a:gd name="connsiteY2" fmla="*/ 678386 h 923925"/>
                <a:gd name="connsiteX3" fmla="*/ 439103 w 723900"/>
                <a:gd name="connsiteY3" fmla="*/ 791734 h 923925"/>
                <a:gd name="connsiteX4" fmla="*/ 325755 w 723900"/>
                <a:gd name="connsiteY4" fmla="*/ 853646 h 923925"/>
                <a:gd name="connsiteX5" fmla="*/ 0 w 723900"/>
                <a:gd name="connsiteY5" fmla="*/ 806021 h 923925"/>
                <a:gd name="connsiteX6" fmla="*/ 135255 w 723900"/>
                <a:gd name="connsiteY6" fmla="*/ 116411 h 923925"/>
                <a:gd name="connsiteX7" fmla="*/ 720090 w 723900"/>
                <a:gd name="connsiteY7" fmla="*/ 191659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923925">
                  <a:moveTo>
                    <a:pt x="720090" y="191659"/>
                  </a:moveTo>
                  <a:cubicBezTo>
                    <a:pt x="755333" y="286909"/>
                    <a:pt x="697230" y="357394"/>
                    <a:pt x="685800" y="377396"/>
                  </a:cubicBezTo>
                  <a:cubicBezTo>
                    <a:pt x="674370" y="397399"/>
                    <a:pt x="423863" y="572659"/>
                    <a:pt x="420053" y="678386"/>
                  </a:cubicBezTo>
                  <a:cubicBezTo>
                    <a:pt x="416242" y="784114"/>
                    <a:pt x="439103" y="791734"/>
                    <a:pt x="439103" y="791734"/>
                  </a:cubicBezTo>
                  <a:cubicBezTo>
                    <a:pt x="439103" y="791734"/>
                    <a:pt x="372428" y="808879"/>
                    <a:pt x="325755" y="853646"/>
                  </a:cubicBezTo>
                  <a:cubicBezTo>
                    <a:pt x="169545" y="1004142"/>
                    <a:pt x="49530" y="894604"/>
                    <a:pt x="0" y="806021"/>
                  </a:cubicBezTo>
                  <a:cubicBezTo>
                    <a:pt x="85725" y="653621"/>
                    <a:pt x="-73343" y="325009"/>
                    <a:pt x="135255" y="116411"/>
                  </a:cubicBezTo>
                  <a:cubicBezTo>
                    <a:pt x="310515" y="-59801"/>
                    <a:pt x="637223" y="-36941"/>
                    <a:pt x="720090" y="191659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8" name="Freeform: Shape 3887">
              <a:extLst>
                <a:ext uri="{FF2B5EF4-FFF2-40B4-BE49-F238E27FC236}">
                  <a16:creationId xmlns:a16="http://schemas.microsoft.com/office/drawing/2014/main" id="{2BB447EF-323F-4A46-8947-82C92BF0B7C9}"/>
                </a:ext>
              </a:extLst>
            </p:cNvPr>
            <p:cNvSpPr/>
            <p:nvPr/>
          </p:nvSpPr>
          <p:spPr>
            <a:xfrm>
              <a:off x="4966969" y="2755265"/>
              <a:ext cx="228600" cy="447675"/>
            </a:xfrm>
            <a:custGeom>
              <a:avLst/>
              <a:gdLst>
                <a:gd name="connsiteX0" fmla="*/ 220980 w 228600"/>
                <a:gd name="connsiteY0" fmla="*/ 198120 h 447675"/>
                <a:gd name="connsiteX1" fmla="*/ 235268 w 228600"/>
                <a:gd name="connsiteY1" fmla="*/ 441960 h 447675"/>
                <a:gd name="connsiteX2" fmla="*/ 8573 w 228600"/>
                <a:gd name="connsiteY2" fmla="*/ 365760 h 447675"/>
                <a:gd name="connsiteX3" fmla="*/ 0 w 228600"/>
                <a:gd name="connsiteY3" fmla="*/ 0 h 447675"/>
                <a:gd name="connsiteX4" fmla="*/ 220980 w 228600"/>
                <a:gd name="connsiteY4" fmla="*/ 19812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447675">
                  <a:moveTo>
                    <a:pt x="220980" y="198120"/>
                  </a:moveTo>
                  <a:cubicBezTo>
                    <a:pt x="220980" y="198120"/>
                    <a:pt x="212408" y="403860"/>
                    <a:pt x="235268" y="441960"/>
                  </a:cubicBezTo>
                  <a:cubicBezTo>
                    <a:pt x="82868" y="489585"/>
                    <a:pt x="8573" y="365760"/>
                    <a:pt x="8573" y="365760"/>
                  </a:cubicBezTo>
                  <a:cubicBezTo>
                    <a:pt x="8573" y="365760"/>
                    <a:pt x="63818" y="318135"/>
                    <a:pt x="0" y="0"/>
                  </a:cubicBezTo>
                  <a:cubicBezTo>
                    <a:pt x="198120" y="91440"/>
                    <a:pt x="220980" y="198120"/>
                    <a:pt x="220980" y="198120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89" name="Freeform: Shape 3888">
              <a:extLst>
                <a:ext uri="{FF2B5EF4-FFF2-40B4-BE49-F238E27FC236}">
                  <a16:creationId xmlns:a16="http://schemas.microsoft.com/office/drawing/2014/main" id="{473533D7-4A3C-41EB-8843-15A8F2F82AC8}"/>
                </a:ext>
              </a:extLst>
            </p:cNvPr>
            <p:cNvSpPr/>
            <p:nvPr/>
          </p:nvSpPr>
          <p:spPr>
            <a:xfrm>
              <a:off x="5021199" y="2862762"/>
              <a:ext cx="161925" cy="171450"/>
            </a:xfrm>
            <a:custGeom>
              <a:avLst/>
              <a:gdLst>
                <a:gd name="connsiteX0" fmla="*/ 164845 w 161925"/>
                <a:gd name="connsiteY0" fmla="*/ 177301 h 171450"/>
                <a:gd name="connsiteX1" fmla="*/ 166750 w 161925"/>
                <a:gd name="connsiteY1" fmla="*/ 90623 h 171450"/>
                <a:gd name="connsiteX2" fmla="*/ 63 w 161925"/>
                <a:gd name="connsiteY2" fmla="*/ 6803 h 171450"/>
                <a:gd name="connsiteX3" fmla="*/ 164845 w 161925"/>
                <a:gd name="connsiteY3" fmla="*/ 177301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171450">
                  <a:moveTo>
                    <a:pt x="164845" y="177301"/>
                  </a:moveTo>
                  <a:cubicBezTo>
                    <a:pt x="164845" y="129676"/>
                    <a:pt x="166750" y="90623"/>
                    <a:pt x="166750" y="90623"/>
                  </a:cubicBezTo>
                  <a:cubicBezTo>
                    <a:pt x="166750" y="90623"/>
                    <a:pt x="-3747" y="-29392"/>
                    <a:pt x="63" y="6803"/>
                  </a:cubicBezTo>
                  <a:cubicBezTo>
                    <a:pt x="6730" y="79193"/>
                    <a:pt x="63880" y="144916"/>
                    <a:pt x="164845" y="177301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0" name="Freeform: Shape 3889">
              <a:extLst>
                <a:ext uri="{FF2B5EF4-FFF2-40B4-BE49-F238E27FC236}">
                  <a16:creationId xmlns:a16="http://schemas.microsoft.com/office/drawing/2014/main" id="{E5A3868A-3780-42D8-A291-4E349CA13336}"/>
                </a:ext>
              </a:extLst>
            </p:cNvPr>
            <p:cNvSpPr/>
            <p:nvPr/>
          </p:nvSpPr>
          <p:spPr>
            <a:xfrm>
              <a:off x="4863460" y="2455531"/>
              <a:ext cx="523875" cy="542925"/>
            </a:xfrm>
            <a:custGeom>
              <a:avLst/>
              <a:gdLst>
                <a:gd name="connsiteX0" fmla="*/ 460697 w 523875"/>
                <a:gd name="connsiteY0" fmla="*/ 56846 h 542925"/>
                <a:gd name="connsiteX1" fmla="*/ 480700 w 523875"/>
                <a:gd name="connsiteY1" fmla="*/ 216866 h 542925"/>
                <a:gd name="connsiteX2" fmla="*/ 529277 w 523875"/>
                <a:gd name="connsiteY2" fmla="*/ 353074 h 542925"/>
                <a:gd name="connsiteX3" fmla="*/ 460697 w 523875"/>
                <a:gd name="connsiteY3" fmla="*/ 391174 h 542925"/>
                <a:gd name="connsiteX4" fmla="*/ 324490 w 523875"/>
                <a:gd name="connsiteY4" fmla="*/ 543574 h 542925"/>
                <a:gd name="connsiteX5" fmla="*/ 89222 w 523875"/>
                <a:gd name="connsiteY5" fmla="*/ 315926 h 542925"/>
                <a:gd name="connsiteX6" fmla="*/ 5402 w 523875"/>
                <a:gd name="connsiteY6" fmla="*/ 308306 h 542925"/>
                <a:gd name="connsiteX7" fmla="*/ 96842 w 523875"/>
                <a:gd name="connsiteY7" fmla="*/ 232106 h 542925"/>
                <a:gd name="connsiteX8" fmla="*/ 248290 w 523875"/>
                <a:gd name="connsiteY8" fmla="*/ 57799 h 542925"/>
                <a:gd name="connsiteX9" fmla="*/ 460697 w 523875"/>
                <a:gd name="connsiteY9" fmla="*/ 56846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3875" h="542925">
                  <a:moveTo>
                    <a:pt x="460697" y="56846"/>
                  </a:moveTo>
                  <a:cubicBezTo>
                    <a:pt x="483557" y="117806"/>
                    <a:pt x="465460" y="139714"/>
                    <a:pt x="480700" y="216866"/>
                  </a:cubicBezTo>
                  <a:cubicBezTo>
                    <a:pt x="491177" y="273064"/>
                    <a:pt x="506417" y="334024"/>
                    <a:pt x="529277" y="353074"/>
                  </a:cubicBezTo>
                  <a:cubicBezTo>
                    <a:pt x="506417" y="391174"/>
                    <a:pt x="460697" y="391174"/>
                    <a:pt x="460697" y="391174"/>
                  </a:cubicBezTo>
                  <a:cubicBezTo>
                    <a:pt x="460697" y="391174"/>
                    <a:pt x="458792" y="570244"/>
                    <a:pt x="324490" y="543574"/>
                  </a:cubicBezTo>
                  <a:cubicBezTo>
                    <a:pt x="134942" y="505474"/>
                    <a:pt x="89222" y="315926"/>
                    <a:pt x="89222" y="315926"/>
                  </a:cubicBezTo>
                  <a:cubicBezTo>
                    <a:pt x="89222" y="315926"/>
                    <a:pt x="28262" y="369266"/>
                    <a:pt x="5402" y="308306"/>
                  </a:cubicBezTo>
                  <a:cubicBezTo>
                    <a:pt x="-17458" y="247346"/>
                    <a:pt x="35882" y="149239"/>
                    <a:pt x="96842" y="232106"/>
                  </a:cubicBezTo>
                  <a:cubicBezTo>
                    <a:pt x="104462" y="133046"/>
                    <a:pt x="192092" y="91136"/>
                    <a:pt x="248290" y="57799"/>
                  </a:cubicBezTo>
                  <a:cubicBezTo>
                    <a:pt x="400690" y="-33641"/>
                    <a:pt x="438790" y="-3161"/>
                    <a:pt x="460697" y="56846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1" name="Freeform: Shape 3890">
              <a:extLst>
                <a:ext uri="{FF2B5EF4-FFF2-40B4-BE49-F238E27FC236}">
                  <a16:creationId xmlns:a16="http://schemas.microsoft.com/office/drawing/2014/main" id="{E41DD663-1F94-47DE-814A-0966E1D83DC9}"/>
                </a:ext>
              </a:extLst>
            </p:cNvPr>
            <p:cNvSpPr/>
            <p:nvPr/>
          </p:nvSpPr>
          <p:spPr>
            <a:xfrm>
              <a:off x="4863460" y="2455531"/>
              <a:ext cx="523875" cy="542925"/>
            </a:xfrm>
            <a:custGeom>
              <a:avLst/>
              <a:gdLst>
                <a:gd name="connsiteX0" fmla="*/ 460697 w 523875"/>
                <a:gd name="connsiteY0" fmla="*/ 56846 h 542925"/>
                <a:gd name="connsiteX1" fmla="*/ 480700 w 523875"/>
                <a:gd name="connsiteY1" fmla="*/ 216866 h 542925"/>
                <a:gd name="connsiteX2" fmla="*/ 529277 w 523875"/>
                <a:gd name="connsiteY2" fmla="*/ 353074 h 542925"/>
                <a:gd name="connsiteX3" fmla="*/ 460697 w 523875"/>
                <a:gd name="connsiteY3" fmla="*/ 391174 h 542925"/>
                <a:gd name="connsiteX4" fmla="*/ 324490 w 523875"/>
                <a:gd name="connsiteY4" fmla="*/ 543574 h 542925"/>
                <a:gd name="connsiteX5" fmla="*/ 89222 w 523875"/>
                <a:gd name="connsiteY5" fmla="*/ 315926 h 542925"/>
                <a:gd name="connsiteX6" fmla="*/ 5402 w 523875"/>
                <a:gd name="connsiteY6" fmla="*/ 308306 h 542925"/>
                <a:gd name="connsiteX7" fmla="*/ 96842 w 523875"/>
                <a:gd name="connsiteY7" fmla="*/ 232106 h 542925"/>
                <a:gd name="connsiteX8" fmla="*/ 248290 w 523875"/>
                <a:gd name="connsiteY8" fmla="*/ 57799 h 542925"/>
                <a:gd name="connsiteX9" fmla="*/ 460697 w 523875"/>
                <a:gd name="connsiteY9" fmla="*/ 56846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3875" h="542925">
                  <a:moveTo>
                    <a:pt x="460697" y="56846"/>
                  </a:moveTo>
                  <a:cubicBezTo>
                    <a:pt x="483557" y="117806"/>
                    <a:pt x="465460" y="139714"/>
                    <a:pt x="480700" y="216866"/>
                  </a:cubicBezTo>
                  <a:cubicBezTo>
                    <a:pt x="491177" y="273064"/>
                    <a:pt x="506417" y="334024"/>
                    <a:pt x="529277" y="353074"/>
                  </a:cubicBezTo>
                  <a:cubicBezTo>
                    <a:pt x="506417" y="391174"/>
                    <a:pt x="460697" y="391174"/>
                    <a:pt x="460697" y="391174"/>
                  </a:cubicBezTo>
                  <a:cubicBezTo>
                    <a:pt x="460697" y="391174"/>
                    <a:pt x="458792" y="570244"/>
                    <a:pt x="324490" y="543574"/>
                  </a:cubicBezTo>
                  <a:cubicBezTo>
                    <a:pt x="134942" y="505474"/>
                    <a:pt x="89222" y="315926"/>
                    <a:pt x="89222" y="315926"/>
                  </a:cubicBezTo>
                  <a:cubicBezTo>
                    <a:pt x="89222" y="315926"/>
                    <a:pt x="28262" y="369266"/>
                    <a:pt x="5402" y="308306"/>
                  </a:cubicBezTo>
                  <a:cubicBezTo>
                    <a:pt x="-17458" y="247346"/>
                    <a:pt x="35882" y="149239"/>
                    <a:pt x="96842" y="232106"/>
                  </a:cubicBezTo>
                  <a:cubicBezTo>
                    <a:pt x="104462" y="133046"/>
                    <a:pt x="192092" y="91136"/>
                    <a:pt x="248290" y="57799"/>
                  </a:cubicBezTo>
                  <a:cubicBezTo>
                    <a:pt x="400690" y="-33641"/>
                    <a:pt x="438790" y="-3161"/>
                    <a:pt x="460697" y="56846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2" name="Freeform: Shape 3891">
              <a:extLst>
                <a:ext uri="{FF2B5EF4-FFF2-40B4-BE49-F238E27FC236}">
                  <a16:creationId xmlns:a16="http://schemas.microsoft.com/office/drawing/2014/main" id="{23B1E497-8F68-4C01-B67C-06E2867201EF}"/>
                </a:ext>
              </a:extLst>
            </p:cNvPr>
            <p:cNvSpPr/>
            <p:nvPr/>
          </p:nvSpPr>
          <p:spPr>
            <a:xfrm>
              <a:off x="4896904" y="2360474"/>
              <a:ext cx="428625" cy="323850"/>
            </a:xfrm>
            <a:custGeom>
              <a:avLst/>
              <a:gdLst>
                <a:gd name="connsiteX0" fmla="*/ 32918 w 428625"/>
                <a:gd name="connsiteY0" fmla="*/ 258584 h 323850"/>
                <a:gd name="connsiteX1" fmla="*/ 63398 w 428625"/>
                <a:gd name="connsiteY1" fmla="*/ 327164 h 323850"/>
                <a:gd name="connsiteX2" fmla="*/ 298666 w 428625"/>
                <a:gd name="connsiteY2" fmla="*/ 152856 h 323850"/>
                <a:gd name="connsiteX3" fmla="*/ 329146 w 428625"/>
                <a:gd name="connsiteY3" fmla="*/ 229056 h 323850"/>
                <a:gd name="connsiteX4" fmla="*/ 428206 w 428625"/>
                <a:gd name="connsiteY4" fmla="*/ 152856 h 323850"/>
                <a:gd name="connsiteX5" fmla="*/ 32918 w 428625"/>
                <a:gd name="connsiteY5" fmla="*/ 76656 h 323850"/>
                <a:gd name="connsiteX6" fmla="*/ 32918 w 428625"/>
                <a:gd name="connsiteY6" fmla="*/ 258584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323850">
                  <a:moveTo>
                    <a:pt x="32918" y="258584"/>
                  </a:moveTo>
                  <a:cubicBezTo>
                    <a:pt x="49111" y="280491"/>
                    <a:pt x="63398" y="327164"/>
                    <a:pt x="63398" y="327164"/>
                  </a:cubicBezTo>
                  <a:cubicBezTo>
                    <a:pt x="63398" y="327164"/>
                    <a:pt x="283426" y="296684"/>
                    <a:pt x="298666" y="152856"/>
                  </a:cubicBezTo>
                  <a:cubicBezTo>
                    <a:pt x="329146" y="175716"/>
                    <a:pt x="329146" y="229056"/>
                    <a:pt x="329146" y="229056"/>
                  </a:cubicBezTo>
                  <a:cubicBezTo>
                    <a:pt x="329146" y="229056"/>
                    <a:pt x="412966" y="221436"/>
                    <a:pt x="428206" y="152856"/>
                  </a:cubicBezTo>
                  <a:cubicBezTo>
                    <a:pt x="480593" y="-85269"/>
                    <a:pt x="93878" y="9029"/>
                    <a:pt x="32918" y="76656"/>
                  </a:cubicBezTo>
                  <a:cubicBezTo>
                    <a:pt x="-28042" y="144284"/>
                    <a:pt x="10058" y="228104"/>
                    <a:pt x="32918" y="258584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3" name="Freeform: Shape 3892">
              <a:extLst>
                <a:ext uri="{FF2B5EF4-FFF2-40B4-BE49-F238E27FC236}">
                  <a16:creationId xmlns:a16="http://schemas.microsoft.com/office/drawing/2014/main" id="{C17DC5AF-B38A-4870-8C74-3E9492EF0D16}"/>
                </a:ext>
              </a:extLst>
            </p:cNvPr>
            <p:cNvSpPr/>
            <p:nvPr/>
          </p:nvSpPr>
          <p:spPr>
            <a:xfrm>
              <a:off x="4887912" y="2687390"/>
              <a:ext cx="28575" cy="66675"/>
            </a:xfrm>
            <a:custGeom>
              <a:avLst/>
              <a:gdLst>
                <a:gd name="connsiteX0" fmla="*/ 33338 w 28575"/>
                <a:gd name="connsiteY0" fmla="*/ 7868 h 66675"/>
                <a:gd name="connsiteX1" fmla="*/ 30480 w 28575"/>
                <a:gd name="connsiteY1" fmla="*/ 24060 h 66675"/>
                <a:gd name="connsiteX2" fmla="*/ 28575 w 28575"/>
                <a:gd name="connsiteY2" fmla="*/ 36443 h 66675"/>
                <a:gd name="connsiteX3" fmla="*/ 28575 w 28575"/>
                <a:gd name="connsiteY3" fmla="*/ 48825 h 66675"/>
                <a:gd name="connsiteX4" fmla="*/ 29527 w 28575"/>
                <a:gd name="connsiteY4" fmla="*/ 56445 h 66675"/>
                <a:gd name="connsiteX5" fmla="*/ 30480 w 28575"/>
                <a:gd name="connsiteY5" fmla="*/ 65970 h 66675"/>
                <a:gd name="connsiteX6" fmla="*/ 30480 w 28575"/>
                <a:gd name="connsiteY6" fmla="*/ 66923 h 66675"/>
                <a:gd name="connsiteX7" fmla="*/ 24765 w 28575"/>
                <a:gd name="connsiteY7" fmla="*/ 72638 h 66675"/>
                <a:gd name="connsiteX8" fmla="*/ 22860 w 28575"/>
                <a:gd name="connsiteY8" fmla="*/ 72638 h 66675"/>
                <a:gd name="connsiteX9" fmla="*/ 13335 w 28575"/>
                <a:gd name="connsiteY9" fmla="*/ 66923 h 66675"/>
                <a:gd name="connsiteX10" fmla="*/ 5715 w 28575"/>
                <a:gd name="connsiteY10" fmla="*/ 58350 h 66675"/>
                <a:gd name="connsiteX11" fmla="*/ 0 w 28575"/>
                <a:gd name="connsiteY11" fmla="*/ 34538 h 66675"/>
                <a:gd name="connsiteX12" fmla="*/ 8573 w 28575"/>
                <a:gd name="connsiteY12" fmla="*/ 11678 h 66675"/>
                <a:gd name="connsiteX13" fmla="*/ 27623 w 28575"/>
                <a:gd name="connsiteY13" fmla="*/ 248 h 66675"/>
                <a:gd name="connsiteX14" fmla="*/ 33338 w 28575"/>
                <a:gd name="connsiteY14" fmla="*/ 4058 h 66675"/>
                <a:gd name="connsiteX15" fmla="*/ 33338 w 28575"/>
                <a:gd name="connsiteY15" fmla="*/ 5963 h 66675"/>
                <a:gd name="connsiteX16" fmla="*/ 33338 w 28575"/>
                <a:gd name="connsiteY16" fmla="*/ 786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" h="66675">
                  <a:moveTo>
                    <a:pt x="33338" y="7868"/>
                  </a:moveTo>
                  <a:cubicBezTo>
                    <a:pt x="32385" y="14535"/>
                    <a:pt x="30480" y="19298"/>
                    <a:pt x="30480" y="24060"/>
                  </a:cubicBezTo>
                  <a:cubicBezTo>
                    <a:pt x="29527" y="28823"/>
                    <a:pt x="29527" y="32633"/>
                    <a:pt x="28575" y="36443"/>
                  </a:cubicBezTo>
                  <a:cubicBezTo>
                    <a:pt x="28575" y="40253"/>
                    <a:pt x="28575" y="44063"/>
                    <a:pt x="28575" y="48825"/>
                  </a:cubicBezTo>
                  <a:cubicBezTo>
                    <a:pt x="28575" y="51683"/>
                    <a:pt x="29527" y="53588"/>
                    <a:pt x="29527" y="56445"/>
                  </a:cubicBezTo>
                  <a:cubicBezTo>
                    <a:pt x="29527" y="59303"/>
                    <a:pt x="30480" y="62160"/>
                    <a:pt x="30480" y="65970"/>
                  </a:cubicBezTo>
                  <a:lnTo>
                    <a:pt x="30480" y="66923"/>
                  </a:lnTo>
                  <a:cubicBezTo>
                    <a:pt x="30480" y="69780"/>
                    <a:pt x="27623" y="72638"/>
                    <a:pt x="24765" y="72638"/>
                  </a:cubicBezTo>
                  <a:cubicBezTo>
                    <a:pt x="23813" y="72638"/>
                    <a:pt x="23813" y="72638"/>
                    <a:pt x="22860" y="72638"/>
                  </a:cubicBezTo>
                  <a:cubicBezTo>
                    <a:pt x="19050" y="71685"/>
                    <a:pt x="16193" y="69780"/>
                    <a:pt x="13335" y="66923"/>
                  </a:cubicBezTo>
                  <a:cubicBezTo>
                    <a:pt x="10477" y="64065"/>
                    <a:pt x="7620" y="62160"/>
                    <a:pt x="5715" y="58350"/>
                  </a:cubicBezTo>
                  <a:cubicBezTo>
                    <a:pt x="1905" y="50730"/>
                    <a:pt x="0" y="43110"/>
                    <a:pt x="0" y="34538"/>
                  </a:cubicBezTo>
                  <a:cubicBezTo>
                    <a:pt x="0" y="25965"/>
                    <a:pt x="3810" y="18345"/>
                    <a:pt x="8573" y="11678"/>
                  </a:cubicBezTo>
                  <a:cubicBezTo>
                    <a:pt x="13335" y="5963"/>
                    <a:pt x="20002" y="1200"/>
                    <a:pt x="27623" y="248"/>
                  </a:cubicBezTo>
                  <a:cubicBezTo>
                    <a:pt x="30480" y="-705"/>
                    <a:pt x="33338" y="1200"/>
                    <a:pt x="33338" y="4058"/>
                  </a:cubicBezTo>
                  <a:cubicBezTo>
                    <a:pt x="33338" y="5010"/>
                    <a:pt x="33338" y="5010"/>
                    <a:pt x="33338" y="5963"/>
                  </a:cubicBezTo>
                  <a:lnTo>
                    <a:pt x="33338" y="7868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4" name="Freeform: Shape 3893">
              <a:extLst>
                <a:ext uri="{FF2B5EF4-FFF2-40B4-BE49-F238E27FC236}">
                  <a16:creationId xmlns:a16="http://schemas.microsoft.com/office/drawing/2014/main" id="{BE70601B-FA62-43F8-8FA4-69CAF98688AC}"/>
                </a:ext>
              </a:extLst>
            </p:cNvPr>
            <p:cNvSpPr/>
            <p:nvPr/>
          </p:nvSpPr>
          <p:spPr>
            <a:xfrm>
              <a:off x="5230812" y="3254375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5" name="Freeform: Shape 3894">
              <a:extLst>
                <a:ext uri="{FF2B5EF4-FFF2-40B4-BE49-F238E27FC236}">
                  <a16:creationId xmlns:a16="http://schemas.microsoft.com/office/drawing/2014/main" id="{76B2E84F-0DD1-4353-9AAB-7E4711447FE0}"/>
                </a:ext>
              </a:extLst>
            </p:cNvPr>
            <p:cNvSpPr/>
            <p:nvPr/>
          </p:nvSpPr>
          <p:spPr>
            <a:xfrm>
              <a:off x="5278437" y="330200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6" name="Freeform: Shape 3895">
              <a:extLst>
                <a:ext uri="{FF2B5EF4-FFF2-40B4-BE49-F238E27FC236}">
                  <a16:creationId xmlns:a16="http://schemas.microsoft.com/office/drawing/2014/main" id="{7ADC6C50-28C3-4154-8310-8C612A25C2E5}"/>
                </a:ext>
              </a:extLst>
            </p:cNvPr>
            <p:cNvSpPr/>
            <p:nvPr/>
          </p:nvSpPr>
          <p:spPr>
            <a:xfrm>
              <a:off x="4750752" y="3154363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7" name="Freeform: Shape 3896">
              <a:extLst>
                <a:ext uri="{FF2B5EF4-FFF2-40B4-BE49-F238E27FC236}">
                  <a16:creationId xmlns:a16="http://schemas.microsoft.com/office/drawing/2014/main" id="{61B88659-4377-4259-B61D-7B5CF21D4DD8}"/>
                </a:ext>
              </a:extLst>
            </p:cNvPr>
            <p:cNvSpPr/>
            <p:nvPr/>
          </p:nvSpPr>
          <p:spPr>
            <a:xfrm>
              <a:off x="4798377" y="3201988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8" name="Freeform: Shape 3897">
              <a:extLst>
                <a:ext uri="{FF2B5EF4-FFF2-40B4-BE49-F238E27FC236}">
                  <a16:creationId xmlns:a16="http://schemas.microsoft.com/office/drawing/2014/main" id="{5D06B7EA-C968-485B-8DA7-5C60D7576D63}"/>
                </a:ext>
              </a:extLst>
            </p:cNvPr>
            <p:cNvSpPr/>
            <p:nvPr/>
          </p:nvSpPr>
          <p:spPr>
            <a:xfrm>
              <a:off x="5420360" y="3185795"/>
              <a:ext cx="123825" cy="114300"/>
            </a:xfrm>
            <a:custGeom>
              <a:avLst/>
              <a:gdLst>
                <a:gd name="connsiteX0" fmla="*/ 0 w 123825"/>
                <a:gd name="connsiteY0" fmla="*/ 117157 h 114300"/>
                <a:gd name="connsiteX1" fmla="*/ 66675 w 123825"/>
                <a:gd name="connsiteY1" fmla="*/ 73342 h 114300"/>
                <a:gd name="connsiteX2" fmla="*/ 61913 w 123825"/>
                <a:gd name="connsiteY2" fmla="*/ 90488 h 114300"/>
                <a:gd name="connsiteX3" fmla="*/ 41910 w 123825"/>
                <a:gd name="connsiteY3" fmla="*/ 69532 h 114300"/>
                <a:gd name="connsiteX4" fmla="*/ 32385 w 123825"/>
                <a:gd name="connsiteY4" fmla="*/ 60960 h 114300"/>
                <a:gd name="connsiteX5" fmla="*/ 45720 w 123825"/>
                <a:gd name="connsiteY5" fmla="*/ 47625 h 114300"/>
                <a:gd name="connsiteX6" fmla="*/ 91440 w 123825"/>
                <a:gd name="connsiteY6" fmla="*/ 0 h 114300"/>
                <a:gd name="connsiteX7" fmla="*/ 123825 w 123825"/>
                <a:gd name="connsiteY7" fmla="*/ 47625 h 114300"/>
                <a:gd name="connsiteX8" fmla="*/ 63817 w 123825"/>
                <a:gd name="connsiteY8" fmla="*/ 73342 h 114300"/>
                <a:gd name="connsiteX9" fmla="*/ 67627 w 123825"/>
                <a:gd name="connsiteY9" fmla="*/ 51435 h 114300"/>
                <a:gd name="connsiteX10" fmla="*/ 80010 w 123825"/>
                <a:gd name="connsiteY10" fmla="*/ 77152 h 114300"/>
                <a:gd name="connsiteX11" fmla="*/ 86677 w 123825"/>
                <a:gd name="connsiteY11" fmla="*/ 90488 h 114300"/>
                <a:gd name="connsiteX12" fmla="*/ 76200 w 123825"/>
                <a:gd name="connsiteY12" fmla="*/ 9429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825" h="114300">
                  <a:moveTo>
                    <a:pt x="0" y="117157"/>
                  </a:moveTo>
                  <a:lnTo>
                    <a:pt x="66675" y="73342"/>
                  </a:lnTo>
                  <a:lnTo>
                    <a:pt x="61913" y="90488"/>
                  </a:lnTo>
                  <a:lnTo>
                    <a:pt x="41910" y="69532"/>
                  </a:lnTo>
                  <a:lnTo>
                    <a:pt x="32385" y="60960"/>
                  </a:lnTo>
                  <a:lnTo>
                    <a:pt x="45720" y="47625"/>
                  </a:lnTo>
                  <a:lnTo>
                    <a:pt x="91440" y="0"/>
                  </a:lnTo>
                  <a:lnTo>
                    <a:pt x="123825" y="47625"/>
                  </a:lnTo>
                  <a:lnTo>
                    <a:pt x="63817" y="73342"/>
                  </a:lnTo>
                  <a:lnTo>
                    <a:pt x="67627" y="51435"/>
                  </a:lnTo>
                  <a:lnTo>
                    <a:pt x="80010" y="77152"/>
                  </a:lnTo>
                  <a:lnTo>
                    <a:pt x="86677" y="90488"/>
                  </a:lnTo>
                  <a:lnTo>
                    <a:pt x="76200" y="94297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99" name="Freeform: Shape 3898">
              <a:extLst>
                <a:ext uri="{FF2B5EF4-FFF2-40B4-BE49-F238E27FC236}">
                  <a16:creationId xmlns:a16="http://schemas.microsoft.com/office/drawing/2014/main" id="{67BEB20B-D2EC-42E6-AF7C-66F32446CF2B}"/>
                </a:ext>
              </a:extLst>
            </p:cNvPr>
            <p:cNvSpPr/>
            <p:nvPr/>
          </p:nvSpPr>
          <p:spPr>
            <a:xfrm>
              <a:off x="5438457" y="3299142"/>
              <a:ext cx="133350" cy="76200"/>
            </a:xfrm>
            <a:custGeom>
              <a:avLst/>
              <a:gdLst>
                <a:gd name="connsiteX0" fmla="*/ 0 w 133350"/>
                <a:gd name="connsiteY0" fmla="*/ 56198 h 76200"/>
                <a:gd name="connsiteX1" fmla="*/ 79057 w 133350"/>
                <a:gd name="connsiteY1" fmla="*/ 51435 h 76200"/>
                <a:gd name="connsiteX2" fmla="*/ 66675 w 133350"/>
                <a:gd name="connsiteY2" fmla="*/ 63818 h 76200"/>
                <a:gd name="connsiteX3" fmla="*/ 60007 w 133350"/>
                <a:gd name="connsiteY3" fmla="*/ 36195 h 76200"/>
                <a:gd name="connsiteX4" fmla="*/ 56197 w 133350"/>
                <a:gd name="connsiteY4" fmla="*/ 23813 h 76200"/>
                <a:gd name="connsiteX5" fmla="*/ 74295 w 133350"/>
                <a:gd name="connsiteY5" fmla="*/ 18098 h 76200"/>
                <a:gd name="connsiteX6" fmla="*/ 137160 w 133350"/>
                <a:gd name="connsiteY6" fmla="*/ 0 h 76200"/>
                <a:gd name="connsiteX7" fmla="*/ 141922 w 133350"/>
                <a:gd name="connsiteY7" fmla="*/ 57150 h 76200"/>
                <a:gd name="connsiteX8" fmla="*/ 77152 w 133350"/>
                <a:gd name="connsiteY8" fmla="*/ 50483 h 76200"/>
                <a:gd name="connsiteX9" fmla="*/ 91440 w 133350"/>
                <a:gd name="connsiteY9" fmla="*/ 32385 h 76200"/>
                <a:gd name="connsiteX10" fmla="*/ 89535 w 133350"/>
                <a:gd name="connsiteY10" fmla="*/ 61913 h 76200"/>
                <a:gd name="connsiteX11" fmla="*/ 88582 w 133350"/>
                <a:gd name="connsiteY11" fmla="*/ 76200 h 76200"/>
                <a:gd name="connsiteX12" fmla="*/ 77152 w 133350"/>
                <a:gd name="connsiteY12" fmla="*/ 7429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76200">
                  <a:moveTo>
                    <a:pt x="0" y="56198"/>
                  </a:moveTo>
                  <a:lnTo>
                    <a:pt x="79057" y="51435"/>
                  </a:lnTo>
                  <a:lnTo>
                    <a:pt x="66675" y="63818"/>
                  </a:lnTo>
                  <a:lnTo>
                    <a:pt x="60007" y="36195"/>
                  </a:lnTo>
                  <a:lnTo>
                    <a:pt x="56197" y="23813"/>
                  </a:lnTo>
                  <a:lnTo>
                    <a:pt x="74295" y="18098"/>
                  </a:lnTo>
                  <a:lnTo>
                    <a:pt x="137160" y="0"/>
                  </a:lnTo>
                  <a:lnTo>
                    <a:pt x="141922" y="57150"/>
                  </a:lnTo>
                  <a:lnTo>
                    <a:pt x="77152" y="50483"/>
                  </a:lnTo>
                  <a:lnTo>
                    <a:pt x="91440" y="32385"/>
                  </a:lnTo>
                  <a:lnTo>
                    <a:pt x="89535" y="61913"/>
                  </a:lnTo>
                  <a:lnTo>
                    <a:pt x="88582" y="76200"/>
                  </a:lnTo>
                  <a:lnTo>
                    <a:pt x="77152" y="74295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0" name="Freeform: Shape 3899">
              <a:extLst>
                <a:ext uri="{FF2B5EF4-FFF2-40B4-BE49-F238E27FC236}">
                  <a16:creationId xmlns:a16="http://schemas.microsoft.com/office/drawing/2014/main" id="{02896B5B-97A4-4C57-AF1E-C833C08E84FD}"/>
                </a:ext>
              </a:extLst>
            </p:cNvPr>
            <p:cNvSpPr/>
            <p:nvPr/>
          </p:nvSpPr>
          <p:spPr>
            <a:xfrm>
              <a:off x="4600257" y="3289617"/>
              <a:ext cx="123825" cy="104775"/>
            </a:xfrm>
            <a:custGeom>
              <a:avLst/>
              <a:gdLst>
                <a:gd name="connsiteX0" fmla="*/ 130493 w 123825"/>
                <a:gd name="connsiteY0" fmla="*/ 0 h 104775"/>
                <a:gd name="connsiteX1" fmla="*/ 60008 w 123825"/>
                <a:gd name="connsiteY1" fmla="*/ 37148 h 104775"/>
                <a:gd name="connsiteX2" fmla="*/ 65723 w 123825"/>
                <a:gd name="connsiteY2" fmla="*/ 20955 h 104775"/>
                <a:gd name="connsiteX3" fmla="*/ 83820 w 123825"/>
                <a:gd name="connsiteY3" fmla="*/ 43815 h 104775"/>
                <a:gd name="connsiteX4" fmla="*/ 91440 w 123825"/>
                <a:gd name="connsiteY4" fmla="*/ 53340 h 104775"/>
                <a:gd name="connsiteX5" fmla="*/ 78105 w 123825"/>
                <a:gd name="connsiteY5" fmla="*/ 64770 h 104775"/>
                <a:gd name="connsiteX6" fmla="*/ 27623 w 123825"/>
                <a:gd name="connsiteY6" fmla="*/ 107633 h 104775"/>
                <a:gd name="connsiteX7" fmla="*/ 0 w 123825"/>
                <a:gd name="connsiteY7" fmla="*/ 58103 h 104775"/>
                <a:gd name="connsiteX8" fmla="*/ 61913 w 123825"/>
                <a:gd name="connsiteY8" fmla="*/ 37148 h 104775"/>
                <a:gd name="connsiteX9" fmla="*/ 56198 w 123825"/>
                <a:gd name="connsiteY9" fmla="*/ 59055 h 104775"/>
                <a:gd name="connsiteX10" fmla="*/ 45720 w 123825"/>
                <a:gd name="connsiteY10" fmla="*/ 32385 h 104775"/>
                <a:gd name="connsiteX11" fmla="*/ 40958 w 123825"/>
                <a:gd name="connsiteY11" fmla="*/ 18098 h 104775"/>
                <a:gd name="connsiteX12" fmla="*/ 52388 w 123825"/>
                <a:gd name="connsiteY12" fmla="*/ 16193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825" h="104775">
                  <a:moveTo>
                    <a:pt x="130493" y="0"/>
                  </a:moveTo>
                  <a:lnTo>
                    <a:pt x="60008" y="37148"/>
                  </a:lnTo>
                  <a:lnTo>
                    <a:pt x="65723" y="20955"/>
                  </a:lnTo>
                  <a:lnTo>
                    <a:pt x="83820" y="43815"/>
                  </a:lnTo>
                  <a:lnTo>
                    <a:pt x="91440" y="53340"/>
                  </a:lnTo>
                  <a:lnTo>
                    <a:pt x="78105" y="64770"/>
                  </a:lnTo>
                  <a:lnTo>
                    <a:pt x="27623" y="107633"/>
                  </a:lnTo>
                  <a:lnTo>
                    <a:pt x="0" y="58103"/>
                  </a:lnTo>
                  <a:lnTo>
                    <a:pt x="61913" y="37148"/>
                  </a:lnTo>
                  <a:lnTo>
                    <a:pt x="56198" y="59055"/>
                  </a:lnTo>
                  <a:lnTo>
                    <a:pt x="45720" y="32385"/>
                  </a:lnTo>
                  <a:lnTo>
                    <a:pt x="40958" y="18098"/>
                  </a:lnTo>
                  <a:lnTo>
                    <a:pt x="52388" y="16193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1" name="Freeform: Shape 3900">
              <a:extLst>
                <a:ext uri="{FF2B5EF4-FFF2-40B4-BE49-F238E27FC236}">
                  <a16:creationId xmlns:a16="http://schemas.microsoft.com/office/drawing/2014/main" id="{442771E8-1192-423D-AE15-6299FFBD4D98}"/>
                </a:ext>
              </a:extLst>
            </p:cNvPr>
            <p:cNvSpPr/>
            <p:nvPr/>
          </p:nvSpPr>
          <p:spPr>
            <a:xfrm>
              <a:off x="4575492" y="3206750"/>
              <a:ext cx="133350" cy="66675"/>
            </a:xfrm>
            <a:custGeom>
              <a:avLst/>
              <a:gdLst>
                <a:gd name="connsiteX0" fmla="*/ 141923 w 133350"/>
                <a:gd name="connsiteY0" fmla="*/ 29527 h 66675"/>
                <a:gd name="connsiteX1" fmla="*/ 61913 w 133350"/>
                <a:gd name="connsiteY1" fmla="*/ 25717 h 66675"/>
                <a:gd name="connsiteX2" fmla="*/ 75248 w 133350"/>
                <a:gd name="connsiteY2" fmla="*/ 15240 h 66675"/>
                <a:gd name="connsiteX3" fmla="*/ 80010 w 133350"/>
                <a:gd name="connsiteY3" fmla="*/ 43815 h 66675"/>
                <a:gd name="connsiteX4" fmla="*/ 81915 w 133350"/>
                <a:gd name="connsiteY4" fmla="*/ 56198 h 66675"/>
                <a:gd name="connsiteX5" fmla="*/ 63818 w 133350"/>
                <a:gd name="connsiteY5" fmla="*/ 60008 h 66675"/>
                <a:gd name="connsiteX6" fmla="*/ 0 w 133350"/>
                <a:gd name="connsiteY6" fmla="*/ 71438 h 66675"/>
                <a:gd name="connsiteX7" fmla="*/ 0 w 133350"/>
                <a:gd name="connsiteY7" fmla="*/ 14288 h 66675"/>
                <a:gd name="connsiteX8" fmla="*/ 64770 w 133350"/>
                <a:gd name="connsiteY8" fmla="*/ 27623 h 66675"/>
                <a:gd name="connsiteX9" fmla="*/ 48577 w 133350"/>
                <a:gd name="connsiteY9" fmla="*/ 43815 h 66675"/>
                <a:gd name="connsiteX10" fmla="*/ 53340 w 133350"/>
                <a:gd name="connsiteY10" fmla="*/ 15240 h 66675"/>
                <a:gd name="connsiteX11" fmla="*/ 55245 w 133350"/>
                <a:gd name="connsiteY11" fmla="*/ 0 h 66675"/>
                <a:gd name="connsiteX12" fmla="*/ 66675 w 133350"/>
                <a:gd name="connsiteY12" fmla="*/ 381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66675">
                  <a:moveTo>
                    <a:pt x="141923" y="29527"/>
                  </a:moveTo>
                  <a:lnTo>
                    <a:pt x="61913" y="25717"/>
                  </a:lnTo>
                  <a:lnTo>
                    <a:pt x="75248" y="15240"/>
                  </a:lnTo>
                  <a:lnTo>
                    <a:pt x="80010" y="43815"/>
                  </a:lnTo>
                  <a:lnTo>
                    <a:pt x="81915" y="56198"/>
                  </a:lnTo>
                  <a:lnTo>
                    <a:pt x="63818" y="60008"/>
                  </a:lnTo>
                  <a:lnTo>
                    <a:pt x="0" y="71438"/>
                  </a:lnTo>
                  <a:lnTo>
                    <a:pt x="0" y="14288"/>
                  </a:lnTo>
                  <a:lnTo>
                    <a:pt x="64770" y="27623"/>
                  </a:lnTo>
                  <a:lnTo>
                    <a:pt x="48577" y="43815"/>
                  </a:lnTo>
                  <a:lnTo>
                    <a:pt x="53340" y="15240"/>
                  </a:lnTo>
                  <a:lnTo>
                    <a:pt x="55245" y="0"/>
                  </a:lnTo>
                  <a:lnTo>
                    <a:pt x="66675" y="381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02" name="Graphic 2714">
            <a:extLst>
              <a:ext uri="{FF2B5EF4-FFF2-40B4-BE49-F238E27FC236}">
                <a16:creationId xmlns:a16="http://schemas.microsoft.com/office/drawing/2014/main" id="{A201B635-CD9E-47AB-B629-4804655C842F}"/>
              </a:ext>
            </a:extLst>
          </p:cNvPr>
          <p:cNvGrpSpPr/>
          <p:nvPr/>
        </p:nvGrpSpPr>
        <p:grpSpPr>
          <a:xfrm>
            <a:off x="5963573" y="3234864"/>
            <a:ext cx="720000" cy="720000"/>
            <a:chOff x="4430712" y="2225675"/>
            <a:chExt cx="1219200" cy="1219200"/>
          </a:xfrm>
        </p:grpSpPr>
        <p:sp>
          <p:nvSpPr>
            <p:cNvPr id="3903" name="Freeform: Shape 3902">
              <a:extLst>
                <a:ext uri="{FF2B5EF4-FFF2-40B4-BE49-F238E27FC236}">
                  <a16:creationId xmlns:a16="http://schemas.microsoft.com/office/drawing/2014/main" id="{C9544E0D-377E-41D0-82C0-824F81B4662C}"/>
                </a:ext>
              </a:extLst>
            </p:cNvPr>
            <p:cNvSpPr/>
            <p:nvPr/>
          </p:nvSpPr>
          <p:spPr>
            <a:xfrm>
              <a:off x="4668837" y="3054350"/>
              <a:ext cx="619125" cy="390525"/>
            </a:xfrm>
            <a:custGeom>
              <a:avLst/>
              <a:gdLst>
                <a:gd name="connsiteX0" fmla="*/ 161925 w 619125"/>
                <a:gd name="connsiteY0" fmla="*/ 38100 h 390525"/>
                <a:gd name="connsiteX1" fmla="*/ 0 w 619125"/>
                <a:gd name="connsiteY1" fmla="*/ 390525 h 390525"/>
                <a:gd name="connsiteX2" fmla="*/ 619125 w 619125"/>
                <a:gd name="connsiteY2" fmla="*/ 390525 h 390525"/>
                <a:gd name="connsiteX3" fmla="*/ 447675 w 619125"/>
                <a:gd name="connsiteY3" fmla="*/ 142875 h 390525"/>
                <a:gd name="connsiteX4" fmla="*/ 209550 w 619125"/>
                <a:gd name="connsiteY4" fmla="*/ 0 h 390525"/>
                <a:gd name="connsiteX5" fmla="*/ 161925 w 619125"/>
                <a:gd name="connsiteY5" fmla="*/ 3810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5" h="390525">
                  <a:moveTo>
                    <a:pt x="161925" y="38100"/>
                  </a:moveTo>
                  <a:cubicBezTo>
                    <a:pt x="76200" y="142875"/>
                    <a:pt x="9525" y="219075"/>
                    <a:pt x="0" y="390525"/>
                  </a:cubicBezTo>
                  <a:cubicBezTo>
                    <a:pt x="85725" y="390525"/>
                    <a:pt x="619125" y="390525"/>
                    <a:pt x="619125" y="390525"/>
                  </a:cubicBezTo>
                  <a:cubicBezTo>
                    <a:pt x="601028" y="326708"/>
                    <a:pt x="524828" y="243840"/>
                    <a:pt x="447675" y="142875"/>
                  </a:cubicBezTo>
                  <a:lnTo>
                    <a:pt x="209550" y="0"/>
                  </a:lnTo>
                  <a:lnTo>
                    <a:pt x="161925" y="3810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4" name="Freeform: Shape 3903">
              <a:extLst>
                <a:ext uri="{FF2B5EF4-FFF2-40B4-BE49-F238E27FC236}">
                  <a16:creationId xmlns:a16="http://schemas.microsoft.com/office/drawing/2014/main" id="{13F0CF57-6B53-408B-985D-4688CE9366B4}"/>
                </a:ext>
              </a:extLst>
            </p:cNvPr>
            <p:cNvSpPr/>
            <p:nvPr/>
          </p:nvSpPr>
          <p:spPr>
            <a:xfrm>
              <a:off x="4564062" y="2268331"/>
              <a:ext cx="723900" cy="923925"/>
            </a:xfrm>
            <a:custGeom>
              <a:avLst/>
              <a:gdLst>
                <a:gd name="connsiteX0" fmla="*/ 720090 w 723900"/>
                <a:gd name="connsiteY0" fmla="*/ 191659 h 923925"/>
                <a:gd name="connsiteX1" fmla="*/ 685800 w 723900"/>
                <a:gd name="connsiteY1" fmla="*/ 377396 h 923925"/>
                <a:gd name="connsiteX2" fmla="*/ 420053 w 723900"/>
                <a:gd name="connsiteY2" fmla="*/ 678386 h 923925"/>
                <a:gd name="connsiteX3" fmla="*/ 439103 w 723900"/>
                <a:gd name="connsiteY3" fmla="*/ 791734 h 923925"/>
                <a:gd name="connsiteX4" fmla="*/ 325755 w 723900"/>
                <a:gd name="connsiteY4" fmla="*/ 853646 h 923925"/>
                <a:gd name="connsiteX5" fmla="*/ 0 w 723900"/>
                <a:gd name="connsiteY5" fmla="*/ 806021 h 923925"/>
                <a:gd name="connsiteX6" fmla="*/ 135255 w 723900"/>
                <a:gd name="connsiteY6" fmla="*/ 116411 h 923925"/>
                <a:gd name="connsiteX7" fmla="*/ 720090 w 723900"/>
                <a:gd name="connsiteY7" fmla="*/ 191659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923925">
                  <a:moveTo>
                    <a:pt x="720090" y="191659"/>
                  </a:moveTo>
                  <a:cubicBezTo>
                    <a:pt x="755333" y="286909"/>
                    <a:pt x="697230" y="357394"/>
                    <a:pt x="685800" y="377396"/>
                  </a:cubicBezTo>
                  <a:cubicBezTo>
                    <a:pt x="674370" y="397399"/>
                    <a:pt x="423863" y="572659"/>
                    <a:pt x="420053" y="678386"/>
                  </a:cubicBezTo>
                  <a:cubicBezTo>
                    <a:pt x="416243" y="784114"/>
                    <a:pt x="439103" y="791734"/>
                    <a:pt x="439103" y="791734"/>
                  </a:cubicBezTo>
                  <a:cubicBezTo>
                    <a:pt x="439103" y="791734"/>
                    <a:pt x="372428" y="808879"/>
                    <a:pt x="325755" y="853646"/>
                  </a:cubicBezTo>
                  <a:cubicBezTo>
                    <a:pt x="169545" y="1004142"/>
                    <a:pt x="49530" y="894604"/>
                    <a:pt x="0" y="806021"/>
                  </a:cubicBezTo>
                  <a:cubicBezTo>
                    <a:pt x="85725" y="653621"/>
                    <a:pt x="-73343" y="325009"/>
                    <a:pt x="135255" y="116411"/>
                  </a:cubicBezTo>
                  <a:cubicBezTo>
                    <a:pt x="310515" y="-59801"/>
                    <a:pt x="637223" y="-36941"/>
                    <a:pt x="720090" y="191659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5" name="Freeform: Shape 3904">
              <a:extLst>
                <a:ext uri="{FF2B5EF4-FFF2-40B4-BE49-F238E27FC236}">
                  <a16:creationId xmlns:a16="http://schemas.microsoft.com/office/drawing/2014/main" id="{8640A684-BBEC-466E-BDE4-B7AC0008A854}"/>
                </a:ext>
              </a:extLst>
            </p:cNvPr>
            <p:cNvSpPr/>
            <p:nvPr/>
          </p:nvSpPr>
          <p:spPr>
            <a:xfrm>
              <a:off x="4881244" y="2755265"/>
              <a:ext cx="228600" cy="447675"/>
            </a:xfrm>
            <a:custGeom>
              <a:avLst/>
              <a:gdLst>
                <a:gd name="connsiteX0" fmla="*/ 220980 w 228600"/>
                <a:gd name="connsiteY0" fmla="*/ 198120 h 447675"/>
                <a:gd name="connsiteX1" fmla="*/ 235268 w 228600"/>
                <a:gd name="connsiteY1" fmla="*/ 441960 h 447675"/>
                <a:gd name="connsiteX2" fmla="*/ 8573 w 228600"/>
                <a:gd name="connsiteY2" fmla="*/ 365760 h 447675"/>
                <a:gd name="connsiteX3" fmla="*/ 0 w 228600"/>
                <a:gd name="connsiteY3" fmla="*/ 0 h 447675"/>
                <a:gd name="connsiteX4" fmla="*/ 220980 w 228600"/>
                <a:gd name="connsiteY4" fmla="*/ 19812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447675">
                  <a:moveTo>
                    <a:pt x="220980" y="198120"/>
                  </a:moveTo>
                  <a:cubicBezTo>
                    <a:pt x="220980" y="198120"/>
                    <a:pt x="212408" y="403860"/>
                    <a:pt x="235268" y="441960"/>
                  </a:cubicBezTo>
                  <a:cubicBezTo>
                    <a:pt x="82868" y="489585"/>
                    <a:pt x="8573" y="365760"/>
                    <a:pt x="8573" y="365760"/>
                  </a:cubicBezTo>
                  <a:cubicBezTo>
                    <a:pt x="8573" y="365760"/>
                    <a:pt x="63818" y="318135"/>
                    <a:pt x="0" y="0"/>
                  </a:cubicBezTo>
                  <a:cubicBezTo>
                    <a:pt x="198120" y="91440"/>
                    <a:pt x="220980" y="198120"/>
                    <a:pt x="220980" y="198120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6" name="Freeform: Shape 3905">
              <a:extLst>
                <a:ext uri="{FF2B5EF4-FFF2-40B4-BE49-F238E27FC236}">
                  <a16:creationId xmlns:a16="http://schemas.microsoft.com/office/drawing/2014/main" id="{5B96B4AB-99B5-4C83-B89B-2B0F9C010BB1}"/>
                </a:ext>
              </a:extLst>
            </p:cNvPr>
            <p:cNvSpPr/>
            <p:nvPr/>
          </p:nvSpPr>
          <p:spPr>
            <a:xfrm>
              <a:off x="4935474" y="2862762"/>
              <a:ext cx="161925" cy="171450"/>
            </a:xfrm>
            <a:custGeom>
              <a:avLst/>
              <a:gdLst>
                <a:gd name="connsiteX0" fmla="*/ 164845 w 161925"/>
                <a:gd name="connsiteY0" fmla="*/ 177301 h 171450"/>
                <a:gd name="connsiteX1" fmla="*/ 166750 w 161925"/>
                <a:gd name="connsiteY1" fmla="*/ 90623 h 171450"/>
                <a:gd name="connsiteX2" fmla="*/ 63 w 161925"/>
                <a:gd name="connsiteY2" fmla="*/ 6803 h 171450"/>
                <a:gd name="connsiteX3" fmla="*/ 164845 w 161925"/>
                <a:gd name="connsiteY3" fmla="*/ 177301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171450">
                  <a:moveTo>
                    <a:pt x="164845" y="177301"/>
                  </a:moveTo>
                  <a:cubicBezTo>
                    <a:pt x="164845" y="129676"/>
                    <a:pt x="166750" y="90623"/>
                    <a:pt x="166750" y="90623"/>
                  </a:cubicBezTo>
                  <a:cubicBezTo>
                    <a:pt x="166750" y="90623"/>
                    <a:pt x="-3747" y="-29392"/>
                    <a:pt x="63" y="6803"/>
                  </a:cubicBezTo>
                  <a:cubicBezTo>
                    <a:pt x="6730" y="79193"/>
                    <a:pt x="63880" y="144916"/>
                    <a:pt x="164845" y="177301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7" name="Freeform: Shape 3906">
              <a:extLst>
                <a:ext uri="{FF2B5EF4-FFF2-40B4-BE49-F238E27FC236}">
                  <a16:creationId xmlns:a16="http://schemas.microsoft.com/office/drawing/2014/main" id="{51E35E07-783B-42BA-8F22-F5A3638BA759}"/>
                </a:ext>
              </a:extLst>
            </p:cNvPr>
            <p:cNvSpPr/>
            <p:nvPr/>
          </p:nvSpPr>
          <p:spPr>
            <a:xfrm>
              <a:off x="4777735" y="2455531"/>
              <a:ext cx="523875" cy="542925"/>
            </a:xfrm>
            <a:custGeom>
              <a:avLst/>
              <a:gdLst>
                <a:gd name="connsiteX0" fmla="*/ 460697 w 523875"/>
                <a:gd name="connsiteY0" fmla="*/ 56846 h 542925"/>
                <a:gd name="connsiteX1" fmla="*/ 480700 w 523875"/>
                <a:gd name="connsiteY1" fmla="*/ 216866 h 542925"/>
                <a:gd name="connsiteX2" fmla="*/ 529277 w 523875"/>
                <a:gd name="connsiteY2" fmla="*/ 353074 h 542925"/>
                <a:gd name="connsiteX3" fmla="*/ 460697 w 523875"/>
                <a:gd name="connsiteY3" fmla="*/ 391174 h 542925"/>
                <a:gd name="connsiteX4" fmla="*/ 324490 w 523875"/>
                <a:gd name="connsiteY4" fmla="*/ 543574 h 542925"/>
                <a:gd name="connsiteX5" fmla="*/ 89222 w 523875"/>
                <a:gd name="connsiteY5" fmla="*/ 315926 h 542925"/>
                <a:gd name="connsiteX6" fmla="*/ 5402 w 523875"/>
                <a:gd name="connsiteY6" fmla="*/ 308306 h 542925"/>
                <a:gd name="connsiteX7" fmla="*/ 96842 w 523875"/>
                <a:gd name="connsiteY7" fmla="*/ 232106 h 542925"/>
                <a:gd name="connsiteX8" fmla="*/ 248290 w 523875"/>
                <a:gd name="connsiteY8" fmla="*/ 57799 h 542925"/>
                <a:gd name="connsiteX9" fmla="*/ 460697 w 523875"/>
                <a:gd name="connsiteY9" fmla="*/ 56846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3875" h="542925">
                  <a:moveTo>
                    <a:pt x="460697" y="56846"/>
                  </a:moveTo>
                  <a:cubicBezTo>
                    <a:pt x="483557" y="117806"/>
                    <a:pt x="465460" y="139714"/>
                    <a:pt x="480700" y="216866"/>
                  </a:cubicBezTo>
                  <a:cubicBezTo>
                    <a:pt x="491177" y="273064"/>
                    <a:pt x="506417" y="334024"/>
                    <a:pt x="529277" y="353074"/>
                  </a:cubicBezTo>
                  <a:cubicBezTo>
                    <a:pt x="506417" y="391174"/>
                    <a:pt x="460697" y="391174"/>
                    <a:pt x="460697" y="391174"/>
                  </a:cubicBezTo>
                  <a:cubicBezTo>
                    <a:pt x="460697" y="391174"/>
                    <a:pt x="458792" y="570244"/>
                    <a:pt x="324490" y="543574"/>
                  </a:cubicBezTo>
                  <a:cubicBezTo>
                    <a:pt x="134942" y="505474"/>
                    <a:pt x="89222" y="315926"/>
                    <a:pt x="89222" y="315926"/>
                  </a:cubicBezTo>
                  <a:cubicBezTo>
                    <a:pt x="89222" y="315926"/>
                    <a:pt x="28262" y="369266"/>
                    <a:pt x="5402" y="308306"/>
                  </a:cubicBezTo>
                  <a:cubicBezTo>
                    <a:pt x="-17458" y="247346"/>
                    <a:pt x="35882" y="149239"/>
                    <a:pt x="96842" y="232106"/>
                  </a:cubicBezTo>
                  <a:cubicBezTo>
                    <a:pt x="104462" y="133046"/>
                    <a:pt x="192092" y="91136"/>
                    <a:pt x="248290" y="57799"/>
                  </a:cubicBezTo>
                  <a:cubicBezTo>
                    <a:pt x="400690" y="-33641"/>
                    <a:pt x="438790" y="-3161"/>
                    <a:pt x="460697" y="56846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8" name="Freeform: Shape 3907">
              <a:extLst>
                <a:ext uri="{FF2B5EF4-FFF2-40B4-BE49-F238E27FC236}">
                  <a16:creationId xmlns:a16="http://schemas.microsoft.com/office/drawing/2014/main" id="{3F647477-344E-429B-8A5C-C7F43CE12174}"/>
                </a:ext>
              </a:extLst>
            </p:cNvPr>
            <p:cNvSpPr/>
            <p:nvPr/>
          </p:nvSpPr>
          <p:spPr>
            <a:xfrm>
              <a:off x="4777735" y="2455531"/>
              <a:ext cx="523875" cy="542925"/>
            </a:xfrm>
            <a:custGeom>
              <a:avLst/>
              <a:gdLst>
                <a:gd name="connsiteX0" fmla="*/ 460697 w 523875"/>
                <a:gd name="connsiteY0" fmla="*/ 56846 h 542925"/>
                <a:gd name="connsiteX1" fmla="*/ 480700 w 523875"/>
                <a:gd name="connsiteY1" fmla="*/ 216866 h 542925"/>
                <a:gd name="connsiteX2" fmla="*/ 529277 w 523875"/>
                <a:gd name="connsiteY2" fmla="*/ 353074 h 542925"/>
                <a:gd name="connsiteX3" fmla="*/ 460697 w 523875"/>
                <a:gd name="connsiteY3" fmla="*/ 391174 h 542925"/>
                <a:gd name="connsiteX4" fmla="*/ 324490 w 523875"/>
                <a:gd name="connsiteY4" fmla="*/ 543574 h 542925"/>
                <a:gd name="connsiteX5" fmla="*/ 89222 w 523875"/>
                <a:gd name="connsiteY5" fmla="*/ 315926 h 542925"/>
                <a:gd name="connsiteX6" fmla="*/ 5402 w 523875"/>
                <a:gd name="connsiteY6" fmla="*/ 308306 h 542925"/>
                <a:gd name="connsiteX7" fmla="*/ 96842 w 523875"/>
                <a:gd name="connsiteY7" fmla="*/ 232106 h 542925"/>
                <a:gd name="connsiteX8" fmla="*/ 248290 w 523875"/>
                <a:gd name="connsiteY8" fmla="*/ 57799 h 542925"/>
                <a:gd name="connsiteX9" fmla="*/ 460697 w 523875"/>
                <a:gd name="connsiteY9" fmla="*/ 56846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3875" h="542925">
                  <a:moveTo>
                    <a:pt x="460697" y="56846"/>
                  </a:moveTo>
                  <a:cubicBezTo>
                    <a:pt x="483557" y="117806"/>
                    <a:pt x="465460" y="139714"/>
                    <a:pt x="480700" y="216866"/>
                  </a:cubicBezTo>
                  <a:cubicBezTo>
                    <a:pt x="491177" y="273064"/>
                    <a:pt x="506417" y="334024"/>
                    <a:pt x="529277" y="353074"/>
                  </a:cubicBezTo>
                  <a:cubicBezTo>
                    <a:pt x="506417" y="391174"/>
                    <a:pt x="460697" y="391174"/>
                    <a:pt x="460697" y="391174"/>
                  </a:cubicBezTo>
                  <a:cubicBezTo>
                    <a:pt x="460697" y="391174"/>
                    <a:pt x="458792" y="570244"/>
                    <a:pt x="324490" y="543574"/>
                  </a:cubicBezTo>
                  <a:cubicBezTo>
                    <a:pt x="134942" y="505474"/>
                    <a:pt x="89222" y="315926"/>
                    <a:pt x="89222" y="315926"/>
                  </a:cubicBezTo>
                  <a:cubicBezTo>
                    <a:pt x="89222" y="315926"/>
                    <a:pt x="28262" y="369266"/>
                    <a:pt x="5402" y="308306"/>
                  </a:cubicBezTo>
                  <a:cubicBezTo>
                    <a:pt x="-17458" y="247346"/>
                    <a:pt x="35882" y="149239"/>
                    <a:pt x="96842" y="232106"/>
                  </a:cubicBezTo>
                  <a:cubicBezTo>
                    <a:pt x="104462" y="133046"/>
                    <a:pt x="192092" y="91136"/>
                    <a:pt x="248290" y="57799"/>
                  </a:cubicBezTo>
                  <a:cubicBezTo>
                    <a:pt x="400690" y="-33641"/>
                    <a:pt x="438790" y="-3161"/>
                    <a:pt x="460697" y="56846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09" name="Freeform: Shape 3908">
              <a:extLst>
                <a:ext uri="{FF2B5EF4-FFF2-40B4-BE49-F238E27FC236}">
                  <a16:creationId xmlns:a16="http://schemas.microsoft.com/office/drawing/2014/main" id="{CCBEF98A-92EA-496C-BA90-AD06B4F37478}"/>
                </a:ext>
              </a:extLst>
            </p:cNvPr>
            <p:cNvSpPr/>
            <p:nvPr/>
          </p:nvSpPr>
          <p:spPr>
            <a:xfrm>
              <a:off x="4874577" y="2454667"/>
              <a:ext cx="371475" cy="228600"/>
            </a:xfrm>
            <a:custGeom>
              <a:avLst/>
              <a:gdLst>
                <a:gd name="connsiteX0" fmla="*/ 375285 w 371475"/>
                <a:gd name="connsiteY0" fmla="*/ 190108 h 228600"/>
                <a:gd name="connsiteX1" fmla="*/ 379095 w 371475"/>
                <a:gd name="connsiteY1" fmla="*/ 190108 h 228600"/>
                <a:gd name="connsiteX2" fmla="*/ 363855 w 371475"/>
                <a:gd name="connsiteY2" fmla="*/ 57711 h 228600"/>
                <a:gd name="connsiteX3" fmla="*/ 151448 w 371475"/>
                <a:gd name="connsiteY3" fmla="*/ 57711 h 228600"/>
                <a:gd name="connsiteX4" fmla="*/ 0 w 371475"/>
                <a:gd name="connsiteY4" fmla="*/ 232018 h 228600"/>
                <a:gd name="connsiteX5" fmla="*/ 375285 w 371475"/>
                <a:gd name="connsiteY5" fmla="*/ 190108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1475" h="228600">
                  <a:moveTo>
                    <a:pt x="375285" y="190108"/>
                  </a:moveTo>
                  <a:cubicBezTo>
                    <a:pt x="377190" y="190108"/>
                    <a:pt x="378143" y="190108"/>
                    <a:pt x="379095" y="190108"/>
                  </a:cubicBezTo>
                  <a:cubicBezTo>
                    <a:pt x="372428" y="133911"/>
                    <a:pt x="382905" y="110098"/>
                    <a:pt x="363855" y="57711"/>
                  </a:cubicBezTo>
                  <a:cubicBezTo>
                    <a:pt x="340995" y="-3249"/>
                    <a:pt x="302895" y="-33729"/>
                    <a:pt x="151448" y="57711"/>
                  </a:cubicBezTo>
                  <a:cubicBezTo>
                    <a:pt x="100013" y="88191"/>
                    <a:pt x="18098" y="151056"/>
                    <a:pt x="0" y="232018"/>
                  </a:cubicBezTo>
                  <a:cubicBezTo>
                    <a:pt x="48578" y="226303"/>
                    <a:pt x="265748" y="194871"/>
                    <a:pt x="375285" y="19010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0" name="Freeform: Shape 3909">
              <a:extLst>
                <a:ext uri="{FF2B5EF4-FFF2-40B4-BE49-F238E27FC236}">
                  <a16:creationId xmlns:a16="http://schemas.microsoft.com/office/drawing/2014/main" id="{EC048BF3-F17C-40C0-B873-3C997D0286B3}"/>
                </a:ext>
              </a:extLst>
            </p:cNvPr>
            <p:cNvSpPr/>
            <p:nvPr/>
          </p:nvSpPr>
          <p:spPr>
            <a:xfrm>
              <a:off x="4811179" y="2360474"/>
              <a:ext cx="428625" cy="323850"/>
            </a:xfrm>
            <a:custGeom>
              <a:avLst/>
              <a:gdLst>
                <a:gd name="connsiteX0" fmla="*/ 32918 w 428625"/>
                <a:gd name="connsiteY0" fmla="*/ 258584 h 323850"/>
                <a:gd name="connsiteX1" fmla="*/ 63398 w 428625"/>
                <a:gd name="connsiteY1" fmla="*/ 327164 h 323850"/>
                <a:gd name="connsiteX2" fmla="*/ 298666 w 428625"/>
                <a:gd name="connsiteY2" fmla="*/ 152856 h 323850"/>
                <a:gd name="connsiteX3" fmla="*/ 329146 w 428625"/>
                <a:gd name="connsiteY3" fmla="*/ 229056 h 323850"/>
                <a:gd name="connsiteX4" fmla="*/ 428206 w 428625"/>
                <a:gd name="connsiteY4" fmla="*/ 152856 h 323850"/>
                <a:gd name="connsiteX5" fmla="*/ 32918 w 428625"/>
                <a:gd name="connsiteY5" fmla="*/ 76656 h 323850"/>
                <a:gd name="connsiteX6" fmla="*/ 32918 w 428625"/>
                <a:gd name="connsiteY6" fmla="*/ 258584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323850">
                  <a:moveTo>
                    <a:pt x="32918" y="258584"/>
                  </a:moveTo>
                  <a:cubicBezTo>
                    <a:pt x="49111" y="280491"/>
                    <a:pt x="63398" y="327164"/>
                    <a:pt x="63398" y="327164"/>
                  </a:cubicBezTo>
                  <a:cubicBezTo>
                    <a:pt x="63398" y="327164"/>
                    <a:pt x="283426" y="296684"/>
                    <a:pt x="298666" y="152856"/>
                  </a:cubicBezTo>
                  <a:cubicBezTo>
                    <a:pt x="329146" y="175716"/>
                    <a:pt x="329146" y="229056"/>
                    <a:pt x="329146" y="229056"/>
                  </a:cubicBezTo>
                  <a:cubicBezTo>
                    <a:pt x="329146" y="229056"/>
                    <a:pt x="412966" y="221436"/>
                    <a:pt x="428206" y="152856"/>
                  </a:cubicBezTo>
                  <a:cubicBezTo>
                    <a:pt x="480593" y="-85269"/>
                    <a:pt x="93878" y="9029"/>
                    <a:pt x="32918" y="76656"/>
                  </a:cubicBezTo>
                  <a:cubicBezTo>
                    <a:pt x="-28042" y="144284"/>
                    <a:pt x="10058" y="228104"/>
                    <a:pt x="32918" y="258584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1" name="Freeform: Shape 3910">
              <a:extLst>
                <a:ext uri="{FF2B5EF4-FFF2-40B4-BE49-F238E27FC236}">
                  <a16:creationId xmlns:a16="http://schemas.microsoft.com/office/drawing/2014/main" id="{D512E0DC-1937-4B8F-9C1A-F413A0A12BE4}"/>
                </a:ext>
              </a:extLst>
            </p:cNvPr>
            <p:cNvSpPr/>
            <p:nvPr/>
          </p:nvSpPr>
          <p:spPr>
            <a:xfrm>
              <a:off x="4802187" y="2687390"/>
              <a:ext cx="28575" cy="66675"/>
            </a:xfrm>
            <a:custGeom>
              <a:avLst/>
              <a:gdLst>
                <a:gd name="connsiteX0" fmla="*/ 33338 w 28575"/>
                <a:gd name="connsiteY0" fmla="*/ 7868 h 66675"/>
                <a:gd name="connsiteX1" fmla="*/ 30480 w 28575"/>
                <a:gd name="connsiteY1" fmla="*/ 24060 h 66675"/>
                <a:gd name="connsiteX2" fmla="*/ 28575 w 28575"/>
                <a:gd name="connsiteY2" fmla="*/ 36443 h 66675"/>
                <a:gd name="connsiteX3" fmla="*/ 28575 w 28575"/>
                <a:gd name="connsiteY3" fmla="*/ 48825 h 66675"/>
                <a:gd name="connsiteX4" fmla="*/ 29527 w 28575"/>
                <a:gd name="connsiteY4" fmla="*/ 56445 h 66675"/>
                <a:gd name="connsiteX5" fmla="*/ 30480 w 28575"/>
                <a:gd name="connsiteY5" fmla="*/ 65970 h 66675"/>
                <a:gd name="connsiteX6" fmla="*/ 30480 w 28575"/>
                <a:gd name="connsiteY6" fmla="*/ 66923 h 66675"/>
                <a:gd name="connsiteX7" fmla="*/ 24765 w 28575"/>
                <a:gd name="connsiteY7" fmla="*/ 72638 h 66675"/>
                <a:gd name="connsiteX8" fmla="*/ 22860 w 28575"/>
                <a:gd name="connsiteY8" fmla="*/ 72638 h 66675"/>
                <a:gd name="connsiteX9" fmla="*/ 13335 w 28575"/>
                <a:gd name="connsiteY9" fmla="*/ 66923 h 66675"/>
                <a:gd name="connsiteX10" fmla="*/ 5715 w 28575"/>
                <a:gd name="connsiteY10" fmla="*/ 58350 h 66675"/>
                <a:gd name="connsiteX11" fmla="*/ 0 w 28575"/>
                <a:gd name="connsiteY11" fmla="*/ 34538 h 66675"/>
                <a:gd name="connsiteX12" fmla="*/ 8573 w 28575"/>
                <a:gd name="connsiteY12" fmla="*/ 11678 h 66675"/>
                <a:gd name="connsiteX13" fmla="*/ 27623 w 28575"/>
                <a:gd name="connsiteY13" fmla="*/ 248 h 66675"/>
                <a:gd name="connsiteX14" fmla="*/ 33338 w 28575"/>
                <a:gd name="connsiteY14" fmla="*/ 4058 h 66675"/>
                <a:gd name="connsiteX15" fmla="*/ 33338 w 28575"/>
                <a:gd name="connsiteY15" fmla="*/ 5963 h 66675"/>
                <a:gd name="connsiteX16" fmla="*/ 33338 w 28575"/>
                <a:gd name="connsiteY16" fmla="*/ 786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" h="66675">
                  <a:moveTo>
                    <a:pt x="33338" y="7868"/>
                  </a:moveTo>
                  <a:cubicBezTo>
                    <a:pt x="32385" y="14535"/>
                    <a:pt x="30480" y="19298"/>
                    <a:pt x="30480" y="24060"/>
                  </a:cubicBezTo>
                  <a:cubicBezTo>
                    <a:pt x="29527" y="28823"/>
                    <a:pt x="29527" y="32633"/>
                    <a:pt x="28575" y="36443"/>
                  </a:cubicBezTo>
                  <a:cubicBezTo>
                    <a:pt x="28575" y="40253"/>
                    <a:pt x="28575" y="44063"/>
                    <a:pt x="28575" y="48825"/>
                  </a:cubicBezTo>
                  <a:cubicBezTo>
                    <a:pt x="28575" y="51683"/>
                    <a:pt x="29527" y="53588"/>
                    <a:pt x="29527" y="56445"/>
                  </a:cubicBezTo>
                  <a:cubicBezTo>
                    <a:pt x="29527" y="59303"/>
                    <a:pt x="30480" y="62160"/>
                    <a:pt x="30480" y="65970"/>
                  </a:cubicBezTo>
                  <a:lnTo>
                    <a:pt x="30480" y="66923"/>
                  </a:lnTo>
                  <a:cubicBezTo>
                    <a:pt x="30480" y="69780"/>
                    <a:pt x="27623" y="72638"/>
                    <a:pt x="24765" y="72638"/>
                  </a:cubicBezTo>
                  <a:cubicBezTo>
                    <a:pt x="23813" y="72638"/>
                    <a:pt x="23813" y="72638"/>
                    <a:pt x="22860" y="72638"/>
                  </a:cubicBezTo>
                  <a:cubicBezTo>
                    <a:pt x="19050" y="71685"/>
                    <a:pt x="16193" y="69780"/>
                    <a:pt x="13335" y="66923"/>
                  </a:cubicBezTo>
                  <a:cubicBezTo>
                    <a:pt x="10477" y="64065"/>
                    <a:pt x="7620" y="62160"/>
                    <a:pt x="5715" y="58350"/>
                  </a:cubicBezTo>
                  <a:cubicBezTo>
                    <a:pt x="1905" y="50730"/>
                    <a:pt x="0" y="43110"/>
                    <a:pt x="0" y="34538"/>
                  </a:cubicBezTo>
                  <a:cubicBezTo>
                    <a:pt x="0" y="25965"/>
                    <a:pt x="3810" y="18345"/>
                    <a:pt x="8573" y="11678"/>
                  </a:cubicBezTo>
                  <a:cubicBezTo>
                    <a:pt x="13335" y="5963"/>
                    <a:pt x="20002" y="1200"/>
                    <a:pt x="27623" y="248"/>
                  </a:cubicBezTo>
                  <a:cubicBezTo>
                    <a:pt x="30480" y="-705"/>
                    <a:pt x="33338" y="1200"/>
                    <a:pt x="33338" y="4058"/>
                  </a:cubicBezTo>
                  <a:cubicBezTo>
                    <a:pt x="33338" y="5010"/>
                    <a:pt x="33338" y="5010"/>
                    <a:pt x="33338" y="5963"/>
                  </a:cubicBezTo>
                  <a:lnTo>
                    <a:pt x="33338" y="7868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2" name="Freeform: Shape 3911">
              <a:extLst>
                <a:ext uri="{FF2B5EF4-FFF2-40B4-BE49-F238E27FC236}">
                  <a16:creationId xmlns:a16="http://schemas.microsoft.com/office/drawing/2014/main" id="{2F51AF02-C0EC-4792-8C65-9943301C5621}"/>
                </a:ext>
              </a:extLst>
            </p:cNvPr>
            <p:cNvSpPr/>
            <p:nvPr/>
          </p:nvSpPr>
          <p:spPr>
            <a:xfrm>
              <a:off x="4973280" y="2679065"/>
              <a:ext cx="57150" cy="85725"/>
            </a:xfrm>
            <a:custGeom>
              <a:avLst/>
              <a:gdLst>
                <a:gd name="connsiteX0" fmla="*/ 51792 w 57150"/>
                <a:gd name="connsiteY0" fmla="*/ 85725 h 85725"/>
                <a:gd name="connsiteX1" fmla="*/ 51792 w 57150"/>
                <a:gd name="connsiteY1" fmla="*/ 85725 h 85725"/>
                <a:gd name="connsiteX2" fmla="*/ 8930 w 57150"/>
                <a:gd name="connsiteY2" fmla="*/ 85725 h 85725"/>
                <a:gd name="connsiteX3" fmla="*/ 8930 w 57150"/>
                <a:gd name="connsiteY3" fmla="*/ 85725 h 85725"/>
                <a:gd name="connsiteX4" fmla="*/ 3215 w 57150"/>
                <a:gd name="connsiteY4" fmla="*/ 49530 h 85725"/>
                <a:gd name="connsiteX5" fmla="*/ 29885 w 57150"/>
                <a:gd name="connsiteY5" fmla="*/ 0 h 85725"/>
                <a:gd name="connsiteX6" fmla="*/ 56555 w 57150"/>
                <a:gd name="connsiteY6" fmla="*/ 49530 h 85725"/>
                <a:gd name="connsiteX7" fmla="*/ 51792 w 57150"/>
                <a:gd name="connsiteY7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85725">
                  <a:moveTo>
                    <a:pt x="51792" y="85725"/>
                  </a:moveTo>
                  <a:lnTo>
                    <a:pt x="51792" y="85725"/>
                  </a:lnTo>
                  <a:cubicBezTo>
                    <a:pt x="40362" y="97155"/>
                    <a:pt x="20360" y="97155"/>
                    <a:pt x="8930" y="85725"/>
                  </a:cubicBezTo>
                  <a:lnTo>
                    <a:pt x="8930" y="85725"/>
                  </a:lnTo>
                  <a:cubicBezTo>
                    <a:pt x="-595" y="76200"/>
                    <a:pt x="-2500" y="61913"/>
                    <a:pt x="3215" y="49530"/>
                  </a:cubicBezTo>
                  <a:lnTo>
                    <a:pt x="29885" y="0"/>
                  </a:lnTo>
                  <a:lnTo>
                    <a:pt x="56555" y="49530"/>
                  </a:lnTo>
                  <a:cubicBezTo>
                    <a:pt x="63222" y="61913"/>
                    <a:pt x="61317" y="76200"/>
                    <a:pt x="51792" y="8572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3" name="Freeform: Shape 3912">
              <a:extLst>
                <a:ext uri="{FF2B5EF4-FFF2-40B4-BE49-F238E27FC236}">
                  <a16:creationId xmlns:a16="http://schemas.microsoft.com/office/drawing/2014/main" id="{6FCB1D19-2D95-4B70-A9DE-3214C8B582C8}"/>
                </a:ext>
              </a:extLst>
            </p:cNvPr>
            <p:cNvSpPr/>
            <p:nvPr/>
          </p:nvSpPr>
          <p:spPr>
            <a:xfrm>
              <a:off x="5056147" y="2618105"/>
              <a:ext cx="57150" cy="85725"/>
            </a:xfrm>
            <a:custGeom>
              <a:avLst/>
              <a:gdLst>
                <a:gd name="connsiteX0" fmla="*/ 51792 w 57150"/>
                <a:gd name="connsiteY0" fmla="*/ 85725 h 85725"/>
                <a:gd name="connsiteX1" fmla="*/ 51792 w 57150"/>
                <a:gd name="connsiteY1" fmla="*/ 85725 h 85725"/>
                <a:gd name="connsiteX2" fmla="*/ 8930 w 57150"/>
                <a:gd name="connsiteY2" fmla="*/ 85725 h 85725"/>
                <a:gd name="connsiteX3" fmla="*/ 8930 w 57150"/>
                <a:gd name="connsiteY3" fmla="*/ 85725 h 85725"/>
                <a:gd name="connsiteX4" fmla="*/ 3215 w 57150"/>
                <a:gd name="connsiteY4" fmla="*/ 49530 h 85725"/>
                <a:gd name="connsiteX5" fmla="*/ 29885 w 57150"/>
                <a:gd name="connsiteY5" fmla="*/ 0 h 85725"/>
                <a:gd name="connsiteX6" fmla="*/ 56555 w 57150"/>
                <a:gd name="connsiteY6" fmla="*/ 49530 h 85725"/>
                <a:gd name="connsiteX7" fmla="*/ 51792 w 57150"/>
                <a:gd name="connsiteY7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85725">
                  <a:moveTo>
                    <a:pt x="51792" y="85725"/>
                  </a:moveTo>
                  <a:lnTo>
                    <a:pt x="51792" y="85725"/>
                  </a:lnTo>
                  <a:cubicBezTo>
                    <a:pt x="40362" y="97155"/>
                    <a:pt x="20360" y="97155"/>
                    <a:pt x="8930" y="85725"/>
                  </a:cubicBezTo>
                  <a:lnTo>
                    <a:pt x="8930" y="85725"/>
                  </a:lnTo>
                  <a:cubicBezTo>
                    <a:pt x="-595" y="76200"/>
                    <a:pt x="-2500" y="61913"/>
                    <a:pt x="3215" y="49530"/>
                  </a:cubicBezTo>
                  <a:lnTo>
                    <a:pt x="29885" y="0"/>
                  </a:lnTo>
                  <a:lnTo>
                    <a:pt x="56555" y="49530"/>
                  </a:lnTo>
                  <a:cubicBezTo>
                    <a:pt x="63222" y="61913"/>
                    <a:pt x="61317" y="76200"/>
                    <a:pt x="51792" y="8572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4" name="Freeform: Shape 3913">
              <a:extLst>
                <a:ext uri="{FF2B5EF4-FFF2-40B4-BE49-F238E27FC236}">
                  <a16:creationId xmlns:a16="http://schemas.microsoft.com/office/drawing/2014/main" id="{E2453A30-28DA-472A-B790-2F47F4D8BCA4}"/>
                </a:ext>
              </a:extLst>
            </p:cNvPr>
            <p:cNvSpPr/>
            <p:nvPr/>
          </p:nvSpPr>
          <p:spPr>
            <a:xfrm>
              <a:off x="5383212" y="2520950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5" name="Freeform: Shape 3914">
              <a:extLst>
                <a:ext uri="{FF2B5EF4-FFF2-40B4-BE49-F238E27FC236}">
                  <a16:creationId xmlns:a16="http://schemas.microsoft.com/office/drawing/2014/main" id="{3A16590A-E659-4F7D-B301-C69861964EEB}"/>
                </a:ext>
              </a:extLst>
            </p:cNvPr>
            <p:cNvSpPr/>
            <p:nvPr/>
          </p:nvSpPr>
          <p:spPr>
            <a:xfrm>
              <a:off x="5478462" y="2338070"/>
              <a:ext cx="9525" cy="266700"/>
            </a:xfrm>
            <a:custGeom>
              <a:avLst/>
              <a:gdLst>
                <a:gd name="connsiteX0" fmla="*/ 0 w 0"/>
                <a:gd name="connsiteY0" fmla="*/ 0 h 266700"/>
                <a:gd name="connsiteX1" fmla="*/ 0 w 0"/>
                <a:gd name="connsiteY1" fmla="*/ 26860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66700">
                  <a:moveTo>
                    <a:pt x="0" y="0"/>
                  </a:moveTo>
                  <a:lnTo>
                    <a:pt x="0" y="268605"/>
                  </a:lnTo>
                </a:path>
              </a:pathLst>
            </a:custGeom>
            <a:ln w="133350" cap="rnd">
              <a:solidFill>
                <a:srgbClr val="BDE5EC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6" name="Freeform: Shape 3915">
              <a:extLst>
                <a:ext uri="{FF2B5EF4-FFF2-40B4-BE49-F238E27FC236}">
                  <a16:creationId xmlns:a16="http://schemas.microsoft.com/office/drawing/2014/main" id="{C50B4E76-7EA2-4014-B9E6-98DE6D61C0D9}"/>
                </a:ext>
              </a:extLst>
            </p:cNvPr>
            <p:cNvSpPr/>
            <p:nvPr/>
          </p:nvSpPr>
          <p:spPr>
            <a:xfrm>
              <a:off x="5478462" y="2338070"/>
              <a:ext cx="9525" cy="266700"/>
            </a:xfrm>
            <a:custGeom>
              <a:avLst/>
              <a:gdLst>
                <a:gd name="connsiteX0" fmla="*/ 0 w 0"/>
                <a:gd name="connsiteY0" fmla="*/ 0 h 266700"/>
                <a:gd name="connsiteX1" fmla="*/ 0 w 0"/>
                <a:gd name="connsiteY1" fmla="*/ 26860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66700">
                  <a:moveTo>
                    <a:pt x="0" y="0"/>
                  </a:moveTo>
                  <a:lnTo>
                    <a:pt x="0" y="268605"/>
                  </a:lnTo>
                </a:path>
              </a:pathLst>
            </a:custGeom>
            <a:ln w="57150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7" name="Freeform: Shape 3916">
              <a:extLst>
                <a:ext uri="{FF2B5EF4-FFF2-40B4-BE49-F238E27FC236}">
                  <a16:creationId xmlns:a16="http://schemas.microsoft.com/office/drawing/2014/main" id="{BBB9D8DD-3570-4928-A631-0C11DD98C63E}"/>
                </a:ext>
              </a:extLst>
            </p:cNvPr>
            <p:cNvSpPr/>
            <p:nvPr/>
          </p:nvSpPr>
          <p:spPr>
            <a:xfrm>
              <a:off x="5478462" y="2408555"/>
              <a:ext cx="9525" cy="190500"/>
            </a:xfrm>
            <a:custGeom>
              <a:avLst/>
              <a:gdLst>
                <a:gd name="connsiteX0" fmla="*/ 0 w 0"/>
                <a:gd name="connsiteY0" fmla="*/ 0 h 190500"/>
                <a:gd name="connsiteX1" fmla="*/ 0 w 0"/>
                <a:gd name="connsiteY1" fmla="*/ 19812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0">
                  <a:moveTo>
                    <a:pt x="0" y="0"/>
                  </a:moveTo>
                  <a:lnTo>
                    <a:pt x="0" y="198120"/>
                  </a:lnTo>
                </a:path>
              </a:pathLst>
            </a:custGeom>
            <a:ln w="5715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18" name="Freeform: Shape 3917">
              <a:extLst>
                <a:ext uri="{FF2B5EF4-FFF2-40B4-BE49-F238E27FC236}">
                  <a16:creationId xmlns:a16="http://schemas.microsoft.com/office/drawing/2014/main" id="{D2DDD335-FB58-43A0-90BB-78B94E16F11C}"/>
                </a:ext>
              </a:extLst>
            </p:cNvPr>
            <p:cNvSpPr/>
            <p:nvPr/>
          </p:nvSpPr>
          <p:spPr>
            <a:xfrm>
              <a:off x="5421312" y="2559050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19" name="Graphic 2716">
            <a:extLst>
              <a:ext uri="{FF2B5EF4-FFF2-40B4-BE49-F238E27FC236}">
                <a16:creationId xmlns:a16="http://schemas.microsoft.com/office/drawing/2014/main" id="{F232CA79-E97F-444D-904D-102E4D53756D}"/>
              </a:ext>
            </a:extLst>
          </p:cNvPr>
          <p:cNvGrpSpPr/>
          <p:nvPr/>
        </p:nvGrpSpPr>
        <p:grpSpPr>
          <a:xfrm>
            <a:off x="7095924" y="3234864"/>
            <a:ext cx="720000" cy="720000"/>
            <a:chOff x="4430712" y="2225675"/>
            <a:chExt cx="1219200" cy="1219200"/>
          </a:xfrm>
        </p:grpSpPr>
        <p:sp>
          <p:nvSpPr>
            <p:cNvPr id="3920" name="Freeform: Shape 3919">
              <a:extLst>
                <a:ext uri="{FF2B5EF4-FFF2-40B4-BE49-F238E27FC236}">
                  <a16:creationId xmlns:a16="http://schemas.microsoft.com/office/drawing/2014/main" id="{23BC66ED-7142-4404-8C6B-1ADDA84ADD97}"/>
                </a:ext>
              </a:extLst>
            </p:cNvPr>
            <p:cNvSpPr/>
            <p:nvPr/>
          </p:nvSpPr>
          <p:spPr>
            <a:xfrm>
              <a:off x="4595495" y="2390458"/>
              <a:ext cx="885825" cy="885825"/>
            </a:xfrm>
            <a:custGeom>
              <a:avLst/>
              <a:gdLst>
                <a:gd name="connsiteX0" fmla="*/ 889635 w 885825"/>
                <a:gd name="connsiteY0" fmla="*/ 444818 h 885825"/>
                <a:gd name="connsiteX1" fmla="*/ 444817 w 885825"/>
                <a:gd name="connsiteY1" fmla="*/ 889635 h 885825"/>
                <a:gd name="connsiteX2" fmla="*/ 0 w 885825"/>
                <a:gd name="connsiteY2" fmla="*/ 444817 h 885825"/>
                <a:gd name="connsiteX3" fmla="*/ 444817 w 885825"/>
                <a:gd name="connsiteY3" fmla="*/ 0 h 885825"/>
                <a:gd name="connsiteX4" fmla="*/ 889635 w 885825"/>
                <a:gd name="connsiteY4" fmla="*/ 444818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5825" h="885825">
                  <a:moveTo>
                    <a:pt x="889635" y="444818"/>
                  </a:moveTo>
                  <a:cubicBezTo>
                    <a:pt x="889635" y="690483"/>
                    <a:pt x="690483" y="889635"/>
                    <a:pt x="444817" y="889635"/>
                  </a:cubicBezTo>
                  <a:cubicBezTo>
                    <a:pt x="199152" y="889635"/>
                    <a:pt x="0" y="690483"/>
                    <a:pt x="0" y="444817"/>
                  </a:cubicBezTo>
                  <a:cubicBezTo>
                    <a:pt x="0" y="199152"/>
                    <a:pt x="199152" y="0"/>
                    <a:pt x="444817" y="0"/>
                  </a:cubicBezTo>
                  <a:cubicBezTo>
                    <a:pt x="690483" y="0"/>
                    <a:pt x="889635" y="199152"/>
                    <a:pt x="889635" y="44481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1" name="Freeform: Shape 3920">
              <a:extLst>
                <a:ext uri="{FF2B5EF4-FFF2-40B4-BE49-F238E27FC236}">
                  <a16:creationId xmlns:a16="http://schemas.microsoft.com/office/drawing/2014/main" id="{380BC4D2-C862-4432-AFE6-8FBCAC1C0FFA}"/>
                </a:ext>
              </a:extLst>
            </p:cNvPr>
            <p:cNvSpPr/>
            <p:nvPr/>
          </p:nvSpPr>
          <p:spPr>
            <a:xfrm>
              <a:off x="4706937" y="2501900"/>
              <a:ext cx="666750" cy="666750"/>
            </a:xfrm>
            <a:custGeom>
              <a:avLst/>
              <a:gdLst>
                <a:gd name="connsiteX0" fmla="*/ 666750 w 666750"/>
                <a:gd name="connsiteY0" fmla="*/ 333375 h 666750"/>
                <a:gd name="connsiteX1" fmla="*/ 333375 w 666750"/>
                <a:gd name="connsiteY1" fmla="*/ 666750 h 666750"/>
                <a:gd name="connsiteX2" fmla="*/ 0 w 666750"/>
                <a:gd name="connsiteY2" fmla="*/ 333375 h 666750"/>
                <a:gd name="connsiteX3" fmla="*/ 333375 w 666750"/>
                <a:gd name="connsiteY3" fmla="*/ 0 h 666750"/>
                <a:gd name="connsiteX4" fmla="*/ 666750 w 666750"/>
                <a:gd name="connsiteY4" fmla="*/ 333375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0" h="666750">
                  <a:moveTo>
                    <a:pt x="666750" y="333375"/>
                  </a:moveTo>
                  <a:cubicBezTo>
                    <a:pt x="666750" y="517493"/>
                    <a:pt x="517493" y="666750"/>
                    <a:pt x="333375" y="666750"/>
                  </a:cubicBezTo>
                  <a:cubicBezTo>
                    <a:pt x="149257" y="666750"/>
                    <a:pt x="0" y="517493"/>
                    <a:pt x="0" y="333375"/>
                  </a:cubicBezTo>
                  <a:cubicBezTo>
                    <a:pt x="0" y="149257"/>
                    <a:pt x="149257" y="0"/>
                    <a:pt x="333375" y="0"/>
                  </a:cubicBezTo>
                  <a:cubicBezTo>
                    <a:pt x="517493" y="0"/>
                    <a:pt x="666750" y="149257"/>
                    <a:pt x="666750" y="333375"/>
                  </a:cubicBezTo>
                  <a:close/>
                </a:path>
              </a:pathLst>
            </a:custGeom>
            <a:solidFill>
              <a:srgbClr val="F7F7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2" name="Freeform: Shape 3921">
              <a:extLst>
                <a:ext uri="{FF2B5EF4-FFF2-40B4-BE49-F238E27FC236}">
                  <a16:creationId xmlns:a16="http://schemas.microsoft.com/office/drawing/2014/main" id="{FBE27519-5B71-4727-B2D7-C1517A00722D}"/>
                </a:ext>
              </a:extLst>
            </p:cNvPr>
            <p:cNvSpPr/>
            <p:nvPr/>
          </p:nvSpPr>
          <p:spPr>
            <a:xfrm>
              <a:off x="4986019" y="2249362"/>
              <a:ext cx="104775" cy="238125"/>
            </a:xfrm>
            <a:custGeom>
              <a:avLst/>
              <a:gdLst>
                <a:gd name="connsiteX0" fmla="*/ 89535 w 104775"/>
                <a:gd name="connsiteY0" fmla="*/ 5840 h 238125"/>
                <a:gd name="connsiteX1" fmla="*/ 108585 w 104775"/>
                <a:gd name="connsiteY1" fmla="*/ 20128 h 238125"/>
                <a:gd name="connsiteX2" fmla="*/ 100965 w 104775"/>
                <a:gd name="connsiteY2" fmla="*/ 34415 h 238125"/>
                <a:gd name="connsiteX3" fmla="*/ 86678 w 104775"/>
                <a:gd name="connsiteY3" fmla="*/ 48703 h 238125"/>
                <a:gd name="connsiteX4" fmla="*/ 81915 w 104775"/>
                <a:gd name="connsiteY4" fmla="*/ 62038 h 238125"/>
                <a:gd name="connsiteX5" fmla="*/ 72390 w 104775"/>
                <a:gd name="connsiteY5" fmla="*/ 118235 h 238125"/>
                <a:gd name="connsiteX6" fmla="*/ 66675 w 104775"/>
                <a:gd name="connsiteY6" fmla="*/ 174433 h 238125"/>
                <a:gd name="connsiteX7" fmla="*/ 66675 w 104775"/>
                <a:gd name="connsiteY7" fmla="*/ 230630 h 238125"/>
                <a:gd name="connsiteX8" fmla="*/ 55245 w 104775"/>
                <a:gd name="connsiteY8" fmla="*/ 243965 h 238125"/>
                <a:gd name="connsiteX9" fmla="*/ 41910 w 104775"/>
                <a:gd name="connsiteY9" fmla="*/ 232535 h 238125"/>
                <a:gd name="connsiteX10" fmla="*/ 41910 w 104775"/>
                <a:gd name="connsiteY10" fmla="*/ 230630 h 238125"/>
                <a:gd name="connsiteX11" fmla="*/ 41910 w 104775"/>
                <a:gd name="connsiteY11" fmla="*/ 174433 h 238125"/>
                <a:gd name="connsiteX12" fmla="*/ 36195 w 104775"/>
                <a:gd name="connsiteY12" fmla="*/ 118235 h 238125"/>
                <a:gd name="connsiteX13" fmla="*/ 26670 w 104775"/>
                <a:gd name="connsiteY13" fmla="*/ 62038 h 238125"/>
                <a:gd name="connsiteX14" fmla="*/ 21907 w 104775"/>
                <a:gd name="connsiteY14" fmla="*/ 47750 h 238125"/>
                <a:gd name="connsiteX15" fmla="*/ 7620 w 104775"/>
                <a:gd name="connsiteY15" fmla="*/ 33463 h 238125"/>
                <a:gd name="connsiteX16" fmla="*/ 0 w 104775"/>
                <a:gd name="connsiteY16" fmla="*/ 19175 h 238125"/>
                <a:gd name="connsiteX17" fmla="*/ 19050 w 104775"/>
                <a:gd name="connsiteY17" fmla="*/ 4888 h 238125"/>
                <a:gd name="connsiteX18" fmla="*/ 89535 w 104775"/>
                <a:gd name="connsiteY18" fmla="*/ 584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775" h="238125">
                  <a:moveTo>
                    <a:pt x="89535" y="5840"/>
                  </a:moveTo>
                  <a:cubicBezTo>
                    <a:pt x="102870" y="10603"/>
                    <a:pt x="107632" y="15365"/>
                    <a:pt x="108585" y="20128"/>
                  </a:cubicBezTo>
                  <a:cubicBezTo>
                    <a:pt x="108585" y="24890"/>
                    <a:pt x="106680" y="29653"/>
                    <a:pt x="100965" y="34415"/>
                  </a:cubicBezTo>
                  <a:cubicBezTo>
                    <a:pt x="96203" y="39178"/>
                    <a:pt x="89535" y="43940"/>
                    <a:pt x="86678" y="48703"/>
                  </a:cubicBezTo>
                  <a:cubicBezTo>
                    <a:pt x="82868" y="52513"/>
                    <a:pt x="82868" y="57275"/>
                    <a:pt x="81915" y="62038"/>
                  </a:cubicBezTo>
                  <a:cubicBezTo>
                    <a:pt x="78105" y="81088"/>
                    <a:pt x="75247" y="100138"/>
                    <a:pt x="72390" y="118235"/>
                  </a:cubicBezTo>
                  <a:cubicBezTo>
                    <a:pt x="69532" y="137285"/>
                    <a:pt x="67628" y="156335"/>
                    <a:pt x="66675" y="174433"/>
                  </a:cubicBezTo>
                  <a:cubicBezTo>
                    <a:pt x="65722" y="193483"/>
                    <a:pt x="64770" y="212533"/>
                    <a:pt x="66675" y="230630"/>
                  </a:cubicBezTo>
                  <a:cubicBezTo>
                    <a:pt x="67628" y="237298"/>
                    <a:pt x="61913" y="243013"/>
                    <a:pt x="55245" y="243965"/>
                  </a:cubicBezTo>
                  <a:cubicBezTo>
                    <a:pt x="48578" y="244918"/>
                    <a:pt x="42863" y="239203"/>
                    <a:pt x="41910" y="232535"/>
                  </a:cubicBezTo>
                  <a:cubicBezTo>
                    <a:pt x="41910" y="231583"/>
                    <a:pt x="41910" y="231583"/>
                    <a:pt x="41910" y="230630"/>
                  </a:cubicBezTo>
                  <a:cubicBezTo>
                    <a:pt x="42863" y="211580"/>
                    <a:pt x="42863" y="192530"/>
                    <a:pt x="41910" y="174433"/>
                  </a:cubicBezTo>
                  <a:cubicBezTo>
                    <a:pt x="40957" y="155383"/>
                    <a:pt x="39053" y="136333"/>
                    <a:pt x="36195" y="118235"/>
                  </a:cubicBezTo>
                  <a:cubicBezTo>
                    <a:pt x="33338" y="99185"/>
                    <a:pt x="30480" y="80135"/>
                    <a:pt x="26670" y="62038"/>
                  </a:cubicBezTo>
                  <a:cubicBezTo>
                    <a:pt x="25718" y="57275"/>
                    <a:pt x="25718" y="52513"/>
                    <a:pt x="21907" y="47750"/>
                  </a:cubicBezTo>
                  <a:cubicBezTo>
                    <a:pt x="18098" y="42988"/>
                    <a:pt x="12382" y="38225"/>
                    <a:pt x="7620" y="33463"/>
                  </a:cubicBezTo>
                  <a:cubicBezTo>
                    <a:pt x="2857" y="28700"/>
                    <a:pt x="0" y="23938"/>
                    <a:pt x="0" y="19175"/>
                  </a:cubicBezTo>
                  <a:cubicBezTo>
                    <a:pt x="953" y="14413"/>
                    <a:pt x="5715" y="9650"/>
                    <a:pt x="19050" y="4888"/>
                  </a:cubicBezTo>
                  <a:cubicBezTo>
                    <a:pt x="43815" y="-1780"/>
                    <a:pt x="67628" y="-1780"/>
                    <a:pt x="89535" y="584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3" name="Freeform: Shape 3922">
              <a:extLst>
                <a:ext uri="{FF2B5EF4-FFF2-40B4-BE49-F238E27FC236}">
                  <a16:creationId xmlns:a16="http://schemas.microsoft.com/office/drawing/2014/main" id="{10B9D660-027A-4632-AD08-1E08A8B96819}"/>
                </a:ext>
              </a:extLst>
            </p:cNvPr>
            <p:cNvSpPr/>
            <p:nvPr/>
          </p:nvSpPr>
          <p:spPr>
            <a:xfrm>
              <a:off x="5371678" y="2780982"/>
              <a:ext cx="238125" cy="104775"/>
            </a:xfrm>
            <a:custGeom>
              <a:avLst/>
              <a:gdLst>
                <a:gd name="connsiteX0" fmla="*/ 239182 w 238125"/>
                <a:gd name="connsiteY0" fmla="*/ 89535 h 104775"/>
                <a:gd name="connsiteX1" fmla="*/ 224894 w 238125"/>
                <a:gd name="connsiteY1" fmla="*/ 108585 h 104775"/>
                <a:gd name="connsiteX2" fmla="*/ 210607 w 238125"/>
                <a:gd name="connsiteY2" fmla="*/ 100965 h 104775"/>
                <a:gd name="connsiteX3" fmla="*/ 196319 w 238125"/>
                <a:gd name="connsiteY3" fmla="*/ 86678 h 104775"/>
                <a:gd name="connsiteX4" fmla="*/ 182032 w 238125"/>
                <a:gd name="connsiteY4" fmla="*/ 81915 h 104775"/>
                <a:gd name="connsiteX5" fmla="*/ 125834 w 238125"/>
                <a:gd name="connsiteY5" fmla="*/ 72390 h 104775"/>
                <a:gd name="connsiteX6" fmla="*/ 69637 w 238125"/>
                <a:gd name="connsiteY6" fmla="*/ 66675 h 104775"/>
                <a:gd name="connsiteX7" fmla="*/ 13439 w 238125"/>
                <a:gd name="connsiteY7" fmla="*/ 66675 h 104775"/>
                <a:gd name="connsiteX8" fmla="*/ 104 w 238125"/>
                <a:gd name="connsiteY8" fmla="*/ 55245 h 104775"/>
                <a:gd name="connsiteX9" fmla="*/ 11534 w 238125"/>
                <a:gd name="connsiteY9" fmla="*/ 41910 h 104775"/>
                <a:gd name="connsiteX10" fmla="*/ 13439 w 238125"/>
                <a:gd name="connsiteY10" fmla="*/ 41910 h 104775"/>
                <a:gd name="connsiteX11" fmla="*/ 69637 w 238125"/>
                <a:gd name="connsiteY11" fmla="*/ 41910 h 104775"/>
                <a:gd name="connsiteX12" fmla="*/ 125834 w 238125"/>
                <a:gd name="connsiteY12" fmla="*/ 36195 h 104775"/>
                <a:gd name="connsiteX13" fmla="*/ 182032 w 238125"/>
                <a:gd name="connsiteY13" fmla="*/ 26670 h 104775"/>
                <a:gd name="connsiteX14" fmla="*/ 196319 w 238125"/>
                <a:gd name="connsiteY14" fmla="*/ 21907 h 104775"/>
                <a:gd name="connsiteX15" fmla="*/ 210607 w 238125"/>
                <a:gd name="connsiteY15" fmla="*/ 7620 h 104775"/>
                <a:gd name="connsiteX16" fmla="*/ 224894 w 238125"/>
                <a:gd name="connsiteY16" fmla="*/ 0 h 104775"/>
                <a:gd name="connsiteX17" fmla="*/ 239182 w 238125"/>
                <a:gd name="connsiteY17" fmla="*/ 19050 h 104775"/>
                <a:gd name="connsiteX18" fmla="*/ 239182 w 238125"/>
                <a:gd name="connsiteY18" fmla="*/ 8953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8125" h="104775">
                  <a:moveTo>
                    <a:pt x="239182" y="89535"/>
                  </a:moveTo>
                  <a:cubicBezTo>
                    <a:pt x="234419" y="102870"/>
                    <a:pt x="229657" y="107632"/>
                    <a:pt x="224894" y="108585"/>
                  </a:cubicBezTo>
                  <a:cubicBezTo>
                    <a:pt x="220132" y="108585"/>
                    <a:pt x="215369" y="106680"/>
                    <a:pt x="210607" y="100965"/>
                  </a:cubicBezTo>
                  <a:cubicBezTo>
                    <a:pt x="205844" y="96203"/>
                    <a:pt x="201082" y="89535"/>
                    <a:pt x="196319" y="86678"/>
                  </a:cubicBezTo>
                  <a:cubicBezTo>
                    <a:pt x="191557" y="82868"/>
                    <a:pt x="186794" y="82868"/>
                    <a:pt x="182032" y="81915"/>
                  </a:cubicBezTo>
                  <a:cubicBezTo>
                    <a:pt x="162982" y="78105"/>
                    <a:pt x="143932" y="75247"/>
                    <a:pt x="125834" y="72390"/>
                  </a:cubicBezTo>
                  <a:cubicBezTo>
                    <a:pt x="106784" y="69532"/>
                    <a:pt x="87734" y="67628"/>
                    <a:pt x="69637" y="66675"/>
                  </a:cubicBezTo>
                  <a:cubicBezTo>
                    <a:pt x="50587" y="65722"/>
                    <a:pt x="31537" y="64770"/>
                    <a:pt x="13439" y="66675"/>
                  </a:cubicBezTo>
                  <a:cubicBezTo>
                    <a:pt x="6772" y="67628"/>
                    <a:pt x="1057" y="61913"/>
                    <a:pt x="104" y="55245"/>
                  </a:cubicBezTo>
                  <a:cubicBezTo>
                    <a:pt x="-848" y="48578"/>
                    <a:pt x="4867" y="42863"/>
                    <a:pt x="11534" y="41910"/>
                  </a:cubicBezTo>
                  <a:cubicBezTo>
                    <a:pt x="12487" y="41910"/>
                    <a:pt x="12487" y="41910"/>
                    <a:pt x="13439" y="41910"/>
                  </a:cubicBezTo>
                  <a:cubicBezTo>
                    <a:pt x="32489" y="42863"/>
                    <a:pt x="51539" y="42863"/>
                    <a:pt x="69637" y="41910"/>
                  </a:cubicBezTo>
                  <a:cubicBezTo>
                    <a:pt x="88687" y="40957"/>
                    <a:pt x="107737" y="39053"/>
                    <a:pt x="125834" y="36195"/>
                  </a:cubicBezTo>
                  <a:cubicBezTo>
                    <a:pt x="144884" y="33338"/>
                    <a:pt x="163934" y="30480"/>
                    <a:pt x="182032" y="26670"/>
                  </a:cubicBezTo>
                  <a:cubicBezTo>
                    <a:pt x="186794" y="25718"/>
                    <a:pt x="191557" y="25718"/>
                    <a:pt x="196319" y="21907"/>
                  </a:cubicBezTo>
                  <a:cubicBezTo>
                    <a:pt x="201082" y="18098"/>
                    <a:pt x="205844" y="12382"/>
                    <a:pt x="210607" y="7620"/>
                  </a:cubicBezTo>
                  <a:cubicBezTo>
                    <a:pt x="215369" y="2857"/>
                    <a:pt x="220132" y="0"/>
                    <a:pt x="224894" y="0"/>
                  </a:cubicBezTo>
                  <a:cubicBezTo>
                    <a:pt x="229657" y="953"/>
                    <a:pt x="234419" y="5715"/>
                    <a:pt x="239182" y="19050"/>
                  </a:cubicBezTo>
                  <a:cubicBezTo>
                    <a:pt x="246802" y="43815"/>
                    <a:pt x="246802" y="67628"/>
                    <a:pt x="239182" y="8953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4" name="Freeform: Shape 3923">
              <a:extLst>
                <a:ext uri="{FF2B5EF4-FFF2-40B4-BE49-F238E27FC236}">
                  <a16:creationId xmlns:a16="http://schemas.microsoft.com/office/drawing/2014/main" id="{7B290329-207D-471F-AAC2-6CCC0512B969}"/>
                </a:ext>
              </a:extLst>
            </p:cNvPr>
            <p:cNvSpPr/>
            <p:nvPr/>
          </p:nvSpPr>
          <p:spPr>
            <a:xfrm>
              <a:off x="4976494" y="3166641"/>
              <a:ext cx="104775" cy="238125"/>
            </a:xfrm>
            <a:custGeom>
              <a:avLst/>
              <a:gdLst>
                <a:gd name="connsiteX0" fmla="*/ 19050 w 104775"/>
                <a:gd name="connsiteY0" fmla="*/ 239182 h 238125"/>
                <a:gd name="connsiteX1" fmla="*/ 0 w 104775"/>
                <a:gd name="connsiteY1" fmla="*/ 224894 h 238125"/>
                <a:gd name="connsiteX2" fmla="*/ 7620 w 104775"/>
                <a:gd name="connsiteY2" fmla="*/ 210607 h 238125"/>
                <a:gd name="connsiteX3" fmla="*/ 21907 w 104775"/>
                <a:gd name="connsiteY3" fmla="*/ 196319 h 238125"/>
                <a:gd name="connsiteX4" fmla="*/ 26670 w 104775"/>
                <a:gd name="connsiteY4" fmla="*/ 182032 h 238125"/>
                <a:gd name="connsiteX5" fmla="*/ 36195 w 104775"/>
                <a:gd name="connsiteY5" fmla="*/ 125834 h 238125"/>
                <a:gd name="connsiteX6" fmla="*/ 41910 w 104775"/>
                <a:gd name="connsiteY6" fmla="*/ 69637 h 238125"/>
                <a:gd name="connsiteX7" fmla="*/ 41910 w 104775"/>
                <a:gd name="connsiteY7" fmla="*/ 13439 h 238125"/>
                <a:gd name="connsiteX8" fmla="*/ 53340 w 104775"/>
                <a:gd name="connsiteY8" fmla="*/ 104 h 238125"/>
                <a:gd name="connsiteX9" fmla="*/ 66675 w 104775"/>
                <a:gd name="connsiteY9" fmla="*/ 11534 h 238125"/>
                <a:gd name="connsiteX10" fmla="*/ 66675 w 104775"/>
                <a:gd name="connsiteY10" fmla="*/ 13439 h 238125"/>
                <a:gd name="connsiteX11" fmla="*/ 66675 w 104775"/>
                <a:gd name="connsiteY11" fmla="*/ 69637 h 238125"/>
                <a:gd name="connsiteX12" fmla="*/ 72390 w 104775"/>
                <a:gd name="connsiteY12" fmla="*/ 125834 h 238125"/>
                <a:gd name="connsiteX13" fmla="*/ 81915 w 104775"/>
                <a:gd name="connsiteY13" fmla="*/ 182032 h 238125"/>
                <a:gd name="connsiteX14" fmla="*/ 86678 w 104775"/>
                <a:gd name="connsiteY14" fmla="*/ 196319 h 238125"/>
                <a:gd name="connsiteX15" fmla="*/ 100965 w 104775"/>
                <a:gd name="connsiteY15" fmla="*/ 210607 h 238125"/>
                <a:gd name="connsiteX16" fmla="*/ 108585 w 104775"/>
                <a:gd name="connsiteY16" fmla="*/ 224894 h 238125"/>
                <a:gd name="connsiteX17" fmla="*/ 89535 w 104775"/>
                <a:gd name="connsiteY17" fmla="*/ 239182 h 238125"/>
                <a:gd name="connsiteX18" fmla="*/ 19050 w 104775"/>
                <a:gd name="connsiteY18" fmla="*/ 239182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775" h="238125">
                  <a:moveTo>
                    <a:pt x="19050" y="239182"/>
                  </a:moveTo>
                  <a:cubicBezTo>
                    <a:pt x="5715" y="234419"/>
                    <a:pt x="953" y="229657"/>
                    <a:pt x="0" y="224894"/>
                  </a:cubicBezTo>
                  <a:cubicBezTo>
                    <a:pt x="0" y="220132"/>
                    <a:pt x="1905" y="215369"/>
                    <a:pt x="7620" y="210607"/>
                  </a:cubicBezTo>
                  <a:cubicBezTo>
                    <a:pt x="12382" y="205844"/>
                    <a:pt x="19050" y="201082"/>
                    <a:pt x="21907" y="196319"/>
                  </a:cubicBezTo>
                  <a:cubicBezTo>
                    <a:pt x="25718" y="191557"/>
                    <a:pt x="25718" y="186794"/>
                    <a:pt x="26670" y="182032"/>
                  </a:cubicBezTo>
                  <a:cubicBezTo>
                    <a:pt x="30480" y="162982"/>
                    <a:pt x="33338" y="143932"/>
                    <a:pt x="36195" y="125834"/>
                  </a:cubicBezTo>
                  <a:cubicBezTo>
                    <a:pt x="39053" y="106784"/>
                    <a:pt x="40957" y="87734"/>
                    <a:pt x="41910" y="69637"/>
                  </a:cubicBezTo>
                  <a:cubicBezTo>
                    <a:pt x="42863" y="50587"/>
                    <a:pt x="43815" y="31537"/>
                    <a:pt x="41910" y="13439"/>
                  </a:cubicBezTo>
                  <a:cubicBezTo>
                    <a:pt x="40957" y="6772"/>
                    <a:pt x="46673" y="1057"/>
                    <a:pt x="53340" y="104"/>
                  </a:cubicBezTo>
                  <a:cubicBezTo>
                    <a:pt x="60007" y="-848"/>
                    <a:pt x="65722" y="4867"/>
                    <a:pt x="66675" y="11534"/>
                  </a:cubicBezTo>
                  <a:cubicBezTo>
                    <a:pt x="66675" y="12487"/>
                    <a:pt x="66675" y="12487"/>
                    <a:pt x="66675" y="13439"/>
                  </a:cubicBezTo>
                  <a:cubicBezTo>
                    <a:pt x="65722" y="32489"/>
                    <a:pt x="65722" y="51539"/>
                    <a:pt x="66675" y="69637"/>
                  </a:cubicBezTo>
                  <a:cubicBezTo>
                    <a:pt x="67628" y="88687"/>
                    <a:pt x="69532" y="107737"/>
                    <a:pt x="72390" y="125834"/>
                  </a:cubicBezTo>
                  <a:cubicBezTo>
                    <a:pt x="75247" y="144884"/>
                    <a:pt x="78105" y="163934"/>
                    <a:pt x="81915" y="182032"/>
                  </a:cubicBezTo>
                  <a:cubicBezTo>
                    <a:pt x="82868" y="186794"/>
                    <a:pt x="82868" y="191557"/>
                    <a:pt x="86678" y="196319"/>
                  </a:cubicBezTo>
                  <a:cubicBezTo>
                    <a:pt x="90488" y="201082"/>
                    <a:pt x="96203" y="205844"/>
                    <a:pt x="100965" y="210607"/>
                  </a:cubicBezTo>
                  <a:cubicBezTo>
                    <a:pt x="105728" y="215369"/>
                    <a:pt x="108585" y="220132"/>
                    <a:pt x="108585" y="224894"/>
                  </a:cubicBezTo>
                  <a:cubicBezTo>
                    <a:pt x="107632" y="229657"/>
                    <a:pt x="102870" y="234419"/>
                    <a:pt x="89535" y="239182"/>
                  </a:cubicBezTo>
                  <a:cubicBezTo>
                    <a:pt x="64770" y="246802"/>
                    <a:pt x="40957" y="246802"/>
                    <a:pt x="19050" y="239182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5" name="Freeform: Shape 3924">
              <a:extLst>
                <a:ext uri="{FF2B5EF4-FFF2-40B4-BE49-F238E27FC236}">
                  <a16:creationId xmlns:a16="http://schemas.microsoft.com/office/drawing/2014/main" id="{B7A67650-74E6-4E52-9D9C-BEBB00E30791}"/>
                </a:ext>
              </a:extLst>
            </p:cNvPr>
            <p:cNvSpPr/>
            <p:nvPr/>
          </p:nvSpPr>
          <p:spPr>
            <a:xfrm>
              <a:off x="4454399" y="2771457"/>
              <a:ext cx="238125" cy="104775"/>
            </a:xfrm>
            <a:custGeom>
              <a:avLst/>
              <a:gdLst>
                <a:gd name="connsiteX0" fmla="*/ 5840 w 238125"/>
                <a:gd name="connsiteY0" fmla="*/ 19050 h 104775"/>
                <a:gd name="connsiteX1" fmla="*/ 20128 w 238125"/>
                <a:gd name="connsiteY1" fmla="*/ 0 h 104775"/>
                <a:gd name="connsiteX2" fmla="*/ 34415 w 238125"/>
                <a:gd name="connsiteY2" fmla="*/ 7620 h 104775"/>
                <a:gd name="connsiteX3" fmla="*/ 48703 w 238125"/>
                <a:gd name="connsiteY3" fmla="*/ 21907 h 104775"/>
                <a:gd name="connsiteX4" fmla="*/ 62038 w 238125"/>
                <a:gd name="connsiteY4" fmla="*/ 26670 h 104775"/>
                <a:gd name="connsiteX5" fmla="*/ 118235 w 238125"/>
                <a:gd name="connsiteY5" fmla="*/ 36195 h 104775"/>
                <a:gd name="connsiteX6" fmla="*/ 174433 w 238125"/>
                <a:gd name="connsiteY6" fmla="*/ 41910 h 104775"/>
                <a:gd name="connsiteX7" fmla="*/ 230630 w 238125"/>
                <a:gd name="connsiteY7" fmla="*/ 41910 h 104775"/>
                <a:gd name="connsiteX8" fmla="*/ 243965 w 238125"/>
                <a:gd name="connsiteY8" fmla="*/ 53340 h 104775"/>
                <a:gd name="connsiteX9" fmla="*/ 232535 w 238125"/>
                <a:gd name="connsiteY9" fmla="*/ 66675 h 104775"/>
                <a:gd name="connsiteX10" fmla="*/ 230630 w 238125"/>
                <a:gd name="connsiteY10" fmla="*/ 66675 h 104775"/>
                <a:gd name="connsiteX11" fmla="*/ 174433 w 238125"/>
                <a:gd name="connsiteY11" fmla="*/ 66675 h 104775"/>
                <a:gd name="connsiteX12" fmla="*/ 118235 w 238125"/>
                <a:gd name="connsiteY12" fmla="*/ 72390 h 104775"/>
                <a:gd name="connsiteX13" fmla="*/ 62038 w 238125"/>
                <a:gd name="connsiteY13" fmla="*/ 81915 h 104775"/>
                <a:gd name="connsiteX14" fmla="*/ 47750 w 238125"/>
                <a:gd name="connsiteY14" fmla="*/ 86678 h 104775"/>
                <a:gd name="connsiteX15" fmla="*/ 33463 w 238125"/>
                <a:gd name="connsiteY15" fmla="*/ 100965 h 104775"/>
                <a:gd name="connsiteX16" fmla="*/ 19175 w 238125"/>
                <a:gd name="connsiteY16" fmla="*/ 108585 h 104775"/>
                <a:gd name="connsiteX17" fmla="*/ 4888 w 238125"/>
                <a:gd name="connsiteY17" fmla="*/ 89535 h 104775"/>
                <a:gd name="connsiteX18" fmla="*/ 5840 w 238125"/>
                <a:gd name="connsiteY18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8125" h="104775">
                  <a:moveTo>
                    <a:pt x="5840" y="19050"/>
                  </a:moveTo>
                  <a:cubicBezTo>
                    <a:pt x="10603" y="5715"/>
                    <a:pt x="15365" y="953"/>
                    <a:pt x="20128" y="0"/>
                  </a:cubicBezTo>
                  <a:cubicBezTo>
                    <a:pt x="24890" y="0"/>
                    <a:pt x="29653" y="1905"/>
                    <a:pt x="34415" y="7620"/>
                  </a:cubicBezTo>
                  <a:cubicBezTo>
                    <a:pt x="39178" y="12382"/>
                    <a:pt x="43940" y="19050"/>
                    <a:pt x="48703" y="21907"/>
                  </a:cubicBezTo>
                  <a:cubicBezTo>
                    <a:pt x="52513" y="25718"/>
                    <a:pt x="57275" y="25718"/>
                    <a:pt x="62038" y="26670"/>
                  </a:cubicBezTo>
                  <a:cubicBezTo>
                    <a:pt x="81088" y="30480"/>
                    <a:pt x="100138" y="33338"/>
                    <a:pt x="118235" y="36195"/>
                  </a:cubicBezTo>
                  <a:cubicBezTo>
                    <a:pt x="137285" y="39053"/>
                    <a:pt x="156335" y="40957"/>
                    <a:pt x="174433" y="41910"/>
                  </a:cubicBezTo>
                  <a:cubicBezTo>
                    <a:pt x="193483" y="42863"/>
                    <a:pt x="212533" y="43815"/>
                    <a:pt x="230630" y="41910"/>
                  </a:cubicBezTo>
                  <a:cubicBezTo>
                    <a:pt x="237298" y="40957"/>
                    <a:pt x="243013" y="46673"/>
                    <a:pt x="243965" y="53340"/>
                  </a:cubicBezTo>
                  <a:cubicBezTo>
                    <a:pt x="244918" y="60007"/>
                    <a:pt x="239203" y="65722"/>
                    <a:pt x="232535" y="66675"/>
                  </a:cubicBezTo>
                  <a:cubicBezTo>
                    <a:pt x="231583" y="66675"/>
                    <a:pt x="231583" y="66675"/>
                    <a:pt x="230630" y="66675"/>
                  </a:cubicBezTo>
                  <a:cubicBezTo>
                    <a:pt x="211580" y="65722"/>
                    <a:pt x="192530" y="65722"/>
                    <a:pt x="174433" y="66675"/>
                  </a:cubicBezTo>
                  <a:cubicBezTo>
                    <a:pt x="155383" y="67628"/>
                    <a:pt x="136333" y="69532"/>
                    <a:pt x="118235" y="72390"/>
                  </a:cubicBezTo>
                  <a:cubicBezTo>
                    <a:pt x="99185" y="75247"/>
                    <a:pt x="80135" y="78105"/>
                    <a:pt x="62038" y="81915"/>
                  </a:cubicBezTo>
                  <a:cubicBezTo>
                    <a:pt x="57275" y="82868"/>
                    <a:pt x="52513" y="82868"/>
                    <a:pt x="47750" y="86678"/>
                  </a:cubicBezTo>
                  <a:cubicBezTo>
                    <a:pt x="42988" y="90488"/>
                    <a:pt x="38225" y="96203"/>
                    <a:pt x="33463" y="100965"/>
                  </a:cubicBezTo>
                  <a:cubicBezTo>
                    <a:pt x="28700" y="105728"/>
                    <a:pt x="23938" y="108585"/>
                    <a:pt x="19175" y="108585"/>
                  </a:cubicBezTo>
                  <a:cubicBezTo>
                    <a:pt x="14413" y="107632"/>
                    <a:pt x="9650" y="102870"/>
                    <a:pt x="4888" y="89535"/>
                  </a:cubicBezTo>
                  <a:cubicBezTo>
                    <a:pt x="-1780" y="64770"/>
                    <a:pt x="-1780" y="40957"/>
                    <a:pt x="5840" y="1905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6" name="Freeform: Shape 3925">
              <a:extLst>
                <a:ext uri="{FF2B5EF4-FFF2-40B4-BE49-F238E27FC236}">
                  <a16:creationId xmlns:a16="http://schemas.microsoft.com/office/drawing/2014/main" id="{419DEB63-6ECB-45F2-8C0D-90FEF2A91F0C}"/>
                </a:ext>
              </a:extLst>
            </p:cNvPr>
            <p:cNvSpPr/>
            <p:nvPr/>
          </p:nvSpPr>
          <p:spPr>
            <a:xfrm>
              <a:off x="4711988" y="2310977"/>
              <a:ext cx="161925" cy="219075"/>
            </a:xfrm>
            <a:custGeom>
              <a:avLst/>
              <a:gdLst>
                <a:gd name="connsiteX0" fmla="*/ 70196 w 161925"/>
                <a:gd name="connsiteY0" fmla="*/ 1376 h 219075"/>
                <a:gd name="connsiteX1" fmla="*/ 94009 w 161925"/>
                <a:gd name="connsiteY1" fmla="*/ 4233 h 219075"/>
                <a:gd name="connsiteX2" fmla="*/ 94961 w 161925"/>
                <a:gd name="connsiteY2" fmla="*/ 20426 h 219075"/>
                <a:gd name="connsiteX3" fmla="*/ 89246 w 161925"/>
                <a:gd name="connsiteY3" fmla="*/ 40428 h 219075"/>
                <a:gd name="connsiteX4" fmla="*/ 92104 w 161925"/>
                <a:gd name="connsiteY4" fmla="*/ 54716 h 219075"/>
                <a:gd name="connsiteX5" fmla="*/ 112106 w 161925"/>
                <a:gd name="connsiteY5" fmla="*/ 108056 h 219075"/>
                <a:gd name="connsiteX6" fmla="*/ 135919 w 161925"/>
                <a:gd name="connsiteY6" fmla="*/ 159491 h 219075"/>
                <a:gd name="connsiteX7" fmla="*/ 164494 w 161925"/>
                <a:gd name="connsiteY7" fmla="*/ 208068 h 219075"/>
                <a:gd name="connsiteX8" fmla="*/ 161636 w 161925"/>
                <a:gd name="connsiteY8" fmla="*/ 225213 h 219075"/>
                <a:gd name="connsiteX9" fmla="*/ 144491 w 161925"/>
                <a:gd name="connsiteY9" fmla="*/ 222356 h 219075"/>
                <a:gd name="connsiteX10" fmla="*/ 143539 w 161925"/>
                <a:gd name="connsiteY10" fmla="*/ 220451 h 219075"/>
                <a:gd name="connsiteX11" fmla="*/ 114964 w 161925"/>
                <a:gd name="connsiteY11" fmla="*/ 171873 h 219075"/>
                <a:gd name="connsiteX12" fmla="*/ 81626 w 161925"/>
                <a:gd name="connsiteY12" fmla="*/ 126153 h 219075"/>
                <a:gd name="connsiteX13" fmla="*/ 45431 w 161925"/>
                <a:gd name="connsiteY13" fmla="*/ 81386 h 219075"/>
                <a:gd name="connsiteX14" fmla="*/ 34001 w 161925"/>
                <a:gd name="connsiteY14" fmla="*/ 71861 h 219075"/>
                <a:gd name="connsiteX15" fmla="*/ 13999 w 161925"/>
                <a:gd name="connsiteY15" fmla="*/ 67098 h 219075"/>
                <a:gd name="connsiteX16" fmla="*/ 664 w 161925"/>
                <a:gd name="connsiteY16" fmla="*/ 58526 h 219075"/>
                <a:gd name="connsiteX17" fmla="*/ 10189 w 161925"/>
                <a:gd name="connsiteY17" fmla="*/ 36618 h 219075"/>
                <a:gd name="connsiteX18" fmla="*/ 70196 w 161925"/>
                <a:gd name="connsiteY18" fmla="*/ 1376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925" h="219075">
                  <a:moveTo>
                    <a:pt x="70196" y="1376"/>
                  </a:moveTo>
                  <a:cubicBezTo>
                    <a:pt x="84484" y="-1482"/>
                    <a:pt x="91151" y="423"/>
                    <a:pt x="94009" y="4233"/>
                  </a:cubicBezTo>
                  <a:cubicBezTo>
                    <a:pt x="96866" y="8043"/>
                    <a:pt x="96866" y="13758"/>
                    <a:pt x="94961" y="20426"/>
                  </a:cubicBezTo>
                  <a:cubicBezTo>
                    <a:pt x="93056" y="27093"/>
                    <a:pt x="90199" y="33761"/>
                    <a:pt x="89246" y="40428"/>
                  </a:cubicBezTo>
                  <a:cubicBezTo>
                    <a:pt x="88294" y="46143"/>
                    <a:pt x="91151" y="49953"/>
                    <a:pt x="92104" y="54716"/>
                  </a:cubicBezTo>
                  <a:cubicBezTo>
                    <a:pt x="98771" y="72813"/>
                    <a:pt x="105439" y="90911"/>
                    <a:pt x="112106" y="108056"/>
                  </a:cubicBezTo>
                  <a:cubicBezTo>
                    <a:pt x="119726" y="125201"/>
                    <a:pt x="127346" y="143298"/>
                    <a:pt x="135919" y="159491"/>
                  </a:cubicBezTo>
                  <a:cubicBezTo>
                    <a:pt x="144491" y="176636"/>
                    <a:pt x="153064" y="192828"/>
                    <a:pt x="164494" y="208068"/>
                  </a:cubicBezTo>
                  <a:cubicBezTo>
                    <a:pt x="168304" y="213783"/>
                    <a:pt x="166399" y="221403"/>
                    <a:pt x="161636" y="225213"/>
                  </a:cubicBezTo>
                  <a:cubicBezTo>
                    <a:pt x="155921" y="229023"/>
                    <a:pt x="148301" y="227118"/>
                    <a:pt x="144491" y="222356"/>
                  </a:cubicBezTo>
                  <a:cubicBezTo>
                    <a:pt x="144491" y="221403"/>
                    <a:pt x="143539" y="221403"/>
                    <a:pt x="143539" y="220451"/>
                  </a:cubicBezTo>
                  <a:cubicBezTo>
                    <a:pt x="134966" y="203306"/>
                    <a:pt x="125441" y="187113"/>
                    <a:pt x="114964" y="171873"/>
                  </a:cubicBezTo>
                  <a:cubicBezTo>
                    <a:pt x="104486" y="155681"/>
                    <a:pt x="94009" y="140441"/>
                    <a:pt x="81626" y="126153"/>
                  </a:cubicBezTo>
                  <a:cubicBezTo>
                    <a:pt x="70196" y="110913"/>
                    <a:pt x="57814" y="96626"/>
                    <a:pt x="45431" y="81386"/>
                  </a:cubicBezTo>
                  <a:cubicBezTo>
                    <a:pt x="42574" y="77576"/>
                    <a:pt x="39716" y="73766"/>
                    <a:pt x="34001" y="71861"/>
                  </a:cubicBezTo>
                  <a:cubicBezTo>
                    <a:pt x="28286" y="69956"/>
                    <a:pt x="20666" y="69003"/>
                    <a:pt x="13999" y="67098"/>
                  </a:cubicBezTo>
                  <a:cubicBezTo>
                    <a:pt x="7331" y="65193"/>
                    <a:pt x="2569" y="62336"/>
                    <a:pt x="664" y="58526"/>
                  </a:cubicBezTo>
                  <a:cubicBezTo>
                    <a:pt x="-1241" y="53763"/>
                    <a:pt x="664" y="48048"/>
                    <a:pt x="10189" y="36618"/>
                  </a:cubicBezTo>
                  <a:cubicBezTo>
                    <a:pt x="26381" y="17568"/>
                    <a:pt x="48289" y="6138"/>
                    <a:pt x="70196" y="1376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7" name="Freeform: Shape 3926">
              <a:extLst>
                <a:ext uri="{FF2B5EF4-FFF2-40B4-BE49-F238E27FC236}">
                  <a16:creationId xmlns:a16="http://schemas.microsoft.com/office/drawing/2014/main" id="{DC35D39E-AFF3-4EDA-A352-4916FD679E17}"/>
                </a:ext>
              </a:extLst>
            </p:cNvPr>
            <p:cNvSpPr/>
            <p:nvPr/>
          </p:nvSpPr>
          <p:spPr>
            <a:xfrm>
              <a:off x="5327845" y="2506951"/>
              <a:ext cx="219075" cy="161925"/>
            </a:xfrm>
            <a:custGeom>
              <a:avLst/>
              <a:gdLst>
                <a:gd name="connsiteX0" fmla="*/ 225864 w 219075"/>
                <a:gd name="connsiteY0" fmla="*/ 70196 h 161925"/>
                <a:gd name="connsiteX1" fmla="*/ 223007 w 219075"/>
                <a:gd name="connsiteY1" fmla="*/ 94009 h 161925"/>
                <a:gd name="connsiteX2" fmla="*/ 206814 w 219075"/>
                <a:gd name="connsiteY2" fmla="*/ 94961 h 161925"/>
                <a:gd name="connsiteX3" fmla="*/ 186812 w 219075"/>
                <a:gd name="connsiteY3" fmla="*/ 89246 h 161925"/>
                <a:gd name="connsiteX4" fmla="*/ 172524 w 219075"/>
                <a:gd name="connsiteY4" fmla="*/ 92104 h 161925"/>
                <a:gd name="connsiteX5" fmla="*/ 119184 w 219075"/>
                <a:gd name="connsiteY5" fmla="*/ 112106 h 161925"/>
                <a:gd name="connsiteX6" fmla="*/ 67749 w 219075"/>
                <a:gd name="connsiteY6" fmla="*/ 135919 h 161925"/>
                <a:gd name="connsiteX7" fmla="*/ 19172 w 219075"/>
                <a:gd name="connsiteY7" fmla="*/ 164494 h 161925"/>
                <a:gd name="connsiteX8" fmla="*/ 2027 w 219075"/>
                <a:gd name="connsiteY8" fmla="*/ 161636 h 161925"/>
                <a:gd name="connsiteX9" fmla="*/ 4884 w 219075"/>
                <a:gd name="connsiteY9" fmla="*/ 144491 h 161925"/>
                <a:gd name="connsiteX10" fmla="*/ 6789 w 219075"/>
                <a:gd name="connsiteY10" fmla="*/ 143539 h 161925"/>
                <a:gd name="connsiteX11" fmla="*/ 55367 w 219075"/>
                <a:gd name="connsiteY11" fmla="*/ 114964 h 161925"/>
                <a:gd name="connsiteX12" fmla="*/ 101087 w 219075"/>
                <a:gd name="connsiteY12" fmla="*/ 81626 h 161925"/>
                <a:gd name="connsiteX13" fmla="*/ 145854 w 219075"/>
                <a:gd name="connsiteY13" fmla="*/ 45431 h 161925"/>
                <a:gd name="connsiteX14" fmla="*/ 155379 w 219075"/>
                <a:gd name="connsiteY14" fmla="*/ 34001 h 161925"/>
                <a:gd name="connsiteX15" fmla="*/ 160142 w 219075"/>
                <a:gd name="connsiteY15" fmla="*/ 13999 h 161925"/>
                <a:gd name="connsiteX16" fmla="*/ 168714 w 219075"/>
                <a:gd name="connsiteY16" fmla="*/ 664 h 161925"/>
                <a:gd name="connsiteX17" fmla="*/ 190622 w 219075"/>
                <a:gd name="connsiteY17" fmla="*/ 10189 h 161925"/>
                <a:gd name="connsiteX18" fmla="*/ 225864 w 219075"/>
                <a:gd name="connsiteY18" fmla="*/ 70196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9075" h="161925">
                  <a:moveTo>
                    <a:pt x="225864" y="70196"/>
                  </a:moveTo>
                  <a:cubicBezTo>
                    <a:pt x="228722" y="84484"/>
                    <a:pt x="226817" y="91151"/>
                    <a:pt x="223007" y="94009"/>
                  </a:cubicBezTo>
                  <a:cubicBezTo>
                    <a:pt x="219197" y="96866"/>
                    <a:pt x="213482" y="96866"/>
                    <a:pt x="206814" y="94961"/>
                  </a:cubicBezTo>
                  <a:cubicBezTo>
                    <a:pt x="200147" y="93056"/>
                    <a:pt x="193479" y="90199"/>
                    <a:pt x="186812" y="89246"/>
                  </a:cubicBezTo>
                  <a:cubicBezTo>
                    <a:pt x="181097" y="88294"/>
                    <a:pt x="177287" y="91151"/>
                    <a:pt x="172524" y="92104"/>
                  </a:cubicBezTo>
                  <a:cubicBezTo>
                    <a:pt x="154427" y="98771"/>
                    <a:pt x="136329" y="105439"/>
                    <a:pt x="119184" y="112106"/>
                  </a:cubicBezTo>
                  <a:cubicBezTo>
                    <a:pt x="102039" y="119726"/>
                    <a:pt x="83942" y="127346"/>
                    <a:pt x="67749" y="135919"/>
                  </a:cubicBezTo>
                  <a:cubicBezTo>
                    <a:pt x="50604" y="144491"/>
                    <a:pt x="34412" y="153064"/>
                    <a:pt x="19172" y="164494"/>
                  </a:cubicBezTo>
                  <a:cubicBezTo>
                    <a:pt x="13457" y="168304"/>
                    <a:pt x="5837" y="166399"/>
                    <a:pt x="2027" y="161636"/>
                  </a:cubicBezTo>
                  <a:cubicBezTo>
                    <a:pt x="-1783" y="155921"/>
                    <a:pt x="122" y="148301"/>
                    <a:pt x="4884" y="144491"/>
                  </a:cubicBezTo>
                  <a:cubicBezTo>
                    <a:pt x="5837" y="144491"/>
                    <a:pt x="5837" y="143539"/>
                    <a:pt x="6789" y="143539"/>
                  </a:cubicBezTo>
                  <a:cubicBezTo>
                    <a:pt x="23934" y="134966"/>
                    <a:pt x="40127" y="125441"/>
                    <a:pt x="55367" y="114964"/>
                  </a:cubicBezTo>
                  <a:cubicBezTo>
                    <a:pt x="71559" y="104486"/>
                    <a:pt x="86799" y="94009"/>
                    <a:pt x="101087" y="81626"/>
                  </a:cubicBezTo>
                  <a:cubicBezTo>
                    <a:pt x="116327" y="70196"/>
                    <a:pt x="130614" y="57814"/>
                    <a:pt x="145854" y="45431"/>
                  </a:cubicBezTo>
                  <a:cubicBezTo>
                    <a:pt x="149664" y="42574"/>
                    <a:pt x="153474" y="39716"/>
                    <a:pt x="155379" y="34001"/>
                  </a:cubicBezTo>
                  <a:cubicBezTo>
                    <a:pt x="157284" y="28286"/>
                    <a:pt x="158237" y="20666"/>
                    <a:pt x="160142" y="13999"/>
                  </a:cubicBezTo>
                  <a:cubicBezTo>
                    <a:pt x="162047" y="7331"/>
                    <a:pt x="164904" y="2569"/>
                    <a:pt x="168714" y="664"/>
                  </a:cubicBezTo>
                  <a:cubicBezTo>
                    <a:pt x="173477" y="-1241"/>
                    <a:pt x="179192" y="664"/>
                    <a:pt x="190622" y="10189"/>
                  </a:cubicBezTo>
                  <a:cubicBezTo>
                    <a:pt x="209672" y="26381"/>
                    <a:pt x="221102" y="48289"/>
                    <a:pt x="225864" y="70196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8" name="Freeform: Shape 3927">
              <a:extLst>
                <a:ext uri="{FF2B5EF4-FFF2-40B4-BE49-F238E27FC236}">
                  <a16:creationId xmlns:a16="http://schemas.microsoft.com/office/drawing/2014/main" id="{B2BF308A-1618-40A1-9C47-1B9BA370F2DD}"/>
                </a:ext>
              </a:extLst>
            </p:cNvPr>
            <p:cNvSpPr/>
            <p:nvPr/>
          </p:nvSpPr>
          <p:spPr>
            <a:xfrm>
              <a:off x="5192590" y="3122808"/>
              <a:ext cx="161925" cy="219075"/>
            </a:xfrm>
            <a:custGeom>
              <a:avLst/>
              <a:gdLst>
                <a:gd name="connsiteX0" fmla="*/ 96324 w 161925"/>
                <a:gd name="connsiteY0" fmla="*/ 225864 h 219075"/>
                <a:gd name="connsiteX1" fmla="*/ 72512 w 161925"/>
                <a:gd name="connsiteY1" fmla="*/ 223007 h 219075"/>
                <a:gd name="connsiteX2" fmla="*/ 71559 w 161925"/>
                <a:gd name="connsiteY2" fmla="*/ 206814 h 219075"/>
                <a:gd name="connsiteX3" fmla="*/ 77274 w 161925"/>
                <a:gd name="connsiteY3" fmla="*/ 186812 h 219075"/>
                <a:gd name="connsiteX4" fmla="*/ 74417 w 161925"/>
                <a:gd name="connsiteY4" fmla="*/ 172524 h 219075"/>
                <a:gd name="connsiteX5" fmla="*/ 54414 w 161925"/>
                <a:gd name="connsiteY5" fmla="*/ 119184 h 219075"/>
                <a:gd name="connsiteX6" fmla="*/ 30602 w 161925"/>
                <a:gd name="connsiteY6" fmla="*/ 67749 h 219075"/>
                <a:gd name="connsiteX7" fmla="*/ 2027 w 161925"/>
                <a:gd name="connsiteY7" fmla="*/ 19172 h 219075"/>
                <a:gd name="connsiteX8" fmla="*/ 4884 w 161925"/>
                <a:gd name="connsiteY8" fmla="*/ 2027 h 219075"/>
                <a:gd name="connsiteX9" fmla="*/ 22029 w 161925"/>
                <a:gd name="connsiteY9" fmla="*/ 4884 h 219075"/>
                <a:gd name="connsiteX10" fmla="*/ 22982 w 161925"/>
                <a:gd name="connsiteY10" fmla="*/ 6789 h 219075"/>
                <a:gd name="connsiteX11" fmla="*/ 51557 w 161925"/>
                <a:gd name="connsiteY11" fmla="*/ 55367 h 219075"/>
                <a:gd name="connsiteX12" fmla="*/ 84894 w 161925"/>
                <a:gd name="connsiteY12" fmla="*/ 101087 h 219075"/>
                <a:gd name="connsiteX13" fmla="*/ 121089 w 161925"/>
                <a:gd name="connsiteY13" fmla="*/ 145854 h 219075"/>
                <a:gd name="connsiteX14" fmla="*/ 132519 w 161925"/>
                <a:gd name="connsiteY14" fmla="*/ 155379 h 219075"/>
                <a:gd name="connsiteX15" fmla="*/ 152522 w 161925"/>
                <a:gd name="connsiteY15" fmla="*/ 160142 h 219075"/>
                <a:gd name="connsiteX16" fmla="*/ 165857 w 161925"/>
                <a:gd name="connsiteY16" fmla="*/ 168714 h 219075"/>
                <a:gd name="connsiteX17" fmla="*/ 156332 w 161925"/>
                <a:gd name="connsiteY17" fmla="*/ 190622 h 219075"/>
                <a:gd name="connsiteX18" fmla="*/ 96324 w 161925"/>
                <a:gd name="connsiteY18" fmla="*/ 225864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925" h="219075">
                  <a:moveTo>
                    <a:pt x="96324" y="225864"/>
                  </a:moveTo>
                  <a:cubicBezTo>
                    <a:pt x="82037" y="228722"/>
                    <a:pt x="75369" y="226817"/>
                    <a:pt x="72512" y="223007"/>
                  </a:cubicBezTo>
                  <a:cubicBezTo>
                    <a:pt x="69654" y="219197"/>
                    <a:pt x="69654" y="213482"/>
                    <a:pt x="71559" y="206814"/>
                  </a:cubicBezTo>
                  <a:cubicBezTo>
                    <a:pt x="73464" y="200147"/>
                    <a:pt x="76322" y="193479"/>
                    <a:pt x="77274" y="186812"/>
                  </a:cubicBezTo>
                  <a:cubicBezTo>
                    <a:pt x="78227" y="181097"/>
                    <a:pt x="75369" y="177287"/>
                    <a:pt x="74417" y="172524"/>
                  </a:cubicBezTo>
                  <a:cubicBezTo>
                    <a:pt x="67749" y="154427"/>
                    <a:pt x="61082" y="136329"/>
                    <a:pt x="54414" y="119184"/>
                  </a:cubicBezTo>
                  <a:cubicBezTo>
                    <a:pt x="46794" y="102039"/>
                    <a:pt x="39174" y="83942"/>
                    <a:pt x="30602" y="67749"/>
                  </a:cubicBezTo>
                  <a:cubicBezTo>
                    <a:pt x="22029" y="50604"/>
                    <a:pt x="13457" y="34412"/>
                    <a:pt x="2027" y="19172"/>
                  </a:cubicBezTo>
                  <a:cubicBezTo>
                    <a:pt x="-1783" y="13457"/>
                    <a:pt x="122" y="5837"/>
                    <a:pt x="4884" y="2027"/>
                  </a:cubicBezTo>
                  <a:cubicBezTo>
                    <a:pt x="9647" y="-1783"/>
                    <a:pt x="18219" y="122"/>
                    <a:pt x="22029" y="4884"/>
                  </a:cubicBezTo>
                  <a:cubicBezTo>
                    <a:pt x="22029" y="5837"/>
                    <a:pt x="22982" y="5837"/>
                    <a:pt x="22982" y="6789"/>
                  </a:cubicBezTo>
                  <a:cubicBezTo>
                    <a:pt x="31554" y="23934"/>
                    <a:pt x="41079" y="40127"/>
                    <a:pt x="51557" y="55367"/>
                  </a:cubicBezTo>
                  <a:cubicBezTo>
                    <a:pt x="62034" y="71559"/>
                    <a:pt x="72512" y="86799"/>
                    <a:pt x="84894" y="101087"/>
                  </a:cubicBezTo>
                  <a:cubicBezTo>
                    <a:pt x="96324" y="116327"/>
                    <a:pt x="108707" y="130614"/>
                    <a:pt x="121089" y="145854"/>
                  </a:cubicBezTo>
                  <a:cubicBezTo>
                    <a:pt x="123947" y="149664"/>
                    <a:pt x="126804" y="153474"/>
                    <a:pt x="132519" y="155379"/>
                  </a:cubicBezTo>
                  <a:cubicBezTo>
                    <a:pt x="138234" y="157284"/>
                    <a:pt x="145854" y="158237"/>
                    <a:pt x="152522" y="160142"/>
                  </a:cubicBezTo>
                  <a:cubicBezTo>
                    <a:pt x="159189" y="162047"/>
                    <a:pt x="163952" y="164904"/>
                    <a:pt x="165857" y="168714"/>
                  </a:cubicBezTo>
                  <a:cubicBezTo>
                    <a:pt x="167762" y="173477"/>
                    <a:pt x="165857" y="179192"/>
                    <a:pt x="156332" y="190622"/>
                  </a:cubicBezTo>
                  <a:cubicBezTo>
                    <a:pt x="140139" y="209672"/>
                    <a:pt x="118232" y="221102"/>
                    <a:pt x="96324" y="225864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29" name="Freeform: Shape 3928">
              <a:extLst>
                <a:ext uri="{FF2B5EF4-FFF2-40B4-BE49-F238E27FC236}">
                  <a16:creationId xmlns:a16="http://schemas.microsoft.com/office/drawing/2014/main" id="{1B8922A7-39D0-489B-9B8E-FFADFACE17CC}"/>
                </a:ext>
              </a:extLst>
            </p:cNvPr>
            <p:cNvSpPr/>
            <p:nvPr/>
          </p:nvSpPr>
          <p:spPr>
            <a:xfrm>
              <a:off x="4516014" y="2987553"/>
              <a:ext cx="219075" cy="161925"/>
            </a:xfrm>
            <a:custGeom>
              <a:avLst/>
              <a:gdLst>
                <a:gd name="connsiteX0" fmla="*/ 1376 w 219075"/>
                <a:gd name="connsiteY0" fmla="*/ 96324 h 161925"/>
                <a:gd name="connsiteX1" fmla="*/ 4233 w 219075"/>
                <a:gd name="connsiteY1" fmla="*/ 72512 h 161925"/>
                <a:gd name="connsiteX2" fmla="*/ 20426 w 219075"/>
                <a:gd name="connsiteY2" fmla="*/ 71559 h 161925"/>
                <a:gd name="connsiteX3" fmla="*/ 40428 w 219075"/>
                <a:gd name="connsiteY3" fmla="*/ 77274 h 161925"/>
                <a:gd name="connsiteX4" fmla="*/ 54716 w 219075"/>
                <a:gd name="connsiteY4" fmla="*/ 74417 h 161925"/>
                <a:gd name="connsiteX5" fmla="*/ 108056 w 219075"/>
                <a:gd name="connsiteY5" fmla="*/ 54414 h 161925"/>
                <a:gd name="connsiteX6" fmla="*/ 159491 w 219075"/>
                <a:gd name="connsiteY6" fmla="*/ 30602 h 161925"/>
                <a:gd name="connsiteX7" fmla="*/ 208068 w 219075"/>
                <a:gd name="connsiteY7" fmla="*/ 2027 h 161925"/>
                <a:gd name="connsiteX8" fmla="*/ 225213 w 219075"/>
                <a:gd name="connsiteY8" fmla="*/ 4884 h 161925"/>
                <a:gd name="connsiteX9" fmla="*/ 222356 w 219075"/>
                <a:gd name="connsiteY9" fmla="*/ 22029 h 161925"/>
                <a:gd name="connsiteX10" fmla="*/ 220451 w 219075"/>
                <a:gd name="connsiteY10" fmla="*/ 22982 h 161925"/>
                <a:gd name="connsiteX11" fmla="*/ 171873 w 219075"/>
                <a:gd name="connsiteY11" fmla="*/ 51557 h 161925"/>
                <a:gd name="connsiteX12" fmla="*/ 126153 w 219075"/>
                <a:gd name="connsiteY12" fmla="*/ 84894 h 161925"/>
                <a:gd name="connsiteX13" fmla="*/ 81386 w 219075"/>
                <a:gd name="connsiteY13" fmla="*/ 121089 h 161925"/>
                <a:gd name="connsiteX14" fmla="*/ 71861 w 219075"/>
                <a:gd name="connsiteY14" fmla="*/ 132519 h 161925"/>
                <a:gd name="connsiteX15" fmla="*/ 67098 w 219075"/>
                <a:gd name="connsiteY15" fmla="*/ 152522 h 161925"/>
                <a:gd name="connsiteX16" fmla="*/ 58526 w 219075"/>
                <a:gd name="connsiteY16" fmla="*/ 165857 h 161925"/>
                <a:gd name="connsiteX17" fmla="*/ 36618 w 219075"/>
                <a:gd name="connsiteY17" fmla="*/ 156332 h 161925"/>
                <a:gd name="connsiteX18" fmla="*/ 1376 w 219075"/>
                <a:gd name="connsiteY18" fmla="*/ 96324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9075" h="161925">
                  <a:moveTo>
                    <a:pt x="1376" y="96324"/>
                  </a:moveTo>
                  <a:cubicBezTo>
                    <a:pt x="-1482" y="82037"/>
                    <a:pt x="423" y="75369"/>
                    <a:pt x="4233" y="72512"/>
                  </a:cubicBezTo>
                  <a:cubicBezTo>
                    <a:pt x="8043" y="69654"/>
                    <a:pt x="13758" y="69654"/>
                    <a:pt x="20426" y="71559"/>
                  </a:cubicBezTo>
                  <a:cubicBezTo>
                    <a:pt x="27093" y="73464"/>
                    <a:pt x="33761" y="76322"/>
                    <a:pt x="40428" y="77274"/>
                  </a:cubicBezTo>
                  <a:cubicBezTo>
                    <a:pt x="46143" y="78227"/>
                    <a:pt x="49953" y="75369"/>
                    <a:pt x="54716" y="74417"/>
                  </a:cubicBezTo>
                  <a:cubicBezTo>
                    <a:pt x="72813" y="67749"/>
                    <a:pt x="90911" y="61082"/>
                    <a:pt x="108056" y="54414"/>
                  </a:cubicBezTo>
                  <a:cubicBezTo>
                    <a:pt x="125201" y="46794"/>
                    <a:pt x="143298" y="39174"/>
                    <a:pt x="159491" y="30602"/>
                  </a:cubicBezTo>
                  <a:cubicBezTo>
                    <a:pt x="176636" y="22029"/>
                    <a:pt x="192828" y="13457"/>
                    <a:pt x="208068" y="2027"/>
                  </a:cubicBezTo>
                  <a:cubicBezTo>
                    <a:pt x="213783" y="-1783"/>
                    <a:pt x="221403" y="122"/>
                    <a:pt x="225213" y="4884"/>
                  </a:cubicBezTo>
                  <a:cubicBezTo>
                    <a:pt x="229023" y="9647"/>
                    <a:pt x="227118" y="18219"/>
                    <a:pt x="222356" y="22029"/>
                  </a:cubicBezTo>
                  <a:cubicBezTo>
                    <a:pt x="221403" y="22029"/>
                    <a:pt x="221403" y="22982"/>
                    <a:pt x="220451" y="22982"/>
                  </a:cubicBezTo>
                  <a:cubicBezTo>
                    <a:pt x="203306" y="31554"/>
                    <a:pt x="187113" y="41079"/>
                    <a:pt x="171873" y="51557"/>
                  </a:cubicBezTo>
                  <a:cubicBezTo>
                    <a:pt x="155681" y="62034"/>
                    <a:pt x="140441" y="72512"/>
                    <a:pt x="126153" y="84894"/>
                  </a:cubicBezTo>
                  <a:cubicBezTo>
                    <a:pt x="110913" y="96324"/>
                    <a:pt x="96626" y="108707"/>
                    <a:pt x="81386" y="121089"/>
                  </a:cubicBezTo>
                  <a:cubicBezTo>
                    <a:pt x="77576" y="123947"/>
                    <a:pt x="73766" y="126804"/>
                    <a:pt x="71861" y="132519"/>
                  </a:cubicBezTo>
                  <a:cubicBezTo>
                    <a:pt x="69956" y="138234"/>
                    <a:pt x="69003" y="145854"/>
                    <a:pt x="67098" y="152522"/>
                  </a:cubicBezTo>
                  <a:cubicBezTo>
                    <a:pt x="65193" y="159189"/>
                    <a:pt x="62336" y="163952"/>
                    <a:pt x="58526" y="165857"/>
                  </a:cubicBezTo>
                  <a:cubicBezTo>
                    <a:pt x="53763" y="167762"/>
                    <a:pt x="48048" y="165857"/>
                    <a:pt x="36618" y="156332"/>
                  </a:cubicBezTo>
                  <a:cubicBezTo>
                    <a:pt x="17568" y="140139"/>
                    <a:pt x="6138" y="118232"/>
                    <a:pt x="1376" y="96324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0" name="Freeform: Shape 3929">
              <a:extLst>
                <a:ext uri="{FF2B5EF4-FFF2-40B4-BE49-F238E27FC236}">
                  <a16:creationId xmlns:a16="http://schemas.microsoft.com/office/drawing/2014/main" id="{7F7C2FB8-14CB-4941-91AC-7F0DB5D79890}"/>
                </a:ext>
              </a:extLst>
            </p:cNvPr>
            <p:cNvSpPr/>
            <p:nvPr/>
          </p:nvSpPr>
          <p:spPr>
            <a:xfrm>
              <a:off x="4520776" y="2498379"/>
              <a:ext cx="219075" cy="161925"/>
            </a:xfrm>
            <a:custGeom>
              <a:avLst/>
              <a:gdLst>
                <a:gd name="connsiteX0" fmla="*/ 36618 w 219075"/>
                <a:gd name="connsiteY0" fmla="*/ 10189 h 161925"/>
                <a:gd name="connsiteX1" fmla="*/ 58526 w 219075"/>
                <a:gd name="connsiteY1" fmla="*/ 664 h 161925"/>
                <a:gd name="connsiteX2" fmla="*/ 67098 w 219075"/>
                <a:gd name="connsiteY2" fmla="*/ 13999 h 161925"/>
                <a:gd name="connsiteX3" fmla="*/ 71861 w 219075"/>
                <a:gd name="connsiteY3" fmla="*/ 34001 h 161925"/>
                <a:gd name="connsiteX4" fmla="*/ 81386 w 219075"/>
                <a:gd name="connsiteY4" fmla="*/ 45431 h 161925"/>
                <a:gd name="connsiteX5" fmla="*/ 126153 w 219075"/>
                <a:gd name="connsiteY5" fmla="*/ 81626 h 161925"/>
                <a:gd name="connsiteX6" fmla="*/ 171873 w 219075"/>
                <a:gd name="connsiteY6" fmla="*/ 114964 h 161925"/>
                <a:gd name="connsiteX7" fmla="*/ 220451 w 219075"/>
                <a:gd name="connsiteY7" fmla="*/ 143539 h 161925"/>
                <a:gd name="connsiteX8" fmla="*/ 226166 w 219075"/>
                <a:gd name="connsiteY8" fmla="*/ 159731 h 161925"/>
                <a:gd name="connsiteX9" fmla="*/ 209973 w 219075"/>
                <a:gd name="connsiteY9" fmla="*/ 165446 h 161925"/>
                <a:gd name="connsiteX10" fmla="*/ 208068 w 219075"/>
                <a:gd name="connsiteY10" fmla="*/ 164494 h 161925"/>
                <a:gd name="connsiteX11" fmla="*/ 159491 w 219075"/>
                <a:gd name="connsiteY11" fmla="*/ 135919 h 161925"/>
                <a:gd name="connsiteX12" fmla="*/ 108056 w 219075"/>
                <a:gd name="connsiteY12" fmla="*/ 112106 h 161925"/>
                <a:gd name="connsiteX13" fmla="*/ 54716 w 219075"/>
                <a:gd name="connsiteY13" fmla="*/ 92104 h 161925"/>
                <a:gd name="connsiteX14" fmla="*/ 40428 w 219075"/>
                <a:gd name="connsiteY14" fmla="*/ 89246 h 161925"/>
                <a:gd name="connsiteX15" fmla="*/ 20426 w 219075"/>
                <a:gd name="connsiteY15" fmla="*/ 94961 h 161925"/>
                <a:gd name="connsiteX16" fmla="*/ 4233 w 219075"/>
                <a:gd name="connsiteY16" fmla="*/ 94009 h 161925"/>
                <a:gd name="connsiteX17" fmla="*/ 1376 w 219075"/>
                <a:gd name="connsiteY17" fmla="*/ 70196 h 161925"/>
                <a:gd name="connsiteX18" fmla="*/ 36618 w 219075"/>
                <a:gd name="connsiteY18" fmla="*/ 10189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9075" h="161925">
                  <a:moveTo>
                    <a:pt x="36618" y="10189"/>
                  </a:moveTo>
                  <a:cubicBezTo>
                    <a:pt x="47096" y="664"/>
                    <a:pt x="53763" y="-1241"/>
                    <a:pt x="58526" y="664"/>
                  </a:cubicBezTo>
                  <a:cubicBezTo>
                    <a:pt x="63288" y="2569"/>
                    <a:pt x="65193" y="7331"/>
                    <a:pt x="67098" y="13999"/>
                  </a:cubicBezTo>
                  <a:cubicBezTo>
                    <a:pt x="69003" y="20666"/>
                    <a:pt x="69956" y="28286"/>
                    <a:pt x="71861" y="34001"/>
                  </a:cubicBezTo>
                  <a:cubicBezTo>
                    <a:pt x="73766" y="39716"/>
                    <a:pt x="78528" y="41621"/>
                    <a:pt x="81386" y="45431"/>
                  </a:cubicBezTo>
                  <a:cubicBezTo>
                    <a:pt x="95673" y="57814"/>
                    <a:pt x="110913" y="70196"/>
                    <a:pt x="126153" y="81626"/>
                  </a:cubicBezTo>
                  <a:cubicBezTo>
                    <a:pt x="141393" y="93056"/>
                    <a:pt x="156633" y="104486"/>
                    <a:pt x="171873" y="114964"/>
                  </a:cubicBezTo>
                  <a:cubicBezTo>
                    <a:pt x="188066" y="125441"/>
                    <a:pt x="203306" y="134966"/>
                    <a:pt x="220451" y="143539"/>
                  </a:cubicBezTo>
                  <a:cubicBezTo>
                    <a:pt x="226166" y="146396"/>
                    <a:pt x="229023" y="154016"/>
                    <a:pt x="226166" y="159731"/>
                  </a:cubicBezTo>
                  <a:cubicBezTo>
                    <a:pt x="223308" y="165446"/>
                    <a:pt x="215688" y="168304"/>
                    <a:pt x="209973" y="165446"/>
                  </a:cubicBezTo>
                  <a:cubicBezTo>
                    <a:pt x="209021" y="165446"/>
                    <a:pt x="209021" y="164494"/>
                    <a:pt x="208068" y="164494"/>
                  </a:cubicBezTo>
                  <a:cubicBezTo>
                    <a:pt x="192828" y="154016"/>
                    <a:pt x="175683" y="144491"/>
                    <a:pt x="159491" y="135919"/>
                  </a:cubicBezTo>
                  <a:cubicBezTo>
                    <a:pt x="142346" y="127346"/>
                    <a:pt x="125201" y="119726"/>
                    <a:pt x="108056" y="112106"/>
                  </a:cubicBezTo>
                  <a:cubicBezTo>
                    <a:pt x="90911" y="104486"/>
                    <a:pt x="72813" y="97819"/>
                    <a:pt x="54716" y="92104"/>
                  </a:cubicBezTo>
                  <a:cubicBezTo>
                    <a:pt x="49953" y="90199"/>
                    <a:pt x="46143" y="88294"/>
                    <a:pt x="40428" y="89246"/>
                  </a:cubicBezTo>
                  <a:cubicBezTo>
                    <a:pt x="34713" y="90199"/>
                    <a:pt x="27093" y="93056"/>
                    <a:pt x="20426" y="94961"/>
                  </a:cubicBezTo>
                  <a:cubicBezTo>
                    <a:pt x="13758" y="96866"/>
                    <a:pt x="8043" y="96866"/>
                    <a:pt x="4233" y="94009"/>
                  </a:cubicBezTo>
                  <a:cubicBezTo>
                    <a:pt x="423" y="91151"/>
                    <a:pt x="-1482" y="84484"/>
                    <a:pt x="1376" y="70196"/>
                  </a:cubicBezTo>
                  <a:cubicBezTo>
                    <a:pt x="7091" y="45431"/>
                    <a:pt x="19473" y="24476"/>
                    <a:pt x="36618" y="10189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1" name="Freeform: Shape 3930">
              <a:extLst>
                <a:ext uri="{FF2B5EF4-FFF2-40B4-BE49-F238E27FC236}">
                  <a16:creationId xmlns:a16="http://schemas.microsoft.com/office/drawing/2014/main" id="{BD1511BE-0847-4A81-85FA-E2A151D363B5}"/>
                </a:ext>
              </a:extLst>
            </p:cNvPr>
            <p:cNvSpPr/>
            <p:nvPr/>
          </p:nvSpPr>
          <p:spPr>
            <a:xfrm>
              <a:off x="5201116" y="2315739"/>
              <a:ext cx="161925" cy="219075"/>
            </a:xfrm>
            <a:custGeom>
              <a:avLst/>
              <a:gdLst>
                <a:gd name="connsiteX0" fmla="*/ 156379 w 161925"/>
                <a:gd name="connsiteY0" fmla="*/ 36618 h 219075"/>
                <a:gd name="connsiteX1" fmla="*/ 165904 w 161925"/>
                <a:gd name="connsiteY1" fmla="*/ 58526 h 219075"/>
                <a:gd name="connsiteX2" fmla="*/ 152569 w 161925"/>
                <a:gd name="connsiteY2" fmla="*/ 67098 h 219075"/>
                <a:gd name="connsiteX3" fmla="*/ 132566 w 161925"/>
                <a:gd name="connsiteY3" fmla="*/ 71861 h 219075"/>
                <a:gd name="connsiteX4" fmla="*/ 121136 w 161925"/>
                <a:gd name="connsiteY4" fmla="*/ 81386 h 219075"/>
                <a:gd name="connsiteX5" fmla="*/ 84941 w 161925"/>
                <a:gd name="connsiteY5" fmla="*/ 126153 h 219075"/>
                <a:gd name="connsiteX6" fmla="*/ 51604 w 161925"/>
                <a:gd name="connsiteY6" fmla="*/ 171873 h 219075"/>
                <a:gd name="connsiteX7" fmla="*/ 23029 w 161925"/>
                <a:gd name="connsiteY7" fmla="*/ 220451 h 219075"/>
                <a:gd name="connsiteX8" fmla="*/ 6836 w 161925"/>
                <a:gd name="connsiteY8" fmla="*/ 226166 h 219075"/>
                <a:gd name="connsiteX9" fmla="*/ 1121 w 161925"/>
                <a:gd name="connsiteY9" fmla="*/ 209973 h 219075"/>
                <a:gd name="connsiteX10" fmla="*/ 2074 w 161925"/>
                <a:gd name="connsiteY10" fmla="*/ 208068 h 219075"/>
                <a:gd name="connsiteX11" fmla="*/ 30649 w 161925"/>
                <a:gd name="connsiteY11" fmla="*/ 159491 h 219075"/>
                <a:gd name="connsiteX12" fmla="*/ 54461 w 161925"/>
                <a:gd name="connsiteY12" fmla="*/ 108056 h 219075"/>
                <a:gd name="connsiteX13" fmla="*/ 74463 w 161925"/>
                <a:gd name="connsiteY13" fmla="*/ 54716 h 219075"/>
                <a:gd name="connsiteX14" fmla="*/ 77321 w 161925"/>
                <a:gd name="connsiteY14" fmla="*/ 40428 h 219075"/>
                <a:gd name="connsiteX15" fmla="*/ 71606 w 161925"/>
                <a:gd name="connsiteY15" fmla="*/ 20426 h 219075"/>
                <a:gd name="connsiteX16" fmla="*/ 72559 w 161925"/>
                <a:gd name="connsiteY16" fmla="*/ 4233 h 219075"/>
                <a:gd name="connsiteX17" fmla="*/ 96371 w 161925"/>
                <a:gd name="connsiteY17" fmla="*/ 1376 h 219075"/>
                <a:gd name="connsiteX18" fmla="*/ 156379 w 161925"/>
                <a:gd name="connsiteY18" fmla="*/ 36618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925" h="219075">
                  <a:moveTo>
                    <a:pt x="156379" y="36618"/>
                  </a:moveTo>
                  <a:cubicBezTo>
                    <a:pt x="165904" y="47096"/>
                    <a:pt x="167809" y="53763"/>
                    <a:pt x="165904" y="58526"/>
                  </a:cubicBezTo>
                  <a:cubicBezTo>
                    <a:pt x="163999" y="63288"/>
                    <a:pt x="159236" y="65193"/>
                    <a:pt x="152569" y="67098"/>
                  </a:cubicBezTo>
                  <a:cubicBezTo>
                    <a:pt x="145901" y="69003"/>
                    <a:pt x="138281" y="69956"/>
                    <a:pt x="132566" y="71861"/>
                  </a:cubicBezTo>
                  <a:cubicBezTo>
                    <a:pt x="126851" y="73766"/>
                    <a:pt x="124946" y="78528"/>
                    <a:pt x="121136" y="81386"/>
                  </a:cubicBezTo>
                  <a:cubicBezTo>
                    <a:pt x="108754" y="95673"/>
                    <a:pt x="96371" y="110913"/>
                    <a:pt x="84941" y="126153"/>
                  </a:cubicBezTo>
                  <a:cubicBezTo>
                    <a:pt x="73511" y="141393"/>
                    <a:pt x="62081" y="156633"/>
                    <a:pt x="51604" y="171873"/>
                  </a:cubicBezTo>
                  <a:cubicBezTo>
                    <a:pt x="41126" y="188066"/>
                    <a:pt x="31601" y="203306"/>
                    <a:pt x="23029" y="220451"/>
                  </a:cubicBezTo>
                  <a:cubicBezTo>
                    <a:pt x="20171" y="226166"/>
                    <a:pt x="12551" y="229023"/>
                    <a:pt x="6836" y="226166"/>
                  </a:cubicBezTo>
                  <a:cubicBezTo>
                    <a:pt x="1121" y="223308"/>
                    <a:pt x="-1737" y="215688"/>
                    <a:pt x="1121" y="209973"/>
                  </a:cubicBezTo>
                  <a:cubicBezTo>
                    <a:pt x="1121" y="209021"/>
                    <a:pt x="2074" y="209021"/>
                    <a:pt x="2074" y="208068"/>
                  </a:cubicBezTo>
                  <a:cubicBezTo>
                    <a:pt x="12551" y="192828"/>
                    <a:pt x="22076" y="175683"/>
                    <a:pt x="30649" y="159491"/>
                  </a:cubicBezTo>
                  <a:cubicBezTo>
                    <a:pt x="39221" y="142346"/>
                    <a:pt x="46841" y="125201"/>
                    <a:pt x="54461" y="108056"/>
                  </a:cubicBezTo>
                  <a:cubicBezTo>
                    <a:pt x="62081" y="90911"/>
                    <a:pt x="68749" y="72813"/>
                    <a:pt x="74463" y="54716"/>
                  </a:cubicBezTo>
                  <a:cubicBezTo>
                    <a:pt x="76369" y="49953"/>
                    <a:pt x="78274" y="46143"/>
                    <a:pt x="77321" y="40428"/>
                  </a:cubicBezTo>
                  <a:cubicBezTo>
                    <a:pt x="76369" y="34713"/>
                    <a:pt x="73511" y="27093"/>
                    <a:pt x="71606" y="20426"/>
                  </a:cubicBezTo>
                  <a:cubicBezTo>
                    <a:pt x="69701" y="13758"/>
                    <a:pt x="69701" y="8043"/>
                    <a:pt x="72559" y="4233"/>
                  </a:cubicBezTo>
                  <a:cubicBezTo>
                    <a:pt x="75416" y="423"/>
                    <a:pt x="82084" y="-1482"/>
                    <a:pt x="96371" y="1376"/>
                  </a:cubicBezTo>
                  <a:cubicBezTo>
                    <a:pt x="121136" y="7091"/>
                    <a:pt x="142091" y="19473"/>
                    <a:pt x="156379" y="3661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2" name="Freeform: Shape 3931">
              <a:extLst>
                <a:ext uri="{FF2B5EF4-FFF2-40B4-BE49-F238E27FC236}">
                  <a16:creationId xmlns:a16="http://schemas.microsoft.com/office/drawing/2014/main" id="{4DA0FC6F-3382-46C1-9DF6-246882BDA5BB}"/>
                </a:ext>
              </a:extLst>
            </p:cNvPr>
            <p:cNvSpPr/>
            <p:nvPr/>
          </p:nvSpPr>
          <p:spPr>
            <a:xfrm>
              <a:off x="5323036" y="2996079"/>
              <a:ext cx="219075" cy="161925"/>
            </a:xfrm>
            <a:custGeom>
              <a:avLst/>
              <a:gdLst>
                <a:gd name="connsiteX0" fmla="*/ 190668 w 219075"/>
                <a:gd name="connsiteY0" fmla="*/ 156379 h 161925"/>
                <a:gd name="connsiteX1" fmla="*/ 168761 w 219075"/>
                <a:gd name="connsiteY1" fmla="*/ 165904 h 161925"/>
                <a:gd name="connsiteX2" fmla="*/ 160189 w 219075"/>
                <a:gd name="connsiteY2" fmla="*/ 152569 h 161925"/>
                <a:gd name="connsiteX3" fmla="*/ 155426 w 219075"/>
                <a:gd name="connsiteY3" fmla="*/ 132566 h 161925"/>
                <a:gd name="connsiteX4" fmla="*/ 145901 w 219075"/>
                <a:gd name="connsiteY4" fmla="*/ 121136 h 161925"/>
                <a:gd name="connsiteX5" fmla="*/ 101134 w 219075"/>
                <a:gd name="connsiteY5" fmla="*/ 84941 h 161925"/>
                <a:gd name="connsiteX6" fmla="*/ 55413 w 219075"/>
                <a:gd name="connsiteY6" fmla="*/ 51604 h 161925"/>
                <a:gd name="connsiteX7" fmla="*/ 6836 w 219075"/>
                <a:gd name="connsiteY7" fmla="*/ 23029 h 161925"/>
                <a:gd name="connsiteX8" fmla="*/ 1121 w 219075"/>
                <a:gd name="connsiteY8" fmla="*/ 6836 h 161925"/>
                <a:gd name="connsiteX9" fmla="*/ 17313 w 219075"/>
                <a:gd name="connsiteY9" fmla="*/ 1121 h 161925"/>
                <a:gd name="connsiteX10" fmla="*/ 19218 w 219075"/>
                <a:gd name="connsiteY10" fmla="*/ 2074 h 161925"/>
                <a:gd name="connsiteX11" fmla="*/ 67796 w 219075"/>
                <a:gd name="connsiteY11" fmla="*/ 30649 h 161925"/>
                <a:gd name="connsiteX12" fmla="*/ 119231 w 219075"/>
                <a:gd name="connsiteY12" fmla="*/ 54461 h 161925"/>
                <a:gd name="connsiteX13" fmla="*/ 172571 w 219075"/>
                <a:gd name="connsiteY13" fmla="*/ 74463 h 161925"/>
                <a:gd name="connsiteX14" fmla="*/ 186859 w 219075"/>
                <a:gd name="connsiteY14" fmla="*/ 77321 h 161925"/>
                <a:gd name="connsiteX15" fmla="*/ 206861 w 219075"/>
                <a:gd name="connsiteY15" fmla="*/ 71606 h 161925"/>
                <a:gd name="connsiteX16" fmla="*/ 223053 w 219075"/>
                <a:gd name="connsiteY16" fmla="*/ 72559 h 161925"/>
                <a:gd name="connsiteX17" fmla="*/ 225911 w 219075"/>
                <a:gd name="connsiteY17" fmla="*/ 96371 h 161925"/>
                <a:gd name="connsiteX18" fmla="*/ 190668 w 219075"/>
                <a:gd name="connsiteY18" fmla="*/ 156379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9075" h="161925">
                  <a:moveTo>
                    <a:pt x="190668" y="156379"/>
                  </a:moveTo>
                  <a:cubicBezTo>
                    <a:pt x="180191" y="165904"/>
                    <a:pt x="173524" y="167809"/>
                    <a:pt x="168761" y="165904"/>
                  </a:cubicBezTo>
                  <a:cubicBezTo>
                    <a:pt x="163999" y="163999"/>
                    <a:pt x="162093" y="159236"/>
                    <a:pt x="160189" y="152569"/>
                  </a:cubicBezTo>
                  <a:cubicBezTo>
                    <a:pt x="158284" y="145901"/>
                    <a:pt x="157331" y="138281"/>
                    <a:pt x="155426" y="132566"/>
                  </a:cubicBezTo>
                  <a:cubicBezTo>
                    <a:pt x="153521" y="126851"/>
                    <a:pt x="148759" y="124946"/>
                    <a:pt x="145901" y="121136"/>
                  </a:cubicBezTo>
                  <a:cubicBezTo>
                    <a:pt x="131614" y="108754"/>
                    <a:pt x="116374" y="96371"/>
                    <a:pt x="101134" y="84941"/>
                  </a:cubicBezTo>
                  <a:cubicBezTo>
                    <a:pt x="85893" y="73511"/>
                    <a:pt x="70653" y="62081"/>
                    <a:pt x="55413" y="51604"/>
                  </a:cubicBezTo>
                  <a:cubicBezTo>
                    <a:pt x="39221" y="41126"/>
                    <a:pt x="23981" y="31601"/>
                    <a:pt x="6836" y="23029"/>
                  </a:cubicBezTo>
                  <a:cubicBezTo>
                    <a:pt x="1121" y="20171"/>
                    <a:pt x="-1737" y="12551"/>
                    <a:pt x="1121" y="6836"/>
                  </a:cubicBezTo>
                  <a:cubicBezTo>
                    <a:pt x="3978" y="1121"/>
                    <a:pt x="11599" y="-1737"/>
                    <a:pt x="17313" y="1121"/>
                  </a:cubicBezTo>
                  <a:cubicBezTo>
                    <a:pt x="18266" y="1121"/>
                    <a:pt x="18266" y="2074"/>
                    <a:pt x="19218" y="2074"/>
                  </a:cubicBezTo>
                  <a:cubicBezTo>
                    <a:pt x="34459" y="12551"/>
                    <a:pt x="51603" y="22076"/>
                    <a:pt x="67796" y="30649"/>
                  </a:cubicBezTo>
                  <a:cubicBezTo>
                    <a:pt x="84941" y="39221"/>
                    <a:pt x="102086" y="46841"/>
                    <a:pt x="119231" y="54461"/>
                  </a:cubicBezTo>
                  <a:cubicBezTo>
                    <a:pt x="136376" y="62081"/>
                    <a:pt x="154474" y="68749"/>
                    <a:pt x="172571" y="74463"/>
                  </a:cubicBezTo>
                  <a:cubicBezTo>
                    <a:pt x="177334" y="76369"/>
                    <a:pt x="181143" y="78274"/>
                    <a:pt x="186859" y="77321"/>
                  </a:cubicBezTo>
                  <a:cubicBezTo>
                    <a:pt x="192574" y="76369"/>
                    <a:pt x="200193" y="73511"/>
                    <a:pt x="206861" y="71606"/>
                  </a:cubicBezTo>
                  <a:cubicBezTo>
                    <a:pt x="213528" y="69701"/>
                    <a:pt x="219243" y="69701"/>
                    <a:pt x="223053" y="72559"/>
                  </a:cubicBezTo>
                  <a:cubicBezTo>
                    <a:pt x="226864" y="75416"/>
                    <a:pt x="228768" y="82084"/>
                    <a:pt x="225911" y="96371"/>
                  </a:cubicBezTo>
                  <a:cubicBezTo>
                    <a:pt x="220196" y="121136"/>
                    <a:pt x="207814" y="142091"/>
                    <a:pt x="190668" y="156379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3" name="Freeform: Shape 3932">
              <a:extLst>
                <a:ext uri="{FF2B5EF4-FFF2-40B4-BE49-F238E27FC236}">
                  <a16:creationId xmlns:a16="http://schemas.microsoft.com/office/drawing/2014/main" id="{87B64F1D-76F7-40B5-9E15-515A750EEB67}"/>
                </a:ext>
              </a:extLst>
            </p:cNvPr>
            <p:cNvSpPr/>
            <p:nvPr/>
          </p:nvSpPr>
          <p:spPr>
            <a:xfrm>
              <a:off x="4703416" y="3117999"/>
              <a:ext cx="161925" cy="219075"/>
            </a:xfrm>
            <a:custGeom>
              <a:avLst/>
              <a:gdLst>
                <a:gd name="connsiteX0" fmla="*/ 10189 w 161925"/>
                <a:gd name="connsiteY0" fmla="*/ 190668 h 219075"/>
                <a:gd name="connsiteX1" fmla="*/ 664 w 161925"/>
                <a:gd name="connsiteY1" fmla="*/ 168761 h 219075"/>
                <a:gd name="connsiteX2" fmla="*/ 13999 w 161925"/>
                <a:gd name="connsiteY2" fmla="*/ 160189 h 219075"/>
                <a:gd name="connsiteX3" fmla="*/ 34001 w 161925"/>
                <a:gd name="connsiteY3" fmla="*/ 155426 h 219075"/>
                <a:gd name="connsiteX4" fmla="*/ 45431 w 161925"/>
                <a:gd name="connsiteY4" fmla="*/ 145901 h 219075"/>
                <a:gd name="connsiteX5" fmla="*/ 81626 w 161925"/>
                <a:gd name="connsiteY5" fmla="*/ 101134 h 219075"/>
                <a:gd name="connsiteX6" fmla="*/ 114964 w 161925"/>
                <a:gd name="connsiteY6" fmla="*/ 55413 h 219075"/>
                <a:gd name="connsiteX7" fmla="*/ 143539 w 161925"/>
                <a:gd name="connsiteY7" fmla="*/ 6836 h 219075"/>
                <a:gd name="connsiteX8" fmla="*/ 159731 w 161925"/>
                <a:gd name="connsiteY8" fmla="*/ 1121 h 219075"/>
                <a:gd name="connsiteX9" fmla="*/ 165446 w 161925"/>
                <a:gd name="connsiteY9" fmla="*/ 17313 h 219075"/>
                <a:gd name="connsiteX10" fmla="*/ 164494 w 161925"/>
                <a:gd name="connsiteY10" fmla="*/ 19218 h 219075"/>
                <a:gd name="connsiteX11" fmla="*/ 135919 w 161925"/>
                <a:gd name="connsiteY11" fmla="*/ 67796 h 219075"/>
                <a:gd name="connsiteX12" fmla="*/ 112106 w 161925"/>
                <a:gd name="connsiteY12" fmla="*/ 119231 h 219075"/>
                <a:gd name="connsiteX13" fmla="*/ 92104 w 161925"/>
                <a:gd name="connsiteY13" fmla="*/ 172571 h 219075"/>
                <a:gd name="connsiteX14" fmla="*/ 89246 w 161925"/>
                <a:gd name="connsiteY14" fmla="*/ 186859 h 219075"/>
                <a:gd name="connsiteX15" fmla="*/ 94961 w 161925"/>
                <a:gd name="connsiteY15" fmla="*/ 206861 h 219075"/>
                <a:gd name="connsiteX16" fmla="*/ 94009 w 161925"/>
                <a:gd name="connsiteY16" fmla="*/ 223053 h 219075"/>
                <a:gd name="connsiteX17" fmla="*/ 70196 w 161925"/>
                <a:gd name="connsiteY17" fmla="*/ 225911 h 219075"/>
                <a:gd name="connsiteX18" fmla="*/ 10189 w 161925"/>
                <a:gd name="connsiteY18" fmla="*/ 190668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925" h="219075">
                  <a:moveTo>
                    <a:pt x="10189" y="190668"/>
                  </a:moveTo>
                  <a:cubicBezTo>
                    <a:pt x="664" y="180191"/>
                    <a:pt x="-1241" y="173524"/>
                    <a:pt x="664" y="168761"/>
                  </a:cubicBezTo>
                  <a:cubicBezTo>
                    <a:pt x="2569" y="163999"/>
                    <a:pt x="7331" y="162093"/>
                    <a:pt x="13999" y="160189"/>
                  </a:cubicBezTo>
                  <a:cubicBezTo>
                    <a:pt x="20666" y="158284"/>
                    <a:pt x="28286" y="157331"/>
                    <a:pt x="34001" y="155426"/>
                  </a:cubicBezTo>
                  <a:cubicBezTo>
                    <a:pt x="39716" y="153521"/>
                    <a:pt x="41621" y="148759"/>
                    <a:pt x="45431" y="145901"/>
                  </a:cubicBezTo>
                  <a:cubicBezTo>
                    <a:pt x="57814" y="131614"/>
                    <a:pt x="70196" y="116374"/>
                    <a:pt x="81626" y="101134"/>
                  </a:cubicBezTo>
                  <a:cubicBezTo>
                    <a:pt x="93056" y="85893"/>
                    <a:pt x="104486" y="70653"/>
                    <a:pt x="114964" y="55413"/>
                  </a:cubicBezTo>
                  <a:cubicBezTo>
                    <a:pt x="125441" y="39221"/>
                    <a:pt x="134966" y="23981"/>
                    <a:pt x="143539" y="6836"/>
                  </a:cubicBezTo>
                  <a:cubicBezTo>
                    <a:pt x="146396" y="1121"/>
                    <a:pt x="154016" y="-1737"/>
                    <a:pt x="159731" y="1121"/>
                  </a:cubicBezTo>
                  <a:cubicBezTo>
                    <a:pt x="165446" y="3978"/>
                    <a:pt x="168304" y="11599"/>
                    <a:pt x="165446" y="17313"/>
                  </a:cubicBezTo>
                  <a:cubicBezTo>
                    <a:pt x="165446" y="18266"/>
                    <a:pt x="164494" y="18266"/>
                    <a:pt x="164494" y="19218"/>
                  </a:cubicBezTo>
                  <a:cubicBezTo>
                    <a:pt x="154016" y="34459"/>
                    <a:pt x="144491" y="51603"/>
                    <a:pt x="135919" y="67796"/>
                  </a:cubicBezTo>
                  <a:cubicBezTo>
                    <a:pt x="127346" y="84941"/>
                    <a:pt x="119726" y="102086"/>
                    <a:pt x="112106" y="119231"/>
                  </a:cubicBezTo>
                  <a:cubicBezTo>
                    <a:pt x="104486" y="136376"/>
                    <a:pt x="97819" y="154474"/>
                    <a:pt x="92104" y="172571"/>
                  </a:cubicBezTo>
                  <a:cubicBezTo>
                    <a:pt x="90199" y="177334"/>
                    <a:pt x="88294" y="181143"/>
                    <a:pt x="89246" y="186859"/>
                  </a:cubicBezTo>
                  <a:cubicBezTo>
                    <a:pt x="90199" y="192574"/>
                    <a:pt x="93056" y="200193"/>
                    <a:pt x="94961" y="206861"/>
                  </a:cubicBezTo>
                  <a:cubicBezTo>
                    <a:pt x="96866" y="213528"/>
                    <a:pt x="96866" y="219243"/>
                    <a:pt x="94009" y="223053"/>
                  </a:cubicBezTo>
                  <a:cubicBezTo>
                    <a:pt x="91151" y="226864"/>
                    <a:pt x="84484" y="228768"/>
                    <a:pt x="70196" y="225911"/>
                  </a:cubicBezTo>
                  <a:cubicBezTo>
                    <a:pt x="45431" y="220196"/>
                    <a:pt x="24476" y="207814"/>
                    <a:pt x="10189" y="19066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4" name="Freeform: Shape 3933">
              <a:extLst>
                <a:ext uri="{FF2B5EF4-FFF2-40B4-BE49-F238E27FC236}">
                  <a16:creationId xmlns:a16="http://schemas.microsoft.com/office/drawing/2014/main" id="{16451898-FDD6-420B-88ED-3538D172A7F7}"/>
                </a:ext>
              </a:extLst>
            </p:cNvPr>
            <p:cNvSpPr/>
            <p:nvPr/>
          </p:nvSpPr>
          <p:spPr>
            <a:xfrm>
              <a:off x="5112328" y="2385576"/>
              <a:ext cx="57150" cy="133350"/>
            </a:xfrm>
            <a:custGeom>
              <a:avLst/>
              <a:gdLst>
                <a:gd name="connsiteX0" fmla="*/ 2279 w 57150"/>
                <a:gd name="connsiteY0" fmla="*/ 111562 h 133350"/>
                <a:gd name="connsiteX1" fmla="*/ 13709 w 57150"/>
                <a:gd name="connsiteY1" fmla="*/ 84892 h 133350"/>
                <a:gd name="connsiteX2" fmla="*/ 20376 w 57150"/>
                <a:gd name="connsiteY2" fmla="*/ 57269 h 133350"/>
                <a:gd name="connsiteX3" fmla="*/ 20376 w 57150"/>
                <a:gd name="connsiteY3" fmla="*/ 27742 h 133350"/>
                <a:gd name="connsiteX4" fmla="*/ 21329 w 57150"/>
                <a:gd name="connsiteY4" fmla="*/ 13454 h 133350"/>
                <a:gd name="connsiteX5" fmla="*/ 29901 w 57150"/>
                <a:gd name="connsiteY5" fmla="*/ 1072 h 133350"/>
                <a:gd name="connsiteX6" fmla="*/ 61334 w 57150"/>
                <a:gd name="connsiteY6" fmla="*/ 9644 h 133350"/>
                <a:gd name="connsiteX7" fmla="*/ 63239 w 57150"/>
                <a:gd name="connsiteY7" fmla="*/ 24884 h 133350"/>
                <a:gd name="connsiteX8" fmla="*/ 56571 w 57150"/>
                <a:gd name="connsiteY8" fmla="*/ 38219 h 133350"/>
                <a:gd name="connsiteX9" fmla="*/ 42284 w 57150"/>
                <a:gd name="connsiteY9" fmla="*/ 63937 h 133350"/>
                <a:gd name="connsiteX10" fmla="*/ 33711 w 57150"/>
                <a:gd name="connsiteY10" fmla="*/ 91559 h 133350"/>
                <a:gd name="connsiteX11" fmla="*/ 30854 w 57150"/>
                <a:gd name="connsiteY11" fmla="*/ 120134 h 133350"/>
                <a:gd name="connsiteX12" fmla="*/ 15614 w 57150"/>
                <a:gd name="connsiteY12" fmla="*/ 135374 h 133350"/>
                <a:gd name="connsiteX13" fmla="*/ 374 w 57150"/>
                <a:gd name="connsiteY13" fmla="*/ 120134 h 133350"/>
                <a:gd name="connsiteX14" fmla="*/ 2279 w 57150"/>
                <a:gd name="connsiteY14" fmla="*/ 11156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33350">
                  <a:moveTo>
                    <a:pt x="2279" y="111562"/>
                  </a:moveTo>
                  <a:cubicBezTo>
                    <a:pt x="7041" y="102989"/>
                    <a:pt x="10851" y="93464"/>
                    <a:pt x="13709" y="84892"/>
                  </a:cubicBezTo>
                  <a:cubicBezTo>
                    <a:pt x="16566" y="75367"/>
                    <a:pt x="18471" y="66794"/>
                    <a:pt x="20376" y="57269"/>
                  </a:cubicBezTo>
                  <a:cubicBezTo>
                    <a:pt x="21329" y="47744"/>
                    <a:pt x="21329" y="37267"/>
                    <a:pt x="20376" y="27742"/>
                  </a:cubicBezTo>
                  <a:cubicBezTo>
                    <a:pt x="20376" y="22979"/>
                    <a:pt x="20376" y="18217"/>
                    <a:pt x="21329" y="13454"/>
                  </a:cubicBezTo>
                  <a:cubicBezTo>
                    <a:pt x="22281" y="8692"/>
                    <a:pt x="21329" y="3929"/>
                    <a:pt x="29901" y="1072"/>
                  </a:cubicBezTo>
                  <a:cubicBezTo>
                    <a:pt x="41331" y="-1786"/>
                    <a:pt x="53714" y="1072"/>
                    <a:pt x="61334" y="9644"/>
                  </a:cubicBezTo>
                  <a:cubicBezTo>
                    <a:pt x="68001" y="16312"/>
                    <a:pt x="64191" y="20122"/>
                    <a:pt x="63239" y="24884"/>
                  </a:cubicBezTo>
                  <a:cubicBezTo>
                    <a:pt x="61334" y="29647"/>
                    <a:pt x="59429" y="33457"/>
                    <a:pt x="56571" y="38219"/>
                  </a:cubicBezTo>
                  <a:cubicBezTo>
                    <a:pt x="51809" y="46792"/>
                    <a:pt x="46094" y="55364"/>
                    <a:pt x="42284" y="63937"/>
                  </a:cubicBezTo>
                  <a:cubicBezTo>
                    <a:pt x="38474" y="72509"/>
                    <a:pt x="36569" y="82034"/>
                    <a:pt x="33711" y="91559"/>
                  </a:cubicBezTo>
                  <a:cubicBezTo>
                    <a:pt x="31806" y="101084"/>
                    <a:pt x="29901" y="110609"/>
                    <a:pt x="30854" y="120134"/>
                  </a:cubicBezTo>
                  <a:cubicBezTo>
                    <a:pt x="30854" y="128707"/>
                    <a:pt x="24186" y="135374"/>
                    <a:pt x="15614" y="135374"/>
                  </a:cubicBezTo>
                  <a:cubicBezTo>
                    <a:pt x="7041" y="135374"/>
                    <a:pt x="374" y="128707"/>
                    <a:pt x="374" y="120134"/>
                  </a:cubicBezTo>
                  <a:cubicBezTo>
                    <a:pt x="-579" y="117277"/>
                    <a:pt x="374" y="114419"/>
                    <a:pt x="2279" y="111562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5" name="Freeform: Shape 3934">
              <a:extLst>
                <a:ext uri="{FF2B5EF4-FFF2-40B4-BE49-F238E27FC236}">
                  <a16:creationId xmlns:a16="http://schemas.microsoft.com/office/drawing/2014/main" id="{F257AD8E-80D5-46DB-9849-004DC8A8186E}"/>
                </a:ext>
              </a:extLst>
            </p:cNvPr>
            <p:cNvSpPr/>
            <p:nvPr/>
          </p:nvSpPr>
          <p:spPr>
            <a:xfrm>
              <a:off x="4890805" y="3146742"/>
              <a:ext cx="66675" cy="133350"/>
            </a:xfrm>
            <a:custGeom>
              <a:avLst/>
              <a:gdLst>
                <a:gd name="connsiteX0" fmla="*/ 66639 w 66675"/>
                <a:gd name="connsiteY0" fmla="*/ 24765 h 133350"/>
                <a:gd name="connsiteX1" fmla="*/ 54257 w 66675"/>
                <a:gd name="connsiteY1" fmla="*/ 51435 h 133350"/>
                <a:gd name="connsiteX2" fmla="*/ 46637 w 66675"/>
                <a:gd name="connsiteY2" fmla="*/ 79058 h 133350"/>
                <a:gd name="connsiteX3" fmla="*/ 45684 w 66675"/>
                <a:gd name="connsiteY3" fmla="*/ 108585 h 133350"/>
                <a:gd name="connsiteX4" fmla="*/ 44732 w 66675"/>
                <a:gd name="connsiteY4" fmla="*/ 122873 h 133350"/>
                <a:gd name="connsiteX5" fmla="*/ 35207 w 66675"/>
                <a:gd name="connsiteY5" fmla="*/ 135255 h 133350"/>
                <a:gd name="connsiteX6" fmla="*/ 3774 w 66675"/>
                <a:gd name="connsiteY6" fmla="*/ 125730 h 133350"/>
                <a:gd name="connsiteX7" fmla="*/ 2822 w 66675"/>
                <a:gd name="connsiteY7" fmla="*/ 110490 h 133350"/>
                <a:gd name="connsiteX8" fmla="*/ 9489 w 66675"/>
                <a:gd name="connsiteY8" fmla="*/ 97155 h 133350"/>
                <a:gd name="connsiteX9" fmla="*/ 24729 w 66675"/>
                <a:gd name="connsiteY9" fmla="*/ 71438 h 133350"/>
                <a:gd name="connsiteX10" fmla="*/ 33302 w 66675"/>
                <a:gd name="connsiteY10" fmla="*/ 43815 h 133350"/>
                <a:gd name="connsiteX11" fmla="*/ 37112 w 66675"/>
                <a:gd name="connsiteY11" fmla="*/ 15240 h 133350"/>
                <a:gd name="connsiteX12" fmla="*/ 52352 w 66675"/>
                <a:gd name="connsiteY12" fmla="*/ 0 h 133350"/>
                <a:gd name="connsiteX13" fmla="*/ 67592 w 66675"/>
                <a:gd name="connsiteY13" fmla="*/ 15240 h 133350"/>
                <a:gd name="connsiteX14" fmla="*/ 66639 w 66675"/>
                <a:gd name="connsiteY14" fmla="*/ 2476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" h="133350">
                  <a:moveTo>
                    <a:pt x="66639" y="24765"/>
                  </a:moveTo>
                  <a:cubicBezTo>
                    <a:pt x="60924" y="33338"/>
                    <a:pt x="58067" y="41910"/>
                    <a:pt x="54257" y="51435"/>
                  </a:cubicBezTo>
                  <a:cubicBezTo>
                    <a:pt x="51399" y="60960"/>
                    <a:pt x="48542" y="69533"/>
                    <a:pt x="46637" y="79058"/>
                  </a:cubicBezTo>
                  <a:cubicBezTo>
                    <a:pt x="44732" y="88583"/>
                    <a:pt x="45684" y="99060"/>
                    <a:pt x="45684" y="108585"/>
                  </a:cubicBezTo>
                  <a:cubicBezTo>
                    <a:pt x="45684" y="113348"/>
                    <a:pt x="45684" y="118110"/>
                    <a:pt x="44732" y="122873"/>
                  </a:cubicBezTo>
                  <a:cubicBezTo>
                    <a:pt x="43779" y="127635"/>
                    <a:pt x="44732" y="132398"/>
                    <a:pt x="35207" y="135255"/>
                  </a:cubicBezTo>
                  <a:cubicBezTo>
                    <a:pt x="23777" y="138113"/>
                    <a:pt x="11394" y="134303"/>
                    <a:pt x="3774" y="125730"/>
                  </a:cubicBezTo>
                  <a:cubicBezTo>
                    <a:pt x="-2893" y="119063"/>
                    <a:pt x="917" y="115253"/>
                    <a:pt x="2822" y="110490"/>
                  </a:cubicBezTo>
                  <a:cubicBezTo>
                    <a:pt x="4727" y="105728"/>
                    <a:pt x="7584" y="101918"/>
                    <a:pt x="9489" y="97155"/>
                  </a:cubicBezTo>
                  <a:cubicBezTo>
                    <a:pt x="15204" y="88583"/>
                    <a:pt x="20919" y="80010"/>
                    <a:pt x="24729" y="71438"/>
                  </a:cubicBezTo>
                  <a:cubicBezTo>
                    <a:pt x="28539" y="62865"/>
                    <a:pt x="31397" y="53340"/>
                    <a:pt x="33302" y="43815"/>
                  </a:cubicBezTo>
                  <a:cubicBezTo>
                    <a:pt x="35207" y="34290"/>
                    <a:pt x="37112" y="24765"/>
                    <a:pt x="37112" y="15240"/>
                  </a:cubicBezTo>
                  <a:cubicBezTo>
                    <a:pt x="37112" y="6668"/>
                    <a:pt x="43779" y="0"/>
                    <a:pt x="52352" y="0"/>
                  </a:cubicBezTo>
                  <a:cubicBezTo>
                    <a:pt x="60924" y="0"/>
                    <a:pt x="67592" y="6668"/>
                    <a:pt x="67592" y="15240"/>
                  </a:cubicBezTo>
                  <a:cubicBezTo>
                    <a:pt x="68544" y="20003"/>
                    <a:pt x="67592" y="22860"/>
                    <a:pt x="66639" y="2476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6" name="Freeform: Shape 3935">
              <a:extLst>
                <a:ext uri="{FF2B5EF4-FFF2-40B4-BE49-F238E27FC236}">
                  <a16:creationId xmlns:a16="http://schemas.microsoft.com/office/drawing/2014/main" id="{83ABCDC8-3F7D-464F-B58F-9799E8EA3726}"/>
                </a:ext>
              </a:extLst>
            </p:cNvPr>
            <p:cNvSpPr/>
            <p:nvPr/>
          </p:nvSpPr>
          <p:spPr>
            <a:xfrm>
              <a:off x="5347017" y="2911475"/>
              <a:ext cx="133350" cy="57150"/>
            </a:xfrm>
            <a:custGeom>
              <a:avLst/>
              <a:gdLst>
                <a:gd name="connsiteX0" fmla="*/ 23813 w 133350"/>
                <a:gd name="connsiteY0" fmla="*/ 1905 h 57150"/>
                <a:gd name="connsiteX1" fmla="*/ 50483 w 133350"/>
                <a:gd name="connsiteY1" fmla="*/ 13335 h 57150"/>
                <a:gd name="connsiteX2" fmla="*/ 78105 w 133350"/>
                <a:gd name="connsiteY2" fmla="*/ 20002 h 57150"/>
                <a:gd name="connsiteX3" fmla="*/ 107633 w 133350"/>
                <a:gd name="connsiteY3" fmla="*/ 20002 h 57150"/>
                <a:gd name="connsiteX4" fmla="*/ 121920 w 133350"/>
                <a:gd name="connsiteY4" fmla="*/ 20955 h 57150"/>
                <a:gd name="connsiteX5" fmla="*/ 134303 w 133350"/>
                <a:gd name="connsiteY5" fmla="*/ 29527 h 57150"/>
                <a:gd name="connsiteX6" fmla="*/ 125730 w 133350"/>
                <a:gd name="connsiteY6" fmla="*/ 60960 h 57150"/>
                <a:gd name="connsiteX7" fmla="*/ 110490 w 133350"/>
                <a:gd name="connsiteY7" fmla="*/ 62865 h 57150"/>
                <a:gd name="connsiteX8" fmla="*/ 97155 w 133350"/>
                <a:gd name="connsiteY8" fmla="*/ 56198 h 57150"/>
                <a:gd name="connsiteX9" fmla="*/ 71438 w 133350"/>
                <a:gd name="connsiteY9" fmla="*/ 41910 h 57150"/>
                <a:gd name="connsiteX10" fmla="*/ 43815 w 133350"/>
                <a:gd name="connsiteY10" fmla="*/ 33338 h 57150"/>
                <a:gd name="connsiteX11" fmla="*/ 15240 w 133350"/>
                <a:gd name="connsiteY11" fmla="*/ 30480 h 57150"/>
                <a:gd name="connsiteX12" fmla="*/ 0 w 133350"/>
                <a:gd name="connsiteY12" fmla="*/ 15240 h 57150"/>
                <a:gd name="connsiteX13" fmla="*/ 15240 w 133350"/>
                <a:gd name="connsiteY13" fmla="*/ 0 h 57150"/>
                <a:gd name="connsiteX14" fmla="*/ 23813 w 133350"/>
                <a:gd name="connsiteY14" fmla="*/ 190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50" h="57150">
                  <a:moveTo>
                    <a:pt x="23813" y="1905"/>
                  </a:moveTo>
                  <a:cubicBezTo>
                    <a:pt x="32385" y="6667"/>
                    <a:pt x="41910" y="10477"/>
                    <a:pt x="50483" y="13335"/>
                  </a:cubicBezTo>
                  <a:cubicBezTo>
                    <a:pt x="60008" y="16192"/>
                    <a:pt x="68580" y="18098"/>
                    <a:pt x="78105" y="20002"/>
                  </a:cubicBezTo>
                  <a:cubicBezTo>
                    <a:pt x="87630" y="20955"/>
                    <a:pt x="98108" y="20955"/>
                    <a:pt x="107633" y="20002"/>
                  </a:cubicBezTo>
                  <a:cubicBezTo>
                    <a:pt x="112395" y="20002"/>
                    <a:pt x="117158" y="20002"/>
                    <a:pt x="121920" y="20955"/>
                  </a:cubicBezTo>
                  <a:cubicBezTo>
                    <a:pt x="126683" y="21908"/>
                    <a:pt x="131445" y="20955"/>
                    <a:pt x="134303" y="29527"/>
                  </a:cubicBezTo>
                  <a:cubicBezTo>
                    <a:pt x="137160" y="40958"/>
                    <a:pt x="134303" y="53340"/>
                    <a:pt x="125730" y="60960"/>
                  </a:cubicBezTo>
                  <a:cubicBezTo>
                    <a:pt x="119063" y="67627"/>
                    <a:pt x="115253" y="63817"/>
                    <a:pt x="110490" y="62865"/>
                  </a:cubicBezTo>
                  <a:cubicBezTo>
                    <a:pt x="105728" y="60960"/>
                    <a:pt x="101918" y="59055"/>
                    <a:pt x="97155" y="56198"/>
                  </a:cubicBezTo>
                  <a:cubicBezTo>
                    <a:pt x="88583" y="51435"/>
                    <a:pt x="80010" y="45720"/>
                    <a:pt x="71438" y="41910"/>
                  </a:cubicBezTo>
                  <a:cubicBezTo>
                    <a:pt x="62865" y="38100"/>
                    <a:pt x="53340" y="36195"/>
                    <a:pt x="43815" y="33338"/>
                  </a:cubicBezTo>
                  <a:cubicBezTo>
                    <a:pt x="34290" y="31433"/>
                    <a:pt x="24765" y="29527"/>
                    <a:pt x="15240" y="30480"/>
                  </a:cubicBezTo>
                  <a:cubicBezTo>
                    <a:pt x="6668" y="30480"/>
                    <a:pt x="0" y="23813"/>
                    <a:pt x="0" y="15240"/>
                  </a:cubicBezTo>
                  <a:cubicBezTo>
                    <a:pt x="0" y="6667"/>
                    <a:pt x="6668" y="0"/>
                    <a:pt x="15240" y="0"/>
                  </a:cubicBezTo>
                  <a:cubicBezTo>
                    <a:pt x="19050" y="0"/>
                    <a:pt x="21908" y="952"/>
                    <a:pt x="23813" y="190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7" name="Freeform: Shape 3936">
              <a:extLst>
                <a:ext uri="{FF2B5EF4-FFF2-40B4-BE49-F238E27FC236}">
                  <a16:creationId xmlns:a16="http://schemas.microsoft.com/office/drawing/2014/main" id="{C9EB8F55-DF8F-494F-A3CC-F2EE7057705E}"/>
                </a:ext>
              </a:extLst>
            </p:cNvPr>
            <p:cNvSpPr/>
            <p:nvPr/>
          </p:nvSpPr>
          <p:spPr>
            <a:xfrm>
              <a:off x="4585984" y="2690531"/>
              <a:ext cx="133350" cy="66675"/>
            </a:xfrm>
            <a:custGeom>
              <a:avLst/>
              <a:gdLst>
                <a:gd name="connsiteX0" fmla="*/ 111428 w 133350"/>
                <a:gd name="connsiteY0" fmla="*/ 66639 h 66675"/>
                <a:gd name="connsiteX1" fmla="*/ 84758 w 133350"/>
                <a:gd name="connsiteY1" fmla="*/ 54257 h 66675"/>
                <a:gd name="connsiteX2" fmla="*/ 57136 w 133350"/>
                <a:gd name="connsiteY2" fmla="*/ 46637 h 66675"/>
                <a:gd name="connsiteX3" fmla="*/ 27608 w 133350"/>
                <a:gd name="connsiteY3" fmla="*/ 45684 h 66675"/>
                <a:gd name="connsiteX4" fmla="*/ 13321 w 133350"/>
                <a:gd name="connsiteY4" fmla="*/ 44732 h 66675"/>
                <a:gd name="connsiteX5" fmla="*/ 938 w 133350"/>
                <a:gd name="connsiteY5" fmla="*/ 35207 h 66675"/>
                <a:gd name="connsiteX6" fmla="*/ 10463 w 133350"/>
                <a:gd name="connsiteY6" fmla="*/ 3774 h 66675"/>
                <a:gd name="connsiteX7" fmla="*/ 25703 w 133350"/>
                <a:gd name="connsiteY7" fmla="*/ 2822 h 66675"/>
                <a:gd name="connsiteX8" fmla="*/ 39038 w 133350"/>
                <a:gd name="connsiteY8" fmla="*/ 9489 h 66675"/>
                <a:gd name="connsiteX9" fmla="*/ 64756 w 133350"/>
                <a:gd name="connsiteY9" fmla="*/ 24729 h 66675"/>
                <a:gd name="connsiteX10" fmla="*/ 92378 w 133350"/>
                <a:gd name="connsiteY10" fmla="*/ 33302 h 66675"/>
                <a:gd name="connsiteX11" fmla="*/ 120953 w 133350"/>
                <a:gd name="connsiteY11" fmla="*/ 37112 h 66675"/>
                <a:gd name="connsiteX12" fmla="*/ 136193 w 133350"/>
                <a:gd name="connsiteY12" fmla="*/ 52352 h 66675"/>
                <a:gd name="connsiteX13" fmla="*/ 119048 w 133350"/>
                <a:gd name="connsiteY13" fmla="*/ 68544 h 66675"/>
                <a:gd name="connsiteX14" fmla="*/ 111428 w 133350"/>
                <a:gd name="connsiteY14" fmla="*/ 6663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50" h="66675">
                  <a:moveTo>
                    <a:pt x="111428" y="66639"/>
                  </a:moveTo>
                  <a:cubicBezTo>
                    <a:pt x="102856" y="60924"/>
                    <a:pt x="94283" y="58067"/>
                    <a:pt x="84758" y="54257"/>
                  </a:cubicBezTo>
                  <a:cubicBezTo>
                    <a:pt x="75233" y="51399"/>
                    <a:pt x="66661" y="48542"/>
                    <a:pt x="57136" y="46637"/>
                  </a:cubicBezTo>
                  <a:cubicBezTo>
                    <a:pt x="47611" y="44732"/>
                    <a:pt x="37133" y="45684"/>
                    <a:pt x="27608" y="45684"/>
                  </a:cubicBezTo>
                  <a:cubicBezTo>
                    <a:pt x="22846" y="45684"/>
                    <a:pt x="18083" y="45684"/>
                    <a:pt x="13321" y="44732"/>
                  </a:cubicBezTo>
                  <a:cubicBezTo>
                    <a:pt x="8558" y="43779"/>
                    <a:pt x="3796" y="44732"/>
                    <a:pt x="938" y="35207"/>
                  </a:cubicBezTo>
                  <a:cubicBezTo>
                    <a:pt x="-1919" y="23777"/>
                    <a:pt x="1891" y="11394"/>
                    <a:pt x="10463" y="3774"/>
                  </a:cubicBezTo>
                  <a:cubicBezTo>
                    <a:pt x="17131" y="-2893"/>
                    <a:pt x="20941" y="917"/>
                    <a:pt x="25703" y="2822"/>
                  </a:cubicBezTo>
                  <a:cubicBezTo>
                    <a:pt x="30466" y="4727"/>
                    <a:pt x="34276" y="7584"/>
                    <a:pt x="39038" y="9489"/>
                  </a:cubicBezTo>
                  <a:cubicBezTo>
                    <a:pt x="47611" y="15204"/>
                    <a:pt x="56183" y="20919"/>
                    <a:pt x="64756" y="24729"/>
                  </a:cubicBezTo>
                  <a:cubicBezTo>
                    <a:pt x="73328" y="28539"/>
                    <a:pt x="82853" y="31397"/>
                    <a:pt x="92378" y="33302"/>
                  </a:cubicBezTo>
                  <a:cubicBezTo>
                    <a:pt x="101903" y="35207"/>
                    <a:pt x="111428" y="37112"/>
                    <a:pt x="120953" y="37112"/>
                  </a:cubicBezTo>
                  <a:cubicBezTo>
                    <a:pt x="129526" y="37112"/>
                    <a:pt x="136193" y="43779"/>
                    <a:pt x="136193" y="52352"/>
                  </a:cubicBezTo>
                  <a:cubicBezTo>
                    <a:pt x="136193" y="60924"/>
                    <a:pt x="127621" y="68544"/>
                    <a:pt x="119048" y="68544"/>
                  </a:cubicBezTo>
                  <a:cubicBezTo>
                    <a:pt x="116191" y="68544"/>
                    <a:pt x="113333" y="67592"/>
                    <a:pt x="111428" y="66639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8" name="Freeform: Shape 3937">
              <a:extLst>
                <a:ext uri="{FF2B5EF4-FFF2-40B4-BE49-F238E27FC236}">
                  <a16:creationId xmlns:a16="http://schemas.microsoft.com/office/drawing/2014/main" id="{CBC41D4C-B0EC-4FAD-98BC-B7CF78FA15CA}"/>
                </a:ext>
              </a:extLst>
            </p:cNvPr>
            <p:cNvSpPr/>
            <p:nvPr/>
          </p:nvSpPr>
          <p:spPr>
            <a:xfrm>
              <a:off x="5351320" y="2698701"/>
              <a:ext cx="133350" cy="66675"/>
            </a:xfrm>
            <a:custGeom>
              <a:avLst/>
              <a:gdLst>
                <a:gd name="connsiteX0" fmla="*/ 14747 w 133350"/>
                <a:gd name="connsiteY0" fmla="*/ 35609 h 66675"/>
                <a:gd name="connsiteX1" fmla="*/ 43322 w 133350"/>
                <a:gd name="connsiteY1" fmla="*/ 31799 h 66675"/>
                <a:gd name="connsiteX2" fmla="*/ 70945 w 133350"/>
                <a:gd name="connsiteY2" fmla="*/ 23227 h 66675"/>
                <a:gd name="connsiteX3" fmla="*/ 96662 w 133350"/>
                <a:gd name="connsiteY3" fmla="*/ 8939 h 66675"/>
                <a:gd name="connsiteX4" fmla="*/ 109997 w 133350"/>
                <a:gd name="connsiteY4" fmla="*/ 2272 h 66675"/>
                <a:gd name="connsiteX5" fmla="*/ 125237 w 133350"/>
                <a:gd name="connsiteY5" fmla="*/ 4177 h 66675"/>
                <a:gd name="connsiteX6" fmla="*/ 133810 w 133350"/>
                <a:gd name="connsiteY6" fmla="*/ 35609 h 66675"/>
                <a:gd name="connsiteX7" fmla="*/ 121427 w 133350"/>
                <a:gd name="connsiteY7" fmla="*/ 45134 h 66675"/>
                <a:gd name="connsiteX8" fmla="*/ 107140 w 133350"/>
                <a:gd name="connsiteY8" fmla="*/ 46087 h 66675"/>
                <a:gd name="connsiteX9" fmla="*/ 77612 w 133350"/>
                <a:gd name="connsiteY9" fmla="*/ 47039 h 66675"/>
                <a:gd name="connsiteX10" fmla="*/ 49990 w 133350"/>
                <a:gd name="connsiteY10" fmla="*/ 53707 h 66675"/>
                <a:gd name="connsiteX11" fmla="*/ 23320 w 133350"/>
                <a:gd name="connsiteY11" fmla="*/ 65137 h 66675"/>
                <a:gd name="connsiteX12" fmla="*/ 2365 w 133350"/>
                <a:gd name="connsiteY12" fmla="*/ 60374 h 66675"/>
                <a:gd name="connsiteX13" fmla="*/ 7127 w 133350"/>
                <a:gd name="connsiteY13" fmla="*/ 39419 h 66675"/>
                <a:gd name="connsiteX14" fmla="*/ 14747 w 133350"/>
                <a:gd name="connsiteY14" fmla="*/ 3560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50" h="66675">
                  <a:moveTo>
                    <a:pt x="14747" y="35609"/>
                  </a:moveTo>
                  <a:cubicBezTo>
                    <a:pt x="24272" y="35609"/>
                    <a:pt x="33797" y="33704"/>
                    <a:pt x="43322" y="31799"/>
                  </a:cubicBezTo>
                  <a:cubicBezTo>
                    <a:pt x="52847" y="29894"/>
                    <a:pt x="61420" y="27037"/>
                    <a:pt x="70945" y="23227"/>
                  </a:cubicBezTo>
                  <a:cubicBezTo>
                    <a:pt x="79517" y="19417"/>
                    <a:pt x="88090" y="13702"/>
                    <a:pt x="96662" y="8939"/>
                  </a:cubicBezTo>
                  <a:cubicBezTo>
                    <a:pt x="100472" y="6082"/>
                    <a:pt x="105235" y="4177"/>
                    <a:pt x="109997" y="2272"/>
                  </a:cubicBezTo>
                  <a:cubicBezTo>
                    <a:pt x="114760" y="367"/>
                    <a:pt x="118570" y="-2491"/>
                    <a:pt x="125237" y="4177"/>
                  </a:cubicBezTo>
                  <a:cubicBezTo>
                    <a:pt x="133810" y="12749"/>
                    <a:pt x="136667" y="25132"/>
                    <a:pt x="133810" y="35609"/>
                  </a:cubicBezTo>
                  <a:cubicBezTo>
                    <a:pt x="130952" y="45134"/>
                    <a:pt x="126190" y="44182"/>
                    <a:pt x="121427" y="45134"/>
                  </a:cubicBezTo>
                  <a:cubicBezTo>
                    <a:pt x="116665" y="46087"/>
                    <a:pt x="111902" y="46087"/>
                    <a:pt x="107140" y="46087"/>
                  </a:cubicBezTo>
                  <a:cubicBezTo>
                    <a:pt x="97615" y="46087"/>
                    <a:pt x="87137" y="45134"/>
                    <a:pt x="77612" y="47039"/>
                  </a:cubicBezTo>
                  <a:cubicBezTo>
                    <a:pt x="68087" y="48944"/>
                    <a:pt x="58562" y="50849"/>
                    <a:pt x="49990" y="53707"/>
                  </a:cubicBezTo>
                  <a:cubicBezTo>
                    <a:pt x="40465" y="56564"/>
                    <a:pt x="31892" y="60374"/>
                    <a:pt x="23320" y="65137"/>
                  </a:cubicBezTo>
                  <a:cubicBezTo>
                    <a:pt x="15700" y="69899"/>
                    <a:pt x="7127" y="67042"/>
                    <a:pt x="2365" y="60374"/>
                  </a:cubicBezTo>
                  <a:cubicBezTo>
                    <a:pt x="-2398" y="52754"/>
                    <a:pt x="460" y="44182"/>
                    <a:pt x="7127" y="39419"/>
                  </a:cubicBezTo>
                  <a:cubicBezTo>
                    <a:pt x="9032" y="36562"/>
                    <a:pt x="11890" y="35609"/>
                    <a:pt x="14747" y="35609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39" name="Freeform: Shape 3938">
              <a:extLst>
                <a:ext uri="{FF2B5EF4-FFF2-40B4-BE49-F238E27FC236}">
                  <a16:creationId xmlns:a16="http://schemas.microsoft.com/office/drawing/2014/main" id="{E3615409-383E-46B7-9E76-9FB69F9FC74A}"/>
                </a:ext>
              </a:extLst>
            </p:cNvPr>
            <p:cNvSpPr/>
            <p:nvPr/>
          </p:nvSpPr>
          <p:spPr>
            <a:xfrm>
              <a:off x="4583778" y="2906713"/>
              <a:ext cx="133350" cy="57150"/>
            </a:xfrm>
            <a:custGeom>
              <a:avLst/>
              <a:gdLst>
                <a:gd name="connsiteX0" fmla="*/ 120301 w 133350"/>
                <a:gd name="connsiteY0" fmla="*/ 29527 h 57150"/>
                <a:gd name="connsiteX1" fmla="*/ 91726 w 133350"/>
                <a:gd name="connsiteY1" fmla="*/ 32385 h 57150"/>
                <a:gd name="connsiteX2" fmla="*/ 64104 w 133350"/>
                <a:gd name="connsiteY2" fmla="*/ 40005 h 57150"/>
                <a:gd name="connsiteX3" fmla="*/ 37434 w 133350"/>
                <a:gd name="connsiteY3" fmla="*/ 53340 h 57150"/>
                <a:gd name="connsiteX4" fmla="*/ 24099 w 133350"/>
                <a:gd name="connsiteY4" fmla="*/ 60008 h 57150"/>
                <a:gd name="connsiteX5" fmla="*/ 8859 w 133350"/>
                <a:gd name="connsiteY5" fmla="*/ 58102 h 57150"/>
                <a:gd name="connsiteX6" fmla="*/ 1239 w 133350"/>
                <a:gd name="connsiteY6" fmla="*/ 26670 h 57150"/>
                <a:gd name="connsiteX7" fmla="*/ 13621 w 133350"/>
                <a:gd name="connsiteY7" fmla="*/ 18098 h 57150"/>
                <a:gd name="connsiteX8" fmla="*/ 27909 w 133350"/>
                <a:gd name="connsiteY8" fmla="*/ 18098 h 57150"/>
                <a:gd name="connsiteX9" fmla="*/ 57436 w 133350"/>
                <a:gd name="connsiteY9" fmla="*/ 18098 h 57150"/>
                <a:gd name="connsiteX10" fmla="*/ 86011 w 133350"/>
                <a:gd name="connsiteY10" fmla="*/ 12383 h 57150"/>
                <a:gd name="connsiteX11" fmla="*/ 112681 w 133350"/>
                <a:gd name="connsiteY11" fmla="*/ 1905 h 57150"/>
                <a:gd name="connsiteX12" fmla="*/ 133636 w 133350"/>
                <a:gd name="connsiteY12" fmla="*/ 7620 h 57150"/>
                <a:gd name="connsiteX13" fmla="*/ 127921 w 133350"/>
                <a:gd name="connsiteY13" fmla="*/ 28575 h 57150"/>
                <a:gd name="connsiteX14" fmla="*/ 120301 w 133350"/>
                <a:gd name="connsiteY14" fmla="*/ 2952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50" h="57150">
                  <a:moveTo>
                    <a:pt x="120301" y="29527"/>
                  </a:moveTo>
                  <a:cubicBezTo>
                    <a:pt x="110776" y="29527"/>
                    <a:pt x="100299" y="30480"/>
                    <a:pt x="91726" y="32385"/>
                  </a:cubicBezTo>
                  <a:cubicBezTo>
                    <a:pt x="82201" y="34290"/>
                    <a:pt x="72676" y="37148"/>
                    <a:pt x="64104" y="40005"/>
                  </a:cubicBezTo>
                  <a:cubicBezTo>
                    <a:pt x="54579" y="42862"/>
                    <a:pt x="46959" y="48577"/>
                    <a:pt x="37434" y="53340"/>
                  </a:cubicBezTo>
                  <a:cubicBezTo>
                    <a:pt x="32671" y="56198"/>
                    <a:pt x="28861" y="58102"/>
                    <a:pt x="24099" y="60008"/>
                  </a:cubicBezTo>
                  <a:cubicBezTo>
                    <a:pt x="19336" y="61912"/>
                    <a:pt x="15526" y="64770"/>
                    <a:pt x="8859" y="58102"/>
                  </a:cubicBezTo>
                  <a:cubicBezTo>
                    <a:pt x="286" y="49530"/>
                    <a:pt x="-1619" y="37148"/>
                    <a:pt x="1239" y="26670"/>
                  </a:cubicBezTo>
                  <a:cubicBezTo>
                    <a:pt x="4096" y="17145"/>
                    <a:pt x="8859" y="19050"/>
                    <a:pt x="13621" y="18098"/>
                  </a:cubicBezTo>
                  <a:cubicBezTo>
                    <a:pt x="18384" y="17145"/>
                    <a:pt x="23146" y="17145"/>
                    <a:pt x="27909" y="18098"/>
                  </a:cubicBezTo>
                  <a:cubicBezTo>
                    <a:pt x="37434" y="18098"/>
                    <a:pt x="47911" y="19050"/>
                    <a:pt x="57436" y="18098"/>
                  </a:cubicBezTo>
                  <a:cubicBezTo>
                    <a:pt x="66961" y="17145"/>
                    <a:pt x="76486" y="15240"/>
                    <a:pt x="86011" y="12383"/>
                  </a:cubicBezTo>
                  <a:cubicBezTo>
                    <a:pt x="95536" y="9525"/>
                    <a:pt x="104109" y="6667"/>
                    <a:pt x="112681" y="1905"/>
                  </a:cubicBezTo>
                  <a:cubicBezTo>
                    <a:pt x="120301" y="-1905"/>
                    <a:pt x="128874" y="0"/>
                    <a:pt x="133636" y="7620"/>
                  </a:cubicBezTo>
                  <a:cubicBezTo>
                    <a:pt x="137446" y="15240"/>
                    <a:pt x="135541" y="23812"/>
                    <a:pt x="127921" y="28575"/>
                  </a:cubicBezTo>
                  <a:cubicBezTo>
                    <a:pt x="125064" y="28575"/>
                    <a:pt x="122206" y="29527"/>
                    <a:pt x="120301" y="29527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0" name="Freeform: Shape 3939">
              <a:extLst>
                <a:ext uri="{FF2B5EF4-FFF2-40B4-BE49-F238E27FC236}">
                  <a16:creationId xmlns:a16="http://schemas.microsoft.com/office/drawing/2014/main" id="{7BD9D27F-1283-467F-B0C0-5058FBFE46D5}"/>
                </a:ext>
              </a:extLst>
            </p:cNvPr>
            <p:cNvSpPr/>
            <p:nvPr/>
          </p:nvSpPr>
          <p:spPr>
            <a:xfrm>
              <a:off x="5101765" y="3150093"/>
              <a:ext cx="66675" cy="133350"/>
            </a:xfrm>
            <a:custGeom>
              <a:avLst/>
              <a:gdLst>
                <a:gd name="connsiteX0" fmla="*/ 31892 w 66675"/>
                <a:gd name="connsiteY0" fmla="*/ 14747 h 133350"/>
                <a:gd name="connsiteX1" fmla="*/ 35702 w 66675"/>
                <a:gd name="connsiteY1" fmla="*/ 43322 h 133350"/>
                <a:gd name="connsiteX2" fmla="*/ 44275 w 66675"/>
                <a:gd name="connsiteY2" fmla="*/ 70945 h 133350"/>
                <a:gd name="connsiteX3" fmla="*/ 58562 w 66675"/>
                <a:gd name="connsiteY3" fmla="*/ 96662 h 133350"/>
                <a:gd name="connsiteX4" fmla="*/ 65230 w 66675"/>
                <a:gd name="connsiteY4" fmla="*/ 109997 h 133350"/>
                <a:gd name="connsiteX5" fmla="*/ 63325 w 66675"/>
                <a:gd name="connsiteY5" fmla="*/ 125237 h 133350"/>
                <a:gd name="connsiteX6" fmla="*/ 31892 w 66675"/>
                <a:gd name="connsiteY6" fmla="*/ 133810 h 133350"/>
                <a:gd name="connsiteX7" fmla="*/ 22367 w 66675"/>
                <a:gd name="connsiteY7" fmla="*/ 121427 h 133350"/>
                <a:gd name="connsiteX8" fmla="*/ 21415 w 66675"/>
                <a:gd name="connsiteY8" fmla="*/ 107140 h 133350"/>
                <a:gd name="connsiteX9" fmla="*/ 20462 w 66675"/>
                <a:gd name="connsiteY9" fmla="*/ 77612 h 133350"/>
                <a:gd name="connsiteX10" fmla="*/ 13795 w 66675"/>
                <a:gd name="connsiteY10" fmla="*/ 49990 h 133350"/>
                <a:gd name="connsiteX11" fmla="*/ 2365 w 66675"/>
                <a:gd name="connsiteY11" fmla="*/ 23320 h 133350"/>
                <a:gd name="connsiteX12" fmla="*/ 7127 w 66675"/>
                <a:gd name="connsiteY12" fmla="*/ 2365 h 133350"/>
                <a:gd name="connsiteX13" fmla="*/ 28082 w 66675"/>
                <a:gd name="connsiteY13" fmla="*/ 7127 h 133350"/>
                <a:gd name="connsiteX14" fmla="*/ 31892 w 66675"/>
                <a:gd name="connsiteY14" fmla="*/ 1474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" h="133350">
                  <a:moveTo>
                    <a:pt x="31892" y="14747"/>
                  </a:moveTo>
                  <a:cubicBezTo>
                    <a:pt x="31892" y="24272"/>
                    <a:pt x="33797" y="33797"/>
                    <a:pt x="35702" y="43322"/>
                  </a:cubicBezTo>
                  <a:cubicBezTo>
                    <a:pt x="37607" y="52847"/>
                    <a:pt x="40465" y="61420"/>
                    <a:pt x="44275" y="70945"/>
                  </a:cubicBezTo>
                  <a:cubicBezTo>
                    <a:pt x="48085" y="79517"/>
                    <a:pt x="53800" y="88090"/>
                    <a:pt x="58562" y="96662"/>
                  </a:cubicBezTo>
                  <a:cubicBezTo>
                    <a:pt x="61420" y="100472"/>
                    <a:pt x="63325" y="105235"/>
                    <a:pt x="65230" y="109997"/>
                  </a:cubicBezTo>
                  <a:cubicBezTo>
                    <a:pt x="67135" y="114760"/>
                    <a:pt x="69992" y="118570"/>
                    <a:pt x="63325" y="125237"/>
                  </a:cubicBezTo>
                  <a:cubicBezTo>
                    <a:pt x="54752" y="133810"/>
                    <a:pt x="42370" y="136667"/>
                    <a:pt x="31892" y="133810"/>
                  </a:cubicBezTo>
                  <a:cubicBezTo>
                    <a:pt x="22367" y="130952"/>
                    <a:pt x="23320" y="126190"/>
                    <a:pt x="22367" y="121427"/>
                  </a:cubicBezTo>
                  <a:cubicBezTo>
                    <a:pt x="21415" y="116665"/>
                    <a:pt x="21415" y="111902"/>
                    <a:pt x="21415" y="107140"/>
                  </a:cubicBezTo>
                  <a:cubicBezTo>
                    <a:pt x="21415" y="97615"/>
                    <a:pt x="22367" y="87137"/>
                    <a:pt x="20462" y="77612"/>
                  </a:cubicBezTo>
                  <a:cubicBezTo>
                    <a:pt x="18557" y="68087"/>
                    <a:pt x="16652" y="58562"/>
                    <a:pt x="13795" y="49990"/>
                  </a:cubicBezTo>
                  <a:cubicBezTo>
                    <a:pt x="10937" y="40465"/>
                    <a:pt x="7127" y="31892"/>
                    <a:pt x="2365" y="23320"/>
                  </a:cubicBezTo>
                  <a:cubicBezTo>
                    <a:pt x="-2398" y="15700"/>
                    <a:pt x="460" y="7127"/>
                    <a:pt x="7127" y="2365"/>
                  </a:cubicBezTo>
                  <a:cubicBezTo>
                    <a:pt x="13795" y="-2398"/>
                    <a:pt x="23320" y="460"/>
                    <a:pt x="28082" y="7127"/>
                  </a:cubicBezTo>
                  <a:cubicBezTo>
                    <a:pt x="31892" y="9985"/>
                    <a:pt x="31892" y="11890"/>
                    <a:pt x="31892" y="14747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1" name="Freeform: Shape 3940">
              <a:extLst>
                <a:ext uri="{FF2B5EF4-FFF2-40B4-BE49-F238E27FC236}">
                  <a16:creationId xmlns:a16="http://schemas.microsoft.com/office/drawing/2014/main" id="{765ADABD-EBB2-48B2-90D6-4239EA6ADE40}"/>
                </a:ext>
              </a:extLst>
            </p:cNvPr>
            <p:cNvSpPr/>
            <p:nvPr/>
          </p:nvSpPr>
          <p:spPr>
            <a:xfrm>
              <a:off x="4899928" y="2382551"/>
              <a:ext cx="57150" cy="133350"/>
            </a:xfrm>
            <a:custGeom>
              <a:avLst/>
              <a:gdLst>
                <a:gd name="connsiteX0" fmla="*/ 32752 w 57150"/>
                <a:gd name="connsiteY0" fmla="*/ 120301 h 133350"/>
                <a:gd name="connsiteX1" fmla="*/ 29894 w 57150"/>
                <a:gd name="connsiteY1" fmla="*/ 91726 h 133350"/>
                <a:gd name="connsiteX2" fmla="*/ 22274 w 57150"/>
                <a:gd name="connsiteY2" fmla="*/ 64104 h 133350"/>
                <a:gd name="connsiteX3" fmla="*/ 8939 w 57150"/>
                <a:gd name="connsiteY3" fmla="*/ 37434 h 133350"/>
                <a:gd name="connsiteX4" fmla="*/ 2272 w 57150"/>
                <a:gd name="connsiteY4" fmla="*/ 24099 h 133350"/>
                <a:gd name="connsiteX5" fmla="*/ 4177 w 57150"/>
                <a:gd name="connsiteY5" fmla="*/ 8859 h 133350"/>
                <a:gd name="connsiteX6" fmla="*/ 35609 w 57150"/>
                <a:gd name="connsiteY6" fmla="*/ 1239 h 133350"/>
                <a:gd name="connsiteX7" fmla="*/ 44182 w 57150"/>
                <a:gd name="connsiteY7" fmla="*/ 13621 h 133350"/>
                <a:gd name="connsiteX8" fmla="*/ 44182 w 57150"/>
                <a:gd name="connsiteY8" fmla="*/ 27909 h 133350"/>
                <a:gd name="connsiteX9" fmla="*/ 44182 w 57150"/>
                <a:gd name="connsiteY9" fmla="*/ 57436 h 133350"/>
                <a:gd name="connsiteX10" fmla="*/ 49897 w 57150"/>
                <a:gd name="connsiteY10" fmla="*/ 86011 h 133350"/>
                <a:gd name="connsiteX11" fmla="*/ 60374 w 57150"/>
                <a:gd name="connsiteY11" fmla="*/ 112681 h 133350"/>
                <a:gd name="connsiteX12" fmla="*/ 54659 w 57150"/>
                <a:gd name="connsiteY12" fmla="*/ 133636 h 133350"/>
                <a:gd name="connsiteX13" fmla="*/ 33704 w 57150"/>
                <a:gd name="connsiteY13" fmla="*/ 127921 h 133350"/>
                <a:gd name="connsiteX14" fmla="*/ 32752 w 57150"/>
                <a:gd name="connsiteY14" fmla="*/ 120301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33350">
                  <a:moveTo>
                    <a:pt x="32752" y="120301"/>
                  </a:moveTo>
                  <a:cubicBezTo>
                    <a:pt x="32752" y="110776"/>
                    <a:pt x="31799" y="100299"/>
                    <a:pt x="29894" y="91726"/>
                  </a:cubicBezTo>
                  <a:cubicBezTo>
                    <a:pt x="27989" y="82201"/>
                    <a:pt x="25132" y="72676"/>
                    <a:pt x="22274" y="64104"/>
                  </a:cubicBezTo>
                  <a:cubicBezTo>
                    <a:pt x="19417" y="54579"/>
                    <a:pt x="13702" y="46959"/>
                    <a:pt x="8939" y="37434"/>
                  </a:cubicBezTo>
                  <a:cubicBezTo>
                    <a:pt x="6082" y="32671"/>
                    <a:pt x="4177" y="28861"/>
                    <a:pt x="2272" y="24099"/>
                  </a:cubicBezTo>
                  <a:cubicBezTo>
                    <a:pt x="367" y="19336"/>
                    <a:pt x="-2491" y="15526"/>
                    <a:pt x="4177" y="8859"/>
                  </a:cubicBezTo>
                  <a:cubicBezTo>
                    <a:pt x="12749" y="286"/>
                    <a:pt x="25132" y="-1619"/>
                    <a:pt x="35609" y="1239"/>
                  </a:cubicBezTo>
                  <a:cubicBezTo>
                    <a:pt x="45134" y="4096"/>
                    <a:pt x="43229" y="8859"/>
                    <a:pt x="44182" y="13621"/>
                  </a:cubicBezTo>
                  <a:cubicBezTo>
                    <a:pt x="45134" y="18384"/>
                    <a:pt x="45134" y="23146"/>
                    <a:pt x="44182" y="27909"/>
                  </a:cubicBezTo>
                  <a:cubicBezTo>
                    <a:pt x="44182" y="37434"/>
                    <a:pt x="43229" y="47911"/>
                    <a:pt x="44182" y="57436"/>
                  </a:cubicBezTo>
                  <a:cubicBezTo>
                    <a:pt x="45134" y="66961"/>
                    <a:pt x="47039" y="76486"/>
                    <a:pt x="49897" y="86011"/>
                  </a:cubicBezTo>
                  <a:cubicBezTo>
                    <a:pt x="52754" y="95536"/>
                    <a:pt x="55612" y="104109"/>
                    <a:pt x="60374" y="112681"/>
                  </a:cubicBezTo>
                  <a:cubicBezTo>
                    <a:pt x="64184" y="120301"/>
                    <a:pt x="62279" y="128874"/>
                    <a:pt x="54659" y="133636"/>
                  </a:cubicBezTo>
                  <a:cubicBezTo>
                    <a:pt x="47039" y="137446"/>
                    <a:pt x="38467" y="135541"/>
                    <a:pt x="33704" y="127921"/>
                  </a:cubicBezTo>
                  <a:cubicBezTo>
                    <a:pt x="32752" y="126016"/>
                    <a:pt x="32752" y="123159"/>
                    <a:pt x="32752" y="120301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2" name="Freeform: Shape 3941">
              <a:extLst>
                <a:ext uri="{FF2B5EF4-FFF2-40B4-BE49-F238E27FC236}">
                  <a16:creationId xmlns:a16="http://schemas.microsoft.com/office/drawing/2014/main" id="{E42C0421-F68E-4104-9CB5-45A214286B62}"/>
                </a:ext>
              </a:extLst>
            </p:cNvPr>
            <p:cNvSpPr/>
            <p:nvPr/>
          </p:nvSpPr>
          <p:spPr>
            <a:xfrm>
              <a:off x="5263197" y="2498609"/>
              <a:ext cx="104775" cy="104775"/>
            </a:xfrm>
            <a:custGeom>
              <a:avLst/>
              <a:gdLst>
                <a:gd name="connsiteX0" fmla="*/ 8573 w 104775"/>
                <a:gd name="connsiteY0" fmla="*/ 83301 h 104775"/>
                <a:gd name="connsiteX1" fmla="*/ 31432 w 104775"/>
                <a:gd name="connsiteY1" fmla="*/ 66156 h 104775"/>
                <a:gd name="connsiteX2" fmla="*/ 51435 w 104775"/>
                <a:gd name="connsiteY2" fmla="*/ 45201 h 104775"/>
                <a:gd name="connsiteX3" fmla="*/ 66675 w 104775"/>
                <a:gd name="connsiteY3" fmla="*/ 19484 h 104775"/>
                <a:gd name="connsiteX4" fmla="*/ 74295 w 104775"/>
                <a:gd name="connsiteY4" fmla="*/ 7101 h 104775"/>
                <a:gd name="connsiteX5" fmla="*/ 88582 w 104775"/>
                <a:gd name="connsiteY5" fmla="*/ 434 h 104775"/>
                <a:gd name="connsiteX6" fmla="*/ 111443 w 104775"/>
                <a:gd name="connsiteY6" fmla="*/ 23294 h 104775"/>
                <a:gd name="connsiteX7" fmla="*/ 104775 w 104775"/>
                <a:gd name="connsiteY7" fmla="*/ 37581 h 104775"/>
                <a:gd name="connsiteX8" fmla="*/ 92393 w 104775"/>
                <a:gd name="connsiteY8" fmla="*/ 45201 h 104775"/>
                <a:gd name="connsiteX9" fmla="*/ 66675 w 104775"/>
                <a:gd name="connsiteY9" fmla="*/ 60441 h 104775"/>
                <a:gd name="connsiteX10" fmla="*/ 45720 w 104775"/>
                <a:gd name="connsiteY10" fmla="*/ 80444 h 104775"/>
                <a:gd name="connsiteX11" fmla="*/ 28575 w 104775"/>
                <a:gd name="connsiteY11" fmla="*/ 104256 h 104775"/>
                <a:gd name="connsiteX12" fmla="*/ 7620 w 104775"/>
                <a:gd name="connsiteY12" fmla="*/ 109971 h 104775"/>
                <a:gd name="connsiteX13" fmla="*/ 1905 w 104775"/>
                <a:gd name="connsiteY13" fmla="*/ 89016 h 104775"/>
                <a:gd name="connsiteX14" fmla="*/ 8573 w 104775"/>
                <a:gd name="connsiteY14" fmla="*/ 8330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104775">
                  <a:moveTo>
                    <a:pt x="8573" y="83301"/>
                  </a:moveTo>
                  <a:cubicBezTo>
                    <a:pt x="17145" y="78539"/>
                    <a:pt x="24765" y="71871"/>
                    <a:pt x="31432" y="66156"/>
                  </a:cubicBezTo>
                  <a:cubicBezTo>
                    <a:pt x="38100" y="59489"/>
                    <a:pt x="44768" y="52821"/>
                    <a:pt x="51435" y="45201"/>
                  </a:cubicBezTo>
                  <a:cubicBezTo>
                    <a:pt x="57150" y="37581"/>
                    <a:pt x="61913" y="28056"/>
                    <a:pt x="66675" y="19484"/>
                  </a:cubicBezTo>
                  <a:cubicBezTo>
                    <a:pt x="69532" y="14721"/>
                    <a:pt x="71438" y="10911"/>
                    <a:pt x="74295" y="7101"/>
                  </a:cubicBezTo>
                  <a:cubicBezTo>
                    <a:pt x="77153" y="3291"/>
                    <a:pt x="79057" y="-1471"/>
                    <a:pt x="88582" y="434"/>
                  </a:cubicBezTo>
                  <a:cubicBezTo>
                    <a:pt x="100013" y="3291"/>
                    <a:pt x="108585" y="12816"/>
                    <a:pt x="111443" y="23294"/>
                  </a:cubicBezTo>
                  <a:cubicBezTo>
                    <a:pt x="114300" y="32819"/>
                    <a:pt x="108585" y="34724"/>
                    <a:pt x="104775" y="37581"/>
                  </a:cubicBezTo>
                  <a:cubicBezTo>
                    <a:pt x="100965" y="40439"/>
                    <a:pt x="97155" y="43296"/>
                    <a:pt x="92393" y="45201"/>
                  </a:cubicBezTo>
                  <a:cubicBezTo>
                    <a:pt x="83820" y="49964"/>
                    <a:pt x="74295" y="54726"/>
                    <a:pt x="66675" y="60441"/>
                  </a:cubicBezTo>
                  <a:cubicBezTo>
                    <a:pt x="59055" y="66156"/>
                    <a:pt x="52388" y="72824"/>
                    <a:pt x="45720" y="80444"/>
                  </a:cubicBezTo>
                  <a:cubicBezTo>
                    <a:pt x="39053" y="88064"/>
                    <a:pt x="33338" y="94731"/>
                    <a:pt x="28575" y="104256"/>
                  </a:cubicBezTo>
                  <a:cubicBezTo>
                    <a:pt x="24765" y="111876"/>
                    <a:pt x="15240" y="113781"/>
                    <a:pt x="7620" y="109971"/>
                  </a:cubicBezTo>
                  <a:cubicBezTo>
                    <a:pt x="0" y="106161"/>
                    <a:pt x="-1905" y="96636"/>
                    <a:pt x="1905" y="89016"/>
                  </a:cubicBezTo>
                  <a:cubicBezTo>
                    <a:pt x="3810" y="87111"/>
                    <a:pt x="6668" y="85206"/>
                    <a:pt x="8573" y="83301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3" name="Freeform: Shape 3942">
              <a:extLst>
                <a:ext uri="{FF2B5EF4-FFF2-40B4-BE49-F238E27FC236}">
                  <a16:creationId xmlns:a16="http://schemas.microsoft.com/office/drawing/2014/main" id="{2F0D652A-F382-4A45-8A85-D09F57E70A1D}"/>
                </a:ext>
              </a:extLst>
            </p:cNvPr>
            <p:cNvSpPr/>
            <p:nvPr/>
          </p:nvSpPr>
          <p:spPr>
            <a:xfrm>
              <a:off x="4693168" y="3059113"/>
              <a:ext cx="104775" cy="104775"/>
            </a:xfrm>
            <a:custGeom>
              <a:avLst/>
              <a:gdLst>
                <a:gd name="connsiteX0" fmla="*/ 106161 w 104775"/>
                <a:gd name="connsiteY0" fmla="*/ 28575 h 104775"/>
                <a:gd name="connsiteX1" fmla="*/ 82349 w 104775"/>
                <a:gd name="connsiteY1" fmla="*/ 45720 h 104775"/>
                <a:gd name="connsiteX2" fmla="*/ 62346 w 104775"/>
                <a:gd name="connsiteY2" fmla="*/ 66675 h 104775"/>
                <a:gd name="connsiteX3" fmla="*/ 46154 w 104775"/>
                <a:gd name="connsiteY3" fmla="*/ 91440 h 104775"/>
                <a:gd name="connsiteX4" fmla="*/ 37581 w 104775"/>
                <a:gd name="connsiteY4" fmla="*/ 103823 h 104775"/>
                <a:gd name="connsiteX5" fmla="*/ 23294 w 104775"/>
                <a:gd name="connsiteY5" fmla="*/ 109537 h 104775"/>
                <a:gd name="connsiteX6" fmla="*/ 434 w 104775"/>
                <a:gd name="connsiteY6" fmla="*/ 85725 h 104775"/>
                <a:gd name="connsiteX7" fmla="*/ 7101 w 104775"/>
                <a:gd name="connsiteY7" fmla="*/ 71437 h 104775"/>
                <a:gd name="connsiteX8" fmla="*/ 19484 w 104775"/>
                <a:gd name="connsiteY8" fmla="*/ 63817 h 104775"/>
                <a:gd name="connsiteX9" fmla="*/ 45201 w 104775"/>
                <a:gd name="connsiteY9" fmla="*/ 49530 h 104775"/>
                <a:gd name="connsiteX10" fmla="*/ 67109 w 104775"/>
                <a:gd name="connsiteY10" fmla="*/ 30480 h 104775"/>
                <a:gd name="connsiteX11" fmla="*/ 85206 w 104775"/>
                <a:gd name="connsiteY11" fmla="*/ 7620 h 104775"/>
                <a:gd name="connsiteX12" fmla="*/ 106161 w 104775"/>
                <a:gd name="connsiteY12" fmla="*/ 1905 h 104775"/>
                <a:gd name="connsiteX13" fmla="*/ 111876 w 104775"/>
                <a:gd name="connsiteY13" fmla="*/ 22860 h 104775"/>
                <a:gd name="connsiteX14" fmla="*/ 106161 w 104775"/>
                <a:gd name="connsiteY14" fmla="*/ 285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104775">
                  <a:moveTo>
                    <a:pt x="106161" y="28575"/>
                  </a:moveTo>
                  <a:cubicBezTo>
                    <a:pt x="97589" y="33337"/>
                    <a:pt x="89969" y="39052"/>
                    <a:pt x="82349" y="45720"/>
                  </a:cubicBezTo>
                  <a:cubicBezTo>
                    <a:pt x="74729" y="52387"/>
                    <a:pt x="68061" y="59055"/>
                    <a:pt x="62346" y="66675"/>
                  </a:cubicBezTo>
                  <a:cubicBezTo>
                    <a:pt x="55679" y="74295"/>
                    <a:pt x="51869" y="82867"/>
                    <a:pt x="46154" y="91440"/>
                  </a:cubicBezTo>
                  <a:cubicBezTo>
                    <a:pt x="43296" y="95250"/>
                    <a:pt x="41391" y="100012"/>
                    <a:pt x="37581" y="103823"/>
                  </a:cubicBezTo>
                  <a:cubicBezTo>
                    <a:pt x="34724" y="106680"/>
                    <a:pt x="32819" y="111442"/>
                    <a:pt x="23294" y="109537"/>
                  </a:cubicBezTo>
                  <a:cubicBezTo>
                    <a:pt x="11864" y="106680"/>
                    <a:pt x="3291" y="97155"/>
                    <a:pt x="434" y="85725"/>
                  </a:cubicBezTo>
                  <a:cubicBezTo>
                    <a:pt x="-1471" y="76200"/>
                    <a:pt x="3291" y="75248"/>
                    <a:pt x="7101" y="71437"/>
                  </a:cubicBezTo>
                  <a:cubicBezTo>
                    <a:pt x="10911" y="68580"/>
                    <a:pt x="15674" y="65723"/>
                    <a:pt x="19484" y="63817"/>
                  </a:cubicBezTo>
                  <a:cubicBezTo>
                    <a:pt x="28056" y="59055"/>
                    <a:pt x="37581" y="55245"/>
                    <a:pt x="45201" y="49530"/>
                  </a:cubicBezTo>
                  <a:cubicBezTo>
                    <a:pt x="52821" y="43815"/>
                    <a:pt x="59489" y="37148"/>
                    <a:pt x="67109" y="30480"/>
                  </a:cubicBezTo>
                  <a:cubicBezTo>
                    <a:pt x="73776" y="23812"/>
                    <a:pt x="80444" y="16192"/>
                    <a:pt x="85206" y="7620"/>
                  </a:cubicBezTo>
                  <a:cubicBezTo>
                    <a:pt x="89016" y="0"/>
                    <a:pt x="98541" y="-1905"/>
                    <a:pt x="106161" y="1905"/>
                  </a:cubicBezTo>
                  <a:cubicBezTo>
                    <a:pt x="113781" y="5715"/>
                    <a:pt x="115686" y="15240"/>
                    <a:pt x="111876" y="22860"/>
                  </a:cubicBezTo>
                  <a:cubicBezTo>
                    <a:pt x="109971" y="25717"/>
                    <a:pt x="108066" y="27623"/>
                    <a:pt x="106161" y="2857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4" name="Freeform: Shape 3943">
              <a:extLst>
                <a:ext uri="{FF2B5EF4-FFF2-40B4-BE49-F238E27FC236}">
                  <a16:creationId xmlns:a16="http://schemas.microsoft.com/office/drawing/2014/main" id="{B0E48E0E-B00E-4E2D-AC31-E1B1D862F85E}"/>
                </a:ext>
              </a:extLst>
            </p:cNvPr>
            <p:cNvSpPr/>
            <p:nvPr/>
          </p:nvSpPr>
          <p:spPr>
            <a:xfrm>
              <a:off x="5257482" y="3062922"/>
              <a:ext cx="104775" cy="104775"/>
            </a:xfrm>
            <a:custGeom>
              <a:avLst/>
              <a:gdLst>
                <a:gd name="connsiteX0" fmla="*/ 28575 w 104775"/>
                <a:gd name="connsiteY0" fmla="*/ 8573 h 104775"/>
                <a:gd name="connsiteX1" fmla="*/ 45720 w 104775"/>
                <a:gd name="connsiteY1" fmla="*/ 31432 h 104775"/>
                <a:gd name="connsiteX2" fmla="*/ 66675 w 104775"/>
                <a:gd name="connsiteY2" fmla="*/ 51435 h 104775"/>
                <a:gd name="connsiteX3" fmla="*/ 92393 w 104775"/>
                <a:gd name="connsiteY3" fmla="*/ 66675 h 104775"/>
                <a:gd name="connsiteX4" fmla="*/ 104775 w 104775"/>
                <a:gd name="connsiteY4" fmla="*/ 74295 h 104775"/>
                <a:gd name="connsiteX5" fmla="*/ 111443 w 104775"/>
                <a:gd name="connsiteY5" fmla="*/ 88582 h 104775"/>
                <a:gd name="connsiteX6" fmla="*/ 88582 w 104775"/>
                <a:gd name="connsiteY6" fmla="*/ 111443 h 104775"/>
                <a:gd name="connsiteX7" fmla="*/ 74295 w 104775"/>
                <a:gd name="connsiteY7" fmla="*/ 104775 h 104775"/>
                <a:gd name="connsiteX8" fmla="*/ 66675 w 104775"/>
                <a:gd name="connsiteY8" fmla="*/ 92393 h 104775"/>
                <a:gd name="connsiteX9" fmla="*/ 51435 w 104775"/>
                <a:gd name="connsiteY9" fmla="*/ 66675 h 104775"/>
                <a:gd name="connsiteX10" fmla="*/ 31432 w 104775"/>
                <a:gd name="connsiteY10" fmla="*/ 45720 h 104775"/>
                <a:gd name="connsiteX11" fmla="*/ 7620 w 104775"/>
                <a:gd name="connsiteY11" fmla="*/ 28575 h 104775"/>
                <a:gd name="connsiteX12" fmla="*/ 1905 w 104775"/>
                <a:gd name="connsiteY12" fmla="*/ 7620 h 104775"/>
                <a:gd name="connsiteX13" fmla="*/ 22860 w 104775"/>
                <a:gd name="connsiteY13" fmla="*/ 1905 h 104775"/>
                <a:gd name="connsiteX14" fmla="*/ 28575 w 104775"/>
                <a:gd name="connsiteY14" fmla="*/ 8573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104775">
                  <a:moveTo>
                    <a:pt x="28575" y="8573"/>
                  </a:moveTo>
                  <a:cubicBezTo>
                    <a:pt x="33338" y="17145"/>
                    <a:pt x="40005" y="24765"/>
                    <a:pt x="45720" y="31432"/>
                  </a:cubicBezTo>
                  <a:cubicBezTo>
                    <a:pt x="52388" y="38100"/>
                    <a:pt x="59055" y="44768"/>
                    <a:pt x="66675" y="51435"/>
                  </a:cubicBezTo>
                  <a:cubicBezTo>
                    <a:pt x="74295" y="57150"/>
                    <a:pt x="83820" y="61913"/>
                    <a:pt x="92393" y="66675"/>
                  </a:cubicBezTo>
                  <a:cubicBezTo>
                    <a:pt x="97155" y="69532"/>
                    <a:pt x="100965" y="71438"/>
                    <a:pt x="104775" y="74295"/>
                  </a:cubicBezTo>
                  <a:cubicBezTo>
                    <a:pt x="108585" y="77153"/>
                    <a:pt x="113347" y="79057"/>
                    <a:pt x="111443" y="88582"/>
                  </a:cubicBezTo>
                  <a:cubicBezTo>
                    <a:pt x="108585" y="100013"/>
                    <a:pt x="99060" y="108585"/>
                    <a:pt x="88582" y="111443"/>
                  </a:cubicBezTo>
                  <a:cubicBezTo>
                    <a:pt x="79057" y="114300"/>
                    <a:pt x="77153" y="108585"/>
                    <a:pt x="74295" y="104775"/>
                  </a:cubicBezTo>
                  <a:cubicBezTo>
                    <a:pt x="71438" y="100965"/>
                    <a:pt x="68580" y="97155"/>
                    <a:pt x="66675" y="92393"/>
                  </a:cubicBezTo>
                  <a:cubicBezTo>
                    <a:pt x="61913" y="83820"/>
                    <a:pt x="57150" y="74295"/>
                    <a:pt x="51435" y="66675"/>
                  </a:cubicBezTo>
                  <a:cubicBezTo>
                    <a:pt x="45720" y="59055"/>
                    <a:pt x="39053" y="52388"/>
                    <a:pt x="31432" y="45720"/>
                  </a:cubicBezTo>
                  <a:cubicBezTo>
                    <a:pt x="23813" y="39053"/>
                    <a:pt x="17145" y="33338"/>
                    <a:pt x="7620" y="28575"/>
                  </a:cubicBezTo>
                  <a:cubicBezTo>
                    <a:pt x="0" y="24765"/>
                    <a:pt x="-1905" y="15240"/>
                    <a:pt x="1905" y="7620"/>
                  </a:cubicBezTo>
                  <a:cubicBezTo>
                    <a:pt x="5715" y="0"/>
                    <a:pt x="15240" y="-1905"/>
                    <a:pt x="22860" y="1905"/>
                  </a:cubicBezTo>
                  <a:cubicBezTo>
                    <a:pt x="25718" y="3810"/>
                    <a:pt x="27622" y="5715"/>
                    <a:pt x="28575" y="8573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5" name="Freeform: Shape 3944">
              <a:extLst>
                <a:ext uri="{FF2B5EF4-FFF2-40B4-BE49-F238E27FC236}">
                  <a16:creationId xmlns:a16="http://schemas.microsoft.com/office/drawing/2014/main" id="{BA4C4796-C490-4276-B515-5BE3803C38F6}"/>
                </a:ext>
              </a:extLst>
            </p:cNvPr>
            <p:cNvSpPr/>
            <p:nvPr/>
          </p:nvSpPr>
          <p:spPr>
            <a:xfrm>
              <a:off x="4699398" y="2491941"/>
              <a:ext cx="104775" cy="104775"/>
            </a:xfrm>
            <a:custGeom>
              <a:avLst/>
              <a:gdLst>
                <a:gd name="connsiteX0" fmla="*/ 81834 w 104775"/>
                <a:gd name="connsiteY0" fmla="*/ 106161 h 104775"/>
                <a:gd name="connsiteX1" fmla="*/ 64689 w 104775"/>
                <a:gd name="connsiteY1" fmla="*/ 82349 h 104775"/>
                <a:gd name="connsiteX2" fmla="*/ 43734 w 104775"/>
                <a:gd name="connsiteY2" fmla="*/ 62346 h 104775"/>
                <a:gd name="connsiteX3" fmla="*/ 18969 w 104775"/>
                <a:gd name="connsiteY3" fmla="*/ 46154 h 104775"/>
                <a:gd name="connsiteX4" fmla="*/ 6587 w 104775"/>
                <a:gd name="connsiteY4" fmla="*/ 37581 h 104775"/>
                <a:gd name="connsiteX5" fmla="*/ 872 w 104775"/>
                <a:gd name="connsiteY5" fmla="*/ 23294 h 104775"/>
                <a:gd name="connsiteX6" fmla="*/ 24684 w 104775"/>
                <a:gd name="connsiteY6" fmla="*/ 434 h 104775"/>
                <a:gd name="connsiteX7" fmla="*/ 38972 w 104775"/>
                <a:gd name="connsiteY7" fmla="*/ 7101 h 104775"/>
                <a:gd name="connsiteX8" fmla="*/ 46592 w 104775"/>
                <a:gd name="connsiteY8" fmla="*/ 19484 h 104775"/>
                <a:gd name="connsiteX9" fmla="*/ 60879 w 104775"/>
                <a:gd name="connsiteY9" fmla="*/ 45201 h 104775"/>
                <a:gd name="connsiteX10" fmla="*/ 79929 w 104775"/>
                <a:gd name="connsiteY10" fmla="*/ 67109 h 104775"/>
                <a:gd name="connsiteX11" fmla="*/ 102789 w 104775"/>
                <a:gd name="connsiteY11" fmla="*/ 85206 h 104775"/>
                <a:gd name="connsiteX12" fmla="*/ 108504 w 104775"/>
                <a:gd name="connsiteY12" fmla="*/ 106161 h 104775"/>
                <a:gd name="connsiteX13" fmla="*/ 87549 w 104775"/>
                <a:gd name="connsiteY13" fmla="*/ 111876 h 104775"/>
                <a:gd name="connsiteX14" fmla="*/ 81834 w 104775"/>
                <a:gd name="connsiteY14" fmla="*/ 10616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104775">
                  <a:moveTo>
                    <a:pt x="81834" y="106161"/>
                  </a:moveTo>
                  <a:cubicBezTo>
                    <a:pt x="77072" y="97589"/>
                    <a:pt x="71357" y="89969"/>
                    <a:pt x="64689" y="82349"/>
                  </a:cubicBezTo>
                  <a:cubicBezTo>
                    <a:pt x="58022" y="74729"/>
                    <a:pt x="51354" y="68061"/>
                    <a:pt x="43734" y="62346"/>
                  </a:cubicBezTo>
                  <a:cubicBezTo>
                    <a:pt x="36114" y="55679"/>
                    <a:pt x="27542" y="51869"/>
                    <a:pt x="18969" y="46154"/>
                  </a:cubicBezTo>
                  <a:cubicBezTo>
                    <a:pt x="15159" y="43296"/>
                    <a:pt x="10397" y="41391"/>
                    <a:pt x="6587" y="37581"/>
                  </a:cubicBezTo>
                  <a:cubicBezTo>
                    <a:pt x="2777" y="34724"/>
                    <a:pt x="-1986" y="32819"/>
                    <a:pt x="872" y="23294"/>
                  </a:cubicBezTo>
                  <a:cubicBezTo>
                    <a:pt x="3729" y="11864"/>
                    <a:pt x="13254" y="3291"/>
                    <a:pt x="24684" y="434"/>
                  </a:cubicBezTo>
                  <a:cubicBezTo>
                    <a:pt x="34209" y="-1471"/>
                    <a:pt x="35162" y="3291"/>
                    <a:pt x="38972" y="7101"/>
                  </a:cubicBezTo>
                  <a:cubicBezTo>
                    <a:pt x="41829" y="10911"/>
                    <a:pt x="44687" y="15674"/>
                    <a:pt x="46592" y="19484"/>
                  </a:cubicBezTo>
                  <a:cubicBezTo>
                    <a:pt x="51354" y="28056"/>
                    <a:pt x="55164" y="37581"/>
                    <a:pt x="60879" y="45201"/>
                  </a:cubicBezTo>
                  <a:cubicBezTo>
                    <a:pt x="66594" y="52821"/>
                    <a:pt x="73262" y="59489"/>
                    <a:pt x="79929" y="67109"/>
                  </a:cubicBezTo>
                  <a:cubicBezTo>
                    <a:pt x="86597" y="73776"/>
                    <a:pt x="94217" y="80444"/>
                    <a:pt x="102789" y="85206"/>
                  </a:cubicBezTo>
                  <a:cubicBezTo>
                    <a:pt x="110409" y="89016"/>
                    <a:pt x="112314" y="98541"/>
                    <a:pt x="108504" y="106161"/>
                  </a:cubicBezTo>
                  <a:cubicBezTo>
                    <a:pt x="104694" y="113781"/>
                    <a:pt x="95169" y="115686"/>
                    <a:pt x="87549" y="111876"/>
                  </a:cubicBezTo>
                  <a:cubicBezTo>
                    <a:pt x="84692" y="110924"/>
                    <a:pt x="82787" y="109019"/>
                    <a:pt x="81834" y="106161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6" name="Freeform: Shape 3945">
              <a:extLst>
                <a:ext uri="{FF2B5EF4-FFF2-40B4-BE49-F238E27FC236}">
                  <a16:creationId xmlns:a16="http://schemas.microsoft.com/office/drawing/2014/main" id="{3463422E-8163-4C5C-AC30-B8FF6B966750}"/>
                </a:ext>
              </a:extLst>
            </p:cNvPr>
            <p:cNvSpPr/>
            <p:nvPr/>
          </p:nvSpPr>
          <p:spPr>
            <a:xfrm>
              <a:off x="4786717" y="2578338"/>
              <a:ext cx="504825" cy="514350"/>
            </a:xfrm>
            <a:custGeom>
              <a:avLst/>
              <a:gdLst>
                <a:gd name="connsiteX0" fmla="*/ 269787 w 504825"/>
                <a:gd name="connsiteY0" fmla="*/ 521732 h 514350"/>
                <a:gd name="connsiteX1" fmla="*/ 293600 w 504825"/>
                <a:gd name="connsiteY1" fmla="*/ 438864 h 514350"/>
                <a:gd name="connsiteX2" fmla="*/ 293600 w 504825"/>
                <a:gd name="connsiteY2" fmla="*/ 355997 h 514350"/>
                <a:gd name="connsiteX3" fmla="*/ 295505 w 504825"/>
                <a:gd name="connsiteY3" fmla="*/ 344567 h 514350"/>
                <a:gd name="connsiteX4" fmla="*/ 305982 w 504825"/>
                <a:gd name="connsiteY4" fmla="*/ 351234 h 514350"/>
                <a:gd name="connsiteX5" fmla="*/ 352655 w 504825"/>
                <a:gd name="connsiteY5" fmla="*/ 397907 h 514350"/>
                <a:gd name="connsiteX6" fmla="*/ 410757 w 504825"/>
                <a:gd name="connsiteY6" fmla="*/ 434102 h 514350"/>
                <a:gd name="connsiteX7" fmla="*/ 430760 w 504825"/>
                <a:gd name="connsiteY7" fmla="*/ 415052 h 514350"/>
                <a:gd name="connsiteX8" fmla="*/ 398375 w 504825"/>
                <a:gd name="connsiteY8" fmla="*/ 355044 h 514350"/>
                <a:gd name="connsiteX9" fmla="*/ 378372 w 504825"/>
                <a:gd name="connsiteY9" fmla="*/ 328374 h 514350"/>
                <a:gd name="connsiteX10" fmla="*/ 355512 w 504825"/>
                <a:gd name="connsiteY10" fmla="*/ 304562 h 514350"/>
                <a:gd name="connsiteX11" fmla="*/ 361228 w 504825"/>
                <a:gd name="connsiteY11" fmla="*/ 293132 h 514350"/>
                <a:gd name="connsiteX12" fmla="*/ 426950 w 504825"/>
                <a:gd name="connsiteY12" fmla="*/ 299799 h 514350"/>
                <a:gd name="connsiteX13" fmla="*/ 494578 w 504825"/>
                <a:gd name="connsiteY13" fmla="*/ 291227 h 514350"/>
                <a:gd name="connsiteX14" fmla="*/ 498387 w 504825"/>
                <a:gd name="connsiteY14" fmla="*/ 263604 h 514350"/>
                <a:gd name="connsiteX15" fmla="*/ 434570 w 504825"/>
                <a:gd name="connsiteY15" fmla="*/ 237887 h 514350"/>
                <a:gd name="connsiteX16" fmla="*/ 402185 w 504825"/>
                <a:gd name="connsiteY16" fmla="*/ 230267 h 514350"/>
                <a:gd name="connsiteX17" fmla="*/ 368847 w 504825"/>
                <a:gd name="connsiteY17" fmla="*/ 226457 h 514350"/>
                <a:gd name="connsiteX18" fmla="*/ 365990 w 504825"/>
                <a:gd name="connsiteY18" fmla="*/ 213122 h 514350"/>
                <a:gd name="connsiteX19" fmla="*/ 421235 w 504825"/>
                <a:gd name="connsiteY19" fmla="*/ 175974 h 514350"/>
                <a:gd name="connsiteX20" fmla="*/ 467907 w 504825"/>
                <a:gd name="connsiteY20" fmla="*/ 125492 h 514350"/>
                <a:gd name="connsiteX21" fmla="*/ 452667 w 504825"/>
                <a:gd name="connsiteY21" fmla="*/ 101679 h 514350"/>
                <a:gd name="connsiteX22" fmla="*/ 386945 w 504825"/>
                <a:gd name="connsiteY22" fmla="*/ 122634 h 514350"/>
                <a:gd name="connsiteX23" fmla="*/ 329795 w 504825"/>
                <a:gd name="connsiteY23" fmla="*/ 155972 h 514350"/>
                <a:gd name="connsiteX24" fmla="*/ 319317 w 504825"/>
                <a:gd name="connsiteY24" fmla="*/ 147399 h 514350"/>
                <a:gd name="connsiteX25" fmla="*/ 337415 w 504825"/>
                <a:gd name="connsiteY25" fmla="*/ 83582 h 514350"/>
                <a:gd name="connsiteX26" fmla="*/ 341225 w 504825"/>
                <a:gd name="connsiteY26" fmla="*/ 15002 h 514350"/>
                <a:gd name="connsiteX27" fmla="*/ 331700 w 504825"/>
                <a:gd name="connsiteY27" fmla="*/ 714 h 514350"/>
                <a:gd name="connsiteX28" fmla="*/ 315507 w 504825"/>
                <a:gd name="connsiteY28" fmla="*/ 6429 h 514350"/>
                <a:gd name="connsiteX29" fmla="*/ 295505 w 504825"/>
                <a:gd name="connsiteY29" fmla="*/ 34052 h 514350"/>
                <a:gd name="connsiteX30" fmla="*/ 278360 w 504825"/>
                <a:gd name="connsiteY30" fmla="*/ 63579 h 514350"/>
                <a:gd name="connsiteX31" fmla="*/ 255500 w 504825"/>
                <a:gd name="connsiteY31" fmla="*/ 125492 h 514350"/>
                <a:gd name="connsiteX32" fmla="*/ 242165 w 504825"/>
                <a:gd name="connsiteY32" fmla="*/ 125492 h 514350"/>
                <a:gd name="connsiteX33" fmla="*/ 215495 w 504825"/>
                <a:gd name="connsiteY33" fmla="*/ 64532 h 514350"/>
                <a:gd name="connsiteX34" fmla="*/ 175490 w 504825"/>
                <a:gd name="connsiteY34" fmla="*/ 9287 h 514350"/>
                <a:gd name="connsiteX35" fmla="*/ 149772 w 504825"/>
                <a:gd name="connsiteY35" fmla="*/ 19764 h 514350"/>
                <a:gd name="connsiteX36" fmla="*/ 151677 w 504825"/>
                <a:gd name="connsiteY36" fmla="*/ 54054 h 514350"/>
                <a:gd name="connsiteX37" fmla="*/ 157392 w 504825"/>
                <a:gd name="connsiteY37" fmla="*/ 87392 h 514350"/>
                <a:gd name="connsiteX38" fmla="*/ 179300 w 504825"/>
                <a:gd name="connsiteY38" fmla="*/ 149304 h 514350"/>
                <a:gd name="connsiteX39" fmla="*/ 168822 w 504825"/>
                <a:gd name="connsiteY39" fmla="*/ 157877 h 514350"/>
                <a:gd name="connsiteX40" fmla="*/ 109767 w 504825"/>
                <a:gd name="connsiteY40" fmla="*/ 128349 h 514350"/>
                <a:gd name="connsiteX41" fmla="*/ 43092 w 504825"/>
                <a:gd name="connsiteY41" fmla="*/ 111204 h 514350"/>
                <a:gd name="connsiteX42" fmla="*/ 26900 w 504825"/>
                <a:gd name="connsiteY42" fmla="*/ 117872 h 514350"/>
                <a:gd name="connsiteX43" fmla="*/ 29757 w 504825"/>
                <a:gd name="connsiteY43" fmla="*/ 135017 h 514350"/>
                <a:gd name="connsiteX44" fmla="*/ 136437 w 504825"/>
                <a:gd name="connsiteY44" fmla="*/ 215979 h 514350"/>
                <a:gd name="connsiteX45" fmla="*/ 134532 w 504825"/>
                <a:gd name="connsiteY45" fmla="*/ 229314 h 514350"/>
                <a:gd name="connsiteX46" fmla="*/ 69762 w 504825"/>
                <a:gd name="connsiteY46" fmla="*/ 243602 h 514350"/>
                <a:gd name="connsiteX47" fmla="*/ 7850 w 504825"/>
                <a:gd name="connsiteY47" fmla="*/ 273129 h 514350"/>
                <a:gd name="connsiteX48" fmla="*/ 230 w 504825"/>
                <a:gd name="connsiteY48" fmla="*/ 288369 h 514350"/>
                <a:gd name="connsiteX49" fmla="*/ 13565 w 504825"/>
                <a:gd name="connsiteY49" fmla="*/ 299799 h 514350"/>
                <a:gd name="connsiteX50" fmla="*/ 147867 w 504825"/>
                <a:gd name="connsiteY50" fmla="*/ 294084 h 514350"/>
                <a:gd name="connsiteX51" fmla="*/ 160250 w 504825"/>
                <a:gd name="connsiteY51" fmla="*/ 295037 h 514350"/>
                <a:gd name="connsiteX52" fmla="*/ 154535 w 504825"/>
                <a:gd name="connsiteY52" fmla="*/ 305514 h 514350"/>
                <a:gd name="connsiteX53" fmla="*/ 75477 w 504825"/>
                <a:gd name="connsiteY53" fmla="*/ 453152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04825" h="514350">
                  <a:moveTo>
                    <a:pt x="269787" y="521732"/>
                  </a:moveTo>
                  <a:cubicBezTo>
                    <a:pt x="281217" y="495062"/>
                    <a:pt x="288837" y="466487"/>
                    <a:pt x="293600" y="438864"/>
                  </a:cubicBezTo>
                  <a:cubicBezTo>
                    <a:pt x="297410" y="410289"/>
                    <a:pt x="297410" y="383619"/>
                    <a:pt x="293600" y="355997"/>
                  </a:cubicBezTo>
                  <a:cubicBezTo>
                    <a:pt x="292647" y="349329"/>
                    <a:pt x="293600" y="345519"/>
                    <a:pt x="295505" y="344567"/>
                  </a:cubicBezTo>
                  <a:cubicBezTo>
                    <a:pt x="297410" y="343614"/>
                    <a:pt x="301220" y="345519"/>
                    <a:pt x="305982" y="351234"/>
                  </a:cubicBezTo>
                  <a:cubicBezTo>
                    <a:pt x="319317" y="368379"/>
                    <a:pt x="335510" y="383619"/>
                    <a:pt x="352655" y="397907"/>
                  </a:cubicBezTo>
                  <a:cubicBezTo>
                    <a:pt x="369800" y="412194"/>
                    <a:pt x="389803" y="423624"/>
                    <a:pt x="410757" y="434102"/>
                  </a:cubicBezTo>
                  <a:cubicBezTo>
                    <a:pt x="424092" y="440769"/>
                    <a:pt x="437428" y="429339"/>
                    <a:pt x="430760" y="415052"/>
                  </a:cubicBezTo>
                  <a:cubicBezTo>
                    <a:pt x="422187" y="393144"/>
                    <a:pt x="410757" y="373142"/>
                    <a:pt x="398375" y="355044"/>
                  </a:cubicBezTo>
                  <a:cubicBezTo>
                    <a:pt x="391707" y="345519"/>
                    <a:pt x="385040" y="336947"/>
                    <a:pt x="378372" y="328374"/>
                  </a:cubicBezTo>
                  <a:cubicBezTo>
                    <a:pt x="370753" y="319802"/>
                    <a:pt x="363132" y="312182"/>
                    <a:pt x="355512" y="304562"/>
                  </a:cubicBezTo>
                  <a:cubicBezTo>
                    <a:pt x="345987" y="295037"/>
                    <a:pt x="347892" y="290274"/>
                    <a:pt x="361228" y="293132"/>
                  </a:cubicBezTo>
                  <a:cubicBezTo>
                    <a:pt x="383135" y="297894"/>
                    <a:pt x="404090" y="299799"/>
                    <a:pt x="426950" y="299799"/>
                  </a:cubicBezTo>
                  <a:cubicBezTo>
                    <a:pt x="448857" y="298847"/>
                    <a:pt x="472670" y="296942"/>
                    <a:pt x="494578" y="291227"/>
                  </a:cubicBezTo>
                  <a:cubicBezTo>
                    <a:pt x="508865" y="287417"/>
                    <a:pt x="511722" y="270272"/>
                    <a:pt x="498387" y="263604"/>
                  </a:cubicBezTo>
                  <a:cubicBezTo>
                    <a:pt x="477432" y="252174"/>
                    <a:pt x="456478" y="244554"/>
                    <a:pt x="434570" y="237887"/>
                  </a:cubicBezTo>
                  <a:cubicBezTo>
                    <a:pt x="424092" y="235029"/>
                    <a:pt x="412662" y="232172"/>
                    <a:pt x="402185" y="230267"/>
                  </a:cubicBezTo>
                  <a:cubicBezTo>
                    <a:pt x="390755" y="228362"/>
                    <a:pt x="380278" y="227409"/>
                    <a:pt x="368847" y="226457"/>
                  </a:cubicBezTo>
                  <a:cubicBezTo>
                    <a:pt x="355512" y="225504"/>
                    <a:pt x="353607" y="219789"/>
                    <a:pt x="365990" y="213122"/>
                  </a:cubicBezTo>
                  <a:cubicBezTo>
                    <a:pt x="385992" y="202644"/>
                    <a:pt x="403137" y="190262"/>
                    <a:pt x="421235" y="175974"/>
                  </a:cubicBezTo>
                  <a:cubicBezTo>
                    <a:pt x="438380" y="161687"/>
                    <a:pt x="453620" y="144542"/>
                    <a:pt x="467907" y="125492"/>
                  </a:cubicBezTo>
                  <a:cubicBezTo>
                    <a:pt x="476480" y="114062"/>
                    <a:pt x="467907" y="98822"/>
                    <a:pt x="452667" y="101679"/>
                  </a:cubicBezTo>
                  <a:cubicBezTo>
                    <a:pt x="429807" y="106442"/>
                    <a:pt x="407900" y="113109"/>
                    <a:pt x="386945" y="122634"/>
                  </a:cubicBezTo>
                  <a:cubicBezTo>
                    <a:pt x="366942" y="131207"/>
                    <a:pt x="346940" y="142637"/>
                    <a:pt x="329795" y="155972"/>
                  </a:cubicBezTo>
                  <a:cubicBezTo>
                    <a:pt x="318365" y="163592"/>
                    <a:pt x="313603" y="160734"/>
                    <a:pt x="319317" y="147399"/>
                  </a:cubicBezTo>
                  <a:cubicBezTo>
                    <a:pt x="327890" y="127397"/>
                    <a:pt x="333605" y="106442"/>
                    <a:pt x="337415" y="83582"/>
                  </a:cubicBezTo>
                  <a:cubicBezTo>
                    <a:pt x="341225" y="61674"/>
                    <a:pt x="343130" y="37862"/>
                    <a:pt x="341225" y="15002"/>
                  </a:cubicBezTo>
                  <a:cubicBezTo>
                    <a:pt x="341225" y="7382"/>
                    <a:pt x="336462" y="2619"/>
                    <a:pt x="331700" y="714"/>
                  </a:cubicBezTo>
                  <a:cubicBezTo>
                    <a:pt x="325985" y="-1191"/>
                    <a:pt x="320270" y="714"/>
                    <a:pt x="315507" y="6429"/>
                  </a:cubicBezTo>
                  <a:cubicBezTo>
                    <a:pt x="307887" y="15954"/>
                    <a:pt x="301220" y="24527"/>
                    <a:pt x="295505" y="34052"/>
                  </a:cubicBezTo>
                  <a:cubicBezTo>
                    <a:pt x="288837" y="43577"/>
                    <a:pt x="284075" y="54054"/>
                    <a:pt x="278360" y="63579"/>
                  </a:cubicBezTo>
                  <a:cubicBezTo>
                    <a:pt x="268835" y="83582"/>
                    <a:pt x="261215" y="104537"/>
                    <a:pt x="255500" y="125492"/>
                  </a:cubicBezTo>
                  <a:cubicBezTo>
                    <a:pt x="251690" y="138827"/>
                    <a:pt x="245975" y="139779"/>
                    <a:pt x="242165" y="125492"/>
                  </a:cubicBezTo>
                  <a:cubicBezTo>
                    <a:pt x="235497" y="104537"/>
                    <a:pt x="226925" y="84534"/>
                    <a:pt x="215495" y="64532"/>
                  </a:cubicBezTo>
                  <a:cubicBezTo>
                    <a:pt x="204065" y="45482"/>
                    <a:pt x="190730" y="26432"/>
                    <a:pt x="175490" y="9287"/>
                  </a:cubicBezTo>
                  <a:cubicBezTo>
                    <a:pt x="165965" y="-2143"/>
                    <a:pt x="148820" y="3572"/>
                    <a:pt x="149772" y="19764"/>
                  </a:cubicBezTo>
                  <a:cubicBezTo>
                    <a:pt x="149772" y="31194"/>
                    <a:pt x="150725" y="42624"/>
                    <a:pt x="151677" y="54054"/>
                  </a:cubicBezTo>
                  <a:cubicBezTo>
                    <a:pt x="152630" y="65484"/>
                    <a:pt x="155487" y="76914"/>
                    <a:pt x="157392" y="87392"/>
                  </a:cubicBezTo>
                  <a:cubicBezTo>
                    <a:pt x="162155" y="109299"/>
                    <a:pt x="169775" y="130254"/>
                    <a:pt x="179300" y="149304"/>
                  </a:cubicBezTo>
                  <a:cubicBezTo>
                    <a:pt x="185015" y="161687"/>
                    <a:pt x="181205" y="166449"/>
                    <a:pt x="168822" y="157877"/>
                  </a:cubicBezTo>
                  <a:cubicBezTo>
                    <a:pt x="150725" y="146447"/>
                    <a:pt x="130722" y="135969"/>
                    <a:pt x="109767" y="128349"/>
                  </a:cubicBezTo>
                  <a:cubicBezTo>
                    <a:pt x="88812" y="120729"/>
                    <a:pt x="65952" y="114062"/>
                    <a:pt x="43092" y="111204"/>
                  </a:cubicBezTo>
                  <a:cubicBezTo>
                    <a:pt x="35472" y="110252"/>
                    <a:pt x="29757" y="113109"/>
                    <a:pt x="26900" y="117872"/>
                  </a:cubicBezTo>
                  <a:cubicBezTo>
                    <a:pt x="24042" y="122634"/>
                    <a:pt x="24995" y="129302"/>
                    <a:pt x="29757" y="135017"/>
                  </a:cubicBezTo>
                  <a:cubicBezTo>
                    <a:pt x="59285" y="170259"/>
                    <a:pt x="96432" y="197882"/>
                    <a:pt x="136437" y="215979"/>
                  </a:cubicBezTo>
                  <a:cubicBezTo>
                    <a:pt x="148820" y="221694"/>
                    <a:pt x="148820" y="227409"/>
                    <a:pt x="134532" y="229314"/>
                  </a:cubicBezTo>
                  <a:cubicBezTo>
                    <a:pt x="113577" y="232172"/>
                    <a:pt x="91670" y="236934"/>
                    <a:pt x="69762" y="243602"/>
                  </a:cubicBezTo>
                  <a:cubicBezTo>
                    <a:pt x="48807" y="251222"/>
                    <a:pt x="27852" y="260747"/>
                    <a:pt x="7850" y="273129"/>
                  </a:cubicBezTo>
                  <a:cubicBezTo>
                    <a:pt x="1182" y="276939"/>
                    <a:pt x="-723" y="283607"/>
                    <a:pt x="230" y="288369"/>
                  </a:cubicBezTo>
                  <a:cubicBezTo>
                    <a:pt x="1182" y="294084"/>
                    <a:pt x="5945" y="298847"/>
                    <a:pt x="13565" y="299799"/>
                  </a:cubicBezTo>
                  <a:cubicBezTo>
                    <a:pt x="59285" y="308372"/>
                    <a:pt x="105005" y="305514"/>
                    <a:pt x="147867" y="294084"/>
                  </a:cubicBezTo>
                  <a:cubicBezTo>
                    <a:pt x="154535" y="292179"/>
                    <a:pt x="159297" y="292179"/>
                    <a:pt x="160250" y="295037"/>
                  </a:cubicBezTo>
                  <a:cubicBezTo>
                    <a:pt x="161202" y="296942"/>
                    <a:pt x="160250" y="300752"/>
                    <a:pt x="154535" y="305514"/>
                  </a:cubicBezTo>
                  <a:cubicBezTo>
                    <a:pt x="116435" y="344567"/>
                    <a:pt x="88812" y="395049"/>
                    <a:pt x="75477" y="453152"/>
                  </a:cubicBezTo>
                </a:path>
              </a:pathLst>
            </a:custGeom>
            <a:noFill/>
            <a:ln w="38100" cap="rnd">
              <a:solidFill>
                <a:srgbClr val="ECC6C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47" name="Graphic 2718">
            <a:extLst>
              <a:ext uri="{FF2B5EF4-FFF2-40B4-BE49-F238E27FC236}">
                <a16:creationId xmlns:a16="http://schemas.microsoft.com/office/drawing/2014/main" id="{A381612F-C329-459C-BAEC-D8C9A17E7659}"/>
              </a:ext>
            </a:extLst>
          </p:cNvPr>
          <p:cNvGrpSpPr/>
          <p:nvPr/>
        </p:nvGrpSpPr>
        <p:grpSpPr>
          <a:xfrm>
            <a:off x="8228275" y="3234864"/>
            <a:ext cx="720000" cy="720000"/>
            <a:chOff x="4430712" y="2225675"/>
            <a:chExt cx="1219200" cy="1219200"/>
          </a:xfrm>
        </p:grpSpPr>
        <p:sp>
          <p:nvSpPr>
            <p:cNvPr id="3948" name="Freeform: Shape 3947">
              <a:extLst>
                <a:ext uri="{FF2B5EF4-FFF2-40B4-BE49-F238E27FC236}">
                  <a16:creationId xmlns:a16="http://schemas.microsoft.com/office/drawing/2014/main" id="{ABBA269D-2FFE-4418-A68C-695B826477EB}"/>
                </a:ext>
              </a:extLst>
            </p:cNvPr>
            <p:cNvSpPr/>
            <p:nvPr/>
          </p:nvSpPr>
          <p:spPr>
            <a:xfrm>
              <a:off x="5145087" y="3244850"/>
              <a:ext cx="152400" cy="200025"/>
            </a:xfrm>
            <a:custGeom>
              <a:avLst/>
              <a:gdLst>
                <a:gd name="connsiteX0" fmla="*/ 0 w 152400"/>
                <a:gd name="connsiteY0" fmla="*/ 0 h 200025"/>
                <a:gd name="connsiteX1" fmla="*/ 104775 w 152400"/>
                <a:gd name="connsiteY1" fmla="*/ 28575 h 200025"/>
                <a:gd name="connsiteX2" fmla="*/ 157163 w 152400"/>
                <a:gd name="connsiteY2" fmla="*/ 133350 h 200025"/>
                <a:gd name="connsiteX3" fmla="*/ 147638 w 152400"/>
                <a:gd name="connsiteY3" fmla="*/ 200025 h 200025"/>
                <a:gd name="connsiteX4" fmla="*/ 60960 w 152400"/>
                <a:gd name="connsiteY4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200025">
                  <a:moveTo>
                    <a:pt x="0" y="0"/>
                  </a:moveTo>
                  <a:lnTo>
                    <a:pt x="104775" y="28575"/>
                  </a:lnTo>
                  <a:lnTo>
                    <a:pt x="157163" y="133350"/>
                  </a:lnTo>
                  <a:lnTo>
                    <a:pt x="147638" y="200025"/>
                  </a:lnTo>
                  <a:lnTo>
                    <a:pt x="60960" y="200025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49" name="Freeform: Shape 3948">
              <a:extLst>
                <a:ext uri="{FF2B5EF4-FFF2-40B4-BE49-F238E27FC236}">
                  <a16:creationId xmlns:a16="http://schemas.microsoft.com/office/drawing/2014/main" id="{955D0DF4-524B-403B-B5E0-51FA23CE6D29}"/>
                </a:ext>
              </a:extLst>
            </p:cNvPr>
            <p:cNvSpPr/>
            <p:nvPr/>
          </p:nvSpPr>
          <p:spPr>
            <a:xfrm>
              <a:off x="4649787" y="3038158"/>
              <a:ext cx="590550" cy="400050"/>
            </a:xfrm>
            <a:custGeom>
              <a:avLst/>
              <a:gdLst>
                <a:gd name="connsiteX0" fmla="*/ 230505 w 590550"/>
                <a:gd name="connsiteY0" fmla="*/ 27622 h 400050"/>
                <a:gd name="connsiteX1" fmla="*/ 0 w 590550"/>
                <a:gd name="connsiteY1" fmla="*/ 406717 h 400050"/>
                <a:gd name="connsiteX2" fmla="*/ 590550 w 590550"/>
                <a:gd name="connsiteY2" fmla="*/ 406717 h 400050"/>
                <a:gd name="connsiteX3" fmla="*/ 488633 w 590550"/>
                <a:gd name="connsiteY3" fmla="*/ 188595 h 400050"/>
                <a:gd name="connsiteX4" fmla="*/ 284798 w 590550"/>
                <a:gd name="connsiteY4" fmla="*/ 0 h 400050"/>
                <a:gd name="connsiteX5" fmla="*/ 230505 w 590550"/>
                <a:gd name="connsiteY5" fmla="*/ 27622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400050">
                  <a:moveTo>
                    <a:pt x="230505" y="27622"/>
                  </a:moveTo>
                  <a:cubicBezTo>
                    <a:pt x="124777" y="112395"/>
                    <a:pt x="44768" y="240982"/>
                    <a:pt x="0" y="406717"/>
                  </a:cubicBezTo>
                  <a:cubicBezTo>
                    <a:pt x="95250" y="406717"/>
                    <a:pt x="590550" y="406717"/>
                    <a:pt x="590550" y="406717"/>
                  </a:cubicBezTo>
                  <a:cubicBezTo>
                    <a:pt x="561975" y="330517"/>
                    <a:pt x="523875" y="282892"/>
                    <a:pt x="488633" y="188595"/>
                  </a:cubicBezTo>
                  <a:lnTo>
                    <a:pt x="284798" y="0"/>
                  </a:lnTo>
                  <a:lnTo>
                    <a:pt x="230505" y="27622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0" name="Freeform: Shape 3949">
              <a:extLst>
                <a:ext uri="{FF2B5EF4-FFF2-40B4-BE49-F238E27FC236}">
                  <a16:creationId xmlns:a16="http://schemas.microsoft.com/office/drawing/2014/main" id="{449037AB-DBB7-424D-9798-39B37E31DC4E}"/>
                </a:ext>
              </a:extLst>
            </p:cNvPr>
            <p:cNvSpPr/>
            <p:nvPr/>
          </p:nvSpPr>
          <p:spPr>
            <a:xfrm>
              <a:off x="4622165" y="2282235"/>
              <a:ext cx="828675" cy="866775"/>
            </a:xfrm>
            <a:custGeom>
              <a:avLst/>
              <a:gdLst>
                <a:gd name="connsiteX0" fmla="*/ 831533 w 828675"/>
                <a:gd name="connsiteY0" fmla="*/ 256813 h 866775"/>
                <a:gd name="connsiteX1" fmla="*/ 760095 w 828675"/>
                <a:gd name="connsiteY1" fmla="*/ 431120 h 866775"/>
                <a:gd name="connsiteX2" fmla="*/ 438150 w 828675"/>
                <a:gd name="connsiteY2" fmla="*/ 672103 h 866775"/>
                <a:gd name="connsiteX3" fmla="*/ 433387 w 828675"/>
                <a:gd name="connsiteY3" fmla="*/ 786403 h 866775"/>
                <a:gd name="connsiteX4" fmla="*/ 309562 w 828675"/>
                <a:gd name="connsiteY4" fmla="*/ 823550 h 866775"/>
                <a:gd name="connsiteX5" fmla="*/ 0 w 828675"/>
                <a:gd name="connsiteY5" fmla="*/ 710203 h 866775"/>
                <a:gd name="connsiteX6" fmla="*/ 274320 w 828675"/>
                <a:gd name="connsiteY6" fmla="*/ 63455 h 866775"/>
                <a:gd name="connsiteX7" fmla="*/ 831533 w 828675"/>
                <a:gd name="connsiteY7" fmla="*/ 256813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8675" h="866775">
                  <a:moveTo>
                    <a:pt x="831533" y="256813"/>
                  </a:moveTo>
                  <a:cubicBezTo>
                    <a:pt x="845820" y="356825"/>
                    <a:pt x="775335" y="413975"/>
                    <a:pt x="760095" y="431120"/>
                  </a:cubicBezTo>
                  <a:cubicBezTo>
                    <a:pt x="744855" y="448265"/>
                    <a:pt x="463868" y="570185"/>
                    <a:pt x="438150" y="672103"/>
                  </a:cubicBezTo>
                  <a:cubicBezTo>
                    <a:pt x="412433" y="774020"/>
                    <a:pt x="433387" y="786403"/>
                    <a:pt x="433387" y="786403"/>
                  </a:cubicBezTo>
                  <a:cubicBezTo>
                    <a:pt x="433387" y="786403"/>
                    <a:pt x="364808" y="789260"/>
                    <a:pt x="309562" y="823550"/>
                  </a:cubicBezTo>
                  <a:cubicBezTo>
                    <a:pt x="125730" y="938803"/>
                    <a:pt x="30480" y="807358"/>
                    <a:pt x="0" y="710203"/>
                  </a:cubicBezTo>
                  <a:cubicBezTo>
                    <a:pt x="122873" y="543515"/>
                    <a:pt x="27622" y="225380"/>
                    <a:pt x="274320" y="63455"/>
                  </a:cubicBezTo>
                  <a:cubicBezTo>
                    <a:pt x="481012" y="-71800"/>
                    <a:pt x="796290" y="16783"/>
                    <a:pt x="831533" y="256813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1" name="Freeform: Shape 3950">
              <a:extLst>
                <a:ext uri="{FF2B5EF4-FFF2-40B4-BE49-F238E27FC236}">
                  <a16:creationId xmlns:a16="http://schemas.microsoft.com/office/drawing/2014/main" id="{FC3BB8C5-510F-4BE1-8878-A6E15CF71418}"/>
                </a:ext>
              </a:extLst>
            </p:cNvPr>
            <p:cNvSpPr/>
            <p:nvPr/>
          </p:nvSpPr>
          <p:spPr>
            <a:xfrm>
              <a:off x="4932680" y="2746693"/>
              <a:ext cx="238125" cy="476250"/>
            </a:xfrm>
            <a:custGeom>
              <a:avLst/>
              <a:gdLst>
                <a:gd name="connsiteX0" fmla="*/ 241935 w 238125"/>
                <a:gd name="connsiteY0" fmla="*/ 238125 h 476250"/>
                <a:gd name="connsiteX1" fmla="*/ 205740 w 238125"/>
                <a:gd name="connsiteY1" fmla="*/ 480060 h 476250"/>
                <a:gd name="connsiteX2" fmla="*/ 0 w 238125"/>
                <a:gd name="connsiteY2" fmla="*/ 359093 h 476250"/>
                <a:gd name="connsiteX3" fmla="*/ 66675 w 238125"/>
                <a:gd name="connsiteY3" fmla="*/ 0 h 476250"/>
                <a:gd name="connsiteX4" fmla="*/ 241935 w 238125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476250">
                  <a:moveTo>
                    <a:pt x="241935" y="238125"/>
                  </a:moveTo>
                  <a:cubicBezTo>
                    <a:pt x="241935" y="238125"/>
                    <a:pt x="191453" y="438150"/>
                    <a:pt x="205740" y="480060"/>
                  </a:cubicBezTo>
                  <a:cubicBezTo>
                    <a:pt x="46672" y="495300"/>
                    <a:pt x="2857" y="383858"/>
                    <a:pt x="0" y="359093"/>
                  </a:cubicBezTo>
                  <a:cubicBezTo>
                    <a:pt x="40957" y="317183"/>
                    <a:pt x="60007" y="221933"/>
                    <a:pt x="66675" y="0"/>
                  </a:cubicBezTo>
                  <a:cubicBezTo>
                    <a:pt x="240983" y="129540"/>
                    <a:pt x="241935" y="238125"/>
                    <a:pt x="241935" y="238125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2" name="Freeform: Shape 3951">
              <a:extLst>
                <a:ext uri="{FF2B5EF4-FFF2-40B4-BE49-F238E27FC236}">
                  <a16:creationId xmlns:a16="http://schemas.microsoft.com/office/drawing/2014/main" id="{C435E335-770D-48AA-9E44-3FD9B88ACF61}"/>
                </a:ext>
              </a:extLst>
            </p:cNvPr>
            <p:cNvSpPr/>
            <p:nvPr/>
          </p:nvSpPr>
          <p:spPr>
            <a:xfrm>
              <a:off x="5057191" y="2867662"/>
              <a:ext cx="114300" cy="228600"/>
            </a:xfrm>
            <a:custGeom>
              <a:avLst/>
              <a:gdLst>
                <a:gd name="connsiteX0" fmla="*/ 2171 w 114300"/>
                <a:gd name="connsiteY0" fmla="*/ 5713 h 228600"/>
                <a:gd name="connsiteX1" fmla="*/ 91706 w 114300"/>
                <a:gd name="connsiteY1" fmla="*/ 230503 h 228600"/>
                <a:gd name="connsiteX2" fmla="*/ 116471 w 114300"/>
                <a:gd name="connsiteY2" fmla="*/ 117155 h 228600"/>
                <a:gd name="connsiteX3" fmla="*/ 2171 w 114300"/>
                <a:gd name="connsiteY3" fmla="*/ 5713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228600">
                  <a:moveTo>
                    <a:pt x="2171" y="5713"/>
                  </a:moveTo>
                  <a:cubicBezTo>
                    <a:pt x="-5449" y="76198"/>
                    <a:pt x="3123" y="177163"/>
                    <a:pt x="91706" y="230503"/>
                  </a:cubicBezTo>
                  <a:cubicBezTo>
                    <a:pt x="103136" y="172400"/>
                    <a:pt x="116471" y="117155"/>
                    <a:pt x="116471" y="117155"/>
                  </a:cubicBezTo>
                  <a:cubicBezTo>
                    <a:pt x="116471" y="117155"/>
                    <a:pt x="6933" y="-30482"/>
                    <a:pt x="2171" y="5713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3" name="Freeform: Shape 3952">
              <a:extLst>
                <a:ext uri="{FF2B5EF4-FFF2-40B4-BE49-F238E27FC236}">
                  <a16:creationId xmlns:a16="http://schemas.microsoft.com/office/drawing/2014/main" id="{D5D08D34-92C9-42AB-94A3-75ADB15BE813}"/>
                </a:ext>
              </a:extLst>
            </p:cNvPr>
            <p:cNvSpPr/>
            <p:nvPr/>
          </p:nvSpPr>
          <p:spPr>
            <a:xfrm>
              <a:off x="4901335" y="2509416"/>
              <a:ext cx="495300" cy="542925"/>
            </a:xfrm>
            <a:custGeom>
              <a:avLst/>
              <a:gdLst>
                <a:gd name="connsiteX0" fmla="*/ 497117 w 495300"/>
                <a:gd name="connsiteY0" fmla="*/ 72494 h 542925"/>
                <a:gd name="connsiteX1" fmla="*/ 483782 w 495300"/>
                <a:gd name="connsiteY1" fmla="*/ 233467 h 542925"/>
                <a:gd name="connsiteX2" fmla="*/ 503784 w 495300"/>
                <a:gd name="connsiteY2" fmla="*/ 376342 h 542925"/>
                <a:gd name="connsiteX3" fmla="*/ 429489 w 495300"/>
                <a:gd name="connsiteY3" fmla="*/ 399202 h 542925"/>
                <a:gd name="connsiteX4" fmla="*/ 411392 w 495300"/>
                <a:gd name="connsiteY4" fmla="*/ 449684 h 542925"/>
                <a:gd name="connsiteX5" fmla="*/ 339954 w 495300"/>
                <a:gd name="connsiteY5" fmla="*/ 427777 h 542925"/>
                <a:gd name="connsiteX6" fmla="*/ 382817 w 495300"/>
                <a:gd name="connsiteY6" fmla="*/ 495404 h 542925"/>
                <a:gd name="connsiteX7" fmla="*/ 263754 w 495300"/>
                <a:gd name="connsiteY7" fmla="*/ 535409 h 542925"/>
                <a:gd name="connsiteX8" fmla="*/ 80874 w 495300"/>
                <a:gd name="connsiteY8" fmla="*/ 248707 h 542925"/>
                <a:gd name="connsiteX9" fmla="*/ 864 w 495300"/>
                <a:gd name="connsiteY9" fmla="*/ 223942 h 542925"/>
                <a:gd name="connsiteX10" fmla="*/ 105639 w 495300"/>
                <a:gd name="connsiteY10" fmla="*/ 168697 h 542925"/>
                <a:gd name="connsiteX11" fmla="*/ 290424 w 495300"/>
                <a:gd name="connsiteY11" fmla="*/ 28679 h 542925"/>
                <a:gd name="connsiteX12" fmla="*/ 497117 w 495300"/>
                <a:gd name="connsiteY12" fmla="*/ 72494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5300" h="542925">
                  <a:moveTo>
                    <a:pt x="497117" y="72494"/>
                  </a:moveTo>
                  <a:cubicBezTo>
                    <a:pt x="506642" y="136312"/>
                    <a:pt x="485687" y="154409"/>
                    <a:pt x="483782" y="233467"/>
                  </a:cubicBezTo>
                  <a:cubicBezTo>
                    <a:pt x="482829" y="290617"/>
                    <a:pt x="485687" y="353482"/>
                    <a:pt x="503784" y="376342"/>
                  </a:cubicBezTo>
                  <a:cubicBezTo>
                    <a:pt x="473304" y="408727"/>
                    <a:pt x="429489" y="399202"/>
                    <a:pt x="429489" y="399202"/>
                  </a:cubicBezTo>
                  <a:cubicBezTo>
                    <a:pt x="429489" y="399202"/>
                    <a:pt x="424727" y="423014"/>
                    <a:pt x="411392" y="449684"/>
                  </a:cubicBezTo>
                  <a:cubicBezTo>
                    <a:pt x="385674" y="444922"/>
                    <a:pt x="339954" y="427777"/>
                    <a:pt x="339954" y="427777"/>
                  </a:cubicBezTo>
                  <a:cubicBezTo>
                    <a:pt x="339954" y="427777"/>
                    <a:pt x="356147" y="473497"/>
                    <a:pt x="382817" y="495404"/>
                  </a:cubicBezTo>
                  <a:cubicBezTo>
                    <a:pt x="357099" y="524932"/>
                    <a:pt x="318047" y="558269"/>
                    <a:pt x="263754" y="535409"/>
                  </a:cubicBezTo>
                  <a:cubicBezTo>
                    <a:pt x="85637" y="459209"/>
                    <a:pt x="80874" y="248707"/>
                    <a:pt x="80874" y="248707"/>
                  </a:cubicBezTo>
                  <a:cubicBezTo>
                    <a:pt x="80874" y="248707"/>
                    <a:pt x="10389" y="288712"/>
                    <a:pt x="864" y="223942"/>
                  </a:cubicBezTo>
                  <a:cubicBezTo>
                    <a:pt x="-8661" y="159172"/>
                    <a:pt x="62777" y="74399"/>
                    <a:pt x="105639" y="168697"/>
                  </a:cubicBezTo>
                  <a:cubicBezTo>
                    <a:pt x="133262" y="73447"/>
                    <a:pt x="227559" y="50587"/>
                    <a:pt x="290424" y="28679"/>
                  </a:cubicBezTo>
                  <a:cubicBezTo>
                    <a:pt x="456159" y="-29423"/>
                    <a:pt x="486639" y="8677"/>
                    <a:pt x="497117" y="72494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4" name="Freeform: Shape 3953">
              <a:extLst>
                <a:ext uri="{FF2B5EF4-FFF2-40B4-BE49-F238E27FC236}">
                  <a16:creationId xmlns:a16="http://schemas.microsoft.com/office/drawing/2014/main" id="{F05A10F5-EF8E-4485-9868-3D7905D15CB4}"/>
                </a:ext>
              </a:extLst>
            </p:cNvPr>
            <p:cNvSpPr/>
            <p:nvPr/>
          </p:nvSpPr>
          <p:spPr>
            <a:xfrm>
              <a:off x="4974908" y="2400156"/>
              <a:ext cx="447675" cy="276225"/>
            </a:xfrm>
            <a:custGeom>
              <a:avLst/>
              <a:gdLst>
                <a:gd name="connsiteX0" fmla="*/ 14921 w 447675"/>
                <a:gd name="connsiteY0" fmla="*/ 205566 h 276225"/>
                <a:gd name="connsiteX1" fmla="*/ 31114 w 447675"/>
                <a:gd name="connsiteY1" fmla="*/ 278909 h 276225"/>
                <a:gd name="connsiteX2" fmla="*/ 296861 w 447675"/>
                <a:gd name="connsiteY2" fmla="*/ 156036 h 276225"/>
                <a:gd name="connsiteX3" fmla="*/ 311149 w 447675"/>
                <a:gd name="connsiteY3" fmla="*/ 236999 h 276225"/>
                <a:gd name="connsiteX4" fmla="*/ 439736 w 447675"/>
                <a:gd name="connsiteY4" fmla="*/ 205566 h 276225"/>
                <a:gd name="connsiteX5" fmla="*/ 53021 w 447675"/>
                <a:gd name="connsiteY5" fmla="*/ 27449 h 276225"/>
                <a:gd name="connsiteX6" fmla="*/ 14921 w 447675"/>
                <a:gd name="connsiteY6" fmla="*/ 20556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675" h="276225">
                  <a:moveTo>
                    <a:pt x="14921" y="205566"/>
                  </a:moveTo>
                  <a:cubicBezTo>
                    <a:pt x="26351" y="230331"/>
                    <a:pt x="31114" y="278909"/>
                    <a:pt x="31114" y="278909"/>
                  </a:cubicBezTo>
                  <a:cubicBezTo>
                    <a:pt x="31114" y="278909"/>
                    <a:pt x="253046" y="294149"/>
                    <a:pt x="296861" y="156036"/>
                  </a:cubicBezTo>
                  <a:cubicBezTo>
                    <a:pt x="321626" y="184611"/>
                    <a:pt x="311149" y="236999"/>
                    <a:pt x="311149" y="236999"/>
                  </a:cubicBezTo>
                  <a:cubicBezTo>
                    <a:pt x="311149" y="236999"/>
                    <a:pt x="410209" y="269384"/>
                    <a:pt x="439736" y="205566"/>
                  </a:cubicBezTo>
                  <a:cubicBezTo>
                    <a:pt x="539749" y="-16366"/>
                    <a:pt x="126364" y="-26844"/>
                    <a:pt x="53021" y="27449"/>
                  </a:cubicBezTo>
                  <a:cubicBezTo>
                    <a:pt x="-20321" y="81741"/>
                    <a:pt x="-1271" y="170324"/>
                    <a:pt x="14921" y="205566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5" name="Freeform: Shape 3954">
              <a:extLst>
                <a:ext uri="{FF2B5EF4-FFF2-40B4-BE49-F238E27FC236}">
                  <a16:creationId xmlns:a16="http://schemas.microsoft.com/office/drawing/2014/main" id="{E899D396-36BC-43AD-8C79-659A422CEF77}"/>
                </a:ext>
              </a:extLst>
            </p:cNvPr>
            <p:cNvSpPr/>
            <p:nvPr/>
          </p:nvSpPr>
          <p:spPr>
            <a:xfrm>
              <a:off x="4926192" y="2669540"/>
              <a:ext cx="38100" cy="66675"/>
            </a:xfrm>
            <a:custGeom>
              <a:avLst/>
              <a:gdLst>
                <a:gd name="connsiteX0" fmla="*/ 39825 w 38100"/>
                <a:gd name="connsiteY0" fmla="*/ 8573 h 66675"/>
                <a:gd name="connsiteX1" fmla="*/ 33158 w 38100"/>
                <a:gd name="connsiteY1" fmla="*/ 23813 h 66675"/>
                <a:gd name="connsiteX2" fmla="*/ 29348 w 38100"/>
                <a:gd name="connsiteY2" fmla="*/ 35243 h 66675"/>
                <a:gd name="connsiteX3" fmla="*/ 27443 w 38100"/>
                <a:gd name="connsiteY3" fmla="*/ 47625 h 66675"/>
                <a:gd name="connsiteX4" fmla="*/ 26490 w 38100"/>
                <a:gd name="connsiteY4" fmla="*/ 55245 h 66675"/>
                <a:gd name="connsiteX5" fmla="*/ 25538 w 38100"/>
                <a:gd name="connsiteY5" fmla="*/ 64770 h 66675"/>
                <a:gd name="connsiteX6" fmla="*/ 25538 w 38100"/>
                <a:gd name="connsiteY6" fmla="*/ 65723 h 66675"/>
                <a:gd name="connsiteX7" fmla="*/ 18870 w 38100"/>
                <a:gd name="connsiteY7" fmla="*/ 69533 h 66675"/>
                <a:gd name="connsiteX8" fmla="*/ 16965 w 38100"/>
                <a:gd name="connsiteY8" fmla="*/ 68580 h 66675"/>
                <a:gd name="connsiteX9" fmla="*/ 8393 w 38100"/>
                <a:gd name="connsiteY9" fmla="*/ 60960 h 66675"/>
                <a:gd name="connsiteX10" fmla="*/ 2678 w 38100"/>
                <a:gd name="connsiteY10" fmla="*/ 51435 h 66675"/>
                <a:gd name="connsiteX11" fmla="*/ 1725 w 38100"/>
                <a:gd name="connsiteY11" fmla="*/ 27623 h 66675"/>
                <a:gd name="connsiteX12" fmla="*/ 14108 w 38100"/>
                <a:gd name="connsiteY12" fmla="*/ 7620 h 66675"/>
                <a:gd name="connsiteX13" fmla="*/ 36015 w 38100"/>
                <a:gd name="connsiteY13" fmla="*/ 0 h 66675"/>
                <a:gd name="connsiteX14" fmla="*/ 40778 w 38100"/>
                <a:gd name="connsiteY14" fmla="*/ 5715 h 66675"/>
                <a:gd name="connsiteX15" fmla="*/ 40778 w 38100"/>
                <a:gd name="connsiteY15" fmla="*/ 7620 h 66675"/>
                <a:gd name="connsiteX16" fmla="*/ 39825 w 38100"/>
                <a:gd name="connsiteY16" fmla="*/ 85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" h="66675">
                  <a:moveTo>
                    <a:pt x="39825" y="8573"/>
                  </a:moveTo>
                  <a:cubicBezTo>
                    <a:pt x="37920" y="14288"/>
                    <a:pt x="35063" y="19050"/>
                    <a:pt x="33158" y="23813"/>
                  </a:cubicBezTo>
                  <a:cubicBezTo>
                    <a:pt x="31253" y="28575"/>
                    <a:pt x="30300" y="31433"/>
                    <a:pt x="29348" y="35243"/>
                  </a:cubicBezTo>
                  <a:cubicBezTo>
                    <a:pt x="28395" y="39053"/>
                    <a:pt x="27443" y="42863"/>
                    <a:pt x="27443" y="47625"/>
                  </a:cubicBezTo>
                  <a:cubicBezTo>
                    <a:pt x="26490" y="49530"/>
                    <a:pt x="27443" y="52388"/>
                    <a:pt x="26490" y="55245"/>
                  </a:cubicBezTo>
                  <a:cubicBezTo>
                    <a:pt x="26490" y="58103"/>
                    <a:pt x="26490" y="60960"/>
                    <a:pt x="25538" y="64770"/>
                  </a:cubicBezTo>
                  <a:lnTo>
                    <a:pt x="25538" y="65723"/>
                  </a:lnTo>
                  <a:cubicBezTo>
                    <a:pt x="24585" y="68580"/>
                    <a:pt x="21728" y="70485"/>
                    <a:pt x="18870" y="69533"/>
                  </a:cubicBezTo>
                  <a:cubicBezTo>
                    <a:pt x="17918" y="69533"/>
                    <a:pt x="17918" y="69533"/>
                    <a:pt x="16965" y="68580"/>
                  </a:cubicBezTo>
                  <a:cubicBezTo>
                    <a:pt x="14108" y="66675"/>
                    <a:pt x="11250" y="63818"/>
                    <a:pt x="8393" y="60960"/>
                  </a:cubicBezTo>
                  <a:cubicBezTo>
                    <a:pt x="6488" y="58103"/>
                    <a:pt x="3630" y="55245"/>
                    <a:pt x="2678" y="51435"/>
                  </a:cubicBezTo>
                  <a:cubicBezTo>
                    <a:pt x="-180" y="44768"/>
                    <a:pt x="-1132" y="36195"/>
                    <a:pt x="1725" y="27623"/>
                  </a:cubicBezTo>
                  <a:cubicBezTo>
                    <a:pt x="3630" y="19050"/>
                    <a:pt x="8393" y="12383"/>
                    <a:pt x="14108" y="7620"/>
                  </a:cubicBezTo>
                  <a:cubicBezTo>
                    <a:pt x="19823" y="2858"/>
                    <a:pt x="27443" y="0"/>
                    <a:pt x="36015" y="0"/>
                  </a:cubicBezTo>
                  <a:cubicBezTo>
                    <a:pt x="38873" y="0"/>
                    <a:pt x="40778" y="2858"/>
                    <a:pt x="40778" y="5715"/>
                  </a:cubicBezTo>
                  <a:cubicBezTo>
                    <a:pt x="40778" y="6668"/>
                    <a:pt x="40778" y="6668"/>
                    <a:pt x="40778" y="7620"/>
                  </a:cubicBezTo>
                  <a:lnTo>
                    <a:pt x="39825" y="8573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6" name="Freeform: Shape 3955">
              <a:extLst>
                <a:ext uri="{FF2B5EF4-FFF2-40B4-BE49-F238E27FC236}">
                  <a16:creationId xmlns:a16="http://schemas.microsoft.com/office/drawing/2014/main" id="{6C4AD110-FFAC-46FA-AB3A-1F5C99DEE479}"/>
                </a:ext>
              </a:extLst>
            </p:cNvPr>
            <p:cNvSpPr/>
            <p:nvPr/>
          </p:nvSpPr>
          <p:spPr>
            <a:xfrm>
              <a:off x="5297487" y="2978150"/>
              <a:ext cx="152400" cy="123825"/>
            </a:xfrm>
            <a:custGeom>
              <a:avLst/>
              <a:gdLst>
                <a:gd name="connsiteX0" fmla="*/ 0 w 152400"/>
                <a:gd name="connsiteY0" fmla="*/ 0 h 123825"/>
                <a:gd name="connsiteX1" fmla="*/ 85725 w 152400"/>
                <a:gd name="connsiteY1" fmla="*/ 123825 h 123825"/>
                <a:gd name="connsiteX2" fmla="*/ 152400 w 152400"/>
                <a:gd name="connsiteY2" fmla="*/ 85725 h 123825"/>
                <a:gd name="connsiteX3" fmla="*/ 142875 w 152400"/>
                <a:gd name="connsiteY3" fmla="*/ 28575 h 123825"/>
                <a:gd name="connsiteX4" fmla="*/ 0 w 152400"/>
                <a:gd name="connsiteY4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3825">
                  <a:moveTo>
                    <a:pt x="0" y="0"/>
                  </a:moveTo>
                  <a:cubicBezTo>
                    <a:pt x="21908" y="52388"/>
                    <a:pt x="50483" y="93345"/>
                    <a:pt x="85725" y="123825"/>
                  </a:cubicBezTo>
                  <a:lnTo>
                    <a:pt x="152400" y="85725"/>
                  </a:lnTo>
                  <a:lnTo>
                    <a:pt x="142875" y="28575"/>
                  </a:lnTo>
                  <a:cubicBezTo>
                    <a:pt x="97155" y="34290"/>
                    <a:pt x="49530" y="24765"/>
                    <a:pt x="0" y="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7" name="Freeform: Shape 3956">
              <a:extLst>
                <a:ext uri="{FF2B5EF4-FFF2-40B4-BE49-F238E27FC236}">
                  <a16:creationId xmlns:a16="http://schemas.microsoft.com/office/drawing/2014/main" id="{41018F2C-C5D2-4500-A64C-65E06DC9A7C0}"/>
                </a:ext>
              </a:extLst>
            </p:cNvPr>
            <p:cNvSpPr/>
            <p:nvPr/>
          </p:nvSpPr>
          <p:spPr>
            <a:xfrm>
              <a:off x="4973637" y="2891700"/>
              <a:ext cx="238125" cy="514350"/>
            </a:xfrm>
            <a:custGeom>
              <a:avLst/>
              <a:gdLst>
                <a:gd name="connsiteX0" fmla="*/ 238125 w 238125"/>
                <a:gd name="connsiteY0" fmla="*/ 30252 h 514350"/>
                <a:gd name="connsiteX1" fmla="*/ 169545 w 238125"/>
                <a:gd name="connsiteY1" fmla="*/ 4535 h 514350"/>
                <a:gd name="connsiteX2" fmla="*/ 80963 w 238125"/>
                <a:gd name="connsiteY2" fmla="*/ 55017 h 514350"/>
                <a:gd name="connsiteX3" fmla="*/ 0 w 238125"/>
                <a:gd name="connsiteY3" fmla="*/ 515075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514350">
                  <a:moveTo>
                    <a:pt x="238125" y="30252"/>
                  </a:moveTo>
                  <a:lnTo>
                    <a:pt x="169545" y="4535"/>
                  </a:lnTo>
                  <a:cubicBezTo>
                    <a:pt x="130492" y="-10705"/>
                    <a:pt x="87630" y="14060"/>
                    <a:pt x="80963" y="55017"/>
                  </a:cubicBezTo>
                  <a:lnTo>
                    <a:pt x="0" y="515075"/>
                  </a:lnTo>
                </a:path>
              </a:pathLst>
            </a:custGeom>
            <a:noFill/>
            <a:ln w="38100" cap="flat">
              <a:solidFill>
                <a:srgbClr val="E44450"/>
              </a:solidFill>
              <a:custDash>
                <a:ds d="112500" sp="75000"/>
              </a:custDash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8" name="Freeform: Shape 3957">
              <a:extLst>
                <a:ext uri="{FF2B5EF4-FFF2-40B4-BE49-F238E27FC236}">
                  <a16:creationId xmlns:a16="http://schemas.microsoft.com/office/drawing/2014/main" id="{DAC10941-34B4-4CFD-A7D7-1B750A6C1153}"/>
                </a:ext>
              </a:extLst>
            </p:cNvPr>
            <p:cNvSpPr/>
            <p:nvPr/>
          </p:nvSpPr>
          <p:spPr>
            <a:xfrm>
              <a:off x="5385117" y="3015298"/>
              <a:ext cx="114300" cy="114300"/>
            </a:xfrm>
            <a:custGeom>
              <a:avLst/>
              <a:gdLst>
                <a:gd name="connsiteX0" fmla="*/ 121920 w 114300"/>
                <a:gd name="connsiteY0" fmla="*/ 60960 h 114300"/>
                <a:gd name="connsiteX1" fmla="*/ 60960 w 114300"/>
                <a:gd name="connsiteY1" fmla="*/ 121920 h 114300"/>
                <a:gd name="connsiteX2" fmla="*/ 0 w 114300"/>
                <a:gd name="connsiteY2" fmla="*/ 60960 h 114300"/>
                <a:gd name="connsiteX3" fmla="*/ 60960 w 114300"/>
                <a:gd name="connsiteY3" fmla="*/ 0 h 114300"/>
                <a:gd name="connsiteX4" fmla="*/ 121920 w 114300"/>
                <a:gd name="connsiteY4" fmla="*/ 6096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21920" y="60960"/>
                  </a:moveTo>
                  <a:cubicBezTo>
                    <a:pt x="121920" y="94627"/>
                    <a:pt x="94627" y="121920"/>
                    <a:pt x="60960" y="121920"/>
                  </a:cubicBezTo>
                  <a:cubicBezTo>
                    <a:pt x="27293" y="121920"/>
                    <a:pt x="0" y="94627"/>
                    <a:pt x="0" y="60960"/>
                  </a:cubicBezTo>
                  <a:cubicBezTo>
                    <a:pt x="0" y="27293"/>
                    <a:pt x="27293" y="0"/>
                    <a:pt x="60960" y="0"/>
                  </a:cubicBezTo>
                  <a:cubicBezTo>
                    <a:pt x="94627" y="0"/>
                    <a:pt x="121920" y="27293"/>
                    <a:pt x="121920" y="6096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59" name="Freeform: Shape 3958">
              <a:extLst>
                <a:ext uri="{FF2B5EF4-FFF2-40B4-BE49-F238E27FC236}">
                  <a16:creationId xmlns:a16="http://schemas.microsoft.com/office/drawing/2014/main" id="{4180E30C-9212-4F0B-BBCE-B0E4F83B7D58}"/>
                </a:ext>
              </a:extLst>
            </p:cNvPr>
            <p:cNvSpPr/>
            <p:nvPr/>
          </p:nvSpPr>
          <p:spPr>
            <a:xfrm>
              <a:off x="5393690" y="2959100"/>
              <a:ext cx="85725" cy="85725"/>
            </a:xfrm>
            <a:custGeom>
              <a:avLst/>
              <a:gdLst>
                <a:gd name="connsiteX0" fmla="*/ 89535 w 85725"/>
                <a:gd name="connsiteY0" fmla="*/ 44767 h 85725"/>
                <a:gd name="connsiteX1" fmla="*/ 44768 w 85725"/>
                <a:gd name="connsiteY1" fmla="*/ 89535 h 85725"/>
                <a:gd name="connsiteX2" fmla="*/ 0 w 85725"/>
                <a:gd name="connsiteY2" fmla="*/ 44767 h 85725"/>
                <a:gd name="connsiteX3" fmla="*/ 44768 w 85725"/>
                <a:gd name="connsiteY3" fmla="*/ 0 h 85725"/>
                <a:gd name="connsiteX4" fmla="*/ 89535 w 85725"/>
                <a:gd name="connsiteY4" fmla="*/ 4476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9535" y="44767"/>
                  </a:moveTo>
                  <a:cubicBezTo>
                    <a:pt x="89535" y="69492"/>
                    <a:pt x="69492" y="89535"/>
                    <a:pt x="44768" y="89535"/>
                  </a:cubicBezTo>
                  <a:cubicBezTo>
                    <a:pt x="20043" y="89535"/>
                    <a:pt x="0" y="69492"/>
                    <a:pt x="0" y="44767"/>
                  </a:cubicBezTo>
                  <a:cubicBezTo>
                    <a:pt x="0" y="20043"/>
                    <a:pt x="20043" y="0"/>
                    <a:pt x="44768" y="0"/>
                  </a:cubicBezTo>
                  <a:cubicBezTo>
                    <a:pt x="69492" y="0"/>
                    <a:pt x="89535" y="20043"/>
                    <a:pt x="89535" y="44767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0" name="Freeform: Shape 3959">
              <a:extLst>
                <a:ext uri="{FF2B5EF4-FFF2-40B4-BE49-F238E27FC236}">
                  <a16:creationId xmlns:a16="http://schemas.microsoft.com/office/drawing/2014/main" id="{A53E59AC-19C5-49B2-A3D7-1A5205894EBE}"/>
                </a:ext>
              </a:extLst>
            </p:cNvPr>
            <p:cNvSpPr/>
            <p:nvPr/>
          </p:nvSpPr>
          <p:spPr>
            <a:xfrm>
              <a:off x="5345112" y="3072448"/>
              <a:ext cx="85725" cy="85725"/>
            </a:xfrm>
            <a:custGeom>
              <a:avLst/>
              <a:gdLst>
                <a:gd name="connsiteX0" fmla="*/ 89535 w 85725"/>
                <a:gd name="connsiteY0" fmla="*/ 44767 h 85725"/>
                <a:gd name="connsiteX1" fmla="*/ 44768 w 85725"/>
                <a:gd name="connsiteY1" fmla="*/ 89535 h 85725"/>
                <a:gd name="connsiteX2" fmla="*/ 0 w 85725"/>
                <a:gd name="connsiteY2" fmla="*/ 44767 h 85725"/>
                <a:gd name="connsiteX3" fmla="*/ 44768 w 85725"/>
                <a:gd name="connsiteY3" fmla="*/ 0 h 85725"/>
                <a:gd name="connsiteX4" fmla="*/ 89535 w 85725"/>
                <a:gd name="connsiteY4" fmla="*/ 4476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9535" y="44767"/>
                  </a:moveTo>
                  <a:cubicBezTo>
                    <a:pt x="89535" y="69492"/>
                    <a:pt x="69492" y="89535"/>
                    <a:pt x="44768" y="89535"/>
                  </a:cubicBezTo>
                  <a:cubicBezTo>
                    <a:pt x="20043" y="89535"/>
                    <a:pt x="0" y="69492"/>
                    <a:pt x="0" y="44767"/>
                  </a:cubicBezTo>
                  <a:cubicBezTo>
                    <a:pt x="0" y="20043"/>
                    <a:pt x="20043" y="0"/>
                    <a:pt x="44768" y="0"/>
                  </a:cubicBezTo>
                  <a:cubicBezTo>
                    <a:pt x="69492" y="0"/>
                    <a:pt x="89535" y="20043"/>
                    <a:pt x="89535" y="44767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1" name="Freeform: Shape 3960">
              <a:extLst>
                <a:ext uri="{FF2B5EF4-FFF2-40B4-BE49-F238E27FC236}">
                  <a16:creationId xmlns:a16="http://schemas.microsoft.com/office/drawing/2014/main" id="{954B84FC-1734-4983-B7B7-3992CA5B4595}"/>
                </a:ext>
              </a:extLst>
            </p:cNvPr>
            <p:cNvSpPr/>
            <p:nvPr/>
          </p:nvSpPr>
          <p:spPr>
            <a:xfrm>
              <a:off x="5166995" y="3294380"/>
              <a:ext cx="66675" cy="85725"/>
            </a:xfrm>
            <a:custGeom>
              <a:avLst/>
              <a:gdLst>
                <a:gd name="connsiteX0" fmla="*/ 0 w 66675"/>
                <a:gd name="connsiteY0" fmla="*/ 0 h 85725"/>
                <a:gd name="connsiteX1" fmla="*/ 47625 w 66675"/>
                <a:gd name="connsiteY1" fmla="*/ 19050 h 85725"/>
                <a:gd name="connsiteX2" fmla="*/ 67627 w 66675"/>
                <a:gd name="connsiteY2" fmla="*/ 58103 h 85725"/>
                <a:gd name="connsiteX3" fmla="*/ 40005 w 66675"/>
                <a:gd name="connsiteY3" fmla="*/ 8763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85725">
                  <a:moveTo>
                    <a:pt x="0" y="0"/>
                  </a:moveTo>
                  <a:lnTo>
                    <a:pt x="47625" y="19050"/>
                  </a:lnTo>
                  <a:lnTo>
                    <a:pt x="67627" y="58103"/>
                  </a:lnTo>
                  <a:lnTo>
                    <a:pt x="40005" y="87630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2" name="Freeform: Shape 3961">
              <a:extLst>
                <a:ext uri="{FF2B5EF4-FFF2-40B4-BE49-F238E27FC236}">
                  <a16:creationId xmlns:a16="http://schemas.microsoft.com/office/drawing/2014/main" id="{76BFABEC-A177-4D55-ACCA-62B9195D5089}"/>
                </a:ext>
              </a:extLst>
            </p:cNvPr>
            <p:cNvSpPr/>
            <p:nvPr/>
          </p:nvSpPr>
          <p:spPr>
            <a:xfrm>
              <a:off x="5088077" y="3292633"/>
              <a:ext cx="152400" cy="114300"/>
            </a:xfrm>
            <a:custGeom>
              <a:avLst/>
              <a:gdLst>
                <a:gd name="connsiteX0" fmla="*/ 34150 w 152400"/>
                <a:gd name="connsiteY0" fmla="*/ 8414 h 114300"/>
                <a:gd name="connsiteX1" fmla="*/ 56057 w 152400"/>
                <a:gd name="connsiteY1" fmla="*/ 27464 h 114300"/>
                <a:gd name="connsiteX2" fmla="*/ 79870 w 152400"/>
                <a:gd name="connsiteY2" fmla="*/ 42704 h 114300"/>
                <a:gd name="connsiteX3" fmla="*/ 104635 w 152400"/>
                <a:gd name="connsiteY3" fmla="*/ 52229 h 114300"/>
                <a:gd name="connsiteX4" fmla="*/ 128447 w 152400"/>
                <a:gd name="connsiteY4" fmla="*/ 55087 h 114300"/>
                <a:gd name="connsiteX5" fmla="*/ 161785 w 152400"/>
                <a:gd name="connsiteY5" fmla="*/ 89377 h 114300"/>
                <a:gd name="connsiteX6" fmla="*/ 127495 w 152400"/>
                <a:gd name="connsiteY6" fmla="*/ 122714 h 114300"/>
                <a:gd name="connsiteX7" fmla="*/ 119875 w 152400"/>
                <a:gd name="connsiteY7" fmla="*/ 121762 h 114300"/>
                <a:gd name="connsiteX8" fmla="*/ 118922 w 152400"/>
                <a:gd name="connsiteY8" fmla="*/ 121762 h 114300"/>
                <a:gd name="connsiteX9" fmla="*/ 80822 w 152400"/>
                <a:gd name="connsiteY9" fmla="*/ 106522 h 114300"/>
                <a:gd name="connsiteX10" fmla="*/ 49390 w 152400"/>
                <a:gd name="connsiteY10" fmla="*/ 84614 h 114300"/>
                <a:gd name="connsiteX11" fmla="*/ 23672 w 152400"/>
                <a:gd name="connsiteY11" fmla="*/ 57944 h 114300"/>
                <a:gd name="connsiteX12" fmla="*/ 2717 w 152400"/>
                <a:gd name="connsiteY12" fmla="*/ 28417 h 114300"/>
                <a:gd name="connsiteX13" fmla="*/ 9385 w 152400"/>
                <a:gd name="connsiteY13" fmla="*/ 2699 h 114300"/>
                <a:gd name="connsiteX14" fmla="*/ 33197 w 152400"/>
                <a:gd name="connsiteY14" fmla="*/ 5557 h 114300"/>
                <a:gd name="connsiteX15" fmla="*/ 34150 w 152400"/>
                <a:gd name="connsiteY15" fmla="*/ 841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2400" h="114300">
                  <a:moveTo>
                    <a:pt x="34150" y="8414"/>
                  </a:moveTo>
                  <a:cubicBezTo>
                    <a:pt x="39865" y="15082"/>
                    <a:pt x="48437" y="21749"/>
                    <a:pt x="56057" y="27464"/>
                  </a:cubicBezTo>
                  <a:cubicBezTo>
                    <a:pt x="63677" y="33179"/>
                    <a:pt x="72250" y="38894"/>
                    <a:pt x="79870" y="42704"/>
                  </a:cubicBezTo>
                  <a:cubicBezTo>
                    <a:pt x="88442" y="47467"/>
                    <a:pt x="96062" y="50324"/>
                    <a:pt x="104635" y="52229"/>
                  </a:cubicBezTo>
                  <a:cubicBezTo>
                    <a:pt x="113207" y="54134"/>
                    <a:pt x="120827" y="55087"/>
                    <a:pt x="128447" y="55087"/>
                  </a:cubicBezTo>
                  <a:cubicBezTo>
                    <a:pt x="147497" y="55087"/>
                    <a:pt x="162737" y="71279"/>
                    <a:pt x="161785" y="89377"/>
                  </a:cubicBezTo>
                  <a:cubicBezTo>
                    <a:pt x="161785" y="108427"/>
                    <a:pt x="145592" y="123667"/>
                    <a:pt x="127495" y="122714"/>
                  </a:cubicBezTo>
                  <a:cubicBezTo>
                    <a:pt x="124637" y="122714"/>
                    <a:pt x="122732" y="122714"/>
                    <a:pt x="119875" y="121762"/>
                  </a:cubicBezTo>
                  <a:lnTo>
                    <a:pt x="118922" y="121762"/>
                  </a:lnTo>
                  <a:cubicBezTo>
                    <a:pt x="104635" y="117952"/>
                    <a:pt x="92252" y="113189"/>
                    <a:pt x="80822" y="106522"/>
                  </a:cubicBezTo>
                  <a:cubicBezTo>
                    <a:pt x="69392" y="99854"/>
                    <a:pt x="58915" y="92234"/>
                    <a:pt x="49390" y="84614"/>
                  </a:cubicBezTo>
                  <a:cubicBezTo>
                    <a:pt x="39865" y="76042"/>
                    <a:pt x="31292" y="67469"/>
                    <a:pt x="23672" y="57944"/>
                  </a:cubicBezTo>
                  <a:cubicBezTo>
                    <a:pt x="16052" y="48419"/>
                    <a:pt x="9385" y="39847"/>
                    <a:pt x="2717" y="28417"/>
                  </a:cubicBezTo>
                  <a:cubicBezTo>
                    <a:pt x="-2998" y="18892"/>
                    <a:pt x="812" y="7462"/>
                    <a:pt x="9385" y="2699"/>
                  </a:cubicBezTo>
                  <a:cubicBezTo>
                    <a:pt x="17005" y="-2063"/>
                    <a:pt x="26530" y="-158"/>
                    <a:pt x="33197" y="5557"/>
                  </a:cubicBezTo>
                  <a:lnTo>
                    <a:pt x="34150" y="8414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3" name="Freeform: Shape 3962">
              <a:extLst>
                <a:ext uri="{FF2B5EF4-FFF2-40B4-BE49-F238E27FC236}">
                  <a16:creationId xmlns:a16="http://schemas.microsoft.com/office/drawing/2014/main" id="{131CBB3F-0EED-4681-BD6B-99111D2BC6EA}"/>
                </a:ext>
              </a:extLst>
            </p:cNvPr>
            <p:cNvSpPr/>
            <p:nvPr/>
          </p:nvSpPr>
          <p:spPr>
            <a:xfrm>
              <a:off x="5157698" y="3308034"/>
              <a:ext cx="133350" cy="133350"/>
            </a:xfrm>
            <a:custGeom>
              <a:avLst/>
              <a:gdLst>
                <a:gd name="connsiteX0" fmla="*/ 7391 w 133350"/>
                <a:gd name="connsiteY0" fmla="*/ 91121 h 133350"/>
                <a:gd name="connsiteX1" fmla="*/ 27394 w 133350"/>
                <a:gd name="connsiteY1" fmla="*/ 136842 h 133350"/>
                <a:gd name="connsiteX2" fmla="*/ 135027 w 133350"/>
                <a:gd name="connsiteY2" fmla="*/ 136842 h 133350"/>
                <a:gd name="connsiteX3" fmla="*/ 83591 w 133350"/>
                <a:gd name="connsiteY3" fmla="*/ 4444 h 133350"/>
                <a:gd name="connsiteX4" fmla="*/ 49301 w 133350"/>
                <a:gd name="connsiteY4" fmla="*/ 2539 h 133350"/>
                <a:gd name="connsiteX5" fmla="*/ 25489 w 133350"/>
                <a:gd name="connsiteY5" fmla="*/ 34924 h 133350"/>
                <a:gd name="connsiteX6" fmla="*/ 7391 w 133350"/>
                <a:gd name="connsiteY6" fmla="*/ 91121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133350">
                  <a:moveTo>
                    <a:pt x="7391" y="91121"/>
                  </a:moveTo>
                  <a:cubicBezTo>
                    <a:pt x="25489" y="109219"/>
                    <a:pt x="27394" y="136842"/>
                    <a:pt x="27394" y="136842"/>
                  </a:cubicBezTo>
                  <a:lnTo>
                    <a:pt x="135027" y="136842"/>
                  </a:lnTo>
                  <a:lnTo>
                    <a:pt x="83591" y="4444"/>
                  </a:lnTo>
                  <a:cubicBezTo>
                    <a:pt x="83591" y="4444"/>
                    <a:pt x="34062" y="-4129"/>
                    <a:pt x="49301" y="2539"/>
                  </a:cubicBezTo>
                  <a:cubicBezTo>
                    <a:pt x="64541" y="8254"/>
                    <a:pt x="59779" y="44449"/>
                    <a:pt x="25489" y="34924"/>
                  </a:cubicBezTo>
                  <a:cubicBezTo>
                    <a:pt x="3581" y="28256"/>
                    <a:pt x="-8801" y="73024"/>
                    <a:pt x="7391" y="91121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64" name="Graphic 2720">
            <a:extLst>
              <a:ext uri="{FF2B5EF4-FFF2-40B4-BE49-F238E27FC236}">
                <a16:creationId xmlns:a16="http://schemas.microsoft.com/office/drawing/2014/main" id="{0DBC8C04-5405-4A6C-A81E-7C689D267FEE}"/>
              </a:ext>
            </a:extLst>
          </p:cNvPr>
          <p:cNvGrpSpPr/>
          <p:nvPr/>
        </p:nvGrpSpPr>
        <p:grpSpPr>
          <a:xfrm>
            <a:off x="9360625" y="3234864"/>
            <a:ext cx="720000" cy="720000"/>
            <a:chOff x="4430712" y="2225675"/>
            <a:chExt cx="1219200" cy="1219200"/>
          </a:xfrm>
        </p:grpSpPr>
        <p:sp>
          <p:nvSpPr>
            <p:cNvPr id="3965" name="Freeform: Shape 3964">
              <a:extLst>
                <a:ext uri="{FF2B5EF4-FFF2-40B4-BE49-F238E27FC236}">
                  <a16:creationId xmlns:a16="http://schemas.microsoft.com/office/drawing/2014/main" id="{42317F5D-3F55-4046-89B9-4C85C6C2B459}"/>
                </a:ext>
              </a:extLst>
            </p:cNvPr>
            <p:cNvSpPr/>
            <p:nvPr/>
          </p:nvSpPr>
          <p:spPr>
            <a:xfrm>
              <a:off x="4649787" y="3038158"/>
              <a:ext cx="590550" cy="400050"/>
            </a:xfrm>
            <a:custGeom>
              <a:avLst/>
              <a:gdLst>
                <a:gd name="connsiteX0" fmla="*/ 230505 w 590550"/>
                <a:gd name="connsiteY0" fmla="*/ 27622 h 400050"/>
                <a:gd name="connsiteX1" fmla="*/ 0 w 590550"/>
                <a:gd name="connsiteY1" fmla="*/ 406717 h 400050"/>
                <a:gd name="connsiteX2" fmla="*/ 590550 w 590550"/>
                <a:gd name="connsiteY2" fmla="*/ 406717 h 400050"/>
                <a:gd name="connsiteX3" fmla="*/ 488633 w 590550"/>
                <a:gd name="connsiteY3" fmla="*/ 188595 h 400050"/>
                <a:gd name="connsiteX4" fmla="*/ 284798 w 590550"/>
                <a:gd name="connsiteY4" fmla="*/ 0 h 400050"/>
                <a:gd name="connsiteX5" fmla="*/ 230505 w 590550"/>
                <a:gd name="connsiteY5" fmla="*/ 27622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400050">
                  <a:moveTo>
                    <a:pt x="230505" y="27622"/>
                  </a:moveTo>
                  <a:cubicBezTo>
                    <a:pt x="124777" y="112395"/>
                    <a:pt x="44768" y="240982"/>
                    <a:pt x="0" y="406717"/>
                  </a:cubicBezTo>
                  <a:cubicBezTo>
                    <a:pt x="95250" y="406717"/>
                    <a:pt x="590550" y="406717"/>
                    <a:pt x="590550" y="406717"/>
                  </a:cubicBezTo>
                  <a:cubicBezTo>
                    <a:pt x="561975" y="330517"/>
                    <a:pt x="523875" y="282892"/>
                    <a:pt x="488633" y="188595"/>
                  </a:cubicBezTo>
                  <a:lnTo>
                    <a:pt x="284798" y="0"/>
                  </a:lnTo>
                  <a:lnTo>
                    <a:pt x="230505" y="27622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6" name="Freeform: Shape 3965">
              <a:extLst>
                <a:ext uri="{FF2B5EF4-FFF2-40B4-BE49-F238E27FC236}">
                  <a16:creationId xmlns:a16="http://schemas.microsoft.com/office/drawing/2014/main" id="{C4730592-7C63-47B3-94B7-505457E0F08F}"/>
                </a:ext>
              </a:extLst>
            </p:cNvPr>
            <p:cNvSpPr/>
            <p:nvPr/>
          </p:nvSpPr>
          <p:spPr>
            <a:xfrm>
              <a:off x="4622165" y="2282235"/>
              <a:ext cx="828675" cy="866775"/>
            </a:xfrm>
            <a:custGeom>
              <a:avLst/>
              <a:gdLst>
                <a:gd name="connsiteX0" fmla="*/ 831533 w 828675"/>
                <a:gd name="connsiteY0" fmla="*/ 256813 h 866775"/>
                <a:gd name="connsiteX1" fmla="*/ 760095 w 828675"/>
                <a:gd name="connsiteY1" fmla="*/ 431120 h 866775"/>
                <a:gd name="connsiteX2" fmla="*/ 438150 w 828675"/>
                <a:gd name="connsiteY2" fmla="*/ 672103 h 866775"/>
                <a:gd name="connsiteX3" fmla="*/ 433387 w 828675"/>
                <a:gd name="connsiteY3" fmla="*/ 786403 h 866775"/>
                <a:gd name="connsiteX4" fmla="*/ 309562 w 828675"/>
                <a:gd name="connsiteY4" fmla="*/ 823550 h 866775"/>
                <a:gd name="connsiteX5" fmla="*/ 0 w 828675"/>
                <a:gd name="connsiteY5" fmla="*/ 710203 h 866775"/>
                <a:gd name="connsiteX6" fmla="*/ 274320 w 828675"/>
                <a:gd name="connsiteY6" fmla="*/ 63455 h 866775"/>
                <a:gd name="connsiteX7" fmla="*/ 831533 w 828675"/>
                <a:gd name="connsiteY7" fmla="*/ 256813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8675" h="866775">
                  <a:moveTo>
                    <a:pt x="831533" y="256813"/>
                  </a:moveTo>
                  <a:cubicBezTo>
                    <a:pt x="845820" y="356825"/>
                    <a:pt x="775335" y="413975"/>
                    <a:pt x="760095" y="431120"/>
                  </a:cubicBezTo>
                  <a:cubicBezTo>
                    <a:pt x="744855" y="448265"/>
                    <a:pt x="463868" y="570185"/>
                    <a:pt x="438150" y="672103"/>
                  </a:cubicBezTo>
                  <a:cubicBezTo>
                    <a:pt x="412433" y="774020"/>
                    <a:pt x="433387" y="786403"/>
                    <a:pt x="433387" y="786403"/>
                  </a:cubicBezTo>
                  <a:cubicBezTo>
                    <a:pt x="433387" y="786403"/>
                    <a:pt x="364808" y="789260"/>
                    <a:pt x="309562" y="823550"/>
                  </a:cubicBezTo>
                  <a:cubicBezTo>
                    <a:pt x="125730" y="938803"/>
                    <a:pt x="30480" y="807358"/>
                    <a:pt x="0" y="710203"/>
                  </a:cubicBezTo>
                  <a:cubicBezTo>
                    <a:pt x="122873" y="543515"/>
                    <a:pt x="27622" y="225380"/>
                    <a:pt x="274320" y="63455"/>
                  </a:cubicBezTo>
                  <a:cubicBezTo>
                    <a:pt x="481012" y="-71800"/>
                    <a:pt x="796290" y="16783"/>
                    <a:pt x="831533" y="256813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7" name="Freeform: Shape 3966">
              <a:extLst>
                <a:ext uri="{FF2B5EF4-FFF2-40B4-BE49-F238E27FC236}">
                  <a16:creationId xmlns:a16="http://schemas.microsoft.com/office/drawing/2014/main" id="{14172A6F-8F34-4FC1-A25D-81C27D8B9FD6}"/>
                </a:ext>
              </a:extLst>
            </p:cNvPr>
            <p:cNvSpPr/>
            <p:nvPr/>
          </p:nvSpPr>
          <p:spPr>
            <a:xfrm>
              <a:off x="4932680" y="2746693"/>
              <a:ext cx="238125" cy="476250"/>
            </a:xfrm>
            <a:custGeom>
              <a:avLst/>
              <a:gdLst>
                <a:gd name="connsiteX0" fmla="*/ 241935 w 238125"/>
                <a:gd name="connsiteY0" fmla="*/ 238125 h 476250"/>
                <a:gd name="connsiteX1" fmla="*/ 205740 w 238125"/>
                <a:gd name="connsiteY1" fmla="*/ 480060 h 476250"/>
                <a:gd name="connsiteX2" fmla="*/ 0 w 238125"/>
                <a:gd name="connsiteY2" fmla="*/ 359093 h 476250"/>
                <a:gd name="connsiteX3" fmla="*/ 66675 w 238125"/>
                <a:gd name="connsiteY3" fmla="*/ 0 h 476250"/>
                <a:gd name="connsiteX4" fmla="*/ 241935 w 238125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476250">
                  <a:moveTo>
                    <a:pt x="241935" y="238125"/>
                  </a:moveTo>
                  <a:cubicBezTo>
                    <a:pt x="241935" y="238125"/>
                    <a:pt x="191453" y="438150"/>
                    <a:pt x="205740" y="480060"/>
                  </a:cubicBezTo>
                  <a:cubicBezTo>
                    <a:pt x="46672" y="495300"/>
                    <a:pt x="2857" y="383858"/>
                    <a:pt x="0" y="359093"/>
                  </a:cubicBezTo>
                  <a:cubicBezTo>
                    <a:pt x="40957" y="317183"/>
                    <a:pt x="60007" y="221933"/>
                    <a:pt x="66675" y="0"/>
                  </a:cubicBezTo>
                  <a:cubicBezTo>
                    <a:pt x="240983" y="129540"/>
                    <a:pt x="241935" y="238125"/>
                    <a:pt x="241935" y="238125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8" name="Freeform: Shape 3967">
              <a:extLst>
                <a:ext uri="{FF2B5EF4-FFF2-40B4-BE49-F238E27FC236}">
                  <a16:creationId xmlns:a16="http://schemas.microsoft.com/office/drawing/2014/main" id="{A4470975-A38F-4718-A843-0CA50B38C3EE}"/>
                </a:ext>
              </a:extLst>
            </p:cNvPr>
            <p:cNvSpPr/>
            <p:nvPr/>
          </p:nvSpPr>
          <p:spPr>
            <a:xfrm>
              <a:off x="5027016" y="2863976"/>
              <a:ext cx="142875" cy="228600"/>
            </a:xfrm>
            <a:custGeom>
              <a:avLst/>
              <a:gdLst>
                <a:gd name="connsiteX0" fmla="*/ 914 w 142875"/>
                <a:gd name="connsiteY0" fmla="*/ 5589 h 228600"/>
                <a:gd name="connsiteX1" fmla="*/ 121881 w 142875"/>
                <a:gd name="connsiteY1" fmla="*/ 234189 h 228600"/>
                <a:gd name="connsiteX2" fmla="*/ 146646 w 142875"/>
                <a:gd name="connsiteY2" fmla="*/ 120842 h 228600"/>
                <a:gd name="connsiteX3" fmla="*/ 914 w 142875"/>
                <a:gd name="connsiteY3" fmla="*/ 558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228600">
                  <a:moveTo>
                    <a:pt x="914" y="5589"/>
                  </a:moveTo>
                  <a:cubicBezTo>
                    <a:pt x="-6706" y="76074"/>
                    <a:pt x="33299" y="180849"/>
                    <a:pt x="121881" y="234189"/>
                  </a:cubicBezTo>
                  <a:cubicBezTo>
                    <a:pt x="133311" y="176087"/>
                    <a:pt x="146646" y="120842"/>
                    <a:pt x="146646" y="120842"/>
                  </a:cubicBezTo>
                  <a:cubicBezTo>
                    <a:pt x="146646" y="120842"/>
                    <a:pt x="4724" y="-30606"/>
                    <a:pt x="914" y="5589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69" name="Freeform: Shape 3968">
              <a:extLst>
                <a:ext uri="{FF2B5EF4-FFF2-40B4-BE49-F238E27FC236}">
                  <a16:creationId xmlns:a16="http://schemas.microsoft.com/office/drawing/2014/main" id="{5074F86A-E68C-4D51-85B8-9D45A2DE4FC1}"/>
                </a:ext>
              </a:extLst>
            </p:cNvPr>
            <p:cNvSpPr/>
            <p:nvPr/>
          </p:nvSpPr>
          <p:spPr>
            <a:xfrm>
              <a:off x="4900383" y="2509416"/>
              <a:ext cx="495300" cy="542925"/>
            </a:xfrm>
            <a:custGeom>
              <a:avLst/>
              <a:gdLst>
                <a:gd name="connsiteX0" fmla="*/ 498069 w 495300"/>
                <a:gd name="connsiteY0" fmla="*/ 72494 h 542925"/>
                <a:gd name="connsiteX1" fmla="*/ 484734 w 495300"/>
                <a:gd name="connsiteY1" fmla="*/ 233467 h 542925"/>
                <a:gd name="connsiteX2" fmla="*/ 504737 w 495300"/>
                <a:gd name="connsiteY2" fmla="*/ 376342 h 542925"/>
                <a:gd name="connsiteX3" fmla="*/ 430442 w 495300"/>
                <a:gd name="connsiteY3" fmla="*/ 399202 h 542925"/>
                <a:gd name="connsiteX4" fmla="*/ 412344 w 495300"/>
                <a:gd name="connsiteY4" fmla="*/ 449684 h 542925"/>
                <a:gd name="connsiteX5" fmla="*/ 320904 w 495300"/>
                <a:gd name="connsiteY5" fmla="*/ 402059 h 542925"/>
                <a:gd name="connsiteX6" fmla="*/ 382817 w 495300"/>
                <a:gd name="connsiteY6" fmla="*/ 495404 h 542925"/>
                <a:gd name="connsiteX7" fmla="*/ 263754 w 495300"/>
                <a:gd name="connsiteY7" fmla="*/ 535409 h 542925"/>
                <a:gd name="connsiteX8" fmla="*/ 80874 w 495300"/>
                <a:gd name="connsiteY8" fmla="*/ 248707 h 542925"/>
                <a:gd name="connsiteX9" fmla="*/ 864 w 495300"/>
                <a:gd name="connsiteY9" fmla="*/ 223942 h 542925"/>
                <a:gd name="connsiteX10" fmla="*/ 105639 w 495300"/>
                <a:gd name="connsiteY10" fmla="*/ 168697 h 542925"/>
                <a:gd name="connsiteX11" fmla="*/ 290424 w 495300"/>
                <a:gd name="connsiteY11" fmla="*/ 28679 h 542925"/>
                <a:gd name="connsiteX12" fmla="*/ 498069 w 495300"/>
                <a:gd name="connsiteY12" fmla="*/ 72494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5300" h="542925">
                  <a:moveTo>
                    <a:pt x="498069" y="72494"/>
                  </a:moveTo>
                  <a:cubicBezTo>
                    <a:pt x="507594" y="136312"/>
                    <a:pt x="486639" y="154409"/>
                    <a:pt x="484734" y="233467"/>
                  </a:cubicBezTo>
                  <a:cubicBezTo>
                    <a:pt x="483782" y="290617"/>
                    <a:pt x="486639" y="353482"/>
                    <a:pt x="504737" y="376342"/>
                  </a:cubicBezTo>
                  <a:cubicBezTo>
                    <a:pt x="474257" y="408727"/>
                    <a:pt x="430442" y="399202"/>
                    <a:pt x="430442" y="399202"/>
                  </a:cubicBezTo>
                  <a:cubicBezTo>
                    <a:pt x="430442" y="399202"/>
                    <a:pt x="425679" y="423014"/>
                    <a:pt x="412344" y="449684"/>
                  </a:cubicBezTo>
                  <a:cubicBezTo>
                    <a:pt x="387579" y="449684"/>
                    <a:pt x="320904" y="402059"/>
                    <a:pt x="320904" y="402059"/>
                  </a:cubicBezTo>
                  <a:cubicBezTo>
                    <a:pt x="320904" y="402059"/>
                    <a:pt x="330429" y="468734"/>
                    <a:pt x="382817" y="495404"/>
                  </a:cubicBezTo>
                  <a:cubicBezTo>
                    <a:pt x="357099" y="524932"/>
                    <a:pt x="318047" y="558269"/>
                    <a:pt x="263754" y="535409"/>
                  </a:cubicBezTo>
                  <a:cubicBezTo>
                    <a:pt x="85637" y="459209"/>
                    <a:pt x="80874" y="248707"/>
                    <a:pt x="80874" y="248707"/>
                  </a:cubicBezTo>
                  <a:cubicBezTo>
                    <a:pt x="80874" y="248707"/>
                    <a:pt x="10389" y="288712"/>
                    <a:pt x="864" y="223942"/>
                  </a:cubicBezTo>
                  <a:cubicBezTo>
                    <a:pt x="-8661" y="159172"/>
                    <a:pt x="62777" y="74399"/>
                    <a:pt x="105639" y="168697"/>
                  </a:cubicBezTo>
                  <a:cubicBezTo>
                    <a:pt x="133262" y="73447"/>
                    <a:pt x="227559" y="50587"/>
                    <a:pt x="290424" y="28679"/>
                  </a:cubicBezTo>
                  <a:cubicBezTo>
                    <a:pt x="457112" y="-29423"/>
                    <a:pt x="487592" y="8677"/>
                    <a:pt x="498069" y="72494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0" name="Freeform: Shape 3969">
              <a:extLst>
                <a:ext uri="{FF2B5EF4-FFF2-40B4-BE49-F238E27FC236}">
                  <a16:creationId xmlns:a16="http://schemas.microsoft.com/office/drawing/2014/main" id="{0BFB0897-CB77-433C-87F4-9644335792F7}"/>
                </a:ext>
              </a:extLst>
            </p:cNvPr>
            <p:cNvSpPr/>
            <p:nvPr/>
          </p:nvSpPr>
          <p:spPr>
            <a:xfrm>
              <a:off x="4974908" y="2394236"/>
              <a:ext cx="438150" cy="276225"/>
            </a:xfrm>
            <a:custGeom>
              <a:avLst/>
              <a:gdLst>
                <a:gd name="connsiteX0" fmla="*/ 14921 w 438150"/>
                <a:gd name="connsiteY0" fmla="*/ 211486 h 276225"/>
                <a:gd name="connsiteX1" fmla="*/ 31114 w 438150"/>
                <a:gd name="connsiteY1" fmla="*/ 284829 h 276225"/>
                <a:gd name="connsiteX2" fmla="*/ 296861 w 438150"/>
                <a:gd name="connsiteY2" fmla="*/ 161956 h 276225"/>
                <a:gd name="connsiteX3" fmla="*/ 311149 w 438150"/>
                <a:gd name="connsiteY3" fmla="*/ 242919 h 276225"/>
                <a:gd name="connsiteX4" fmla="*/ 423544 w 438150"/>
                <a:gd name="connsiteY4" fmla="*/ 188626 h 276225"/>
                <a:gd name="connsiteX5" fmla="*/ 53021 w 438150"/>
                <a:gd name="connsiteY5" fmla="*/ 33369 h 276225"/>
                <a:gd name="connsiteX6" fmla="*/ 14921 w 438150"/>
                <a:gd name="connsiteY6" fmla="*/ 21148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276225">
                  <a:moveTo>
                    <a:pt x="14921" y="211486"/>
                  </a:moveTo>
                  <a:cubicBezTo>
                    <a:pt x="26351" y="236251"/>
                    <a:pt x="31114" y="284829"/>
                    <a:pt x="31114" y="284829"/>
                  </a:cubicBezTo>
                  <a:cubicBezTo>
                    <a:pt x="31114" y="284829"/>
                    <a:pt x="253046" y="300069"/>
                    <a:pt x="296861" y="161956"/>
                  </a:cubicBezTo>
                  <a:cubicBezTo>
                    <a:pt x="321626" y="190531"/>
                    <a:pt x="311149" y="242919"/>
                    <a:pt x="311149" y="242919"/>
                  </a:cubicBezTo>
                  <a:cubicBezTo>
                    <a:pt x="311149" y="242919"/>
                    <a:pt x="394016" y="252444"/>
                    <a:pt x="423544" y="188626"/>
                  </a:cubicBezTo>
                  <a:cubicBezTo>
                    <a:pt x="523556" y="-33306"/>
                    <a:pt x="126364" y="-20924"/>
                    <a:pt x="53021" y="33369"/>
                  </a:cubicBezTo>
                  <a:cubicBezTo>
                    <a:pt x="-20321" y="87661"/>
                    <a:pt x="-1271" y="176244"/>
                    <a:pt x="14921" y="211486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1" name="Freeform: Shape 3970">
              <a:extLst>
                <a:ext uri="{FF2B5EF4-FFF2-40B4-BE49-F238E27FC236}">
                  <a16:creationId xmlns:a16="http://schemas.microsoft.com/office/drawing/2014/main" id="{6A6EC93E-9839-4987-959C-A0B78A5712C6}"/>
                </a:ext>
              </a:extLst>
            </p:cNvPr>
            <p:cNvSpPr/>
            <p:nvPr/>
          </p:nvSpPr>
          <p:spPr>
            <a:xfrm>
              <a:off x="4926192" y="2669540"/>
              <a:ext cx="38100" cy="66675"/>
            </a:xfrm>
            <a:custGeom>
              <a:avLst/>
              <a:gdLst>
                <a:gd name="connsiteX0" fmla="*/ 39825 w 38100"/>
                <a:gd name="connsiteY0" fmla="*/ 8573 h 66675"/>
                <a:gd name="connsiteX1" fmla="*/ 33158 w 38100"/>
                <a:gd name="connsiteY1" fmla="*/ 23813 h 66675"/>
                <a:gd name="connsiteX2" fmla="*/ 29348 w 38100"/>
                <a:gd name="connsiteY2" fmla="*/ 35243 h 66675"/>
                <a:gd name="connsiteX3" fmla="*/ 27443 w 38100"/>
                <a:gd name="connsiteY3" fmla="*/ 47625 h 66675"/>
                <a:gd name="connsiteX4" fmla="*/ 26490 w 38100"/>
                <a:gd name="connsiteY4" fmla="*/ 55245 h 66675"/>
                <a:gd name="connsiteX5" fmla="*/ 25538 w 38100"/>
                <a:gd name="connsiteY5" fmla="*/ 64770 h 66675"/>
                <a:gd name="connsiteX6" fmla="*/ 25538 w 38100"/>
                <a:gd name="connsiteY6" fmla="*/ 65723 h 66675"/>
                <a:gd name="connsiteX7" fmla="*/ 18870 w 38100"/>
                <a:gd name="connsiteY7" fmla="*/ 69533 h 66675"/>
                <a:gd name="connsiteX8" fmla="*/ 16965 w 38100"/>
                <a:gd name="connsiteY8" fmla="*/ 68580 h 66675"/>
                <a:gd name="connsiteX9" fmla="*/ 8393 w 38100"/>
                <a:gd name="connsiteY9" fmla="*/ 60960 h 66675"/>
                <a:gd name="connsiteX10" fmla="*/ 2678 w 38100"/>
                <a:gd name="connsiteY10" fmla="*/ 51435 h 66675"/>
                <a:gd name="connsiteX11" fmla="*/ 1725 w 38100"/>
                <a:gd name="connsiteY11" fmla="*/ 27623 h 66675"/>
                <a:gd name="connsiteX12" fmla="*/ 14108 w 38100"/>
                <a:gd name="connsiteY12" fmla="*/ 7620 h 66675"/>
                <a:gd name="connsiteX13" fmla="*/ 36015 w 38100"/>
                <a:gd name="connsiteY13" fmla="*/ 0 h 66675"/>
                <a:gd name="connsiteX14" fmla="*/ 40778 w 38100"/>
                <a:gd name="connsiteY14" fmla="*/ 5715 h 66675"/>
                <a:gd name="connsiteX15" fmla="*/ 40778 w 38100"/>
                <a:gd name="connsiteY15" fmla="*/ 7620 h 66675"/>
                <a:gd name="connsiteX16" fmla="*/ 39825 w 38100"/>
                <a:gd name="connsiteY16" fmla="*/ 85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" h="66675">
                  <a:moveTo>
                    <a:pt x="39825" y="8573"/>
                  </a:moveTo>
                  <a:cubicBezTo>
                    <a:pt x="37920" y="14288"/>
                    <a:pt x="35063" y="19050"/>
                    <a:pt x="33158" y="23813"/>
                  </a:cubicBezTo>
                  <a:cubicBezTo>
                    <a:pt x="31253" y="28575"/>
                    <a:pt x="30300" y="31433"/>
                    <a:pt x="29348" y="35243"/>
                  </a:cubicBezTo>
                  <a:cubicBezTo>
                    <a:pt x="28395" y="39053"/>
                    <a:pt x="27443" y="42863"/>
                    <a:pt x="27443" y="47625"/>
                  </a:cubicBezTo>
                  <a:cubicBezTo>
                    <a:pt x="26490" y="49530"/>
                    <a:pt x="27443" y="52388"/>
                    <a:pt x="26490" y="55245"/>
                  </a:cubicBezTo>
                  <a:cubicBezTo>
                    <a:pt x="26490" y="58103"/>
                    <a:pt x="26490" y="60960"/>
                    <a:pt x="25538" y="64770"/>
                  </a:cubicBezTo>
                  <a:lnTo>
                    <a:pt x="25538" y="65723"/>
                  </a:lnTo>
                  <a:cubicBezTo>
                    <a:pt x="24585" y="68580"/>
                    <a:pt x="21728" y="70485"/>
                    <a:pt x="18870" y="69533"/>
                  </a:cubicBezTo>
                  <a:cubicBezTo>
                    <a:pt x="17918" y="69533"/>
                    <a:pt x="17918" y="69533"/>
                    <a:pt x="16965" y="68580"/>
                  </a:cubicBezTo>
                  <a:cubicBezTo>
                    <a:pt x="14108" y="66675"/>
                    <a:pt x="11250" y="63818"/>
                    <a:pt x="8393" y="60960"/>
                  </a:cubicBezTo>
                  <a:cubicBezTo>
                    <a:pt x="6488" y="58103"/>
                    <a:pt x="3630" y="55245"/>
                    <a:pt x="2678" y="51435"/>
                  </a:cubicBezTo>
                  <a:cubicBezTo>
                    <a:pt x="-180" y="44768"/>
                    <a:pt x="-1132" y="36195"/>
                    <a:pt x="1725" y="27623"/>
                  </a:cubicBezTo>
                  <a:cubicBezTo>
                    <a:pt x="3630" y="19050"/>
                    <a:pt x="8393" y="12383"/>
                    <a:pt x="14108" y="7620"/>
                  </a:cubicBezTo>
                  <a:cubicBezTo>
                    <a:pt x="19823" y="2858"/>
                    <a:pt x="27443" y="0"/>
                    <a:pt x="36015" y="0"/>
                  </a:cubicBezTo>
                  <a:cubicBezTo>
                    <a:pt x="38873" y="0"/>
                    <a:pt x="40778" y="2858"/>
                    <a:pt x="40778" y="5715"/>
                  </a:cubicBezTo>
                  <a:cubicBezTo>
                    <a:pt x="40778" y="6668"/>
                    <a:pt x="40778" y="6668"/>
                    <a:pt x="40778" y="7620"/>
                  </a:cubicBezTo>
                  <a:lnTo>
                    <a:pt x="39825" y="8573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2" name="Freeform: Shape 3971">
              <a:extLst>
                <a:ext uri="{FF2B5EF4-FFF2-40B4-BE49-F238E27FC236}">
                  <a16:creationId xmlns:a16="http://schemas.microsoft.com/office/drawing/2014/main" id="{A633A459-E841-4EBA-8E83-395116111EAC}"/>
                </a:ext>
              </a:extLst>
            </p:cNvPr>
            <p:cNvSpPr/>
            <p:nvPr/>
          </p:nvSpPr>
          <p:spPr>
            <a:xfrm>
              <a:off x="5330825" y="3003867"/>
              <a:ext cx="47625" cy="47625"/>
            </a:xfrm>
            <a:custGeom>
              <a:avLst/>
              <a:gdLst>
                <a:gd name="connsiteX0" fmla="*/ 5715 w 47625"/>
                <a:gd name="connsiteY0" fmla="*/ 0 h 47625"/>
                <a:gd name="connsiteX1" fmla="*/ 55245 w 47625"/>
                <a:gd name="connsiteY1" fmla="*/ 28575 h 47625"/>
                <a:gd name="connsiteX2" fmla="*/ 42863 w 47625"/>
                <a:gd name="connsiteY2" fmla="*/ 47625 h 47625"/>
                <a:gd name="connsiteX3" fmla="*/ 0 w 47625"/>
                <a:gd name="connsiteY3" fmla="*/ 7620 h 47625"/>
                <a:gd name="connsiteX4" fmla="*/ 5715 w 4762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5715" y="0"/>
                  </a:moveTo>
                  <a:cubicBezTo>
                    <a:pt x="21908" y="10478"/>
                    <a:pt x="38100" y="20003"/>
                    <a:pt x="55245" y="28575"/>
                  </a:cubicBezTo>
                  <a:lnTo>
                    <a:pt x="42863" y="47625"/>
                  </a:lnTo>
                  <a:cubicBezTo>
                    <a:pt x="27623" y="35243"/>
                    <a:pt x="14288" y="21908"/>
                    <a:pt x="0" y="7620"/>
                  </a:cubicBezTo>
                  <a:lnTo>
                    <a:pt x="5715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3" name="Freeform: Shape 3972">
              <a:extLst>
                <a:ext uri="{FF2B5EF4-FFF2-40B4-BE49-F238E27FC236}">
                  <a16:creationId xmlns:a16="http://schemas.microsoft.com/office/drawing/2014/main" id="{98CEF231-B50B-4244-9FB2-1B547AB8D9CF}"/>
                </a:ext>
              </a:extLst>
            </p:cNvPr>
            <p:cNvSpPr/>
            <p:nvPr/>
          </p:nvSpPr>
          <p:spPr>
            <a:xfrm>
              <a:off x="5400357" y="3045777"/>
              <a:ext cx="66675" cy="57150"/>
            </a:xfrm>
            <a:custGeom>
              <a:avLst/>
              <a:gdLst>
                <a:gd name="connsiteX0" fmla="*/ 15240 w 66675"/>
                <a:gd name="connsiteY0" fmla="*/ 0 h 57150"/>
                <a:gd name="connsiteX1" fmla="*/ 66675 w 66675"/>
                <a:gd name="connsiteY1" fmla="*/ 17145 h 57150"/>
                <a:gd name="connsiteX2" fmla="*/ 52388 w 66675"/>
                <a:gd name="connsiteY2" fmla="*/ 59055 h 57150"/>
                <a:gd name="connsiteX3" fmla="*/ 0 w 66675"/>
                <a:gd name="connsiteY3" fmla="*/ 27623 h 57150"/>
                <a:gd name="connsiteX4" fmla="*/ 15240 w 66675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57150">
                  <a:moveTo>
                    <a:pt x="15240" y="0"/>
                  </a:moveTo>
                  <a:cubicBezTo>
                    <a:pt x="32385" y="7620"/>
                    <a:pt x="49530" y="13335"/>
                    <a:pt x="66675" y="17145"/>
                  </a:cubicBezTo>
                  <a:lnTo>
                    <a:pt x="52388" y="59055"/>
                  </a:lnTo>
                  <a:cubicBezTo>
                    <a:pt x="33338" y="50483"/>
                    <a:pt x="16192" y="39052"/>
                    <a:pt x="0" y="27623"/>
                  </a:cubicBezTo>
                  <a:lnTo>
                    <a:pt x="15240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4" name="Freeform: Shape 3973">
              <a:extLst>
                <a:ext uri="{FF2B5EF4-FFF2-40B4-BE49-F238E27FC236}">
                  <a16:creationId xmlns:a16="http://schemas.microsoft.com/office/drawing/2014/main" id="{BDB978F3-AB16-4384-92D6-DC88E3A77AFC}"/>
                </a:ext>
              </a:extLst>
            </p:cNvPr>
            <p:cNvSpPr/>
            <p:nvPr/>
          </p:nvSpPr>
          <p:spPr>
            <a:xfrm>
              <a:off x="5340350" y="2979102"/>
              <a:ext cx="57150" cy="19050"/>
            </a:xfrm>
            <a:custGeom>
              <a:avLst/>
              <a:gdLst>
                <a:gd name="connsiteX0" fmla="*/ 952 w 57150"/>
                <a:gd name="connsiteY0" fmla="*/ 2858 h 19050"/>
                <a:gd name="connsiteX1" fmla="*/ 57150 w 57150"/>
                <a:gd name="connsiteY1" fmla="*/ 0 h 19050"/>
                <a:gd name="connsiteX2" fmla="*/ 56198 w 57150"/>
                <a:gd name="connsiteY2" fmla="*/ 23813 h 19050"/>
                <a:gd name="connsiteX3" fmla="*/ 0 w 57150"/>
                <a:gd name="connsiteY3" fmla="*/ 1238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9050">
                  <a:moveTo>
                    <a:pt x="952" y="2858"/>
                  </a:moveTo>
                  <a:lnTo>
                    <a:pt x="57150" y="0"/>
                  </a:lnTo>
                  <a:lnTo>
                    <a:pt x="56198" y="23813"/>
                  </a:lnTo>
                  <a:lnTo>
                    <a:pt x="0" y="12383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5" name="Freeform: Shape 3974">
              <a:extLst>
                <a:ext uri="{FF2B5EF4-FFF2-40B4-BE49-F238E27FC236}">
                  <a16:creationId xmlns:a16="http://schemas.microsoft.com/office/drawing/2014/main" id="{4DA285E8-D1AE-4832-BCA1-31BA066E8E55}"/>
                </a:ext>
              </a:extLst>
            </p:cNvPr>
            <p:cNvSpPr/>
            <p:nvPr/>
          </p:nvSpPr>
          <p:spPr>
            <a:xfrm>
              <a:off x="5413692" y="2966720"/>
              <a:ext cx="57150" cy="38100"/>
            </a:xfrm>
            <a:custGeom>
              <a:avLst/>
              <a:gdLst>
                <a:gd name="connsiteX0" fmla="*/ 953 w 57150"/>
                <a:gd name="connsiteY0" fmla="*/ 10477 h 38100"/>
                <a:gd name="connsiteX1" fmla="*/ 54293 w 57150"/>
                <a:gd name="connsiteY1" fmla="*/ 0 h 38100"/>
                <a:gd name="connsiteX2" fmla="*/ 60960 w 57150"/>
                <a:gd name="connsiteY2" fmla="*/ 43815 h 38100"/>
                <a:gd name="connsiteX3" fmla="*/ 0 w 57150"/>
                <a:gd name="connsiteY3" fmla="*/ 39052 h 38100"/>
                <a:gd name="connsiteX4" fmla="*/ 953 w 57150"/>
                <a:gd name="connsiteY4" fmla="*/ 1047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38100">
                  <a:moveTo>
                    <a:pt x="953" y="10477"/>
                  </a:moveTo>
                  <a:cubicBezTo>
                    <a:pt x="19050" y="8572"/>
                    <a:pt x="38100" y="5715"/>
                    <a:pt x="54293" y="0"/>
                  </a:cubicBezTo>
                  <a:lnTo>
                    <a:pt x="60960" y="43815"/>
                  </a:lnTo>
                  <a:cubicBezTo>
                    <a:pt x="39053" y="44767"/>
                    <a:pt x="20003" y="41910"/>
                    <a:pt x="0" y="39052"/>
                  </a:cubicBezTo>
                  <a:lnTo>
                    <a:pt x="953" y="10477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6" name="Freeform: Shape 3975">
              <a:extLst>
                <a:ext uri="{FF2B5EF4-FFF2-40B4-BE49-F238E27FC236}">
                  <a16:creationId xmlns:a16="http://schemas.microsoft.com/office/drawing/2014/main" id="{1BF0A393-DD96-4653-B7DC-3F9A94065C3C}"/>
                </a:ext>
              </a:extLst>
            </p:cNvPr>
            <p:cNvSpPr/>
            <p:nvPr/>
          </p:nvSpPr>
          <p:spPr>
            <a:xfrm>
              <a:off x="5320347" y="3030538"/>
              <a:ext cx="38100" cy="57150"/>
            </a:xfrm>
            <a:custGeom>
              <a:avLst/>
              <a:gdLst>
                <a:gd name="connsiteX0" fmla="*/ 7620 w 38100"/>
                <a:gd name="connsiteY0" fmla="*/ 0 h 57150"/>
                <a:gd name="connsiteX1" fmla="*/ 44767 w 38100"/>
                <a:gd name="connsiteY1" fmla="*/ 45720 h 57150"/>
                <a:gd name="connsiteX2" fmla="*/ 22860 w 38100"/>
                <a:gd name="connsiteY2" fmla="*/ 58102 h 57150"/>
                <a:gd name="connsiteX3" fmla="*/ 0 w 38100"/>
                <a:gd name="connsiteY3" fmla="*/ 571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7620" y="0"/>
                  </a:moveTo>
                  <a:lnTo>
                    <a:pt x="44767" y="45720"/>
                  </a:lnTo>
                  <a:lnTo>
                    <a:pt x="22860" y="58102"/>
                  </a:lnTo>
                  <a:lnTo>
                    <a:pt x="0" y="571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77" name="Freeform: Shape 3976">
              <a:extLst>
                <a:ext uri="{FF2B5EF4-FFF2-40B4-BE49-F238E27FC236}">
                  <a16:creationId xmlns:a16="http://schemas.microsoft.com/office/drawing/2014/main" id="{AAFB236E-541D-4B68-A302-07182257477B}"/>
                </a:ext>
              </a:extLst>
            </p:cNvPr>
            <p:cNvSpPr/>
            <p:nvPr/>
          </p:nvSpPr>
          <p:spPr>
            <a:xfrm>
              <a:off x="5349875" y="3089592"/>
              <a:ext cx="57150" cy="57150"/>
            </a:xfrm>
            <a:custGeom>
              <a:avLst/>
              <a:gdLst>
                <a:gd name="connsiteX0" fmla="*/ 25717 w 57150"/>
                <a:gd name="connsiteY0" fmla="*/ 0 h 57150"/>
                <a:gd name="connsiteX1" fmla="*/ 58102 w 57150"/>
                <a:gd name="connsiteY1" fmla="*/ 51435 h 57150"/>
                <a:gd name="connsiteX2" fmla="*/ 16192 w 57150"/>
                <a:gd name="connsiteY2" fmla="*/ 65723 h 57150"/>
                <a:gd name="connsiteX3" fmla="*/ 0 w 57150"/>
                <a:gd name="connsiteY3" fmla="*/ 14288 h 57150"/>
                <a:gd name="connsiteX4" fmla="*/ 25717 w 5715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25717" y="0"/>
                  </a:moveTo>
                  <a:cubicBezTo>
                    <a:pt x="37148" y="16193"/>
                    <a:pt x="48577" y="32385"/>
                    <a:pt x="58102" y="51435"/>
                  </a:cubicBezTo>
                  <a:lnTo>
                    <a:pt x="16192" y="65723"/>
                  </a:lnTo>
                  <a:cubicBezTo>
                    <a:pt x="13335" y="49530"/>
                    <a:pt x="6667" y="31433"/>
                    <a:pt x="0" y="14288"/>
                  </a:cubicBezTo>
                  <a:lnTo>
                    <a:pt x="25717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78" name="Graphic 2738">
            <a:extLst>
              <a:ext uri="{FF2B5EF4-FFF2-40B4-BE49-F238E27FC236}">
                <a16:creationId xmlns:a16="http://schemas.microsoft.com/office/drawing/2014/main" id="{FD6D81CA-BF90-450B-BAE3-F935501B1F5B}"/>
              </a:ext>
            </a:extLst>
          </p:cNvPr>
          <p:cNvGrpSpPr/>
          <p:nvPr/>
        </p:nvGrpSpPr>
        <p:grpSpPr>
          <a:xfrm>
            <a:off x="301818" y="3234864"/>
            <a:ext cx="720000" cy="720000"/>
            <a:chOff x="4430712" y="2225675"/>
            <a:chExt cx="1219200" cy="1219200"/>
          </a:xfrm>
        </p:grpSpPr>
        <p:sp>
          <p:nvSpPr>
            <p:cNvPr id="3979" name="Freeform: Shape 3978">
              <a:extLst>
                <a:ext uri="{FF2B5EF4-FFF2-40B4-BE49-F238E27FC236}">
                  <a16:creationId xmlns:a16="http://schemas.microsoft.com/office/drawing/2014/main" id="{D6AF5805-4532-4432-A27D-4062B6B858B6}"/>
                </a:ext>
              </a:extLst>
            </p:cNvPr>
            <p:cNvSpPr/>
            <p:nvPr/>
          </p:nvSpPr>
          <p:spPr>
            <a:xfrm>
              <a:off x="4910772" y="2282825"/>
              <a:ext cx="676275" cy="695325"/>
            </a:xfrm>
            <a:custGeom>
              <a:avLst/>
              <a:gdLst>
                <a:gd name="connsiteX0" fmla="*/ 340995 w 676275"/>
                <a:gd name="connsiteY0" fmla="*/ 0 h 695325"/>
                <a:gd name="connsiteX1" fmla="*/ 0 w 676275"/>
                <a:gd name="connsiteY1" fmla="*/ 340995 h 695325"/>
                <a:gd name="connsiteX2" fmla="*/ 57150 w 676275"/>
                <a:gd name="connsiteY2" fmla="*/ 530543 h 695325"/>
                <a:gd name="connsiteX3" fmla="*/ 0 w 676275"/>
                <a:gd name="connsiteY3" fmla="*/ 701040 h 695325"/>
                <a:gd name="connsiteX4" fmla="*/ 200025 w 676275"/>
                <a:gd name="connsiteY4" fmla="*/ 651510 h 695325"/>
                <a:gd name="connsiteX5" fmla="*/ 340995 w 676275"/>
                <a:gd name="connsiteY5" fmla="*/ 681990 h 695325"/>
                <a:gd name="connsiteX6" fmla="*/ 681990 w 676275"/>
                <a:gd name="connsiteY6" fmla="*/ 340995 h 695325"/>
                <a:gd name="connsiteX7" fmla="*/ 340995 w 676275"/>
                <a:gd name="connsiteY7" fmla="*/ 0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6275" h="695325">
                  <a:moveTo>
                    <a:pt x="340995" y="0"/>
                  </a:moveTo>
                  <a:cubicBezTo>
                    <a:pt x="153352" y="0"/>
                    <a:pt x="0" y="152400"/>
                    <a:pt x="0" y="340995"/>
                  </a:cubicBezTo>
                  <a:cubicBezTo>
                    <a:pt x="0" y="411480"/>
                    <a:pt x="20955" y="476250"/>
                    <a:pt x="57150" y="530543"/>
                  </a:cubicBezTo>
                  <a:lnTo>
                    <a:pt x="0" y="701040"/>
                  </a:lnTo>
                  <a:lnTo>
                    <a:pt x="200025" y="651510"/>
                  </a:lnTo>
                  <a:cubicBezTo>
                    <a:pt x="242888" y="671513"/>
                    <a:pt x="290513" y="681990"/>
                    <a:pt x="340995" y="681990"/>
                  </a:cubicBezTo>
                  <a:cubicBezTo>
                    <a:pt x="529590" y="681990"/>
                    <a:pt x="681990" y="529590"/>
                    <a:pt x="681990" y="340995"/>
                  </a:cubicBezTo>
                  <a:cubicBezTo>
                    <a:pt x="681990" y="152400"/>
                    <a:pt x="529590" y="0"/>
                    <a:pt x="340995" y="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0" name="Freeform: Shape 3979">
              <a:extLst>
                <a:ext uri="{FF2B5EF4-FFF2-40B4-BE49-F238E27FC236}">
                  <a16:creationId xmlns:a16="http://schemas.microsoft.com/office/drawing/2014/main" id="{5CFF8D1F-0A44-4DBF-B0D7-ED5C26A13FDA}"/>
                </a:ext>
              </a:extLst>
            </p:cNvPr>
            <p:cNvSpPr/>
            <p:nvPr/>
          </p:nvSpPr>
          <p:spPr>
            <a:xfrm>
              <a:off x="4992687" y="2368550"/>
              <a:ext cx="514350" cy="514350"/>
            </a:xfrm>
            <a:custGeom>
              <a:avLst/>
              <a:gdLst>
                <a:gd name="connsiteX0" fmla="*/ 514350 w 514350"/>
                <a:gd name="connsiteY0" fmla="*/ 257175 h 514350"/>
                <a:gd name="connsiteX1" fmla="*/ 257175 w 514350"/>
                <a:gd name="connsiteY1" fmla="*/ 514350 h 514350"/>
                <a:gd name="connsiteX2" fmla="*/ 0 w 514350"/>
                <a:gd name="connsiteY2" fmla="*/ 257175 h 514350"/>
                <a:gd name="connsiteX3" fmla="*/ 257175 w 514350"/>
                <a:gd name="connsiteY3" fmla="*/ 0 h 514350"/>
                <a:gd name="connsiteX4" fmla="*/ 514350 w 514350"/>
                <a:gd name="connsiteY4" fmla="*/ 257175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514350">
                  <a:moveTo>
                    <a:pt x="514350" y="257175"/>
                  </a:move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ubicBezTo>
                    <a:pt x="399209" y="0"/>
                    <a:pt x="514350" y="115141"/>
                    <a:pt x="514350" y="2571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1" name="Freeform: Shape 3980">
              <a:extLst>
                <a:ext uri="{FF2B5EF4-FFF2-40B4-BE49-F238E27FC236}">
                  <a16:creationId xmlns:a16="http://schemas.microsoft.com/office/drawing/2014/main" id="{A7CA6F59-9D8B-4D8A-855E-2A75142A0AFB}"/>
                </a:ext>
              </a:extLst>
            </p:cNvPr>
            <p:cNvSpPr/>
            <p:nvPr/>
          </p:nvSpPr>
          <p:spPr>
            <a:xfrm>
              <a:off x="4480242" y="2459988"/>
              <a:ext cx="933450" cy="933450"/>
            </a:xfrm>
            <a:custGeom>
              <a:avLst/>
              <a:gdLst>
                <a:gd name="connsiteX0" fmla="*/ 595313 w 933450"/>
                <a:gd name="connsiteY0" fmla="*/ 686755 h 933450"/>
                <a:gd name="connsiteX1" fmla="*/ 585788 w 933450"/>
                <a:gd name="connsiteY1" fmla="*/ 706757 h 933450"/>
                <a:gd name="connsiteX2" fmla="*/ 550545 w 933450"/>
                <a:gd name="connsiteY2" fmla="*/ 721045 h 933450"/>
                <a:gd name="connsiteX3" fmla="*/ 219075 w 933450"/>
                <a:gd name="connsiteY3" fmla="*/ 389575 h 933450"/>
                <a:gd name="connsiteX4" fmla="*/ 233363 w 933450"/>
                <a:gd name="connsiteY4" fmla="*/ 354332 h 933450"/>
                <a:gd name="connsiteX5" fmla="*/ 261938 w 933450"/>
                <a:gd name="connsiteY5" fmla="*/ 340997 h 933450"/>
                <a:gd name="connsiteX6" fmla="*/ 190500 w 933450"/>
                <a:gd name="connsiteY6" fmla="*/ 2 h 933450"/>
                <a:gd name="connsiteX7" fmla="*/ 0 w 933450"/>
                <a:gd name="connsiteY7" fmla="*/ 262892 h 933450"/>
                <a:gd name="connsiteX8" fmla="*/ 677228 w 933450"/>
                <a:gd name="connsiteY8" fmla="*/ 940120 h 933450"/>
                <a:gd name="connsiteX9" fmla="*/ 939165 w 933450"/>
                <a:gd name="connsiteY9" fmla="*/ 765812 h 933450"/>
                <a:gd name="connsiteX10" fmla="*/ 595313 w 933450"/>
                <a:gd name="connsiteY10" fmla="*/ 686755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3450" h="933450">
                  <a:moveTo>
                    <a:pt x="595313" y="686755"/>
                  </a:moveTo>
                  <a:cubicBezTo>
                    <a:pt x="592455" y="693422"/>
                    <a:pt x="588645" y="700090"/>
                    <a:pt x="585788" y="706757"/>
                  </a:cubicBezTo>
                  <a:cubicBezTo>
                    <a:pt x="578168" y="723902"/>
                    <a:pt x="571500" y="721045"/>
                    <a:pt x="550545" y="721045"/>
                  </a:cubicBezTo>
                  <a:cubicBezTo>
                    <a:pt x="456248" y="721997"/>
                    <a:pt x="216218" y="482920"/>
                    <a:pt x="219075" y="389575"/>
                  </a:cubicBezTo>
                  <a:cubicBezTo>
                    <a:pt x="220028" y="369572"/>
                    <a:pt x="216218" y="362905"/>
                    <a:pt x="233363" y="354332"/>
                  </a:cubicBezTo>
                  <a:cubicBezTo>
                    <a:pt x="242888" y="349570"/>
                    <a:pt x="252413" y="345760"/>
                    <a:pt x="261938" y="340997"/>
                  </a:cubicBezTo>
                  <a:cubicBezTo>
                    <a:pt x="274320" y="334330"/>
                    <a:pt x="203835" y="-950"/>
                    <a:pt x="190500" y="2"/>
                  </a:cubicBezTo>
                  <a:cubicBezTo>
                    <a:pt x="97155" y="2860"/>
                    <a:pt x="0" y="74297"/>
                    <a:pt x="0" y="262892"/>
                  </a:cubicBezTo>
                  <a:cubicBezTo>
                    <a:pt x="0" y="521972"/>
                    <a:pt x="362903" y="940120"/>
                    <a:pt x="677228" y="940120"/>
                  </a:cubicBezTo>
                  <a:cubicBezTo>
                    <a:pt x="855345" y="940120"/>
                    <a:pt x="928688" y="853442"/>
                    <a:pt x="939165" y="765812"/>
                  </a:cubicBezTo>
                  <a:cubicBezTo>
                    <a:pt x="942023" y="747715"/>
                    <a:pt x="602933" y="671515"/>
                    <a:pt x="595313" y="68675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2" name="Freeform: Shape 3981">
              <a:extLst>
                <a:ext uri="{FF2B5EF4-FFF2-40B4-BE49-F238E27FC236}">
                  <a16:creationId xmlns:a16="http://schemas.microsoft.com/office/drawing/2014/main" id="{21117D84-8F38-4349-9099-FE99991880CC}"/>
                </a:ext>
              </a:extLst>
            </p:cNvPr>
            <p:cNvSpPr/>
            <p:nvPr/>
          </p:nvSpPr>
          <p:spPr>
            <a:xfrm>
              <a:off x="5076507" y="3090440"/>
              <a:ext cx="342900" cy="133350"/>
            </a:xfrm>
            <a:custGeom>
              <a:avLst/>
              <a:gdLst>
                <a:gd name="connsiteX0" fmla="*/ 339090 w 342900"/>
                <a:gd name="connsiteY0" fmla="*/ 133455 h 133350"/>
                <a:gd name="connsiteX1" fmla="*/ 343853 w 342900"/>
                <a:gd name="connsiteY1" fmla="*/ 135360 h 133350"/>
                <a:gd name="connsiteX2" fmla="*/ 341947 w 342900"/>
                <a:gd name="connsiteY2" fmla="*/ 80115 h 133350"/>
                <a:gd name="connsiteX3" fmla="*/ 322897 w 342900"/>
                <a:gd name="connsiteY3" fmla="*/ 62970 h 133350"/>
                <a:gd name="connsiteX4" fmla="*/ 46672 w 342900"/>
                <a:gd name="connsiteY4" fmla="*/ 105 h 133350"/>
                <a:gd name="connsiteX5" fmla="*/ 24765 w 342900"/>
                <a:gd name="connsiteY5" fmla="*/ 10582 h 133350"/>
                <a:gd name="connsiteX6" fmla="*/ 0 w 342900"/>
                <a:gd name="connsiteY6" fmla="*/ 56302 h 133350"/>
                <a:gd name="connsiteX7" fmla="*/ 339090 w 342900"/>
                <a:gd name="connsiteY7" fmla="*/ 13345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133350">
                  <a:moveTo>
                    <a:pt x="339090" y="133455"/>
                  </a:moveTo>
                  <a:cubicBezTo>
                    <a:pt x="340995" y="133455"/>
                    <a:pt x="341947" y="134407"/>
                    <a:pt x="343853" y="135360"/>
                  </a:cubicBezTo>
                  <a:cubicBezTo>
                    <a:pt x="345757" y="116310"/>
                    <a:pt x="344805" y="98212"/>
                    <a:pt x="341947" y="80115"/>
                  </a:cubicBezTo>
                  <a:cubicBezTo>
                    <a:pt x="340995" y="72495"/>
                    <a:pt x="330517" y="64875"/>
                    <a:pt x="322897" y="62970"/>
                  </a:cubicBezTo>
                  <a:cubicBezTo>
                    <a:pt x="231457" y="41062"/>
                    <a:pt x="139065" y="20107"/>
                    <a:pt x="46672" y="105"/>
                  </a:cubicBezTo>
                  <a:cubicBezTo>
                    <a:pt x="40005" y="-848"/>
                    <a:pt x="28575" y="4867"/>
                    <a:pt x="24765" y="10582"/>
                  </a:cubicBezTo>
                  <a:cubicBezTo>
                    <a:pt x="16192" y="24870"/>
                    <a:pt x="7620" y="40110"/>
                    <a:pt x="0" y="56302"/>
                  </a:cubicBezTo>
                  <a:cubicBezTo>
                    <a:pt x="112395" y="81067"/>
                    <a:pt x="225742" y="106785"/>
                    <a:pt x="339090" y="133455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3" name="Freeform: Shape 3982">
              <a:extLst>
                <a:ext uri="{FF2B5EF4-FFF2-40B4-BE49-F238E27FC236}">
                  <a16:creationId xmlns:a16="http://schemas.microsoft.com/office/drawing/2014/main" id="{32EBD7D0-E40F-4479-B81B-47065A833712}"/>
                </a:ext>
              </a:extLst>
            </p:cNvPr>
            <p:cNvSpPr/>
            <p:nvPr/>
          </p:nvSpPr>
          <p:spPr>
            <a:xfrm>
              <a:off x="4665980" y="2461538"/>
              <a:ext cx="123825" cy="333375"/>
            </a:xfrm>
            <a:custGeom>
              <a:avLst/>
              <a:gdLst>
                <a:gd name="connsiteX0" fmla="*/ 77152 w 123825"/>
                <a:gd name="connsiteY0" fmla="*/ 340400 h 333375"/>
                <a:gd name="connsiteX1" fmla="*/ 114300 w 123825"/>
                <a:gd name="connsiteY1" fmla="*/ 320397 h 333375"/>
                <a:gd name="connsiteX2" fmla="*/ 124777 w 123825"/>
                <a:gd name="connsiteY2" fmla="*/ 298490 h 333375"/>
                <a:gd name="connsiteX3" fmla="*/ 61913 w 123825"/>
                <a:gd name="connsiteY3" fmla="*/ 22265 h 333375"/>
                <a:gd name="connsiteX4" fmla="*/ 44767 w 123825"/>
                <a:gd name="connsiteY4" fmla="*/ 3215 h 333375"/>
                <a:gd name="connsiteX5" fmla="*/ 0 w 123825"/>
                <a:gd name="connsiteY5" fmla="*/ 357 h 333375"/>
                <a:gd name="connsiteX6" fmla="*/ 77152 w 123825"/>
                <a:gd name="connsiteY6" fmla="*/ 34040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333375">
                  <a:moveTo>
                    <a:pt x="77152" y="340400"/>
                  </a:moveTo>
                  <a:cubicBezTo>
                    <a:pt x="89535" y="333732"/>
                    <a:pt x="101918" y="327065"/>
                    <a:pt x="114300" y="320397"/>
                  </a:cubicBezTo>
                  <a:cubicBezTo>
                    <a:pt x="120015" y="316587"/>
                    <a:pt x="126682" y="305157"/>
                    <a:pt x="124777" y="298490"/>
                  </a:cubicBezTo>
                  <a:cubicBezTo>
                    <a:pt x="104775" y="206097"/>
                    <a:pt x="83820" y="114657"/>
                    <a:pt x="61913" y="22265"/>
                  </a:cubicBezTo>
                  <a:cubicBezTo>
                    <a:pt x="60007" y="14645"/>
                    <a:pt x="52388" y="4167"/>
                    <a:pt x="44767" y="3215"/>
                  </a:cubicBezTo>
                  <a:cubicBezTo>
                    <a:pt x="30480" y="357"/>
                    <a:pt x="15240" y="-595"/>
                    <a:pt x="0" y="357"/>
                  </a:cubicBezTo>
                  <a:cubicBezTo>
                    <a:pt x="26670" y="112752"/>
                    <a:pt x="52388" y="226100"/>
                    <a:pt x="77152" y="34040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4" name="Freeform: Shape 3983">
              <a:extLst>
                <a:ext uri="{FF2B5EF4-FFF2-40B4-BE49-F238E27FC236}">
                  <a16:creationId xmlns:a16="http://schemas.microsoft.com/office/drawing/2014/main" id="{3FB4B393-F3B0-46B7-A0D8-16B397DD551B}"/>
                </a:ext>
              </a:extLst>
            </p:cNvPr>
            <p:cNvSpPr/>
            <p:nvPr/>
          </p:nvSpPr>
          <p:spPr>
            <a:xfrm>
              <a:off x="5116512" y="2625725"/>
              <a:ext cx="266700" cy="9525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5" name="Freeform: Shape 3984">
              <a:extLst>
                <a:ext uri="{FF2B5EF4-FFF2-40B4-BE49-F238E27FC236}">
                  <a16:creationId xmlns:a16="http://schemas.microsoft.com/office/drawing/2014/main" id="{4B31427B-833E-47D6-B033-218F0A61CF95}"/>
                </a:ext>
              </a:extLst>
            </p:cNvPr>
            <p:cNvSpPr/>
            <p:nvPr/>
          </p:nvSpPr>
          <p:spPr>
            <a:xfrm>
              <a:off x="5249862" y="2492375"/>
              <a:ext cx="9525" cy="266700"/>
            </a:xfrm>
            <a:custGeom>
              <a:avLst/>
              <a:gdLst>
                <a:gd name="connsiteX0" fmla="*/ 0 w 0"/>
                <a:gd name="connsiteY0" fmla="*/ 266700 h 266700"/>
                <a:gd name="connsiteX1" fmla="*/ 0 w 0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66700">
                  <a:moveTo>
                    <a:pt x="0" y="266700"/>
                  </a:moveTo>
                  <a:lnTo>
                    <a:pt x="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6" name="Freeform: Shape 3985">
              <a:extLst>
                <a:ext uri="{FF2B5EF4-FFF2-40B4-BE49-F238E27FC236}">
                  <a16:creationId xmlns:a16="http://schemas.microsoft.com/office/drawing/2014/main" id="{DB348011-7B85-4170-ABF8-EC7AABD1BF65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3987" name="Graphic 2722">
            <a:extLst>
              <a:ext uri="{FF2B5EF4-FFF2-40B4-BE49-F238E27FC236}">
                <a16:creationId xmlns:a16="http://schemas.microsoft.com/office/drawing/2014/main" id="{17A52ECC-1E8D-4341-AD30-301AF253E248}"/>
              </a:ext>
            </a:extLst>
          </p:cNvPr>
          <p:cNvGrpSpPr/>
          <p:nvPr/>
        </p:nvGrpSpPr>
        <p:grpSpPr>
          <a:xfrm>
            <a:off x="226844" y="4127337"/>
            <a:ext cx="720000" cy="720000"/>
            <a:chOff x="4430712" y="2225675"/>
            <a:chExt cx="1219200" cy="1219200"/>
          </a:xfrm>
        </p:grpSpPr>
        <p:sp>
          <p:nvSpPr>
            <p:cNvPr id="3988" name="Freeform: Shape 3987">
              <a:extLst>
                <a:ext uri="{FF2B5EF4-FFF2-40B4-BE49-F238E27FC236}">
                  <a16:creationId xmlns:a16="http://schemas.microsoft.com/office/drawing/2014/main" id="{B89B2C08-9908-4E1E-938C-45AF26F7BE51}"/>
                </a:ext>
              </a:extLst>
            </p:cNvPr>
            <p:cNvSpPr/>
            <p:nvPr/>
          </p:nvSpPr>
          <p:spPr>
            <a:xfrm>
              <a:off x="4573587" y="3038158"/>
              <a:ext cx="590550" cy="400050"/>
            </a:xfrm>
            <a:custGeom>
              <a:avLst/>
              <a:gdLst>
                <a:gd name="connsiteX0" fmla="*/ 230505 w 590550"/>
                <a:gd name="connsiteY0" fmla="*/ 27622 h 400050"/>
                <a:gd name="connsiteX1" fmla="*/ 0 w 590550"/>
                <a:gd name="connsiteY1" fmla="*/ 406717 h 400050"/>
                <a:gd name="connsiteX2" fmla="*/ 590550 w 590550"/>
                <a:gd name="connsiteY2" fmla="*/ 406717 h 400050"/>
                <a:gd name="connsiteX3" fmla="*/ 488633 w 590550"/>
                <a:gd name="connsiteY3" fmla="*/ 188595 h 400050"/>
                <a:gd name="connsiteX4" fmla="*/ 284798 w 590550"/>
                <a:gd name="connsiteY4" fmla="*/ 0 h 400050"/>
                <a:gd name="connsiteX5" fmla="*/ 230505 w 590550"/>
                <a:gd name="connsiteY5" fmla="*/ 27622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400050">
                  <a:moveTo>
                    <a:pt x="230505" y="27622"/>
                  </a:moveTo>
                  <a:cubicBezTo>
                    <a:pt x="124778" y="112395"/>
                    <a:pt x="44768" y="240982"/>
                    <a:pt x="0" y="406717"/>
                  </a:cubicBezTo>
                  <a:cubicBezTo>
                    <a:pt x="95250" y="406717"/>
                    <a:pt x="590550" y="406717"/>
                    <a:pt x="590550" y="406717"/>
                  </a:cubicBezTo>
                  <a:cubicBezTo>
                    <a:pt x="561975" y="330517"/>
                    <a:pt x="523875" y="282892"/>
                    <a:pt x="488633" y="188595"/>
                  </a:cubicBezTo>
                  <a:lnTo>
                    <a:pt x="284798" y="0"/>
                  </a:lnTo>
                  <a:lnTo>
                    <a:pt x="230505" y="27622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89" name="Freeform: Shape 3988">
              <a:extLst>
                <a:ext uri="{FF2B5EF4-FFF2-40B4-BE49-F238E27FC236}">
                  <a16:creationId xmlns:a16="http://schemas.microsoft.com/office/drawing/2014/main" id="{EA10E441-FA15-463C-8666-4CA3E0D8F89C}"/>
                </a:ext>
              </a:extLst>
            </p:cNvPr>
            <p:cNvSpPr/>
            <p:nvPr/>
          </p:nvSpPr>
          <p:spPr>
            <a:xfrm>
              <a:off x="4545965" y="2282235"/>
              <a:ext cx="828675" cy="866775"/>
            </a:xfrm>
            <a:custGeom>
              <a:avLst/>
              <a:gdLst>
                <a:gd name="connsiteX0" fmla="*/ 831533 w 828675"/>
                <a:gd name="connsiteY0" fmla="*/ 256813 h 866775"/>
                <a:gd name="connsiteX1" fmla="*/ 760095 w 828675"/>
                <a:gd name="connsiteY1" fmla="*/ 431120 h 866775"/>
                <a:gd name="connsiteX2" fmla="*/ 438150 w 828675"/>
                <a:gd name="connsiteY2" fmla="*/ 672103 h 866775"/>
                <a:gd name="connsiteX3" fmla="*/ 433387 w 828675"/>
                <a:gd name="connsiteY3" fmla="*/ 786403 h 866775"/>
                <a:gd name="connsiteX4" fmla="*/ 309562 w 828675"/>
                <a:gd name="connsiteY4" fmla="*/ 823550 h 866775"/>
                <a:gd name="connsiteX5" fmla="*/ 0 w 828675"/>
                <a:gd name="connsiteY5" fmla="*/ 710203 h 866775"/>
                <a:gd name="connsiteX6" fmla="*/ 274320 w 828675"/>
                <a:gd name="connsiteY6" fmla="*/ 63455 h 866775"/>
                <a:gd name="connsiteX7" fmla="*/ 831533 w 828675"/>
                <a:gd name="connsiteY7" fmla="*/ 256813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8675" h="866775">
                  <a:moveTo>
                    <a:pt x="831533" y="256813"/>
                  </a:moveTo>
                  <a:cubicBezTo>
                    <a:pt x="845820" y="356825"/>
                    <a:pt x="775335" y="413975"/>
                    <a:pt x="760095" y="431120"/>
                  </a:cubicBezTo>
                  <a:cubicBezTo>
                    <a:pt x="744855" y="448265"/>
                    <a:pt x="463868" y="570185"/>
                    <a:pt x="438150" y="672103"/>
                  </a:cubicBezTo>
                  <a:cubicBezTo>
                    <a:pt x="412433" y="774020"/>
                    <a:pt x="433387" y="786403"/>
                    <a:pt x="433387" y="786403"/>
                  </a:cubicBezTo>
                  <a:cubicBezTo>
                    <a:pt x="433387" y="786403"/>
                    <a:pt x="364808" y="789260"/>
                    <a:pt x="309562" y="823550"/>
                  </a:cubicBezTo>
                  <a:cubicBezTo>
                    <a:pt x="125730" y="938803"/>
                    <a:pt x="30480" y="807358"/>
                    <a:pt x="0" y="710203"/>
                  </a:cubicBezTo>
                  <a:cubicBezTo>
                    <a:pt x="122873" y="543515"/>
                    <a:pt x="27622" y="225380"/>
                    <a:pt x="274320" y="63455"/>
                  </a:cubicBezTo>
                  <a:cubicBezTo>
                    <a:pt x="481012" y="-71800"/>
                    <a:pt x="796290" y="16783"/>
                    <a:pt x="831533" y="256813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0" name="Freeform: Shape 3989">
              <a:extLst>
                <a:ext uri="{FF2B5EF4-FFF2-40B4-BE49-F238E27FC236}">
                  <a16:creationId xmlns:a16="http://schemas.microsoft.com/office/drawing/2014/main" id="{2C2988F8-92A5-45E5-B75E-83B478808707}"/>
                </a:ext>
              </a:extLst>
            </p:cNvPr>
            <p:cNvSpPr/>
            <p:nvPr/>
          </p:nvSpPr>
          <p:spPr>
            <a:xfrm>
              <a:off x="4856480" y="2746693"/>
              <a:ext cx="238125" cy="476250"/>
            </a:xfrm>
            <a:custGeom>
              <a:avLst/>
              <a:gdLst>
                <a:gd name="connsiteX0" fmla="*/ 241935 w 238125"/>
                <a:gd name="connsiteY0" fmla="*/ 238125 h 476250"/>
                <a:gd name="connsiteX1" fmla="*/ 205740 w 238125"/>
                <a:gd name="connsiteY1" fmla="*/ 480060 h 476250"/>
                <a:gd name="connsiteX2" fmla="*/ 0 w 238125"/>
                <a:gd name="connsiteY2" fmla="*/ 359093 h 476250"/>
                <a:gd name="connsiteX3" fmla="*/ 66675 w 238125"/>
                <a:gd name="connsiteY3" fmla="*/ 0 h 476250"/>
                <a:gd name="connsiteX4" fmla="*/ 241935 w 238125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476250">
                  <a:moveTo>
                    <a:pt x="241935" y="238125"/>
                  </a:moveTo>
                  <a:cubicBezTo>
                    <a:pt x="241935" y="238125"/>
                    <a:pt x="191453" y="438150"/>
                    <a:pt x="205740" y="480060"/>
                  </a:cubicBezTo>
                  <a:cubicBezTo>
                    <a:pt x="46672" y="495300"/>
                    <a:pt x="2857" y="383858"/>
                    <a:pt x="0" y="359093"/>
                  </a:cubicBezTo>
                  <a:cubicBezTo>
                    <a:pt x="40957" y="317183"/>
                    <a:pt x="60007" y="221933"/>
                    <a:pt x="66675" y="0"/>
                  </a:cubicBezTo>
                  <a:cubicBezTo>
                    <a:pt x="240983" y="129540"/>
                    <a:pt x="241935" y="238125"/>
                    <a:pt x="241935" y="238125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1" name="Freeform: Shape 3990">
              <a:extLst>
                <a:ext uri="{FF2B5EF4-FFF2-40B4-BE49-F238E27FC236}">
                  <a16:creationId xmlns:a16="http://schemas.microsoft.com/office/drawing/2014/main" id="{3A577F28-9FF9-4427-9098-805AD5BB9BFE}"/>
                </a:ext>
              </a:extLst>
            </p:cNvPr>
            <p:cNvSpPr/>
            <p:nvPr/>
          </p:nvSpPr>
          <p:spPr>
            <a:xfrm>
              <a:off x="4950816" y="2863976"/>
              <a:ext cx="142875" cy="228600"/>
            </a:xfrm>
            <a:custGeom>
              <a:avLst/>
              <a:gdLst>
                <a:gd name="connsiteX0" fmla="*/ 914 w 142875"/>
                <a:gd name="connsiteY0" fmla="*/ 5589 h 228600"/>
                <a:gd name="connsiteX1" fmla="*/ 121881 w 142875"/>
                <a:gd name="connsiteY1" fmla="*/ 234189 h 228600"/>
                <a:gd name="connsiteX2" fmla="*/ 146646 w 142875"/>
                <a:gd name="connsiteY2" fmla="*/ 120842 h 228600"/>
                <a:gd name="connsiteX3" fmla="*/ 914 w 142875"/>
                <a:gd name="connsiteY3" fmla="*/ 558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228600">
                  <a:moveTo>
                    <a:pt x="914" y="5589"/>
                  </a:moveTo>
                  <a:cubicBezTo>
                    <a:pt x="-6706" y="76074"/>
                    <a:pt x="33299" y="180849"/>
                    <a:pt x="121881" y="234189"/>
                  </a:cubicBezTo>
                  <a:cubicBezTo>
                    <a:pt x="133311" y="176087"/>
                    <a:pt x="146646" y="120842"/>
                    <a:pt x="146646" y="120842"/>
                  </a:cubicBezTo>
                  <a:cubicBezTo>
                    <a:pt x="146646" y="120842"/>
                    <a:pt x="4724" y="-30606"/>
                    <a:pt x="914" y="5589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2" name="Freeform: Shape 3991">
              <a:extLst>
                <a:ext uri="{FF2B5EF4-FFF2-40B4-BE49-F238E27FC236}">
                  <a16:creationId xmlns:a16="http://schemas.microsoft.com/office/drawing/2014/main" id="{D7B411D2-59F9-4F96-AAD9-25E35FBFABF0}"/>
                </a:ext>
              </a:extLst>
            </p:cNvPr>
            <p:cNvSpPr/>
            <p:nvPr/>
          </p:nvSpPr>
          <p:spPr>
            <a:xfrm>
              <a:off x="5145087" y="2911475"/>
              <a:ext cx="85725" cy="85725"/>
            </a:xfrm>
            <a:custGeom>
              <a:avLst/>
              <a:gdLst>
                <a:gd name="connsiteX0" fmla="*/ 90488 w 85725"/>
                <a:gd name="connsiteY0" fmla="*/ 47625 h 85725"/>
                <a:gd name="connsiteX1" fmla="*/ 0 w 85725"/>
                <a:gd name="connsiteY1" fmla="*/ 0 h 85725"/>
                <a:gd name="connsiteX2" fmla="*/ 61913 w 85725"/>
                <a:gd name="connsiteY2" fmla="*/ 9334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25" h="85725">
                  <a:moveTo>
                    <a:pt x="90488" y="47625"/>
                  </a:moveTo>
                  <a:cubicBezTo>
                    <a:pt x="74295" y="7620"/>
                    <a:pt x="0" y="0"/>
                    <a:pt x="0" y="0"/>
                  </a:cubicBezTo>
                  <a:cubicBezTo>
                    <a:pt x="0" y="0"/>
                    <a:pt x="9525" y="66675"/>
                    <a:pt x="61913" y="93345"/>
                  </a:cubicBezTo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3" name="Freeform: Shape 3992">
              <a:extLst>
                <a:ext uri="{FF2B5EF4-FFF2-40B4-BE49-F238E27FC236}">
                  <a16:creationId xmlns:a16="http://schemas.microsoft.com/office/drawing/2014/main" id="{D9BB3A0C-8AC5-4A1D-9172-E4D7853A2443}"/>
                </a:ext>
              </a:extLst>
            </p:cNvPr>
            <p:cNvSpPr/>
            <p:nvPr/>
          </p:nvSpPr>
          <p:spPr>
            <a:xfrm>
              <a:off x="4825135" y="2509416"/>
              <a:ext cx="495300" cy="542925"/>
            </a:xfrm>
            <a:custGeom>
              <a:avLst/>
              <a:gdLst>
                <a:gd name="connsiteX0" fmla="*/ 497117 w 495300"/>
                <a:gd name="connsiteY0" fmla="*/ 72494 h 542925"/>
                <a:gd name="connsiteX1" fmla="*/ 483782 w 495300"/>
                <a:gd name="connsiteY1" fmla="*/ 233467 h 542925"/>
                <a:gd name="connsiteX2" fmla="*/ 503784 w 495300"/>
                <a:gd name="connsiteY2" fmla="*/ 376342 h 542925"/>
                <a:gd name="connsiteX3" fmla="*/ 429489 w 495300"/>
                <a:gd name="connsiteY3" fmla="*/ 399202 h 542925"/>
                <a:gd name="connsiteX4" fmla="*/ 411392 w 495300"/>
                <a:gd name="connsiteY4" fmla="*/ 449684 h 542925"/>
                <a:gd name="connsiteX5" fmla="*/ 320904 w 495300"/>
                <a:gd name="connsiteY5" fmla="*/ 402059 h 542925"/>
                <a:gd name="connsiteX6" fmla="*/ 382817 w 495300"/>
                <a:gd name="connsiteY6" fmla="*/ 495404 h 542925"/>
                <a:gd name="connsiteX7" fmla="*/ 263754 w 495300"/>
                <a:gd name="connsiteY7" fmla="*/ 535409 h 542925"/>
                <a:gd name="connsiteX8" fmla="*/ 80874 w 495300"/>
                <a:gd name="connsiteY8" fmla="*/ 248707 h 542925"/>
                <a:gd name="connsiteX9" fmla="*/ 864 w 495300"/>
                <a:gd name="connsiteY9" fmla="*/ 223942 h 542925"/>
                <a:gd name="connsiteX10" fmla="*/ 105639 w 495300"/>
                <a:gd name="connsiteY10" fmla="*/ 168697 h 542925"/>
                <a:gd name="connsiteX11" fmla="*/ 290424 w 495300"/>
                <a:gd name="connsiteY11" fmla="*/ 28679 h 542925"/>
                <a:gd name="connsiteX12" fmla="*/ 497117 w 495300"/>
                <a:gd name="connsiteY12" fmla="*/ 72494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95300" h="542925">
                  <a:moveTo>
                    <a:pt x="497117" y="72494"/>
                  </a:moveTo>
                  <a:cubicBezTo>
                    <a:pt x="506642" y="136312"/>
                    <a:pt x="485687" y="154409"/>
                    <a:pt x="483782" y="233467"/>
                  </a:cubicBezTo>
                  <a:cubicBezTo>
                    <a:pt x="482829" y="290617"/>
                    <a:pt x="485687" y="353482"/>
                    <a:pt x="503784" y="376342"/>
                  </a:cubicBezTo>
                  <a:cubicBezTo>
                    <a:pt x="473304" y="408727"/>
                    <a:pt x="429489" y="399202"/>
                    <a:pt x="429489" y="399202"/>
                  </a:cubicBezTo>
                  <a:cubicBezTo>
                    <a:pt x="429489" y="399202"/>
                    <a:pt x="424727" y="423014"/>
                    <a:pt x="411392" y="449684"/>
                  </a:cubicBezTo>
                  <a:cubicBezTo>
                    <a:pt x="391389" y="433492"/>
                    <a:pt x="320904" y="402059"/>
                    <a:pt x="320904" y="402059"/>
                  </a:cubicBezTo>
                  <a:cubicBezTo>
                    <a:pt x="320904" y="402059"/>
                    <a:pt x="353289" y="461114"/>
                    <a:pt x="382817" y="495404"/>
                  </a:cubicBezTo>
                  <a:cubicBezTo>
                    <a:pt x="357099" y="524932"/>
                    <a:pt x="318047" y="558269"/>
                    <a:pt x="263754" y="535409"/>
                  </a:cubicBezTo>
                  <a:cubicBezTo>
                    <a:pt x="85637" y="459209"/>
                    <a:pt x="80874" y="248707"/>
                    <a:pt x="80874" y="248707"/>
                  </a:cubicBezTo>
                  <a:cubicBezTo>
                    <a:pt x="80874" y="248707"/>
                    <a:pt x="10389" y="288712"/>
                    <a:pt x="864" y="223942"/>
                  </a:cubicBezTo>
                  <a:cubicBezTo>
                    <a:pt x="-8661" y="159172"/>
                    <a:pt x="62777" y="74399"/>
                    <a:pt x="105639" y="168697"/>
                  </a:cubicBezTo>
                  <a:cubicBezTo>
                    <a:pt x="133262" y="73447"/>
                    <a:pt x="227559" y="50587"/>
                    <a:pt x="290424" y="28679"/>
                  </a:cubicBezTo>
                  <a:cubicBezTo>
                    <a:pt x="456159" y="-29423"/>
                    <a:pt x="486639" y="8677"/>
                    <a:pt x="497117" y="72494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4" name="Freeform: Shape 3993">
              <a:extLst>
                <a:ext uri="{FF2B5EF4-FFF2-40B4-BE49-F238E27FC236}">
                  <a16:creationId xmlns:a16="http://schemas.microsoft.com/office/drawing/2014/main" id="{F6F2DE81-E3FF-48A3-97EE-101ACD38EE35}"/>
                </a:ext>
              </a:extLst>
            </p:cNvPr>
            <p:cNvSpPr/>
            <p:nvPr/>
          </p:nvSpPr>
          <p:spPr>
            <a:xfrm>
              <a:off x="4898708" y="2394236"/>
              <a:ext cx="438150" cy="276225"/>
            </a:xfrm>
            <a:custGeom>
              <a:avLst/>
              <a:gdLst>
                <a:gd name="connsiteX0" fmla="*/ 14921 w 438150"/>
                <a:gd name="connsiteY0" fmla="*/ 211486 h 276225"/>
                <a:gd name="connsiteX1" fmla="*/ 31114 w 438150"/>
                <a:gd name="connsiteY1" fmla="*/ 284829 h 276225"/>
                <a:gd name="connsiteX2" fmla="*/ 296861 w 438150"/>
                <a:gd name="connsiteY2" fmla="*/ 161956 h 276225"/>
                <a:gd name="connsiteX3" fmla="*/ 311149 w 438150"/>
                <a:gd name="connsiteY3" fmla="*/ 242919 h 276225"/>
                <a:gd name="connsiteX4" fmla="*/ 423544 w 438150"/>
                <a:gd name="connsiteY4" fmla="*/ 188626 h 276225"/>
                <a:gd name="connsiteX5" fmla="*/ 53021 w 438150"/>
                <a:gd name="connsiteY5" fmla="*/ 33369 h 276225"/>
                <a:gd name="connsiteX6" fmla="*/ 14921 w 438150"/>
                <a:gd name="connsiteY6" fmla="*/ 21148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276225">
                  <a:moveTo>
                    <a:pt x="14921" y="211486"/>
                  </a:moveTo>
                  <a:cubicBezTo>
                    <a:pt x="26351" y="236251"/>
                    <a:pt x="31114" y="284829"/>
                    <a:pt x="31114" y="284829"/>
                  </a:cubicBezTo>
                  <a:cubicBezTo>
                    <a:pt x="31114" y="284829"/>
                    <a:pt x="253046" y="300069"/>
                    <a:pt x="296861" y="161956"/>
                  </a:cubicBezTo>
                  <a:cubicBezTo>
                    <a:pt x="321626" y="190531"/>
                    <a:pt x="311149" y="242919"/>
                    <a:pt x="311149" y="242919"/>
                  </a:cubicBezTo>
                  <a:cubicBezTo>
                    <a:pt x="311149" y="242919"/>
                    <a:pt x="394016" y="252444"/>
                    <a:pt x="423544" y="188626"/>
                  </a:cubicBezTo>
                  <a:cubicBezTo>
                    <a:pt x="523556" y="-33306"/>
                    <a:pt x="126364" y="-20924"/>
                    <a:pt x="53021" y="33369"/>
                  </a:cubicBezTo>
                  <a:cubicBezTo>
                    <a:pt x="-20321" y="87661"/>
                    <a:pt x="-1271" y="176244"/>
                    <a:pt x="14921" y="211486"/>
                  </a:cubicBez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5" name="Freeform: Shape 3994">
              <a:extLst>
                <a:ext uri="{FF2B5EF4-FFF2-40B4-BE49-F238E27FC236}">
                  <a16:creationId xmlns:a16="http://schemas.microsoft.com/office/drawing/2014/main" id="{8CE0DE62-88CE-4C5E-83BF-0073CC46FB01}"/>
                </a:ext>
              </a:extLst>
            </p:cNvPr>
            <p:cNvSpPr/>
            <p:nvPr/>
          </p:nvSpPr>
          <p:spPr>
            <a:xfrm>
              <a:off x="4849992" y="2669540"/>
              <a:ext cx="38100" cy="66675"/>
            </a:xfrm>
            <a:custGeom>
              <a:avLst/>
              <a:gdLst>
                <a:gd name="connsiteX0" fmla="*/ 39825 w 38100"/>
                <a:gd name="connsiteY0" fmla="*/ 8573 h 66675"/>
                <a:gd name="connsiteX1" fmla="*/ 33158 w 38100"/>
                <a:gd name="connsiteY1" fmla="*/ 23813 h 66675"/>
                <a:gd name="connsiteX2" fmla="*/ 29348 w 38100"/>
                <a:gd name="connsiteY2" fmla="*/ 35243 h 66675"/>
                <a:gd name="connsiteX3" fmla="*/ 27443 w 38100"/>
                <a:gd name="connsiteY3" fmla="*/ 47625 h 66675"/>
                <a:gd name="connsiteX4" fmla="*/ 26490 w 38100"/>
                <a:gd name="connsiteY4" fmla="*/ 55245 h 66675"/>
                <a:gd name="connsiteX5" fmla="*/ 25538 w 38100"/>
                <a:gd name="connsiteY5" fmla="*/ 64770 h 66675"/>
                <a:gd name="connsiteX6" fmla="*/ 25538 w 38100"/>
                <a:gd name="connsiteY6" fmla="*/ 65723 h 66675"/>
                <a:gd name="connsiteX7" fmla="*/ 18870 w 38100"/>
                <a:gd name="connsiteY7" fmla="*/ 69533 h 66675"/>
                <a:gd name="connsiteX8" fmla="*/ 16965 w 38100"/>
                <a:gd name="connsiteY8" fmla="*/ 68580 h 66675"/>
                <a:gd name="connsiteX9" fmla="*/ 8393 w 38100"/>
                <a:gd name="connsiteY9" fmla="*/ 60960 h 66675"/>
                <a:gd name="connsiteX10" fmla="*/ 2678 w 38100"/>
                <a:gd name="connsiteY10" fmla="*/ 51435 h 66675"/>
                <a:gd name="connsiteX11" fmla="*/ 1725 w 38100"/>
                <a:gd name="connsiteY11" fmla="*/ 27623 h 66675"/>
                <a:gd name="connsiteX12" fmla="*/ 14108 w 38100"/>
                <a:gd name="connsiteY12" fmla="*/ 7620 h 66675"/>
                <a:gd name="connsiteX13" fmla="*/ 36015 w 38100"/>
                <a:gd name="connsiteY13" fmla="*/ 0 h 66675"/>
                <a:gd name="connsiteX14" fmla="*/ 40778 w 38100"/>
                <a:gd name="connsiteY14" fmla="*/ 5715 h 66675"/>
                <a:gd name="connsiteX15" fmla="*/ 40778 w 38100"/>
                <a:gd name="connsiteY15" fmla="*/ 7620 h 66675"/>
                <a:gd name="connsiteX16" fmla="*/ 39825 w 38100"/>
                <a:gd name="connsiteY16" fmla="*/ 85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" h="66675">
                  <a:moveTo>
                    <a:pt x="39825" y="8573"/>
                  </a:moveTo>
                  <a:cubicBezTo>
                    <a:pt x="37920" y="14288"/>
                    <a:pt x="35063" y="19050"/>
                    <a:pt x="33158" y="23813"/>
                  </a:cubicBezTo>
                  <a:cubicBezTo>
                    <a:pt x="31253" y="28575"/>
                    <a:pt x="30300" y="31433"/>
                    <a:pt x="29348" y="35243"/>
                  </a:cubicBezTo>
                  <a:cubicBezTo>
                    <a:pt x="28395" y="39053"/>
                    <a:pt x="27443" y="42863"/>
                    <a:pt x="27443" y="47625"/>
                  </a:cubicBezTo>
                  <a:cubicBezTo>
                    <a:pt x="26490" y="49530"/>
                    <a:pt x="27443" y="52388"/>
                    <a:pt x="26490" y="55245"/>
                  </a:cubicBezTo>
                  <a:cubicBezTo>
                    <a:pt x="26490" y="58103"/>
                    <a:pt x="26490" y="60960"/>
                    <a:pt x="25538" y="64770"/>
                  </a:cubicBezTo>
                  <a:lnTo>
                    <a:pt x="25538" y="65723"/>
                  </a:lnTo>
                  <a:cubicBezTo>
                    <a:pt x="24585" y="68580"/>
                    <a:pt x="21728" y="70485"/>
                    <a:pt x="18870" y="69533"/>
                  </a:cubicBezTo>
                  <a:cubicBezTo>
                    <a:pt x="17918" y="69533"/>
                    <a:pt x="17918" y="69533"/>
                    <a:pt x="16965" y="68580"/>
                  </a:cubicBezTo>
                  <a:cubicBezTo>
                    <a:pt x="14108" y="66675"/>
                    <a:pt x="11250" y="63818"/>
                    <a:pt x="8393" y="60960"/>
                  </a:cubicBezTo>
                  <a:cubicBezTo>
                    <a:pt x="6488" y="58103"/>
                    <a:pt x="3630" y="55245"/>
                    <a:pt x="2678" y="51435"/>
                  </a:cubicBezTo>
                  <a:cubicBezTo>
                    <a:pt x="-180" y="44768"/>
                    <a:pt x="-1132" y="36195"/>
                    <a:pt x="1725" y="27623"/>
                  </a:cubicBezTo>
                  <a:cubicBezTo>
                    <a:pt x="3630" y="19050"/>
                    <a:pt x="8393" y="12383"/>
                    <a:pt x="14108" y="7620"/>
                  </a:cubicBezTo>
                  <a:cubicBezTo>
                    <a:pt x="19823" y="2858"/>
                    <a:pt x="27443" y="0"/>
                    <a:pt x="36015" y="0"/>
                  </a:cubicBezTo>
                  <a:cubicBezTo>
                    <a:pt x="38873" y="0"/>
                    <a:pt x="40778" y="2858"/>
                    <a:pt x="40778" y="5715"/>
                  </a:cubicBezTo>
                  <a:cubicBezTo>
                    <a:pt x="40778" y="6668"/>
                    <a:pt x="40778" y="6668"/>
                    <a:pt x="40778" y="7620"/>
                  </a:cubicBezTo>
                  <a:lnTo>
                    <a:pt x="39825" y="8573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6" name="Freeform: Shape 3995">
              <a:extLst>
                <a:ext uri="{FF2B5EF4-FFF2-40B4-BE49-F238E27FC236}">
                  <a16:creationId xmlns:a16="http://schemas.microsoft.com/office/drawing/2014/main" id="{D4F58640-882D-4202-B8D0-F0D02320E100}"/>
                </a:ext>
              </a:extLst>
            </p:cNvPr>
            <p:cNvSpPr/>
            <p:nvPr/>
          </p:nvSpPr>
          <p:spPr>
            <a:xfrm>
              <a:off x="5295582" y="2942908"/>
              <a:ext cx="133350" cy="247650"/>
            </a:xfrm>
            <a:custGeom>
              <a:avLst/>
              <a:gdLst>
                <a:gd name="connsiteX0" fmla="*/ 48577 w 133350"/>
                <a:gd name="connsiteY0" fmla="*/ 0 h 247650"/>
                <a:gd name="connsiteX1" fmla="*/ 139065 w 133350"/>
                <a:gd name="connsiteY1" fmla="*/ 93345 h 247650"/>
                <a:gd name="connsiteX2" fmla="*/ 123825 w 133350"/>
                <a:gd name="connsiteY2" fmla="*/ 177165 h 247650"/>
                <a:gd name="connsiteX3" fmla="*/ 83820 w 133350"/>
                <a:gd name="connsiteY3" fmla="*/ 252413 h 247650"/>
                <a:gd name="connsiteX4" fmla="*/ 0 w 133350"/>
                <a:gd name="connsiteY4" fmla="*/ 20383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247650">
                  <a:moveTo>
                    <a:pt x="48577" y="0"/>
                  </a:moveTo>
                  <a:lnTo>
                    <a:pt x="139065" y="93345"/>
                  </a:lnTo>
                  <a:lnTo>
                    <a:pt x="123825" y="177165"/>
                  </a:lnTo>
                  <a:lnTo>
                    <a:pt x="83820" y="252413"/>
                  </a:lnTo>
                  <a:lnTo>
                    <a:pt x="0" y="203835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7" name="Freeform: Shape 3996">
              <a:extLst>
                <a:ext uri="{FF2B5EF4-FFF2-40B4-BE49-F238E27FC236}">
                  <a16:creationId xmlns:a16="http://schemas.microsoft.com/office/drawing/2014/main" id="{31967BBA-E9C9-4F94-9A6D-A902029CB035}"/>
                </a:ext>
              </a:extLst>
            </p:cNvPr>
            <p:cNvSpPr/>
            <p:nvPr/>
          </p:nvSpPr>
          <p:spPr>
            <a:xfrm>
              <a:off x="5277485" y="3214370"/>
              <a:ext cx="142875" cy="228600"/>
            </a:xfrm>
            <a:custGeom>
              <a:avLst/>
              <a:gdLst>
                <a:gd name="connsiteX0" fmla="*/ 18098 w 142875"/>
                <a:gd name="connsiteY0" fmla="*/ 7620 h 228600"/>
                <a:gd name="connsiteX1" fmla="*/ 0 w 142875"/>
                <a:gd name="connsiteY1" fmla="*/ 230505 h 228600"/>
                <a:gd name="connsiteX2" fmla="*/ 145732 w 142875"/>
                <a:gd name="connsiteY2" fmla="*/ 230505 h 228600"/>
                <a:gd name="connsiteX3" fmla="*/ 124777 w 142875"/>
                <a:gd name="connsiteY3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228600">
                  <a:moveTo>
                    <a:pt x="18098" y="7620"/>
                  </a:moveTo>
                  <a:lnTo>
                    <a:pt x="0" y="230505"/>
                  </a:lnTo>
                  <a:lnTo>
                    <a:pt x="145732" y="230505"/>
                  </a:lnTo>
                  <a:lnTo>
                    <a:pt x="124777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8" name="Freeform: Shape 3997">
              <a:extLst>
                <a:ext uri="{FF2B5EF4-FFF2-40B4-BE49-F238E27FC236}">
                  <a16:creationId xmlns:a16="http://schemas.microsoft.com/office/drawing/2014/main" id="{4B1FE820-E771-49FB-824B-8DEA444BA81E}"/>
                </a:ext>
              </a:extLst>
            </p:cNvPr>
            <p:cNvSpPr/>
            <p:nvPr/>
          </p:nvSpPr>
          <p:spPr>
            <a:xfrm>
              <a:off x="5310822" y="2990533"/>
              <a:ext cx="57150" cy="85725"/>
            </a:xfrm>
            <a:custGeom>
              <a:avLst/>
              <a:gdLst>
                <a:gd name="connsiteX0" fmla="*/ 21907 w 57150"/>
                <a:gd name="connsiteY0" fmla="*/ 0 h 85725"/>
                <a:gd name="connsiteX1" fmla="*/ 58102 w 57150"/>
                <a:gd name="connsiteY1" fmla="*/ 46672 h 85725"/>
                <a:gd name="connsiteX2" fmla="*/ 55245 w 57150"/>
                <a:gd name="connsiteY2" fmla="*/ 90488 h 85725"/>
                <a:gd name="connsiteX3" fmla="*/ 0 w 57150"/>
                <a:gd name="connsiteY3" fmla="*/ 762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85725">
                  <a:moveTo>
                    <a:pt x="21907" y="0"/>
                  </a:moveTo>
                  <a:lnTo>
                    <a:pt x="58102" y="46672"/>
                  </a:lnTo>
                  <a:lnTo>
                    <a:pt x="55245" y="9048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99" name="Freeform: Shape 3998">
              <a:extLst>
                <a:ext uri="{FF2B5EF4-FFF2-40B4-BE49-F238E27FC236}">
                  <a16:creationId xmlns:a16="http://schemas.microsoft.com/office/drawing/2014/main" id="{098649E4-56E2-4BE8-A3E1-FAA29B4A3E5F}"/>
                </a:ext>
              </a:extLst>
            </p:cNvPr>
            <p:cNvSpPr/>
            <p:nvPr/>
          </p:nvSpPr>
          <p:spPr>
            <a:xfrm>
              <a:off x="5145087" y="2850515"/>
              <a:ext cx="257175" cy="314325"/>
            </a:xfrm>
            <a:custGeom>
              <a:avLst/>
              <a:gdLst>
                <a:gd name="connsiteX0" fmla="*/ 130492 w 257175"/>
                <a:gd name="connsiteY0" fmla="*/ 0 h 314325"/>
                <a:gd name="connsiteX1" fmla="*/ 0 w 257175"/>
                <a:gd name="connsiteY1" fmla="*/ 258127 h 314325"/>
                <a:gd name="connsiteX2" fmla="*/ 129540 w 257175"/>
                <a:gd name="connsiteY2" fmla="*/ 320993 h 314325"/>
                <a:gd name="connsiteX3" fmla="*/ 261938 w 257175"/>
                <a:gd name="connsiteY3" fmla="*/ 60008 h 314325"/>
                <a:gd name="connsiteX4" fmla="*/ 130492 w 257175"/>
                <a:gd name="connsiteY4" fmla="*/ 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314325">
                  <a:moveTo>
                    <a:pt x="130492" y="0"/>
                  </a:moveTo>
                  <a:cubicBezTo>
                    <a:pt x="130492" y="0"/>
                    <a:pt x="40005" y="201930"/>
                    <a:pt x="0" y="258127"/>
                  </a:cubicBezTo>
                  <a:cubicBezTo>
                    <a:pt x="114300" y="322898"/>
                    <a:pt x="129540" y="320993"/>
                    <a:pt x="129540" y="320993"/>
                  </a:cubicBezTo>
                  <a:cubicBezTo>
                    <a:pt x="129540" y="320993"/>
                    <a:pt x="205740" y="183833"/>
                    <a:pt x="261938" y="60008"/>
                  </a:cubicBezTo>
                  <a:cubicBezTo>
                    <a:pt x="223838" y="46673"/>
                    <a:pt x="130492" y="0"/>
                    <a:pt x="130492" y="0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0" name="Freeform: Shape 3999">
              <a:extLst>
                <a:ext uri="{FF2B5EF4-FFF2-40B4-BE49-F238E27FC236}">
                  <a16:creationId xmlns:a16="http://schemas.microsoft.com/office/drawing/2014/main" id="{DF2A7E9C-2078-43DC-86C2-E983E9F04451}"/>
                </a:ext>
              </a:extLst>
            </p:cNvPr>
            <p:cNvSpPr/>
            <p:nvPr/>
          </p:nvSpPr>
          <p:spPr>
            <a:xfrm>
              <a:off x="5259387" y="2963863"/>
              <a:ext cx="104775" cy="161925"/>
            </a:xfrm>
            <a:custGeom>
              <a:avLst/>
              <a:gdLst>
                <a:gd name="connsiteX0" fmla="*/ 37148 w 104775"/>
                <a:gd name="connsiteY0" fmla="*/ 16192 h 161925"/>
                <a:gd name="connsiteX1" fmla="*/ 45720 w 104775"/>
                <a:gd name="connsiteY1" fmla="*/ 43815 h 161925"/>
                <a:gd name="connsiteX2" fmla="*/ 59055 w 104775"/>
                <a:gd name="connsiteY2" fmla="*/ 69533 h 161925"/>
                <a:gd name="connsiteX3" fmla="*/ 75248 w 104775"/>
                <a:gd name="connsiteY3" fmla="*/ 90488 h 161925"/>
                <a:gd name="connsiteX4" fmla="*/ 94298 w 104775"/>
                <a:gd name="connsiteY4" fmla="*/ 104775 h 161925"/>
                <a:gd name="connsiteX5" fmla="*/ 105727 w 104775"/>
                <a:gd name="connsiteY5" fmla="*/ 151448 h 161925"/>
                <a:gd name="connsiteX6" fmla="*/ 59055 w 104775"/>
                <a:gd name="connsiteY6" fmla="*/ 162877 h 161925"/>
                <a:gd name="connsiteX7" fmla="*/ 53340 w 104775"/>
                <a:gd name="connsiteY7" fmla="*/ 158115 h 161925"/>
                <a:gd name="connsiteX8" fmla="*/ 53340 w 104775"/>
                <a:gd name="connsiteY8" fmla="*/ 158115 h 161925"/>
                <a:gd name="connsiteX9" fmla="*/ 27623 w 104775"/>
                <a:gd name="connsiteY9" fmla="*/ 125730 h 161925"/>
                <a:gd name="connsiteX10" fmla="*/ 11430 w 104775"/>
                <a:gd name="connsiteY10" fmla="*/ 90488 h 161925"/>
                <a:gd name="connsiteX11" fmla="*/ 2858 w 104775"/>
                <a:gd name="connsiteY11" fmla="*/ 55245 h 161925"/>
                <a:gd name="connsiteX12" fmla="*/ 0 w 104775"/>
                <a:gd name="connsiteY12" fmla="*/ 19050 h 161925"/>
                <a:gd name="connsiteX13" fmla="*/ 19050 w 104775"/>
                <a:gd name="connsiteY13" fmla="*/ 0 h 161925"/>
                <a:gd name="connsiteX14" fmla="*/ 38100 w 104775"/>
                <a:gd name="connsiteY14" fmla="*/ 14288 h 161925"/>
                <a:gd name="connsiteX15" fmla="*/ 37148 w 104775"/>
                <a:gd name="connsiteY15" fmla="*/ 1619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5" h="161925">
                  <a:moveTo>
                    <a:pt x="37148" y="16192"/>
                  </a:moveTo>
                  <a:cubicBezTo>
                    <a:pt x="39052" y="24765"/>
                    <a:pt x="42863" y="35242"/>
                    <a:pt x="45720" y="43815"/>
                  </a:cubicBezTo>
                  <a:cubicBezTo>
                    <a:pt x="49530" y="52388"/>
                    <a:pt x="53340" y="61913"/>
                    <a:pt x="59055" y="69533"/>
                  </a:cubicBezTo>
                  <a:cubicBezTo>
                    <a:pt x="63817" y="77152"/>
                    <a:pt x="69533" y="84773"/>
                    <a:pt x="75248" y="90488"/>
                  </a:cubicBezTo>
                  <a:cubicBezTo>
                    <a:pt x="80963" y="96202"/>
                    <a:pt x="87630" y="100965"/>
                    <a:pt x="94298" y="104775"/>
                  </a:cubicBezTo>
                  <a:cubicBezTo>
                    <a:pt x="110490" y="114300"/>
                    <a:pt x="115252" y="135255"/>
                    <a:pt x="105727" y="151448"/>
                  </a:cubicBezTo>
                  <a:cubicBezTo>
                    <a:pt x="96202" y="167640"/>
                    <a:pt x="75248" y="172402"/>
                    <a:pt x="59055" y="162877"/>
                  </a:cubicBezTo>
                  <a:cubicBezTo>
                    <a:pt x="57150" y="161925"/>
                    <a:pt x="54292" y="160020"/>
                    <a:pt x="53340" y="158115"/>
                  </a:cubicBezTo>
                  <a:lnTo>
                    <a:pt x="53340" y="158115"/>
                  </a:lnTo>
                  <a:cubicBezTo>
                    <a:pt x="42863" y="148590"/>
                    <a:pt x="34290" y="137160"/>
                    <a:pt x="27623" y="125730"/>
                  </a:cubicBezTo>
                  <a:cubicBezTo>
                    <a:pt x="20955" y="114300"/>
                    <a:pt x="15240" y="102870"/>
                    <a:pt x="11430" y="90488"/>
                  </a:cubicBezTo>
                  <a:cubicBezTo>
                    <a:pt x="7620" y="79058"/>
                    <a:pt x="4763" y="66675"/>
                    <a:pt x="2858" y="55245"/>
                  </a:cubicBezTo>
                  <a:cubicBezTo>
                    <a:pt x="952" y="42863"/>
                    <a:pt x="0" y="32385"/>
                    <a:pt x="0" y="19050"/>
                  </a:cubicBezTo>
                  <a:cubicBezTo>
                    <a:pt x="0" y="8573"/>
                    <a:pt x="8573" y="0"/>
                    <a:pt x="19050" y="0"/>
                  </a:cubicBezTo>
                  <a:cubicBezTo>
                    <a:pt x="27623" y="0"/>
                    <a:pt x="35242" y="5715"/>
                    <a:pt x="38100" y="14288"/>
                  </a:cubicBezTo>
                  <a:lnTo>
                    <a:pt x="37148" y="16192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1" name="Freeform: Shape 4000">
              <a:extLst>
                <a:ext uri="{FF2B5EF4-FFF2-40B4-BE49-F238E27FC236}">
                  <a16:creationId xmlns:a16="http://schemas.microsoft.com/office/drawing/2014/main" id="{5A0E33D1-87F9-4AA4-BDA6-A7D63F274866}"/>
                </a:ext>
              </a:extLst>
            </p:cNvPr>
            <p:cNvSpPr/>
            <p:nvPr/>
          </p:nvSpPr>
          <p:spPr>
            <a:xfrm>
              <a:off x="5282350" y="3028269"/>
              <a:ext cx="104775" cy="161925"/>
            </a:xfrm>
            <a:custGeom>
              <a:avLst/>
              <a:gdLst>
                <a:gd name="connsiteX0" fmla="*/ 849 w 104775"/>
                <a:gd name="connsiteY0" fmla="*/ 58466 h 161925"/>
                <a:gd name="connsiteX1" fmla="*/ 9422 w 104775"/>
                <a:gd name="connsiteY1" fmla="*/ 148001 h 161925"/>
                <a:gd name="connsiteX2" fmla="*/ 87527 w 104775"/>
                <a:gd name="connsiteY2" fmla="*/ 162288 h 161925"/>
                <a:gd name="connsiteX3" fmla="*/ 110387 w 104775"/>
                <a:gd name="connsiteY3" fmla="*/ 22271 h 161925"/>
                <a:gd name="connsiteX4" fmla="*/ 81812 w 104775"/>
                <a:gd name="connsiteY4" fmla="*/ 3221 h 161925"/>
                <a:gd name="connsiteX5" fmla="*/ 44664 w 104775"/>
                <a:gd name="connsiteY5" fmla="*/ 19413 h 161925"/>
                <a:gd name="connsiteX6" fmla="*/ 849 w 104775"/>
                <a:gd name="connsiteY6" fmla="*/ 58466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61925">
                  <a:moveTo>
                    <a:pt x="849" y="58466"/>
                  </a:moveTo>
                  <a:cubicBezTo>
                    <a:pt x="13232" y="95613"/>
                    <a:pt x="9422" y="148001"/>
                    <a:pt x="9422" y="148001"/>
                  </a:cubicBezTo>
                  <a:lnTo>
                    <a:pt x="87527" y="162288"/>
                  </a:lnTo>
                  <a:lnTo>
                    <a:pt x="110387" y="22271"/>
                  </a:lnTo>
                  <a:cubicBezTo>
                    <a:pt x="110387" y="22271"/>
                    <a:pt x="71334" y="-10114"/>
                    <a:pt x="81812" y="3221"/>
                  </a:cubicBezTo>
                  <a:cubicBezTo>
                    <a:pt x="92289" y="16556"/>
                    <a:pt x="69429" y="45131"/>
                    <a:pt x="44664" y="19413"/>
                  </a:cubicBezTo>
                  <a:cubicBezTo>
                    <a:pt x="28472" y="2268"/>
                    <a:pt x="-5818" y="35606"/>
                    <a:pt x="849" y="58466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2" name="Freeform: Shape 4001">
              <a:extLst>
                <a:ext uri="{FF2B5EF4-FFF2-40B4-BE49-F238E27FC236}">
                  <a16:creationId xmlns:a16="http://schemas.microsoft.com/office/drawing/2014/main" id="{599CA561-FCEC-48C2-B287-2938C5349E37}"/>
                </a:ext>
              </a:extLst>
            </p:cNvPr>
            <p:cNvSpPr/>
            <p:nvPr/>
          </p:nvSpPr>
          <p:spPr>
            <a:xfrm>
              <a:off x="5292725" y="3214370"/>
              <a:ext cx="114300" cy="57150"/>
            </a:xfrm>
            <a:custGeom>
              <a:avLst/>
              <a:gdLst>
                <a:gd name="connsiteX0" fmla="*/ 115252 w 114300"/>
                <a:gd name="connsiteY0" fmla="*/ 62865 h 57150"/>
                <a:gd name="connsiteX1" fmla="*/ 109538 w 114300"/>
                <a:gd name="connsiteY1" fmla="*/ 0 h 57150"/>
                <a:gd name="connsiteX2" fmla="*/ 2858 w 114300"/>
                <a:gd name="connsiteY2" fmla="*/ 7620 h 57150"/>
                <a:gd name="connsiteX3" fmla="*/ 0 w 114300"/>
                <a:gd name="connsiteY3" fmla="*/ 4476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57150">
                  <a:moveTo>
                    <a:pt x="115252" y="62865"/>
                  </a:moveTo>
                  <a:lnTo>
                    <a:pt x="109538" y="0"/>
                  </a:lnTo>
                  <a:lnTo>
                    <a:pt x="2858" y="7620"/>
                  </a:lnTo>
                  <a:lnTo>
                    <a:pt x="0" y="44767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3" name="Freeform: Shape 4002">
              <a:extLst>
                <a:ext uri="{FF2B5EF4-FFF2-40B4-BE49-F238E27FC236}">
                  <a16:creationId xmlns:a16="http://schemas.microsoft.com/office/drawing/2014/main" id="{67FF46F1-17CF-42D1-A303-CCE9E4CBEE3C}"/>
                </a:ext>
              </a:extLst>
            </p:cNvPr>
            <p:cNvSpPr/>
            <p:nvPr/>
          </p:nvSpPr>
          <p:spPr>
            <a:xfrm>
              <a:off x="5283200" y="3176270"/>
              <a:ext cx="133350" cy="76200"/>
            </a:xfrm>
            <a:custGeom>
              <a:avLst/>
              <a:gdLst>
                <a:gd name="connsiteX0" fmla="*/ 9525 w 133350"/>
                <a:gd name="connsiteY0" fmla="*/ 0 h 76200"/>
                <a:gd name="connsiteX1" fmla="*/ 126683 w 133350"/>
                <a:gd name="connsiteY1" fmla="*/ 8572 h 76200"/>
                <a:gd name="connsiteX2" fmla="*/ 134302 w 133350"/>
                <a:gd name="connsiteY2" fmla="*/ 76200 h 76200"/>
                <a:gd name="connsiteX3" fmla="*/ 0 w 133350"/>
                <a:gd name="connsiteY3" fmla="*/ 6953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76200">
                  <a:moveTo>
                    <a:pt x="9525" y="0"/>
                  </a:moveTo>
                  <a:lnTo>
                    <a:pt x="126683" y="8572"/>
                  </a:lnTo>
                  <a:lnTo>
                    <a:pt x="134302" y="76200"/>
                  </a:lnTo>
                  <a:lnTo>
                    <a:pt x="0" y="69532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4" name="Freeform: Shape 4003">
              <a:extLst>
                <a:ext uri="{FF2B5EF4-FFF2-40B4-BE49-F238E27FC236}">
                  <a16:creationId xmlns:a16="http://schemas.microsoft.com/office/drawing/2014/main" id="{A8DACD6F-48F1-4175-A1BD-84AE6FFE4A85}"/>
                </a:ext>
              </a:extLst>
            </p:cNvPr>
            <p:cNvSpPr/>
            <p:nvPr/>
          </p:nvSpPr>
          <p:spPr>
            <a:xfrm>
              <a:off x="5302250" y="3201035"/>
              <a:ext cx="19050" cy="19050"/>
            </a:xfrm>
            <a:custGeom>
              <a:avLst/>
              <a:gdLst>
                <a:gd name="connsiteX0" fmla="*/ 26670 w 19050"/>
                <a:gd name="connsiteY0" fmla="*/ 13335 h 19050"/>
                <a:gd name="connsiteX1" fmla="*/ 13335 w 19050"/>
                <a:gd name="connsiteY1" fmla="*/ 26670 h 19050"/>
                <a:gd name="connsiteX2" fmla="*/ 0 w 19050"/>
                <a:gd name="connsiteY2" fmla="*/ 13335 h 19050"/>
                <a:gd name="connsiteX3" fmla="*/ 13335 w 19050"/>
                <a:gd name="connsiteY3" fmla="*/ 0 h 19050"/>
                <a:gd name="connsiteX4" fmla="*/ 26670 w 19050"/>
                <a:gd name="connsiteY4" fmla="*/ 1333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26670" y="13335"/>
                  </a:moveTo>
                  <a:cubicBezTo>
                    <a:pt x="26670" y="20700"/>
                    <a:pt x="20700" y="26670"/>
                    <a:pt x="13335" y="26670"/>
                  </a:cubicBezTo>
                  <a:cubicBezTo>
                    <a:pt x="5970" y="26670"/>
                    <a:pt x="0" y="20700"/>
                    <a:pt x="0" y="13335"/>
                  </a:cubicBezTo>
                  <a:cubicBezTo>
                    <a:pt x="0" y="5970"/>
                    <a:pt x="5970" y="0"/>
                    <a:pt x="13335" y="0"/>
                  </a:cubicBezTo>
                  <a:cubicBezTo>
                    <a:pt x="20700" y="0"/>
                    <a:pt x="26670" y="5970"/>
                    <a:pt x="26670" y="1333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005" name="Graphic 2724">
            <a:extLst>
              <a:ext uri="{FF2B5EF4-FFF2-40B4-BE49-F238E27FC236}">
                <a16:creationId xmlns:a16="http://schemas.microsoft.com/office/drawing/2014/main" id="{8F11F96E-644F-4C31-A788-3F83F72A3822}"/>
              </a:ext>
            </a:extLst>
          </p:cNvPr>
          <p:cNvGrpSpPr/>
          <p:nvPr/>
        </p:nvGrpSpPr>
        <p:grpSpPr>
          <a:xfrm>
            <a:off x="1376703" y="4127337"/>
            <a:ext cx="720000" cy="720000"/>
            <a:chOff x="4430712" y="2225675"/>
            <a:chExt cx="1219200" cy="1219200"/>
          </a:xfrm>
        </p:grpSpPr>
        <p:sp>
          <p:nvSpPr>
            <p:cNvPr id="4006" name="Freeform: Shape 4005">
              <a:extLst>
                <a:ext uri="{FF2B5EF4-FFF2-40B4-BE49-F238E27FC236}">
                  <a16:creationId xmlns:a16="http://schemas.microsoft.com/office/drawing/2014/main" id="{13499B2F-FFA8-4112-9287-EDBB96E203EE}"/>
                </a:ext>
              </a:extLst>
            </p:cNvPr>
            <p:cNvSpPr/>
            <p:nvPr/>
          </p:nvSpPr>
          <p:spPr>
            <a:xfrm>
              <a:off x="4724352" y="2489048"/>
              <a:ext cx="228600" cy="285750"/>
            </a:xfrm>
            <a:custGeom>
              <a:avLst/>
              <a:gdLst>
                <a:gd name="connsiteX0" fmla="*/ 32115 w 228600"/>
                <a:gd name="connsiteY0" fmla="*/ 268122 h 285750"/>
                <a:gd name="connsiteX1" fmla="*/ 114983 w 228600"/>
                <a:gd name="connsiteY1" fmla="*/ 278599 h 285750"/>
                <a:gd name="connsiteX2" fmla="*/ 197850 w 228600"/>
                <a:gd name="connsiteY2" fmla="*/ 217639 h 285750"/>
                <a:gd name="connsiteX3" fmla="*/ 208328 w 228600"/>
                <a:gd name="connsiteY3" fmla="*/ 44284 h 285750"/>
                <a:gd name="connsiteX4" fmla="*/ 13065 w 228600"/>
                <a:gd name="connsiteY4" fmla="*/ 64287 h 285750"/>
                <a:gd name="connsiteX5" fmla="*/ 32115 w 228600"/>
                <a:gd name="connsiteY5" fmla="*/ 268122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285750">
                  <a:moveTo>
                    <a:pt x="32115" y="268122"/>
                  </a:moveTo>
                  <a:cubicBezTo>
                    <a:pt x="60690" y="297649"/>
                    <a:pt x="100695" y="287172"/>
                    <a:pt x="114983" y="278599"/>
                  </a:cubicBezTo>
                  <a:cubicBezTo>
                    <a:pt x="135938" y="266217"/>
                    <a:pt x="176895" y="251929"/>
                    <a:pt x="197850" y="217639"/>
                  </a:cubicBezTo>
                  <a:cubicBezTo>
                    <a:pt x="235950" y="153822"/>
                    <a:pt x="242618" y="86194"/>
                    <a:pt x="208328" y="44284"/>
                  </a:cubicBezTo>
                  <a:cubicBezTo>
                    <a:pt x="147368" y="-31916"/>
                    <a:pt x="51165" y="469"/>
                    <a:pt x="13065" y="64287"/>
                  </a:cubicBezTo>
                  <a:cubicBezTo>
                    <a:pt x="-13605" y="112864"/>
                    <a:pt x="4493" y="238594"/>
                    <a:pt x="32115" y="268122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7" name="Freeform: Shape 4006">
              <a:extLst>
                <a:ext uri="{FF2B5EF4-FFF2-40B4-BE49-F238E27FC236}">
                  <a16:creationId xmlns:a16="http://schemas.microsoft.com/office/drawing/2014/main" id="{F11FE2B7-1EA9-4EBC-8F1E-A7B07B538BBD}"/>
                </a:ext>
              </a:extLst>
            </p:cNvPr>
            <p:cNvSpPr/>
            <p:nvPr/>
          </p:nvSpPr>
          <p:spPr>
            <a:xfrm>
              <a:off x="4694555" y="2558098"/>
              <a:ext cx="66675" cy="28575"/>
            </a:xfrm>
            <a:custGeom>
              <a:avLst/>
              <a:gdLst>
                <a:gd name="connsiteX0" fmla="*/ 74295 w 66675"/>
                <a:gd name="connsiteY0" fmla="*/ 0 h 28575"/>
                <a:gd name="connsiteX1" fmla="*/ 37147 w 66675"/>
                <a:gd name="connsiteY1" fmla="*/ 37147 h 28575"/>
                <a:gd name="connsiteX2" fmla="*/ 0 w 66675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28575">
                  <a:moveTo>
                    <a:pt x="74295" y="0"/>
                  </a:moveTo>
                  <a:cubicBezTo>
                    <a:pt x="74295" y="20955"/>
                    <a:pt x="58102" y="37147"/>
                    <a:pt x="37147" y="37147"/>
                  </a:cubicBezTo>
                  <a:cubicBezTo>
                    <a:pt x="16192" y="37147"/>
                    <a:pt x="0" y="20955"/>
                    <a:pt x="0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8" name="Freeform: Shape 4007">
              <a:extLst>
                <a:ext uri="{FF2B5EF4-FFF2-40B4-BE49-F238E27FC236}">
                  <a16:creationId xmlns:a16="http://schemas.microsoft.com/office/drawing/2014/main" id="{586BABFF-994E-491B-8192-AA31DA4D705B}"/>
                </a:ext>
              </a:extLst>
            </p:cNvPr>
            <p:cNvSpPr/>
            <p:nvPr/>
          </p:nvSpPr>
          <p:spPr>
            <a:xfrm>
              <a:off x="4715271" y="2474901"/>
              <a:ext cx="257175" cy="257175"/>
            </a:xfrm>
            <a:custGeom>
              <a:avLst/>
              <a:gdLst>
                <a:gd name="connsiteX0" fmla="*/ 187881 w 257175"/>
                <a:gd name="connsiteY0" fmla="*/ 200354 h 257175"/>
                <a:gd name="connsiteX1" fmla="*/ 187881 w 257175"/>
                <a:gd name="connsiteY1" fmla="*/ 252741 h 257175"/>
                <a:gd name="connsiteX2" fmla="*/ 240268 w 257175"/>
                <a:gd name="connsiteY2" fmla="*/ 252741 h 257175"/>
                <a:gd name="connsiteX3" fmla="*/ 261223 w 257175"/>
                <a:gd name="connsiteY3" fmla="*/ 107009 h 257175"/>
                <a:gd name="connsiteX4" fmla="*/ 203121 w 257175"/>
                <a:gd name="connsiteY4" fmla="*/ 44144 h 257175"/>
                <a:gd name="connsiteX5" fmla="*/ 117396 w 257175"/>
                <a:gd name="connsiteY5" fmla="*/ 329 h 257175"/>
                <a:gd name="connsiteX6" fmla="*/ 10716 w 257175"/>
                <a:gd name="connsiteY6" fmla="*/ 44144 h 257175"/>
                <a:gd name="connsiteX7" fmla="*/ 10716 w 257175"/>
                <a:gd name="connsiteY7" fmla="*/ 96531 h 257175"/>
                <a:gd name="connsiteX8" fmla="*/ 37386 w 257175"/>
                <a:gd name="connsiteY8" fmla="*/ 107009 h 257175"/>
                <a:gd name="connsiteX9" fmla="*/ 64056 w 257175"/>
                <a:gd name="connsiteY9" fmla="*/ 96531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175" h="257175">
                  <a:moveTo>
                    <a:pt x="187881" y="200354"/>
                  </a:moveTo>
                  <a:cubicBezTo>
                    <a:pt x="173593" y="214641"/>
                    <a:pt x="173593" y="238454"/>
                    <a:pt x="187881" y="252741"/>
                  </a:cubicBezTo>
                  <a:cubicBezTo>
                    <a:pt x="202168" y="267029"/>
                    <a:pt x="225981" y="267029"/>
                    <a:pt x="240268" y="252741"/>
                  </a:cubicBezTo>
                  <a:cubicBezTo>
                    <a:pt x="240268" y="252741"/>
                    <a:pt x="274558" y="166064"/>
                    <a:pt x="261223" y="107009"/>
                  </a:cubicBezTo>
                  <a:cubicBezTo>
                    <a:pt x="247888" y="47001"/>
                    <a:pt x="203121" y="44144"/>
                    <a:pt x="203121" y="44144"/>
                  </a:cubicBezTo>
                  <a:cubicBezTo>
                    <a:pt x="203121" y="44144"/>
                    <a:pt x="181213" y="-4434"/>
                    <a:pt x="117396" y="329"/>
                  </a:cubicBezTo>
                  <a:cubicBezTo>
                    <a:pt x="54531" y="5091"/>
                    <a:pt x="10716" y="44144"/>
                    <a:pt x="10716" y="44144"/>
                  </a:cubicBezTo>
                  <a:cubicBezTo>
                    <a:pt x="-3572" y="58431"/>
                    <a:pt x="-3572" y="82244"/>
                    <a:pt x="10716" y="96531"/>
                  </a:cubicBezTo>
                  <a:cubicBezTo>
                    <a:pt x="18336" y="104151"/>
                    <a:pt x="27861" y="107009"/>
                    <a:pt x="37386" y="107009"/>
                  </a:cubicBezTo>
                  <a:cubicBezTo>
                    <a:pt x="46911" y="107009"/>
                    <a:pt x="56436" y="103199"/>
                    <a:pt x="64056" y="96531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09" name="Freeform: Shape 4008">
              <a:extLst>
                <a:ext uri="{FF2B5EF4-FFF2-40B4-BE49-F238E27FC236}">
                  <a16:creationId xmlns:a16="http://schemas.microsoft.com/office/drawing/2014/main" id="{D73B396E-3D51-47E0-923B-0299AA0C4294}"/>
                </a:ext>
              </a:extLst>
            </p:cNvPr>
            <p:cNvSpPr/>
            <p:nvPr/>
          </p:nvSpPr>
          <p:spPr>
            <a:xfrm>
              <a:off x="5097083" y="2489048"/>
              <a:ext cx="228600" cy="285750"/>
            </a:xfrm>
            <a:custGeom>
              <a:avLst/>
              <a:gdLst>
                <a:gd name="connsiteX0" fmla="*/ 198499 w 228600"/>
                <a:gd name="connsiteY0" fmla="*/ 268122 h 285750"/>
                <a:gd name="connsiteX1" fmla="*/ 115631 w 228600"/>
                <a:gd name="connsiteY1" fmla="*/ 278599 h 285750"/>
                <a:gd name="connsiteX2" fmla="*/ 32764 w 228600"/>
                <a:gd name="connsiteY2" fmla="*/ 217639 h 285750"/>
                <a:gd name="connsiteX3" fmla="*/ 22286 w 228600"/>
                <a:gd name="connsiteY3" fmla="*/ 44284 h 285750"/>
                <a:gd name="connsiteX4" fmla="*/ 217549 w 228600"/>
                <a:gd name="connsiteY4" fmla="*/ 64287 h 285750"/>
                <a:gd name="connsiteX5" fmla="*/ 198499 w 228600"/>
                <a:gd name="connsiteY5" fmla="*/ 268122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285750">
                  <a:moveTo>
                    <a:pt x="198499" y="268122"/>
                  </a:moveTo>
                  <a:cubicBezTo>
                    <a:pt x="169924" y="297649"/>
                    <a:pt x="129919" y="287172"/>
                    <a:pt x="115631" y="278599"/>
                  </a:cubicBezTo>
                  <a:cubicBezTo>
                    <a:pt x="94676" y="266217"/>
                    <a:pt x="53719" y="251929"/>
                    <a:pt x="32764" y="217639"/>
                  </a:cubicBezTo>
                  <a:cubicBezTo>
                    <a:pt x="-5336" y="153822"/>
                    <a:pt x="-12004" y="86194"/>
                    <a:pt x="22286" y="44284"/>
                  </a:cubicBezTo>
                  <a:cubicBezTo>
                    <a:pt x="83246" y="-31916"/>
                    <a:pt x="179449" y="469"/>
                    <a:pt x="217549" y="64287"/>
                  </a:cubicBezTo>
                  <a:cubicBezTo>
                    <a:pt x="244219" y="112864"/>
                    <a:pt x="226121" y="238594"/>
                    <a:pt x="198499" y="268122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0" name="Freeform: Shape 4009">
              <a:extLst>
                <a:ext uri="{FF2B5EF4-FFF2-40B4-BE49-F238E27FC236}">
                  <a16:creationId xmlns:a16="http://schemas.microsoft.com/office/drawing/2014/main" id="{18D47215-E55B-43A8-9558-A1C1702F220F}"/>
                </a:ext>
              </a:extLst>
            </p:cNvPr>
            <p:cNvSpPr/>
            <p:nvPr/>
          </p:nvSpPr>
          <p:spPr>
            <a:xfrm>
              <a:off x="5283200" y="2558098"/>
              <a:ext cx="66675" cy="28575"/>
            </a:xfrm>
            <a:custGeom>
              <a:avLst/>
              <a:gdLst>
                <a:gd name="connsiteX0" fmla="*/ 0 w 66675"/>
                <a:gd name="connsiteY0" fmla="*/ 0 h 28575"/>
                <a:gd name="connsiteX1" fmla="*/ 37148 w 66675"/>
                <a:gd name="connsiteY1" fmla="*/ 37147 h 28575"/>
                <a:gd name="connsiteX2" fmla="*/ 74295 w 66675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28575">
                  <a:moveTo>
                    <a:pt x="0" y="0"/>
                  </a:moveTo>
                  <a:cubicBezTo>
                    <a:pt x="0" y="20955"/>
                    <a:pt x="16192" y="37147"/>
                    <a:pt x="37148" y="37147"/>
                  </a:cubicBezTo>
                  <a:cubicBezTo>
                    <a:pt x="58102" y="37147"/>
                    <a:pt x="74295" y="20955"/>
                    <a:pt x="74295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1" name="Freeform: Shape 4010">
              <a:extLst>
                <a:ext uri="{FF2B5EF4-FFF2-40B4-BE49-F238E27FC236}">
                  <a16:creationId xmlns:a16="http://schemas.microsoft.com/office/drawing/2014/main" id="{726797D8-89D3-438F-A9F3-DFAD1667FBBA}"/>
                </a:ext>
              </a:extLst>
            </p:cNvPr>
            <p:cNvSpPr/>
            <p:nvPr/>
          </p:nvSpPr>
          <p:spPr>
            <a:xfrm>
              <a:off x="5072475" y="2474901"/>
              <a:ext cx="257175" cy="257175"/>
            </a:xfrm>
            <a:custGeom>
              <a:avLst/>
              <a:gdLst>
                <a:gd name="connsiteX0" fmla="*/ 76422 w 257175"/>
                <a:gd name="connsiteY0" fmla="*/ 200354 h 257175"/>
                <a:gd name="connsiteX1" fmla="*/ 76422 w 257175"/>
                <a:gd name="connsiteY1" fmla="*/ 252741 h 257175"/>
                <a:gd name="connsiteX2" fmla="*/ 24035 w 257175"/>
                <a:gd name="connsiteY2" fmla="*/ 252741 h 257175"/>
                <a:gd name="connsiteX3" fmla="*/ 3080 w 257175"/>
                <a:gd name="connsiteY3" fmla="*/ 107009 h 257175"/>
                <a:gd name="connsiteX4" fmla="*/ 61182 w 257175"/>
                <a:gd name="connsiteY4" fmla="*/ 44144 h 257175"/>
                <a:gd name="connsiteX5" fmla="*/ 146907 w 257175"/>
                <a:gd name="connsiteY5" fmla="*/ 329 h 257175"/>
                <a:gd name="connsiteX6" fmla="*/ 253587 w 257175"/>
                <a:gd name="connsiteY6" fmla="*/ 44144 h 257175"/>
                <a:gd name="connsiteX7" fmla="*/ 253587 w 257175"/>
                <a:gd name="connsiteY7" fmla="*/ 96531 h 257175"/>
                <a:gd name="connsiteX8" fmla="*/ 226917 w 257175"/>
                <a:gd name="connsiteY8" fmla="*/ 107009 h 257175"/>
                <a:gd name="connsiteX9" fmla="*/ 200247 w 257175"/>
                <a:gd name="connsiteY9" fmla="*/ 96531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175" h="257175">
                  <a:moveTo>
                    <a:pt x="76422" y="200354"/>
                  </a:moveTo>
                  <a:cubicBezTo>
                    <a:pt x="90710" y="214641"/>
                    <a:pt x="90710" y="238454"/>
                    <a:pt x="76422" y="252741"/>
                  </a:cubicBezTo>
                  <a:cubicBezTo>
                    <a:pt x="62135" y="267029"/>
                    <a:pt x="38322" y="267029"/>
                    <a:pt x="24035" y="252741"/>
                  </a:cubicBezTo>
                  <a:cubicBezTo>
                    <a:pt x="24035" y="252741"/>
                    <a:pt x="-10255" y="166064"/>
                    <a:pt x="3080" y="107009"/>
                  </a:cubicBezTo>
                  <a:cubicBezTo>
                    <a:pt x="16415" y="47001"/>
                    <a:pt x="61182" y="44144"/>
                    <a:pt x="61182" y="44144"/>
                  </a:cubicBezTo>
                  <a:cubicBezTo>
                    <a:pt x="61182" y="44144"/>
                    <a:pt x="83090" y="-4434"/>
                    <a:pt x="146907" y="329"/>
                  </a:cubicBezTo>
                  <a:cubicBezTo>
                    <a:pt x="209772" y="5091"/>
                    <a:pt x="253587" y="44144"/>
                    <a:pt x="253587" y="44144"/>
                  </a:cubicBezTo>
                  <a:cubicBezTo>
                    <a:pt x="267875" y="58431"/>
                    <a:pt x="267875" y="82244"/>
                    <a:pt x="253587" y="96531"/>
                  </a:cubicBezTo>
                  <a:cubicBezTo>
                    <a:pt x="245967" y="104151"/>
                    <a:pt x="236442" y="107009"/>
                    <a:pt x="226917" y="107009"/>
                  </a:cubicBezTo>
                  <a:cubicBezTo>
                    <a:pt x="217392" y="107009"/>
                    <a:pt x="207867" y="103199"/>
                    <a:pt x="200247" y="96531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2" name="Freeform: Shape 4011">
              <a:extLst>
                <a:ext uri="{FF2B5EF4-FFF2-40B4-BE49-F238E27FC236}">
                  <a16:creationId xmlns:a16="http://schemas.microsoft.com/office/drawing/2014/main" id="{E3A7130D-4FEC-49B3-A280-4E58B73630BC}"/>
                </a:ext>
              </a:extLst>
            </p:cNvPr>
            <p:cNvSpPr/>
            <p:nvPr/>
          </p:nvSpPr>
          <p:spPr>
            <a:xfrm>
              <a:off x="4874577" y="2420938"/>
              <a:ext cx="171450" cy="171450"/>
            </a:xfrm>
            <a:custGeom>
              <a:avLst/>
              <a:gdLst>
                <a:gd name="connsiteX0" fmla="*/ 173355 w 171450"/>
                <a:gd name="connsiteY0" fmla="*/ 86678 h 171450"/>
                <a:gd name="connsiteX1" fmla="*/ 86678 w 171450"/>
                <a:gd name="connsiteY1" fmla="*/ 173355 h 171450"/>
                <a:gd name="connsiteX2" fmla="*/ 0 w 171450"/>
                <a:gd name="connsiteY2" fmla="*/ 86678 h 171450"/>
                <a:gd name="connsiteX3" fmla="*/ 86678 w 171450"/>
                <a:gd name="connsiteY3" fmla="*/ 0 h 171450"/>
                <a:gd name="connsiteX4" fmla="*/ 173355 w 171450"/>
                <a:gd name="connsiteY4" fmla="*/ 8667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71450">
                  <a:moveTo>
                    <a:pt x="173355" y="86678"/>
                  </a:moveTo>
                  <a:cubicBezTo>
                    <a:pt x="173355" y="134548"/>
                    <a:pt x="134548" y="173355"/>
                    <a:pt x="86678" y="173355"/>
                  </a:cubicBezTo>
                  <a:cubicBezTo>
                    <a:pt x="38807" y="173355"/>
                    <a:pt x="0" y="134548"/>
                    <a:pt x="0" y="86678"/>
                  </a:cubicBezTo>
                  <a:cubicBezTo>
                    <a:pt x="0" y="38807"/>
                    <a:pt x="38807" y="0"/>
                    <a:pt x="86678" y="0"/>
                  </a:cubicBezTo>
                  <a:cubicBezTo>
                    <a:pt x="134548" y="0"/>
                    <a:pt x="173355" y="38807"/>
                    <a:pt x="173355" y="86678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3" name="Freeform: Shape 4012">
              <a:extLst>
                <a:ext uri="{FF2B5EF4-FFF2-40B4-BE49-F238E27FC236}">
                  <a16:creationId xmlns:a16="http://schemas.microsoft.com/office/drawing/2014/main" id="{1A975AE2-95BC-4C47-AB1D-9D3A5FAEE7E4}"/>
                </a:ext>
              </a:extLst>
            </p:cNvPr>
            <p:cNvSpPr/>
            <p:nvPr/>
          </p:nvSpPr>
          <p:spPr>
            <a:xfrm>
              <a:off x="4707890" y="2689543"/>
              <a:ext cx="638175" cy="647700"/>
            </a:xfrm>
            <a:custGeom>
              <a:avLst/>
              <a:gdLst>
                <a:gd name="connsiteX0" fmla="*/ 561023 w 638175"/>
                <a:gd name="connsiteY0" fmla="*/ 59055 h 647700"/>
                <a:gd name="connsiteX1" fmla="*/ 561023 w 638175"/>
                <a:gd name="connsiteY1" fmla="*/ 162878 h 647700"/>
                <a:gd name="connsiteX2" fmla="*/ 646748 w 638175"/>
                <a:gd name="connsiteY2" fmla="*/ 272415 h 647700"/>
                <a:gd name="connsiteX3" fmla="*/ 613410 w 638175"/>
                <a:gd name="connsiteY3" fmla="*/ 650558 h 647700"/>
                <a:gd name="connsiteX4" fmla="*/ 0 w 638175"/>
                <a:gd name="connsiteY4" fmla="*/ 650558 h 647700"/>
                <a:gd name="connsiteX5" fmla="*/ 23813 w 638175"/>
                <a:gd name="connsiteY5" fmla="*/ 200978 h 647700"/>
                <a:gd name="connsiteX6" fmla="*/ 132398 w 638175"/>
                <a:gd name="connsiteY6" fmla="*/ 122872 h 647700"/>
                <a:gd name="connsiteX7" fmla="*/ 152400 w 638175"/>
                <a:gd name="connsiteY7" fmla="*/ 7620 h 647700"/>
                <a:gd name="connsiteX8" fmla="*/ 214312 w 638175"/>
                <a:gd name="connsiteY8" fmla="*/ 0 h 647700"/>
                <a:gd name="connsiteX9" fmla="*/ 267653 w 638175"/>
                <a:gd name="connsiteY9" fmla="*/ 88582 h 647700"/>
                <a:gd name="connsiteX10" fmla="*/ 334327 w 638175"/>
                <a:gd name="connsiteY10" fmla="*/ 133350 h 647700"/>
                <a:gd name="connsiteX11" fmla="*/ 334327 w 638175"/>
                <a:gd name="connsiteY11" fmla="*/ 133350 h 647700"/>
                <a:gd name="connsiteX12" fmla="*/ 433387 w 638175"/>
                <a:gd name="connsiteY12" fmla="*/ 81915 h 647700"/>
                <a:gd name="connsiteX13" fmla="*/ 470535 w 638175"/>
                <a:gd name="connsiteY13" fmla="*/ 7620 h 647700"/>
                <a:gd name="connsiteX14" fmla="*/ 561023 w 638175"/>
                <a:gd name="connsiteY14" fmla="*/ 59055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38175" h="647700">
                  <a:moveTo>
                    <a:pt x="561023" y="59055"/>
                  </a:moveTo>
                  <a:lnTo>
                    <a:pt x="561023" y="162878"/>
                  </a:lnTo>
                  <a:lnTo>
                    <a:pt x="646748" y="272415"/>
                  </a:lnTo>
                  <a:lnTo>
                    <a:pt x="613410" y="650558"/>
                  </a:lnTo>
                  <a:lnTo>
                    <a:pt x="0" y="650558"/>
                  </a:lnTo>
                  <a:lnTo>
                    <a:pt x="23813" y="200978"/>
                  </a:lnTo>
                  <a:lnTo>
                    <a:pt x="132398" y="122872"/>
                  </a:lnTo>
                  <a:lnTo>
                    <a:pt x="152400" y="7620"/>
                  </a:lnTo>
                  <a:lnTo>
                    <a:pt x="214312" y="0"/>
                  </a:lnTo>
                  <a:lnTo>
                    <a:pt x="267653" y="88582"/>
                  </a:lnTo>
                  <a:cubicBezTo>
                    <a:pt x="281940" y="112395"/>
                    <a:pt x="306705" y="129540"/>
                    <a:pt x="334327" y="133350"/>
                  </a:cubicBezTo>
                  <a:lnTo>
                    <a:pt x="334327" y="133350"/>
                  </a:lnTo>
                  <a:cubicBezTo>
                    <a:pt x="375285" y="139065"/>
                    <a:pt x="415290" y="119063"/>
                    <a:pt x="433387" y="81915"/>
                  </a:cubicBezTo>
                  <a:lnTo>
                    <a:pt x="470535" y="7620"/>
                  </a:lnTo>
                  <a:lnTo>
                    <a:pt x="561023" y="5905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4" name="Freeform: Shape 4013">
              <a:extLst>
                <a:ext uri="{FF2B5EF4-FFF2-40B4-BE49-F238E27FC236}">
                  <a16:creationId xmlns:a16="http://schemas.microsoft.com/office/drawing/2014/main" id="{7CDD3FC0-88D4-47DC-8AEB-4C4ACF9B6C70}"/>
                </a:ext>
              </a:extLst>
            </p:cNvPr>
            <p:cNvSpPr/>
            <p:nvPr/>
          </p:nvSpPr>
          <p:spPr>
            <a:xfrm>
              <a:off x="5159375" y="3247708"/>
              <a:ext cx="466725" cy="190500"/>
            </a:xfrm>
            <a:custGeom>
              <a:avLst/>
              <a:gdLst>
                <a:gd name="connsiteX0" fmla="*/ 295275 w 466725"/>
                <a:gd name="connsiteY0" fmla="*/ 4763 h 190500"/>
                <a:gd name="connsiteX1" fmla="*/ 375285 w 466725"/>
                <a:gd name="connsiteY1" fmla="*/ 24765 h 190500"/>
                <a:gd name="connsiteX2" fmla="*/ 430530 w 466725"/>
                <a:gd name="connsiteY2" fmla="*/ 77152 h 190500"/>
                <a:gd name="connsiteX3" fmla="*/ 466725 w 466725"/>
                <a:gd name="connsiteY3" fmla="*/ 196215 h 190500"/>
                <a:gd name="connsiteX4" fmla="*/ 0 w 466725"/>
                <a:gd name="connsiteY4" fmla="*/ 196215 h 190500"/>
                <a:gd name="connsiteX5" fmla="*/ 32385 w 466725"/>
                <a:gd name="connsiteY5" fmla="*/ 76200 h 190500"/>
                <a:gd name="connsiteX6" fmla="*/ 85725 w 466725"/>
                <a:gd name="connsiteY6" fmla="*/ 21907 h 190500"/>
                <a:gd name="connsiteX7" fmla="*/ 160020 w 466725"/>
                <a:gd name="connsiteY7" fmla="*/ 0 h 190500"/>
                <a:gd name="connsiteX8" fmla="*/ 295275 w 466725"/>
                <a:gd name="connsiteY8" fmla="*/ 47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725" h="190500">
                  <a:moveTo>
                    <a:pt x="295275" y="4763"/>
                  </a:moveTo>
                  <a:cubicBezTo>
                    <a:pt x="311467" y="9525"/>
                    <a:pt x="346710" y="18097"/>
                    <a:pt x="375285" y="24765"/>
                  </a:cubicBezTo>
                  <a:cubicBezTo>
                    <a:pt x="401955" y="31432"/>
                    <a:pt x="422910" y="51435"/>
                    <a:pt x="430530" y="77152"/>
                  </a:cubicBezTo>
                  <a:lnTo>
                    <a:pt x="466725" y="196215"/>
                  </a:lnTo>
                  <a:lnTo>
                    <a:pt x="0" y="196215"/>
                  </a:lnTo>
                  <a:lnTo>
                    <a:pt x="32385" y="76200"/>
                  </a:lnTo>
                  <a:cubicBezTo>
                    <a:pt x="39052" y="50482"/>
                    <a:pt x="60008" y="29527"/>
                    <a:pt x="85725" y="21907"/>
                  </a:cubicBezTo>
                  <a:lnTo>
                    <a:pt x="160020" y="0"/>
                  </a:lnTo>
                  <a:lnTo>
                    <a:pt x="295275" y="4763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5" name="Freeform: Shape 4014">
              <a:extLst>
                <a:ext uri="{FF2B5EF4-FFF2-40B4-BE49-F238E27FC236}">
                  <a16:creationId xmlns:a16="http://schemas.microsoft.com/office/drawing/2014/main" id="{5BABA434-6A32-4ED6-B301-561F24A37A07}"/>
                </a:ext>
              </a:extLst>
            </p:cNvPr>
            <p:cNvSpPr/>
            <p:nvPr/>
          </p:nvSpPr>
          <p:spPr>
            <a:xfrm>
              <a:off x="5319395" y="3097213"/>
              <a:ext cx="133350" cy="190500"/>
            </a:xfrm>
            <a:custGeom>
              <a:avLst/>
              <a:gdLst>
                <a:gd name="connsiteX0" fmla="*/ 125730 w 133350"/>
                <a:gd name="connsiteY0" fmla="*/ 82867 h 190500"/>
                <a:gd name="connsiteX1" fmla="*/ 135255 w 133350"/>
                <a:gd name="connsiteY1" fmla="*/ 155258 h 190500"/>
                <a:gd name="connsiteX2" fmla="*/ 0 w 133350"/>
                <a:gd name="connsiteY2" fmla="*/ 152400 h 190500"/>
                <a:gd name="connsiteX3" fmla="*/ 4763 w 133350"/>
                <a:gd name="connsiteY3" fmla="*/ 40958 h 190500"/>
                <a:gd name="connsiteX4" fmla="*/ 8572 w 133350"/>
                <a:gd name="connsiteY4" fmla="*/ 0 h 190500"/>
                <a:gd name="connsiteX5" fmla="*/ 81915 w 133350"/>
                <a:gd name="connsiteY5" fmla="*/ 8573 h 190500"/>
                <a:gd name="connsiteX6" fmla="*/ 125730 w 133350"/>
                <a:gd name="connsiteY6" fmla="*/ 8286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190500">
                  <a:moveTo>
                    <a:pt x="125730" y="82867"/>
                  </a:moveTo>
                  <a:lnTo>
                    <a:pt x="135255" y="155258"/>
                  </a:lnTo>
                  <a:cubicBezTo>
                    <a:pt x="135255" y="155258"/>
                    <a:pt x="52388" y="239077"/>
                    <a:pt x="0" y="152400"/>
                  </a:cubicBezTo>
                  <a:cubicBezTo>
                    <a:pt x="25717" y="82867"/>
                    <a:pt x="4763" y="40958"/>
                    <a:pt x="4763" y="40958"/>
                  </a:cubicBezTo>
                  <a:lnTo>
                    <a:pt x="8572" y="0"/>
                  </a:lnTo>
                  <a:lnTo>
                    <a:pt x="81915" y="8573"/>
                  </a:lnTo>
                  <a:lnTo>
                    <a:pt x="125730" y="82867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6" name="Freeform: Shape 4015">
              <a:extLst>
                <a:ext uri="{FF2B5EF4-FFF2-40B4-BE49-F238E27FC236}">
                  <a16:creationId xmlns:a16="http://schemas.microsoft.com/office/drawing/2014/main" id="{C9425BB7-AF4E-418F-A0D7-FD5DB25F1ED3}"/>
                </a:ext>
              </a:extLst>
            </p:cNvPr>
            <p:cNvSpPr/>
            <p:nvPr/>
          </p:nvSpPr>
          <p:spPr>
            <a:xfrm>
              <a:off x="5273251" y="2882303"/>
              <a:ext cx="257175" cy="314325"/>
            </a:xfrm>
            <a:custGeom>
              <a:avLst/>
              <a:gdLst>
                <a:gd name="connsiteX0" fmla="*/ 221404 w 257175"/>
                <a:gd name="connsiteY0" fmla="*/ 298730 h 314325"/>
                <a:gd name="connsiteX1" fmla="*/ 129011 w 257175"/>
                <a:gd name="connsiteY1" fmla="*/ 311112 h 314325"/>
                <a:gd name="connsiteX2" fmla="*/ 36619 w 257175"/>
                <a:gd name="connsiteY2" fmla="*/ 243485 h 314325"/>
                <a:gd name="connsiteX3" fmla="*/ 24236 w 257175"/>
                <a:gd name="connsiteY3" fmla="*/ 49175 h 314325"/>
                <a:gd name="connsiteX4" fmla="*/ 241406 w 257175"/>
                <a:gd name="connsiteY4" fmla="*/ 72035 h 314325"/>
                <a:gd name="connsiteX5" fmla="*/ 221404 w 257175"/>
                <a:gd name="connsiteY5" fmla="*/ 29873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314325">
                  <a:moveTo>
                    <a:pt x="221404" y="298730"/>
                  </a:moveTo>
                  <a:cubicBezTo>
                    <a:pt x="189971" y="332067"/>
                    <a:pt x="145204" y="319685"/>
                    <a:pt x="129011" y="311112"/>
                  </a:cubicBezTo>
                  <a:cubicBezTo>
                    <a:pt x="106151" y="297777"/>
                    <a:pt x="59479" y="281585"/>
                    <a:pt x="36619" y="243485"/>
                  </a:cubicBezTo>
                  <a:cubicBezTo>
                    <a:pt x="-6244" y="172047"/>
                    <a:pt x="-12911" y="96800"/>
                    <a:pt x="24236" y="49175"/>
                  </a:cubicBezTo>
                  <a:cubicBezTo>
                    <a:pt x="92816" y="-35598"/>
                    <a:pt x="199496" y="597"/>
                    <a:pt x="241406" y="72035"/>
                  </a:cubicBezTo>
                  <a:cubicBezTo>
                    <a:pt x="272839" y="125375"/>
                    <a:pt x="252836" y="265392"/>
                    <a:pt x="221404" y="29873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7" name="Freeform: Shape 4016">
              <a:extLst>
                <a:ext uri="{FF2B5EF4-FFF2-40B4-BE49-F238E27FC236}">
                  <a16:creationId xmlns:a16="http://schemas.microsoft.com/office/drawing/2014/main" id="{C13798B8-C0C4-42FE-9BAB-BA6FF95E3D76}"/>
                </a:ext>
              </a:extLst>
            </p:cNvPr>
            <p:cNvSpPr/>
            <p:nvPr/>
          </p:nvSpPr>
          <p:spPr>
            <a:xfrm>
              <a:off x="5334635" y="3034167"/>
              <a:ext cx="47625" cy="57150"/>
            </a:xfrm>
            <a:custGeom>
              <a:avLst/>
              <a:gdLst>
                <a:gd name="connsiteX0" fmla="*/ 34290 w 47625"/>
                <a:gd name="connsiteY0" fmla="*/ 56378 h 57150"/>
                <a:gd name="connsiteX1" fmla="*/ 0 w 47625"/>
                <a:gd name="connsiteY1" fmla="*/ 39233 h 57150"/>
                <a:gd name="connsiteX2" fmla="*/ 51435 w 47625"/>
                <a:gd name="connsiteY2" fmla="*/ 2208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57150">
                  <a:moveTo>
                    <a:pt x="34290" y="56378"/>
                  </a:moveTo>
                  <a:cubicBezTo>
                    <a:pt x="34290" y="56378"/>
                    <a:pt x="0" y="68760"/>
                    <a:pt x="0" y="39233"/>
                  </a:cubicBezTo>
                  <a:cubicBezTo>
                    <a:pt x="952" y="9705"/>
                    <a:pt x="40005" y="-22680"/>
                    <a:pt x="51435" y="22088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8" name="Freeform: Shape 4017">
              <a:extLst>
                <a:ext uri="{FF2B5EF4-FFF2-40B4-BE49-F238E27FC236}">
                  <a16:creationId xmlns:a16="http://schemas.microsoft.com/office/drawing/2014/main" id="{A34404C9-537F-4A8F-A0A8-D84A9795EEC6}"/>
                </a:ext>
              </a:extLst>
            </p:cNvPr>
            <p:cNvSpPr/>
            <p:nvPr/>
          </p:nvSpPr>
          <p:spPr>
            <a:xfrm>
              <a:off x="5387022" y="2969577"/>
              <a:ext cx="180975" cy="85725"/>
            </a:xfrm>
            <a:custGeom>
              <a:avLst/>
              <a:gdLst>
                <a:gd name="connsiteX0" fmla="*/ 0 w 180975"/>
                <a:gd name="connsiteY0" fmla="*/ 0 h 85725"/>
                <a:gd name="connsiteX1" fmla="*/ 92392 w 180975"/>
                <a:gd name="connsiteY1" fmla="*/ 92393 h 85725"/>
                <a:gd name="connsiteX2" fmla="*/ 184785 w 180975"/>
                <a:gd name="connsiteY2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" h="85725">
                  <a:moveTo>
                    <a:pt x="0" y="0"/>
                  </a:moveTo>
                  <a:cubicBezTo>
                    <a:pt x="0" y="50483"/>
                    <a:pt x="40957" y="92393"/>
                    <a:pt x="92392" y="92393"/>
                  </a:cubicBezTo>
                  <a:cubicBezTo>
                    <a:pt x="142875" y="92393"/>
                    <a:pt x="184785" y="51435"/>
                    <a:pt x="184785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19" name="Freeform: Shape 4018">
              <a:extLst>
                <a:ext uri="{FF2B5EF4-FFF2-40B4-BE49-F238E27FC236}">
                  <a16:creationId xmlns:a16="http://schemas.microsoft.com/office/drawing/2014/main" id="{43DA4281-1BAA-4852-ABCA-EB35BD6E2BDE}"/>
                </a:ext>
              </a:extLst>
            </p:cNvPr>
            <p:cNvSpPr/>
            <p:nvPr/>
          </p:nvSpPr>
          <p:spPr>
            <a:xfrm>
              <a:off x="5492750" y="2897188"/>
              <a:ext cx="47625" cy="95250"/>
            </a:xfrm>
            <a:custGeom>
              <a:avLst/>
              <a:gdLst>
                <a:gd name="connsiteX0" fmla="*/ 0 w 47625"/>
                <a:gd name="connsiteY0" fmla="*/ 102870 h 95250"/>
                <a:gd name="connsiteX1" fmla="*/ 51435 w 47625"/>
                <a:gd name="connsiteY1" fmla="*/ 51435 h 95250"/>
                <a:gd name="connsiteX2" fmla="*/ 0 w 47625"/>
                <a:gd name="connsiteY2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95250">
                  <a:moveTo>
                    <a:pt x="0" y="102870"/>
                  </a:moveTo>
                  <a:cubicBezTo>
                    <a:pt x="28575" y="102870"/>
                    <a:pt x="51435" y="80010"/>
                    <a:pt x="51435" y="51435"/>
                  </a:cubicBezTo>
                  <a:cubicBezTo>
                    <a:pt x="51435" y="22860"/>
                    <a:pt x="28575" y="0"/>
                    <a:pt x="0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0" name="Freeform: Shape 4019">
              <a:extLst>
                <a:ext uri="{FF2B5EF4-FFF2-40B4-BE49-F238E27FC236}">
                  <a16:creationId xmlns:a16="http://schemas.microsoft.com/office/drawing/2014/main" id="{C10C39F6-FE50-4C33-84A8-4350EE8AA60F}"/>
                </a:ext>
              </a:extLst>
            </p:cNvPr>
            <p:cNvSpPr/>
            <p:nvPr/>
          </p:nvSpPr>
          <p:spPr>
            <a:xfrm>
              <a:off x="5230812" y="3093402"/>
              <a:ext cx="133350" cy="161925"/>
            </a:xfrm>
            <a:custGeom>
              <a:avLst/>
              <a:gdLst>
                <a:gd name="connsiteX0" fmla="*/ 0 w 133350"/>
                <a:gd name="connsiteY0" fmla="*/ 147638 h 161925"/>
                <a:gd name="connsiteX1" fmla="*/ 124777 w 133350"/>
                <a:gd name="connsiteY1" fmla="*/ 124777 h 161925"/>
                <a:gd name="connsiteX2" fmla="*/ 101917 w 133350"/>
                <a:gd name="connsiteY2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" h="161925">
                  <a:moveTo>
                    <a:pt x="0" y="147638"/>
                  </a:moveTo>
                  <a:cubicBezTo>
                    <a:pt x="40958" y="176213"/>
                    <a:pt x="96202" y="165735"/>
                    <a:pt x="124777" y="124777"/>
                  </a:cubicBezTo>
                  <a:cubicBezTo>
                    <a:pt x="153352" y="83820"/>
                    <a:pt x="142875" y="28575"/>
                    <a:pt x="101917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1" name="Freeform: Shape 4020">
              <a:extLst>
                <a:ext uri="{FF2B5EF4-FFF2-40B4-BE49-F238E27FC236}">
                  <a16:creationId xmlns:a16="http://schemas.microsoft.com/office/drawing/2014/main" id="{1E2E33E4-EC86-4EBA-8EBF-458ED45484B7}"/>
                </a:ext>
              </a:extLst>
            </p:cNvPr>
            <p:cNvSpPr/>
            <p:nvPr/>
          </p:nvSpPr>
          <p:spPr>
            <a:xfrm>
              <a:off x="5212714" y="2969930"/>
              <a:ext cx="190500" cy="342900"/>
            </a:xfrm>
            <a:custGeom>
              <a:avLst/>
              <a:gdLst>
                <a:gd name="connsiteX0" fmla="*/ 0 w 190500"/>
                <a:gd name="connsiteY0" fmla="*/ 335880 h 342900"/>
                <a:gd name="connsiteX1" fmla="*/ 67627 w 190500"/>
                <a:gd name="connsiteY1" fmla="*/ 18697 h 342900"/>
                <a:gd name="connsiteX2" fmla="*/ 194310 w 190500"/>
                <a:gd name="connsiteY2" fmla="*/ 48225 h 342900"/>
                <a:gd name="connsiteX3" fmla="*/ 194310 w 190500"/>
                <a:gd name="connsiteY3" fmla="*/ 35112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342900">
                  <a:moveTo>
                    <a:pt x="0" y="335880"/>
                  </a:moveTo>
                  <a:cubicBezTo>
                    <a:pt x="0" y="335880"/>
                    <a:pt x="62865" y="72990"/>
                    <a:pt x="67627" y="18697"/>
                  </a:cubicBezTo>
                  <a:cubicBezTo>
                    <a:pt x="72390" y="-36548"/>
                    <a:pt x="194310" y="48225"/>
                    <a:pt x="194310" y="48225"/>
                  </a:cubicBezTo>
                  <a:lnTo>
                    <a:pt x="194310" y="351120"/>
                  </a:ln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2" name="Freeform: Shape 4021">
              <a:extLst>
                <a:ext uri="{FF2B5EF4-FFF2-40B4-BE49-F238E27FC236}">
                  <a16:creationId xmlns:a16="http://schemas.microsoft.com/office/drawing/2014/main" id="{631577AA-C95E-41F3-BCFF-73B77209F70A}"/>
                </a:ext>
              </a:extLst>
            </p:cNvPr>
            <p:cNvSpPr/>
            <p:nvPr/>
          </p:nvSpPr>
          <p:spPr>
            <a:xfrm>
              <a:off x="4441190" y="3237230"/>
              <a:ext cx="495300" cy="200025"/>
            </a:xfrm>
            <a:custGeom>
              <a:avLst/>
              <a:gdLst>
                <a:gd name="connsiteX0" fmla="*/ 181928 w 495300"/>
                <a:gd name="connsiteY0" fmla="*/ 2858 h 200025"/>
                <a:gd name="connsiteX1" fmla="*/ 97155 w 495300"/>
                <a:gd name="connsiteY1" fmla="*/ 24765 h 200025"/>
                <a:gd name="connsiteX2" fmla="*/ 38100 w 495300"/>
                <a:gd name="connsiteY2" fmla="*/ 80963 h 200025"/>
                <a:gd name="connsiteX3" fmla="*/ 0 w 495300"/>
                <a:gd name="connsiteY3" fmla="*/ 208598 h 200025"/>
                <a:gd name="connsiteX4" fmla="*/ 497205 w 495300"/>
                <a:gd name="connsiteY4" fmla="*/ 208598 h 200025"/>
                <a:gd name="connsiteX5" fmla="*/ 462915 w 495300"/>
                <a:gd name="connsiteY5" fmla="*/ 80963 h 200025"/>
                <a:gd name="connsiteX6" fmla="*/ 405765 w 495300"/>
                <a:gd name="connsiteY6" fmla="*/ 22860 h 200025"/>
                <a:gd name="connsiteX7" fmla="*/ 325755 w 495300"/>
                <a:gd name="connsiteY7" fmla="*/ 0 h 200025"/>
                <a:gd name="connsiteX8" fmla="*/ 181928 w 495300"/>
                <a:gd name="connsiteY8" fmla="*/ 285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5300" h="200025">
                  <a:moveTo>
                    <a:pt x="181928" y="2858"/>
                  </a:moveTo>
                  <a:cubicBezTo>
                    <a:pt x="164783" y="7620"/>
                    <a:pt x="127635" y="17145"/>
                    <a:pt x="97155" y="24765"/>
                  </a:cubicBezTo>
                  <a:cubicBezTo>
                    <a:pt x="68580" y="31433"/>
                    <a:pt x="46673" y="53340"/>
                    <a:pt x="38100" y="80963"/>
                  </a:cubicBezTo>
                  <a:lnTo>
                    <a:pt x="0" y="208598"/>
                  </a:lnTo>
                  <a:lnTo>
                    <a:pt x="497205" y="208598"/>
                  </a:lnTo>
                  <a:lnTo>
                    <a:pt x="462915" y="80963"/>
                  </a:lnTo>
                  <a:cubicBezTo>
                    <a:pt x="455295" y="53340"/>
                    <a:pt x="434340" y="31433"/>
                    <a:pt x="405765" y="22860"/>
                  </a:cubicBezTo>
                  <a:lnTo>
                    <a:pt x="325755" y="0"/>
                  </a:lnTo>
                  <a:lnTo>
                    <a:pt x="181928" y="2858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3" name="Freeform: Shape 4022">
              <a:extLst>
                <a:ext uri="{FF2B5EF4-FFF2-40B4-BE49-F238E27FC236}">
                  <a16:creationId xmlns:a16="http://schemas.microsoft.com/office/drawing/2014/main" id="{54762EE8-A398-4096-A039-D15EA32941B9}"/>
                </a:ext>
              </a:extLst>
            </p:cNvPr>
            <p:cNvSpPr/>
            <p:nvPr/>
          </p:nvSpPr>
          <p:spPr>
            <a:xfrm>
              <a:off x="4624069" y="3073400"/>
              <a:ext cx="142875" cy="200025"/>
            </a:xfrm>
            <a:custGeom>
              <a:avLst/>
              <a:gdLst>
                <a:gd name="connsiteX0" fmla="*/ 9525 w 142875"/>
                <a:gd name="connsiteY0" fmla="*/ 89535 h 200025"/>
                <a:gd name="connsiteX1" fmla="*/ 0 w 142875"/>
                <a:gd name="connsiteY1" fmla="*/ 166688 h 200025"/>
                <a:gd name="connsiteX2" fmla="*/ 143828 w 142875"/>
                <a:gd name="connsiteY2" fmla="*/ 163830 h 200025"/>
                <a:gd name="connsiteX3" fmla="*/ 139065 w 142875"/>
                <a:gd name="connsiteY3" fmla="*/ 44767 h 200025"/>
                <a:gd name="connsiteX4" fmla="*/ 134303 w 142875"/>
                <a:gd name="connsiteY4" fmla="*/ 0 h 200025"/>
                <a:gd name="connsiteX5" fmla="*/ 56198 w 142875"/>
                <a:gd name="connsiteY5" fmla="*/ 9525 h 200025"/>
                <a:gd name="connsiteX6" fmla="*/ 9525 w 142875"/>
                <a:gd name="connsiteY6" fmla="*/ 8953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200025">
                  <a:moveTo>
                    <a:pt x="9525" y="89535"/>
                  </a:moveTo>
                  <a:lnTo>
                    <a:pt x="0" y="166688"/>
                  </a:lnTo>
                  <a:cubicBezTo>
                    <a:pt x="0" y="166688"/>
                    <a:pt x="88583" y="255270"/>
                    <a:pt x="143828" y="163830"/>
                  </a:cubicBezTo>
                  <a:cubicBezTo>
                    <a:pt x="117157" y="89535"/>
                    <a:pt x="139065" y="44767"/>
                    <a:pt x="139065" y="44767"/>
                  </a:cubicBezTo>
                  <a:lnTo>
                    <a:pt x="134303" y="0"/>
                  </a:lnTo>
                  <a:lnTo>
                    <a:pt x="56198" y="9525"/>
                  </a:lnTo>
                  <a:lnTo>
                    <a:pt x="9525" y="8953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4" name="Freeform: Shape 4023">
              <a:extLst>
                <a:ext uri="{FF2B5EF4-FFF2-40B4-BE49-F238E27FC236}">
                  <a16:creationId xmlns:a16="http://schemas.microsoft.com/office/drawing/2014/main" id="{EA7A9684-6CEA-4085-9519-C934D35AC6FD}"/>
                </a:ext>
              </a:extLst>
            </p:cNvPr>
            <p:cNvSpPr/>
            <p:nvPr/>
          </p:nvSpPr>
          <p:spPr>
            <a:xfrm>
              <a:off x="4542447" y="2845734"/>
              <a:ext cx="266700" cy="333375"/>
            </a:xfrm>
            <a:custGeom>
              <a:avLst/>
              <a:gdLst>
                <a:gd name="connsiteX0" fmla="*/ 37808 w 266700"/>
                <a:gd name="connsiteY0" fmla="*/ 318154 h 333375"/>
                <a:gd name="connsiteX1" fmla="*/ 135915 w 266700"/>
                <a:gd name="connsiteY1" fmla="*/ 330536 h 333375"/>
                <a:gd name="connsiteX2" fmla="*/ 234975 w 266700"/>
                <a:gd name="connsiteY2" fmla="*/ 258146 h 333375"/>
                <a:gd name="connsiteX3" fmla="*/ 248310 w 266700"/>
                <a:gd name="connsiteY3" fmla="*/ 52406 h 333375"/>
                <a:gd name="connsiteX4" fmla="*/ 16853 w 266700"/>
                <a:gd name="connsiteY4" fmla="*/ 76219 h 333375"/>
                <a:gd name="connsiteX5" fmla="*/ 37808 w 266700"/>
                <a:gd name="connsiteY5" fmla="*/ 318154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700" h="333375">
                  <a:moveTo>
                    <a:pt x="37808" y="318154"/>
                  </a:moveTo>
                  <a:cubicBezTo>
                    <a:pt x="71145" y="353396"/>
                    <a:pt x="118770" y="341014"/>
                    <a:pt x="135915" y="330536"/>
                  </a:cubicBezTo>
                  <a:cubicBezTo>
                    <a:pt x="160680" y="316249"/>
                    <a:pt x="210210" y="299104"/>
                    <a:pt x="234975" y="258146"/>
                  </a:cubicBezTo>
                  <a:cubicBezTo>
                    <a:pt x="280695" y="182899"/>
                    <a:pt x="288315" y="101936"/>
                    <a:pt x="248310" y="52406"/>
                  </a:cubicBezTo>
                  <a:cubicBezTo>
                    <a:pt x="175920" y="-38081"/>
                    <a:pt x="61620" y="971"/>
                    <a:pt x="16853" y="76219"/>
                  </a:cubicBezTo>
                  <a:cubicBezTo>
                    <a:pt x="-16485" y="133369"/>
                    <a:pt x="4470" y="282911"/>
                    <a:pt x="37808" y="318154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5" name="Freeform: Shape 4024">
              <a:extLst>
                <a:ext uri="{FF2B5EF4-FFF2-40B4-BE49-F238E27FC236}">
                  <a16:creationId xmlns:a16="http://schemas.microsoft.com/office/drawing/2014/main" id="{4AC0A64F-0A6A-4FBA-BC5E-FB920635D366}"/>
                </a:ext>
              </a:extLst>
            </p:cNvPr>
            <p:cNvSpPr/>
            <p:nvPr/>
          </p:nvSpPr>
          <p:spPr>
            <a:xfrm>
              <a:off x="4696459" y="3007525"/>
              <a:ext cx="47625" cy="57150"/>
            </a:xfrm>
            <a:custGeom>
              <a:avLst/>
              <a:gdLst>
                <a:gd name="connsiteX0" fmla="*/ 18097 w 47625"/>
                <a:gd name="connsiteY0" fmla="*/ 60160 h 57150"/>
                <a:gd name="connsiteX1" fmla="*/ 54292 w 47625"/>
                <a:gd name="connsiteY1" fmla="*/ 42063 h 57150"/>
                <a:gd name="connsiteX2" fmla="*/ 0 w 47625"/>
                <a:gd name="connsiteY2" fmla="*/ 2396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57150">
                  <a:moveTo>
                    <a:pt x="18097" y="60160"/>
                  </a:moveTo>
                  <a:cubicBezTo>
                    <a:pt x="18097" y="60160"/>
                    <a:pt x="55245" y="73495"/>
                    <a:pt x="54292" y="42063"/>
                  </a:cubicBezTo>
                  <a:cubicBezTo>
                    <a:pt x="53340" y="10630"/>
                    <a:pt x="12383" y="-24612"/>
                    <a:pt x="0" y="23965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6" name="Freeform: Shape 4025">
              <a:extLst>
                <a:ext uri="{FF2B5EF4-FFF2-40B4-BE49-F238E27FC236}">
                  <a16:creationId xmlns:a16="http://schemas.microsoft.com/office/drawing/2014/main" id="{BDB142B5-6C5A-4F5E-B185-2EC78AD67148}"/>
                </a:ext>
              </a:extLst>
            </p:cNvPr>
            <p:cNvSpPr/>
            <p:nvPr/>
          </p:nvSpPr>
          <p:spPr>
            <a:xfrm>
              <a:off x="4506912" y="2926715"/>
              <a:ext cx="85725" cy="38100"/>
            </a:xfrm>
            <a:custGeom>
              <a:avLst/>
              <a:gdLst>
                <a:gd name="connsiteX0" fmla="*/ 88582 w 85725"/>
                <a:gd name="connsiteY0" fmla="*/ 0 h 38100"/>
                <a:gd name="connsiteX1" fmla="*/ 44768 w 85725"/>
                <a:gd name="connsiteY1" fmla="*/ 43815 h 38100"/>
                <a:gd name="connsiteX2" fmla="*/ 0 w 85725"/>
                <a:gd name="connsiteY2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725" h="38100">
                  <a:moveTo>
                    <a:pt x="88582" y="0"/>
                  </a:moveTo>
                  <a:cubicBezTo>
                    <a:pt x="88582" y="24765"/>
                    <a:pt x="68580" y="43815"/>
                    <a:pt x="44768" y="43815"/>
                  </a:cubicBezTo>
                  <a:cubicBezTo>
                    <a:pt x="20955" y="43815"/>
                    <a:pt x="0" y="24765"/>
                    <a:pt x="0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7" name="Freeform: Shape 4026">
              <a:extLst>
                <a:ext uri="{FF2B5EF4-FFF2-40B4-BE49-F238E27FC236}">
                  <a16:creationId xmlns:a16="http://schemas.microsoft.com/office/drawing/2014/main" id="{11908BCA-4992-417C-89AD-07037911265E}"/>
                </a:ext>
              </a:extLst>
            </p:cNvPr>
            <p:cNvSpPr/>
            <p:nvPr/>
          </p:nvSpPr>
          <p:spPr>
            <a:xfrm>
              <a:off x="4532153" y="2880042"/>
              <a:ext cx="66675" cy="66675"/>
            </a:xfrm>
            <a:custGeom>
              <a:avLst/>
              <a:gdLst>
                <a:gd name="connsiteX0" fmla="*/ 74771 w 66675"/>
                <a:gd name="connsiteY0" fmla="*/ 61913 h 66675"/>
                <a:gd name="connsiteX1" fmla="*/ 12859 w 66675"/>
                <a:gd name="connsiteY1" fmla="*/ 61913 h 66675"/>
                <a:gd name="connsiteX2" fmla="*/ 12859 w 66675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66675">
                  <a:moveTo>
                    <a:pt x="74771" y="61913"/>
                  </a:moveTo>
                  <a:cubicBezTo>
                    <a:pt x="57626" y="79058"/>
                    <a:pt x="30004" y="79058"/>
                    <a:pt x="12859" y="61913"/>
                  </a:cubicBezTo>
                  <a:cubicBezTo>
                    <a:pt x="-4286" y="44768"/>
                    <a:pt x="-4286" y="17145"/>
                    <a:pt x="12859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8" name="Freeform: Shape 4027">
              <a:extLst>
                <a:ext uri="{FF2B5EF4-FFF2-40B4-BE49-F238E27FC236}">
                  <a16:creationId xmlns:a16="http://schemas.microsoft.com/office/drawing/2014/main" id="{514B4D24-E33F-43EE-A590-7B962A54D83D}"/>
                </a:ext>
              </a:extLst>
            </p:cNvPr>
            <p:cNvSpPr/>
            <p:nvPr/>
          </p:nvSpPr>
          <p:spPr>
            <a:xfrm>
              <a:off x="4741703" y="3066733"/>
              <a:ext cx="66675" cy="66675"/>
            </a:xfrm>
            <a:custGeom>
              <a:avLst/>
              <a:gdLst>
                <a:gd name="connsiteX0" fmla="*/ 74771 w 66675"/>
                <a:gd name="connsiteY0" fmla="*/ 61913 h 66675"/>
                <a:gd name="connsiteX1" fmla="*/ 12859 w 66675"/>
                <a:gd name="connsiteY1" fmla="*/ 61913 h 66675"/>
                <a:gd name="connsiteX2" fmla="*/ 12859 w 66675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66675">
                  <a:moveTo>
                    <a:pt x="74771" y="61913"/>
                  </a:moveTo>
                  <a:cubicBezTo>
                    <a:pt x="57626" y="79057"/>
                    <a:pt x="30004" y="79057"/>
                    <a:pt x="12859" y="61913"/>
                  </a:cubicBezTo>
                  <a:cubicBezTo>
                    <a:pt x="-4286" y="44767"/>
                    <a:pt x="-4286" y="17145"/>
                    <a:pt x="12859" y="0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29" name="Freeform: Shape 4028">
              <a:extLst>
                <a:ext uri="{FF2B5EF4-FFF2-40B4-BE49-F238E27FC236}">
                  <a16:creationId xmlns:a16="http://schemas.microsoft.com/office/drawing/2014/main" id="{7139B3E0-65FC-490F-B095-4C516A1502E3}"/>
                </a:ext>
              </a:extLst>
            </p:cNvPr>
            <p:cNvSpPr/>
            <p:nvPr/>
          </p:nvSpPr>
          <p:spPr>
            <a:xfrm>
              <a:off x="4787900" y="3219133"/>
              <a:ext cx="533400" cy="219075"/>
            </a:xfrm>
            <a:custGeom>
              <a:avLst/>
              <a:gdLst>
                <a:gd name="connsiteX0" fmla="*/ 197168 w 533400"/>
                <a:gd name="connsiteY0" fmla="*/ 3810 h 219075"/>
                <a:gd name="connsiteX1" fmla="*/ 104775 w 533400"/>
                <a:gd name="connsiteY1" fmla="*/ 27622 h 219075"/>
                <a:gd name="connsiteX2" fmla="*/ 40957 w 533400"/>
                <a:gd name="connsiteY2" fmla="*/ 88582 h 219075"/>
                <a:gd name="connsiteX3" fmla="*/ 0 w 533400"/>
                <a:gd name="connsiteY3" fmla="*/ 225742 h 219075"/>
                <a:gd name="connsiteX4" fmla="*/ 538163 w 533400"/>
                <a:gd name="connsiteY4" fmla="*/ 225742 h 219075"/>
                <a:gd name="connsiteX5" fmla="*/ 500063 w 533400"/>
                <a:gd name="connsiteY5" fmla="*/ 87630 h 219075"/>
                <a:gd name="connsiteX6" fmla="*/ 439103 w 533400"/>
                <a:gd name="connsiteY6" fmla="*/ 24765 h 219075"/>
                <a:gd name="connsiteX7" fmla="*/ 353378 w 533400"/>
                <a:gd name="connsiteY7" fmla="*/ 0 h 219075"/>
                <a:gd name="connsiteX8" fmla="*/ 197168 w 533400"/>
                <a:gd name="connsiteY8" fmla="*/ 381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400" h="219075">
                  <a:moveTo>
                    <a:pt x="197168" y="3810"/>
                  </a:moveTo>
                  <a:cubicBezTo>
                    <a:pt x="178118" y="8572"/>
                    <a:pt x="138113" y="19050"/>
                    <a:pt x="104775" y="27622"/>
                  </a:cubicBezTo>
                  <a:cubicBezTo>
                    <a:pt x="74295" y="35242"/>
                    <a:pt x="49530" y="58102"/>
                    <a:pt x="40957" y="88582"/>
                  </a:cubicBezTo>
                  <a:lnTo>
                    <a:pt x="0" y="225742"/>
                  </a:lnTo>
                  <a:lnTo>
                    <a:pt x="538163" y="225742"/>
                  </a:lnTo>
                  <a:lnTo>
                    <a:pt x="500063" y="87630"/>
                  </a:lnTo>
                  <a:cubicBezTo>
                    <a:pt x="491490" y="57150"/>
                    <a:pt x="468630" y="34290"/>
                    <a:pt x="439103" y="24765"/>
                  </a:cubicBezTo>
                  <a:lnTo>
                    <a:pt x="353378" y="0"/>
                  </a:lnTo>
                  <a:lnTo>
                    <a:pt x="197168" y="381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0" name="Freeform: Shape 4029">
              <a:extLst>
                <a:ext uri="{FF2B5EF4-FFF2-40B4-BE49-F238E27FC236}">
                  <a16:creationId xmlns:a16="http://schemas.microsoft.com/office/drawing/2014/main" id="{BDB84C10-7C91-4645-A036-7C4D0AABE2E8}"/>
                </a:ext>
              </a:extLst>
            </p:cNvPr>
            <p:cNvSpPr/>
            <p:nvPr/>
          </p:nvSpPr>
          <p:spPr>
            <a:xfrm>
              <a:off x="4986019" y="3043873"/>
              <a:ext cx="152400" cy="219075"/>
            </a:xfrm>
            <a:custGeom>
              <a:avLst/>
              <a:gdLst>
                <a:gd name="connsiteX0" fmla="*/ 10478 w 152400"/>
                <a:gd name="connsiteY0" fmla="*/ 96202 h 219075"/>
                <a:gd name="connsiteX1" fmla="*/ 0 w 152400"/>
                <a:gd name="connsiteY1" fmla="*/ 179070 h 219075"/>
                <a:gd name="connsiteX2" fmla="*/ 155258 w 152400"/>
                <a:gd name="connsiteY2" fmla="*/ 176213 h 219075"/>
                <a:gd name="connsiteX3" fmla="*/ 149543 w 152400"/>
                <a:gd name="connsiteY3" fmla="*/ 47625 h 219075"/>
                <a:gd name="connsiteX4" fmla="*/ 145733 w 152400"/>
                <a:gd name="connsiteY4" fmla="*/ 0 h 219075"/>
                <a:gd name="connsiteX5" fmla="*/ 60960 w 152400"/>
                <a:gd name="connsiteY5" fmla="*/ 9525 h 219075"/>
                <a:gd name="connsiteX6" fmla="*/ 10478 w 152400"/>
                <a:gd name="connsiteY6" fmla="*/ 96202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19075">
                  <a:moveTo>
                    <a:pt x="10478" y="96202"/>
                  </a:moveTo>
                  <a:lnTo>
                    <a:pt x="0" y="179070"/>
                  </a:lnTo>
                  <a:cubicBezTo>
                    <a:pt x="0" y="179070"/>
                    <a:pt x="96203" y="275273"/>
                    <a:pt x="155258" y="176213"/>
                  </a:cubicBezTo>
                  <a:cubicBezTo>
                    <a:pt x="125730" y="96202"/>
                    <a:pt x="149543" y="47625"/>
                    <a:pt x="149543" y="47625"/>
                  </a:cubicBezTo>
                  <a:lnTo>
                    <a:pt x="145733" y="0"/>
                  </a:lnTo>
                  <a:lnTo>
                    <a:pt x="60960" y="9525"/>
                  </a:lnTo>
                  <a:lnTo>
                    <a:pt x="10478" y="96202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1" name="Freeform: Shape 4030">
              <a:extLst>
                <a:ext uri="{FF2B5EF4-FFF2-40B4-BE49-F238E27FC236}">
                  <a16:creationId xmlns:a16="http://schemas.microsoft.com/office/drawing/2014/main" id="{575E6B4D-94BE-4C6D-AFCE-161EBFD066F8}"/>
                </a:ext>
              </a:extLst>
            </p:cNvPr>
            <p:cNvSpPr/>
            <p:nvPr/>
          </p:nvSpPr>
          <p:spPr>
            <a:xfrm>
              <a:off x="4988877" y="3043873"/>
              <a:ext cx="142875" cy="152400"/>
            </a:xfrm>
            <a:custGeom>
              <a:avLst/>
              <a:gdLst>
                <a:gd name="connsiteX0" fmla="*/ 118110 w 142875"/>
                <a:gd name="connsiteY0" fmla="*/ 31432 h 152400"/>
                <a:gd name="connsiteX1" fmla="*/ 142875 w 142875"/>
                <a:gd name="connsiteY1" fmla="*/ 12382 h 152400"/>
                <a:gd name="connsiteX2" fmla="*/ 141923 w 142875"/>
                <a:gd name="connsiteY2" fmla="*/ 0 h 152400"/>
                <a:gd name="connsiteX3" fmla="*/ 57150 w 142875"/>
                <a:gd name="connsiteY3" fmla="*/ 9525 h 152400"/>
                <a:gd name="connsiteX4" fmla="*/ 7620 w 142875"/>
                <a:gd name="connsiteY4" fmla="*/ 96202 h 152400"/>
                <a:gd name="connsiteX5" fmla="*/ 0 w 142875"/>
                <a:gd name="connsiteY5" fmla="*/ 154305 h 152400"/>
                <a:gd name="connsiteX6" fmla="*/ 65723 w 142875"/>
                <a:gd name="connsiteY6" fmla="*/ 137160 h 152400"/>
                <a:gd name="connsiteX7" fmla="*/ 118110 w 142875"/>
                <a:gd name="connsiteY7" fmla="*/ 3143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152400">
                  <a:moveTo>
                    <a:pt x="118110" y="31432"/>
                  </a:moveTo>
                  <a:cubicBezTo>
                    <a:pt x="118110" y="29527"/>
                    <a:pt x="142875" y="14288"/>
                    <a:pt x="142875" y="12382"/>
                  </a:cubicBezTo>
                  <a:lnTo>
                    <a:pt x="141923" y="0"/>
                  </a:lnTo>
                  <a:lnTo>
                    <a:pt x="57150" y="9525"/>
                  </a:lnTo>
                  <a:lnTo>
                    <a:pt x="7620" y="96202"/>
                  </a:lnTo>
                  <a:lnTo>
                    <a:pt x="0" y="154305"/>
                  </a:lnTo>
                  <a:cubicBezTo>
                    <a:pt x="23813" y="156210"/>
                    <a:pt x="54293" y="142875"/>
                    <a:pt x="65723" y="137160"/>
                  </a:cubicBezTo>
                  <a:cubicBezTo>
                    <a:pt x="102870" y="119063"/>
                    <a:pt x="115252" y="84773"/>
                    <a:pt x="118110" y="31432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2" name="Freeform: Shape 4031">
              <a:extLst>
                <a:ext uri="{FF2B5EF4-FFF2-40B4-BE49-F238E27FC236}">
                  <a16:creationId xmlns:a16="http://schemas.microsoft.com/office/drawing/2014/main" id="{EA273B86-FFF5-4136-9974-D35F7C96B704}"/>
                </a:ext>
              </a:extLst>
            </p:cNvPr>
            <p:cNvSpPr/>
            <p:nvPr/>
          </p:nvSpPr>
          <p:spPr>
            <a:xfrm>
              <a:off x="4897338" y="2851018"/>
              <a:ext cx="247650" cy="314325"/>
            </a:xfrm>
            <a:custGeom>
              <a:avLst/>
              <a:gdLst>
                <a:gd name="connsiteX0" fmla="*/ 44866 w 247650"/>
                <a:gd name="connsiteY0" fmla="*/ 288105 h 314325"/>
                <a:gd name="connsiteX1" fmla="*/ 159166 w 247650"/>
                <a:gd name="connsiteY1" fmla="*/ 303345 h 314325"/>
                <a:gd name="connsiteX2" fmla="*/ 243939 w 247650"/>
                <a:gd name="connsiteY2" fmla="*/ 192855 h 314325"/>
                <a:gd name="connsiteX3" fmla="*/ 214411 w 247650"/>
                <a:gd name="connsiteY3" fmla="*/ 39503 h 314325"/>
                <a:gd name="connsiteX4" fmla="*/ 20101 w 247650"/>
                <a:gd name="connsiteY4" fmla="*/ 7118 h 314325"/>
                <a:gd name="connsiteX5" fmla="*/ 44866 w 247650"/>
                <a:gd name="connsiteY5" fmla="*/ 28810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314325">
                  <a:moveTo>
                    <a:pt x="44866" y="288105"/>
                  </a:moveTo>
                  <a:cubicBezTo>
                    <a:pt x="83919" y="329062"/>
                    <a:pt x="139164" y="314775"/>
                    <a:pt x="159166" y="303345"/>
                  </a:cubicBezTo>
                  <a:cubicBezTo>
                    <a:pt x="187741" y="286200"/>
                    <a:pt x="233461" y="248100"/>
                    <a:pt x="243939" y="192855"/>
                  </a:cubicBezTo>
                  <a:cubicBezTo>
                    <a:pt x="253464" y="137610"/>
                    <a:pt x="253464" y="90937"/>
                    <a:pt x="214411" y="39503"/>
                  </a:cubicBezTo>
                  <a:cubicBezTo>
                    <a:pt x="175359" y="-11932"/>
                    <a:pt x="24864" y="-1455"/>
                    <a:pt x="20101" y="7118"/>
                  </a:cubicBezTo>
                  <a:cubicBezTo>
                    <a:pt x="-19904" y="71887"/>
                    <a:pt x="5814" y="247147"/>
                    <a:pt x="44866" y="288105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3" name="Freeform: Shape 4032">
              <a:extLst>
                <a:ext uri="{FF2B5EF4-FFF2-40B4-BE49-F238E27FC236}">
                  <a16:creationId xmlns:a16="http://schemas.microsoft.com/office/drawing/2014/main" id="{8989E0D7-C143-4FEA-9518-CA84448B0895}"/>
                </a:ext>
              </a:extLst>
            </p:cNvPr>
            <p:cNvSpPr/>
            <p:nvPr/>
          </p:nvSpPr>
          <p:spPr>
            <a:xfrm>
              <a:off x="4845786" y="2773135"/>
              <a:ext cx="361950" cy="314325"/>
            </a:xfrm>
            <a:custGeom>
              <a:avLst/>
              <a:gdLst>
                <a:gd name="connsiteX0" fmla="*/ 2121 w 361950"/>
                <a:gd name="connsiteY0" fmla="*/ 53568 h 314325"/>
                <a:gd name="connsiteX1" fmla="*/ 53556 w 361950"/>
                <a:gd name="connsiteY1" fmla="*/ 146913 h 314325"/>
                <a:gd name="connsiteX2" fmla="*/ 194526 w 361950"/>
                <a:gd name="connsiteY2" fmla="*/ 121195 h 314325"/>
                <a:gd name="connsiteX3" fmla="*/ 290728 w 361950"/>
                <a:gd name="connsiteY3" fmla="*/ 317410 h 314325"/>
                <a:gd name="connsiteX4" fmla="*/ 277393 w 361950"/>
                <a:gd name="connsiteY4" fmla="*/ 23088 h 314325"/>
                <a:gd name="connsiteX5" fmla="*/ 48794 w 361950"/>
                <a:gd name="connsiteY5" fmla="*/ 71665 h 314325"/>
                <a:gd name="connsiteX6" fmla="*/ 2121 w 361950"/>
                <a:gd name="connsiteY6" fmla="*/ 53568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950" h="314325">
                  <a:moveTo>
                    <a:pt x="2121" y="53568"/>
                  </a:moveTo>
                  <a:cubicBezTo>
                    <a:pt x="2121" y="53568"/>
                    <a:pt x="-15976" y="121195"/>
                    <a:pt x="53556" y="146913"/>
                  </a:cubicBezTo>
                  <a:cubicBezTo>
                    <a:pt x="121183" y="171678"/>
                    <a:pt x="194526" y="121195"/>
                    <a:pt x="194526" y="121195"/>
                  </a:cubicBezTo>
                  <a:cubicBezTo>
                    <a:pt x="194526" y="121195"/>
                    <a:pt x="194526" y="230733"/>
                    <a:pt x="290728" y="317410"/>
                  </a:cubicBezTo>
                  <a:cubicBezTo>
                    <a:pt x="373596" y="296455"/>
                    <a:pt x="417411" y="92620"/>
                    <a:pt x="277393" y="23088"/>
                  </a:cubicBezTo>
                  <a:cubicBezTo>
                    <a:pt x="131661" y="-49302"/>
                    <a:pt x="48794" y="71665"/>
                    <a:pt x="48794" y="71665"/>
                  </a:cubicBezTo>
                  <a:lnTo>
                    <a:pt x="2121" y="53568"/>
                  </a:ln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4" name="Freeform: Shape 4033">
              <a:extLst>
                <a:ext uri="{FF2B5EF4-FFF2-40B4-BE49-F238E27FC236}">
                  <a16:creationId xmlns:a16="http://schemas.microsoft.com/office/drawing/2014/main" id="{520720BD-1226-4B57-A24F-9C0B3FB7AC57}"/>
                </a:ext>
              </a:extLst>
            </p:cNvPr>
            <p:cNvSpPr/>
            <p:nvPr/>
          </p:nvSpPr>
          <p:spPr>
            <a:xfrm>
              <a:off x="5064125" y="2972074"/>
              <a:ext cx="57150" cy="66675"/>
            </a:xfrm>
            <a:custGeom>
              <a:avLst/>
              <a:gdLst>
                <a:gd name="connsiteX0" fmla="*/ 20002 w 57150"/>
                <a:gd name="connsiteY0" fmla="*/ 65131 h 66675"/>
                <a:gd name="connsiteX1" fmla="*/ 59055 w 57150"/>
                <a:gd name="connsiteY1" fmla="*/ 45128 h 66675"/>
                <a:gd name="connsiteX2" fmla="*/ 0 w 57150"/>
                <a:gd name="connsiteY2" fmla="*/ 2607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66675">
                  <a:moveTo>
                    <a:pt x="20002" y="65131"/>
                  </a:moveTo>
                  <a:cubicBezTo>
                    <a:pt x="20002" y="65131"/>
                    <a:pt x="60008" y="79418"/>
                    <a:pt x="59055" y="45128"/>
                  </a:cubicBezTo>
                  <a:cubicBezTo>
                    <a:pt x="58102" y="10838"/>
                    <a:pt x="13335" y="-26309"/>
                    <a:pt x="0" y="26078"/>
                  </a:cubicBezTo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5" name="Freeform: Shape 4034">
              <a:extLst>
                <a:ext uri="{FF2B5EF4-FFF2-40B4-BE49-F238E27FC236}">
                  <a16:creationId xmlns:a16="http://schemas.microsoft.com/office/drawing/2014/main" id="{94DDF3B6-5AF3-428B-81D1-A6B607096B03}"/>
                </a:ext>
              </a:extLst>
            </p:cNvPr>
            <p:cNvSpPr/>
            <p:nvPr/>
          </p:nvSpPr>
          <p:spPr>
            <a:xfrm>
              <a:off x="4871719" y="2778125"/>
              <a:ext cx="28575" cy="66675"/>
            </a:xfrm>
            <a:custGeom>
              <a:avLst/>
              <a:gdLst>
                <a:gd name="connsiteX0" fmla="*/ 36195 w 28575"/>
                <a:gd name="connsiteY0" fmla="*/ 72390 h 66675"/>
                <a:gd name="connsiteX1" fmla="*/ 0 w 28575"/>
                <a:gd name="connsiteY1" fmla="*/ 36195 h 66675"/>
                <a:gd name="connsiteX2" fmla="*/ 36195 w 28575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" h="66675">
                  <a:moveTo>
                    <a:pt x="36195" y="72390"/>
                  </a:moveTo>
                  <a:cubicBezTo>
                    <a:pt x="16193" y="72390"/>
                    <a:pt x="0" y="56198"/>
                    <a:pt x="0" y="36195"/>
                  </a:cubicBezTo>
                  <a:cubicBezTo>
                    <a:pt x="0" y="16193"/>
                    <a:pt x="16193" y="0"/>
                    <a:pt x="36195" y="0"/>
                  </a:cubicBezTo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6" name="Freeform: Shape 4035">
              <a:extLst>
                <a:ext uri="{FF2B5EF4-FFF2-40B4-BE49-F238E27FC236}">
                  <a16:creationId xmlns:a16="http://schemas.microsoft.com/office/drawing/2014/main" id="{8FABA96A-B64F-4488-BF80-D1347C32070C}"/>
                </a:ext>
              </a:extLst>
            </p:cNvPr>
            <p:cNvSpPr/>
            <p:nvPr/>
          </p:nvSpPr>
          <p:spPr>
            <a:xfrm>
              <a:off x="5176658" y="2319258"/>
              <a:ext cx="438150" cy="390525"/>
            </a:xfrm>
            <a:custGeom>
              <a:avLst/>
              <a:gdLst>
                <a:gd name="connsiteX0" fmla="*/ 190362 w 438150"/>
                <a:gd name="connsiteY0" fmla="*/ 17859 h 390525"/>
                <a:gd name="connsiteX1" fmla="*/ 4624 w 438150"/>
                <a:gd name="connsiteY1" fmla="*/ 338852 h 390525"/>
                <a:gd name="connsiteX2" fmla="*/ 35104 w 438150"/>
                <a:gd name="connsiteY2" fmla="*/ 392192 h 390525"/>
                <a:gd name="connsiteX3" fmla="*/ 406579 w 438150"/>
                <a:gd name="connsiteY3" fmla="*/ 392192 h 390525"/>
                <a:gd name="connsiteX4" fmla="*/ 437059 w 438150"/>
                <a:gd name="connsiteY4" fmla="*/ 338852 h 390525"/>
                <a:gd name="connsiteX5" fmla="*/ 251322 w 438150"/>
                <a:gd name="connsiteY5" fmla="*/ 17859 h 390525"/>
                <a:gd name="connsiteX6" fmla="*/ 190362 w 438150"/>
                <a:gd name="connsiteY6" fmla="*/ 17859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390525">
                  <a:moveTo>
                    <a:pt x="190362" y="17859"/>
                  </a:moveTo>
                  <a:lnTo>
                    <a:pt x="4624" y="338852"/>
                  </a:lnTo>
                  <a:cubicBezTo>
                    <a:pt x="-8711" y="362664"/>
                    <a:pt x="8434" y="392192"/>
                    <a:pt x="35104" y="392192"/>
                  </a:cubicBezTo>
                  <a:lnTo>
                    <a:pt x="406579" y="392192"/>
                  </a:lnTo>
                  <a:cubicBezTo>
                    <a:pt x="434202" y="392192"/>
                    <a:pt x="451347" y="362664"/>
                    <a:pt x="437059" y="338852"/>
                  </a:cubicBezTo>
                  <a:lnTo>
                    <a:pt x="251322" y="17859"/>
                  </a:lnTo>
                  <a:cubicBezTo>
                    <a:pt x="237987" y="-5953"/>
                    <a:pt x="204649" y="-5953"/>
                    <a:pt x="190362" y="17859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7" name="Freeform: Shape 4036">
              <a:extLst>
                <a:ext uri="{FF2B5EF4-FFF2-40B4-BE49-F238E27FC236}">
                  <a16:creationId xmlns:a16="http://schemas.microsoft.com/office/drawing/2014/main" id="{1A2DFAB7-B28A-44A0-B944-917264D4DD0F}"/>
                </a:ext>
              </a:extLst>
            </p:cNvPr>
            <p:cNvSpPr/>
            <p:nvPr/>
          </p:nvSpPr>
          <p:spPr>
            <a:xfrm>
              <a:off x="5364162" y="2430463"/>
              <a:ext cx="66675" cy="133350"/>
            </a:xfrm>
            <a:custGeom>
              <a:avLst/>
              <a:gdLst>
                <a:gd name="connsiteX0" fmla="*/ 66675 w 66675"/>
                <a:gd name="connsiteY0" fmla="*/ 0 h 133350"/>
                <a:gd name="connsiteX1" fmla="*/ 47625 w 66675"/>
                <a:gd name="connsiteY1" fmla="*/ 141923 h 133350"/>
                <a:gd name="connsiteX2" fmla="*/ 20002 w 66675"/>
                <a:gd name="connsiteY2" fmla="*/ 141923 h 133350"/>
                <a:gd name="connsiteX3" fmla="*/ 0 w 6667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33350">
                  <a:moveTo>
                    <a:pt x="66675" y="0"/>
                  </a:moveTo>
                  <a:lnTo>
                    <a:pt x="47625" y="141923"/>
                  </a:lnTo>
                  <a:lnTo>
                    <a:pt x="20002" y="141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38" name="Freeform: Shape 4037">
              <a:extLst>
                <a:ext uri="{FF2B5EF4-FFF2-40B4-BE49-F238E27FC236}">
                  <a16:creationId xmlns:a16="http://schemas.microsoft.com/office/drawing/2014/main" id="{7D78BBAD-EA82-4ABE-9123-9CB051AE93C3}"/>
                </a:ext>
              </a:extLst>
            </p:cNvPr>
            <p:cNvSpPr/>
            <p:nvPr/>
          </p:nvSpPr>
          <p:spPr>
            <a:xfrm>
              <a:off x="5373687" y="2608580"/>
              <a:ext cx="47625" cy="47625"/>
            </a:xfrm>
            <a:custGeom>
              <a:avLst/>
              <a:gdLst>
                <a:gd name="connsiteX0" fmla="*/ 47625 w 47625"/>
                <a:gd name="connsiteY0" fmla="*/ 23813 h 47625"/>
                <a:gd name="connsiteX1" fmla="*/ 23813 w 47625"/>
                <a:gd name="connsiteY1" fmla="*/ 47625 h 47625"/>
                <a:gd name="connsiteX2" fmla="*/ 0 w 47625"/>
                <a:gd name="connsiteY2" fmla="*/ 23813 h 47625"/>
                <a:gd name="connsiteX3" fmla="*/ 23813 w 47625"/>
                <a:gd name="connsiteY3" fmla="*/ 0 h 47625"/>
                <a:gd name="connsiteX4" fmla="*/ 47625 w 47625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7625" y="23813"/>
                  </a:moveTo>
                  <a:cubicBezTo>
                    <a:pt x="47625" y="36964"/>
                    <a:pt x="36964" y="47625"/>
                    <a:pt x="23813" y="47625"/>
                  </a:cubicBez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ubicBezTo>
                    <a:pt x="36964" y="0"/>
                    <a:pt x="47625" y="10661"/>
                    <a:pt x="47625" y="238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039" name="Graphic 2726">
            <a:extLst>
              <a:ext uri="{FF2B5EF4-FFF2-40B4-BE49-F238E27FC236}">
                <a16:creationId xmlns:a16="http://schemas.microsoft.com/office/drawing/2014/main" id="{A6D55F8A-D699-4CA5-8C0B-5950F28E17B5}"/>
              </a:ext>
            </a:extLst>
          </p:cNvPr>
          <p:cNvGrpSpPr/>
          <p:nvPr/>
        </p:nvGrpSpPr>
        <p:grpSpPr>
          <a:xfrm>
            <a:off x="2526562" y="4127337"/>
            <a:ext cx="720000" cy="720000"/>
            <a:chOff x="4430712" y="2225675"/>
            <a:chExt cx="1219200" cy="1219200"/>
          </a:xfrm>
        </p:grpSpPr>
        <p:sp>
          <p:nvSpPr>
            <p:cNvPr id="4040" name="Freeform: Shape 4039">
              <a:extLst>
                <a:ext uri="{FF2B5EF4-FFF2-40B4-BE49-F238E27FC236}">
                  <a16:creationId xmlns:a16="http://schemas.microsoft.com/office/drawing/2014/main" id="{F3BCE5D8-06D9-492C-B280-16531E5121FF}"/>
                </a:ext>
              </a:extLst>
            </p:cNvPr>
            <p:cNvSpPr/>
            <p:nvPr/>
          </p:nvSpPr>
          <p:spPr>
            <a:xfrm>
              <a:off x="4556442" y="3173413"/>
              <a:ext cx="638175" cy="266700"/>
            </a:xfrm>
            <a:custGeom>
              <a:avLst/>
              <a:gdLst>
                <a:gd name="connsiteX0" fmla="*/ 238125 w 638175"/>
                <a:gd name="connsiteY0" fmla="*/ 3810 h 266700"/>
                <a:gd name="connsiteX1" fmla="*/ 127635 w 638175"/>
                <a:gd name="connsiteY1" fmla="*/ 32385 h 266700"/>
                <a:gd name="connsiteX2" fmla="*/ 50483 w 638175"/>
                <a:gd name="connsiteY2" fmla="*/ 105727 h 266700"/>
                <a:gd name="connsiteX3" fmla="*/ 0 w 638175"/>
                <a:gd name="connsiteY3" fmla="*/ 271463 h 266700"/>
                <a:gd name="connsiteX4" fmla="*/ 647700 w 638175"/>
                <a:gd name="connsiteY4" fmla="*/ 271463 h 266700"/>
                <a:gd name="connsiteX5" fmla="*/ 602933 w 638175"/>
                <a:gd name="connsiteY5" fmla="*/ 105727 h 266700"/>
                <a:gd name="connsiteX6" fmla="*/ 528638 w 638175"/>
                <a:gd name="connsiteY6" fmla="*/ 30480 h 266700"/>
                <a:gd name="connsiteX7" fmla="*/ 424815 w 638175"/>
                <a:gd name="connsiteY7" fmla="*/ 0 h 266700"/>
                <a:gd name="connsiteX8" fmla="*/ 238125 w 638175"/>
                <a:gd name="connsiteY8" fmla="*/ 381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266700">
                  <a:moveTo>
                    <a:pt x="238125" y="3810"/>
                  </a:moveTo>
                  <a:cubicBezTo>
                    <a:pt x="215265" y="10477"/>
                    <a:pt x="166688" y="21908"/>
                    <a:pt x="127635" y="32385"/>
                  </a:cubicBezTo>
                  <a:cubicBezTo>
                    <a:pt x="90488" y="41910"/>
                    <a:pt x="61913" y="69533"/>
                    <a:pt x="50483" y="105727"/>
                  </a:cubicBezTo>
                  <a:lnTo>
                    <a:pt x="0" y="271463"/>
                  </a:lnTo>
                  <a:lnTo>
                    <a:pt x="647700" y="271463"/>
                  </a:lnTo>
                  <a:lnTo>
                    <a:pt x="602933" y="105727"/>
                  </a:lnTo>
                  <a:cubicBezTo>
                    <a:pt x="593408" y="69533"/>
                    <a:pt x="564833" y="40958"/>
                    <a:pt x="528638" y="30480"/>
                  </a:cubicBezTo>
                  <a:lnTo>
                    <a:pt x="424815" y="0"/>
                  </a:lnTo>
                  <a:lnTo>
                    <a:pt x="238125" y="381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1" name="Freeform: Shape 4040">
              <a:extLst>
                <a:ext uri="{FF2B5EF4-FFF2-40B4-BE49-F238E27FC236}">
                  <a16:creationId xmlns:a16="http://schemas.microsoft.com/office/drawing/2014/main" id="{C9A2681B-5CA2-4BB7-A4FF-7420387AD5F0}"/>
                </a:ext>
              </a:extLst>
            </p:cNvPr>
            <p:cNvSpPr/>
            <p:nvPr/>
          </p:nvSpPr>
          <p:spPr>
            <a:xfrm>
              <a:off x="4794567" y="2961005"/>
              <a:ext cx="180975" cy="266700"/>
            </a:xfrm>
            <a:custGeom>
              <a:avLst/>
              <a:gdLst>
                <a:gd name="connsiteX0" fmla="*/ 13335 w 180975"/>
                <a:gd name="connsiteY0" fmla="*/ 116205 h 266700"/>
                <a:gd name="connsiteX1" fmla="*/ 0 w 180975"/>
                <a:gd name="connsiteY1" fmla="*/ 216218 h 266700"/>
                <a:gd name="connsiteX2" fmla="*/ 187643 w 180975"/>
                <a:gd name="connsiteY2" fmla="*/ 212408 h 266700"/>
                <a:gd name="connsiteX3" fmla="*/ 180975 w 180975"/>
                <a:gd name="connsiteY3" fmla="*/ 57150 h 266700"/>
                <a:gd name="connsiteX4" fmla="*/ 176213 w 180975"/>
                <a:gd name="connsiteY4" fmla="*/ 0 h 266700"/>
                <a:gd name="connsiteX5" fmla="*/ 74295 w 180975"/>
                <a:gd name="connsiteY5" fmla="*/ 12383 h 266700"/>
                <a:gd name="connsiteX6" fmla="*/ 13335 w 180975"/>
                <a:gd name="connsiteY6" fmla="*/ 11620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266700">
                  <a:moveTo>
                    <a:pt x="13335" y="116205"/>
                  </a:moveTo>
                  <a:lnTo>
                    <a:pt x="0" y="216218"/>
                  </a:lnTo>
                  <a:cubicBezTo>
                    <a:pt x="0" y="216218"/>
                    <a:pt x="115252" y="332423"/>
                    <a:pt x="187643" y="212408"/>
                  </a:cubicBezTo>
                  <a:cubicBezTo>
                    <a:pt x="152400" y="116205"/>
                    <a:pt x="180975" y="57150"/>
                    <a:pt x="180975" y="57150"/>
                  </a:cubicBezTo>
                  <a:lnTo>
                    <a:pt x="176213" y="0"/>
                  </a:lnTo>
                  <a:lnTo>
                    <a:pt x="74295" y="12383"/>
                  </a:lnTo>
                  <a:lnTo>
                    <a:pt x="13335" y="11620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2" name="Freeform: Shape 4041">
              <a:extLst>
                <a:ext uri="{FF2B5EF4-FFF2-40B4-BE49-F238E27FC236}">
                  <a16:creationId xmlns:a16="http://schemas.microsoft.com/office/drawing/2014/main" id="{AEDA55AA-8F1B-46DF-9C8C-741E7E601096}"/>
                </a:ext>
              </a:extLst>
            </p:cNvPr>
            <p:cNvSpPr/>
            <p:nvPr/>
          </p:nvSpPr>
          <p:spPr>
            <a:xfrm>
              <a:off x="4889817" y="2875044"/>
              <a:ext cx="66675" cy="76200"/>
            </a:xfrm>
            <a:custGeom>
              <a:avLst/>
              <a:gdLst>
                <a:gd name="connsiteX0" fmla="*/ 23813 w 66675"/>
                <a:gd name="connsiteY0" fmla="*/ 78341 h 76200"/>
                <a:gd name="connsiteX1" fmla="*/ 71438 w 66675"/>
                <a:gd name="connsiteY1" fmla="*/ 54528 h 76200"/>
                <a:gd name="connsiteX2" fmla="*/ 0 w 66675"/>
                <a:gd name="connsiteY2" fmla="*/ 3166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76200">
                  <a:moveTo>
                    <a:pt x="23813" y="78341"/>
                  </a:moveTo>
                  <a:cubicBezTo>
                    <a:pt x="23813" y="78341"/>
                    <a:pt x="71438" y="95486"/>
                    <a:pt x="71438" y="54528"/>
                  </a:cubicBezTo>
                  <a:cubicBezTo>
                    <a:pt x="70485" y="13571"/>
                    <a:pt x="16193" y="-32149"/>
                    <a:pt x="0" y="31668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3" name="Freeform: Shape 4042">
              <a:extLst>
                <a:ext uri="{FF2B5EF4-FFF2-40B4-BE49-F238E27FC236}">
                  <a16:creationId xmlns:a16="http://schemas.microsoft.com/office/drawing/2014/main" id="{8B67FDB7-154C-418A-8B53-1A667D45A14F}"/>
                </a:ext>
              </a:extLst>
            </p:cNvPr>
            <p:cNvSpPr/>
            <p:nvPr/>
          </p:nvSpPr>
          <p:spPr>
            <a:xfrm>
              <a:off x="4663367" y="2710743"/>
              <a:ext cx="95250" cy="123825"/>
            </a:xfrm>
            <a:custGeom>
              <a:avLst/>
              <a:gdLst>
                <a:gd name="connsiteX0" fmla="*/ 35950 w 95250"/>
                <a:gd name="connsiteY0" fmla="*/ 128342 h 123825"/>
                <a:gd name="connsiteX1" fmla="*/ 8327 w 95250"/>
                <a:gd name="connsiteY1" fmla="*/ 35950 h 123825"/>
                <a:gd name="connsiteX2" fmla="*/ 100720 w 95250"/>
                <a:gd name="connsiteY2" fmla="*/ 8327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23825">
                  <a:moveTo>
                    <a:pt x="35950" y="128342"/>
                  </a:moveTo>
                  <a:cubicBezTo>
                    <a:pt x="2612" y="110245"/>
                    <a:pt x="-9770" y="69287"/>
                    <a:pt x="8327" y="35950"/>
                  </a:cubicBezTo>
                  <a:cubicBezTo>
                    <a:pt x="26425" y="2612"/>
                    <a:pt x="67382" y="-9770"/>
                    <a:pt x="100720" y="8327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4" name="Freeform: Shape 4043">
              <a:extLst>
                <a:ext uri="{FF2B5EF4-FFF2-40B4-BE49-F238E27FC236}">
                  <a16:creationId xmlns:a16="http://schemas.microsoft.com/office/drawing/2014/main" id="{79A9C3B7-6F6C-4428-96D6-CBCD09ECA762}"/>
                </a:ext>
              </a:extLst>
            </p:cNvPr>
            <p:cNvSpPr/>
            <p:nvPr/>
          </p:nvSpPr>
          <p:spPr>
            <a:xfrm>
              <a:off x="4722881" y="2678816"/>
              <a:ext cx="66675" cy="66675"/>
            </a:xfrm>
            <a:custGeom>
              <a:avLst/>
              <a:gdLst>
                <a:gd name="connsiteX0" fmla="*/ 11679 w 66675"/>
                <a:gd name="connsiteY0" fmla="*/ 70734 h 66675"/>
                <a:gd name="connsiteX1" fmla="*/ 12631 w 66675"/>
                <a:gd name="connsiteY1" fmla="*/ 11679 h 66675"/>
                <a:gd name="connsiteX2" fmla="*/ 71686 w 66675"/>
                <a:gd name="connsiteY2" fmla="*/ 1263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66675">
                  <a:moveTo>
                    <a:pt x="11679" y="70734"/>
                  </a:moveTo>
                  <a:cubicBezTo>
                    <a:pt x="-4514" y="53589"/>
                    <a:pt x="-3561" y="27871"/>
                    <a:pt x="12631" y="11679"/>
                  </a:cubicBezTo>
                  <a:cubicBezTo>
                    <a:pt x="29776" y="-4514"/>
                    <a:pt x="55494" y="-3561"/>
                    <a:pt x="71686" y="12631"/>
                  </a:cubicBez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5" name="Freeform: Shape 4044">
              <a:extLst>
                <a:ext uri="{FF2B5EF4-FFF2-40B4-BE49-F238E27FC236}">
                  <a16:creationId xmlns:a16="http://schemas.microsoft.com/office/drawing/2014/main" id="{8E471E52-6C40-49C8-80ED-7C5DFC83BC86}"/>
                </a:ext>
              </a:extLst>
            </p:cNvPr>
            <p:cNvSpPr/>
            <p:nvPr/>
          </p:nvSpPr>
          <p:spPr>
            <a:xfrm>
              <a:off x="4794567" y="2817846"/>
              <a:ext cx="390525" cy="419100"/>
            </a:xfrm>
            <a:custGeom>
              <a:avLst/>
              <a:gdLst>
                <a:gd name="connsiteX0" fmla="*/ 398145 w 390525"/>
                <a:gd name="connsiteY0" fmla="*/ 419384 h 419100"/>
                <a:gd name="connsiteX1" fmla="*/ 380047 w 390525"/>
                <a:gd name="connsiteY1" fmla="*/ 33621 h 419100"/>
                <a:gd name="connsiteX2" fmla="*/ 64770 w 390525"/>
                <a:gd name="connsiteY2" fmla="*/ 34574 h 419100"/>
                <a:gd name="connsiteX3" fmla="*/ 0 w 390525"/>
                <a:gd name="connsiteY3" fmla="*/ 404144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525" h="419100">
                  <a:moveTo>
                    <a:pt x="398145" y="419384"/>
                  </a:moveTo>
                  <a:cubicBezTo>
                    <a:pt x="398145" y="419384"/>
                    <a:pt x="386715" y="109821"/>
                    <a:pt x="380047" y="33621"/>
                  </a:cubicBezTo>
                  <a:cubicBezTo>
                    <a:pt x="373380" y="-42579"/>
                    <a:pt x="64770" y="34574"/>
                    <a:pt x="64770" y="34574"/>
                  </a:cubicBezTo>
                  <a:lnTo>
                    <a:pt x="0" y="404144"/>
                  </a:lnTo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6" name="Freeform: Shape 4045">
              <a:extLst>
                <a:ext uri="{FF2B5EF4-FFF2-40B4-BE49-F238E27FC236}">
                  <a16:creationId xmlns:a16="http://schemas.microsoft.com/office/drawing/2014/main" id="{53C73B81-5557-414D-A2A6-98103BECEFF6}"/>
                </a:ext>
              </a:extLst>
            </p:cNvPr>
            <p:cNvSpPr/>
            <p:nvPr/>
          </p:nvSpPr>
          <p:spPr>
            <a:xfrm>
              <a:off x="4688869" y="2664832"/>
              <a:ext cx="352425" cy="438150"/>
            </a:xfrm>
            <a:custGeom>
              <a:avLst/>
              <a:gdLst>
                <a:gd name="connsiteX0" fmla="*/ 322868 w 352425"/>
                <a:gd name="connsiteY0" fmla="*/ 68526 h 438150"/>
                <a:gd name="connsiteX1" fmla="*/ 21878 w 352425"/>
                <a:gd name="connsiteY1" fmla="*/ 99958 h 438150"/>
                <a:gd name="connsiteX2" fmla="*/ 13306 w 352425"/>
                <a:gd name="connsiteY2" fmla="*/ 327606 h 438150"/>
                <a:gd name="connsiteX3" fmla="*/ 92363 w 352425"/>
                <a:gd name="connsiteY3" fmla="*/ 322843 h 438150"/>
                <a:gd name="connsiteX4" fmla="*/ 29498 w 352425"/>
                <a:gd name="connsiteY4" fmla="*/ 379993 h 438150"/>
                <a:gd name="connsiteX5" fmla="*/ 49501 w 352425"/>
                <a:gd name="connsiteY5" fmla="*/ 414283 h 438150"/>
                <a:gd name="connsiteX6" fmla="*/ 177136 w 352425"/>
                <a:gd name="connsiteY6" fmla="*/ 430476 h 438150"/>
                <a:gd name="connsiteX7" fmla="*/ 305723 w 352425"/>
                <a:gd name="connsiteY7" fmla="*/ 336178 h 438150"/>
                <a:gd name="connsiteX8" fmla="*/ 322868 w 352425"/>
                <a:gd name="connsiteY8" fmla="*/ 68526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438150">
                  <a:moveTo>
                    <a:pt x="322868" y="68526"/>
                  </a:moveTo>
                  <a:cubicBezTo>
                    <a:pt x="228571" y="-49584"/>
                    <a:pt x="79981" y="898"/>
                    <a:pt x="21878" y="99958"/>
                  </a:cubicBezTo>
                  <a:cubicBezTo>
                    <a:pt x="-6697" y="148536"/>
                    <a:pt x="-4792" y="251406"/>
                    <a:pt x="13306" y="327606"/>
                  </a:cubicBezTo>
                  <a:cubicBezTo>
                    <a:pt x="26641" y="327606"/>
                    <a:pt x="63788" y="328558"/>
                    <a:pt x="92363" y="322843"/>
                  </a:cubicBezTo>
                  <a:cubicBezTo>
                    <a:pt x="92363" y="347608"/>
                    <a:pt x="51406" y="369516"/>
                    <a:pt x="29498" y="379993"/>
                  </a:cubicBezTo>
                  <a:cubicBezTo>
                    <a:pt x="35213" y="395233"/>
                    <a:pt x="42833" y="406663"/>
                    <a:pt x="49501" y="414283"/>
                  </a:cubicBezTo>
                  <a:cubicBezTo>
                    <a:pt x="93316" y="460003"/>
                    <a:pt x="155228" y="443811"/>
                    <a:pt x="177136" y="430476"/>
                  </a:cubicBezTo>
                  <a:cubicBezTo>
                    <a:pt x="209521" y="411426"/>
                    <a:pt x="273338" y="389518"/>
                    <a:pt x="305723" y="336178"/>
                  </a:cubicBezTo>
                  <a:cubicBezTo>
                    <a:pt x="365731" y="239023"/>
                    <a:pt x="375256" y="134248"/>
                    <a:pt x="322868" y="68526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7" name="Freeform: Shape 4046">
              <a:extLst>
                <a:ext uri="{FF2B5EF4-FFF2-40B4-BE49-F238E27FC236}">
                  <a16:creationId xmlns:a16="http://schemas.microsoft.com/office/drawing/2014/main" id="{F564B665-4CAC-4AE0-86C0-B357CCC7A101}"/>
                </a:ext>
              </a:extLst>
            </p:cNvPr>
            <p:cNvSpPr/>
            <p:nvPr/>
          </p:nvSpPr>
          <p:spPr>
            <a:xfrm>
              <a:off x="4888864" y="3161983"/>
              <a:ext cx="676275" cy="276225"/>
            </a:xfrm>
            <a:custGeom>
              <a:avLst/>
              <a:gdLst>
                <a:gd name="connsiteX0" fmla="*/ 247650 w 676275"/>
                <a:gd name="connsiteY0" fmla="*/ 3810 h 276225"/>
                <a:gd name="connsiteX1" fmla="*/ 132398 w 676275"/>
                <a:gd name="connsiteY1" fmla="*/ 33338 h 276225"/>
                <a:gd name="connsiteX2" fmla="*/ 52388 w 676275"/>
                <a:gd name="connsiteY2" fmla="*/ 109538 h 276225"/>
                <a:gd name="connsiteX3" fmla="*/ 0 w 676275"/>
                <a:gd name="connsiteY3" fmla="*/ 282892 h 276225"/>
                <a:gd name="connsiteX4" fmla="*/ 676275 w 676275"/>
                <a:gd name="connsiteY4" fmla="*/ 282892 h 276225"/>
                <a:gd name="connsiteX5" fmla="*/ 629603 w 676275"/>
                <a:gd name="connsiteY5" fmla="*/ 109538 h 276225"/>
                <a:gd name="connsiteX6" fmla="*/ 552450 w 676275"/>
                <a:gd name="connsiteY6" fmla="*/ 31432 h 276225"/>
                <a:gd name="connsiteX7" fmla="*/ 443865 w 676275"/>
                <a:gd name="connsiteY7" fmla="*/ 0 h 276225"/>
                <a:gd name="connsiteX8" fmla="*/ 247650 w 676275"/>
                <a:gd name="connsiteY8" fmla="*/ 381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6275" h="276225">
                  <a:moveTo>
                    <a:pt x="247650" y="3810"/>
                  </a:moveTo>
                  <a:cubicBezTo>
                    <a:pt x="223838" y="10477"/>
                    <a:pt x="173355" y="22860"/>
                    <a:pt x="132398" y="33338"/>
                  </a:cubicBezTo>
                  <a:cubicBezTo>
                    <a:pt x="94298" y="42863"/>
                    <a:pt x="63818" y="71438"/>
                    <a:pt x="52388" y="109538"/>
                  </a:cubicBezTo>
                  <a:lnTo>
                    <a:pt x="0" y="282892"/>
                  </a:lnTo>
                  <a:lnTo>
                    <a:pt x="676275" y="282892"/>
                  </a:lnTo>
                  <a:lnTo>
                    <a:pt x="629603" y="109538"/>
                  </a:lnTo>
                  <a:cubicBezTo>
                    <a:pt x="619125" y="71438"/>
                    <a:pt x="590550" y="41910"/>
                    <a:pt x="552450" y="31432"/>
                  </a:cubicBezTo>
                  <a:lnTo>
                    <a:pt x="443865" y="0"/>
                  </a:lnTo>
                  <a:lnTo>
                    <a:pt x="247650" y="381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8" name="Freeform: Shape 4047">
              <a:extLst>
                <a:ext uri="{FF2B5EF4-FFF2-40B4-BE49-F238E27FC236}">
                  <a16:creationId xmlns:a16="http://schemas.microsoft.com/office/drawing/2014/main" id="{BEE4DFFA-BD49-4C2B-8BCB-89A32CCD1D66}"/>
                </a:ext>
              </a:extLst>
            </p:cNvPr>
            <p:cNvSpPr/>
            <p:nvPr/>
          </p:nvSpPr>
          <p:spPr>
            <a:xfrm>
              <a:off x="5137467" y="2940050"/>
              <a:ext cx="190500" cy="276225"/>
            </a:xfrm>
            <a:custGeom>
              <a:avLst/>
              <a:gdLst>
                <a:gd name="connsiteX0" fmla="*/ 13335 w 190500"/>
                <a:gd name="connsiteY0" fmla="*/ 120967 h 276225"/>
                <a:gd name="connsiteX1" fmla="*/ 0 w 190500"/>
                <a:gd name="connsiteY1" fmla="*/ 225742 h 276225"/>
                <a:gd name="connsiteX2" fmla="*/ 195263 w 190500"/>
                <a:gd name="connsiteY2" fmla="*/ 221933 h 276225"/>
                <a:gd name="connsiteX3" fmla="*/ 188595 w 190500"/>
                <a:gd name="connsiteY3" fmla="*/ 60008 h 276225"/>
                <a:gd name="connsiteX4" fmla="*/ 182880 w 190500"/>
                <a:gd name="connsiteY4" fmla="*/ 0 h 276225"/>
                <a:gd name="connsiteX5" fmla="*/ 76200 w 190500"/>
                <a:gd name="connsiteY5" fmla="*/ 12383 h 276225"/>
                <a:gd name="connsiteX6" fmla="*/ 13335 w 190500"/>
                <a:gd name="connsiteY6" fmla="*/ 120967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0" h="276225">
                  <a:moveTo>
                    <a:pt x="13335" y="120967"/>
                  </a:moveTo>
                  <a:lnTo>
                    <a:pt x="0" y="225742"/>
                  </a:lnTo>
                  <a:cubicBezTo>
                    <a:pt x="0" y="225742"/>
                    <a:pt x="120968" y="346710"/>
                    <a:pt x="195263" y="221933"/>
                  </a:cubicBezTo>
                  <a:cubicBezTo>
                    <a:pt x="158115" y="120967"/>
                    <a:pt x="188595" y="60008"/>
                    <a:pt x="188595" y="60008"/>
                  </a:cubicBezTo>
                  <a:lnTo>
                    <a:pt x="182880" y="0"/>
                  </a:lnTo>
                  <a:lnTo>
                    <a:pt x="76200" y="12383"/>
                  </a:lnTo>
                  <a:lnTo>
                    <a:pt x="13335" y="120967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49" name="Freeform: Shape 4048">
              <a:extLst>
                <a:ext uri="{FF2B5EF4-FFF2-40B4-BE49-F238E27FC236}">
                  <a16:creationId xmlns:a16="http://schemas.microsoft.com/office/drawing/2014/main" id="{00133D8F-F244-4276-BB5C-87A35F80939E}"/>
                </a:ext>
              </a:extLst>
            </p:cNvPr>
            <p:cNvSpPr/>
            <p:nvPr/>
          </p:nvSpPr>
          <p:spPr>
            <a:xfrm>
              <a:off x="5235575" y="2850728"/>
              <a:ext cx="66675" cy="76200"/>
            </a:xfrm>
            <a:custGeom>
              <a:avLst/>
              <a:gdLst>
                <a:gd name="connsiteX0" fmla="*/ 24765 w 66675"/>
                <a:gd name="connsiteY0" fmla="*/ 81702 h 76200"/>
                <a:gd name="connsiteX1" fmla="*/ 74295 w 66675"/>
                <a:gd name="connsiteY1" fmla="*/ 56937 h 76200"/>
                <a:gd name="connsiteX2" fmla="*/ 0 w 66675"/>
                <a:gd name="connsiteY2" fmla="*/ 331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76200">
                  <a:moveTo>
                    <a:pt x="24765" y="81702"/>
                  </a:moveTo>
                  <a:cubicBezTo>
                    <a:pt x="24765" y="81702"/>
                    <a:pt x="75248" y="99800"/>
                    <a:pt x="74295" y="56937"/>
                  </a:cubicBezTo>
                  <a:cubicBezTo>
                    <a:pt x="73342" y="14075"/>
                    <a:pt x="17145" y="-33550"/>
                    <a:pt x="0" y="33125"/>
                  </a:cubicBezTo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0" name="Freeform: Shape 4049">
              <a:extLst>
                <a:ext uri="{FF2B5EF4-FFF2-40B4-BE49-F238E27FC236}">
                  <a16:creationId xmlns:a16="http://schemas.microsoft.com/office/drawing/2014/main" id="{3FA72E2C-1953-4DF2-83F5-F86EDDD22BAF}"/>
                </a:ext>
              </a:extLst>
            </p:cNvPr>
            <p:cNvSpPr/>
            <p:nvPr/>
          </p:nvSpPr>
          <p:spPr>
            <a:xfrm>
              <a:off x="4978400" y="2740977"/>
              <a:ext cx="114300" cy="57150"/>
            </a:xfrm>
            <a:custGeom>
              <a:avLst/>
              <a:gdLst>
                <a:gd name="connsiteX0" fmla="*/ 120015 w 114300"/>
                <a:gd name="connsiteY0" fmla="*/ 0 h 57150"/>
                <a:gd name="connsiteX1" fmla="*/ 60007 w 114300"/>
                <a:gd name="connsiteY1" fmla="*/ 60008 h 57150"/>
                <a:gd name="connsiteX2" fmla="*/ 0 w 114300"/>
                <a:gd name="connsiteY2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300" h="57150">
                  <a:moveTo>
                    <a:pt x="120015" y="0"/>
                  </a:moveTo>
                  <a:cubicBezTo>
                    <a:pt x="120015" y="33338"/>
                    <a:pt x="93345" y="60008"/>
                    <a:pt x="60007" y="60008"/>
                  </a:cubicBezTo>
                  <a:cubicBezTo>
                    <a:pt x="26670" y="60008"/>
                    <a:pt x="0" y="33338"/>
                    <a:pt x="0" y="0"/>
                  </a:cubicBezTo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1" name="Freeform: Shape 4050">
              <a:extLst>
                <a:ext uri="{FF2B5EF4-FFF2-40B4-BE49-F238E27FC236}">
                  <a16:creationId xmlns:a16="http://schemas.microsoft.com/office/drawing/2014/main" id="{AC3AE0E4-93C8-4EE2-84A9-0C27C03F750E}"/>
                </a:ext>
              </a:extLst>
            </p:cNvPr>
            <p:cNvSpPr/>
            <p:nvPr/>
          </p:nvSpPr>
          <p:spPr>
            <a:xfrm>
              <a:off x="5011975" y="2677160"/>
              <a:ext cx="95250" cy="95250"/>
            </a:xfrm>
            <a:custGeom>
              <a:avLst/>
              <a:gdLst>
                <a:gd name="connsiteX0" fmla="*/ 102632 w 95250"/>
                <a:gd name="connsiteY0" fmla="*/ 84772 h 95250"/>
                <a:gd name="connsiteX1" fmla="*/ 17859 w 95250"/>
                <a:gd name="connsiteY1" fmla="*/ 84772 h 95250"/>
                <a:gd name="connsiteX2" fmla="*/ 17859 w 95250"/>
                <a:gd name="connsiteY2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95250">
                  <a:moveTo>
                    <a:pt x="102632" y="84772"/>
                  </a:moveTo>
                  <a:cubicBezTo>
                    <a:pt x="78819" y="108585"/>
                    <a:pt x="41672" y="108585"/>
                    <a:pt x="17859" y="84772"/>
                  </a:cubicBezTo>
                  <a:cubicBezTo>
                    <a:pt x="-5953" y="60960"/>
                    <a:pt x="-5953" y="23813"/>
                    <a:pt x="17859" y="0"/>
                  </a:cubicBezTo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2" name="Freeform: Shape 4051">
              <a:extLst>
                <a:ext uri="{FF2B5EF4-FFF2-40B4-BE49-F238E27FC236}">
                  <a16:creationId xmlns:a16="http://schemas.microsoft.com/office/drawing/2014/main" id="{35E41E24-003F-4D11-8384-E4C160F56C6B}"/>
                </a:ext>
              </a:extLst>
            </p:cNvPr>
            <p:cNvSpPr/>
            <p:nvPr/>
          </p:nvSpPr>
          <p:spPr>
            <a:xfrm>
              <a:off x="5296773" y="2930525"/>
              <a:ext cx="95250" cy="95250"/>
            </a:xfrm>
            <a:custGeom>
              <a:avLst/>
              <a:gdLst>
                <a:gd name="connsiteX0" fmla="*/ 102632 w 95250"/>
                <a:gd name="connsiteY0" fmla="*/ 84773 h 95250"/>
                <a:gd name="connsiteX1" fmla="*/ 17859 w 95250"/>
                <a:gd name="connsiteY1" fmla="*/ 84773 h 95250"/>
                <a:gd name="connsiteX2" fmla="*/ 17859 w 95250"/>
                <a:gd name="connsiteY2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95250">
                  <a:moveTo>
                    <a:pt x="102632" y="84773"/>
                  </a:moveTo>
                  <a:cubicBezTo>
                    <a:pt x="78819" y="108585"/>
                    <a:pt x="41672" y="108585"/>
                    <a:pt x="17859" y="84773"/>
                  </a:cubicBezTo>
                  <a:cubicBezTo>
                    <a:pt x="-5953" y="60960"/>
                    <a:pt x="-5953" y="23813"/>
                    <a:pt x="17859" y="0"/>
                  </a:cubicBezTo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3" name="Freeform: Shape 4052">
              <a:extLst>
                <a:ext uri="{FF2B5EF4-FFF2-40B4-BE49-F238E27FC236}">
                  <a16:creationId xmlns:a16="http://schemas.microsoft.com/office/drawing/2014/main" id="{17E49DF6-6BAB-4EA8-854E-E004DCF734C8}"/>
                </a:ext>
              </a:extLst>
            </p:cNvPr>
            <p:cNvSpPr/>
            <p:nvPr/>
          </p:nvSpPr>
          <p:spPr>
            <a:xfrm>
              <a:off x="5027333" y="2630576"/>
              <a:ext cx="371475" cy="457200"/>
            </a:xfrm>
            <a:custGeom>
              <a:avLst/>
              <a:gdLst>
                <a:gd name="connsiteX0" fmla="*/ 336829 w 371475"/>
                <a:gd name="connsiteY0" fmla="*/ 71349 h 457200"/>
                <a:gd name="connsiteX1" fmla="*/ 22504 w 371475"/>
                <a:gd name="connsiteY1" fmla="*/ 103734 h 457200"/>
                <a:gd name="connsiteX2" fmla="*/ 16789 w 371475"/>
                <a:gd name="connsiteY2" fmla="*/ 354242 h 457200"/>
                <a:gd name="connsiteX3" fmla="*/ 96799 w 371475"/>
                <a:gd name="connsiteY3" fmla="*/ 339954 h 457200"/>
                <a:gd name="connsiteX4" fmla="*/ 30124 w 371475"/>
                <a:gd name="connsiteY4" fmla="*/ 394247 h 457200"/>
                <a:gd name="connsiteX5" fmla="*/ 52032 w 371475"/>
                <a:gd name="connsiteY5" fmla="*/ 432347 h 457200"/>
                <a:gd name="connsiteX6" fmla="*/ 185382 w 371475"/>
                <a:gd name="connsiteY6" fmla="*/ 449492 h 457200"/>
                <a:gd name="connsiteX7" fmla="*/ 319684 w 371475"/>
                <a:gd name="connsiteY7" fmla="*/ 351384 h 457200"/>
                <a:gd name="connsiteX8" fmla="*/ 336829 w 371475"/>
                <a:gd name="connsiteY8" fmla="*/ 71349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1475" h="457200">
                  <a:moveTo>
                    <a:pt x="336829" y="71349"/>
                  </a:moveTo>
                  <a:cubicBezTo>
                    <a:pt x="237769" y="-51523"/>
                    <a:pt x="83464" y="864"/>
                    <a:pt x="22504" y="103734"/>
                  </a:cubicBezTo>
                  <a:cubicBezTo>
                    <a:pt x="-8928" y="157074"/>
                    <a:pt x="-4166" y="272327"/>
                    <a:pt x="16789" y="354242"/>
                  </a:cubicBezTo>
                  <a:cubicBezTo>
                    <a:pt x="30124" y="353289"/>
                    <a:pt x="68224" y="348527"/>
                    <a:pt x="96799" y="339954"/>
                  </a:cubicBezTo>
                  <a:cubicBezTo>
                    <a:pt x="93942" y="373292"/>
                    <a:pt x="54889" y="394247"/>
                    <a:pt x="30124" y="394247"/>
                  </a:cubicBezTo>
                  <a:cubicBezTo>
                    <a:pt x="34887" y="404724"/>
                    <a:pt x="46317" y="426632"/>
                    <a:pt x="52032" y="432347"/>
                  </a:cubicBezTo>
                  <a:cubicBezTo>
                    <a:pt x="97752" y="479972"/>
                    <a:pt x="162522" y="462827"/>
                    <a:pt x="185382" y="449492"/>
                  </a:cubicBezTo>
                  <a:cubicBezTo>
                    <a:pt x="218719" y="429489"/>
                    <a:pt x="286347" y="406629"/>
                    <a:pt x="319684" y="351384"/>
                  </a:cubicBezTo>
                  <a:cubicBezTo>
                    <a:pt x="380644" y="249467"/>
                    <a:pt x="391122" y="139929"/>
                    <a:pt x="336829" y="71349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4" name="Freeform: Shape 4053">
              <a:extLst>
                <a:ext uri="{FF2B5EF4-FFF2-40B4-BE49-F238E27FC236}">
                  <a16:creationId xmlns:a16="http://schemas.microsoft.com/office/drawing/2014/main" id="{DA53A1D3-86D0-4F4C-9868-3BD918286E61}"/>
                </a:ext>
              </a:extLst>
            </p:cNvPr>
            <p:cNvSpPr/>
            <p:nvPr/>
          </p:nvSpPr>
          <p:spPr>
            <a:xfrm>
              <a:off x="4619493" y="2984817"/>
              <a:ext cx="19050" cy="85725"/>
            </a:xfrm>
            <a:custGeom>
              <a:avLst/>
              <a:gdLst>
                <a:gd name="connsiteX0" fmla="*/ 27436 w 19050"/>
                <a:gd name="connsiteY0" fmla="*/ 93345 h 85725"/>
                <a:gd name="connsiteX1" fmla="*/ 12196 w 19050"/>
                <a:gd name="connsiteY1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85725">
                  <a:moveTo>
                    <a:pt x="27436" y="93345"/>
                  </a:moveTo>
                  <a:cubicBezTo>
                    <a:pt x="-2091" y="71438"/>
                    <a:pt x="-8759" y="30480"/>
                    <a:pt x="12196" y="0"/>
                  </a:cubicBezTo>
                </a:path>
              </a:pathLst>
            </a:custGeom>
            <a:noFill/>
            <a:ln w="28575" cap="sq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5" name="Freeform: Shape 4054">
              <a:extLst>
                <a:ext uri="{FF2B5EF4-FFF2-40B4-BE49-F238E27FC236}">
                  <a16:creationId xmlns:a16="http://schemas.microsoft.com/office/drawing/2014/main" id="{95385097-427B-4D3F-941D-0258E11E0C13}"/>
                </a:ext>
              </a:extLst>
            </p:cNvPr>
            <p:cNvSpPr/>
            <p:nvPr/>
          </p:nvSpPr>
          <p:spPr>
            <a:xfrm>
              <a:off x="4560861" y="2951480"/>
              <a:ext cx="47625" cy="171450"/>
            </a:xfrm>
            <a:custGeom>
              <a:avLst/>
              <a:gdLst>
                <a:gd name="connsiteX0" fmla="*/ 51778 w 47625"/>
                <a:gd name="connsiteY0" fmla="*/ 174308 h 171450"/>
                <a:gd name="connsiteX1" fmla="*/ 24156 w 47625"/>
                <a:gd name="connsiteY1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171450">
                  <a:moveTo>
                    <a:pt x="51778" y="174308"/>
                  </a:moveTo>
                  <a:cubicBezTo>
                    <a:pt x="-4419" y="134303"/>
                    <a:pt x="-16802" y="56198"/>
                    <a:pt x="24156" y="0"/>
                  </a:cubicBezTo>
                </a:path>
              </a:pathLst>
            </a:custGeom>
            <a:noFill/>
            <a:ln w="28575" cap="sq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6" name="Freeform: Shape 4055">
              <a:extLst>
                <a:ext uri="{FF2B5EF4-FFF2-40B4-BE49-F238E27FC236}">
                  <a16:creationId xmlns:a16="http://schemas.microsoft.com/office/drawing/2014/main" id="{832F9D35-2214-4183-860C-740E0166AF29}"/>
                </a:ext>
              </a:extLst>
            </p:cNvPr>
            <p:cNvSpPr/>
            <p:nvPr/>
          </p:nvSpPr>
          <p:spPr>
            <a:xfrm>
              <a:off x="4947153" y="2979102"/>
              <a:ext cx="19050" cy="85725"/>
            </a:xfrm>
            <a:custGeom>
              <a:avLst/>
              <a:gdLst>
                <a:gd name="connsiteX0" fmla="*/ 27436 w 19050"/>
                <a:gd name="connsiteY0" fmla="*/ 93345 h 85725"/>
                <a:gd name="connsiteX1" fmla="*/ 12196 w 19050"/>
                <a:gd name="connsiteY1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85725">
                  <a:moveTo>
                    <a:pt x="27436" y="93345"/>
                  </a:moveTo>
                  <a:cubicBezTo>
                    <a:pt x="-2091" y="71438"/>
                    <a:pt x="-8759" y="30480"/>
                    <a:pt x="12196" y="0"/>
                  </a:cubicBezTo>
                </a:path>
              </a:pathLst>
            </a:custGeom>
            <a:noFill/>
            <a:ln w="2857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7" name="Freeform: Shape 4056">
              <a:extLst>
                <a:ext uri="{FF2B5EF4-FFF2-40B4-BE49-F238E27FC236}">
                  <a16:creationId xmlns:a16="http://schemas.microsoft.com/office/drawing/2014/main" id="{3FAC9767-F523-4CAC-95FC-AFBBA479F966}"/>
                </a:ext>
              </a:extLst>
            </p:cNvPr>
            <p:cNvSpPr/>
            <p:nvPr/>
          </p:nvSpPr>
          <p:spPr>
            <a:xfrm>
              <a:off x="4889474" y="2944813"/>
              <a:ext cx="47625" cy="171450"/>
            </a:xfrm>
            <a:custGeom>
              <a:avLst/>
              <a:gdLst>
                <a:gd name="connsiteX0" fmla="*/ 51778 w 47625"/>
                <a:gd name="connsiteY0" fmla="*/ 174308 h 171450"/>
                <a:gd name="connsiteX1" fmla="*/ 24156 w 47625"/>
                <a:gd name="connsiteY1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" h="171450">
                  <a:moveTo>
                    <a:pt x="51778" y="174308"/>
                  </a:moveTo>
                  <a:cubicBezTo>
                    <a:pt x="-4419" y="134302"/>
                    <a:pt x="-16802" y="56198"/>
                    <a:pt x="24156" y="0"/>
                  </a:cubicBezTo>
                </a:path>
              </a:pathLst>
            </a:custGeom>
            <a:noFill/>
            <a:ln w="28575" cap="sq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8" name="Freeform: Shape 4057">
              <a:extLst>
                <a:ext uri="{FF2B5EF4-FFF2-40B4-BE49-F238E27FC236}">
                  <a16:creationId xmlns:a16="http://schemas.microsoft.com/office/drawing/2014/main" id="{07BB0997-5127-4D85-86C8-98EE3709C9EA}"/>
                </a:ext>
              </a:extLst>
            </p:cNvPr>
            <p:cNvSpPr/>
            <p:nvPr/>
          </p:nvSpPr>
          <p:spPr>
            <a:xfrm>
              <a:off x="4897437" y="2273300"/>
              <a:ext cx="285750" cy="285750"/>
            </a:xfrm>
            <a:custGeom>
              <a:avLst/>
              <a:gdLst>
                <a:gd name="connsiteX0" fmla="*/ 285750 w 285750"/>
                <a:gd name="connsiteY0" fmla="*/ 142875 h 285750"/>
                <a:gd name="connsiteX1" fmla="*/ 142875 w 285750"/>
                <a:gd name="connsiteY1" fmla="*/ 285750 h 285750"/>
                <a:gd name="connsiteX2" fmla="*/ 0 w 285750"/>
                <a:gd name="connsiteY2" fmla="*/ 142875 h 285750"/>
                <a:gd name="connsiteX3" fmla="*/ 142875 w 285750"/>
                <a:gd name="connsiteY3" fmla="*/ 0 h 285750"/>
                <a:gd name="connsiteX4" fmla="*/ 285750 w 285750"/>
                <a:gd name="connsiteY4" fmla="*/ 1428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85750">
                  <a:moveTo>
                    <a:pt x="285750" y="142875"/>
                  </a:moveTo>
                  <a:cubicBezTo>
                    <a:pt x="285750" y="221783"/>
                    <a:pt x="221783" y="285750"/>
                    <a:pt x="142875" y="285750"/>
                  </a:cubicBezTo>
                  <a:cubicBezTo>
                    <a:pt x="63967" y="285750"/>
                    <a:pt x="0" y="221783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3" y="0"/>
                    <a:pt x="285750" y="63967"/>
                    <a:pt x="285750" y="142875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59" name="Freeform: Shape 4058">
              <a:extLst>
                <a:ext uri="{FF2B5EF4-FFF2-40B4-BE49-F238E27FC236}">
                  <a16:creationId xmlns:a16="http://schemas.microsoft.com/office/drawing/2014/main" id="{01C0CF63-4284-4135-993B-C30DBDCF7754}"/>
                </a:ext>
              </a:extLst>
            </p:cNvPr>
            <p:cNvSpPr/>
            <p:nvPr/>
          </p:nvSpPr>
          <p:spPr>
            <a:xfrm>
              <a:off x="4897437" y="2273300"/>
              <a:ext cx="285750" cy="285750"/>
            </a:xfrm>
            <a:custGeom>
              <a:avLst/>
              <a:gdLst>
                <a:gd name="connsiteX0" fmla="*/ 285750 w 285750"/>
                <a:gd name="connsiteY0" fmla="*/ 142875 h 285750"/>
                <a:gd name="connsiteX1" fmla="*/ 142875 w 285750"/>
                <a:gd name="connsiteY1" fmla="*/ 285750 h 285750"/>
                <a:gd name="connsiteX2" fmla="*/ 0 w 285750"/>
                <a:gd name="connsiteY2" fmla="*/ 142875 h 285750"/>
                <a:gd name="connsiteX3" fmla="*/ 142875 w 285750"/>
                <a:gd name="connsiteY3" fmla="*/ 0 h 285750"/>
                <a:gd name="connsiteX4" fmla="*/ 285750 w 285750"/>
                <a:gd name="connsiteY4" fmla="*/ 1428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85750">
                  <a:moveTo>
                    <a:pt x="285750" y="142875"/>
                  </a:moveTo>
                  <a:cubicBezTo>
                    <a:pt x="285750" y="221783"/>
                    <a:pt x="221783" y="285750"/>
                    <a:pt x="142875" y="285750"/>
                  </a:cubicBezTo>
                  <a:cubicBezTo>
                    <a:pt x="63967" y="285750"/>
                    <a:pt x="0" y="221783"/>
                    <a:pt x="0" y="142875"/>
                  </a:cubicBezTo>
                  <a:cubicBezTo>
                    <a:pt x="0" y="63967"/>
                    <a:pt x="63967" y="0"/>
                    <a:pt x="142875" y="0"/>
                  </a:cubicBezTo>
                  <a:cubicBezTo>
                    <a:pt x="221783" y="0"/>
                    <a:pt x="285750" y="63967"/>
                    <a:pt x="285750" y="142875"/>
                  </a:cubicBezTo>
                  <a:close/>
                </a:path>
              </a:pathLst>
            </a:custGeom>
            <a:noFill/>
            <a:ln w="5715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0" name="Freeform: Shape 4059">
              <a:extLst>
                <a:ext uri="{FF2B5EF4-FFF2-40B4-BE49-F238E27FC236}">
                  <a16:creationId xmlns:a16="http://schemas.microsoft.com/office/drawing/2014/main" id="{8F5E21A6-0FCD-49CA-8C12-F9A342B69A5C}"/>
                </a:ext>
              </a:extLst>
            </p:cNvPr>
            <p:cNvSpPr/>
            <p:nvPr/>
          </p:nvSpPr>
          <p:spPr>
            <a:xfrm>
              <a:off x="4948872" y="2324735"/>
              <a:ext cx="180975" cy="180975"/>
            </a:xfrm>
            <a:custGeom>
              <a:avLst/>
              <a:gdLst>
                <a:gd name="connsiteX0" fmla="*/ 0 w 180975"/>
                <a:gd name="connsiteY0" fmla="*/ 182880 h 180975"/>
                <a:gd name="connsiteX1" fmla="*/ 182880 w 180975"/>
                <a:gd name="connsiteY1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975" h="180975">
                  <a:moveTo>
                    <a:pt x="0" y="182880"/>
                  </a:moveTo>
                  <a:lnTo>
                    <a:pt x="182880" y="0"/>
                  </a:lnTo>
                </a:path>
              </a:pathLst>
            </a:custGeom>
            <a:ln w="5715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1" name="Freeform: Shape 4060">
              <a:extLst>
                <a:ext uri="{FF2B5EF4-FFF2-40B4-BE49-F238E27FC236}">
                  <a16:creationId xmlns:a16="http://schemas.microsoft.com/office/drawing/2014/main" id="{13649F37-B623-4F74-8091-576A22522ECB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062" name="Graphic 2728">
            <a:extLst>
              <a:ext uri="{FF2B5EF4-FFF2-40B4-BE49-F238E27FC236}">
                <a16:creationId xmlns:a16="http://schemas.microsoft.com/office/drawing/2014/main" id="{BFAB9159-9613-46BA-A1D1-2FE57159934C}"/>
              </a:ext>
            </a:extLst>
          </p:cNvPr>
          <p:cNvGrpSpPr/>
          <p:nvPr/>
        </p:nvGrpSpPr>
        <p:grpSpPr>
          <a:xfrm>
            <a:off x="3676421" y="4127337"/>
            <a:ext cx="720000" cy="720000"/>
            <a:chOff x="4430712" y="2225675"/>
            <a:chExt cx="1219200" cy="1219200"/>
          </a:xfrm>
        </p:grpSpPr>
        <p:sp>
          <p:nvSpPr>
            <p:cNvPr id="4063" name="Freeform: Shape 4062">
              <a:extLst>
                <a:ext uri="{FF2B5EF4-FFF2-40B4-BE49-F238E27FC236}">
                  <a16:creationId xmlns:a16="http://schemas.microsoft.com/office/drawing/2014/main" id="{6C629924-B6C2-48EF-A72E-9A90FC91D72E}"/>
                </a:ext>
              </a:extLst>
            </p:cNvPr>
            <p:cNvSpPr/>
            <p:nvPr/>
          </p:nvSpPr>
          <p:spPr>
            <a:xfrm>
              <a:off x="4602162" y="2378075"/>
              <a:ext cx="857250" cy="942975"/>
            </a:xfrm>
            <a:custGeom>
              <a:avLst/>
              <a:gdLst>
                <a:gd name="connsiteX0" fmla="*/ 857250 w 857250"/>
                <a:gd name="connsiteY0" fmla="*/ 942975 h 942975"/>
                <a:gd name="connsiteX1" fmla="*/ 0 w 857250"/>
                <a:gd name="connsiteY1" fmla="*/ 942975 h 942975"/>
                <a:gd name="connsiteX2" fmla="*/ 0 w 857250"/>
                <a:gd name="connsiteY2" fmla="*/ 428625 h 942975"/>
                <a:gd name="connsiteX3" fmla="*/ 428625 w 857250"/>
                <a:gd name="connsiteY3" fmla="*/ 0 h 942975"/>
                <a:gd name="connsiteX4" fmla="*/ 428625 w 857250"/>
                <a:gd name="connsiteY4" fmla="*/ 0 h 942975"/>
                <a:gd name="connsiteX5" fmla="*/ 857250 w 857250"/>
                <a:gd name="connsiteY5" fmla="*/ 428625 h 942975"/>
                <a:gd name="connsiteX6" fmla="*/ 857250 w 857250"/>
                <a:gd name="connsiteY6" fmla="*/ 942975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0" h="942975">
                  <a:moveTo>
                    <a:pt x="857250" y="942975"/>
                  </a:moveTo>
                  <a:lnTo>
                    <a:pt x="0" y="942975"/>
                  </a:lnTo>
                  <a:lnTo>
                    <a:pt x="0" y="428625"/>
                  </a:lnTo>
                  <a:cubicBezTo>
                    <a:pt x="0" y="191452"/>
                    <a:pt x="191452" y="0"/>
                    <a:pt x="428625" y="0"/>
                  </a:cubicBezTo>
                  <a:lnTo>
                    <a:pt x="428625" y="0"/>
                  </a:lnTo>
                  <a:cubicBezTo>
                    <a:pt x="665798" y="0"/>
                    <a:pt x="857250" y="191452"/>
                    <a:pt x="857250" y="428625"/>
                  </a:cubicBezTo>
                  <a:lnTo>
                    <a:pt x="857250" y="94297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4" name="Freeform: Shape 4063">
              <a:extLst>
                <a:ext uri="{FF2B5EF4-FFF2-40B4-BE49-F238E27FC236}">
                  <a16:creationId xmlns:a16="http://schemas.microsoft.com/office/drawing/2014/main" id="{278F3D2B-CE7E-4F77-A5B4-20E29EF8B79C}"/>
                </a:ext>
              </a:extLst>
            </p:cNvPr>
            <p:cNvSpPr/>
            <p:nvPr/>
          </p:nvSpPr>
          <p:spPr>
            <a:xfrm>
              <a:off x="4687887" y="2473325"/>
              <a:ext cx="685800" cy="885825"/>
            </a:xfrm>
            <a:custGeom>
              <a:avLst/>
              <a:gdLst>
                <a:gd name="connsiteX0" fmla="*/ 685800 w 685800"/>
                <a:gd name="connsiteY0" fmla="*/ 885825 h 885825"/>
                <a:gd name="connsiteX1" fmla="*/ 0 w 685800"/>
                <a:gd name="connsiteY1" fmla="*/ 885825 h 885825"/>
                <a:gd name="connsiteX2" fmla="*/ 0 w 685800"/>
                <a:gd name="connsiteY2" fmla="*/ 342900 h 885825"/>
                <a:gd name="connsiteX3" fmla="*/ 342900 w 685800"/>
                <a:gd name="connsiteY3" fmla="*/ 0 h 885825"/>
                <a:gd name="connsiteX4" fmla="*/ 342900 w 685800"/>
                <a:gd name="connsiteY4" fmla="*/ 0 h 885825"/>
                <a:gd name="connsiteX5" fmla="*/ 685800 w 685800"/>
                <a:gd name="connsiteY5" fmla="*/ 342900 h 885825"/>
                <a:gd name="connsiteX6" fmla="*/ 685800 w 685800"/>
                <a:gd name="connsiteY6" fmla="*/ 885825 h 88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5800" h="885825">
                  <a:moveTo>
                    <a:pt x="685800" y="885825"/>
                  </a:moveTo>
                  <a:lnTo>
                    <a:pt x="0" y="885825"/>
                  </a:lnTo>
                  <a:lnTo>
                    <a:pt x="0" y="342900"/>
                  </a:lnTo>
                  <a:cubicBezTo>
                    <a:pt x="0" y="153352"/>
                    <a:pt x="153352" y="0"/>
                    <a:pt x="342900" y="0"/>
                  </a:cubicBezTo>
                  <a:lnTo>
                    <a:pt x="342900" y="0"/>
                  </a:lnTo>
                  <a:cubicBezTo>
                    <a:pt x="532448" y="0"/>
                    <a:pt x="685800" y="153352"/>
                    <a:pt x="685800" y="342900"/>
                  </a:cubicBezTo>
                  <a:lnTo>
                    <a:pt x="685800" y="88582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5" name="Freeform: Shape 4064">
              <a:extLst>
                <a:ext uri="{FF2B5EF4-FFF2-40B4-BE49-F238E27FC236}">
                  <a16:creationId xmlns:a16="http://schemas.microsoft.com/office/drawing/2014/main" id="{C6A35BC3-BFAC-4B33-BCB5-7975970897DE}"/>
                </a:ext>
              </a:extLst>
            </p:cNvPr>
            <p:cNvSpPr/>
            <p:nvPr/>
          </p:nvSpPr>
          <p:spPr>
            <a:xfrm>
              <a:off x="4837430" y="2761933"/>
              <a:ext cx="381000" cy="381000"/>
            </a:xfrm>
            <a:custGeom>
              <a:avLst/>
              <a:gdLst>
                <a:gd name="connsiteX0" fmla="*/ 386715 w 381000"/>
                <a:gd name="connsiteY0" fmla="*/ 193357 h 381000"/>
                <a:gd name="connsiteX1" fmla="*/ 193358 w 381000"/>
                <a:gd name="connsiteY1" fmla="*/ 386715 h 381000"/>
                <a:gd name="connsiteX2" fmla="*/ 0 w 381000"/>
                <a:gd name="connsiteY2" fmla="*/ 193357 h 381000"/>
                <a:gd name="connsiteX3" fmla="*/ 193358 w 381000"/>
                <a:gd name="connsiteY3" fmla="*/ 0 h 381000"/>
                <a:gd name="connsiteX4" fmla="*/ 386715 w 381000"/>
                <a:gd name="connsiteY4" fmla="*/ 193357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381000">
                  <a:moveTo>
                    <a:pt x="386715" y="193357"/>
                  </a:moveTo>
                  <a:cubicBezTo>
                    <a:pt x="386715" y="300146"/>
                    <a:pt x="300146" y="386715"/>
                    <a:pt x="193358" y="386715"/>
                  </a:cubicBezTo>
                  <a:cubicBezTo>
                    <a:pt x="86569" y="386715"/>
                    <a:pt x="0" y="300146"/>
                    <a:pt x="0" y="193357"/>
                  </a:cubicBezTo>
                  <a:cubicBezTo>
                    <a:pt x="0" y="86569"/>
                    <a:pt x="86569" y="0"/>
                    <a:pt x="193358" y="0"/>
                  </a:cubicBezTo>
                  <a:cubicBezTo>
                    <a:pt x="300146" y="0"/>
                    <a:pt x="386715" y="86569"/>
                    <a:pt x="386715" y="193357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6" name="Freeform: Shape 4065">
              <a:extLst>
                <a:ext uri="{FF2B5EF4-FFF2-40B4-BE49-F238E27FC236}">
                  <a16:creationId xmlns:a16="http://schemas.microsoft.com/office/drawing/2014/main" id="{DD17A09A-F4D9-4E51-98CB-476212CA464E}"/>
                </a:ext>
              </a:extLst>
            </p:cNvPr>
            <p:cNvSpPr/>
            <p:nvPr/>
          </p:nvSpPr>
          <p:spPr>
            <a:xfrm>
              <a:off x="4978400" y="2717345"/>
              <a:ext cx="104775" cy="104775"/>
            </a:xfrm>
            <a:custGeom>
              <a:avLst/>
              <a:gdLst>
                <a:gd name="connsiteX0" fmla="*/ 89535 w 104775"/>
                <a:gd name="connsiteY0" fmla="*/ 2678 h 104775"/>
                <a:gd name="connsiteX1" fmla="*/ 108585 w 104775"/>
                <a:gd name="connsiteY1" fmla="*/ 8393 h 104775"/>
                <a:gd name="connsiteX2" fmla="*/ 100965 w 104775"/>
                <a:gd name="connsiteY2" fmla="*/ 14108 h 104775"/>
                <a:gd name="connsiteX3" fmla="*/ 93345 w 104775"/>
                <a:gd name="connsiteY3" fmla="*/ 16965 h 104775"/>
                <a:gd name="connsiteX4" fmla="*/ 86677 w 104775"/>
                <a:gd name="connsiteY4" fmla="*/ 19823 h 104775"/>
                <a:gd name="connsiteX5" fmla="*/ 81915 w 104775"/>
                <a:gd name="connsiteY5" fmla="*/ 25538 h 104775"/>
                <a:gd name="connsiteX6" fmla="*/ 72390 w 104775"/>
                <a:gd name="connsiteY6" fmla="*/ 48398 h 104775"/>
                <a:gd name="connsiteX7" fmla="*/ 66675 w 104775"/>
                <a:gd name="connsiteY7" fmla="*/ 71258 h 104775"/>
                <a:gd name="connsiteX8" fmla="*/ 66675 w 104775"/>
                <a:gd name="connsiteY8" fmla="*/ 94118 h 104775"/>
                <a:gd name="connsiteX9" fmla="*/ 56198 w 104775"/>
                <a:gd name="connsiteY9" fmla="*/ 108405 h 104775"/>
                <a:gd name="connsiteX10" fmla="*/ 41910 w 104775"/>
                <a:gd name="connsiteY10" fmla="*/ 97928 h 104775"/>
                <a:gd name="connsiteX11" fmla="*/ 41910 w 104775"/>
                <a:gd name="connsiteY11" fmla="*/ 93165 h 104775"/>
                <a:gd name="connsiteX12" fmla="*/ 41910 w 104775"/>
                <a:gd name="connsiteY12" fmla="*/ 70305 h 104775"/>
                <a:gd name="connsiteX13" fmla="*/ 36195 w 104775"/>
                <a:gd name="connsiteY13" fmla="*/ 47445 h 104775"/>
                <a:gd name="connsiteX14" fmla="*/ 26670 w 104775"/>
                <a:gd name="connsiteY14" fmla="*/ 24585 h 104775"/>
                <a:gd name="connsiteX15" fmla="*/ 21907 w 104775"/>
                <a:gd name="connsiteY15" fmla="*/ 18870 h 104775"/>
                <a:gd name="connsiteX16" fmla="*/ 15240 w 104775"/>
                <a:gd name="connsiteY16" fmla="*/ 16013 h 104775"/>
                <a:gd name="connsiteX17" fmla="*/ 7620 w 104775"/>
                <a:gd name="connsiteY17" fmla="*/ 13155 h 104775"/>
                <a:gd name="connsiteX18" fmla="*/ 0 w 104775"/>
                <a:gd name="connsiteY18" fmla="*/ 7440 h 104775"/>
                <a:gd name="connsiteX19" fmla="*/ 19050 w 104775"/>
                <a:gd name="connsiteY19" fmla="*/ 1725 h 104775"/>
                <a:gd name="connsiteX20" fmla="*/ 89535 w 104775"/>
                <a:gd name="connsiteY20" fmla="*/ 267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89535" y="2678"/>
                  </a:moveTo>
                  <a:cubicBezTo>
                    <a:pt x="102870" y="4583"/>
                    <a:pt x="107633" y="6488"/>
                    <a:pt x="108585" y="8393"/>
                  </a:cubicBezTo>
                  <a:cubicBezTo>
                    <a:pt x="108585" y="10298"/>
                    <a:pt x="106680" y="12203"/>
                    <a:pt x="100965" y="14108"/>
                  </a:cubicBezTo>
                  <a:lnTo>
                    <a:pt x="93345" y="16965"/>
                  </a:lnTo>
                  <a:cubicBezTo>
                    <a:pt x="91440" y="17918"/>
                    <a:pt x="87630" y="18870"/>
                    <a:pt x="86677" y="19823"/>
                  </a:cubicBezTo>
                  <a:cubicBezTo>
                    <a:pt x="82867" y="21728"/>
                    <a:pt x="82867" y="23633"/>
                    <a:pt x="81915" y="25538"/>
                  </a:cubicBezTo>
                  <a:cubicBezTo>
                    <a:pt x="78105" y="33158"/>
                    <a:pt x="75248" y="40778"/>
                    <a:pt x="72390" y="48398"/>
                  </a:cubicBezTo>
                  <a:cubicBezTo>
                    <a:pt x="69533" y="56018"/>
                    <a:pt x="67627" y="63638"/>
                    <a:pt x="66675" y="71258"/>
                  </a:cubicBezTo>
                  <a:cubicBezTo>
                    <a:pt x="65723" y="78878"/>
                    <a:pt x="64770" y="86498"/>
                    <a:pt x="66675" y="94118"/>
                  </a:cubicBezTo>
                  <a:cubicBezTo>
                    <a:pt x="67627" y="100785"/>
                    <a:pt x="63817" y="107453"/>
                    <a:pt x="56198" y="108405"/>
                  </a:cubicBezTo>
                  <a:cubicBezTo>
                    <a:pt x="48577" y="109358"/>
                    <a:pt x="42863" y="105548"/>
                    <a:pt x="41910" y="97928"/>
                  </a:cubicBezTo>
                  <a:cubicBezTo>
                    <a:pt x="41910" y="96023"/>
                    <a:pt x="41910" y="95070"/>
                    <a:pt x="41910" y="93165"/>
                  </a:cubicBezTo>
                  <a:cubicBezTo>
                    <a:pt x="42863" y="85545"/>
                    <a:pt x="42863" y="77925"/>
                    <a:pt x="41910" y="70305"/>
                  </a:cubicBezTo>
                  <a:cubicBezTo>
                    <a:pt x="40957" y="62685"/>
                    <a:pt x="39052" y="55065"/>
                    <a:pt x="36195" y="47445"/>
                  </a:cubicBezTo>
                  <a:cubicBezTo>
                    <a:pt x="33338" y="39825"/>
                    <a:pt x="30480" y="32205"/>
                    <a:pt x="26670" y="24585"/>
                  </a:cubicBezTo>
                  <a:cubicBezTo>
                    <a:pt x="25718" y="22680"/>
                    <a:pt x="25718" y="20775"/>
                    <a:pt x="21907" y="18870"/>
                  </a:cubicBezTo>
                  <a:cubicBezTo>
                    <a:pt x="20955" y="17918"/>
                    <a:pt x="17145" y="16965"/>
                    <a:pt x="15240" y="16013"/>
                  </a:cubicBezTo>
                  <a:lnTo>
                    <a:pt x="7620" y="13155"/>
                  </a:lnTo>
                  <a:cubicBezTo>
                    <a:pt x="1905" y="11250"/>
                    <a:pt x="0" y="9345"/>
                    <a:pt x="0" y="7440"/>
                  </a:cubicBezTo>
                  <a:cubicBezTo>
                    <a:pt x="952" y="5535"/>
                    <a:pt x="5715" y="3630"/>
                    <a:pt x="19050" y="1725"/>
                  </a:cubicBezTo>
                  <a:cubicBezTo>
                    <a:pt x="42863" y="-1132"/>
                    <a:pt x="66675" y="-180"/>
                    <a:pt x="89535" y="267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7" name="Freeform: Shape 4066">
              <a:extLst>
                <a:ext uri="{FF2B5EF4-FFF2-40B4-BE49-F238E27FC236}">
                  <a16:creationId xmlns:a16="http://schemas.microsoft.com/office/drawing/2014/main" id="{3618D957-ACEF-46AA-B49C-C4AA6BA98609}"/>
                </a:ext>
              </a:extLst>
            </p:cNvPr>
            <p:cNvSpPr/>
            <p:nvPr/>
          </p:nvSpPr>
          <p:spPr>
            <a:xfrm>
              <a:off x="5163041" y="2904808"/>
              <a:ext cx="104775" cy="104775"/>
            </a:xfrm>
            <a:custGeom>
              <a:avLst/>
              <a:gdLst>
                <a:gd name="connsiteX0" fmla="*/ 105871 w 104775"/>
                <a:gd name="connsiteY0" fmla="*/ 89535 h 104775"/>
                <a:gd name="connsiteX1" fmla="*/ 100156 w 104775"/>
                <a:gd name="connsiteY1" fmla="*/ 108585 h 104775"/>
                <a:gd name="connsiteX2" fmla="*/ 94441 w 104775"/>
                <a:gd name="connsiteY2" fmla="*/ 100965 h 104775"/>
                <a:gd name="connsiteX3" fmla="*/ 91584 w 104775"/>
                <a:gd name="connsiteY3" fmla="*/ 93345 h 104775"/>
                <a:gd name="connsiteX4" fmla="*/ 88726 w 104775"/>
                <a:gd name="connsiteY4" fmla="*/ 86677 h 104775"/>
                <a:gd name="connsiteX5" fmla="*/ 83011 w 104775"/>
                <a:gd name="connsiteY5" fmla="*/ 81915 h 104775"/>
                <a:gd name="connsiteX6" fmla="*/ 60151 w 104775"/>
                <a:gd name="connsiteY6" fmla="*/ 72390 h 104775"/>
                <a:gd name="connsiteX7" fmla="*/ 37291 w 104775"/>
                <a:gd name="connsiteY7" fmla="*/ 66675 h 104775"/>
                <a:gd name="connsiteX8" fmla="*/ 14431 w 104775"/>
                <a:gd name="connsiteY8" fmla="*/ 66675 h 104775"/>
                <a:gd name="connsiteX9" fmla="*/ 144 w 104775"/>
                <a:gd name="connsiteY9" fmla="*/ 56197 h 104775"/>
                <a:gd name="connsiteX10" fmla="*/ 10621 w 104775"/>
                <a:gd name="connsiteY10" fmla="*/ 41910 h 104775"/>
                <a:gd name="connsiteX11" fmla="*/ 15384 w 104775"/>
                <a:gd name="connsiteY11" fmla="*/ 41910 h 104775"/>
                <a:gd name="connsiteX12" fmla="*/ 38244 w 104775"/>
                <a:gd name="connsiteY12" fmla="*/ 41910 h 104775"/>
                <a:gd name="connsiteX13" fmla="*/ 61104 w 104775"/>
                <a:gd name="connsiteY13" fmla="*/ 36195 h 104775"/>
                <a:gd name="connsiteX14" fmla="*/ 83964 w 104775"/>
                <a:gd name="connsiteY14" fmla="*/ 26670 h 104775"/>
                <a:gd name="connsiteX15" fmla="*/ 89679 w 104775"/>
                <a:gd name="connsiteY15" fmla="*/ 21907 h 104775"/>
                <a:gd name="connsiteX16" fmla="*/ 92536 w 104775"/>
                <a:gd name="connsiteY16" fmla="*/ 15240 h 104775"/>
                <a:gd name="connsiteX17" fmla="*/ 95394 w 104775"/>
                <a:gd name="connsiteY17" fmla="*/ 7620 h 104775"/>
                <a:gd name="connsiteX18" fmla="*/ 101109 w 104775"/>
                <a:gd name="connsiteY18" fmla="*/ 0 h 104775"/>
                <a:gd name="connsiteX19" fmla="*/ 106824 w 104775"/>
                <a:gd name="connsiteY19" fmla="*/ 19050 h 104775"/>
                <a:gd name="connsiteX20" fmla="*/ 105871 w 104775"/>
                <a:gd name="connsiteY20" fmla="*/ 8953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105871" y="89535"/>
                  </a:moveTo>
                  <a:cubicBezTo>
                    <a:pt x="103966" y="102870"/>
                    <a:pt x="102061" y="107632"/>
                    <a:pt x="100156" y="108585"/>
                  </a:cubicBezTo>
                  <a:cubicBezTo>
                    <a:pt x="98251" y="108585"/>
                    <a:pt x="96346" y="106680"/>
                    <a:pt x="94441" y="100965"/>
                  </a:cubicBezTo>
                  <a:lnTo>
                    <a:pt x="91584" y="93345"/>
                  </a:lnTo>
                  <a:cubicBezTo>
                    <a:pt x="90631" y="91440"/>
                    <a:pt x="89679" y="87630"/>
                    <a:pt x="88726" y="86677"/>
                  </a:cubicBezTo>
                  <a:cubicBezTo>
                    <a:pt x="86821" y="82867"/>
                    <a:pt x="84916" y="82867"/>
                    <a:pt x="83011" y="81915"/>
                  </a:cubicBezTo>
                  <a:cubicBezTo>
                    <a:pt x="75391" y="78105"/>
                    <a:pt x="67771" y="75247"/>
                    <a:pt x="60151" y="72390"/>
                  </a:cubicBezTo>
                  <a:cubicBezTo>
                    <a:pt x="52531" y="69532"/>
                    <a:pt x="44911" y="67627"/>
                    <a:pt x="37291" y="66675"/>
                  </a:cubicBezTo>
                  <a:cubicBezTo>
                    <a:pt x="29671" y="65722"/>
                    <a:pt x="22051" y="64770"/>
                    <a:pt x="14431" y="66675"/>
                  </a:cubicBezTo>
                  <a:cubicBezTo>
                    <a:pt x="7764" y="67627"/>
                    <a:pt x="1096" y="63817"/>
                    <a:pt x="144" y="56197"/>
                  </a:cubicBezTo>
                  <a:cubicBezTo>
                    <a:pt x="-809" y="49530"/>
                    <a:pt x="3001" y="42863"/>
                    <a:pt x="10621" y="41910"/>
                  </a:cubicBezTo>
                  <a:cubicBezTo>
                    <a:pt x="12526" y="41910"/>
                    <a:pt x="13479" y="41910"/>
                    <a:pt x="15384" y="41910"/>
                  </a:cubicBezTo>
                  <a:cubicBezTo>
                    <a:pt x="23004" y="42863"/>
                    <a:pt x="30624" y="42863"/>
                    <a:pt x="38244" y="41910"/>
                  </a:cubicBezTo>
                  <a:cubicBezTo>
                    <a:pt x="45864" y="40957"/>
                    <a:pt x="53484" y="39052"/>
                    <a:pt x="61104" y="36195"/>
                  </a:cubicBezTo>
                  <a:cubicBezTo>
                    <a:pt x="68724" y="33338"/>
                    <a:pt x="76344" y="30480"/>
                    <a:pt x="83964" y="26670"/>
                  </a:cubicBezTo>
                  <a:cubicBezTo>
                    <a:pt x="85869" y="25717"/>
                    <a:pt x="87774" y="25717"/>
                    <a:pt x="89679" y="21907"/>
                  </a:cubicBezTo>
                  <a:cubicBezTo>
                    <a:pt x="90631" y="20955"/>
                    <a:pt x="91584" y="17145"/>
                    <a:pt x="92536" y="15240"/>
                  </a:cubicBezTo>
                  <a:lnTo>
                    <a:pt x="95394" y="7620"/>
                  </a:lnTo>
                  <a:cubicBezTo>
                    <a:pt x="97299" y="1905"/>
                    <a:pt x="99204" y="0"/>
                    <a:pt x="101109" y="0"/>
                  </a:cubicBezTo>
                  <a:cubicBezTo>
                    <a:pt x="103014" y="952"/>
                    <a:pt x="104919" y="5715"/>
                    <a:pt x="106824" y="19050"/>
                  </a:cubicBezTo>
                  <a:cubicBezTo>
                    <a:pt x="108729" y="43815"/>
                    <a:pt x="108729" y="67627"/>
                    <a:pt x="105871" y="8953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8" name="Freeform: Shape 4067">
              <a:extLst>
                <a:ext uri="{FF2B5EF4-FFF2-40B4-BE49-F238E27FC236}">
                  <a16:creationId xmlns:a16="http://schemas.microsoft.com/office/drawing/2014/main" id="{08E506C2-FA26-47CA-98F6-DEBD0D8F0E4A}"/>
                </a:ext>
              </a:extLst>
            </p:cNvPr>
            <p:cNvSpPr/>
            <p:nvPr/>
          </p:nvSpPr>
          <p:spPr>
            <a:xfrm>
              <a:off x="4974589" y="3089449"/>
              <a:ext cx="104775" cy="104775"/>
            </a:xfrm>
            <a:custGeom>
              <a:avLst/>
              <a:gdLst>
                <a:gd name="connsiteX0" fmla="*/ 19050 w 104775"/>
                <a:gd name="connsiteY0" fmla="*/ 105871 h 104775"/>
                <a:gd name="connsiteX1" fmla="*/ 0 w 104775"/>
                <a:gd name="connsiteY1" fmla="*/ 100156 h 104775"/>
                <a:gd name="connsiteX2" fmla="*/ 7620 w 104775"/>
                <a:gd name="connsiteY2" fmla="*/ 94441 h 104775"/>
                <a:gd name="connsiteX3" fmla="*/ 15240 w 104775"/>
                <a:gd name="connsiteY3" fmla="*/ 91584 h 104775"/>
                <a:gd name="connsiteX4" fmla="*/ 21908 w 104775"/>
                <a:gd name="connsiteY4" fmla="*/ 88726 h 104775"/>
                <a:gd name="connsiteX5" fmla="*/ 26670 w 104775"/>
                <a:gd name="connsiteY5" fmla="*/ 83011 h 104775"/>
                <a:gd name="connsiteX6" fmla="*/ 36195 w 104775"/>
                <a:gd name="connsiteY6" fmla="*/ 60151 h 104775"/>
                <a:gd name="connsiteX7" fmla="*/ 41910 w 104775"/>
                <a:gd name="connsiteY7" fmla="*/ 37291 h 104775"/>
                <a:gd name="connsiteX8" fmla="*/ 41910 w 104775"/>
                <a:gd name="connsiteY8" fmla="*/ 14431 h 104775"/>
                <a:gd name="connsiteX9" fmla="*/ 52388 w 104775"/>
                <a:gd name="connsiteY9" fmla="*/ 144 h 104775"/>
                <a:gd name="connsiteX10" fmla="*/ 66675 w 104775"/>
                <a:gd name="connsiteY10" fmla="*/ 10621 h 104775"/>
                <a:gd name="connsiteX11" fmla="*/ 66675 w 104775"/>
                <a:gd name="connsiteY11" fmla="*/ 15384 h 104775"/>
                <a:gd name="connsiteX12" fmla="*/ 66675 w 104775"/>
                <a:gd name="connsiteY12" fmla="*/ 38244 h 104775"/>
                <a:gd name="connsiteX13" fmla="*/ 72390 w 104775"/>
                <a:gd name="connsiteY13" fmla="*/ 61104 h 104775"/>
                <a:gd name="connsiteX14" fmla="*/ 81915 w 104775"/>
                <a:gd name="connsiteY14" fmla="*/ 83964 h 104775"/>
                <a:gd name="connsiteX15" fmla="*/ 86677 w 104775"/>
                <a:gd name="connsiteY15" fmla="*/ 89679 h 104775"/>
                <a:gd name="connsiteX16" fmla="*/ 93345 w 104775"/>
                <a:gd name="connsiteY16" fmla="*/ 92536 h 104775"/>
                <a:gd name="connsiteX17" fmla="*/ 100965 w 104775"/>
                <a:gd name="connsiteY17" fmla="*/ 95394 h 104775"/>
                <a:gd name="connsiteX18" fmla="*/ 108585 w 104775"/>
                <a:gd name="connsiteY18" fmla="*/ 101109 h 104775"/>
                <a:gd name="connsiteX19" fmla="*/ 89535 w 104775"/>
                <a:gd name="connsiteY19" fmla="*/ 106824 h 104775"/>
                <a:gd name="connsiteX20" fmla="*/ 19050 w 104775"/>
                <a:gd name="connsiteY20" fmla="*/ 10587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19050" y="105871"/>
                  </a:moveTo>
                  <a:cubicBezTo>
                    <a:pt x="5715" y="103966"/>
                    <a:pt x="953" y="102061"/>
                    <a:pt x="0" y="100156"/>
                  </a:cubicBezTo>
                  <a:cubicBezTo>
                    <a:pt x="0" y="98251"/>
                    <a:pt x="1905" y="96346"/>
                    <a:pt x="7620" y="94441"/>
                  </a:cubicBezTo>
                  <a:lnTo>
                    <a:pt x="15240" y="91584"/>
                  </a:lnTo>
                  <a:cubicBezTo>
                    <a:pt x="17145" y="90631"/>
                    <a:pt x="20955" y="89679"/>
                    <a:pt x="21908" y="88726"/>
                  </a:cubicBezTo>
                  <a:cubicBezTo>
                    <a:pt x="25718" y="86821"/>
                    <a:pt x="25718" y="84916"/>
                    <a:pt x="26670" y="83011"/>
                  </a:cubicBezTo>
                  <a:cubicBezTo>
                    <a:pt x="30480" y="75391"/>
                    <a:pt x="33338" y="67771"/>
                    <a:pt x="36195" y="60151"/>
                  </a:cubicBezTo>
                  <a:cubicBezTo>
                    <a:pt x="39053" y="52531"/>
                    <a:pt x="40958" y="44911"/>
                    <a:pt x="41910" y="37291"/>
                  </a:cubicBezTo>
                  <a:cubicBezTo>
                    <a:pt x="42863" y="29671"/>
                    <a:pt x="43815" y="22051"/>
                    <a:pt x="41910" y="14431"/>
                  </a:cubicBezTo>
                  <a:cubicBezTo>
                    <a:pt x="40958" y="7764"/>
                    <a:pt x="44768" y="1096"/>
                    <a:pt x="52388" y="144"/>
                  </a:cubicBezTo>
                  <a:cubicBezTo>
                    <a:pt x="59055" y="-809"/>
                    <a:pt x="65723" y="3001"/>
                    <a:pt x="66675" y="10621"/>
                  </a:cubicBezTo>
                  <a:cubicBezTo>
                    <a:pt x="66675" y="12526"/>
                    <a:pt x="66675" y="13479"/>
                    <a:pt x="66675" y="15384"/>
                  </a:cubicBezTo>
                  <a:cubicBezTo>
                    <a:pt x="65723" y="23004"/>
                    <a:pt x="65723" y="30624"/>
                    <a:pt x="66675" y="38244"/>
                  </a:cubicBezTo>
                  <a:cubicBezTo>
                    <a:pt x="67627" y="45864"/>
                    <a:pt x="69533" y="53484"/>
                    <a:pt x="72390" y="61104"/>
                  </a:cubicBezTo>
                  <a:cubicBezTo>
                    <a:pt x="75248" y="68724"/>
                    <a:pt x="78105" y="76344"/>
                    <a:pt x="81915" y="83964"/>
                  </a:cubicBezTo>
                  <a:cubicBezTo>
                    <a:pt x="82868" y="85869"/>
                    <a:pt x="82868" y="87774"/>
                    <a:pt x="86677" y="89679"/>
                  </a:cubicBezTo>
                  <a:cubicBezTo>
                    <a:pt x="87630" y="90631"/>
                    <a:pt x="91440" y="91584"/>
                    <a:pt x="93345" y="92536"/>
                  </a:cubicBezTo>
                  <a:lnTo>
                    <a:pt x="100965" y="95394"/>
                  </a:lnTo>
                  <a:cubicBezTo>
                    <a:pt x="106680" y="97299"/>
                    <a:pt x="108585" y="99204"/>
                    <a:pt x="108585" y="101109"/>
                  </a:cubicBezTo>
                  <a:cubicBezTo>
                    <a:pt x="107633" y="103014"/>
                    <a:pt x="102870" y="104919"/>
                    <a:pt x="89535" y="106824"/>
                  </a:cubicBezTo>
                  <a:cubicBezTo>
                    <a:pt x="65723" y="108729"/>
                    <a:pt x="41910" y="108729"/>
                    <a:pt x="19050" y="105871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69" name="Freeform: Shape 4068">
              <a:extLst>
                <a:ext uri="{FF2B5EF4-FFF2-40B4-BE49-F238E27FC236}">
                  <a16:creationId xmlns:a16="http://schemas.microsoft.com/office/drawing/2014/main" id="{8FC4A545-C949-4AA0-A786-3173073C285C}"/>
                </a:ext>
              </a:extLst>
            </p:cNvPr>
            <p:cNvSpPr/>
            <p:nvPr/>
          </p:nvSpPr>
          <p:spPr>
            <a:xfrm>
              <a:off x="4790382" y="2901950"/>
              <a:ext cx="104775" cy="104775"/>
            </a:xfrm>
            <a:custGeom>
              <a:avLst/>
              <a:gdLst>
                <a:gd name="connsiteX0" fmla="*/ 2280 w 104775"/>
                <a:gd name="connsiteY0" fmla="*/ 19050 h 104775"/>
                <a:gd name="connsiteX1" fmla="*/ 7995 w 104775"/>
                <a:gd name="connsiteY1" fmla="*/ 0 h 104775"/>
                <a:gd name="connsiteX2" fmla="*/ 13710 w 104775"/>
                <a:gd name="connsiteY2" fmla="*/ 7620 h 104775"/>
                <a:gd name="connsiteX3" fmla="*/ 16568 w 104775"/>
                <a:gd name="connsiteY3" fmla="*/ 15240 h 104775"/>
                <a:gd name="connsiteX4" fmla="*/ 19425 w 104775"/>
                <a:gd name="connsiteY4" fmla="*/ 21908 h 104775"/>
                <a:gd name="connsiteX5" fmla="*/ 25140 w 104775"/>
                <a:gd name="connsiteY5" fmla="*/ 26670 h 104775"/>
                <a:gd name="connsiteX6" fmla="*/ 48000 w 104775"/>
                <a:gd name="connsiteY6" fmla="*/ 36195 h 104775"/>
                <a:gd name="connsiteX7" fmla="*/ 70860 w 104775"/>
                <a:gd name="connsiteY7" fmla="*/ 41910 h 104775"/>
                <a:gd name="connsiteX8" fmla="*/ 93720 w 104775"/>
                <a:gd name="connsiteY8" fmla="*/ 41910 h 104775"/>
                <a:gd name="connsiteX9" fmla="*/ 108008 w 104775"/>
                <a:gd name="connsiteY9" fmla="*/ 52388 h 104775"/>
                <a:gd name="connsiteX10" fmla="*/ 97530 w 104775"/>
                <a:gd name="connsiteY10" fmla="*/ 66675 h 104775"/>
                <a:gd name="connsiteX11" fmla="*/ 92768 w 104775"/>
                <a:gd name="connsiteY11" fmla="*/ 66675 h 104775"/>
                <a:gd name="connsiteX12" fmla="*/ 69908 w 104775"/>
                <a:gd name="connsiteY12" fmla="*/ 66675 h 104775"/>
                <a:gd name="connsiteX13" fmla="*/ 47048 w 104775"/>
                <a:gd name="connsiteY13" fmla="*/ 72390 h 104775"/>
                <a:gd name="connsiteX14" fmla="*/ 24188 w 104775"/>
                <a:gd name="connsiteY14" fmla="*/ 81915 h 104775"/>
                <a:gd name="connsiteX15" fmla="*/ 18473 w 104775"/>
                <a:gd name="connsiteY15" fmla="*/ 86677 h 104775"/>
                <a:gd name="connsiteX16" fmla="*/ 15615 w 104775"/>
                <a:gd name="connsiteY16" fmla="*/ 93345 h 104775"/>
                <a:gd name="connsiteX17" fmla="*/ 12758 w 104775"/>
                <a:gd name="connsiteY17" fmla="*/ 100965 h 104775"/>
                <a:gd name="connsiteX18" fmla="*/ 7043 w 104775"/>
                <a:gd name="connsiteY18" fmla="*/ 108585 h 104775"/>
                <a:gd name="connsiteX19" fmla="*/ 1328 w 104775"/>
                <a:gd name="connsiteY19" fmla="*/ 89535 h 104775"/>
                <a:gd name="connsiteX20" fmla="*/ 2280 w 104775"/>
                <a:gd name="connsiteY20" fmla="*/ 190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2280" y="19050"/>
                  </a:moveTo>
                  <a:cubicBezTo>
                    <a:pt x="4185" y="5715"/>
                    <a:pt x="6090" y="952"/>
                    <a:pt x="7995" y="0"/>
                  </a:cubicBezTo>
                  <a:cubicBezTo>
                    <a:pt x="9900" y="0"/>
                    <a:pt x="11805" y="1905"/>
                    <a:pt x="13710" y="7620"/>
                  </a:cubicBezTo>
                  <a:lnTo>
                    <a:pt x="16568" y="15240"/>
                  </a:lnTo>
                  <a:cubicBezTo>
                    <a:pt x="17520" y="17145"/>
                    <a:pt x="18473" y="20955"/>
                    <a:pt x="19425" y="21908"/>
                  </a:cubicBezTo>
                  <a:cubicBezTo>
                    <a:pt x="21330" y="25717"/>
                    <a:pt x="23235" y="25717"/>
                    <a:pt x="25140" y="26670"/>
                  </a:cubicBezTo>
                  <a:cubicBezTo>
                    <a:pt x="32760" y="30480"/>
                    <a:pt x="40380" y="33338"/>
                    <a:pt x="48000" y="36195"/>
                  </a:cubicBezTo>
                  <a:cubicBezTo>
                    <a:pt x="55620" y="39052"/>
                    <a:pt x="63240" y="40958"/>
                    <a:pt x="70860" y="41910"/>
                  </a:cubicBezTo>
                  <a:cubicBezTo>
                    <a:pt x="78480" y="42863"/>
                    <a:pt x="86100" y="43815"/>
                    <a:pt x="93720" y="41910"/>
                  </a:cubicBezTo>
                  <a:cubicBezTo>
                    <a:pt x="100388" y="40958"/>
                    <a:pt x="107055" y="44767"/>
                    <a:pt x="108008" y="52388"/>
                  </a:cubicBezTo>
                  <a:cubicBezTo>
                    <a:pt x="108960" y="59055"/>
                    <a:pt x="105150" y="65723"/>
                    <a:pt x="97530" y="66675"/>
                  </a:cubicBezTo>
                  <a:cubicBezTo>
                    <a:pt x="95625" y="66675"/>
                    <a:pt x="94673" y="66675"/>
                    <a:pt x="92768" y="66675"/>
                  </a:cubicBezTo>
                  <a:cubicBezTo>
                    <a:pt x="85148" y="65723"/>
                    <a:pt x="77528" y="65723"/>
                    <a:pt x="69908" y="66675"/>
                  </a:cubicBezTo>
                  <a:cubicBezTo>
                    <a:pt x="62288" y="67627"/>
                    <a:pt x="54668" y="69533"/>
                    <a:pt x="47048" y="72390"/>
                  </a:cubicBezTo>
                  <a:cubicBezTo>
                    <a:pt x="39428" y="75248"/>
                    <a:pt x="31808" y="78105"/>
                    <a:pt x="24188" y="81915"/>
                  </a:cubicBezTo>
                  <a:cubicBezTo>
                    <a:pt x="22283" y="82867"/>
                    <a:pt x="20378" y="82867"/>
                    <a:pt x="18473" y="86677"/>
                  </a:cubicBezTo>
                  <a:cubicBezTo>
                    <a:pt x="17520" y="87630"/>
                    <a:pt x="16568" y="91440"/>
                    <a:pt x="15615" y="93345"/>
                  </a:cubicBezTo>
                  <a:lnTo>
                    <a:pt x="12758" y="100965"/>
                  </a:lnTo>
                  <a:cubicBezTo>
                    <a:pt x="10853" y="106680"/>
                    <a:pt x="8948" y="108585"/>
                    <a:pt x="7043" y="108585"/>
                  </a:cubicBezTo>
                  <a:cubicBezTo>
                    <a:pt x="5138" y="107633"/>
                    <a:pt x="3233" y="102870"/>
                    <a:pt x="1328" y="89535"/>
                  </a:cubicBezTo>
                  <a:cubicBezTo>
                    <a:pt x="-577" y="64770"/>
                    <a:pt x="-577" y="40958"/>
                    <a:pt x="2280" y="1905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0" name="Freeform: Shape 4069">
              <a:extLst>
                <a:ext uri="{FF2B5EF4-FFF2-40B4-BE49-F238E27FC236}">
                  <a16:creationId xmlns:a16="http://schemas.microsoft.com/office/drawing/2014/main" id="{ED2B3119-64F6-4974-A643-0DFB96D92345}"/>
                </a:ext>
              </a:extLst>
            </p:cNvPr>
            <p:cNvSpPr/>
            <p:nvPr/>
          </p:nvSpPr>
          <p:spPr>
            <a:xfrm>
              <a:off x="5121433" y="2758852"/>
              <a:ext cx="104775" cy="104775"/>
            </a:xfrm>
            <a:custGeom>
              <a:avLst/>
              <a:gdLst>
                <a:gd name="connsiteX0" fmla="*/ 103664 w 104775"/>
                <a:gd name="connsiteY0" fmla="*/ 56420 h 104775"/>
                <a:gd name="connsiteX1" fmla="*/ 113189 w 104775"/>
                <a:gd name="connsiteY1" fmla="*/ 74518 h 104775"/>
                <a:gd name="connsiteX2" fmla="*/ 103664 w 104775"/>
                <a:gd name="connsiteY2" fmla="*/ 73565 h 104775"/>
                <a:gd name="connsiteX3" fmla="*/ 96044 w 104775"/>
                <a:gd name="connsiteY3" fmla="*/ 70708 h 104775"/>
                <a:gd name="connsiteX4" fmla="*/ 89377 w 104775"/>
                <a:gd name="connsiteY4" fmla="*/ 67850 h 104775"/>
                <a:gd name="connsiteX5" fmla="*/ 81757 w 104775"/>
                <a:gd name="connsiteY5" fmla="*/ 68803 h 104775"/>
                <a:gd name="connsiteX6" fmla="*/ 58897 w 104775"/>
                <a:gd name="connsiteY6" fmla="*/ 79280 h 104775"/>
                <a:gd name="connsiteX7" fmla="*/ 38894 w 104775"/>
                <a:gd name="connsiteY7" fmla="*/ 91663 h 104775"/>
                <a:gd name="connsiteX8" fmla="*/ 22702 w 104775"/>
                <a:gd name="connsiteY8" fmla="*/ 107855 h 104775"/>
                <a:gd name="connsiteX9" fmla="*/ 5557 w 104775"/>
                <a:gd name="connsiteY9" fmla="*/ 110713 h 104775"/>
                <a:gd name="connsiteX10" fmla="*/ 2699 w 104775"/>
                <a:gd name="connsiteY10" fmla="*/ 93568 h 104775"/>
                <a:gd name="connsiteX11" fmla="*/ 5557 w 104775"/>
                <a:gd name="connsiteY11" fmla="*/ 90710 h 104775"/>
                <a:gd name="connsiteX12" fmla="*/ 21749 w 104775"/>
                <a:gd name="connsiteY12" fmla="*/ 74518 h 104775"/>
                <a:gd name="connsiteX13" fmla="*/ 34132 w 104775"/>
                <a:gd name="connsiteY13" fmla="*/ 54515 h 104775"/>
                <a:gd name="connsiteX14" fmla="*/ 44609 w 104775"/>
                <a:gd name="connsiteY14" fmla="*/ 31655 h 104775"/>
                <a:gd name="connsiteX15" fmla="*/ 45562 w 104775"/>
                <a:gd name="connsiteY15" fmla="*/ 24035 h 104775"/>
                <a:gd name="connsiteX16" fmla="*/ 42704 w 104775"/>
                <a:gd name="connsiteY16" fmla="*/ 17368 h 104775"/>
                <a:gd name="connsiteX17" fmla="*/ 39847 w 104775"/>
                <a:gd name="connsiteY17" fmla="*/ 9748 h 104775"/>
                <a:gd name="connsiteX18" fmla="*/ 38894 w 104775"/>
                <a:gd name="connsiteY18" fmla="*/ 223 h 104775"/>
                <a:gd name="connsiteX19" fmla="*/ 56992 w 104775"/>
                <a:gd name="connsiteY19" fmla="*/ 9748 h 104775"/>
                <a:gd name="connsiteX20" fmla="*/ 103664 w 104775"/>
                <a:gd name="connsiteY20" fmla="*/ 5642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103664" y="56420"/>
                  </a:moveTo>
                  <a:cubicBezTo>
                    <a:pt x="112237" y="66898"/>
                    <a:pt x="114142" y="72613"/>
                    <a:pt x="113189" y="74518"/>
                  </a:cubicBezTo>
                  <a:cubicBezTo>
                    <a:pt x="112237" y="76423"/>
                    <a:pt x="109379" y="75470"/>
                    <a:pt x="103664" y="73565"/>
                  </a:cubicBezTo>
                  <a:lnTo>
                    <a:pt x="96044" y="70708"/>
                  </a:lnTo>
                  <a:cubicBezTo>
                    <a:pt x="94139" y="69755"/>
                    <a:pt x="90329" y="67850"/>
                    <a:pt x="89377" y="67850"/>
                  </a:cubicBezTo>
                  <a:cubicBezTo>
                    <a:pt x="85567" y="66898"/>
                    <a:pt x="83662" y="67850"/>
                    <a:pt x="81757" y="68803"/>
                  </a:cubicBezTo>
                  <a:cubicBezTo>
                    <a:pt x="73184" y="71660"/>
                    <a:pt x="66517" y="75470"/>
                    <a:pt x="58897" y="79280"/>
                  </a:cubicBezTo>
                  <a:cubicBezTo>
                    <a:pt x="51277" y="83090"/>
                    <a:pt x="44609" y="86900"/>
                    <a:pt x="38894" y="91663"/>
                  </a:cubicBezTo>
                  <a:cubicBezTo>
                    <a:pt x="32227" y="96425"/>
                    <a:pt x="26512" y="101188"/>
                    <a:pt x="22702" y="107855"/>
                  </a:cubicBezTo>
                  <a:cubicBezTo>
                    <a:pt x="18892" y="113570"/>
                    <a:pt x="11272" y="115475"/>
                    <a:pt x="5557" y="110713"/>
                  </a:cubicBezTo>
                  <a:cubicBezTo>
                    <a:pt x="-158" y="105950"/>
                    <a:pt x="-2063" y="99283"/>
                    <a:pt x="2699" y="93568"/>
                  </a:cubicBezTo>
                  <a:cubicBezTo>
                    <a:pt x="3652" y="92615"/>
                    <a:pt x="4604" y="91663"/>
                    <a:pt x="5557" y="90710"/>
                  </a:cubicBezTo>
                  <a:cubicBezTo>
                    <a:pt x="12224" y="85948"/>
                    <a:pt x="16987" y="80233"/>
                    <a:pt x="21749" y="74518"/>
                  </a:cubicBezTo>
                  <a:cubicBezTo>
                    <a:pt x="26512" y="67850"/>
                    <a:pt x="30322" y="61183"/>
                    <a:pt x="34132" y="54515"/>
                  </a:cubicBezTo>
                  <a:cubicBezTo>
                    <a:pt x="37942" y="46895"/>
                    <a:pt x="40799" y="39275"/>
                    <a:pt x="44609" y="31655"/>
                  </a:cubicBezTo>
                  <a:cubicBezTo>
                    <a:pt x="45562" y="29750"/>
                    <a:pt x="46514" y="27845"/>
                    <a:pt x="45562" y="24035"/>
                  </a:cubicBezTo>
                  <a:cubicBezTo>
                    <a:pt x="45562" y="22130"/>
                    <a:pt x="43657" y="19273"/>
                    <a:pt x="42704" y="17368"/>
                  </a:cubicBezTo>
                  <a:lnTo>
                    <a:pt x="39847" y="9748"/>
                  </a:lnTo>
                  <a:cubicBezTo>
                    <a:pt x="36989" y="4033"/>
                    <a:pt x="36989" y="1175"/>
                    <a:pt x="38894" y="223"/>
                  </a:cubicBezTo>
                  <a:cubicBezTo>
                    <a:pt x="40799" y="-730"/>
                    <a:pt x="45562" y="1175"/>
                    <a:pt x="56992" y="9748"/>
                  </a:cubicBezTo>
                  <a:cubicBezTo>
                    <a:pt x="73184" y="22130"/>
                    <a:pt x="90329" y="39275"/>
                    <a:pt x="103664" y="5642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1" name="Freeform: Shape 4070">
              <a:extLst>
                <a:ext uri="{FF2B5EF4-FFF2-40B4-BE49-F238E27FC236}">
                  <a16:creationId xmlns:a16="http://schemas.microsoft.com/office/drawing/2014/main" id="{FE52CB06-E136-4B35-8991-5FE68EEBC0AB}"/>
                </a:ext>
              </a:extLst>
            </p:cNvPr>
            <p:cNvSpPr/>
            <p:nvPr/>
          </p:nvSpPr>
          <p:spPr>
            <a:xfrm>
              <a:off x="5115718" y="3047841"/>
              <a:ext cx="104775" cy="104775"/>
            </a:xfrm>
            <a:custGeom>
              <a:avLst/>
              <a:gdLst>
                <a:gd name="connsiteX0" fmla="*/ 56992 w 104775"/>
                <a:gd name="connsiteY0" fmla="*/ 103664 h 104775"/>
                <a:gd name="connsiteX1" fmla="*/ 38894 w 104775"/>
                <a:gd name="connsiteY1" fmla="*/ 113189 h 104775"/>
                <a:gd name="connsiteX2" fmla="*/ 39847 w 104775"/>
                <a:gd name="connsiteY2" fmla="*/ 103664 h 104775"/>
                <a:gd name="connsiteX3" fmla="*/ 42704 w 104775"/>
                <a:gd name="connsiteY3" fmla="*/ 96044 h 104775"/>
                <a:gd name="connsiteX4" fmla="*/ 45562 w 104775"/>
                <a:gd name="connsiteY4" fmla="*/ 89377 h 104775"/>
                <a:gd name="connsiteX5" fmla="*/ 44609 w 104775"/>
                <a:gd name="connsiteY5" fmla="*/ 81757 h 104775"/>
                <a:gd name="connsiteX6" fmla="*/ 34132 w 104775"/>
                <a:gd name="connsiteY6" fmla="*/ 58897 h 104775"/>
                <a:gd name="connsiteX7" fmla="*/ 21749 w 104775"/>
                <a:gd name="connsiteY7" fmla="*/ 38894 h 104775"/>
                <a:gd name="connsiteX8" fmla="*/ 5557 w 104775"/>
                <a:gd name="connsiteY8" fmla="*/ 22702 h 104775"/>
                <a:gd name="connsiteX9" fmla="*/ 2699 w 104775"/>
                <a:gd name="connsiteY9" fmla="*/ 5557 h 104775"/>
                <a:gd name="connsiteX10" fmla="*/ 19844 w 104775"/>
                <a:gd name="connsiteY10" fmla="*/ 2699 h 104775"/>
                <a:gd name="connsiteX11" fmla="*/ 22702 w 104775"/>
                <a:gd name="connsiteY11" fmla="*/ 5557 h 104775"/>
                <a:gd name="connsiteX12" fmla="*/ 38894 w 104775"/>
                <a:gd name="connsiteY12" fmla="*/ 21749 h 104775"/>
                <a:gd name="connsiteX13" fmla="*/ 58897 w 104775"/>
                <a:gd name="connsiteY13" fmla="*/ 34132 h 104775"/>
                <a:gd name="connsiteX14" fmla="*/ 81757 w 104775"/>
                <a:gd name="connsiteY14" fmla="*/ 44609 h 104775"/>
                <a:gd name="connsiteX15" fmla="*/ 89377 w 104775"/>
                <a:gd name="connsiteY15" fmla="*/ 45562 h 104775"/>
                <a:gd name="connsiteX16" fmla="*/ 96044 w 104775"/>
                <a:gd name="connsiteY16" fmla="*/ 42704 h 104775"/>
                <a:gd name="connsiteX17" fmla="*/ 103664 w 104775"/>
                <a:gd name="connsiteY17" fmla="*/ 39847 h 104775"/>
                <a:gd name="connsiteX18" fmla="*/ 113189 w 104775"/>
                <a:gd name="connsiteY18" fmla="*/ 38894 h 104775"/>
                <a:gd name="connsiteX19" fmla="*/ 103664 w 104775"/>
                <a:gd name="connsiteY19" fmla="*/ 56992 h 104775"/>
                <a:gd name="connsiteX20" fmla="*/ 56992 w 104775"/>
                <a:gd name="connsiteY20" fmla="*/ 10366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56992" y="103664"/>
                  </a:moveTo>
                  <a:cubicBezTo>
                    <a:pt x="46514" y="112237"/>
                    <a:pt x="40799" y="114142"/>
                    <a:pt x="38894" y="113189"/>
                  </a:cubicBezTo>
                  <a:cubicBezTo>
                    <a:pt x="36989" y="112237"/>
                    <a:pt x="37942" y="109379"/>
                    <a:pt x="39847" y="103664"/>
                  </a:cubicBezTo>
                  <a:lnTo>
                    <a:pt x="42704" y="96044"/>
                  </a:lnTo>
                  <a:cubicBezTo>
                    <a:pt x="43657" y="94139"/>
                    <a:pt x="45562" y="90329"/>
                    <a:pt x="45562" y="89377"/>
                  </a:cubicBezTo>
                  <a:cubicBezTo>
                    <a:pt x="46514" y="85567"/>
                    <a:pt x="45562" y="83662"/>
                    <a:pt x="44609" y="81757"/>
                  </a:cubicBezTo>
                  <a:cubicBezTo>
                    <a:pt x="41752" y="73184"/>
                    <a:pt x="37942" y="66517"/>
                    <a:pt x="34132" y="58897"/>
                  </a:cubicBezTo>
                  <a:cubicBezTo>
                    <a:pt x="30322" y="51277"/>
                    <a:pt x="26512" y="44609"/>
                    <a:pt x="21749" y="38894"/>
                  </a:cubicBezTo>
                  <a:cubicBezTo>
                    <a:pt x="16987" y="32227"/>
                    <a:pt x="12224" y="26512"/>
                    <a:pt x="5557" y="22702"/>
                  </a:cubicBezTo>
                  <a:cubicBezTo>
                    <a:pt x="-158" y="18892"/>
                    <a:pt x="-2063" y="11272"/>
                    <a:pt x="2699" y="5557"/>
                  </a:cubicBezTo>
                  <a:cubicBezTo>
                    <a:pt x="7462" y="-158"/>
                    <a:pt x="14129" y="-2063"/>
                    <a:pt x="19844" y="2699"/>
                  </a:cubicBezTo>
                  <a:cubicBezTo>
                    <a:pt x="20797" y="3652"/>
                    <a:pt x="21749" y="4604"/>
                    <a:pt x="22702" y="5557"/>
                  </a:cubicBezTo>
                  <a:cubicBezTo>
                    <a:pt x="27464" y="12224"/>
                    <a:pt x="33179" y="16987"/>
                    <a:pt x="38894" y="21749"/>
                  </a:cubicBezTo>
                  <a:cubicBezTo>
                    <a:pt x="45562" y="26512"/>
                    <a:pt x="52229" y="30322"/>
                    <a:pt x="58897" y="34132"/>
                  </a:cubicBezTo>
                  <a:cubicBezTo>
                    <a:pt x="66517" y="37942"/>
                    <a:pt x="74137" y="40799"/>
                    <a:pt x="81757" y="44609"/>
                  </a:cubicBezTo>
                  <a:cubicBezTo>
                    <a:pt x="83662" y="45562"/>
                    <a:pt x="85567" y="46514"/>
                    <a:pt x="89377" y="45562"/>
                  </a:cubicBezTo>
                  <a:cubicBezTo>
                    <a:pt x="91282" y="45562"/>
                    <a:pt x="94139" y="43657"/>
                    <a:pt x="96044" y="42704"/>
                  </a:cubicBezTo>
                  <a:lnTo>
                    <a:pt x="103664" y="39847"/>
                  </a:lnTo>
                  <a:cubicBezTo>
                    <a:pt x="109379" y="36989"/>
                    <a:pt x="112237" y="36989"/>
                    <a:pt x="113189" y="38894"/>
                  </a:cubicBezTo>
                  <a:cubicBezTo>
                    <a:pt x="114142" y="40799"/>
                    <a:pt x="112237" y="45562"/>
                    <a:pt x="103664" y="56992"/>
                  </a:cubicBezTo>
                  <a:cubicBezTo>
                    <a:pt x="92234" y="73184"/>
                    <a:pt x="75089" y="90329"/>
                    <a:pt x="56992" y="103664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2" name="Freeform: Shape 4071">
              <a:extLst>
                <a:ext uri="{FF2B5EF4-FFF2-40B4-BE49-F238E27FC236}">
                  <a16:creationId xmlns:a16="http://schemas.microsoft.com/office/drawing/2014/main" id="{3F97291C-E600-4F9E-86D8-338F6A21366E}"/>
                </a:ext>
              </a:extLst>
            </p:cNvPr>
            <p:cNvSpPr/>
            <p:nvPr/>
          </p:nvSpPr>
          <p:spPr>
            <a:xfrm>
              <a:off x="4826729" y="3043078"/>
              <a:ext cx="104775" cy="104775"/>
            </a:xfrm>
            <a:custGeom>
              <a:avLst/>
              <a:gdLst>
                <a:gd name="connsiteX0" fmla="*/ 9748 w 104775"/>
                <a:gd name="connsiteY0" fmla="*/ 56992 h 104775"/>
                <a:gd name="connsiteX1" fmla="*/ 223 w 104775"/>
                <a:gd name="connsiteY1" fmla="*/ 38894 h 104775"/>
                <a:gd name="connsiteX2" fmla="*/ 9748 w 104775"/>
                <a:gd name="connsiteY2" fmla="*/ 39847 h 104775"/>
                <a:gd name="connsiteX3" fmla="*/ 17368 w 104775"/>
                <a:gd name="connsiteY3" fmla="*/ 42704 h 104775"/>
                <a:gd name="connsiteX4" fmla="*/ 24035 w 104775"/>
                <a:gd name="connsiteY4" fmla="*/ 45562 h 104775"/>
                <a:gd name="connsiteX5" fmla="*/ 31655 w 104775"/>
                <a:gd name="connsiteY5" fmla="*/ 44609 h 104775"/>
                <a:gd name="connsiteX6" fmla="*/ 54515 w 104775"/>
                <a:gd name="connsiteY6" fmla="*/ 34132 h 104775"/>
                <a:gd name="connsiteX7" fmla="*/ 74518 w 104775"/>
                <a:gd name="connsiteY7" fmla="*/ 21749 h 104775"/>
                <a:gd name="connsiteX8" fmla="*/ 90710 w 104775"/>
                <a:gd name="connsiteY8" fmla="*/ 5557 h 104775"/>
                <a:gd name="connsiteX9" fmla="*/ 107855 w 104775"/>
                <a:gd name="connsiteY9" fmla="*/ 2699 h 104775"/>
                <a:gd name="connsiteX10" fmla="*/ 110713 w 104775"/>
                <a:gd name="connsiteY10" fmla="*/ 19844 h 104775"/>
                <a:gd name="connsiteX11" fmla="*/ 107855 w 104775"/>
                <a:gd name="connsiteY11" fmla="*/ 22702 h 104775"/>
                <a:gd name="connsiteX12" fmla="*/ 91663 w 104775"/>
                <a:gd name="connsiteY12" fmla="*/ 38894 h 104775"/>
                <a:gd name="connsiteX13" fmla="*/ 79280 w 104775"/>
                <a:gd name="connsiteY13" fmla="*/ 58897 h 104775"/>
                <a:gd name="connsiteX14" fmla="*/ 68803 w 104775"/>
                <a:gd name="connsiteY14" fmla="*/ 81757 h 104775"/>
                <a:gd name="connsiteX15" fmla="*/ 67850 w 104775"/>
                <a:gd name="connsiteY15" fmla="*/ 89377 h 104775"/>
                <a:gd name="connsiteX16" fmla="*/ 70708 w 104775"/>
                <a:gd name="connsiteY16" fmla="*/ 96044 h 104775"/>
                <a:gd name="connsiteX17" fmla="*/ 73565 w 104775"/>
                <a:gd name="connsiteY17" fmla="*/ 103664 h 104775"/>
                <a:gd name="connsiteX18" fmla="*/ 74518 w 104775"/>
                <a:gd name="connsiteY18" fmla="*/ 113189 h 104775"/>
                <a:gd name="connsiteX19" fmla="*/ 56420 w 104775"/>
                <a:gd name="connsiteY19" fmla="*/ 103664 h 104775"/>
                <a:gd name="connsiteX20" fmla="*/ 9748 w 104775"/>
                <a:gd name="connsiteY20" fmla="*/ 5699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4775" h="104775">
                  <a:moveTo>
                    <a:pt x="9748" y="56992"/>
                  </a:moveTo>
                  <a:cubicBezTo>
                    <a:pt x="1175" y="46514"/>
                    <a:pt x="-730" y="40799"/>
                    <a:pt x="223" y="38894"/>
                  </a:cubicBezTo>
                  <a:cubicBezTo>
                    <a:pt x="1175" y="36989"/>
                    <a:pt x="4033" y="37942"/>
                    <a:pt x="9748" y="39847"/>
                  </a:cubicBezTo>
                  <a:lnTo>
                    <a:pt x="17368" y="42704"/>
                  </a:lnTo>
                  <a:cubicBezTo>
                    <a:pt x="19273" y="43657"/>
                    <a:pt x="23083" y="45562"/>
                    <a:pt x="24035" y="45562"/>
                  </a:cubicBezTo>
                  <a:cubicBezTo>
                    <a:pt x="27845" y="46514"/>
                    <a:pt x="29750" y="45562"/>
                    <a:pt x="31655" y="44609"/>
                  </a:cubicBezTo>
                  <a:cubicBezTo>
                    <a:pt x="40228" y="41752"/>
                    <a:pt x="46895" y="37942"/>
                    <a:pt x="54515" y="34132"/>
                  </a:cubicBezTo>
                  <a:cubicBezTo>
                    <a:pt x="62135" y="30322"/>
                    <a:pt x="68803" y="26512"/>
                    <a:pt x="74518" y="21749"/>
                  </a:cubicBezTo>
                  <a:cubicBezTo>
                    <a:pt x="81185" y="16987"/>
                    <a:pt x="86900" y="12224"/>
                    <a:pt x="90710" y="5557"/>
                  </a:cubicBezTo>
                  <a:cubicBezTo>
                    <a:pt x="94520" y="-158"/>
                    <a:pt x="102140" y="-2063"/>
                    <a:pt x="107855" y="2699"/>
                  </a:cubicBezTo>
                  <a:cubicBezTo>
                    <a:pt x="113570" y="6509"/>
                    <a:pt x="115475" y="14129"/>
                    <a:pt x="110713" y="19844"/>
                  </a:cubicBezTo>
                  <a:cubicBezTo>
                    <a:pt x="109760" y="20797"/>
                    <a:pt x="108808" y="21749"/>
                    <a:pt x="107855" y="22702"/>
                  </a:cubicBezTo>
                  <a:cubicBezTo>
                    <a:pt x="101188" y="27464"/>
                    <a:pt x="96425" y="33179"/>
                    <a:pt x="91663" y="38894"/>
                  </a:cubicBezTo>
                  <a:cubicBezTo>
                    <a:pt x="86900" y="45562"/>
                    <a:pt x="83090" y="52229"/>
                    <a:pt x="79280" y="58897"/>
                  </a:cubicBezTo>
                  <a:cubicBezTo>
                    <a:pt x="75470" y="66517"/>
                    <a:pt x="72613" y="74137"/>
                    <a:pt x="68803" y="81757"/>
                  </a:cubicBezTo>
                  <a:cubicBezTo>
                    <a:pt x="67850" y="83662"/>
                    <a:pt x="66898" y="85567"/>
                    <a:pt x="67850" y="89377"/>
                  </a:cubicBezTo>
                  <a:cubicBezTo>
                    <a:pt x="67850" y="91282"/>
                    <a:pt x="69755" y="94139"/>
                    <a:pt x="70708" y="96044"/>
                  </a:cubicBezTo>
                  <a:lnTo>
                    <a:pt x="73565" y="103664"/>
                  </a:lnTo>
                  <a:cubicBezTo>
                    <a:pt x="76423" y="109379"/>
                    <a:pt x="76423" y="112237"/>
                    <a:pt x="74518" y="113189"/>
                  </a:cubicBezTo>
                  <a:cubicBezTo>
                    <a:pt x="72613" y="114142"/>
                    <a:pt x="67850" y="112237"/>
                    <a:pt x="56420" y="103664"/>
                  </a:cubicBezTo>
                  <a:cubicBezTo>
                    <a:pt x="40228" y="91282"/>
                    <a:pt x="23083" y="74137"/>
                    <a:pt x="9748" y="56992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3" name="Freeform: Shape 4072">
              <a:extLst>
                <a:ext uri="{FF2B5EF4-FFF2-40B4-BE49-F238E27FC236}">
                  <a16:creationId xmlns:a16="http://schemas.microsoft.com/office/drawing/2014/main" id="{3DF8A0C8-8301-4892-AEB9-DD20553E2A5A}"/>
                </a:ext>
              </a:extLst>
            </p:cNvPr>
            <p:cNvSpPr/>
            <p:nvPr/>
          </p:nvSpPr>
          <p:spPr>
            <a:xfrm>
              <a:off x="4830539" y="2754090"/>
              <a:ext cx="114300" cy="104775"/>
            </a:xfrm>
            <a:custGeom>
              <a:avLst/>
              <a:gdLst>
                <a:gd name="connsiteX0" fmla="*/ 58325 w 114300"/>
                <a:gd name="connsiteY0" fmla="*/ 9748 h 104775"/>
                <a:gd name="connsiteX1" fmla="*/ 76423 w 114300"/>
                <a:gd name="connsiteY1" fmla="*/ 223 h 104775"/>
                <a:gd name="connsiteX2" fmla="*/ 75470 w 114300"/>
                <a:gd name="connsiteY2" fmla="*/ 9748 h 104775"/>
                <a:gd name="connsiteX3" fmla="*/ 72613 w 114300"/>
                <a:gd name="connsiteY3" fmla="*/ 17368 h 104775"/>
                <a:gd name="connsiteX4" fmla="*/ 69755 w 114300"/>
                <a:gd name="connsiteY4" fmla="*/ 24035 h 104775"/>
                <a:gd name="connsiteX5" fmla="*/ 70708 w 114300"/>
                <a:gd name="connsiteY5" fmla="*/ 31655 h 104775"/>
                <a:gd name="connsiteX6" fmla="*/ 81185 w 114300"/>
                <a:gd name="connsiteY6" fmla="*/ 54515 h 104775"/>
                <a:gd name="connsiteX7" fmla="*/ 93568 w 114300"/>
                <a:gd name="connsiteY7" fmla="*/ 74518 h 104775"/>
                <a:gd name="connsiteX8" fmla="*/ 109760 w 114300"/>
                <a:gd name="connsiteY8" fmla="*/ 90710 h 104775"/>
                <a:gd name="connsiteX9" fmla="*/ 112618 w 114300"/>
                <a:gd name="connsiteY9" fmla="*/ 107855 h 104775"/>
                <a:gd name="connsiteX10" fmla="*/ 95473 w 114300"/>
                <a:gd name="connsiteY10" fmla="*/ 110713 h 104775"/>
                <a:gd name="connsiteX11" fmla="*/ 92615 w 114300"/>
                <a:gd name="connsiteY11" fmla="*/ 107855 h 104775"/>
                <a:gd name="connsiteX12" fmla="*/ 76423 w 114300"/>
                <a:gd name="connsiteY12" fmla="*/ 91663 h 104775"/>
                <a:gd name="connsiteX13" fmla="*/ 56420 w 114300"/>
                <a:gd name="connsiteY13" fmla="*/ 79280 h 104775"/>
                <a:gd name="connsiteX14" fmla="*/ 33560 w 114300"/>
                <a:gd name="connsiteY14" fmla="*/ 68803 h 104775"/>
                <a:gd name="connsiteX15" fmla="*/ 25940 w 114300"/>
                <a:gd name="connsiteY15" fmla="*/ 67850 h 104775"/>
                <a:gd name="connsiteX16" fmla="*/ 19273 w 114300"/>
                <a:gd name="connsiteY16" fmla="*/ 70708 h 104775"/>
                <a:gd name="connsiteX17" fmla="*/ 9748 w 114300"/>
                <a:gd name="connsiteY17" fmla="*/ 74518 h 104775"/>
                <a:gd name="connsiteX18" fmla="*/ 223 w 114300"/>
                <a:gd name="connsiteY18" fmla="*/ 75470 h 104775"/>
                <a:gd name="connsiteX19" fmla="*/ 9748 w 114300"/>
                <a:gd name="connsiteY19" fmla="*/ 57373 h 104775"/>
                <a:gd name="connsiteX20" fmla="*/ 58325 w 114300"/>
                <a:gd name="connsiteY20" fmla="*/ 974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04775">
                  <a:moveTo>
                    <a:pt x="58325" y="9748"/>
                  </a:moveTo>
                  <a:cubicBezTo>
                    <a:pt x="68803" y="1175"/>
                    <a:pt x="74518" y="-730"/>
                    <a:pt x="76423" y="223"/>
                  </a:cubicBezTo>
                  <a:cubicBezTo>
                    <a:pt x="78328" y="1175"/>
                    <a:pt x="77375" y="4033"/>
                    <a:pt x="75470" y="9748"/>
                  </a:cubicBezTo>
                  <a:lnTo>
                    <a:pt x="72613" y="17368"/>
                  </a:lnTo>
                  <a:cubicBezTo>
                    <a:pt x="71660" y="19273"/>
                    <a:pt x="69755" y="23083"/>
                    <a:pt x="69755" y="24035"/>
                  </a:cubicBezTo>
                  <a:cubicBezTo>
                    <a:pt x="68803" y="27845"/>
                    <a:pt x="69755" y="29750"/>
                    <a:pt x="70708" y="31655"/>
                  </a:cubicBezTo>
                  <a:cubicBezTo>
                    <a:pt x="73565" y="40228"/>
                    <a:pt x="77375" y="46895"/>
                    <a:pt x="81185" y="54515"/>
                  </a:cubicBezTo>
                  <a:cubicBezTo>
                    <a:pt x="84995" y="62135"/>
                    <a:pt x="88805" y="68803"/>
                    <a:pt x="93568" y="74518"/>
                  </a:cubicBezTo>
                  <a:cubicBezTo>
                    <a:pt x="98330" y="81185"/>
                    <a:pt x="103093" y="86900"/>
                    <a:pt x="109760" y="90710"/>
                  </a:cubicBezTo>
                  <a:cubicBezTo>
                    <a:pt x="115475" y="94520"/>
                    <a:pt x="117380" y="102140"/>
                    <a:pt x="112618" y="107855"/>
                  </a:cubicBezTo>
                  <a:cubicBezTo>
                    <a:pt x="107855" y="113570"/>
                    <a:pt x="101188" y="115475"/>
                    <a:pt x="95473" y="110713"/>
                  </a:cubicBezTo>
                  <a:cubicBezTo>
                    <a:pt x="94520" y="109760"/>
                    <a:pt x="93568" y="108808"/>
                    <a:pt x="92615" y="107855"/>
                  </a:cubicBezTo>
                  <a:cubicBezTo>
                    <a:pt x="87853" y="101188"/>
                    <a:pt x="82138" y="96425"/>
                    <a:pt x="76423" y="91663"/>
                  </a:cubicBezTo>
                  <a:cubicBezTo>
                    <a:pt x="69755" y="86900"/>
                    <a:pt x="63088" y="83090"/>
                    <a:pt x="56420" y="79280"/>
                  </a:cubicBezTo>
                  <a:cubicBezTo>
                    <a:pt x="48800" y="75470"/>
                    <a:pt x="41180" y="72613"/>
                    <a:pt x="33560" y="68803"/>
                  </a:cubicBezTo>
                  <a:cubicBezTo>
                    <a:pt x="31655" y="67850"/>
                    <a:pt x="29750" y="66898"/>
                    <a:pt x="25940" y="67850"/>
                  </a:cubicBezTo>
                  <a:cubicBezTo>
                    <a:pt x="24035" y="67850"/>
                    <a:pt x="21178" y="69755"/>
                    <a:pt x="19273" y="70708"/>
                  </a:cubicBezTo>
                  <a:lnTo>
                    <a:pt x="9748" y="74518"/>
                  </a:lnTo>
                  <a:cubicBezTo>
                    <a:pt x="4033" y="77375"/>
                    <a:pt x="1175" y="77375"/>
                    <a:pt x="223" y="75470"/>
                  </a:cubicBezTo>
                  <a:cubicBezTo>
                    <a:pt x="-730" y="73565"/>
                    <a:pt x="1175" y="68803"/>
                    <a:pt x="9748" y="57373"/>
                  </a:cubicBezTo>
                  <a:cubicBezTo>
                    <a:pt x="23083" y="39275"/>
                    <a:pt x="40228" y="23083"/>
                    <a:pt x="58325" y="974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4" name="Freeform: Shape 4073">
              <a:extLst>
                <a:ext uri="{FF2B5EF4-FFF2-40B4-BE49-F238E27FC236}">
                  <a16:creationId xmlns:a16="http://schemas.microsoft.com/office/drawing/2014/main" id="{6A7E06F2-3199-4EEB-8763-F36195D2BE23}"/>
                </a:ext>
              </a:extLst>
            </p:cNvPr>
            <p:cNvSpPr/>
            <p:nvPr/>
          </p:nvSpPr>
          <p:spPr>
            <a:xfrm>
              <a:off x="4954587" y="226377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noFill/>
            <a:ln w="76200" cap="flat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5" name="Freeform: Shape 4074">
              <a:extLst>
                <a:ext uri="{FF2B5EF4-FFF2-40B4-BE49-F238E27FC236}">
                  <a16:creationId xmlns:a16="http://schemas.microsoft.com/office/drawing/2014/main" id="{E7AD1A1E-0A10-428A-A078-9823179D7E8B}"/>
                </a:ext>
              </a:extLst>
            </p:cNvPr>
            <p:cNvSpPr/>
            <p:nvPr/>
          </p:nvSpPr>
          <p:spPr>
            <a:xfrm>
              <a:off x="5116512" y="2584768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6" name="Freeform: Shape 4075">
              <a:extLst>
                <a:ext uri="{FF2B5EF4-FFF2-40B4-BE49-F238E27FC236}">
                  <a16:creationId xmlns:a16="http://schemas.microsoft.com/office/drawing/2014/main" id="{3AD5F299-9E34-45E4-89A3-F2F908FF95F5}"/>
                </a:ext>
              </a:extLst>
            </p:cNvPr>
            <p:cNvSpPr/>
            <p:nvPr/>
          </p:nvSpPr>
          <p:spPr>
            <a:xfrm>
              <a:off x="4827905" y="2640965"/>
              <a:ext cx="57150" cy="57150"/>
            </a:xfrm>
            <a:custGeom>
              <a:avLst/>
              <a:gdLst>
                <a:gd name="connsiteX0" fmla="*/ 60960 w 57150"/>
                <a:gd name="connsiteY0" fmla="*/ 30480 h 57150"/>
                <a:gd name="connsiteX1" fmla="*/ 30480 w 57150"/>
                <a:gd name="connsiteY1" fmla="*/ 60960 h 57150"/>
                <a:gd name="connsiteX2" fmla="*/ 0 w 57150"/>
                <a:gd name="connsiteY2" fmla="*/ 30480 h 57150"/>
                <a:gd name="connsiteX3" fmla="*/ 30480 w 57150"/>
                <a:gd name="connsiteY3" fmla="*/ 0 h 57150"/>
                <a:gd name="connsiteX4" fmla="*/ 60960 w 57150"/>
                <a:gd name="connsiteY4" fmla="*/ 3048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60960" y="30480"/>
                  </a:moveTo>
                  <a:cubicBezTo>
                    <a:pt x="60960" y="47314"/>
                    <a:pt x="47314" y="60960"/>
                    <a:pt x="30480" y="60960"/>
                  </a:cubicBezTo>
                  <a:cubicBezTo>
                    <a:pt x="13646" y="60960"/>
                    <a:pt x="0" y="47314"/>
                    <a:pt x="0" y="30480"/>
                  </a:cubicBezTo>
                  <a:cubicBezTo>
                    <a:pt x="0" y="13646"/>
                    <a:pt x="13646" y="0"/>
                    <a:pt x="30480" y="0"/>
                  </a:cubicBezTo>
                  <a:cubicBezTo>
                    <a:pt x="47314" y="0"/>
                    <a:pt x="60960" y="13646"/>
                    <a:pt x="60960" y="3048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7" name="Freeform: Shape 4076">
              <a:extLst>
                <a:ext uri="{FF2B5EF4-FFF2-40B4-BE49-F238E27FC236}">
                  <a16:creationId xmlns:a16="http://schemas.microsoft.com/office/drawing/2014/main" id="{669EEB43-1218-4DF5-B1E0-00FEB21798F3}"/>
                </a:ext>
              </a:extLst>
            </p:cNvPr>
            <p:cNvSpPr/>
            <p:nvPr/>
          </p:nvSpPr>
          <p:spPr>
            <a:xfrm>
              <a:off x="5192712" y="3216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8" name="Freeform: Shape 4077">
              <a:extLst>
                <a:ext uri="{FF2B5EF4-FFF2-40B4-BE49-F238E27FC236}">
                  <a16:creationId xmlns:a16="http://schemas.microsoft.com/office/drawing/2014/main" id="{4A801C51-B0F8-40EB-9E62-2C4509DF9D47}"/>
                </a:ext>
              </a:extLst>
            </p:cNvPr>
            <p:cNvSpPr/>
            <p:nvPr/>
          </p:nvSpPr>
          <p:spPr>
            <a:xfrm>
              <a:off x="4773612" y="31877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79" name="Freeform: Shape 4078">
              <a:extLst>
                <a:ext uri="{FF2B5EF4-FFF2-40B4-BE49-F238E27FC236}">
                  <a16:creationId xmlns:a16="http://schemas.microsoft.com/office/drawing/2014/main" id="{B13DF9B1-7819-4FF2-BCB1-1CF4DC036C95}"/>
                </a:ext>
              </a:extLst>
            </p:cNvPr>
            <p:cNvSpPr/>
            <p:nvPr/>
          </p:nvSpPr>
          <p:spPr>
            <a:xfrm>
              <a:off x="4497387" y="3321050"/>
              <a:ext cx="1085850" cy="123825"/>
            </a:xfrm>
            <a:custGeom>
              <a:avLst/>
              <a:gdLst>
                <a:gd name="connsiteX0" fmla="*/ 1085850 w 1085850"/>
                <a:gd name="connsiteY0" fmla="*/ 123825 h 123825"/>
                <a:gd name="connsiteX1" fmla="*/ 0 w 1085850"/>
                <a:gd name="connsiteY1" fmla="*/ 123825 h 123825"/>
                <a:gd name="connsiteX2" fmla="*/ 38100 w 1085850"/>
                <a:gd name="connsiteY2" fmla="*/ 0 h 123825"/>
                <a:gd name="connsiteX3" fmla="*/ 1047750 w 1085850"/>
                <a:gd name="connsiteY3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5850" h="123825">
                  <a:moveTo>
                    <a:pt x="1085850" y="123825"/>
                  </a:moveTo>
                  <a:lnTo>
                    <a:pt x="0" y="123825"/>
                  </a:lnTo>
                  <a:lnTo>
                    <a:pt x="38100" y="0"/>
                  </a:lnTo>
                  <a:lnTo>
                    <a:pt x="1047750" y="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0" name="Freeform: Shape 4079">
              <a:extLst>
                <a:ext uri="{FF2B5EF4-FFF2-40B4-BE49-F238E27FC236}">
                  <a16:creationId xmlns:a16="http://schemas.microsoft.com/office/drawing/2014/main" id="{F40A3621-6AA7-420D-AEE0-0148A86746AC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081" name="Graphic 2730">
            <a:extLst>
              <a:ext uri="{FF2B5EF4-FFF2-40B4-BE49-F238E27FC236}">
                <a16:creationId xmlns:a16="http://schemas.microsoft.com/office/drawing/2014/main" id="{7887F12D-5E0D-4FCC-94D8-787BE3970172}"/>
              </a:ext>
            </a:extLst>
          </p:cNvPr>
          <p:cNvGrpSpPr/>
          <p:nvPr/>
        </p:nvGrpSpPr>
        <p:grpSpPr>
          <a:xfrm>
            <a:off x="4826280" y="4127337"/>
            <a:ext cx="720000" cy="720000"/>
            <a:chOff x="4430712" y="2225675"/>
            <a:chExt cx="1219200" cy="1219200"/>
          </a:xfrm>
        </p:grpSpPr>
        <p:sp>
          <p:nvSpPr>
            <p:cNvPr id="4082" name="Freeform: Shape 4081">
              <a:extLst>
                <a:ext uri="{FF2B5EF4-FFF2-40B4-BE49-F238E27FC236}">
                  <a16:creationId xmlns:a16="http://schemas.microsoft.com/office/drawing/2014/main" id="{57CB20DB-3937-4F2A-A95C-E84422EF8806}"/>
                </a:ext>
              </a:extLst>
            </p:cNvPr>
            <p:cNvSpPr/>
            <p:nvPr/>
          </p:nvSpPr>
          <p:spPr>
            <a:xfrm>
              <a:off x="4792662" y="2616200"/>
              <a:ext cx="762000" cy="828675"/>
            </a:xfrm>
            <a:custGeom>
              <a:avLst/>
              <a:gdLst>
                <a:gd name="connsiteX0" fmla="*/ 647700 w 762000"/>
                <a:gd name="connsiteY0" fmla="*/ 828675 h 828675"/>
                <a:gd name="connsiteX1" fmla="*/ 0 w 762000"/>
                <a:gd name="connsiteY1" fmla="*/ 828675 h 828675"/>
                <a:gd name="connsiteX2" fmla="*/ 0 w 762000"/>
                <a:gd name="connsiteY2" fmla="*/ 0 h 828675"/>
                <a:gd name="connsiteX3" fmla="*/ 762000 w 762000"/>
                <a:gd name="connsiteY3" fmla="*/ 0 h 828675"/>
                <a:gd name="connsiteX4" fmla="*/ 762000 w 762000"/>
                <a:gd name="connsiteY4" fmla="*/ 714375 h 828675"/>
                <a:gd name="connsiteX5" fmla="*/ 647700 w 762000"/>
                <a:gd name="connsiteY5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828675">
                  <a:moveTo>
                    <a:pt x="647700" y="828675"/>
                  </a:moveTo>
                  <a:lnTo>
                    <a:pt x="0" y="828675"/>
                  </a:lnTo>
                  <a:lnTo>
                    <a:pt x="0" y="0"/>
                  </a:lnTo>
                  <a:lnTo>
                    <a:pt x="762000" y="0"/>
                  </a:lnTo>
                  <a:lnTo>
                    <a:pt x="762000" y="714375"/>
                  </a:lnTo>
                  <a:cubicBezTo>
                    <a:pt x="762000" y="777240"/>
                    <a:pt x="710565" y="828675"/>
                    <a:pt x="647700" y="828675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3" name="Freeform: Shape 4082">
              <a:extLst>
                <a:ext uri="{FF2B5EF4-FFF2-40B4-BE49-F238E27FC236}">
                  <a16:creationId xmlns:a16="http://schemas.microsoft.com/office/drawing/2014/main" id="{E8D7F635-50C1-46E2-9D52-C0DA69D168CD}"/>
                </a:ext>
              </a:extLst>
            </p:cNvPr>
            <p:cNvSpPr/>
            <p:nvPr/>
          </p:nvSpPr>
          <p:spPr>
            <a:xfrm>
              <a:off x="4564062" y="2368550"/>
              <a:ext cx="876300" cy="1076325"/>
            </a:xfrm>
            <a:custGeom>
              <a:avLst/>
              <a:gdLst>
                <a:gd name="connsiteX0" fmla="*/ 876300 w 876300"/>
                <a:gd name="connsiteY0" fmla="*/ 1076325 h 1076325"/>
                <a:gd name="connsiteX1" fmla="*/ 114300 w 876300"/>
                <a:gd name="connsiteY1" fmla="*/ 1076325 h 1076325"/>
                <a:gd name="connsiteX2" fmla="*/ 0 w 876300"/>
                <a:gd name="connsiteY2" fmla="*/ 962025 h 1076325"/>
                <a:gd name="connsiteX3" fmla="*/ 0 w 876300"/>
                <a:gd name="connsiteY3" fmla="*/ 0 h 1076325"/>
                <a:gd name="connsiteX4" fmla="*/ 762000 w 876300"/>
                <a:gd name="connsiteY4" fmla="*/ 0 h 1076325"/>
                <a:gd name="connsiteX5" fmla="*/ 762000 w 876300"/>
                <a:gd name="connsiteY5" fmla="*/ 962025 h 1076325"/>
                <a:gd name="connsiteX6" fmla="*/ 876300 w 876300"/>
                <a:gd name="connsiteY6" fmla="*/ 1076325 h 1076325"/>
                <a:gd name="connsiteX7" fmla="*/ 876300 w 876300"/>
                <a:gd name="connsiteY7" fmla="*/ 1076325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6300" h="1076325">
                  <a:moveTo>
                    <a:pt x="876300" y="1076325"/>
                  </a:moveTo>
                  <a:lnTo>
                    <a:pt x="114300" y="1076325"/>
                  </a:lnTo>
                  <a:cubicBezTo>
                    <a:pt x="51435" y="1076325"/>
                    <a:pt x="0" y="1024890"/>
                    <a:pt x="0" y="962025"/>
                  </a:cubicBezTo>
                  <a:lnTo>
                    <a:pt x="0" y="0"/>
                  </a:lnTo>
                  <a:lnTo>
                    <a:pt x="762000" y="0"/>
                  </a:lnTo>
                  <a:lnTo>
                    <a:pt x="762000" y="962025"/>
                  </a:lnTo>
                  <a:cubicBezTo>
                    <a:pt x="762000" y="1024890"/>
                    <a:pt x="813435" y="1076325"/>
                    <a:pt x="876300" y="1076325"/>
                  </a:cubicBezTo>
                  <a:lnTo>
                    <a:pt x="876300" y="1076325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4" name="Freeform: Shape 4083">
              <a:extLst>
                <a:ext uri="{FF2B5EF4-FFF2-40B4-BE49-F238E27FC236}">
                  <a16:creationId xmlns:a16="http://schemas.microsoft.com/office/drawing/2014/main" id="{098EE0CE-F20E-4DC5-9C18-8A4DD5251644}"/>
                </a:ext>
              </a:extLst>
            </p:cNvPr>
            <p:cNvSpPr/>
            <p:nvPr/>
          </p:nvSpPr>
          <p:spPr>
            <a:xfrm>
              <a:off x="4727892" y="2764790"/>
              <a:ext cx="190500" cy="190500"/>
            </a:xfrm>
            <a:custGeom>
              <a:avLst/>
              <a:gdLst>
                <a:gd name="connsiteX0" fmla="*/ 190500 w 190500"/>
                <a:gd name="connsiteY0" fmla="*/ 95250 h 190500"/>
                <a:gd name="connsiteX1" fmla="*/ 95250 w 190500"/>
                <a:gd name="connsiteY1" fmla="*/ 190500 h 190500"/>
                <a:gd name="connsiteX2" fmla="*/ 0 w 190500"/>
                <a:gd name="connsiteY2" fmla="*/ 95250 h 190500"/>
                <a:gd name="connsiteX3" fmla="*/ 95250 w 190500"/>
                <a:gd name="connsiteY3" fmla="*/ 0 h 190500"/>
                <a:gd name="connsiteX4" fmla="*/ 190500 w 190500"/>
                <a:gd name="connsiteY4" fmla="*/ 9525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0500" y="95250"/>
                  </a:moveTo>
                  <a:cubicBezTo>
                    <a:pt x="190500" y="147855"/>
                    <a:pt x="147855" y="190500"/>
                    <a:pt x="95250" y="190500"/>
                  </a:cubicBezTo>
                  <a:cubicBezTo>
                    <a:pt x="42645" y="190500"/>
                    <a:pt x="0" y="147855"/>
                    <a:pt x="0" y="95250"/>
                  </a:cubicBezTo>
                  <a:cubicBezTo>
                    <a:pt x="0" y="42645"/>
                    <a:pt x="42645" y="0"/>
                    <a:pt x="95250" y="0"/>
                  </a:cubicBezTo>
                  <a:cubicBezTo>
                    <a:pt x="147855" y="0"/>
                    <a:pt x="190500" y="42645"/>
                    <a:pt x="190500" y="95250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5" name="Freeform: Shape 4084">
              <a:extLst>
                <a:ext uri="{FF2B5EF4-FFF2-40B4-BE49-F238E27FC236}">
                  <a16:creationId xmlns:a16="http://schemas.microsoft.com/office/drawing/2014/main" id="{12E78C8A-F02A-4C10-97DC-4DDA21AC7173}"/>
                </a:ext>
              </a:extLst>
            </p:cNvPr>
            <p:cNvSpPr/>
            <p:nvPr/>
          </p:nvSpPr>
          <p:spPr>
            <a:xfrm>
              <a:off x="4783137" y="2815273"/>
              <a:ext cx="28575" cy="28575"/>
            </a:xfrm>
            <a:custGeom>
              <a:avLst/>
              <a:gdLst>
                <a:gd name="connsiteX0" fmla="*/ 30480 w 28575"/>
                <a:gd name="connsiteY0" fmla="*/ 15240 h 28575"/>
                <a:gd name="connsiteX1" fmla="*/ 15240 w 28575"/>
                <a:gd name="connsiteY1" fmla="*/ 30480 h 28575"/>
                <a:gd name="connsiteX2" fmla="*/ 0 w 28575"/>
                <a:gd name="connsiteY2" fmla="*/ 15240 h 28575"/>
                <a:gd name="connsiteX3" fmla="*/ 15240 w 28575"/>
                <a:gd name="connsiteY3" fmla="*/ 0 h 28575"/>
                <a:gd name="connsiteX4" fmla="*/ 30480 w 28575"/>
                <a:gd name="connsiteY4" fmla="*/ 1524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0480" y="15240"/>
                  </a:moveTo>
                  <a:cubicBezTo>
                    <a:pt x="30480" y="23657"/>
                    <a:pt x="23657" y="30480"/>
                    <a:pt x="15240" y="30480"/>
                  </a:cubicBezTo>
                  <a:cubicBezTo>
                    <a:pt x="6823" y="30480"/>
                    <a:pt x="0" y="23657"/>
                    <a:pt x="0" y="15240"/>
                  </a:cubicBezTo>
                  <a:cubicBezTo>
                    <a:pt x="0" y="6823"/>
                    <a:pt x="6823" y="0"/>
                    <a:pt x="15240" y="0"/>
                  </a:cubicBezTo>
                  <a:cubicBezTo>
                    <a:pt x="23657" y="0"/>
                    <a:pt x="30480" y="6823"/>
                    <a:pt x="30480" y="1524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6" name="Freeform: Shape 4085">
              <a:extLst>
                <a:ext uri="{FF2B5EF4-FFF2-40B4-BE49-F238E27FC236}">
                  <a16:creationId xmlns:a16="http://schemas.microsoft.com/office/drawing/2014/main" id="{18E02A18-2767-4BBC-8BF9-256AB6BD9250}"/>
                </a:ext>
              </a:extLst>
            </p:cNvPr>
            <p:cNvSpPr/>
            <p:nvPr/>
          </p:nvSpPr>
          <p:spPr>
            <a:xfrm>
              <a:off x="4766945" y="2878138"/>
              <a:ext cx="28575" cy="28575"/>
            </a:xfrm>
            <a:custGeom>
              <a:avLst/>
              <a:gdLst>
                <a:gd name="connsiteX0" fmla="*/ 30480 w 28575"/>
                <a:gd name="connsiteY0" fmla="*/ 15240 h 28575"/>
                <a:gd name="connsiteX1" fmla="*/ 15240 w 28575"/>
                <a:gd name="connsiteY1" fmla="*/ 30480 h 28575"/>
                <a:gd name="connsiteX2" fmla="*/ 0 w 28575"/>
                <a:gd name="connsiteY2" fmla="*/ 15240 h 28575"/>
                <a:gd name="connsiteX3" fmla="*/ 15240 w 28575"/>
                <a:gd name="connsiteY3" fmla="*/ 0 h 28575"/>
                <a:gd name="connsiteX4" fmla="*/ 30480 w 28575"/>
                <a:gd name="connsiteY4" fmla="*/ 1524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30480" y="15240"/>
                  </a:moveTo>
                  <a:cubicBezTo>
                    <a:pt x="30480" y="23657"/>
                    <a:pt x="23657" y="30480"/>
                    <a:pt x="15240" y="30480"/>
                  </a:cubicBezTo>
                  <a:cubicBezTo>
                    <a:pt x="6823" y="30480"/>
                    <a:pt x="0" y="23657"/>
                    <a:pt x="0" y="15240"/>
                  </a:cubicBezTo>
                  <a:cubicBezTo>
                    <a:pt x="0" y="6823"/>
                    <a:pt x="6823" y="0"/>
                    <a:pt x="15240" y="0"/>
                  </a:cubicBezTo>
                  <a:cubicBezTo>
                    <a:pt x="23657" y="0"/>
                    <a:pt x="30480" y="6823"/>
                    <a:pt x="30480" y="1524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7" name="Freeform: Shape 4086">
              <a:extLst>
                <a:ext uri="{FF2B5EF4-FFF2-40B4-BE49-F238E27FC236}">
                  <a16:creationId xmlns:a16="http://schemas.microsoft.com/office/drawing/2014/main" id="{76F51670-5153-42FA-A6C3-741AB8E6DAE8}"/>
                </a:ext>
              </a:extLst>
            </p:cNvPr>
            <p:cNvSpPr/>
            <p:nvPr/>
          </p:nvSpPr>
          <p:spPr>
            <a:xfrm>
              <a:off x="4805044" y="2734310"/>
              <a:ext cx="28575" cy="57150"/>
            </a:xfrm>
            <a:custGeom>
              <a:avLst/>
              <a:gdLst>
                <a:gd name="connsiteX0" fmla="*/ 33338 w 28575"/>
                <a:gd name="connsiteY0" fmla="*/ 15240 h 57150"/>
                <a:gd name="connsiteX1" fmla="*/ 27623 w 28575"/>
                <a:gd name="connsiteY1" fmla="*/ 49530 h 57150"/>
                <a:gd name="connsiteX2" fmla="*/ 26670 w 28575"/>
                <a:gd name="connsiteY2" fmla="*/ 60007 h 57150"/>
                <a:gd name="connsiteX3" fmla="*/ 9525 w 28575"/>
                <a:gd name="connsiteY3" fmla="*/ 60007 h 57150"/>
                <a:gd name="connsiteX4" fmla="*/ 7620 w 28575"/>
                <a:gd name="connsiteY4" fmla="*/ 49530 h 57150"/>
                <a:gd name="connsiteX5" fmla="*/ 1905 w 28575"/>
                <a:gd name="connsiteY5" fmla="*/ 15240 h 57150"/>
                <a:gd name="connsiteX6" fmla="*/ 0 w 28575"/>
                <a:gd name="connsiteY6" fmla="*/ 0 h 57150"/>
                <a:gd name="connsiteX7" fmla="*/ 36195 w 28575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57150">
                  <a:moveTo>
                    <a:pt x="33338" y="15240"/>
                  </a:moveTo>
                  <a:lnTo>
                    <a:pt x="27623" y="49530"/>
                  </a:lnTo>
                  <a:lnTo>
                    <a:pt x="26670" y="60007"/>
                  </a:lnTo>
                  <a:lnTo>
                    <a:pt x="9525" y="60007"/>
                  </a:lnTo>
                  <a:lnTo>
                    <a:pt x="7620" y="49530"/>
                  </a:lnTo>
                  <a:lnTo>
                    <a:pt x="1905" y="15240"/>
                  </a:lnTo>
                  <a:lnTo>
                    <a:pt x="0" y="0"/>
                  </a:lnTo>
                  <a:lnTo>
                    <a:pt x="36195" y="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8" name="Freeform: Shape 4087">
              <a:extLst>
                <a:ext uri="{FF2B5EF4-FFF2-40B4-BE49-F238E27FC236}">
                  <a16:creationId xmlns:a16="http://schemas.microsoft.com/office/drawing/2014/main" id="{12301BA1-5DFA-47DC-BB99-A77E190556CB}"/>
                </a:ext>
              </a:extLst>
            </p:cNvPr>
            <p:cNvSpPr/>
            <p:nvPr/>
          </p:nvSpPr>
          <p:spPr>
            <a:xfrm>
              <a:off x="4797425" y="2725738"/>
              <a:ext cx="47625" cy="19050"/>
            </a:xfrm>
            <a:custGeom>
              <a:avLst/>
              <a:gdLst>
                <a:gd name="connsiteX0" fmla="*/ 51435 w 47625"/>
                <a:gd name="connsiteY0" fmla="*/ 9525 h 19050"/>
                <a:gd name="connsiteX1" fmla="*/ 25718 w 47625"/>
                <a:gd name="connsiteY1" fmla="*/ 19050 h 19050"/>
                <a:gd name="connsiteX2" fmla="*/ 0 w 47625"/>
                <a:gd name="connsiteY2" fmla="*/ 9525 h 19050"/>
                <a:gd name="connsiteX3" fmla="*/ 25718 w 47625"/>
                <a:gd name="connsiteY3" fmla="*/ 0 h 19050"/>
                <a:gd name="connsiteX4" fmla="*/ 51435 w 47625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9050">
                  <a:moveTo>
                    <a:pt x="51435" y="9525"/>
                  </a:moveTo>
                  <a:cubicBezTo>
                    <a:pt x="51435" y="14786"/>
                    <a:pt x="39921" y="19050"/>
                    <a:pt x="25718" y="19050"/>
                  </a:cubicBezTo>
                  <a:cubicBezTo>
                    <a:pt x="11514" y="19050"/>
                    <a:pt x="0" y="14786"/>
                    <a:pt x="0" y="9525"/>
                  </a:cubicBezTo>
                  <a:cubicBezTo>
                    <a:pt x="0" y="4264"/>
                    <a:pt x="11514" y="0"/>
                    <a:pt x="25718" y="0"/>
                  </a:cubicBezTo>
                  <a:cubicBezTo>
                    <a:pt x="39921" y="0"/>
                    <a:pt x="51435" y="4264"/>
                    <a:pt x="51435" y="952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89" name="Freeform: Shape 4088">
              <a:extLst>
                <a:ext uri="{FF2B5EF4-FFF2-40B4-BE49-F238E27FC236}">
                  <a16:creationId xmlns:a16="http://schemas.microsoft.com/office/drawing/2014/main" id="{6FE257EF-7D6A-496C-823A-6170C9CCA2E9}"/>
                </a:ext>
              </a:extLst>
            </p:cNvPr>
            <p:cNvSpPr/>
            <p:nvPr/>
          </p:nvSpPr>
          <p:spPr>
            <a:xfrm>
              <a:off x="4805044" y="2928620"/>
              <a:ext cx="28575" cy="57150"/>
            </a:xfrm>
            <a:custGeom>
              <a:avLst/>
              <a:gdLst>
                <a:gd name="connsiteX0" fmla="*/ 1905 w 28575"/>
                <a:gd name="connsiteY0" fmla="*/ 44767 h 57150"/>
                <a:gd name="connsiteX1" fmla="*/ 7620 w 28575"/>
                <a:gd name="connsiteY1" fmla="*/ 10477 h 57150"/>
                <a:gd name="connsiteX2" fmla="*/ 9525 w 28575"/>
                <a:gd name="connsiteY2" fmla="*/ 0 h 57150"/>
                <a:gd name="connsiteX3" fmla="*/ 26670 w 28575"/>
                <a:gd name="connsiteY3" fmla="*/ 0 h 57150"/>
                <a:gd name="connsiteX4" fmla="*/ 27623 w 28575"/>
                <a:gd name="connsiteY4" fmla="*/ 10477 h 57150"/>
                <a:gd name="connsiteX5" fmla="*/ 33338 w 28575"/>
                <a:gd name="connsiteY5" fmla="*/ 44767 h 57150"/>
                <a:gd name="connsiteX6" fmla="*/ 36195 w 28575"/>
                <a:gd name="connsiteY6" fmla="*/ 60007 h 57150"/>
                <a:gd name="connsiteX7" fmla="*/ 0 w 28575"/>
                <a:gd name="connsiteY7" fmla="*/ 6000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57150">
                  <a:moveTo>
                    <a:pt x="1905" y="44767"/>
                  </a:moveTo>
                  <a:lnTo>
                    <a:pt x="7620" y="10477"/>
                  </a:lnTo>
                  <a:lnTo>
                    <a:pt x="9525" y="0"/>
                  </a:lnTo>
                  <a:lnTo>
                    <a:pt x="26670" y="0"/>
                  </a:lnTo>
                  <a:lnTo>
                    <a:pt x="27623" y="10477"/>
                  </a:lnTo>
                  <a:lnTo>
                    <a:pt x="33338" y="44767"/>
                  </a:lnTo>
                  <a:lnTo>
                    <a:pt x="36195" y="60007"/>
                  </a:lnTo>
                  <a:lnTo>
                    <a:pt x="0" y="60007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0" name="Freeform: Shape 4089">
              <a:extLst>
                <a:ext uri="{FF2B5EF4-FFF2-40B4-BE49-F238E27FC236}">
                  <a16:creationId xmlns:a16="http://schemas.microsoft.com/office/drawing/2014/main" id="{53E17076-F997-4725-98C1-82D782DF4230}"/>
                </a:ext>
              </a:extLst>
            </p:cNvPr>
            <p:cNvSpPr/>
            <p:nvPr/>
          </p:nvSpPr>
          <p:spPr>
            <a:xfrm>
              <a:off x="4797425" y="2978150"/>
              <a:ext cx="47625" cy="19050"/>
            </a:xfrm>
            <a:custGeom>
              <a:avLst/>
              <a:gdLst>
                <a:gd name="connsiteX0" fmla="*/ 51435 w 47625"/>
                <a:gd name="connsiteY0" fmla="*/ 9525 h 19050"/>
                <a:gd name="connsiteX1" fmla="*/ 25718 w 47625"/>
                <a:gd name="connsiteY1" fmla="*/ 19050 h 19050"/>
                <a:gd name="connsiteX2" fmla="*/ 0 w 47625"/>
                <a:gd name="connsiteY2" fmla="*/ 9525 h 19050"/>
                <a:gd name="connsiteX3" fmla="*/ 25718 w 47625"/>
                <a:gd name="connsiteY3" fmla="*/ 0 h 19050"/>
                <a:gd name="connsiteX4" fmla="*/ 51435 w 47625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9050">
                  <a:moveTo>
                    <a:pt x="51435" y="9525"/>
                  </a:moveTo>
                  <a:cubicBezTo>
                    <a:pt x="51435" y="14786"/>
                    <a:pt x="39921" y="19050"/>
                    <a:pt x="25718" y="19050"/>
                  </a:cubicBezTo>
                  <a:cubicBezTo>
                    <a:pt x="11514" y="19050"/>
                    <a:pt x="0" y="14786"/>
                    <a:pt x="0" y="9525"/>
                  </a:cubicBezTo>
                  <a:cubicBezTo>
                    <a:pt x="0" y="4264"/>
                    <a:pt x="11514" y="0"/>
                    <a:pt x="25718" y="0"/>
                  </a:cubicBezTo>
                  <a:cubicBezTo>
                    <a:pt x="39921" y="0"/>
                    <a:pt x="51435" y="4264"/>
                    <a:pt x="51435" y="952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1" name="Freeform: Shape 4090">
              <a:extLst>
                <a:ext uri="{FF2B5EF4-FFF2-40B4-BE49-F238E27FC236}">
                  <a16:creationId xmlns:a16="http://schemas.microsoft.com/office/drawing/2014/main" id="{DC522132-2CAB-4D4A-810E-DCCDFC83CFD4}"/>
                </a:ext>
              </a:extLst>
            </p:cNvPr>
            <p:cNvSpPr/>
            <p:nvPr/>
          </p:nvSpPr>
          <p:spPr>
            <a:xfrm>
              <a:off x="4890769" y="2842895"/>
              <a:ext cx="57150" cy="28575"/>
            </a:xfrm>
            <a:custGeom>
              <a:avLst/>
              <a:gdLst>
                <a:gd name="connsiteX0" fmla="*/ 43815 w 57150"/>
                <a:gd name="connsiteY0" fmla="*/ 34290 h 28575"/>
                <a:gd name="connsiteX1" fmla="*/ 9525 w 57150"/>
                <a:gd name="connsiteY1" fmla="*/ 28575 h 28575"/>
                <a:gd name="connsiteX2" fmla="*/ 0 w 57150"/>
                <a:gd name="connsiteY2" fmla="*/ 27622 h 28575"/>
                <a:gd name="connsiteX3" fmla="*/ 0 w 57150"/>
                <a:gd name="connsiteY3" fmla="*/ 9525 h 28575"/>
                <a:gd name="connsiteX4" fmla="*/ 9525 w 57150"/>
                <a:gd name="connsiteY4" fmla="*/ 8572 h 28575"/>
                <a:gd name="connsiteX5" fmla="*/ 43815 w 57150"/>
                <a:gd name="connsiteY5" fmla="*/ 2857 h 28575"/>
                <a:gd name="connsiteX6" fmla="*/ 59055 w 57150"/>
                <a:gd name="connsiteY6" fmla="*/ 0 h 28575"/>
                <a:gd name="connsiteX7" fmla="*/ 59055 w 57150"/>
                <a:gd name="connsiteY7" fmla="*/ 3714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8575">
                  <a:moveTo>
                    <a:pt x="43815" y="34290"/>
                  </a:moveTo>
                  <a:lnTo>
                    <a:pt x="9525" y="28575"/>
                  </a:lnTo>
                  <a:lnTo>
                    <a:pt x="0" y="27622"/>
                  </a:lnTo>
                  <a:lnTo>
                    <a:pt x="0" y="9525"/>
                  </a:lnTo>
                  <a:lnTo>
                    <a:pt x="9525" y="8572"/>
                  </a:lnTo>
                  <a:lnTo>
                    <a:pt x="43815" y="2857"/>
                  </a:lnTo>
                  <a:lnTo>
                    <a:pt x="59055" y="0"/>
                  </a:lnTo>
                  <a:lnTo>
                    <a:pt x="59055" y="37147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2" name="Freeform: Shape 4091">
              <a:extLst>
                <a:ext uri="{FF2B5EF4-FFF2-40B4-BE49-F238E27FC236}">
                  <a16:creationId xmlns:a16="http://schemas.microsoft.com/office/drawing/2014/main" id="{C3AAC227-EEBC-458B-9340-6FAAEB74A4A3}"/>
                </a:ext>
              </a:extLst>
            </p:cNvPr>
            <p:cNvSpPr/>
            <p:nvPr/>
          </p:nvSpPr>
          <p:spPr>
            <a:xfrm>
              <a:off x="4939347" y="2836228"/>
              <a:ext cx="19050" cy="47625"/>
            </a:xfrm>
            <a:custGeom>
              <a:avLst/>
              <a:gdLst>
                <a:gd name="connsiteX0" fmla="*/ 19050 w 19050"/>
                <a:gd name="connsiteY0" fmla="*/ 25718 h 47625"/>
                <a:gd name="connsiteX1" fmla="*/ 9525 w 19050"/>
                <a:gd name="connsiteY1" fmla="*/ 51435 h 47625"/>
                <a:gd name="connsiteX2" fmla="*/ 0 w 19050"/>
                <a:gd name="connsiteY2" fmla="*/ 25718 h 47625"/>
                <a:gd name="connsiteX3" fmla="*/ 9525 w 19050"/>
                <a:gd name="connsiteY3" fmla="*/ 0 h 47625"/>
                <a:gd name="connsiteX4" fmla="*/ 19050 w 19050"/>
                <a:gd name="connsiteY4" fmla="*/ 2571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47625">
                  <a:moveTo>
                    <a:pt x="19050" y="25718"/>
                  </a:moveTo>
                  <a:cubicBezTo>
                    <a:pt x="19050" y="39921"/>
                    <a:pt x="14786" y="51435"/>
                    <a:pt x="9525" y="51435"/>
                  </a:cubicBezTo>
                  <a:cubicBezTo>
                    <a:pt x="4265" y="51435"/>
                    <a:pt x="0" y="39921"/>
                    <a:pt x="0" y="25718"/>
                  </a:cubicBezTo>
                  <a:cubicBezTo>
                    <a:pt x="0" y="11514"/>
                    <a:pt x="4265" y="0"/>
                    <a:pt x="9525" y="0"/>
                  </a:cubicBezTo>
                  <a:cubicBezTo>
                    <a:pt x="14786" y="0"/>
                    <a:pt x="19050" y="11514"/>
                    <a:pt x="19050" y="2571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3" name="Freeform: Shape 4092">
              <a:extLst>
                <a:ext uri="{FF2B5EF4-FFF2-40B4-BE49-F238E27FC236}">
                  <a16:creationId xmlns:a16="http://schemas.microsoft.com/office/drawing/2014/main" id="{F783CAB2-1909-440C-AEAF-E121859CB6D5}"/>
                </a:ext>
              </a:extLst>
            </p:cNvPr>
            <p:cNvSpPr/>
            <p:nvPr/>
          </p:nvSpPr>
          <p:spPr>
            <a:xfrm>
              <a:off x="4695507" y="2842895"/>
              <a:ext cx="57150" cy="28575"/>
            </a:xfrm>
            <a:custGeom>
              <a:avLst/>
              <a:gdLst>
                <a:gd name="connsiteX0" fmla="*/ 15240 w 57150"/>
                <a:gd name="connsiteY0" fmla="*/ 2857 h 28575"/>
                <a:gd name="connsiteX1" fmla="*/ 49530 w 57150"/>
                <a:gd name="connsiteY1" fmla="*/ 8572 h 28575"/>
                <a:gd name="connsiteX2" fmla="*/ 60007 w 57150"/>
                <a:gd name="connsiteY2" fmla="*/ 9525 h 28575"/>
                <a:gd name="connsiteX3" fmla="*/ 60007 w 57150"/>
                <a:gd name="connsiteY3" fmla="*/ 27622 h 28575"/>
                <a:gd name="connsiteX4" fmla="*/ 49530 w 57150"/>
                <a:gd name="connsiteY4" fmla="*/ 28575 h 28575"/>
                <a:gd name="connsiteX5" fmla="*/ 15240 w 57150"/>
                <a:gd name="connsiteY5" fmla="*/ 34290 h 28575"/>
                <a:gd name="connsiteX6" fmla="*/ 0 w 57150"/>
                <a:gd name="connsiteY6" fmla="*/ 37147 h 28575"/>
                <a:gd name="connsiteX7" fmla="*/ 0 w 57150"/>
                <a:gd name="connsiteY7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8575">
                  <a:moveTo>
                    <a:pt x="15240" y="2857"/>
                  </a:moveTo>
                  <a:lnTo>
                    <a:pt x="49530" y="8572"/>
                  </a:lnTo>
                  <a:lnTo>
                    <a:pt x="60007" y="9525"/>
                  </a:lnTo>
                  <a:lnTo>
                    <a:pt x="60007" y="27622"/>
                  </a:lnTo>
                  <a:lnTo>
                    <a:pt x="49530" y="28575"/>
                  </a:lnTo>
                  <a:lnTo>
                    <a:pt x="15240" y="34290"/>
                  </a:lnTo>
                  <a:lnTo>
                    <a:pt x="0" y="37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4" name="Freeform: Shape 4093">
              <a:extLst>
                <a:ext uri="{FF2B5EF4-FFF2-40B4-BE49-F238E27FC236}">
                  <a16:creationId xmlns:a16="http://schemas.microsoft.com/office/drawing/2014/main" id="{C597D20C-0F3F-4D7E-A0D0-E2FEB875E511}"/>
                </a:ext>
              </a:extLst>
            </p:cNvPr>
            <p:cNvSpPr/>
            <p:nvPr/>
          </p:nvSpPr>
          <p:spPr>
            <a:xfrm>
              <a:off x="4687887" y="2836228"/>
              <a:ext cx="19050" cy="47625"/>
            </a:xfrm>
            <a:custGeom>
              <a:avLst/>
              <a:gdLst>
                <a:gd name="connsiteX0" fmla="*/ 19050 w 19050"/>
                <a:gd name="connsiteY0" fmla="*/ 25718 h 47625"/>
                <a:gd name="connsiteX1" fmla="*/ 9525 w 19050"/>
                <a:gd name="connsiteY1" fmla="*/ 51435 h 47625"/>
                <a:gd name="connsiteX2" fmla="*/ 0 w 19050"/>
                <a:gd name="connsiteY2" fmla="*/ 25718 h 47625"/>
                <a:gd name="connsiteX3" fmla="*/ 9525 w 19050"/>
                <a:gd name="connsiteY3" fmla="*/ 0 h 47625"/>
                <a:gd name="connsiteX4" fmla="*/ 19050 w 19050"/>
                <a:gd name="connsiteY4" fmla="*/ 2571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47625">
                  <a:moveTo>
                    <a:pt x="19050" y="25718"/>
                  </a:moveTo>
                  <a:cubicBezTo>
                    <a:pt x="19050" y="39921"/>
                    <a:pt x="14786" y="51435"/>
                    <a:pt x="9525" y="51435"/>
                  </a:cubicBezTo>
                  <a:cubicBezTo>
                    <a:pt x="4264" y="51435"/>
                    <a:pt x="0" y="39921"/>
                    <a:pt x="0" y="25718"/>
                  </a:cubicBezTo>
                  <a:cubicBezTo>
                    <a:pt x="0" y="11514"/>
                    <a:pt x="4264" y="0"/>
                    <a:pt x="9525" y="0"/>
                  </a:cubicBezTo>
                  <a:cubicBezTo>
                    <a:pt x="14786" y="0"/>
                    <a:pt x="19050" y="11514"/>
                    <a:pt x="19050" y="25718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5" name="Freeform: Shape 4094">
              <a:extLst>
                <a:ext uri="{FF2B5EF4-FFF2-40B4-BE49-F238E27FC236}">
                  <a16:creationId xmlns:a16="http://schemas.microsoft.com/office/drawing/2014/main" id="{8BBFD28C-F4EA-4877-9EBE-F8070DC5A1A4}"/>
                </a:ext>
              </a:extLst>
            </p:cNvPr>
            <p:cNvSpPr/>
            <p:nvPr/>
          </p:nvSpPr>
          <p:spPr>
            <a:xfrm>
              <a:off x="4864100" y="2758123"/>
              <a:ext cx="57150" cy="57150"/>
            </a:xfrm>
            <a:custGeom>
              <a:avLst/>
              <a:gdLst>
                <a:gd name="connsiteX0" fmla="*/ 48577 w 57150"/>
                <a:gd name="connsiteY0" fmla="*/ 35242 h 57150"/>
                <a:gd name="connsiteX1" fmla="*/ 20955 w 57150"/>
                <a:gd name="connsiteY1" fmla="*/ 55245 h 57150"/>
                <a:gd name="connsiteX2" fmla="*/ 12382 w 57150"/>
                <a:gd name="connsiteY2" fmla="*/ 61913 h 57150"/>
                <a:gd name="connsiteX3" fmla="*/ 0 w 57150"/>
                <a:gd name="connsiteY3" fmla="*/ 49530 h 57150"/>
                <a:gd name="connsiteX4" fmla="*/ 6668 w 57150"/>
                <a:gd name="connsiteY4" fmla="*/ 40957 h 57150"/>
                <a:gd name="connsiteX5" fmla="*/ 26670 w 57150"/>
                <a:gd name="connsiteY5" fmla="*/ 13335 h 57150"/>
                <a:gd name="connsiteX6" fmla="*/ 36195 w 57150"/>
                <a:gd name="connsiteY6" fmla="*/ 0 h 57150"/>
                <a:gd name="connsiteX7" fmla="*/ 61913 w 57150"/>
                <a:gd name="connsiteY7" fmla="*/ 2571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48577" y="35242"/>
                  </a:moveTo>
                  <a:lnTo>
                    <a:pt x="20955" y="55245"/>
                  </a:lnTo>
                  <a:lnTo>
                    <a:pt x="12382" y="61913"/>
                  </a:lnTo>
                  <a:lnTo>
                    <a:pt x="0" y="49530"/>
                  </a:lnTo>
                  <a:lnTo>
                    <a:pt x="6668" y="40957"/>
                  </a:lnTo>
                  <a:lnTo>
                    <a:pt x="26670" y="13335"/>
                  </a:lnTo>
                  <a:lnTo>
                    <a:pt x="36195" y="0"/>
                  </a:lnTo>
                  <a:lnTo>
                    <a:pt x="61913" y="25717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6" name="Freeform: Shape 4095">
              <a:extLst>
                <a:ext uri="{FF2B5EF4-FFF2-40B4-BE49-F238E27FC236}">
                  <a16:creationId xmlns:a16="http://schemas.microsoft.com/office/drawing/2014/main" id="{65A99FC3-5ACE-4B4B-8C27-1AAFE2641964}"/>
                </a:ext>
              </a:extLst>
            </p:cNvPr>
            <p:cNvSpPr/>
            <p:nvPr/>
          </p:nvSpPr>
          <p:spPr>
            <a:xfrm>
              <a:off x="4886699" y="2747511"/>
              <a:ext cx="47625" cy="47625"/>
            </a:xfrm>
            <a:custGeom>
              <a:avLst/>
              <a:gdLst>
                <a:gd name="connsiteX0" fmla="*/ 31655 w 47625"/>
                <a:gd name="connsiteY0" fmla="*/ 18185 h 47625"/>
                <a:gd name="connsiteX1" fmla="*/ 43105 w 47625"/>
                <a:gd name="connsiteY1" fmla="*/ 43105 h 47625"/>
                <a:gd name="connsiteX2" fmla="*/ 18185 w 47625"/>
                <a:gd name="connsiteY2" fmla="*/ 31655 h 47625"/>
                <a:gd name="connsiteX3" fmla="*/ 6735 w 47625"/>
                <a:gd name="connsiteY3" fmla="*/ 6735 h 47625"/>
                <a:gd name="connsiteX4" fmla="*/ 31655 w 47625"/>
                <a:gd name="connsiteY4" fmla="*/ 1818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31655" y="18185"/>
                  </a:moveTo>
                  <a:cubicBezTo>
                    <a:pt x="41698" y="28228"/>
                    <a:pt x="46825" y="39385"/>
                    <a:pt x="43105" y="43105"/>
                  </a:cubicBezTo>
                  <a:cubicBezTo>
                    <a:pt x="39385" y="46825"/>
                    <a:pt x="28228" y="41698"/>
                    <a:pt x="18185" y="31655"/>
                  </a:cubicBezTo>
                  <a:cubicBezTo>
                    <a:pt x="8142" y="21612"/>
                    <a:pt x="3015" y="10455"/>
                    <a:pt x="6735" y="6735"/>
                  </a:cubicBezTo>
                  <a:cubicBezTo>
                    <a:pt x="10455" y="3015"/>
                    <a:pt x="21612" y="8142"/>
                    <a:pt x="31655" y="1818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7" name="Freeform: Shape 4096">
              <a:extLst>
                <a:ext uri="{FF2B5EF4-FFF2-40B4-BE49-F238E27FC236}">
                  <a16:creationId xmlns:a16="http://schemas.microsoft.com/office/drawing/2014/main" id="{4C3D4DC9-FFB2-45BA-95DB-3214E2DE489A}"/>
                </a:ext>
              </a:extLst>
            </p:cNvPr>
            <p:cNvSpPr/>
            <p:nvPr/>
          </p:nvSpPr>
          <p:spPr>
            <a:xfrm>
              <a:off x="4720272" y="2902902"/>
              <a:ext cx="57150" cy="57150"/>
            </a:xfrm>
            <a:custGeom>
              <a:avLst/>
              <a:gdLst>
                <a:gd name="connsiteX0" fmla="*/ 12383 w 57150"/>
                <a:gd name="connsiteY0" fmla="*/ 26670 h 57150"/>
                <a:gd name="connsiteX1" fmla="*/ 40005 w 57150"/>
                <a:gd name="connsiteY1" fmla="*/ 6668 h 57150"/>
                <a:gd name="connsiteX2" fmla="*/ 48578 w 57150"/>
                <a:gd name="connsiteY2" fmla="*/ 0 h 57150"/>
                <a:gd name="connsiteX3" fmla="*/ 60960 w 57150"/>
                <a:gd name="connsiteY3" fmla="*/ 12383 h 57150"/>
                <a:gd name="connsiteX4" fmla="*/ 54292 w 57150"/>
                <a:gd name="connsiteY4" fmla="*/ 20955 h 57150"/>
                <a:gd name="connsiteX5" fmla="*/ 34290 w 57150"/>
                <a:gd name="connsiteY5" fmla="*/ 48577 h 57150"/>
                <a:gd name="connsiteX6" fmla="*/ 24765 w 57150"/>
                <a:gd name="connsiteY6" fmla="*/ 61913 h 57150"/>
                <a:gd name="connsiteX7" fmla="*/ 0 w 57150"/>
                <a:gd name="connsiteY7" fmla="*/ 3619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12383" y="26670"/>
                  </a:moveTo>
                  <a:lnTo>
                    <a:pt x="40005" y="6668"/>
                  </a:lnTo>
                  <a:lnTo>
                    <a:pt x="48578" y="0"/>
                  </a:lnTo>
                  <a:lnTo>
                    <a:pt x="60960" y="12383"/>
                  </a:lnTo>
                  <a:lnTo>
                    <a:pt x="54292" y="20955"/>
                  </a:lnTo>
                  <a:lnTo>
                    <a:pt x="34290" y="48577"/>
                  </a:lnTo>
                  <a:lnTo>
                    <a:pt x="24765" y="61913"/>
                  </a:lnTo>
                  <a:lnTo>
                    <a:pt x="0" y="36195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8" name="Freeform: Shape 4097">
              <a:extLst>
                <a:ext uri="{FF2B5EF4-FFF2-40B4-BE49-F238E27FC236}">
                  <a16:creationId xmlns:a16="http://schemas.microsoft.com/office/drawing/2014/main" id="{934811E8-9EC7-4222-B6FF-D956AD74F6D4}"/>
                </a:ext>
              </a:extLst>
            </p:cNvPr>
            <p:cNvSpPr/>
            <p:nvPr/>
          </p:nvSpPr>
          <p:spPr>
            <a:xfrm>
              <a:off x="4708803" y="2925717"/>
              <a:ext cx="47625" cy="47625"/>
            </a:xfrm>
            <a:custGeom>
              <a:avLst/>
              <a:gdLst>
                <a:gd name="connsiteX0" fmla="*/ 31655 w 47625"/>
                <a:gd name="connsiteY0" fmla="*/ 18185 h 47625"/>
                <a:gd name="connsiteX1" fmla="*/ 43105 w 47625"/>
                <a:gd name="connsiteY1" fmla="*/ 43105 h 47625"/>
                <a:gd name="connsiteX2" fmla="*/ 18185 w 47625"/>
                <a:gd name="connsiteY2" fmla="*/ 31655 h 47625"/>
                <a:gd name="connsiteX3" fmla="*/ 6735 w 47625"/>
                <a:gd name="connsiteY3" fmla="*/ 6735 h 47625"/>
                <a:gd name="connsiteX4" fmla="*/ 31655 w 47625"/>
                <a:gd name="connsiteY4" fmla="*/ 1818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31655" y="18185"/>
                  </a:moveTo>
                  <a:cubicBezTo>
                    <a:pt x="41698" y="28228"/>
                    <a:pt x="46824" y="39385"/>
                    <a:pt x="43105" y="43105"/>
                  </a:cubicBezTo>
                  <a:cubicBezTo>
                    <a:pt x="39385" y="46824"/>
                    <a:pt x="28228" y="41698"/>
                    <a:pt x="18185" y="31655"/>
                  </a:cubicBezTo>
                  <a:cubicBezTo>
                    <a:pt x="8142" y="21612"/>
                    <a:pt x="3015" y="10455"/>
                    <a:pt x="6735" y="6735"/>
                  </a:cubicBezTo>
                  <a:cubicBezTo>
                    <a:pt x="10455" y="3015"/>
                    <a:pt x="21612" y="8142"/>
                    <a:pt x="31655" y="1818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99" name="Freeform: Shape 4098">
              <a:extLst>
                <a:ext uri="{FF2B5EF4-FFF2-40B4-BE49-F238E27FC236}">
                  <a16:creationId xmlns:a16="http://schemas.microsoft.com/office/drawing/2014/main" id="{9749D3A4-1A19-4E92-8C55-788DC4329AF0}"/>
                </a:ext>
              </a:extLst>
            </p:cNvPr>
            <p:cNvSpPr/>
            <p:nvPr/>
          </p:nvSpPr>
          <p:spPr>
            <a:xfrm>
              <a:off x="4864100" y="2902902"/>
              <a:ext cx="57150" cy="57150"/>
            </a:xfrm>
            <a:custGeom>
              <a:avLst/>
              <a:gdLst>
                <a:gd name="connsiteX0" fmla="*/ 26670 w 57150"/>
                <a:gd name="connsiteY0" fmla="*/ 48577 h 57150"/>
                <a:gd name="connsiteX1" fmla="*/ 6668 w 57150"/>
                <a:gd name="connsiteY1" fmla="*/ 20955 h 57150"/>
                <a:gd name="connsiteX2" fmla="*/ 0 w 57150"/>
                <a:gd name="connsiteY2" fmla="*/ 12383 h 57150"/>
                <a:gd name="connsiteX3" fmla="*/ 12382 w 57150"/>
                <a:gd name="connsiteY3" fmla="*/ 0 h 57150"/>
                <a:gd name="connsiteX4" fmla="*/ 20955 w 57150"/>
                <a:gd name="connsiteY4" fmla="*/ 6668 h 57150"/>
                <a:gd name="connsiteX5" fmla="*/ 48577 w 57150"/>
                <a:gd name="connsiteY5" fmla="*/ 26670 h 57150"/>
                <a:gd name="connsiteX6" fmla="*/ 61913 w 57150"/>
                <a:gd name="connsiteY6" fmla="*/ 36195 h 57150"/>
                <a:gd name="connsiteX7" fmla="*/ 36195 w 57150"/>
                <a:gd name="connsiteY7" fmla="*/ 6191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26670" y="48577"/>
                  </a:moveTo>
                  <a:lnTo>
                    <a:pt x="6668" y="20955"/>
                  </a:lnTo>
                  <a:lnTo>
                    <a:pt x="0" y="12383"/>
                  </a:lnTo>
                  <a:lnTo>
                    <a:pt x="12382" y="0"/>
                  </a:lnTo>
                  <a:lnTo>
                    <a:pt x="20955" y="6668"/>
                  </a:lnTo>
                  <a:lnTo>
                    <a:pt x="48577" y="26670"/>
                  </a:lnTo>
                  <a:lnTo>
                    <a:pt x="61913" y="36195"/>
                  </a:lnTo>
                  <a:lnTo>
                    <a:pt x="36195" y="61913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0" name="Freeform: Shape 4099">
              <a:extLst>
                <a:ext uri="{FF2B5EF4-FFF2-40B4-BE49-F238E27FC236}">
                  <a16:creationId xmlns:a16="http://schemas.microsoft.com/office/drawing/2014/main" id="{B60CB016-2CAB-4AC4-B9FD-3ED51C581EF3}"/>
                </a:ext>
              </a:extLst>
            </p:cNvPr>
            <p:cNvSpPr/>
            <p:nvPr/>
          </p:nvSpPr>
          <p:spPr>
            <a:xfrm>
              <a:off x="4886855" y="2925561"/>
              <a:ext cx="47625" cy="47625"/>
            </a:xfrm>
            <a:custGeom>
              <a:avLst/>
              <a:gdLst>
                <a:gd name="connsiteX0" fmla="*/ 43105 w 47625"/>
                <a:gd name="connsiteY0" fmla="*/ 6735 h 47625"/>
                <a:gd name="connsiteX1" fmla="*/ 31655 w 47625"/>
                <a:gd name="connsiteY1" fmla="*/ 31655 h 47625"/>
                <a:gd name="connsiteX2" fmla="*/ 6735 w 47625"/>
                <a:gd name="connsiteY2" fmla="*/ 43105 h 47625"/>
                <a:gd name="connsiteX3" fmla="*/ 18185 w 47625"/>
                <a:gd name="connsiteY3" fmla="*/ 18185 h 47625"/>
                <a:gd name="connsiteX4" fmla="*/ 43105 w 47625"/>
                <a:gd name="connsiteY4" fmla="*/ 673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3105" y="6735"/>
                  </a:moveTo>
                  <a:cubicBezTo>
                    <a:pt x="46825" y="10455"/>
                    <a:pt x="41698" y="21612"/>
                    <a:pt x="31655" y="31655"/>
                  </a:cubicBezTo>
                  <a:cubicBezTo>
                    <a:pt x="21612" y="41698"/>
                    <a:pt x="10455" y="46825"/>
                    <a:pt x="6735" y="43105"/>
                  </a:cubicBezTo>
                  <a:cubicBezTo>
                    <a:pt x="3015" y="39385"/>
                    <a:pt x="8142" y="28228"/>
                    <a:pt x="18185" y="18185"/>
                  </a:cubicBezTo>
                  <a:cubicBezTo>
                    <a:pt x="28228" y="8142"/>
                    <a:pt x="39385" y="3015"/>
                    <a:pt x="43105" y="673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1" name="Freeform: Shape 4100">
              <a:extLst>
                <a:ext uri="{FF2B5EF4-FFF2-40B4-BE49-F238E27FC236}">
                  <a16:creationId xmlns:a16="http://schemas.microsoft.com/office/drawing/2014/main" id="{B9CAF883-52BF-4447-A1FA-CDF4BE7961FD}"/>
                </a:ext>
              </a:extLst>
            </p:cNvPr>
            <p:cNvSpPr/>
            <p:nvPr/>
          </p:nvSpPr>
          <p:spPr>
            <a:xfrm>
              <a:off x="4720272" y="2758123"/>
              <a:ext cx="57150" cy="57150"/>
            </a:xfrm>
            <a:custGeom>
              <a:avLst/>
              <a:gdLst>
                <a:gd name="connsiteX0" fmla="*/ 34290 w 57150"/>
                <a:gd name="connsiteY0" fmla="*/ 13335 h 57150"/>
                <a:gd name="connsiteX1" fmla="*/ 54292 w 57150"/>
                <a:gd name="connsiteY1" fmla="*/ 40957 h 57150"/>
                <a:gd name="connsiteX2" fmla="*/ 60960 w 57150"/>
                <a:gd name="connsiteY2" fmla="*/ 49530 h 57150"/>
                <a:gd name="connsiteX3" fmla="*/ 48578 w 57150"/>
                <a:gd name="connsiteY3" fmla="*/ 61913 h 57150"/>
                <a:gd name="connsiteX4" fmla="*/ 40005 w 57150"/>
                <a:gd name="connsiteY4" fmla="*/ 55245 h 57150"/>
                <a:gd name="connsiteX5" fmla="*/ 12383 w 57150"/>
                <a:gd name="connsiteY5" fmla="*/ 35242 h 57150"/>
                <a:gd name="connsiteX6" fmla="*/ 0 w 57150"/>
                <a:gd name="connsiteY6" fmla="*/ 25717 h 57150"/>
                <a:gd name="connsiteX7" fmla="*/ 24765 w 5715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34290" y="13335"/>
                  </a:moveTo>
                  <a:lnTo>
                    <a:pt x="54292" y="40957"/>
                  </a:lnTo>
                  <a:lnTo>
                    <a:pt x="60960" y="49530"/>
                  </a:lnTo>
                  <a:lnTo>
                    <a:pt x="48578" y="61913"/>
                  </a:lnTo>
                  <a:lnTo>
                    <a:pt x="40005" y="55245"/>
                  </a:lnTo>
                  <a:lnTo>
                    <a:pt x="12383" y="35242"/>
                  </a:lnTo>
                  <a:lnTo>
                    <a:pt x="0" y="25717"/>
                  </a:lnTo>
                  <a:lnTo>
                    <a:pt x="24765" y="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2" name="Freeform: Shape 4101">
              <a:extLst>
                <a:ext uri="{FF2B5EF4-FFF2-40B4-BE49-F238E27FC236}">
                  <a16:creationId xmlns:a16="http://schemas.microsoft.com/office/drawing/2014/main" id="{7584EA60-F74C-4D7F-BC31-D6C42F0C146C}"/>
                </a:ext>
              </a:extLst>
            </p:cNvPr>
            <p:cNvSpPr/>
            <p:nvPr/>
          </p:nvSpPr>
          <p:spPr>
            <a:xfrm>
              <a:off x="4708647" y="2747666"/>
              <a:ext cx="47625" cy="47625"/>
            </a:xfrm>
            <a:custGeom>
              <a:avLst/>
              <a:gdLst>
                <a:gd name="connsiteX0" fmla="*/ 43105 w 47625"/>
                <a:gd name="connsiteY0" fmla="*/ 6735 h 47625"/>
                <a:gd name="connsiteX1" fmla="*/ 31655 w 47625"/>
                <a:gd name="connsiteY1" fmla="*/ 31655 h 47625"/>
                <a:gd name="connsiteX2" fmla="*/ 6735 w 47625"/>
                <a:gd name="connsiteY2" fmla="*/ 43105 h 47625"/>
                <a:gd name="connsiteX3" fmla="*/ 18185 w 47625"/>
                <a:gd name="connsiteY3" fmla="*/ 18185 h 47625"/>
                <a:gd name="connsiteX4" fmla="*/ 43105 w 47625"/>
                <a:gd name="connsiteY4" fmla="*/ 673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3105" y="6735"/>
                  </a:moveTo>
                  <a:cubicBezTo>
                    <a:pt x="46825" y="10455"/>
                    <a:pt x="41698" y="21612"/>
                    <a:pt x="31655" y="31655"/>
                  </a:cubicBezTo>
                  <a:cubicBezTo>
                    <a:pt x="21612" y="41698"/>
                    <a:pt x="10455" y="46825"/>
                    <a:pt x="6735" y="43105"/>
                  </a:cubicBezTo>
                  <a:cubicBezTo>
                    <a:pt x="3015" y="39385"/>
                    <a:pt x="8142" y="28228"/>
                    <a:pt x="18185" y="18185"/>
                  </a:cubicBezTo>
                  <a:cubicBezTo>
                    <a:pt x="28228" y="8142"/>
                    <a:pt x="39385" y="3015"/>
                    <a:pt x="43105" y="6735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3" name="Freeform: Shape 4102">
              <a:extLst>
                <a:ext uri="{FF2B5EF4-FFF2-40B4-BE49-F238E27FC236}">
                  <a16:creationId xmlns:a16="http://schemas.microsoft.com/office/drawing/2014/main" id="{FA063570-86BC-485E-B942-87CDF03548BC}"/>
                </a:ext>
              </a:extLst>
            </p:cNvPr>
            <p:cNvSpPr/>
            <p:nvPr/>
          </p:nvSpPr>
          <p:spPr>
            <a:xfrm>
              <a:off x="4828857" y="2830513"/>
              <a:ext cx="57150" cy="57150"/>
            </a:xfrm>
            <a:custGeom>
              <a:avLst/>
              <a:gdLst>
                <a:gd name="connsiteX0" fmla="*/ 62865 w 57150"/>
                <a:gd name="connsiteY0" fmla="*/ 31433 h 57150"/>
                <a:gd name="connsiteX1" fmla="*/ 31433 w 57150"/>
                <a:gd name="connsiteY1" fmla="*/ 62865 h 57150"/>
                <a:gd name="connsiteX2" fmla="*/ 0 w 57150"/>
                <a:gd name="connsiteY2" fmla="*/ 31433 h 57150"/>
                <a:gd name="connsiteX3" fmla="*/ 31433 w 57150"/>
                <a:gd name="connsiteY3" fmla="*/ 0 h 57150"/>
                <a:gd name="connsiteX4" fmla="*/ 62865 w 57150"/>
                <a:gd name="connsiteY4" fmla="*/ 3143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62865" y="31433"/>
                  </a:moveTo>
                  <a:cubicBezTo>
                    <a:pt x="62865" y="48792"/>
                    <a:pt x="48792" y="62865"/>
                    <a:pt x="31433" y="62865"/>
                  </a:cubicBezTo>
                  <a:cubicBezTo>
                    <a:pt x="14073" y="62865"/>
                    <a:pt x="0" y="48792"/>
                    <a:pt x="0" y="31433"/>
                  </a:cubicBezTo>
                  <a:cubicBezTo>
                    <a:pt x="0" y="14073"/>
                    <a:pt x="14073" y="0"/>
                    <a:pt x="31433" y="0"/>
                  </a:cubicBezTo>
                  <a:cubicBezTo>
                    <a:pt x="48792" y="0"/>
                    <a:pt x="62865" y="14073"/>
                    <a:pt x="62865" y="31433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4" name="Freeform: Shape 4103">
              <a:extLst>
                <a:ext uri="{FF2B5EF4-FFF2-40B4-BE49-F238E27FC236}">
                  <a16:creationId xmlns:a16="http://schemas.microsoft.com/office/drawing/2014/main" id="{1E95CFED-3BB9-4F83-ABAA-A4A4B571ECB4}"/>
                </a:ext>
              </a:extLst>
            </p:cNvPr>
            <p:cNvSpPr/>
            <p:nvPr/>
          </p:nvSpPr>
          <p:spPr>
            <a:xfrm>
              <a:off x="4687887" y="2501900"/>
              <a:ext cx="495300" cy="152400"/>
            </a:xfrm>
            <a:custGeom>
              <a:avLst/>
              <a:gdLst>
                <a:gd name="connsiteX0" fmla="*/ 0 w 495300"/>
                <a:gd name="connsiteY0" fmla="*/ 0 h 152400"/>
                <a:gd name="connsiteX1" fmla="*/ 495300 w 495300"/>
                <a:gd name="connsiteY1" fmla="*/ 0 h 152400"/>
                <a:gd name="connsiteX2" fmla="*/ 495300 w 495300"/>
                <a:gd name="connsiteY2" fmla="*/ 152400 h 152400"/>
                <a:gd name="connsiteX3" fmla="*/ 0 w 4953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152400">
                  <a:moveTo>
                    <a:pt x="0" y="0"/>
                  </a:moveTo>
                  <a:lnTo>
                    <a:pt x="495300" y="0"/>
                  </a:lnTo>
                  <a:lnTo>
                    <a:pt x="4953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5" name="Freeform: Shape 4104">
              <a:extLst>
                <a:ext uri="{FF2B5EF4-FFF2-40B4-BE49-F238E27FC236}">
                  <a16:creationId xmlns:a16="http://schemas.microsoft.com/office/drawing/2014/main" id="{E680663F-25F4-4957-A66A-A15F12BD6AE6}"/>
                </a:ext>
              </a:extLst>
            </p:cNvPr>
            <p:cNvSpPr/>
            <p:nvPr/>
          </p:nvSpPr>
          <p:spPr>
            <a:xfrm>
              <a:off x="5021262" y="2759075"/>
              <a:ext cx="161925" cy="9525"/>
            </a:xfrm>
            <a:custGeom>
              <a:avLst/>
              <a:gdLst>
                <a:gd name="connsiteX0" fmla="*/ 0 w 161925"/>
                <a:gd name="connsiteY0" fmla="*/ 0 h 0"/>
                <a:gd name="connsiteX1" fmla="*/ 161925 w 1619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>
                  <a:moveTo>
                    <a:pt x="0" y="0"/>
                  </a:moveTo>
                  <a:lnTo>
                    <a:pt x="161925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6" name="Freeform: Shape 4105">
              <a:extLst>
                <a:ext uri="{FF2B5EF4-FFF2-40B4-BE49-F238E27FC236}">
                  <a16:creationId xmlns:a16="http://schemas.microsoft.com/office/drawing/2014/main" id="{9B0376FA-55EB-430E-AC4F-541DD742C560}"/>
                </a:ext>
              </a:extLst>
            </p:cNvPr>
            <p:cNvSpPr/>
            <p:nvPr/>
          </p:nvSpPr>
          <p:spPr>
            <a:xfrm>
              <a:off x="5021262" y="2863850"/>
              <a:ext cx="161925" cy="9525"/>
            </a:xfrm>
            <a:custGeom>
              <a:avLst/>
              <a:gdLst>
                <a:gd name="connsiteX0" fmla="*/ 0 w 161925"/>
                <a:gd name="connsiteY0" fmla="*/ 0 h 0"/>
                <a:gd name="connsiteX1" fmla="*/ 161925 w 1619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>
                  <a:moveTo>
                    <a:pt x="0" y="0"/>
                  </a:moveTo>
                  <a:lnTo>
                    <a:pt x="161925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7" name="Freeform: Shape 4106">
              <a:extLst>
                <a:ext uri="{FF2B5EF4-FFF2-40B4-BE49-F238E27FC236}">
                  <a16:creationId xmlns:a16="http://schemas.microsoft.com/office/drawing/2014/main" id="{47A480A3-5724-4523-BF49-2645DADEC359}"/>
                </a:ext>
              </a:extLst>
            </p:cNvPr>
            <p:cNvSpPr/>
            <p:nvPr/>
          </p:nvSpPr>
          <p:spPr>
            <a:xfrm>
              <a:off x="5021262" y="2968625"/>
              <a:ext cx="161925" cy="9525"/>
            </a:xfrm>
            <a:custGeom>
              <a:avLst/>
              <a:gdLst>
                <a:gd name="connsiteX0" fmla="*/ 0 w 161925"/>
                <a:gd name="connsiteY0" fmla="*/ 0 h 0"/>
                <a:gd name="connsiteX1" fmla="*/ 161925 w 1619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>
                  <a:moveTo>
                    <a:pt x="0" y="0"/>
                  </a:moveTo>
                  <a:lnTo>
                    <a:pt x="161925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8" name="Freeform: Shape 4107">
              <a:extLst>
                <a:ext uri="{FF2B5EF4-FFF2-40B4-BE49-F238E27FC236}">
                  <a16:creationId xmlns:a16="http://schemas.microsoft.com/office/drawing/2014/main" id="{09F4B641-1D28-4C92-9135-07E393E7E582}"/>
                </a:ext>
              </a:extLst>
            </p:cNvPr>
            <p:cNvSpPr/>
            <p:nvPr/>
          </p:nvSpPr>
          <p:spPr>
            <a:xfrm>
              <a:off x="4687887" y="3063875"/>
              <a:ext cx="495300" cy="9525"/>
            </a:xfrm>
            <a:custGeom>
              <a:avLst/>
              <a:gdLst>
                <a:gd name="connsiteX0" fmla="*/ 0 w 495300"/>
                <a:gd name="connsiteY0" fmla="*/ 0 h 0"/>
                <a:gd name="connsiteX1" fmla="*/ 495300 w 495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5300">
                  <a:moveTo>
                    <a:pt x="0" y="0"/>
                  </a:moveTo>
                  <a:lnTo>
                    <a:pt x="495300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09" name="Freeform: Shape 4108">
              <a:extLst>
                <a:ext uri="{FF2B5EF4-FFF2-40B4-BE49-F238E27FC236}">
                  <a16:creationId xmlns:a16="http://schemas.microsoft.com/office/drawing/2014/main" id="{213153B8-9B39-4423-A067-FCEAF64E6B87}"/>
                </a:ext>
              </a:extLst>
            </p:cNvPr>
            <p:cNvSpPr/>
            <p:nvPr/>
          </p:nvSpPr>
          <p:spPr>
            <a:xfrm>
              <a:off x="4687887" y="3159125"/>
              <a:ext cx="495300" cy="9525"/>
            </a:xfrm>
            <a:custGeom>
              <a:avLst/>
              <a:gdLst>
                <a:gd name="connsiteX0" fmla="*/ 0 w 495300"/>
                <a:gd name="connsiteY0" fmla="*/ 0 h 0"/>
                <a:gd name="connsiteX1" fmla="*/ 495300 w 495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5300">
                  <a:moveTo>
                    <a:pt x="0" y="0"/>
                  </a:moveTo>
                  <a:lnTo>
                    <a:pt x="495300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0" name="Freeform: Shape 4109">
              <a:extLst>
                <a:ext uri="{FF2B5EF4-FFF2-40B4-BE49-F238E27FC236}">
                  <a16:creationId xmlns:a16="http://schemas.microsoft.com/office/drawing/2014/main" id="{A46C12EC-CB73-4055-9000-1FDC24992C31}"/>
                </a:ext>
              </a:extLst>
            </p:cNvPr>
            <p:cNvSpPr/>
            <p:nvPr/>
          </p:nvSpPr>
          <p:spPr>
            <a:xfrm>
              <a:off x="4687887" y="3254375"/>
              <a:ext cx="161925" cy="9525"/>
            </a:xfrm>
            <a:custGeom>
              <a:avLst/>
              <a:gdLst>
                <a:gd name="connsiteX0" fmla="*/ 0 w 161925"/>
                <a:gd name="connsiteY0" fmla="*/ 0 h 0"/>
                <a:gd name="connsiteX1" fmla="*/ 161925 w 1619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>
                  <a:moveTo>
                    <a:pt x="0" y="0"/>
                  </a:moveTo>
                  <a:lnTo>
                    <a:pt x="161925" y="0"/>
                  </a:lnTo>
                </a:path>
              </a:pathLst>
            </a:custGeom>
            <a:ln w="38100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1" name="Freeform: Shape 4110">
              <a:extLst>
                <a:ext uri="{FF2B5EF4-FFF2-40B4-BE49-F238E27FC236}">
                  <a16:creationId xmlns:a16="http://schemas.microsoft.com/office/drawing/2014/main" id="{D4876A04-0A8F-49B8-8A54-8A311F7CE4BA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12" name="Graphic 2732">
            <a:extLst>
              <a:ext uri="{FF2B5EF4-FFF2-40B4-BE49-F238E27FC236}">
                <a16:creationId xmlns:a16="http://schemas.microsoft.com/office/drawing/2014/main" id="{BBFD4DAC-675E-43AC-AE19-C38989B49FA6}"/>
              </a:ext>
            </a:extLst>
          </p:cNvPr>
          <p:cNvGrpSpPr/>
          <p:nvPr/>
        </p:nvGrpSpPr>
        <p:grpSpPr>
          <a:xfrm>
            <a:off x="5976139" y="4127337"/>
            <a:ext cx="720000" cy="720000"/>
            <a:chOff x="4430712" y="2225675"/>
            <a:chExt cx="1219200" cy="1219200"/>
          </a:xfrm>
        </p:grpSpPr>
        <p:sp>
          <p:nvSpPr>
            <p:cNvPr id="4113" name="Freeform: Shape 4112">
              <a:extLst>
                <a:ext uri="{FF2B5EF4-FFF2-40B4-BE49-F238E27FC236}">
                  <a16:creationId xmlns:a16="http://schemas.microsoft.com/office/drawing/2014/main" id="{766D49E4-D063-4C27-8FD5-D9C1D5C89453}"/>
                </a:ext>
              </a:extLst>
            </p:cNvPr>
            <p:cNvSpPr/>
            <p:nvPr/>
          </p:nvSpPr>
          <p:spPr>
            <a:xfrm>
              <a:off x="5202237" y="2511425"/>
              <a:ext cx="428625" cy="847725"/>
            </a:xfrm>
            <a:custGeom>
              <a:avLst/>
              <a:gdLst>
                <a:gd name="connsiteX0" fmla="*/ 38100 w 428625"/>
                <a:gd name="connsiteY0" fmla="*/ 847725 h 847725"/>
                <a:gd name="connsiteX1" fmla="*/ 390525 w 428625"/>
                <a:gd name="connsiteY1" fmla="*/ 847725 h 847725"/>
                <a:gd name="connsiteX2" fmla="*/ 428625 w 428625"/>
                <a:gd name="connsiteY2" fmla="*/ 809625 h 847725"/>
                <a:gd name="connsiteX3" fmla="*/ 428625 w 428625"/>
                <a:gd name="connsiteY3" fmla="*/ 141923 h 847725"/>
                <a:gd name="connsiteX4" fmla="*/ 333375 w 428625"/>
                <a:gd name="connsiteY4" fmla="*/ 0 h 847725"/>
                <a:gd name="connsiteX5" fmla="*/ 95250 w 428625"/>
                <a:gd name="connsiteY5" fmla="*/ 0 h 847725"/>
                <a:gd name="connsiteX6" fmla="*/ 0 w 428625"/>
                <a:gd name="connsiteY6" fmla="*/ 141923 h 847725"/>
                <a:gd name="connsiteX7" fmla="*/ 0 w 428625"/>
                <a:gd name="connsiteY7" fmla="*/ 809625 h 847725"/>
                <a:gd name="connsiteX8" fmla="*/ 38100 w 428625"/>
                <a:gd name="connsiteY8" fmla="*/ 847725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5" h="847725">
                  <a:moveTo>
                    <a:pt x="38100" y="847725"/>
                  </a:moveTo>
                  <a:lnTo>
                    <a:pt x="390525" y="847725"/>
                  </a:lnTo>
                  <a:cubicBezTo>
                    <a:pt x="411480" y="847725"/>
                    <a:pt x="428625" y="830580"/>
                    <a:pt x="428625" y="809625"/>
                  </a:cubicBezTo>
                  <a:lnTo>
                    <a:pt x="428625" y="141923"/>
                  </a:lnTo>
                  <a:lnTo>
                    <a:pt x="333375" y="0"/>
                  </a:lnTo>
                  <a:lnTo>
                    <a:pt x="95250" y="0"/>
                  </a:lnTo>
                  <a:lnTo>
                    <a:pt x="0" y="141923"/>
                  </a:lnTo>
                  <a:lnTo>
                    <a:pt x="0" y="809625"/>
                  </a:lnTo>
                  <a:cubicBezTo>
                    <a:pt x="0" y="830580"/>
                    <a:pt x="17145" y="847725"/>
                    <a:pt x="38100" y="847725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4" name="Freeform: Shape 4113">
              <a:extLst>
                <a:ext uri="{FF2B5EF4-FFF2-40B4-BE49-F238E27FC236}">
                  <a16:creationId xmlns:a16="http://schemas.microsoft.com/office/drawing/2014/main" id="{8B6E9A3A-0024-40BF-BBD2-E2AF8ADFE58D}"/>
                </a:ext>
              </a:extLst>
            </p:cNvPr>
            <p:cNvSpPr/>
            <p:nvPr/>
          </p:nvSpPr>
          <p:spPr>
            <a:xfrm>
              <a:off x="4696684" y="2958317"/>
              <a:ext cx="438150" cy="133350"/>
            </a:xfrm>
            <a:custGeom>
              <a:avLst/>
              <a:gdLst>
                <a:gd name="connsiteX0" fmla="*/ 413160 w 438150"/>
                <a:gd name="connsiteY0" fmla="*/ 114131 h 133350"/>
                <a:gd name="connsiteX1" fmla="*/ 406493 w 438150"/>
                <a:gd name="connsiteY1" fmla="*/ 116988 h 133350"/>
                <a:gd name="connsiteX2" fmla="*/ 400778 w 438150"/>
                <a:gd name="connsiteY2" fmla="*/ 118893 h 133350"/>
                <a:gd name="connsiteX3" fmla="*/ 389348 w 438150"/>
                <a:gd name="connsiteY3" fmla="*/ 122703 h 133350"/>
                <a:gd name="connsiteX4" fmla="*/ 366488 w 438150"/>
                <a:gd name="connsiteY4" fmla="*/ 128418 h 133350"/>
                <a:gd name="connsiteX5" fmla="*/ 320768 w 438150"/>
                <a:gd name="connsiteY5" fmla="*/ 136991 h 133350"/>
                <a:gd name="connsiteX6" fmla="*/ 228375 w 438150"/>
                <a:gd name="connsiteY6" fmla="*/ 142706 h 133350"/>
                <a:gd name="connsiteX7" fmla="*/ 182655 w 438150"/>
                <a:gd name="connsiteY7" fmla="*/ 139848 h 133350"/>
                <a:gd name="connsiteX8" fmla="*/ 159795 w 438150"/>
                <a:gd name="connsiteY8" fmla="*/ 137943 h 133350"/>
                <a:gd name="connsiteX9" fmla="*/ 134078 w 438150"/>
                <a:gd name="connsiteY9" fmla="*/ 134133 h 133350"/>
                <a:gd name="connsiteX10" fmla="*/ 88358 w 438150"/>
                <a:gd name="connsiteY10" fmla="*/ 125561 h 133350"/>
                <a:gd name="connsiteX11" fmla="*/ 43590 w 438150"/>
                <a:gd name="connsiteY11" fmla="*/ 114131 h 133350"/>
                <a:gd name="connsiteX12" fmla="*/ 1680 w 438150"/>
                <a:gd name="connsiteY12" fmla="*/ 43646 h 133350"/>
                <a:gd name="connsiteX13" fmla="*/ 72165 w 438150"/>
                <a:gd name="connsiteY13" fmla="*/ 1736 h 133350"/>
                <a:gd name="connsiteX14" fmla="*/ 76928 w 438150"/>
                <a:gd name="connsiteY14" fmla="*/ 2688 h 133350"/>
                <a:gd name="connsiteX15" fmla="*/ 80738 w 438150"/>
                <a:gd name="connsiteY15" fmla="*/ 3641 h 133350"/>
                <a:gd name="connsiteX16" fmla="*/ 117885 w 438150"/>
                <a:gd name="connsiteY16" fmla="*/ 16023 h 133350"/>
                <a:gd name="connsiteX17" fmla="*/ 155985 w 438150"/>
                <a:gd name="connsiteY17" fmla="*/ 26501 h 133350"/>
                <a:gd name="connsiteX18" fmla="*/ 175035 w 438150"/>
                <a:gd name="connsiteY18" fmla="*/ 31263 h 133350"/>
                <a:gd name="connsiteX19" fmla="*/ 194085 w 438150"/>
                <a:gd name="connsiteY19" fmla="*/ 35073 h 133350"/>
                <a:gd name="connsiteX20" fmla="*/ 233138 w 438150"/>
                <a:gd name="connsiteY20" fmla="*/ 40788 h 133350"/>
                <a:gd name="connsiteX21" fmla="*/ 311243 w 438150"/>
                <a:gd name="connsiteY21" fmla="*/ 42693 h 133350"/>
                <a:gd name="connsiteX22" fmla="*/ 349343 w 438150"/>
                <a:gd name="connsiteY22" fmla="*/ 38883 h 133350"/>
                <a:gd name="connsiteX23" fmla="*/ 367440 w 438150"/>
                <a:gd name="connsiteY23" fmla="*/ 36026 h 133350"/>
                <a:gd name="connsiteX24" fmla="*/ 376013 w 438150"/>
                <a:gd name="connsiteY24" fmla="*/ 34121 h 133350"/>
                <a:gd name="connsiteX25" fmla="*/ 383633 w 438150"/>
                <a:gd name="connsiteY25" fmla="*/ 32216 h 133350"/>
                <a:gd name="connsiteX26" fmla="*/ 388395 w 438150"/>
                <a:gd name="connsiteY26" fmla="*/ 31263 h 133350"/>
                <a:gd name="connsiteX27" fmla="*/ 439830 w 438150"/>
                <a:gd name="connsiteY27" fmla="*/ 62696 h 133350"/>
                <a:gd name="connsiteX28" fmla="*/ 413160 w 438150"/>
                <a:gd name="connsiteY28" fmla="*/ 114131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38150" h="133350">
                  <a:moveTo>
                    <a:pt x="413160" y="114131"/>
                  </a:moveTo>
                  <a:lnTo>
                    <a:pt x="406493" y="116988"/>
                  </a:lnTo>
                  <a:lnTo>
                    <a:pt x="400778" y="118893"/>
                  </a:lnTo>
                  <a:cubicBezTo>
                    <a:pt x="396968" y="119846"/>
                    <a:pt x="393158" y="121751"/>
                    <a:pt x="389348" y="122703"/>
                  </a:cubicBezTo>
                  <a:cubicBezTo>
                    <a:pt x="381728" y="124608"/>
                    <a:pt x="374108" y="126513"/>
                    <a:pt x="366488" y="128418"/>
                  </a:cubicBezTo>
                  <a:cubicBezTo>
                    <a:pt x="351248" y="132228"/>
                    <a:pt x="336008" y="135086"/>
                    <a:pt x="320768" y="136991"/>
                  </a:cubicBezTo>
                  <a:cubicBezTo>
                    <a:pt x="290288" y="140801"/>
                    <a:pt x="258855" y="142706"/>
                    <a:pt x="228375" y="142706"/>
                  </a:cubicBezTo>
                  <a:cubicBezTo>
                    <a:pt x="213135" y="141753"/>
                    <a:pt x="197895" y="141753"/>
                    <a:pt x="182655" y="139848"/>
                  </a:cubicBezTo>
                  <a:lnTo>
                    <a:pt x="159795" y="137943"/>
                  </a:lnTo>
                  <a:lnTo>
                    <a:pt x="134078" y="134133"/>
                  </a:lnTo>
                  <a:cubicBezTo>
                    <a:pt x="118838" y="132228"/>
                    <a:pt x="103598" y="128418"/>
                    <a:pt x="88358" y="125561"/>
                  </a:cubicBezTo>
                  <a:cubicBezTo>
                    <a:pt x="73118" y="122703"/>
                    <a:pt x="58830" y="117941"/>
                    <a:pt x="43590" y="114131"/>
                  </a:cubicBezTo>
                  <a:cubicBezTo>
                    <a:pt x="13110" y="106511"/>
                    <a:pt x="-5940" y="75078"/>
                    <a:pt x="1680" y="43646"/>
                  </a:cubicBezTo>
                  <a:cubicBezTo>
                    <a:pt x="9300" y="12213"/>
                    <a:pt x="40733" y="-5884"/>
                    <a:pt x="72165" y="1736"/>
                  </a:cubicBezTo>
                  <a:cubicBezTo>
                    <a:pt x="74070" y="1736"/>
                    <a:pt x="75023" y="2688"/>
                    <a:pt x="76928" y="2688"/>
                  </a:cubicBezTo>
                  <a:lnTo>
                    <a:pt x="80738" y="3641"/>
                  </a:lnTo>
                  <a:cubicBezTo>
                    <a:pt x="93120" y="7451"/>
                    <a:pt x="105503" y="12213"/>
                    <a:pt x="117885" y="16023"/>
                  </a:cubicBezTo>
                  <a:cubicBezTo>
                    <a:pt x="130268" y="19833"/>
                    <a:pt x="142650" y="23643"/>
                    <a:pt x="155985" y="26501"/>
                  </a:cubicBezTo>
                  <a:lnTo>
                    <a:pt x="175035" y="31263"/>
                  </a:lnTo>
                  <a:lnTo>
                    <a:pt x="194085" y="35073"/>
                  </a:lnTo>
                  <a:cubicBezTo>
                    <a:pt x="206468" y="37931"/>
                    <a:pt x="219803" y="38883"/>
                    <a:pt x="233138" y="40788"/>
                  </a:cubicBezTo>
                  <a:cubicBezTo>
                    <a:pt x="258855" y="43646"/>
                    <a:pt x="285525" y="43646"/>
                    <a:pt x="311243" y="42693"/>
                  </a:cubicBezTo>
                  <a:cubicBezTo>
                    <a:pt x="324578" y="41741"/>
                    <a:pt x="336960" y="40788"/>
                    <a:pt x="349343" y="38883"/>
                  </a:cubicBezTo>
                  <a:cubicBezTo>
                    <a:pt x="356010" y="37931"/>
                    <a:pt x="361725" y="36978"/>
                    <a:pt x="367440" y="36026"/>
                  </a:cubicBezTo>
                  <a:cubicBezTo>
                    <a:pt x="370298" y="35073"/>
                    <a:pt x="373155" y="35073"/>
                    <a:pt x="376013" y="34121"/>
                  </a:cubicBezTo>
                  <a:lnTo>
                    <a:pt x="383633" y="32216"/>
                  </a:lnTo>
                  <a:lnTo>
                    <a:pt x="388395" y="31263"/>
                  </a:lnTo>
                  <a:cubicBezTo>
                    <a:pt x="411255" y="25548"/>
                    <a:pt x="434115" y="39836"/>
                    <a:pt x="439830" y="62696"/>
                  </a:cubicBezTo>
                  <a:cubicBezTo>
                    <a:pt x="444593" y="84603"/>
                    <a:pt x="433163" y="106511"/>
                    <a:pt x="413160" y="114131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5" name="Freeform: Shape 4114">
              <a:extLst>
                <a:ext uri="{FF2B5EF4-FFF2-40B4-BE49-F238E27FC236}">
                  <a16:creationId xmlns:a16="http://schemas.microsoft.com/office/drawing/2014/main" id="{C3F427CC-98DC-45E4-80F5-B5B806BB8573}"/>
                </a:ext>
              </a:extLst>
            </p:cNvPr>
            <p:cNvSpPr/>
            <p:nvPr/>
          </p:nvSpPr>
          <p:spPr>
            <a:xfrm>
              <a:off x="4671973" y="3047961"/>
              <a:ext cx="428625" cy="133350"/>
            </a:xfrm>
            <a:custGeom>
              <a:avLst/>
              <a:gdLst>
                <a:gd name="connsiteX0" fmla="*/ 391199 w 428625"/>
                <a:gd name="connsiteY0" fmla="*/ 135929 h 133350"/>
                <a:gd name="connsiteX1" fmla="*/ 378817 w 428625"/>
                <a:gd name="connsiteY1" fmla="*/ 136882 h 133350"/>
                <a:gd name="connsiteX2" fmla="*/ 367387 w 428625"/>
                <a:gd name="connsiteY2" fmla="*/ 137834 h 133350"/>
                <a:gd name="connsiteX3" fmla="*/ 345479 w 428625"/>
                <a:gd name="connsiteY3" fmla="*/ 138787 h 133350"/>
                <a:gd name="connsiteX4" fmla="*/ 302617 w 428625"/>
                <a:gd name="connsiteY4" fmla="*/ 138787 h 133350"/>
                <a:gd name="connsiteX5" fmla="*/ 216892 w 428625"/>
                <a:gd name="connsiteY5" fmla="*/ 134977 h 133350"/>
                <a:gd name="connsiteX6" fmla="*/ 132119 w 428625"/>
                <a:gd name="connsiteY6" fmla="*/ 126404 h 133350"/>
                <a:gd name="connsiteX7" fmla="*/ 48299 w 428625"/>
                <a:gd name="connsiteY7" fmla="*/ 114022 h 133350"/>
                <a:gd name="connsiteX8" fmla="*/ 674 w 428625"/>
                <a:gd name="connsiteY8" fmla="*/ 48299 h 133350"/>
                <a:gd name="connsiteX9" fmla="*/ 66397 w 428625"/>
                <a:gd name="connsiteY9" fmla="*/ 674 h 133350"/>
                <a:gd name="connsiteX10" fmla="*/ 71159 w 428625"/>
                <a:gd name="connsiteY10" fmla="*/ 1627 h 133350"/>
                <a:gd name="connsiteX11" fmla="*/ 72112 w 428625"/>
                <a:gd name="connsiteY11" fmla="*/ 1627 h 133350"/>
                <a:gd name="connsiteX12" fmla="*/ 150217 w 428625"/>
                <a:gd name="connsiteY12" fmla="*/ 19724 h 133350"/>
                <a:gd name="connsiteX13" fmla="*/ 228322 w 428625"/>
                <a:gd name="connsiteY13" fmla="*/ 34012 h 133350"/>
                <a:gd name="connsiteX14" fmla="*/ 307379 w 428625"/>
                <a:gd name="connsiteY14" fmla="*/ 44489 h 133350"/>
                <a:gd name="connsiteX15" fmla="*/ 346432 w 428625"/>
                <a:gd name="connsiteY15" fmla="*/ 47347 h 133350"/>
                <a:gd name="connsiteX16" fmla="*/ 365482 w 428625"/>
                <a:gd name="connsiteY16" fmla="*/ 48299 h 133350"/>
                <a:gd name="connsiteX17" fmla="*/ 375007 w 428625"/>
                <a:gd name="connsiteY17" fmla="*/ 48299 h 133350"/>
                <a:gd name="connsiteX18" fmla="*/ 383579 w 428625"/>
                <a:gd name="connsiteY18" fmla="*/ 48299 h 133350"/>
                <a:gd name="connsiteX19" fmla="*/ 387389 w 428625"/>
                <a:gd name="connsiteY19" fmla="*/ 48299 h 133350"/>
                <a:gd name="connsiteX20" fmla="*/ 430252 w 428625"/>
                <a:gd name="connsiteY20" fmla="*/ 91162 h 133350"/>
                <a:gd name="connsiteX21" fmla="*/ 391199 w 428625"/>
                <a:gd name="connsiteY21" fmla="*/ 13592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133350">
                  <a:moveTo>
                    <a:pt x="391199" y="135929"/>
                  </a:moveTo>
                  <a:lnTo>
                    <a:pt x="378817" y="136882"/>
                  </a:lnTo>
                  <a:lnTo>
                    <a:pt x="367387" y="137834"/>
                  </a:lnTo>
                  <a:cubicBezTo>
                    <a:pt x="359767" y="137834"/>
                    <a:pt x="353099" y="138787"/>
                    <a:pt x="345479" y="138787"/>
                  </a:cubicBezTo>
                  <a:cubicBezTo>
                    <a:pt x="331192" y="139739"/>
                    <a:pt x="316904" y="139739"/>
                    <a:pt x="302617" y="138787"/>
                  </a:cubicBezTo>
                  <a:cubicBezTo>
                    <a:pt x="274042" y="138787"/>
                    <a:pt x="245467" y="136882"/>
                    <a:pt x="216892" y="134977"/>
                  </a:cubicBezTo>
                  <a:cubicBezTo>
                    <a:pt x="188317" y="133072"/>
                    <a:pt x="160694" y="130214"/>
                    <a:pt x="132119" y="126404"/>
                  </a:cubicBezTo>
                  <a:cubicBezTo>
                    <a:pt x="104497" y="122594"/>
                    <a:pt x="75922" y="118784"/>
                    <a:pt x="48299" y="114022"/>
                  </a:cubicBezTo>
                  <a:cubicBezTo>
                    <a:pt x="16867" y="109259"/>
                    <a:pt x="-4088" y="79732"/>
                    <a:pt x="674" y="48299"/>
                  </a:cubicBezTo>
                  <a:cubicBezTo>
                    <a:pt x="5437" y="16867"/>
                    <a:pt x="34964" y="-4088"/>
                    <a:pt x="66397" y="674"/>
                  </a:cubicBezTo>
                  <a:cubicBezTo>
                    <a:pt x="68302" y="674"/>
                    <a:pt x="69254" y="1627"/>
                    <a:pt x="71159" y="1627"/>
                  </a:cubicBezTo>
                  <a:lnTo>
                    <a:pt x="72112" y="1627"/>
                  </a:lnTo>
                  <a:cubicBezTo>
                    <a:pt x="97829" y="8294"/>
                    <a:pt x="123547" y="14009"/>
                    <a:pt x="150217" y="19724"/>
                  </a:cubicBezTo>
                  <a:cubicBezTo>
                    <a:pt x="175934" y="25439"/>
                    <a:pt x="202604" y="30202"/>
                    <a:pt x="228322" y="34012"/>
                  </a:cubicBezTo>
                  <a:cubicBezTo>
                    <a:pt x="254992" y="37822"/>
                    <a:pt x="280709" y="41632"/>
                    <a:pt x="307379" y="44489"/>
                  </a:cubicBezTo>
                  <a:cubicBezTo>
                    <a:pt x="320714" y="45442"/>
                    <a:pt x="333097" y="46394"/>
                    <a:pt x="346432" y="47347"/>
                  </a:cubicBezTo>
                  <a:cubicBezTo>
                    <a:pt x="353099" y="47347"/>
                    <a:pt x="359767" y="48299"/>
                    <a:pt x="365482" y="48299"/>
                  </a:cubicBezTo>
                  <a:lnTo>
                    <a:pt x="375007" y="48299"/>
                  </a:lnTo>
                  <a:lnTo>
                    <a:pt x="383579" y="48299"/>
                  </a:lnTo>
                  <a:lnTo>
                    <a:pt x="387389" y="48299"/>
                  </a:lnTo>
                  <a:cubicBezTo>
                    <a:pt x="411202" y="48299"/>
                    <a:pt x="430252" y="67349"/>
                    <a:pt x="430252" y="91162"/>
                  </a:cubicBezTo>
                  <a:cubicBezTo>
                    <a:pt x="429299" y="115927"/>
                    <a:pt x="412154" y="134024"/>
                    <a:pt x="391199" y="135929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6" name="Freeform: Shape 4115">
              <a:extLst>
                <a:ext uri="{FF2B5EF4-FFF2-40B4-BE49-F238E27FC236}">
                  <a16:creationId xmlns:a16="http://schemas.microsoft.com/office/drawing/2014/main" id="{D3CB3BE7-0E33-446B-8127-13BE1DBA90C4}"/>
                </a:ext>
              </a:extLst>
            </p:cNvPr>
            <p:cNvSpPr/>
            <p:nvPr/>
          </p:nvSpPr>
          <p:spPr>
            <a:xfrm>
              <a:off x="4620757" y="3075803"/>
              <a:ext cx="371475" cy="200025"/>
            </a:xfrm>
            <a:custGeom>
              <a:avLst/>
              <a:gdLst>
                <a:gd name="connsiteX0" fmla="*/ 330020 w 371475"/>
                <a:gd name="connsiteY0" fmla="*/ 204290 h 200025"/>
                <a:gd name="connsiteX1" fmla="*/ 255725 w 371475"/>
                <a:gd name="connsiteY1" fmla="*/ 171905 h 200025"/>
                <a:gd name="connsiteX2" fmla="*/ 180477 w 371475"/>
                <a:gd name="connsiteY2" fmla="*/ 141425 h 200025"/>
                <a:gd name="connsiteX3" fmla="*/ 28077 w 371475"/>
                <a:gd name="connsiteY3" fmla="*/ 83322 h 200025"/>
                <a:gd name="connsiteX4" fmla="*/ 2360 w 371475"/>
                <a:gd name="connsiteY4" fmla="*/ 28077 h 200025"/>
                <a:gd name="connsiteX5" fmla="*/ 57605 w 371475"/>
                <a:gd name="connsiteY5" fmla="*/ 2360 h 200025"/>
                <a:gd name="connsiteX6" fmla="*/ 60462 w 371475"/>
                <a:gd name="connsiteY6" fmla="*/ 3312 h 200025"/>
                <a:gd name="connsiteX7" fmla="*/ 210957 w 371475"/>
                <a:gd name="connsiteY7" fmla="*/ 72845 h 200025"/>
                <a:gd name="connsiteX8" fmla="*/ 285252 w 371475"/>
                <a:gd name="connsiteY8" fmla="*/ 109040 h 200025"/>
                <a:gd name="connsiteX9" fmla="*/ 359547 w 371475"/>
                <a:gd name="connsiteY9" fmla="*/ 147140 h 200025"/>
                <a:gd name="connsiteX10" fmla="*/ 372882 w 371475"/>
                <a:gd name="connsiteY10" fmla="*/ 190955 h 200025"/>
                <a:gd name="connsiteX11" fmla="*/ 330020 w 371475"/>
                <a:gd name="connsiteY11" fmla="*/ 204290 h 200025"/>
                <a:gd name="connsiteX12" fmla="*/ 330020 w 371475"/>
                <a:gd name="connsiteY12" fmla="*/ 20429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1475" h="200025">
                  <a:moveTo>
                    <a:pt x="330020" y="204290"/>
                  </a:moveTo>
                  <a:cubicBezTo>
                    <a:pt x="306207" y="193812"/>
                    <a:pt x="280490" y="182382"/>
                    <a:pt x="255725" y="171905"/>
                  </a:cubicBezTo>
                  <a:cubicBezTo>
                    <a:pt x="230960" y="161427"/>
                    <a:pt x="205242" y="150950"/>
                    <a:pt x="180477" y="141425"/>
                  </a:cubicBezTo>
                  <a:cubicBezTo>
                    <a:pt x="129995" y="121422"/>
                    <a:pt x="78560" y="101420"/>
                    <a:pt x="28077" y="83322"/>
                  </a:cubicBezTo>
                  <a:cubicBezTo>
                    <a:pt x="6170" y="74750"/>
                    <a:pt x="-5260" y="49985"/>
                    <a:pt x="2360" y="28077"/>
                  </a:cubicBezTo>
                  <a:cubicBezTo>
                    <a:pt x="10932" y="6170"/>
                    <a:pt x="35697" y="-5260"/>
                    <a:pt x="57605" y="2360"/>
                  </a:cubicBezTo>
                  <a:cubicBezTo>
                    <a:pt x="58557" y="2360"/>
                    <a:pt x="59510" y="3312"/>
                    <a:pt x="60462" y="3312"/>
                  </a:cubicBezTo>
                  <a:cubicBezTo>
                    <a:pt x="110945" y="26172"/>
                    <a:pt x="160475" y="49032"/>
                    <a:pt x="210957" y="72845"/>
                  </a:cubicBezTo>
                  <a:cubicBezTo>
                    <a:pt x="235722" y="84275"/>
                    <a:pt x="260487" y="96657"/>
                    <a:pt x="285252" y="109040"/>
                  </a:cubicBezTo>
                  <a:cubicBezTo>
                    <a:pt x="310017" y="121422"/>
                    <a:pt x="334782" y="133805"/>
                    <a:pt x="359547" y="147140"/>
                  </a:cubicBezTo>
                  <a:cubicBezTo>
                    <a:pt x="374787" y="155712"/>
                    <a:pt x="380502" y="174762"/>
                    <a:pt x="372882" y="190955"/>
                  </a:cubicBezTo>
                  <a:cubicBezTo>
                    <a:pt x="364310" y="206195"/>
                    <a:pt x="346212" y="211910"/>
                    <a:pt x="330020" y="204290"/>
                  </a:cubicBezTo>
                  <a:lnTo>
                    <a:pt x="330020" y="204290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7" name="Freeform: Shape 4116">
              <a:extLst>
                <a:ext uri="{FF2B5EF4-FFF2-40B4-BE49-F238E27FC236}">
                  <a16:creationId xmlns:a16="http://schemas.microsoft.com/office/drawing/2014/main" id="{71D994D7-CBFD-4BB5-92AA-D968F1788BDF}"/>
                </a:ext>
              </a:extLst>
            </p:cNvPr>
            <p:cNvSpPr/>
            <p:nvPr/>
          </p:nvSpPr>
          <p:spPr>
            <a:xfrm>
              <a:off x="4727375" y="2865238"/>
              <a:ext cx="428625" cy="161925"/>
            </a:xfrm>
            <a:custGeom>
              <a:avLst/>
              <a:gdLst>
                <a:gd name="connsiteX0" fmla="*/ 403424 w 428625"/>
                <a:gd name="connsiteY0" fmla="*/ 156727 h 161925"/>
                <a:gd name="connsiteX1" fmla="*/ 395804 w 428625"/>
                <a:gd name="connsiteY1" fmla="*/ 158632 h 161925"/>
                <a:gd name="connsiteX2" fmla="*/ 389137 w 428625"/>
                <a:gd name="connsiteY2" fmla="*/ 159584 h 161925"/>
                <a:gd name="connsiteX3" fmla="*/ 376754 w 428625"/>
                <a:gd name="connsiteY3" fmla="*/ 161489 h 161925"/>
                <a:gd name="connsiteX4" fmla="*/ 352942 w 428625"/>
                <a:gd name="connsiteY4" fmla="*/ 164347 h 161925"/>
                <a:gd name="connsiteX5" fmla="*/ 306269 w 428625"/>
                <a:gd name="connsiteY5" fmla="*/ 167204 h 161925"/>
                <a:gd name="connsiteX6" fmla="*/ 213877 w 428625"/>
                <a:gd name="connsiteY6" fmla="*/ 161489 h 161925"/>
                <a:gd name="connsiteX7" fmla="*/ 168157 w 428625"/>
                <a:gd name="connsiteY7" fmla="*/ 152917 h 161925"/>
                <a:gd name="connsiteX8" fmla="*/ 145297 w 428625"/>
                <a:gd name="connsiteY8" fmla="*/ 148154 h 161925"/>
                <a:gd name="connsiteX9" fmla="*/ 123389 w 428625"/>
                <a:gd name="connsiteY9" fmla="*/ 142439 h 161925"/>
                <a:gd name="connsiteX10" fmla="*/ 79574 w 428625"/>
                <a:gd name="connsiteY10" fmla="*/ 128152 h 161925"/>
                <a:gd name="connsiteX11" fmla="*/ 36712 w 428625"/>
                <a:gd name="connsiteY11" fmla="*/ 111007 h 161925"/>
                <a:gd name="connsiteX12" fmla="*/ 4327 w 428625"/>
                <a:gd name="connsiteY12" fmla="*/ 36712 h 161925"/>
                <a:gd name="connsiteX13" fmla="*/ 78622 w 428625"/>
                <a:gd name="connsiteY13" fmla="*/ 4327 h 161925"/>
                <a:gd name="connsiteX14" fmla="*/ 82432 w 428625"/>
                <a:gd name="connsiteY14" fmla="*/ 6232 h 161925"/>
                <a:gd name="connsiteX15" fmla="*/ 86242 w 428625"/>
                <a:gd name="connsiteY15" fmla="*/ 8137 h 161925"/>
                <a:gd name="connsiteX16" fmla="*/ 121484 w 428625"/>
                <a:gd name="connsiteY16" fmla="*/ 25282 h 161925"/>
                <a:gd name="connsiteX17" fmla="*/ 157679 w 428625"/>
                <a:gd name="connsiteY17" fmla="*/ 40522 h 161925"/>
                <a:gd name="connsiteX18" fmla="*/ 175777 w 428625"/>
                <a:gd name="connsiteY18" fmla="*/ 47189 h 161925"/>
                <a:gd name="connsiteX19" fmla="*/ 194827 w 428625"/>
                <a:gd name="connsiteY19" fmla="*/ 52904 h 161925"/>
                <a:gd name="connsiteX20" fmla="*/ 232927 w 428625"/>
                <a:gd name="connsiteY20" fmla="*/ 63382 h 161925"/>
                <a:gd name="connsiteX21" fmla="*/ 310079 w 428625"/>
                <a:gd name="connsiteY21" fmla="*/ 74812 h 161925"/>
                <a:gd name="connsiteX22" fmla="*/ 348179 w 428625"/>
                <a:gd name="connsiteY22" fmla="*/ 75764 h 161925"/>
                <a:gd name="connsiteX23" fmla="*/ 367229 w 428625"/>
                <a:gd name="connsiteY23" fmla="*/ 74812 h 161925"/>
                <a:gd name="connsiteX24" fmla="*/ 376754 w 428625"/>
                <a:gd name="connsiteY24" fmla="*/ 73859 h 161925"/>
                <a:gd name="connsiteX25" fmla="*/ 384374 w 428625"/>
                <a:gd name="connsiteY25" fmla="*/ 72907 h 161925"/>
                <a:gd name="connsiteX26" fmla="*/ 389137 w 428625"/>
                <a:gd name="connsiteY26" fmla="*/ 71954 h 161925"/>
                <a:gd name="connsiteX27" fmla="*/ 436762 w 428625"/>
                <a:gd name="connsiteY27" fmla="*/ 110054 h 161925"/>
                <a:gd name="connsiteX28" fmla="*/ 403424 w 428625"/>
                <a:gd name="connsiteY28" fmla="*/ 156727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8625" h="161925">
                  <a:moveTo>
                    <a:pt x="403424" y="156727"/>
                  </a:moveTo>
                  <a:lnTo>
                    <a:pt x="395804" y="158632"/>
                  </a:lnTo>
                  <a:lnTo>
                    <a:pt x="389137" y="159584"/>
                  </a:lnTo>
                  <a:cubicBezTo>
                    <a:pt x="385327" y="160537"/>
                    <a:pt x="381517" y="161489"/>
                    <a:pt x="376754" y="161489"/>
                  </a:cubicBezTo>
                  <a:cubicBezTo>
                    <a:pt x="369134" y="162442"/>
                    <a:pt x="360562" y="163394"/>
                    <a:pt x="352942" y="164347"/>
                  </a:cubicBezTo>
                  <a:cubicBezTo>
                    <a:pt x="337702" y="166252"/>
                    <a:pt x="321509" y="167204"/>
                    <a:pt x="306269" y="167204"/>
                  </a:cubicBezTo>
                  <a:cubicBezTo>
                    <a:pt x="274837" y="167204"/>
                    <a:pt x="244357" y="165299"/>
                    <a:pt x="213877" y="161489"/>
                  </a:cubicBezTo>
                  <a:cubicBezTo>
                    <a:pt x="198637" y="158632"/>
                    <a:pt x="183397" y="156727"/>
                    <a:pt x="168157" y="152917"/>
                  </a:cubicBezTo>
                  <a:lnTo>
                    <a:pt x="145297" y="148154"/>
                  </a:lnTo>
                  <a:lnTo>
                    <a:pt x="123389" y="142439"/>
                  </a:lnTo>
                  <a:cubicBezTo>
                    <a:pt x="108149" y="138629"/>
                    <a:pt x="93862" y="132914"/>
                    <a:pt x="79574" y="128152"/>
                  </a:cubicBezTo>
                  <a:cubicBezTo>
                    <a:pt x="65287" y="123389"/>
                    <a:pt x="50999" y="116722"/>
                    <a:pt x="36712" y="111007"/>
                  </a:cubicBezTo>
                  <a:cubicBezTo>
                    <a:pt x="7184" y="99577"/>
                    <a:pt x="-8056" y="66239"/>
                    <a:pt x="4327" y="36712"/>
                  </a:cubicBezTo>
                  <a:cubicBezTo>
                    <a:pt x="15757" y="7184"/>
                    <a:pt x="49094" y="-8056"/>
                    <a:pt x="78622" y="4327"/>
                  </a:cubicBezTo>
                  <a:cubicBezTo>
                    <a:pt x="79574" y="5279"/>
                    <a:pt x="81479" y="5279"/>
                    <a:pt x="82432" y="6232"/>
                  </a:cubicBezTo>
                  <a:lnTo>
                    <a:pt x="86242" y="8137"/>
                  </a:lnTo>
                  <a:cubicBezTo>
                    <a:pt x="97672" y="13852"/>
                    <a:pt x="109102" y="19567"/>
                    <a:pt x="121484" y="25282"/>
                  </a:cubicBezTo>
                  <a:cubicBezTo>
                    <a:pt x="133867" y="30044"/>
                    <a:pt x="145297" y="35759"/>
                    <a:pt x="157679" y="40522"/>
                  </a:cubicBezTo>
                  <a:lnTo>
                    <a:pt x="175777" y="47189"/>
                  </a:lnTo>
                  <a:lnTo>
                    <a:pt x="194827" y="52904"/>
                  </a:lnTo>
                  <a:cubicBezTo>
                    <a:pt x="207209" y="56714"/>
                    <a:pt x="219592" y="59572"/>
                    <a:pt x="232927" y="63382"/>
                  </a:cubicBezTo>
                  <a:cubicBezTo>
                    <a:pt x="258644" y="69097"/>
                    <a:pt x="284362" y="72907"/>
                    <a:pt x="310079" y="74812"/>
                  </a:cubicBezTo>
                  <a:cubicBezTo>
                    <a:pt x="323414" y="75764"/>
                    <a:pt x="335797" y="75764"/>
                    <a:pt x="348179" y="75764"/>
                  </a:cubicBezTo>
                  <a:cubicBezTo>
                    <a:pt x="354847" y="75764"/>
                    <a:pt x="360562" y="75764"/>
                    <a:pt x="367229" y="74812"/>
                  </a:cubicBezTo>
                  <a:cubicBezTo>
                    <a:pt x="370087" y="74812"/>
                    <a:pt x="372944" y="74812"/>
                    <a:pt x="376754" y="73859"/>
                  </a:cubicBezTo>
                  <a:lnTo>
                    <a:pt x="384374" y="72907"/>
                  </a:lnTo>
                  <a:lnTo>
                    <a:pt x="389137" y="71954"/>
                  </a:lnTo>
                  <a:cubicBezTo>
                    <a:pt x="412949" y="69097"/>
                    <a:pt x="433904" y="86242"/>
                    <a:pt x="436762" y="110054"/>
                  </a:cubicBezTo>
                  <a:cubicBezTo>
                    <a:pt x="438667" y="131962"/>
                    <a:pt x="424379" y="151964"/>
                    <a:pt x="403424" y="156727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8" name="Freeform: Shape 4117">
              <a:extLst>
                <a:ext uri="{FF2B5EF4-FFF2-40B4-BE49-F238E27FC236}">
                  <a16:creationId xmlns:a16="http://schemas.microsoft.com/office/drawing/2014/main" id="{CF337E5F-AC49-4BFB-9989-691125376F0E}"/>
                </a:ext>
              </a:extLst>
            </p:cNvPr>
            <p:cNvSpPr/>
            <p:nvPr/>
          </p:nvSpPr>
          <p:spPr>
            <a:xfrm>
              <a:off x="4459111" y="2647380"/>
              <a:ext cx="466725" cy="381000"/>
            </a:xfrm>
            <a:custGeom>
              <a:avLst/>
              <a:gdLst>
                <a:gd name="connsiteX0" fmla="*/ 454519 w 466725"/>
                <a:gd name="connsiteY0" fmla="*/ 82168 h 381000"/>
                <a:gd name="connsiteX1" fmla="*/ 364984 w 466725"/>
                <a:gd name="connsiteY1" fmla="*/ 129793 h 381000"/>
                <a:gd name="connsiteX2" fmla="*/ 320216 w 466725"/>
                <a:gd name="connsiteY2" fmla="*/ 153605 h 381000"/>
                <a:gd name="connsiteX3" fmla="*/ 314501 w 466725"/>
                <a:gd name="connsiteY3" fmla="*/ 156463 h 381000"/>
                <a:gd name="connsiteX4" fmla="*/ 311644 w 466725"/>
                <a:gd name="connsiteY4" fmla="*/ 158368 h 381000"/>
                <a:gd name="connsiteX5" fmla="*/ 309739 w 466725"/>
                <a:gd name="connsiteY5" fmla="*/ 159320 h 381000"/>
                <a:gd name="connsiteX6" fmla="*/ 310691 w 466725"/>
                <a:gd name="connsiteY6" fmla="*/ 162178 h 381000"/>
                <a:gd name="connsiteX7" fmla="*/ 312596 w 466725"/>
                <a:gd name="connsiteY7" fmla="*/ 164083 h 381000"/>
                <a:gd name="connsiteX8" fmla="*/ 311644 w 466725"/>
                <a:gd name="connsiteY8" fmla="*/ 165988 h 381000"/>
                <a:gd name="connsiteX9" fmla="*/ 310691 w 466725"/>
                <a:gd name="connsiteY9" fmla="*/ 168845 h 381000"/>
                <a:gd name="connsiteX10" fmla="*/ 307834 w 466725"/>
                <a:gd name="connsiteY10" fmla="*/ 173608 h 381000"/>
                <a:gd name="connsiteX11" fmla="*/ 256399 w 466725"/>
                <a:gd name="connsiteY11" fmla="*/ 259333 h 381000"/>
                <a:gd name="connsiteX12" fmla="*/ 230681 w 466725"/>
                <a:gd name="connsiteY12" fmla="*/ 303148 h 381000"/>
                <a:gd name="connsiteX13" fmla="*/ 218299 w 466725"/>
                <a:gd name="connsiteY13" fmla="*/ 325055 h 381000"/>
                <a:gd name="connsiteX14" fmla="*/ 212584 w 466725"/>
                <a:gd name="connsiteY14" fmla="*/ 335533 h 381000"/>
                <a:gd name="connsiteX15" fmla="*/ 209726 w 466725"/>
                <a:gd name="connsiteY15" fmla="*/ 342200 h 381000"/>
                <a:gd name="connsiteX16" fmla="*/ 208774 w 466725"/>
                <a:gd name="connsiteY16" fmla="*/ 345058 h 381000"/>
                <a:gd name="connsiteX17" fmla="*/ 209726 w 466725"/>
                <a:gd name="connsiteY17" fmla="*/ 344105 h 381000"/>
                <a:gd name="connsiteX18" fmla="*/ 211631 w 466725"/>
                <a:gd name="connsiteY18" fmla="*/ 342200 h 381000"/>
                <a:gd name="connsiteX19" fmla="*/ 44944 w 466725"/>
                <a:gd name="connsiteY19" fmla="*/ 361250 h 381000"/>
                <a:gd name="connsiteX20" fmla="*/ 25894 w 466725"/>
                <a:gd name="connsiteY20" fmla="*/ 194563 h 381000"/>
                <a:gd name="connsiteX21" fmla="*/ 28751 w 466725"/>
                <a:gd name="connsiteY21" fmla="*/ 189800 h 381000"/>
                <a:gd name="connsiteX22" fmla="*/ 31609 w 466725"/>
                <a:gd name="connsiteY22" fmla="*/ 186943 h 381000"/>
                <a:gd name="connsiteX23" fmla="*/ 34466 w 466725"/>
                <a:gd name="connsiteY23" fmla="*/ 185038 h 381000"/>
                <a:gd name="connsiteX24" fmla="*/ 40181 w 466725"/>
                <a:gd name="connsiteY24" fmla="*/ 181228 h 381000"/>
                <a:gd name="connsiteX25" fmla="*/ 50659 w 466725"/>
                <a:gd name="connsiteY25" fmla="*/ 173608 h 381000"/>
                <a:gd name="connsiteX26" fmla="*/ 71614 w 466725"/>
                <a:gd name="connsiteY26" fmla="*/ 158368 h 381000"/>
                <a:gd name="connsiteX27" fmla="*/ 114476 w 466725"/>
                <a:gd name="connsiteY27" fmla="*/ 128840 h 381000"/>
                <a:gd name="connsiteX28" fmla="*/ 202106 w 466725"/>
                <a:gd name="connsiteY28" fmla="*/ 69785 h 381000"/>
                <a:gd name="connsiteX29" fmla="*/ 207821 w 466725"/>
                <a:gd name="connsiteY29" fmla="*/ 65975 h 381000"/>
                <a:gd name="connsiteX30" fmla="*/ 210679 w 466725"/>
                <a:gd name="connsiteY30" fmla="*/ 64070 h 381000"/>
                <a:gd name="connsiteX31" fmla="*/ 214489 w 466725"/>
                <a:gd name="connsiteY31" fmla="*/ 61213 h 381000"/>
                <a:gd name="connsiteX32" fmla="*/ 236396 w 466725"/>
                <a:gd name="connsiteY32" fmla="*/ 47878 h 381000"/>
                <a:gd name="connsiteX33" fmla="*/ 260209 w 466725"/>
                <a:gd name="connsiteY33" fmla="*/ 39305 h 381000"/>
                <a:gd name="connsiteX34" fmla="*/ 264019 w 466725"/>
                <a:gd name="connsiteY34" fmla="*/ 38353 h 381000"/>
                <a:gd name="connsiteX35" fmla="*/ 266876 w 466725"/>
                <a:gd name="connsiteY35" fmla="*/ 37400 h 381000"/>
                <a:gd name="connsiteX36" fmla="*/ 272591 w 466725"/>
                <a:gd name="connsiteY36" fmla="*/ 36448 h 381000"/>
                <a:gd name="connsiteX37" fmla="*/ 321169 w 466725"/>
                <a:gd name="connsiteY37" fmla="*/ 25018 h 381000"/>
                <a:gd name="connsiteX38" fmla="*/ 419276 w 466725"/>
                <a:gd name="connsiteY38" fmla="*/ 2158 h 381000"/>
                <a:gd name="connsiteX39" fmla="*/ 421181 w 466725"/>
                <a:gd name="connsiteY39" fmla="*/ 1205 h 381000"/>
                <a:gd name="connsiteX40" fmla="*/ 473569 w 466725"/>
                <a:gd name="connsiteY40" fmla="*/ 33590 h 381000"/>
                <a:gd name="connsiteX41" fmla="*/ 454519 w 466725"/>
                <a:gd name="connsiteY41" fmla="*/ 8216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66725" h="381000">
                  <a:moveTo>
                    <a:pt x="454519" y="82168"/>
                  </a:moveTo>
                  <a:lnTo>
                    <a:pt x="364984" y="129793"/>
                  </a:lnTo>
                  <a:lnTo>
                    <a:pt x="320216" y="153605"/>
                  </a:lnTo>
                  <a:lnTo>
                    <a:pt x="314501" y="156463"/>
                  </a:lnTo>
                  <a:cubicBezTo>
                    <a:pt x="313549" y="157415"/>
                    <a:pt x="312596" y="157415"/>
                    <a:pt x="311644" y="158368"/>
                  </a:cubicBezTo>
                  <a:cubicBezTo>
                    <a:pt x="310691" y="159320"/>
                    <a:pt x="309739" y="159320"/>
                    <a:pt x="309739" y="159320"/>
                  </a:cubicBezTo>
                  <a:cubicBezTo>
                    <a:pt x="309739" y="160273"/>
                    <a:pt x="310691" y="161225"/>
                    <a:pt x="310691" y="162178"/>
                  </a:cubicBezTo>
                  <a:cubicBezTo>
                    <a:pt x="311644" y="163130"/>
                    <a:pt x="311644" y="164083"/>
                    <a:pt x="312596" y="164083"/>
                  </a:cubicBezTo>
                  <a:cubicBezTo>
                    <a:pt x="313549" y="164083"/>
                    <a:pt x="312596" y="165035"/>
                    <a:pt x="311644" y="165988"/>
                  </a:cubicBezTo>
                  <a:lnTo>
                    <a:pt x="310691" y="168845"/>
                  </a:lnTo>
                  <a:lnTo>
                    <a:pt x="307834" y="173608"/>
                  </a:lnTo>
                  <a:cubicBezTo>
                    <a:pt x="291641" y="201230"/>
                    <a:pt x="273544" y="230758"/>
                    <a:pt x="256399" y="259333"/>
                  </a:cubicBezTo>
                  <a:lnTo>
                    <a:pt x="230681" y="303148"/>
                  </a:lnTo>
                  <a:lnTo>
                    <a:pt x="218299" y="325055"/>
                  </a:lnTo>
                  <a:lnTo>
                    <a:pt x="212584" y="335533"/>
                  </a:lnTo>
                  <a:lnTo>
                    <a:pt x="209726" y="342200"/>
                  </a:lnTo>
                  <a:lnTo>
                    <a:pt x="208774" y="345058"/>
                  </a:lnTo>
                  <a:cubicBezTo>
                    <a:pt x="207821" y="346010"/>
                    <a:pt x="209726" y="344105"/>
                    <a:pt x="209726" y="344105"/>
                  </a:cubicBezTo>
                  <a:lnTo>
                    <a:pt x="211631" y="342200"/>
                  </a:lnTo>
                  <a:cubicBezTo>
                    <a:pt x="170674" y="393635"/>
                    <a:pt x="96379" y="402208"/>
                    <a:pt x="44944" y="361250"/>
                  </a:cubicBezTo>
                  <a:cubicBezTo>
                    <a:pt x="-6491" y="320293"/>
                    <a:pt x="-15064" y="245998"/>
                    <a:pt x="25894" y="194563"/>
                  </a:cubicBezTo>
                  <a:lnTo>
                    <a:pt x="28751" y="189800"/>
                  </a:lnTo>
                  <a:cubicBezTo>
                    <a:pt x="29704" y="188848"/>
                    <a:pt x="31609" y="186943"/>
                    <a:pt x="31609" y="186943"/>
                  </a:cubicBezTo>
                  <a:lnTo>
                    <a:pt x="34466" y="185038"/>
                  </a:lnTo>
                  <a:lnTo>
                    <a:pt x="40181" y="181228"/>
                  </a:lnTo>
                  <a:lnTo>
                    <a:pt x="50659" y="173608"/>
                  </a:lnTo>
                  <a:lnTo>
                    <a:pt x="71614" y="158368"/>
                  </a:lnTo>
                  <a:lnTo>
                    <a:pt x="114476" y="128840"/>
                  </a:lnTo>
                  <a:cubicBezTo>
                    <a:pt x="143051" y="108838"/>
                    <a:pt x="171626" y="89788"/>
                    <a:pt x="202106" y="69785"/>
                  </a:cubicBezTo>
                  <a:lnTo>
                    <a:pt x="207821" y="65975"/>
                  </a:lnTo>
                  <a:lnTo>
                    <a:pt x="210679" y="64070"/>
                  </a:lnTo>
                  <a:cubicBezTo>
                    <a:pt x="211631" y="63118"/>
                    <a:pt x="212584" y="63118"/>
                    <a:pt x="214489" y="61213"/>
                  </a:cubicBezTo>
                  <a:cubicBezTo>
                    <a:pt x="221156" y="56450"/>
                    <a:pt x="228776" y="51688"/>
                    <a:pt x="236396" y="47878"/>
                  </a:cubicBezTo>
                  <a:cubicBezTo>
                    <a:pt x="244016" y="44068"/>
                    <a:pt x="251636" y="41210"/>
                    <a:pt x="260209" y="39305"/>
                  </a:cubicBezTo>
                  <a:cubicBezTo>
                    <a:pt x="263066" y="38353"/>
                    <a:pt x="263066" y="38353"/>
                    <a:pt x="264019" y="38353"/>
                  </a:cubicBezTo>
                  <a:cubicBezTo>
                    <a:pt x="264971" y="38353"/>
                    <a:pt x="265924" y="38353"/>
                    <a:pt x="266876" y="37400"/>
                  </a:cubicBezTo>
                  <a:lnTo>
                    <a:pt x="272591" y="36448"/>
                  </a:lnTo>
                  <a:lnTo>
                    <a:pt x="321169" y="25018"/>
                  </a:lnTo>
                  <a:lnTo>
                    <a:pt x="419276" y="2158"/>
                  </a:lnTo>
                  <a:lnTo>
                    <a:pt x="421181" y="1205"/>
                  </a:lnTo>
                  <a:cubicBezTo>
                    <a:pt x="444994" y="-4510"/>
                    <a:pt x="467854" y="10730"/>
                    <a:pt x="473569" y="33590"/>
                  </a:cubicBezTo>
                  <a:cubicBezTo>
                    <a:pt x="480236" y="53593"/>
                    <a:pt x="470711" y="73595"/>
                    <a:pt x="454519" y="82168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19" name="Freeform: Shape 4118">
              <a:extLst>
                <a:ext uri="{FF2B5EF4-FFF2-40B4-BE49-F238E27FC236}">
                  <a16:creationId xmlns:a16="http://schemas.microsoft.com/office/drawing/2014/main" id="{CFB085E8-3982-40D4-83BE-A4B6C2661CEB}"/>
                </a:ext>
              </a:extLst>
            </p:cNvPr>
            <p:cNvSpPr/>
            <p:nvPr/>
          </p:nvSpPr>
          <p:spPr>
            <a:xfrm>
              <a:off x="4432987" y="2778897"/>
              <a:ext cx="419100" cy="371475"/>
            </a:xfrm>
            <a:custGeom>
              <a:avLst/>
              <a:gdLst>
                <a:gd name="connsiteX0" fmla="*/ 371105 w 419100"/>
                <a:gd name="connsiteY0" fmla="*/ 8753 h 371475"/>
                <a:gd name="connsiteX1" fmla="*/ 406348 w 419100"/>
                <a:gd name="connsiteY1" fmla="*/ 106860 h 371475"/>
                <a:gd name="connsiteX2" fmla="*/ 212990 w 419100"/>
                <a:gd name="connsiteY2" fmla="*/ 377370 h 371475"/>
                <a:gd name="connsiteX3" fmla="*/ 12965 w 419100"/>
                <a:gd name="connsiteY3" fmla="*/ 124958 h 371475"/>
                <a:gd name="connsiteX4" fmla="*/ 371105 w 419100"/>
                <a:gd name="connsiteY4" fmla="*/ 8753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00" h="371475">
                  <a:moveTo>
                    <a:pt x="371105" y="8753"/>
                  </a:moveTo>
                  <a:cubicBezTo>
                    <a:pt x="341578" y="31613"/>
                    <a:pt x="333958" y="72570"/>
                    <a:pt x="406348" y="106860"/>
                  </a:cubicBezTo>
                  <a:cubicBezTo>
                    <a:pt x="478738" y="141150"/>
                    <a:pt x="299668" y="404040"/>
                    <a:pt x="212990" y="377370"/>
                  </a:cubicBezTo>
                  <a:cubicBezTo>
                    <a:pt x="126313" y="350700"/>
                    <a:pt x="-48947" y="304028"/>
                    <a:pt x="12965" y="124958"/>
                  </a:cubicBezTo>
                  <a:cubicBezTo>
                    <a:pt x="72973" y="-47445"/>
                    <a:pt x="371105" y="8753"/>
                    <a:pt x="371105" y="8753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0" name="Freeform: Shape 4119">
              <a:extLst>
                <a:ext uri="{FF2B5EF4-FFF2-40B4-BE49-F238E27FC236}">
                  <a16:creationId xmlns:a16="http://schemas.microsoft.com/office/drawing/2014/main" id="{841CB995-AA29-4949-958F-A329DAC5431B}"/>
                </a:ext>
              </a:extLst>
            </p:cNvPr>
            <p:cNvSpPr/>
            <p:nvPr/>
          </p:nvSpPr>
          <p:spPr>
            <a:xfrm>
              <a:off x="4873625" y="3009583"/>
              <a:ext cx="57150" cy="9525"/>
            </a:xfrm>
            <a:custGeom>
              <a:avLst/>
              <a:gdLst>
                <a:gd name="connsiteX0" fmla="*/ 0 w 57150"/>
                <a:gd name="connsiteY0" fmla="*/ 0 h 9525"/>
                <a:gd name="connsiteX1" fmla="*/ 59055 w 57150"/>
                <a:gd name="connsiteY1" fmla="*/ 1619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" h="9525">
                  <a:moveTo>
                    <a:pt x="0" y="0"/>
                  </a:moveTo>
                  <a:cubicBezTo>
                    <a:pt x="0" y="0"/>
                    <a:pt x="22860" y="14288"/>
                    <a:pt x="59055" y="16192"/>
                  </a:cubicBezTo>
                </a:path>
              </a:pathLst>
            </a:custGeom>
            <a:noFill/>
            <a:ln w="21495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1" name="Freeform: Shape 4120">
              <a:extLst>
                <a:ext uri="{FF2B5EF4-FFF2-40B4-BE49-F238E27FC236}">
                  <a16:creationId xmlns:a16="http://schemas.microsoft.com/office/drawing/2014/main" id="{3E6F1600-ED0F-4033-8508-F2F4A79054C5}"/>
                </a:ext>
              </a:extLst>
            </p:cNvPr>
            <p:cNvSpPr/>
            <p:nvPr/>
          </p:nvSpPr>
          <p:spPr>
            <a:xfrm>
              <a:off x="4980305" y="3021965"/>
              <a:ext cx="142875" cy="9525"/>
            </a:xfrm>
            <a:custGeom>
              <a:avLst/>
              <a:gdLst>
                <a:gd name="connsiteX0" fmla="*/ 152400 w 142875"/>
                <a:gd name="connsiteY0" fmla="*/ 0 h 9525"/>
                <a:gd name="connsiteX1" fmla="*/ 0 w 142875"/>
                <a:gd name="connsiteY1" fmla="*/ 6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 h="9525">
                  <a:moveTo>
                    <a:pt x="152400" y="0"/>
                  </a:moveTo>
                  <a:cubicBezTo>
                    <a:pt x="152400" y="0"/>
                    <a:pt x="78105" y="17145"/>
                    <a:pt x="0" y="6668"/>
                  </a:cubicBezTo>
                </a:path>
              </a:pathLst>
            </a:custGeom>
            <a:noFill/>
            <a:ln w="21495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2" name="Freeform: Shape 4121">
              <a:extLst>
                <a:ext uri="{FF2B5EF4-FFF2-40B4-BE49-F238E27FC236}">
                  <a16:creationId xmlns:a16="http://schemas.microsoft.com/office/drawing/2014/main" id="{E8AE814A-721C-429D-A468-A471BB1F667E}"/>
                </a:ext>
              </a:extLst>
            </p:cNvPr>
            <p:cNvSpPr/>
            <p:nvPr/>
          </p:nvSpPr>
          <p:spPr>
            <a:xfrm>
              <a:off x="4855527" y="3090545"/>
              <a:ext cx="180975" cy="9525"/>
            </a:xfrm>
            <a:custGeom>
              <a:avLst/>
              <a:gdLst>
                <a:gd name="connsiteX0" fmla="*/ 0 w 180975"/>
                <a:gd name="connsiteY0" fmla="*/ 6667 h 9525"/>
                <a:gd name="connsiteX1" fmla="*/ 189548 w 18097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975" h="9525">
                  <a:moveTo>
                    <a:pt x="0" y="6667"/>
                  </a:moveTo>
                  <a:cubicBezTo>
                    <a:pt x="1905" y="6667"/>
                    <a:pt x="128588" y="20002"/>
                    <a:pt x="189548" y="0"/>
                  </a:cubicBezTo>
                </a:path>
              </a:pathLst>
            </a:custGeom>
            <a:noFill/>
            <a:ln w="21495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3" name="Freeform: Shape 4122">
              <a:extLst>
                <a:ext uri="{FF2B5EF4-FFF2-40B4-BE49-F238E27FC236}">
                  <a16:creationId xmlns:a16="http://schemas.microsoft.com/office/drawing/2014/main" id="{F9B7FE09-3C7B-41D0-A498-72408D5AE103}"/>
                </a:ext>
              </a:extLst>
            </p:cNvPr>
            <p:cNvSpPr/>
            <p:nvPr/>
          </p:nvSpPr>
          <p:spPr>
            <a:xfrm>
              <a:off x="4808855" y="3162935"/>
              <a:ext cx="123825" cy="19050"/>
            </a:xfrm>
            <a:custGeom>
              <a:avLst/>
              <a:gdLst>
                <a:gd name="connsiteX0" fmla="*/ 0 w 123825"/>
                <a:gd name="connsiteY0" fmla="*/ 0 h 19050"/>
                <a:gd name="connsiteX1" fmla="*/ 129540 w 123825"/>
                <a:gd name="connsiteY1" fmla="*/ 2381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825" h="19050">
                  <a:moveTo>
                    <a:pt x="0" y="0"/>
                  </a:moveTo>
                  <a:cubicBezTo>
                    <a:pt x="3810" y="952"/>
                    <a:pt x="75247" y="23813"/>
                    <a:pt x="129540" y="23813"/>
                  </a:cubicBezTo>
                </a:path>
              </a:pathLst>
            </a:custGeom>
            <a:noFill/>
            <a:ln w="21495" cap="rnd">
              <a:solidFill>
                <a:srgbClr val="E192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4" name="Freeform: Shape 4123">
              <a:extLst>
                <a:ext uri="{FF2B5EF4-FFF2-40B4-BE49-F238E27FC236}">
                  <a16:creationId xmlns:a16="http://schemas.microsoft.com/office/drawing/2014/main" id="{6C34DE50-B88F-4CD5-BA75-BB2451DE9282}"/>
                </a:ext>
              </a:extLst>
            </p:cNvPr>
            <p:cNvSpPr/>
            <p:nvPr/>
          </p:nvSpPr>
          <p:spPr>
            <a:xfrm>
              <a:off x="5030787" y="2378075"/>
              <a:ext cx="419100" cy="104775"/>
            </a:xfrm>
            <a:custGeom>
              <a:avLst/>
              <a:gdLst>
                <a:gd name="connsiteX0" fmla="*/ 419100 w 419100"/>
                <a:gd name="connsiteY0" fmla="*/ 0 h 104775"/>
                <a:gd name="connsiteX1" fmla="*/ 104775 w 419100"/>
                <a:gd name="connsiteY1" fmla="*/ 0 h 104775"/>
                <a:gd name="connsiteX2" fmla="*/ 0 w 419100"/>
                <a:gd name="connsiteY2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104775">
                  <a:moveTo>
                    <a:pt x="419100" y="0"/>
                  </a:moveTo>
                  <a:lnTo>
                    <a:pt x="104775" y="0"/>
                  </a:lnTo>
                  <a:lnTo>
                    <a:pt x="0" y="104775"/>
                  </a:lnTo>
                </a:path>
              </a:pathLst>
            </a:custGeom>
            <a:noFill/>
            <a:ln w="57150" cap="flat">
              <a:solidFill>
                <a:srgbClr val="BDE5E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5" name="Freeform: Shape 4124">
              <a:extLst>
                <a:ext uri="{FF2B5EF4-FFF2-40B4-BE49-F238E27FC236}">
                  <a16:creationId xmlns:a16="http://schemas.microsoft.com/office/drawing/2014/main" id="{3A921141-3E5B-4759-813B-3FD459B4CB9A}"/>
                </a:ext>
              </a:extLst>
            </p:cNvPr>
            <p:cNvSpPr/>
            <p:nvPr/>
          </p:nvSpPr>
          <p:spPr>
            <a:xfrm>
              <a:off x="5202237" y="2797175"/>
              <a:ext cx="342900" cy="400050"/>
            </a:xfrm>
            <a:custGeom>
              <a:avLst/>
              <a:gdLst>
                <a:gd name="connsiteX0" fmla="*/ 0 w 342900"/>
                <a:gd name="connsiteY0" fmla="*/ 0 h 400050"/>
                <a:gd name="connsiteX1" fmla="*/ 342900 w 342900"/>
                <a:gd name="connsiteY1" fmla="*/ 0 h 400050"/>
                <a:gd name="connsiteX2" fmla="*/ 342900 w 342900"/>
                <a:gd name="connsiteY2" fmla="*/ 400050 h 400050"/>
                <a:gd name="connsiteX3" fmla="*/ 0 w 342900"/>
                <a:gd name="connsiteY3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400050">
                  <a:moveTo>
                    <a:pt x="0" y="0"/>
                  </a:moveTo>
                  <a:lnTo>
                    <a:pt x="342900" y="0"/>
                  </a:lnTo>
                  <a:lnTo>
                    <a:pt x="342900" y="400050"/>
                  </a:lnTo>
                  <a:lnTo>
                    <a:pt x="0" y="4000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6" name="Freeform: Shape 4125">
              <a:extLst>
                <a:ext uri="{FF2B5EF4-FFF2-40B4-BE49-F238E27FC236}">
                  <a16:creationId xmlns:a16="http://schemas.microsoft.com/office/drawing/2014/main" id="{A64DD2F4-732C-45FC-92F1-41FDE5C5E81E}"/>
                </a:ext>
              </a:extLst>
            </p:cNvPr>
            <p:cNvSpPr/>
            <p:nvPr/>
          </p:nvSpPr>
          <p:spPr>
            <a:xfrm>
              <a:off x="5326062" y="2444750"/>
              <a:ext cx="190500" cy="66675"/>
            </a:xfrm>
            <a:custGeom>
              <a:avLst/>
              <a:gdLst>
                <a:gd name="connsiteX0" fmla="*/ 0 w 190500"/>
                <a:gd name="connsiteY0" fmla="*/ 0 h 66675"/>
                <a:gd name="connsiteX1" fmla="*/ 190500 w 190500"/>
                <a:gd name="connsiteY1" fmla="*/ 0 h 66675"/>
                <a:gd name="connsiteX2" fmla="*/ 190500 w 190500"/>
                <a:gd name="connsiteY2" fmla="*/ 66675 h 66675"/>
                <a:gd name="connsiteX3" fmla="*/ 0 w 19050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66675">
                  <a:moveTo>
                    <a:pt x="0" y="0"/>
                  </a:moveTo>
                  <a:lnTo>
                    <a:pt x="190500" y="0"/>
                  </a:lnTo>
                  <a:lnTo>
                    <a:pt x="190500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7" name="Freeform: Shape 4126">
              <a:extLst>
                <a:ext uri="{FF2B5EF4-FFF2-40B4-BE49-F238E27FC236}">
                  <a16:creationId xmlns:a16="http://schemas.microsoft.com/office/drawing/2014/main" id="{653CB8CC-4A2F-4A36-8240-6118B0C95065}"/>
                </a:ext>
              </a:extLst>
            </p:cNvPr>
            <p:cNvSpPr/>
            <p:nvPr/>
          </p:nvSpPr>
          <p:spPr>
            <a:xfrm>
              <a:off x="5364162" y="2301875"/>
              <a:ext cx="114300" cy="142875"/>
            </a:xfrm>
            <a:custGeom>
              <a:avLst/>
              <a:gdLst>
                <a:gd name="connsiteX0" fmla="*/ 0 w 114300"/>
                <a:gd name="connsiteY0" fmla="*/ 0 h 142875"/>
                <a:gd name="connsiteX1" fmla="*/ 114300 w 114300"/>
                <a:gd name="connsiteY1" fmla="*/ 0 h 142875"/>
                <a:gd name="connsiteX2" fmla="*/ 114300 w 114300"/>
                <a:gd name="connsiteY2" fmla="*/ 142875 h 142875"/>
                <a:gd name="connsiteX3" fmla="*/ 0 w 114300"/>
                <a:gd name="connsiteY3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42875">
                  <a:moveTo>
                    <a:pt x="0" y="0"/>
                  </a:moveTo>
                  <a:lnTo>
                    <a:pt x="114300" y="0"/>
                  </a:lnTo>
                  <a:lnTo>
                    <a:pt x="114300" y="142875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8" name="Freeform: Shape 4127">
              <a:extLst>
                <a:ext uri="{FF2B5EF4-FFF2-40B4-BE49-F238E27FC236}">
                  <a16:creationId xmlns:a16="http://schemas.microsoft.com/office/drawing/2014/main" id="{4E92FC5C-1393-4291-9213-18F7A1ECBD20}"/>
                </a:ext>
              </a:extLst>
            </p:cNvPr>
            <p:cNvSpPr/>
            <p:nvPr/>
          </p:nvSpPr>
          <p:spPr>
            <a:xfrm>
              <a:off x="5202237" y="2997200"/>
              <a:ext cx="266700" cy="9525"/>
            </a:xfrm>
            <a:custGeom>
              <a:avLst/>
              <a:gdLst>
                <a:gd name="connsiteX0" fmla="*/ 0 w 266700"/>
                <a:gd name="connsiteY0" fmla="*/ 0 h 0"/>
                <a:gd name="connsiteX1" fmla="*/ 266700 w 266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670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29" name="Freeform: Shape 4128">
              <a:extLst>
                <a:ext uri="{FF2B5EF4-FFF2-40B4-BE49-F238E27FC236}">
                  <a16:creationId xmlns:a16="http://schemas.microsoft.com/office/drawing/2014/main" id="{C7BA9328-17DD-49F1-8AD9-7EF480FAA818}"/>
                </a:ext>
              </a:extLst>
            </p:cNvPr>
            <p:cNvSpPr/>
            <p:nvPr/>
          </p:nvSpPr>
          <p:spPr>
            <a:xfrm>
              <a:off x="5335587" y="2863850"/>
              <a:ext cx="9525" cy="266700"/>
            </a:xfrm>
            <a:custGeom>
              <a:avLst/>
              <a:gdLst>
                <a:gd name="connsiteX0" fmla="*/ 0 w 0"/>
                <a:gd name="connsiteY0" fmla="*/ 266700 h 266700"/>
                <a:gd name="connsiteX1" fmla="*/ 0 w 0"/>
                <a:gd name="connsiteY1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66700">
                  <a:moveTo>
                    <a:pt x="0" y="266700"/>
                  </a:moveTo>
                  <a:lnTo>
                    <a:pt x="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0" name="Freeform: Shape 4129">
              <a:extLst>
                <a:ext uri="{FF2B5EF4-FFF2-40B4-BE49-F238E27FC236}">
                  <a16:creationId xmlns:a16="http://schemas.microsoft.com/office/drawing/2014/main" id="{3512D67D-EA8A-4C40-8A8E-8D0A02D8180A}"/>
                </a:ext>
              </a:extLst>
            </p:cNvPr>
            <p:cNvSpPr/>
            <p:nvPr/>
          </p:nvSpPr>
          <p:spPr>
            <a:xfrm>
              <a:off x="4972140" y="2578100"/>
              <a:ext cx="114300" cy="171450"/>
            </a:xfrm>
            <a:custGeom>
              <a:avLst/>
              <a:gdLst>
                <a:gd name="connsiteX0" fmla="*/ 97699 w 114300"/>
                <a:gd name="connsiteY0" fmla="*/ 160020 h 171450"/>
                <a:gd name="connsiteX1" fmla="*/ 97699 w 114300"/>
                <a:gd name="connsiteY1" fmla="*/ 160020 h 171450"/>
                <a:gd name="connsiteX2" fmla="*/ 16737 w 114300"/>
                <a:gd name="connsiteY2" fmla="*/ 160020 h 171450"/>
                <a:gd name="connsiteX3" fmla="*/ 16737 w 114300"/>
                <a:gd name="connsiteY3" fmla="*/ 160020 h 171450"/>
                <a:gd name="connsiteX4" fmla="*/ 7212 w 114300"/>
                <a:gd name="connsiteY4" fmla="*/ 92393 h 171450"/>
                <a:gd name="connsiteX5" fmla="*/ 57694 w 114300"/>
                <a:gd name="connsiteY5" fmla="*/ 0 h 171450"/>
                <a:gd name="connsiteX6" fmla="*/ 108177 w 114300"/>
                <a:gd name="connsiteY6" fmla="*/ 92393 h 171450"/>
                <a:gd name="connsiteX7" fmla="*/ 97699 w 114300"/>
                <a:gd name="connsiteY7" fmla="*/ 1600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171450">
                  <a:moveTo>
                    <a:pt x="97699" y="160020"/>
                  </a:moveTo>
                  <a:lnTo>
                    <a:pt x="97699" y="160020"/>
                  </a:lnTo>
                  <a:cubicBezTo>
                    <a:pt x="75792" y="181927"/>
                    <a:pt x="39597" y="181927"/>
                    <a:pt x="16737" y="160020"/>
                  </a:cubicBezTo>
                  <a:lnTo>
                    <a:pt x="16737" y="160020"/>
                  </a:lnTo>
                  <a:cubicBezTo>
                    <a:pt x="-1361" y="141923"/>
                    <a:pt x="-5171" y="114300"/>
                    <a:pt x="7212" y="92393"/>
                  </a:cubicBezTo>
                  <a:lnTo>
                    <a:pt x="57694" y="0"/>
                  </a:lnTo>
                  <a:lnTo>
                    <a:pt x="108177" y="92393"/>
                  </a:lnTo>
                  <a:cubicBezTo>
                    <a:pt x="119607" y="115252"/>
                    <a:pt x="115797" y="142875"/>
                    <a:pt x="97699" y="160020"/>
                  </a:cubicBez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1" name="Freeform: Shape 4130">
              <a:extLst>
                <a:ext uri="{FF2B5EF4-FFF2-40B4-BE49-F238E27FC236}">
                  <a16:creationId xmlns:a16="http://schemas.microsoft.com/office/drawing/2014/main" id="{A1A5F1F8-1F6F-42F2-8E0A-6982B7DA9C5A}"/>
                </a:ext>
              </a:extLst>
            </p:cNvPr>
            <p:cNvSpPr/>
            <p:nvPr/>
          </p:nvSpPr>
          <p:spPr>
            <a:xfrm>
              <a:off x="5240337" y="2654300"/>
              <a:ext cx="304800" cy="9525"/>
            </a:xfrm>
            <a:custGeom>
              <a:avLst/>
              <a:gdLst>
                <a:gd name="connsiteX0" fmla="*/ 0 w 304800"/>
                <a:gd name="connsiteY0" fmla="*/ 0 h 0"/>
                <a:gd name="connsiteX1" fmla="*/ 304800 w 3048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19050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2" name="Freeform: Shape 4131">
              <a:extLst>
                <a:ext uri="{FF2B5EF4-FFF2-40B4-BE49-F238E27FC236}">
                  <a16:creationId xmlns:a16="http://schemas.microsoft.com/office/drawing/2014/main" id="{4AFB81A4-4F7C-4A04-BCF2-588818CF590E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33" name="Graphic 2734">
            <a:extLst>
              <a:ext uri="{FF2B5EF4-FFF2-40B4-BE49-F238E27FC236}">
                <a16:creationId xmlns:a16="http://schemas.microsoft.com/office/drawing/2014/main" id="{9F9DCD15-7D68-451D-A52F-3D449E3DCB06}"/>
              </a:ext>
            </a:extLst>
          </p:cNvPr>
          <p:cNvGrpSpPr/>
          <p:nvPr/>
        </p:nvGrpSpPr>
        <p:grpSpPr>
          <a:xfrm>
            <a:off x="7125998" y="4127337"/>
            <a:ext cx="720000" cy="720000"/>
            <a:chOff x="4430712" y="2225675"/>
            <a:chExt cx="1219200" cy="1219200"/>
          </a:xfrm>
        </p:grpSpPr>
        <p:sp>
          <p:nvSpPr>
            <p:cNvPr id="4134" name="Freeform: Shape 4133">
              <a:extLst>
                <a:ext uri="{FF2B5EF4-FFF2-40B4-BE49-F238E27FC236}">
                  <a16:creationId xmlns:a16="http://schemas.microsoft.com/office/drawing/2014/main" id="{9389CF7D-7B2C-4D23-AB48-967E704709C3}"/>
                </a:ext>
              </a:extLst>
            </p:cNvPr>
            <p:cNvSpPr/>
            <p:nvPr/>
          </p:nvSpPr>
          <p:spPr>
            <a:xfrm>
              <a:off x="4440237" y="3187700"/>
              <a:ext cx="1181100" cy="114300"/>
            </a:xfrm>
            <a:custGeom>
              <a:avLst/>
              <a:gdLst>
                <a:gd name="connsiteX0" fmla="*/ 0 w 1181100"/>
                <a:gd name="connsiteY0" fmla="*/ 0 h 114300"/>
                <a:gd name="connsiteX1" fmla="*/ 1181100 w 1181100"/>
                <a:gd name="connsiteY1" fmla="*/ 0 h 114300"/>
                <a:gd name="connsiteX2" fmla="*/ 1181100 w 1181100"/>
                <a:gd name="connsiteY2" fmla="*/ 114300 h 114300"/>
                <a:gd name="connsiteX3" fmla="*/ 0 w 11811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100" h="114300">
                  <a:moveTo>
                    <a:pt x="0" y="0"/>
                  </a:moveTo>
                  <a:lnTo>
                    <a:pt x="1181100" y="0"/>
                  </a:lnTo>
                  <a:lnTo>
                    <a:pt x="1181100" y="11430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5" name="Freeform: Shape 4134">
              <a:extLst>
                <a:ext uri="{FF2B5EF4-FFF2-40B4-BE49-F238E27FC236}">
                  <a16:creationId xmlns:a16="http://schemas.microsoft.com/office/drawing/2014/main" id="{BB9E3BA3-6A1E-4677-9603-F3E06EEFD24D}"/>
                </a:ext>
              </a:extLst>
            </p:cNvPr>
            <p:cNvSpPr/>
            <p:nvPr/>
          </p:nvSpPr>
          <p:spPr>
            <a:xfrm>
              <a:off x="4440237" y="3187700"/>
              <a:ext cx="1200150" cy="114300"/>
            </a:xfrm>
            <a:custGeom>
              <a:avLst/>
              <a:gdLst>
                <a:gd name="connsiteX0" fmla="*/ 0 w 1200150"/>
                <a:gd name="connsiteY0" fmla="*/ 0 h 114300"/>
                <a:gd name="connsiteX1" fmla="*/ 1200150 w 1200150"/>
                <a:gd name="connsiteY1" fmla="*/ 0 h 114300"/>
                <a:gd name="connsiteX2" fmla="*/ 1200150 w 1200150"/>
                <a:gd name="connsiteY2" fmla="*/ 114300 h 114300"/>
                <a:gd name="connsiteX3" fmla="*/ 0 w 120015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114300">
                  <a:moveTo>
                    <a:pt x="0" y="0"/>
                  </a:moveTo>
                  <a:lnTo>
                    <a:pt x="1200150" y="0"/>
                  </a:lnTo>
                  <a:lnTo>
                    <a:pt x="1200150" y="11430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6" name="Freeform: Shape 4135">
              <a:extLst>
                <a:ext uri="{FF2B5EF4-FFF2-40B4-BE49-F238E27FC236}">
                  <a16:creationId xmlns:a16="http://schemas.microsoft.com/office/drawing/2014/main" id="{2511971B-5838-4F3A-B3D4-515F6B42BFD2}"/>
                </a:ext>
              </a:extLst>
            </p:cNvPr>
            <p:cNvSpPr/>
            <p:nvPr/>
          </p:nvSpPr>
          <p:spPr>
            <a:xfrm>
              <a:off x="5278437" y="3225800"/>
              <a:ext cx="209550" cy="209550"/>
            </a:xfrm>
            <a:custGeom>
              <a:avLst/>
              <a:gdLst>
                <a:gd name="connsiteX0" fmla="*/ 209550 w 209550"/>
                <a:gd name="connsiteY0" fmla="*/ 104775 h 209550"/>
                <a:gd name="connsiteX1" fmla="*/ 104775 w 209550"/>
                <a:gd name="connsiteY1" fmla="*/ 209550 h 209550"/>
                <a:gd name="connsiteX2" fmla="*/ 0 w 209550"/>
                <a:gd name="connsiteY2" fmla="*/ 104775 h 209550"/>
                <a:gd name="connsiteX3" fmla="*/ 104775 w 209550"/>
                <a:gd name="connsiteY3" fmla="*/ 0 h 209550"/>
                <a:gd name="connsiteX4" fmla="*/ 209550 w 209550"/>
                <a:gd name="connsiteY4" fmla="*/ 10477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209550" y="104775"/>
                  </a:moveTo>
                  <a:cubicBezTo>
                    <a:pt x="209550" y="162641"/>
                    <a:pt x="162641" y="209550"/>
                    <a:pt x="104775" y="209550"/>
                  </a:cubicBezTo>
                  <a:cubicBezTo>
                    <a:pt x="46909" y="209550"/>
                    <a:pt x="0" y="162641"/>
                    <a:pt x="0" y="104775"/>
                  </a:cubicBezTo>
                  <a:cubicBezTo>
                    <a:pt x="0" y="46909"/>
                    <a:pt x="46909" y="0"/>
                    <a:pt x="104775" y="0"/>
                  </a:cubicBezTo>
                  <a:cubicBezTo>
                    <a:pt x="162641" y="0"/>
                    <a:pt x="209550" y="46909"/>
                    <a:pt x="209550" y="104775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7" name="Freeform: Shape 4136">
              <a:extLst>
                <a:ext uri="{FF2B5EF4-FFF2-40B4-BE49-F238E27FC236}">
                  <a16:creationId xmlns:a16="http://schemas.microsoft.com/office/drawing/2014/main" id="{DC83EF69-AD07-4AF8-B8D5-B039D7BE35F4}"/>
                </a:ext>
              </a:extLst>
            </p:cNvPr>
            <p:cNvSpPr/>
            <p:nvPr/>
          </p:nvSpPr>
          <p:spPr>
            <a:xfrm>
              <a:off x="5345112" y="32924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8" name="Freeform: Shape 4137">
              <a:extLst>
                <a:ext uri="{FF2B5EF4-FFF2-40B4-BE49-F238E27FC236}">
                  <a16:creationId xmlns:a16="http://schemas.microsoft.com/office/drawing/2014/main" id="{4333B475-0CB6-4F52-A83A-C0C39F44ABF5}"/>
                </a:ext>
              </a:extLst>
            </p:cNvPr>
            <p:cNvSpPr/>
            <p:nvPr/>
          </p:nvSpPr>
          <p:spPr>
            <a:xfrm>
              <a:off x="4583112" y="3225800"/>
              <a:ext cx="209550" cy="209550"/>
            </a:xfrm>
            <a:custGeom>
              <a:avLst/>
              <a:gdLst>
                <a:gd name="connsiteX0" fmla="*/ 209550 w 209550"/>
                <a:gd name="connsiteY0" fmla="*/ 104775 h 209550"/>
                <a:gd name="connsiteX1" fmla="*/ 104775 w 209550"/>
                <a:gd name="connsiteY1" fmla="*/ 209550 h 209550"/>
                <a:gd name="connsiteX2" fmla="*/ 0 w 209550"/>
                <a:gd name="connsiteY2" fmla="*/ 104775 h 209550"/>
                <a:gd name="connsiteX3" fmla="*/ 104775 w 209550"/>
                <a:gd name="connsiteY3" fmla="*/ 0 h 209550"/>
                <a:gd name="connsiteX4" fmla="*/ 209550 w 209550"/>
                <a:gd name="connsiteY4" fmla="*/ 10477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209550" y="104775"/>
                  </a:moveTo>
                  <a:cubicBezTo>
                    <a:pt x="209550" y="162641"/>
                    <a:pt x="162641" y="209550"/>
                    <a:pt x="104775" y="209550"/>
                  </a:cubicBezTo>
                  <a:cubicBezTo>
                    <a:pt x="46909" y="209550"/>
                    <a:pt x="0" y="162641"/>
                    <a:pt x="0" y="104775"/>
                  </a:cubicBezTo>
                  <a:cubicBezTo>
                    <a:pt x="0" y="46909"/>
                    <a:pt x="46909" y="0"/>
                    <a:pt x="104775" y="0"/>
                  </a:cubicBezTo>
                  <a:cubicBezTo>
                    <a:pt x="162641" y="0"/>
                    <a:pt x="209550" y="46909"/>
                    <a:pt x="209550" y="104775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39" name="Freeform: Shape 4138">
              <a:extLst>
                <a:ext uri="{FF2B5EF4-FFF2-40B4-BE49-F238E27FC236}">
                  <a16:creationId xmlns:a16="http://schemas.microsoft.com/office/drawing/2014/main" id="{56F7D64E-70C1-4BB1-9497-D12FB5785066}"/>
                </a:ext>
              </a:extLst>
            </p:cNvPr>
            <p:cNvSpPr/>
            <p:nvPr/>
          </p:nvSpPr>
          <p:spPr>
            <a:xfrm>
              <a:off x="4649787" y="32924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0" name="Freeform: Shape 4139">
              <a:extLst>
                <a:ext uri="{FF2B5EF4-FFF2-40B4-BE49-F238E27FC236}">
                  <a16:creationId xmlns:a16="http://schemas.microsoft.com/office/drawing/2014/main" id="{269E6777-8F19-410D-A697-D25473129B2F}"/>
                </a:ext>
              </a:extLst>
            </p:cNvPr>
            <p:cNvSpPr/>
            <p:nvPr/>
          </p:nvSpPr>
          <p:spPr>
            <a:xfrm>
              <a:off x="4468812" y="2597150"/>
              <a:ext cx="1143000" cy="590550"/>
            </a:xfrm>
            <a:custGeom>
              <a:avLst/>
              <a:gdLst>
                <a:gd name="connsiteX0" fmla="*/ 799148 w 1143000"/>
                <a:gd name="connsiteY0" fmla="*/ 0 h 590550"/>
                <a:gd name="connsiteX1" fmla="*/ 75248 w 1143000"/>
                <a:gd name="connsiteY1" fmla="*/ 0 h 590550"/>
                <a:gd name="connsiteX2" fmla="*/ 0 w 1143000"/>
                <a:gd name="connsiteY2" fmla="*/ 74295 h 590550"/>
                <a:gd name="connsiteX3" fmla="*/ 0 w 1143000"/>
                <a:gd name="connsiteY3" fmla="*/ 590550 h 590550"/>
                <a:gd name="connsiteX4" fmla="*/ 1143000 w 1143000"/>
                <a:gd name="connsiteY4" fmla="*/ 590550 h 590550"/>
                <a:gd name="connsiteX5" fmla="*/ 1143000 w 1143000"/>
                <a:gd name="connsiteY5" fmla="*/ 384810 h 590550"/>
                <a:gd name="connsiteX6" fmla="*/ 1123950 w 1143000"/>
                <a:gd name="connsiteY6" fmla="*/ 338138 h 590550"/>
                <a:gd name="connsiteX7" fmla="*/ 854393 w 1143000"/>
                <a:gd name="connsiteY7" fmla="*/ 23813 h 590550"/>
                <a:gd name="connsiteX8" fmla="*/ 799148 w 1143000"/>
                <a:gd name="connsiteY8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000" h="590550">
                  <a:moveTo>
                    <a:pt x="799148" y="0"/>
                  </a:moveTo>
                  <a:lnTo>
                    <a:pt x="75248" y="0"/>
                  </a:lnTo>
                  <a:cubicBezTo>
                    <a:pt x="33338" y="0"/>
                    <a:pt x="0" y="33338"/>
                    <a:pt x="0" y="74295"/>
                  </a:cubicBezTo>
                  <a:lnTo>
                    <a:pt x="0" y="590550"/>
                  </a:lnTo>
                  <a:lnTo>
                    <a:pt x="1143000" y="590550"/>
                  </a:lnTo>
                  <a:lnTo>
                    <a:pt x="1143000" y="384810"/>
                  </a:lnTo>
                  <a:cubicBezTo>
                    <a:pt x="1143000" y="367665"/>
                    <a:pt x="1135380" y="351473"/>
                    <a:pt x="1123950" y="338138"/>
                  </a:cubicBezTo>
                  <a:lnTo>
                    <a:pt x="854393" y="23813"/>
                  </a:lnTo>
                  <a:cubicBezTo>
                    <a:pt x="841058" y="6668"/>
                    <a:pt x="820103" y="0"/>
                    <a:pt x="799148" y="0"/>
                  </a:cubicBez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1" name="Freeform: Shape 4140">
              <a:extLst>
                <a:ext uri="{FF2B5EF4-FFF2-40B4-BE49-F238E27FC236}">
                  <a16:creationId xmlns:a16="http://schemas.microsoft.com/office/drawing/2014/main" id="{A4AB2142-C2C2-4E0F-BB6B-B9E739BB383F}"/>
                </a:ext>
              </a:extLst>
            </p:cNvPr>
            <p:cNvSpPr/>
            <p:nvPr/>
          </p:nvSpPr>
          <p:spPr>
            <a:xfrm>
              <a:off x="4516437" y="2701925"/>
              <a:ext cx="571500" cy="57150"/>
            </a:xfrm>
            <a:custGeom>
              <a:avLst/>
              <a:gdLst>
                <a:gd name="connsiteX0" fmla="*/ 0 w 571500"/>
                <a:gd name="connsiteY0" fmla="*/ 0 h 57150"/>
                <a:gd name="connsiteX1" fmla="*/ 571500 w 571500"/>
                <a:gd name="connsiteY1" fmla="*/ 0 h 57150"/>
                <a:gd name="connsiteX2" fmla="*/ 571500 w 571500"/>
                <a:gd name="connsiteY2" fmla="*/ 57150 h 57150"/>
                <a:gd name="connsiteX3" fmla="*/ 0 w 5715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7150">
                  <a:moveTo>
                    <a:pt x="0" y="0"/>
                  </a:moveTo>
                  <a:lnTo>
                    <a:pt x="571500" y="0"/>
                  </a:lnTo>
                  <a:lnTo>
                    <a:pt x="57150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2" name="Freeform: Shape 4141">
              <a:extLst>
                <a:ext uri="{FF2B5EF4-FFF2-40B4-BE49-F238E27FC236}">
                  <a16:creationId xmlns:a16="http://schemas.microsoft.com/office/drawing/2014/main" id="{2A6D1AF4-043B-43E7-B2AD-544AABDF2B6B}"/>
                </a:ext>
              </a:extLst>
            </p:cNvPr>
            <p:cNvSpPr/>
            <p:nvPr/>
          </p:nvSpPr>
          <p:spPr>
            <a:xfrm>
              <a:off x="4516437" y="3063875"/>
              <a:ext cx="1000125" cy="57150"/>
            </a:xfrm>
            <a:custGeom>
              <a:avLst/>
              <a:gdLst>
                <a:gd name="connsiteX0" fmla="*/ 0 w 1000125"/>
                <a:gd name="connsiteY0" fmla="*/ 0 h 57150"/>
                <a:gd name="connsiteX1" fmla="*/ 1000125 w 1000125"/>
                <a:gd name="connsiteY1" fmla="*/ 0 h 57150"/>
                <a:gd name="connsiteX2" fmla="*/ 1000125 w 1000125"/>
                <a:gd name="connsiteY2" fmla="*/ 57150 h 57150"/>
                <a:gd name="connsiteX3" fmla="*/ 0 w 1000125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125" h="57150">
                  <a:moveTo>
                    <a:pt x="0" y="0"/>
                  </a:moveTo>
                  <a:lnTo>
                    <a:pt x="1000125" y="0"/>
                  </a:lnTo>
                  <a:lnTo>
                    <a:pt x="1000125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3" name="Freeform: Shape 4142">
              <a:extLst>
                <a:ext uri="{FF2B5EF4-FFF2-40B4-BE49-F238E27FC236}">
                  <a16:creationId xmlns:a16="http://schemas.microsoft.com/office/drawing/2014/main" id="{25248CE4-B002-44CF-86E0-A8ECFF1A4FDB}"/>
                </a:ext>
              </a:extLst>
            </p:cNvPr>
            <p:cNvSpPr/>
            <p:nvPr/>
          </p:nvSpPr>
          <p:spPr>
            <a:xfrm>
              <a:off x="5221287" y="2711450"/>
              <a:ext cx="304800" cy="209550"/>
            </a:xfrm>
            <a:custGeom>
              <a:avLst/>
              <a:gdLst>
                <a:gd name="connsiteX0" fmla="*/ 304800 w 304800"/>
                <a:gd name="connsiteY0" fmla="*/ 209550 h 209550"/>
                <a:gd name="connsiteX1" fmla="*/ 87630 w 304800"/>
                <a:gd name="connsiteY1" fmla="*/ 209550 h 209550"/>
                <a:gd name="connsiteX2" fmla="*/ 0 w 304800"/>
                <a:gd name="connsiteY2" fmla="*/ 121920 h 209550"/>
                <a:gd name="connsiteX3" fmla="*/ 0 w 304800"/>
                <a:gd name="connsiteY3" fmla="*/ 0 h 209550"/>
                <a:gd name="connsiteX4" fmla="*/ 104775 w 30480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209550">
                  <a:moveTo>
                    <a:pt x="304800" y="209550"/>
                  </a:moveTo>
                  <a:lnTo>
                    <a:pt x="87630" y="209550"/>
                  </a:lnTo>
                  <a:cubicBezTo>
                    <a:pt x="39052" y="209550"/>
                    <a:pt x="0" y="170498"/>
                    <a:pt x="0" y="121920"/>
                  </a:cubicBezTo>
                  <a:lnTo>
                    <a:pt x="0" y="0"/>
                  </a:lnTo>
                  <a:lnTo>
                    <a:pt x="104775" y="0"/>
                  </a:lnTo>
                </a:path>
              </a:pathLst>
            </a:custGeom>
            <a:noFill/>
            <a:ln w="19050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4" name="Freeform: Shape 4143">
              <a:extLst>
                <a:ext uri="{FF2B5EF4-FFF2-40B4-BE49-F238E27FC236}">
                  <a16:creationId xmlns:a16="http://schemas.microsoft.com/office/drawing/2014/main" id="{4C87C3A8-4569-43EA-8493-98F00410C52F}"/>
                </a:ext>
              </a:extLst>
            </p:cNvPr>
            <p:cNvSpPr/>
            <p:nvPr/>
          </p:nvSpPr>
          <p:spPr>
            <a:xfrm>
              <a:off x="4706937" y="2911475"/>
              <a:ext cx="228600" cy="9525"/>
            </a:xfrm>
            <a:custGeom>
              <a:avLst/>
              <a:gdLst>
                <a:gd name="connsiteX0" fmla="*/ 0 w 228600"/>
                <a:gd name="connsiteY0" fmla="*/ 0 h 0"/>
                <a:gd name="connsiteX1" fmla="*/ 228600 w 2286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5" name="Freeform: Shape 4144">
              <a:extLst>
                <a:ext uri="{FF2B5EF4-FFF2-40B4-BE49-F238E27FC236}">
                  <a16:creationId xmlns:a16="http://schemas.microsoft.com/office/drawing/2014/main" id="{BC72A6BF-FE98-4733-AEDF-E26485684736}"/>
                </a:ext>
              </a:extLst>
            </p:cNvPr>
            <p:cNvSpPr/>
            <p:nvPr/>
          </p:nvSpPr>
          <p:spPr>
            <a:xfrm>
              <a:off x="4821237" y="2797175"/>
              <a:ext cx="9525" cy="228600"/>
            </a:xfrm>
            <a:custGeom>
              <a:avLst/>
              <a:gdLst>
                <a:gd name="connsiteX0" fmla="*/ 0 w 0"/>
                <a:gd name="connsiteY0" fmla="*/ 228600 h 228600"/>
                <a:gd name="connsiteX1" fmla="*/ 0 w 0"/>
                <a:gd name="connsiteY1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6" name="Freeform: Shape 4145">
              <a:extLst>
                <a:ext uri="{FF2B5EF4-FFF2-40B4-BE49-F238E27FC236}">
                  <a16:creationId xmlns:a16="http://schemas.microsoft.com/office/drawing/2014/main" id="{F93D5D32-0114-44F8-8EA6-87379F6BC717}"/>
                </a:ext>
              </a:extLst>
            </p:cNvPr>
            <p:cNvSpPr/>
            <p:nvPr/>
          </p:nvSpPr>
          <p:spPr>
            <a:xfrm>
              <a:off x="4989830" y="2466657"/>
              <a:ext cx="152400" cy="85725"/>
            </a:xfrm>
            <a:custGeom>
              <a:avLst/>
              <a:gdLst>
                <a:gd name="connsiteX0" fmla="*/ 0 w 152400"/>
                <a:gd name="connsiteY0" fmla="*/ 86678 h 85725"/>
                <a:gd name="connsiteX1" fmla="*/ 80962 w 152400"/>
                <a:gd name="connsiteY1" fmla="*/ 0 h 85725"/>
                <a:gd name="connsiteX2" fmla="*/ 161925 w 152400"/>
                <a:gd name="connsiteY2" fmla="*/ 86678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85725">
                  <a:moveTo>
                    <a:pt x="0" y="86678"/>
                  </a:moveTo>
                  <a:cubicBezTo>
                    <a:pt x="0" y="39053"/>
                    <a:pt x="36195" y="0"/>
                    <a:pt x="80962" y="0"/>
                  </a:cubicBezTo>
                  <a:cubicBezTo>
                    <a:pt x="125730" y="0"/>
                    <a:pt x="161925" y="39053"/>
                    <a:pt x="161925" y="86678"/>
                  </a:cubicBezTo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7" name="Freeform: Shape 4146">
              <a:extLst>
                <a:ext uri="{FF2B5EF4-FFF2-40B4-BE49-F238E27FC236}">
                  <a16:creationId xmlns:a16="http://schemas.microsoft.com/office/drawing/2014/main" id="{A819D672-D0B3-4EC8-BB52-912C1BABF93E}"/>
                </a:ext>
              </a:extLst>
            </p:cNvPr>
            <p:cNvSpPr/>
            <p:nvPr/>
          </p:nvSpPr>
          <p:spPr>
            <a:xfrm>
              <a:off x="4973637" y="2549525"/>
              <a:ext cx="190500" cy="47625"/>
            </a:xfrm>
            <a:custGeom>
              <a:avLst/>
              <a:gdLst>
                <a:gd name="connsiteX0" fmla="*/ 0 w 190500"/>
                <a:gd name="connsiteY0" fmla="*/ 0 h 47625"/>
                <a:gd name="connsiteX1" fmla="*/ 190500 w 190500"/>
                <a:gd name="connsiteY1" fmla="*/ 0 h 47625"/>
                <a:gd name="connsiteX2" fmla="*/ 190500 w 190500"/>
                <a:gd name="connsiteY2" fmla="*/ 47625 h 47625"/>
                <a:gd name="connsiteX3" fmla="*/ 0 w 1905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47625">
                  <a:moveTo>
                    <a:pt x="0" y="0"/>
                  </a:moveTo>
                  <a:lnTo>
                    <a:pt x="190500" y="0"/>
                  </a:lnTo>
                  <a:lnTo>
                    <a:pt x="190500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8" name="Freeform: Shape 4147">
              <a:extLst>
                <a:ext uri="{FF2B5EF4-FFF2-40B4-BE49-F238E27FC236}">
                  <a16:creationId xmlns:a16="http://schemas.microsoft.com/office/drawing/2014/main" id="{4C0335B2-755E-4A2C-8441-8492B4C30617}"/>
                </a:ext>
              </a:extLst>
            </p:cNvPr>
            <p:cNvSpPr/>
            <p:nvPr/>
          </p:nvSpPr>
          <p:spPr>
            <a:xfrm>
              <a:off x="5050789" y="2325688"/>
              <a:ext cx="38100" cy="76200"/>
            </a:xfrm>
            <a:custGeom>
              <a:avLst/>
              <a:gdLst>
                <a:gd name="connsiteX0" fmla="*/ 12383 w 38100"/>
                <a:gd name="connsiteY0" fmla="*/ 73343 h 76200"/>
                <a:gd name="connsiteX1" fmla="*/ 2858 w 38100"/>
                <a:gd name="connsiteY1" fmla="*/ 19050 h 76200"/>
                <a:gd name="connsiteX2" fmla="*/ 0 w 38100"/>
                <a:gd name="connsiteY2" fmla="*/ 0 h 76200"/>
                <a:gd name="connsiteX3" fmla="*/ 43815 w 38100"/>
                <a:gd name="connsiteY3" fmla="*/ 0 h 76200"/>
                <a:gd name="connsiteX4" fmla="*/ 40958 w 38100"/>
                <a:gd name="connsiteY4" fmla="*/ 19050 h 76200"/>
                <a:gd name="connsiteX5" fmla="*/ 31433 w 38100"/>
                <a:gd name="connsiteY5" fmla="*/ 73343 h 76200"/>
                <a:gd name="connsiteX6" fmla="*/ 29527 w 38100"/>
                <a:gd name="connsiteY6" fmla="*/ 82868 h 76200"/>
                <a:gd name="connsiteX7" fmla="*/ 14288 w 38100"/>
                <a:gd name="connsiteY7" fmla="*/ 8286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76200">
                  <a:moveTo>
                    <a:pt x="12383" y="73343"/>
                  </a:moveTo>
                  <a:lnTo>
                    <a:pt x="2858" y="19050"/>
                  </a:lnTo>
                  <a:lnTo>
                    <a:pt x="0" y="0"/>
                  </a:lnTo>
                  <a:lnTo>
                    <a:pt x="43815" y="0"/>
                  </a:lnTo>
                  <a:lnTo>
                    <a:pt x="40958" y="19050"/>
                  </a:lnTo>
                  <a:lnTo>
                    <a:pt x="31433" y="73343"/>
                  </a:lnTo>
                  <a:lnTo>
                    <a:pt x="29527" y="82868"/>
                  </a:lnTo>
                  <a:lnTo>
                    <a:pt x="14288" y="82868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49" name="Freeform: Shape 4148">
              <a:extLst>
                <a:ext uri="{FF2B5EF4-FFF2-40B4-BE49-F238E27FC236}">
                  <a16:creationId xmlns:a16="http://schemas.microsoft.com/office/drawing/2014/main" id="{9806694E-5BFD-4A87-99CA-FB9DFF9E1D48}"/>
                </a:ext>
              </a:extLst>
            </p:cNvPr>
            <p:cNvSpPr/>
            <p:nvPr/>
          </p:nvSpPr>
          <p:spPr>
            <a:xfrm>
              <a:off x="5143182" y="2354263"/>
              <a:ext cx="76200" cy="76200"/>
            </a:xfrm>
            <a:custGeom>
              <a:avLst/>
              <a:gdLst>
                <a:gd name="connsiteX0" fmla="*/ 4763 w 76200"/>
                <a:gd name="connsiteY0" fmla="*/ 60960 h 76200"/>
                <a:gd name="connsiteX1" fmla="*/ 38100 w 76200"/>
                <a:gd name="connsiteY1" fmla="*/ 15240 h 76200"/>
                <a:gd name="connsiteX2" fmla="*/ 48577 w 76200"/>
                <a:gd name="connsiteY2" fmla="*/ 0 h 76200"/>
                <a:gd name="connsiteX3" fmla="*/ 79057 w 76200"/>
                <a:gd name="connsiteY3" fmla="*/ 30480 h 76200"/>
                <a:gd name="connsiteX4" fmla="*/ 63817 w 76200"/>
                <a:gd name="connsiteY4" fmla="*/ 41910 h 76200"/>
                <a:gd name="connsiteX5" fmla="*/ 19050 w 76200"/>
                <a:gd name="connsiteY5" fmla="*/ 74295 h 76200"/>
                <a:gd name="connsiteX6" fmla="*/ 10477 w 76200"/>
                <a:gd name="connsiteY6" fmla="*/ 80010 h 76200"/>
                <a:gd name="connsiteX7" fmla="*/ 0 w 76200"/>
                <a:gd name="connsiteY7" fmla="*/ 6858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76200">
                  <a:moveTo>
                    <a:pt x="4763" y="60960"/>
                  </a:moveTo>
                  <a:lnTo>
                    <a:pt x="38100" y="15240"/>
                  </a:lnTo>
                  <a:lnTo>
                    <a:pt x="48577" y="0"/>
                  </a:lnTo>
                  <a:lnTo>
                    <a:pt x="79057" y="30480"/>
                  </a:lnTo>
                  <a:lnTo>
                    <a:pt x="63817" y="41910"/>
                  </a:lnTo>
                  <a:lnTo>
                    <a:pt x="19050" y="74295"/>
                  </a:lnTo>
                  <a:lnTo>
                    <a:pt x="10477" y="8001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0" name="Freeform: Shape 4149">
              <a:extLst>
                <a:ext uri="{FF2B5EF4-FFF2-40B4-BE49-F238E27FC236}">
                  <a16:creationId xmlns:a16="http://schemas.microsoft.com/office/drawing/2014/main" id="{3B29AEB9-5CAD-4327-9EF1-895084760A92}"/>
                </a:ext>
              </a:extLst>
            </p:cNvPr>
            <p:cNvSpPr/>
            <p:nvPr/>
          </p:nvSpPr>
          <p:spPr>
            <a:xfrm>
              <a:off x="5180329" y="2462847"/>
              <a:ext cx="66675" cy="38100"/>
            </a:xfrm>
            <a:custGeom>
              <a:avLst/>
              <a:gdLst>
                <a:gd name="connsiteX0" fmla="*/ 9525 w 66675"/>
                <a:gd name="connsiteY0" fmla="*/ 12383 h 38100"/>
                <a:gd name="connsiteX1" fmla="*/ 56198 w 66675"/>
                <a:gd name="connsiteY1" fmla="*/ 3810 h 38100"/>
                <a:gd name="connsiteX2" fmla="*/ 74295 w 66675"/>
                <a:gd name="connsiteY2" fmla="*/ 0 h 38100"/>
                <a:gd name="connsiteX3" fmla="*/ 74295 w 66675"/>
                <a:gd name="connsiteY3" fmla="*/ 42863 h 38100"/>
                <a:gd name="connsiteX4" fmla="*/ 56198 w 66675"/>
                <a:gd name="connsiteY4" fmla="*/ 40005 h 38100"/>
                <a:gd name="connsiteX5" fmla="*/ 9525 w 66675"/>
                <a:gd name="connsiteY5" fmla="*/ 31433 h 38100"/>
                <a:gd name="connsiteX6" fmla="*/ 0 w 66675"/>
                <a:gd name="connsiteY6" fmla="*/ 29528 h 38100"/>
                <a:gd name="connsiteX7" fmla="*/ 0 w 66675"/>
                <a:gd name="connsiteY7" fmla="*/ 1428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38100">
                  <a:moveTo>
                    <a:pt x="9525" y="12383"/>
                  </a:moveTo>
                  <a:lnTo>
                    <a:pt x="56198" y="3810"/>
                  </a:lnTo>
                  <a:lnTo>
                    <a:pt x="74295" y="0"/>
                  </a:lnTo>
                  <a:lnTo>
                    <a:pt x="74295" y="42863"/>
                  </a:lnTo>
                  <a:lnTo>
                    <a:pt x="56198" y="40005"/>
                  </a:lnTo>
                  <a:lnTo>
                    <a:pt x="9525" y="31433"/>
                  </a:lnTo>
                  <a:lnTo>
                    <a:pt x="0" y="2952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1" name="Freeform: Shape 4150">
              <a:extLst>
                <a:ext uri="{FF2B5EF4-FFF2-40B4-BE49-F238E27FC236}">
                  <a16:creationId xmlns:a16="http://schemas.microsoft.com/office/drawing/2014/main" id="{0D129906-9A6B-4772-93CD-B237E4C93E08}"/>
                </a:ext>
              </a:extLst>
            </p:cNvPr>
            <p:cNvSpPr/>
            <p:nvPr/>
          </p:nvSpPr>
          <p:spPr>
            <a:xfrm>
              <a:off x="4883150" y="2463800"/>
              <a:ext cx="76200" cy="38100"/>
            </a:xfrm>
            <a:custGeom>
              <a:avLst/>
              <a:gdLst>
                <a:gd name="connsiteX0" fmla="*/ 18098 w 76200"/>
                <a:gd name="connsiteY0" fmla="*/ 2857 h 38100"/>
                <a:gd name="connsiteX1" fmla="*/ 72390 w 76200"/>
                <a:gd name="connsiteY1" fmla="*/ 11430 h 38100"/>
                <a:gd name="connsiteX2" fmla="*/ 81915 w 76200"/>
                <a:gd name="connsiteY2" fmla="*/ 12382 h 38100"/>
                <a:gd name="connsiteX3" fmla="*/ 81915 w 76200"/>
                <a:gd name="connsiteY3" fmla="*/ 28575 h 38100"/>
                <a:gd name="connsiteX4" fmla="*/ 72390 w 76200"/>
                <a:gd name="connsiteY4" fmla="*/ 30480 h 38100"/>
                <a:gd name="connsiteX5" fmla="*/ 18098 w 76200"/>
                <a:gd name="connsiteY5" fmla="*/ 39053 h 38100"/>
                <a:gd name="connsiteX6" fmla="*/ 0 w 76200"/>
                <a:gd name="connsiteY6" fmla="*/ 41910 h 38100"/>
                <a:gd name="connsiteX7" fmla="*/ 0 w 76200"/>
                <a:gd name="connsiteY7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38100">
                  <a:moveTo>
                    <a:pt x="18098" y="2857"/>
                  </a:moveTo>
                  <a:lnTo>
                    <a:pt x="72390" y="11430"/>
                  </a:lnTo>
                  <a:lnTo>
                    <a:pt x="81915" y="12382"/>
                  </a:lnTo>
                  <a:lnTo>
                    <a:pt x="81915" y="28575"/>
                  </a:lnTo>
                  <a:lnTo>
                    <a:pt x="72390" y="30480"/>
                  </a:lnTo>
                  <a:lnTo>
                    <a:pt x="18098" y="39053"/>
                  </a:lnTo>
                  <a:lnTo>
                    <a:pt x="0" y="419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2" name="Freeform: Shape 4151">
              <a:extLst>
                <a:ext uri="{FF2B5EF4-FFF2-40B4-BE49-F238E27FC236}">
                  <a16:creationId xmlns:a16="http://schemas.microsoft.com/office/drawing/2014/main" id="{E26E06EF-0D45-4090-9B4B-8B1BB8AF98B7}"/>
                </a:ext>
              </a:extLst>
            </p:cNvPr>
            <p:cNvSpPr/>
            <p:nvPr/>
          </p:nvSpPr>
          <p:spPr>
            <a:xfrm>
              <a:off x="4933632" y="2353310"/>
              <a:ext cx="76200" cy="76200"/>
            </a:xfrm>
            <a:custGeom>
              <a:avLst/>
              <a:gdLst>
                <a:gd name="connsiteX0" fmla="*/ 60960 w 76200"/>
                <a:gd name="connsiteY0" fmla="*/ 75248 h 76200"/>
                <a:gd name="connsiteX1" fmla="*/ 15240 w 76200"/>
                <a:gd name="connsiteY1" fmla="*/ 42863 h 76200"/>
                <a:gd name="connsiteX2" fmla="*/ 0 w 76200"/>
                <a:gd name="connsiteY2" fmla="*/ 32385 h 76200"/>
                <a:gd name="connsiteX3" fmla="*/ 31432 w 76200"/>
                <a:gd name="connsiteY3" fmla="*/ 0 h 76200"/>
                <a:gd name="connsiteX4" fmla="*/ 42863 w 76200"/>
                <a:gd name="connsiteY4" fmla="*/ 16193 h 76200"/>
                <a:gd name="connsiteX5" fmla="*/ 74295 w 76200"/>
                <a:gd name="connsiteY5" fmla="*/ 61913 h 76200"/>
                <a:gd name="connsiteX6" fmla="*/ 80010 w 76200"/>
                <a:gd name="connsiteY6" fmla="*/ 69533 h 76200"/>
                <a:gd name="connsiteX7" fmla="*/ 69532 w 76200"/>
                <a:gd name="connsiteY7" fmla="*/ 8096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76200">
                  <a:moveTo>
                    <a:pt x="60960" y="75248"/>
                  </a:moveTo>
                  <a:lnTo>
                    <a:pt x="15240" y="42863"/>
                  </a:lnTo>
                  <a:lnTo>
                    <a:pt x="0" y="32385"/>
                  </a:lnTo>
                  <a:lnTo>
                    <a:pt x="31432" y="0"/>
                  </a:lnTo>
                  <a:lnTo>
                    <a:pt x="42863" y="16193"/>
                  </a:lnTo>
                  <a:lnTo>
                    <a:pt x="74295" y="61913"/>
                  </a:lnTo>
                  <a:lnTo>
                    <a:pt x="80010" y="69533"/>
                  </a:lnTo>
                  <a:lnTo>
                    <a:pt x="69532" y="80963"/>
                  </a:ln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3" name="Freeform: Shape 4152">
              <a:extLst>
                <a:ext uri="{FF2B5EF4-FFF2-40B4-BE49-F238E27FC236}">
                  <a16:creationId xmlns:a16="http://schemas.microsoft.com/office/drawing/2014/main" id="{C53EE57A-F03E-4503-9D97-C85ACBD94644}"/>
                </a:ext>
              </a:extLst>
            </p:cNvPr>
            <p:cNvSpPr/>
            <p:nvPr/>
          </p:nvSpPr>
          <p:spPr>
            <a:xfrm>
              <a:off x="5135562" y="2701925"/>
              <a:ext cx="38100" cy="495300"/>
            </a:xfrm>
            <a:custGeom>
              <a:avLst/>
              <a:gdLst>
                <a:gd name="connsiteX0" fmla="*/ 0 w 38100"/>
                <a:gd name="connsiteY0" fmla="*/ 0 h 495300"/>
                <a:gd name="connsiteX1" fmla="*/ 38100 w 38100"/>
                <a:gd name="connsiteY1" fmla="*/ 0 h 495300"/>
                <a:gd name="connsiteX2" fmla="*/ 38100 w 38100"/>
                <a:gd name="connsiteY2" fmla="*/ 495300 h 495300"/>
                <a:gd name="connsiteX3" fmla="*/ 0 w 3810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495300">
                  <a:moveTo>
                    <a:pt x="0" y="0"/>
                  </a:moveTo>
                  <a:lnTo>
                    <a:pt x="38100" y="0"/>
                  </a:lnTo>
                  <a:lnTo>
                    <a:pt x="3810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4" name="Freeform: Shape 4153">
              <a:extLst>
                <a:ext uri="{FF2B5EF4-FFF2-40B4-BE49-F238E27FC236}">
                  <a16:creationId xmlns:a16="http://schemas.microsoft.com/office/drawing/2014/main" id="{D56C6EA3-3252-4784-8412-D9DFD1D32620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5" name="Freeform: Shape 4154">
              <a:extLst>
                <a:ext uri="{FF2B5EF4-FFF2-40B4-BE49-F238E27FC236}">
                  <a16:creationId xmlns:a16="http://schemas.microsoft.com/office/drawing/2014/main" id="{5949009D-D3DF-46CB-9425-686EB73CBB14}"/>
                </a:ext>
              </a:extLst>
            </p:cNvPr>
            <p:cNvSpPr/>
            <p:nvPr/>
          </p:nvSpPr>
          <p:spPr>
            <a:xfrm>
              <a:off x="5564187" y="3006725"/>
              <a:ext cx="47625" cy="133350"/>
            </a:xfrm>
            <a:custGeom>
              <a:avLst/>
              <a:gdLst>
                <a:gd name="connsiteX0" fmla="*/ 47625 w 47625"/>
                <a:gd name="connsiteY0" fmla="*/ 0 h 133350"/>
                <a:gd name="connsiteX1" fmla="*/ 0 w 47625"/>
                <a:gd name="connsiteY1" fmla="*/ 0 h 133350"/>
                <a:gd name="connsiteX2" fmla="*/ 0 w 47625"/>
                <a:gd name="connsiteY2" fmla="*/ 133350 h 133350"/>
                <a:gd name="connsiteX3" fmla="*/ 47625 w 476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33350">
                  <a:moveTo>
                    <a:pt x="47625" y="0"/>
                  </a:moveTo>
                  <a:lnTo>
                    <a:pt x="0" y="0"/>
                  </a:lnTo>
                  <a:lnTo>
                    <a:pt x="0" y="133350"/>
                  </a:lnTo>
                  <a:lnTo>
                    <a:pt x="47625" y="133350"/>
                  </a:lnTo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56" name="Graphic 2736">
            <a:extLst>
              <a:ext uri="{FF2B5EF4-FFF2-40B4-BE49-F238E27FC236}">
                <a16:creationId xmlns:a16="http://schemas.microsoft.com/office/drawing/2014/main" id="{103D7B6D-85EF-4732-842F-A15366B8B31F}"/>
              </a:ext>
            </a:extLst>
          </p:cNvPr>
          <p:cNvGrpSpPr/>
          <p:nvPr/>
        </p:nvGrpSpPr>
        <p:grpSpPr>
          <a:xfrm>
            <a:off x="8275857" y="4127337"/>
            <a:ext cx="720000" cy="720000"/>
            <a:chOff x="4430712" y="2225675"/>
            <a:chExt cx="1219200" cy="1219200"/>
          </a:xfrm>
        </p:grpSpPr>
        <p:sp>
          <p:nvSpPr>
            <p:cNvPr id="4157" name="Freeform: Shape 4156">
              <a:extLst>
                <a:ext uri="{FF2B5EF4-FFF2-40B4-BE49-F238E27FC236}">
                  <a16:creationId xmlns:a16="http://schemas.microsoft.com/office/drawing/2014/main" id="{AF1C35E1-873F-42E8-AB9D-F370DF5D914A}"/>
                </a:ext>
              </a:extLst>
            </p:cNvPr>
            <p:cNvSpPr/>
            <p:nvPr/>
          </p:nvSpPr>
          <p:spPr>
            <a:xfrm>
              <a:off x="4506912" y="3349625"/>
              <a:ext cx="1066800" cy="95250"/>
            </a:xfrm>
            <a:custGeom>
              <a:avLst/>
              <a:gdLst>
                <a:gd name="connsiteX0" fmla="*/ 0 w 1066800"/>
                <a:gd name="connsiteY0" fmla="*/ 0 h 95250"/>
                <a:gd name="connsiteX1" fmla="*/ 1066800 w 1066800"/>
                <a:gd name="connsiteY1" fmla="*/ 0 h 95250"/>
                <a:gd name="connsiteX2" fmla="*/ 1066800 w 1066800"/>
                <a:gd name="connsiteY2" fmla="*/ 95250 h 95250"/>
                <a:gd name="connsiteX3" fmla="*/ 0 w 1066800"/>
                <a:gd name="connsiteY3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800" h="95250">
                  <a:moveTo>
                    <a:pt x="0" y="0"/>
                  </a:moveTo>
                  <a:lnTo>
                    <a:pt x="1066800" y="0"/>
                  </a:lnTo>
                  <a:lnTo>
                    <a:pt x="1066800" y="952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8" name="Freeform: Shape 4157">
              <a:extLst>
                <a:ext uri="{FF2B5EF4-FFF2-40B4-BE49-F238E27FC236}">
                  <a16:creationId xmlns:a16="http://schemas.microsoft.com/office/drawing/2014/main" id="{570ED525-0733-440E-8526-C6B444EB114C}"/>
                </a:ext>
              </a:extLst>
            </p:cNvPr>
            <p:cNvSpPr/>
            <p:nvPr/>
          </p:nvSpPr>
          <p:spPr>
            <a:xfrm>
              <a:off x="4640262" y="3245802"/>
              <a:ext cx="800100" cy="104775"/>
            </a:xfrm>
            <a:custGeom>
              <a:avLst/>
              <a:gdLst>
                <a:gd name="connsiteX0" fmla="*/ 800100 w 800100"/>
                <a:gd name="connsiteY0" fmla="*/ 104775 h 104775"/>
                <a:gd name="connsiteX1" fmla="*/ 0 w 800100"/>
                <a:gd name="connsiteY1" fmla="*/ 104775 h 104775"/>
                <a:gd name="connsiteX2" fmla="*/ 953 w 800100"/>
                <a:gd name="connsiteY2" fmla="*/ 0 h 104775"/>
                <a:gd name="connsiteX3" fmla="*/ 801053 w 800100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100" h="104775">
                  <a:moveTo>
                    <a:pt x="800100" y="104775"/>
                  </a:moveTo>
                  <a:lnTo>
                    <a:pt x="0" y="104775"/>
                  </a:lnTo>
                  <a:lnTo>
                    <a:pt x="953" y="0"/>
                  </a:lnTo>
                  <a:lnTo>
                    <a:pt x="801053" y="0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59" name="Freeform: Shape 4158">
              <a:extLst>
                <a:ext uri="{FF2B5EF4-FFF2-40B4-BE49-F238E27FC236}">
                  <a16:creationId xmlns:a16="http://schemas.microsoft.com/office/drawing/2014/main" id="{0433D3F1-8A60-4142-A11E-F4E436306037}"/>
                </a:ext>
              </a:extLst>
            </p:cNvPr>
            <p:cNvSpPr/>
            <p:nvPr/>
          </p:nvSpPr>
          <p:spPr>
            <a:xfrm>
              <a:off x="4545012" y="2616200"/>
              <a:ext cx="990600" cy="85725"/>
            </a:xfrm>
            <a:custGeom>
              <a:avLst/>
              <a:gdLst>
                <a:gd name="connsiteX0" fmla="*/ 0 w 990600"/>
                <a:gd name="connsiteY0" fmla="*/ 0 h 85725"/>
                <a:gd name="connsiteX1" fmla="*/ 990600 w 990600"/>
                <a:gd name="connsiteY1" fmla="*/ 0 h 85725"/>
                <a:gd name="connsiteX2" fmla="*/ 990600 w 990600"/>
                <a:gd name="connsiteY2" fmla="*/ 85725 h 85725"/>
                <a:gd name="connsiteX3" fmla="*/ 0 w 990600"/>
                <a:gd name="connsiteY3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600" h="85725">
                  <a:moveTo>
                    <a:pt x="0" y="0"/>
                  </a:moveTo>
                  <a:lnTo>
                    <a:pt x="990600" y="0"/>
                  </a:lnTo>
                  <a:lnTo>
                    <a:pt x="990600" y="85725"/>
                  </a:lnTo>
                  <a:lnTo>
                    <a:pt x="0" y="85725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0" name="Freeform: Shape 4159">
              <a:extLst>
                <a:ext uri="{FF2B5EF4-FFF2-40B4-BE49-F238E27FC236}">
                  <a16:creationId xmlns:a16="http://schemas.microsoft.com/office/drawing/2014/main" id="{7F52DB15-DABE-4D19-8401-22F6CBB1A710}"/>
                </a:ext>
              </a:extLst>
            </p:cNvPr>
            <p:cNvSpPr/>
            <p:nvPr/>
          </p:nvSpPr>
          <p:spPr>
            <a:xfrm>
              <a:off x="4859337" y="3311525"/>
              <a:ext cx="514350" cy="38100"/>
            </a:xfrm>
            <a:custGeom>
              <a:avLst/>
              <a:gdLst>
                <a:gd name="connsiteX0" fmla="*/ 514350 w 514350"/>
                <a:gd name="connsiteY0" fmla="*/ 0 h 38100"/>
                <a:gd name="connsiteX1" fmla="*/ 0 w 514350"/>
                <a:gd name="connsiteY1" fmla="*/ 19050 h 38100"/>
                <a:gd name="connsiteX2" fmla="*/ 0 w 514350"/>
                <a:gd name="connsiteY2" fmla="*/ 38100 h 38100"/>
                <a:gd name="connsiteX3" fmla="*/ 514350 w 5143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38100">
                  <a:moveTo>
                    <a:pt x="514350" y="0"/>
                  </a:moveTo>
                  <a:lnTo>
                    <a:pt x="0" y="19050"/>
                  </a:lnTo>
                  <a:lnTo>
                    <a:pt x="0" y="38100"/>
                  </a:lnTo>
                  <a:lnTo>
                    <a:pt x="514350" y="381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1" name="Freeform: Shape 4160">
              <a:extLst>
                <a:ext uri="{FF2B5EF4-FFF2-40B4-BE49-F238E27FC236}">
                  <a16:creationId xmlns:a16="http://schemas.microsoft.com/office/drawing/2014/main" id="{7F363CEB-82BB-4896-9776-CEE8AED73639}"/>
                </a:ext>
              </a:extLst>
            </p:cNvPr>
            <p:cNvSpPr/>
            <p:nvPr/>
          </p:nvSpPr>
          <p:spPr>
            <a:xfrm>
              <a:off x="4431665" y="2273300"/>
              <a:ext cx="1209675" cy="342900"/>
            </a:xfrm>
            <a:custGeom>
              <a:avLst/>
              <a:gdLst>
                <a:gd name="connsiteX0" fmla="*/ 1217295 w 1209675"/>
                <a:gd name="connsiteY0" fmla="*/ 342900 h 342900"/>
                <a:gd name="connsiteX1" fmla="*/ 0 w 1209675"/>
                <a:gd name="connsiteY1" fmla="*/ 342900 h 342900"/>
                <a:gd name="connsiteX2" fmla="*/ 608648 w 1209675"/>
                <a:gd name="connsiteY2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9675" h="342900">
                  <a:moveTo>
                    <a:pt x="1217295" y="342900"/>
                  </a:moveTo>
                  <a:lnTo>
                    <a:pt x="0" y="342900"/>
                  </a:lnTo>
                  <a:lnTo>
                    <a:pt x="608648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2" name="Freeform: Shape 4161">
              <a:extLst>
                <a:ext uri="{FF2B5EF4-FFF2-40B4-BE49-F238E27FC236}">
                  <a16:creationId xmlns:a16="http://schemas.microsoft.com/office/drawing/2014/main" id="{2D386CDA-FB11-499D-A0CF-1CF1F8087E77}"/>
                </a:ext>
              </a:extLst>
            </p:cNvPr>
            <p:cNvSpPr/>
            <p:nvPr/>
          </p:nvSpPr>
          <p:spPr>
            <a:xfrm>
              <a:off x="5341302" y="2701925"/>
              <a:ext cx="142875" cy="647700"/>
            </a:xfrm>
            <a:custGeom>
              <a:avLst/>
              <a:gdLst>
                <a:gd name="connsiteX0" fmla="*/ 150495 w 142875"/>
                <a:gd name="connsiteY0" fmla="*/ 647700 h 647700"/>
                <a:gd name="connsiteX1" fmla="*/ 0 w 142875"/>
                <a:gd name="connsiteY1" fmla="*/ 647700 h 647700"/>
                <a:gd name="connsiteX2" fmla="*/ 20955 w 142875"/>
                <a:gd name="connsiteY2" fmla="*/ 0 h 647700"/>
                <a:gd name="connsiteX3" fmla="*/ 129540 w 142875"/>
                <a:gd name="connsiteY3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647700">
                  <a:moveTo>
                    <a:pt x="150495" y="647700"/>
                  </a:moveTo>
                  <a:lnTo>
                    <a:pt x="0" y="647700"/>
                  </a:lnTo>
                  <a:lnTo>
                    <a:pt x="20955" y="0"/>
                  </a:lnTo>
                  <a:lnTo>
                    <a:pt x="129540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3" name="Freeform: Shape 4162">
              <a:extLst>
                <a:ext uri="{FF2B5EF4-FFF2-40B4-BE49-F238E27FC236}">
                  <a16:creationId xmlns:a16="http://schemas.microsoft.com/office/drawing/2014/main" id="{4CFC828B-4865-42AB-8864-02CC8DE2DA74}"/>
                </a:ext>
              </a:extLst>
            </p:cNvPr>
            <p:cNvSpPr/>
            <p:nvPr/>
          </p:nvSpPr>
          <p:spPr>
            <a:xfrm>
              <a:off x="4588827" y="2701925"/>
              <a:ext cx="142875" cy="647700"/>
            </a:xfrm>
            <a:custGeom>
              <a:avLst/>
              <a:gdLst>
                <a:gd name="connsiteX0" fmla="*/ 150495 w 142875"/>
                <a:gd name="connsiteY0" fmla="*/ 647700 h 647700"/>
                <a:gd name="connsiteX1" fmla="*/ 0 w 142875"/>
                <a:gd name="connsiteY1" fmla="*/ 647700 h 647700"/>
                <a:gd name="connsiteX2" fmla="*/ 20955 w 142875"/>
                <a:gd name="connsiteY2" fmla="*/ 0 h 647700"/>
                <a:gd name="connsiteX3" fmla="*/ 129540 w 142875"/>
                <a:gd name="connsiteY3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647700">
                  <a:moveTo>
                    <a:pt x="150495" y="647700"/>
                  </a:moveTo>
                  <a:lnTo>
                    <a:pt x="0" y="647700"/>
                  </a:lnTo>
                  <a:lnTo>
                    <a:pt x="20955" y="0"/>
                  </a:lnTo>
                  <a:lnTo>
                    <a:pt x="129540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4" name="Freeform: Shape 4163">
              <a:extLst>
                <a:ext uri="{FF2B5EF4-FFF2-40B4-BE49-F238E27FC236}">
                  <a16:creationId xmlns:a16="http://schemas.microsoft.com/office/drawing/2014/main" id="{7CEF5ED2-ADAC-4E68-95CA-6B066CF5AFAA}"/>
                </a:ext>
              </a:extLst>
            </p:cNvPr>
            <p:cNvSpPr/>
            <p:nvPr/>
          </p:nvSpPr>
          <p:spPr>
            <a:xfrm>
              <a:off x="4973637" y="2406650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5" name="Freeform: Shape 4164">
              <a:extLst>
                <a:ext uri="{FF2B5EF4-FFF2-40B4-BE49-F238E27FC236}">
                  <a16:creationId xmlns:a16="http://schemas.microsoft.com/office/drawing/2014/main" id="{E950607A-AF99-4D29-9D32-5514B3598C35}"/>
                </a:ext>
              </a:extLst>
            </p:cNvPr>
            <p:cNvSpPr/>
            <p:nvPr/>
          </p:nvSpPr>
          <p:spPr>
            <a:xfrm>
              <a:off x="4811712" y="2749550"/>
              <a:ext cx="457200" cy="457200"/>
            </a:xfrm>
            <a:custGeom>
              <a:avLst/>
              <a:gdLst>
                <a:gd name="connsiteX0" fmla="*/ 457200 w 457200"/>
                <a:gd name="connsiteY0" fmla="*/ 228600 h 457200"/>
                <a:gd name="connsiteX1" fmla="*/ 228600 w 457200"/>
                <a:gd name="connsiteY1" fmla="*/ 457200 h 457200"/>
                <a:gd name="connsiteX2" fmla="*/ 0 w 457200"/>
                <a:gd name="connsiteY2" fmla="*/ 228600 h 457200"/>
                <a:gd name="connsiteX3" fmla="*/ 228600 w 457200"/>
                <a:gd name="connsiteY3" fmla="*/ 0 h 457200"/>
                <a:gd name="connsiteX4" fmla="*/ 457200 w 457200"/>
                <a:gd name="connsiteY4" fmla="*/ 2286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457200">
                  <a:moveTo>
                    <a:pt x="457200" y="228600"/>
                  </a:moveTo>
                  <a:cubicBezTo>
                    <a:pt x="457200" y="354852"/>
                    <a:pt x="354852" y="457200"/>
                    <a:pt x="228600" y="457200"/>
                  </a:cubicBezTo>
                  <a:cubicBezTo>
                    <a:pt x="102348" y="457200"/>
                    <a:pt x="0" y="354852"/>
                    <a:pt x="0" y="228600"/>
                  </a:cubicBezTo>
                  <a:cubicBezTo>
                    <a:pt x="0" y="102348"/>
                    <a:pt x="102348" y="0"/>
                    <a:pt x="228600" y="0"/>
                  </a:cubicBezTo>
                  <a:cubicBezTo>
                    <a:pt x="354852" y="0"/>
                    <a:pt x="457200" y="102348"/>
                    <a:pt x="457200" y="228600"/>
                  </a:cubicBezTo>
                  <a:close/>
                </a:path>
              </a:pathLst>
            </a:custGeom>
            <a:solidFill>
              <a:srgbClr val="ECC6C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6" name="Freeform: Shape 4165">
              <a:extLst>
                <a:ext uri="{FF2B5EF4-FFF2-40B4-BE49-F238E27FC236}">
                  <a16:creationId xmlns:a16="http://schemas.microsoft.com/office/drawing/2014/main" id="{30C8E1CA-E25C-4896-8C89-0C0EBFF1658A}"/>
                </a:ext>
              </a:extLst>
            </p:cNvPr>
            <p:cNvSpPr/>
            <p:nvPr/>
          </p:nvSpPr>
          <p:spPr>
            <a:xfrm>
              <a:off x="4926012" y="2978150"/>
              <a:ext cx="228600" cy="9525"/>
            </a:xfrm>
            <a:custGeom>
              <a:avLst/>
              <a:gdLst>
                <a:gd name="connsiteX0" fmla="*/ 0 w 228600"/>
                <a:gd name="connsiteY0" fmla="*/ 0 h 0"/>
                <a:gd name="connsiteX1" fmla="*/ 228600 w 2286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7" name="Freeform: Shape 4166">
              <a:extLst>
                <a:ext uri="{FF2B5EF4-FFF2-40B4-BE49-F238E27FC236}">
                  <a16:creationId xmlns:a16="http://schemas.microsoft.com/office/drawing/2014/main" id="{07EBF084-3B2A-46DE-B4E3-317CFCF43458}"/>
                </a:ext>
              </a:extLst>
            </p:cNvPr>
            <p:cNvSpPr/>
            <p:nvPr/>
          </p:nvSpPr>
          <p:spPr>
            <a:xfrm>
              <a:off x="5040312" y="2863850"/>
              <a:ext cx="9525" cy="228600"/>
            </a:xfrm>
            <a:custGeom>
              <a:avLst/>
              <a:gdLst>
                <a:gd name="connsiteX0" fmla="*/ 0 w 0"/>
                <a:gd name="connsiteY0" fmla="*/ 228600 h 228600"/>
                <a:gd name="connsiteX1" fmla="*/ 0 w 0"/>
                <a:gd name="connsiteY1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8600">
                  <a:moveTo>
                    <a:pt x="0" y="228600"/>
                  </a:moveTo>
                  <a:lnTo>
                    <a:pt x="0" y="0"/>
                  </a:lnTo>
                </a:path>
              </a:pathLst>
            </a:custGeom>
            <a:ln w="76200" cap="flat">
              <a:solidFill>
                <a:srgbClr val="E44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68" name="Freeform: Shape 4167">
              <a:extLst>
                <a:ext uri="{FF2B5EF4-FFF2-40B4-BE49-F238E27FC236}">
                  <a16:creationId xmlns:a16="http://schemas.microsoft.com/office/drawing/2014/main" id="{AD1049CD-3AAC-4D30-BD14-25B074FF44B0}"/>
                </a:ext>
              </a:extLst>
            </p:cNvPr>
            <p:cNvSpPr/>
            <p:nvPr/>
          </p:nvSpPr>
          <p:spPr>
            <a:xfrm>
              <a:off x="4430712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4169" name="Graphic 2740">
            <a:extLst>
              <a:ext uri="{FF2B5EF4-FFF2-40B4-BE49-F238E27FC236}">
                <a16:creationId xmlns:a16="http://schemas.microsoft.com/office/drawing/2014/main" id="{DE2DA2CC-AAAD-4279-BA72-E640B5E47921}"/>
              </a:ext>
            </a:extLst>
          </p:cNvPr>
          <p:cNvGrpSpPr/>
          <p:nvPr/>
        </p:nvGrpSpPr>
        <p:grpSpPr>
          <a:xfrm>
            <a:off x="9425718" y="4127337"/>
            <a:ext cx="720000" cy="720000"/>
            <a:chOff x="8815387" y="2225675"/>
            <a:chExt cx="1219200" cy="1219200"/>
          </a:xfrm>
        </p:grpSpPr>
        <p:sp>
          <p:nvSpPr>
            <p:cNvPr id="4170" name="Freeform: Shape 4169">
              <a:extLst>
                <a:ext uri="{FF2B5EF4-FFF2-40B4-BE49-F238E27FC236}">
                  <a16:creationId xmlns:a16="http://schemas.microsoft.com/office/drawing/2014/main" id="{34718B7A-1A35-4834-95C0-AEC5DB34C7A1}"/>
                </a:ext>
              </a:extLst>
            </p:cNvPr>
            <p:cNvSpPr/>
            <p:nvPr/>
          </p:nvSpPr>
          <p:spPr>
            <a:xfrm>
              <a:off x="9015412" y="2740978"/>
              <a:ext cx="838200" cy="695325"/>
            </a:xfrm>
            <a:custGeom>
              <a:avLst/>
              <a:gdLst>
                <a:gd name="connsiteX0" fmla="*/ 0 w 838200"/>
                <a:gd name="connsiteY0" fmla="*/ 0 h 695325"/>
                <a:gd name="connsiteX1" fmla="*/ 838200 w 838200"/>
                <a:gd name="connsiteY1" fmla="*/ 0 h 695325"/>
                <a:gd name="connsiteX2" fmla="*/ 838200 w 838200"/>
                <a:gd name="connsiteY2" fmla="*/ 703898 h 695325"/>
                <a:gd name="connsiteX3" fmla="*/ 0 w 838200"/>
                <a:gd name="connsiteY3" fmla="*/ 703898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695325">
                  <a:moveTo>
                    <a:pt x="0" y="0"/>
                  </a:moveTo>
                  <a:lnTo>
                    <a:pt x="838200" y="0"/>
                  </a:lnTo>
                  <a:lnTo>
                    <a:pt x="838200" y="703898"/>
                  </a:lnTo>
                  <a:lnTo>
                    <a:pt x="0" y="703898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1" name="Freeform: Shape 4170">
              <a:extLst>
                <a:ext uri="{FF2B5EF4-FFF2-40B4-BE49-F238E27FC236}">
                  <a16:creationId xmlns:a16="http://schemas.microsoft.com/office/drawing/2014/main" id="{44BEAD12-97DF-49B1-992F-5D4C715F01C6}"/>
                </a:ext>
              </a:extLst>
            </p:cNvPr>
            <p:cNvSpPr/>
            <p:nvPr/>
          </p:nvSpPr>
          <p:spPr>
            <a:xfrm>
              <a:off x="8818245" y="2225675"/>
              <a:ext cx="1209675" cy="552450"/>
            </a:xfrm>
            <a:custGeom>
              <a:avLst/>
              <a:gdLst>
                <a:gd name="connsiteX0" fmla="*/ 1216343 w 1209675"/>
                <a:gd name="connsiteY0" fmla="*/ 560070 h 552450"/>
                <a:gd name="connsiteX1" fmla="*/ 0 w 1209675"/>
                <a:gd name="connsiteY1" fmla="*/ 560070 h 552450"/>
                <a:gd name="connsiteX2" fmla="*/ 616268 w 1209675"/>
                <a:gd name="connsiteY2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9675" h="552450">
                  <a:moveTo>
                    <a:pt x="1216343" y="560070"/>
                  </a:moveTo>
                  <a:lnTo>
                    <a:pt x="0" y="560070"/>
                  </a:lnTo>
                  <a:lnTo>
                    <a:pt x="616268" y="0"/>
                  </a:lnTo>
                  <a:close/>
                </a:path>
              </a:pathLst>
            </a:custGeom>
            <a:solidFill>
              <a:srgbClr val="BDE5E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2" name="Freeform: Shape 4171">
              <a:extLst>
                <a:ext uri="{FF2B5EF4-FFF2-40B4-BE49-F238E27FC236}">
                  <a16:creationId xmlns:a16="http://schemas.microsoft.com/office/drawing/2014/main" id="{ADE1E2E7-35F6-4885-B8BD-8DA4A38D662D}"/>
                </a:ext>
              </a:extLst>
            </p:cNvPr>
            <p:cNvSpPr/>
            <p:nvPr/>
          </p:nvSpPr>
          <p:spPr>
            <a:xfrm>
              <a:off x="9191625" y="3236277"/>
              <a:ext cx="495300" cy="200025"/>
            </a:xfrm>
            <a:custGeom>
              <a:avLst/>
              <a:gdLst>
                <a:gd name="connsiteX0" fmla="*/ 183833 w 495300"/>
                <a:gd name="connsiteY0" fmla="*/ 2858 h 200025"/>
                <a:gd name="connsiteX1" fmla="*/ 98107 w 495300"/>
                <a:gd name="connsiteY1" fmla="*/ 24765 h 200025"/>
                <a:gd name="connsiteX2" fmla="*/ 39052 w 495300"/>
                <a:gd name="connsiteY2" fmla="*/ 80963 h 200025"/>
                <a:gd name="connsiteX3" fmla="*/ 0 w 495300"/>
                <a:gd name="connsiteY3" fmla="*/ 208598 h 200025"/>
                <a:gd name="connsiteX4" fmla="*/ 499110 w 495300"/>
                <a:gd name="connsiteY4" fmla="*/ 208598 h 200025"/>
                <a:gd name="connsiteX5" fmla="*/ 464820 w 495300"/>
                <a:gd name="connsiteY5" fmla="*/ 80963 h 200025"/>
                <a:gd name="connsiteX6" fmla="*/ 407670 w 495300"/>
                <a:gd name="connsiteY6" fmla="*/ 22860 h 200025"/>
                <a:gd name="connsiteX7" fmla="*/ 327660 w 495300"/>
                <a:gd name="connsiteY7" fmla="*/ 0 h 200025"/>
                <a:gd name="connsiteX8" fmla="*/ 183833 w 495300"/>
                <a:gd name="connsiteY8" fmla="*/ 285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5300" h="200025">
                  <a:moveTo>
                    <a:pt x="183833" y="2858"/>
                  </a:moveTo>
                  <a:cubicBezTo>
                    <a:pt x="166688" y="7620"/>
                    <a:pt x="128588" y="17145"/>
                    <a:pt x="98107" y="24765"/>
                  </a:cubicBezTo>
                  <a:cubicBezTo>
                    <a:pt x="69532" y="31433"/>
                    <a:pt x="47625" y="53340"/>
                    <a:pt x="39052" y="80963"/>
                  </a:cubicBezTo>
                  <a:lnTo>
                    <a:pt x="0" y="208598"/>
                  </a:lnTo>
                  <a:lnTo>
                    <a:pt x="499110" y="208598"/>
                  </a:lnTo>
                  <a:lnTo>
                    <a:pt x="464820" y="80963"/>
                  </a:lnTo>
                  <a:cubicBezTo>
                    <a:pt x="457200" y="53340"/>
                    <a:pt x="435292" y="31433"/>
                    <a:pt x="407670" y="22860"/>
                  </a:cubicBezTo>
                  <a:lnTo>
                    <a:pt x="327660" y="0"/>
                  </a:lnTo>
                  <a:lnTo>
                    <a:pt x="183833" y="2858"/>
                  </a:lnTo>
                  <a:close/>
                </a:path>
              </a:pathLst>
            </a:custGeom>
            <a:solidFill>
              <a:srgbClr val="2652E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3" name="Freeform: Shape 4172">
              <a:extLst>
                <a:ext uri="{FF2B5EF4-FFF2-40B4-BE49-F238E27FC236}">
                  <a16:creationId xmlns:a16="http://schemas.microsoft.com/office/drawing/2014/main" id="{8EBC4AB9-B42F-4455-A5B6-20C52B7F2BC0}"/>
                </a:ext>
              </a:extLst>
            </p:cNvPr>
            <p:cNvSpPr/>
            <p:nvPr/>
          </p:nvSpPr>
          <p:spPr>
            <a:xfrm>
              <a:off x="9374505" y="3072448"/>
              <a:ext cx="142875" cy="200025"/>
            </a:xfrm>
            <a:custGeom>
              <a:avLst/>
              <a:gdLst>
                <a:gd name="connsiteX0" fmla="*/ 10477 w 142875"/>
                <a:gd name="connsiteY0" fmla="*/ 89535 h 200025"/>
                <a:gd name="connsiteX1" fmla="*/ 0 w 142875"/>
                <a:gd name="connsiteY1" fmla="*/ 166688 h 200025"/>
                <a:gd name="connsiteX2" fmla="*/ 144780 w 142875"/>
                <a:gd name="connsiteY2" fmla="*/ 163830 h 200025"/>
                <a:gd name="connsiteX3" fmla="*/ 140018 w 142875"/>
                <a:gd name="connsiteY3" fmla="*/ 44767 h 200025"/>
                <a:gd name="connsiteX4" fmla="*/ 136208 w 142875"/>
                <a:gd name="connsiteY4" fmla="*/ 0 h 200025"/>
                <a:gd name="connsiteX5" fmla="*/ 58103 w 142875"/>
                <a:gd name="connsiteY5" fmla="*/ 8573 h 200025"/>
                <a:gd name="connsiteX6" fmla="*/ 10477 w 142875"/>
                <a:gd name="connsiteY6" fmla="*/ 8953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200025">
                  <a:moveTo>
                    <a:pt x="10477" y="89535"/>
                  </a:moveTo>
                  <a:lnTo>
                    <a:pt x="0" y="166688"/>
                  </a:lnTo>
                  <a:cubicBezTo>
                    <a:pt x="0" y="166688"/>
                    <a:pt x="88582" y="256223"/>
                    <a:pt x="144780" y="163830"/>
                  </a:cubicBezTo>
                  <a:cubicBezTo>
                    <a:pt x="118110" y="89535"/>
                    <a:pt x="140018" y="44767"/>
                    <a:pt x="140018" y="44767"/>
                  </a:cubicBezTo>
                  <a:lnTo>
                    <a:pt x="136208" y="0"/>
                  </a:lnTo>
                  <a:lnTo>
                    <a:pt x="58103" y="8573"/>
                  </a:lnTo>
                  <a:lnTo>
                    <a:pt x="10477" y="89535"/>
                  </a:ln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4" name="Freeform: Shape 4173">
              <a:extLst>
                <a:ext uri="{FF2B5EF4-FFF2-40B4-BE49-F238E27FC236}">
                  <a16:creationId xmlns:a16="http://schemas.microsoft.com/office/drawing/2014/main" id="{62D128F7-77C6-4C90-98C8-062B0EA5D7E7}"/>
                </a:ext>
              </a:extLst>
            </p:cNvPr>
            <p:cNvSpPr/>
            <p:nvPr/>
          </p:nvSpPr>
          <p:spPr>
            <a:xfrm>
              <a:off x="9379267" y="3072448"/>
              <a:ext cx="123825" cy="142875"/>
            </a:xfrm>
            <a:custGeom>
              <a:avLst/>
              <a:gdLst>
                <a:gd name="connsiteX0" fmla="*/ 109537 w 123825"/>
                <a:gd name="connsiteY0" fmla="*/ 29527 h 142875"/>
                <a:gd name="connsiteX1" fmla="*/ 133350 w 123825"/>
                <a:gd name="connsiteY1" fmla="*/ 12382 h 142875"/>
                <a:gd name="connsiteX2" fmla="*/ 131445 w 123825"/>
                <a:gd name="connsiteY2" fmla="*/ 0 h 142875"/>
                <a:gd name="connsiteX3" fmla="*/ 53340 w 123825"/>
                <a:gd name="connsiteY3" fmla="*/ 8573 h 142875"/>
                <a:gd name="connsiteX4" fmla="*/ 6668 w 123825"/>
                <a:gd name="connsiteY4" fmla="*/ 88582 h 142875"/>
                <a:gd name="connsiteX5" fmla="*/ 0 w 123825"/>
                <a:gd name="connsiteY5" fmla="*/ 142875 h 142875"/>
                <a:gd name="connsiteX6" fmla="*/ 60960 w 123825"/>
                <a:gd name="connsiteY6" fmla="*/ 126682 h 142875"/>
                <a:gd name="connsiteX7" fmla="*/ 109537 w 123825"/>
                <a:gd name="connsiteY7" fmla="*/ 2952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825" h="142875">
                  <a:moveTo>
                    <a:pt x="109537" y="29527"/>
                  </a:moveTo>
                  <a:cubicBezTo>
                    <a:pt x="109537" y="27623"/>
                    <a:pt x="132397" y="14288"/>
                    <a:pt x="133350" y="12382"/>
                  </a:cubicBezTo>
                  <a:lnTo>
                    <a:pt x="131445" y="0"/>
                  </a:lnTo>
                  <a:lnTo>
                    <a:pt x="53340" y="8573"/>
                  </a:lnTo>
                  <a:lnTo>
                    <a:pt x="6668" y="88582"/>
                  </a:lnTo>
                  <a:lnTo>
                    <a:pt x="0" y="142875"/>
                  </a:lnTo>
                  <a:cubicBezTo>
                    <a:pt x="21907" y="144780"/>
                    <a:pt x="50482" y="132398"/>
                    <a:pt x="60960" y="126682"/>
                  </a:cubicBezTo>
                  <a:cubicBezTo>
                    <a:pt x="95250" y="110490"/>
                    <a:pt x="105728" y="79057"/>
                    <a:pt x="109537" y="29527"/>
                  </a:cubicBezTo>
                  <a:close/>
                </a:path>
              </a:pathLst>
            </a:custGeom>
            <a:solidFill>
              <a:srgbClr val="E1927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5" name="Freeform: Shape 4174">
              <a:extLst>
                <a:ext uri="{FF2B5EF4-FFF2-40B4-BE49-F238E27FC236}">
                  <a16:creationId xmlns:a16="http://schemas.microsoft.com/office/drawing/2014/main" id="{C4DC239E-33A5-4A57-8E47-E89063EE48B7}"/>
                </a:ext>
              </a:extLst>
            </p:cNvPr>
            <p:cNvSpPr/>
            <p:nvPr/>
          </p:nvSpPr>
          <p:spPr>
            <a:xfrm>
              <a:off x="9293904" y="2892539"/>
              <a:ext cx="228600" cy="285750"/>
            </a:xfrm>
            <a:custGeom>
              <a:avLst/>
              <a:gdLst>
                <a:gd name="connsiteX0" fmla="*/ 41548 w 228600"/>
                <a:gd name="connsiteY0" fmla="*/ 268491 h 285750"/>
                <a:gd name="connsiteX1" fmla="*/ 147275 w 228600"/>
                <a:gd name="connsiteY1" fmla="*/ 281826 h 285750"/>
                <a:gd name="connsiteX2" fmla="*/ 225380 w 228600"/>
                <a:gd name="connsiteY2" fmla="*/ 178956 h 285750"/>
                <a:gd name="connsiteX3" fmla="*/ 198710 w 228600"/>
                <a:gd name="connsiteY3" fmla="*/ 37033 h 285750"/>
                <a:gd name="connsiteX4" fmla="*/ 18688 w 228600"/>
                <a:gd name="connsiteY4" fmla="*/ 6553 h 285750"/>
                <a:gd name="connsiteX5" fmla="*/ 41548 w 228600"/>
                <a:gd name="connsiteY5" fmla="*/ 268491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285750">
                  <a:moveTo>
                    <a:pt x="41548" y="268491"/>
                  </a:moveTo>
                  <a:cubicBezTo>
                    <a:pt x="77743" y="306591"/>
                    <a:pt x="129178" y="293256"/>
                    <a:pt x="147275" y="281826"/>
                  </a:cubicBezTo>
                  <a:cubicBezTo>
                    <a:pt x="173945" y="266586"/>
                    <a:pt x="216808" y="230391"/>
                    <a:pt x="225380" y="178956"/>
                  </a:cubicBezTo>
                  <a:cubicBezTo>
                    <a:pt x="233953" y="127521"/>
                    <a:pt x="233953" y="84658"/>
                    <a:pt x="198710" y="37033"/>
                  </a:cubicBezTo>
                  <a:cubicBezTo>
                    <a:pt x="162515" y="-11544"/>
                    <a:pt x="23450" y="-1067"/>
                    <a:pt x="18688" y="6553"/>
                  </a:cubicBezTo>
                  <a:cubicBezTo>
                    <a:pt x="-18460" y="68466"/>
                    <a:pt x="5353" y="230391"/>
                    <a:pt x="41548" y="268491"/>
                  </a:cubicBezTo>
                  <a:close/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6" name="Freeform: Shape 4175">
              <a:extLst>
                <a:ext uri="{FF2B5EF4-FFF2-40B4-BE49-F238E27FC236}">
                  <a16:creationId xmlns:a16="http://schemas.microsoft.com/office/drawing/2014/main" id="{25F3AA19-1236-4E6C-939C-4EC6B5C2A12B}"/>
                </a:ext>
              </a:extLst>
            </p:cNvPr>
            <p:cNvSpPr/>
            <p:nvPr/>
          </p:nvSpPr>
          <p:spPr>
            <a:xfrm>
              <a:off x="9245768" y="2821243"/>
              <a:ext cx="333375" cy="285750"/>
            </a:xfrm>
            <a:custGeom>
              <a:avLst/>
              <a:gdLst>
                <a:gd name="connsiteX0" fmla="*/ 2054 w 333375"/>
                <a:gd name="connsiteY0" fmla="*/ 50227 h 285750"/>
                <a:gd name="connsiteX1" fmla="*/ 49679 w 333375"/>
                <a:gd name="connsiteY1" fmla="*/ 136904 h 285750"/>
                <a:gd name="connsiteX2" fmla="*/ 180172 w 333375"/>
                <a:gd name="connsiteY2" fmla="*/ 113092 h 285750"/>
                <a:gd name="connsiteX3" fmla="*/ 268754 w 333375"/>
                <a:gd name="connsiteY3" fmla="*/ 295019 h 285750"/>
                <a:gd name="connsiteX4" fmla="*/ 256372 w 333375"/>
                <a:gd name="connsiteY4" fmla="*/ 21652 h 285750"/>
                <a:gd name="connsiteX5" fmla="*/ 43964 w 333375"/>
                <a:gd name="connsiteY5" fmla="*/ 66419 h 285750"/>
                <a:gd name="connsiteX6" fmla="*/ 2054 w 333375"/>
                <a:gd name="connsiteY6" fmla="*/ 50227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375" h="285750">
                  <a:moveTo>
                    <a:pt x="2054" y="50227"/>
                  </a:moveTo>
                  <a:cubicBezTo>
                    <a:pt x="2054" y="50227"/>
                    <a:pt x="-15091" y="113092"/>
                    <a:pt x="49679" y="136904"/>
                  </a:cubicBezTo>
                  <a:cubicBezTo>
                    <a:pt x="112544" y="159764"/>
                    <a:pt x="180172" y="113092"/>
                    <a:pt x="180172" y="113092"/>
                  </a:cubicBezTo>
                  <a:cubicBezTo>
                    <a:pt x="180172" y="113092"/>
                    <a:pt x="180172" y="215009"/>
                    <a:pt x="268754" y="295019"/>
                  </a:cubicBezTo>
                  <a:cubicBezTo>
                    <a:pt x="345907" y="275017"/>
                    <a:pt x="386864" y="86422"/>
                    <a:pt x="256372" y="21652"/>
                  </a:cubicBezTo>
                  <a:cubicBezTo>
                    <a:pt x="121117" y="-45976"/>
                    <a:pt x="43964" y="66419"/>
                    <a:pt x="43964" y="66419"/>
                  </a:cubicBezTo>
                  <a:lnTo>
                    <a:pt x="2054" y="50227"/>
                  </a:lnTo>
                  <a:close/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7" name="Freeform: Shape 4176">
              <a:extLst>
                <a:ext uri="{FF2B5EF4-FFF2-40B4-BE49-F238E27FC236}">
                  <a16:creationId xmlns:a16="http://schemas.microsoft.com/office/drawing/2014/main" id="{D8075C4E-6B13-4B4A-AAC3-4ACF08A8179C}"/>
                </a:ext>
              </a:extLst>
            </p:cNvPr>
            <p:cNvSpPr/>
            <p:nvPr/>
          </p:nvSpPr>
          <p:spPr>
            <a:xfrm>
              <a:off x="9447847" y="3006572"/>
              <a:ext cx="47625" cy="57150"/>
            </a:xfrm>
            <a:custGeom>
              <a:avLst/>
              <a:gdLst>
                <a:gd name="connsiteX0" fmla="*/ 19050 w 47625"/>
                <a:gd name="connsiteY0" fmla="*/ 60160 h 57150"/>
                <a:gd name="connsiteX1" fmla="*/ 55245 w 47625"/>
                <a:gd name="connsiteY1" fmla="*/ 42063 h 57150"/>
                <a:gd name="connsiteX2" fmla="*/ 0 w 47625"/>
                <a:gd name="connsiteY2" fmla="*/ 2396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57150">
                  <a:moveTo>
                    <a:pt x="19050" y="60160"/>
                  </a:moveTo>
                  <a:cubicBezTo>
                    <a:pt x="19050" y="60160"/>
                    <a:pt x="56198" y="73495"/>
                    <a:pt x="55245" y="42063"/>
                  </a:cubicBezTo>
                  <a:cubicBezTo>
                    <a:pt x="54292" y="10630"/>
                    <a:pt x="13335" y="-24612"/>
                    <a:pt x="0" y="23965"/>
                  </a:cubicBezTo>
                </a:path>
              </a:pathLst>
            </a:custGeom>
            <a:solidFill>
              <a:srgbClr val="FFC2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8" name="Freeform: Shape 4177">
              <a:extLst>
                <a:ext uri="{FF2B5EF4-FFF2-40B4-BE49-F238E27FC236}">
                  <a16:creationId xmlns:a16="http://schemas.microsoft.com/office/drawing/2014/main" id="{39E0347E-ABBB-4222-8C89-6E93F4B59B62}"/>
                </a:ext>
              </a:extLst>
            </p:cNvPr>
            <p:cNvSpPr/>
            <p:nvPr/>
          </p:nvSpPr>
          <p:spPr>
            <a:xfrm>
              <a:off x="9270682" y="2826702"/>
              <a:ext cx="28575" cy="66675"/>
            </a:xfrm>
            <a:custGeom>
              <a:avLst/>
              <a:gdLst>
                <a:gd name="connsiteX0" fmla="*/ 33338 w 28575"/>
                <a:gd name="connsiteY0" fmla="*/ 66675 h 66675"/>
                <a:gd name="connsiteX1" fmla="*/ 0 w 28575"/>
                <a:gd name="connsiteY1" fmla="*/ 33338 h 66675"/>
                <a:gd name="connsiteX2" fmla="*/ 33338 w 28575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" h="66675">
                  <a:moveTo>
                    <a:pt x="33338" y="66675"/>
                  </a:moveTo>
                  <a:cubicBezTo>
                    <a:pt x="14288" y="66675"/>
                    <a:pt x="0" y="51435"/>
                    <a:pt x="0" y="33338"/>
                  </a:cubicBezTo>
                  <a:cubicBezTo>
                    <a:pt x="0" y="14288"/>
                    <a:pt x="15240" y="0"/>
                    <a:pt x="33338" y="0"/>
                  </a:cubicBezTo>
                </a:path>
              </a:pathLst>
            </a:custGeom>
            <a:solidFill>
              <a:srgbClr val="892E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79" name="Freeform: Shape 4178">
              <a:extLst>
                <a:ext uri="{FF2B5EF4-FFF2-40B4-BE49-F238E27FC236}">
                  <a16:creationId xmlns:a16="http://schemas.microsoft.com/office/drawing/2014/main" id="{7DCC9350-F9BA-4307-9F96-85CC78C5DCE9}"/>
                </a:ext>
              </a:extLst>
            </p:cNvPr>
            <p:cNvSpPr/>
            <p:nvPr/>
          </p:nvSpPr>
          <p:spPr>
            <a:xfrm>
              <a:off x="9305925" y="2410460"/>
              <a:ext cx="104775" cy="161925"/>
            </a:xfrm>
            <a:custGeom>
              <a:avLst/>
              <a:gdLst>
                <a:gd name="connsiteX0" fmla="*/ 0 w 104775"/>
                <a:gd name="connsiteY0" fmla="*/ 159067 h 161925"/>
                <a:gd name="connsiteX1" fmla="*/ 0 w 104775"/>
                <a:gd name="connsiteY1" fmla="*/ 155258 h 161925"/>
                <a:gd name="connsiteX2" fmla="*/ 7620 w 104775"/>
                <a:gd name="connsiteY2" fmla="*/ 142875 h 161925"/>
                <a:gd name="connsiteX3" fmla="*/ 40005 w 104775"/>
                <a:gd name="connsiteY3" fmla="*/ 142875 h 161925"/>
                <a:gd name="connsiteX4" fmla="*/ 40005 w 104775"/>
                <a:gd name="connsiteY4" fmla="*/ 34290 h 161925"/>
                <a:gd name="connsiteX5" fmla="*/ 7620 w 104775"/>
                <a:gd name="connsiteY5" fmla="*/ 39053 h 161925"/>
                <a:gd name="connsiteX6" fmla="*/ 1905 w 104775"/>
                <a:gd name="connsiteY6" fmla="*/ 32385 h 161925"/>
                <a:gd name="connsiteX7" fmla="*/ 0 w 104775"/>
                <a:gd name="connsiteY7" fmla="*/ 19050 h 161925"/>
                <a:gd name="connsiteX8" fmla="*/ 6668 w 104775"/>
                <a:gd name="connsiteY8" fmla="*/ 11430 h 161925"/>
                <a:gd name="connsiteX9" fmla="*/ 66675 w 104775"/>
                <a:gd name="connsiteY9" fmla="*/ 0 h 161925"/>
                <a:gd name="connsiteX10" fmla="*/ 73343 w 104775"/>
                <a:gd name="connsiteY10" fmla="*/ 1905 h 161925"/>
                <a:gd name="connsiteX11" fmla="*/ 77152 w 104775"/>
                <a:gd name="connsiteY11" fmla="*/ 5715 h 161925"/>
                <a:gd name="connsiteX12" fmla="*/ 77152 w 104775"/>
                <a:gd name="connsiteY12" fmla="*/ 140970 h 161925"/>
                <a:gd name="connsiteX13" fmla="*/ 102870 w 104775"/>
                <a:gd name="connsiteY13" fmla="*/ 140970 h 161925"/>
                <a:gd name="connsiteX14" fmla="*/ 110490 w 104775"/>
                <a:gd name="connsiteY14" fmla="*/ 153353 h 161925"/>
                <a:gd name="connsiteX15" fmla="*/ 110490 w 104775"/>
                <a:gd name="connsiteY15" fmla="*/ 157163 h 161925"/>
                <a:gd name="connsiteX16" fmla="*/ 102870 w 104775"/>
                <a:gd name="connsiteY16" fmla="*/ 169545 h 161925"/>
                <a:gd name="connsiteX17" fmla="*/ 9525 w 104775"/>
                <a:gd name="connsiteY17" fmla="*/ 169545 h 161925"/>
                <a:gd name="connsiteX18" fmla="*/ 0 w 104775"/>
                <a:gd name="connsiteY18" fmla="*/ 159067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775" h="161925">
                  <a:moveTo>
                    <a:pt x="0" y="159067"/>
                  </a:moveTo>
                  <a:lnTo>
                    <a:pt x="0" y="155258"/>
                  </a:lnTo>
                  <a:cubicBezTo>
                    <a:pt x="0" y="147638"/>
                    <a:pt x="2857" y="142875"/>
                    <a:pt x="7620" y="142875"/>
                  </a:cubicBezTo>
                  <a:lnTo>
                    <a:pt x="40005" y="142875"/>
                  </a:lnTo>
                  <a:lnTo>
                    <a:pt x="40005" y="34290"/>
                  </a:lnTo>
                  <a:lnTo>
                    <a:pt x="7620" y="39053"/>
                  </a:lnTo>
                  <a:cubicBezTo>
                    <a:pt x="4763" y="39053"/>
                    <a:pt x="2857" y="37147"/>
                    <a:pt x="1905" y="32385"/>
                  </a:cubicBezTo>
                  <a:cubicBezTo>
                    <a:pt x="952" y="27622"/>
                    <a:pt x="0" y="23813"/>
                    <a:pt x="0" y="19050"/>
                  </a:cubicBezTo>
                  <a:cubicBezTo>
                    <a:pt x="0" y="15240"/>
                    <a:pt x="1905" y="12383"/>
                    <a:pt x="6668" y="11430"/>
                  </a:cubicBezTo>
                  <a:lnTo>
                    <a:pt x="66675" y="0"/>
                  </a:lnTo>
                  <a:cubicBezTo>
                    <a:pt x="68580" y="0"/>
                    <a:pt x="70485" y="953"/>
                    <a:pt x="73343" y="1905"/>
                  </a:cubicBezTo>
                  <a:cubicBezTo>
                    <a:pt x="75248" y="2858"/>
                    <a:pt x="77152" y="4763"/>
                    <a:pt x="77152" y="5715"/>
                  </a:cubicBezTo>
                  <a:lnTo>
                    <a:pt x="77152" y="140970"/>
                  </a:lnTo>
                  <a:lnTo>
                    <a:pt x="102870" y="140970"/>
                  </a:lnTo>
                  <a:cubicBezTo>
                    <a:pt x="107632" y="140970"/>
                    <a:pt x="110490" y="144780"/>
                    <a:pt x="110490" y="153353"/>
                  </a:cubicBezTo>
                  <a:lnTo>
                    <a:pt x="110490" y="157163"/>
                  </a:lnTo>
                  <a:cubicBezTo>
                    <a:pt x="110490" y="164783"/>
                    <a:pt x="107632" y="169545"/>
                    <a:pt x="102870" y="169545"/>
                  </a:cubicBezTo>
                  <a:lnTo>
                    <a:pt x="9525" y="169545"/>
                  </a:lnTo>
                  <a:cubicBezTo>
                    <a:pt x="2857" y="170498"/>
                    <a:pt x="0" y="166688"/>
                    <a:pt x="0" y="159067"/>
                  </a:cubicBez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0" name="Freeform: Shape 4179">
              <a:extLst>
                <a:ext uri="{FF2B5EF4-FFF2-40B4-BE49-F238E27FC236}">
                  <a16:creationId xmlns:a16="http://schemas.microsoft.com/office/drawing/2014/main" id="{5B7C1831-D8C1-422A-8C1E-74DAB5FD400B}"/>
                </a:ext>
              </a:extLst>
            </p:cNvPr>
            <p:cNvSpPr/>
            <p:nvPr/>
          </p:nvSpPr>
          <p:spPr>
            <a:xfrm>
              <a:off x="9427845" y="2412365"/>
              <a:ext cx="123825" cy="161925"/>
            </a:xfrm>
            <a:custGeom>
              <a:avLst/>
              <a:gdLst>
                <a:gd name="connsiteX0" fmla="*/ 8572 w 123825"/>
                <a:gd name="connsiteY0" fmla="*/ 135255 h 161925"/>
                <a:gd name="connsiteX1" fmla="*/ 2857 w 123825"/>
                <a:gd name="connsiteY1" fmla="*/ 126683 h 161925"/>
                <a:gd name="connsiteX2" fmla="*/ 0 w 123825"/>
                <a:gd name="connsiteY2" fmla="*/ 114300 h 161925"/>
                <a:gd name="connsiteX3" fmla="*/ 952 w 123825"/>
                <a:gd name="connsiteY3" fmla="*/ 109538 h 161925"/>
                <a:gd name="connsiteX4" fmla="*/ 72390 w 123825"/>
                <a:gd name="connsiteY4" fmla="*/ 4763 h 161925"/>
                <a:gd name="connsiteX5" fmla="*/ 86677 w 123825"/>
                <a:gd name="connsiteY5" fmla="*/ 0 h 161925"/>
                <a:gd name="connsiteX6" fmla="*/ 93345 w 123825"/>
                <a:gd name="connsiteY6" fmla="*/ 0 h 161925"/>
                <a:gd name="connsiteX7" fmla="*/ 107632 w 123825"/>
                <a:gd name="connsiteY7" fmla="*/ 7620 h 161925"/>
                <a:gd name="connsiteX8" fmla="*/ 107632 w 123825"/>
                <a:gd name="connsiteY8" fmla="*/ 106680 h 161925"/>
                <a:gd name="connsiteX9" fmla="*/ 117157 w 123825"/>
                <a:gd name="connsiteY9" fmla="*/ 106680 h 161925"/>
                <a:gd name="connsiteX10" fmla="*/ 124777 w 123825"/>
                <a:gd name="connsiteY10" fmla="*/ 119062 h 161925"/>
                <a:gd name="connsiteX11" fmla="*/ 124777 w 123825"/>
                <a:gd name="connsiteY11" fmla="*/ 122873 h 161925"/>
                <a:gd name="connsiteX12" fmla="*/ 117157 w 123825"/>
                <a:gd name="connsiteY12" fmla="*/ 135255 h 161925"/>
                <a:gd name="connsiteX13" fmla="*/ 107632 w 123825"/>
                <a:gd name="connsiteY13" fmla="*/ 135255 h 161925"/>
                <a:gd name="connsiteX14" fmla="*/ 107632 w 123825"/>
                <a:gd name="connsiteY14" fmla="*/ 161925 h 161925"/>
                <a:gd name="connsiteX15" fmla="*/ 93345 w 123825"/>
                <a:gd name="connsiteY15" fmla="*/ 169545 h 161925"/>
                <a:gd name="connsiteX16" fmla="*/ 86677 w 123825"/>
                <a:gd name="connsiteY16" fmla="*/ 169545 h 161925"/>
                <a:gd name="connsiteX17" fmla="*/ 72390 w 123825"/>
                <a:gd name="connsiteY17" fmla="*/ 161925 h 161925"/>
                <a:gd name="connsiteX18" fmla="*/ 72390 w 123825"/>
                <a:gd name="connsiteY18" fmla="*/ 135255 h 161925"/>
                <a:gd name="connsiteX19" fmla="*/ 8572 w 123825"/>
                <a:gd name="connsiteY19" fmla="*/ 135255 h 161925"/>
                <a:gd name="connsiteX20" fmla="*/ 71438 w 123825"/>
                <a:gd name="connsiteY20" fmla="*/ 106680 h 161925"/>
                <a:gd name="connsiteX21" fmla="*/ 71438 w 123825"/>
                <a:gd name="connsiteY21" fmla="*/ 51435 h 161925"/>
                <a:gd name="connsiteX22" fmla="*/ 70485 w 123825"/>
                <a:gd name="connsiteY22" fmla="*/ 51435 h 161925"/>
                <a:gd name="connsiteX23" fmla="*/ 35242 w 123825"/>
                <a:gd name="connsiteY23" fmla="*/ 106680 h 161925"/>
                <a:gd name="connsiteX24" fmla="*/ 71438 w 123825"/>
                <a:gd name="connsiteY24" fmla="*/ 10668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3825" h="161925">
                  <a:moveTo>
                    <a:pt x="8572" y="135255"/>
                  </a:moveTo>
                  <a:cubicBezTo>
                    <a:pt x="6667" y="135255"/>
                    <a:pt x="4763" y="132398"/>
                    <a:pt x="2857" y="126683"/>
                  </a:cubicBezTo>
                  <a:cubicBezTo>
                    <a:pt x="952" y="120967"/>
                    <a:pt x="0" y="117157"/>
                    <a:pt x="0" y="114300"/>
                  </a:cubicBezTo>
                  <a:cubicBezTo>
                    <a:pt x="0" y="111442"/>
                    <a:pt x="0" y="110490"/>
                    <a:pt x="952" y="109538"/>
                  </a:cubicBezTo>
                  <a:lnTo>
                    <a:pt x="72390" y="4763"/>
                  </a:lnTo>
                  <a:cubicBezTo>
                    <a:pt x="74295" y="1905"/>
                    <a:pt x="79057" y="0"/>
                    <a:pt x="86677" y="0"/>
                  </a:cubicBezTo>
                  <a:lnTo>
                    <a:pt x="93345" y="0"/>
                  </a:lnTo>
                  <a:cubicBezTo>
                    <a:pt x="102870" y="0"/>
                    <a:pt x="107632" y="2857"/>
                    <a:pt x="107632" y="7620"/>
                  </a:cubicBezTo>
                  <a:lnTo>
                    <a:pt x="107632" y="106680"/>
                  </a:lnTo>
                  <a:lnTo>
                    <a:pt x="117157" y="106680"/>
                  </a:lnTo>
                  <a:cubicBezTo>
                    <a:pt x="121920" y="106680"/>
                    <a:pt x="124777" y="110490"/>
                    <a:pt x="124777" y="119062"/>
                  </a:cubicBezTo>
                  <a:lnTo>
                    <a:pt x="124777" y="122873"/>
                  </a:lnTo>
                  <a:cubicBezTo>
                    <a:pt x="124777" y="130492"/>
                    <a:pt x="121920" y="135255"/>
                    <a:pt x="117157" y="135255"/>
                  </a:cubicBezTo>
                  <a:lnTo>
                    <a:pt x="107632" y="135255"/>
                  </a:lnTo>
                  <a:lnTo>
                    <a:pt x="107632" y="161925"/>
                  </a:lnTo>
                  <a:cubicBezTo>
                    <a:pt x="107632" y="166687"/>
                    <a:pt x="102870" y="169545"/>
                    <a:pt x="93345" y="169545"/>
                  </a:cubicBezTo>
                  <a:lnTo>
                    <a:pt x="86677" y="169545"/>
                  </a:lnTo>
                  <a:cubicBezTo>
                    <a:pt x="77152" y="169545"/>
                    <a:pt x="72390" y="166687"/>
                    <a:pt x="72390" y="161925"/>
                  </a:cubicBezTo>
                  <a:lnTo>
                    <a:pt x="72390" y="135255"/>
                  </a:lnTo>
                  <a:lnTo>
                    <a:pt x="8572" y="135255"/>
                  </a:lnTo>
                  <a:close/>
                  <a:moveTo>
                    <a:pt x="71438" y="106680"/>
                  </a:moveTo>
                  <a:lnTo>
                    <a:pt x="71438" y="51435"/>
                  </a:lnTo>
                  <a:lnTo>
                    <a:pt x="70485" y="51435"/>
                  </a:lnTo>
                  <a:lnTo>
                    <a:pt x="35242" y="106680"/>
                  </a:lnTo>
                  <a:lnTo>
                    <a:pt x="71438" y="106680"/>
                  </a:lnTo>
                  <a:close/>
                </a:path>
              </a:pathLst>
            </a:custGeom>
            <a:solidFill>
              <a:srgbClr val="E444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1" name="Freeform: Shape 4180">
              <a:extLst>
                <a:ext uri="{FF2B5EF4-FFF2-40B4-BE49-F238E27FC236}">
                  <a16:creationId xmlns:a16="http://schemas.microsoft.com/office/drawing/2014/main" id="{3CF052D5-9987-434C-8B94-BB0A3B2A7E6B}"/>
                </a:ext>
              </a:extLst>
            </p:cNvPr>
            <p:cNvSpPr/>
            <p:nvPr/>
          </p:nvSpPr>
          <p:spPr>
            <a:xfrm>
              <a:off x="9236392" y="2624773"/>
              <a:ext cx="95250" cy="114300"/>
            </a:xfrm>
            <a:custGeom>
              <a:avLst/>
              <a:gdLst>
                <a:gd name="connsiteX0" fmla="*/ 0 w 95250"/>
                <a:gd name="connsiteY0" fmla="*/ 111442 h 114300"/>
                <a:gd name="connsiteX1" fmla="*/ 0 w 95250"/>
                <a:gd name="connsiteY1" fmla="*/ 6667 h 114300"/>
                <a:gd name="connsiteX2" fmla="*/ 6668 w 95250"/>
                <a:gd name="connsiteY2" fmla="*/ 0 h 114300"/>
                <a:gd name="connsiteX3" fmla="*/ 44768 w 95250"/>
                <a:gd name="connsiteY3" fmla="*/ 0 h 114300"/>
                <a:gd name="connsiteX4" fmla="*/ 84772 w 95250"/>
                <a:gd name="connsiteY4" fmla="*/ 15240 h 114300"/>
                <a:gd name="connsiteX5" fmla="*/ 99060 w 95250"/>
                <a:gd name="connsiteY5" fmla="*/ 59055 h 114300"/>
                <a:gd name="connsiteX6" fmla="*/ 84772 w 95250"/>
                <a:gd name="connsiteY6" fmla="*/ 102870 h 114300"/>
                <a:gd name="connsiteX7" fmla="*/ 44768 w 95250"/>
                <a:gd name="connsiteY7" fmla="*/ 118110 h 114300"/>
                <a:gd name="connsiteX8" fmla="*/ 6668 w 95250"/>
                <a:gd name="connsiteY8" fmla="*/ 118110 h 114300"/>
                <a:gd name="connsiteX9" fmla="*/ 0 w 95250"/>
                <a:gd name="connsiteY9" fmla="*/ 111442 h 114300"/>
                <a:gd name="connsiteX10" fmla="*/ 25718 w 95250"/>
                <a:gd name="connsiteY10" fmla="*/ 96202 h 114300"/>
                <a:gd name="connsiteX11" fmla="*/ 43815 w 95250"/>
                <a:gd name="connsiteY11" fmla="*/ 96202 h 114300"/>
                <a:gd name="connsiteX12" fmla="*/ 64770 w 95250"/>
                <a:gd name="connsiteY12" fmla="*/ 86677 h 114300"/>
                <a:gd name="connsiteX13" fmla="*/ 71438 w 95250"/>
                <a:gd name="connsiteY13" fmla="*/ 59055 h 114300"/>
                <a:gd name="connsiteX14" fmla="*/ 64770 w 95250"/>
                <a:gd name="connsiteY14" fmla="*/ 31432 h 114300"/>
                <a:gd name="connsiteX15" fmla="*/ 43815 w 95250"/>
                <a:gd name="connsiteY15" fmla="*/ 21907 h 114300"/>
                <a:gd name="connsiteX16" fmla="*/ 25718 w 95250"/>
                <a:gd name="connsiteY16" fmla="*/ 21907 h 114300"/>
                <a:gd name="connsiteX17" fmla="*/ 25718 w 95250"/>
                <a:gd name="connsiteY17" fmla="*/ 96202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250" h="114300">
                  <a:moveTo>
                    <a:pt x="0" y="111442"/>
                  </a:moveTo>
                  <a:lnTo>
                    <a:pt x="0" y="6667"/>
                  </a:lnTo>
                  <a:cubicBezTo>
                    <a:pt x="0" y="1905"/>
                    <a:pt x="1905" y="0"/>
                    <a:pt x="6668" y="0"/>
                  </a:cubicBezTo>
                  <a:lnTo>
                    <a:pt x="44768" y="0"/>
                  </a:lnTo>
                  <a:cubicBezTo>
                    <a:pt x="61913" y="0"/>
                    <a:pt x="75247" y="4763"/>
                    <a:pt x="84772" y="15240"/>
                  </a:cubicBezTo>
                  <a:cubicBezTo>
                    <a:pt x="94297" y="25717"/>
                    <a:pt x="99060" y="40005"/>
                    <a:pt x="99060" y="59055"/>
                  </a:cubicBezTo>
                  <a:cubicBezTo>
                    <a:pt x="99060" y="78105"/>
                    <a:pt x="94297" y="92392"/>
                    <a:pt x="84772" y="102870"/>
                  </a:cubicBezTo>
                  <a:cubicBezTo>
                    <a:pt x="75247" y="113347"/>
                    <a:pt x="61913" y="118110"/>
                    <a:pt x="44768" y="118110"/>
                  </a:cubicBezTo>
                  <a:lnTo>
                    <a:pt x="6668" y="118110"/>
                  </a:lnTo>
                  <a:cubicBezTo>
                    <a:pt x="1905" y="118110"/>
                    <a:pt x="0" y="116205"/>
                    <a:pt x="0" y="111442"/>
                  </a:cubicBezTo>
                  <a:close/>
                  <a:moveTo>
                    <a:pt x="25718" y="96202"/>
                  </a:moveTo>
                  <a:lnTo>
                    <a:pt x="43815" y="96202"/>
                  </a:lnTo>
                  <a:cubicBezTo>
                    <a:pt x="52388" y="96202"/>
                    <a:pt x="60007" y="93345"/>
                    <a:pt x="64770" y="86677"/>
                  </a:cubicBezTo>
                  <a:cubicBezTo>
                    <a:pt x="69532" y="80010"/>
                    <a:pt x="71438" y="71438"/>
                    <a:pt x="71438" y="59055"/>
                  </a:cubicBezTo>
                  <a:cubicBezTo>
                    <a:pt x="71438" y="46672"/>
                    <a:pt x="69532" y="38100"/>
                    <a:pt x="64770" y="31432"/>
                  </a:cubicBezTo>
                  <a:cubicBezTo>
                    <a:pt x="60007" y="24765"/>
                    <a:pt x="53340" y="21907"/>
                    <a:pt x="43815" y="21907"/>
                  </a:cubicBezTo>
                  <a:lnTo>
                    <a:pt x="25718" y="21907"/>
                  </a:lnTo>
                  <a:lnTo>
                    <a:pt x="25718" y="9620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2" name="Freeform: Shape 4181">
              <a:extLst>
                <a:ext uri="{FF2B5EF4-FFF2-40B4-BE49-F238E27FC236}">
                  <a16:creationId xmlns:a16="http://schemas.microsoft.com/office/drawing/2014/main" id="{78B57809-9DDE-4363-832C-5F82BCBB8D9D}"/>
                </a:ext>
              </a:extLst>
            </p:cNvPr>
            <p:cNvSpPr/>
            <p:nvPr/>
          </p:nvSpPr>
          <p:spPr>
            <a:xfrm>
              <a:off x="9342119" y="2623820"/>
              <a:ext cx="95250" cy="114300"/>
            </a:xfrm>
            <a:custGeom>
              <a:avLst/>
              <a:gdLst>
                <a:gd name="connsiteX0" fmla="*/ 0 w 95250"/>
                <a:gd name="connsiteY0" fmla="*/ 115253 h 114300"/>
                <a:gd name="connsiteX1" fmla="*/ 953 w 95250"/>
                <a:gd name="connsiteY1" fmla="*/ 112395 h 114300"/>
                <a:gd name="connsiteX2" fmla="*/ 38100 w 95250"/>
                <a:gd name="connsiteY2" fmla="*/ 3810 h 114300"/>
                <a:gd name="connsiteX3" fmla="*/ 47625 w 95250"/>
                <a:gd name="connsiteY3" fmla="*/ 0 h 114300"/>
                <a:gd name="connsiteX4" fmla="*/ 56198 w 95250"/>
                <a:gd name="connsiteY4" fmla="*/ 0 h 114300"/>
                <a:gd name="connsiteX5" fmla="*/ 65723 w 95250"/>
                <a:gd name="connsiteY5" fmla="*/ 3810 h 114300"/>
                <a:gd name="connsiteX6" fmla="*/ 102870 w 95250"/>
                <a:gd name="connsiteY6" fmla="*/ 112395 h 114300"/>
                <a:gd name="connsiteX7" fmla="*/ 103822 w 95250"/>
                <a:gd name="connsiteY7" fmla="*/ 115253 h 114300"/>
                <a:gd name="connsiteX8" fmla="*/ 95250 w 95250"/>
                <a:gd name="connsiteY8" fmla="*/ 119063 h 114300"/>
                <a:gd name="connsiteX9" fmla="*/ 87630 w 95250"/>
                <a:gd name="connsiteY9" fmla="*/ 119063 h 114300"/>
                <a:gd name="connsiteX10" fmla="*/ 78105 w 95250"/>
                <a:gd name="connsiteY10" fmla="*/ 115253 h 114300"/>
                <a:gd name="connsiteX11" fmla="*/ 71438 w 95250"/>
                <a:gd name="connsiteY11" fmla="*/ 94298 h 114300"/>
                <a:gd name="connsiteX12" fmla="*/ 31432 w 95250"/>
                <a:gd name="connsiteY12" fmla="*/ 94298 h 114300"/>
                <a:gd name="connsiteX13" fmla="*/ 24765 w 95250"/>
                <a:gd name="connsiteY13" fmla="*/ 116205 h 114300"/>
                <a:gd name="connsiteX14" fmla="*/ 17145 w 95250"/>
                <a:gd name="connsiteY14" fmla="*/ 120015 h 114300"/>
                <a:gd name="connsiteX15" fmla="*/ 10478 w 95250"/>
                <a:gd name="connsiteY15" fmla="*/ 120015 h 114300"/>
                <a:gd name="connsiteX16" fmla="*/ 0 w 95250"/>
                <a:gd name="connsiteY16" fmla="*/ 115253 h 114300"/>
                <a:gd name="connsiteX17" fmla="*/ 39053 w 95250"/>
                <a:gd name="connsiteY17" fmla="*/ 72390 h 114300"/>
                <a:gd name="connsiteX18" fmla="*/ 64770 w 95250"/>
                <a:gd name="connsiteY18" fmla="*/ 72390 h 114300"/>
                <a:gd name="connsiteX19" fmla="*/ 55245 w 95250"/>
                <a:gd name="connsiteY19" fmla="*/ 41910 h 114300"/>
                <a:gd name="connsiteX20" fmla="*/ 52388 w 95250"/>
                <a:gd name="connsiteY20" fmla="*/ 31432 h 114300"/>
                <a:gd name="connsiteX21" fmla="*/ 51435 w 95250"/>
                <a:gd name="connsiteY21" fmla="*/ 31432 h 114300"/>
                <a:gd name="connsiteX22" fmla="*/ 48578 w 95250"/>
                <a:gd name="connsiteY22" fmla="*/ 41910 h 114300"/>
                <a:gd name="connsiteX23" fmla="*/ 39053 w 95250"/>
                <a:gd name="connsiteY23" fmla="*/ 7239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250" h="114300">
                  <a:moveTo>
                    <a:pt x="0" y="115253"/>
                  </a:moveTo>
                  <a:cubicBezTo>
                    <a:pt x="0" y="115253"/>
                    <a:pt x="0" y="113348"/>
                    <a:pt x="953" y="112395"/>
                  </a:cubicBezTo>
                  <a:lnTo>
                    <a:pt x="38100" y="3810"/>
                  </a:lnTo>
                  <a:cubicBezTo>
                    <a:pt x="39053" y="1905"/>
                    <a:pt x="41910" y="0"/>
                    <a:pt x="47625" y="0"/>
                  </a:cubicBezTo>
                  <a:lnTo>
                    <a:pt x="56198" y="0"/>
                  </a:lnTo>
                  <a:cubicBezTo>
                    <a:pt x="61913" y="0"/>
                    <a:pt x="64770" y="953"/>
                    <a:pt x="65723" y="3810"/>
                  </a:cubicBezTo>
                  <a:lnTo>
                    <a:pt x="102870" y="112395"/>
                  </a:lnTo>
                  <a:cubicBezTo>
                    <a:pt x="102870" y="113348"/>
                    <a:pt x="103822" y="114300"/>
                    <a:pt x="103822" y="115253"/>
                  </a:cubicBezTo>
                  <a:cubicBezTo>
                    <a:pt x="103822" y="118110"/>
                    <a:pt x="100965" y="119063"/>
                    <a:pt x="95250" y="119063"/>
                  </a:cubicBezTo>
                  <a:lnTo>
                    <a:pt x="87630" y="119063"/>
                  </a:lnTo>
                  <a:cubicBezTo>
                    <a:pt x="81915" y="119063"/>
                    <a:pt x="79057" y="118110"/>
                    <a:pt x="78105" y="115253"/>
                  </a:cubicBezTo>
                  <a:lnTo>
                    <a:pt x="71438" y="94298"/>
                  </a:lnTo>
                  <a:lnTo>
                    <a:pt x="31432" y="94298"/>
                  </a:lnTo>
                  <a:lnTo>
                    <a:pt x="24765" y="116205"/>
                  </a:lnTo>
                  <a:cubicBezTo>
                    <a:pt x="23813" y="118110"/>
                    <a:pt x="20955" y="120015"/>
                    <a:pt x="17145" y="120015"/>
                  </a:cubicBezTo>
                  <a:lnTo>
                    <a:pt x="10478" y="120015"/>
                  </a:lnTo>
                  <a:cubicBezTo>
                    <a:pt x="3810" y="119063"/>
                    <a:pt x="0" y="118110"/>
                    <a:pt x="0" y="115253"/>
                  </a:cubicBezTo>
                  <a:close/>
                  <a:moveTo>
                    <a:pt x="39053" y="72390"/>
                  </a:moveTo>
                  <a:lnTo>
                    <a:pt x="64770" y="72390"/>
                  </a:lnTo>
                  <a:lnTo>
                    <a:pt x="55245" y="41910"/>
                  </a:lnTo>
                  <a:lnTo>
                    <a:pt x="52388" y="31432"/>
                  </a:lnTo>
                  <a:lnTo>
                    <a:pt x="51435" y="31432"/>
                  </a:lnTo>
                  <a:cubicBezTo>
                    <a:pt x="50482" y="37148"/>
                    <a:pt x="49530" y="40005"/>
                    <a:pt x="48578" y="41910"/>
                  </a:cubicBezTo>
                  <a:lnTo>
                    <a:pt x="39053" y="7239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3" name="Freeform: Shape 4182">
              <a:extLst>
                <a:ext uri="{FF2B5EF4-FFF2-40B4-BE49-F238E27FC236}">
                  <a16:creationId xmlns:a16="http://schemas.microsoft.com/office/drawing/2014/main" id="{29711B93-B192-4F6F-BEB2-73A8BB6F8DA6}"/>
                </a:ext>
              </a:extLst>
            </p:cNvPr>
            <p:cNvSpPr/>
            <p:nvPr/>
          </p:nvSpPr>
          <p:spPr>
            <a:xfrm>
              <a:off x="9444989" y="2624773"/>
              <a:ext cx="95250" cy="114300"/>
            </a:xfrm>
            <a:custGeom>
              <a:avLst/>
              <a:gdLst>
                <a:gd name="connsiteX0" fmla="*/ 35243 w 95250"/>
                <a:gd name="connsiteY0" fmla="*/ 113347 h 114300"/>
                <a:gd name="connsiteX1" fmla="*/ 35243 w 95250"/>
                <a:gd name="connsiteY1" fmla="*/ 61913 h 114300"/>
                <a:gd name="connsiteX2" fmla="*/ 1905 w 95250"/>
                <a:gd name="connsiteY2" fmla="*/ 7620 h 114300"/>
                <a:gd name="connsiteX3" fmla="*/ 0 w 95250"/>
                <a:gd name="connsiteY3" fmla="*/ 3810 h 114300"/>
                <a:gd name="connsiteX4" fmla="*/ 10477 w 95250"/>
                <a:gd name="connsiteY4" fmla="*/ 0 h 114300"/>
                <a:gd name="connsiteX5" fmla="*/ 18098 w 95250"/>
                <a:gd name="connsiteY5" fmla="*/ 0 h 114300"/>
                <a:gd name="connsiteX6" fmla="*/ 28575 w 95250"/>
                <a:gd name="connsiteY6" fmla="*/ 2857 h 114300"/>
                <a:gd name="connsiteX7" fmla="*/ 49530 w 95250"/>
                <a:gd name="connsiteY7" fmla="*/ 39052 h 114300"/>
                <a:gd name="connsiteX8" fmla="*/ 70485 w 95250"/>
                <a:gd name="connsiteY8" fmla="*/ 2857 h 114300"/>
                <a:gd name="connsiteX9" fmla="*/ 80963 w 95250"/>
                <a:gd name="connsiteY9" fmla="*/ 0 h 114300"/>
                <a:gd name="connsiteX10" fmla="*/ 86677 w 95250"/>
                <a:gd name="connsiteY10" fmla="*/ 0 h 114300"/>
                <a:gd name="connsiteX11" fmla="*/ 97155 w 95250"/>
                <a:gd name="connsiteY11" fmla="*/ 3810 h 114300"/>
                <a:gd name="connsiteX12" fmla="*/ 95250 w 95250"/>
                <a:gd name="connsiteY12" fmla="*/ 7620 h 114300"/>
                <a:gd name="connsiteX13" fmla="*/ 61913 w 95250"/>
                <a:gd name="connsiteY13" fmla="*/ 62865 h 114300"/>
                <a:gd name="connsiteX14" fmla="*/ 61913 w 95250"/>
                <a:gd name="connsiteY14" fmla="*/ 114300 h 114300"/>
                <a:gd name="connsiteX15" fmla="*/ 51435 w 95250"/>
                <a:gd name="connsiteY15" fmla="*/ 120015 h 114300"/>
                <a:gd name="connsiteX16" fmla="*/ 45720 w 95250"/>
                <a:gd name="connsiteY16" fmla="*/ 120015 h 114300"/>
                <a:gd name="connsiteX17" fmla="*/ 35243 w 95250"/>
                <a:gd name="connsiteY17" fmla="*/ 11334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250" h="114300">
                  <a:moveTo>
                    <a:pt x="35243" y="113347"/>
                  </a:moveTo>
                  <a:lnTo>
                    <a:pt x="35243" y="61913"/>
                  </a:lnTo>
                  <a:lnTo>
                    <a:pt x="1905" y="7620"/>
                  </a:lnTo>
                  <a:cubicBezTo>
                    <a:pt x="952" y="5715"/>
                    <a:pt x="0" y="4763"/>
                    <a:pt x="0" y="3810"/>
                  </a:cubicBezTo>
                  <a:cubicBezTo>
                    <a:pt x="0" y="1905"/>
                    <a:pt x="3810" y="0"/>
                    <a:pt x="10477" y="0"/>
                  </a:cubicBezTo>
                  <a:lnTo>
                    <a:pt x="18098" y="0"/>
                  </a:lnTo>
                  <a:cubicBezTo>
                    <a:pt x="23813" y="0"/>
                    <a:pt x="26670" y="952"/>
                    <a:pt x="28575" y="2857"/>
                  </a:cubicBezTo>
                  <a:lnTo>
                    <a:pt x="49530" y="39052"/>
                  </a:lnTo>
                  <a:lnTo>
                    <a:pt x="70485" y="2857"/>
                  </a:lnTo>
                  <a:cubicBezTo>
                    <a:pt x="71438" y="952"/>
                    <a:pt x="75248" y="0"/>
                    <a:pt x="80963" y="0"/>
                  </a:cubicBezTo>
                  <a:lnTo>
                    <a:pt x="86677" y="0"/>
                  </a:lnTo>
                  <a:cubicBezTo>
                    <a:pt x="93345" y="0"/>
                    <a:pt x="97155" y="952"/>
                    <a:pt x="97155" y="3810"/>
                  </a:cubicBezTo>
                  <a:cubicBezTo>
                    <a:pt x="97155" y="4763"/>
                    <a:pt x="96202" y="6667"/>
                    <a:pt x="95250" y="7620"/>
                  </a:cubicBezTo>
                  <a:lnTo>
                    <a:pt x="61913" y="62865"/>
                  </a:lnTo>
                  <a:lnTo>
                    <a:pt x="61913" y="114300"/>
                  </a:lnTo>
                  <a:cubicBezTo>
                    <a:pt x="61913" y="118110"/>
                    <a:pt x="58102" y="120015"/>
                    <a:pt x="51435" y="120015"/>
                  </a:cubicBezTo>
                  <a:lnTo>
                    <a:pt x="45720" y="120015"/>
                  </a:lnTo>
                  <a:cubicBezTo>
                    <a:pt x="39052" y="118110"/>
                    <a:pt x="35243" y="116205"/>
                    <a:pt x="35243" y="11334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4" name="Freeform: Shape 4183">
              <a:extLst>
                <a:ext uri="{FF2B5EF4-FFF2-40B4-BE49-F238E27FC236}">
                  <a16:creationId xmlns:a16="http://schemas.microsoft.com/office/drawing/2014/main" id="{A2E4805A-DD5A-46DB-931B-5159745D4393}"/>
                </a:ext>
              </a:extLst>
            </p:cNvPr>
            <p:cNvSpPr/>
            <p:nvPr/>
          </p:nvSpPr>
          <p:spPr>
            <a:xfrm>
              <a:off x="9544050" y="2621915"/>
              <a:ext cx="76200" cy="123825"/>
            </a:xfrm>
            <a:custGeom>
              <a:avLst/>
              <a:gdLst>
                <a:gd name="connsiteX0" fmla="*/ 0 w 76200"/>
                <a:gd name="connsiteY0" fmla="*/ 107633 h 123825"/>
                <a:gd name="connsiteX1" fmla="*/ 3810 w 76200"/>
                <a:gd name="connsiteY1" fmla="*/ 98108 h 123825"/>
                <a:gd name="connsiteX2" fmla="*/ 10477 w 76200"/>
                <a:gd name="connsiteY2" fmla="*/ 92393 h 123825"/>
                <a:gd name="connsiteX3" fmla="*/ 15240 w 76200"/>
                <a:gd name="connsiteY3" fmla="*/ 94298 h 123825"/>
                <a:gd name="connsiteX4" fmla="*/ 36195 w 76200"/>
                <a:gd name="connsiteY4" fmla="*/ 100013 h 123825"/>
                <a:gd name="connsiteX5" fmla="*/ 52388 w 76200"/>
                <a:gd name="connsiteY5" fmla="*/ 87630 h 123825"/>
                <a:gd name="connsiteX6" fmla="*/ 47625 w 76200"/>
                <a:gd name="connsiteY6" fmla="*/ 78105 h 123825"/>
                <a:gd name="connsiteX7" fmla="*/ 35242 w 76200"/>
                <a:gd name="connsiteY7" fmla="*/ 71438 h 123825"/>
                <a:gd name="connsiteX8" fmla="*/ 20955 w 76200"/>
                <a:gd name="connsiteY8" fmla="*/ 64770 h 123825"/>
                <a:gd name="connsiteX9" fmla="*/ 8573 w 76200"/>
                <a:gd name="connsiteY9" fmla="*/ 53340 h 123825"/>
                <a:gd name="connsiteX10" fmla="*/ 3810 w 76200"/>
                <a:gd name="connsiteY10" fmla="*/ 34290 h 123825"/>
                <a:gd name="connsiteX11" fmla="*/ 9525 w 76200"/>
                <a:gd name="connsiteY11" fmla="*/ 14288 h 123825"/>
                <a:gd name="connsiteX12" fmla="*/ 43815 w 76200"/>
                <a:gd name="connsiteY12" fmla="*/ 0 h 123825"/>
                <a:gd name="connsiteX13" fmla="*/ 65723 w 76200"/>
                <a:gd name="connsiteY13" fmla="*/ 3810 h 123825"/>
                <a:gd name="connsiteX14" fmla="*/ 74295 w 76200"/>
                <a:gd name="connsiteY14" fmla="*/ 12383 h 123825"/>
                <a:gd name="connsiteX15" fmla="*/ 71438 w 76200"/>
                <a:gd name="connsiteY15" fmla="*/ 21908 h 123825"/>
                <a:gd name="connsiteX16" fmla="*/ 65723 w 76200"/>
                <a:gd name="connsiteY16" fmla="*/ 27623 h 123825"/>
                <a:gd name="connsiteX17" fmla="*/ 62865 w 76200"/>
                <a:gd name="connsiteY17" fmla="*/ 26670 h 123825"/>
                <a:gd name="connsiteX18" fmla="*/ 47625 w 76200"/>
                <a:gd name="connsiteY18" fmla="*/ 23813 h 123825"/>
                <a:gd name="connsiteX19" fmla="*/ 35242 w 76200"/>
                <a:gd name="connsiteY19" fmla="*/ 26670 h 123825"/>
                <a:gd name="connsiteX20" fmla="*/ 31433 w 76200"/>
                <a:gd name="connsiteY20" fmla="*/ 34290 h 123825"/>
                <a:gd name="connsiteX21" fmla="*/ 36195 w 76200"/>
                <a:gd name="connsiteY21" fmla="*/ 42863 h 123825"/>
                <a:gd name="connsiteX22" fmla="*/ 48577 w 76200"/>
                <a:gd name="connsiteY22" fmla="*/ 49530 h 123825"/>
                <a:gd name="connsiteX23" fmla="*/ 62865 w 76200"/>
                <a:gd name="connsiteY23" fmla="*/ 56198 h 123825"/>
                <a:gd name="connsiteX24" fmla="*/ 75248 w 76200"/>
                <a:gd name="connsiteY24" fmla="*/ 67628 h 123825"/>
                <a:gd name="connsiteX25" fmla="*/ 80010 w 76200"/>
                <a:gd name="connsiteY25" fmla="*/ 85725 h 123825"/>
                <a:gd name="connsiteX26" fmla="*/ 77152 w 76200"/>
                <a:gd name="connsiteY26" fmla="*/ 103823 h 123825"/>
                <a:gd name="connsiteX27" fmla="*/ 67627 w 76200"/>
                <a:gd name="connsiteY27" fmla="*/ 115253 h 123825"/>
                <a:gd name="connsiteX28" fmla="*/ 40005 w 76200"/>
                <a:gd name="connsiteY28" fmla="*/ 123825 h 123825"/>
                <a:gd name="connsiteX29" fmla="*/ 12383 w 76200"/>
                <a:gd name="connsiteY29" fmla="*/ 119063 h 123825"/>
                <a:gd name="connsiteX30" fmla="*/ 0 w 76200"/>
                <a:gd name="connsiteY30" fmla="*/ 10763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6200" h="123825">
                  <a:moveTo>
                    <a:pt x="0" y="107633"/>
                  </a:moveTo>
                  <a:cubicBezTo>
                    <a:pt x="0" y="104775"/>
                    <a:pt x="952" y="101918"/>
                    <a:pt x="3810" y="98108"/>
                  </a:cubicBezTo>
                  <a:cubicBezTo>
                    <a:pt x="6667" y="94298"/>
                    <a:pt x="8573" y="92393"/>
                    <a:pt x="10477" y="92393"/>
                  </a:cubicBezTo>
                  <a:cubicBezTo>
                    <a:pt x="11430" y="92393"/>
                    <a:pt x="12383" y="93345"/>
                    <a:pt x="15240" y="94298"/>
                  </a:cubicBezTo>
                  <a:cubicBezTo>
                    <a:pt x="21908" y="98108"/>
                    <a:pt x="29527" y="100013"/>
                    <a:pt x="36195" y="100013"/>
                  </a:cubicBezTo>
                  <a:cubicBezTo>
                    <a:pt x="46673" y="100013"/>
                    <a:pt x="52388" y="96203"/>
                    <a:pt x="52388" y="87630"/>
                  </a:cubicBezTo>
                  <a:cubicBezTo>
                    <a:pt x="52388" y="83820"/>
                    <a:pt x="50483" y="80963"/>
                    <a:pt x="47625" y="78105"/>
                  </a:cubicBezTo>
                  <a:cubicBezTo>
                    <a:pt x="43815" y="75248"/>
                    <a:pt x="40005" y="73343"/>
                    <a:pt x="35242" y="71438"/>
                  </a:cubicBezTo>
                  <a:cubicBezTo>
                    <a:pt x="30480" y="69533"/>
                    <a:pt x="25717" y="67628"/>
                    <a:pt x="20955" y="64770"/>
                  </a:cubicBezTo>
                  <a:cubicBezTo>
                    <a:pt x="16192" y="61913"/>
                    <a:pt x="12383" y="59055"/>
                    <a:pt x="8573" y="53340"/>
                  </a:cubicBezTo>
                  <a:cubicBezTo>
                    <a:pt x="4763" y="48578"/>
                    <a:pt x="3810" y="41910"/>
                    <a:pt x="3810" y="34290"/>
                  </a:cubicBezTo>
                  <a:cubicBezTo>
                    <a:pt x="3810" y="26670"/>
                    <a:pt x="5715" y="20003"/>
                    <a:pt x="9525" y="14288"/>
                  </a:cubicBezTo>
                  <a:cubicBezTo>
                    <a:pt x="17145" y="4763"/>
                    <a:pt x="28575" y="0"/>
                    <a:pt x="43815" y="0"/>
                  </a:cubicBezTo>
                  <a:cubicBezTo>
                    <a:pt x="52388" y="0"/>
                    <a:pt x="60008" y="953"/>
                    <a:pt x="65723" y="3810"/>
                  </a:cubicBezTo>
                  <a:cubicBezTo>
                    <a:pt x="71438" y="6668"/>
                    <a:pt x="74295" y="8573"/>
                    <a:pt x="74295" y="12383"/>
                  </a:cubicBezTo>
                  <a:cubicBezTo>
                    <a:pt x="74295" y="15240"/>
                    <a:pt x="73342" y="18098"/>
                    <a:pt x="71438" y="21908"/>
                  </a:cubicBezTo>
                  <a:cubicBezTo>
                    <a:pt x="69533" y="25718"/>
                    <a:pt x="67627" y="27623"/>
                    <a:pt x="65723" y="27623"/>
                  </a:cubicBezTo>
                  <a:cubicBezTo>
                    <a:pt x="65723" y="27623"/>
                    <a:pt x="63817" y="27623"/>
                    <a:pt x="62865" y="26670"/>
                  </a:cubicBezTo>
                  <a:cubicBezTo>
                    <a:pt x="58102" y="24765"/>
                    <a:pt x="53340" y="23813"/>
                    <a:pt x="47625" y="23813"/>
                  </a:cubicBezTo>
                  <a:cubicBezTo>
                    <a:pt x="41910" y="23813"/>
                    <a:pt x="37148" y="24765"/>
                    <a:pt x="35242" y="26670"/>
                  </a:cubicBezTo>
                  <a:cubicBezTo>
                    <a:pt x="33338" y="28575"/>
                    <a:pt x="31433" y="31433"/>
                    <a:pt x="31433" y="34290"/>
                  </a:cubicBezTo>
                  <a:cubicBezTo>
                    <a:pt x="31433" y="37148"/>
                    <a:pt x="33338" y="40005"/>
                    <a:pt x="36195" y="42863"/>
                  </a:cubicBezTo>
                  <a:cubicBezTo>
                    <a:pt x="40005" y="44768"/>
                    <a:pt x="43815" y="47625"/>
                    <a:pt x="48577" y="49530"/>
                  </a:cubicBezTo>
                  <a:cubicBezTo>
                    <a:pt x="53340" y="51435"/>
                    <a:pt x="58102" y="53340"/>
                    <a:pt x="62865" y="56198"/>
                  </a:cubicBezTo>
                  <a:cubicBezTo>
                    <a:pt x="67627" y="59055"/>
                    <a:pt x="71438" y="61913"/>
                    <a:pt x="75248" y="67628"/>
                  </a:cubicBezTo>
                  <a:cubicBezTo>
                    <a:pt x="79058" y="72390"/>
                    <a:pt x="80010" y="79058"/>
                    <a:pt x="80010" y="85725"/>
                  </a:cubicBezTo>
                  <a:cubicBezTo>
                    <a:pt x="80010" y="92393"/>
                    <a:pt x="79058" y="99060"/>
                    <a:pt x="77152" y="103823"/>
                  </a:cubicBezTo>
                  <a:cubicBezTo>
                    <a:pt x="75248" y="108585"/>
                    <a:pt x="72390" y="112395"/>
                    <a:pt x="67627" y="115253"/>
                  </a:cubicBezTo>
                  <a:cubicBezTo>
                    <a:pt x="60008" y="120968"/>
                    <a:pt x="51435" y="123825"/>
                    <a:pt x="40005" y="123825"/>
                  </a:cubicBezTo>
                  <a:cubicBezTo>
                    <a:pt x="29527" y="123825"/>
                    <a:pt x="20002" y="121920"/>
                    <a:pt x="12383" y="119063"/>
                  </a:cubicBezTo>
                  <a:cubicBezTo>
                    <a:pt x="3810" y="114300"/>
                    <a:pt x="0" y="110490"/>
                    <a:pt x="0" y="10763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185" name="Freeform: Shape 4184">
              <a:extLst>
                <a:ext uri="{FF2B5EF4-FFF2-40B4-BE49-F238E27FC236}">
                  <a16:creationId xmlns:a16="http://schemas.microsoft.com/office/drawing/2014/main" id="{6E4E22F1-AAF0-4023-8B9A-70895C1DC8F7}"/>
                </a:ext>
              </a:extLst>
            </p:cNvPr>
            <p:cNvSpPr/>
            <p:nvPr/>
          </p:nvSpPr>
          <p:spPr>
            <a:xfrm>
              <a:off x="8815387" y="2225675"/>
              <a:ext cx="1219200" cy="1219200"/>
            </a:xfrm>
            <a:custGeom>
              <a:avLst/>
              <a:gdLst>
                <a:gd name="connsiteX0" fmla="*/ 0 w 1219200"/>
                <a:gd name="connsiteY0" fmla="*/ 0 h 1219200"/>
                <a:gd name="connsiteX1" fmla="*/ 1219200 w 1219200"/>
                <a:gd name="connsiteY1" fmla="*/ 0 h 1219200"/>
                <a:gd name="connsiteX2" fmla="*/ 1219200 w 1219200"/>
                <a:gd name="connsiteY2" fmla="*/ 1219200 h 1219200"/>
                <a:gd name="connsiteX3" fmla="*/ 0 w 1219200"/>
                <a:gd name="connsiteY3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" h="1219200">
                  <a:moveTo>
                    <a:pt x="0" y="0"/>
                  </a:moveTo>
                  <a:lnTo>
                    <a:pt x="1219200" y="0"/>
                  </a:lnTo>
                  <a:lnTo>
                    <a:pt x="1219200" y="1219200"/>
                  </a:lnTo>
                  <a:lnTo>
                    <a:pt x="0" y="121920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404057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  <p:grpSp>
        <p:nvGrpSpPr>
          <p:cNvPr id="1038" name="Graphic 3105">
            <a:extLst>
              <a:ext uri="{FF2B5EF4-FFF2-40B4-BE49-F238E27FC236}">
                <a16:creationId xmlns:a16="http://schemas.microsoft.com/office/drawing/2014/main" id="{33C11F04-003A-4EBD-885A-5D383FD01392}"/>
              </a:ext>
            </a:extLst>
          </p:cNvPr>
          <p:cNvGrpSpPr/>
          <p:nvPr/>
        </p:nvGrpSpPr>
        <p:grpSpPr>
          <a:xfrm>
            <a:off x="1200629" y="301625"/>
            <a:ext cx="720000" cy="720000"/>
            <a:chOff x="4735512" y="2530475"/>
            <a:chExt cx="609600" cy="609600"/>
          </a:xfrm>
        </p:grpSpPr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954A2309-C679-4356-9F87-0DE187DEADF7}"/>
                </a:ext>
              </a:extLst>
            </p:cNvPr>
            <p:cNvSpPr/>
            <p:nvPr/>
          </p:nvSpPr>
          <p:spPr>
            <a:xfrm>
              <a:off x="4926012" y="2641155"/>
              <a:ext cx="28575" cy="66675"/>
            </a:xfrm>
            <a:custGeom>
              <a:avLst/>
              <a:gdLst>
                <a:gd name="connsiteX0" fmla="*/ 28575 w 28575"/>
                <a:gd name="connsiteY0" fmla="*/ 0 h 66675"/>
                <a:gd name="connsiteX1" fmla="*/ 28575 w 28575"/>
                <a:gd name="connsiteY1" fmla="*/ 51245 h 66675"/>
                <a:gd name="connsiteX2" fmla="*/ 19050 w 28575"/>
                <a:gd name="connsiteY2" fmla="*/ 51245 h 66675"/>
                <a:gd name="connsiteX3" fmla="*/ 0 w 28575"/>
                <a:gd name="connsiteY3" fmla="*/ 70295 h 66675"/>
                <a:gd name="connsiteX4" fmla="*/ 0 w 28575"/>
                <a:gd name="connsiteY4" fmla="*/ 22670 h 66675"/>
                <a:gd name="connsiteX5" fmla="*/ 28575 w 28575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28575" y="0"/>
                  </a:moveTo>
                  <a:lnTo>
                    <a:pt x="28575" y="51245"/>
                  </a:lnTo>
                  <a:lnTo>
                    <a:pt x="19050" y="51245"/>
                  </a:lnTo>
                  <a:cubicBezTo>
                    <a:pt x="8542" y="51276"/>
                    <a:pt x="31" y="59786"/>
                    <a:pt x="0" y="70295"/>
                  </a:cubicBezTo>
                  <a:lnTo>
                    <a:pt x="0" y="22670"/>
                  </a:lnTo>
                  <a:cubicBezTo>
                    <a:pt x="6932" y="12322"/>
                    <a:pt x="16922" y="4396"/>
                    <a:pt x="28575" y="0"/>
                  </a:cubicBezTo>
                  <a:close/>
                </a:path>
              </a:pathLst>
            </a:custGeom>
            <a:solidFill>
              <a:srgbClr val="40240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FD274A74-5A96-43BF-9459-3B42D7310174}"/>
                </a:ext>
              </a:extLst>
            </p:cNvPr>
            <p:cNvSpPr/>
            <p:nvPr/>
          </p:nvSpPr>
          <p:spPr>
            <a:xfrm>
              <a:off x="5126037" y="2641155"/>
              <a:ext cx="28575" cy="66675"/>
            </a:xfrm>
            <a:custGeom>
              <a:avLst/>
              <a:gdLst>
                <a:gd name="connsiteX0" fmla="*/ 28575 w 28575"/>
                <a:gd name="connsiteY0" fmla="*/ 22670 h 66675"/>
                <a:gd name="connsiteX1" fmla="*/ 28575 w 28575"/>
                <a:gd name="connsiteY1" fmla="*/ 70295 h 66675"/>
                <a:gd name="connsiteX2" fmla="*/ 9525 w 28575"/>
                <a:gd name="connsiteY2" fmla="*/ 51245 h 66675"/>
                <a:gd name="connsiteX3" fmla="*/ 0 w 28575"/>
                <a:gd name="connsiteY3" fmla="*/ 51245 h 66675"/>
                <a:gd name="connsiteX4" fmla="*/ 0 w 28575"/>
                <a:gd name="connsiteY4" fmla="*/ 0 h 66675"/>
                <a:gd name="connsiteX5" fmla="*/ 28575 w 28575"/>
                <a:gd name="connsiteY5" fmla="*/ 2267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28575" y="22670"/>
                  </a:moveTo>
                  <a:lnTo>
                    <a:pt x="28575" y="70295"/>
                  </a:lnTo>
                  <a:cubicBezTo>
                    <a:pt x="28544" y="59786"/>
                    <a:pt x="20033" y="51276"/>
                    <a:pt x="9525" y="51245"/>
                  </a:cubicBezTo>
                  <a:lnTo>
                    <a:pt x="0" y="51245"/>
                  </a:lnTo>
                  <a:lnTo>
                    <a:pt x="0" y="0"/>
                  </a:lnTo>
                  <a:cubicBezTo>
                    <a:pt x="11653" y="4396"/>
                    <a:pt x="21643" y="12322"/>
                    <a:pt x="28575" y="22670"/>
                  </a:cubicBezTo>
                  <a:close/>
                </a:path>
              </a:pathLst>
            </a:custGeom>
            <a:solidFill>
              <a:srgbClr val="40240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CF5B19D1-D583-4530-96D9-178FD07399C8}"/>
                </a:ext>
              </a:extLst>
            </p:cNvPr>
            <p:cNvSpPr/>
            <p:nvPr/>
          </p:nvSpPr>
          <p:spPr>
            <a:xfrm>
              <a:off x="5164137" y="3025299"/>
              <a:ext cx="85725" cy="28575"/>
            </a:xfrm>
            <a:custGeom>
              <a:avLst/>
              <a:gdLst>
                <a:gd name="connsiteX0" fmla="*/ 78010 w 85725"/>
                <a:gd name="connsiteY0" fmla="*/ 0 h 28575"/>
                <a:gd name="connsiteX1" fmla="*/ 85725 w 85725"/>
                <a:gd name="connsiteY1" fmla="*/ 29051 h 28575"/>
                <a:gd name="connsiteX2" fmla="*/ 57150 w 85725"/>
                <a:gd name="connsiteY2" fmla="*/ 29051 h 28575"/>
                <a:gd name="connsiteX3" fmla="*/ 0 w 85725"/>
                <a:gd name="connsiteY3" fmla="*/ 29051 h 28575"/>
                <a:gd name="connsiteX4" fmla="*/ 0 w 85725"/>
                <a:gd name="connsiteY4" fmla="*/ 476 h 28575"/>
                <a:gd name="connsiteX5" fmla="*/ 76200 w 85725"/>
                <a:gd name="connsiteY5" fmla="*/ 476 h 28575"/>
                <a:gd name="connsiteX6" fmla="*/ 78010 w 85725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28575">
                  <a:moveTo>
                    <a:pt x="78010" y="0"/>
                  </a:moveTo>
                  <a:lnTo>
                    <a:pt x="85725" y="29051"/>
                  </a:lnTo>
                  <a:lnTo>
                    <a:pt x="57150" y="29051"/>
                  </a:lnTo>
                  <a:lnTo>
                    <a:pt x="0" y="29051"/>
                  </a:lnTo>
                  <a:lnTo>
                    <a:pt x="0" y="476"/>
                  </a:lnTo>
                  <a:lnTo>
                    <a:pt x="76200" y="476"/>
                  </a:lnTo>
                  <a:lnTo>
                    <a:pt x="78010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DF0F4E6E-8557-4700-8CE5-77C61EADA61F}"/>
                </a:ext>
              </a:extLst>
            </p:cNvPr>
            <p:cNvSpPr/>
            <p:nvPr/>
          </p:nvSpPr>
          <p:spPr>
            <a:xfrm>
              <a:off x="5164137" y="3054350"/>
              <a:ext cx="57150" cy="76200"/>
            </a:xfrm>
            <a:custGeom>
              <a:avLst/>
              <a:gdLst>
                <a:gd name="connsiteX0" fmla="*/ 57150 w 57150"/>
                <a:gd name="connsiteY0" fmla="*/ 0 h 76200"/>
                <a:gd name="connsiteX1" fmla="*/ 57150 w 57150"/>
                <a:gd name="connsiteY1" fmla="*/ 76200 h 76200"/>
                <a:gd name="connsiteX2" fmla="*/ 0 w 57150"/>
                <a:gd name="connsiteY2" fmla="*/ 76200 h 76200"/>
                <a:gd name="connsiteX3" fmla="*/ 0 w 57150"/>
                <a:gd name="connsiteY3" fmla="*/ 28575 h 76200"/>
                <a:gd name="connsiteX4" fmla="*/ 0 w 57150"/>
                <a:gd name="connsiteY4" fmla="*/ 0 h 76200"/>
                <a:gd name="connsiteX5" fmla="*/ 57150 w 571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0"/>
                  </a:moveTo>
                  <a:lnTo>
                    <a:pt x="57150" y="76200"/>
                  </a:lnTo>
                  <a:lnTo>
                    <a:pt x="0" y="76200"/>
                  </a:lnTo>
                  <a:lnTo>
                    <a:pt x="0" y="28575"/>
                  </a:lnTo>
                  <a:lnTo>
                    <a:pt x="0" y="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B56C5627-4309-44E4-9DFA-DFFD545563C5}"/>
                </a:ext>
              </a:extLst>
            </p:cNvPr>
            <p:cNvSpPr/>
            <p:nvPr/>
          </p:nvSpPr>
          <p:spPr>
            <a:xfrm>
              <a:off x="4838382" y="2883852"/>
              <a:ext cx="400050" cy="238125"/>
            </a:xfrm>
            <a:custGeom>
              <a:avLst/>
              <a:gdLst>
                <a:gd name="connsiteX0" fmla="*/ 373380 w 400050"/>
                <a:gd name="connsiteY0" fmla="*/ 27623 h 238125"/>
                <a:gd name="connsiteX1" fmla="*/ 276797 w 400050"/>
                <a:gd name="connsiteY1" fmla="*/ 0 h 238125"/>
                <a:gd name="connsiteX2" fmla="*/ 201930 w 400050"/>
                <a:gd name="connsiteY2" fmla="*/ 56198 h 238125"/>
                <a:gd name="connsiteX3" fmla="*/ 127063 w 400050"/>
                <a:gd name="connsiteY3" fmla="*/ 0 h 238125"/>
                <a:gd name="connsiteX4" fmla="*/ 30480 w 400050"/>
                <a:gd name="connsiteY4" fmla="*/ 27623 h 238125"/>
                <a:gd name="connsiteX5" fmla="*/ 0 w 400050"/>
                <a:gd name="connsiteY5" fmla="*/ 141923 h 238125"/>
                <a:gd name="connsiteX6" fmla="*/ 78105 w 400050"/>
                <a:gd name="connsiteY6" fmla="*/ 141923 h 238125"/>
                <a:gd name="connsiteX7" fmla="*/ 78105 w 400050"/>
                <a:gd name="connsiteY7" fmla="*/ 246698 h 238125"/>
                <a:gd name="connsiteX8" fmla="*/ 325755 w 400050"/>
                <a:gd name="connsiteY8" fmla="*/ 246698 h 238125"/>
                <a:gd name="connsiteX9" fmla="*/ 325755 w 400050"/>
                <a:gd name="connsiteY9" fmla="*/ 141923 h 238125"/>
                <a:gd name="connsiteX10" fmla="*/ 401955 w 400050"/>
                <a:gd name="connsiteY10" fmla="*/ 141923 h 238125"/>
                <a:gd name="connsiteX11" fmla="*/ 403765 w 400050"/>
                <a:gd name="connsiteY11" fmla="*/ 141446 h 238125"/>
                <a:gd name="connsiteX12" fmla="*/ 278130 w 400050"/>
                <a:gd name="connsiteY12" fmla="*/ 218123 h 238125"/>
                <a:gd name="connsiteX13" fmla="*/ 249555 w 400050"/>
                <a:gd name="connsiteY13" fmla="*/ 218123 h 238125"/>
                <a:gd name="connsiteX14" fmla="*/ 230505 w 400050"/>
                <a:gd name="connsiteY14" fmla="*/ 199073 h 238125"/>
                <a:gd name="connsiteX15" fmla="*/ 230505 w 400050"/>
                <a:gd name="connsiteY15" fmla="*/ 141923 h 238125"/>
                <a:gd name="connsiteX16" fmla="*/ 297180 w 400050"/>
                <a:gd name="connsiteY16" fmla="*/ 141923 h 238125"/>
                <a:gd name="connsiteX17" fmla="*/ 297180 w 400050"/>
                <a:gd name="connsiteY17" fmla="*/ 199073 h 238125"/>
                <a:gd name="connsiteX18" fmla="*/ 278130 w 400050"/>
                <a:gd name="connsiteY18" fmla="*/ 21812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0050" h="238125">
                  <a:moveTo>
                    <a:pt x="373380" y="27623"/>
                  </a:moveTo>
                  <a:lnTo>
                    <a:pt x="276797" y="0"/>
                  </a:lnTo>
                  <a:lnTo>
                    <a:pt x="201930" y="56198"/>
                  </a:lnTo>
                  <a:lnTo>
                    <a:pt x="127063" y="0"/>
                  </a:lnTo>
                  <a:lnTo>
                    <a:pt x="30480" y="27623"/>
                  </a:lnTo>
                  <a:lnTo>
                    <a:pt x="0" y="141923"/>
                  </a:lnTo>
                  <a:lnTo>
                    <a:pt x="78105" y="141923"/>
                  </a:lnTo>
                  <a:lnTo>
                    <a:pt x="78105" y="246698"/>
                  </a:lnTo>
                  <a:lnTo>
                    <a:pt x="325755" y="246698"/>
                  </a:lnTo>
                  <a:lnTo>
                    <a:pt x="325755" y="141923"/>
                  </a:lnTo>
                  <a:lnTo>
                    <a:pt x="401955" y="141923"/>
                  </a:lnTo>
                  <a:lnTo>
                    <a:pt x="403765" y="141446"/>
                  </a:lnTo>
                  <a:close/>
                  <a:moveTo>
                    <a:pt x="278130" y="218123"/>
                  </a:moveTo>
                  <a:lnTo>
                    <a:pt x="249555" y="218123"/>
                  </a:lnTo>
                  <a:cubicBezTo>
                    <a:pt x="239047" y="218091"/>
                    <a:pt x="230536" y="209581"/>
                    <a:pt x="230505" y="199073"/>
                  </a:cubicBezTo>
                  <a:lnTo>
                    <a:pt x="230505" y="141923"/>
                  </a:lnTo>
                  <a:lnTo>
                    <a:pt x="297180" y="141923"/>
                  </a:lnTo>
                  <a:lnTo>
                    <a:pt x="297180" y="199073"/>
                  </a:lnTo>
                  <a:cubicBezTo>
                    <a:pt x="297149" y="209581"/>
                    <a:pt x="288638" y="218091"/>
                    <a:pt x="278130" y="21812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7EFA71F3-8FAD-4F69-A1A6-0F15011385E0}"/>
                </a:ext>
              </a:extLst>
            </p:cNvPr>
            <p:cNvSpPr/>
            <p:nvPr/>
          </p:nvSpPr>
          <p:spPr>
            <a:xfrm>
              <a:off x="4926012" y="2625551"/>
              <a:ext cx="228600" cy="133350"/>
            </a:xfrm>
            <a:custGeom>
              <a:avLst/>
              <a:gdLst>
                <a:gd name="connsiteX0" fmla="*/ 228600 w 228600"/>
                <a:gd name="connsiteY0" fmla="*/ 85899 h 133350"/>
                <a:gd name="connsiteX1" fmla="*/ 228600 w 228600"/>
                <a:gd name="connsiteY1" fmla="*/ 99139 h 133350"/>
                <a:gd name="connsiteX2" fmla="*/ 215837 w 228600"/>
                <a:gd name="connsiteY2" fmla="*/ 122951 h 133350"/>
                <a:gd name="connsiteX3" fmla="*/ 200025 w 228600"/>
                <a:gd name="connsiteY3" fmla="*/ 133524 h 133350"/>
                <a:gd name="connsiteX4" fmla="*/ 114300 w 228600"/>
                <a:gd name="connsiteY4" fmla="*/ 114474 h 133350"/>
                <a:gd name="connsiteX5" fmla="*/ 28575 w 228600"/>
                <a:gd name="connsiteY5" fmla="*/ 133524 h 133350"/>
                <a:gd name="connsiteX6" fmla="*/ 12764 w 228600"/>
                <a:gd name="connsiteY6" fmla="*/ 122951 h 133350"/>
                <a:gd name="connsiteX7" fmla="*/ 0 w 228600"/>
                <a:gd name="connsiteY7" fmla="*/ 99139 h 133350"/>
                <a:gd name="connsiteX8" fmla="*/ 0 w 228600"/>
                <a:gd name="connsiteY8" fmla="*/ 85899 h 133350"/>
                <a:gd name="connsiteX9" fmla="*/ 19050 w 228600"/>
                <a:gd name="connsiteY9" fmla="*/ 66849 h 133350"/>
                <a:gd name="connsiteX10" fmla="*/ 28575 w 228600"/>
                <a:gd name="connsiteY10" fmla="*/ 66849 h 133350"/>
                <a:gd name="connsiteX11" fmla="*/ 28575 w 228600"/>
                <a:gd name="connsiteY11" fmla="*/ 15605 h 133350"/>
                <a:gd name="connsiteX12" fmla="*/ 114300 w 228600"/>
                <a:gd name="connsiteY12" fmla="*/ 174 h 133350"/>
                <a:gd name="connsiteX13" fmla="*/ 200025 w 228600"/>
                <a:gd name="connsiteY13" fmla="*/ 15605 h 133350"/>
                <a:gd name="connsiteX14" fmla="*/ 200025 w 228600"/>
                <a:gd name="connsiteY14" fmla="*/ 66849 h 133350"/>
                <a:gd name="connsiteX15" fmla="*/ 209550 w 228600"/>
                <a:gd name="connsiteY15" fmla="*/ 66849 h 133350"/>
                <a:gd name="connsiteX16" fmla="*/ 228600 w 228600"/>
                <a:gd name="connsiteY16" fmla="*/ 8589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600" h="133350">
                  <a:moveTo>
                    <a:pt x="228600" y="85899"/>
                  </a:moveTo>
                  <a:lnTo>
                    <a:pt x="228600" y="99139"/>
                  </a:lnTo>
                  <a:cubicBezTo>
                    <a:pt x="228616" y="108716"/>
                    <a:pt x="223821" y="117662"/>
                    <a:pt x="215837" y="122951"/>
                  </a:cubicBezTo>
                  <a:lnTo>
                    <a:pt x="200025" y="133524"/>
                  </a:lnTo>
                  <a:cubicBezTo>
                    <a:pt x="173091" y="121267"/>
                    <a:pt x="143891" y="114778"/>
                    <a:pt x="114300" y="114474"/>
                  </a:cubicBezTo>
                  <a:cubicBezTo>
                    <a:pt x="84709" y="114778"/>
                    <a:pt x="55509" y="121267"/>
                    <a:pt x="28575" y="133524"/>
                  </a:cubicBezTo>
                  <a:lnTo>
                    <a:pt x="12764" y="122951"/>
                  </a:lnTo>
                  <a:cubicBezTo>
                    <a:pt x="4779" y="117662"/>
                    <a:pt x="-16" y="108716"/>
                    <a:pt x="0" y="99139"/>
                  </a:cubicBezTo>
                  <a:lnTo>
                    <a:pt x="0" y="85899"/>
                  </a:lnTo>
                  <a:cubicBezTo>
                    <a:pt x="31" y="75391"/>
                    <a:pt x="8542" y="66880"/>
                    <a:pt x="19050" y="66849"/>
                  </a:cubicBezTo>
                  <a:lnTo>
                    <a:pt x="28575" y="66849"/>
                  </a:lnTo>
                  <a:lnTo>
                    <a:pt x="28575" y="15605"/>
                  </a:lnTo>
                  <a:cubicBezTo>
                    <a:pt x="55667" y="4216"/>
                    <a:pt x="84938" y="-1052"/>
                    <a:pt x="114300" y="174"/>
                  </a:cubicBezTo>
                  <a:cubicBezTo>
                    <a:pt x="143662" y="-1052"/>
                    <a:pt x="172933" y="4216"/>
                    <a:pt x="200025" y="15605"/>
                  </a:cubicBezTo>
                  <a:lnTo>
                    <a:pt x="200025" y="66849"/>
                  </a:lnTo>
                  <a:lnTo>
                    <a:pt x="209550" y="66849"/>
                  </a:lnTo>
                  <a:cubicBezTo>
                    <a:pt x="220058" y="66880"/>
                    <a:pt x="228569" y="75391"/>
                    <a:pt x="228600" y="85899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DE9DDD95-16A2-408A-8115-021ABC06CA82}"/>
                </a:ext>
              </a:extLst>
            </p:cNvPr>
            <p:cNvSpPr/>
            <p:nvPr/>
          </p:nvSpPr>
          <p:spPr>
            <a:xfrm>
              <a:off x="4926012" y="2540000"/>
              <a:ext cx="228600" cy="123825"/>
            </a:xfrm>
            <a:custGeom>
              <a:avLst/>
              <a:gdLst>
                <a:gd name="connsiteX0" fmla="*/ 200025 w 228600"/>
                <a:gd name="connsiteY0" fmla="*/ 101156 h 123825"/>
                <a:gd name="connsiteX1" fmla="*/ 114300 w 228600"/>
                <a:gd name="connsiteY1" fmla="*/ 85725 h 123825"/>
                <a:gd name="connsiteX2" fmla="*/ 28575 w 228600"/>
                <a:gd name="connsiteY2" fmla="*/ 101156 h 123825"/>
                <a:gd name="connsiteX3" fmla="*/ 0 w 228600"/>
                <a:gd name="connsiteY3" fmla="*/ 123825 h 123825"/>
                <a:gd name="connsiteX4" fmla="*/ 0 w 228600"/>
                <a:gd name="connsiteY4" fmla="*/ 76200 h 123825"/>
                <a:gd name="connsiteX5" fmla="*/ 76200 w 228600"/>
                <a:gd name="connsiteY5" fmla="*/ 0 h 123825"/>
                <a:gd name="connsiteX6" fmla="*/ 152400 w 228600"/>
                <a:gd name="connsiteY6" fmla="*/ 0 h 123825"/>
                <a:gd name="connsiteX7" fmla="*/ 228600 w 228600"/>
                <a:gd name="connsiteY7" fmla="*/ 76200 h 123825"/>
                <a:gd name="connsiteX8" fmla="*/ 228600 w 228600"/>
                <a:gd name="connsiteY8" fmla="*/ 123825 h 123825"/>
                <a:gd name="connsiteX9" fmla="*/ 200025 w 228600"/>
                <a:gd name="connsiteY9" fmla="*/ 10115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123825">
                  <a:moveTo>
                    <a:pt x="200025" y="101156"/>
                  </a:moveTo>
                  <a:cubicBezTo>
                    <a:pt x="172933" y="89767"/>
                    <a:pt x="143662" y="84499"/>
                    <a:pt x="114300" y="85725"/>
                  </a:cubicBezTo>
                  <a:cubicBezTo>
                    <a:pt x="84938" y="84499"/>
                    <a:pt x="55667" y="89767"/>
                    <a:pt x="28575" y="101156"/>
                  </a:cubicBezTo>
                  <a:cubicBezTo>
                    <a:pt x="16922" y="105552"/>
                    <a:pt x="6932" y="113477"/>
                    <a:pt x="0" y="123825"/>
                  </a:cubicBezTo>
                  <a:lnTo>
                    <a:pt x="0" y="76200"/>
                  </a:lnTo>
                  <a:cubicBezTo>
                    <a:pt x="0" y="34116"/>
                    <a:pt x="34116" y="0"/>
                    <a:pt x="76200" y="0"/>
                  </a:cubicBezTo>
                  <a:lnTo>
                    <a:pt x="152400" y="0"/>
                  </a:lnTo>
                  <a:cubicBezTo>
                    <a:pt x="194484" y="0"/>
                    <a:pt x="228600" y="34116"/>
                    <a:pt x="228600" y="76200"/>
                  </a:cubicBezTo>
                  <a:lnTo>
                    <a:pt x="228600" y="123825"/>
                  </a:lnTo>
                  <a:cubicBezTo>
                    <a:pt x="221668" y="113477"/>
                    <a:pt x="211678" y="105552"/>
                    <a:pt x="200025" y="10115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6" name="Freeform: Shape 1045">
              <a:extLst>
                <a:ext uri="{FF2B5EF4-FFF2-40B4-BE49-F238E27FC236}">
                  <a16:creationId xmlns:a16="http://schemas.microsoft.com/office/drawing/2014/main" id="{D05E7F4D-62FD-4D73-A55B-B08B088963CC}"/>
                </a:ext>
              </a:extLst>
            </p:cNvPr>
            <p:cNvSpPr/>
            <p:nvPr/>
          </p:nvSpPr>
          <p:spPr>
            <a:xfrm>
              <a:off x="4926012" y="2641155"/>
              <a:ext cx="28575" cy="38100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28575 w 28575"/>
                <a:gd name="connsiteY1" fmla="*/ 0 h 38100"/>
                <a:gd name="connsiteX2" fmla="*/ 0 w 28575"/>
                <a:gd name="connsiteY2" fmla="*/ 22670 h 38100"/>
                <a:gd name="connsiteX3" fmla="*/ 0 w 28575"/>
                <a:gd name="connsiteY3" fmla="*/ 4172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lnTo>
                    <a:pt x="28575" y="0"/>
                  </a:lnTo>
                  <a:cubicBezTo>
                    <a:pt x="16922" y="4396"/>
                    <a:pt x="6932" y="12322"/>
                    <a:pt x="0" y="22670"/>
                  </a:cubicBezTo>
                  <a:lnTo>
                    <a:pt x="0" y="41720"/>
                  </a:lnTo>
                  <a:cubicBezTo>
                    <a:pt x="6932" y="31372"/>
                    <a:pt x="16922" y="23446"/>
                    <a:pt x="28575" y="19050"/>
                  </a:cubicBezTo>
                  <a:close/>
                </a:path>
              </a:pathLst>
            </a:custGeom>
            <a:solidFill>
              <a:srgbClr val="24140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0139AB42-9EE3-4403-B669-F49764A3D0B7}"/>
                </a:ext>
              </a:extLst>
            </p:cNvPr>
            <p:cNvSpPr/>
            <p:nvPr/>
          </p:nvSpPr>
          <p:spPr>
            <a:xfrm>
              <a:off x="5126037" y="2641155"/>
              <a:ext cx="28575" cy="38100"/>
            </a:xfrm>
            <a:custGeom>
              <a:avLst/>
              <a:gdLst>
                <a:gd name="connsiteX0" fmla="*/ 0 w 28575"/>
                <a:gd name="connsiteY0" fmla="*/ 0 h 38100"/>
                <a:gd name="connsiteX1" fmla="*/ 0 w 28575"/>
                <a:gd name="connsiteY1" fmla="*/ 19050 h 38100"/>
                <a:gd name="connsiteX2" fmla="*/ 28575 w 28575"/>
                <a:gd name="connsiteY2" fmla="*/ 41720 h 38100"/>
                <a:gd name="connsiteX3" fmla="*/ 28575 w 28575"/>
                <a:gd name="connsiteY3" fmla="*/ 22670 h 38100"/>
                <a:gd name="connsiteX4" fmla="*/ 0 w 28575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0" y="0"/>
                  </a:moveTo>
                  <a:lnTo>
                    <a:pt x="0" y="19050"/>
                  </a:lnTo>
                  <a:cubicBezTo>
                    <a:pt x="11653" y="23446"/>
                    <a:pt x="21643" y="31372"/>
                    <a:pt x="28575" y="41720"/>
                  </a:cubicBezTo>
                  <a:lnTo>
                    <a:pt x="28575" y="22670"/>
                  </a:lnTo>
                  <a:cubicBezTo>
                    <a:pt x="21643" y="12322"/>
                    <a:pt x="11653" y="4396"/>
                    <a:pt x="0" y="0"/>
                  </a:cubicBezTo>
                  <a:close/>
                </a:path>
              </a:pathLst>
            </a:custGeom>
            <a:solidFill>
              <a:srgbClr val="24140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8" name="Freeform: Shape 1047">
              <a:extLst>
                <a:ext uri="{FF2B5EF4-FFF2-40B4-BE49-F238E27FC236}">
                  <a16:creationId xmlns:a16="http://schemas.microsoft.com/office/drawing/2014/main" id="{E3579B78-2814-486C-97F9-8DC36C054015}"/>
                </a:ext>
              </a:extLst>
            </p:cNvPr>
            <p:cNvSpPr/>
            <p:nvPr/>
          </p:nvSpPr>
          <p:spPr>
            <a:xfrm>
              <a:off x="4954587" y="2625551"/>
              <a:ext cx="171450" cy="28575"/>
            </a:xfrm>
            <a:custGeom>
              <a:avLst/>
              <a:gdLst>
                <a:gd name="connsiteX0" fmla="*/ 85725 w 171450"/>
                <a:gd name="connsiteY0" fmla="*/ 19224 h 28575"/>
                <a:gd name="connsiteX1" fmla="*/ 171450 w 171450"/>
                <a:gd name="connsiteY1" fmla="*/ 34655 h 28575"/>
                <a:gd name="connsiteX2" fmla="*/ 171450 w 171450"/>
                <a:gd name="connsiteY2" fmla="*/ 15605 h 28575"/>
                <a:gd name="connsiteX3" fmla="*/ 85725 w 171450"/>
                <a:gd name="connsiteY3" fmla="*/ 174 h 28575"/>
                <a:gd name="connsiteX4" fmla="*/ 0 w 171450"/>
                <a:gd name="connsiteY4" fmla="*/ 15605 h 28575"/>
                <a:gd name="connsiteX5" fmla="*/ 0 w 171450"/>
                <a:gd name="connsiteY5" fmla="*/ 34655 h 28575"/>
                <a:gd name="connsiteX6" fmla="*/ 85725 w 171450"/>
                <a:gd name="connsiteY6" fmla="*/ 1922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50" h="28575">
                  <a:moveTo>
                    <a:pt x="85725" y="19224"/>
                  </a:moveTo>
                  <a:cubicBezTo>
                    <a:pt x="115087" y="17998"/>
                    <a:pt x="144358" y="23266"/>
                    <a:pt x="171450" y="34655"/>
                  </a:cubicBezTo>
                  <a:lnTo>
                    <a:pt x="171450" y="15605"/>
                  </a:lnTo>
                  <a:cubicBezTo>
                    <a:pt x="144358" y="4216"/>
                    <a:pt x="115087" y="-1052"/>
                    <a:pt x="85725" y="174"/>
                  </a:cubicBezTo>
                  <a:cubicBezTo>
                    <a:pt x="56363" y="-1052"/>
                    <a:pt x="27092" y="4216"/>
                    <a:pt x="0" y="15605"/>
                  </a:cubicBezTo>
                  <a:lnTo>
                    <a:pt x="0" y="34655"/>
                  </a:lnTo>
                  <a:cubicBezTo>
                    <a:pt x="27092" y="23266"/>
                    <a:pt x="56363" y="17998"/>
                    <a:pt x="85725" y="1922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49" name="Freeform: Shape 1048">
              <a:extLst>
                <a:ext uri="{FF2B5EF4-FFF2-40B4-BE49-F238E27FC236}">
                  <a16:creationId xmlns:a16="http://schemas.microsoft.com/office/drawing/2014/main" id="{75186B19-F54B-4B41-BF67-9DFE6E57F5B6}"/>
                </a:ext>
              </a:extLst>
            </p:cNvPr>
            <p:cNvSpPr/>
            <p:nvPr/>
          </p:nvSpPr>
          <p:spPr>
            <a:xfrm>
              <a:off x="5068887" y="3025775"/>
              <a:ext cx="66675" cy="76200"/>
            </a:xfrm>
            <a:custGeom>
              <a:avLst/>
              <a:gdLst>
                <a:gd name="connsiteX0" fmla="*/ 66675 w 66675"/>
                <a:gd name="connsiteY0" fmla="*/ 0 h 76200"/>
                <a:gd name="connsiteX1" fmla="*/ 66675 w 66675"/>
                <a:gd name="connsiteY1" fmla="*/ 57150 h 76200"/>
                <a:gd name="connsiteX2" fmla="*/ 47625 w 66675"/>
                <a:gd name="connsiteY2" fmla="*/ 76200 h 76200"/>
                <a:gd name="connsiteX3" fmla="*/ 19050 w 66675"/>
                <a:gd name="connsiteY3" fmla="*/ 76200 h 76200"/>
                <a:gd name="connsiteX4" fmla="*/ 0 w 66675"/>
                <a:gd name="connsiteY4" fmla="*/ 57150 h 76200"/>
                <a:gd name="connsiteX5" fmla="*/ 0 w 66675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76200">
                  <a:moveTo>
                    <a:pt x="66675" y="0"/>
                  </a:moveTo>
                  <a:lnTo>
                    <a:pt x="66675" y="57150"/>
                  </a:lnTo>
                  <a:cubicBezTo>
                    <a:pt x="66644" y="67658"/>
                    <a:pt x="58133" y="76169"/>
                    <a:pt x="47625" y="76200"/>
                  </a:cubicBezTo>
                  <a:lnTo>
                    <a:pt x="19050" y="76200"/>
                  </a:lnTo>
                  <a:cubicBezTo>
                    <a:pt x="8542" y="76169"/>
                    <a:pt x="31" y="67658"/>
                    <a:pt x="0" y="571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CBAF07A2-3B03-4222-8A28-B004B308E851}"/>
                </a:ext>
              </a:extLst>
            </p:cNvPr>
            <p:cNvSpPr/>
            <p:nvPr/>
          </p:nvSpPr>
          <p:spPr>
            <a:xfrm>
              <a:off x="4965445" y="2873375"/>
              <a:ext cx="142875" cy="66675"/>
            </a:xfrm>
            <a:custGeom>
              <a:avLst/>
              <a:gdLst>
                <a:gd name="connsiteX0" fmla="*/ 149733 w 142875"/>
                <a:gd name="connsiteY0" fmla="*/ 10477 h 66675"/>
                <a:gd name="connsiteX1" fmla="*/ 74867 w 142875"/>
                <a:gd name="connsiteY1" fmla="*/ 66675 h 66675"/>
                <a:gd name="connsiteX2" fmla="*/ 0 w 142875"/>
                <a:gd name="connsiteY2" fmla="*/ 10477 h 66675"/>
                <a:gd name="connsiteX3" fmla="*/ 36767 w 142875"/>
                <a:gd name="connsiteY3" fmla="*/ 0 h 66675"/>
                <a:gd name="connsiteX4" fmla="*/ 74867 w 142875"/>
                <a:gd name="connsiteY4" fmla="*/ 28575 h 66675"/>
                <a:gd name="connsiteX5" fmla="*/ 112967 w 142875"/>
                <a:gd name="connsiteY5" fmla="*/ 0 h 66675"/>
                <a:gd name="connsiteX6" fmla="*/ 149733 w 142875"/>
                <a:gd name="connsiteY6" fmla="*/ 1047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66675">
                  <a:moveTo>
                    <a:pt x="149733" y="10477"/>
                  </a:moveTo>
                  <a:lnTo>
                    <a:pt x="74867" y="66675"/>
                  </a:lnTo>
                  <a:lnTo>
                    <a:pt x="0" y="10477"/>
                  </a:lnTo>
                  <a:lnTo>
                    <a:pt x="36767" y="0"/>
                  </a:lnTo>
                  <a:lnTo>
                    <a:pt x="74867" y="28575"/>
                  </a:lnTo>
                  <a:lnTo>
                    <a:pt x="112967" y="0"/>
                  </a:lnTo>
                  <a:lnTo>
                    <a:pt x="149733" y="10477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48F59109-B87D-4B2F-807F-6A2BE732267D}"/>
                </a:ext>
              </a:extLst>
            </p:cNvPr>
            <p:cNvSpPr/>
            <p:nvPr/>
          </p:nvSpPr>
          <p:spPr>
            <a:xfrm>
              <a:off x="4954587" y="2740025"/>
              <a:ext cx="171450" cy="76200"/>
            </a:xfrm>
            <a:custGeom>
              <a:avLst/>
              <a:gdLst>
                <a:gd name="connsiteX0" fmla="*/ 123825 w 171450"/>
                <a:gd name="connsiteY0" fmla="*/ 76962 h 76200"/>
                <a:gd name="connsiteX1" fmla="*/ 47625 w 171450"/>
                <a:gd name="connsiteY1" fmla="*/ 76962 h 76200"/>
                <a:gd name="connsiteX2" fmla="*/ 0 w 171450"/>
                <a:gd name="connsiteY2" fmla="*/ 19050 h 76200"/>
                <a:gd name="connsiteX3" fmla="*/ 85725 w 171450"/>
                <a:gd name="connsiteY3" fmla="*/ 0 h 76200"/>
                <a:gd name="connsiteX4" fmla="*/ 171450 w 171450"/>
                <a:gd name="connsiteY4" fmla="*/ 19050 h 76200"/>
                <a:gd name="connsiteX5" fmla="*/ 123825 w 171450"/>
                <a:gd name="connsiteY5" fmla="*/ 7696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76200">
                  <a:moveTo>
                    <a:pt x="123825" y="76962"/>
                  </a:moveTo>
                  <a:cubicBezTo>
                    <a:pt x="99769" y="88646"/>
                    <a:pt x="71681" y="88646"/>
                    <a:pt x="47625" y="76962"/>
                  </a:cubicBezTo>
                  <a:cubicBezTo>
                    <a:pt x="23742" y="65940"/>
                    <a:pt x="6202" y="44612"/>
                    <a:pt x="0" y="19050"/>
                  </a:cubicBezTo>
                  <a:cubicBezTo>
                    <a:pt x="26934" y="6793"/>
                    <a:pt x="56134" y="304"/>
                    <a:pt x="85725" y="0"/>
                  </a:cubicBezTo>
                  <a:cubicBezTo>
                    <a:pt x="115316" y="304"/>
                    <a:pt x="144516" y="6793"/>
                    <a:pt x="171450" y="19050"/>
                  </a:cubicBezTo>
                  <a:cubicBezTo>
                    <a:pt x="165248" y="44612"/>
                    <a:pt x="147708" y="65940"/>
                    <a:pt x="123825" y="76962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8FE5A774-6213-4C5D-92F0-5365CF749345}"/>
                </a:ext>
              </a:extLst>
            </p:cNvPr>
            <p:cNvSpPr/>
            <p:nvPr/>
          </p:nvSpPr>
          <p:spPr>
            <a:xfrm>
              <a:off x="5002212" y="2816987"/>
              <a:ext cx="76200" cy="76200"/>
            </a:xfrm>
            <a:custGeom>
              <a:avLst/>
              <a:gdLst>
                <a:gd name="connsiteX0" fmla="*/ 76200 w 76200"/>
                <a:gd name="connsiteY0" fmla="*/ 0 h 76200"/>
                <a:gd name="connsiteX1" fmla="*/ 76200 w 76200"/>
                <a:gd name="connsiteY1" fmla="*/ 56388 h 76200"/>
                <a:gd name="connsiteX2" fmla="*/ 38100 w 76200"/>
                <a:gd name="connsiteY2" fmla="*/ 84963 h 76200"/>
                <a:gd name="connsiteX3" fmla="*/ 0 w 76200"/>
                <a:gd name="connsiteY3" fmla="*/ 56388 h 76200"/>
                <a:gd name="connsiteX4" fmla="*/ 0 w 76200"/>
                <a:gd name="connsiteY4" fmla="*/ 0 h 76200"/>
                <a:gd name="connsiteX5" fmla="*/ 76200 w 7620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76200" y="56388"/>
                  </a:lnTo>
                  <a:lnTo>
                    <a:pt x="38100" y="84963"/>
                  </a:lnTo>
                  <a:lnTo>
                    <a:pt x="0" y="56388"/>
                  </a:lnTo>
                  <a:lnTo>
                    <a:pt x="0" y="0"/>
                  </a:lnTo>
                  <a:cubicBezTo>
                    <a:pt x="24056" y="11683"/>
                    <a:pt x="52144" y="11683"/>
                    <a:pt x="76200" y="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3" name="Freeform: Shape 1052">
              <a:extLst>
                <a:ext uri="{FF2B5EF4-FFF2-40B4-BE49-F238E27FC236}">
                  <a16:creationId xmlns:a16="http://schemas.microsoft.com/office/drawing/2014/main" id="{BA4F9CAE-BF4C-4E7B-80CC-E37EB39BE25E}"/>
                </a:ext>
              </a:extLst>
            </p:cNvPr>
            <p:cNvSpPr/>
            <p:nvPr/>
          </p:nvSpPr>
          <p:spPr>
            <a:xfrm>
              <a:off x="4859337" y="3054350"/>
              <a:ext cx="57150" cy="76200"/>
            </a:xfrm>
            <a:custGeom>
              <a:avLst/>
              <a:gdLst>
                <a:gd name="connsiteX0" fmla="*/ 0 w 57150"/>
                <a:gd name="connsiteY0" fmla="*/ 0 h 76200"/>
                <a:gd name="connsiteX1" fmla="*/ 57150 w 57150"/>
                <a:gd name="connsiteY1" fmla="*/ 0 h 76200"/>
                <a:gd name="connsiteX2" fmla="*/ 57150 w 57150"/>
                <a:gd name="connsiteY2" fmla="*/ 76200 h 76200"/>
                <a:gd name="connsiteX3" fmla="*/ 0 w 571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76200">
                  <a:moveTo>
                    <a:pt x="0" y="0"/>
                  </a:moveTo>
                  <a:lnTo>
                    <a:pt x="57150" y="0"/>
                  </a:lnTo>
                  <a:lnTo>
                    <a:pt x="5715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4" name="Freeform: Shape 1053">
              <a:extLst>
                <a:ext uri="{FF2B5EF4-FFF2-40B4-BE49-F238E27FC236}">
                  <a16:creationId xmlns:a16="http://schemas.microsoft.com/office/drawing/2014/main" id="{894DF5C4-B689-40F3-B919-92EA04FB6414}"/>
                </a:ext>
              </a:extLst>
            </p:cNvPr>
            <p:cNvSpPr/>
            <p:nvPr/>
          </p:nvSpPr>
          <p:spPr>
            <a:xfrm>
              <a:off x="4830762" y="3025775"/>
              <a:ext cx="85725" cy="28575"/>
            </a:xfrm>
            <a:custGeom>
              <a:avLst/>
              <a:gdLst>
                <a:gd name="connsiteX0" fmla="*/ 85725 w 85725"/>
                <a:gd name="connsiteY0" fmla="*/ 0 h 28575"/>
                <a:gd name="connsiteX1" fmla="*/ 85725 w 85725"/>
                <a:gd name="connsiteY1" fmla="*/ 28575 h 28575"/>
                <a:gd name="connsiteX2" fmla="*/ 28575 w 85725"/>
                <a:gd name="connsiteY2" fmla="*/ 28575 h 28575"/>
                <a:gd name="connsiteX3" fmla="*/ 0 w 85725"/>
                <a:gd name="connsiteY3" fmla="*/ 28575 h 28575"/>
                <a:gd name="connsiteX4" fmla="*/ 7620 w 85725"/>
                <a:gd name="connsiteY4" fmla="*/ 0 h 28575"/>
                <a:gd name="connsiteX5" fmla="*/ 85725 w 85725"/>
                <a:gd name="connsiteY5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28575">
                  <a:moveTo>
                    <a:pt x="85725" y="0"/>
                  </a:moveTo>
                  <a:lnTo>
                    <a:pt x="85725" y="28575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7620" y="0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5" name="Freeform: Shape 1054">
              <a:extLst>
                <a:ext uri="{FF2B5EF4-FFF2-40B4-BE49-F238E27FC236}">
                  <a16:creationId xmlns:a16="http://schemas.microsoft.com/office/drawing/2014/main" id="{0FA0145E-ECA2-4FA4-929D-09D9BF1E1151}"/>
                </a:ext>
              </a:extLst>
            </p:cNvPr>
            <p:cNvSpPr/>
            <p:nvPr/>
          </p:nvSpPr>
          <p:spPr>
            <a:xfrm>
              <a:off x="5164137" y="3054350"/>
              <a:ext cx="57150" cy="76200"/>
            </a:xfrm>
            <a:custGeom>
              <a:avLst/>
              <a:gdLst>
                <a:gd name="connsiteX0" fmla="*/ 57150 w 57150"/>
                <a:gd name="connsiteY0" fmla="*/ 0 h 76200"/>
                <a:gd name="connsiteX1" fmla="*/ 0 w 57150"/>
                <a:gd name="connsiteY1" fmla="*/ 0 h 76200"/>
                <a:gd name="connsiteX2" fmla="*/ 0 w 57150"/>
                <a:gd name="connsiteY2" fmla="*/ 76200 h 76200"/>
                <a:gd name="connsiteX3" fmla="*/ 28575 w 57150"/>
                <a:gd name="connsiteY3" fmla="*/ 76200 h 76200"/>
                <a:gd name="connsiteX4" fmla="*/ 28575 w 57150"/>
                <a:gd name="connsiteY4" fmla="*/ 38100 h 76200"/>
                <a:gd name="connsiteX5" fmla="*/ 47625 w 57150"/>
                <a:gd name="connsiteY5" fmla="*/ 19050 h 76200"/>
                <a:gd name="connsiteX6" fmla="*/ 57150 w 57150"/>
                <a:gd name="connsiteY6" fmla="*/ 190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5715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28575" y="76200"/>
                  </a:lnTo>
                  <a:lnTo>
                    <a:pt x="28575" y="38100"/>
                  </a:lnTo>
                  <a:cubicBezTo>
                    <a:pt x="28575" y="27579"/>
                    <a:pt x="37104" y="19050"/>
                    <a:pt x="47625" y="19050"/>
                  </a:cubicBezTo>
                  <a:lnTo>
                    <a:pt x="57150" y="19050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6" name="Freeform: Shape 1055">
              <a:extLst>
                <a:ext uri="{FF2B5EF4-FFF2-40B4-BE49-F238E27FC236}">
                  <a16:creationId xmlns:a16="http://schemas.microsoft.com/office/drawing/2014/main" id="{EDF2CDB2-EE6E-4BF3-9F36-9650AF622B2D}"/>
                </a:ext>
              </a:extLst>
            </p:cNvPr>
            <p:cNvSpPr/>
            <p:nvPr/>
          </p:nvSpPr>
          <p:spPr>
            <a:xfrm>
              <a:off x="4859337" y="3054350"/>
              <a:ext cx="57150" cy="76200"/>
            </a:xfrm>
            <a:custGeom>
              <a:avLst/>
              <a:gdLst>
                <a:gd name="connsiteX0" fmla="*/ 0 w 57150"/>
                <a:gd name="connsiteY0" fmla="*/ 0 h 76200"/>
                <a:gd name="connsiteX1" fmla="*/ 57150 w 57150"/>
                <a:gd name="connsiteY1" fmla="*/ 0 h 76200"/>
                <a:gd name="connsiteX2" fmla="*/ 57150 w 57150"/>
                <a:gd name="connsiteY2" fmla="*/ 76200 h 76200"/>
                <a:gd name="connsiteX3" fmla="*/ 28575 w 57150"/>
                <a:gd name="connsiteY3" fmla="*/ 76200 h 76200"/>
                <a:gd name="connsiteX4" fmla="*/ 28575 w 57150"/>
                <a:gd name="connsiteY4" fmla="*/ 38100 h 76200"/>
                <a:gd name="connsiteX5" fmla="*/ 9525 w 57150"/>
                <a:gd name="connsiteY5" fmla="*/ 19050 h 76200"/>
                <a:gd name="connsiteX6" fmla="*/ 0 w 57150"/>
                <a:gd name="connsiteY6" fmla="*/ 190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0" y="0"/>
                  </a:moveTo>
                  <a:lnTo>
                    <a:pt x="57150" y="0"/>
                  </a:lnTo>
                  <a:lnTo>
                    <a:pt x="57150" y="76200"/>
                  </a:lnTo>
                  <a:lnTo>
                    <a:pt x="28575" y="76200"/>
                  </a:lnTo>
                  <a:lnTo>
                    <a:pt x="28575" y="38100"/>
                  </a:lnTo>
                  <a:cubicBezTo>
                    <a:pt x="28575" y="27579"/>
                    <a:pt x="20046" y="19050"/>
                    <a:pt x="9525" y="19050"/>
                  </a:cubicBezTo>
                  <a:lnTo>
                    <a:pt x="0" y="19050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7" name="Freeform: Shape 1056">
              <a:extLst>
                <a:ext uri="{FF2B5EF4-FFF2-40B4-BE49-F238E27FC236}">
                  <a16:creationId xmlns:a16="http://schemas.microsoft.com/office/drawing/2014/main" id="{25293231-C905-4FBA-9131-27D0B682530B}"/>
                </a:ext>
              </a:extLst>
            </p:cNvPr>
            <p:cNvSpPr/>
            <p:nvPr/>
          </p:nvSpPr>
          <p:spPr>
            <a:xfrm>
              <a:off x="5002212" y="2816987"/>
              <a:ext cx="76200" cy="57150"/>
            </a:xfrm>
            <a:custGeom>
              <a:avLst/>
              <a:gdLst>
                <a:gd name="connsiteX0" fmla="*/ 76200 w 76200"/>
                <a:gd name="connsiteY0" fmla="*/ 0 h 57150"/>
                <a:gd name="connsiteX1" fmla="*/ 0 w 76200"/>
                <a:gd name="connsiteY1" fmla="*/ 0 h 57150"/>
                <a:gd name="connsiteX2" fmla="*/ 0 w 76200"/>
                <a:gd name="connsiteY2" fmla="*/ 56388 h 57150"/>
                <a:gd name="connsiteX3" fmla="*/ 6725 w 76200"/>
                <a:gd name="connsiteY3" fmla="*/ 61427 h 57150"/>
                <a:gd name="connsiteX4" fmla="*/ 76200 w 76200"/>
                <a:gd name="connsiteY4" fmla="*/ 1511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57150">
                  <a:moveTo>
                    <a:pt x="76200" y="0"/>
                  </a:moveTo>
                  <a:cubicBezTo>
                    <a:pt x="52144" y="11683"/>
                    <a:pt x="24056" y="11683"/>
                    <a:pt x="0" y="0"/>
                  </a:cubicBezTo>
                  <a:lnTo>
                    <a:pt x="0" y="56388"/>
                  </a:lnTo>
                  <a:lnTo>
                    <a:pt x="6725" y="61427"/>
                  </a:lnTo>
                  <a:lnTo>
                    <a:pt x="76200" y="15116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8" name="Freeform: Shape 1057">
              <a:extLst>
                <a:ext uri="{FF2B5EF4-FFF2-40B4-BE49-F238E27FC236}">
                  <a16:creationId xmlns:a16="http://schemas.microsoft.com/office/drawing/2014/main" id="{BF2D95F1-FB72-4CCF-8DEC-81203B0D03C2}"/>
                </a:ext>
              </a:extLst>
            </p:cNvPr>
            <p:cNvSpPr/>
            <p:nvPr/>
          </p:nvSpPr>
          <p:spPr>
            <a:xfrm>
              <a:off x="5126037" y="2701925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0 w 19050"/>
                <a:gd name="connsiteY1" fmla="*/ 38100 h 38100"/>
                <a:gd name="connsiteX2" fmla="*/ 8515 w 19050"/>
                <a:gd name="connsiteY2" fmla="*/ 33842 h 38100"/>
                <a:gd name="connsiteX3" fmla="*/ 19050 w 19050"/>
                <a:gd name="connsiteY3" fmla="*/ 16802 h 38100"/>
                <a:gd name="connsiteX4" fmla="*/ 19050 w 19050"/>
                <a:gd name="connsiteY4" fmla="*/ 9525 h 38100"/>
                <a:gd name="connsiteX5" fmla="*/ 9525 w 1905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0" y="38100"/>
                  </a:lnTo>
                  <a:lnTo>
                    <a:pt x="8515" y="33842"/>
                  </a:lnTo>
                  <a:cubicBezTo>
                    <a:pt x="14971" y="30616"/>
                    <a:pt x="19050" y="24019"/>
                    <a:pt x="19050" y="16802"/>
                  </a:cubicBezTo>
                  <a:lnTo>
                    <a:pt x="19050" y="9525"/>
                  </a:lnTo>
                  <a:cubicBezTo>
                    <a:pt x="19050" y="4264"/>
                    <a:pt x="14786" y="0"/>
                    <a:pt x="9525" y="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59" name="Freeform: Shape 1058">
              <a:extLst>
                <a:ext uri="{FF2B5EF4-FFF2-40B4-BE49-F238E27FC236}">
                  <a16:creationId xmlns:a16="http://schemas.microsoft.com/office/drawing/2014/main" id="{31C6A7FE-453F-4753-8F14-C90CFC5F1A1F}"/>
                </a:ext>
              </a:extLst>
            </p:cNvPr>
            <p:cNvSpPr/>
            <p:nvPr/>
          </p:nvSpPr>
          <p:spPr>
            <a:xfrm>
              <a:off x="4935537" y="2701925"/>
              <a:ext cx="19050" cy="38100"/>
            </a:xfrm>
            <a:custGeom>
              <a:avLst/>
              <a:gdLst>
                <a:gd name="connsiteX0" fmla="*/ 19050 w 19050"/>
                <a:gd name="connsiteY0" fmla="*/ 0 h 38100"/>
                <a:gd name="connsiteX1" fmla="*/ 19050 w 19050"/>
                <a:gd name="connsiteY1" fmla="*/ 38100 h 38100"/>
                <a:gd name="connsiteX2" fmla="*/ 10535 w 19050"/>
                <a:gd name="connsiteY2" fmla="*/ 33842 h 38100"/>
                <a:gd name="connsiteX3" fmla="*/ 0 w 19050"/>
                <a:gd name="connsiteY3" fmla="*/ 16802 h 38100"/>
                <a:gd name="connsiteX4" fmla="*/ 0 w 19050"/>
                <a:gd name="connsiteY4" fmla="*/ 9525 h 38100"/>
                <a:gd name="connsiteX5" fmla="*/ 9525 w 1905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38100">
                  <a:moveTo>
                    <a:pt x="19050" y="0"/>
                  </a:moveTo>
                  <a:lnTo>
                    <a:pt x="19050" y="38100"/>
                  </a:lnTo>
                  <a:lnTo>
                    <a:pt x="10535" y="33842"/>
                  </a:lnTo>
                  <a:cubicBezTo>
                    <a:pt x="4079" y="30616"/>
                    <a:pt x="0" y="24019"/>
                    <a:pt x="0" y="16802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0" name="Freeform: Shape 1059">
              <a:extLst>
                <a:ext uri="{FF2B5EF4-FFF2-40B4-BE49-F238E27FC236}">
                  <a16:creationId xmlns:a16="http://schemas.microsoft.com/office/drawing/2014/main" id="{1A27796E-C508-45BF-B26F-71226BF94D97}"/>
                </a:ext>
              </a:extLst>
            </p:cNvPr>
            <p:cNvSpPr/>
            <p:nvPr/>
          </p:nvSpPr>
          <p:spPr>
            <a:xfrm>
              <a:off x="5035550" y="2720975"/>
              <a:ext cx="9525" cy="19050"/>
            </a:xfrm>
            <a:custGeom>
              <a:avLst/>
              <a:gdLst>
                <a:gd name="connsiteX0" fmla="*/ 9525 w 9525"/>
                <a:gd name="connsiteY0" fmla="*/ 9525 h 19050"/>
                <a:gd name="connsiteX1" fmla="*/ 4763 w 9525"/>
                <a:gd name="connsiteY1" fmla="*/ 19050 h 19050"/>
                <a:gd name="connsiteX2" fmla="*/ 0 w 9525"/>
                <a:gd name="connsiteY2" fmla="*/ 9525 h 19050"/>
                <a:gd name="connsiteX3" fmla="*/ 4763 w 9525"/>
                <a:gd name="connsiteY3" fmla="*/ 0 h 19050"/>
                <a:gd name="connsiteX4" fmla="*/ 9525 w 9525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19050">
                  <a:moveTo>
                    <a:pt x="9525" y="9525"/>
                  </a:moveTo>
                  <a:cubicBezTo>
                    <a:pt x="9525" y="14786"/>
                    <a:pt x="7393" y="19050"/>
                    <a:pt x="4763" y="19050"/>
                  </a:cubicBezTo>
                  <a:cubicBezTo>
                    <a:pt x="2132" y="19050"/>
                    <a:pt x="0" y="14786"/>
                    <a:pt x="0" y="9525"/>
                  </a:cubicBezTo>
                  <a:cubicBezTo>
                    <a:pt x="0" y="4264"/>
                    <a:pt x="2132" y="0"/>
                    <a:pt x="4763" y="0"/>
                  </a:cubicBezTo>
                  <a:cubicBezTo>
                    <a:pt x="7393" y="0"/>
                    <a:pt x="9525" y="4264"/>
                    <a:pt x="9525" y="9525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1" name="Freeform: Shape 1060">
              <a:extLst>
                <a:ext uri="{FF2B5EF4-FFF2-40B4-BE49-F238E27FC236}">
                  <a16:creationId xmlns:a16="http://schemas.microsoft.com/office/drawing/2014/main" id="{0BE02914-B018-4EA9-89DA-D1FE5B59956C}"/>
                </a:ext>
              </a:extLst>
            </p:cNvPr>
            <p:cNvSpPr/>
            <p:nvPr/>
          </p:nvSpPr>
          <p:spPr>
            <a:xfrm>
              <a:off x="5059410" y="2644746"/>
              <a:ext cx="38100" cy="19050"/>
            </a:xfrm>
            <a:custGeom>
              <a:avLst/>
              <a:gdLst>
                <a:gd name="connsiteX0" fmla="*/ 3762 w 38100"/>
                <a:gd name="connsiteY0" fmla="*/ 18955 h 19050"/>
                <a:gd name="connsiteX1" fmla="*/ 3362 w 38100"/>
                <a:gd name="connsiteY1" fmla="*/ 19050 h 19050"/>
                <a:gd name="connsiteX2" fmla="*/ 0 w 38100"/>
                <a:gd name="connsiteY2" fmla="*/ 14288 h 19050"/>
                <a:gd name="connsiteX3" fmla="*/ 19050 w 38100"/>
                <a:gd name="connsiteY3" fmla="*/ 0 h 19050"/>
                <a:gd name="connsiteX4" fmla="*/ 38100 w 38100"/>
                <a:gd name="connsiteY4" fmla="*/ 14288 h 19050"/>
                <a:gd name="connsiteX5" fmla="*/ 35957 w 38100"/>
                <a:gd name="connsiteY5" fmla="*/ 18574 h 19050"/>
                <a:gd name="connsiteX6" fmla="*/ 32147 w 38100"/>
                <a:gd name="connsiteY6" fmla="*/ 17336 h 19050"/>
                <a:gd name="connsiteX7" fmla="*/ 30651 w 38100"/>
                <a:gd name="connsiteY7" fmla="*/ 15278 h 19050"/>
                <a:gd name="connsiteX8" fmla="*/ 28746 w 38100"/>
                <a:gd name="connsiteY8" fmla="*/ 13926 h 19050"/>
                <a:gd name="connsiteX9" fmla="*/ 23479 w 38100"/>
                <a:gd name="connsiteY9" fmla="*/ 11535 h 19050"/>
                <a:gd name="connsiteX10" fmla="*/ 9325 w 38100"/>
                <a:gd name="connsiteY10" fmla="*/ 14649 h 19050"/>
                <a:gd name="connsiteX11" fmla="*/ 3762 w 38100"/>
                <a:gd name="connsiteY11" fmla="*/ 1895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" h="19050">
                  <a:moveTo>
                    <a:pt x="3762" y="18955"/>
                  </a:moveTo>
                  <a:cubicBezTo>
                    <a:pt x="3631" y="18995"/>
                    <a:pt x="3498" y="19027"/>
                    <a:pt x="3362" y="19050"/>
                  </a:cubicBezTo>
                  <a:cubicBezTo>
                    <a:pt x="1457" y="19393"/>
                    <a:pt x="0" y="16364"/>
                    <a:pt x="0" y="14288"/>
                  </a:cubicBezTo>
                  <a:cubicBezTo>
                    <a:pt x="0" y="13706"/>
                    <a:pt x="219" y="0"/>
                    <a:pt x="19050" y="0"/>
                  </a:cubicBezTo>
                  <a:cubicBezTo>
                    <a:pt x="37881" y="0"/>
                    <a:pt x="38100" y="13706"/>
                    <a:pt x="38100" y="14288"/>
                  </a:cubicBezTo>
                  <a:cubicBezTo>
                    <a:pt x="38156" y="15987"/>
                    <a:pt x="37350" y="17599"/>
                    <a:pt x="35957" y="18574"/>
                  </a:cubicBezTo>
                  <a:cubicBezTo>
                    <a:pt x="34576" y="19421"/>
                    <a:pt x="33223" y="18631"/>
                    <a:pt x="32147" y="17336"/>
                  </a:cubicBezTo>
                  <a:cubicBezTo>
                    <a:pt x="31623" y="16688"/>
                    <a:pt x="31194" y="15888"/>
                    <a:pt x="30651" y="15278"/>
                  </a:cubicBezTo>
                  <a:cubicBezTo>
                    <a:pt x="30094" y="14727"/>
                    <a:pt x="29450" y="14270"/>
                    <a:pt x="28746" y="13926"/>
                  </a:cubicBezTo>
                  <a:cubicBezTo>
                    <a:pt x="27078" y="12949"/>
                    <a:pt x="25313" y="12148"/>
                    <a:pt x="23479" y="11535"/>
                  </a:cubicBezTo>
                  <a:cubicBezTo>
                    <a:pt x="18538" y="10120"/>
                    <a:pt x="13216" y="11291"/>
                    <a:pt x="9325" y="14649"/>
                  </a:cubicBezTo>
                  <a:cubicBezTo>
                    <a:pt x="7737" y="16399"/>
                    <a:pt x="5854" y="17857"/>
                    <a:pt x="3762" y="18955"/>
                  </a:cubicBezTo>
                  <a:close/>
                </a:path>
              </a:pathLst>
            </a:custGeom>
            <a:solidFill>
              <a:srgbClr val="4325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2" name="Freeform: Shape 1061">
              <a:extLst>
                <a:ext uri="{FF2B5EF4-FFF2-40B4-BE49-F238E27FC236}">
                  <a16:creationId xmlns:a16="http://schemas.microsoft.com/office/drawing/2014/main" id="{C6B494A0-E0D5-4752-8261-D186B2C0C0B1}"/>
                </a:ext>
              </a:extLst>
            </p:cNvPr>
            <p:cNvSpPr/>
            <p:nvPr/>
          </p:nvSpPr>
          <p:spPr>
            <a:xfrm>
              <a:off x="4983159" y="2644746"/>
              <a:ext cx="38100" cy="19050"/>
            </a:xfrm>
            <a:custGeom>
              <a:avLst/>
              <a:gdLst>
                <a:gd name="connsiteX0" fmla="*/ 34340 w 38100"/>
                <a:gd name="connsiteY0" fmla="*/ 18955 h 19050"/>
                <a:gd name="connsiteX1" fmla="*/ 34740 w 38100"/>
                <a:gd name="connsiteY1" fmla="*/ 19050 h 19050"/>
                <a:gd name="connsiteX2" fmla="*/ 38103 w 38100"/>
                <a:gd name="connsiteY2" fmla="*/ 14288 h 19050"/>
                <a:gd name="connsiteX3" fmla="*/ 19053 w 38100"/>
                <a:gd name="connsiteY3" fmla="*/ 0 h 19050"/>
                <a:gd name="connsiteX4" fmla="*/ 3 w 38100"/>
                <a:gd name="connsiteY4" fmla="*/ 14288 h 19050"/>
                <a:gd name="connsiteX5" fmla="*/ 2146 w 38100"/>
                <a:gd name="connsiteY5" fmla="*/ 18574 h 19050"/>
                <a:gd name="connsiteX6" fmla="*/ 5956 w 38100"/>
                <a:gd name="connsiteY6" fmla="*/ 17336 h 19050"/>
                <a:gd name="connsiteX7" fmla="*/ 7451 w 38100"/>
                <a:gd name="connsiteY7" fmla="*/ 15278 h 19050"/>
                <a:gd name="connsiteX8" fmla="*/ 9356 w 38100"/>
                <a:gd name="connsiteY8" fmla="*/ 13926 h 19050"/>
                <a:gd name="connsiteX9" fmla="*/ 14624 w 38100"/>
                <a:gd name="connsiteY9" fmla="*/ 11535 h 19050"/>
                <a:gd name="connsiteX10" fmla="*/ 28778 w 38100"/>
                <a:gd name="connsiteY10" fmla="*/ 14649 h 19050"/>
                <a:gd name="connsiteX11" fmla="*/ 34340 w 38100"/>
                <a:gd name="connsiteY11" fmla="*/ 1895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" h="19050">
                  <a:moveTo>
                    <a:pt x="34340" y="18955"/>
                  </a:moveTo>
                  <a:cubicBezTo>
                    <a:pt x="34471" y="18995"/>
                    <a:pt x="34605" y="19027"/>
                    <a:pt x="34740" y="19050"/>
                  </a:cubicBezTo>
                  <a:cubicBezTo>
                    <a:pt x="36645" y="19393"/>
                    <a:pt x="38103" y="16364"/>
                    <a:pt x="38103" y="14288"/>
                  </a:cubicBezTo>
                  <a:cubicBezTo>
                    <a:pt x="38103" y="13706"/>
                    <a:pt x="37884" y="0"/>
                    <a:pt x="19053" y="0"/>
                  </a:cubicBezTo>
                  <a:cubicBezTo>
                    <a:pt x="222" y="0"/>
                    <a:pt x="3" y="13706"/>
                    <a:pt x="3" y="14288"/>
                  </a:cubicBezTo>
                  <a:cubicBezTo>
                    <a:pt x="-53" y="15987"/>
                    <a:pt x="753" y="17599"/>
                    <a:pt x="2146" y="18574"/>
                  </a:cubicBezTo>
                  <a:cubicBezTo>
                    <a:pt x="3527" y="19421"/>
                    <a:pt x="4880" y="18631"/>
                    <a:pt x="5956" y="17336"/>
                  </a:cubicBezTo>
                  <a:cubicBezTo>
                    <a:pt x="6480" y="16688"/>
                    <a:pt x="6908" y="15888"/>
                    <a:pt x="7451" y="15278"/>
                  </a:cubicBezTo>
                  <a:cubicBezTo>
                    <a:pt x="8009" y="14727"/>
                    <a:pt x="8652" y="14270"/>
                    <a:pt x="9356" y="13926"/>
                  </a:cubicBezTo>
                  <a:cubicBezTo>
                    <a:pt x="11025" y="12949"/>
                    <a:pt x="12790" y="12148"/>
                    <a:pt x="14624" y="11535"/>
                  </a:cubicBezTo>
                  <a:cubicBezTo>
                    <a:pt x="19565" y="10120"/>
                    <a:pt x="24887" y="11291"/>
                    <a:pt x="28778" y="14649"/>
                  </a:cubicBezTo>
                  <a:cubicBezTo>
                    <a:pt x="30365" y="16399"/>
                    <a:pt x="32248" y="17857"/>
                    <a:pt x="34340" y="18955"/>
                  </a:cubicBezTo>
                  <a:close/>
                </a:path>
              </a:pathLst>
            </a:custGeom>
            <a:solidFill>
              <a:srgbClr val="4325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3" name="Freeform: Shape 1062">
              <a:extLst>
                <a:ext uri="{FF2B5EF4-FFF2-40B4-BE49-F238E27FC236}">
                  <a16:creationId xmlns:a16="http://schemas.microsoft.com/office/drawing/2014/main" id="{BCE4C2F6-405A-4AF7-9F86-7A1C491880B8}"/>
                </a:ext>
              </a:extLst>
            </p:cNvPr>
            <p:cNvSpPr/>
            <p:nvPr/>
          </p:nvSpPr>
          <p:spPr>
            <a:xfrm>
              <a:off x="5073650" y="2687638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4325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4" name="Freeform: Shape 1063">
              <a:extLst>
                <a:ext uri="{FF2B5EF4-FFF2-40B4-BE49-F238E27FC236}">
                  <a16:creationId xmlns:a16="http://schemas.microsoft.com/office/drawing/2014/main" id="{87F5E762-441D-4C0E-BF80-344A13637A32}"/>
                </a:ext>
              </a:extLst>
            </p:cNvPr>
            <p:cNvSpPr/>
            <p:nvPr/>
          </p:nvSpPr>
          <p:spPr>
            <a:xfrm>
              <a:off x="4987925" y="2687638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4325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:a16="http://schemas.microsoft.com/office/drawing/2014/main" id="{5214FA25-5B0C-4CCD-9C27-D527143CF80F}"/>
                </a:ext>
              </a:extLst>
            </p:cNvPr>
            <p:cNvSpPr/>
            <p:nvPr/>
          </p:nvSpPr>
          <p:spPr>
            <a:xfrm>
              <a:off x="4926012" y="2540000"/>
              <a:ext cx="228600" cy="123825"/>
            </a:xfrm>
            <a:custGeom>
              <a:avLst/>
              <a:gdLst>
                <a:gd name="connsiteX0" fmla="*/ 180975 w 228600"/>
                <a:gd name="connsiteY0" fmla="*/ 57150 h 123825"/>
                <a:gd name="connsiteX1" fmla="*/ 76200 w 228600"/>
                <a:gd name="connsiteY1" fmla="*/ 57150 h 123825"/>
                <a:gd name="connsiteX2" fmla="*/ 47625 w 228600"/>
                <a:gd name="connsiteY2" fmla="*/ 28575 h 123825"/>
                <a:gd name="connsiteX3" fmla="*/ 76200 w 228600"/>
                <a:gd name="connsiteY3" fmla="*/ 0 h 123825"/>
                <a:gd name="connsiteX4" fmla="*/ 0 w 228600"/>
                <a:gd name="connsiteY4" fmla="*/ 76200 h 123825"/>
                <a:gd name="connsiteX5" fmla="*/ 0 w 228600"/>
                <a:gd name="connsiteY5" fmla="*/ 123825 h 123825"/>
                <a:gd name="connsiteX6" fmla="*/ 28575 w 228600"/>
                <a:gd name="connsiteY6" fmla="*/ 101156 h 123825"/>
                <a:gd name="connsiteX7" fmla="*/ 114300 w 228600"/>
                <a:gd name="connsiteY7" fmla="*/ 85725 h 123825"/>
                <a:gd name="connsiteX8" fmla="*/ 200025 w 228600"/>
                <a:gd name="connsiteY8" fmla="*/ 101156 h 123825"/>
                <a:gd name="connsiteX9" fmla="*/ 228600 w 228600"/>
                <a:gd name="connsiteY9" fmla="*/ 123825 h 123825"/>
                <a:gd name="connsiteX10" fmla="*/ 228600 w 228600"/>
                <a:gd name="connsiteY10" fmla="*/ 104775 h 123825"/>
                <a:gd name="connsiteX11" fmla="*/ 180975 w 228600"/>
                <a:gd name="connsiteY11" fmla="*/ 5715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600" h="123825">
                  <a:moveTo>
                    <a:pt x="180975" y="57150"/>
                  </a:moveTo>
                  <a:lnTo>
                    <a:pt x="76200" y="57150"/>
                  </a:lnTo>
                  <a:cubicBezTo>
                    <a:pt x="60418" y="57150"/>
                    <a:pt x="47625" y="44357"/>
                    <a:pt x="47625" y="28575"/>
                  </a:cubicBezTo>
                  <a:cubicBezTo>
                    <a:pt x="47625" y="12793"/>
                    <a:pt x="60418" y="0"/>
                    <a:pt x="76200" y="0"/>
                  </a:cubicBezTo>
                  <a:cubicBezTo>
                    <a:pt x="34116" y="0"/>
                    <a:pt x="0" y="34116"/>
                    <a:pt x="0" y="76200"/>
                  </a:cubicBezTo>
                  <a:lnTo>
                    <a:pt x="0" y="123825"/>
                  </a:lnTo>
                  <a:cubicBezTo>
                    <a:pt x="6932" y="113477"/>
                    <a:pt x="16922" y="105552"/>
                    <a:pt x="28575" y="101156"/>
                  </a:cubicBezTo>
                  <a:cubicBezTo>
                    <a:pt x="55667" y="89767"/>
                    <a:pt x="84938" y="84499"/>
                    <a:pt x="114300" y="85725"/>
                  </a:cubicBezTo>
                  <a:cubicBezTo>
                    <a:pt x="143662" y="84499"/>
                    <a:pt x="172933" y="89767"/>
                    <a:pt x="200025" y="101156"/>
                  </a:cubicBezTo>
                  <a:cubicBezTo>
                    <a:pt x="211678" y="105552"/>
                    <a:pt x="221668" y="113477"/>
                    <a:pt x="228600" y="123825"/>
                  </a:cubicBezTo>
                  <a:lnTo>
                    <a:pt x="228600" y="104775"/>
                  </a:lnTo>
                  <a:cubicBezTo>
                    <a:pt x="228600" y="78472"/>
                    <a:pt x="207278" y="57150"/>
                    <a:pt x="180975" y="571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6" name="Freeform: Shape 1065">
              <a:extLst>
                <a:ext uri="{FF2B5EF4-FFF2-40B4-BE49-F238E27FC236}">
                  <a16:creationId xmlns:a16="http://schemas.microsoft.com/office/drawing/2014/main" id="{3F998A9C-1D17-4458-B6AA-AFF59BE3258A}"/>
                </a:ext>
              </a:extLst>
            </p:cNvPr>
            <p:cNvSpPr/>
            <p:nvPr/>
          </p:nvSpPr>
          <p:spPr>
            <a:xfrm>
              <a:off x="4926012" y="2606501"/>
              <a:ext cx="228600" cy="57150"/>
            </a:xfrm>
            <a:custGeom>
              <a:avLst/>
              <a:gdLst>
                <a:gd name="connsiteX0" fmla="*/ 200025 w 228600"/>
                <a:gd name="connsiteY0" fmla="*/ 15605 h 57150"/>
                <a:gd name="connsiteX1" fmla="*/ 114300 w 228600"/>
                <a:gd name="connsiteY1" fmla="*/ 174 h 57150"/>
                <a:gd name="connsiteX2" fmla="*/ 28575 w 228600"/>
                <a:gd name="connsiteY2" fmla="*/ 15605 h 57150"/>
                <a:gd name="connsiteX3" fmla="*/ 0 w 228600"/>
                <a:gd name="connsiteY3" fmla="*/ 38274 h 57150"/>
                <a:gd name="connsiteX4" fmla="*/ 0 w 228600"/>
                <a:gd name="connsiteY4" fmla="*/ 57324 h 57150"/>
                <a:gd name="connsiteX5" fmla="*/ 28575 w 228600"/>
                <a:gd name="connsiteY5" fmla="*/ 34655 h 57150"/>
                <a:gd name="connsiteX6" fmla="*/ 114300 w 228600"/>
                <a:gd name="connsiteY6" fmla="*/ 19224 h 57150"/>
                <a:gd name="connsiteX7" fmla="*/ 200025 w 228600"/>
                <a:gd name="connsiteY7" fmla="*/ 34655 h 57150"/>
                <a:gd name="connsiteX8" fmla="*/ 228600 w 228600"/>
                <a:gd name="connsiteY8" fmla="*/ 57324 h 57150"/>
                <a:gd name="connsiteX9" fmla="*/ 228600 w 228600"/>
                <a:gd name="connsiteY9" fmla="*/ 38274 h 57150"/>
                <a:gd name="connsiteX10" fmla="*/ 200025 w 228600"/>
                <a:gd name="connsiteY10" fmla="*/ 1560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" h="57150">
                  <a:moveTo>
                    <a:pt x="200025" y="15605"/>
                  </a:moveTo>
                  <a:cubicBezTo>
                    <a:pt x="172933" y="4216"/>
                    <a:pt x="143662" y="-1052"/>
                    <a:pt x="114300" y="174"/>
                  </a:cubicBezTo>
                  <a:cubicBezTo>
                    <a:pt x="84938" y="-1052"/>
                    <a:pt x="55667" y="4216"/>
                    <a:pt x="28575" y="15605"/>
                  </a:cubicBezTo>
                  <a:cubicBezTo>
                    <a:pt x="16922" y="20001"/>
                    <a:pt x="6932" y="27926"/>
                    <a:pt x="0" y="38274"/>
                  </a:cubicBezTo>
                  <a:lnTo>
                    <a:pt x="0" y="57324"/>
                  </a:lnTo>
                  <a:cubicBezTo>
                    <a:pt x="6932" y="46976"/>
                    <a:pt x="16922" y="39051"/>
                    <a:pt x="28575" y="34655"/>
                  </a:cubicBezTo>
                  <a:cubicBezTo>
                    <a:pt x="55667" y="23266"/>
                    <a:pt x="84938" y="17998"/>
                    <a:pt x="114300" y="19224"/>
                  </a:cubicBezTo>
                  <a:cubicBezTo>
                    <a:pt x="143662" y="17998"/>
                    <a:pt x="172933" y="23266"/>
                    <a:pt x="200025" y="34655"/>
                  </a:cubicBezTo>
                  <a:cubicBezTo>
                    <a:pt x="211678" y="39051"/>
                    <a:pt x="221668" y="46976"/>
                    <a:pt x="228600" y="57324"/>
                  </a:cubicBezTo>
                  <a:lnTo>
                    <a:pt x="228600" y="38274"/>
                  </a:lnTo>
                  <a:cubicBezTo>
                    <a:pt x="221668" y="27926"/>
                    <a:pt x="211678" y="20001"/>
                    <a:pt x="200025" y="1560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7" name="Freeform: Shape 1066">
              <a:extLst>
                <a:ext uri="{FF2B5EF4-FFF2-40B4-BE49-F238E27FC236}">
                  <a16:creationId xmlns:a16="http://schemas.microsoft.com/office/drawing/2014/main" id="{F97F51FB-F250-42F3-A231-F5CF7209CB8C}"/>
                </a:ext>
              </a:extLst>
            </p:cNvPr>
            <p:cNvSpPr/>
            <p:nvPr/>
          </p:nvSpPr>
          <p:spPr>
            <a:xfrm>
              <a:off x="5164137" y="3025775"/>
              <a:ext cx="85725" cy="28575"/>
            </a:xfrm>
            <a:custGeom>
              <a:avLst/>
              <a:gdLst>
                <a:gd name="connsiteX0" fmla="*/ 19050 w 85725"/>
                <a:gd name="connsiteY0" fmla="*/ 19050 h 28575"/>
                <a:gd name="connsiteX1" fmla="*/ 19050 w 85725"/>
                <a:gd name="connsiteY1" fmla="*/ 0 h 28575"/>
                <a:gd name="connsiteX2" fmla="*/ 0 w 85725"/>
                <a:gd name="connsiteY2" fmla="*/ 0 h 28575"/>
                <a:gd name="connsiteX3" fmla="*/ 0 w 85725"/>
                <a:gd name="connsiteY3" fmla="*/ 28575 h 28575"/>
                <a:gd name="connsiteX4" fmla="*/ 57150 w 85725"/>
                <a:gd name="connsiteY4" fmla="*/ 28575 h 28575"/>
                <a:gd name="connsiteX5" fmla="*/ 85725 w 85725"/>
                <a:gd name="connsiteY5" fmla="*/ 28575 h 28575"/>
                <a:gd name="connsiteX6" fmla="*/ 83191 w 85725"/>
                <a:gd name="connsiteY6" fmla="*/ 19050 h 28575"/>
                <a:gd name="connsiteX7" fmla="*/ 19050 w 85725"/>
                <a:gd name="connsiteY7" fmla="*/ 1905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28575">
                  <a:moveTo>
                    <a:pt x="19050" y="19050"/>
                  </a:moveTo>
                  <a:lnTo>
                    <a:pt x="19050" y="0"/>
                  </a:lnTo>
                  <a:lnTo>
                    <a:pt x="0" y="0"/>
                  </a:lnTo>
                  <a:lnTo>
                    <a:pt x="0" y="28575"/>
                  </a:lnTo>
                  <a:lnTo>
                    <a:pt x="57150" y="28575"/>
                  </a:lnTo>
                  <a:lnTo>
                    <a:pt x="85725" y="28575"/>
                  </a:lnTo>
                  <a:lnTo>
                    <a:pt x="83191" y="19050"/>
                  </a:lnTo>
                  <a:lnTo>
                    <a:pt x="19050" y="19050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8" name="Freeform: Shape 1067">
              <a:extLst>
                <a:ext uri="{FF2B5EF4-FFF2-40B4-BE49-F238E27FC236}">
                  <a16:creationId xmlns:a16="http://schemas.microsoft.com/office/drawing/2014/main" id="{F9B9BF81-41A5-459D-AF1B-388EE272AAD8}"/>
                </a:ext>
              </a:extLst>
            </p:cNvPr>
            <p:cNvSpPr/>
            <p:nvPr/>
          </p:nvSpPr>
          <p:spPr>
            <a:xfrm>
              <a:off x="4830762" y="3025775"/>
              <a:ext cx="85725" cy="28575"/>
            </a:xfrm>
            <a:custGeom>
              <a:avLst/>
              <a:gdLst>
                <a:gd name="connsiteX0" fmla="*/ 66675 w 85725"/>
                <a:gd name="connsiteY0" fmla="*/ 19050 h 28575"/>
                <a:gd name="connsiteX1" fmla="*/ 2543 w 85725"/>
                <a:gd name="connsiteY1" fmla="*/ 19050 h 28575"/>
                <a:gd name="connsiteX2" fmla="*/ 0 w 85725"/>
                <a:gd name="connsiteY2" fmla="*/ 28575 h 28575"/>
                <a:gd name="connsiteX3" fmla="*/ 28575 w 85725"/>
                <a:gd name="connsiteY3" fmla="*/ 28575 h 28575"/>
                <a:gd name="connsiteX4" fmla="*/ 85725 w 85725"/>
                <a:gd name="connsiteY4" fmla="*/ 28575 h 28575"/>
                <a:gd name="connsiteX5" fmla="*/ 85725 w 85725"/>
                <a:gd name="connsiteY5" fmla="*/ 0 h 28575"/>
                <a:gd name="connsiteX6" fmla="*/ 66675 w 85725"/>
                <a:gd name="connsiteY6" fmla="*/ 0 h 28575"/>
                <a:gd name="connsiteX7" fmla="*/ 66675 w 85725"/>
                <a:gd name="connsiteY7" fmla="*/ 1905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28575">
                  <a:moveTo>
                    <a:pt x="66675" y="19050"/>
                  </a:moveTo>
                  <a:lnTo>
                    <a:pt x="2543" y="19050"/>
                  </a:lnTo>
                  <a:lnTo>
                    <a:pt x="0" y="28575"/>
                  </a:lnTo>
                  <a:lnTo>
                    <a:pt x="28575" y="28575"/>
                  </a:lnTo>
                  <a:lnTo>
                    <a:pt x="85725" y="28575"/>
                  </a:lnTo>
                  <a:lnTo>
                    <a:pt x="85725" y="0"/>
                  </a:lnTo>
                  <a:lnTo>
                    <a:pt x="666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69" name="Freeform: Shape 1068">
              <a:extLst>
                <a:ext uri="{FF2B5EF4-FFF2-40B4-BE49-F238E27FC236}">
                  <a16:creationId xmlns:a16="http://schemas.microsoft.com/office/drawing/2014/main" id="{A85589C9-1382-4224-B31E-AA180AA31195}"/>
                </a:ext>
              </a:extLst>
            </p:cNvPr>
            <p:cNvSpPr/>
            <p:nvPr/>
          </p:nvSpPr>
          <p:spPr>
            <a:xfrm>
              <a:off x="5164137" y="2959100"/>
              <a:ext cx="19050" cy="66675"/>
            </a:xfrm>
            <a:custGeom>
              <a:avLst/>
              <a:gdLst>
                <a:gd name="connsiteX0" fmla="*/ 0 w 19050"/>
                <a:gd name="connsiteY0" fmla="*/ 66675 h 66675"/>
                <a:gd name="connsiteX1" fmla="*/ 0 w 19050"/>
                <a:gd name="connsiteY1" fmla="*/ 0 h 66675"/>
                <a:gd name="connsiteX2" fmla="*/ 0 w 19050"/>
                <a:gd name="connsiteY2" fmla="*/ 0 h 66675"/>
                <a:gd name="connsiteX3" fmla="*/ 19050 w 19050"/>
                <a:gd name="connsiteY3" fmla="*/ 19050 h 66675"/>
                <a:gd name="connsiteX4" fmla="*/ 19050 w 19050"/>
                <a:gd name="connsiteY4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66675">
                  <a:moveTo>
                    <a:pt x="0" y="66675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10521" y="0"/>
                    <a:pt x="19050" y="8529"/>
                    <a:pt x="19050" y="19050"/>
                  </a:cubicBezTo>
                  <a:lnTo>
                    <a:pt x="19050" y="666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0" name="Freeform: Shape 1069">
              <a:extLst>
                <a:ext uri="{FF2B5EF4-FFF2-40B4-BE49-F238E27FC236}">
                  <a16:creationId xmlns:a16="http://schemas.microsoft.com/office/drawing/2014/main" id="{771016AA-DF0F-45B5-8A56-B53B202D077A}"/>
                </a:ext>
              </a:extLst>
            </p:cNvPr>
            <p:cNvSpPr/>
            <p:nvPr/>
          </p:nvSpPr>
          <p:spPr>
            <a:xfrm>
              <a:off x="4897437" y="2959100"/>
              <a:ext cx="19050" cy="66675"/>
            </a:xfrm>
            <a:custGeom>
              <a:avLst/>
              <a:gdLst>
                <a:gd name="connsiteX0" fmla="*/ 19050 w 19050"/>
                <a:gd name="connsiteY0" fmla="*/ 66675 h 66675"/>
                <a:gd name="connsiteX1" fmla="*/ 19050 w 19050"/>
                <a:gd name="connsiteY1" fmla="*/ 0 h 66675"/>
                <a:gd name="connsiteX2" fmla="*/ 19050 w 19050"/>
                <a:gd name="connsiteY2" fmla="*/ 0 h 66675"/>
                <a:gd name="connsiteX3" fmla="*/ 0 w 19050"/>
                <a:gd name="connsiteY3" fmla="*/ 19050 h 66675"/>
                <a:gd name="connsiteX4" fmla="*/ 0 w 19050"/>
                <a:gd name="connsiteY4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66675">
                  <a:moveTo>
                    <a:pt x="19050" y="66675"/>
                  </a:moveTo>
                  <a:lnTo>
                    <a:pt x="19050" y="0"/>
                  </a:ln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666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1" name="Freeform: Shape 1070">
              <a:extLst>
                <a:ext uri="{FF2B5EF4-FFF2-40B4-BE49-F238E27FC236}">
                  <a16:creationId xmlns:a16="http://schemas.microsoft.com/office/drawing/2014/main" id="{8C38C133-8E0D-4B32-AF22-6C5A3A8ED22B}"/>
                </a:ext>
              </a:extLst>
            </p:cNvPr>
            <p:cNvSpPr/>
            <p:nvPr/>
          </p:nvSpPr>
          <p:spPr>
            <a:xfrm>
              <a:off x="4965445" y="2873375"/>
              <a:ext cx="76200" cy="66675"/>
            </a:xfrm>
            <a:custGeom>
              <a:avLst/>
              <a:gdLst>
                <a:gd name="connsiteX0" fmla="*/ 47377 w 76200"/>
                <a:gd name="connsiteY0" fmla="*/ 11973 h 66675"/>
                <a:gd name="connsiteX1" fmla="*/ 50235 w 76200"/>
                <a:gd name="connsiteY1" fmla="*/ 10068 h 66675"/>
                <a:gd name="connsiteX2" fmla="*/ 36767 w 76200"/>
                <a:gd name="connsiteY2" fmla="*/ 0 h 66675"/>
                <a:gd name="connsiteX3" fmla="*/ 0 w 76200"/>
                <a:gd name="connsiteY3" fmla="*/ 10477 h 66675"/>
                <a:gd name="connsiteX4" fmla="*/ 74867 w 76200"/>
                <a:gd name="connsiteY4" fmla="*/ 66675 h 66675"/>
                <a:gd name="connsiteX5" fmla="*/ 84887 w 76200"/>
                <a:gd name="connsiteY5" fmla="*/ 59150 h 66675"/>
                <a:gd name="connsiteX6" fmla="*/ 46568 w 76200"/>
                <a:gd name="connsiteY6" fmla="*/ 27213 h 66675"/>
                <a:gd name="connsiteX7" fmla="*/ 45348 w 76200"/>
                <a:gd name="connsiteY7" fmla="*/ 13798 h 66675"/>
                <a:gd name="connsiteX8" fmla="*/ 47377 w 76200"/>
                <a:gd name="connsiteY8" fmla="*/ 119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" h="66675">
                  <a:moveTo>
                    <a:pt x="47377" y="11973"/>
                  </a:moveTo>
                  <a:lnTo>
                    <a:pt x="50235" y="10068"/>
                  </a:lnTo>
                  <a:lnTo>
                    <a:pt x="36767" y="0"/>
                  </a:lnTo>
                  <a:lnTo>
                    <a:pt x="0" y="10477"/>
                  </a:lnTo>
                  <a:lnTo>
                    <a:pt x="74867" y="66675"/>
                  </a:lnTo>
                  <a:lnTo>
                    <a:pt x="84887" y="59150"/>
                  </a:lnTo>
                  <a:lnTo>
                    <a:pt x="46568" y="27213"/>
                  </a:lnTo>
                  <a:cubicBezTo>
                    <a:pt x="42526" y="23845"/>
                    <a:pt x="41980" y="17839"/>
                    <a:pt x="45348" y="13798"/>
                  </a:cubicBezTo>
                  <a:cubicBezTo>
                    <a:pt x="45933" y="13095"/>
                    <a:pt x="46617" y="12481"/>
                    <a:pt x="47377" y="11973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2" name="Freeform: Shape 1071">
              <a:extLst>
                <a:ext uri="{FF2B5EF4-FFF2-40B4-BE49-F238E27FC236}">
                  <a16:creationId xmlns:a16="http://schemas.microsoft.com/office/drawing/2014/main" id="{D6562ECB-893D-4BEE-8C0B-6922FF936293}"/>
                </a:ext>
              </a:extLst>
            </p:cNvPr>
            <p:cNvSpPr/>
            <p:nvPr/>
          </p:nvSpPr>
          <p:spPr>
            <a:xfrm>
              <a:off x="4916487" y="2978150"/>
              <a:ext cx="247650" cy="152400"/>
            </a:xfrm>
            <a:custGeom>
              <a:avLst/>
              <a:gdLst>
                <a:gd name="connsiteX0" fmla="*/ 200025 w 247650"/>
                <a:gd name="connsiteY0" fmla="*/ 123825 h 152400"/>
                <a:gd name="connsiteX1" fmla="*/ 171450 w 247650"/>
                <a:gd name="connsiteY1" fmla="*/ 123825 h 152400"/>
                <a:gd name="connsiteX2" fmla="*/ 152476 w 247650"/>
                <a:gd name="connsiteY2" fmla="*/ 105556 h 152400"/>
                <a:gd name="connsiteX3" fmla="*/ 0 w 247650"/>
                <a:gd name="connsiteY3" fmla="*/ 0 h 152400"/>
                <a:gd name="connsiteX4" fmla="*/ 0 w 247650"/>
                <a:gd name="connsiteY4" fmla="*/ 152400 h 152400"/>
                <a:gd name="connsiteX5" fmla="*/ 247650 w 247650"/>
                <a:gd name="connsiteY5" fmla="*/ 152400 h 152400"/>
                <a:gd name="connsiteX6" fmla="*/ 247650 w 247650"/>
                <a:gd name="connsiteY6" fmla="*/ 114300 h 152400"/>
                <a:gd name="connsiteX7" fmla="*/ 216903 w 247650"/>
                <a:gd name="connsiteY7" fmla="*/ 113395 h 152400"/>
                <a:gd name="connsiteX8" fmla="*/ 200025 w 247650"/>
                <a:gd name="connsiteY8" fmla="*/ 12382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152400">
                  <a:moveTo>
                    <a:pt x="200025" y="123825"/>
                  </a:moveTo>
                  <a:lnTo>
                    <a:pt x="171450" y="123825"/>
                  </a:lnTo>
                  <a:cubicBezTo>
                    <a:pt x="161256" y="123793"/>
                    <a:pt x="152894" y="115741"/>
                    <a:pt x="152476" y="105556"/>
                  </a:cubicBezTo>
                  <a:cubicBezTo>
                    <a:pt x="62865" y="88354"/>
                    <a:pt x="0" y="47625"/>
                    <a:pt x="0" y="0"/>
                  </a:cubicBezTo>
                  <a:lnTo>
                    <a:pt x="0" y="152400"/>
                  </a:lnTo>
                  <a:lnTo>
                    <a:pt x="247650" y="152400"/>
                  </a:lnTo>
                  <a:lnTo>
                    <a:pt x="247650" y="114300"/>
                  </a:lnTo>
                  <a:cubicBezTo>
                    <a:pt x="237230" y="114300"/>
                    <a:pt x="226990" y="113967"/>
                    <a:pt x="216903" y="113395"/>
                  </a:cubicBezTo>
                  <a:cubicBezTo>
                    <a:pt x="213675" y="119758"/>
                    <a:pt x="207160" y="123784"/>
                    <a:pt x="200025" y="1238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3" name="Freeform: Shape 1072">
              <a:extLst>
                <a:ext uri="{FF2B5EF4-FFF2-40B4-BE49-F238E27FC236}">
                  <a16:creationId xmlns:a16="http://schemas.microsoft.com/office/drawing/2014/main" id="{D694ED87-F394-48E7-B4F1-C5DE79B07C48}"/>
                </a:ext>
              </a:extLst>
            </p:cNvPr>
            <p:cNvSpPr/>
            <p:nvPr/>
          </p:nvSpPr>
          <p:spPr>
            <a:xfrm>
              <a:off x="5068887" y="3025775"/>
              <a:ext cx="66675" cy="19050"/>
            </a:xfrm>
            <a:custGeom>
              <a:avLst/>
              <a:gdLst>
                <a:gd name="connsiteX0" fmla="*/ 0 w 66675"/>
                <a:gd name="connsiteY0" fmla="*/ 0 h 19050"/>
                <a:gd name="connsiteX1" fmla="*/ 66675 w 66675"/>
                <a:gd name="connsiteY1" fmla="*/ 0 h 19050"/>
                <a:gd name="connsiteX2" fmla="*/ 66675 w 66675"/>
                <a:gd name="connsiteY2" fmla="*/ 19050 h 19050"/>
                <a:gd name="connsiteX3" fmla="*/ 0 w 666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9050">
                  <a:moveTo>
                    <a:pt x="0" y="0"/>
                  </a:moveTo>
                  <a:lnTo>
                    <a:pt x="66675" y="0"/>
                  </a:lnTo>
                  <a:lnTo>
                    <a:pt x="6667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4" name="Freeform: Shape 1073">
              <a:extLst>
                <a:ext uri="{FF2B5EF4-FFF2-40B4-BE49-F238E27FC236}">
                  <a16:creationId xmlns:a16="http://schemas.microsoft.com/office/drawing/2014/main" id="{8CCA2DD8-F76C-42A4-B377-0057F65E62A5}"/>
                </a:ext>
              </a:extLst>
            </p:cNvPr>
            <p:cNvSpPr/>
            <p:nvPr/>
          </p:nvSpPr>
          <p:spPr>
            <a:xfrm>
              <a:off x="4954587" y="2748321"/>
              <a:ext cx="123825" cy="76200"/>
            </a:xfrm>
            <a:custGeom>
              <a:avLst/>
              <a:gdLst>
                <a:gd name="connsiteX0" fmla="*/ 29223 w 123825"/>
                <a:gd name="connsiteY0" fmla="*/ 0 h 76200"/>
                <a:gd name="connsiteX1" fmla="*/ 0 w 123825"/>
                <a:gd name="connsiteY1" fmla="*/ 10754 h 76200"/>
                <a:gd name="connsiteX2" fmla="*/ 47625 w 123825"/>
                <a:gd name="connsiteY2" fmla="*/ 68666 h 76200"/>
                <a:gd name="connsiteX3" fmla="*/ 123825 w 123825"/>
                <a:gd name="connsiteY3" fmla="*/ 68666 h 76200"/>
                <a:gd name="connsiteX4" fmla="*/ 125730 w 123825"/>
                <a:gd name="connsiteY4" fmla="*/ 67628 h 76200"/>
                <a:gd name="connsiteX5" fmla="*/ 29223 w 123825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76200">
                  <a:moveTo>
                    <a:pt x="29223" y="0"/>
                  </a:moveTo>
                  <a:cubicBezTo>
                    <a:pt x="19203" y="2775"/>
                    <a:pt x="9429" y="6372"/>
                    <a:pt x="0" y="10754"/>
                  </a:cubicBezTo>
                  <a:cubicBezTo>
                    <a:pt x="6202" y="36316"/>
                    <a:pt x="23742" y="57644"/>
                    <a:pt x="47625" y="68666"/>
                  </a:cubicBezTo>
                  <a:cubicBezTo>
                    <a:pt x="71681" y="80349"/>
                    <a:pt x="99769" y="80349"/>
                    <a:pt x="123825" y="68666"/>
                  </a:cubicBezTo>
                  <a:cubicBezTo>
                    <a:pt x="124482" y="68351"/>
                    <a:pt x="125101" y="67951"/>
                    <a:pt x="125730" y="67628"/>
                  </a:cubicBezTo>
                  <a:cubicBezTo>
                    <a:pt x="75190" y="64989"/>
                    <a:pt x="34623" y="36385"/>
                    <a:pt x="29223" y="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5" name="Freeform: Shape 1074">
              <a:extLst>
                <a:ext uri="{FF2B5EF4-FFF2-40B4-BE49-F238E27FC236}">
                  <a16:creationId xmlns:a16="http://schemas.microsoft.com/office/drawing/2014/main" id="{284BD67C-B28F-4BE9-A739-5F3BFA76C078}"/>
                </a:ext>
              </a:extLst>
            </p:cNvPr>
            <p:cNvSpPr/>
            <p:nvPr/>
          </p:nvSpPr>
          <p:spPr>
            <a:xfrm>
              <a:off x="4921249" y="2849563"/>
              <a:ext cx="76200" cy="276225"/>
            </a:xfrm>
            <a:custGeom>
              <a:avLst/>
              <a:gdLst>
                <a:gd name="connsiteX0" fmla="*/ 28575 w 76200"/>
                <a:gd name="connsiteY0" fmla="*/ 33338 h 276225"/>
                <a:gd name="connsiteX1" fmla="*/ 28575 w 76200"/>
                <a:gd name="connsiteY1" fmla="*/ 220399 h 276225"/>
                <a:gd name="connsiteX2" fmla="*/ 3258 w 76200"/>
                <a:gd name="connsiteY2" fmla="*/ 228838 h 276225"/>
                <a:gd name="connsiteX3" fmla="*/ 0 w 76200"/>
                <a:gd name="connsiteY3" fmla="*/ 233363 h 276225"/>
                <a:gd name="connsiteX4" fmla="*/ 0 w 76200"/>
                <a:gd name="connsiteY4" fmla="*/ 280988 h 276225"/>
                <a:gd name="connsiteX5" fmla="*/ 9525 w 76200"/>
                <a:gd name="connsiteY5" fmla="*/ 280988 h 276225"/>
                <a:gd name="connsiteX6" fmla="*/ 9525 w 76200"/>
                <a:gd name="connsiteY6" fmla="*/ 236792 h 276225"/>
                <a:gd name="connsiteX7" fmla="*/ 33338 w 76200"/>
                <a:gd name="connsiteY7" fmla="*/ 228857 h 276225"/>
                <a:gd name="connsiteX8" fmla="*/ 57150 w 76200"/>
                <a:gd name="connsiteY8" fmla="*/ 236792 h 276225"/>
                <a:gd name="connsiteX9" fmla="*/ 57150 w 76200"/>
                <a:gd name="connsiteY9" fmla="*/ 280988 h 276225"/>
                <a:gd name="connsiteX10" fmla="*/ 66675 w 76200"/>
                <a:gd name="connsiteY10" fmla="*/ 280988 h 276225"/>
                <a:gd name="connsiteX11" fmla="*/ 66675 w 76200"/>
                <a:gd name="connsiteY11" fmla="*/ 233363 h 276225"/>
                <a:gd name="connsiteX12" fmla="*/ 63417 w 76200"/>
                <a:gd name="connsiteY12" fmla="*/ 228838 h 276225"/>
                <a:gd name="connsiteX13" fmla="*/ 38100 w 76200"/>
                <a:gd name="connsiteY13" fmla="*/ 220409 h 276225"/>
                <a:gd name="connsiteX14" fmla="*/ 38100 w 76200"/>
                <a:gd name="connsiteY14" fmla="*/ 33338 h 276225"/>
                <a:gd name="connsiteX15" fmla="*/ 61913 w 76200"/>
                <a:gd name="connsiteY15" fmla="*/ 9525 h 276225"/>
                <a:gd name="connsiteX16" fmla="*/ 80963 w 76200"/>
                <a:gd name="connsiteY16" fmla="*/ 9525 h 276225"/>
                <a:gd name="connsiteX17" fmla="*/ 80963 w 76200"/>
                <a:gd name="connsiteY17" fmla="*/ 0 h 276225"/>
                <a:gd name="connsiteX18" fmla="*/ 61913 w 76200"/>
                <a:gd name="connsiteY18" fmla="*/ 0 h 276225"/>
                <a:gd name="connsiteX19" fmla="*/ 28575 w 76200"/>
                <a:gd name="connsiteY19" fmla="*/ 33338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200" h="276225">
                  <a:moveTo>
                    <a:pt x="28575" y="33338"/>
                  </a:moveTo>
                  <a:lnTo>
                    <a:pt x="28575" y="220399"/>
                  </a:lnTo>
                  <a:lnTo>
                    <a:pt x="3258" y="228838"/>
                  </a:lnTo>
                  <a:cubicBezTo>
                    <a:pt x="1310" y="229487"/>
                    <a:pt x="-3" y="231310"/>
                    <a:pt x="0" y="233363"/>
                  </a:cubicBezTo>
                  <a:lnTo>
                    <a:pt x="0" y="280988"/>
                  </a:lnTo>
                  <a:lnTo>
                    <a:pt x="9525" y="280988"/>
                  </a:lnTo>
                  <a:lnTo>
                    <a:pt x="9525" y="236792"/>
                  </a:lnTo>
                  <a:lnTo>
                    <a:pt x="33338" y="228857"/>
                  </a:lnTo>
                  <a:lnTo>
                    <a:pt x="57150" y="236792"/>
                  </a:lnTo>
                  <a:lnTo>
                    <a:pt x="57150" y="280988"/>
                  </a:lnTo>
                  <a:lnTo>
                    <a:pt x="66675" y="280988"/>
                  </a:lnTo>
                  <a:lnTo>
                    <a:pt x="66675" y="233363"/>
                  </a:lnTo>
                  <a:cubicBezTo>
                    <a:pt x="66678" y="231310"/>
                    <a:pt x="65365" y="229487"/>
                    <a:pt x="63417" y="228838"/>
                  </a:cubicBezTo>
                  <a:lnTo>
                    <a:pt x="38100" y="220409"/>
                  </a:lnTo>
                  <a:lnTo>
                    <a:pt x="38100" y="33338"/>
                  </a:lnTo>
                  <a:cubicBezTo>
                    <a:pt x="38100" y="20186"/>
                    <a:pt x="48761" y="9525"/>
                    <a:pt x="61913" y="9525"/>
                  </a:cubicBezTo>
                  <a:lnTo>
                    <a:pt x="80963" y="9525"/>
                  </a:lnTo>
                  <a:lnTo>
                    <a:pt x="80963" y="0"/>
                  </a:lnTo>
                  <a:lnTo>
                    <a:pt x="61913" y="0"/>
                  </a:lnTo>
                  <a:cubicBezTo>
                    <a:pt x="43501" y="0"/>
                    <a:pt x="28575" y="14926"/>
                    <a:pt x="28575" y="33338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6" name="Freeform: Shape 1075">
              <a:extLst>
                <a:ext uri="{FF2B5EF4-FFF2-40B4-BE49-F238E27FC236}">
                  <a16:creationId xmlns:a16="http://schemas.microsoft.com/office/drawing/2014/main" id="{17A5D35B-8700-4F56-98F5-01D9D655839D}"/>
                </a:ext>
              </a:extLst>
            </p:cNvPr>
            <p:cNvSpPr/>
            <p:nvPr/>
          </p:nvSpPr>
          <p:spPr>
            <a:xfrm>
              <a:off x="5078412" y="2849563"/>
              <a:ext cx="47625" cy="171450"/>
            </a:xfrm>
            <a:custGeom>
              <a:avLst/>
              <a:gdLst>
                <a:gd name="connsiteX0" fmla="*/ 19050 w 47625"/>
                <a:gd name="connsiteY0" fmla="*/ 0 h 171450"/>
                <a:gd name="connsiteX1" fmla="*/ 0 w 47625"/>
                <a:gd name="connsiteY1" fmla="*/ 0 h 171450"/>
                <a:gd name="connsiteX2" fmla="*/ 0 w 47625"/>
                <a:gd name="connsiteY2" fmla="*/ 9525 h 171450"/>
                <a:gd name="connsiteX3" fmla="*/ 19050 w 47625"/>
                <a:gd name="connsiteY3" fmla="*/ 9525 h 171450"/>
                <a:gd name="connsiteX4" fmla="*/ 42863 w 47625"/>
                <a:gd name="connsiteY4" fmla="*/ 33338 h 171450"/>
                <a:gd name="connsiteX5" fmla="*/ 42863 w 47625"/>
                <a:gd name="connsiteY5" fmla="*/ 176213 h 171450"/>
                <a:gd name="connsiteX6" fmla="*/ 52388 w 47625"/>
                <a:gd name="connsiteY6" fmla="*/ 176213 h 171450"/>
                <a:gd name="connsiteX7" fmla="*/ 52388 w 47625"/>
                <a:gd name="connsiteY7" fmla="*/ 33338 h 171450"/>
                <a:gd name="connsiteX8" fmla="*/ 19050 w 47625"/>
                <a:gd name="connsiteY8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71450">
                  <a:moveTo>
                    <a:pt x="19050" y="0"/>
                  </a:moveTo>
                  <a:lnTo>
                    <a:pt x="0" y="0"/>
                  </a:lnTo>
                  <a:lnTo>
                    <a:pt x="0" y="9525"/>
                  </a:lnTo>
                  <a:lnTo>
                    <a:pt x="19050" y="9525"/>
                  </a:lnTo>
                  <a:cubicBezTo>
                    <a:pt x="32201" y="9525"/>
                    <a:pt x="42863" y="20186"/>
                    <a:pt x="42863" y="33338"/>
                  </a:cubicBezTo>
                  <a:lnTo>
                    <a:pt x="42863" y="176213"/>
                  </a:lnTo>
                  <a:lnTo>
                    <a:pt x="52388" y="176213"/>
                  </a:lnTo>
                  <a:lnTo>
                    <a:pt x="52388" y="33338"/>
                  </a:lnTo>
                  <a:cubicBezTo>
                    <a:pt x="52388" y="14926"/>
                    <a:pt x="37462" y="0"/>
                    <a:pt x="19050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077" name="Graphic 3107">
            <a:extLst>
              <a:ext uri="{FF2B5EF4-FFF2-40B4-BE49-F238E27FC236}">
                <a16:creationId xmlns:a16="http://schemas.microsoft.com/office/drawing/2014/main" id="{91447281-0AB5-4561-8ACE-90915ED9C8D8}"/>
              </a:ext>
            </a:extLst>
          </p:cNvPr>
          <p:cNvGrpSpPr/>
          <p:nvPr/>
        </p:nvGrpSpPr>
        <p:grpSpPr>
          <a:xfrm>
            <a:off x="2199646" y="301625"/>
            <a:ext cx="720000" cy="720000"/>
            <a:chOff x="4735512" y="2530475"/>
            <a:chExt cx="609600" cy="609600"/>
          </a:xfrm>
        </p:grpSpPr>
        <p:sp>
          <p:nvSpPr>
            <p:cNvPr id="1078" name="Freeform: Shape 1077">
              <a:extLst>
                <a:ext uri="{FF2B5EF4-FFF2-40B4-BE49-F238E27FC236}">
                  <a16:creationId xmlns:a16="http://schemas.microsoft.com/office/drawing/2014/main" id="{535CBC96-996D-4ECC-B19A-E05E350CD459}"/>
                </a:ext>
              </a:extLst>
            </p:cNvPr>
            <p:cNvSpPr/>
            <p:nvPr/>
          </p:nvSpPr>
          <p:spPr>
            <a:xfrm>
              <a:off x="4983162" y="2749550"/>
              <a:ext cx="28575" cy="38100"/>
            </a:xfrm>
            <a:custGeom>
              <a:avLst/>
              <a:gdLst>
                <a:gd name="connsiteX0" fmla="*/ 28575 w 28575"/>
                <a:gd name="connsiteY0" fmla="*/ 19050 h 38100"/>
                <a:gd name="connsiteX1" fmla="*/ 14288 w 28575"/>
                <a:gd name="connsiteY1" fmla="*/ 38100 h 38100"/>
                <a:gd name="connsiteX2" fmla="*/ 0 w 28575"/>
                <a:gd name="connsiteY2" fmla="*/ 19050 h 38100"/>
                <a:gd name="connsiteX3" fmla="*/ 14288 w 28575"/>
                <a:gd name="connsiteY3" fmla="*/ 0 h 38100"/>
                <a:gd name="connsiteX4" fmla="*/ 28575 w 28575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19050"/>
                  </a:moveTo>
                  <a:cubicBezTo>
                    <a:pt x="28575" y="29571"/>
                    <a:pt x="22178" y="38100"/>
                    <a:pt x="14288" y="38100"/>
                  </a:cubicBezTo>
                  <a:cubicBezTo>
                    <a:pt x="6397" y="38100"/>
                    <a:pt x="0" y="29571"/>
                    <a:pt x="0" y="19050"/>
                  </a:cubicBezTo>
                  <a:cubicBezTo>
                    <a:pt x="0" y="8529"/>
                    <a:pt x="6397" y="0"/>
                    <a:pt x="14288" y="0"/>
                  </a:cubicBezTo>
                  <a:cubicBezTo>
                    <a:pt x="22178" y="0"/>
                    <a:pt x="28575" y="8529"/>
                    <a:pt x="28575" y="19050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79" name="Freeform: Shape 1078">
              <a:extLst>
                <a:ext uri="{FF2B5EF4-FFF2-40B4-BE49-F238E27FC236}">
                  <a16:creationId xmlns:a16="http://schemas.microsoft.com/office/drawing/2014/main" id="{0355DF68-60D9-4F73-AE9C-369E13B5B3D9}"/>
                </a:ext>
              </a:extLst>
            </p:cNvPr>
            <p:cNvSpPr/>
            <p:nvPr/>
          </p:nvSpPr>
          <p:spPr>
            <a:xfrm>
              <a:off x="4935537" y="2946145"/>
              <a:ext cx="57150" cy="66675"/>
            </a:xfrm>
            <a:custGeom>
              <a:avLst/>
              <a:gdLst>
                <a:gd name="connsiteX0" fmla="*/ 61055 w 57150"/>
                <a:gd name="connsiteY0" fmla="*/ 2192 h 66675"/>
                <a:gd name="connsiteX1" fmla="*/ 63055 w 57150"/>
                <a:gd name="connsiteY1" fmla="*/ 22575 h 66675"/>
                <a:gd name="connsiteX2" fmla="*/ 19717 w 57150"/>
                <a:gd name="connsiteY2" fmla="*/ 69343 h 66675"/>
                <a:gd name="connsiteX3" fmla="*/ 0 w 57150"/>
                <a:gd name="connsiteY3" fmla="*/ 51055 h 66675"/>
                <a:gd name="connsiteX4" fmla="*/ 44577 w 57150"/>
                <a:gd name="connsiteY4" fmla="*/ 4573 h 66675"/>
                <a:gd name="connsiteX5" fmla="*/ 54102 w 57150"/>
                <a:gd name="connsiteY5" fmla="*/ 1 h 66675"/>
                <a:gd name="connsiteX6" fmla="*/ 61055 w 57150"/>
                <a:gd name="connsiteY6" fmla="*/ 219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61055" y="2192"/>
                  </a:moveTo>
                  <a:cubicBezTo>
                    <a:pt x="66942" y="7422"/>
                    <a:pt x="67814" y="16301"/>
                    <a:pt x="63055" y="22575"/>
                  </a:cubicBezTo>
                  <a:lnTo>
                    <a:pt x="19717" y="69343"/>
                  </a:lnTo>
                  <a:lnTo>
                    <a:pt x="0" y="51055"/>
                  </a:lnTo>
                  <a:lnTo>
                    <a:pt x="44577" y="4573"/>
                  </a:lnTo>
                  <a:cubicBezTo>
                    <a:pt x="46895" y="1685"/>
                    <a:pt x="50398" y="3"/>
                    <a:pt x="54102" y="1"/>
                  </a:cubicBezTo>
                  <a:cubicBezTo>
                    <a:pt x="56595" y="-35"/>
                    <a:pt x="59033" y="733"/>
                    <a:pt x="61055" y="2192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0" name="Freeform: Shape 1079">
              <a:extLst>
                <a:ext uri="{FF2B5EF4-FFF2-40B4-BE49-F238E27FC236}">
                  <a16:creationId xmlns:a16="http://schemas.microsoft.com/office/drawing/2014/main" id="{17EAE913-3F41-4AAF-AB82-C6D17F5AF788}"/>
                </a:ext>
              </a:extLst>
            </p:cNvPr>
            <p:cNvSpPr/>
            <p:nvPr/>
          </p:nvSpPr>
          <p:spPr>
            <a:xfrm>
              <a:off x="4916487" y="2920999"/>
              <a:ext cx="66675" cy="66675"/>
            </a:xfrm>
            <a:custGeom>
              <a:avLst/>
              <a:gdLst>
                <a:gd name="connsiteX0" fmla="*/ 66675 w 66675"/>
                <a:gd name="connsiteY0" fmla="*/ 14002 h 66675"/>
                <a:gd name="connsiteX1" fmla="*/ 63437 w 66675"/>
                <a:gd name="connsiteY1" fmla="*/ 22956 h 66675"/>
                <a:gd name="connsiteX2" fmla="*/ 20574 w 66675"/>
                <a:gd name="connsiteY2" fmla="*/ 74296 h 66675"/>
                <a:gd name="connsiteX3" fmla="*/ 0 w 66675"/>
                <a:gd name="connsiteY3" fmla="*/ 57151 h 66675"/>
                <a:gd name="connsiteX4" fmla="*/ 38100 w 66675"/>
                <a:gd name="connsiteY4" fmla="*/ 9526 h 66675"/>
                <a:gd name="connsiteX5" fmla="*/ 52673 w 66675"/>
                <a:gd name="connsiteY5" fmla="*/ 1 h 66675"/>
                <a:gd name="connsiteX6" fmla="*/ 66675 w 66675"/>
                <a:gd name="connsiteY6" fmla="*/ 1400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66675">
                  <a:moveTo>
                    <a:pt x="66675" y="14002"/>
                  </a:moveTo>
                  <a:cubicBezTo>
                    <a:pt x="66661" y="17271"/>
                    <a:pt x="65517" y="20434"/>
                    <a:pt x="63437" y="22956"/>
                  </a:cubicBezTo>
                  <a:lnTo>
                    <a:pt x="20574" y="74296"/>
                  </a:lnTo>
                  <a:lnTo>
                    <a:pt x="0" y="57151"/>
                  </a:lnTo>
                  <a:lnTo>
                    <a:pt x="38100" y="9526"/>
                  </a:lnTo>
                  <a:cubicBezTo>
                    <a:pt x="40593" y="3702"/>
                    <a:pt x="46339" y="-53"/>
                    <a:pt x="52673" y="1"/>
                  </a:cubicBezTo>
                  <a:cubicBezTo>
                    <a:pt x="60402" y="11"/>
                    <a:pt x="66665" y="6274"/>
                    <a:pt x="66675" y="14002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1" name="Freeform: Shape 1080">
              <a:extLst>
                <a:ext uri="{FF2B5EF4-FFF2-40B4-BE49-F238E27FC236}">
                  <a16:creationId xmlns:a16="http://schemas.microsoft.com/office/drawing/2014/main" id="{91234004-FC95-4357-8703-4B8F2924E615}"/>
                </a:ext>
              </a:extLst>
            </p:cNvPr>
            <p:cNvSpPr/>
            <p:nvPr/>
          </p:nvSpPr>
          <p:spPr>
            <a:xfrm>
              <a:off x="4859337" y="2940049"/>
              <a:ext cx="152400" cy="171450"/>
            </a:xfrm>
            <a:custGeom>
              <a:avLst/>
              <a:gdLst>
                <a:gd name="connsiteX0" fmla="*/ 95917 w 152400"/>
                <a:gd name="connsiteY0" fmla="*/ 75439 h 171450"/>
                <a:gd name="connsiteX1" fmla="*/ 135065 w 152400"/>
                <a:gd name="connsiteY1" fmla="*/ 34100 h 171450"/>
                <a:gd name="connsiteX2" fmla="*/ 144685 w 152400"/>
                <a:gd name="connsiteY2" fmla="*/ 29433 h 171450"/>
                <a:gd name="connsiteX3" fmla="*/ 151543 w 152400"/>
                <a:gd name="connsiteY3" fmla="*/ 31624 h 171450"/>
                <a:gd name="connsiteX4" fmla="*/ 154569 w 152400"/>
                <a:gd name="connsiteY4" fmla="*/ 50729 h 171450"/>
                <a:gd name="connsiteX5" fmla="*/ 154019 w 152400"/>
                <a:gd name="connsiteY5" fmla="*/ 51436 h 171450"/>
                <a:gd name="connsiteX6" fmla="*/ 115157 w 152400"/>
                <a:gd name="connsiteY6" fmla="*/ 94298 h 171450"/>
                <a:gd name="connsiteX7" fmla="*/ 114300 w 152400"/>
                <a:gd name="connsiteY7" fmla="*/ 95251 h 171450"/>
                <a:gd name="connsiteX8" fmla="*/ 127444 w 152400"/>
                <a:gd name="connsiteY8" fmla="*/ 110300 h 171450"/>
                <a:gd name="connsiteX9" fmla="*/ 57150 w 152400"/>
                <a:gd name="connsiteY9" fmla="*/ 171451 h 171450"/>
                <a:gd name="connsiteX10" fmla="*/ 0 w 152400"/>
                <a:gd name="connsiteY10" fmla="*/ 114301 h 171450"/>
                <a:gd name="connsiteX11" fmla="*/ 0 w 152400"/>
                <a:gd name="connsiteY11" fmla="*/ 95251 h 171450"/>
                <a:gd name="connsiteX12" fmla="*/ 28575 w 152400"/>
                <a:gd name="connsiteY12" fmla="*/ 76201 h 171450"/>
                <a:gd name="connsiteX13" fmla="*/ 28575 w 152400"/>
                <a:gd name="connsiteY13" fmla="*/ 14288 h 171450"/>
                <a:gd name="connsiteX14" fmla="*/ 29432 w 152400"/>
                <a:gd name="connsiteY14" fmla="*/ 9812 h 171450"/>
                <a:gd name="connsiteX15" fmla="*/ 42863 w 152400"/>
                <a:gd name="connsiteY15" fmla="*/ 1 h 171450"/>
                <a:gd name="connsiteX16" fmla="*/ 57150 w 152400"/>
                <a:gd name="connsiteY16" fmla="*/ 14288 h 171450"/>
                <a:gd name="connsiteX17" fmla="*/ 57150 w 152400"/>
                <a:gd name="connsiteY17" fmla="*/ 38101 h 171450"/>
                <a:gd name="connsiteX18" fmla="*/ 77724 w 152400"/>
                <a:gd name="connsiteY18" fmla="*/ 55246 h 171450"/>
                <a:gd name="connsiteX19" fmla="*/ 76200 w 152400"/>
                <a:gd name="connsiteY19" fmla="*/ 57151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2400" h="171450">
                  <a:moveTo>
                    <a:pt x="95917" y="75439"/>
                  </a:moveTo>
                  <a:lnTo>
                    <a:pt x="135065" y="34100"/>
                  </a:lnTo>
                  <a:cubicBezTo>
                    <a:pt x="137400" y="31169"/>
                    <a:pt x="140937" y="29453"/>
                    <a:pt x="144685" y="29433"/>
                  </a:cubicBezTo>
                  <a:cubicBezTo>
                    <a:pt x="147146" y="29412"/>
                    <a:pt x="149550" y="30179"/>
                    <a:pt x="151543" y="31624"/>
                  </a:cubicBezTo>
                  <a:cubicBezTo>
                    <a:pt x="157654" y="36064"/>
                    <a:pt x="159009" y="44618"/>
                    <a:pt x="154569" y="50729"/>
                  </a:cubicBezTo>
                  <a:cubicBezTo>
                    <a:pt x="154393" y="50971"/>
                    <a:pt x="154210" y="51206"/>
                    <a:pt x="154019" y="51436"/>
                  </a:cubicBezTo>
                  <a:lnTo>
                    <a:pt x="115157" y="94298"/>
                  </a:lnTo>
                  <a:lnTo>
                    <a:pt x="114300" y="95251"/>
                  </a:lnTo>
                  <a:lnTo>
                    <a:pt x="127444" y="110300"/>
                  </a:lnTo>
                  <a:lnTo>
                    <a:pt x="57150" y="171451"/>
                  </a:lnTo>
                  <a:cubicBezTo>
                    <a:pt x="25587" y="171451"/>
                    <a:pt x="0" y="145864"/>
                    <a:pt x="0" y="114301"/>
                  </a:cubicBezTo>
                  <a:lnTo>
                    <a:pt x="0" y="95251"/>
                  </a:lnTo>
                  <a:lnTo>
                    <a:pt x="28575" y="76201"/>
                  </a:lnTo>
                  <a:lnTo>
                    <a:pt x="28575" y="14288"/>
                  </a:lnTo>
                  <a:cubicBezTo>
                    <a:pt x="28574" y="12755"/>
                    <a:pt x="28865" y="11236"/>
                    <a:pt x="29432" y="9812"/>
                  </a:cubicBezTo>
                  <a:cubicBezTo>
                    <a:pt x="31242" y="3928"/>
                    <a:pt x="36707" y="-65"/>
                    <a:pt x="42863" y="1"/>
                  </a:cubicBezTo>
                  <a:cubicBezTo>
                    <a:pt x="50753" y="1"/>
                    <a:pt x="57150" y="6398"/>
                    <a:pt x="57150" y="14288"/>
                  </a:cubicBezTo>
                  <a:lnTo>
                    <a:pt x="57150" y="38101"/>
                  </a:lnTo>
                  <a:lnTo>
                    <a:pt x="77724" y="55246"/>
                  </a:lnTo>
                  <a:lnTo>
                    <a:pt x="76200" y="57151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2" name="Freeform: Shape 1081">
              <a:extLst>
                <a:ext uri="{FF2B5EF4-FFF2-40B4-BE49-F238E27FC236}">
                  <a16:creationId xmlns:a16="http://schemas.microsoft.com/office/drawing/2014/main" id="{CBF71E9E-6992-4194-A7B6-1BE2D889D14C}"/>
                </a:ext>
              </a:extLst>
            </p:cNvPr>
            <p:cNvSpPr/>
            <p:nvPr/>
          </p:nvSpPr>
          <p:spPr>
            <a:xfrm>
              <a:off x="4973637" y="2992912"/>
              <a:ext cx="57150" cy="57150"/>
            </a:xfrm>
            <a:custGeom>
              <a:avLst/>
              <a:gdLst>
                <a:gd name="connsiteX0" fmla="*/ 57150 w 57150"/>
                <a:gd name="connsiteY0" fmla="*/ 13146 h 57150"/>
                <a:gd name="connsiteX1" fmla="*/ 54007 w 57150"/>
                <a:gd name="connsiteY1" fmla="*/ 21909 h 57150"/>
                <a:gd name="connsiteX2" fmla="*/ 13144 w 57150"/>
                <a:gd name="connsiteY2" fmla="*/ 57437 h 57150"/>
                <a:gd name="connsiteX3" fmla="*/ 0 w 57150"/>
                <a:gd name="connsiteY3" fmla="*/ 42388 h 57150"/>
                <a:gd name="connsiteX4" fmla="*/ 857 w 57150"/>
                <a:gd name="connsiteY4" fmla="*/ 41435 h 57150"/>
                <a:gd name="connsiteX5" fmla="*/ 35052 w 57150"/>
                <a:gd name="connsiteY5" fmla="*/ 4573 h 57150"/>
                <a:gd name="connsiteX6" fmla="*/ 44577 w 57150"/>
                <a:gd name="connsiteY6" fmla="*/ 1 h 57150"/>
                <a:gd name="connsiteX7" fmla="*/ 51530 w 57150"/>
                <a:gd name="connsiteY7" fmla="*/ 2192 h 57150"/>
                <a:gd name="connsiteX8" fmla="*/ 57150 w 57150"/>
                <a:gd name="connsiteY8" fmla="*/ 1314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" h="57150">
                  <a:moveTo>
                    <a:pt x="57150" y="13146"/>
                  </a:moveTo>
                  <a:cubicBezTo>
                    <a:pt x="57154" y="16343"/>
                    <a:pt x="56042" y="19442"/>
                    <a:pt x="54007" y="21909"/>
                  </a:cubicBezTo>
                  <a:lnTo>
                    <a:pt x="13144" y="57437"/>
                  </a:lnTo>
                  <a:lnTo>
                    <a:pt x="0" y="42388"/>
                  </a:lnTo>
                  <a:lnTo>
                    <a:pt x="857" y="41435"/>
                  </a:lnTo>
                  <a:lnTo>
                    <a:pt x="35052" y="4573"/>
                  </a:lnTo>
                  <a:cubicBezTo>
                    <a:pt x="37370" y="1685"/>
                    <a:pt x="40873" y="3"/>
                    <a:pt x="44577" y="1"/>
                  </a:cubicBezTo>
                  <a:cubicBezTo>
                    <a:pt x="47070" y="-35"/>
                    <a:pt x="49508" y="733"/>
                    <a:pt x="51530" y="2192"/>
                  </a:cubicBezTo>
                  <a:cubicBezTo>
                    <a:pt x="55089" y="4698"/>
                    <a:pt x="57190" y="8793"/>
                    <a:pt x="57150" y="1314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3" name="Freeform: Shape 1082">
              <a:extLst>
                <a:ext uri="{FF2B5EF4-FFF2-40B4-BE49-F238E27FC236}">
                  <a16:creationId xmlns:a16="http://schemas.microsoft.com/office/drawing/2014/main" id="{03F16BBD-E55F-42FD-AC1B-5FB90F318636}"/>
                </a:ext>
              </a:extLst>
            </p:cNvPr>
            <p:cNvSpPr/>
            <p:nvPr/>
          </p:nvSpPr>
          <p:spPr>
            <a:xfrm>
              <a:off x="5049836" y="2992912"/>
              <a:ext cx="57150" cy="57150"/>
            </a:xfrm>
            <a:custGeom>
              <a:avLst/>
              <a:gdLst>
                <a:gd name="connsiteX0" fmla="*/ 56293 w 57150"/>
                <a:gd name="connsiteY0" fmla="*/ 41435 h 57150"/>
                <a:gd name="connsiteX1" fmla="*/ 57151 w 57150"/>
                <a:gd name="connsiteY1" fmla="*/ 42388 h 57150"/>
                <a:gd name="connsiteX2" fmla="*/ 44006 w 57150"/>
                <a:gd name="connsiteY2" fmla="*/ 57437 h 57150"/>
                <a:gd name="connsiteX3" fmla="*/ 3144 w 57150"/>
                <a:gd name="connsiteY3" fmla="*/ 21909 h 57150"/>
                <a:gd name="connsiteX4" fmla="*/ 1 w 57150"/>
                <a:gd name="connsiteY4" fmla="*/ 13146 h 57150"/>
                <a:gd name="connsiteX5" fmla="*/ 5620 w 57150"/>
                <a:gd name="connsiteY5" fmla="*/ 2192 h 57150"/>
                <a:gd name="connsiteX6" fmla="*/ 12574 w 57150"/>
                <a:gd name="connsiteY6" fmla="*/ 1 h 57150"/>
                <a:gd name="connsiteX7" fmla="*/ 22099 w 57150"/>
                <a:gd name="connsiteY7" fmla="*/ 457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56293" y="41435"/>
                  </a:moveTo>
                  <a:lnTo>
                    <a:pt x="57151" y="42388"/>
                  </a:lnTo>
                  <a:lnTo>
                    <a:pt x="44006" y="57437"/>
                  </a:lnTo>
                  <a:lnTo>
                    <a:pt x="3144" y="21909"/>
                  </a:lnTo>
                  <a:cubicBezTo>
                    <a:pt x="1109" y="19442"/>
                    <a:pt x="-3" y="16343"/>
                    <a:pt x="1" y="13146"/>
                  </a:cubicBezTo>
                  <a:cubicBezTo>
                    <a:pt x="-39" y="8793"/>
                    <a:pt x="2061" y="4698"/>
                    <a:pt x="5620" y="2192"/>
                  </a:cubicBezTo>
                  <a:cubicBezTo>
                    <a:pt x="7642" y="733"/>
                    <a:pt x="10081" y="-35"/>
                    <a:pt x="12574" y="1"/>
                  </a:cubicBezTo>
                  <a:cubicBezTo>
                    <a:pt x="16277" y="3"/>
                    <a:pt x="19780" y="1685"/>
                    <a:pt x="22099" y="457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4" name="Freeform: Shape 1083">
              <a:extLst>
                <a:ext uri="{FF2B5EF4-FFF2-40B4-BE49-F238E27FC236}">
                  <a16:creationId xmlns:a16="http://schemas.microsoft.com/office/drawing/2014/main" id="{599719A1-C13A-4BBC-9DD2-45EE85D11DBE}"/>
                </a:ext>
              </a:extLst>
            </p:cNvPr>
            <p:cNvSpPr/>
            <p:nvPr/>
          </p:nvSpPr>
          <p:spPr>
            <a:xfrm>
              <a:off x="5078967" y="2946145"/>
              <a:ext cx="57150" cy="66675"/>
            </a:xfrm>
            <a:custGeom>
              <a:avLst/>
              <a:gdLst>
                <a:gd name="connsiteX0" fmla="*/ 21543 w 57150"/>
                <a:gd name="connsiteY0" fmla="*/ 4573 h 66675"/>
                <a:gd name="connsiteX1" fmla="*/ 66120 w 57150"/>
                <a:gd name="connsiteY1" fmla="*/ 51055 h 66675"/>
                <a:gd name="connsiteX2" fmla="*/ 46403 w 57150"/>
                <a:gd name="connsiteY2" fmla="*/ 69343 h 66675"/>
                <a:gd name="connsiteX3" fmla="*/ 3064 w 57150"/>
                <a:gd name="connsiteY3" fmla="*/ 22575 h 66675"/>
                <a:gd name="connsiteX4" fmla="*/ 5065 w 57150"/>
                <a:gd name="connsiteY4" fmla="*/ 2192 h 66675"/>
                <a:gd name="connsiteX5" fmla="*/ 12018 w 57150"/>
                <a:gd name="connsiteY5" fmla="*/ 1 h 66675"/>
                <a:gd name="connsiteX6" fmla="*/ 21543 w 57150"/>
                <a:gd name="connsiteY6" fmla="*/ 457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21543" y="4573"/>
                  </a:moveTo>
                  <a:lnTo>
                    <a:pt x="66120" y="51055"/>
                  </a:lnTo>
                  <a:lnTo>
                    <a:pt x="46403" y="69343"/>
                  </a:lnTo>
                  <a:lnTo>
                    <a:pt x="3064" y="22575"/>
                  </a:lnTo>
                  <a:cubicBezTo>
                    <a:pt x="-1694" y="16301"/>
                    <a:pt x="-823" y="7422"/>
                    <a:pt x="5065" y="2192"/>
                  </a:cubicBezTo>
                  <a:cubicBezTo>
                    <a:pt x="7086" y="733"/>
                    <a:pt x="9525" y="-35"/>
                    <a:pt x="12018" y="1"/>
                  </a:cubicBezTo>
                  <a:cubicBezTo>
                    <a:pt x="15722" y="3"/>
                    <a:pt x="19225" y="1685"/>
                    <a:pt x="21543" y="457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5" name="Freeform: Shape 1084">
              <a:extLst>
                <a:ext uri="{FF2B5EF4-FFF2-40B4-BE49-F238E27FC236}">
                  <a16:creationId xmlns:a16="http://schemas.microsoft.com/office/drawing/2014/main" id="{76EC4A86-02E6-4E85-8993-B16E49336299}"/>
                </a:ext>
              </a:extLst>
            </p:cNvPr>
            <p:cNvSpPr/>
            <p:nvPr/>
          </p:nvSpPr>
          <p:spPr>
            <a:xfrm>
              <a:off x="5097463" y="2920999"/>
              <a:ext cx="57150" cy="66675"/>
            </a:xfrm>
            <a:custGeom>
              <a:avLst/>
              <a:gdLst>
                <a:gd name="connsiteX0" fmla="*/ 28574 w 57150"/>
                <a:gd name="connsiteY0" fmla="*/ 9526 h 66675"/>
                <a:gd name="connsiteX1" fmla="*/ 66674 w 57150"/>
                <a:gd name="connsiteY1" fmla="*/ 57151 h 66675"/>
                <a:gd name="connsiteX2" fmla="*/ 46100 w 57150"/>
                <a:gd name="connsiteY2" fmla="*/ 74296 h 66675"/>
                <a:gd name="connsiteX3" fmla="*/ 3237 w 57150"/>
                <a:gd name="connsiteY3" fmla="*/ 22956 h 66675"/>
                <a:gd name="connsiteX4" fmla="*/ 5049 w 57150"/>
                <a:gd name="connsiteY4" fmla="*/ 3237 h 66675"/>
                <a:gd name="connsiteX5" fmla="*/ 14000 w 57150"/>
                <a:gd name="connsiteY5" fmla="*/ 1 h 66675"/>
                <a:gd name="connsiteX6" fmla="*/ 28574 w 57150"/>
                <a:gd name="connsiteY6" fmla="*/ 952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28574" y="9526"/>
                  </a:moveTo>
                  <a:lnTo>
                    <a:pt x="66674" y="57151"/>
                  </a:lnTo>
                  <a:lnTo>
                    <a:pt x="46100" y="74296"/>
                  </a:lnTo>
                  <a:lnTo>
                    <a:pt x="3237" y="22956"/>
                  </a:lnTo>
                  <a:cubicBezTo>
                    <a:pt x="-1708" y="17011"/>
                    <a:pt x="-897" y="8182"/>
                    <a:pt x="5049" y="3237"/>
                  </a:cubicBezTo>
                  <a:cubicBezTo>
                    <a:pt x="7563" y="1146"/>
                    <a:pt x="10730" y="1"/>
                    <a:pt x="14000" y="1"/>
                  </a:cubicBezTo>
                  <a:cubicBezTo>
                    <a:pt x="20334" y="-53"/>
                    <a:pt x="26081" y="3702"/>
                    <a:pt x="28574" y="952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6" name="Freeform: Shape 1085">
              <a:extLst>
                <a:ext uri="{FF2B5EF4-FFF2-40B4-BE49-F238E27FC236}">
                  <a16:creationId xmlns:a16="http://schemas.microsoft.com/office/drawing/2014/main" id="{7F3A8E99-4F8D-4253-AE2D-82C7AC86DF4D}"/>
                </a:ext>
              </a:extLst>
            </p:cNvPr>
            <p:cNvSpPr/>
            <p:nvPr/>
          </p:nvSpPr>
          <p:spPr>
            <a:xfrm>
              <a:off x="5164137" y="3054350"/>
              <a:ext cx="133350" cy="76200"/>
            </a:xfrm>
            <a:custGeom>
              <a:avLst/>
              <a:gdLst>
                <a:gd name="connsiteX0" fmla="*/ 133350 w 133350"/>
                <a:gd name="connsiteY0" fmla="*/ 33814 h 76200"/>
                <a:gd name="connsiteX1" fmla="*/ 133350 w 133350"/>
                <a:gd name="connsiteY1" fmla="*/ 47625 h 76200"/>
                <a:gd name="connsiteX2" fmla="*/ 104775 w 133350"/>
                <a:gd name="connsiteY2" fmla="*/ 76200 h 76200"/>
                <a:gd name="connsiteX3" fmla="*/ 19050 w 133350"/>
                <a:gd name="connsiteY3" fmla="*/ 76200 h 76200"/>
                <a:gd name="connsiteX4" fmla="*/ 0 w 133350"/>
                <a:gd name="connsiteY4" fmla="*/ 57150 h 76200"/>
                <a:gd name="connsiteX5" fmla="*/ 57150 w 133350"/>
                <a:gd name="connsiteY5" fmla="*/ 0 h 76200"/>
                <a:gd name="connsiteX6" fmla="*/ 104775 w 133350"/>
                <a:gd name="connsiteY6" fmla="*/ 28575 h 76200"/>
                <a:gd name="connsiteX7" fmla="*/ 133064 w 133350"/>
                <a:gd name="connsiteY7" fmla="*/ 27432 h 76200"/>
                <a:gd name="connsiteX8" fmla="*/ 133350 w 133350"/>
                <a:gd name="connsiteY8" fmla="*/ 3381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76200">
                  <a:moveTo>
                    <a:pt x="133350" y="33814"/>
                  </a:moveTo>
                  <a:lnTo>
                    <a:pt x="133350" y="47625"/>
                  </a:lnTo>
                  <a:cubicBezTo>
                    <a:pt x="133350" y="63407"/>
                    <a:pt x="120557" y="76200"/>
                    <a:pt x="104775" y="76200"/>
                  </a:cubicBezTo>
                  <a:lnTo>
                    <a:pt x="19050" y="76200"/>
                  </a:lnTo>
                  <a:lnTo>
                    <a:pt x="0" y="57150"/>
                  </a:lnTo>
                  <a:cubicBezTo>
                    <a:pt x="31563" y="57150"/>
                    <a:pt x="57150" y="31563"/>
                    <a:pt x="57150" y="0"/>
                  </a:cubicBezTo>
                  <a:lnTo>
                    <a:pt x="104775" y="28575"/>
                  </a:lnTo>
                  <a:lnTo>
                    <a:pt x="133064" y="27432"/>
                  </a:lnTo>
                  <a:cubicBezTo>
                    <a:pt x="133255" y="29527"/>
                    <a:pt x="133350" y="31718"/>
                    <a:pt x="133350" y="33814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D8DC3A61-C438-46E8-A043-930A13AA00E5}"/>
                </a:ext>
              </a:extLst>
            </p:cNvPr>
            <p:cNvSpPr/>
            <p:nvPr/>
          </p:nvSpPr>
          <p:spPr>
            <a:xfrm>
              <a:off x="5191855" y="2911570"/>
              <a:ext cx="104775" cy="161925"/>
            </a:xfrm>
            <a:custGeom>
              <a:avLst/>
              <a:gdLst>
                <a:gd name="connsiteX0" fmla="*/ 105347 w 104775"/>
                <a:gd name="connsiteY0" fmla="*/ 170212 h 161925"/>
                <a:gd name="connsiteX1" fmla="*/ 77057 w 104775"/>
                <a:gd name="connsiteY1" fmla="*/ 171355 h 161925"/>
                <a:gd name="connsiteX2" fmla="*/ 29432 w 104775"/>
                <a:gd name="connsiteY2" fmla="*/ 142780 h 161925"/>
                <a:gd name="connsiteX3" fmla="*/ 29432 w 104775"/>
                <a:gd name="connsiteY3" fmla="*/ 123730 h 161925"/>
                <a:gd name="connsiteX4" fmla="*/ 857 w 104775"/>
                <a:gd name="connsiteY4" fmla="*/ 104680 h 161925"/>
                <a:gd name="connsiteX5" fmla="*/ 857 w 104775"/>
                <a:gd name="connsiteY5" fmla="*/ 42767 h 161925"/>
                <a:gd name="connsiteX6" fmla="*/ 0 w 104775"/>
                <a:gd name="connsiteY6" fmla="*/ 38291 h 161925"/>
                <a:gd name="connsiteX7" fmla="*/ 857 w 104775"/>
                <a:gd name="connsiteY7" fmla="*/ 38005 h 161925"/>
                <a:gd name="connsiteX8" fmla="*/ 46292 w 104775"/>
                <a:gd name="connsiteY8" fmla="*/ 0 h 161925"/>
                <a:gd name="connsiteX9" fmla="*/ 66008 w 104775"/>
                <a:gd name="connsiteY9" fmla="*/ 36767 h 161925"/>
                <a:gd name="connsiteX10" fmla="*/ 101155 w 104775"/>
                <a:gd name="connsiteY10" fmla="*/ 147828 h 161925"/>
                <a:gd name="connsiteX11" fmla="*/ 105346 w 104775"/>
                <a:gd name="connsiteY11" fmla="*/ 17021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775" h="161925">
                  <a:moveTo>
                    <a:pt x="105347" y="170212"/>
                  </a:moveTo>
                  <a:lnTo>
                    <a:pt x="77057" y="171355"/>
                  </a:lnTo>
                  <a:lnTo>
                    <a:pt x="29432" y="142780"/>
                  </a:lnTo>
                  <a:lnTo>
                    <a:pt x="29432" y="123730"/>
                  </a:lnTo>
                  <a:lnTo>
                    <a:pt x="857" y="104680"/>
                  </a:lnTo>
                  <a:lnTo>
                    <a:pt x="857" y="42767"/>
                  </a:lnTo>
                  <a:cubicBezTo>
                    <a:pt x="858" y="41234"/>
                    <a:pt x="568" y="39715"/>
                    <a:pt x="0" y="38291"/>
                  </a:cubicBezTo>
                  <a:lnTo>
                    <a:pt x="857" y="38005"/>
                  </a:lnTo>
                  <a:cubicBezTo>
                    <a:pt x="857" y="38005"/>
                    <a:pt x="10001" y="1334"/>
                    <a:pt x="46292" y="0"/>
                  </a:cubicBezTo>
                  <a:cubicBezTo>
                    <a:pt x="56156" y="10183"/>
                    <a:pt x="62984" y="22915"/>
                    <a:pt x="66008" y="36767"/>
                  </a:cubicBezTo>
                  <a:lnTo>
                    <a:pt x="101155" y="147828"/>
                  </a:lnTo>
                  <a:cubicBezTo>
                    <a:pt x="103456" y="155091"/>
                    <a:pt x="104863" y="162608"/>
                    <a:pt x="105346" y="170212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8" name="Freeform: Shape 1087">
              <a:extLst>
                <a:ext uri="{FF2B5EF4-FFF2-40B4-BE49-F238E27FC236}">
                  <a16:creationId xmlns:a16="http://schemas.microsoft.com/office/drawing/2014/main" id="{DD1CAB53-E14B-47AA-A0EC-FC325B22634C}"/>
                </a:ext>
              </a:extLst>
            </p:cNvPr>
            <p:cNvSpPr/>
            <p:nvPr/>
          </p:nvSpPr>
          <p:spPr>
            <a:xfrm>
              <a:off x="5093842" y="2940049"/>
              <a:ext cx="123825" cy="171450"/>
            </a:xfrm>
            <a:custGeom>
              <a:avLst/>
              <a:gdLst>
                <a:gd name="connsiteX0" fmla="*/ 127445 w 123825"/>
                <a:gd name="connsiteY0" fmla="*/ 95251 h 171450"/>
                <a:gd name="connsiteX1" fmla="*/ 127445 w 123825"/>
                <a:gd name="connsiteY1" fmla="*/ 114301 h 171450"/>
                <a:gd name="connsiteX2" fmla="*/ 70295 w 123825"/>
                <a:gd name="connsiteY2" fmla="*/ 171451 h 171450"/>
                <a:gd name="connsiteX3" fmla="*/ 0 w 123825"/>
                <a:gd name="connsiteY3" fmla="*/ 110300 h 171450"/>
                <a:gd name="connsiteX4" fmla="*/ 13145 w 123825"/>
                <a:gd name="connsiteY4" fmla="*/ 95251 h 171450"/>
                <a:gd name="connsiteX5" fmla="*/ 12287 w 123825"/>
                <a:gd name="connsiteY5" fmla="*/ 94298 h 171450"/>
                <a:gd name="connsiteX6" fmla="*/ 32195 w 123825"/>
                <a:gd name="connsiteY6" fmla="*/ 76201 h 171450"/>
                <a:gd name="connsiteX7" fmla="*/ 31528 w 123825"/>
                <a:gd name="connsiteY7" fmla="*/ 75439 h 171450"/>
                <a:gd name="connsiteX8" fmla="*/ 51245 w 123825"/>
                <a:gd name="connsiteY8" fmla="*/ 57151 h 171450"/>
                <a:gd name="connsiteX9" fmla="*/ 49721 w 123825"/>
                <a:gd name="connsiteY9" fmla="*/ 55246 h 171450"/>
                <a:gd name="connsiteX10" fmla="*/ 70295 w 123825"/>
                <a:gd name="connsiteY10" fmla="*/ 38101 h 171450"/>
                <a:gd name="connsiteX11" fmla="*/ 70295 w 123825"/>
                <a:gd name="connsiteY11" fmla="*/ 14288 h 171450"/>
                <a:gd name="connsiteX12" fmla="*/ 84582 w 123825"/>
                <a:gd name="connsiteY12" fmla="*/ 1 h 171450"/>
                <a:gd name="connsiteX13" fmla="*/ 98012 w 123825"/>
                <a:gd name="connsiteY13" fmla="*/ 9812 h 171450"/>
                <a:gd name="connsiteX14" fmla="*/ 98870 w 123825"/>
                <a:gd name="connsiteY14" fmla="*/ 14288 h 171450"/>
                <a:gd name="connsiteX15" fmla="*/ 98870 w 123825"/>
                <a:gd name="connsiteY15" fmla="*/ 76201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825" h="171450">
                  <a:moveTo>
                    <a:pt x="127445" y="95251"/>
                  </a:moveTo>
                  <a:lnTo>
                    <a:pt x="127445" y="114301"/>
                  </a:lnTo>
                  <a:cubicBezTo>
                    <a:pt x="127445" y="145864"/>
                    <a:pt x="101858" y="171451"/>
                    <a:pt x="70295" y="171451"/>
                  </a:cubicBezTo>
                  <a:lnTo>
                    <a:pt x="0" y="110300"/>
                  </a:lnTo>
                  <a:lnTo>
                    <a:pt x="13145" y="95251"/>
                  </a:lnTo>
                  <a:lnTo>
                    <a:pt x="12287" y="94298"/>
                  </a:lnTo>
                  <a:lnTo>
                    <a:pt x="32195" y="76201"/>
                  </a:lnTo>
                  <a:lnTo>
                    <a:pt x="31528" y="75439"/>
                  </a:lnTo>
                  <a:lnTo>
                    <a:pt x="51245" y="57151"/>
                  </a:lnTo>
                  <a:lnTo>
                    <a:pt x="49721" y="55246"/>
                  </a:lnTo>
                  <a:lnTo>
                    <a:pt x="70295" y="38101"/>
                  </a:lnTo>
                  <a:lnTo>
                    <a:pt x="70295" y="14288"/>
                  </a:lnTo>
                  <a:cubicBezTo>
                    <a:pt x="70295" y="6398"/>
                    <a:pt x="76691" y="1"/>
                    <a:pt x="84582" y="1"/>
                  </a:cubicBezTo>
                  <a:cubicBezTo>
                    <a:pt x="90738" y="-65"/>
                    <a:pt x="96203" y="3928"/>
                    <a:pt x="98012" y="9812"/>
                  </a:cubicBezTo>
                  <a:cubicBezTo>
                    <a:pt x="98580" y="11236"/>
                    <a:pt x="98871" y="12755"/>
                    <a:pt x="98870" y="14288"/>
                  </a:cubicBezTo>
                  <a:lnTo>
                    <a:pt x="98870" y="76201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89" name="Freeform: Shape 1088">
              <a:extLst>
                <a:ext uri="{FF2B5EF4-FFF2-40B4-BE49-F238E27FC236}">
                  <a16:creationId xmlns:a16="http://schemas.microsoft.com/office/drawing/2014/main" id="{09A696FE-80CA-4554-BD0D-B3579E93A3C8}"/>
                </a:ext>
              </a:extLst>
            </p:cNvPr>
            <p:cNvSpPr/>
            <p:nvPr/>
          </p:nvSpPr>
          <p:spPr>
            <a:xfrm>
              <a:off x="5040312" y="2796508"/>
              <a:ext cx="190500" cy="228600"/>
            </a:xfrm>
            <a:custGeom>
              <a:avLst/>
              <a:gdLst>
                <a:gd name="connsiteX0" fmla="*/ 175355 w 190500"/>
                <a:gd name="connsiteY0" fmla="*/ 98965 h 228600"/>
                <a:gd name="connsiteX1" fmla="*/ 197834 w 190500"/>
                <a:gd name="connsiteY1" fmla="*/ 115062 h 228600"/>
                <a:gd name="connsiteX2" fmla="*/ 152400 w 190500"/>
                <a:gd name="connsiteY2" fmla="*/ 153067 h 228600"/>
                <a:gd name="connsiteX3" fmla="*/ 151543 w 190500"/>
                <a:gd name="connsiteY3" fmla="*/ 153352 h 228600"/>
                <a:gd name="connsiteX4" fmla="*/ 138113 w 190500"/>
                <a:gd name="connsiteY4" fmla="*/ 143542 h 228600"/>
                <a:gd name="connsiteX5" fmla="*/ 123825 w 190500"/>
                <a:gd name="connsiteY5" fmla="*/ 157829 h 228600"/>
                <a:gd name="connsiteX6" fmla="*/ 123825 w 190500"/>
                <a:gd name="connsiteY6" fmla="*/ 181642 h 228600"/>
                <a:gd name="connsiteX7" fmla="*/ 85725 w 190500"/>
                <a:gd name="connsiteY7" fmla="*/ 134017 h 228600"/>
                <a:gd name="connsiteX8" fmla="*/ 71152 w 190500"/>
                <a:gd name="connsiteY8" fmla="*/ 124492 h 228600"/>
                <a:gd name="connsiteX9" fmla="*/ 57152 w 190500"/>
                <a:gd name="connsiteY9" fmla="*/ 138495 h 228600"/>
                <a:gd name="connsiteX10" fmla="*/ 60389 w 190500"/>
                <a:gd name="connsiteY10" fmla="*/ 147447 h 228600"/>
                <a:gd name="connsiteX11" fmla="*/ 103251 w 190500"/>
                <a:gd name="connsiteY11" fmla="*/ 198787 h 228600"/>
                <a:gd name="connsiteX12" fmla="*/ 104775 w 190500"/>
                <a:gd name="connsiteY12" fmla="*/ 200692 h 228600"/>
                <a:gd name="connsiteX13" fmla="*/ 60198 w 190500"/>
                <a:gd name="connsiteY13" fmla="*/ 154210 h 228600"/>
                <a:gd name="connsiteX14" fmla="*/ 50673 w 190500"/>
                <a:gd name="connsiteY14" fmla="*/ 149638 h 228600"/>
                <a:gd name="connsiteX15" fmla="*/ 43720 w 190500"/>
                <a:gd name="connsiteY15" fmla="*/ 151828 h 228600"/>
                <a:gd name="connsiteX16" fmla="*/ 41720 w 190500"/>
                <a:gd name="connsiteY16" fmla="*/ 172212 h 228600"/>
                <a:gd name="connsiteX17" fmla="*/ 85058 w 190500"/>
                <a:gd name="connsiteY17" fmla="*/ 218980 h 228600"/>
                <a:gd name="connsiteX18" fmla="*/ 45910 w 190500"/>
                <a:gd name="connsiteY18" fmla="*/ 177641 h 228600"/>
                <a:gd name="connsiteX19" fmla="*/ 36290 w 190500"/>
                <a:gd name="connsiteY19" fmla="*/ 172974 h 228600"/>
                <a:gd name="connsiteX20" fmla="*/ 29432 w 190500"/>
                <a:gd name="connsiteY20" fmla="*/ 175165 h 228600"/>
                <a:gd name="connsiteX21" fmla="*/ 26406 w 190500"/>
                <a:gd name="connsiteY21" fmla="*/ 194270 h 228600"/>
                <a:gd name="connsiteX22" fmla="*/ 26956 w 190500"/>
                <a:gd name="connsiteY22" fmla="*/ 194977 h 228600"/>
                <a:gd name="connsiteX23" fmla="*/ 65818 w 190500"/>
                <a:gd name="connsiteY23" fmla="*/ 237839 h 228600"/>
                <a:gd name="connsiteX24" fmla="*/ 31623 w 190500"/>
                <a:gd name="connsiteY24" fmla="*/ 200977 h 228600"/>
                <a:gd name="connsiteX25" fmla="*/ 22098 w 190500"/>
                <a:gd name="connsiteY25" fmla="*/ 196405 h 228600"/>
                <a:gd name="connsiteX26" fmla="*/ 15145 w 190500"/>
                <a:gd name="connsiteY26" fmla="*/ 198596 h 228600"/>
                <a:gd name="connsiteX27" fmla="*/ 9525 w 190500"/>
                <a:gd name="connsiteY27" fmla="*/ 209550 h 228600"/>
                <a:gd name="connsiteX28" fmla="*/ 0 w 190500"/>
                <a:gd name="connsiteY28" fmla="*/ 209550 h 228600"/>
                <a:gd name="connsiteX29" fmla="*/ 0 w 190500"/>
                <a:gd name="connsiteY29" fmla="*/ 29242 h 228600"/>
                <a:gd name="connsiteX30" fmla="*/ 65913 w 190500"/>
                <a:gd name="connsiteY30" fmla="*/ 0 h 228600"/>
                <a:gd name="connsiteX31" fmla="*/ 66675 w 190500"/>
                <a:gd name="connsiteY31" fmla="*/ 667 h 228600"/>
                <a:gd name="connsiteX32" fmla="*/ 66675 w 190500"/>
                <a:gd name="connsiteY32" fmla="*/ 36195 h 228600"/>
                <a:gd name="connsiteX33" fmla="*/ 77629 w 190500"/>
                <a:gd name="connsiteY33" fmla="*/ 5343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0500" h="228600">
                  <a:moveTo>
                    <a:pt x="175355" y="98965"/>
                  </a:moveTo>
                  <a:cubicBezTo>
                    <a:pt x="183766" y="102917"/>
                    <a:pt x="191384" y="108372"/>
                    <a:pt x="197834" y="115062"/>
                  </a:cubicBezTo>
                  <a:cubicBezTo>
                    <a:pt x="161544" y="116396"/>
                    <a:pt x="152400" y="153067"/>
                    <a:pt x="152400" y="153067"/>
                  </a:cubicBezTo>
                  <a:lnTo>
                    <a:pt x="151543" y="153352"/>
                  </a:lnTo>
                  <a:cubicBezTo>
                    <a:pt x="149733" y="147469"/>
                    <a:pt x="144268" y="143476"/>
                    <a:pt x="138113" y="143542"/>
                  </a:cubicBezTo>
                  <a:cubicBezTo>
                    <a:pt x="130222" y="143542"/>
                    <a:pt x="123825" y="149938"/>
                    <a:pt x="123825" y="157829"/>
                  </a:cubicBezTo>
                  <a:lnTo>
                    <a:pt x="123825" y="181642"/>
                  </a:lnTo>
                  <a:lnTo>
                    <a:pt x="85725" y="134017"/>
                  </a:lnTo>
                  <a:cubicBezTo>
                    <a:pt x="83232" y="128194"/>
                    <a:pt x="77486" y="124438"/>
                    <a:pt x="71152" y="124492"/>
                  </a:cubicBezTo>
                  <a:cubicBezTo>
                    <a:pt x="63419" y="124493"/>
                    <a:pt x="57151" y="130762"/>
                    <a:pt x="57152" y="138495"/>
                  </a:cubicBezTo>
                  <a:cubicBezTo>
                    <a:pt x="57152" y="141766"/>
                    <a:pt x="58297" y="144933"/>
                    <a:pt x="60389" y="147447"/>
                  </a:cubicBezTo>
                  <a:lnTo>
                    <a:pt x="103251" y="198787"/>
                  </a:lnTo>
                  <a:lnTo>
                    <a:pt x="104775" y="200692"/>
                  </a:lnTo>
                  <a:lnTo>
                    <a:pt x="60198" y="154210"/>
                  </a:lnTo>
                  <a:cubicBezTo>
                    <a:pt x="57880" y="151321"/>
                    <a:pt x="54377" y="149640"/>
                    <a:pt x="50673" y="149638"/>
                  </a:cubicBezTo>
                  <a:cubicBezTo>
                    <a:pt x="48180" y="149601"/>
                    <a:pt x="45742" y="150369"/>
                    <a:pt x="43720" y="151828"/>
                  </a:cubicBezTo>
                  <a:cubicBezTo>
                    <a:pt x="37833" y="157058"/>
                    <a:pt x="36961" y="165938"/>
                    <a:pt x="41720" y="172212"/>
                  </a:cubicBezTo>
                  <a:lnTo>
                    <a:pt x="85058" y="218980"/>
                  </a:lnTo>
                  <a:lnTo>
                    <a:pt x="45910" y="177641"/>
                  </a:lnTo>
                  <a:cubicBezTo>
                    <a:pt x="43575" y="174710"/>
                    <a:pt x="40038" y="172994"/>
                    <a:pt x="36290" y="172974"/>
                  </a:cubicBezTo>
                  <a:cubicBezTo>
                    <a:pt x="33829" y="172953"/>
                    <a:pt x="31425" y="173720"/>
                    <a:pt x="29432" y="175165"/>
                  </a:cubicBezTo>
                  <a:cubicBezTo>
                    <a:pt x="23321" y="179605"/>
                    <a:pt x="21966" y="188159"/>
                    <a:pt x="26406" y="194270"/>
                  </a:cubicBezTo>
                  <a:cubicBezTo>
                    <a:pt x="26582" y="194512"/>
                    <a:pt x="26765" y="194747"/>
                    <a:pt x="26956" y="194977"/>
                  </a:cubicBezTo>
                  <a:lnTo>
                    <a:pt x="65818" y="237839"/>
                  </a:lnTo>
                  <a:lnTo>
                    <a:pt x="31623" y="200977"/>
                  </a:lnTo>
                  <a:cubicBezTo>
                    <a:pt x="29305" y="198089"/>
                    <a:pt x="25802" y="196407"/>
                    <a:pt x="22098" y="196405"/>
                  </a:cubicBezTo>
                  <a:cubicBezTo>
                    <a:pt x="19605" y="196369"/>
                    <a:pt x="17167" y="197137"/>
                    <a:pt x="15145" y="198596"/>
                  </a:cubicBezTo>
                  <a:cubicBezTo>
                    <a:pt x="11586" y="201103"/>
                    <a:pt x="9485" y="205197"/>
                    <a:pt x="9525" y="209550"/>
                  </a:cubicBezTo>
                  <a:lnTo>
                    <a:pt x="0" y="209550"/>
                  </a:lnTo>
                  <a:lnTo>
                    <a:pt x="0" y="29242"/>
                  </a:lnTo>
                  <a:cubicBezTo>
                    <a:pt x="25097" y="29156"/>
                    <a:pt x="49007" y="18548"/>
                    <a:pt x="65913" y="0"/>
                  </a:cubicBezTo>
                  <a:lnTo>
                    <a:pt x="66675" y="667"/>
                  </a:lnTo>
                  <a:lnTo>
                    <a:pt x="66675" y="36195"/>
                  </a:lnTo>
                  <a:cubicBezTo>
                    <a:pt x="66697" y="43573"/>
                    <a:pt x="70959" y="50281"/>
                    <a:pt x="77629" y="5343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:a16="http://schemas.microsoft.com/office/drawing/2014/main" id="{A75069A8-6DD5-46D6-9E70-CF2359F5A64D}"/>
                </a:ext>
              </a:extLst>
            </p:cNvPr>
            <p:cNvSpPr/>
            <p:nvPr/>
          </p:nvSpPr>
          <p:spPr>
            <a:xfrm>
              <a:off x="5040312" y="3006058"/>
              <a:ext cx="142875" cy="123825"/>
            </a:xfrm>
            <a:custGeom>
              <a:avLst/>
              <a:gdLst>
                <a:gd name="connsiteX0" fmla="*/ 142875 w 142875"/>
                <a:gd name="connsiteY0" fmla="*/ 124492 h 123825"/>
                <a:gd name="connsiteX1" fmla="*/ 0 w 142875"/>
                <a:gd name="connsiteY1" fmla="*/ 124492 h 123825"/>
                <a:gd name="connsiteX2" fmla="*/ 0 w 142875"/>
                <a:gd name="connsiteY2" fmla="*/ 0 h 123825"/>
                <a:gd name="connsiteX3" fmla="*/ 9525 w 142875"/>
                <a:gd name="connsiteY3" fmla="*/ 0 h 123825"/>
                <a:gd name="connsiteX4" fmla="*/ 12668 w 142875"/>
                <a:gd name="connsiteY4" fmla="*/ 8763 h 123825"/>
                <a:gd name="connsiteX5" fmla="*/ 53530 w 142875"/>
                <a:gd name="connsiteY5" fmla="*/ 44291 h 123825"/>
                <a:gd name="connsiteX6" fmla="*/ 123825 w 142875"/>
                <a:gd name="connsiteY6" fmla="*/ 10544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23825">
                  <a:moveTo>
                    <a:pt x="142875" y="124492"/>
                  </a:moveTo>
                  <a:lnTo>
                    <a:pt x="0" y="124492"/>
                  </a:lnTo>
                  <a:lnTo>
                    <a:pt x="0" y="0"/>
                  </a:lnTo>
                  <a:lnTo>
                    <a:pt x="9525" y="0"/>
                  </a:lnTo>
                  <a:cubicBezTo>
                    <a:pt x="9521" y="3198"/>
                    <a:pt x="10633" y="6297"/>
                    <a:pt x="12668" y="8763"/>
                  </a:cubicBezTo>
                  <a:lnTo>
                    <a:pt x="53530" y="44291"/>
                  </a:lnTo>
                  <a:lnTo>
                    <a:pt x="123825" y="105442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1" name="Freeform: Shape 1090">
              <a:extLst>
                <a:ext uri="{FF2B5EF4-FFF2-40B4-BE49-F238E27FC236}">
                  <a16:creationId xmlns:a16="http://schemas.microsoft.com/office/drawing/2014/main" id="{1FF6ED73-EA5F-4C6B-9136-745A1032D69A}"/>
                </a:ext>
              </a:extLst>
            </p:cNvPr>
            <p:cNvSpPr/>
            <p:nvPr/>
          </p:nvSpPr>
          <p:spPr>
            <a:xfrm>
              <a:off x="4916487" y="2540000"/>
              <a:ext cx="247650" cy="257175"/>
            </a:xfrm>
            <a:custGeom>
              <a:avLst/>
              <a:gdLst>
                <a:gd name="connsiteX0" fmla="*/ 247650 w 247650"/>
                <a:gd name="connsiteY0" fmla="*/ 171450 h 257175"/>
                <a:gd name="connsiteX1" fmla="*/ 247650 w 247650"/>
                <a:gd name="connsiteY1" fmla="*/ 175546 h 257175"/>
                <a:gd name="connsiteX2" fmla="*/ 200120 w 247650"/>
                <a:gd name="connsiteY2" fmla="*/ 252317 h 257175"/>
                <a:gd name="connsiteX3" fmla="*/ 190500 w 247650"/>
                <a:gd name="connsiteY3" fmla="*/ 257175 h 257175"/>
                <a:gd name="connsiteX4" fmla="*/ 189738 w 247650"/>
                <a:gd name="connsiteY4" fmla="*/ 256508 h 257175"/>
                <a:gd name="connsiteX5" fmla="*/ 209550 w 247650"/>
                <a:gd name="connsiteY5" fmla="*/ 219075 h 257175"/>
                <a:gd name="connsiteX6" fmla="*/ 209550 w 247650"/>
                <a:gd name="connsiteY6" fmla="*/ 133350 h 257175"/>
                <a:gd name="connsiteX7" fmla="*/ 191738 w 247650"/>
                <a:gd name="connsiteY7" fmla="*/ 114395 h 257175"/>
                <a:gd name="connsiteX8" fmla="*/ 123825 w 247650"/>
                <a:gd name="connsiteY8" fmla="*/ 85725 h 257175"/>
                <a:gd name="connsiteX9" fmla="*/ 55912 w 247650"/>
                <a:gd name="connsiteY9" fmla="*/ 114395 h 257175"/>
                <a:gd name="connsiteX10" fmla="*/ 38100 w 247650"/>
                <a:gd name="connsiteY10" fmla="*/ 133350 h 257175"/>
                <a:gd name="connsiteX11" fmla="*/ 38100 w 247650"/>
                <a:gd name="connsiteY11" fmla="*/ 219075 h 257175"/>
                <a:gd name="connsiteX12" fmla="*/ 57912 w 247650"/>
                <a:gd name="connsiteY12" fmla="*/ 256508 h 257175"/>
                <a:gd name="connsiteX13" fmla="*/ 57150 w 247650"/>
                <a:gd name="connsiteY13" fmla="*/ 257175 h 257175"/>
                <a:gd name="connsiteX14" fmla="*/ 47530 w 247650"/>
                <a:gd name="connsiteY14" fmla="*/ 252317 h 257175"/>
                <a:gd name="connsiteX15" fmla="*/ 0 w 247650"/>
                <a:gd name="connsiteY15" fmla="*/ 175546 h 257175"/>
                <a:gd name="connsiteX16" fmla="*/ 0 w 247650"/>
                <a:gd name="connsiteY16" fmla="*/ 95250 h 257175"/>
                <a:gd name="connsiteX17" fmla="*/ 95250 w 247650"/>
                <a:gd name="connsiteY17" fmla="*/ 0 h 257175"/>
                <a:gd name="connsiteX18" fmla="*/ 152400 w 247650"/>
                <a:gd name="connsiteY18" fmla="*/ 0 h 257175"/>
                <a:gd name="connsiteX19" fmla="*/ 247650 w 247650"/>
                <a:gd name="connsiteY19" fmla="*/ 9525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47650" h="257175">
                  <a:moveTo>
                    <a:pt x="247650" y="171450"/>
                  </a:moveTo>
                  <a:lnTo>
                    <a:pt x="247650" y="175546"/>
                  </a:lnTo>
                  <a:cubicBezTo>
                    <a:pt x="247660" y="208083"/>
                    <a:pt x="229249" y="237820"/>
                    <a:pt x="200120" y="252317"/>
                  </a:cubicBezTo>
                  <a:lnTo>
                    <a:pt x="190500" y="257175"/>
                  </a:lnTo>
                  <a:lnTo>
                    <a:pt x="189738" y="256508"/>
                  </a:lnTo>
                  <a:cubicBezTo>
                    <a:pt x="199473" y="245957"/>
                    <a:pt x="206300" y="233058"/>
                    <a:pt x="209550" y="219075"/>
                  </a:cubicBezTo>
                  <a:lnTo>
                    <a:pt x="209550" y="133350"/>
                  </a:lnTo>
                  <a:cubicBezTo>
                    <a:pt x="209554" y="123318"/>
                    <a:pt x="201751" y="115014"/>
                    <a:pt x="191738" y="114395"/>
                  </a:cubicBezTo>
                  <a:cubicBezTo>
                    <a:pt x="174353" y="95409"/>
                    <a:pt x="149557" y="84941"/>
                    <a:pt x="123825" y="85725"/>
                  </a:cubicBezTo>
                  <a:cubicBezTo>
                    <a:pt x="98093" y="84941"/>
                    <a:pt x="73297" y="95409"/>
                    <a:pt x="55912" y="114395"/>
                  </a:cubicBezTo>
                  <a:cubicBezTo>
                    <a:pt x="45899" y="115014"/>
                    <a:pt x="38096" y="123318"/>
                    <a:pt x="38100" y="133350"/>
                  </a:cubicBezTo>
                  <a:lnTo>
                    <a:pt x="38100" y="219075"/>
                  </a:lnTo>
                  <a:cubicBezTo>
                    <a:pt x="41350" y="233058"/>
                    <a:pt x="48177" y="245957"/>
                    <a:pt x="57912" y="256508"/>
                  </a:cubicBezTo>
                  <a:lnTo>
                    <a:pt x="57150" y="257175"/>
                  </a:lnTo>
                  <a:lnTo>
                    <a:pt x="47530" y="252317"/>
                  </a:lnTo>
                  <a:cubicBezTo>
                    <a:pt x="18401" y="237820"/>
                    <a:pt x="-10" y="208083"/>
                    <a:pt x="0" y="175546"/>
                  </a:cubicBezTo>
                  <a:lnTo>
                    <a:pt x="0" y="95250"/>
                  </a:lnTo>
                  <a:cubicBezTo>
                    <a:pt x="0" y="53150"/>
                    <a:pt x="49625" y="0"/>
                    <a:pt x="95250" y="0"/>
                  </a:cubicBezTo>
                  <a:lnTo>
                    <a:pt x="152400" y="0"/>
                  </a:lnTo>
                  <a:cubicBezTo>
                    <a:pt x="198025" y="0"/>
                    <a:pt x="247650" y="53150"/>
                    <a:pt x="247650" y="9525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2" name="Freeform: Shape 1091">
              <a:extLst>
                <a:ext uri="{FF2B5EF4-FFF2-40B4-BE49-F238E27FC236}">
                  <a16:creationId xmlns:a16="http://schemas.microsoft.com/office/drawing/2014/main" id="{EA1ABB76-D80F-4AD0-97A7-A7185F33E557}"/>
                </a:ext>
              </a:extLst>
            </p:cNvPr>
            <p:cNvSpPr/>
            <p:nvPr/>
          </p:nvSpPr>
          <p:spPr>
            <a:xfrm>
              <a:off x="4954587" y="2711450"/>
              <a:ext cx="171450" cy="114300"/>
            </a:xfrm>
            <a:custGeom>
              <a:avLst/>
              <a:gdLst>
                <a:gd name="connsiteX0" fmla="*/ 171450 w 171450"/>
                <a:gd name="connsiteY0" fmla="*/ 0 h 114300"/>
                <a:gd name="connsiteX1" fmla="*/ 171450 w 171450"/>
                <a:gd name="connsiteY1" fmla="*/ 47625 h 114300"/>
                <a:gd name="connsiteX2" fmla="*/ 151638 w 171450"/>
                <a:gd name="connsiteY2" fmla="*/ 85058 h 114300"/>
                <a:gd name="connsiteX3" fmla="*/ 26061 w 171450"/>
                <a:gd name="connsiteY3" fmla="*/ 91307 h 114300"/>
                <a:gd name="connsiteX4" fmla="*/ 19812 w 171450"/>
                <a:gd name="connsiteY4" fmla="*/ 85058 h 114300"/>
                <a:gd name="connsiteX5" fmla="*/ 0 w 171450"/>
                <a:gd name="connsiteY5" fmla="*/ 47625 h 114300"/>
                <a:gd name="connsiteX6" fmla="*/ 0 w 171450"/>
                <a:gd name="connsiteY6" fmla="*/ 0 h 114300"/>
                <a:gd name="connsiteX7" fmla="*/ 19050 w 171450"/>
                <a:gd name="connsiteY7" fmla="*/ 19050 h 114300"/>
                <a:gd name="connsiteX8" fmla="*/ 57150 w 171450"/>
                <a:gd name="connsiteY8" fmla="*/ 19050 h 114300"/>
                <a:gd name="connsiteX9" fmla="*/ 85725 w 171450"/>
                <a:gd name="connsiteY9" fmla="*/ 0 h 114300"/>
                <a:gd name="connsiteX10" fmla="*/ 114300 w 171450"/>
                <a:gd name="connsiteY10" fmla="*/ 19050 h 114300"/>
                <a:gd name="connsiteX11" fmla="*/ 152400 w 171450"/>
                <a:gd name="connsiteY11" fmla="*/ 19050 h 114300"/>
                <a:gd name="connsiteX12" fmla="*/ 171450 w 171450"/>
                <a:gd name="connsiteY12" fmla="*/ 0 h 114300"/>
                <a:gd name="connsiteX13" fmla="*/ 57150 w 171450"/>
                <a:gd name="connsiteY13" fmla="*/ 57150 h 114300"/>
                <a:gd name="connsiteX14" fmla="*/ 42863 w 171450"/>
                <a:gd name="connsiteY14" fmla="*/ 38100 h 114300"/>
                <a:gd name="connsiteX15" fmla="*/ 28575 w 171450"/>
                <a:gd name="connsiteY15" fmla="*/ 57150 h 114300"/>
                <a:gd name="connsiteX16" fmla="*/ 42863 w 171450"/>
                <a:gd name="connsiteY16" fmla="*/ 76200 h 114300"/>
                <a:gd name="connsiteX17" fmla="*/ 57150 w 171450"/>
                <a:gd name="connsiteY17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1450" h="114300">
                  <a:moveTo>
                    <a:pt x="171450" y="0"/>
                  </a:moveTo>
                  <a:lnTo>
                    <a:pt x="171450" y="47625"/>
                  </a:lnTo>
                  <a:cubicBezTo>
                    <a:pt x="168200" y="61608"/>
                    <a:pt x="161373" y="74507"/>
                    <a:pt x="151638" y="85058"/>
                  </a:cubicBezTo>
                  <a:cubicBezTo>
                    <a:pt x="118686" y="121461"/>
                    <a:pt x="62464" y="124259"/>
                    <a:pt x="26061" y="91307"/>
                  </a:cubicBezTo>
                  <a:cubicBezTo>
                    <a:pt x="23876" y="89329"/>
                    <a:pt x="21790" y="87243"/>
                    <a:pt x="19812" y="85058"/>
                  </a:cubicBezTo>
                  <a:cubicBezTo>
                    <a:pt x="10077" y="74507"/>
                    <a:pt x="3250" y="61608"/>
                    <a:pt x="0" y="47625"/>
                  </a:cubicBezTo>
                  <a:lnTo>
                    <a:pt x="0" y="0"/>
                  </a:lnTo>
                  <a:cubicBezTo>
                    <a:pt x="31" y="10508"/>
                    <a:pt x="8542" y="19019"/>
                    <a:pt x="19050" y="19050"/>
                  </a:cubicBezTo>
                  <a:lnTo>
                    <a:pt x="57150" y="19050"/>
                  </a:lnTo>
                  <a:lnTo>
                    <a:pt x="85725" y="0"/>
                  </a:lnTo>
                  <a:lnTo>
                    <a:pt x="114300" y="19050"/>
                  </a:lnTo>
                  <a:lnTo>
                    <a:pt x="152400" y="19050"/>
                  </a:lnTo>
                  <a:cubicBezTo>
                    <a:pt x="162908" y="19019"/>
                    <a:pt x="171419" y="10508"/>
                    <a:pt x="171450" y="0"/>
                  </a:cubicBezTo>
                  <a:close/>
                  <a:moveTo>
                    <a:pt x="57150" y="57150"/>
                  </a:moveTo>
                  <a:cubicBezTo>
                    <a:pt x="57150" y="46672"/>
                    <a:pt x="50768" y="38100"/>
                    <a:pt x="42863" y="38100"/>
                  </a:cubicBezTo>
                  <a:cubicBezTo>
                    <a:pt x="34957" y="38100"/>
                    <a:pt x="28575" y="46672"/>
                    <a:pt x="28575" y="57150"/>
                  </a:cubicBezTo>
                  <a:cubicBezTo>
                    <a:pt x="28575" y="67628"/>
                    <a:pt x="34957" y="76200"/>
                    <a:pt x="42863" y="76200"/>
                  </a:cubicBezTo>
                  <a:cubicBezTo>
                    <a:pt x="50768" y="76200"/>
                    <a:pt x="57150" y="67628"/>
                    <a:pt x="57150" y="5715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3" name="Freeform: Shape 1092">
              <a:extLst>
                <a:ext uri="{FF2B5EF4-FFF2-40B4-BE49-F238E27FC236}">
                  <a16:creationId xmlns:a16="http://schemas.microsoft.com/office/drawing/2014/main" id="{86EC547F-B0CB-4AF0-B5ED-F292B1170C3F}"/>
                </a:ext>
              </a:extLst>
            </p:cNvPr>
            <p:cNvSpPr/>
            <p:nvPr/>
          </p:nvSpPr>
          <p:spPr>
            <a:xfrm>
              <a:off x="4954587" y="2711450"/>
              <a:ext cx="171450" cy="38100"/>
            </a:xfrm>
            <a:custGeom>
              <a:avLst/>
              <a:gdLst>
                <a:gd name="connsiteX0" fmla="*/ 152400 w 171450"/>
                <a:gd name="connsiteY0" fmla="*/ 19050 h 38100"/>
                <a:gd name="connsiteX1" fmla="*/ 114300 w 171450"/>
                <a:gd name="connsiteY1" fmla="*/ 19050 h 38100"/>
                <a:gd name="connsiteX2" fmla="*/ 85725 w 171450"/>
                <a:gd name="connsiteY2" fmla="*/ 0 h 38100"/>
                <a:gd name="connsiteX3" fmla="*/ 57150 w 171450"/>
                <a:gd name="connsiteY3" fmla="*/ 19050 h 38100"/>
                <a:gd name="connsiteX4" fmla="*/ 19050 w 171450"/>
                <a:gd name="connsiteY4" fmla="*/ 19050 h 38100"/>
                <a:gd name="connsiteX5" fmla="*/ 0 w 171450"/>
                <a:gd name="connsiteY5" fmla="*/ 0 h 38100"/>
                <a:gd name="connsiteX6" fmla="*/ 0 w 171450"/>
                <a:gd name="connsiteY6" fmla="*/ 19050 h 38100"/>
                <a:gd name="connsiteX7" fmla="*/ 19050 w 171450"/>
                <a:gd name="connsiteY7" fmla="*/ 38100 h 38100"/>
                <a:gd name="connsiteX8" fmla="*/ 57150 w 171450"/>
                <a:gd name="connsiteY8" fmla="*/ 38100 h 38100"/>
                <a:gd name="connsiteX9" fmla="*/ 85725 w 171450"/>
                <a:gd name="connsiteY9" fmla="*/ 19050 h 38100"/>
                <a:gd name="connsiteX10" fmla="*/ 114300 w 171450"/>
                <a:gd name="connsiteY10" fmla="*/ 38100 h 38100"/>
                <a:gd name="connsiteX11" fmla="*/ 152400 w 171450"/>
                <a:gd name="connsiteY11" fmla="*/ 38100 h 38100"/>
                <a:gd name="connsiteX12" fmla="*/ 171450 w 171450"/>
                <a:gd name="connsiteY12" fmla="*/ 19050 h 38100"/>
                <a:gd name="connsiteX13" fmla="*/ 171450 w 171450"/>
                <a:gd name="connsiteY13" fmla="*/ 0 h 38100"/>
                <a:gd name="connsiteX14" fmla="*/ 152400 w 171450"/>
                <a:gd name="connsiteY1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1450" h="38100">
                  <a:moveTo>
                    <a:pt x="152400" y="19050"/>
                  </a:moveTo>
                  <a:lnTo>
                    <a:pt x="114300" y="19050"/>
                  </a:lnTo>
                  <a:lnTo>
                    <a:pt x="85725" y="0"/>
                  </a:lnTo>
                  <a:lnTo>
                    <a:pt x="57150" y="19050"/>
                  </a:lnTo>
                  <a:lnTo>
                    <a:pt x="19050" y="19050"/>
                  </a:lnTo>
                  <a:cubicBezTo>
                    <a:pt x="8542" y="19019"/>
                    <a:pt x="31" y="10508"/>
                    <a:pt x="0" y="0"/>
                  </a:cubicBezTo>
                  <a:lnTo>
                    <a:pt x="0" y="19050"/>
                  </a:lnTo>
                  <a:cubicBezTo>
                    <a:pt x="31" y="29558"/>
                    <a:pt x="8542" y="38069"/>
                    <a:pt x="19050" y="38100"/>
                  </a:cubicBezTo>
                  <a:lnTo>
                    <a:pt x="57150" y="38100"/>
                  </a:lnTo>
                  <a:lnTo>
                    <a:pt x="85725" y="19050"/>
                  </a:lnTo>
                  <a:lnTo>
                    <a:pt x="114300" y="38100"/>
                  </a:lnTo>
                  <a:lnTo>
                    <a:pt x="152400" y="38100"/>
                  </a:lnTo>
                  <a:cubicBezTo>
                    <a:pt x="162908" y="38069"/>
                    <a:pt x="171419" y="29558"/>
                    <a:pt x="171450" y="19050"/>
                  </a:cubicBezTo>
                  <a:lnTo>
                    <a:pt x="171450" y="0"/>
                  </a:lnTo>
                  <a:cubicBezTo>
                    <a:pt x="171419" y="10508"/>
                    <a:pt x="162908" y="19019"/>
                    <a:pt x="152400" y="1905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:a16="http://schemas.microsoft.com/office/drawing/2014/main" id="{8A8C8030-1997-4789-9C54-0E664F866A59}"/>
                </a:ext>
              </a:extLst>
            </p:cNvPr>
            <p:cNvSpPr/>
            <p:nvPr/>
          </p:nvSpPr>
          <p:spPr>
            <a:xfrm>
              <a:off x="5064106" y="2969482"/>
              <a:ext cx="57150" cy="57150"/>
            </a:xfrm>
            <a:custGeom>
              <a:avLst/>
              <a:gdLst>
                <a:gd name="connsiteX0" fmla="*/ 61265 w 57150"/>
                <a:gd name="connsiteY0" fmla="*/ 46006 h 57150"/>
                <a:gd name="connsiteX1" fmla="*/ 61931 w 57150"/>
                <a:gd name="connsiteY1" fmla="*/ 46768 h 57150"/>
                <a:gd name="connsiteX2" fmla="*/ 42024 w 57150"/>
                <a:gd name="connsiteY2" fmla="*/ 64866 h 57150"/>
                <a:gd name="connsiteX3" fmla="*/ 3162 w 57150"/>
                <a:gd name="connsiteY3" fmla="*/ 22003 h 57150"/>
                <a:gd name="connsiteX4" fmla="*/ 4932 w 57150"/>
                <a:gd name="connsiteY4" fmla="*/ 2741 h 57150"/>
                <a:gd name="connsiteX5" fmla="*/ 5639 w 57150"/>
                <a:gd name="connsiteY5" fmla="*/ 2191 h 57150"/>
                <a:gd name="connsiteX6" fmla="*/ 12497 w 57150"/>
                <a:gd name="connsiteY6" fmla="*/ 0 h 57150"/>
                <a:gd name="connsiteX7" fmla="*/ 22117 w 57150"/>
                <a:gd name="connsiteY7" fmla="*/ 466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61265" y="46006"/>
                  </a:moveTo>
                  <a:lnTo>
                    <a:pt x="61931" y="46768"/>
                  </a:lnTo>
                  <a:lnTo>
                    <a:pt x="42024" y="64866"/>
                  </a:lnTo>
                  <a:lnTo>
                    <a:pt x="3162" y="22003"/>
                  </a:lnTo>
                  <a:cubicBezTo>
                    <a:pt x="-1668" y="16195"/>
                    <a:pt x="-876" y="7571"/>
                    <a:pt x="4932" y="2741"/>
                  </a:cubicBezTo>
                  <a:cubicBezTo>
                    <a:pt x="5161" y="2550"/>
                    <a:pt x="5397" y="2367"/>
                    <a:pt x="5639" y="2191"/>
                  </a:cubicBezTo>
                  <a:cubicBezTo>
                    <a:pt x="7632" y="747"/>
                    <a:pt x="10035" y="-21"/>
                    <a:pt x="12497" y="0"/>
                  </a:cubicBezTo>
                  <a:cubicBezTo>
                    <a:pt x="16245" y="20"/>
                    <a:pt x="19782" y="1736"/>
                    <a:pt x="22117" y="466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5" name="Freeform: Shape 1094">
              <a:extLst>
                <a:ext uri="{FF2B5EF4-FFF2-40B4-BE49-F238E27FC236}">
                  <a16:creationId xmlns:a16="http://schemas.microsoft.com/office/drawing/2014/main" id="{FF06DBF4-5E32-44A3-98D7-748CDA40D726}"/>
                </a:ext>
              </a:extLst>
            </p:cNvPr>
            <p:cNvSpPr/>
            <p:nvPr/>
          </p:nvSpPr>
          <p:spPr>
            <a:xfrm>
              <a:off x="4972399" y="2625684"/>
              <a:ext cx="133350" cy="28575"/>
            </a:xfrm>
            <a:custGeom>
              <a:avLst/>
              <a:gdLst>
                <a:gd name="connsiteX0" fmla="*/ 135827 w 133350"/>
                <a:gd name="connsiteY0" fmla="*/ 28711 h 28575"/>
                <a:gd name="connsiteX1" fmla="*/ 134588 w 133350"/>
                <a:gd name="connsiteY1" fmla="*/ 28616 h 28575"/>
                <a:gd name="connsiteX2" fmla="*/ 1238 w 133350"/>
                <a:gd name="connsiteY2" fmla="*/ 28616 h 28575"/>
                <a:gd name="connsiteX3" fmla="*/ 0 w 133350"/>
                <a:gd name="connsiteY3" fmla="*/ 28711 h 28575"/>
                <a:gd name="connsiteX4" fmla="*/ 67913 w 133350"/>
                <a:gd name="connsiteY4" fmla="*/ 41 h 28575"/>
                <a:gd name="connsiteX5" fmla="*/ 135827 w 133350"/>
                <a:gd name="connsiteY5" fmla="*/ 28711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28575">
                  <a:moveTo>
                    <a:pt x="135827" y="28711"/>
                  </a:moveTo>
                  <a:cubicBezTo>
                    <a:pt x="135419" y="28632"/>
                    <a:pt x="135003" y="28600"/>
                    <a:pt x="134588" y="28616"/>
                  </a:cubicBezTo>
                  <a:lnTo>
                    <a:pt x="1238" y="28616"/>
                  </a:lnTo>
                  <a:cubicBezTo>
                    <a:pt x="823" y="28600"/>
                    <a:pt x="408" y="28632"/>
                    <a:pt x="0" y="28711"/>
                  </a:cubicBezTo>
                  <a:cubicBezTo>
                    <a:pt x="17385" y="9725"/>
                    <a:pt x="42181" y="-743"/>
                    <a:pt x="67913" y="41"/>
                  </a:cubicBezTo>
                  <a:cubicBezTo>
                    <a:pt x="93645" y="-743"/>
                    <a:pt x="118441" y="9725"/>
                    <a:pt x="135827" y="28711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6" name="Freeform: Shape 1095">
              <a:extLst>
                <a:ext uri="{FF2B5EF4-FFF2-40B4-BE49-F238E27FC236}">
                  <a16:creationId xmlns:a16="http://schemas.microsoft.com/office/drawing/2014/main" id="{8345C304-18E6-487B-9F43-143719E1D4AC}"/>
                </a:ext>
              </a:extLst>
            </p:cNvPr>
            <p:cNvSpPr/>
            <p:nvPr/>
          </p:nvSpPr>
          <p:spPr>
            <a:xfrm>
              <a:off x="4954587" y="2692400"/>
              <a:ext cx="171450" cy="38100"/>
            </a:xfrm>
            <a:custGeom>
              <a:avLst/>
              <a:gdLst>
                <a:gd name="connsiteX0" fmla="*/ 89725 w 171450"/>
                <a:gd name="connsiteY0" fmla="*/ 857 h 38100"/>
                <a:gd name="connsiteX1" fmla="*/ 85725 w 171450"/>
                <a:gd name="connsiteY1" fmla="*/ 0 h 38100"/>
                <a:gd name="connsiteX2" fmla="*/ 0 w 171450"/>
                <a:gd name="connsiteY2" fmla="*/ 19050 h 38100"/>
                <a:gd name="connsiteX3" fmla="*/ 19050 w 171450"/>
                <a:gd name="connsiteY3" fmla="*/ 38100 h 38100"/>
                <a:gd name="connsiteX4" fmla="*/ 57150 w 171450"/>
                <a:gd name="connsiteY4" fmla="*/ 38100 h 38100"/>
                <a:gd name="connsiteX5" fmla="*/ 85725 w 171450"/>
                <a:gd name="connsiteY5" fmla="*/ 19050 h 38100"/>
                <a:gd name="connsiteX6" fmla="*/ 114300 w 171450"/>
                <a:gd name="connsiteY6" fmla="*/ 38100 h 38100"/>
                <a:gd name="connsiteX7" fmla="*/ 152400 w 171450"/>
                <a:gd name="connsiteY7" fmla="*/ 38100 h 38100"/>
                <a:gd name="connsiteX8" fmla="*/ 171450 w 171450"/>
                <a:gd name="connsiteY8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38100">
                  <a:moveTo>
                    <a:pt x="89725" y="857"/>
                  </a:moveTo>
                  <a:lnTo>
                    <a:pt x="85725" y="0"/>
                  </a:lnTo>
                  <a:lnTo>
                    <a:pt x="0" y="19050"/>
                  </a:lnTo>
                  <a:cubicBezTo>
                    <a:pt x="31" y="29558"/>
                    <a:pt x="8542" y="38069"/>
                    <a:pt x="19050" y="38100"/>
                  </a:cubicBezTo>
                  <a:lnTo>
                    <a:pt x="57150" y="38100"/>
                  </a:lnTo>
                  <a:lnTo>
                    <a:pt x="85725" y="19050"/>
                  </a:lnTo>
                  <a:lnTo>
                    <a:pt x="114300" y="38100"/>
                  </a:lnTo>
                  <a:lnTo>
                    <a:pt x="152400" y="38100"/>
                  </a:lnTo>
                  <a:cubicBezTo>
                    <a:pt x="162908" y="38069"/>
                    <a:pt x="171419" y="29558"/>
                    <a:pt x="171450" y="1905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7" name="Freeform: Shape 1096">
              <a:extLst>
                <a:ext uri="{FF2B5EF4-FFF2-40B4-BE49-F238E27FC236}">
                  <a16:creationId xmlns:a16="http://schemas.microsoft.com/office/drawing/2014/main" id="{2B27D50D-2D14-4A21-94A9-37E4C6ECC961}"/>
                </a:ext>
              </a:extLst>
            </p:cNvPr>
            <p:cNvSpPr/>
            <p:nvPr/>
          </p:nvSpPr>
          <p:spPr>
            <a:xfrm>
              <a:off x="4897437" y="3006058"/>
              <a:ext cx="142875" cy="123825"/>
            </a:xfrm>
            <a:custGeom>
              <a:avLst/>
              <a:gdLst>
                <a:gd name="connsiteX0" fmla="*/ 142875 w 142875"/>
                <a:gd name="connsiteY0" fmla="*/ 0 h 123825"/>
                <a:gd name="connsiteX1" fmla="*/ 142875 w 142875"/>
                <a:gd name="connsiteY1" fmla="*/ 124492 h 123825"/>
                <a:gd name="connsiteX2" fmla="*/ 0 w 142875"/>
                <a:gd name="connsiteY2" fmla="*/ 124492 h 123825"/>
                <a:gd name="connsiteX3" fmla="*/ 19050 w 142875"/>
                <a:gd name="connsiteY3" fmla="*/ 105442 h 123825"/>
                <a:gd name="connsiteX4" fmla="*/ 89344 w 142875"/>
                <a:gd name="connsiteY4" fmla="*/ 44291 h 123825"/>
                <a:gd name="connsiteX5" fmla="*/ 130207 w 142875"/>
                <a:gd name="connsiteY5" fmla="*/ 8763 h 123825"/>
                <a:gd name="connsiteX6" fmla="*/ 133350 w 142875"/>
                <a:gd name="connsiteY6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23825">
                  <a:moveTo>
                    <a:pt x="142875" y="0"/>
                  </a:moveTo>
                  <a:lnTo>
                    <a:pt x="142875" y="124492"/>
                  </a:lnTo>
                  <a:lnTo>
                    <a:pt x="0" y="124492"/>
                  </a:lnTo>
                  <a:lnTo>
                    <a:pt x="19050" y="105442"/>
                  </a:lnTo>
                  <a:lnTo>
                    <a:pt x="89344" y="44291"/>
                  </a:lnTo>
                  <a:lnTo>
                    <a:pt x="130207" y="8763"/>
                  </a:lnTo>
                  <a:cubicBezTo>
                    <a:pt x="132242" y="6297"/>
                    <a:pt x="133354" y="3198"/>
                    <a:pt x="133350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8" name="Freeform: Shape 1097">
              <a:extLst>
                <a:ext uri="{FF2B5EF4-FFF2-40B4-BE49-F238E27FC236}">
                  <a16:creationId xmlns:a16="http://schemas.microsoft.com/office/drawing/2014/main" id="{5877BBCF-4EE1-43E4-82D8-29C80ADCB6EE}"/>
                </a:ext>
              </a:extLst>
            </p:cNvPr>
            <p:cNvSpPr/>
            <p:nvPr/>
          </p:nvSpPr>
          <p:spPr>
            <a:xfrm>
              <a:off x="4842478" y="2796508"/>
              <a:ext cx="190500" cy="228600"/>
            </a:xfrm>
            <a:custGeom>
              <a:avLst/>
              <a:gdLst>
                <a:gd name="connsiteX0" fmla="*/ 197834 w 190500"/>
                <a:gd name="connsiteY0" fmla="*/ 29242 h 228600"/>
                <a:gd name="connsiteX1" fmla="*/ 197834 w 190500"/>
                <a:gd name="connsiteY1" fmla="*/ 209550 h 228600"/>
                <a:gd name="connsiteX2" fmla="*/ 188309 w 190500"/>
                <a:gd name="connsiteY2" fmla="*/ 209550 h 228600"/>
                <a:gd name="connsiteX3" fmla="*/ 182690 w 190500"/>
                <a:gd name="connsiteY3" fmla="*/ 198596 h 228600"/>
                <a:gd name="connsiteX4" fmla="*/ 175736 w 190500"/>
                <a:gd name="connsiteY4" fmla="*/ 196405 h 228600"/>
                <a:gd name="connsiteX5" fmla="*/ 166211 w 190500"/>
                <a:gd name="connsiteY5" fmla="*/ 200977 h 228600"/>
                <a:gd name="connsiteX6" fmla="*/ 132017 w 190500"/>
                <a:gd name="connsiteY6" fmla="*/ 237839 h 228600"/>
                <a:gd name="connsiteX7" fmla="*/ 170879 w 190500"/>
                <a:gd name="connsiteY7" fmla="*/ 194977 h 228600"/>
                <a:gd name="connsiteX8" fmla="*/ 169109 w 190500"/>
                <a:gd name="connsiteY8" fmla="*/ 175714 h 228600"/>
                <a:gd name="connsiteX9" fmla="*/ 168402 w 190500"/>
                <a:gd name="connsiteY9" fmla="*/ 175165 h 228600"/>
                <a:gd name="connsiteX10" fmla="*/ 161544 w 190500"/>
                <a:gd name="connsiteY10" fmla="*/ 172974 h 228600"/>
                <a:gd name="connsiteX11" fmla="*/ 151924 w 190500"/>
                <a:gd name="connsiteY11" fmla="*/ 177641 h 228600"/>
                <a:gd name="connsiteX12" fmla="*/ 112776 w 190500"/>
                <a:gd name="connsiteY12" fmla="*/ 218980 h 228600"/>
                <a:gd name="connsiteX13" fmla="*/ 156115 w 190500"/>
                <a:gd name="connsiteY13" fmla="*/ 172212 h 228600"/>
                <a:gd name="connsiteX14" fmla="*/ 154115 w 190500"/>
                <a:gd name="connsiteY14" fmla="*/ 151828 h 228600"/>
                <a:gd name="connsiteX15" fmla="*/ 147161 w 190500"/>
                <a:gd name="connsiteY15" fmla="*/ 149638 h 228600"/>
                <a:gd name="connsiteX16" fmla="*/ 137636 w 190500"/>
                <a:gd name="connsiteY16" fmla="*/ 154210 h 228600"/>
                <a:gd name="connsiteX17" fmla="*/ 93059 w 190500"/>
                <a:gd name="connsiteY17" fmla="*/ 200692 h 228600"/>
                <a:gd name="connsiteX18" fmla="*/ 94583 w 190500"/>
                <a:gd name="connsiteY18" fmla="*/ 198787 h 228600"/>
                <a:gd name="connsiteX19" fmla="*/ 137446 w 190500"/>
                <a:gd name="connsiteY19" fmla="*/ 147447 h 228600"/>
                <a:gd name="connsiteX20" fmla="*/ 135634 w 190500"/>
                <a:gd name="connsiteY20" fmla="*/ 127729 h 228600"/>
                <a:gd name="connsiteX21" fmla="*/ 126683 w 190500"/>
                <a:gd name="connsiteY21" fmla="*/ 124492 h 228600"/>
                <a:gd name="connsiteX22" fmla="*/ 112109 w 190500"/>
                <a:gd name="connsiteY22" fmla="*/ 134017 h 228600"/>
                <a:gd name="connsiteX23" fmla="*/ 74009 w 190500"/>
                <a:gd name="connsiteY23" fmla="*/ 181642 h 228600"/>
                <a:gd name="connsiteX24" fmla="*/ 74009 w 190500"/>
                <a:gd name="connsiteY24" fmla="*/ 157829 h 228600"/>
                <a:gd name="connsiteX25" fmla="*/ 59722 w 190500"/>
                <a:gd name="connsiteY25" fmla="*/ 143542 h 228600"/>
                <a:gd name="connsiteX26" fmla="*/ 46292 w 190500"/>
                <a:gd name="connsiteY26" fmla="*/ 153352 h 228600"/>
                <a:gd name="connsiteX27" fmla="*/ 45434 w 190500"/>
                <a:gd name="connsiteY27" fmla="*/ 153067 h 228600"/>
                <a:gd name="connsiteX28" fmla="*/ 0 w 190500"/>
                <a:gd name="connsiteY28" fmla="*/ 115062 h 228600"/>
                <a:gd name="connsiteX29" fmla="*/ 22479 w 190500"/>
                <a:gd name="connsiteY29" fmla="*/ 98965 h 228600"/>
                <a:gd name="connsiteX30" fmla="*/ 120206 w 190500"/>
                <a:gd name="connsiteY30" fmla="*/ 53435 h 228600"/>
                <a:gd name="connsiteX31" fmla="*/ 131159 w 190500"/>
                <a:gd name="connsiteY31" fmla="*/ 36195 h 228600"/>
                <a:gd name="connsiteX32" fmla="*/ 131159 w 190500"/>
                <a:gd name="connsiteY32" fmla="*/ 667 h 228600"/>
                <a:gd name="connsiteX33" fmla="*/ 131921 w 190500"/>
                <a:gd name="connsiteY33" fmla="*/ 0 h 228600"/>
                <a:gd name="connsiteX34" fmla="*/ 197834 w 190500"/>
                <a:gd name="connsiteY34" fmla="*/ 2924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0500" h="228600">
                  <a:moveTo>
                    <a:pt x="197834" y="29242"/>
                  </a:moveTo>
                  <a:lnTo>
                    <a:pt x="197834" y="209550"/>
                  </a:lnTo>
                  <a:lnTo>
                    <a:pt x="188309" y="209550"/>
                  </a:lnTo>
                  <a:cubicBezTo>
                    <a:pt x="188349" y="205197"/>
                    <a:pt x="186248" y="201103"/>
                    <a:pt x="182690" y="198596"/>
                  </a:cubicBezTo>
                  <a:cubicBezTo>
                    <a:pt x="180668" y="197137"/>
                    <a:pt x="178229" y="196369"/>
                    <a:pt x="175736" y="196405"/>
                  </a:cubicBezTo>
                  <a:cubicBezTo>
                    <a:pt x="172032" y="196407"/>
                    <a:pt x="168529" y="198089"/>
                    <a:pt x="166211" y="200977"/>
                  </a:cubicBezTo>
                  <a:lnTo>
                    <a:pt x="132017" y="237839"/>
                  </a:lnTo>
                  <a:lnTo>
                    <a:pt x="170879" y="194977"/>
                  </a:lnTo>
                  <a:cubicBezTo>
                    <a:pt x="175709" y="189169"/>
                    <a:pt x="174917" y="180545"/>
                    <a:pt x="169109" y="175714"/>
                  </a:cubicBezTo>
                  <a:cubicBezTo>
                    <a:pt x="168879" y="175524"/>
                    <a:pt x="168644" y="175340"/>
                    <a:pt x="168402" y="175165"/>
                  </a:cubicBezTo>
                  <a:cubicBezTo>
                    <a:pt x="166409" y="173720"/>
                    <a:pt x="164005" y="172953"/>
                    <a:pt x="161544" y="172974"/>
                  </a:cubicBezTo>
                  <a:cubicBezTo>
                    <a:pt x="157796" y="172994"/>
                    <a:pt x="154259" y="174710"/>
                    <a:pt x="151924" y="177641"/>
                  </a:cubicBezTo>
                  <a:lnTo>
                    <a:pt x="112776" y="218980"/>
                  </a:lnTo>
                  <a:lnTo>
                    <a:pt x="156115" y="172212"/>
                  </a:lnTo>
                  <a:cubicBezTo>
                    <a:pt x="160873" y="165938"/>
                    <a:pt x="160002" y="157058"/>
                    <a:pt x="154115" y="151828"/>
                  </a:cubicBezTo>
                  <a:cubicBezTo>
                    <a:pt x="152093" y="150369"/>
                    <a:pt x="149654" y="149601"/>
                    <a:pt x="147161" y="149638"/>
                  </a:cubicBezTo>
                  <a:cubicBezTo>
                    <a:pt x="143457" y="149640"/>
                    <a:pt x="139954" y="151321"/>
                    <a:pt x="137636" y="154210"/>
                  </a:cubicBezTo>
                  <a:lnTo>
                    <a:pt x="93059" y="200692"/>
                  </a:lnTo>
                  <a:lnTo>
                    <a:pt x="94583" y="198787"/>
                  </a:lnTo>
                  <a:lnTo>
                    <a:pt x="137446" y="147447"/>
                  </a:lnTo>
                  <a:cubicBezTo>
                    <a:pt x="142391" y="141502"/>
                    <a:pt x="141580" y="132673"/>
                    <a:pt x="135634" y="127729"/>
                  </a:cubicBezTo>
                  <a:cubicBezTo>
                    <a:pt x="133120" y="125637"/>
                    <a:pt x="129953" y="124492"/>
                    <a:pt x="126683" y="124492"/>
                  </a:cubicBezTo>
                  <a:cubicBezTo>
                    <a:pt x="120349" y="124438"/>
                    <a:pt x="114602" y="128194"/>
                    <a:pt x="112109" y="134017"/>
                  </a:cubicBezTo>
                  <a:lnTo>
                    <a:pt x="74009" y="181642"/>
                  </a:lnTo>
                  <a:lnTo>
                    <a:pt x="74009" y="157829"/>
                  </a:lnTo>
                  <a:cubicBezTo>
                    <a:pt x="74009" y="149938"/>
                    <a:pt x="67613" y="143542"/>
                    <a:pt x="59722" y="143542"/>
                  </a:cubicBezTo>
                  <a:cubicBezTo>
                    <a:pt x="53566" y="143476"/>
                    <a:pt x="48101" y="147469"/>
                    <a:pt x="46292" y="153352"/>
                  </a:cubicBezTo>
                  <a:lnTo>
                    <a:pt x="45434" y="153067"/>
                  </a:lnTo>
                  <a:cubicBezTo>
                    <a:pt x="45434" y="153067"/>
                    <a:pt x="36290" y="116396"/>
                    <a:pt x="0" y="115062"/>
                  </a:cubicBezTo>
                  <a:cubicBezTo>
                    <a:pt x="6450" y="108372"/>
                    <a:pt x="14068" y="102917"/>
                    <a:pt x="22479" y="98965"/>
                  </a:cubicBezTo>
                  <a:lnTo>
                    <a:pt x="120206" y="53435"/>
                  </a:lnTo>
                  <a:cubicBezTo>
                    <a:pt x="126875" y="50281"/>
                    <a:pt x="131137" y="43573"/>
                    <a:pt x="131159" y="36195"/>
                  </a:cubicBezTo>
                  <a:lnTo>
                    <a:pt x="131159" y="667"/>
                  </a:lnTo>
                  <a:lnTo>
                    <a:pt x="131921" y="0"/>
                  </a:lnTo>
                  <a:cubicBezTo>
                    <a:pt x="148827" y="18548"/>
                    <a:pt x="172738" y="29156"/>
                    <a:pt x="197834" y="29242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99" name="Freeform: Shape 1098">
              <a:extLst>
                <a:ext uri="{FF2B5EF4-FFF2-40B4-BE49-F238E27FC236}">
                  <a16:creationId xmlns:a16="http://schemas.microsoft.com/office/drawing/2014/main" id="{B60ABD60-142A-4BF5-94AD-D8910F79B199}"/>
                </a:ext>
              </a:extLst>
            </p:cNvPr>
            <p:cNvSpPr/>
            <p:nvPr/>
          </p:nvSpPr>
          <p:spPr>
            <a:xfrm>
              <a:off x="4954587" y="2654296"/>
              <a:ext cx="171450" cy="57150"/>
            </a:xfrm>
            <a:custGeom>
              <a:avLst/>
              <a:gdLst>
                <a:gd name="connsiteX0" fmla="*/ 153638 w 171450"/>
                <a:gd name="connsiteY0" fmla="*/ 99 h 57150"/>
                <a:gd name="connsiteX1" fmla="*/ 152400 w 171450"/>
                <a:gd name="connsiteY1" fmla="*/ 4 h 57150"/>
                <a:gd name="connsiteX2" fmla="*/ 19050 w 171450"/>
                <a:gd name="connsiteY2" fmla="*/ 4 h 57150"/>
                <a:gd name="connsiteX3" fmla="*/ 17812 w 171450"/>
                <a:gd name="connsiteY3" fmla="*/ 99 h 57150"/>
                <a:gd name="connsiteX4" fmla="*/ 0 w 171450"/>
                <a:gd name="connsiteY4" fmla="*/ 19054 h 57150"/>
                <a:gd name="connsiteX5" fmla="*/ 0 w 171450"/>
                <a:gd name="connsiteY5" fmla="*/ 57154 h 57150"/>
                <a:gd name="connsiteX6" fmla="*/ 85725 w 171450"/>
                <a:gd name="connsiteY6" fmla="*/ 38104 h 57150"/>
                <a:gd name="connsiteX7" fmla="*/ 89725 w 171450"/>
                <a:gd name="connsiteY7" fmla="*/ 38961 h 57150"/>
                <a:gd name="connsiteX8" fmla="*/ 171450 w 171450"/>
                <a:gd name="connsiteY8" fmla="*/ 57154 h 57150"/>
                <a:gd name="connsiteX9" fmla="*/ 171450 w 171450"/>
                <a:gd name="connsiteY9" fmla="*/ 19054 h 57150"/>
                <a:gd name="connsiteX10" fmla="*/ 153638 w 171450"/>
                <a:gd name="connsiteY10" fmla="*/ 9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450" h="57150">
                  <a:moveTo>
                    <a:pt x="153638" y="99"/>
                  </a:moveTo>
                  <a:cubicBezTo>
                    <a:pt x="153231" y="20"/>
                    <a:pt x="152815" y="-12"/>
                    <a:pt x="152400" y="4"/>
                  </a:cubicBezTo>
                  <a:lnTo>
                    <a:pt x="19050" y="4"/>
                  </a:lnTo>
                  <a:cubicBezTo>
                    <a:pt x="18635" y="-12"/>
                    <a:pt x="18219" y="20"/>
                    <a:pt x="17812" y="99"/>
                  </a:cubicBezTo>
                  <a:cubicBezTo>
                    <a:pt x="7799" y="718"/>
                    <a:pt x="-4" y="9022"/>
                    <a:pt x="0" y="19054"/>
                  </a:cubicBezTo>
                  <a:lnTo>
                    <a:pt x="0" y="57154"/>
                  </a:lnTo>
                  <a:lnTo>
                    <a:pt x="85725" y="38104"/>
                  </a:lnTo>
                  <a:lnTo>
                    <a:pt x="89725" y="38961"/>
                  </a:lnTo>
                  <a:lnTo>
                    <a:pt x="171450" y="57154"/>
                  </a:lnTo>
                  <a:lnTo>
                    <a:pt x="171450" y="19054"/>
                  </a:lnTo>
                  <a:cubicBezTo>
                    <a:pt x="171454" y="9022"/>
                    <a:pt x="163651" y="718"/>
                    <a:pt x="153638" y="99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0" name="Freeform: Shape 1099">
              <a:extLst>
                <a:ext uri="{FF2B5EF4-FFF2-40B4-BE49-F238E27FC236}">
                  <a16:creationId xmlns:a16="http://schemas.microsoft.com/office/drawing/2014/main" id="{E9A00F3B-B444-4C19-AC8D-DEB45FFBEC37}"/>
                </a:ext>
              </a:extLst>
            </p:cNvPr>
            <p:cNvSpPr/>
            <p:nvPr/>
          </p:nvSpPr>
          <p:spPr>
            <a:xfrm>
              <a:off x="4783137" y="3054350"/>
              <a:ext cx="133350" cy="76200"/>
            </a:xfrm>
            <a:custGeom>
              <a:avLst/>
              <a:gdLst>
                <a:gd name="connsiteX0" fmla="*/ 133350 w 133350"/>
                <a:gd name="connsiteY0" fmla="*/ 57150 h 76200"/>
                <a:gd name="connsiteX1" fmla="*/ 114300 w 133350"/>
                <a:gd name="connsiteY1" fmla="*/ 76200 h 76200"/>
                <a:gd name="connsiteX2" fmla="*/ 28575 w 133350"/>
                <a:gd name="connsiteY2" fmla="*/ 76200 h 76200"/>
                <a:gd name="connsiteX3" fmla="*/ 0 w 133350"/>
                <a:gd name="connsiteY3" fmla="*/ 47625 h 76200"/>
                <a:gd name="connsiteX4" fmla="*/ 0 w 133350"/>
                <a:gd name="connsiteY4" fmla="*/ 33814 h 76200"/>
                <a:gd name="connsiteX5" fmla="*/ 286 w 133350"/>
                <a:gd name="connsiteY5" fmla="*/ 27432 h 76200"/>
                <a:gd name="connsiteX6" fmla="*/ 28575 w 133350"/>
                <a:gd name="connsiteY6" fmla="*/ 28575 h 76200"/>
                <a:gd name="connsiteX7" fmla="*/ 76200 w 133350"/>
                <a:gd name="connsiteY7" fmla="*/ 0 h 76200"/>
                <a:gd name="connsiteX8" fmla="*/ 133350 w 133350"/>
                <a:gd name="connsiteY8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76200">
                  <a:moveTo>
                    <a:pt x="133350" y="57150"/>
                  </a:moveTo>
                  <a:lnTo>
                    <a:pt x="114300" y="76200"/>
                  </a:lnTo>
                  <a:lnTo>
                    <a:pt x="28575" y="76200"/>
                  </a:lnTo>
                  <a:cubicBezTo>
                    <a:pt x="12793" y="76200"/>
                    <a:pt x="0" y="63407"/>
                    <a:pt x="0" y="47625"/>
                  </a:cubicBezTo>
                  <a:lnTo>
                    <a:pt x="0" y="33814"/>
                  </a:lnTo>
                  <a:cubicBezTo>
                    <a:pt x="0" y="31718"/>
                    <a:pt x="95" y="29527"/>
                    <a:pt x="286" y="27432"/>
                  </a:cubicBezTo>
                  <a:lnTo>
                    <a:pt x="28575" y="28575"/>
                  </a:lnTo>
                  <a:lnTo>
                    <a:pt x="76200" y="0"/>
                  </a:lnTo>
                  <a:cubicBezTo>
                    <a:pt x="76200" y="31563"/>
                    <a:pt x="101787" y="57150"/>
                    <a:pt x="133350" y="5715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:a16="http://schemas.microsoft.com/office/drawing/2014/main" id="{0CDE05A4-A4EA-49F2-9188-6A65A1320F1C}"/>
                </a:ext>
              </a:extLst>
            </p:cNvPr>
            <p:cNvSpPr/>
            <p:nvPr/>
          </p:nvSpPr>
          <p:spPr>
            <a:xfrm>
              <a:off x="4783423" y="2911570"/>
              <a:ext cx="104775" cy="161925"/>
            </a:xfrm>
            <a:custGeom>
              <a:avLst/>
              <a:gdLst>
                <a:gd name="connsiteX0" fmla="*/ 104489 w 104775"/>
                <a:gd name="connsiteY0" fmla="*/ 38005 h 161925"/>
                <a:gd name="connsiteX1" fmla="*/ 105347 w 104775"/>
                <a:gd name="connsiteY1" fmla="*/ 38291 h 161925"/>
                <a:gd name="connsiteX2" fmla="*/ 104489 w 104775"/>
                <a:gd name="connsiteY2" fmla="*/ 42767 h 161925"/>
                <a:gd name="connsiteX3" fmla="*/ 104489 w 104775"/>
                <a:gd name="connsiteY3" fmla="*/ 104680 h 161925"/>
                <a:gd name="connsiteX4" fmla="*/ 75914 w 104775"/>
                <a:gd name="connsiteY4" fmla="*/ 123730 h 161925"/>
                <a:gd name="connsiteX5" fmla="*/ 75914 w 104775"/>
                <a:gd name="connsiteY5" fmla="*/ 142780 h 161925"/>
                <a:gd name="connsiteX6" fmla="*/ 28289 w 104775"/>
                <a:gd name="connsiteY6" fmla="*/ 171355 h 161925"/>
                <a:gd name="connsiteX7" fmla="*/ 0 w 104775"/>
                <a:gd name="connsiteY7" fmla="*/ 170212 h 161925"/>
                <a:gd name="connsiteX8" fmla="*/ 4191 w 104775"/>
                <a:gd name="connsiteY8" fmla="*/ 147828 h 161925"/>
                <a:gd name="connsiteX9" fmla="*/ 39338 w 104775"/>
                <a:gd name="connsiteY9" fmla="*/ 36767 h 161925"/>
                <a:gd name="connsiteX10" fmla="*/ 59055 w 104775"/>
                <a:gd name="connsiteY10" fmla="*/ 0 h 161925"/>
                <a:gd name="connsiteX11" fmla="*/ 104489 w 104775"/>
                <a:gd name="connsiteY11" fmla="*/ 3800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4775" h="161925">
                  <a:moveTo>
                    <a:pt x="104489" y="38005"/>
                  </a:moveTo>
                  <a:lnTo>
                    <a:pt x="105347" y="38291"/>
                  </a:lnTo>
                  <a:cubicBezTo>
                    <a:pt x="104779" y="39715"/>
                    <a:pt x="104488" y="41234"/>
                    <a:pt x="104489" y="42767"/>
                  </a:cubicBezTo>
                  <a:lnTo>
                    <a:pt x="104489" y="104680"/>
                  </a:lnTo>
                  <a:lnTo>
                    <a:pt x="75914" y="123730"/>
                  </a:lnTo>
                  <a:lnTo>
                    <a:pt x="75914" y="142780"/>
                  </a:lnTo>
                  <a:lnTo>
                    <a:pt x="28289" y="171355"/>
                  </a:lnTo>
                  <a:lnTo>
                    <a:pt x="0" y="170212"/>
                  </a:lnTo>
                  <a:cubicBezTo>
                    <a:pt x="483" y="162608"/>
                    <a:pt x="1890" y="155091"/>
                    <a:pt x="4191" y="147828"/>
                  </a:cubicBezTo>
                  <a:lnTo>
                    <a:pt x="39338" y="36767"/>
                  </a:lnTo>
                  <a:cubicBezTo>
                    <a:pt x="42362" y="22915"/>
                    <a:pt x="49190" y="10183"/>
                    <a:pt x="59055" y="0"/>
                  </a:cubicBezTo>
                  <a:cubicBezTo>
                    <a:pt x="95345" y="1334"/>
                    <a:pt x="104489" y="38005"/>
                    <a:pt x="104489" y="38005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2" name="Freeform: Shape 1101">
              <a:extLst>
                <a:ext uri="{FF2B5EF4-FFF2-40B4-BE49-F238E27FC236}">
                  <a16:creationId xmlns:a16="http://schemas.microsoft.com/office/drawing/2014/main" id="{85C1DE2F-15FD-4A3D-B80B-ECF3F1CADCD9}"/>
                </a:ext>
              </a:extLst>
            </p:cNvPr>
            <p:cNvSpPr/>
            <p:nvPr/>
          </p:nvSpPr>
          <p:spPr>
            <a:xfrm>
              <a:off x="4954587" y="2654300"/>
              <a:ext cx="76200" cy="57150"/>
            </a:xfrm>
            <a:custGeom>
              <a:avLst/>
              <a:gdLst>
                <a:gd name="connsiteX0" fmla="*/ 57150 w 76200"/>
                <a:gd name="connsiteY0" fmla="*/ 0 h 57150"/>
                <a:gd name="connsiteX1" fmla="*/ 0 w 76200"/>
                <a:gd name="connsiteY1" fmla="*/ 57150 h 57150"/>
                <a:gd name="connsiteX2" fmla="*/ 24489 w 76200"/>
                <a:gd name="connsiteY2" fmla="*/ 51711 h 57150"/>
                <a:gd name="connsiteX3" fmla="*/ 76200 w 76200"/>
                <a:gd name="connsiteY3" fmla="*/ 0 h 57150"/>
                <a:gd name="connsiteX4" fmla="*/ 57150 w 76200"/>
                <a:gd name="connsiteY4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57150">
                  <a:moveTo>
                    <a:pt x="57150" y="0"/>
                  </a:moveTo>
                  <a:lnTo>
                    <a:pt x="0" y="57150"/>
                  </a:lnTo>
                  <a:lnTo>
                    <a:pt x="24489" y="51711"/>
                  </a:lnTo>
                  <a:lnTo>
                    <a:pt x="76200" y="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3" name="Freeform: Shape 1102">
              <a:extLst>
                <a:ext uri="{FF2B5EF4-FFF2-40B4-BE49-F238E27FC236}">
                  <a16:creationId xmlns:a16="http://schemas.microsoft.com/office/drawing/2014/main" id="{D1FA124F-449D-4F3D-9F12-A8D81D7EB3B5}"/>
                </a:ext>
              </a:extLst>
            </p:cNvPr>
            <p:cNvSpPr/>
            <p:nvPr/>
          </p:nvSpPr>
          <p:spPr>
            <a:xfrm>
              <a:off x="4954587" y="2654296"/>
              <a:ext cx="57150" cy="57150"/>
            </a:xfrm>
            <a:custGeom>
              <a:avLst/>
              <a:gdLst>
                <a:gd name="connsiteX0" fmla="*/ 19050 w 57150"/>
                <a:gd name="connsiteY0" fmla="*/ 4 h 57150"/>
                <a:gd name="connsiteX1" fmla="*/ 17812 w 57150"/>
                <a:gd name="connsiteY1" fmla="*/ 99 h 57150"/>
                <a:gd name="connsiteX2" fmla="*/ 0 w 57150"/>
                <a:gd name="connsiteY2" fmla="*/ 19054 h 57150"/>
                <a:gd name="connsiteX3" fmla="*/ 0 w 57150"/>
                <a:gd name="connsiteY3" fmla="*/ 57154 h 57150"/>
                <a:gd name="connsiteX4" fmla="*/ 57150 w 57150"/>
                <a:gd name="connsiteY4" fmla="*/ 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19050" y="4"/>
                  </a:moveTo>
                  <a:cubicBezTo>
                    <a:pt x="18635" y="-12"/>
                    <a:pt x="18219" y="20"/>
                    <a:pt x="17812" y="99"/>
                  </a:cubicBezTo>
                  <a:cubicBezTo>
                    <a:pt x="7799" y="718"/>
                    <a:pt x="-4" y="9022"/>
                    <a:pt x="0" y="19054"/>
                  </a:cubicBezTo>
                  <a:lnTo>
                    <a:pt x="0" y="57154"/>
                  </a:lnTo>
                  <a:lnTo>
                    <a:pt x="57150" y="4"/>
                  </a:ln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4" name="Freeform: Shape 1103">
              <a:extLst>
                <a:ext uri="{FF2B5EF4-FFF2-40B4-BE49-F238E27FC236}">
                  <a16:creationId xmlns:a16="http://schemas.microsoft.com/office/drawing/2014/main" id="{B67CDBFE-C2D6-4BF3-BB3C-8BC9A1402195}"/>
                </a:ext>
              </a:extLst>
            </p:cNvPr>
            <p:cNvSpPr/>
            <p:nvPr/>
          </p:nvSpPr>
          <p:spPr>
            <a:xfrm>
              <a:off x="5071506" y="2656034"/>
              <a:ext cx="47625" cy="47625"/>
            </a:xfrm>
            <a:custGeom>
              <a:avLst/>
              <a:gdLst>
                <a:gd name="connsiteX0" fmla="*/ 43272 w 47625"/>
                <a:gd name="connsiteY0" fmla="*/ 0 h 47625"/>
                <a:gd name="connsiteX1" fmla="*/ 0 w 47625"/>
                <a:gd name="connsiteY1" fmla="*/ 43272 h 47625"/>
                <a:gd name="connsiteX2" fmla="*/ 54531 w 47625"/>
                <a:gd name="connsiteY2" fmla="*/ 55416 h 47625"/>
                <a:gd name="connsiteX3" fmla="*/ 54531 w 47625"/>
                <a:gd name="connsiteY3" fmla="*/ 17316 h 47625"/>
                <a:gd name="connsiteX4" fmla="*/ 43272 w 4762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47625">
                  <a:moveTo>
                    <a:pt x="43272" y="0"/>
                  </a:moveTo>
                  <a:lnTo>
                    <a:pt x="0" y="43272"/>
                  </a:lnTo>
                  <a:lnTo>
                    <a:pt x="54531" y="55416"/>
                  </a:lnTo>
                  <a:lnTo>
                    <a:pt x="54531" y="17316"/>
                  </a:lnTo>
                  <a:cubicBezTo>
                    <a:pt x="54519" y="9830"/>
                    <a:pt x="50110" y="3049"/>
                    <a:pt x="43272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5" name="Freeform: Shape 1104">
              <a:extLst>
                <a:ext uri="{FF2B5EF4-FFF2-40B4-BE49-F238E27FC236}">
                  <a16:creationId xmlns:a16="http://schemas.microsoft.com/office/drawing/2014/main" id="{2F3DC45D-7B4B-41DC-92CD-76233BF501B7}"/>
                </a:ext>
              </a:extLst>
            </p:cNvPr>
            <p:cNvSpPr/>
            <p:nvPr/>
          </p:nvSpPr>
          <p:spPr>
            <a:xfrm>
              <a:off x="4979076" y="2654300"/>
              <a:ext cx="95250" cy="47625"/>
            </a:xfrm>
            <a:custGeom>
              <a:avLst/>
              <a:gdLst>
                <a:gd name="connsiteX0" fmla="*/ 61236 w 95250"/>
                <a:gd name="connsiteY0" fmla="*/ 0 h 47625"/>
                <a:gd name="connsiteX1" fmla="*/ 51711 w 95250"/>
                <a:gd name="connsiteY1" fmla="*/ 0 h 47625"/>
                <a:gd name="connsiteX2" fmla="*/ 0 w 95250"/>
                <a:gd name="connsiteY2" fmla="*/ 51711 h 47625"/>
                <a:gd name="connsiteX3" fmla="*/ 61236 w 95250"/>
                <a:gd name="connsiteY3" fmla="*/ 38100 h 47625"/>
                <a:gd name="connsiteX4" fmla="*/ 99336 w 95250"/>
                <a:gd name="connsiteY4" fmla="*/ 0 h 47625"/>
                <a:gd name="connsiteX5" fmla="*/ 61236 w 95250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47625">
                  <a:moveTo>
                    <a:pt x="61236" y="0"/>
                  </a:moveTo>
                  <a:lnTo>
                    <a:pt x="51711" y="0"/>
                  </a:lnTo>
                  <a:lnTo>
                    <a:pt x="0" y="51711"/>
                  </a:lnTo>
                  <a:lnTo>
                    <a:pt x="61236" y="38100"/>
                  </a:lnTo>
                  <a:lnTo>
                    <a:pt x="99336" y="0"/>
                  </a:lnTo>
                  <a:lnTo>
                    <a:pt x="61236" y="0"/>
                  </a:ln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6" name="Freeform: Shape 1105">
              <a:extLst>
                <a:ext uri="{FF2B5EF4-FFF2-40B4-BE49-F238E27FC236}">
                  <a16:creationId xmlns:a16="http://schemas.microsoft.com/office/drawing/2014/main" id="{5AB61BB6-5053-4A50-B716-C289CC6A0F0A}"/>
                </a:ext>
              </a:extLst>
            </p:cNvPr>
            <p:cNvSpPr/>
            <p:nvPr/>
          </p:nvSpPr>
          <p:spPr>
            <a:xfrm>
              <a:off x="5040312" y="2654296"/>
              <a:ext cx="66675" cy="38100"/>
            </a:xfrm>
            <a:custGeom>
              <a:avLst/>
              <a:gdLst>
                <a:gd name="connsiteX0" fmla="*/ 67913 w 66675"/>
                <a:gd name="connsiteY0" fmla="*/ 99 h 38100"/>
                <a:gd name="connsiteX1" fmla="*/ 66675 w 66675"/>
                <a:gd name="connsiteY1" fmla="*/ 4 h 38100"/>
                <a:gd name="connsiteX2" fmla="*/ 38100 w 66675"/>
                <a:gd name="connsiteY2" fmla="*/ 4 h 38100"/>
                <a:gd name="connsiteX3" fmla="*/ 0 w 66675"/>
                <a:gd name="connsiteY3" fmla="*/ 38104 h 38100"/>
                <a:gd name="connsiteX4" fmla="*/ 4000 w 66675"/>
                <a:gd name="connsiteY4" fmla="*/ 38961 h 38100"/>
                <a:gd name="connsiteX5" fmla="*/ 31194 w 66675"/>
                <a:gd name="connsiteY5" fmla="*/ 45010 h 38100"/>
                <a:gd name="connsiteX6" fmla="*/ 74466 w 66675"/>
                <a:gd name="connsiteY6" fmla="*/ 1737 h 38100"/>
                <a:gd name="connsiteX7" fmla="*/ 67913 w 66675"/>
                <a:gd name="connsiteY7" fmla="*/ 9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38100">
                  <a:moveTo>
                    <a:pt x="67913" y="99"/>
                  </a:moveTo>
                  <a:cubicBezTo>
                    <a:pt x="67506" y="20"/>
                    <a:pt x="67090" y="-12"/>
                    <a:pt x="66675" y="4"/>
                  </a:cubicBezTo>
                  <a:lnTo>
                    <a:pt x="38100" y="4"/>
                  </a:lnTo>
                  <a:lnTo>
                    <a:pt x="0" y="38104"/>
                  </a:lnTo>
                  <a:lnTo>
                    <a:pt x="4000" y="38961"/>
                  </a:lnTo>
                  <a:lnTo>
                    <a:pt x="31194" y="45010"/>
                  </a:lnTo>
                  <a:lnTo>
                    <a:pt x="74466" y="1737"/>
                  </a:lnTo>
                  <a:cubicBezTo>
                    <a:pt x="72401" y="794"/>
                    <a:pt x="70180" y="238"/>
                    <a:pt x="67913" y="99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7" name="Freeform: Shape 1106">
              <a:extLst>
                <a:ext uri="{FF2B5EF4-FFF2-40B4-BE49-F238E27FC236}">
                  <a16:creationId xmlns:a16="http://schemas.microsoft.com/office/drawing/2014/main" id="{1CDE9958-13DC-4C8E-995E-19B1D2129C02}"/>
                </a:ext>
              </a:extLst>
            </p:cNvPr>
            <p:cNvSpPr/>
            <p:nvPr/>
          </p:nvSpPr>
          <p:spPr>
            <a:xfrm>
              <a:off x="4954587" y="2654296"/>
              <a:ext cx="171450" cy="76200"/>
            </a:xfrm>
            <a:custGeom>
              <a:avLst/>
              <a:gdLst>
                <a:gd name="connsiteX0" fmla="*/ 153638 w 171450"/>
                <a:gd name="connsiteY0" fmla="*/ 99 h 76200"/>
                <a:gd name="connsiteX1" fmla="*/ 152400 w 171450"/>
                <a:gd name="connsiteY1" fmla="*/ 4 h 76200"/>
                <a:gd name="connsiteX2" fmla="*/ 19050 w 171450"/>
                <a:gd name="connsiteY2" fmla="*/ 4 h 76200"/>
                <a:gd name="connsiteX3" fmla="*/ 17812 w 171450"/>
                <a:gd name="connsiteY3" fmla="*/ 99 h 76200"/>
                <a:gd name="connsiteX4" fmla="*/ 0 w 171450"/>
                <a:gd name="connsiteY4" fmla="*/ 19054 h 76200"/>
                <a:gd name="connsiteX5" fmla="*/ 0 w 171450"/>
                <a:gd name="connsiteY5" fmla="*/ 57154 h 76200"/>
                <a:gd name="connsiteX6" fmla="*/ 19050 w 171450"/>
                <a:gd name="connsiteY6" fmla="*/ 76204 h 76200"/>
                <a:gd name="connsiteX7" fmla="*/ 57150 w 171450"/>
                <a:gd name="connsiteY7" fmla="*/ 76204 h 76200"/>
                <a:gd name="connsiteX8" fmla="*/ 85725 w 171450"/>
                <a:gd name="connsiteY8" fmla="*/ 57154 h 76200"/>
                <a:gd name="connsiteX9" fmla="*/ 114300 w 171450"/>
                <a:gd name="connsiteY9" fmla="*/ 76204 h 76200"/>
                <a:gd name="connsiteX10" fmla="*/ 152400 w 171450"/>
                <a:gd name="connsiteY10" fmla="*/ 76204 h 76200"/>
                <a:gd name="connsiteX11" fmla="*/ 171450 w 171450"/>
                <a:gd name="connsiteY11" fmla="*/ 57154 h 76200"/>
                <a:gd name="connsiteX12" fmla="*/ 171450 w 171450"/>
                <a:gd name="connsiteY12" fmla="*/ 19054 h 76200"/>
                <a:gd name="connsiteX13" fmla="*/ 153638 w 171450"/>
                <a:gd name="connsiteY13" fmla="*/ 99 h 76200"/>
                <a:gd name="connsiteX14" fmla="*/ 20069 w 171450"/>
                <a:gd name="connsiteY14" fmla="*/ 9348 h 76200"/>
                <a:gd name="connsiteX15" fmla="*/ 20069 w 171450"/>
                <a:gd name="connsiteY15" fmla="*/ 9348 h 76200"/>
                <a:gd name="connsiteX16" fmla="*/ 161925 w 171450"/>
                <a:gd name="connsiteY16" fmla="*/ 57154 h 76200"/>
                <a:gd name="connsiteX17" fmla="*/ 152400 w 171450"/>
                <a:gd name="connsiteY17" fmla="*/ 66679 h 76200"/>
                <a:gd name="connsiteX18" fmla="*/ 117157 w 171450"/>
                <a:gd name="connsiteY18" fmla="*/ 66679 h 76200"/>
                <a:gd name="connsiteX19" fmla="*/ 90983 w 171450"/>
                <a:gd name="connsiteY19" fmla="*/ 49229 h 76200"/>
                <a:gd name="connsiteX20" fmla="*/ 80410 w 171450"/>
                <a:gd name="connsiteY20" fmla="*/ 49229 h 76200"/>
                <a:gd name="connsiteX21" fmla="*/ 54293 w 171450"/>
                <a:gd name="connsiteY21" fmla="*/ 66679 h 76200"/>
                <a:gd name="connsiteX22" fmla="*/ 19050 w 171450"/>
                <a:gd name="connsiteY22" fmla="*/ 66679 h 76200"/>
                <a:gd name="connsiteX23" fmla="*/ 9525 w 171450"/>
                <a:gd name="connsiteY23" fmla="*/ 57154 h 76200"/>
                <a:gd name="connsiteX24" fmla="*/ 9525 w 171450"/>
                <a:gd name="connsiteY24" fmla="*/ 19054 h 76200"/>
                <a:gd name="connsiteX25" fmla="*/ 18374 w 171450"/>
                <a:gd name="connsiteY25" fmla="*/ 9605 h 76200"/>
                <a:gd name="connsiteX26" fmla="*/ 19145 w 171450"/>
                <a:gd name="connsiteY26" fmla="*/ 9529 h 76200"/>
                <a:gd name="connsiteX27" fmla="*/ 152314 w 171450"/>
                <a:gd name="connsiteY27" fmla="*/ 9529 h 76200"/>
                <a:gd name="connsiteX28" fmla="*/ 153076 w 171450"/>
                <a:gd name="connsiteY28" fmla="*/ 9605 h 76200"/>
                <a:gd name="connsiteX29" fmla="*/ 161925 w 171450"/>
                <a:gd name="connsiteY29" fmla="*/ 1905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1450" h="76200">
                  <a:moveTo>
                    <a:pt x="153638" y="99"/>
                  </a:moveTo>
                  <a:cubicBezTo>
                    <a:pt x="153231" y="20"/>
                    <a:pt x="152815" y="-12"/>
                    <a:pt x="152400" y="4"/>
                  </a:cubicBezTo>
                  <a:lnTo>
                    <a:pt x="19050" y="4"/>
                  </a:lnTo>
                  <a:cubicBezTo>
                    <a:pt x="18635" y="-12"/>
                    <a:pt x="18219" y="20"/>
                    <a:pt x="17812" y="99"/>
                  </a:cubicBezTo>
                  <a:cubicBezTo>
                    <a:pt x="7799" y="718"/>
                    <a:pt x="-4" y="9022"/>
                    <a:pt x="0" y="19054"/>
                  </a:cubicBezTo>
                  <a:lnTo>
                    <a:pt x="0" y="57154"/>
                  </a:lnTo>
                  <a:cubicBezTo>
                    <a:pt x="31" y="67662"/>
                    <a:pt x="8542" y="76173"/>
                    <a:pt x="19050" y="76204"/>
                  </a:cubicBezTo>
                  <a:lnTo>
                    <a:pt x="57150" y="76204"/>
                  </a:lnTo>
                  <a:lnTo>
                    <a:pt x="85725" y="57154"/>
                  </a:lnTo>
                  <a:lnTo>
                    <a:pt x="114300" y="76204"/>
                  </a:lnTo>
                  <a:lnTo>
                    <a:pt x="152400" y="76204"/>
                  </a:lnTo>
                  <a:cubicBezTo>
                    <a:pt x="162908" y="76173"/>
                    <a:pt x="171419" y="67662"/>
                    <a:pt x="171450" y="57154"/>
                  </a:cubicBezTo>
                  <a:lnTo>
                    <a:pt x="171450" y="19054"/>
                  </a:lnTo>
                  <a:cubicBezTo>
                    <a:pt x="171454" y="9022"/>
                    <a:pt x="163651" y="718"/>
                    <a:pt x="153638" y="99"/>
                  </a:cubicBezTo>
                  <a:close/>
                  <a:moveTo>
                    <a:pt x="20069" y="9348"/>
                  </a:moveTo>
                  <a:lnTo>
                    <a:pt x="20069" y="9348"/>
                  </a:lnTo>
                  <a:close/>
                  <a:moveTo>
                    <a:pt x="161925" y="57154"/>
                  </a:moveTo>
                  <a:cubicBezTo>
                    <a:pt x="161925" y="62414"/>
                    <a:pt x="157661" y="66679"/>
                    <a:pt x="152400" y="66679"/>
                  </a:cubicBezTo>
                  <a:lnTo>
                    <a:pt x="117157" y="66679"/>
                  </a:lnTo>
                  <a:lnTo>
                    <a:pt x="90983" y="49229"/>
                  </a:lnTo>
                  <a:cubicBezTo>
                    <a:pt x="87782" y="47094"/>
                    <a:pt x="83611" y="47094"/>
                    <a:pt x="80410" y="49229"/>
                  </a:cubicBezTo>
                  <a:lnTo>
                    <a:pt x="54293" y="66679"/>
                  </a:lnTo>
                  <a:lnTo>
                    <a:pt x="19050" y="66679"/>
                  </a:lnTo>
                  <a:cubicBezTo>
                    <a:pt x="13789" y="66679"/>
                    <a:pt x="9525" y="62414"/>
                    <a:pt x="9525" y="57154"/>
                  </a:cubicBezTo>
                  <a:lnTo>
                    <a:pt x="9525" y="19054"/>
                  </a:lnTo>
                  <a:cubicBezTo>
                    <a:pt x="9510" y="14059"/>
                    <a:pt x="13389" y="9918"/>
                    <a:pt x="18374" y="9605"/>
                  </a:cubicBezTo>
                  <a:cubicBezTo>
                    <a:pt x="18632" y="9593"/>
                    <a:pt x="18890" y="9568"/>
                    <a:pt x="19145" y="9529"/>
                  </a:cubicBezTo>
                  <a:lnTo>
                    <a:pt x="152314" y="9529"/>
                  </a:lnTo>
                  <a:cubicBezTo>
                    <a:pt x="152567" y="9568"/>
                    <a:pt x="152821" y="9593"/>
                    <a:pt x="153076" y="9605"/>
                  </a:cubicBezTo>
                  <a:cubicBezTo>
                    <a:pt x="158061" y="9918"/>
                    <a:pt x="161940" y="14059"/>
                    <a:pt x="161925" y="19054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:a16="http://schemas.microsoft.com/office/drawing/2014/main" id="{31D661A0-B44F-4268-8F4D-64B4C4B2BE97}"/>
                </a:ext>
              </a:extLst>
            </p:cNvPr>
            <p:cNvSpPr/>
            <p:nvPr/>
          </p:nvSpPr>
          <p:spPr>
            <a:xfrm>
              <a:off x="4916487" y="2696572"/>
              <a:ext cx="57150" cy="95250"/>
            </a:xfrm>
            <a:custGeom>
              <a:avLst/>
              <a:gdLst>
                <a:gd name="connsiteX0" fmla="*/ 14430 w 57150"/>
                <a:gd name="connsiteY0" fmla="*/ 18488 h 95250"/>
                <a:gd name="connsiteX1" fmla="*/ 0 w 57150"/>
                <a:gd name="connsiteY1" fmla="*/ 0 h 95250"/>
                <a:gd name="connsiteX2" fmla="*/ 0 w 57150"/>
                <a:gd name="connsiteY2" fmla="*/ 18974 h 95250"/>
                <a:gd name="connsiteX3" fmla="*/ 47530 w 57150"/>
                <a:gd name="connsiteY3" fmla="*/ 95745 h 95250"/>
                <a:gd name="connsiteX4" fmla="*/ 57150 w 57150"/>
                <a:gd name="connsiteY4" fmla="*/ 100603 h 95250"/>
                <a:gd name="connsiteX5" fmla="*/ 57912 w 57150"/>
                <a:gd name="connsiteY5" fmla="*/ 99936 h 95250"/>
                <a:gd name="connsiteX6" fmla="*/ 38100 w 57150"/>
                <a:gd name="connsiteY6" fmla="*/ 62503 h 95250"/>
                <a:gd name="connsiteX7" fmla="*/ 38100 w 57150"/>
                <a:gd name="connsiteY7" fmla="*/ 0 h 95250"/>
                <a:gd name="connsiteX8" fmla="*/ 19057 w 57150"/>
                <a:gd name="connsiteY8" fmla="*/ 19057 h 95250"/>
                <a:gd name="connsiteX9" fmla="*/ 14430 w 57150"/>
                <a:gd name="connsiteY9" fmla="*/ 1848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95250">
                  <a:moveTo>
                    <a:pt x="14430" y="18488"/>
                  </a:moveTo>
                  <a:cubicBezTo>
                    <a:pt x="5947" y="16368"/>
                    <a:pt x="-3" y="8744"/>
                    <a:pt x="0" y="0"/>
                  </a:cubicBezTo>
                  <a:lnTo>
                    <a:pt x="0" y="18974"/>
                  </a:lnTo>
                  <a:cubicBezTo>
                    <a:pt x="-10" y="51511"/>
                    <a:pt x="18401" y="81248"/>
                    <a:pt x="47530" y="95745"/>
                  </a:cubicBezTo>
                  <a:lnTo>
                    <a:pt x="57150" y="100603"/>
                  </a:lnTo>
                  <a:lnTo>
                    <a:pt x="57912" y="99936"/>
                  </a:lnTo>
                  <a:cubicBezTo>
                    <a:pt x="48177" y="89385"/>
                    <a:pt x="41350" y="76486"/>
                    <a:pt x="38100" y="62503"/>
                  </a:cubicBezTo>
                  <a:lnTo>
                    <a:pt x="38100" y="0"/>
                  </a:lnTo>
                  <a:cubicBezTo>
                    <a:pt x="38104" y="10521"/>
                    <a:pt x="29578" y="19053"/>
                    <a:pt x="19057" y="19057"/>
                  </a:cubicBezTo>
                  <a:cubicBezTo>
                    <a:pt x="17497" y="19057"/>
                    <a:pt x="15943" y="18866"/>
                    <a:pt x="14430" y="18488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09" name="Freeform: Shape 1108">
              <a:extLst>
                <a:ext uri="{FF2B5EF4-FFF2-40B4-BE49-F238E27FC236}">
                  <a16:creationId xmlns:a16="http://schemas.microsoft.com/office/drawing/2014/main" id="{F50B12BF-CCA4-4036-98B7-6C47E3E24BFE}"/>
                </a:ext>
              </a:extLst>
            </p:cNvPr>
            <p:cNvSpPr/>
            <p:nvPr/>
          </p:nvSpPr>
          <p:spPr>
            <a:xfrm>
              <a:off x="5106225" y="2696572"/>
              <a:ext cx="57150" cy="95250"/>
            </a:xfrm>
            <a:custGeom>
              <a:avLst/>
              <a:gdLst>
                <a:gd name="connsiteX0" fmla="*/ 43482 w 57150"/>
                <a:gd name="connsiteY0" fmla="*/ 18488 h 95250"/>
                <a:gd name="connsiteX1" fmla="*/ 20381 w 57150"/>
                <a:gd name="connsiteY1" fmla="*/ 4626 h 95250"/>
                <a:gd name="connsiteX2" fmla="*/ 19812 w 57150"/>
                <a:gd name="connsiteY2" fmla="*/ 0 h 95250"/>
                <a:gd name="connsiteX3" fmla="*/ 19812 w 57150"/>
                <a:gd name="connsiteY3" fmla="*/ 62503 h 95250"/>
                <a:gd name="connsiteX4" fmla="*/ 0 w 57150"/>
                <a:gd name="connsiteY4" fmla="*/ 99936 h 95250"/>
                <a:gd name="connsiteX5" fmla="*/ 762 w 57150"/>
                <a:gd name="connsiteY5" fmla="*/ 100603 h 95250"/>
                <a:gd name="connsiteX6" fmla="*/ 10382 w 57150"/>
                <a:gd name="connsiteY6" fmla="*/ 95745 h 95250"/>
                <a:gd name="connsiteX7" fmla="*/ 57912 w 57150"/>
                <a:gd name="connsiteY7" fmla="*/ 18974 h 95250"/>
                <a:gd name="connsiteX8" fmla="*/ 57912 w 57150"/>
                <a:gd name="connsiteY8" fmla="*/ 0 h 95250"/>
                <a:gd name="connsiteX9" fmla="*/ 43482 w 57150"/>
                <a:gd name="connsiteY9" fmla="*/ 1848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95250">
                  <a:moveTo>
                    <a:pt x="43482" y="18488"/>
                  </a:moveTo>
                  <a:cubicBezTo>
                    <a:pt x="33275" y="21039"/>
                    <a:pt x="22932" y="14833"/>
                    <a:pt x="20381" y="4626"/>
                  </a:cubicBezTo>
                  <a:cubicBezTo>
                    <a:pt x="20002" y="3113"/>
                    <a:pt x="19811" y="1560"/>
                    <a:pt x="19812" y="0"/>
                  </a:cubicBezTo>
                  <a:lnTo>
                    <a:pt x="19812" y="62503"/>
                  </a:lnTo>
                  <a:cubicBezTo>
                    <a:pt x="16562" y="76486"/>
                    <a:pt x="9735" y="89385"/>
                    <a:pt x="0" y="99936"/>
                  </a:cubicBezTo>
                  <a:lnTo>
                    <a:pt x="762" y="100603"/>
                  </a:lnTo>
                  <a:lnTo>
                    <a:pt x="10382" y="95745"/>
                  </a:lnTo>
                  <a:cubicBezTo>
                    <a:pt x="39511" y="81248"/>
                    <a:pt x="57922" y="51511"/>
                    <a:pt x="57912" y="18974"/>
                  </a:cubicBezTo>
                  <a:lnTo>
                    <a:pt x="57912" y="0"/>
                  </a:lnTo>
                  <a:cubicBezTo>
                    <a:pt x="57915" y="8744"/>
                    <a:pt x="51965" y="16368"/>
                    <a:pt x="43482" y="18488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0" name="Freeform: Shape 1109">
              <a:extLst>
                <a:ext uri="{FF2B5EF4-FFF2-40B4-BE49-F238E27FC236}">
                  <a16:creationId xmlns:a16="http://schemas.microsoft.com/office/drawing/2014/main" id="{9814D37D-8B84-4FCB-8847-0F6017B36B63}"/>
                </a:ext>
              </a:extLst>
            </p:cNvPr>
            <p:cNvSpPr/>
            <p:nvPr/>
          </p:nvSpPr>
          <p:spPr>
            <a:xfrm>
              <a:off x="4973637" y="2544763"/>
              <a:ext cx="133350" cy="57150"/>
            </a:xfrm>
            <a:custGeom>
              <a:avLst/>
              <a:gdLst>
                <a:gd name="connsiteX0" fmla="*/ 104775 w 133350"/>
                <a:gd name="connsiteY0" fmla="*/ 0 h 57150"/>
                <a:gd name="connsiteX1" fmla="*/ 133350 w 133350"/>
                <a:gd name="connsiteY1" fmla="*/ 0 h 57150"/>
                <a:gd name="connsiteX2" fmla="*/ 133350 w 133350"/>
                <a:gd name="connsiteY2" fmla="*/ 57150 h 57150"/>
                <a:gd name="connsiteX3" fmla="*/ 104775 w 133350"/>
                <a:gd name="connsiteY3" fmla="*/ 57150 h 57150"/>
                <a:gd name="connsiteX4" fmla="*/ 28575 w 133350"/>
                <a:gd name="connsiteY4" fmla="*/ 57150 h 57150"/>
                <a:gd name="connsiteX5" fmla="*/ 28575 w 133350"/>
                <a:gd name="connsiteY5" fmla="*/ 0 h 57150"/>
                <a:gd name="connsiteX6" fmla="*/ 0 w 133350"/>
                <a:gd name="connsiteY6" fmla="*/ 0 h 57150"/>
                <a:gd name="connsiteX7" fmla="*/ 28575 w 13335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57150">
                  <a:moveTo>
                    <a:pt x="104775" y="0"/>
                  </a:moveTo>
                  <a:cubicBezTo>
                    <a:pt x="120557" y="0"/>
                    <a:pt x="133350" y="0"/>
                    <a:pt x="133350" y="0"/>
                  </a:cubicBezTo>
                  <a:lnTo>
                    <a:pt x="133350" y="57150"/>
                  </a:lnTo>
                  <a:cubicBezTo>
                    <a:pt x="133350" y="57150"/>
                    <a:pt x="120557" y="57150"/>
                    <a:pt x="104775" y="57150"/>
                  </a:cubicBezTo>
                  <a:lnTo>
                    <a:pt x="28575" y="57150"/>
                  </a:lnTo>
                  <a:lnTo>
                    <a:pt x="28575" y="0"/>
                  </a:lnTo>
                  <a:cubicBezTo>
                    <a:pt x="12793" y="0"/>
                    <a:pt x="0" y="0"/>
                    <a:pt x="0" y="0"/>
                  </a:cubicBezTo>
                  <a:cubicBezTo>
                    <a:pt x="0" y="0"/>
                    <a:pt x="12793" y="0"/>
                    <a:pt x="28575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1" name="Freeform: Shape 1110">
              <a:extLst>
                <a:ext uri="{FF2B5EF4-FFF2-40B4-BE49-F238E27FC236}">
                  <a16:creationId xmlns:a16="http://schemas.microsoft.com/office/drawing/2014/main" id="{A6212F3B-B67C-4C04-A89C-B3128406FEC6}"/>
                </a:ext>
              </a:extLst>
            </p:cNvPr>
            <p:cNvSpPr/>
            <p:nvPr/>
          </p:nvSpPr>
          <p:spPr>
            <a:xfrm>
              <a:off x="4957549" y="2616200"/>
              <a:ext cx="161925" cy="38100"/>
            </a:xfrm>
            <a:custGeom>
              <a:avLst/>
              <a:gdLst>
                <a:gd name="connsiteX0" fmla="*/ 101813 w 161925"/>
                <a:gd name="connsiteY0" fmla="*/ 0 h 38100"/>
                <a:gd name="connsiteX1" fmla="*/ 63713 w 161925"/>
                <a:gd name="connsiteY1" fmla="*/ 0 h 38100"/>
                <a:gd name="connsiteX2" fmla="*/ 0 w 161925"/>
                <a:gd name="connsiteY2" fmla="*/ 46987 h 38100"/>
                <a:gd name="connsiteX3" fmla="*/ 14849 w 161925"/>
                <a:gd name="connsiteY3" fmla="*/ 38195 h 38100"/>
                <a:gd name="connsiteX4" fmla="*/ 82763 w 161925"/>
                <a:gd name="connsiteY4" fmla="*/ 9525 h 38100"/>
                <a:gd name="connsiteX5" fmla="*/ 150676 w 161925"/>
                <a:gd name="connsiteY5" fmla="*/ 38195 h 38100"/>
                <a:gd name="connsiteX6" fmla="*/ 165525 w 161925"/>
                <a:gd name="connsiteY6" fmla="*/ 46987 h 38100"/>
                <a:gd name="connsiteX7" fmla="*/ 101813 w 161925"/>
                <a:gd name="connsiteY7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25" h="38100">
                  <a:moveTo>
                    <a:pt x="101813" y="0"/>
                  </a:moveTo>
                  <a:lnTo>
                    <a:pt x="63713" y="0"/>
                  </a:lnTo>
                  <a:cubicBezTo>
                    <a:pt x="34469" y="-5"/>
                    <a:pt x="8635" y="19047"/>
                    <a:pt x="0" y="46987"/>
                  </a:cubicBezTo>
                  <a:cubicBezTo>
                    <a:pt x="3245" y="41835"/>
                    <a:pt x="8772" y="38563"/>
                    <a:pt x="14849" y="38195"/>
                  </a:cubicBezTo>
                  <a:cubicBezTo>
                    <a:pt x="32235" y="19209"/>
                    <a:pt x="57031" y="8741"/>
                    <a:pt x="82763" y="9525"/>
                  </a:cubicBezTo>
                  <a:cubicBezTo>
                    <a:pt x="108495" y="8741"/>
                    <a:pt x="133291" y="19209"/>
                    <a:pt x="150676" y="38195"/>
                  </a:cubicBezTo>
                  <a:cubicBezTo>
                    <a:pt x="156753" y="38563"/>
                    <a:pt x="162281" y="41835"/>
                    <a:pt x="165525" y="46987"/>
                  </a:cubicBezTo>
                  <a:cubicBezTo>
                    <a:pt x="156890" y="19047"/>
                    <a:pt x="131056" y="-5"/>
                    <a:pt x="101813" y="0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2" name="Freeform: Shape 1111">
              <a:extLst>
                <a:ext uri="{FF2B5EF4-FFF2-40B4-BE49-F238E27FC236}">
                  <a16:creationId xmlns:a16="http://schemas.microsoft.com/office/drawing/2014/main" id="{47B12A5E-4590-463B-978D-D83A2F6E05DC}"/>
                </a:ext>
              </a:extLst>
            </p:cNvPr>
            <p:cNvSpPr/>
            <p:nvPr/>
          </p:nvSpPr>
          <p:spPr>
            <a:xfrm>
              <a:off x="5002212" y="2749550"/>
              <a:ext cx="19050" cy="28575"/>
            </a:xfrm>
            <a:custGeom>
              <a:avLst/>
              <a:gdLst>
                <a:gd name="connsiteX0" fmla="*/ 4763 w 19050"/>
                <a:gd name="connsiteY0" fmla="*/ 0 h 28575"/>
                <a:gd name="connsiteX1" fmla="*/ 0 w 19050"/>
                <a:gd name="connsiteY1" fmla="*/ 1172 h 28575"/>
                <a:gd name="connsiteX2" fmla="*/ 5855 w 19050"/>
                <a:gd name="connsiteY2" fmla="*/ 31074 h 28575"/>
                <a:gd name="connsiteX3" fmla="*/ 0 w 19050"/>
                <a:gd name="connsiteY3" fmla="*/ 36928 h 28575"/>
                <a:gd name="connsiteX4" fmla="*/ 4763 w 19050"/>
                <a:gd name="connsiteY4" fmla="*/ 38100 h 28575"/>
                <a:gd name="connsiteX5" fmla="*/ 19050 w 19050"/>
                <a:gd name="connsiteY5" fmla="*/ 19050 h 28575"/>
                <a:gd name="connsiteX6" fmla="*/ 4763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4763" y="0"/>
                  </a:moveTo>
                  <a:cubicBezTo>
                    <a:pt x="3107" y="28"/>
                    <a:pt x="1479" y="428"/>
                    <a:pt x="0" y="1172"/>
                  </a:cubicBezTo>
                  <a:cubicBezTo>
                    <a:pt x="9874" y="7812"/>
                    <a:pt x="12495" y="21200"/>
                    <a:pt x="5855" y="31074"/>
                  </a:cubicBezTo>
                  <a:cubicBezTo>
                    <a:pt x="4300" y="33386"/>
                    <a:pt x="2312" y="35374"/>
                    <a:pt x="0" y="36928"/>
                  </a:cubicBezTo>
                  <a:cubicBezTo>
                    <a:pt x="1479" y="37672"/>
                    <a:pt x="3107" y="38072"/>
                    <a:pt x="4763" y="38100"/>
                  </a:cubicBezTo>
                  <a:cubicBezTo>
                    <a:pt x="12668" y="38100"/>
                    <a:pt x="19050" y="29528"/>
                    <a:pt x="19050" y="19050"/>
                  </a:cubicBezTo>
                  <a:cubicBezTo>
                    <a:pt x="19050" y="8572"/>
                    <a:pt x="12668" y="0"/>
                    <a:pt x="4763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3" name="Freeform: Shape 1112">
              <a:extLst>
                <a:ext uri="{FF2B5EF4-FFF2-40B4-BE49-F238E27FC236}">
                  <a16:creationId xmlns:a16="http://schemas.microsoft.com/office/drawing/2014/main" id="{A9B469CA-6C5D-4916-9565-9172370C7DDA}"/>
                </a:ext>
              </a:extLst>
            </p:cNvPr>
            <p:cNvSpPr/>
            <p:nvPr/>
          </p:nvSpPr>
          <p:spPr>
            <a:xfrm>
              <a:off x="4992687" y="2749550"/>
              <a:ext cx="19050" cy="28575"/>
            </a:xfrm>
            <a:custGeom>
              <a:avLst/>
              <a:gdLst>
                <a:gd name="connsiteX0" fmla="*/ 4763 w 19050"/>
                <a:gd name="connsiteY0" fmla="*/ 0 h 28575"/>
                <a:gd name="connsiteX1" fmla="*/ 0 w 19050"/>
                <a:gd name="connsiteY1" fmla="*/ 1172 h 28575"/>
                <a:gd name="connsiteX2" fmla="*/ 5855 w 19050"/>
                <a:gd name="connsiteY2" fmla="*/ 31074 h 28575"/>
                <a:gd name="connsiteX3" fmla="*/ 0 w 19050"/>
                <a:gd name="connsiteY3" fmla="*/ 36928 h 28575"/>
                <a:gd name="connsiteX4" fmla="*/ 4763 w 19050"/>
                <a:gd name="connsiteY4" fmla="*/ 38100 h 28575"/>
                <a:gd name="connsiteX5" fmla="*/ 19050 w 19050"/>
                <a:gd name="connsiteY5" fmla="*/ 19050 h 28575"/>
                <a:gd name="connsiteX6" fmla="*/ 4763 w 1905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28575">
                  <a:moveTo>
                    <a:pt x="4763" y="0"/>
                  </a:moveTo>
                  <a:cubicBezTo>
                    <a:pt x="3107" y="28"/>
                    <a:pt x="1479" y="428"/>
                    <a:pt x="0" y="1172"/>
                  </a:cubicBezTo>
                  <a:cubicBezTo>
                    <a:pt x="9874" y="7812"/>
                    <a:pt x="12495" y="21200"/>
                    <a:pt x="5855" y="31074"/>
                  </a:cubicBezTo>
                  <a:cubicBezTo>
                    <a:pt x="4300" y="33386"/>
                    <a:pt x="2312" y="35374"/>
                    <a:pt x="0" y="36928"/>
                  </a:cubicBezTo>
                  <a:cubicBezTo>
                    <a:pt x="1479" y="37672"/>
                    <a:pt x="3107" y="38072"/>
                    <a:pt x="4763" y="38100"/>
                  </a:cubicBezTo>
                  <a:cubicBezTo>
                    <a:pt x="12668" y="38100"/>
                    <a:pt x="19050" y="29528"/>
                    <a:pt x="19050" y="19050"/>
                  </a:cubicBezTo>
                  <a:cubicBezTo>
                    <a:pt x="19050" y="8572"/>
                    <a:pt x="12668" y="0"/>
                    <a:pt x="4763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4" name="Freeform: Shape 1113">
              <a:extLst>
                <a:ext uri="{FF2B5EF4-FFF2-40B4-BE49-F238E27FC236}">
                  <a16:creationId xmlns:a16="http://schemas.microsoft.com/office/drawing/2014/main" id="{07CC4D68-5947-4688-B8C0-9339EC00C86F}"/>
                </a:ext>
              </a:extLst>
            </p:cNvPr>
            <p:cNvSpPr/>
            <p:nvPr/>
          </p:nvSpPr>
          <p:spPr>
            <a:xfrm>
              <a:off x="5191855" y="2926801"/>
              <a:ext cx="104775" cy="152400"/>
            </a:xfrm>
            <a:custGeom>
              <a:avLst/>
              <a:gdLst>
                <a:gd name="connsiteX0" fmla="*/ 48482 w 104775"/>
                <a:gd name="connsiteY0" fmla="*/ 98974 h 152400"/>
                <a:gd name="connsiteX1" fmla="*/ 19907 w 104775"/>
                <a:gd name="connsiteY1" fmla="*/ 79924 h 152400"/>
                <a:gd name="connsiteX2" fmla="*/ 19907 w 104775"/>
                <a:gd name="connsiteY2" fmla="*/ 2857 h 152400"/>
                <a:gd name="connsiteX3" fmla="*/ 13526 w 104775"/>
                <a:gd name="connsiteY3" fmla="*/ 0 h 152400"/>
                <a:gd name="connsiteX4" fmla="*/ 857 w 104775"/>
                <a:gd name="connsiteY4" fmla="*/ 22774 h 152400"/>
                <a:gd name="connsiteX5" fmla="*/ 0 w 104775"/>
                <a:gd name="connsiteY5" fmla="*/ 23060 h 152400"/>
                <a:gd name="connsiteX6" fmla="*/ 857 w 104775"/>
                <a:gd name="connsiteY6" fmla="*/ 27537 h 152400"/>
                <a:gd name="connsiteX7" fmla="*/ 857 w 104775"/>
                <a:gd name="connsiteY7" fmla="*/ 89449 h 152400"/>
                <a:gd name="connsiteX8" fmla="*/ 29432 w 104775"/>
                <a:gd name="connsiteY8" fmla="*/ 108499 h 152400"/>
                <a:gd name="connsiteX9" fmla="*/ 29432 w 104775"/>
                <a:gd name="connsiteY9" fmla="*/ 127549 h 152400"/>
                <a:gd name="connsiteX10" fmla="*/ 77057 w 104775"/>
                <a:gd name="connsiteY10" fmla="*/ 156124 h 152400"/>
                <a:gd name="connsiteX11" fmla="*/ 105347 w 104775"/>
                <a:gd name="connsiteY11" fmla="*/ 154981 h 152400"/>
                <a:gd name="connsiteX12" fmla="*/ 101156 w 104775"/>
                <a:gd name="connsiteY12" fmla="*/ 132598 h 152400"/>
                <a:gd name="connsiteX13" fmla="*/ 96984 w 104775"/>
                <a:gd name="connsiteY13" fmla="*/ 119415 h 152400"/>
                <a:gd name="connsiteX14" fmla="*/ 56576 w 104775"/>
                <a:gd name="connsiteY14" fmla="*/ 118860 h 152400"/>
                <a:gd name="connsiteX15" fmla="*/ 48482 w 104775"/>
                <a:gd name="connsiteY15" fmla="*/ 989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5" h="152400">
                  <a:moveTo>
                    <a:pt x="48482" y="98974"/>
                  </a:moveTo>
                  <a:lnTo>
                    <a:pt x="19907" y="79924"/>
                  </a:lnTo>
                  <a:lnTo>
                    <a:pt x="19907" y="2857"/>
                  </a:lnTo>
                  <a:lnTo>
                    <a:pt x="13526" y="0"/>
                  </a:lnTo>
                  <a:cubicBezTo>
                    <a:pt x="7685" y="6572"/>
                    <a:pt x="3361" y="14347"/>
                    <a:pt x="857" y="22774"/>
                  </a:cubicBezTo>
                  <a:lnTo>
                    <a:pt x="0" y="23060"/>
                  </a:lnTo>
                  <a:cubicBezTo>
                    <a:pt x="568" y="24484"/>
                    <a:pt x="858" y="26004"/>
                    <a:pt x="857" y="27537"/>
                  </a:cubicBezTo>
                  <a:lnTo>
                    <a:pt x="857" y="89449"/>
                  </a:lnTo>
                  <a:lnTo>
                    <a:pt x="29432" y="108499"/>
                  </a:lnTo>
                  <a:lnTo>
                    <a:pt x="29432" y="127549"/>
                  </a:lnTo>
                  <a:lnTo>
                    <a:pt x="77057" y="156124"/>
                  </a:lnTo>
                  <a:lnTo>
                    <a:pt x="105347" y="154981"/>
                  </a:lnTo>
                  <a:cubicBezTo>
                    <a:pt x="104863" y="147378"/>
                    <a:pt x="103456" y="139861"/>
                    <a:pt x="101156" y="132598"/>
                  </a:cubicBezTo>
                  <a:lnTo>
                    <a:pt x="96984" y="119415"/>
                  </a:lnTo>
                  <a:cubicBezTo>
                    <a:pt x="85672" y="130420"/>
                    <a:pt x="67581" y="130172"/>
                    <a:pt x="56576" y="118860"/>
                  </a:cubicBezTo>
                  <a:cubicBezTo>
                    <a:pt x="51396" y="113536"/>
                    <a:pt x="48493" y="106403"/>
                    <a:pt x="48482" y="98974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:a16="http://schemas.microsoft.com/office/drawing/2014/main" id="{934209B9-7B12-4709-BEA5-33DFD1F3DC81}"/>
                </a:ext>
              </a:extLst>
            </p:cNvPr>
            <p:cNvSpPr/>
            <p:nvPr/>
          </p:nvSpPr>
          <p:spPr>
            <a:xfrm>
              <a:off x="4783423" y="2926715"/>
              <a:ext cx="104775" cy="152400"/>
            </a:xfrm>
            <a:custGeom>
              <a:avLst/>
              <a:gdLst>
                <a:gd name="connsiteX0" fmla="*/ 91821 w 104775"/>
                <a:gd name="connsiteY0" fmla="*/ 0 h 152400"/>
                <a:gd name="connsiteX1" fmla="*/ 85439 w 104775"/>
                <a:gd name="connsiteY1" fmla="*/ 2858 h 152400"/>
                <a:gd name="connsiteX2" fmla="*/ 85439 w 104775"/>
                <a:gd name="connsiteY2" fmla="*/ 80010 h 152400"/>
                <a:gd name="connsiteX3" fmla="*/ 56864 w 104775"/>
                <a:gd name="connsiteY3" fmla="*/ 99060 h 152400"/>
                <a:gd name="connsiteX4" fmla="*/ 28249 w 104775"/>
                <a:gd name="connsiteY4" fmla="*/ 127595 h 152400"/>
                <a:gd name="connsiteX5" fmla="*/ 8363 w 104775"/>
                <a:gd name="connsiteY5" fmla="*/ 119501 h 152400"/>
                <a:gd name="connsiteX6" fmla="*/ 4191 w 104775"/>
                <a:gd name="connsiteY6" fmla="*/ 132683 h 152400"/>
                <a:gd name="connsiteX7" fmla="*/ 0 w 104775"/>
                <a:gd name="connsiteY7" fmla="*/ 155067 h 152400"/>
                <a:gd name="connsiteX8" fmla="*/ 28289 w 104775"/>
                <a:gd name="connsiteY8" fmla="*/ 156210 h 152400"/>
                <a:gd name="connsiteX9" fmla="*/ 75914 w 104775"/>
                <a:gd name="connsiteY9" fmla="*/ 127635 h 152400"/>
                <a:gd name="connsiteX10" fmla="*/ 75914 w 104775"/>
                <a:gd name="connsiteY10" fmla="*/ 108585 h 152400"/>
                <a:gd name="connsiteX11" fmla="*/ 104489 w 104775"/>
                <a:gd name="connsiteY11" fmla="*/ 89535 h 152400"/>
                <a:gd name="connsiteX12" fmla="*/ 104489 w 104775"/>
                <a:gd name="connsiteY12" fmla="*/ 27623 h 152400"/>
                <a:gd name="connsiteX13" fmla="*/ 105347 w 104775"/>
                <a:gd name="connsiteY13" fmla="*/ 23146 h 152400"/>
                <a:gd name="connsiteX14" fmla="*/ 104489 w 104775"/>
                <a:gd name="connsiteY14" fmla="*/ 22860 h 152400"/>
                <a:gd name="connsiteX15" fmla="*/ 91821 w 104775"/>
                <a:gd name="connsiteY1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5" h="152400">
                  <a:moveTo>
                    <a:pt x="91821" y="0"/>
                  </a:moveTo>
                  <a:lnTo>
                    <a:pt x="85439" y="2858"/>
                  </a:lnTo>
                  <a:lnTo>
                    <a:pt x="85439" y="80010"/>
                  </a:lnTo>
                  <a:lnTo>
                    <a:pt x="56864" y="99060"/>
                  </a:lnTo>
                  <a:cubicBezTo>
                    <a:pt x="56842" y="114842"/>
                    <a:pt x="44030" y="127617"/>
                    <a:pt x="28249" y="127595"/>
                  </a:cubicBezTo>
                  <a:cubicBezTo>
                    <a:pt x="20820" y="127584"/>
                    <a:pt x="13687" y="124681"/>
                    <a:pt x="8363" y="119501"/>
                  </a:cubicBezTo>
                  <a:lnTo>
                    <a:pt x="4191" y="132683"/>
                  </a:lnTo>
                  <a:cubicBezTo>
                    <a:pt x="1890" y="139947"/>
                    <a:pt x="483" y="147463"/>
                    <a:pt x="0" y="155067"/>
                  </a:cubicBezTo>
                  <a:lnTo>
                    <a:pt x="28289" y="156210"/>
                  </a:lnTo>
                  <a:lnTo>
                    <a:pt x="75914" y="127635"/>
                  </a:lnTo>
                  <a:lnTo>
                    <a:pt x="75914" y="108585"/>
                  </a:lnTo>
                  <a:lnTo>
                    <a:pt x="104489" y="89535"/>
                  </a:lnTo>
                  <a:lnTo>
                    <a:pt x="104489" y="27623"/>
                  </a:lnTo>
                  <a:cubicBezTo>
                    <a:pt x="104488" y="26089"/>
                    <a:pt x="104779" y="24570"/>
                    <a:pt x="105347" y="23146"/>
                  </a:cubicBezTo>
                  <a:lnTo>
                    <a:pt x="104489" y="22860"/>
                  </a:lnTo>
                  <a:cubicBezTo>
                    <a:pt x="101997" y="14402"/>
                    <a:pt x="97672" y="6597"/>
                    <a:pt x="91821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6" name="Freeform: Shape 1115">
              <a:extLst>
                <a:ext uri="{FF2B5EF4-FFF2-40B4-BE49-F238E27FC236}">
                  <a16:creationId xmlns:a16="http://schemas.microsoft.com/office/drawing/2014/main" id="{F598BCD5-10AB-45E6-9770-22FE1E49DB24}"/>
                </a:ext>
              </a:extLst>
            </p:cNvPr>
            <p:cNvSpPr/>
            <p:nvPr/>
          </p:nvSpPr>
          <p:spPr>
            <a:xfrm>
              <a:off x="4897437" y="3006058"/>
              <a:ext cx="285750" cy="123825"/>
            </a:xfrm>
            <a:custGeom>
              <a:avLst/>
              <a:gdLst>
                <a:gd name="connsiteX0" fmla="*/ 273691 w 285750"/>
                <a:gd name="connsiteY0" fmla="*/ 112433 h 123825"/>
                <a:gd name="connsiteX1" fmla="*/ 266700 w 285750"/>
                <a:gd name="connsiteY1" fmla="*/ 105442 h 123825"/>
                <a:gd name="connsiteX2" fmla="*/ 257175 w 285750"/>
                <a:gd name="connsiteY2" fmla="*/ 97155 h 123825"/>
                <a:gd name="connsiteX3" fmla="*/ 196405 w 285750"/>
                <a:gd name="connsiteY3" fmla="*/ 44291 h 123825"/>
                <a:gd name="connsiteX4" fmla="*/ 155543 w 285750"/>
                <a:gd name="connsiteY4" fmla="*/ 8763 h 123825"/>
                <a:gd name="connsiteX5" fmla="*/ 152400 w 285750"/>
                <a:gd name="connsiteY5" fmla="*/ 0 h 123825"/>
                <a:gd name="connsiteX6" fmla="*/ 146914 w 285750"/>
                <a:gd name="connsiteY6" fmla="*/ 0 h 123825"/>
                <a:gd name="connsiteX7" fmla="*/ 142875 w 285750"/>
                <a:gd name="connsiteY7" fmla="*/ 9525 h 123825"/>
                <a:gd name="connsiteX8" fmla="*/ 146018 w 285750"/>
                <a:gd name="connsiteY8" fmla="*/ 18288 h 123825"/>
                <a:gd name="connsiteX9" fmla="*/ 186880 w 285750"/>
                <a:gd name="connsiteY9" fmla="*/ 53816 h 123825"/>
                <a:gd name="connsiteX10" fmla="*/ 218751 w 285750"/>
                <a:gd name="connsiteY10" fmla="*/ 81544 h 123825"/>
                <a:gd name="connsiteX11" fmla="*/ 220622 w 285750"/>
                <a:gd name="connsiteY11" fmla="*/ 108419 h 123825"/>
                <a:gd name="connsiteX12" fmla="*/ 206254 w 285750"/>
                <a:gd name="connsiteY12" fmla="*/ 114967 h 123825"/>
                <a:gd name="connsiteX13" fmla="*/ 79496 w 285750"/>
                <a:gd name="connsiteY13" fmla="*/ 114967 h 123825"/>
                <a:gd name="connsiteX14" fmla="*/ 60451 w 285750"/>
                <a:gd name="connsiteY14" fmla="*/ 95911 h 123825"/>
                <a:gd name="connsiteX15" fmla="*/ 66999 w 285750"/>
                <a:gd name="connsiteY15" fmla="*/ 81544 h 123825"/>
                <a:gd name="connsiteX16" fmla="*/ 98869 w 285750"/>
                <a:gd name="connsiteY16" fmla="*/ 53816 h 123825"/>
                <a:gd name="connsiteX17" fmla="*/ 139732 w 285750"/>
                <a:gd name="connsiteY17" fmla="*/ 18288 h 123825"/>
                <a:gd name="connsiteX18" fmla="*/ 142875 w 285750"/>
                <a:gd name="connsiteY18" fmla="*/ 9525 h 123825"/>
                <a:gd name="connsiteX19" fmla="*/ 138836 w 285750"/>
                <a:gd name="connsiteY19" fmla="*/ 0 h 123825"/>
                <a:gd name="connsiteX20" fmla="*/ 133350 w 285750"/>
                <a:gd name="connsiteY20" fmla="*/ 0 h 123825"/>
                <a:gd name="connsiteX21" fmla="*/ 130207 w 285750"/>
                <a:gd name="connsiteY21" fmla="*/ 8763 h 123825"/>
                <a:gd name="connsiteX22" fmla="*/ 89344 w 285750"/>
                <a:gd name="connsiteY22" fmla="*/ 44291 h 123825"/>
                <a:gd name="connsiteX23" fmla="*/ 28575 w 285750"/>
                <a:gd name="connsiteY23" fmla="*/ 97155 h 123825"/>
                <a:gd name="connsiteX24" fmla="*/ 19050 w 285750"/>
                <a:gd name="connsiteY24" fmla="*/ 105442 h 123825"/>
                <a:gd name="connsiteX25" fmla="*/ 12059 w 285750"/>
                <a:gd name="connsiteY25" fmla="*/ 112433 h 123825"/>
                <a:gd name="connsiteX26" fmla="*/ 0 w 285750"/>
                <a:gd name="connsiteY26" fmla="*/ 124492 h 123825"/>
                <a:gd name="connsiteX27" fmla="*/ 285750 w 285750"/>
                <a:gd name="connsiteY27" fmla="*/ 12449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85750" h="123825">
                  <a:moveTo>
                    <a:pt x="273691" y="112433"/>
                  </a:moveTo>
                  <a:lnTo>
                    <a:pt x="266700" y="105442"/>
                  </a:lnTo>
                  <a:lnTo>
                    <a:pt x="257175" y="97155"/>
                  </a:lnTo>
                  <a:lnTo>
                    <a:pt x="196405" y="44291"/>
                  </a:lnTo>
                  <a:lnTo>
                    <a:pt x="155543" y="8763"/>
                  </a:lnTo>
                  <a:cubicBezTo>
                    <a:pt x="153508" y="6297"/>
                    <a:pt x="152397" y="3198"/>
                    <a:pt x="152400" y="0"/>
                  </a:cubicBezTo>
                  <a:lnTo>
                    <a:pt x="146914" y="0"/>
                  </a:lnTo>
                  <a:cubicBezTo>
                    <a:pt x="144340" y="2502"/>
                    <a:pt x="142885" y="5936"/>
                    <a:pt x="142875" y="9525"/>
                  </a:cubicBezTo>
                  <a:cubicBezTo>
                    <a:pt x="142871" y="12723"/>
                    <a:pt x="143983" y="15822"/>
                    <a:pt x="146018" y="18288"/>
                  </a:cubicBezTo>
                  <a:lnTo>
                    <a:pt x="186880" y="53816"/>
                  </a:lnTo>
                  <a:lnTo>
                    <a:pt x="218751" y="81544"/>
                  </a:lnTo>
                  <a:cubicBezTo>
                    <a:pt x="226689" y="88448"/>
                    <a:pt x="227527" y="100481"/>
                    <a:pt x="220622" y="108419"/>
                  </a:cubicBezTo>
                  <a:cubicBezTo>
                    <a:pt x="217005" y="112577"/>
                    <a:pt x="211765" y="114965"/>
                    <a:pt x="206254" y="114967"/>
                  </a:cubicBezTo>
                  <a:lnTo>
                    <a:pt x="79496" y="114967"/>
                  </a:lnTo>
                  <a:cubicBezTo>
                    <a:pt x="68975" y="114964"/>
                    <a:pt x="60448" y="106432"/>
                    <a:pt x="60451" y="95911"/>
                  </a:cubicBezTo>
                  <a:cubicBezTo>
                    <a:pt x="60453" y="90400"/>
                    <a:pt x="62841" y="85160"/>
                    <a:pt x="66999" y="81544"/>
                  </a:cubicBezTo>
                  <a:lnTo>
                    <a:pt x="98869" y="53816"/>
                  </a:lnTo>
                  <a:lnTo>
                    <a:pt x="139732" y="18288"/>
                  </a:lnTo>
                  <a:cubicBezTo>
                    <a:pt x="141767" y="15822"/>
                    <a:pt x="142879" y="12723"/>
                    <a:pt x="142875" y="9525"/>
                  </a:cubicBezTo>
                  <a:cubicBezTo>
                    <a:pt x="142865" y="5936"/>
                    <a:pt x="141410" y="2502"/>
                    <a:pt x="138836" y="0"/>
                  </a:cubicBezTo>
                  <a:lnTo>
                    <a:pt x="133350" y="0"/>
                  </a:lnTo>
                  <a:cubicBezTo>
                    <a:pt x="133354" y="3198"/>
                    <a:pt x="132242" y="6297"/>
                    <a:pt x="130207" y="8763"/>
                  </a:cubicBezTo>
                  <a:lnTo>
                    <a:pt x="89344" y="44291"/>
                  </a:lnTo>
                  <a:lnTo>
                    <a:pt x="28575" y="97155"/>
                  </a:lnTo>
                  <a:lnTo>
                    <a:pt x="19050" y="105442"/>
                  </a:lnTo>
                  <a:lnTo>
                    <a:pt x="12059" y="112433"/>
                  </a:lnTo>
                  <a:lnTo>
                    <a:pt x="0" y="124492"/>
                  </a:lnTo>
                  <a:lnTo>
                    <a:pt x="285750" y="124492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:a16="http://schemas.microsoft.com/office/drawing/2014/main" id="{D56F066E-7DF1-4947-88C1-34CF78C8B3A4}"/>
                </a:ext>
              </a:extLst>
            </p:cNvPr>
            <p:cNvSpPr/>
            <p:nvPr/>
          </p:nvSpPr>
          <p:spPr>
            <a:xfrm>
              <a:off x="4973523" y="2796508"/>
              <a:ext cx="133350" cy="66675"/>
            </a:xfrm>
            <a:custGeom>
              <a:avLst/>
              <a:gdLst>
                <a:gd name="connsiteX0" fmla="*/ 133464 w 133350"/>
                <a:gd name="connsiteY0" fmla="*/ 36195 h 66675"/>
                <a:gd name="connsiteX1" fmla="*/ 133464 w 133350"/>
                <a:gd name="connsiteY1" fmla="*/ 667 h 66675"/>
                <a:gd name="connsiteX2" fmla="*/ 132702 w 133350"/>
                <a:gd name="connsiteY2" fmla="*/ 0 h 66675"/>
                <a:gd name="connsiteX3" fmla="*/ 66789 w 133350"/>
                <a:gd name="connsiteY3" fmla="*/ 29242 h 66675"/>
                <a:gd name="connsiteX4" fmla="*/ 34461 w 133350"/>
                <a:gd name="connsiteY4" fmla="*/ 22965 h 66675"/>
                <a:gd name="connsiteX5" fmla="*/ 9773 w 133350"/>
                <a:gd name="connsiteY5" fmla="*/ 8372 h 66675"/>
                <a:gd name="connsiteX6" fmla="*/ 876 w 133350"/>
                <a:gd name="connsiteY6" fmla="*/ 0 h 66675"/>
                <a:gd name="connsiteX7" fmla="*/ 114 w 133350"/>
                <a:gd name="connsiteY7" fmla="*/ 667 h 66675"/>
                <a:gd name="connsiteX8" fmla="*/ 114 w 133350"/>
                <a:gd name="connsiteY8" fmla="*/ 36195 h 66675"/>
                <a:gd name="connsiteX9" fmla="*/ 0 w 133350"/>
                <a:gd name="connsiteY9" fmla="*/ 37014 h 66675"/>
                <a:gd name="connsiteX10" fmla="*/ 876 w 133350"/>
                <a:gd name="connsiteY10" fmla="*/ 38100 h 66675"/>
                <a:gd name="connsiteX11" fmla="*/ 126453 w 133350"/>
                <a:gd name="connsiteY11" fmla="*/ 44349 h 66675"/>
                <a:gd name="connsiteX12" fmla="*/ 132702 w 133350"/>
                <a:gd name="connsiteY12" fmla="*/ 38100 h 66675"/>
                <a:gd name="connsiteX13" fmla="*/ 133579 w 133350"/>
                <a:gd name="connsiteY13" fmla="*/ 37014 h 66675"/>
                <a:gd name="connsiteX14" fmla="*/ 133464 w 133350"/>
                <a:gd name="connsiteY14" fmla="*/ 3619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3350" h="66675">
                  <a:moveTo>
                    <a:pt x="133464" y="36195"/>
                  </a:moveTo>
                  <a:lnTo>
                    <a:pt x="133464" y="667"/>
                  </a:lnTo>
                  <a:lnTo>
                    <a:pt x="132702" y="0"/>
                  </a:lnTo>
                  <a:cubicBezTo>
                    <a:pt x="115796" y="18548"/>
                    <a:pt x="91886" y="29156"/>
                    <a:pt x="66789" y="29242"/>
                  </a:cubicBezTo>
                  <a:cubicBezTo>
                    <a:pt x="55715" y="29199"/>
                    <a:pt x="44747" y="27069"/>
                    <a:pt x="34461" y="22965"/>
                  </a:cubicBezTo>
                  <a:cubicBezTo>
                    <a:pt x="25506" y="19449"/>
                    <a:pt x="17171" y="14523"/>
                    <a:pt x="9773" y="8372"/>
                  </a:cubicBezTo>
                  <a:cubicBezTo>
                    <a:pt x="6619" y="5788"/>
                    <a:pt x="3647" y="2991"/>
                    <a:pt x="876" y="0"/>
                  </a:cubicBezTo>
                  <a:lnTo>
                    <a:pt x="114" y="667"/>
                  </a:lnTo>
                  <a:lnTo>
                    <a:pt x="114" y="36195"/>
                  </a:lnTo>
                  <a:cubicBezTo>
                    <a:pt x="114" y="36471"/>
                    <a:pt x="10" y="36728"/>
                    <a:pt x="0" y="37014"/>
                  </a:cubicBezTo>
                  <a:cubicBezTo>
                    <a:pt x="305" y="37357"/>
                    <a:pt x="562" y="37757"/>
                    <a:pt x="876" y="38100"/>
                  </a:cubicBezTo>
                  <a:cubicBezTo>
                    <a:pt x="33828" y="74503"/>
                    <a:pt x="90051" y="77300"/>
                    <a:pt x="126453" y="44349"/>
                  </a:cubicBezTo>
                  <a:cubicBezTo>
                    <a:pt x="128639" y="42371"/>
                    <a:pt x="130724" y="40285"/>
                    <a:pt x="132702" y="38100"/>
                  </a:cubicBezTo>
                  <a:cubicBezTo>
                    <a:pt x="133017" y="37757"/>
                    <a:pt x="133274" y="37357"/>
                    <a:pt x="133579" y="37014"/>
                  </a:cubicBezTo>
                  <a:cubicBezTo>
                    <a:pt x="133569" y="36728"/>
                    <a:pt x="133464" y="36471"/>
                    <a:pt x="133464" y="36195"/>
                  </a:cubicBez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8" name="Freeform: Shape 1117">
              <a:extLst>
                <a:ext uri="{FF2B5EF4-FFF2-40B4-BE49-F238E27FC236}">
                  <a16:creationId xmlns:a16="http://schemas.microsoft.com/office/drawing/2014/main" id="{1F8F2330-DA82-4A67-B731-4DB9EB02CDEF}"/>
                </a:ext>
              </a:extLst>
            </p:cNvPr>
            <p:cNvSpPr/>
            <p:nvPr/>
          </p:nvSpPr>
          <p:spPr>
            <a:xfrm>
              <a:off x="5030787" y="2863545"/>
              <a:ext cx="19050" cy="266700"/>
            </a:xfrm>
            <a:custGeom>
              <a:avLst/>
              <a:gdLst>
                <a:gd name="connsiteX0" fmla="*/ 0 w 19050"/>
                <a:gd name="connsiteY0" fmla="*/ 0 h 266700"/>
                <a:gd name="connsiteX1" fmla="*/ 0 w 19050"/>
                <a:gd name="connsiteY1" fmla="*/ 267005 h 266700"/>
                <a:gd name="connsiteX2" fmla="*/ 19050 w 19050"/>
                <a:gd name="connsiteY2" fmla="*/ 267005 h 266700"/>
                <a:gd name="connsiteX3" fmla="*/ 19050 w 19050"/>
                <a:gd name="connsiteY3" fmla="*/ 0 h 266700"/>
                <a:gd name="connsiteX4" fmla="*/ 9525 w 19050"/>
                <a:gd name="connsiteY4" fmla="*/ 305 h 266700"/>
                <a:gd name="connsiteX5" fmla="*/ 0 w 19050"/>
                <a:gd name="connsiteY5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266700">
                  <a:moveTo>
                    <a:pt x="0" y="0"/>
                  </a:moveTo>
                  <a:lnTo>
                    <a:pt x="0" y="267005"/>
                  </a:lnTo>
                  <a:lnTo>
                    <a:pt x="19050" y="267005"/>
                  </a:lnTo>
                  <a:lnTo>
                    <a:pt x="19050" y="0"/>
                  </a:lnTo>
                  <a:cubicBezTo>
                    <a:pt x="16021" y="191"/>
                    <a:pt x="12868" y="305"/>
                    <a:pt x="9525" y="305"/>
                  </a:cubicBezTo>
                  <a:cubicBezTo>
                    <a:pt x="6182" y="305"/>
                    <a:pt x="3029" y="191"/>
                    <a:pt x="0" y="0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19" name="Freeform: Shape 1118">
              <a:extLst>
                <a:ext uri="{FF2B5EF4-FFF2-40B4-BE49-F238E27FC236}">
                  <a16:creationId xmlns:a16="http://schemas.microsoft.com/office/drawing/2014/main" id="{5859C90B-ABEA-4679-B2BD-02B681E6F296}"/>
                </a:ext>
              </a:extLst>
            </p:cNvPr>
            <p:cNvSpPr/>
            <p:nvPr/>
          </p:nvSpPr>
          <p:spPr>
            <a:xfrm>
              <a:off x="5030787" y="2825226"/>
              <a:ext cx="19050" cy="38100"/>
            </a:xfrm>
            <a:custGeom>
              <a:avLst/>
              <a:gdLst>
                <a:gd name="connsiteX0" fmla="*/ 9525 w 19050"/>
                <a:gd name="connsiteY0" fmla="*/ 524 h 38100"/>
                <a:gd name="connsiteX1" fmla="*/ 0 w 19050"/>
                <a:gd name="connsiteY1" fmla="*/ 0 h 38100"/>
                <a:gd name="connsiteX2" fmla="*/ 0 w 19050"/>
                <a:gd name="connsiteY2" fmla="*/ 38319 h 38100"/>
                <a:gd name="connsiteX3" fmla="*/ 9525 w 19050"/>
                <a:gd name="connsiteY3" fmla="*/ 38624 h 38100"/>
                <a:gd name="connsiteX4" fmla="*/ 19050 w 19050"/>
                <a:gd name="connsiteY4" fmla="*/ 38319 h 38100"/>
                <a:gd name="connsiteX5" fmla="*/ 19050 w 19050"/>
                <a:gd name="connsiteY5" fmla="*/ 0 h 38100"/>
                <a:gd name="connsiteX6" fmla="*/ 9525 w 19050"/>
                <a:gd name="connsiteY6" fmla="*/ 52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38100">
                  <a:moveTo>
                    <a:pt x="9525" y="524"/>
                  </a:moveTo>
                  <a:cubicBezTo>
                    <a:pt x="6343" y="522"/>
                    <a:pt x="3163" y="347"/>
                    <a:pt x="0" y="0"/>
                  </a:cubicBezTo>
                  <a:lnTo>
                    <a:pt x="0" y="38319"/>
                  </a:lnTo>
                  <a:cubicBezTo>
                    <a:pt x="3029" y="38510"/>
                    <a:pt x="6182" y="38624"/>
                    <a:pt x="9525" y="38624"/>
                  </a:cubicBezTo>
                  <a:cubicBezTo>
                    <a:pt x="12868" y="38624"/>
                    <a:pt x="16021" y="38510"/>
                    <a:pt x="19050" y="38319"/>
                  </a:cubicBezTo>
                  <a:lnTo>
                    <a:pt x="19050" y="0"/>
                  </a:lnTo>
                  <a:cubicBezTo>
                    <a:pt x="15887" y="347"/>
                    <a:pt x="12707" y="522"/>
                    <a:pt x="9525" y="524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:a16="http://schemas.microsoft.com/office/drawing/2014/main" id="{E33867D7-1BB4-4614-ADCF-AC1DDD7FC15C}"/>
                </a:ext>
              </a:extLst>
            </p:cNvPr>
            <p:cNvSpPr/>
            <p:nvPr/>
          </p:nvSpPr>
          <p:spPr>
            <a:xfrm>
              <a:off x="4859337" y="2998105"/>
              <a:ext cx="171450" cy="104775"/>
            </a:xfrm>
            <a:custGeom>
              <a:avLst/>
              <a:gdLst>
                <a:gd name="connsiteX0" fmla="*/ 119063 w 171450"/>
                <a:gd name="connsiteY0" fmla="*/ 42643 h 104775"/>
                <a:gd name="connsiteX1" fmla="*/ 114300 w 171450"/>
                <a:gd name="connsiteY1" fmla="*/ 46720 h 104775"/>
                <a:gd name="connsiteX2" fmla="*/ 99327 w 171450"/>
                <a:gd name="connsiteY2" fmla="*/ 55035 h 104775"/>
                <a:gd name="connsiteX3" fmla="*/ 34567 w 171450"/>
                <a:gd name="connsiteY3" fmla="*/ 36529 h 104775"/>
                <a:gd name="connsiteX4" fmla="*/ 28575 w 171450"/>
                <a:gd name="connsiteY4" fmla="*/ 13383 h 104775"/>
                <a:gd name="connsiteX5" fmla="*/ 28575 w 171450"/>
                <a:gd name="connsiteY5" fmla="*/ 18145 h 104775"/>
                <a:gd name="connsiteX6" fmla="*/ 0 w 171450"/>
                <a:gd name="connsiteY6" fmla="*/ 37195 h 104775"/>
                <a:gd name="connsiteX7" fmla="*/ 0 w 171450"/>
                <a:gd name="connsiteY7" fmla="*/ 56245 h 104775"/>
                <a:gd name="connsiteX8" fmla="*/ 57150 w 171450"/>
                <a:gd name="connsiteY8" fmla="*/ 113395 h 104775"/>
                <a:gd name="connsiteX9" fmla="*/ 127444 w 171450"/>
                <a:gd name="connsiteY9" fmla="*/ 52245 h 104775"/>
                <a:gd name="connsiteX10" fmla="*/ 168307 w 171450"/>
                <a:gd name="connsiteY10" fmla="*/ 16716 h 104775"/>
                <a:gd name="connsiteX11" fmla="*/ 171450 w 171450"/>
                <a:gd name="connsiteY11" fmla="*/ 7953 h 104775"/>
                <a:gd name="connsiteX12" fmla="*/ 168802 w 171450"/>
                <a:gd name="connsiteY1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450" h="104775">
                  <a:moveTo>
                    <a:pt x="119063" y="42643"/>
                  </a:moveTo>
                  <a:lnTo>
                    <a:pt x="114300" y="46720"/>
                  </a:lnTo>
                  <a:lnTo>
                    <a:pt x="99327" y="55035"/>
                  </a:lnTo>
                  <a:cubicBezTo>
                    <a:pt x="76333" y="67808"/>
                    <a:pt x="47340" y="59522"/>
                    <a:pt x="34567" y="36529"/>
                  </a:cubicBezTo>
                  <a:cubicBezTo>
                    <a:pt x="30634" y="29449"/>
                    <a:pt x="28572" y="21482"/>
                    <a:pt x="28575" y="13383"/>
                  </a:cubicBezTo>
                  <a:lnTo>
                    <a:pt x="28575" y="18145"/>
                  </a:lnTo>
                  <a:lnTo>
                    <a:pt x="0" y="37195"/>
                  </a:lnTo>
                  <a:lnTo>
                    <a:pt x="0" y="56245"/>
                  </a:lnTo>
                  <a:cubicBezTo>
                    <a:pt x="0" y="87808"/>
                    <a:pt x="25587" y="113395"/>
                    <a:pt x="57150" y="113395"/>
                  </a:cubicBezTo>
                  <a:lnTo>
                    <a:pt x="127444" y="52245"/>
                  </a:lnTo>
                  <a:lnTo>
                    <a:pt x="168307" y="16716"/>
                  </a:lnTo>
                  <a:cubicBezTo>
                    <a:pt x="170342" y="14250"/>
                    <a:pt x="171454" y="11151"/>
                    <a:pt x="171450" y="7953"/>
                  </a:cubicBezTo>
                  <a:cubicBezTo>
                    <a:pt x="171431" y="5089"/>
                    <a:pt x="170504" y="2304"/>
                    <a:pt x="168802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:a16="http://schemas.microsoft.com/office/drawing/2014/main" id="{078C12BC-8E3E-415C-A476-2EB0A22E6D36}"/>
                </a:ext>
              </a:extLst>
            </p:cNvPr>
            <p:cNvSpPr/>
            <p:nvPr/>
          </p:nvSpPr>
          <p:spPr>
            <a:xfrm>
              <a:off x="5049837" y="2998152"/>
              <a:ext cx="171450" cy="104775"/>
            </a:xfrm>
            <a:custGeom>
              <a:avLst/>
              <a:gdLst>
                <a:gd name="connsiteX0" fmla="*/ 142875 w 171450"/>
                <a:gd name="connsiteY0" fmla="*/ 18098 h 104775"/>
                <a:gd name="connsiteX1" fmla="*/ 142875 w 171450"/>
                <a:gd name="connsiteY1" fmla="*/ 13335 h 104775"/>
                <a:gd name="connsiteX2" fmla="*/ 95251 w 171450"/>
                <a:gd name="connsiteY2" fmla="*/ 60961 h 104775"/>
                <a:gd name="connsiteX3" fmla="*/ 72123 w 171450"/>
                <a:gd name="connsiteY3" fmla="*/ 54969 h 104775"/>
                <a:gd name="connsiteX4" fmla="*/ 57150 w 171450"/>
                <a:gd name="connsiteY4" fmla="*/ 46673 h 104775"/>
                <a:gd name="connsiteX5" fmla="*/ 52388 w 171450"/>
                <a:gd name="connsiteY5" fmla="*/ 42596 h 104775"/>
                <a:gd name="connsiteX6" fmla="*/ 2648 w 171450"/>
                <a:gd name="connsiteY6" fmla="*/ 0 h 104775"/>
                <a:gd name="connsiteX7" fmla="*/ 0 w 171450"/>
                <a:gd name="connsiteY7" fmla="*/ 7906 h 104775"/>
                <a:gd name="connsiteX8" fmla="*/ 3143 w 171450"/>
                <a:gd name="connsiteY8" fmla="*/ 16669 h 104775"/>
                <a:gd name="connsiteX9" fmla="*/ 44006 w 171450"/>
                <a:gd name="connsiteY9" fmla="*/ 52197 h 104775"/>
                <a:gd name="connsiteX10" fmla="*/ 114300 w 171450"/>
                <a:gd name="connsiteY10" fmla="*/ 113348 h 104775"/>
                <a:gd name="connsiteX11" fmla="*/ 171450 w 171450"/>
                <a:gd name="connsiteY11" fmla="*/ 56198 h 104775"/>
                <a:gd name="connsiteX12" fmla="*/ 171450 w 171450"/>
                <a:gd name="connsiteY12" fmla="*/ 3714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450" h="104775">
                  <a:moveTo>
                    <a:pt x="142875" y="18098"/>
                  </a:moveTo>
                  <a:lnTo>
                    <a:pt x="142875" y="13335"/>
                  </a:lnTo>
                  <a:cubicBezTo>
                    <a:pt x="142876" y="39638"/>
                    <a:pt x="121553" y="60960"/>
                    <a:pt x="95251" y="60961"/>
                  </a:cubicBezTo>
                  <a:cubicBezTo>
                    <a:pt x="87158" y="60961"/>
                    <a:pt x="79198" y="58899"/>
                    <a:pt x="72123" y="54969"/>
                  </a:cubicBezTo>
                  <a:lnTo>
                    <a:pt x="57150" y="46673"/>
                  </a:lnTo>
                  <a:lnTo>
                    <a:pt x="52388" y="42596"/>
                  </a:lnTo>
                  <a:lnTo>
                    <a:pt x="2648" y="0"/>
                  </a:lnTo>
                  <a:cubicBezTo>
                    <a:pt x="955" y="2291"/>
                    <a:pt x="29" y="5058"/>
                    <a:pt x="0" y="7906"/>
                  </a:cubicBezTo>
                  <a:cubicBezTo>
                    <a:pt x="-4" y="11103"/>
                    <a:pt x="1108" y="14202"/>
                    <a:pt x="3143" y="16669"/>
                  </a:cubicBezTo>
                  <a:lnTo>
                    <a:pt x="44006" y="52197"/>
                  </a:lnTo>
                  <a:lnTo>
                    <a:pt x="114300" y="113348"/>
                  </a:lnTo>
                  <a:cubicBezTo>
                    <a:pt x="145863" y="113348"/>
                    <a:pt x="171450" y="87761"/>
                    <a:pt x="171450" y="56198"/>
                  </a:cubicBezTo>
                  <a:lnTo>
                    <a:pt x="171450" y="37148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:a16="http://schemas.microsoft.com/office/drawing/2014/main" id="{88489C52-FE98-43DA-BCA9-80596A38B2AD}"/>
                </a:ext>
              </a:extLst>
            </p:cNvPr>
            <p:cNvSpPr/>
            <p:nvPr/>
          </p:nvSpPr>
          <p:spPr>
            <a:xfrm>
              <a:off x="5164137" y="2940028"/>
              <a:ext cx="19050" cy="38100"/>
            </a:xfrm>
            <a:custGeom>
              <a:avLst/>
              <a:gdLst>
                <a:gd name="connsiteX0" fmla="*/ 19050 w 19050"/>
                <a:gd name="connsiteY0" fmla="*/ 34178 h 38100"/>
                <a:gd name="connsiteX1" fmla="*/ 19050 w 19050"/>
                <a:gd name="connsiteY1" fmla="*/ 841 h 38100"/>
                <a:gd name="connsiteX2" fmla="*/ 837 w 19050"/>
                <a:gd name="connsiteY2" fmla="*/ 9433 h 38100"/>
                <a:gd name="connsiteX3" fmla="*/ 0 w 19050"/>
                <a:gd name="connsiteY3" fmla="*/ 14309 h 38100"/>
                <a:gd name="connsiteX4" fmla="*/ 0 w 19050"/>
                <a:gd name="connsiteY4" fmla="*/ 38122 h 38100"/>
                <a:gd name="connsiteX5" fmla="*/ 2791 w 19050"/>
                <a:gd name="connsiteY5" fmla="*/ 40913 h 38100"/>
                <a:gd name="connsiteX6" fmla="*/ 16261 w 19050"/>
                <a:gd name="connsiteY6" fmla="*/ 40911 h 38100"/>
                <a:gd name="connsiteX7" fmla="*/ 19050 w 19050"/>
                <a:gd name="connsiteY7" fmla="*/ 3417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38100">
                  <a:moveTo>
                    <a:pt x="19050" y="34178"/>
                  </a:moveTo>
                  <a:lnTo>
                    <a:pt x="19050" y="841"/>
                  </a:lnTo>
                  <a:cubicBezTo>
                    <a:pt x="11648" y="-1816"/>
                    <a:pt x="3494" y="2031"/>
                    <a:pt x="837" y="9433"/>
                  </a:cubicBezTo>
                  <a:cubicBezTo>
                    <a:pt x="276" y="10997"/>
                    <a:pt x="-8" y="12648"/>
                    <a:pt x="0" y="14309"/>
                  </a:cubicBezTo>
                  <a:lnTo>
                    <a:pt x="0" y="38122"/>
                  </a:lnTo>
                  <a:lnTo>
                    <a:pt x="2791" y="40913"/>
                  </a:lnTo>
                  <a:cubicBezTo>
                    <a:pt x="6511" y="44632"/>
                    <a:pt x="12542" y="44631"/>
                    <a:pt x="16261" y="40911"/>
                  </a:cubicBezTo>
                  <a:cubicBezTo>
                    <a:pt x="18047" y="39125"/>
                    <a:pt x="19050" y="36703"/>
                    <a:pt x="19050" y="34178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:a16="http://schemas.microsoft.com/office/drawing/2014/main" id="{684988B6-F3D8-4754-B9BD-78B0522E4FBA}"/>
                </a:ext>
              </a:extLst>
            </p:cNvPr>
            <p:cNvSpPr/>
            <p:nvPr/>
          </p:nvSpPr>
          <p:spPr>
            <a:xfrm>
              <a:off x="4897437" y="2940051"/>
              <a:ext cx="19050" cy="38100"/>
            </a:xfrm>
            <a:custGeom>
              <a:avLst/>
              <a:gdLst>
                <a:gd name="connsiteX0" fmla="*/ 16259 w 19050"/>
                <a:gd name="connsiteY0" fmla="*/ 40890 h 38100"/>
                <a:gd name="connsiteX1" fmla="*/ 19050 w 19050"/>
                <a:gd name="connsiteY1" fmla="*/ 38099 h 38100"/>
                <a:gd name="connsiteX2" fmla="*/ 19050 w 19050"/>
                <a:gd name="connsiteY2" fmla="*/ 14286 h 38100"/>
                <a:gd name="connsiteX3" fmla="*/ 4857 w 19050"/>
                <a:gd name="connsiteY3" fmla="*/ 0 h 38100"/>
                <a:gd name="connsiteX4" fmla="*/ 0 w 19050"/>
                <a:gd name="connsiteY4" fmla="*/ 837 h 38100"/>
                <a:gd name="connsiteX5" fmla="*/ 0 w 19050"/>
                <a:gd name="connsiteY5" fmla="*/ 34175 h 38100"/>
                <a:gd name="connsiteX6" fmla="*/ 9546 w 19050"/>
                <a:gd name="connsiteY6" fmla="*/ 43678 h 38100"/>
                <a:gd name="connsiteX7" fmla="*/ 16259 w 19050"/>
                <a:gd name="connsiteY7" fmla="*/ 4089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38100">
                  <a:moveTo>
                    <a:pt x="16259" y="40890"/>
                  </a:moveTo>
                  <a:lnTo>
                    <a:pt x="19050" y="38099"/>
                  </a:lnTo>
                  <a:lnTo>
                    <a:pt x="19050" y="14286"/>
                  </a:lnTo>
                  <a:cubicBezTo>
                    <a:pt x="19076" y="6422"/>
                    <a:pt x="12721" y="26"/>
                    <a:pt x="4857" y="0"/>
                  </a:cubicBezTo>
                  <a:cubicBezTo>
                    <a:pt x="3201" y="-5"/>
                    <a:pt x="1558" y="278"/>
                    <a:pt x="0" y="837"/>
                  </a:cubicBezTo>
                  <a:lnTo>
                    <a:pt x="0" y="34175"/>
                  </a:lnTo>
                  <a:cubicBezTo>
                    <a:pt x="12" y="39435"/>
                    <a:pt x="4286" y="43690"/>
                    <a:pt x="9546" y="43678"/>
                  </a:cubicBezTo>
                  <a:cubicBezTo>
                    <a:pt x="12064" y="43673"/>
                    <a:pt x="14478" y="42670"/>
                    <a:pt x="16259" y="4089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124" name="Graphic 3109">
            <a:extLst>
              <a:ext uri="{FF2B5EF4-FFF2-40B4-BE49-F238E27FC236}">
                <a16:creationId xmlns:a16="http://schemas.microsoft.com/office/drawing/2014/main" id="{838C70C8-7F2B-4231-BDD6-E62CAFD6E91A}"/>
              </a:ext>
            </a:extLst>
          </p:cNvPr>
          <p:cNvGrpSpPr/>
          <p:nvPr/>
        </p:nvGrpSpPr>
        <p:grpSpPr>
          <a:xfrm>
            <a:off x="3198663" y="301625"/>
            <a:ext cx="720000" cy="720000"/>
            <a:chOff x="4735512" y="2530475"/>
            <a:chExt cx="609600" cy="609600"/>
          </a:xfrm>
        </p:grpSpPr>
        <p:sp>
          <p:nvSpPr>
            <p:cNvPr id="1125" name="Freeform: Shape 1124">
              <a:extLst>
                <a:ext uri="{FF2B5EF4-FFF2-40B4-BE49-F238E27FC236}">
                  <a16:creationId xmlns:a16="http://schemas.microsoft.com/office/drawing/2014/main" id="{D958263C-4915-4E3F-9F20-8ECEACD17712}"/>
                </a:ext>
              </a:extLst>
            </p:cNvPr>
            <p:cNvSpPr/>
            <p:nvPr/>
          </p:nvSpPr>
          <p:spPr>
            <a:xfrm>
              <a:off x="4745037" y="2587625"/>
              <a:ext cx="590550" cy="495300"/>
            </a:xfrm>
            <a:custGeom>
              <a:avLst/>
              <a:gdLst>
                <a:gd name="connsiteX0" fmla="*/ 0 w 590550"/>
                <a:gd name="connsiteY0" fmla="*/ 0 h 495300"/>
                <a:gd name="connsiteX1" fmla="*/ 590550 w 590550"/>
                <a:gd name="connsiteY1" fmla="*/ 0 h 495300"/>
                <a:gd name="connsiteX2" fmla="*/ 590550 w 590550"/>
                <a:gd name="connsiteY2" fmla="*/ 495300 h 495300"/>
                <a:gd name="connsiteX3" fmla="*/ 0 w 590550"/>
                <a:gd name="connsiteY3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495300">
                  <a:moveTo>
                    <a:pt x="0" y="0"/>
                  </a:moveTo>
                  <a:lnTo>
                    <a:pt x="590550" y="0"/>
                  </a:lnTo>
                  <a:lnTo>
                    <a:pt x="590550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6" name="Freeform: Shape 1125">
              <a:extLst>
                <a:ext uri="{FF2B5EF4-FFF2-40B4-BE49-F238E27FC236}">
                  <a16:creationId xmlns:a16="http://schemas.microsoft.com/office/drawing/2014/main" id="{31388A62-49E9-4CD8-AB2F-06CE23122A85}"/>
                </a:ext>
              </a:extLst>
            </p:cNvPr>
            <p:cNvSpPr/>
            <p:nvPr/>
          </p:nvSpPr>
          <p:spPr>
            <a:xfrm>
              <a:off x="4802187" y="2730500"/>
              <a:ext cx="476250" cy="95250"/>
            </a:xfrm>
            <a:custGeom>
              <a:avLst/>
              <a:gdLst>
                <a:gd name="connsiteX0" fmla="*/ 0 w 476250"/>
                <a:gd name="connsiteY0" fmla="*/ 0 h 95250"/>
                <a:gd name="connsiteX1" fmla="*/ 476250 w 476250"/>
                <a:gd name="connsiteY1" fmla="*/ 0 h 95250"/>
                <a:gd name="connsiteX2" fmla="*/ 476250 w 476250"/>
                <a:gd name="connsiteY2" fmla="*/ 95250 h 95250"/>
                <a:gd name="connsiteX3" fmla="*/ 0 w 476250"/>
                <a:gd name="connsiteY3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95250">
                  <a:moveTo>
                    <a:pt x="0" y="0"/>
                  </a:moveTo>
                  <a:lnTo>
                    <a:pt x="476250" y="0"/>
                  </a:lnTo>
                  <a:lnTo>
                    <a:pt x="476250" y="95250"/>
                  </a:lnTo>
                  <a:lnTo>
                    <a:pt x="0" y="95250"/>
                  </a:ln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7" name="Freeform: Shape 1126">
              <a:extLst>
                <a:ext uri="{FF2B5EF4-FFF2-40B4-BE49-F238E27FC236}">
                  <a16:creationId xmlns:a16="http://schemas.microsoft.com/office/drawing/2014/main" id="{6D9CAEA1-D74E-4D5D-872B-934B60E64E3E}"/>
                </a:ext>
              </a:extLst>
            </p:cNvPr>
            <p:cNvSpPr/>
            <p:nvPr/>
          </p:nvSpPr>
          <p:spPr>
            <a:xfrm>
              <a:off x="4802187" y="2825750"/>
              <a:ext cx="476250" cy="152400"/>
            </a:xfrm>
            <a:custGeom>
              <a:avLst/>
              <a:gdLst>
                <a:gd name="connsiteX0" fmla="*/ 0 w 476250"/>
                <a:gd name="connsiteY0" fmla="*/ 0 h 152400"/>
                <a:gd name="connsiteX1" fmla="*/ 0 w 476250"/>
                <a:gd name="connsiteY1" fmla="*/ 95250 h 152400"/>
                <a:gd name="connsiteX2" fmla="*/ 0 w 476250"/>
                <a:gd name="connsiteY2" fmla="*/ 152400 h 152400"/>
                <a:gd name="connsiteX3" fmla="*/ 133350 w 476250"/>
                <a:gd name="connsiteY3" fmla="*/ 152400 h 152400"/>
                <a:gd name="connsiteX4" fmla="*/ 133350 w 476250"/>
                <a:gd name="connsiteY4" fmla="*/ 95250 h 152400"/>
                <a:gd name="connsiteX5" fmla="*/ 476250 w 476250"/>
                <a:gd name="connsiteY5" fmla="*/ 95250 h 152400"/>
                <a:gd name="connsiteX6" fmla="*/ 476250 w 476250"/>
                <a:gd name="connsiteY6" fmla="*/ 0 h 152400"/>
                <a:gd name="connsiteX7" fmla="*/ 0 w 476250"/>
                <a:gd name="connsiteY7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0" h="152400">
                  <a:moveTo>
                    <a:pt x="0" y="0"/>
                  </a:moveTo>
                  <a:lnTo>
                    <a:pt x="0" y="95250"/>
                  </a:lnTo>
                  <a:lnTo>
                    <a:pt x="0" y="152400"/>
                  </a:lnTo>
                  <a:lnTo>
                    <a:pt x="133350" y="152400"/>
                  </a:lnTo>
                  <a:lnTo>
                    <a:pt x="133350" y="95250"/>
                  </a:lnTo>
                  <a:lnTo>
                    <a:pt x="476250" y="95250"/>
                  </a:lnTo>
                  <a:lnTo>
                    <a:pt x="4762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8" name="Freeform: Shape 1127">
              <a:extLst>
                <a:ext uri="{FF2B5EF4-FFF2-40B4-BE49-F238E27FC236}">
                  <a16:creationId xmlns:a16="http://schemas.microsoft.com/office/drawing/2014/main" id="{5AA7E1F4-3A33-4B31-97DD-ABAB0E8B0332}"/>
                </a:ext>
              </a:extLst>
            </p:cNvPr>
            <p:cNvSpPr/>
            <p:nvPr/>
          </p:nvSpPr>
          <p:spPr>
            <a:xfrm>
              <a:off x="4935537" y="2921000"/>
              <a:ext cx="342900" cy="57150"/>
            </a:xfrm>
            <a:custGeom>
              <a:avLst/>
              <a:gdLst>
                <a:gd name="connsiteX0" fmla="*/ 0 w 342900"/>
                <a:gd name="connsiteY0" fmla="*/ 0 h 57150"/>
                <a:gd name="connsiteX1" fmla="*/ 342900 w 342900"/>
                <a:gd name="connsiteY1" fmla="*/ 0 h 57150"/>
                <a:gd name="connsiteX2" fmla="*/ 342900 w 342900"/>
                <a:gd name="connsiteY2" fmla="*/ 57150 h 57150"/>
                <a:gd name="connsiteX3" fmla="*/ 0 w 34290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7150">
                  <a:moveTo>
                    <a:pt x="0" y="0"/>
                  </a:moveTo>
                  <a:lnTo>
                    <a:pt x="342900" y="0"/>
                  </a:lnTo>
                  <a:lnTo>
                    <a:pt x="34290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29" name="Freeform: Shape 1128">
              <a:extLst>
                <a:ext uri="{FF2B5EF4-FFF2-40B4-BE49-F238E27FC236}">
                  <a16:creationId xmlns:a16="http://schemas.microsoft.com/office/drawing/2014/main" id="{7342CA0A-20F7-46EF-89BB-54CEFBC908E6}"/>
                </a:ext>
              </a:extLst>
            </p:cNvPr>
            <p:cNvSpPr/>
            <p:nvPr/>
          </p:nvSpPr>
          <p:spPr>
            <a:xfrm>
              <a:off x="5240337" y="2559050"/>
              <a:ext cx="38100" cy="57150"/>
            </a:xfrm>
            <a:custGeom>
              <a:avLst/>
              <a:gdLst>
                <a:gd name="connsiteX0" fmla="*/ 1905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19050 w 38100"/>
                <a:gd name="connsiteY3" fmla="*/ 57150 h 57150"/>
                <a:gd name="connsiteX4" fmla="*/ 19050 w 38100"/>
                <a:gd name="connsiteY4" fmla="*/ 57150 h 57150"/>
                <a:gd name="connsiteX5" fmla="*/ 19050 w 38100"/>
                <a:gd name="connsiteY5" fmla="*/ 0 h 57150"/>
                <a:gd name="connsiteX6" fmla="*/ 0 w 38100"/>
                <a:gd name="connsiteY6" fmla="*/ 0 h 57150"/>
                <a:gd name="connsiteX7" fmla="*/ 19050 w 3810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57150">
                  <a:moveTo>
                    <a:pt x="19050" y="0"/>
                  </a:moveTo>
                  <a:cubicBezTo>
                    <a:pt x="29571" y="0"/>
                    <a:pt x="38100" y="0"/>
                    <a:pt x="38100" y="0"/>
                  </a:cubicBezTo>
                  <a:lnTo>
                    <a:pt x="38100" y="57150"/>
                  </a:lnTo>
                  <a:cubicBezTo>
                    <a:pt x="38100" y="57150"/>
                    <a:pt x="29571" y="57150"/>
                    <a:pt x="19050" y="57150"/>
                  </a:cubicBezTo>
                  <a:lnTo>
                    <a:pt x="19050" y="57150"/>
                  </a:lnTo>
                  <a:lnTo>
                    <a:pt x="19050" y="0"/>
                  </a:lnTo>
                  <a:cubicBezTo>
                    <a:pt x="8529" y="0"/>
                    <a:pt x="0" y="0"/>
                    <a:pt x="0" y="0"/>
                  </a:cubicBezTo>
                  <a:cubicBezTo>
                    <a:pt x="0" y="0"/>
                    <a:pt x="8529" y="0"/>
                    <a:pt x="1905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0" name="Freeform: Shape 1129">
              <a:extLst>
                <a:ext uri="{FF2B5EF4-FFF2-40B4-BE49-F238E27FC236}">
                  <a16:creationId xmlns:a16="http://schemas.microsoft.com/office/drawing/2014/main" id="{201C811B-56D3-4FA3-BB36-C4FD099B650D}"/>
                </a:ext>
              </a:extLst>
            </p:cNvPr>
            <p:cNvSpPr/>
            <p:nvPr/>
          </p:nvSpPr>
          <p:spPr>
            <a:xfrm>
              <a:off x="5106987" y="2559050"/>
              <a:ext cx="38100" cy="57150"/>
            </a:xfrm>
            <a:custGeom>
              <a:avLst/>
              <a:gdLst>
                <a:gd name="connsiteX0" fmla="*/ 1905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19050 w 38100"/>
                <a:gd name="connsiteY3" fmla="*/ 57150 h 57150"/>
                <a:gd name="connsiteX4" fmla="*/ 19050 w 38100"/>
                <a:gd name="connsiteY4" fmla="*/ 57150 h 57150"/>
                <a:gd name="connsiteX5" fmla="*/ 19050 w 38100"/>
                <a:gd name="connsiteY5" fmla="*/ 0 h 57150"/>
                <a:gd name="connsiteX6" fmla="*/ 0 w 38100"/>
                <a:gd name="connsiteY6" fmla="*/ 0 h 57150"/>
                <a:gd name="connsiteX7" fmla="*/ 19050 w 3810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57150">
                  <a:moveTo>
                    <a:pt x="19050" y="0"/>
                  </a:moveTo>
                  <a:cubicBezTo>
                    <a:pt x="29571" y="0"/>
                    <a:pt x="38100" y="0"/>
                    <a:pt x="38100" y="0"/>
                  </a:cubicBezTo>
                  <a:lnTo>
                    <a:pt x="38100" y="57150"/>
                  </a:lnTo>
                  <a:cubicBezTo>
                    <a:pt x="38100" y="57150"/>
                    <a:pt x="29571" y="57150"/>
                    <a:pt x="19050" y="57150"/>
                  </a:cubicBezTo>
                  <a:lnTo>
                    <a:pt x="19050" y="57150"/>
                  </a:lnTo>
                  <a:lnTo>
                    <a:pt x="19050" y="0"/>
                  </a:lnTo>
                  <a:cubicBezTo>
                    <a:pt x="8529" y="0"/>
                    <a:pt x="0" y="0"/>
                    <a:pt x="0" y="0"/>
                  </a:cubicBezTo>
                  <a:cubicBezTo>
                    <a:pt x="0" y="0"/>
                    <a:pt x="8529" y="0"/>
                    <a:pt x="1905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1" name="Freeform: Shape 1130">
              <a:extLst>
                <a:ext uri="{FF2B5EF4-FFF2-40B4-BE49-F238E27FC236}">
                  <a16:creationId xmlns:a16="http://schemas.microsoft.com/office/drawing/2014/main" id="{7537D81B-45EC-4029-A797-DC6B22BE5D4F}"/>
                </a:ext>
              </a:extLst>
            </p:cNvPr>
            <p:cNvSpPr/>
            <p:nvPr/>
          </p:nvSpPr>
          <p:spPr>
            <a:xfrm>
              <a:off x="4935537" y="2559050"/>
              <a:ext cx="38100" cy="57150"/>
            </a:xfrm>
            <a:custGeom>
              <a:avLst/>
              <a:gdLst>
                <a:gd name="connsiteX0" fmla="*/ 1905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19050 w 38100"/>
                <a:gd name="connsiteY3" fmla="*/ 57150 h 57150"/>
                <a:gd name="connsiteX4" fmla="*/ 19050 w 38100"/>
                <a:gd name="connsiteY4" fmla="*/ 57150 h 57150"/>
                <a:gd name="connsiteX5" fmla="*/ 19050 w 38100"/>
                <a:gd name="connsiteY5" fmla="*/ 0 h 57150"/>
                <a:gd name="connsiteX6" fmla="*/ 0 w 38100"/>
                <a:gd name="connsiteY6" fmla="*/ 0 h 57150"/>
                <a:gd name="connsiteX7" fmla="*/ 19050 w 3810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57150">
                  <a:moveTo>
                    <a:pt x="19050" y="0"/>
                  </a:moveTo>
                  <a:cubicBezTo>
                    <a:pt x="29571" y="0"/>
                    <a:pt x="38100" y="0"/>
                    <a:pt x="38100" y="0"/>
                  </a:cubicBezTo>
                  <a:lnTo>
                    <a:pt x="38100" y="57150"/>
                  </a:lnTo>
                  <a:cubicBezTo>
                    <a:pt x="38100" y="57150"/>
                    <a:pt x="29571" y="57150"/>
                    <a:pt x="19050" y="57150"/>
                  </a:cubicBezTo>
                  <a:lnTo>
                    <a:pt x="19050" y="57150"/>
                  </a:lnTo>
                  <a:lnTo>
                    <a:pt x="19050" y="0"/>
                  </a:lnTo>
                  <a:cubicBezTo>
                    <a:pt x="8529" y="0"/>
                    <a:pt x="0" y="0"/>
                    <a:pt x="0" y="0"/>
                  </a:cubicBezTo>
                  <a:cubicBezTo>
                    <a:pt x="0" y="0"/>
                    <a:pt x="8529" y="0"/>
                    <a:pt x="1905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2" name="Freeform: Shape 1131">
              <a:extLst>
                <a:ext uri="{FF2B5EF4-FFF2-40B4-BE49-F238E27FC236}">
                  <a16:creationId xmlns:a16="http://schemas.microsoft.com/office/drawing/2014/main" id="{5C14A6E9-F983-4F23-B084-5A00860D4D63}"/>
                </a:ext>
              </a:extLst>
            </p:cNvPr>
            <p:cNvSpPr/>
            <p:nvPr/>
          </p:nvSpPr>
          <p:spPr>
            <a:xfrm>
              <a:off x="4802187" y="2559050"/>
              <a:ext cx="38100" cy="57150"/>
            </a:xfrm>
            <a:custGeom>
              <a:avLst/>
              <a:gdLst>
                <a:gd name="connsiteX0" fmla="*/ 19050 w 38100"/>
                <a:gd name="connsiteY0" fmla="*/ 0 h 57150"/>
                <a:gd name="connsiteX1" fmla="*/ 38100 w 38100"/>
                <a:gd name="connsiteY1" fmla="*/ 0 h 57150"/>
                <a:gd name="connsiteX2" fmla="*/ 38100 w 38100"/>
                <a:gd name="connsiteY2" fmla="*/ 57150 h 57150"/>
                <a:gd name="connsiteX3" fmla="*/ 19050 w 38100"/>
                <a:gd name="connsiteY3" fmla="*/ 57150 h 57150"/>
                <a:gd name="connsiteX4" fmla="*/ 19050 w 38100"/>
                <a:gd name="connsiteY4" fmla="*/ 57150 h 57150"/>
                <a:gd name="connsiteX5" fmla="*/ 19050 w 38100"/>
                <a:gd name="connsiteY5" fmla="*/ 0 h 57150"/>
                <a:gd name="connsiteX6" fmla="*/ 0 w 38100"/>
                <a:gd name="connsiteY6" fmla="*/ 0 h 57150"/>
                <a:gd name="connsiteX7" fmla="*/ 19050 w 3810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57150">
                  <a:moveTo>
                    <a:pt x="19050" y="0"/>
                  </a:moveTo>
                  <a:cubicBezTo>
                    <a:pt x="29571" y="0"/>
                    <a:pt x="38100" y="0"/>
                    <a:pt x="38100" y="0"/>
                  </a:cubicBezTo>
                  <a:lnTo>
                    <a:pt x="38100" y="57150"/>
                  </a:lnTo>
                  <a:cubicBezTo>
                    <a:pt x="38100" y="57150"/>
                    <a:pt x="29571" y="57150"/>
                    <a:pt x="19050" y="57150"/>
                  </a:cubicBezTo>
                  <a:lnTo>
                    <a:pt x="19050" y="57150"/>
                  </a:lnTo>
                  <a:lnTo>
                    <a:pt x="19050" y="0"/>
                  </a:lnTo>
                  <a:cubicBezTo>
                    <a:pt x="8529" y="0"/>
                    <a:pt x="0" y="0"/>
                    <a:pt x="0" y="0"/>
                  </a:cubicBezTo>
                  <a:cubicBezTo>
                    <a:pt x="0" y="0"/>
                    <a:pt x="8529" y="0"/>
                    <a:pt x="1905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3" name="Freeform: Shape 1132">
              <a:extLst>
                <a:ext uri="{FF2B5EF4-FFF2-40B4-BE49-F238E27FC236}">
                  <a16:creationId xmlns:a16="http://schemas.microsoft.com/office/drawing/2014/main" id="{7085AFD7-E61F-46EE-A44D-0A0E51FC19A6}"/>
                </a:ext>
              </a:extLst>
            </p:cNvPr>
            <p:cNvSpPr/>
            <p:nvPr/>
          </p:nvSpPr>
          <p:spPr>
            <a:xfrm>
              <a:off x="4800796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4" name="Freeform: Shape 1133">
              <a:extLst>
                <a:ext uri="{FF2B5EF4-FFF2-40B4-BE49-F238E27FC236}">
                  <a16:creationId xmlns:a16="http://schemas.microsoft.com/office/drawing/2014/main" id="{F4AD21AD-0CEB-4465-8B2C-2B8D641C67D0}"/>
                </a:ext>
              </a:extLst>
            </p:cNvPr>
            <p:cNvSpPr/>
            <p:nvPr/>
          </p:nvSpPr>
          <p:spPr>
            <a:xfrm>
              <a:off x="4867471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5" name="Freeform: Shape 1134">
              <a:extLst>
                <a:ext uri="{FF2B5EF4-FFF2-40B4-BE49-F238E27FC236}">
                  <a16:creationId xmlns:a16="http://schemas.microsoft.com/office/drawing/2014/main" id="{4BF5460E-ED20-40DB-B0BE-E02505F61663}"/>
                </a:ext>
              </a:extLst>
            </p:cNvPr>
            <p:cNvSpPr/>
            <p:nvPr/>
          </p:nvSpPr>
          <p:spPr>
            <a:xfrm>
              <a:off x="4934146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6" name="Freeform: Shape 1135">
              <a:extLst>
                <a:ext uri="{FF2B5EF4-FFF2-40B4-BE49-F238E27FC236}">
                  <a16:creationId xmlns:a16="http://schemas.microsoft.com/office/drawing/2014/main" id="{675FD376-2AA8-45E2-B9A3-05453E116E38}"/>
                </a:ext>
              </a:extLst>
            </p:cNvPr>
            <p:cNvSpPr/>
            <p:nvPr/>
          </p:nvSpPr>
          <p:spPr>
            <a:xfrm>
              <a:off x="5000821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7" name="Freeform: Shape 1136">
              <a:extLst>
                <a:ext uri="{FF2B5EF4-FFF2-40B4-BE49-F238E27FC236}">
                  <a16:creationId xmlns:a16="http://schemas.microsoft.com/office/drawing/2014/main" id="{E4E0501B-6590-4BDB-A85E-17C8718CCD67}"/>
                </a:ext>
              </a:extLst>
            </p:cNvPr>
            <p:cNvSpPr/>
            <p:nvPr/>
          </p:nvSpPr>
          <p:spPr>
            <a:xfrm>
              <a:off x="5067496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8" name="Freeform: Shape 1137">
              <a:extLst>
                <a:ext uri="{FF2B5EF4-FFF2-40B4-BE49-F238E27FC236}">
                  <a16:creationId xmlns:a16="http://schemas.microsoft.com/office/drawing/2014/main" id="{6604F4C8-05AE-4814-A2AE-3AB93B794D18}"/>
                </a:ext>
              </a:extLst>
            </p:cNvPr>
            <p:cNvSpPr/>
            <p:nvPr/>
          </p:nvSpPr>
          <p:spPr>
            <a:xfrm>
              <a:off x="5134171" y="2728566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39" name="Freeform: Shape 1138">
              <a:extLst>
                <a:ext uri="{FF2B5EF4-FFF2-40B4-BE49-F238E27FC236}">
                  <a16:creationId xmlns:a16="http://schemas.microsoft.com/office/drawing/2014/main" id="{DB1969E6-B49E-4E7D-B2FE-AD5A6228AD24}"/>
                </a:ext>
              </a:extLst>
            </p:cNvPr>
            <p:cNvSpPr/>
            <p:nvPr/>
          </p:nvSpPr>
          <p:spPr>
            <a:xfrm>
              <a:off x="5200970" y="2728481"/>
              <a:ext cx="76200" cy="47625"/>
            </a:xfrm>
            <a:custGeom>
              <a:avLst/>
              <a:gdLst>
                <a:gd name="connsiteX0" fmla="*/ 2534 w 76200"/>
                <a:gd name="connsiteY0" fmla="*/ 51664 h 47625"/>
                <a:gd name="connsiteX1" fmla="*/ 0 w 76200"/>
                <a:gd name="connsiteY1" fmla="*/ 47625 h 47625"/>
                <a:gd name="connsiteX2" fmla="*/ 76200 w 76200"/>
                <a:gd name="connsiteY2" fmla="*/ 0 h 47625"/>
                <a:gd name="connsiteX3" fmla="*/ 78734 w 76200"/>
                <a:gd name="connsiteY3" fmla="*/ 4039 h 47625"/>
                <a:gd name="connsiteX4" fmla="*/ 2534 w 76200"/>
                <a:gd name="connsiteY4" fmla="*/ 5166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2534" y="51664"/>
                  </a:moveTo>
                  <a:lnTo>
                    <a:pt x="0" y="47625"/>
                  </a:lnTo>
                  <a:lnTo>
                    <a:pt x="76200" y="0"/>
                  </a:lnTo>
                  <a:lnTo>
                    <a:pt x="78734" y="4039"/>
                  </a:lnTo>
                  <a:lnTo>
                    <a:pt x="2534" y="51664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0" name="Freeform: Shape 1139">
              <a:extLst>
                <a:ext uri="{FF2B5EF4-FFF2-40B4-BE49-F238E27FC236}">
                  <a16:creationId xmlns:a16="http://schemas.microsoft.com/office/drawing/2014/main" id="{7DB18C2F-4505-41FA-8E71-196DF9AAC330}"/>
                </a:ext>
              </a:extLst>
            </p:cNvPr>
            <p:cNvSpPr/>
            <p:nvPr/>
          </p:nvSpPr>
          <p:spPr>
            <a:xfrm>
              <a:off x="4800796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1" name="Freeform: Shape 1140">
              <a:extLst>
                <a:ext uri="{FF2B5EF4-FFF2-40B4-BE49-F238E27FC236}">
                  <a16:creationId xmlns:a16="http://schemas.microsoft.com/office/drawing/2014/main" id="{C642D415-314C-416B-AF07-F5B32643DABE}"/>
                </a:ext>
              </a:extLst>
            </p:cNvPr>
            <p:cNvSpPr/>
            <p:nvPr/>
          </p:nvSpPr>
          <p:spPr>
            <a:xfrm>
              <a:off x="4867471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2" name="Freeform: Shape 1141">
              <a:extLst>
                <a:ext uri="{FF2B5EF4-FFF2-40B4-BE49-F238E27FC236}">
                  <a16:creationId xmlns:a16="http://schemas.microsoft.com/office/drawing/2014/main" id="{1B561621-EFC3-4E6B-8A66-D194E224E025}"/>
                </a:ext>
              </a:extLst>
            </p:cNvPr>
            <p:cNvSpPr/>
            <p:nvPr/>
          </p:nvSpPr>
          <p:spPr>
            <a:xfrm>
              <a:off x="4934146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3" name="Freeform: Shape 1142">
              <a:extLst>
                <a:ext uri="{FF2B5EF4-FFF2-40B4-BE49-F238E27FC236}">
                  <a16:creationId xmlns:a16="http://schemas.microsoft.com/office/drawing/2014/main" id="{992879D5-42E3-4FA0-868A-1128423AD481}"/>
                </a:ext>
              </a:extLst>
            </p:cNvPr>
            <p:cNvSpPr/>
            <p:nvPr/>
          </p:nvSpPr>
          <p:spPr>
            <a:xfrm>
              <a:off x="5000821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:a16="http://schemas.microsoft.com/office/drawing/2014/main" id="{5EBFEF8B-14DA-4135-908F-DD1E5A969206}"/>
                </a:ext>
              </a:extLst>
            </p:cNvPr>
            <p:cNvSpPr/>
            <p:nvPr/>
          </p:nvSpPr>
          <p:spPr>
            <a:xfrm>
              <a:off x="5067496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:a16="http://schemas.microsoft.com/office/drawing/2014/main" id="{BE9FB72E-EC3F-40E9-918C-B3B3FC7B92E6}"/>
                </a:ext>
              </a:extLst>
            </p:cNvPr>
            <p:cNvSpPr/>
            <p:nvPr/>
          </p:nvSpPr>
          <p:spPr>
            <a:xfrm>
              <a:off x="5134171" y="2776191"/>
              <a:ext cx="66675" cy="47625"/>
            </a:xfrm>
            <a:custGeom>
              <a:avLst/>
              <a:gdLst>
                <a:gd name="connsiteX0" fmla="*/ 2781 w 66675"/>
                <a:gd name="connsiteY0" fmla="*/ 51492 h 47625"/>
                <a:gd name="connsiteX1" fmla="*/ 0 w 66675"/>
                <a:gd name="connsiteY1" fmla="*/ 47625 h 47625"/>
                <a:gd name="connsiteX2" fmla="*/ 66675 w 66675"/>
                <a:gd name="connsiteY2" fmla="*/ 0 h 47625"/>
                <a:gd name="connsiteX3" fmla="*/ 69456 w 66675"/>
                <a:gd name="connsiteY3" fmla="*/ 3867 h 47625"/>
                <a:gd name="connsiteX4" fmla="*/ 2781 w 66675"/>
                <a:gd name="connsiteY4" fmla="*/ 5149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47625">
                  <a:moveTo>
                    <a:pt x="2781" y="51492"/>
                  </a:moveTo>
                  <a:lnTo>
                    <a:pt x="0" y="47625"/>
                  </a:lnTo>
                  <a:lnTo>
                    <a:pt x="66675" y="0"/>
                  </a:lnTo>
                  <a:lnTo>
                    <a:pt x="69456" y="3867"/>
                  </a:lnTo>
                  <a:lnTo>
                    <a:pt x="2781" y="51492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6" name="Freeform: Shape 1145">
              <a:extLst>
                <a:ext uri="{FF2B5EF4-FFF2-40B4-BE49-F238E27FC236}">
                  <a16:creationId xmlns:a16="http://schemas.microsoft.com/office/drawing/2014/main" id="{05B2ACA8-26B3-4748-BF71-BC2FB347255F}"/>
                </a:ext>
              </a:extLst>
            </p:cNvPr>
            <p:cNvSpPr/>
            <p:nvPr/>
          </p:nvSpPr>
          <p:spPr>
            <a:xfrm>
              <a:off x="5200970" y="2776106"/>
              <a:ext cx="76200" cy="47625"/>
            </a:xfrm>
            <a:custGeom>
              <a:avLst/>
              <a:gdLst>
                <a:gd name="connsiteX0" fmla="*/ 2534 w 76200"/>
                <a:gd name="connsiteY0" fmla="*/ 51664 h 47625"/>
                <a:gd name="connsiteX1" fmla="*/ 0 w 76200"/>
                <a:gd name="connsiteY1" fmla="*/ 47625 h 47625"/>
                <a:gd name="connsiteX2" fmla="*/ 76200 w 76200"/>
                <a:gd name="connsiteY2" fmla="*/ 0 h 47625"/>
                <a:gd name="connsiteX3" fmla="*/ 78734 w 76200"/>
                <a:gd name="connsiteY3" fmla="*/ 4039 h 47625"/>
                <a:gd name="connsiteX4" fmla="*/ 2534 w 76200"/>
                <a:gd name="connsiteY4" fmla="*/ 5166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2534" y="51664"/>
                  </a:moveTo>
                  <a:lnTo>
                    <a:pt x="0" y="47625"/>
                  </a:lnTo>
                  <a:lnTo>
                    <a:pt x="76200" y="0"/>
                  </a:lnTo>
                  <a:lnTo>
                    <a:pt x="78734" y="4039"/>
                  </a:lnTo>
                  <a:lnTo>
                    <a:pt x="2534" y="51664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7" name="Freeform: Shape 1146">
              <a:extLst>
                <a:ext uri="{FF2B5EF4-FFF2-40B4-BE49-F238E27FC236}">
                  <a16:creationId xmlns:a16="http://schemas.microsoft.com/office/drawing/2014/main" id="{4E1D0D72-FB30-49FB-B51C-016F66E8B7FB}"/>
                </a:ext>
              </a:extLst>
            </p:cNvPr>
            <p:cNvSpPr/>
            <p:nvPr/>
          </p:nvSpPr>
          <p:spPr>
            <a:xfrm>
              <a:off x="4797425" y="2725738"/>
              <a:ext cx="485775" cy="257175"/>
            </a:xfrm>
            <a:custGeom>
              <a:avLst/>
              <a:gdLst>
                <a:gd name="connsiteX0" fmla="*/ 481013 w 485775"/>
                <a:gd name="connsiteY0" fmla="*/ 0 h 257175"/>
                <a:gd name="connsiteX1" fmla="*/ 4763 w 485775"/>
                <a:gd name="connsiteY1" fmla="*/ 0 h 257175"/>
                <a:gd name="connsiteX2" fmla="*/ 0 w 485775"/>
                <a:gd name="connsiteY2" fmla="*/ 4763 h 257175"/>
                <a:gd name="connsiteX3" fmla="*/ 0 w 485775"/>
                <a:gd name="connsiteY3" fmla="*/ 252413 h 257175"/>
                <a:gd name="connsiteX4" fmla="*/ 4763 w 485775"/>
                <a:gd name="connsiteY4" fmla="*/ 257175 h 257175"/>
                <a:gd name="connsiteX5" fmla="*/ 481013 w 485775"/>
                <a:gd name="connsiteY5" fmla="*/ 257175 h 257175"/>
                <a:gd name="connsiteX6" fmla="*/ 485775 w 485775"/>
                <a:gd name="connsiteY6" fmla="*/ 252413 h 257175"/>
                <a:gd name="connsiteX7" fmla="*/ 485775 w 485775"/>
                <a:gd name="connsiteY7" fmla="*/ 4763 h 257175"/>
                <a:gd name="connsiteX8" fmla="*/ 481013 w 485775"/>
                <a:gd name="connsiteY8" fmla="*/ 0 h 257175"/>
                <a:gd name="connsiteX9" fmla="*/ 476250 w 485775"/>
                <a:gd name="connsiteY9" fmla="*/ 47625 h 257175"/>
                <a:gd name="connsiteX10" fmla="*/ 409575 w 485775"/>
                <a:gd name="connsiteY10" fmla="*/ 47625 h 257175"/>
                <a:gd name="connsiteX11" fmla="*/ 409575 w 485775"/>
                <a:gd name="connsiteY11" fmla="*/ 9525 h 257175"/>
                <a:gd name="connsiteX12" fmla="*/ 476250 w 485775"/>
                <a:gd name="connsiteY12" fmla="*/ 9525 h 257175"/>
                <a:gd name="connsiteX13" fmla="*/ 76200 w 485775"/>
                <a:gd name="connsiteY13" fmla="*/ 190500 h 257175"/>
                <a:gd name="connsiteX14" fmla="*/ 76200 w 485775"/>
                <a:gd name="connsiteY14" fmla="*/ 152400 h 257175"/>
                <a:gd name="connsiteX15" fmla="*/ 133350 w 485775"/>
                <a:gd name="connsiteY15" fmla="*/ 152400 h 257175"/>
                <a:gd name="connsiteX16" fmla="*/ 133350 w 485775"/>
                <a:gd name="connsiteY16" fmla="*/ 190500 h 257175"/>
                <a:gd name="connsiteX17" fmla="*/ 133350 w 485775"/>
                <a:gd name="connsiteY17" fmla="*/ 200025 h 257175"/>
                <a:gd name="connsiteX18" fmla="*/ 133350 w 485775"/>
                <a:gd name="connsiteY18" fmla="*/ 247650 h 257175"/>
                <a:gd name="connsiteX19" fmla="*/ 76200 w 485775"/>
                <a:gd name="connsiteY19" fmla="*/ 247650 h 257175"/>
                <a:gd name="connsiteX20" fmla="*/ 76200 w 485775"/>
                <a:gd name="connsiteY20" fmla="*/ 200025 h 257175"/>
                <a:gd name="connsiteX21" fmla="*/ 142875 w 485775"/>
                <a:gd name="connsiteY21" fmla="*/ 104775 h 257175"/>
                <a:gd name="connsiteX22" fmla="*/ 200025 w 485775"/>
                <a:gd name="connsiteY22" fmla="*/ 104775 h 257175"/>
                <a:gd name="connsiteX23" fmla="*/ 200025 w 485775"/>
                <a:gd name="connsiteY23" fmla="*/ 142875 h 257175"/>
                <a:gd name="connsiteX24" fmla="*/ 142875 w 485775"/>
                <a:gd name="connsiteY24" fmla="*/ 142875 h 257175"/>
                <a:gd name="connsiteX25" fmla="*/ 133350 w 485775"/>
                <a:gd name="connsiteY25" fmla="*/ 142875 h 257175"/>
                <a:gd name="connsiteX26" fmla="*/ 76200 w 485775"/>
                <a:gd name="connsiteY26" fmla="*/ 142875 h 257175"/>
                <a:gd name="connsiteX27" fmla="*/ 76200 w 485775"/>
                <a:gd name="connsiteY27" fmla="*/ 104775 h 257175"/>
                <a:gd name="connsiteX28" fmla="*/ 133350 w 485775"/>
                <a:gd name="connsiteY28" fmla="*/ 104775 h 257175"/>
                <a:gd name="connsiteX29" fmla="*/ 266700 w 485775"/>
                <a:gd name="connsiteY29" fmla="*/ 95250 h 257175"/>
                <a:gd name="connsiteX30" fmla="*/ 209550 w 485775"/>
                <a:gd name="connsiteY30" fmla="*/ 95250 h 257175"/>
                <a:gd name="connsiteX31" fmla="*/ 209550 w 485775"/>
                <a:gd name="connsiteY31" fmla="*/ 57150 h 257175"/>
                <a:gd name="connsiteX32" fmla="*/ 266700 w 485775"/>
                <a:gd name="connsiteY32" fmla="*/ 57150 h 257175"/>
                <a:gd name="connsiteX33" fmla="*/ 276225 w 485775"/>
                <a:gd name="connsiteY33" fmla="*/ 57150 h 257175"/>
                <a:gd name="connsiteX34" fmla="*/ 333375 w 485775"/>
                <a:gd name="connsiteY34" fmla="*/ 57150 h 257175"/>
                <a:gd name="connsiteX35" fmla="*/ 333375 w 485775"/>
                <a:gd name="connsiteY35" fmla="*/ 95250 h 257175"/>
                <a:gd name="connsiteX36" fmla="*/ 276225 w 485775"/>
                <a:gd name="connsiteY36" fmla="*/ 95250 h 257175"/>
                <a:gd name="connsiteX37" fmla="*/ 200025 w 485775"/>
                <a:gd name="connsiteY37" fmla="*/ 95250 h 257175"/>
                <a:gd name="connsiteX38" fmla="*/ 142875 w 485775"/>
                <a:gd name="connsiteY38" fmla="*/ 95250 h 257175"/>
                <a:gd name="connsiteX39" fmla="*/ 142875 w 485775"/>
                <a:gd name="connsiteY39" fmla="*/ 57150 h 257175"/>
                <a:gd name="connsiteX40" fmla="*/ 200025 w 485775"/>
                <a:gd name="connsiteY40" fmla="*/ 57150 h 257175"/>
                <a:gd name="connsiteX41" fmla="*/ 209550 w 485775"/>
                <a:gd name="connsiteY41" fmla="*/ 104775 h 257175"/>
                <a:gd name="connsiteX42" fmla="*/ 266700 w 485775"/>
                <a:gd name="connsiteY42" fmla="*/ 104775 h 257175"/>
                <a:gd name="connsiteX43" fmla="*/ 266700 w 485775"/>
                <a:gd name="connsiteY43" fmla="*/ 142875 h 257175"/>
                <a:gd name="connsiteX44" fmla="*/ 209550 w 485775"/>
                <a:gd name="connsiteY44" fmla="*/ 142875 h 257175"/>
                <a:gd name="connsiteX45" fmla="*/ 276225 w 485775"/>
                <a:gd name="connsiteY45" fmla="*/ 104775 h 257175"/>
                <a:gd name="connsiteX46" fmla="*/ 333375 w 485775"/>
                <a:gd name="connsiteY46" fmla="*/ 104775 h 257175"/>
                <a:gd name="connsiteX47" fmla="*/ 333375 w 485775"/>
                <a:gd name="connsiteY47" fmla="*/ 142875 h 257175"/>
                <a:gd name="connsiteX48" fmla="*/ 276225 w 485775"/>
                <a:gd name="connsiteY48" fmla="*/ 142875 h 257175"/>
                <a:gd name="connsiteX49" fmla="*/ 342900 w 485775"/>
                <a:gd name="connsiteY49" fmla="*/ 104775 h 257175"/>
                <a:gd name="connsiteX50" fmla="*/ 400050 w 485775"/>
                <a:gd name="connsiteY50" fmla="*/ 104775 h 257175"/>
                <a:gd name="connsiteX51" fmla="*/ 400050 w 485775"/>
                <a:gd name="connsiteY51" fmla="*/ 142875 h 257175"/>
                <a:gd name="connsiteX52" fmla="*/ 342900 w 485775"/>
                <a:gd name="connsiteY52" fmla="*/ 142875 h 257175"/>
                <a:gd name="connsiteX53" fmla="*/ 342900 w 485775"/>
                <a:gd name="connsiteY53" fmla="*/ 95250 h 257175"/>
                <a:gd name="connsiteX54" fmla="*/ 342900 w 485775"/>
                <a:gd name="connsiteY54" fmla="*/ 57150 h 257175"/>
                <a:gd name="connsiteX55" fmla="*/ 400050 w 485775"/>
                <a:gd name="connsiteY55" fmla="*/ 57150 h 257175"/>
                <a:gd name="connsiteX56" fmla="*/ 400050 w 485775"/>
                <a:gd name="connsiteY56" fmla="*/ 95250 h 257175"/>
                <a:gd name="connsiteX57" fmla="*/ 342900 w 485775"/>
                <a:gd name="connsiteY57" fmla="*/ 47625 h 257175"/>
                <a:gd name="connsiteX58" fmla="*/ 342900 w 485775"/>
                <a:gd name="connsiteY58" fmla="*/ 9525 h 257175"/>
                <a:gd name="connsiteX59" fmla="*/ 400050 w 485775"/>
                <a:gd name="connsiteY59" fmla="*/ 9525 h 257175"/>
                <a:gd name="connsiteX60" fmla="*/ 400050 w 485775"/>
                <a:gd name="connsiteY60" fmla="*/ 47625 h 257175"/>
                <a:gd name="connsiteX61" fmla="*/ 333375 w 485775"/>
                <a:gd name="connsiteY61" fmla="*/ 47625 h 257175"/>
                <a:gd name="connsiteX62" fmla="*/ 276225 w 485775"/>
                <a:gd name="connsiteY62" fmla="*/ 47625 h 257175"/>
                <a:gd name="connsiteX63" fmla="*/ 276225 w 485775"/>
                <a:gd name="connsiteY63" fmla="*/ 9525 h 257175"/>
                <a:gd name="connsiteX64" fmla="*/ 333375 w 485775"/>
                <a:gd name="connsiteY64" fmla="*/ 9525 h 257175"/>
                <a:gd name="connsiteX65" fmla="*/ 266700 w 485775"/>
                <a:gd name="connsiteY65" fmla="*/ 47625 h 257175"/>
                <a:gd name="connsiteX66" fmla="*/ 209550 w 485775"/>
                <a:gd name="connsiteY66" fmla="*/ 47625 h 257175"/>
                <a:gd name="connsiteX67" fmla="*/ 209550 w 485775"/>
                <a:gd name="connsiteY67" fmla="*/ 9525 h 257175"/>
                <a:gd name="connsiteX68" fmla="*/ 266700 w 485775"/>
                <a:gd name="connsiteY68" fmla="*/ 9525 h 257175"/>
                <a:gd name="connsiteX69" fmla="*/ 200025 w 485775"/>
                <a:gd name="connsiteY69" fmla="*/ 47625 h 257175"/>
                <a:gd name="connsiteX70" fmla="*/ 142875 w 485775"/>
                <a:gd name="connsiteY70" fmla="*/ 47625 h 257175"/>
                <a:gd name="connsiteX71" fmla="*/ 142875 w 485775"/>
                <a:gd name="connsiteY71" fmla="*/ 9525 h 257175"/>
                <a:gd name="connsiteX72" fmla="*/ 200025 w 485775"/>
                <a:gd name="connsiteY72" fmla="*/ 9525 h 257175"/>
                <a:gd name="connsiteX73" fmla="*/ 133350 w 485775"/>
                <a:gd name="connsiteY73" fmla="*/ 47625 h 257175"/>
                <a:gd name="connsiteX74" fmla="*/ 76200 w 485775"/>
                <a:gd name="connsiteY74" fmla="*/ 47625 h 257175"/>
                <a:gd name="connsiteX75" fmla="*/ 76200 w 485775"/>
                <a:gd name="connsiteY75" fmla="*/ 9525 h 257175"/>
                <a:gd name="connsiteX76" fmla="*/ 133350 w 485775"/>
                <a:gd name="connsiteY76" fmla="*/ 9525 h 257175"/>
                <a:gd name="connsiteX77" fmla="*/ 133350 w 485775"/>
                <a:gd name="connsiteY77" fmla="*/ 57150 h 257175"/>
                <a:gd name="connsiteX78" fmla="*/ 133350 w 485775"/>
                <a:gd name="connsiteY78" fmla="*/ 95250 h 257175"/>
                <a:gd name="connsiteX79" fmla="*/ 76200 w 485775"/>
                <a:gd name="connsiteY79" fmla="*/ 95250 h 257175"/>
                <a:gd name="connsiteX80" fmla="*/ 76200 w 485775"/>
                <a:gd name="connsiteY80" fmla="*/ 57150 h 257175"/>
                <a:gd name="connsiteX81" fmla="*/ 66675 w 485775"/>
                <a:gd name="connsiteY81" fmla="*/ 95250 h 257175"/>
                <a:gd name="connsiteX82" fmla="*/ 9525 w 485775"/>
                <a:gd name="connsiteY82" fmla="*/ 95250 h 257175"/>
                <a:gd name="connsiteX83" fmla="*/ 9525 w 485775"/>
                <a:gd name="connsiteY83" fmla="*/ 57150 h 257175"/>
                <a:gd name="connsiteX84" fmla="*/ 66675 w 485775"/>
                <a:gd name="connsiteY84" fmla="*/ 57150 h 257175"/>
                <a:gd name="connsiteX85" fmla="*/ 66675 w 485775"/>
                <a:gd name="connsiteY85" fmla="*/ 104775 h 257175"/>
                <a:gd name="connsiteX86" fmla="*/ 66675 w 485775"/>
                <a:gd name="connsiteY86" fmla="*/ 142875 h 257175"/>
                <a:gd name="connsiteX87" fmla="*/ 9525 w 485775"/>
                <a:gd name="connsiteY87" fmla="*/ 142875 h 257175"/>
                <a:gd name="connsiteX88" fmla="*/ 9525 w 485775"/>
                <a:gd name="connsiteY88" fmla="*/ 104775 h 257175"/>
                <a:gd name="connsiteX89" fmla="*/ 66675 w 485775"/>
                <a:gd name="connsiteY89" fmla="*/ 152400 h 257175"/>
                <a:gd name="connsiteX90" fmla="*/ 66675 w 485775"/>
                <a:gd name="connsiteY90" fmla="*/ 190500 h 257175"/>
                <a:gd name="connsiteX91" fmla="*/ 9525 w 485775"/>
                <a:gd name="connsiteY91" fmla="*/ 190500 h 257175"/>
                <a:gd name="connsiteX92" fmla="*/ 9525 w 485775"/>
                <a:gd name="connsiteY92" fmla="*/ 152400 h 257175"/>
                <a:gd name="connsiteX93" fmla="*/ 142875 w 485775"/>
                <a:gd name="connsiteY93" fmla="*/ 152400 h 257175"/>
                <a:gd name="connsiteX94" fmla="*/ 200025 w 485775"/>
                <a:gd name="connsiteY94" fmla="*/ 152400 h 257175"/>
                <a:gd name="connsiteX95" fmla="*/ 200025 w 485775"/>
                <a:gd name="connsiteY95" fmla="*/ 190500 h 257175"/>
                <a:gd name="connsiteX96" fmla="*/ 142875 w 485775"/>
                <a:gd name="connsiteY96" fmla="*/ 190500 h 257175"/>
                <a:gd name="connsiteX97" fmla="*/ 209550 w 485775"/>
                <a:gd name="connsiteY97" fmla="*/ 152400 h 257175"/>
                <a:gd name="connsiteX98" fmla="*/ 266700 w 485775"/>
                <a:gd name="connsiteY98" fmla="*/ 152400 h 257175"/>
                <a:gd name="connsiteX99" fmla="*/ 266700 w 485775"/>
                <a:gd name="connsiteY99" fmla="*/ 190500 h 257175"/>
                <a:gd name="connsiteX100" fmla="*/ 209550 w 485775"/>
                <a:gd name="connsiteY100" fmla="*/ 190500 h 257175"/>
                <a:gd name="connsiteX101" fmla="*/ 276225 w 485775"/>
                <a:gd name="connsiteY101" fmla="*/ 152400 h 257175"/>
                <a:gd name="connsiteX102" fmla="*/ 333375 w 485775"/>
                <a:gd name="connsiteY102" fmla="*/ 152400 h 257175"/>
                <a:gd name="connsiteX103" fmla="*/ 333375 w 485775"/>
                <a:gd name="connsiteY103" fmla="*/ 190500 h 257175"/>
                <a:gd name="connsiteX104" fmla="*/ 276225 w 485775"/>
                <a:gd name="connsiteY104" fmla="*/ 190500 h 257175"/>
                <a:gd name="connsiteX105" fmla="*/ 342900 w 485775"/>
                <a:gd name="connsiteY105" fmla="*/ 152400 h 257175"/>
                <a:gd name="connsiteX106" fmla="*/ 400050 w 485775"/>
                <a:gd name="connsiteY106" fmla="*/ 152400 h 257175"/>
                <a:gd name="connsiteX107" fmla="*/ 400050 w 485775"/>
                <a:gd name="connsiteY107" fmla="*/ 190500 h 257175"/>
                <a:gd name="connsiteX108" fmla="*/ 342900 w 485775"/>
                <a:gd name="connsiteY108" fmla="*/ 190500 h 257175"/>
                <a:gd name="connsiteX109" fmla="*/ 409575 w 485775"/>
                <a:gd name="connsiteY109" fmla="*/ 152400 h 257175"/>
                <a:gd name="connsiteX110" fmla="*/ 476250 w 485775"/>
                <a:gd name="connsiteY110" fmla="*/ 152400 h 257175"/>
                <a:gd name="connsiteX111" fmla="*/ 476250 w 485775"/>
                <a:gd name="connsiteY111" fmla="*/ 190500 h 257175"/>
                <a:gd name="connsiteX112" fmla="*/ 409575 w 485775"/>
                <a:gd name="connsiteY112" fmla="*/ 190500 h 257175"/>
                <a:gd name="connsiteX113" fmla="*/ 409575 w 485775"/>
                <a:gd name="connsiteY113" fmla="*/ 142875 h 257175"/>
                <a:gd name="connsiteX114" fmla="*/ 409575 w 485775"/>
                <a:gd name="connsiteY114" fmla="*/ 104775 h 257175"/>
                <a:gd name="connsiteX115" fmla="*/ 476250 w 485775"/>
                <a:gd name="connsiteY115" fmla="*/ 104775 h 257175"/>
                <a:gd name="connsiteX116" fmla="*/ 476250 w 485775"/>
                <a:gd name="connsiteY116" fmla="*/ 142875 h 257175"/>
                <a:gd name="connsiteX117" fmla="*/ 409575 w 485775"/>
                <a:gd name="connsiteY117" fmla="*/ 95250 h 257175"/>
                <a:gd name="connsiteX118" fmla="*/ 409575 w 485775"/>
                <a:gd name="connsiteY118" fmla="*/ 57150 h 257175"/>
                <a:gd name="connsiteX119" fmla="*/ 476250 w 485775"/>
                <a:gd name="connsiteY119" fmla="*/ 57150 h 257175"/>
                <a:gd name="connsiteX120" fmla="*/ 476250 w 485775"/>
                <a:gd name="connsiteY120" fmla="*/ 95250 h 257175"/>
                <a:gd name="connsiteX121" fmla="*/ 66675 w 485775"/>
                <a:gd name="connsiteY121" fmla="*/ 9525 h 257175"/>
                <a:gd name="connsiteX122" fmla="*/ 66675 w 485775"/>
                <a:gd name="connsiteY122" fmla="*/ 47625 h 257175"/>
                <a:gd name="connsiteX123" fmla="*/ 9525 w 485775"/>
                <a:gd name="connsiteY123" fmla="*/ 47625 h 257175"/>
                <a:gd name="connsiteX124" fmla="*/ 9525 w 485775"/>
                <a:gd name="connsiteY124" fmla="*/ 9525 h 257175"/>
                <a:gd name="connsiteX125" fmla="*/ 9525 w 485775"/>
                <a:gd name="connsiteY125" fmla="*/ 200025 h 257175"/>
                <a:gd name="connsiteX126" fmla="*/ 66675 w 485775"/>
                <a:gd name="connsiteY126" fmla="*/ 200025 h 257175"/>
                <a:gd name="connsiteX127" fmla="*/ 66675 w 485775"/>
                <a:gd name="connsiteY127" fmla="*/ 247650 h 257175"/>
                <a:gd name="connsiteX128" fmla="*/ 9525 w 485775"/>
                <a:gd name="connsiteY128" fmla="*/ 247650 h 257175"/>
                <a:gd name="connsiteX129" fmla="*/ 142875 w 485775"/>
                <a:gd name="connsiteY129" fmla="*/ 247650 h 257175"/>
                <a:gd name="connsiteX130" fmla="*/ 142875 w 485775"/>
                <a:gd name="connsiteY130" fmla="*/ 200025 h 257175"/>
                <a:gd name="connsiteX131" fmla="*/ 476250 w 485775"/>
                <a:gd name="connsiteY131" fmla="*/ 200025 h 257175"/>
                <a:gd name="connsiteX132" fmla="*/ 476250 w 485775"/>
                <a:gd name="connsiteY132" fmla="*/ 24765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85775" h="257175">
                  <a:moveTo>
                    <a:pt x="481013" y="0"/>
                  </a:moveTo>
                  <a:lnTo>
                    <a:pt x="4763" y="0"/>
                  </a:lnTo>
                  <a:cubicBezTo>
                    <a:pt x="2132" y="0"/>
                    <a:pt x="0" y="2132"/>
                    <a:pt x="0" y="4763"/>
                  </a:cubicBezTo>
                  <a:lnTo>
                    <a:pt x="0" y="252413"/>
                  </a:lnTo>
                  <a:cubicBezTo>
                    <a:pt x="0" y="255043"/>
                    <a:pt x="2132" y="257175"/>
                    <a:pt x="4763" y="257175"/>
                  </a:cubicBezTo>
                  <a:lnTo>
                    <a:pt x="481013" y="257175"/>
                  </a:lnTo>
                  <a:cubicBezTo>
                    <a:pt x="483643" y="257175"/>
                    <a:pt x="485775" y="255043"/>
                    <a:pt x="485775" y="252413"/>
                  </a:cubicBezTo>
                  <a:lnTo>
                    <a:pt x="485775" y="4763"/>
                  </a:lnTo>
                  <a:cubicBezTo>
                    <a:pt x="485775" y="2132"/>
                    <a:pt x="483643" y="0"/>
                    <a:pt x="481013" y="0"/>
                  </a:cubicBezTo>
                  <a:close/>
                  <a:moveTo>
                    <a:pt x="476250" y="47625"/>
                  </a:moveTo>
                  <a:lnTo>
                    <a:pt x="409575" y="47625"/>
                  </a:lnTo>
                  <a:lnTo>
                    <a:pt x="409575" y="9525"/>
                  </a:lnTo>
                  <a:lnTo>
                    <a:pt x="476250" y="9525"/>
                  </a:lnTo>
                  <a:close/>
                  <a:moveTo>
                    <a:pt x="76200" y="190500"/>
                  </a:moveTo>
                  <a:lnTo>
                    <a:pt x="76200" y="152400"/>
                  </a:lnTo>
                  <a:lnTo>
                    <a:pt x="133350" y="152400"/>
                  </a:lnTo>
                  <a:lnTo>
                    <a:pt x="133350" y="190500"/>
                  </a:lnTo>
                  <a:close/>
                  <a:moveTo>
                    <a:pt x="133350" y="200025"/>
                  </a:moveTo>
                  <a:lnTo>
                    <a:pt x="133350" y="247650"/>
                  </a:lnTo>
                  <a:lnTo>
                    <a:pt x="76200" y="247650"/>
                  </a:lnTo>
                  <a:lnTo>
                    <a:pt x="76200" y="200025"/>
                  </a:lnTo>
                  <a:close/>
                  <a:moveTo>
                    <a:pt x="142875" y="104775"/>
                  </a:moveTo>
                  <a:lnTo>
                    <a:pt x="200025" y="104775"/>
                  </a:lnTo>
                  <a:lnTo>
                    <a:pt x="200025" y="142875"/>
                  </a:lnTo>
                  <a:lnTo>
                    <a:pt x="142875" y="142875"/>
                  </a:lnTo>
                  <a:close/>
                  <a:moveTo>
                    <a:pt x="133350" y="142875"/>
                  </a:moveTo>
                  <a:lnTo>
                    <a:pt x="76200" y="142875"/>
                  </a:lnTo>
                  <a:lnTo>
                    <a:pt x="76200" y="104775"/>
                  </a:lnTo>
                  <a:lnTo>
                    <a:pt x="133350" y="104775"/>
                  </a:lnTo>
                  <a:close/>
                  <a:moveTo>
                    <a:pt x="266700" y="95250"/>
                  </a:moveTo>
                  <a:lnTo>
                    <a:pt x="209550" y="95250"/>
                  </a:lnTo>
                  <a:lnTo>
                    <a:pt x="209550" y="57150"/>
                  </a:lnTo>
                  <a:lnTo>
                    <a:pt x="266700" y="57150"/>
                  </a:lnTo>
                  <a:close/>
                  <a:moveTo>
                    <a:pt x="276225" y="57150"/>
                  </a:moveTo>
                  <a:lnTo>
                    <a:pt x="333375" y="57150"/>
                  </a:lnTo>
                  <a:lnTo>
                    <a:pt x="333375" y="95250"/>
                  </a:lnTo>
                  <a:lnTo>
                    <a:pt x="276225" y="95250"/>
                  </a:lnTo>
                  <a:close/>
                  <a:moveTo>
                    <a:pt x="200025" y="95250"/>
                  </a:moveTo>
                  <a:lnTo>
                    <a:pt x="142875" y="95250"/>
                  </a:lnTo>
                  <a:lnTo>
                    <a:pt x="142875" y="57150"/>
                  </a:lnTo>
                  <a:lnTo>
                    <a:pt x="200025" y="57150"/>
                  </a:lnTo>
                  <a:close/>
                  <a:moveTo>
                    <a:pt x="209550" y="104775"/>
                  </a:moveTo>
                  <a:lnTo>
                    <a:pt x="266700" y="104775"/>
                  </a:lnTo>
                  <a:lnTo>
                    <a:pt x="266700" y="142875"/>
                  </a:lnTo>
                  <a:lnTo>
                    <a:pt x="209550" y="142875"/>
                  </a:lnTo>
                  <a:close/>
                  <a:moveTo>
                    <a:pt x="276225" y="104775"/>
                  </a:moveTo>
                  <a:lnTo>
                    <a:pt x="333375" y="104775"/>
                  </a:lnTo>
                  <a:lnTo>
                    <a:pt x="333375" y="142875"/>
                  </a:lnTo>
                  <a:lnTo>
                    <a:pt x="276225" y="142875"/>
                  </a:lnTo>
                  <a:close/>
                  <a:moveTo>
                    <a:pt x="342900" y="104775"/>
                  </a:moveTo>
                  <a:lnTo>
                    <a:pt x="400050" y="104775"/>
                  </a:lnTo>
                  <a:lnTo>
                    <a:pt x="400050" y="142875"/>
                  </a:lnTo>
                  <a:lnTo>
                    <a:pt x="342900" y="142875"/>
                  </a:lnTo>
                  <a:close/>
                  <a:moveTo>
                    <a:pt x="342900" y="95250"/>
                  </a:moveTo>
                  <a:lnTo>
                    <a:pt x="342900" y="57150"/>
                  </a:lnTo>
                  <a:lnTo>
                    <a:pt x="400050" y="57150"/>
                  </a:lnTo>
                  <a:lnTo>
                    <a:pt x="400050" y="95250"/>
                  </a:lnTo>
                  <a:close/>
                  <a:moveTo>
                    <a:pt x="342900" y="47625"/>
                  </a:moveTo>
                  <a:lnTo>
                    <a:pt x="342900" y="9525"/>
                  </a:lnTo>
                  <a:lnTo>
                    <a:pt x="400050" y="9525"/>
                  </a:lnTo>
                  <a:lnTo>
                    <a:pt x="400050" y="47625"/>
                  </a:lnTo>
                  <a:close/>
                  <a:moveTo>
                    <a:pt x="333375" y="47625"/>
                  </a:moveTo>
                  <a:lnTo>
                    <a:pt x="276225" y="47625"/>
                  </a:lnTo>
                  <a:lnTo>
                    <a:pt x="276225" y="9525"/>
                  </a:lnTo>
                  <a:lnTo>
                    <a:pt x="333375" y="9525"/>
                  </a:lnTo>
                  <a:close/>
                  <a:moveTo>
                    <a:pt x="266700" y="47625"/>
                  </a:moveTo>
                  <a:lnTo>
                    <a:pt x="209550" y="47625"/>
                  </a:lnTo>
                  <a:lnTo>
                    <a:pt x="209550" y="9525"/>
                  </a:lnTo>
                  <a:lnTo>
                    <a:pt x="266700" y="9525"/>
                  </a:lnTo>
                  <a:close/>
                  <a:moveTo>
                    <a:pt x="200025" y="47625"/>
                  </a:moveTo>
                  <a:lnTo>
                    <a:pt x="142875" y="47625"/>
                  </a:lnTo>
                  <a:lnTo>
                    <a:pt x="142875" y="9525"/>
                  </a:lnTo>
                  <a:lnTo>
                    <a:pt x="200025" y="9525"/>
                  </a:lnTo>
                  <a:close/>
                  <a:moveTo>
                    <a:pt x="133350" y="47625"/>
                  </a:moveTo>
                  <a:lnTo>
                    <a:pt x="76200" y="47625"/>
                  </a:lnTo>
                  <a:lnTo>
                    <a:pt x="76200" y="9525"/>
                  </a:lnTo>
                  <a:lnTo>
                    <a:pt x="133350" y="9525"/>
                  </a:lnTo>
                  <a:close/>
                  <a:moveTo>
                    <a:pt x="133350" y="57150"/>
                  </a:moveTo>
                  <a:lnTo>
                    <a:pt x="133350" y="95250"/>
                  </a:lnTo>
                  <a:lnTo>
                    <a:pt x="76200" y="95250"/>
                  </a:lnTo>
                  <a:lnTo>
                    <a:pt x="76200" y="57150"/>
                  </a:lnTo>
                  <a:close/>
                  <a:moveTo>
                    <a:pt x="66675" y="95250"/>
                  </a:moveTo>
                  <a:lnTo>
                    <a:pt x="9525" y="95250"/>
                  </a:lnTo>
                  <a:lnTo>
                    <a:pt x="9525" y="57150"/>
                  </a:lnTo>
                  <a:lnTo>
                    <a:pt x="66675" y="57150"/>
                  </a:lnTo>
                  <a:close/>
                  <a:moveTo>
                    <a:pt x="66675" y="104775"/>
                  </a:moveTo>
                  <a:lnTo>
                    <a:pt x="66675" y="142875"/>
                  </a:lnTo>
                  <a:lnTo>
                    <a:pt x="9525" y="142875"/>
                  </a:lnTo>
                  <a:lnTo>
                    <a:pt x="9525" y="104775"/>
                  </a:lnTo>
                  <a:close/>
                  <a:moveTo>
                    <a:pt x="66675" y="152400"/>
                  </a:moveTo>
                  <a:lnTo>
                    <a:pt x="66675" y="190500"/>
                  </a:lnTo>
                  <a:lnTo>
                    <a:pt x="9525" y="190500"/>
                  </a:lnTo>
                  <a:lnTo>
                    <a:pt x="9525" y="152400"/>
                  </a:lnTo>
                  <a:close/>
                  <a:moveTo>
                    <a:pt x="142875" y="152400"/>
                  </a:moveTo>
                  <a:lnTo>
                    <a:pt x="200025" y="152400"/>
                  </a:lnTo>
                  <a:lnTo>
                    <a:pt x="200025" y="190500"/>
                  </a:lnTo>
                  <a:lnTo>
                    <a:pt x="142875" y="190500"/>
                  </a:lnTo>
                  <a:close/>
                  <a:moveTo>
                    <a:pt x="209550" y="152400"/>
                  </a:moveTo>
                  <a:lnTo>
                    <a:pt x="266700" y="152400"/>
                  </a:lnTo>
                  <a:lnTo>
                    <a:pt x="266700" y="190500"/>
                  </a:lnTo>
                  <a:lnTo>
                    <a:pt x="209550" y="190500"/>
                  </a:lnTo>
                  <a:close/>
                  <a:moveTo>
                    <a:pt x="276225" y="152400"/>
                  </a:moveTo>
                  <a:lnTo>
                    <a:pt x="333375" y="152400"/>
                  </a:lnTo>
                  <a:lnTo>
                    <a:pt x="333375" y="190500"/>
                  </a:lnTo>
                  <a:lnTo>
                    <a:pt x="276225" y="190500"/>
                  </a:lnTo>
                  <a:close/>
                  <a:moveTo>
                    <a:pt x="342900" y="152400"/>
                  </a:moveTo>
                  <a:lnTo>
                    <a:pt x="400050" y="152400"/>
                  </a:lnTo>
                  <a:lnTo>
                    <a:pt x="400050" y="190500"/>
                  </a:lnTo>
                  <a:lnTo>
                    <a:pt x="342900" y="190500"/>
                  </a:lnTo>
                  <a:close/>
                  <a:moveTo>
                    <a:pt x="409575" y="152400"/>
                  </a:moveTo>
                  <a:lnTo>
                    <a:pt x="476250" y="152400"/>
                  </a:lnTo>
                  <a:lnTo>
                    <a:pt x="476250" y="190500"/>
                  </a:lnTo>
                  <a:lnTo>
                    <a:pt x="409575" y="190500"/>
                  </a:lnTo>
                  <a:close/>
                  <a:moveTo>
                    <a:pt x="409575" y="142875"/>
                  </a:moveTo>
                  <a:lnTo>
                    <a:pt x="409575" y="104775"/>
                  </a:lnTo>
                  <a:lnTo>
                    <a:pt x="476250" y="104775"/>
                  </a:lnTo>
                  <a:lnTo>
                    <a:pt x="476250" y="142875"/>
                  </a:lnTo>
                  <a:close/>
                  <a:moveTo>
                    <a:pt x="409575" y="95250"/>
                  </a:moveTo>
                  <a:lnTo>
                    <a:pt x="409575" y="57150"/>
                  </a:lnTo>
                  <a:lnTo>
                    <a:pt x="476250" y="57150"/>
                  </a:lnTo>
                  <a:lnTo>
                    <a:pt x="476250" y="95250"/>
                  </a:lnTo>
                  <a:close/>
                  <a:moveTo>
                    <a:pt x="66675" y="9525"/>
                  </a:moveTo>
                  <a:lnTo>
                    <a:pt x="66675" y="47625"/>
                  </a:lnTo>
                  <a:lnTo>
                    <a:pt x="9525" y="47625"/>
                  </a:lnTo>
                  <a:lnTo>
                    <a:pt x="9525" y="9525"/>
                  </a:lnTo>
                  <a:close/>
                  <a:moveTo>
                    <a:pt x="9525" y="200025"/>
                  </a:moveTo>
                  <a:lnTo>
                    <a:pt x="66675" y="200025"/>
                  </a:lnTo>
                  <a:lnTo>
                    <a:pt x="66675" y="247650"/>
                  </a:lnTo>
                  <a:lnTo>
                    <a:pt x="9525" y="247650"/>
                  </a:lnTo>
                  <a:close/>
                  <a:moveTo>
                    <a:pt x="142875" y="247650"/>
                  </a:moveTo>
                  <a:lnTo>
                    <a:pt x="142875" y="200025"/>
                  </a:lnTo>
                  <a:lnTo>
                    <a:pt x="476250" y="200025"/>
                  </a:lnTo>
                  <a:lnTo>
                    <a:pt x="476250" y="247650"/>
                  </a:ln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8" name="Freeform: Shape 1147">
              <a:extLst>
                <a:ext uri="{FF2B5EF4-FFF2-40B4-BE49-F238E27FC236}">
                  <a16:creationId xmlns:a16="http://schemas.microsoft.com/office/drawing/2014/main" id="{B1A67420-D2B6-4FD0-BB0F-84B16D07204C}"/>
                </a:ext>
              </a:extLst>
            </p:cNvPr>
            <p:cNvSpPr/>
            <p:nvPr/>
          </p:nvSpPr>
          <p:spPr>
            <a:xfrm>
              <a:off x="5240337" y="2559050"/>
              <a:ext cx="28575" cy="57150"/>
            </a:xfrm>
            <a:custGeom>
              <a:avLst/>
              <a:gdLst>
                <a:gd name="connsiteX0" fmla="*/ 19050 w 28575"/>
                <a:gd name="connsiteY0" fmla="*/ 28575 h 57150"/>
                <a:gd name="connsiteX1" fmla="*/ 19050 w 28575"/>
                <a:gd name="connsiteY1" fmla="*/ 9525 h 57150"/>
                <a:gd name="connsiteX2" fmla="*/ 21555 w 28575"/>
                <a:gd name="connsiteY2" fmla="*/ 257 h 57150"/>
                <a:gd name="connsiteX3" fmla="*/ 19050 w 28575"/>
                <a:gd name="connsiteY3" fmla="*/ 0 h 57150"/>
                <a:gd name="connsiteX4" fmla="*/ 0 w 28575"/>
                <a:gd name="connsiteY4" fmla="*/ 19050 h 57150"/>
                <a:gd name="connsiteX5" fmla="*/ 0 w 28575"/>
                <a:gd name="connsiteY5" fmla="*/ 38100 h 57150"/>
                <a:gd name="connsiteX6" fmla="*/ 18903 w 28575"/>
                <a:gd name="connsiteY6" fmla="*/ 57163 h 57150"/>
                <a:gd name="connsiteX7" fmla="*/ 35595 w 28575"/>
                <a:gd name="connsiteY7" fmla="*/ 47368 h 57150"/>
                <a:gd name="connsiteX8" fmla="*/ 19050 w 28575"/>
                <a:gd name="connsiteY8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57150">
                  <a:moveTo>
                    <a:pt x="19050" y="28575"/>
                  </a:moveTo>
                  <a:lnTo>
                    <a:pt x="19050" y="9525"/>
                  </a:lnTo>
                  <a:cubicBezTo>
                    <a:pt x="19068" y="6271"/>
                    <a:pt x="19932" y="3077"/>
                    <a:pt x="21555" y="257"/>
                  </a:cubicBezTo>
                  <a:cubicBezTo>
                    <a:pt x="20727" y="114"/>
                    <a:pt x="19890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38100"/>
                  </a:lnTo>
                  <a:cubicBezTo>
                    <a:pt x="-44" y="48584"/>
                    <a:pt x="8419" y="57119"/>
                    <a:pt x="18903" y="57163"/>
                  </a:cubicBezTo>
                  <a:cubicBezTo>
                    <a:pt x="25839" y="57192"/>
                    <a:pt x="32238" y="53437"/>
                    <a:pt x="35595" y="47368"/>
                  </a:cubicBezTo>
                  <a:cubicBezTo>
                    <a:pt x="26145" y="46144"/>
                    <a:pt x="19067" y="38104"/>
                    <a:pt x="190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49" name="Freeform: Shape 1148">
              <a:extLst>
                <a:ext uri="{FF2B5EF4-FFF2-40B4-BE49-F238E27FC236}">
                  <a16:creationId xmlns:a16="http://schemas.microsoft.com/office/drawing/2014/main" id="{1500C49F-5D1B-4FC0-884D-1DF64C21FF06}"/>
                </a:ext>
              </a:extLst>
            </p:cNvPr>
            <p:cNvSpPr/>
            <p:nvPr/>
          </p:nvSpPr>
          <p:spPr>
            <a:xfrm>
              <a:off x="5106987" y="2559050"/>
              <a:ext cx="28575" cy="57150"/>
            </a:xfrm>
            <a:custGeom>
              <a:avLst/>
              <a:gdLst>
                <a:gd name="connsiteX0" fmla="*/ 19050 w 28575"/>
                <a:gd name="connsiteY0" fmla="*/ 28575 h 57150"/>
                <a:gd name="connsiteX1" fmla="*/ 19050 w 28575"/>
                <a:gd name="connsiteY1" fmla="*/ 9525 h 57150"/>
                <a:gd name="connsiteX2" fmla="*/ 21555 w 28575"/>
                <a:gd name="connsiteY2" fmla="*/ 257 h 57150"/>
                <a:gd name="connsiteX3" fmla="*/ 19050 w 28575"/>
                <a:gd name="connsiteY3" fmla="*/ 0 h 57150"/>
                <a:gd name="connsiteX4" fmla="*/ 0 w 28575"/>
                <a:gd name="connsiteY4" fmla="*/ 19050 h 57150"/>
                <a:gd name="connsiteX5" fmla="*/ 0 w 28575"/>
                <a:gd name="connsiteY5" fmla="*/ 38100 h 57150"/>
                <a:gd name="connsiteX6" fmla="*/ 18903 w 28575"/>
                <a:gd name="connsiteY6" fmla="*/ 57163 h 57150"/>
                <a:gd name="connsiteX7" fmla="*/ 35595 w 28575"/>
                <a:gd name="connsiteY7" fmla="*/ 47368 h 57150"/>
                <a:gd name="connsiteX8" fmla="*/ 19050 w 28575"/>
                <a:gd name="connsiteY8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57150">
                  <a:moveTo>
                    <a:pt x="19050" y="28575"/>
                  </a:moveTo>
                  <a:lnTo>
                    <a:pt x="19050" y="9525"/>
                  </a:lnTo>
                  <a:cubicBezTo>
                    <a:pt x="19068" y="6271"/>
                    <a:pt x="19932" y="3077"/>
                    <a:pt x="21555" y="257"/>
                  </a:cubicBezTo>
                  <a:cubicBezTo>
                    <a:pt x="20727" y="114"/>
                    <a:pt x="19890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38100"/>
                  </a:lnTo>
                  <a:cubicBezTo>
                    <a:pt x="-44" y="48584"/>
                    <a:pt x="8419" y="57119"/>
                    <a:pt x="18903" y="57163"/>
                  </a:cubicBezTo>
                  <a:cubicBezTo>
                    <a:pt x="25839" y="57192"/>
                    <a:pt x="32238" y="53437"/>
                    <a:pt x="35595" y="47368"/>
                  </a:cubicBezTo>
                  <a:cubicBezTo>
                    <a:pt x="26145" y="46144"/>
                    <a:pt x="19067" y="38104"/>
                    <a:pt x="190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0" name="Freeform: Shape 1149">
              <a:extLst>
                <a:ext uri="{FF2B5EF4-FFF2-40B4-BE49-F238E27FC236}">
                  <a16:creationId xmlns:a16="http://schemas.microsoft.com/office/drawing/2014/main" id="{31BBCFFD-AAC6-460B-9E2A-2C5C9BDA6AFC}"/>
                </a:ext>
              </a:extLst>
            </p:cNvPr>
            <p:cNvSpPr/>
            <p:nvPr/>
          </p:nvSpPr>
          <p:spPr>
            <a:xfrm>
              <a:off x="4935537" y="2559050"/>
              <a:ext cx="28575" cy="57150"/>
            </a:xfrm>
            <a:custGeom>
              <a:avLst/>
              <a:gdLst>
                <a:gd name="connsiteX0" fmla="*/ 19050 w 28575"/>
                <a:gd name="connsiteY0" fmla="*/ 28575 h 57150"/>
                <a:gd name="connsiteX1" fmla="*/ 19050 w 28575"/>
                <a:gd name="connsiteY1" fmla="*/ 9525 h 57150"/>
                <a:gd name="connsiteX2" fmla="*/ 21555 w 28575"/>
                <a:gd name="connsiteY2" fmla="*/ 257 h 57150"/>
                <a:gd name="connsiteX3" fmla="*/ 19050 w 28575"/>
                <a:gd name="connsiteY3" fmla="*/ 0 h 57150"/>
                <a:gd name="connsiteX4" fmla="*/ 0 w 28575"/>
                <a:gd name="connsiteY4" fmla="*/ 19050 h 57150"/>
                <a:gd name="connsiteX5" fmla="*/ 0 w 28575"/>
                <a:gd name="connsiteY5" fmla="*/ 38100 h 57150"/>
                <a:gd name="connsiteX6" fmla="*/ 18903 w 28575"/>
                <a:gd name="connsiteY6" fmla="*/ 57163 h 57150"/>
                <a:gd name="connsiteX7" fmla="*/ 35595 w 28575"/>
                <a:gd name="connsiteY7" fmla="*/ 47368 h 57150"/>
                <a:gd name="connsiteX8" fmla="*/ 19050 w 28575"/>
                <a:gd name="connsiteY8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57150">
                  <a:moveTo>
                    <a:pt x="19050" y="28575"/>
                  </a:moveTo>
                  <a:lnTo>
                    <a:pt x="19050" y="9525"/>
                  </a:lnTo>
                  <a:cubicBezTo>
                    <a:pt x="19068" y="6271"/>
                    <a:pt x="19931" y="3077"/>
                    <a:pt x="21555" y="257"/>
                  </a:cubicBezTo>
                  <a:cubicBezTo>
                    <a:pt x="20727" y="114"/>
                    <a:pt x="19890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38100"/>
                  </a:lnTo>
                  <a:cubicBezTo>
                    <a:pt x="-44" y="48584"/>
                    <a:pt x="8419" y="57119"/>
                    <a:pt x="18903" y="57163"/>
                  </a:cubicBezTo>
                  <a:cubicBezTo>
                    <a:pt x="25839" y="57192"/>
                    <a:pt x="32238" y="53437"/>
                    <a:pt x="35595" y="47368"/>
                  </a:cubicBezTo>
                  <a:cubicBezTo>
                    <a:pt x="26145" y="46144"/>
                    <a:pt x="19067" y="38104"/>
                    <a:pt x="190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1" name="Freeform: Shape 1150">
              <a:extLst>
                <a:ext uri="{FF2B5EF4-FFF2-40B4-BE49-F238E27FC236}">
                  <a16:creationId xmlns:a16="http://schemas.microsoft.com/office/drawing/2014/main" id="{54D26785-5A0C-450F-98C5-19D9339149EE}"/>
                </a:ext>
              </a:extLst>
            </p:cNvPr>
            <p:cNvSpPr/>
            <p:nvPr/>
          </p:nvSpPr>
          <p:spPr>
            <a:xfrm>
              <a:off x="4802187" y="2559050"/>
              <a:ext cx="28575" cy="57150"/>
            </a:xfrm>
            <a:custGeom>
              <a:avLst/>
              <a:gdLst>
                <a:gd name="connsiteX0" fmla="*/ 19050 w 28575"/>
                <a:gd name="connsiteY0" fmla="*/ 28575 h 57150"/>
                <a:gd name="connsiteX1" fmla="*/ 19050 w 28575"/>
                <a:gd name="connsiteY1" fmla="*/ 9525 h 57150"/>
                <a:gd name="connsiteX2" fmla="*/ 21555 w 28575"/>
                <a:gd name="connsiteY2" fmla="*/ 257 h 57150"/>
                <a:gd name="connsiteX3" fmla="*/ 19050 w 28575"/>
                <a:gd name="connsiteY3" fmla="*/ 0 h 57150"/>
                <a:gd name="connsiteX4" fmla="*/ 0 w 28575"/>
                <a:gd name="connsiteY4" fmla="*/ 19050 h 57150"/>
                <a:gd name="connsiteX5" fmla="*/ 0 w 28575"/>
                <a:gd name="connsiteY5" fmla="*/ 38100 h 57150"/>
                <a:gd name="connsiteX6" fmla="*/ 18903 w 28575"/>
                <a:gd name="connsiteY6" fmla="*/ 57163 h 57150"/>
                <a:gd name="connsiteX7" fmla="*/ 35595 w 28575"/>
                <a:gd name="connsiteY7" fmla="*/ 47368 h 57150"/>
                <a:gd name="connsiteX8" fmla="*/ 19050 w 28575"/>
                <a:gd name="connsiteY8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57150">
                  <a:moveTo>
                    <a:pt x="19050" y="28575"/>
                  </a:moveTo>
                  <a:lnTo>
                    <a:pt x="19050" y="9525"/>
                  </a:lnTo>
                  <a:cubicBezTo>
                    <a:pt x="19068" y="6271"/>
                    <a:pt x="19932" y="3077"/>
                    <a:pt x="21555" y="257"/>
                  </a:cubicBezTo>
                  <a:cubicBezTo>
                    <a:pt x="20727" y="114"/>
                    <a:pt x="19890" y="28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38100"/>
                  </a:lnTo>
                  <a:cubicBezTo>
                    <a:pt x="-44" y="48584"/>
                    <a:pt x="8419" y="57119"/>
                    <a:pt x="18903" y="57163"/>
                  </a:cubicBezTo>
                  <a:cubicBezTo>
                    <a:pt x="25839" y="57192"/>
                    <a:pt x="32238" y="53437"/>
                    <a:pt x="35595" y="47368"/>
                  </a:cubicBezTo>
                  <a:cubicBezTo>
                    <a:pt x="26145" y="46144"/>
                    <a:pt x="19067" y="38104"/>
                    <a:pt x="190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2" name="Freeform: Shape 1151">
              <a:extLst>
                <a:ext uri="{FF2B5EF4-FFF2-40B4-BE49-F238E27FC236}">
                  <a16:creationId xmlns:a16="http://schemas.microsoft.com/office/drawing/2014/main" id="{31D1A862-D270-410D-9AB2-5003AA7FFCA2}"/>
                </a:ext>
              </a:extLst>
            </p:cNvPr>
            <p:cNvSpPr/>
            <p:nvPr/>
          </p:nvSpPr>
          <p:spPr>
            <a:xfrm>
              <a:off x="5230812" y="2587625"/>
              <a:ext cx="28575" cy="28575"/>
            </a:xfrm>
            <a:custGeom>
              <a:avLst/>
              <a:gdLst>
                <a:gd name="connsiteX0" fmla="*/ 28575 w 28575"/>
                <a:gd name="connsiteY0" fmla="*/ 28575 h 28575"/>
                <a:gd name="connsiteX1" fmla="*/ 9525 w 28575"/>
                <a:gd name="connsiteY1" fmla="*/ 9525 h 28575"/>
                <a:gd name="connsiteX2" fmla="*/ 9525 w 28575"/>
                <a:gd name="connsiteY2" fmla="*/ 0 h 28575"/>
                <a:gd name="connsiteX3" fmla="*/ 0 w 28575"/>
                <a:gd name="connsiteY3" fmla="*/ 0 h 28575"/>
                <a:gd name="connsiteX4" fmla="*/ 0 w 28575"/>
                <a:gd name="connsiteY4" fmla="*/ 19050 h 28575"/>
                <a:gd name="connsiteX5" fmla="*/ 19137 w 28575"/>
                <a:gd name="connsiteY5" fmla="*/ 38012 h 28575"/>
                <a:gd name="connsiteX6" fmla="*/ 36385 w 28575"/>
                <a:gd name="connsiteY6" fmla="*/ 26860 h 28575"/>
                <a:gd name="connsiteX7" fmla="*/ 28575 w 28575"/>
                <a:gd name="connsiteY7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28575" y="28575"/>
                  </a:moveTo>
                  <a:cubicBezTo>
                    <a:pt x="18054" y="28575"/>
                    <a:pt x="9525" y="20046"/>
                    <a:pt x="9525" y="9525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0" y="19050"/>
                  </a:lnTo>
                  <a:cubicBezTo>
                    <a:pt x="48" y="29571"/>
                    <a:pt x="8616" y="38061"/>
                    <a:pt x="19137" y="38012"/>
                  </a:cubicBezTo>
                  <a:cubicBezTo>
                    <a:pt x="26570" y="37978"/>
                    <a:pt x="33304" y="33624"/>
                    <a:pt x="36385" y="26860"/>
                  </a:cubicBezTo>
                  <a:cubicBezTo>
                    <a:pt x="33934" y="27981"/>
                    <a:pt x="31271" y="28565"/>
                    <a:pt x="28575" y="2857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3" name="Freeform: Shape 1152">
              <a:extLst>
                <a:ext uri="{FF2B5EF4-FFF2-40B4-BE49-F238E27FC236}">
                  <a16:creationId xmlns:a16="http://schemas.microsoft.com/office/drawing/2014/main" id="{D0231AAF-95C4-44EC-A65D-C6534BDEAC59}"/>
                </a:ext>
              </a:extLst>
            </p:cNvPr>
            <p:cNvSpPr/>
            <p:nvPr/>
          </p:nvSpPr>
          <p:spPr>
            <a:xfrm>
              <a:off x="5097462" y="2587625"/>
              <a:ext cx="28575" cy="28575"/>
            </a:xfrm>
            <a:custGeom>
              <a:avLst/>
              <a:gdLst>
                <a:gd name="connsiteX0" fmla="*/ 28575 w 28575"/>
                <a:gd name="connsiteY0" fmla="*/ 28575 h 28575"/>
                <a:gd name="connsiteX1" fmla="*/ 9525 w 28575"/>
                <a:gd name="connsiteY1" fmla="*/ 9525 h 28575"/>
                <a:gd name="connsiteX2" fmla="*/ 9525 w 28575"/>
                <a:gd name="connsiteY2" fmla="*/ 0 h 28575"/>
                <a:gd name="connsiteX3" fmla="*/ 0 w 28575"/>
                <a:gd name="connsiteY3" fmla="*/ 0 h 28575"/>
                <a:gd name="connsiteX4" fmla="*/ 0 w 28575"/>
                <a:gd name="connsiteY4" fmla="*/ 19050 h 28575"/>
                <a:gd name="connsiteX5" fmla="*/ 19137 w 28575"/>
                <a:gd name="connsiteY5" fmla="*/ 38012 h 28575"/>
                <a:gd name="connsiteX6" fmla="*/ 36385 w 28575"/>
                <a:gd name="connsiteY6" fmla="*/ 26860 h 28575"/>
                <a:gd name="connsiteX7" fmla="*/ 28575 w 28575"/>
                <a:gd name="connsiteY7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28575" y="28575"/>
                  </a:moveTo>
                  <a:cubicBezTo>
                    <a:pt x="18054" y="28575"/>
                    <a:pt x="9525" y="20046"/>
                    <a:pt x="9525" y="9525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0" y="19050"/>
                  </a:lnTo>
                  <a:cubicBezTo>
                    <a:pt x="48" y="29571"/>
                    <a:pt x="8616" y="38061"/>
                    <a:pt x="19137" y="38012"/>
                  </a:cubicBezTo>
                  <a:cubicBezTo>
                    <a:pt x="26570" y="37978"/>
                    <a:pt x="33304" y="33624"/>
                    <a:pt x="36385" y="26860"/>
                  </a:cubicBezTo>
                  <a:cubicBezTo>
                    <a:pt x="33934" y="27981"/>
                    <a:pt x="31271" y="28565"/>
                    <a:pt x="28575" y="2857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4" name="Freeform: Shape 1153">
              <a:extLst>
                <a:ext uri="{FF2B5EF4-FFF2-40B4-BE49-F238E27FC236}">
                  <a16:creationId xmlns:a16="http://schemas.microsoft.com/office/drawing/2014/main" id="{8BCDF36C-370A-43A5-9E2E-63BDE40DC072}"/>
                </a:ext>
              </a:extLst>
            </p:cNvPr>
            <p:cNvSpPr/>
            <p:nvPr/>
          </p:nvSpPr>
          <p:spPr>
            <a:xfrm>
              <a:off x="4926012" y="2587625"/>
              <a:ext cx="28575" cy="28575"/>
            </a:xfrm>
            <a:custGeom>
              <a:avLst/>
              <a:gdLst>
                <a:gd name="connsiteX0" fmla="*/ 28575 w 28575"/>
                <a:gd name="connsiteY0" fmla="*/ 28575 h 28575"/>
                <a:gd name="connsiteX1" fmla="*/ 9525 w 28575"/>
                <a:gd name="connsiteY1" fmla="*/ 9525 h 28575"/>
                <a:gd name="connsiteX2" fmla="*/ 9525 w 28575"/>
                <a:gd name="connsiteY2" fmla="*/ 0 h 28575"/>
                <a:gd name="connsiteX3" fmla="*/ 0 w 28575"/>
                <a:gd name="connsiteY3" fmla="*/ 0 h 28575"/>
                <a:gd name="connsiteX4" fmla="*/ 0 w 28575"/>
                <a:gd name="connsiteY4" fmla="*/ 19050 h 28575"/>
                <a:gd name="connsiteX5" fmla="*/ 19137 w 28575"/>
                <a:gd name="connsiteY5" fmla="*/ 38012 h 28575"/>
                <a:gd name="connsiteX6" fmla="*/ 36385 w 28575"/>
                <a:gd name="connsiteY6" fmla="*/ 26860 h 28575"/>
                <a:gd name="connsiteX7" fmla="*/ 28575 w 28575"/>
                <a:gd name="connsiteY7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28575" y="28575"/>
                  </a:moveTo>
                  <a:cubicBezTo>
                    <a:pt x="18054" y="28575"/>
                    <a:pt x="9525" y="20046"/>
                    <a:pt x="9525" y="9525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0" y="19050"/>
                  </a:lnTo>
                  <a:cubicBezTo>
                    <a:pt x="48" y="29571"/>
                    <a:pt x="8616" y="38061"/>
                    <a:pt x="19137" y="38012"/>
                  </a:cubicBezTo>
                  <a:cubicBezTo>
                    <a:pt x="26570" y="37978"/>
                    <a:pt x="33304" y="33624"/>
                    <a:pt x="36385" y="26860"/>
                  </a:cubicBezTo>
                  <a:cubicBezTo>
                    <a:pt x="33934" y="27981"/>
                    <a:pt x="31271" y="28565"/>
                    <a:pt x="28575" y="2857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5" name="Freeform: Shape 1154">
              <a:extLst>
                <a:ext uri="{FF2B5EF4-FFF2-40B4-BE49-F238E27FC236}">
                  <a16:creationId xmlns:a16="http://schemas.microsoft.com/office/drawing/2014/main" id="{0DF93B88-A8D5-415C-9721-D7C94B0883E2}"/>
                </a:ext>
              </a:extLst>
            </p:cNvPr>
            <p:cNvSpPr/>
            <p:nvPr/>
          </p:nvSpPr>
          <p:spPr>
            <a:xfrm>
              <a:off x="4792662" y="2587625"/>
              <a:ext cx="28575" cy="28575"/>
            </a:xfrm>
            <a:custGeom>
              <a:avLst/>
              <a:gdLst>
                <a:gd name="connsiteX0" fmla="*/ 28575 w 28575"/>
                <a:gd name="connsiteY0" fmla="*/ 28575 h 28575"/>
                <a:gd name="connsiteX1" fmla="*/ 9525 w 28575"/>
                <a:gd name="connsiteY1" fmla="*/ 9525 h 28575"/>
                <a:gd name="connsiteX2" fmla="*/ 9525 w 28575"/>
                <a:gd name="connsiteY2" fmla="*/ 0 h 28575"/>
                <a:gd name="connsiteX3" fmla="*/ 0 w 28575"/>
                <a:gd name="connsiteY3" fmla="*/ 0 h 28575"/>
                <a:gd name="connsiteX4" fmla="*/ 0 w 28575"/>
                <a:gd name="connsiteY4" fmla="*/ 19050 h 28575"/>
                <a:gd name="connsiteX5" fmla="*/ 19137 w 28575"/>
                <a:gd name="connsiteY5" fmla="*/ 38012 h 28575"/>
                <a:gd name="connsiteX6" fmla="*/ 36386 w 28575"/>
                <a:gd name="connsiteY6" fmla="*/ 26860 h 28575"/>
                <a:gd name="connsiteX7" fmla="*/ 28575 w 28575"/>
                <a:gd name="connsiteY7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28575" y="28575"/>
                  </a:moveTo>
                  <a:cubicBezTo>
                    <a:pt x="18054" y="28575"/>
                    <a:pt x="9525" y="20046"/>
                    <a:pt x="9525" y="9525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0" y="19050"/>
                  </a:lnTo>
                  <a:cubicBezTo>
                    <a:pt x="48" y="29571"/>
                    <a:pt x="8616" y="38061"/>
                    <a:pt x="19137" y="38012"/>
                  </a:cubicBezTo>
                  <a:cubicBezTo>
                    <a:pt x="26570" y="37978"/>
                    <a:pt x="33304" y="33624"/>
                    <a:pt x="36386" y="26860"/>
                  </a:cubicBezTo>
                  <a:cubicBezTo>
                    <a:pt x="33934" y="27981"/>
                    <a:pt x="31271" y="28565"/>
                    <a:pt x="28575" y="2857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6" name="Freeform: Shape 1155">
              <a:extLst>
                <a:ext uri="{FF2B5EF4-FFF2-40B4-BE49-F238E27FC236}">
                  <a16:creationId xmlns:a16="http://schemas.microsoft.com/office/drawing/2014/main" id="{8A9AE47D-D335-4511-896C-29CC863BBC7C}"/>
                </a:ext>
              </a:extLst>
            </p:cNvPr>
            <p:cNvSpPr/>
            <p:nvPr/>
          </p:nvSpPr>
          <p:spPr>
            <a:xfrm>
              <a:off x="4792662" y="2635250"/>
              <a:ext cx="38100" cy="19050"/>
            </a:xfrm>
            <a:custGeom>
              <a:avLst/>
              <a:gdLst>
                <a:gd name="connsiteX0" fmla="*/ 0 w 38100"/>
                <a:gd name="connsiteY0" fmla="*/ 0 h 19050"/>
                <a:gd name="connsiteX1" fmla="*/ 38100 w 38100"/>
                <a:gd name="connsiteY1" fmla="*/ 0 h 19050"/>
                <a:gd name="connsiteX2" fmla="*/ 38100 w 38100"/>
                <a:gd name="connsiteY2" fmla="*/ 19050 h 19050"/>
                <a:gd name="connsiteX3" fmla="*/ 0 w 3810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9050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7" name="Freeform: Shape 1156">
              <a:extLst>
                <a:ext uri="{FF2B5EF4-FFF2-40B4-BE49-F238E27FC236}">
                  <a16:creationId xmlns:a16="http://schemas.microsoft.com/office/drawing/2014/main" id="{0E4BB01D-2381-4BDA-97B3-ED1130E7C679}"/>
                </a:ext>
              </a:extLst>
            </p:cNvPr>
            <p:cNvSpPr/>
            <p:nvPr/>
          </p:nvSpPr>
          <p:spPr>
            <a:xfrm>
              <a:off x="4792662" y="2663825"/>
              <a:ext cx="85725" cy="19050"/>
            </a:xfrm>
            <a:custGeom>
              <a:avLst/>
              <a:gdLst>
                <a:gd name="connsiteX0" fmla="*/ 0 w 85725"/>
                <a:gd name="connsiteY0" fmla="*/ 0 h 19050"/>
                <a:gd name="connsiteX1" fmla="*/ 85725 w 85725"/>
                <a:gd name="connsiteY1" fmla="*/ 0 h 19050"/>
                <a:gd name="connsiteX2" fmla="*/ 85725 w 85725"/>
                <a:gd name="connsiteY2" fmla="*/ 19050 h 19050"/>
                <a:gd name="connsiteX3" fmla="*/ 0 w 857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9050">
                  <a:moveTo>
                    <a:pt x="0" y="0"/>
                  </a:moveTo>
                  <a:lnTo>
                    <a:pt x="85725" y="0"/>
                  </a:lnTo>
                  <a:lnTo>
                    <a:pt x="857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4FF35F5B-69DC-423E-AD5A-A8AF4D230663}"/>
                </a:ext>
              </a:extLst>
            </p:cNvPr>
            <p:cNvSpPr/>
            <p:nvPr/>
          </p:nvSpPr>
          <p:spPr>
            <a:xfrm>
              <a:off x="4849812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1E22BD59-9996-4445-8754-45174513E12E}"/>
                </a:ext>
              </a:extLst>
            </p:cNvPr>
            <p:cNvSpPr/>
            <p:nvPr/>
          </p:nvSpPr>
          <p:spPr>
            <a:xfrm>
              <a:off x="4916487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:a16="http://schemas.microsoft.com/office/drawing/2014/main" id="{68988D38-105D-4AE9-AFE8-AB5AC6ED8C43}"/>
                </a:ext>
              </a:extLst>
            </p:cNvPr>
            <p:cNvSpPr/>
            <p:nvPr/>
          </p:nvSpPr>
          <p:spPr>
            <a:xfrm>
              <a:off x="4983162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A3A278DB-F754-4A6E-A41B-2A388A17775E}"/>
                </a:ext>
              </a:extLst>
            </p:cNvPr>
            <p:cNvSpPr/>
            <p:nvPr/>
          </p:nvSpPr>
          <p:spPr>
            <a:xfrm>
              <a:off x="5049837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932C2ADF-6025-4A13-BDE3-E0E6101F159D}"/>
                </a:ext>
              </a:extLst>
            </p:cNvPr>
            <p:cNvSpPr/>
            <p:nvPr/>
          </p:nvSpPr>
          <p:spPr>
            <a:xfrm>
              <a:off x="5116512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:a16="http://schemas.microsoft.com/office/drawing/2014/main" id="{FEBABBF8-82DF-480C-9A59-A5C77D3784B3}"/>
                </a:ext>
              </a:extLst>
            </p:cNvPr>
            <p:cNvSpPr/>
            <p:nvPr/>
          </p:nvSpPr>
          <p:spPr>
            <a:xfrm>
              <a:off x="5183187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BF3989E4-3DC9-4AAD-815B-FD1BBC1775B7}"/>
                </a:ext>
              </a:extLst>
            </p:cNvPr>
            <p:cNvSpPr/>
            <p:nvPr/>
          </p:nvSpPr>
          <p:spPr>
            <a:xfrm>
              <a:off x="5259387" y="2692400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9816769B-D0ED-454F-90F4-6E7204BFCCA3}"/>
                </a:ext>
              </a:extLst>
            </p:cNvPr>
            <p:cNvSpPr/>
            <p:nvPr/>
          </p:nvSpPr>
          <p:spPr>
            <a:xfrm>
              <a:off x="4997450" y="2997200"/>
              <a:ext cx="9525" cy="66675"/>
            </a:xfrm>
            <a:custGeom>
              <a:avLst/>
              <a:gdLst>
                <a:gd name="connsiteX0" fmla="*/ 0 w 9525"/>
                <a:gd name="connsiteY0" fmla="*/ 0 h 66675"/>
                <a:gd name="connsiteX1" fmla="*/ 9525 w 9525"/>
                <a:gd name="connsiteY1" fmla="*/ 0 h 66675"/>
                <a:gd name="connsiteX2" fmla="*/ 9525 w 9525"/>
                <a:gd name="connsiteY2" fmla="*/ 66675 h 66675"/>
                <a:gd name="connsiteX3" fmla="*/ 0 w 952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66675">
                  <a:moveTo>
                    <a:pt x="0" y="0"/>
                  </a:moveTo>
                  <a:lnTo>
                    <a:pt x="9525" y="0"/>
                  </a:lnTo>
                  <a:lnTo>
                    <a:pt x="9525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:a16="http://schemas.microsoft.com/office/drawing/2014/main" id="{B384C305-B34E-42F1-81A3-A3226A4DC243}"/>
                </a:ext>
              </a:extLst>
            </p:cNvPr>
            <p:cNvSpPr/>
            <p:nvPr/>
          </p:nvSpPr>
          <p:spPr>
            <a:xfrm>
              <a:off x="5026025" y="2997200"/>
              <a:ext cx="47625" cy="66675"/>
            </a:xfrm>
            <a:custGeom>
              <a:avLst/>
              <a:gdLst>
                <a:gd name="connsiteX0" fmla="*/ 38100 w 47625"/>
                <a:gd name="connsiteY0" fmla="*/ 0 h 66675"/>
                <a:gd name="connsiteX1" fmla="*/ 28575 w 47625"/>
                <a:gd name="connsiteY1" fmla="*/ 0 h 66675"/>
                <a:gd name="connsiteX2" fmla="*/ 28575 w 47625"/>
                <a:gd name="connsiteY2" fmla="*/ 33338 h 66675"/>
                <a:gd name="connsiteX3" fmla="*/ 9525 w 47625"/>
                <a:gd name="connsiteY3" fmla="*/ 33338 h 66675"/>
                <a:gd name="connsiteX4" fmla="*/ 9525 w 47625"/>
                <a:gd name="connsiteY4" fmla="*/ 0 h 66675"/>
                <a:gd name="connsiteX5" fmla="*/ 0 w 47625"/>
                <a:gd name="connsiteY5" fmla="*/ 0 h 66675"/>
                <a:gd name="connsiteX6" fmla="*/ 0 w 47625"/>
                <a:gd name="connsiteY6" fmla="*/ 38100 h 66675"/>
                <a:gd name="connsiteX7" fmla="*/ 4763 w 47625"/>
                <a:gd name="connsiteY7" fmla="*/ 42863 h 66675"/>
                <a:gd name="connsiteX8" fmla="*/ 28575 w 47625"/>
                <a:gd name="connsiteY8" fmla="*/ 42863 h 66675"/>
                <a:gd name="connsiteX9" fmla="*/ 28575 w 47625"/>
                <a:gd name="connsiteY9" fmla="*/ 66675 h 66675"/>
                <a:gd name="connsiteX10" fmla="*/ 38100 w 47625"/>
                <a:gd name="connsiteY10" fmla="*/ 66675 h 66675"/>
                <a:gd name="connsiteX11" fmla="*/ 38100 w 47625"/>
                <a:gd name="connsiteY11" fmla="*/ 42863 h 66675"/>
                <a:gd name="connsiteX12" fmla="*/ 52388 w 47625"/>
                <a:gd name="connsiteY12" fmla="*/ 42863 h 66675"/>
                <a:gd name="connsiteX13" fmla="*/ 52388 w 47625"/>
                <a:gd name="connsiteY13" fmla="*/ 33338 h 66675"/>
                <a:gd name="connsiteX14" fmla="*/ 38100 w 47625"/>
                <a:gd name="connsiteY1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25" h="66675">
                  <a:moveTo>
                    <a:pt x="38100" y="0"/>
                  </a:moveTo>
                  <a:lnTo>
                    <a:pt x="28575" y="0"/>
                  </a:lnTo>
                  <a:lnTo>
                    <a:pt x="28575" y="33338"/>
                  </a:lnTo>
                  <a:lnTo>
                    <a:pt x="9525" y="33338"/>
                  </a:lnTo>
                  <a:lnTo>
                    <a:pt x="9525" y="0"/>
                  </a:lnTo>
                  <a:lnTo>
                    <a:pt x="0" y="0"/>
                  </a:lnTo>
                  <a:lnTo>
                    <a:pt x="0" y="38100"/>
                  </a:lnTo>
                  <a:cubicBezTo>
                    <a:pt x="0" y="40730"/>
                    <a:pt x="2132" y="42863"/>
                    <a:pt x="4763" y="42863"/>
                  </a:cubicBezTo>
                  <a:lnTo>
                    <a:pt x="28575" y="42863"/>
                  </a:lnTo>
                  <a:lnTo>
                    <a:pt x="28575" y="66675"/>
                  </a:lnTo>
                  <a:lnTo>
                    <a:pt x="38100" y="66675"/>
                  </a:lnTo>
                  <a:lnTo>
                    <a:pt x="38100" y="42863"/>
                  </a:lnTo>
                  <a:lnTo>
                    <a:pt x="52388" y="42863"/>
                  </a:lnTo>
                  <a:lnTo>
                    <a:pt x="52388" y="33338"/>
                  </a:lnTo>
                  <a:lnTo>
                    <a:pt x="38100" y="33338"/>
                  </a:ln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7" name="Freeform: Shape 1166">
              <a:extLst>
                <a:ext uri="{FF2B5EF4-FFF2-40B4-BE49-F238E27FC236}">
                  <a16:creationId xmlns:a16="http://schemas.microsoft.com/office/drawing/2014/main" id="{5AD786C5-3D72-425C-B9FD-C288E5CEF698}"/>
                </a:ext>
              </a:extLst>
            </p:cNvPr>
            <p:cNvSpPr/>
            <p:nvPr/>
          </p:nvSpPr>
          <p:spPr>
            <a:xfrm>
              <a:off x="5111750" y="2997154"/>
              <a:ext cx="47625" cy="66675"/>
            </a:xfrm>
            <a:custGeom>
              <a:avLst/>
              <a:gdLst>
                <a:gd name="connsiteX0" fmla="*/ 22174 w 47625"/>
                <a:gd name="connsiteY0" fmla="*/ 46 h 66675"/>
                <a:gd name="connsiteX1" fmla="*/ 4763 w 47625"/>
                <a:gd name="connsiteY1" fmla="*/ 46 h 66675"/>
                <a:gd name="connsiteX2" fmla="*/ 0 w 47625"/>
                <a:gd name="connsiteY2" fmla="*/ 4218 h 66675"/>
                <a:gd name="connsiteX3" fmla="*/ 0 w 47625"/>
                <a:gd name="connsiteY3" fmla="*/ 62549 h 66675"/>
                <a:gd name="connsiteX4" fmla="*/ 4763 w 47625"/>
                <a:gd name="connsiteY4" fmla="*/ 66721 h 66675"/>
                <a:gd name="connsiteX5" fmla="*/ 22174 w 47625"/>
                <a:gd name="connsiteY5" fmla="*/ 66721 h 66675"/>
                <a:gd name="connsiteX6" fmla="*/ 47625 w 47625"/>
                <a:gd name="connsiteY6" fmla="*/ 44451 h 66675"/>
                <a:gd name="connsiteX7" fmla="*/ 47625 w 47625"/>
                <a:gd name="connsiteY7" fmla="*/ 22315 h 66675"/>
                <a:gd name="connsiteX8" fmla="*/ 22174 w 47625"/>
                <a:gd name="connsiteY8" fmla="*/ 46 h 66675"/>
                <a:gd name="connsiteX9" fmla="*/ 38100 w 47625"/>
                <a:gd name="connsiteY9" fmla="*/ 44451 h 66675"/>
                <a:gd name="connsiteX10" fmla="*/ 22174 w 47625"/>
                <a:gd name="connsiteY10" fmla="*/ 58386 h 66675"/>
                <a:gd name="connsiteX11" fmla="*/ 9525 w 47625"/>
                <a:gd name="connsiteY11" fmla="*/ 58386 h 66675"/>
                <a:gd name="connsiteX12" fmla="*/ 9525 w 47625"/>
                <a:gd name="connsiteY12" fmla="*/ 8380 h 66675"/>
                <a:gd name="connsiteX13" fmla="*/ 22174 w 47625"/>
                <a:gd name="connsiteY13" fmla="*/ 8380 h 66675"/>
                <a:gd name="connsiteX14" fmla="*/ 38100 w 47625"/>
                <a:gd name="connsiteY14" fmla="*/ 2231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25" h="66675">
                  <a:moveTo>
                    <a:pt x="22174" y="46"/>
                  </a:moveTo>
                  <a:lnTo>
                    <a:pt x="4763" y="46"/>
                  </a:lnTo>
                  <a:cubicBezTo>
                    <a:pt x="2299" y="-107"/>
                    <a:pt x="173" y="1756"/>
                    <a:pt x="0" y="4218"/>
                  </a:cubicBezTo>
                  <a:lnTo>
                    <a:pt x="0" y="62549"/>
                  </a:lnTo>
                  <a:cubicBezTo>
                    <a:pt x="173" y="65011"/>
                    <a:pt x="2299" y="66873"/>
                    <a:pt x="4763" y="66721"/>
                  </a:cubicBezTo>
                  <a:lnTo>
                    <a:pt x="22174" y="66721"/>
                  </a:lnTo>
                  <a:cubicBezTo>
                    <a:pt x="35327" y="67528"/>
                    <a:pt x="46679" y="57595"/>
                    <a:pt x="47625" y="44451"/>
                  </a:cubicBezTo>
                  <a:lnTo>
                    <a:pt x="47625" y="22315"/>
                  </a:lnTo>
                  <a:cubicBezTo>
                    <a:pt x="46679" y="9171"/>
                    <a:pt x="35327" y="-761"/>
                    <a:pt x="22174" y="46"/>
                  </a:cubicBezTo>
                  <a:close/>
                  <a:moveTo>
                    <a:pt x="38100" y="44451"/>
                  </a:moveTo>
                  <a:cubicBezTo>
                    <a:pt x="37505" y="52675"/>
                    <a:pt x="30404" y="58888"/>
                    <a:pt x="22174" y="58386"/>
                  </a:cubicBezTo>
                  <a:lnTo>
                    <a:pt x="9525" y="58386"/>
                  </a:lnTo>
                  <a:lnTo>
                    <a:pt x="9525" y="8380"/>
                  </a:lnTo>
                  <a:lnTo>
                    <a:pt x="22174" y="8380"/>
                  </a:lnTo>
                  <a:cubicBezTo>
                    <a:pt x="30404" y="7879"/>
                    <a:pt x="37505" y="14092"/>
                    <a:pt x="38100" y="22315"/>
                  </a:cubicBez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8" name="Freeform: Shape 1167">
              <a:extLst>
                <a:ext uri="{FF2B5EF4-FFF2-40B4-BE49-F238E27FC236}">
                  <a16:creationId xmlns:a16="http://schemas.microsoft.com/office/drawing/2014/main" id="{555E8B69-6EA2-48B3-AD4C-996204A2D5E8}"/>
                </a:ext>
              </a:extLst>
            </p:cNvPr>
            <p:cNvSpPr/>
            <p:nvPr/>
          </p:nvSpPr>
          <p:spPr>
            <a:xfrm>
              <a:off x="5178425" y="2997188"/>
              <a:ext cx="47625" cy="66675"/>
            </a:xfrm>
            <a:custGeom>
              <a:avLst/>
              <a:gdLst>
                <a:gd name="connsiteX0" fmla="*/ 23813 w 47625"/>
                <a:gd name="connsiteY0" fmla="*/ 12 h 66675"/>
                <a:gd name="connsiteX1" fmla="*/ 0 w 47625"/>
                <a:gd name="connsiteY1" fmla="*/ 22234 h 66675"/>
                <a:gd name="connsiteX2" fmla="*/ 0 w 47625"/>
                <a:gd name="connsiteY2" fmla="*/ 66687 h 66675"/>
                <a:gd name="connsiteX3" fmla="*/ 9525 w 47625"/>
                <a:gd name="connsiteY3" fmla="*/ 66687 h 66675"/>
                <a:gd name="connsiteX4" fmla="*/ 9525 w 47625"/>
                <a:gd name="connsiteY4" fmla="*/ 44466 h 66675"/>
                <a:gd name="connsiteX5" fmla="*/ 38100 w 47625"/>
                <a:gd name="connsiteY5" fmla="*/ 44466 h 66675"/>
                <a:gd name="connsiteX6" fmla="*/ 38100 w 47625"/>
                <a:gd name="connsiteY6" fmla="*/ 66687 h 66675"/>
                <a:gd name="connsiteX7" fmla="*/ 47625 w 47625"/>
                <a:gd name="connsiteY7" fmla="*/ 66687 h 66675"/>
                <a:gd name="connsiteX8" fmla="*/ 47625 w 47625"/>
                <a:gd name="connsiteY8" fmla="*/ 22234 h 66675"/>
                <a:gd name="connsiteX9" fmla="*/ 23813 w 47625"/>
                <a:gd name="connsiteY9" fmla="*/ 12 h 66675"/>
                <a:gd name="connsiteX10" fmla="*/ 9525 w 47625"/>
                <a:gd name="connsiteY10" fmla="*/ 35569 h 66675"/>
                <a:gd name="connsiteX11" fmla="*/ 9525 w 47625"/>
                <a:gd name="connsiteY11" fmla="*/ 22234 h 66675"/>
                <a:gd name="connsiteX12" fmla="*/ 23813 w 47625"/>
                <a:gd name="connsiteY12" fmla="*/ 7947 h 66675"/>
                <a:gd name="connsiteX13" fmla="*/ 38100 w 47625"/>
                <a:gd name="connsiteY13" fmla="*/ 22234 h 66675"/>
                <a:gd name="connsiteX14" fmla="*/ 38100 w 47625"/>
                <a:gd name="connsiteY14" fmla="*/ 3556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625" h="66675">
                  <a:moveTo>
                    <a:pt x="23813" y="12"/>
                  </a:moveTo>
                  <a:cubicBezTo>
                    <a:pt x="11111" y="-400"/>
                    <a:pt x="465" y="9534"/>
                    <a:pt x="0" y="22234"/>
                  </a:cubicBezTo>
                  <a:lnTo>
                    <a:pt x="0" y="66687"/>
                  </a:lnTo>
                  <a:lnTo>
                    <a:pt x="9525" y="66687"/>
                  </a:lnTo>
                  <a:lnTo>
                    <a:pt x="9525" y="44466"/>
                  </a:lnTo>
                  <a:lnTo>
                    <a:pt x="38100" y="44466"/>
                  </a:lnTo>
                  <a:lnTo>
                    <a:pt x="38100" y="66687"/>
                  </a:lnTo>
                  <a:lnTo>
                    <a:pt x="47625" y="66687"/>
                  </a:lnTo>
                  <a:lnTo>
                    <a:pt x="47625" y="22234"/>
                  </a:lnTo>
                  <a:cubicBezTo>
                    <a:pt x="47160" y="9534"/>
                    <a:pt x="36514" y="-400"/>
                    <a:pt x="23813" y="12"/>
                  </a:cubicBezTo>
                  <a:close/>
                  <a:moveTo>
                    <a:pt x="9525" y="35569"/>
                  </a:moveTo>
                  <a:lnTo>
                    <a:pt x="9525" y="22234"/>
                  </a:lnTo>
                  <a:cubicBezTo>
                    <a:pt x="9525" y="14343"/>
                    <a:pt x="15922" y="7947"/>
                    <a:pt x="23813" y="7947"/>
                  </a:cubicBezTo>
                  <a:cubicBezTo>
                    <a:pt x="31703" y="7947"/>
                    <a:pt x="38100" y="14343"/>
                    <a:pt x="38100" y="22234"/>
                  </a:cubicBezTo>
                  <a:lnTo>
                    <a:pt x="38100" y="35569"/>
                  </a:ln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69" name="Freeform: Shape 1168">
              <a:extLst>
                <a:ext uri="{FF2B5EF4-FFF2-40B4-BE49-F238E27FC236}">
                  <a16:creationId xmlns:a16="http://schemas.microsoft.com/office/drawing/2014/main" id="{982F28EC-5A98-439C-B656-7095024A6507}"/>
                </a:ext>
              </a:extLst>
            </p:cNvPr>
            <p:cNvSpPr/>
            <p:nvPr/>
          </p:nvSpPr>
          <p:spPr>
            <a:xfrm>
              <a:off x="5235575" y="2997200"/>
              <a:ext cx="47625" cy="66675"/>
            </a:xfrm>
            <a:custGeom>
              <a:avLst/>
              <a:gdLst>
                <a:gd name="connsiteX0" fmla="*/ 38100 w 47625"/>
                <a:gd name="connsiteY0" fmla="*/ 0 h 66675"/>
                <a:gd name="connsiteX1" fmla="*/ 38100 w 47625"/>
                <a:gd name="connsiteY1" fmla="*/ 9525 h 66675"/>
                <a:gd name="connsiteX2" fmla="*/ 23813 w 47625"/>
                <a:gd name="connsiteY2" fmla="*/ 23813 h 66675"/>
                <a:gd name="connsiteX3" fmla="*/ 9525 w 47625"/>
                <a:gd name="connsiteY3" fmla="*/ 9525 h 66675"/>
                <a:gd name="connsiteX4" fmla="*/ 9525 w 47625"/>
                <a:gd name="connsiteY4" fmla="*/ 0 h 66675"/>
                <a:gd name="connsiteX5" fmla="*/ 0 w 47625"/>
                <a:gd name="connsiteY5" fmla="*/ 0 h 66675"/>
                <a:gd name="connsiteX6" fmla="*/ 0 w 47625"/>
                <a:gd name="connsiteY6" fmla="*/ 9525 h 66675"/>
                <a:gd name="connsiteX7" fmla="*/ 19050 w 47625"/>
                <a:gd name="connsiteY7" fmla="*/ 32852 h 66675"/>
                <a:gd name="connsiteX8" fmla="*/ 19050 w 47625"/>
                <a:gd name="connsiteY8" fmla="*/ 66675 h 66675"/>
                <a:gd name="connsiteX9" fmla="*/ 28575 w 47625"/>
                <a:gd name="connsiteY9" fmla="*/ 66675 h 66675"/>
                <a:gd name="connsiteX10" fmla="*/ 28575 w 47625"/>
                <a:gd name="connsiteY10" fmla="*/ 32852 h 66675"/>
                <a:gd name="connsiteX11" fmla="*/ 47625 w 47625"/>
                <a:gd name="connsiteY11" fmla="*/ 9525 h 66675"/>
                <a:gd name="connsiteX12" fmla="*/ 47625 w 47625"/>
                <a:gd name="connsiteY1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625" h="66675">
                  <a:moveTo>
                    <a:pt x="38100" y="0"/>
                  </a:moveTo>
                  <a:lnTo>
                    <a:pt x="38100" y="9525"/>
                  </a:lnTo>
                  <a:cubicBezTo>
                    <a:pt x="38100" y="17416"/>
                    <a:pt x="31703" y="23813"/>
                    <a:pt x="23813" y="23813"/>
                  </a:cubicBezTo>
                  <a:cubicBezTo>
                    <a:pt x="15922" y="23813"/>
                    <a:pt x="9525" y="17416"/>
                    <a:pt x="9525" y="9525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0" y="9525"/>
                  </a:lnTo>
                  <a:cubicBezTo>
                    <a:pt x="2" y="20839"/>
                    <a:pt x="7965" y="30589"/>
                    <a:pt x="19050" y="32852"/>
                  </a:cubicBezTo>
                  <a:lnTo>
                    <a:pt x="19050" y="66675"/>
                  </a:lnTo>
                  <a:lnTo>
                    <a:pt x="28575" y="66675"/>
                  </a:lnTo>
                  <a:lnTo>
                    <a:pt x="28575" y="32852"/>
                  </a:lnTo>
                  <a:cubicBezTo>
                    <a:pt x="39660" y="30589"/>
                    <a:pt x="47623" y="20839"/>
                    <a:pt x="47625" y="9525"/>
                  </a:cubicBezTo>
                  <a:lnTo>
                    <a:pt x="47625" y="0"/>
                  </a:lnTo>
                  <a:close/>
                </a:path>
              </a:pathLst>
            </a:custGeom>
            <a:solidFill>
              <a:srgbClr val="3D3D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:a16="http://schemas.microsoft.com/office/drawing/2014/main" id="{711264DF-7E1D-40DD-8D6B-155B6EF3B47C}"/>
                </a:ext>
              </a:extLst>
            </p:cNvPr>
            <p:cNvSpPr/>
            <p:nvPr/>
          </p:nvSpPr>
          <p:spPr>
            <a:xfrm>
              <a:off x="4745037" y="3082925"/>
              <a:ext cx="590550" cy="28575"/>
            </a:xfrm>
            <a:custGeom>
              <a:avLst/>
              <a:gdLst>
                <a:gd name="connsiteX0" fmla="*/ 0 w 590550"/>
                <a:gd name="connsiteY0" fmla="*/ 0 h 28575"/>
                <a:gd name="connsiteX1" fmla="*/ 590550 w 590550"/>
                <a:gd name="connsiteY1" fmla="*/ 0 h 28575"/>
                <a:gd name="connsiteX2" fmla="*/ 590550 w 590550"/>
                <a:gd name="connsiteY2" fmla="*/ 28575 h 28575"/>
                <a:gd name="connsiteX3" fmla="*/ 0 w 5905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28575">
                  <a:moveTo>
                    <a:pt x="0" y="0"/>
                  </a:moveTo>
                  <a:lnTo>
                    <a:pt x="590550" y="0"/>
                  </a:lnTo>
                  <a:lnTo>
                    <a:pt x="590550" y="2857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1" name="Freeform: Shape 1170">
              <a:extLst>
                <a:ext uri="{FF2B5EF4-FFF2-40B4-BE49-F238E27FC236}">
                  <a16:creationId xmlns:a16="http://schemas.microsoft.com/office/drawing/2014/main" id="{1B75500E-4F7F-475D-BFA8-A43AC4CE3684}"/>
                </a:ext>
              </a:extLst>
            </p:cNvPr>
            <p:cNvSpPr/>
            <p:nvPr/>
          </p:nvSpPr>
          <p:spPr>
            <a:xfrm>
              <a:off x="4745037" y="3082925"/>
              <a:ext cx="590550" cy="28575"/>
            </a:xfrm>
            <a:custGeom>
              <a:avLst/>
              <a:gdLst>
                <a:gd name="connsiteX0" fmla="*/ 0 w 590550"/>
                <a:gd name="connsiteY0" fmla="*/ 0 h 28575"/>
                <a:gd name="connsiteX1" fmla="*/ 0 w 590550"/>
                <a:gd name="connsiteY1" fmla="*/ 28575 h 28575"/>
                <a:gd name="connsiteX2" fmla="*/ 47625 w 590550"/>
                <a:gd name="connsiteY2" fmla="*/ 28575 h 28575"/>
                <a:gd name="connsiteX3" fmla="*/ 66675 w 590550"/>
                <a:gd name="connsiteY3" fmla="*/ 9525 h 28575"/>
                <a:gd name="connsiteX4" fmla="*/ 590550 w 590550"/>
                <a:gd name="connsiteY4" fmla="*/ 9525 h 28575"/>
                <a:gd name="connsiteX5" fmla="*/ 590550 w 590550"/>
                <a:gd name="connsiteY5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0550" h="28575">
                  <a:moveTo>
                    <a:pt x="0" y="0"/>
                  </a:moveTo>
                  <a:lnTo>
                    <a:pt x="0" y="28575"/>
                  </a:lnTo>
                  <a:lnTo>
                    <a:pt x="47625" y="28575"/>
                  </a:lnTo>
                  <a:cubicBezTo>
                    <a:pt x="47625" y="18054"/>
                    <a:pt x="56154" y="9525"/>
                    <a:pt x="66675" y="9525"/>
                  </a:cubicBezTo>
                  <a:lnTo>
                    <a:pt x="590550" y="9525"/>
                  </a:lnTo>
                  <a:lnTo>
                    <a:pt x="590550" y="0"/>
                  </a:ln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172" name="Graphic 3111">
            <a:extLst>
              <a:ext uri="{FF2B5EF4-FFF2-40B4-BE49-F238E27FC236}">
                <a16:creationId xmlns:a16="http://schemas.microsoft.com/office/drawing/2014/main" id="{D9BA7D71-71FA-477F-8BB4-8F44C35FC4BA}"/>
              </a:ext>
            </a:extLst>
          </p:cNvPr>
          <p:cNvGrpSpPr/>
          <p:nvPr/>
        </p:nvGrpSpPr>
        <p:grpSpPr>
          <a:xfrm>
            <a:off x="4197680" y="301625"/>
            <a:ext cx="720000" cy="720000"/>
            <a:chOff x="4735512" y="2530475"/>
            <a:chExt cx="609600" cy="609600"/>
          </a:xfrm>
        </p:grpSpPr>
        <p:sp>
          <p:nvSpPr>
            <p:cNvPr id="1173" name="Freeform: Shape 1172">
              <a:extLst>
                <a:ext uri="{FF2B5EF4-FFF2-40B4-BE49-F238E27FC236}">
                  <a16:creationId xmlns:a16="http://schemas.microsoft.com/office/drawing/2014/main" id="{326F0820-81A6-419E-927C-F4FEEBE28CB6}"/>
                </a:ext>
              </a:extLst>
            </p:cNvPr>
            <p:cNvSpPr/>
            <p:nvPr/>
          </p:nvSpPr>
          <p:spPr>
            <a:xfrm>
              <a:off x="4745037" y="2701925"/>
              <a:ext cx="247650" cy="381000"/>
            </a:xfrm>
            <a:custGeom>
              <a:avLst/>
              <a:gdLst>
                <a:gd name="connsiteX0" fmla="*/ 174308 w 247650"/>
                <a:gd name="connsiteY0" fmla="*/ 0 h 381000"/>
                <a:gd name="connsiteX1" fmla="*/ 175927 w 247650"/>
                <a:gd name="connsiteY1" fmla="*/ 0 h 381000"/>
                <a:gd name="connsiteX2" fmla="*/ 244735 w 247650"/>
                <a:gd name="connsiteY2" fmla="*/ 55407 h 381000"/>
                <a:gd name="connsiteX3" fmla="*/ 247650 w 247650"/>
                <a:gd name="connsiteY3" fmla="*/ 76676 h 381000"/>
                <a:gd name="connsiteX4" fmla="*/ 247650 w 247650"/>
                <a:gd name="connsiteY4" fmla="*/ 241459 h 381000"/>
                <a:gd name="connsiteX5" fmla="*/ 172403 w 247650"/>
                <a:gd name="connsiteY5" fmla="*/ 349948 h 381000"/>
                <a:gd name="connsiteX6" fmla="*/ 102299 w 247650"/>
                <a:gd name="connsiteY6" fmla="*/ 374142 h 381000"/>
                <a:gd name="connsiteX7" fmla="*/ 61722 w 247650"/>
                <a:gd name="connsiteY7" fmla="*/ 381000 h 381000"/>
                <a:gd name="connsiteX8" fmla="*/ 45815 w 247650"/>
                <a:gd name="connsiteY8" fmla="*/ 381000 h 381000"/>
                <a:gd name="connsiteX9" fmla="*/ 44301 w 247650"/>
                <a:gd name="connsiteY9" fmla="*/ 380857 h 381000"/>
                <a:gd name="connsiteX10" fmla="*/ 0 w 247650"/>
                <a:gd name="connsiteY10" fmla="*/ 276225 h 381000"/>
                <a:gd name="connsiteX11" fmla="*/ 174308 w 247650"/>
                <a:gd name="connsiteY1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381000">
                  <a:moveTo>
                    <a:pt x="174308" y="0"/>
                  </a:moveTo>
                  <a:lnTo>
                    <a:pt x="175927" y="0"/>
                  </a:lnTo>
                  <a:cubicBezTo>
                    <a:pt x="208630" y="1120"/>
                    <a:pt x="236666" y="23696"/>
                    <a:pt x="244735" y="55407"/>
                  </a:cubicBezTo>
                  <a:cubicBezTo>
                    <a:pt x="246658" y="62334"/>
                    <a:pt x="247638" y="69488"/>
                    <a:pt x="247650" y="76676"/>
                  </a:cubicBezTo>
                  <a:lnTo>
                    <a:pt x="247650" y="241459"/>
                  </a:lnTo>
                  <a:cubicBezTo>
                    <a:pt x="248168" y="289937"/>
                    <a:pt x="217990" y="333448"/>
                    <a:pt x="172403" y="349948"/>
                  </a:cubicBezTo>
                  <a:lnTo>
                    <a:pt x="102299" y="374142"/>
                  </a:lnTo>
                  <a:cubicBezTo>
                    <a:pt x="89256" y="378697"/>
                    <a:pt x="75537" y="381015"/>
                    <a:pt x="61722" y="381000"/>
                  </a:cubicBezTo>
                  <a:lnTo>
                    <a:pt x="45815" y="381000"/>
                  </a:lnTo>
                  <a:cubicBezTo>
                    <a:pt x="45308" y="380980"/>
                    <a:pt x="44803" y="380933"/>
                    <a:pt x="44301" y="380857"/>
                  </a:cubicBezTo>
                  <a:cubicBezTo>
                    <a:pt x="36443" y="379771"/>
                    <a:pt x="0" y="369703"/>
                    <a:pt x="0" y="276225"/>
                  </a:cubicBezTo>
                  <a:cubicBezTo>
                    <a:pt x="0" y="161925"/>
                    <a:pt x="119253" y="0"/>
                    <a:pt x="174308" y="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4" name="Freeform: Shape 1173">
              <a:extLst>
                <a:ext uri="{FF2B5EF4-FFF2-40B4-BE49-F238E27FC236}">
                  <a16:creationId xmlns:a16="http://schemas.microsoft.com/office/drawing/2014/main" id="{236B9215-9734-4EFB-8B3B-A756A4CF6176}"/>
                </a:ext>
              </a:extLst>
            </p:cNvPr>
            <p:cNvSpPr/>
            <p:nvPr/>
          </p:nvSpPr>
          <p:spPr>
            <a:xfrm>
              <a:off x="5087917" y="2701925"/>
              <a:ext cx="247650" cy="381000"/>
            </a:xfrm>
            <a:custGeom>
              <a:avLst/>
              <a:gdLst>
                <a:gd name="connsiteX0" fmla="*/ 61076 w 247650"/>
                <a:gd name="connsiteY0" fmla="*/ 253270 h 381000"/>
                <a:gd name="connsiteX1" fmla="*/ 47645 w 247650"/>
                <a:gd name="connsiteY1" fmla="*/ 247650 h 381000"/>
                <a:gd name="connsiteX2" fmla="*/ 28595 w 247650"/>
                <a:gd name="connsiteY2" fmla="*/ 266700 h 381000"/>
                <a:gd name="connsiteX3" fmla="*/ 47645 w 247650"/>
                <a:gd name="connsiteY3" fmla="*/ 285750 h 381000"/>
                <a:gd name="connsiteX4" fmla="*/ 66695 w 247650"/>
                <a:gd name="connsiteY4" fmla="*/ 266700 h 381000"/>
                <a:gd name="connsiteX5" fmla="*/ 61076 w 247650"/>
                <a:gd name="connsiteY5" fmla="*/ 253270 h 381000"/>
                <a:gd name="connsiteX6" fmla="*/ 133370 w 247650"/>
                <a:gd name="connsiteY6" fmla="*/ 161925 h 381000"/>
                <a:gd name="connsiteX7" fmla="*/ 152420 w 247650"/>
                <a:gd name="connsiteY7" fmla="*/ 142875 h 381000"/>
                <a:gd name="connsiteX8" fmla="*/ 133370 w 247650"/>
                <a:gd name="connsiteY8" fmla="*/ 123825 h 381000"/>
                <a:gd name="connsiteX9" fmla="*/ 114320 w 247650"/>
                <a:gd name="connsiteY9" fmla="*/ 142875 h 381000"/>
                <a:gd name="connsiteX10" fmla="*/ 133370 w 247650"/>
                <a:gd name="connsiteY10" fmla="*/ 161925 h 381000"/>
                <a:gd name="connsiteX11" fmla="*/ 73363 w 247650"/>
                <a:gd name="connsiteY11" fmla="*/ 0 h 381000"/>
                <a:gd name="connsiteX12" fmla="*/ 247670 w 247650"/>
                <a:gd name="connsiteY12" fmla="*/ 276225 h 381000"/>
                <a:gd name="connsiteX13" fmla="*/ 201855 w 247650"/>
                <a:gd name="connsiteY13" fmla="*/ 381000 h 381000"/>
                <a:gd name="connsiteX14" fmla="*/ 185948 w 247650"/>
                <a:gd name="connsiteY14" fmla="*/ 381000 h 381000"/>
                <a:gd name="connsiteX15" fmla="*/ 145372 w 247650"/>
                <a:gd name="connsiteY15" fmla="*/ 374142 h 381000"/>
                <a:gd name="connsiteX16" fmla="*/ 75268 w 247650"/>
                <a:gd name="connsiteY16" fmla="*/ 349949 h 381000"/>
                <a:gd name="connsiteX17" fmla="*/ 20 w 247650"/>
                <a:gd name="connsiteY17" fmla="*/ 241459 h 381000"/>
                <a:gd name="connsiteX18" fmla="*/ 20 w 247650"/>
                <a:gd name="connsiteY18" fmla="*/ 166688 h 381000"/>
                <a:gd name="connsiteX19" fmla="*/ 25357 w 247650"/>
                <a:gd name="connsiteY19" fmla="*/ 179356 h 381000"/>
                <a:gd name="connsiteX20" fmla="*/ 46026 w 247650"/>
                <a:gd name="connsiteY20" fmla="*/ 172441 h 381000"/>
                <a:gd name="connsiteX21" fmla="*/ 47645 w 247650"/>
                <a:gd name="connsiteY21" fmla="*/ 165545 h 381000"/>
                <a:gd name="connsiteX22" fmla="*/ 27357 w 247650"/>
                <a:gd name="connsiteY22" fmla="*/ 132683 h 381000"/>
                <a:gd name="connsiteX23" fmla="*/ 20 w 247650"/>
                <a:gd name="connsiteY23" fmla="*/ 119063 h 381000"/>
                <a:gd name="connsiteX24" fmla="*/ 20 w 247650"/>
                <a:gd name="connsiteY24" fmla="*/ 76676 h 381000"/>
                <a:gd name="connsiteX25" fmla="*/ 71744 w 247650"/>
                <a:gd name="connsiteY25" fmla="*/ 0 h 381000"/>
                <a:gd name="connsiteX26" fmla="*/ 190520 w 247650"/>
                <a:gd name="connsiteY26" fmla="*/ 247650 h 381000"/>
                <a:gd name="connsiteX27" fmla="*/ 200045 w 247650"/>
                <a:gd name="connsiteY27" fmla="*/ 257175 h 381000"/>
                <a:gd name="connsiteX28" fmla="*/ 209570 w 247650"/>
                <a:gd name="connsiteY28" fmla="*/ 247650 h 381000"/>
                <a:gd name="connsiteX29" fmla="*/ 200045 w 247650"/>
                <a:gd name="connsiteY29" fmla="*/ 238125 h 381000"/>
                <a:gd name="connsiteX30" fmla="*/ 190520 w 247650"/>
                <a:gd name="connsiteY30" fmla="*/ 24765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7650" h="381000">
                  <a:moveTo>
                    <a:pt x="61076" y="253270"/>
                  </a:moveTo>
                  <a:cubicBezTo>
                    <a:pt x="57547" y="249652"/>
                    <a:pt x="52699" y="247623"/>
                    <a:pt x="47645" y="247650"/>
                  </a:cubicBezTo>
                  <a:cubicBezTo>
                    <a:pt x="37124" y="247650"/>
                    <a:pt x="28595" y="256179"/>
                    <a:pt x="28595" y="266700"/>
                  </a:cubicBezTo>
                  <a:cubicBezTo>
                    <a:pt x="28595" y="277221"/>
                    <a:pt x="37124" y="285750"/>
                    <a:pt x="47645" y="285750"/>
                  </a:cubicBezTo>
                  <a:cubicBezTo>
                    <a:pt x="58166" y="285750"/>
                    <a:pt x="66695" y="277221"/>
                    <a:pt x="66695" y="266700"/>
                  </a:cubicBezTo>
                  <a:cubicBezTo>
                    <a:pt x="66722" y="261646"/>
                    <a:pt x="64694" y="256798"/>
                    <a:pt x="61076" y="253270"/>
                  </a:cubicBezTo>
                  <a:close/>
                  <a:moveTo>
                    <a:pt x="133370" y="161925"/>
                  </a:moveTo>
                  <a:cubicBezTo>
                    <a:pt x="143891" y="161925"/>
                    <a:pt x="152420" y="153396"/>
                    <a:pt x="152420" y="142875"/>
                  </a:cubicBezTo>
                  <a:cubicBezTo>
                    <a:pt x="152420" y="132354"/>
                    <a:pt x="143891" y="123825"/>
                    <a:pt x="133370" y="123825"/>
                  </a:cubicBezTo>
                  <a:cubicBezTo>
                    <a:pt x="122849" y="123825"/>
                    <a:pt x="114320" y="132354"/>
                    <a:pt x="114320" y="142875"/>
                  </a:cubicBezTo>
                  <a:cubicBezTo>
                    <a:pt x="114352" y="153383"/>
                    <a:pt x="122862" y="161894"/>
                    <a:pt x="133370" y="161925"/>
                  </a:cubicBezTo>
                  <a:close/>
                  <a:moveTo>
                    <a:pt x="73363" y="0"/>
                  </a:moveTo>
                  <a:cubicBezTo>
                    <a:pt x="128417" y="0"/>
                    <a:pt x="247670" y="161925"/>
                    <a:pt x="247670" y="276225"/>
                  </a:cubicBezTo>
                  <a:cubicBezTo>
                    <a:pt x="247670" y="381000"/>
                    <a:pt x="201855" y="381000"/>
                    <a:pt x="201855" y="381000"/>
                  </a:cubicBezTo>
                  <a:lnTo>
                    <a:pt x="185948" y="381000"/>
                  </a:lnTo>
                  <a:cubicBezTo>
                    <a:pt x="172133" y="381016"/>
                    <a:pt x="158415" y="378697"/>
                    <a:pt x="145372" y="374142"/>
                  </a:cubicBezTo>
                  <a:lnTo>
                    <a:pt x="75268" y="349949"/>
                  </a:lnTo>
                  <a:cubicBezTo>
                    <a:pt x="29681" y="333448"/>
                    <a:pt x="-498" y="289937"/>
                    <a:pt x="20" y="241459"/>
                  </a:cubicBezTo>
                  <a:lnTo>
                    <a:pt x="20" y="166688"/>
                  </a:lnTo>
                  <a:lnTo>
                    <a:pt x="25357" y="179356"/>
                  </a:lnTo>
                  <a:cubicBezTo>
                    <a:pt x="32974" y="183154"/>
                    <a:pt x="42228" y="180058"/>
                    <a:pt x="46026" y="172441"/>
                  </a:cubicBezTo>
                  <a:cubicBezTo>
                    <a:pt x="47094" y="170299"/>
                    <a:pt x="47648" y="167938"/>
                    <a:pt x="47645" y="165545"/>
                  </a:cubicBezTo>
                  <a:cubicBezTo>
                    <a:pt x="47648" y="151634"/>
                    <a:pt x="39795" y="138914"/>
                    <a:pt x="27357" y="132683"/>
                  </a:cubicBezTo>
                  <a:lnTo>
                    <a:pt x="20" y="119063"/>
                  </a:lnTo>
                  <a:lnTo>
                    <a:pt x="20" y="76676"/>
                  </a:lnTo>
                  <a:cubicBezTo>
                    <a:pt x="-921" y="35858"/>
                    <a:pt x="30954" y="1783"/>
                    <a:pt x="71744" y="0"/>
                  </a:cubicBezTo>
                  <a:close/>
                  <a:moveTo>
                    <a:pt x="190520" y="247650"/>
                  </a:moveTo>
                  <a:cubicBezTo>
                    <a:pt x="190520" y="252911"/>
                    <a:pt x="194785" y="257175"/>
                    <a:pt x="200045" y="257175"/>
                  </a:cubicBezTo>
                  <a:cubicBezTo>
                    <a:pt x="205306" y="257175"/>
                    <a:pt x="209570" y="252911"/>
                    <a:pt x="209570" y="247650"/>
                  </a:cubicBezTo>
                  <a:cubicBezTo>
                    <a:pt x="209570" y="242390"/>
                    <a:pt x="205306" y="238125"/>
                    <a:pt x="200045" y="238125"/>
                  </a:cubicBezTo>
                  <a:cubicBezTo>
                    <a:pt x="194785" y="238125"/>
                    <a:pt x="190520" y="242390"/>
                    <a:pt x="190520" y="24765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5" name="Freeform: Shape 1174">
              <a:extLst>
                <a:ext uri="{FF2B5EF4-FFF2-40B4-BE49-F238E27FC236}">
                  <a16:creationId xmlns:a16="http://schemas.microsoft.com/office/drawing/2014/main" id="{E1C65A2E-A533-4D97-ABF4-A1BBF0D8E855}"/>
                </a:ext>
              </a:extLst>
            </p:cNvPr>
            <p:cNvSpPr/>
            <p:nvPr/>
          </p:nvSpPr>
          <p:spPr>
            <a:xfrm>
              <a:off x="5087930" y="2709707"/>
              <a:ext cx="238125" cy="371475"/>
            </a:xfrm>
            <a:custGeom>
              <a:avLst/>
              <a:gdLst>
                <a:gd name="connsiteX0" fmla="*/ 224035 w 238125"/>
                <a:gd name="connsiteY0" fmla="*/ 325593 h 371475"/>
                <a:gd name="connsiteX1" fmla="*/ 183458 w 238125"/>
                <a:gd name="connsiteY1" fmla="*/ 318735 h 371475"/>
                <a:gd name="connsiteX2" fmla="*/ 113354 w 238125"/>
                <a:gd name="connsiteY2" fmla="*/ 294542 h 371475"/>
                <a:gd name="connsiteX3" fmla="*/ 38107 w 238125"/>
                <a:gd name="connsiteY3" fmla="*/ 186052 h 371475"/>
                <a:gd name="connsiteX4" fmla="*/ 38107 w 238125"/>
                <a:gd name="connsiteY4" fmla="*/ 21269 h 371475"/>
                <a:gd name="connsiteX5" fmla="*/ 41021 w 238125"/>
                <a:gd name="connsiteY5" fmla="*/ 0 h 371475"/>
                <a:gd name="connsiteX6" fmla="*/ 7 w 238125"/>
                <a:gd name="connsiteY6" fmla="*/ 68894 h 371475"/>
                <a:gd name="connsiteX7" fmla="*/ 7 w 238125"/>
                <a:gd name="connsiteY7" fmla="*/ 233677 h 371475"/>
                <a:gd name="connsiteX8" fmla="*/ 75254 w 238125"/>
                <a:gd name="connsiteY8" fmla="*/ 342167 h 371475"/>
                <a:gd name="connsiteX9" fmla="*/ 145358 w 238125"/>
                <a:gd name="connsiteY9" fmla="*/ 366360 h 371475"/>
                <a:gd name="connsiteX10" fmla="*/ 185935 w 238125"/>
                <a:gd name="connsiteY10" fmla="*/ 373218 h 371475"/>
                <a:gd name="connsiteX11" fmla="*/ 201841 w 238125"/>
                <a:gd name="connsiteY11" fmla="*/ 373218 h 371475"/>
                <a:gd name="connsiteX12" fmla="*/ 241456 w 238125"/>
                <a:gd name="connsiteY12" fmla="*/ 325450 h 371475"/>
                <a:gd name="connsiteX13" fmla="*/ 239941 w 238125"/>
                <a:gd name="connsiteY13" fmla="*/ 325593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25" h="371475">
                  <a:moveTo>
                    <a:pt x="224035" y="325593"/>
                  </a:moveTo>
                  <a:cubicBezTo>
                    <a:pt x="210219" y="325609"/>
                    <a:pt x="196501" y="323290"/>
                    <a:pt x="183458" y="318735"/>
                  </a:cubicBezTo>
                  <a:lnTo>
                    <a:pt x="113354" y="294542"/>
                  </a:lnTo>
                  <a:cubicBezTo>
                    <a:pt x="67767" y="278041"/>
                    <a:pt x="37588" y="234530"/>
                    <a:pt x="38107" y="186052"/>
                  </a:cubicBezTo>
                  <a:lnTo>
                    <a:pt x="38107" y="21269"/>
                  </a:lnTo>
                  <a:cubicBezTo>
                    <a:pt x="38118" y="14081"/>
                    <a:pt x="39099" y="6927"/>
                    <a:pt x="41021" y="0"/>
                  </a:cubicBezTo>
                  <a:cubicBezTo>
                    <a:pt x="15581" y="13529"/>
                    <a:pt x="-226" y="40081"/>
                    <a:pt x="7" y="68894"/>
                  </a:cubicBezTo>
                  <a:lnTo>
                    <a:pt x="7" y="233677"/>
                  </a:lnTo>
                  <a:cubicBezTo>
                    <a:pt x="-512" y="282155"/>
                    <a:pt x="29667" y="325666"/>
                    <a:pt x="75254" y="342167"/>
                  </a:cubicBezTo>
                  <a:lnTo>
                    <a:pt x="145358" y="366360"/>
                  </a:lnTo>
                  <a:cubicBezTo>
                    <a:pt x="158401" y="370915"/>
                    <a:pt x="172119" y="373234"/>
                    <a:pt x="185935" y="373218"/>
                  </a:cubicBezTo>
                  <a:lnTo>
                    <a:pt x="201841" y="373218"/>
                  </a:lnTo>
                  <a:cubicBezTo>
                    <a:pt x="201841" y="373218"/>
                    <a:pt x="228940" y="373161"/>
                    <a:pt x="241456" y="325450"/>
                  </a:cubicBezTo>
                  <a:cubicBezTo>
                    <a:pt x="240954" y="325526"/>
                    <a:pt x="240448" y="325573"/>
                    <a:pt x="239941" y="32559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6" name="Freeform: Shape 1175">
              <a:extLst>
                <a:ext uri="{FF2B5EF4-FFF2-40B4-BE49-F238E27FC236}">
                  <a16:creationId xmlns:a16="http://schemas.microsoft.com/office/drawing/2014/main" id="{4E75328D-8925-44FB-8096-F0A2DD97EFE6}"/>
                </a:ext>
              </a:extLst>
            </p:cNvPr>
            <p:cNvSpPr/>
            <p:nvPr/>
          </p:nvSpPr>
          <p:spPr>
            <a:xfrm>
              <a:off x="4751238" y="2709707"/>
              <a:ext cx="238125" cy="371475"/>
            </a:xfrm>
            <a:custGeom>
              <a:avLst/>
              <a:gdLst>
                <a:gd name="connsiteX0" fmla="*/ 17421 w 238125"/>
                <a:gd name="connsiteY0" fmla="*/ 325593 h 371475"/>
                <a:gd name="connsiteX1" fmla="*/ 57998 w 238125"/>
                <a:gd name="connsiteY1" fmla="*/ 318735 h 371475"/>
                <a:gd name="connsiteX2" fmla="*/ 128102 w 238125"/>
                <a:gd name="connsiteY2" fmla="*/ 294542 h 371475"/>
                <a:gd name="connsiteX3" fmla="*/ 203349 w 238125"/>
                <a:gd name="connsiteY3" fmla="*/ 186052 h 371475"/>
                <a:gd name="connsiteX4" fmla="*/ 203349 w 238125"/>
                <a:gd name="connsiteY4" fmla="*/ 21269 h 371475"/>
                <a:gd name="connsiteX5" fmla="*/ 200435 w 238125"/>
                <a:gd name="connsiteY5" fmla="*/ 0 h 371475"/>
                <a:gd name="connsiteX6" fmla="*/ 241449 w 238125"/>
                <a:gd name="connsiteY6" fmla="*/ 68894 h 371475"/>
                <a:gd name="connsiteX7" fmla="*/ 241449 w 238125"/>
                <a:gd name="connsiteY7" fmla="*/ 233677 h 371475"/>
                <a:gd name="connsiteX8" fmla="*/ 166202 w 238125"/>
                <a:gd name="connsiteY8" fmla="*/ 342167 h 371475"/>
                <a:gd name="connsiteX9" fmla="*/ 96098 w 238125"/>
                <a:gd name="connsiteY9" fmla="*/ 366360 h 371475"/>
                <a:gd name="connsiteX10" fmla="*/ 55521 w 238125"/>
                <a:gd name="connsiteY10" fmla="*/ 373218 h 371475"/>
                <a:gd name="connsiteX11" fmla="*/ 39614 w 238125"/>
                <a:gd name="connsiteY11" fmla="*/ 373218 h 371475"/>
                <a:gd name="connsiteX12" fmla="*/ 0 w 238125"/>
                <a:gd name="connsiteY12" fmla="*/ 325450 h 371475"/>
                <a:gd name="connsiteX13" fmla="*/ 1514 w 238125"/>
                <a:gd name="connsiteY13" fmla="*/ 325593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25" h="371475">
                  <a:moveTo>
                    <a:pt x="17421" y="325593"/>
                  </a:moveTo>
                  <a:cubicBezTo>
                    <a:pt x="31236" y="325609"/>
                    <a:pt x="44955" y="323290"/>
                    <a:pt x="57998" y="318735"/>
                  </a:cubicBezTo>
                  <a:lnTo>
                    <a:pt x="128102" y="294542"/>
                  </a:lnTo>
                  <a:cubicBezTo>
                    <a:pt x="173689" y="278041"/>
                    <a:pt x="203867" y="234530"/>
                    <a:pt x="203349" y="186052"/>
                  </a:cubicBezTo>
                  <a:lnTo>
                    <a:pt x="203349" y="21269"/>
                  </a:lnTo>
                  <a:cubicBezTo>
                    <a:pt x="203338" y="14081"/>
                    <a:pt x="202357" y="6927"/>
                    <a:pt x="200435" y="0"/>
                  </a:cubicBezTo>
                  <a:cubicBezTo>
                    <a:pt x="225875" y="13529"/>
                    <a:pt x="241682" y="40081"/>
                    <a:pt x="241449" y="68894"/>
                  </a:cubicBezTo>
                  <a:lnTo>
                    <a:pt x="241449" y="233677"/>
                  </a:lnTo>
                  <a:cubicBezTo>
                    <a:pt x="241967" y="282155"/>
                    <a:pt x="211789" y="325666"/>
                    <a:pt x="166202" y="342167"/>
                  </a:cubicBezTo>
                  <a:lnTo>
                    <a:pt x="96098" y="366360"/>
                  </a:lnTo>
                  <a:cubicBezTo>
                    <a:pt x="83055" y="370915"/>
                    <a:pt x="69336" y="373234"/>
                    <a:pt x="55521" y="373218"/>
                  </a:cubicBezTo>
                  <a:lnTo>
                    <a:pt x="39614" y="373218"/>
                  </a:lnTo>
                  <a:cubicBezTo>
                    <a:pt x="39614" y="373218"/>
                    <a:pt x="12516" y="373161"/>
                    <a:pt x="0" y="325450"/>
                  </a:cubicBezTo>
                  <a:cubicBezTo>
                    <a:pt x="502" y="325526"/>
                    <a:pt x="1007" y="325573"/>
                    <a:pt x="1514" y="32559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7" name="Freeform: Shape 1176">
              <a:extLst>
                <a:ext uri="{FF2B5EF4-FFF2-40B4-BE49-F238E27FC236}">
                  <a16:creationId xmlns:a16="http://schemas.microsoft.com/office/drawing/2014/main" id="{31F75095-7527-4036-9B5D-E9FE6C4CB19B}"/>
                </a:ext>
              </a:extLst>
            </p:cNvPr>
            <p:cNvSpPr/>
            <p:nvPr/>
          </p:nvSpPr>
          <p:spPr>
            <a:xfrm>
              <a:off x="4783137" y="294957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3604D7CE-D737-40AD-B72A-F7CBE773BF4B}"/>
                </a:ext>
              </a:extLst>
            </p:cNvPr>
            <p:cNvSpPr/>
            <p:nvPr/>
          </p:nvSpPr>
          <p:spPr>
            <a:xfrm>
              <a:off x="4840287" y="28352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79" name="Freeform: Shape 1178">
              <a:extLst>
                <a:ext uri="{FF2B5EF4-FFF2-40B4-BE49-F238E27FC236}">
                  <a16:creationId xmlns:a16="http://schemas.microsoft.com/office/drawing/2014/main" id="{BBAA9ED3-2597-4001-94B8-5661D944A794}"/>
                </a:ext>
              </a:extLst>
            </p:cNvPr>
            <p:cNvSpPr/>
            <p:nvPr/>
          </p:nvSpPr>
          <p:spPr>
            <a:xfrm>
              <a:off x="5278437" y="29400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26299B58-C7CB-4856-8EF5-B6E992FEE510}"/>
                </a:ext>
              </a:extLst>
            </p:cNvPr>
            <p:cNvSpPr/>
            <p:nvPr/>
          </p:nvSpPr>
          <p:spPr>
            <a:xfrm>
              <a:off x="5202237" y="28257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1" name="Freeform: Shape 1180">
              <a:extLst>
                <a:ext uri="{FF2B5EF4-FFF2-40B4-BE49-F238E27FC236}">
                  <a16:creationId xmlns:a16="http://schemas.microsoft.com/office/drawing/2014/main" id="{F29B1054-0400-42F5-858D-F2E903392528}"/>
                </a:ext>
              </a:extLst>
            </p:cNvPr>
            <p:cNvSpPr/>
            <p:nvPr/>
          </p:nvSpPr>
          <p:spPr>
            <a:xfrm>
              <a:off x="4811560" y="2616122"/>
              <a:ext cx="76200" cy="76200"/>
            </a:xfrm>
            <a:custGeom>
              <a:avLst/>
              <a:gdLst>
                <a:gd name="connsiteX0" fmla="*/ 65208 w 76200"/>
                <a:gd name="connsiteY0" fmla="*/ 65133 h 76200"/>
                <a:gd name="connsiteX1" fmla="*/ 11219 w 76200"/>
                <a:gd name="connsiteY1" fmla="*/ 65208 h 76200"/>
                <a:gd name="connsiteX2" fmla="*/ 11144 w 76200"/>
                <a:gd name="connsiteY2" fmla="*/ 11219 h 76200"/>
                <a:gd name="connsiteX3" fmla="*/ 65134 w 76200"/>
                <a:gd name="connsiteY3" fmla="*/ 11144 h 76200"/>
                <a:gd name="connsiteX4" fmla="*/ 76352 w 76200"/>
                <a:gd name="connsiteY4" fmla="*/ 38178 h 76200"/>
                <a:gd name="connsiteX5" fmla="*/ 65208 w 76200"/>
                <a:gd name="connsiteY5" fmla="*/ 6513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76200">
                  <a:moveTo>
                    <a:pt x="65208" y="65133"/>
                  </a:moveTo>
                  <a:cubicBezTo>
                    <a:pt x="50320" y="80063"/>
                    <a:pt x="26148" y="80096"/>
                    <a:pt x="11219" y="65208"/>
                  </a:cubicBezTo>
                  <a:cubicBezTo>
                    <a:pt x="-3710" y="50320"/>
                    <a:pt x="-3744" y="26148"/>
                    <a:pt x="11144" y="11219"/>
                  </a:cubicBezTo>
                  <a:cubicBezTo>
                    <a:pt x="26032" y="-3710"/>
                    <a:pt x="50204" y="-3744"/>
                    <a:pt x="65134" y="11144"/>
                  </a:cubicBezTo>
                  <a:cubicBezTo>
                    <a:pt x="72316" y="18307"/>
                    <a:pt x="76353" y="28034"/>
                    <a:pt x="76352" y="38178"/>
                  </a:cubicBezTo>
                  <a:cubicBezTo>
                    <a:pt x="76334" y="48280"/>
                    <a:pt x="72329" y="57968"/>
                    <a:pt x="65208" y="6513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2" name="Freeform: Shape 1181">
              <a:extLst>
                <a:ext uri="{FF2B5EF4-FFF2-40B4-BE49-F238E27FC236}">
                  <a16:creationId xmlns:a16="http://schemas.microsoft.com/office/drawing/2014/main" id="{8E48466F-6AF2-4397-8B83-E26F1E502C19}"/>
                </a:ext>
              </a:extLst>
            </p:cNvPr>
            <p:cNvSpPr/>
            <p:nvPr/>
          </p:nvSpPr>
          <p:spPr>
            <a:xfrm>
              <a:off x="4745299" y="2549755"/>
              <a:ext cx="200025" cy="200025"/>
            </a:xfrm>
            <a:custGeom>
              <a:avLst/>
              <a:gdLst>
                <a:gd name="connsiteX0" fmla="*/ 196049 w 200025"/>
                <a:gd name="connsiteY0" fmla="*/ 155599 h 200025"/>
                <a:gd name="connsiteX1" fmla="*/ 104513 w 200025"/>
                <a:gd name="connsiteY1" fmla="*/ 209320 h 200025"/>
                <a:gd name="connsiteX2" fmla="*/ 94988 w 200025"/>
                <a:gd name="connsiteY2" fmla="*/ 208843 h 200025"/>
                <a:gd name="connsiteX3" fmla="*/ 454 w 200025"/>
                <a:gd name="connsiteY3" fmla="*/ 94988 h 200025"/>
                <a:gd name="connsiteX4" fmla="*/ 114309 w 200025"/>
                <a:gd name="connsiteY4" fmla="*/ 454 h 200025"/>
                <a:gd name="connsiteX5" fmla="*/ 208843 w 200025"/>
                <a:gd name="connsiteY5" fmla="*/ 114309 h 200025"/>
                <a:gd name="connsiteX6" fmla="*/ 196049 w 200025"/>
                <a:gd name="connsiteY6" fmla="*/ 155599 h 200025"/>
                <a:gd name="connsiteX7" fmla="*/ 104513 w 200025"/>
                <a:gd name="connsiteY7" fmla="*/ 142645 h 200025"/>
                <a:gd name="connsiteX8" fmla="*/ 142516 w 200025"/>
                <a:gd name="connsiteY8" fmla="*/ 104543 h 200025"/>
                <a:gd name="connsiteX9" fmla="*/ 104414 w 200025"/>
                <a:gd name="connsiteY9" fmla="*/ 66540 h 200025"/>
                <a:gd name="connsiteX10" fmla="*/ 66411 w 200025"/>
                <a:gd name="connsiteY10" fmla="*/ 104642 h 200025"/>
                <a:gd name="connsiteX11" fmla="*/ 77558 w 200025"/>
                <a:gd name="connsiteY11" fmla="*/ 131500 h 200025"/>
                <a:gd name="connsiteX12" fmla="*/ 104513 w 200025"/>
                <a:gd name="connsiteY12" fmla="*/ 14264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025" h="200025">
                  <a:moveTo>
                    <a:pt x="196049" y="155599"/>
                  </a:moveTo>
                  <a:cubicBezTo>
                    <a:pt x="177524" y="188768"/>
                    <a:pt x="142505" y="209320"/>
                    <a:pt x="104513" y="209320"/>
                  </a:cubicBezTo>
                  <a:cubicBezTo>
                    <a:pt x="101275" y="209320"/>
                    <a:pt x="98132" y="209129"/>
                    <a:pt x="94988" y="208843"/>
                  </a:cubicBezTo>
                  <a:cubicBezTo>
                    <a:pt x="37443" y="203508"/>
                    <a:pt x="-4881" y="152534"/>
                    <a:pt x="454" y="94988"/>
                  </a:cubicBezTo>
                  <a:cubicBezTo>
                    <a:pt x="5789" y="37443"/>
                    <a:pt x="56764" y="-4881"/>
                    <a:pt x="114309" y="454"/>
                  </a:cubicBezTo>
                  <a:cubicBezTo>
                    <a:pt x="171854" y="5789"/>
                    <a:pt x="214179" y="56764"/>
                    <a:pt x="208843" y="114309"/>
                  </a:cubicBezTo>
                  <a:cubicBezTo>
                    <a:pt x="207499" y="128813"/>
                    <a:pt x="203141" y="142876"/>
                    <a:pt x="196049" y="155599"/>
                  </a:cubicBezTo>
                  <a:close/>
                  <a:moveTo>
                    <a:pt x="104513" y="142645"/>
                  </a:moveTo>
                  <a:cubicBezTo>
                    <a:pt x="125529" y="142617"/>
                    <a:pt x="142543" y="125558"/>
                    <a:pt x="142516" y="104543"/>
                  </a:cubicBezTo>
                  <a:cubicBezTo>
                    <a:pt x="142489" y="83527"/>
                    <a:pt x="125430" y="66513"/>
                    <a:pt x="104414" y="66540"/>
                  </a:cubicBezTo>
                  <a:cubicBezTo>
                    <a:pt x="83398" y="66567"/>
                    <a:pt x="66384" y="83626"/>
                    <a:pt x="66411" y="104642"/>
                  </a:cubicBezTo>
                  <a:cubicBezTo>
                    <a:pt x="66425" y="114717"/>
                    <a:pt x="70433" y="124376"/>
                    <a:pt x="77558" y="131500"/>
                  </a:cubicBezTo>
                  <a:cubicBezTo>
                    <a:pt x="84724" y="138622"/>
                    <a:pt x="94411" y="142627"/>
                    <a:pt x="104513" y="142645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3" name="Freeform: Shape 1182">
              <a:extLst>
                <a:ext uri="{FF2B5EF4-FFF2-40B4-BE49-F238E27FC236}">
                  <a16:creationId xmlns:a16="http://schemas.microsoft.com/office/drawing/2014/main" id="{C37564D8-40DC-4823-BE18-6FCED2379BD1}"/>
                </a:ext>
              </a:extLst>
            </p:cNvPr>
            <p:cNvSpPr/>
            <p:nvPr/>
          </p:nvSpPr>
          <p:spPr>
            <a:xfrm>
              <a:off x="4945062" y="2606675"/>
              <a:ext cx="190500" cy="276225"/>
            </a:xfrm>
            <a:custGeom>
              <a:avLst/>
              <a:gdLst>
                <a:gd name="connsiteX0" fmla="*/ 142875 w 190500"/>
                <a:gd name="connsiteY0" fmla="*/ 214313 h 276225"/>
                <a:gd name="connsiteX1" fmla="*/ 170212 w 190500"/>
                <a:gd name="connsiteY1" fmla="*/ 227933 h 276225"/>
                <a:gd name="connsiteX2" fmla="*/ 190500 w 190500"/>
                <a:gd name="connsiteY2" fmla="*/ 260795 h 276225"/>
                <a:gd name="connsiteX3" fmla="*/ 175108 w 190500"/>
                <a:gd name="connsiteY3" fmla="*/ 276225 h 276225"/>
                <a:gd name="connsiteX4" fmla="*/ 168212 w 190500"/>
                <a:gd name="connsiteY4" fmla="*/ 274606 h 276225"/>
                <a:gd name="connsiteX5" fmla="*/ 142875 w 190500"/>
                <a:gd name="connsiteY5" fmla="*/ 261938 h 276225"/>
                <a:gd name="connsiteX6" fmla="*/ 114300 w 190500"/>
                <a:gd name="connsiteY6" fmla="*/ 247650 h 276225"/>
                <a:gd name="connsiteX7" fmla="*/ 76200 w 190500"/>
                <a:gd name="connsiteY7" fmla="*/ 247650 h 276225"/>
                <a:gd name="connsiteX8" fmla="*/ 47625 w 190500"/>
                <a:gd name="connsiteY8" fmla="*/ 261938 h 276225"/>
                <a:gd name="connsiteX9" fmla="*/ 22289 w 190500"/>
                <a:gd name="connsiteY9" fmla="*/ 274606 h 276225"/>
                <a:gd name="connsiteX10" fmla="*/ 1619 w 190500"/>
                <a:gd name="connsiteY10" fmla="*/ 267691 h 276225"/>
                <a:gd name="connsiteX11" fmla="*/ 0 w 190500"/>
                <a:gd name="connsiteY11" fmla="*/ 260795 h 276225"/>
                <a:gd name="connsiteX12" fmla="*/ 20288 w 190500"/>
                <a:gd name="connsiteY12" fmla="*/ 227933 h 276225"/>
                <a:gd name="connsiteX13" fmla="*/ 47625 w 190500"/>
                <a:gd name="connsiteY13" fmla="*/ 214313 h 276225"/>
                <a:gd name="connsiteX14" fmla="*/ 76200 w 190500"/>
                <a:gd name="connsiteY14" fmla="*/ 200025 h 276225"/>
                <a:gd name="connsiteX15" fmla="*/ 76200 w 190500"/>
                <a:gd name="connsiteY15" fmla="*/ 0 h 276225"/>
                <a:gd name="connsiteX16" fmla="*/ 114300 w 190500"/>
                <a:gd name="connsiteY16" fmla="*/ 0 h 276225"/>
                <a:gd name="connsiteX17" fmla="*/ 114300 w 190500"/>
                <a:gd name="connsiteY17" fmla="*/ 2000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0500" h="276225">
                  <a:moveTo>
                    <a:pt x="142875" y="214313"/>
                  </a:moveTo>
                  <a:lnTo>
                    <a:pt x="170212" y="227933"/>
                  </a:lnTo>
                  <a:cubicBezTo>
                    <a:pt x="182649" y="234164"/>
                    <a:pt x="190502" y="246884"/>
                    <a:pt x="190500" y="260795"/>
                  </a:cubicBezTo>
                  <a:cubicBezTo>
                    <a:pt x="190511" y="269306"/>
                    <a:pt x="183619" y="276215"/>
                    <a:pt x="175108" y="276225"/>
                  </a:cubicBezTo>
                  <a:cubicBezTo>
                    <a:pt x="172715" y="276228"/>
                    <a:pt x="170353" y="275674"/>
                    <a:pt x="168212" y="274606"/>
                  </a:cubicBezTo>
                  <a:lnTo>
                    <a:pt x="142875" y="261938"/>
                  </a:lnTo>
                  <a:lnTo>
                    <a:pt x="114300" y="247650"/>
                  </a:lnTo>
                  <a:lnTo>
                    <a:pt x="76200" y="247650"/>
                  </a:lnTo>
                  <a:lnTo>
                    <a:pt x="47625" y="261938"/>
                  </a:lnTo>
                  <a:lnTo>
                    <a:pt x="22289" y="274606"/>
                  </a:lnTo>
                  <a:cubicBezTo>
                    <a:pt x="14671" y="278404"/>
                    <a:pt x="5418" y="275308"/>
                    <a:pt x="1619" y="267691"/>
                  </a:cubicBezTo>
                  <a:cubicBezTo>
                    <a:pt x="551" y="265549"/>
                    <a:pt x="-3" y="263188"/>
                    <a:pt x="0" y="260795"/>
                  </a:cubicBezTo>
                  <a:cubicBezTo>
                    <a:pt x="-2" y="246884"/>
                    <a:pt x="7851" y="234164"/>
                    <a:pt x="20288" y="227933"/>
                  </a:cubicBezTo>
                  <a:lnTo>
                    <a:pt x="47625" y="214313"/>
                  </a:lnTo>
                  <a:lnTo>
                    <a:pt x="76200" y="200025"/>
                  </a:lnTo>
                  <a:lnTo>
                    <a:pt x="76200" y="0"/>
                  </a:lnTo>
                  <a:lnTo>
                    <a:pt x="114300" y="0"/>
                  </a:lnTo>
                  <a:lnTo>
                    <a:pt x="114300" y="200025"/>
                  </a:ln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4" name="Freeform: Shape 1183">
              <a:extLst>
                <a:ext uri="{FF2B5EF4-FFF2-40B4-BE49-F238E27FC236}">
                  <a16:creationId xmlns:a16="http://schemas.microsoft.com/office/drawing/2014/main" id="{D6908C6C-940A-4C0F-9F90-51339476EBED}"/>
                </a:ext>
              </a:extLst>
            </p:cNvPr>
            <p:cNvSpPr/>
            <p:nvPr/>
          </p:nvSpPr>
          <p:spPr>
            <a:xfrm>
              <a:off x="4945062" y="2835275"/>
              <a:ext cx="190500" cy="47625"/>
            </a:xfrm>
            <a:custGeom>
              <a:avLst/>
              <a:gdLst>
                <a:gd name="connsiteX0" fmla="*/ 175070 w 190500"/>
                <a:gd name="connsiteY0" fmla="*/ 28575 h 47625"/>
                <a:gd name="connsiteX1" fmla="*/ 168212 w 190500"/>
                <a:gd name="connsiteY1" fmla="*/ 26956 h 47625"/>
                <a:gd name="connsiteX2" fmla="*/ 142875 w 190500"/>
                <a:gd name="connsiteY2" fmla="*/ 14288 h 47625"/>
                <a:gd name="connsiteX3" fmla="*/ 114300 w 190500"/>
                <a:gd name="connsiteY3" fmla="*/ 0 h 47625"/>
                <a:gd name="connsiteX4" fmla="*/ 76200 w 190500"/>
                <a:gd name="connsiteY4" fmla="*/ 0 h 47625"/>
                <a:gd name="connsiteX5" fmla="*/ 47625 w 190500"/>
                <a:gd name="connsiteY5" fmla="*/ 14288 h 47625"/>
                <a:gd name="connsiteX6" fmla="*/ 22288 w 190500"/>
                <a:gd name="connsiteY6" fmla="*/ 26956 h 47625"/>
                <a:gd name="connsiteX7" fmla="*/ 15431 w 190500"/>
                <a:gd name="connsiteY7" fmla="*/ 28575 h 47625"/>
                <a:gd name="connsiteX8" fmla="*/ 1962 w 190500"/>
                <a:gd name="connsiteY8" fmla="*/ 20574 h 47625"/>
                <a:gd name="connsiteX9" fmla="*/ 0 w 190500"/>
                <a:gd name="connsiteY9" fmla="*/ 32195 h 47625"/>
                <a:gd name="connsiteX10" fmla="*/ 15392 w 190500"/>
                <a:gd name="connsiteY10" fmla="*/ 47625 h 47625"/>
                <a:gd name="connsiteX11" fmla="*/ 22289 w 190500"/>
                <a:gd name="connsiteY11" fmla="*/ 46006 h 47625"/>
                <a:gd name="connsiteX12" fmla="*/ 47625 w 190500"/>
                <a:gd name="connsiteY12" fmla="*/ 33338 h 47625"/>
                <a:gd name="connsiteX13" fmla="*/ 76200 w 190500"/>
                <a:gd name="connsiteY13" fmla="*/ 19050 h 47625"/>
                <a:gd name="connsiteX14" fmla="*/ 114300 w 190500"/>
                <a:gd name="connsiteY14" fmla="*/ 19050 h 47625"/>
                <a:gd name="connsiteX15" fmla="*/ 142875 w 190500"/>
                <a:gd name="connsiteY15" fmla="*/ 33338 h 47625"/>
                <a:gd name="connsiteX16" fmla="*/ 168212 w 190500"/>
                <a:gd name="connsiteY16" fmla="*/ 46006 h 47625"/>
                <a:gd name="connsiteX17" fmla="*/ 188881 w 190500"/>
                <a:gd name="connsiteY17" fmla="*/ 39091 h 47625"/>
                <a:gd name="connsiteX18" fmla="*/ 190500 w 190500"/>
                <a:gd name="connsiteY18" fmla="*/ 32195 h 47625"/>
                <a:gd name="connsiteX19" fmla="*/ 188538 w 190500"/>
                <a:gd name="connsiteY19" fmla="*/ 20574 h 47625"/>
                <a:gd name="connsiteX20" fmla="*/ 175069 w 190500"/>
                <a:gd name="connsiteY20" fmla="*/ 2857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0500" h="47625">
                  <a:moveTo>
                    <a:pt x="175070" y="28575"/>
                  </a:moveTo>
                  <a:cubicBezTo>
                    <a:pt x="172689" y="28571"/>
                    <a:pt x="170342" y="28017"/>
                    <a:pt x="168212" y="26956"/>
                  </a:cubicBezTo>
                  <a:lnTo>
                    <a:pt x="142875" y="14288"/>
                  </a:lnTo>
                  <a:lnTo>
                    <a:pt x="114300" y="0"/>
                  </a:lnTo>
                  <a:lnTo>
                    <a:pt x="76200" y="0"/>
                  </a:lnTo>
                  <a:lnTo>
                    <a:pt x="47625" y="14288"/>
                  </a:lnTo>
                  <a:lnTo>
                    <a:pt x="22288" y="26956"/>
                  </a:lnTo>
                  <a:cubicBezTo>
                    <a:pt x="20158" y="28017"/>
                    <a:pt x="17811" y="28571"/>
                    <a:pt x="15431" y="28575"/>
                  </a:cubicBezTo>
                  <a:cubicBezTo>
                    <a:pt x="9812" y="28584"/>
                    <a:pt x="4642" y="25512"/>
                    <a:pt x="1962" y="20574"/>
                  </a:cubicBezTo>
                  <a:cubicBezTo>
                    <a:pt x="683" y="24316"/>
                    <a:pt x="20" y="28240"/>
                    <a:pt x="0" y="32195"/>
                  </a:cubicBezTo>
                  <a:cubicBezTo>
                    <a:pt x="-11" y="40706"/>
                    <a:pt x="6881" y="47615"/>
                    <a:pt x="15392" y="47625"/>
                  </a:cubicBezTo>
                  <a:cubicBezTo>
                    <a:pt x="17786" y="47628"/>
                    <a:pt x="20147" y="47074"/>
                    <a:pt x="22289" y="46006"/>
                  </a:cubicBezTo>
                  <a:lnTo>
                    <a:pt x="47625" y="33338"/>
                  </a:lnTo>
                  <a:lnTo>
                    <a:pt x="76200" y="19050"/>
                  </a:lnTo>
                  <a:lnTo>
                    <a:pt x="114300" y="19050"/>
                  </a:lnTo>
                  <a:lnTo>
                    <a:pt x="142875" y="33338"/>
                  </a:lnTo>
                  <a:lnTo>
                    <a:pt x="168212" y="46006"/>
                  </a:lnTo>
                  <a:cubicBezTo>
                    <a:pt x="175829" y="49804"/>
                    <a:pt x="185082" y="46708"/>
                    <a:pt x="188881" y="39091"/>
                  </a:cubicBezTo>
                  <a:cubicBezTo>
                    <a:pt x="189949" y="36949"/>
                    <a:pt x="190503" y="34588"/>
                    <a:pt x="190500" y="32195"/>
                  </a:cubicBezTo>
                  <a:cubicBezTo>
                    <a:pt x="190480" y="28240"/>
                    <a:pt x="189817" y="24316"/>
                    <a:pt x="188538" y="20574"/>
                  </a:cubicBezTo>
                  <a:cubicBezTo>
                    <a:pt x="185858" y="25512"/>
                    <a:pt x="180688" y="28584"/>
                    <a:pt x="175069" y="28575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:a16="http://schemas.microsoft.com/office/drawing/2014/main" id="{36CCF009-B661-40C9-B594-13F0FD443525}"/>
                </a:ext>
              </a:extLst>
            </p:cNvPr>
            <p:cNvSpPr/>
            <p:nvPr/>
          </p:nvSpPr>
          <p:spPr>
            <a:xfrm>
              <a:off x="4787902" y="2872737"/>
              <a:ext cx="161925" cy="171450"/>
            </a:xfrm>
            <a:custGeom>
              <a:avLst/>
              <a:gdLst>
                <a:gd name="connsiteX0" fmla="*/ 147549 w 161925"/>
                <a:gd name="connsiteY0" fmla="*/ 89068 h 171450"/>
                <a:gd name="connsiteX1" fmla="*/ 133348 w 161925"/>
                <a:gd name="connsiteY1" fmla="*/ 74867 h 171450"/>
                <a:gd name="connsiteX2" fmla="*/ 133348 w 161925"/>
                <a:gd name="connsiteY2" fmla="*/ 33023 h 171450"/>
                <a:gd name="connsiteX3" fmla="*/ 159932 w 161925"/>
                <a:gd name="connsiteY3" fmla="*/ 14040 h 171450"/>
                <a:gd name="connsiteX4" fmla="*/ 161037 w 161925"/>
                <a:gd name="connsiteY4" fmla="*/ 7391 h 171450"/>
                <a:gd name="connsiteX5" fmla="*/ 154388 w 161925"/>
                <a:gd name="connsiteY5" fmla="*/ 6286 h 171450"/>
                <a:gd name="connsiteX6" fmla="*/ 128880 w 161925"/>
                <a:gd name="connsiteY6" fmla="*/ 24508 h 171450"/>
                <a:gd name="connsiteX7" fmla="*/ 128585 w 161925"/>
                <a:gd name="connsiteY7" fmla="*/ 24451 h 171450"/>
                <a:gd name="connsiteX8" fmla="*/ 76198 w 161925"/>
                <a:gd name="connsiteY8" fmla="*/ 24451 h 171450"/>
                <a:gd name="connsiteX9" fmla="*/ 76198 w 161925"/>
                <a:gd name="connsiteY9" fmla="*/ 638 h 171450"/>
                <a:gd name="connsiteX10" fmla="*/ 76064 w 161925"/>
                <a:gd name="connsiteY10" fmla="*/ 0 h 171450"/>
                <a:gd name="connsiteX11" fmla="*/ 66806 w 161925"/>
                <a:gd name="connsiteY11" fmla="*/ 0 h 171450"/>
                <a:gd name="connsiteX12" fmla="*/ 66673 w 161925"/>
                <a:gd name="connsiteY12" fmla="*/ 638 h 171450"/>
                <a:gd name="connsiteX13" fmla="*/ 66673 w 161925"/>
                <a:gd name="connsiteY13" fmla="*/ 29213 h 171450"/>
                <a:gd name="connsiteX14" fmla="*/ 71435 w 161925"/>
                <a:gd name="connsiteY14" fmla="*/ 33976 h 171450"/>
                <a:gd name="connsiteX15" fmla="*/ 115622 w 161925"/>
                <a:gd name="connsiteY15" fmla="*/ 33976 h 171450"/>
                <a:gd name="connsiteX16" fmla="*/ 88952 w 161925"/>
                <a:gd name="connsiteY16" fmla="*/ 53026 h 171450"/>
                <a:gd name="connsiteX17" fmla="*/ 44298 w 161925"/>
                <a:gd name="connsiteY17" fmla="*/ 53026 h 171450"/>
                <a:gd name="connsiteX18" fmla="*/ 16924 w 161925"/>
                <a:gd name="connsiteY18" fmla="*/ 34776 h 171450"/>
                <a:gd name="connsiteX19" fmla="*/ 10362 w 161925"/>
                <a:gd name="connsiteY19" fmla="*/ 36293 h 171450"/>
                <a:gd name="connsiteX20" fmla="*/ 11647 w 161925"/>
                <a:gd name="connsiteY20" fmla="*/ 42701 h 171450"/>
                <a:gd name="connsiteX21" fmla="*/ 35383 w 161925"/>
                <a:gd name="connsiteY21" fmla="*/ 58531 h 171450"/>
                <a:gd name="connsiteX22" fmla="*/ 20438 w 161925"/>
                <a:gd name="connsiteY22" fmla="*/ 73466 h 171450"/>
                <a:gd name="connsiteX23" fmla="*/ 20438 w 161925"/>
                <a:gd name="connsiteY23" fmla="*/ 80210 h 171450"/>
                <a:gd name="connsiteX24" fmla="*/ 27182 w 161925"/>
                <a:gd name="connsiteY24" fmla="*/ 80210 h 171450"/>
                <a:gd name="connsiteX25" fmla="*/ 44832 w 161925"/>
                <a:gd name="connsiteY25" fmla="*/ 62551 h 171450"/>
                <a:gd name="connsiteX26" fmla="*/ 85723 w 161925"/>
                <a:gd name="connsiteY26" fmla="*/ 62551 h 171450"/>
                <a:gd name="connsiteX27" fmla="*/ 85723 w 161925"/>
                <a:gd name="connsiteY27" fmla="*/ 110176 h 171450"/>
                <a:gd name="connsiteX28" fmla="*/ 23810 w 161925"/>
                <a:gd name="connsiteY28" fmla="*/ 110176 h 171450"/>
                <a:gd name="connsiteX29" fmla="*/ 19848 w 161925"/>
                <a:gd name="connsiteY29" fmla="*/ 112300 h 171450"/>
                <a:gd name="connsiteX30" fmla="*/ 798 w 161925"/>
                <a:gd name="connsiteY30" fmla="*/ 140875 h 171450"/>
                <a:gd name="connsiteX31" fmla="*/ 2122 w 161925"/>
                <a:gd name="connsiteY31" fmla="*/ 147476 h 171450"/>
                <a:gd name="connsiteX32" fmla="*/ 8723 w 161925"/>
                <a:gd name="connsiteY32" fmla="*/ 146152 h 171450"/>
                <a:gd name="connsiteX33" fmla="*/ 26363 w 161925"/>
                <a:gd name="connsiteY33" fmla="*/ 119701 h 171450"/>
                <a:gd name="connsiteX34" fmla="*/ 85723 w 161925"/>
                <a:gd name="connsiteY34" fmla="*/ 119701 h 171450"/>
                <a:gd name="connsiteX35" fmla="*/ 85723 w 161925"/>
                <a:gd name="connsiteY35" fmla="*/ 150485 h 171450"/>
                <a:gd name="connsiteX36" fmla="*/ 59272 w 161925"/>
                <a:gd name="connsiteY36" fmla="*/ 168126 h 171450"/>
                <a:gd name="connsiteX37" fmla="*/ 57951 w 161925"/>
                <a:gd name="connsiteY37" fmla="*/ 174730 h 171450"/>
                <a:gd name="connsiteX38" fmla="*/ 61910 w 161925"/>
                <a:gd name="connsiteY38" fmla="*/ 176851 h 171450"/>
                <a:gd name="connsiteX39" fmla="*/ 64549 w 161925"/>
                <a:gd name="connsiteY39" fmla="*/ 176051 h 171450"/>
                <a:gd name="connsiteX40" fmla="*/ 93124 w 161925"/>
                <a:gd name="connsiteY40" fmla="*/ 157001 h 171450"/>
                <a:gd name="connsiteX41" fmla="*/ 95248 w 161925"/>
                <a:gd name="connsiteY41" fmla="*/ 153038 h 171450"/>
                <a:gd name="connsiteX42" fmla="*/ 95248 w 161925"/>
                <a:gd name="connsiteY42" fmla="*/ 60236 h 171450"/>
                <a:gd name="connsiteX43" fmla="*/ 123823 w 161925"/>
                <a:gd name="connsiteY43" fmla="*/ 39824 h 171450"/>
                <a:gd name="connsiteX44" fmla="*/ 123823 w 161925"/>
                <a:gd name="connsiteY44" fmla="*/ 76838 h 171450"/>
                <a:gd name="connsiteX45" fmla="*/ 125213 w 161925"/>
                <a:gd name="connsiteY45" fmla="*/ 80210 h 171450"/>
                <a:gd name="connsiteX46" fmla="*/ 140815 w 161925"/>
                <a:gd name="connsiteY46" fmla="*/ 95802 h 171450"/>
                <a:gd name="connsiteX47" fmla="*/ 147549 w 161925"/>
                <a:gd name="connsiteY47" fmla="*/ 8906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1925" h="171450">
                  <a:moveTo>
                    <a:pt x="147549" y="89068"/>
                  </a:moveTo>
                  <a:lnTo>
                    <a:pt x="133348" y="74867"/>
                  </a:lnTo>
                  <a:lnTo>
                    <a:pt x="133348" y="33023"/>
                  </a:lnTo>
                  <a:lnTo>
                    <a:pt x="159932" y="14040"/>
                  </a:lnTo>
                  <a:cubicBezTo>
                    <a:pt x="162073" y="12509"/>
                    <a:pt x="162568" y="9532"/>
                    <a:pt x="161037" y="7391"/>
                  </a:cubicBezTo>
                  <a:cubicBezTo>
                    <a:pt x="159506" y="5250"/>
                    <a:pt x="156529" y="4756"/>
                    <a:pt x="154388" y="6286"/>
                  </a:cubicBezTo>
                  <a:lnTo>
                    <a:pt x="128880" y="24508"/>
                  </a:lnTo>
                  <a:cubicBezTo>
                    <a:pt x="128776" y="24508"/>
                    <a:pt x="128690" y="24451"/>
                    <a:pt x="128585" y="24451"/>
                  </a:cubicBezTo>
                  <a:lnTo>
                    <a:pt x="76198" y="24451"/>
                  </a:lnTo>
                  <a:lnTo>
                    <a:pt x="76198" y="638"/>
                  </a:lnTo>
                  <a:cubicBezTo>
                    <a:pt x="76173" y="422"/>
                    <a:pt x="76128" y="208"/>
                    <a:pt x="76064" y="0"/>
                  </a:cubicBezTo>
                  <a:cubicBezTo>
                    <a:pt x="73037" y="849"/>
                    <a:pt x="69834" y="849"/>
                    <a:pt x="66806" y="0"/>
                  </a:cubicBezTo>
                  <a:cubicBezTo>
                    <a:pt x="66742" y="208"/>
                    <a:pt x="66698" y="422"/>
                    <a:pt x="66673" y="638"/>
                  </a:cubicBezTo>
                  <a:lnTo>
                    <a:pt x="66673" y="29213"/>
                  </a:lnTo>
                  <a:cubicBezTo>
                    <a:pt x="66673" y="31843"/>
                    <a:pt x="68805" y="33976"/>
                    <a:pt x="71435" y="33976"/>
                  </a:cubicBezTo>
                  <a:lnTo>
                    <a:pt x="115622" y="33976"/>
                  </a:lnTo>
                  <a:lnTo>
                    <a:pt x="88952" y="53026"/>
                  </a:lnTo>
                  <a:lnTo>
                    <a:pt x="44298" y="53026"/>
                  </a:lnTo>
                  <a:lnTo>
                    <a:pt x="16924" y="34776"/>
                  </a:lnTo>
                  <a:cubicBezTo>
                    <a:pt x="14692" y="33383"/>
                    <a:pt x="11755" y="34062"/>
                    <a:pt x="10362" y="36293"/>
                  </a:cubicBezTo>
                  <a:cubicBezTo>
                    <a:pt x="9026" y="38433"/>
                    <a:pt x="9590" y="41242"/>
                    <a:pt x="11647" y="42701"/>
                  </a:cubicBezTo>
                  <a:lnTo>
                    <a:pt x="35383" y="58531"/>
                  </a:lnTo>
                  <a:lnTo>
                    <a:pt x="20438" y="73466"/>
                  </a:lnTo>
                  <a:cubicBezTo>
                    <a:pt x="18576" y="75329"/>
                    <a:pt x="18576" y="78348"/>
                    <a:pt x="20438" y="80210"/>
                  </a:cubicBezTo>
                  <a:cubicBezTo>
                    <a:pt x="22301" y="82072"/>
                    <a:pt x="25320" y="82072"/>
                    <a:pt x="27182" y="80210"/>
                  </a:cubicBezTo>
                  <a:lnTo>
                    <a:pt x="44832" y="62551"/>
                  </a:lnTo>
                  <a:lnTo>
                    <a:pt x="85723" y="62551"/>
                  </a:lnTo>
                  <a:lnTo>
                    <a:pt x="85723" y="110176"/>
                  </a:lnTo>
                  <a:lnTo>
                    <a:pt x="23810" y="110176"/>
                  </a:lnTo>
                  <a:cubicBezTo>
                    <a:pt x="22217" y="110177"/>
                    <a:pt x="20730" y="110974"/>
                    <a:pt x="19848" y="112300"/>
                  </a:cubicBezTo>
                  <a:lnTo>
                    <a:pt x="798" y="140875"/>
                  </a:lnTo>
                  <a:cubicBezTo>
                    <a:pt x="-658" y="143063"/>
                    <a:pt x="-66" y="146018"/>
                    <a:pt x="2122" y="147476"/>
                  </a:cubicBezTo>
                  <a:cubicBezTo>
                    <a:pt x="4310" y="148932"/>
                    <a:pt x="7265" y="148339"/>
                    <a:pt x="8723" y="146152"/>
                  </a:cubicBezTo>
                  <a:lnTo>
                    <a:pt x="26363" y="119701"/>
                  </a:lnTo>
                  <a:lnTo>
                    <a:pt x="85723" y="119701"/>
                  </a:lnTo>
                  <a:lnTo>
                    <a:pt x="85723" y="150485"/>
                  </a:lnTo>
                  <a:lnTo>
                    <a:pt x="59272" y="168126"/>
                  </a:lnTo>
                  <a:cubicBezTo>
                    <a:pt x="57083" y="169585"/>
                    <a:pt x="56492" y="172542"/>
                    <a:pt x="57951" y="174730"/>
                  </a:cubicBezTo>
                  <a:cubicBezTo>
                    <a:pt x="58834" y="176054"/>
                    <a:pt x="60319" y="176849"/>
                    <a:pt x="61910" y="176851"/>
                  </a:cubicBezTo>
                  <a:cubicBezTo>
                    <a:pt x="62850" y="176853"/>
                    <a:pt x="63769" y="176575"/>
                    <a:pt x="64549" y="176051"/>
                  </a:cubicBezTo>
                  <a:lnTo>
                    <a:pt x="93124" y="157001"/>
                  </a:lnTo>
                  <a:cubicBezTo>
                    <a:pt x="94450" y="156118"/>
                    <a:pt x="95247" y="154631"/>
                    <a:pt x="95248" y="153038"/>
                  </a:cubicBezTo>
                  <a:lnTo>
                    <a:pt x="95248" y="60236"/>
                  </a:lnTo>
                  <a:lnTo>
                    <a:pt x="123823" y="39824"/>
                  </a:lnTo>
                  <a:lnTo>
                    <a:pt x="123823" y="76838"/>
                  </a:lnTo>
                  <a:cubicBezTo>
                    <a:pt x="123820" y="78102"/>
                    <a:pt x="124321" y="79315"/>
                    <a:pt x="125213" y="80210"/>
                  </a:cubicBezTo>
                  <a:lnTo>
                    <a:pt x="140815" y="95802"/>
                  </a:lnTo>
                  <a:cubicBezTo>
                    <a:pt x="142416" y="92995"/>
                    <a:pt x="144742" y="90669"/>
                    <a:pt x="147549" y="89068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6" name="Freeform: Shape 1185">
              <a:extLst>
                <a:ext uri="{FF2B5EF4-FFF2-40B4-BE49-F238E27FC236}">
                  <a16:creationId xmlns:a16="http://schemas.microsoft.com/office/drawing/2014/main" id="{070FBFF2-1A57-4A9D-B07F-8E4D7C53B47A}"/>
                </a:ext>
              </a:extLst>
            </p:cNvPr>
            <p:cNvSpPr/>
            <p:nvPr/>
          </p:nvSpPr>
          <p:spPr>
            <a:xfrm>
              <a:off x="5132409" y="2863212"/>
              <a:ext cx="152400" cy="171450"/>
            </a:xfrm>
            <a:custGeom>
              <a:avLst/>
              <a:gdLst>
                <a:gd name="connsiteX0" fmla="*/ 159515 w 152400"/>
                <a:gd name="connsiteY0" fmla="*/ 140875 h 171450"/>
                <a:gd name="connsiteX1" fmla="*/ 140465 w 152400"/>
                <a:gd name="connsiteY1" fmla="*/ 112300 h 171450"/>
                <a:gd name="connsiteX2" fmla="*/ 136503 w 152400"/>
                <a:gd name="connsiteY2" fmla="*/ 110176 h 171450"/>
                <a:gd name="connsiteX3" fmla="*/ 74590 w 152400"/>
                <a:gd name="connsiteY3" fmla="*/ 110176 h 171450"/>
                <a:gd name="connsiteX4" fmla="*/ 74590 w 152400"/>
                <a:gd name="connsiteY4" fmla="*/ 62551 h 171450"/>
                <a:gd name="connsiteX5" fmla="*/ 117453 w 152400"/>
                <a:gd name="connsiteY5" fmla="*/ 62551 h 171450"/>
                <a:gd name="connsiteX6" fmla="*/ 120091 w 152400"/>
                <a:gd name="connsiteY6" fmla="*/ 61751 h 171450"/>
                <a:gd name="connsiteX7" fmla="*/ 148666 w 152400"/>
                <a:gd name="connsiteY7" fmla="*/ 42701 h 171450"/>
                <a:gd name="connsiteX8" fmla="*/ 149796 w 152400"/>
                <a:gd name="connsiteY8" fmla="*/ 36061 h 171450"/>
                <a:gd name="connsiteX9" fmla="*/ 143389 w 152400"/>
                <a:gd name="connsiteY9" fmla="*/ 34776 h 171450"/>
                <a:gd name="connsiteX10" fmla="*/ 116014 w 152400"/>
                <a:gd name="connsiteY10" fmla="*/ 53026 h 171450"/>
                <a:gd name="connsiteX11" fmla="*/ 71361 w 152400"/>
                <a:gd name="connsiteY11" fmla="*/ 53026 h 171450"/>
                <a:gd name="connsiteX12" fmla="*/ 44691 w 152400"/>
                <a:gd name="connsiteY12" fmla="*/ 33976 h 171450"/>
                <a:gd name="connsiteX13" fmla="*/ 88878 w 152400"/>
                <a:gd name="connsiteY13" fmla="*/ 33976 h 171450"/>
                <a:gd name="connsiteX14" fmla="*/ 93640 w 152400"/>
                <a:gd name="connsiteY14" fmla="*/ 29213 h 171450"/>
                <a:gd name="connsiteX15" fmla="*/ 93640 w 152400"/>
                <a:gd name="connsiteY15" fmla="*/ 638 h 171450"/>
                <a:gd name="connsiteX16" fmla="*/ 93507 w 152400"/>
                <a:gd name="connsiteY16" fmla="*/ 0 h 171450"/>
                <a:gd name="connsiteX17" fmla="*/ 84249 w 152400"/>
                <a:gd name="connsiteY17" fmla="*/ 0 h 171450"/>
                <a:gd name="connsiteX18" fmla="*/ 84115 w 152400"/>
                <a:gd name="connsiteY18" fmla="*/ 638 h 171450"/>
                <a:gd name="connsiteX19" fmla="*/ 84115 w 152400"/>
                <a:gd name="connsiteY19" fmla="*/ 24451 h 171450"/>
                <a:gd name="connsiteX20" fmla="*/ 31728 w 152400"/>
                <a:gd name="connsiteY20" fmla="*/ 24451 h 171450"/>
                <a:gd name="connsiteX21" fmla="*/ 31432 w 152400"/>
                <a:gd name="connsiteY21" fmla="*/ 24508 h 171450"/>
                <a:gd name="connsiteX22" fmla="*/ 5925 w 152400"/>
                <a:gd name="connsiteY22" fmla="*/ 6286 h 171450"/>
                <a:gd name="connsiteX23" fmla="*/ 3067 w 152400"/>
                <a:gd name="connsiteY23" fmla="*/ 5486 h 171450"/>
                <a:gd name="connsiteX24" fmla="*/ 0 w 152400"/>
                <a:gd name="connsiteY24" fmla="*/ 13592 h 171450"/>
                <a:gd name="connsiteX25" fmla="*/ 419 w 152400"/>
                <a:gd name="connsiteY25" fmla="*/ 14040 h 171450"/>
                <a:gd name="connsiteX26" fmla="*/ 26965 w 152400"/>
                <a:gd name="connsiteY26" fmla="*/ 33023 h 171450"/>
                <a:gd name="connsiteX27" fmla="*/ 26965 w 152400"/>
                <a:gd name="connsiteY27" fmla="*/ 74867 h 171450"/>
                <a:gd name="connsiteX28" fmla="*/ 12763 w 152400"/>
                <a:gd name="connsiteY28" fmla="*/ 89068 h 171450"/>
                <a:gd name="connsiteX29" fmla="*/ 19498 w 152400"/>
                <a:gd name="connsiteY29" fmla="*/ 95802 h 171450"/>
                <a:gd name="connsiteX30" fmla="*/ 35100 w 152400"/>
                <a:gd name="connsiteY30" fmla="*/ 80210 h 171450"/>
                <a:gd name="connsiteX31" fmla="*/ 36490 w 152400"/>
                <a:gd name="connsiteY31" fmla="*/ 76838 h 171450"/>
                <a:gd name="connsiteX32" fmla="*/ 36490 w 152400"/>
                <a:gd name="connsiteY32" fmla="*/ 39824 h 171450"/>
                <a:gd name="connsiteX33" fmla="*/ 65065 w 152400"/>
                <a:gd name="connsiteY33" fmla="*/ 60236 h 171450"/>
                <a:gd name="connsiteX34" fmla="*/ 65065 w 152400"/>
                <a:gd name="connsiteY34" fmla="*/ 153038 h 171450"/>
                <a:gd name="connsiteX35" fmla="*/ 67189 w 152400"/>
                <a:gd name="connsiteY35" fmla="*/ 157001 h 171450"/>
                <a:gd name="connsiteX36" fmla="*/ 95764 w 152400"/>
                <a:gd name="connsiteY36" fmla="*/ 176051 h 171450"/>
                <a:gd name="connsiteX37" fmla="*/ 102365 w 152400"/>
                <a:gd name="connsiteY37" fmla="*/ 174727 h 171450"/>
                <a:gd name="connsiteX38" fmla="*/ 101041 w 152400"/>
                <a:gd name="connsiteY38" fmla="*/ 168126 h 171450"/>
                <a:gd name="connsiteX39" fmla="*/ 74590 w 152400"/>
                <a:gd name="connsiteY39" fmla="*/ 150485 h 171450"/>
                <a:gd name="connsiteX40" fmla="*/ 74590 w 152400"/>
                <a:gd name="connsiteY40" fmla="*/ 119701 h 171450"/>
                <a:gd name="connsiteX41" fmla="*/ 133950 w 152400"/>
                <a:gd name="connsiteY41" fmla="*/ 119701 h 171450"/>
                <a:gd name="connsiteX42" fmla="*/ 151590 w 152400"/>
                <a:gd name="connsiteY42" fmla="*/ 146152 h 171450"/>
                <a:gd name="connsiteX43" fmla="*/ 158230 w 152400"/>
                <a:gd name="connsiteY43" fmla="*/ 147282 h 171450"/>
                <a:gd name="connsiteX44" fmla="*/ 159515 w 152400"/>
                <a:gd name="connsiteY44" fmla="*/ 14087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2400" h="171450">
                  <a:moveTo>
                    <a:pt x="159515" y="140875"/>
                  </a:moveTo>
                  <a:lnTo>
                    <a:pt x="140465" y="112300"/>
                  </a:lnTo>
                  <a:cubicBezTo>
                    <a:pt x="139583" y="110974"/>
                    <a:pt x="138096" y="110177"/>
                    <a:pt x="136503" y="110176"/>
                  </a:cubicBezTo>
                  <a:lnTo>
                    <a:pt x="74590" y="110176"/>
                  </a:lnTo>
                  <a:lnTo>
                    <a:pt x="74590" y="62551"/>
                  </a:lnTo>
                  <a:lnTo>
                    <a:pt x="117453" y="62551"/>
                  </a:lnTo>
                  <a:cubicBezTo>
                    <a:pt x="118392" y="62550"/>
                    <a:pt x="119310" y="62272"/>
                    <a:pt x="120091" y="61751"/>
                  </a:cubicBezTo>
                  <a:lnTo>
                    <a:pt x="148666" y="42701"/>
                  </a:lnTo>
                  <a:cubicBezTo>
                    <a:pt x="150812" y="41179"/>
                    <a:pt x="151318" y="38207"/>
                    <a:pt x="149796" y="36061"/>
                  </a:cubicBezTo>
                  <a:cubicBezTo>
                    <a:pt x="148338" y="34004"/>
                    <a:pt x="145528" y="33440"/>
                    <a:pt x="143389" y="34776"/>
                  </a:cubicBezTo>
                  <a:lnTo>
                    <a:pt x="116014" y="53026"/>
                  </a:lnTo>
                  <a:lnTo>
                    <a:pt x="71361" y="53026"/>
                  </a:lnTo>
                  <a:lnTo>
                    <a:pt x="44691" y="33976"/>
                  </a:lnTo>
                  <a:lnTo>
                    <a:pt x="88878" y="33976"/>
                  </a:lnTo>
                  <a:cubicBezTo>
                    <a:pt x="91508" y="33976"/>
                    <a:pt x="93640" y="31843"/>
                    <a:pt x="93640" y="29213"/>
                  </a:cubicBezTo>
                  <a:lnTo>
                    <a:pt x="93640" y="638"/>
                  </a:lnTo>
                  <a:cubicBezTo>
                    <a:pt x="93615" y="422"/>
                    <a:pt x="93570" y="208"/>
                    <a:pt x="93507" y="0"/>
                  </a:cubicBezTo>
                  <a:cubicBezTo>
                    <a:pt x="90479" y="849"/>
                    <a:pt x="87276" y="849"/>
                    <a:pt x="84249" y="0"/>
                  </a:cubicBezTo>
                  <a:cubicBezTo>
                    <a:pt x="84185" y="208"/>
                    <a:pt x="84140" y="422"/>
                    <a:pt x="84115" y="638"/>
                  </a:cubicBezTo>
                  <a:lnTo>
                    <a:pt x="84115" y="24451"/>
                  </a:lnTo>
                  <a:lnTo>
                    <a:pt x="31728" y="24451"/>
                  </a:lnTo>
                  <a:cubicBezTo>
                    <a:pt x="31623" y="24451"/>
                    <a:pt x="31537" y="24498"/>
                    <a:pt x="31432" y="24508"/>
                  </a:cubicBezTo>
                  <a:lnTo>
                    <a:pt x="5925" y="6286"/>
                  </a:lnTo>
                  <a:cubicBezTo>
                    <a:pt x="5085" y="5714"/>
                    <a:pt x="4081" y="5433"/>
                    <a:pt x="3067" y="5486"/>
                  </a:cubicBezTo>
                  <a:cubicBezTo>
                    <a:pt x="2851" y="8428"/>
                    <a:pt x="1785" y="11244"/>
                    <a:pt x="0" y="13592"/>
                  </a:cubicBezTo>
                  <a:cubicBezTo>
                    <a:pt x="130" y="13750"/>
                    <a:pt x="270" y="13900"/>
                    <a:pt x="419" y="14040"/>
                  </a:cubicBezTo>
                  <a:lnTo>
                    <a:pt x="26965" y="33023"/>
                  </a:lnTo>
                  <a:lnTo>
                    <a:pt x="26965" y="74867"/>
                  </a:lnTo>
                  <a:lnTo>
                    <a:pt x="12763" y="89068"/>
                  </a:lnTo>
                  <a:cubicBezTo>
                    <a:pt x="15571" y="90669"/>
                    <a:pt x="17897" y="92995"/>
                    <a:pt x="19498" y="95802"/>
                  </a:cubicBezTo>
                  <a:lnTo>
                    <a:pt x="35100" y="80210"/>
                  </a:lnTo>
                  <a:cubicBezTo>
                    <a:pt x="35992" y="79315"/>
                    <a:pt x="36493" y="78102"/>
                    <a:pt x="36490" y="76838"/>
                  </a:cubicBezTo>
                  <a:lnTo>
                    <a:pt x="36490" y="39824"/>
                  </a:lnTo>
                  <a:lnTo>
                    <a:pt x="65065" y="60236"/>
                  </a:lnTo>
                  <a:lnTo>
                    <a:pt x="65065" y="153038"/>
                  </a:lnTo>
                  <a:cubicBezTo>
                    <a:pt x="65066" y="154631"/>
                    <a:pt x="65863" y="156118"/>
                    <a:pt x="67189" y="157001"/>
                  </a:cubicBezTo>
                  <a:lnTo>
                    <a:pt x="95764" y="176051"/>
                  </a:lnTo>
                  <a:cubicBezTo>
                    <a:pt x="97953" y="177507"/>
                    <a:pt x="100907" y="176914"/>
                    <a:pt x="102365" y="174727"/>
                  </a:cubicBezTo>
                  <a:cubicBezTo>
                    <a:pt x="103821" y="172538"/>
                    <a:pt x="103229" y="169584"/>
                    <a:pt x="101041" y="168126"/>
                  </a:cubicBezTo>
                  <a:lnTo>
                    <a:pt x="74590" y="150485"/>
                  </a:lnTo>
                  <a:lnTo>
                    <a:pt x="74590" y="119701"/>
                  </a:lnTo>
                  <a:lnTo>
                    <a:pt x="133950" y="119701"/>
                  </a:lnTo>
                  <a:lnTo>
                    <a:pt x="151590" y="146152"/>
                  </a:lnTo>
                  <a:cubicBezTo>
                    <a:pt x="153112" y="148297"/>
                    <a:pt x="156084" y="148803"/>
                    <a:pt x="158230" y="147282"/>
                  </a:cubicBezTo>
                  <a:cubicBezTo>
                    <a:pt x="160287" y="145823"/>
                    <a:pt x="160851" y="143014"/>
                    <a:pt x="159515" y="140875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7" name="Freeform: Shape 1186">
              <a:extLst>
                <a:ext uri="{FF2B5EF4-FFF2-40B4-BE49-F238E27FC236}">
                  <a16:creationId xmlns:a16="http://schemas.microsoft.com/office/drawing/2014/main" id="{090C57AD-04A5-478F-891B-4DB5475A6C3D}"/>
                </a:ext>
              </a:extLst>
            </p:cNvPr>
            <p:cNvSpPr/>
            <p:nvPr/>
          </p:nvSpPr>
          <p:spPr>
            <a:xfrm>
              <a:off x="5259387" y="28543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8" name="Freeform: Shape 1187">
              <a:extLst>
                <a:ext uri="{FF2B5EF4-FFF2-40B4-BE49-F238E27FC236}">
                  <a16:creationId xmlns:a16="http://schemas.microsoft.com/office/drawing/2014/main" id="{AC8BEC54-1E1C-462B-80FE-1E9DB6B6A3C9}"/>
                </a:ext>
              </a:extLst>
            </p:cNvPr>
            <p:cNvSpPr/>
            <p:nvPr/>
          </p:nvSpPr>
          <p:spPr>
            <a:xfrm>
              <a:off x="5145087" y="28067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89" name="Freeform: Shape 1188">
              <a:extLst>
                <a:ext uri="{FF2B5EF4-FFF2-40B4-BE49-F238E27FC236}">
                  <a16:creationId xmlns:a16="http://schemas.microsoft.com/office/drawing/2014/main" id="{749B2E2B-7C83-44FF-B82E-CC544F434CA3}"/>
                </a:ext>
              </a:extLst>
            </p:cNvPr>
            <p:cNvSpPr/>
            <p:nvPr/>
          </p:nvSpPr>
          <p:spPr>
            <a:xfrm>
              <a:off x="4916487" y="28162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0" name="Freeform: Shape 1189">
              <a:extLst>
                <a:ext uri="{FF2B5EF4-FFF2-40B4-BE49-F238E27FC236}">
                  <a16:creationId xmlns:a16="http://schemas.microsoft.com/office/drawing/2014/main" id="{E6691149-089E-4F56-97A6-D2CDF43BB5C1}"/>
                </a:ext>
              </a:extLst>
            </p:cNvPr>
            <p:cNvSpPr/>
            <p:nvPr/>
          </p:nvSpPr>
          <p:spPr>
            <a:xfrm>
              <a:off x="4859337" y="27781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1" name="Freeform: Shape 1190">
              <a:extLst>
                <a:ext uri="{FF2B5EF4-FFF2-40B4-BE49-F238E27FC236}">
                  <a16:creationId xmlns:a16="http://schemas.microsoft.com/office/drawing/2014/main" id="{6E2B3785-7322-4ED8-8DEF-E8A58D00D2AC}"/>
                </a:ext>
              </a:extLst>
            </p:cNvPr>
            <p:cNvSpPr/>
            <p:nvPr/>
          </p:nvSpPr>
          <p:spPr>
            <a:xfrm>
              <a:off x="4802187" y="28638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2" name="Freeform: Shape 1191">
              <a:extLst>
                <a:ext uri="{FF2B5EF4-FFF2-40B4-BE49-F238E27FC236}">
                  <a16:creationId xmlns:a16="http://schemas.microsoft.com/office/drawing/2014/main" id="{2C1EAAEA-C1D4-480F-93CC-C0F18D3F4816}"/>
                </a:ext>
              </a:extLst>
            </p:cNvPr>
            <p:cNvSpPr/>
            <p:nvPr/>
          </p:nvSpPr>
          <p:spPr>
            <a:xfrm>
              <a:off x="5202237" y="27686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3" name="Freeform: Shape 1192">
              <a:extLst>
                <a:ext uri="{FF2B5EF4-FFF2-40B4-BE49-F238E27FC236}">
                  <a16:creationId xmlns:a16="http://schemas.microsoft.com/office/drawing/2014/main" id="{A68B0C23-B219-4571-BB19-FA5F31C15093}"/>
                </a:ext>
              </a:extLst>
            </p:cNvPr>
            <p:cNvSpPr/>
            <p:nvPr/>
          </p:nvSpPr>
          <p:spPr>
            <a:xfrm>
              <a:off x="4926012" y="2959100"/>
              <a:ext cx="38100" cy="38100"/>
            </a:xfrm>
            <a:custGeom>
              <a:avLst/>
              <a:gdLst>
                <a:gd name="connsiteX0" fmla="*/ 19050 w 38100"/>
                <a:gd name="connsiteY0" fmla="*/ 0 h 38100"/>
                <a:gd name="connsiteX1" fmla="*/ 38100 w 38100"/>
                <a:gd name="connsiteY1" fmla="*/ 19050 h 38100"/>
                <a:gd name="connsiteX2" fmla="*/ 19050 w 38100"/>
                <a:gd name="connsiteY2" fmla="*/ 38100 h 38100"/>
                <a:gd name="connsiteX3" fmla="*/ 0 w 38100"/>
                <a:gd name="connsiteY3" fmla="*/ 19050 h 38100"/>
                <a:gd name="connsiteX4" fmla="*/ 19050 w 38100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19050" y="0"/>
                  </a:moveTo>
                  <a:cubicBezTo>
                    <a:pt x="29571" y="0"/>
                    <a:pt x="38100" y="8529"/>
                    <a:pt x="38100" y="19050"/>
                  </a:cubicBez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78" y="8561"/>
                    <a:pt x="8561" y="78"/>
                    <a:pt x="19050" y="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4" name="Freeform: Shape 1193">
              <a:extLst>
                <a:ext uri="{FF2B5EF4-FFF2-40B4-BE49-F238E27FC236}">
                  <a16:creationId xmlns:a16="http://schemas.microsoft.com/office/drawing/2014/main" id="{93C287D9-C3AA-44AF-B120-231EC467482E}"/>
                </a:ext>
              </a:extLst>
            </p:cNvPr>
            <p:cNvSpPr/>
            <p:nvPr/>
          </p:nvSpPr>
          <p:spPr>
            <a:xfrm>
              <a:off x="5116512" y="2949575"/>
              <a:ext cx="38100" cy="38100"/>
            </a:xfrm>
            <a:custGeom>
              <a:avLst/>
              <a:gdLst>
                <a:gd name="connsiteX0" fmla="*/ 32480 w 38100"/>
                <a:gd name="connsiteY0" fmla="*/ 5620 h 38100"/>
                <a:gd name="connsiteX1" fmla="*/ 38100 w 38100"/>
                <a:gd name="connsiteY1" fmla="*/ 19050 h 38100"/>
                <a:gd name="connsiteX2" fmla="*/ 19050 w 38100"/>
                <a:gd name="connsiteY2" fmla="*/ 38100 h 38100"/>
                <a:gd name="connsiteX3" fmla="*/ 0 w 38100"/>
                <a:gd name="connsiteY3" fmla="*/ 19050 h 38100"/>
                <a:gd name="connsiteX4" fmla="*/ 19050 w 38100"/>
                <a:gd name="connsiteY4" fmla="*/ 0 h 38100"/>
                <a:gd name="connsiteX5" fmla="*/ 32480 w 38100"/>
                <a:gd name="connsiteY5" fmla="*/ 562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32480" y="5620"/>
                  </a:moveTo>
                  <a:cubicBezTo>
                    <a:pt x="36098" y="9149"/>
                    <a:pt x="38127" y="13996"/>
                    <a:pt x="38100" y="19050"/>
                  </a:cubicBez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4104" y="-27"/>
                    <a:pt x="28952" y="2002"/>
                    <a:pt x="32480" y="562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5" name="Freeform: Shape 1194">
              <a:extLst>
                <a:ext uri="{FF2B5EF4-FFF2-40B4-BE49-F238E27FC236}">
                  <a16:creationId xmlns:a16="http://schemas.microsoft.com/office/drawing/2014/main" id="{B5D15ED2-CB8A-49F9-8CF3-3517A35C8CA6}"/>
                </a:ext>
              </a:extLst>
            </p:cNvPr>
            <p:cNvSpPr/>
            <p:nvPr/>
          </p:nvSpPr>
          <p:spPr>
            <a:xfrm>
              <a:off x="4897437" y="30067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6" name="Freeform: Shape 1195">
              <a:extLst>
                <a:ext uri="{FF2B5EF4-FFF2-40B4-BE49-F238E27FC236}">
                  <a16:creationId xmlns:a16="http://schemas.microsoft.com/office/drawing/2014/main" id="{3355E27A-5CBE-4E72-962D-E64208DB75D2}"/>
                </a:ext>
              </a:extLst>
            </p:cNvPr>
            <p:cNvSpPr/>
            <p:nvPr/>
          </p:nvSpPr>
          <p:spPr>
            <a:xfrm>
              <a:off x="4802187" y="30448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7" name="Freeform: Shape 1196">
              <a:extLst>
                <a:ext uri="{FF2B5EF4-FFF2-40B4-BE49-F238E27FC236}">
                  <a16:creationId xmlns:a16="http://schemas.microsoft.com/office/drawing/2014/main" id="{5A4DFB28-A3B2-4138-91D4-132880666036}"/>
                </a:ext>
              </a:extLst>
            </p:cNvPr>
            <p:cNvSpPr/>
            <p:nvPr/>
          </p:nvSpPr>
          <p:spPr>
            <a:xfrm>
              <a:off x="5164137" y="29972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8" name="Freeform: Shape 1197">
              <a:extLst>
                <a:ext uri="{FF2B5EF4-FFF2-40B4-BE49-F238E27FC236}">
                  <a16:creationId xmlns:a16="http://schemas.microsoft.com/office/drawing/2014/main" id="{CC63F90B-8416-43D7-A467-EBB2A5AC2A06}"/>
                </a:ext>
              </a:extLst>
            </p:cNvPr>
            <p:cNvSpPr/>
            <p:nvPr/>
          </p:nvSpPr>
          <p:spPr>
            <a:xfrm>
              <a:off x="5259387" y="30353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199" name="Freeform: Shape 1198">
              <a:extLst>
                <a:ext uri="{FF2B5EF4-FFF2-40B4-BE49-F238E27FC236}">
                  <a16:creationId xmlns:a16="http://schemas.microsoft.com/office/drawing/2014/main" id="{32AD8B07-4DA0-4185-A6B5-01DE7D6C207D}"/>
                </a:ext>
              </a:extLst>
            </p:cNvPr>
            <p:cNvSpPr/>
            <p:nvPr/>
          </p:nvSpPr>
          <p:spPr>
            <a:xfrm>
              <a:off x="4745481" y="2549525"/>
              <a:ext cx="200025" cy="209550"/>
            </a:xfrm>
            <a:custGeom>
              <a:avLst/>
              <a:gdLst>
                <a:gd name="connsiteX0" fmla="*/ 104331 w 200025"/>
                <a:gd name="connsiteY0" fmla="*/ 0 h 209550"/>
                <a:gd name="connsiteX1" fmla="*/ 1 w 200025"/>
                <a:gd name="connsiteY1" fmla="*/ 105218 h 209550"/>
                <a:gd name="connsiteX2" fmla="*/ 94806 w 200025"/>
                <a:gd name="connsiteY2" fmla="*/ 209074 h 209550"/>
                <a:gd name="connsiteX3" fmla="*/ 104331 w 200025"/>
                <a:gd name="connsiteY3" fmla="*/ 209550 h 209550"/>
                <a:gd name="connsiteX4" fmla="*/ 209106 w 200025"/>
                <a:gd name="connsiteY4" fmla="*/ 104775 h 209550"/>
                <a:gd name="connsiteX5" fmla="*/ 104331 w 200025"/>
                <a:gd name="connsiteY5" fmla="*/ 0 h 209550"/>
                <a:gd name="connsiteX6" fmla="*/ 104331 w 200025"/>
                <a:gd name="connsiteY6" fmla="*/ 200025 h 209550"/>
                <a:gd name="connsiteX7" fmla="*/ 9081 w 200025"/>
                <a:gd name="connsiteY7" fmla="*/ 104775 h 209550"/>
                <a:gd name="connsiteX8" fmla="*/ 104331 w 200025"/>
                <a:gd name="connsiteY8" fmla="*/ 9525 h 209550"/>
                <a:gd name="connsiteX9" fmla="*/ 199581 w 200025"/>
                <a:gd name="connsiteY9" fmla="*/ 104775 h 209550"/>
                <a:gd name="connsiteX10" fmla="*/ 104331 w 200025"/>
                <a:gd name="connsiteY10" fmla="*/ 200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209550">
                  <a:moveTo>
                    <a:pt x="104331" y="0"/>
                  </a:moveTo>
                  <a:cubicBezTo>
                    <a:pt x="46466" y="245"/>
                    <a:pt x="-244" y="47353"/>
                    <a:pt x="1" y="105218"/>
                  </a:cubicBezTo>
                  <a:cubicBezTo>
                    <a:pt x="229" y="159051"/>
                    <a:pt x="41216" y="203952"/>
                    <a:pt x="94806" y="209074"/>
                  </a:cubicBezTo>
                  <a:cubicBezTo>
                    <a:pt x="97950" y="209360"/>
                    <a:pt x="101093" y="209550"/>
                    <a:pt x="104331" y="209550"/>
                  </a:cubicBezTo>
                  <a:cubicBezTo>
                    <a:pt x="162197" y="209550"/>
                    <a:pt x="209106" y="162641"/>
                    <a:pt x="209106" y="104775"/>
                  </a:cubicBezTo>
                  <a:cubicBezTo>
                    <a:pt x="209106" y="46909"/>
                    <a:pt x="162197" y="0"/>
                    <a:pt x="104331" y="0"/>
                  </a:cubicBezTo>
                  <a:close/>
                  <a:moveTo>
                    <a:pt x="104331" y="200025"/>
                  </a:moveTo>
                  <a:cubicBezTo>
                    <a:pt x="51726" y="200025"/>
                    <a:pt x="9081" y="157380"/>
                    <a:pt x="9081" y="104775"/>
                  </a:cubicBezTo>
                  <a:cubicBezTo>
                    <a:pt x="9081" y="52170"/>
                    <a:pt x="51726" y="9525"/>
                    <a:pt x="104331" y="9525"/>
                  </a:cubicBezTo>
                  <a:cubicBezTo>
                    <a:pt x="156936" y="9525"/>
                    <a:pt x="199581" y="52170"/>
                    <a:pt x="199581" y="104775"/>
                  </a:cubicBezTo>
                  <a:cubicBezTo>
                    <a:pt x="199581" y="157380"/>
                    <a:pt x="156936" y="200025"/>
                    <a:pt x="104331" y="2000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0" name="Freeform: Shape 1199">
              <a:extLst>
                <a:ext uri="{FF2B5EF4-FFF2-40B4-BE49-F238E27FC236}">
                  <a16:creationId xmlns:a16="http://schemas.microsoft.com/office/drawing/2014/main" id="{CC88A11F-BF7D-4873-9E77-1F76FBEDC94F}"/>
                </a:ext>
              </a:extLst>
            </p:cNvPr>
            <p:cNvSpPr/>
            <p:nvPr/>
          </p:nvSpPr>
          <p:spPr>
            <a:xfrm>
              <a:off x="4773612" y="2578100"/>
              <a:ext cx="152400" cy="152400"/>
            </a:xfrm>
            <a:custGeom>
              <a:avLst/>
              <a:gdLst>
                <a:gd name="connsiteX0" fmla="*/ 67818 w 152400"/>
                <a:gd name="connsiteY0" fmla="*/ 30280 h 152400"/>
                <a:gd name="connsiteX1" fmla="*/ 72190 w 152400"/>
                <a:gd name="connsiteY1" fmla="*/ 12268 h 152400"/>
                <a:gd name="connsiteX2" fmla="*/ 72190 w 152400"/>
                <a:gd name="connsiteY2" fmla="*/ 4010 h 152400"/>
                <a:gd name="connsiteX3" fmla="*/ 76200 w 152400"/>
                <a:gd name="connsiteY3" fmla="*/ 0 h 152400"/>
                <a:gd name="connsiteX4" fmla="*/ 80210 w 152400"/>
                <a:gd name="connsiteY4" fmla="*/ 4010 h 152400"/>
                <a:gd name="connsiteX5" fmla="*/ 80210 w 152400"/>
                <a:gd name="connsiteY5" fmla="*/ 12268 h 152400"/>
                <a:gd name="connsiteX6" fmla="*/ 84582 w 152400"/>
                <a:gd name="connsiteY6" fmla="*/ 30280 h 152400"/>
                <a:gd name="connsiteX7" fmla="*/ 103356 w 152400"/>
                <a:gd name="connsiteY7" fmla="*/ 38262 h 152400"/>
                <a:gd name="connsiteX8" fmla="*/ 120882 w 152400"/>
                <a:gd name="connsiteY8" fmla="*/ 26670 h 152400"/>
                <a:gd name="connsiteX9" fmla="*/ 125368 w 152400"/>
                <a:gd name="connsiteY9" fmla="*/ 22174 h 152400"/>
                <a:gd name="connsiteX10" fmla="*/ 125368 w 152400"/>
                <a:gd name="connsiteY10" fmla="*/ 22174 h 152400"/>
                <a:gd name="connsiteX11" fmla="*/ 132712 w 152400"/>
                <a:gd name="connsiteY11" fmla="*/ 14754 h 152400"/>
                <a:gd name="connsiteX12" fmla="*/ 140132 w 152400"/>
                <a:gd name="connsiteY12" fmla="*/ 22098 h 152400"/>
                <a:gd name="connsiteX13" fmla="*/ 132788 w 152400"/>
                <a:gd name="connsiteY13" fmla="*/ 29518 h 152400"/>
                <a:gd name="connsiteX14" fmla="*/ 132750 w 152400"/>
                <a:gd name="connsiteY14" fmla="*/ 29518 h 152400"/>
                <a:gd name="connsiteX15" fmla="*/ 132664 w 152400"/>
                <a:gd name="connsiteY15" fmla="*/ 29518 h 152400"/>
                <a:gd name="connsiteX16" fmla="*/ 128178 w 152400"/>
                <a:gd name="connsiteY16" fmla="*/ 34004 h 152400"/>
                <a:gd name="connsiteX17" fmla="*/ 116224 w 152400"/>
                <a:gd name="connsiteY17" fmla="*/ 52292 h 152400"/>
                <a:gd name="connsiteX18" fmla="*/ 122120 w 152400"/>
                <a:gd name="connsiteY18" fmla="*/ 67856 h 152400"/>
                <a:gd name="connsiteX19" fmla="*/ 140132 w 152400"/>
                <a:gd name="connsiteY19" fmla="*/ 72228 h 152400"/>
                <a:gd name="connsiteX20" fmla="*/ 148390 w 152400"/>
                <a:gd name="connsiteY20" fmla="*/ 72228 h 152400"/>
                <a:gd name="connsiteX21" fmla="*/ 152400 w 152400"/>
                <a:gd name="connsiteY21" fmla="*/ 76238 h 152400"/>
                <a:gd name="connsiteX22" fmla="*/ 148390 w 152400"/>
                <a:gd name="connsiteY22" fmla="*/ 80248 h 152400"/>
                <a:gd name="connsiteX23" fmla="*/ 140132 w 152400"/>
                <a:gd name="connsiteY23" fmla="*/ 80248 h 152400"/>
                <a:gd name="connsiteX24" fmla="*/ 122120 w 152400"/>
                <a:gd name="connsiteY24" fmla="*/ 84620 h 152400"/>
                <a:gd name="connsiteX25" fmla="*/ 116224 w 152400"/>
                <a:gd name="connsiteY25" fmla="*/ 100184 h 152400"/>
                <a:gd name="connsiteX26" fmla="*/ 128178 w 152400"/>
                <a:gd name="connsiteY26" fmla="*/ 118472 h 152400"/>
                <a:gd name="connsiteX27" fmla="*/ 132664 w 152400"/>
                <a:gd name="connsiteY27" fmla="*/ 122958 h 152400"/>
                <a:gd name="connsiteX28" fmla="*/ 132750 w 152400"/>
                <a:gd name="connsiteY28" fmla="*/ 122958 h 152400"/>
                <a:gd name="connsiteX29" fmla="*/ 140094 w 152400"/>
                <a:gd name="connsiteY29" fmla="*/ 130340 h 152400"/>
                <a:gd name="connsiteX30" fmla="*/ 132712 w 152400"/>
                <a:gd name="connsiteY30" fmla="*/ 137684 h 152400"/>
                <a:gd name="connsiteX31" fmla="*/ 125368 w 152400"/>
                <a:gd name="connsiteY31" fmla="*/ 130302 h 152400"/>
                <a:gd name="connsiteX32" fmla="*/ 125368 w 152400"/>
                <a:gd name="connsiteY32" fmla="*/ 130302 h 152400"/>
                <a:gd name="connsiteX33" fmla="*/ 120882 w 152400"/>
                <a:gd name="connsiteY33" fmla="*/ 125806 h 152400"/>
                <a:gd name="connsiteX34" fmla="*/ 103356 w 152400"/>
                <a:gd name="connsiteY34" fmla="*/ 114214 h 152400"/>
                <a:gd name="connsiteX35" fmla="*/ 84582 w 152400"/>
                <a:gd name="connsiteY35" fmla="*/ 122196 h 152400"/>
                <a:gd name="connsiteX36" fmla="*/ 80210 w 152400"/>
                <a:gd name="connsiteY36" fmla="*/ 140208 h 152400"/>
                <a:gd name="connsiteX37" fmla="*/ 80210 w 152400"/>
                <a:gd name="connsiteY37" fmla="*/ 148466 h 152400"/>
                <a:gd name="connsiteX38" fmla="*/ 76200 w 152400"/>
                <a:gd name="connsiteY38" fmla="*/ 152476 h 152400"/>
                <a:gd name="connsiteX39" fmla="*/ 72190 w 152400"/>
                <a:gd name="connsiteY39" fmla="*/ 148466 h 152400"/>
                <a:gd name="connsiteX40" fmla="*/ 72190 w 152400"/>
                <a:gd name="connsiteY40" fmla="*/ 140208 h 152400"/>
                <a:gd name="connsiteX41" fmla="*/ 67818 w 152400"/>
                <a:gd name="connsiteY41" fmla="*/ 122196 h 152400"/>
                <a:gd name="connsiteX42" fmla="*/ 49044 w 152400"/>
                <a:gd name="connsiteY42" fmla="*/ 114214 h 152400"/>
                <a:gd name="connsiteX43" fmla="*/ 31518 w 152400"/>
                <a:gd name="connsiteY43" fmla="*/ 125730 h 152400"/>
                <a:gd name="connsiteX44" fmla="*/ 27032 w 152400"/>
                <a:gd name="connsiteY44" fmla="*/ 130226 h 152400"/>
                <a:gd name="connsiteX45" fmla="*/ 27032 w 152400"/>
                <a:gd name="connsiteY45" fmla="*/ 130226 h 152400"/>
                <a:gd name="connsiteX46" fmla="*/ 19688 w 152400"/>
                <a:gd name="connsiteY46" fmla="*/ 137646 h 152400"/>
                <a:gd name="connsiteX47" fmla="*/ 12268 w 152400"/>
                <a:gd name="connsiteY47" fmla="*/ 130302 h 152400"/>
                <a:gd name="connsiteX48" fmla="*/ 19612 w 152400"/>
                <a:gd name="connsiteY48" fmla="*/ 122882 h 152400"/>
                <a:gd name="connsiteX49" fmla="*/ 19650 w 152400"/>
                <a:gd name="connsiteY49" fmla="*/ 122882 h 152400"/>
                <a:gd name="connsiteX50" fmla="*/ 19736 w 152400"/>
                <a:gd name="connsiteY50" fmla="*/ 122882 h 152400"/>
                <a:gd name="connsiteX51" fmla="*/ 24222 w 152400"/>
                <a:gd name="connsiteY51" fmla="*/ 118396 h 152400"/>
                <a:gd name="connsiteX52" fmla="*/ 36195 w 152400"/>
                <a:gd name="connsiteY52" fmla="*/ 100146 h 152400"/>
                <a:gd name="connsiteX53" fmla="*/ 30299 w 152400"/>
                <a:gd name="connsiteY53" fmla="*/ 84582 h 152400"/>
                <a:gd name="connsiteX54" fmla="*/ 12287 w 152400"/>
                <a:gd name="connsiteY54" fmla="*/ 80210 h 152400"/>
                <a:gd name="connsiteX55" fmla="*/ 4010 w 152400"/>
                <a:gd name="connsiteY55" fmla="*/ 80210 h 152400"/>
                <a:gd name="connsiteX56" fmla="*/ 0 w 152400"/>
                <a:gd name="connsiteY56" fmla="*/ 76200 h 152400"/>
                <a:gd name="connsiteX57" fmla="*/ 4010 w 152400"/>
                <a:gd name="connsiteY57" fmla="*/ 72190 h 152400"/>
                <a:gd name="connsiteX58" fmla="*/ 12268 w 152400"/>
                <a:gd name="connsiteY58" fmla="*/ 72190 h 152400"/>
                <a:gd name="connsiteX59" fmla="*/ 30280 w 152400"/>
                <a:gd name="connsiteY59" fmla="*/ 67818 h 152400"/>
                <a:gd name="connsiteX60" fmla="*/ 36195 w 152400"/>
                <a:gd name="connsiteY60" fmla="*/ 52254 h 152400"/>
                <a:gd name="connsiteX61" fmla="*/ 24241 w 152400"/>
                <a:gd name="connsiteY61" fmla="*/ 33966 h 152400"/>
                <a:gd name="connsiteX62" fmla="*/ 19736 w 152400"/>
                <a:gd name="connsiteY62" fmla="*/ 29528 h 152400"/>
                <a:gd name="connsiteX63" fmla="*/ 19650 w 152400"/>
                <a:gd name="connsiteY63" fmla="*/ 29528 h 152400"/>
                <a:gd name="connsiteX64" fmla="*/ 12268 w 152400"/>
                <a:gd name="connsiteY64" fmla="*/ 22184 h 152400"/>
                <a:gd name="connsiteX65" fmla="*/ 12430 w 152400"/>
                <a:gd name="connsiteY65" fmla="*/ 20698 h 152400"/>
                <a:gd name="connsiteX66" fmla="*/ 21104 w 152400"/>
                <a:gd name="connsiteY66" fmla="*/ 14912 h 152400"/>
                <a:gd name="connsiteX67" fmla="*/ 27032 w 152400"/>
                <a:gd name="connsiteY67" fmla="*/ 22184 h 152400"/>
                <a:gd name="connsiteX68" fmla="*/ 27032 w 152400"/>
                <a:gd name="connsiteY68" fmla="*/ 22184 h 152400"/>
                <a:gd name="connsiteX69" fmla="*/ 31518 w 152400"/>
                <a:gd name="connsiteY69" fmla="*/ 26680 h 152400"/>
                <a:gd name="connsiteX70" fmla="*/ 49044 w 152400"/>
                <a:gd name="connsiteY70" fmla="*/ 38271 h 152400"/>
                <a:gd name="connsiteX71" fmla="*/ 67818 w 152400"/>
                <a:gd name="connsiteY71" fmla="*/ 3028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52400" h="152400">
                  <a:moveTo>
                    <a:pt x="67818" y="30280"/>
                  </a:moveTo>
                  <a:cubicBezTo>
                    <a:pt x="69734" y="24397"/>
                    <a:pt x="71196" y="18375"/>
                    <a:pt x="72190" y="12268"/>
                  </a:cubicBezTo>
                  <a:lnTo>
                    <a:pt x="72190" y="4010"/>
                  </a:lnTo>
                  <a:cubicBezTo>
                    <a:pt x="72190" y="1795"/>
                    <a:pt x="73985" y="0"/>
                    <a:pt x="76200" y="0"/>
                  </a:cubicBezTo>
                  <a:cubicBezTo>
                    <a:pt x="78415" y="0"/>
                    <a:pt x="80210" y="1795"/>
                    <a:pt x="80210" y="4010"/>
                  </a:cubicBezTo>
                  <a:lnTo>
                    <a:pt x="80210" y="12268"/>
                  </a:lnTo>
                  <a:cubicBezTo>
                    <a:pt x="81204" y="18375"/>
                    <a:pt x="82666" y="24397"/>
                    <a:pt x="84582" y="30280"/>
                  </a:cubicBezTo>
                  <a:cubicBezTo>
                    <a:pt x="91355" y="31514"/>
                    <a:pt x="97768" y="34241"/>
                    <a:pt x="103356" y="38262"/>
                  </a:cubicBezTo>
                  <a:cubicBezTo>
                    <a:pt x="109743" y="35293"/>
                    <a:pt x="115650" y="31386"/>
                    <a:pt x="120882" y="26670"/>
                  </a:cubicBezTo>
                  <a:lnTo>
                    <a:pt x="125368" y="22174"/>
                  </a:lnTo>
                  <a:lnTo>
                    <a:pt x="125368" y="22174"/>
                  </a:lnTo>
                  <a:cubicBezTo>
                    <a:pt x="125347" y="18097"/>
                    <a:pt x="128635" y="14775"/>
                    <a:pt x="132712" y="14754"/>
                  </a:cubicBezTo>
                  <a:cubicBezTo>
                    <a:pt x="136789" y="14733"/>
                    <a:pt x="140111" y="18021"/>
                    <a:pt x="140132" y="22098"/>
                  </a:cubicBezTo>
                  <a:cubicBezTo>
                    <a:pt x="140153" y="26175"/>
                    <a:pt x="136865" y="29497"/>
                    <a:pt x="132788" y="29518"/>
                  </a:cubicBezTo>
                  <a:cubicBezTo>
                    <a:pt x="132775" y="29518"/>
                    <a:pt x="132763" y="29518"/>
                    <a:pt x="132750" y="29518"/>
                  </a:cubicBezTo>
                  <a:lnTo>
                    <a:pt x="132664" y="29518"/>
                  </a:lnTo>
                  <a:lnTo>
                    <a:pt x="128178" y="34004"/>
                  </a:lnTo>
                  <a:cubicBezTo>
                    <a:pt x="123301" y="39468"/>
                    <a:pt x="119271" y="45632"/>
                    <a:pt x="116224" y="52292"/>
                  </a:cubicBezTo>
                  <a:cubicBezTo>
                    <a:pt x="119110" y="57083"/>
                    <a:pt x="121107" y="62356"/>
                    <a:pt x="122120" y="67856"/>
                  </a:cubicBezTo>
                  <a:cubicBezTo>
                    <a:pt x="128003" y="69773"/>
                    <a:pt x="134025" y="71234"/>
                    <a:pt x="140132" y="72228"/>
                  </a:cubicBezTo>
                  <a:lnTo>
                    <a:pt x="148390" y="72228"/>
                  </a:lnTo>
                  <a:cubicBezTo>
                    <a:pt x="150605" y="72228"/>
                    <a:pt x="152400" y="74023"/>
                    <a:pt x="152400" y="76238"/>
                  </a:cubicBezTo>
                  <a:cubicBezTo>
                    <a:pt x="152400" y="78453"/>
                    <a:pt x="150605" y="80248"/>
                    <a:pt x="148390" y="80248"/>
                  </a:cubicBezTo>
                  <a:lnTo>
                    <a:pt x="140132" y="80248"/>
                  </a:lnTo>
                  <a:cubicBezTo>
                    <a:pt x="134025" y="81242"/>
                    <a:pt x="128003" y="82704"/>
                    <a:pt x="122120" y="84620"/>
                  </a:cubicBezTo>
                  <a:cubicBezTo>
                    <a:pt x="121107" y="90121"/>
                    <a:pt x="119110" y="95393"/>
                    <a:pt x="116224" y="100184"/>
                  </a:cubicBezTo>
                  <a:cubicBezTo>
                    <a:pt x="119271" y="106844"/>
                    <a:pt x="123301" y="113008"/>
                    <a:pt x="128178" y="118472"/>
                  </a:cubicBezTo>
                  <a:lnTo>
                    <a:pt x="132664" y="122958"/>
                  </a:lnTo>
                  <a:lnTo>
                    <a:pt x="132750" y="122958"/>
                  </a:lnTo>
                  <a:cubicBezTo>
                    <a:pt x="136816" y="122969"/>
                    <a:pt x="140104" y="126274"/>
                    <a:pt x="140094" y="130340"/>
                  </a:cubicBezTo>
                  <a:cubicBezTo>
                    <a:pt x="140083" y="134406"/>
                    <a:pt x="136778" y="137694"/>
                    <a:pt x="132712" y="137684"/>
                  </a:cubicBezTo>
                  <a:cubicBezTo>
                    <a:pt x="128645" y="137673"/>
                    <a:pt x="125358" y="134368"/>
                    <a:pt x="125368" y="130302"/>
                  </a:cubicBezTo>
                  <a:lnTo>
                    <a:pt x="125368" y="130302"/>
                  </a:lnTo>
                  <a:lnTo>
                    <a:pt x="120882" y="125806"/>
                  </a:lnTo>
                  <a:cubicBezTo>
                    <a:pt x="115650" y="121090"/>
                    <a:pt x="109743" y="117183"/>
                    <a:pt x="103356" y="114214"/>
                  </a:cubicBezTo>
                  <a:cubicBezTo>
                    <a:pt x="97768" y="118236"/>
                    <a:pt x="91355" y="120962"/>
                    <a:pt x="84582" y="122196"/>
                  </a:cubicBezTo>
                  <a:cubicBezTo>
                    <a:pt x="82666" y="128079"/>
                    <a:pt x="81204" y="134101"/>
                    <a:pt x="80210" y="140208"/>
                  </a:cubicBezTo>
                  <a:lnTo>
                    <a:pt x="80210" y="148466"/>
                  </a:lnTo>
                  <a:cubicBezTo>
                    <a:pt x="80210" y="150681"/>
                    <a:pt x="78415" y="152476"/>
                    <a:pt x="76200" y="152476"/>
                  </a:cubicBezTo>
                  <a:cubicBezTo>
                    <a:pt x="73985" y="152476"/>
                    <a:pt x="72190" y="150681"/>
                    <a:pt x="72190" y="148466"/>
                  </a:cubicBezTo>
                  <a:lnTo>
                    <a:pt x="72190" y="140208"/>
                  </a:lnTo>
                  <a:cubicBezTo>
                    <a:pt x="71196" y="134101"/>
                    <a:pt x="69734" y="128079"/>
                    <a:pt x="67818" y="122196"/>
                  </a:cubicBezTo>
                  <a:cubicBezTo>
                    <a:pt x="61045" y="120962"/>
                    <a:pt x="54632" y="118236"/>
                    <a:pt x="49044" y="114214"/>
                  </a:cubicBezTo>
                  <a:cubicBezTo>
                    <a:pt x="42662" y="117160"/>
                    <a:pt x="36755" y="121041"/>
                    <a:pt x="31518" y="125730"/>
                  </a:cubicBezTo>
                  <a:lnTo>
                    <a:pt x="27032" y="130226"/>
                  </a:lnTo>
                  <a:lnTo>
                    <a:pt x="27032" y="130226"/>
                  </a:lnTo>
                  <a:cubicBezTo>
                    <a:pt x="27053" y="134303"/>
                    <a:pt x="23765" y="137625"/>
                    <a:pt x="19688" y="137646"/>
                  </a:cubicBezTo>
                  <a:cubicBezTo>
                    <a:pt x="15611" y="137667"/>
                    <a:pt x="12289" y="134379"/>
                    <a:pt x="12268" y="130302"/>
                  </a:cubicBezTo>
                  <a:cubicBezTo>
                    <a:pt x="12247" y="126225"/>
                    <a:pt x="15535" y="122903"/>
                    <a:pt x="19612" y="122882"/>
                  </a:cubicBezTo>
                  <a:cubicBezTo>
                    <a:pt x="19625" y="122882"/>
                    <a:pt x="19637" y="122882"/>
                    <a:pt x="19650" y="122882"/>
                  </a:cubicBezTo>
                  <a:lnTo>
                    <a:pt x="19736" y="122882"/>
                  </a:lnTo>
                  <a:lnTo>
                    <a:pt x="24222" y="118396"/>
                  </a:lnTo>
                  <a:cubicBezTo>
                    <a:pt x="29103" y="112945"/>
                    <a:pt x="33139" y="106793"/>
                    <a:pt x="36195" y="100146"/>
                  </a:cubicBezTo>
                  <a:cubicBezTo>
                    <a:pt x="33309" y="95355"/>
                    <a:pt x="31312" y="90082"/>
                    <a:pt x="30299" y="84582"/>
                  </a:cubicBezTo>
                  <a:cubicBezTo>
                    <a:pt x="24416" y="82666"/>
                    <a:pt x="18394" y="81204"/>
                    <a:pt x="12287" y="80210"/>
                  </a:cubicBezTo>
                  <a:lnTo>
                    <a:pt x="4010" y="80210"/>
                  </a:lnTo>
                  <a:cubicBezTo>
                    <a:pt x="1795" y="80210"/>
                    <a:pt x="0" y="78415"/>
                    <a:pt x="0" y="76200"/>
                  </a:cubicBezTo>
                  <a:cubicBezTo>
                    <a:pt x="0" y="73985"/>
                    <a:pt x="1795" y="72190"/>
                    <a:pt x="4010" y="72190"/>
                  </a:cubicBezTo>
                  <a:lnTo>
                    <a:pt x="12268" y="72190"/>
                  </a:lnTo>
                  <a:cubicBezTo>
                    <a:pt x="18375" y="71196"/>
                    <a:pt x="24397" y="69734"/>
                    <a:pt x="30280" y="67818"/>
                  </a:cubicBezTo>
                  <a:cubicBezTo>
                    <a:pt x="31299" y="62316"/>
                    <a:pt x="33302" y="57044"/>
                    <a:pt x="36195" y="52254"/>
                  </a:cubicBezTo>
                  <a:cubicBezTo>
                    <a:pt x="33148" y="45594"/>
                    <a:pt x="29118" y="39430"/>
                    <a:pt x="24241" y="33966"/>
                  </a:cubicBezTo>
                  <a:lnTo>
                    <a:pt x="19736" y="29528"/>
                  </a:lnTo>
                  <a:lnTo>
                    <a:pt x="19650" y="29528"/>
                  </a:lnTo>
                  <a:cubicBezTo>
                    <a:pt x="15588" y="29528"/>
                    <a:pt x="12289" y="26246"/>
                    <a:pt x="12268" y="22184"/>
                  </a:cubicBezTo>
                  <a:cubicBezTo>
                    <a:pt x="12263" y="21684"/>
                    <a:pt x="12318" y="21185"/>
                    <a:pt x="12430" y="20698"/>
                  </a:cubicBezTo>
                  <a:cubicBezTo>
                    <a:pt x="13228" y="16705"/>
                    <a:pt x="17111" y="14115"/>
                    <a:pt x="21104" y="14912"/>
                  </a:cubicBezTo>
                  <a:cubicBezTo>
                    <a:pt x="24566" y="15603"/>
                    <a:pt x="27052" y="18653"/>
                    <a:pt x="27032" y="22184"/>
                  </a:cubicBezTo>
                  <a:lnTo>
                    <a:pt x="27032" y="22184"/>
                  </a:lnTo>
                  <a:lnTo>
                    <a:pt x="31518" y="26680"/>
                  </a:lnTo>
                  <a:cubicBezTo>
                    <a:pt x="36750" y="31395"/>
                    <a:pt x="42657" y="35303"/>
                    <a:pt x="49044" y="38271"/>
                  </a:cubicBezTo>
                  <a:cubicBezTo>
                    <a:pt x="54631" y="34247"/>
                    <a:pt x="61044" y="31517"/>
                    <a:pt x="67818" y="3028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1" name="Freeform: Shape 1200">
              <a:extLst>
                <a:ext uri="{FF2B5EF4-FFF2-40B4-BE49-F238E27FC236}">
                  <a16:creationId xmlns:a16="http://schemas.microsoft.com/office/drawing/2014/main" id="{60B62076-1F80-4ADC-B6ED-3BBC1A20EC96}"/>
                </a:ext>
              </a:extLst>
            </p:cNvPr>
            <p:cNvSpPr/>
            <p:nvPr/>
          </p:nvSpPr>
          <p:spPr>
            <a:xfrm>
              <a:off x="4811712" y="261620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2" name="Freeform: Shape 1201">
              <a:extLst>
                <a:ext uri="{FF2B5EF4-FFF2-40B4-BE49-F238E27FC236}">
                  <a16:creationId xmlns:a16="http://schemas.microsoft.com/office/drawing/2014/main" id="{030B7056-0A4F-4F74-9468-6F943965BF9B}"/>
                </a:ext>
              </a:extLst>
            </p:cNvPr>
            <p:cNvSpPr/>
            <p:nvPr/>
          </p:nvSpPr>
          <p:spPr>
            <a:xfrm>
              <a:off x="4821237" y="26352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3" name="Freeform: Shape 1202">
              <a:extLst>
                <a:ext uri="{FF2B5EF4-FFF2-40B4-BE49-F238E27FC236}">
                  <a16:creationId xmlns:a16="http://schemas.microsoft.com/office/drawing/2014/main" id="{5DADC9AB-1D33-4590-9278-F44BBCEEBA39}"/>
                </a:ext>
              </a:extLst>
            </p:cNvPr>
            <p:cNvSpPr/>
            <p:nvPr/>
          </p:nvSpPr>
          <p:spPr>
            <a:xfrm>
              <a:off x="4849812" y="263525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4" name="Freeform: Shape 1203">
              <a:extLst>
                <a:ext uri="{FF2B5EF4-FFF2-40B4-BE49-F238E27FC236}">
                  <a16:creationId xmlns:a16="http://schemas.microsoft.com/office/drawing/2014/main" id="{0D625DE1-CE4E-461F-BC03-EA3CECE1A330}"/>
                </a:ext>
              </a:extLst>
            </p:cNvPr>
            <p:cNvSpPr/>
            <p:nvPr/>
          </p:nvSpPr>
          <p:spPr>
            <a:xfrm>
              <a:off x="4849812" y="26638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205" name="Graphic 3113">
            <a:extLst>
              <a:ext uri="{FF2B5EF4-FFF2-40B4-BE49-F238E27FC236}">
                <a16:creationId xmlns:a16="http://schemas.microsoft.com/office/drawing/2014/main" id="{149D85B1-2004-4477-8BF0-633A41C51AA1}"/>
              </a:ext>
            </a:extLst>
          </p:cNvPr>
          <p:cNvGrpSpPr/>
          <p:nvPr/>
        </p:nvGrpSpPr>
        <p:grpSpPr>
          <a:xfrm>
            <a:off x="5196697" y="301625"/>
            <a:ext cx="720000" cy="720000"/>
            <a:chOff x="4735512" y="2530475"/>
            <a:chExt cx="609600" cy="609600"/>
          </a:xfrm>
        </p:grpSpPr>
        <p:sp>
          <p:nvSpPr>
            <p:cNvPr id="1206" name="Freeform: Shape 1205">
              <a:extLst>
                <a:ext uri="{FF2B5EF4-FFF2-40B4-BE49-F238E27FC236}">
                  <a16:creationId xmlns:a16="http://schemas.microsoft.com/office/drawing/2014/main" id="{28516F4F-76DE-4B10-AA0B-9239A03B4F17}"/>
                </a:ext>
              </a:extLst>
            </p:cNvPr>
            <p:cNvSpPr/>
            <p:nvPr/>
          </p:nvSpPr>
          <p:spPr>
            <a:xfrm>
              <a:off x="4830762" y="2790889"/>
              <a:ext cx="419100" cy="228600"/>
            </a:xfrm>
            <a:custGeom>
              <a:avLst/>
              <a:gdLst>
                <a:gd name="connsiteX0" fmla="*/ 419100 w 419100"/>
                <a:gd name="connsiteY0" fmla="*/ 0 h 228600"/>
                <a:gd name="connsiteX1" fmla="*/ 419100 w 419100"/>
                <a:gd name="connsiteY1" fmla="*/ 54864 h 228600"/>
                <a:gd name="connsiteX2" fmla="*/ 372618 w 419100"/>
                <a:gd name="connsiteY2" fmla="*/ 129730 h 228600"/>
                <a:gd name="connsiteX3" fmla="*/ 337090 w 419100"/>
                <a:gd name="connsiteY3" fmla="*/ 140589 h 228600"/>
                <a:gd name="connsiteX4" fmla="*/ 318897 w 419100"/>
                <a:gd name="connsiteY4" fmla="*/ 140589 h 228600"/>
                <a:gd name="connsiteX5" fmla="*/ 253365 w 419100"/>
                <a:gd name="connsiteY5" fmla="*/ 157734 h 228600"/>
                <a:gd name="connsiteX6" fmla="*/ 246031 w 419100"/>
                <a:gd name="connsiteY6" fmla="*/ 166307 h 228600"/>
                <a:gd name="connsiteX7" fmla="*/ 118396 w 419100"/>
                <a:gd name="connsiteY7" fmla="*/ 234887 h 228600"/>
                <a:gd name="connsiteX8" fmla="*/ 96393 w 419100"/>
                <a:gd name="connsiteY8" fmla="*/ 232886 h 228600"/>
                <a:gd name="connsiteX9" fmla="*/ 0 w 419100"/>
                <a:gd name="connsiteY9" fmla="*/ 97726 h 228600"/>
                <a:gd name="connsiteX10" fmla="*/ 0 w 419100"/>
                <a:gd name="connsiteY10" fmla="*/ 42863 h 228600"/>
                <a:gd name="connsiteX11" fmla="*/ 109347 w 419100"/>
                <a:gd name="connsiteY11" fmla="*/ 183451 h 228600"/>
                <a:gd name="connsiteX12" fmla="*/ 209550 w 419100"/>
                <a:gd name="connsiteY12" fmla="*/ 123444 h 228600"/>
                <a:gd name="connsiteX13" fmla="*/ 319278 w 419100"/>
                <a:gd name="connsiteY13" fmla="*/ 89725 h 228600"/>
                <a:gd name="connsiteX14" fmla="*/ 337090 w 419100"/>
                <a:gd name="connsiteY14" fmla="*/ 89154 h 228600"/>
                <a:gd name="connsiteX15" fmla="*/ 419100 w 419100"/>
                <a:gd name="connsiteY1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9100" h="228600">
                  <a:moveTo>
                    <a:pt x="419100" y="0"/>
                  </a:moveTo>
                  <a:lnTo>
                    <a:pt x="419100" y="54864"/>
                  </a:lnTo>
                  <a:cubicBezTo>
                    <a:pt x="417962" y="86292"/>
                    <a:pt x="400280" y="114771"/>
                    <a:pt x="372618" y="129730"/>
                  </a:cubicBezTo>
                  <a:cubicBezTo>
                    <a:pt x="361885" y="136298"/>
                    <a:pt x="349661" y="140034"/>
                    <a:pt x="337090" y="140589"/>
                  </a:cubicBezTo>
                  <a:cubicBezTo>
                    <a:pt x="337090" y="140589"/>
                    <a:pt x="329660" y="140494"/>
                    <a:pt x="318897" y="140589"/>
                  </a:cubicBezTo>
                  <a:cubicBezTo>
                    <a:pt x="299752" y="140684"/>
                    <a:pt x="270129" y="143066"/>
                    <a:pt x="253365" y="157734"/>
                  </a:cubicBezTo>
                  <a:cubicBezTo>
                    <a:pt x="250473" y="160177"/>
                    <a:pt x="247996" y="163072"/>
                    <a:pt x="246031" y="166307"/>
                  </a:cubicBezTo>
                  <a:cubicBezTo>
                    <a:pt x="209550" y="226314"/>
                    <a:pt x="118396" y="234887"/>
                    <a:pt x="118396" y="234887"/>
                  </a:cubicBezTo>
                  <a:cubicBezTo>
                    <a:pt x="111017" y="234870"/>
                    <a:pt x="103654" y="234200"/>
                    <a:pt x="96393" y="232886"/>
                  </a:cubicBezTo>
                  <a:cubicBezTo>
                    <a:pt x="30004" y="221551"/>
                    <a:pt x="0" y="159449"/>
                    <a:pt x="0" y="97726"/>
                  </a:cubicBezTo>
                  <a:lnTo>
                    <a:pt x="0" y="42863"/>
                  </a:lnTo>
                  <a:cubicBezTo>
                    <a:pt x="0" y="111062"/>
                    <a:pt x="36481" y="183451"/>
                    <a:pt x="109347" y="183451"/>
                  </a:cubicBezTo>
                  <a:cubicBezTo>
                    <a:pt x="109347" y="183451"/>
                    <a:pt x="180213" y="178689"/>
                    <a:pt x="209550" y="123444"/>
                  </a:cubicBezTo>
                  <a:cubicBezTo>
                    <a:pt x="223171" y="97822"/>
                    <a:pt x="287465" y="91345"/>
                    <a:pt x="319278" y="89725"/>
                  </a:cubicBezTo>
                  <a:cubicBezTo>
                    <a:pt x="330041" y="89154"/>
                    <a:pt x="337090" y="89154"/>
                    <a:pt x="337090" y="89154"/>
                  </a:cubicBezTo>
                  <a:cubicBezTo>
                    <a:pt x="369380" y="89154"/>
                    <a:pt x="419100" y="51149"/>
                    <a:pt x="419100" y="0"/>
                  </a:cubicBezTo>
                  <a:close/>
                </a:path>
              </a:pathLst>
            </a:custGeom>
            <a:solidFill>
              <a:srgbClr val="FAC0B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7" name="Freeform: Shape 1206">
              <a:extLst>
                <a:ext uri="{FF2B5EF4-FFF2-40B4-BE49-F238E27FC236}">
                  <a16:creationId xmlns:a16="http://schemas.microsoft.com/office/drawing/2014/main" id="{AB7689FA-FF72-4AA3-AC1B-2BD777241CFF}"/>
                </a:ext>
              </a:extLst>
            </p:cNvPr>
            <p:cNvSpPr/>
            <p:nvPr/>
          </p:nvSpPr>
          <p:spPr>
            <a:xfrm>
              <a:off x="4859336" y="2711409"/>
              <a:ext cx="361950" cy="228600"/>
            </a:xfrm>
            <a:custGeom>
              <a:avLst/>
              <a:gdLst>
                <a:gd name="connsiteX0" fmla="*/ 1620 w 361950"/>
                <a:gd name="connsiteY0" fmla="*/ 83575 h 228600"/>
                <a:gd name="connsiteX1" fmla="*/ 95632 w 361950"/>
                <a:gd name="connsiteY1" fmla="*/ 41 h 228600"/>
                <a:gd name="connsiteX2" fmla="*/ 278417 w 361950"/>
                <a:gd name="connsiteY2" fmla="*/ 41 h 228600"/>
                <a:gd name="connsiteX3" fmla="*/ 361951 w 361950"/>
                <a:gd name="connsiteY3" fmla="*/ 78432 h 228600"/>
                <a:gd name="connsiteX4" fmla="*/ 289561 w 361950"/>
                <a:gd name="connsiteY4" fmla="*/ 143964 h 228600"/>
                <a:gd name="connsiteX5" fmla="*/ 153830 w 361950"/>
                <a:gd name="connsiteY5" fmla="*/ 186255 h 228600"/>
                <a:gd name="connsiteX6" fmla="*/ 94394 w 361950"/>
                <a:gd name="connsiteY6" fmla="*/ 228546 h 228600"/>
                <a:gd name="connsiteX7" fmla="*/ 1 w 361950"/>
                <a:gd name="connsiteY7" fmla="*/ 109579 h 228600"/>
                <a:gd name="connsiteX8" fmla="*/ 1620 w 361950"/>
                <a:gd name="connsiteY8" fmla="*/ 83575 h 228600"/>
                <a:gd name="connsiteX9" fmla="*/ 85726 w 361950"/>
                <a:gd name="connsiteY9" fmla="*/ 28616 h 228600"/>
                <a:gd name="connsiteX10" fmla="*/ 57151 w 361950"/>
                <a:gd name="connsiteY10" fmla="*/ 57191 h 228600"/>
                <a:gd name="connsiteX11" fmla="*/ 85726 w 361950"/>
                <a:gd name="connsiteY11" fmla="*/ 85766 h 228600"/>
                <a:gd name="connsiteX12" fmla="*/ 114301 w 361950"/>
                <a:gd name="connsiteY12" fmla="*/ 57191 h 228600"/>
                <a:gd name="connsiteX13" fmla="*/ 85726 w 361950"/>
                <a:gd name="connsiteY13" fmla="*/ 2861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1950" h="228600">
                  <a:moveTo>
                    <a:pt x="1620" y="83575"/>
                  </a:moveTo>
                  <a:cubicBezTo>
                    <a:pt x="8954" y="26997"/>
                    <a:pt x="41816" y="41"/>
                    <a:pt x="95632" y="41"/>
                  </a:cubicBezTo>
                  <a:lnTo>
                    <a:pt x="278417" y="41"/>
                  </a:lnTo>
                  <a:cubicBezTo>
                    <a:pt x="323127" y="-1370"/>
                    <a:pt x="360522" y="33722"/>
                    <a:pt x="361951" y="78432"/>
                  </a:cubicBezTo>
                  <a:cubicBezTo>
                    <a:pt x="361951" y="115579"/>
                    <a:pt x="317469" y="143964"/>
                    <a:pt x="289561" y="143964"/>
                  </a:cubicBezTo>
                  <a:cubicBezTo>
                    <a:pt x="289561" y="143964"/>
                    <a:pt x="171927" y="143964"/>
                    <a:pt x="153830" y="186255"/>
                  </a:cubicBezTo>
                  <a:cubicBezTo>
                    <a:pt x="134208" y="232070"/>
                    <a:pt x="94394" y="228546"/>
                    <a:pt x="94394" y="228546"/>
                  </a:cubicBezTo>
                  <a:cubicBezTo>
                    <a:pt x="18098" y="228546"/>
                    <a:pt x="1" y="159109"/>
                    <a:pt x="1" y="109579"/>
                  </a:cubicBezTo>
                  <a:cubicBezTo>
                    <a:pt x="-24" y="100885"/>
                    <a:pt x="517" y="92199"/>
                    <a:pt x="1620" y="83575"/>
                  </a:cubicBezTo>
                  <a:close/>
                  <a:moveTo>
                    <a:pt x="85726" y="28616"/>
                  </a:moveTo>
                  <a:cubicBezTo>
                    <a:pt x="69944" y="28616"/>
                    <a:pt x="57151" y="41410"/>
                    <a:pt x="57151" y="57191"/>
                  </a:cubicBezTo>
                  <a:cubicBezTo>
                    <a:pt x="57151" y="72973"/>
                    <a:pt x="69944" y="85766"/>
                    <a:pt x="85726" y="85766"/>
                  </a:cubicBezTo>
                  <a:cubicBezTo>
                    <a:pt x="101507" y="85766"/>
                    <a:pt x="114301" y="72973"/>
                    <a:pt x="114301" y="57191"/>
                  </a:cubicBezTo>
                  <a:cubicBezTo>
                    <a:pt x="114301" y="41410"/>
                    <a:pt x="101507" y="28616"/>
                    <a:pt x="85726" y="28616"/>
                  </a:cubicBezTo>
                  <a:close/>
                </a:path>
              </a:pathLst>
            </a:custGeom>
            <a:solidFill>
              <a:srgbClr val="F26F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8" name="Freeform: Shape 1207">
              <a:extLst>
                <a:ext uri="{FF2B5EF4-FFF2-40B4-BE49-F238E27FC236}">
                  <a16:creationId xmlns:a16="http://schemas.microsoft.com/office/drawing/2014/main" id="{E1A1B266-370E-45D7-B323-35A298D8731E}"/>
                </a:ext>
              </a:extLst>
            </p:cNvPr>
            <p:cNvSpPr/>
            <p:nvPr/>
          </p:nvSpPr>
          <p:spPr>
            <a:xfrm>
              <a:off x="4830756" y="2682875"/>
              <a:ext cx="419100" cy="285750"/>
            </a:xfrm>
            <a:custGeom>
              <a:avLst/>
              <a:gdLst>
                <a:gd name="connsiteX0" fmla="*/ 322332 w 419100"/>
                <a:gd name="connsiteY0" fmla="*/ 0 h 285750"/>
                <a:gd name="connsiteX1" fmla="*/ 110687 w 419100"/>
                <a:gd name="connsiteY1" fmla="*/ 0 h 285750"/>
                <a:gd name="connsiteX2" fmla="*/ 2673 w 419100"/>
                <a:gd name="connsiteY2" fmla="*/ 108585 h 285750"/>
                <a:gd name="connsiteX3" fmla="*/ 6 w 419100"/>
                <a:gd name="connsiteY3" fmla="*/ 150876 h 285750"/>
                <a:gd name="connsiteX4" fmla="*/ 109353 w 419100"/>
                <a:gd name="connsiteY4" fmla="*/ 291465 h 285750"/>
                <a:gd name="connsiteX5" fmla="*/ 209556 w 419100"/>
                <a:gd name="connsiteY5" fmla="*/ 231458 h 285750"/>
                <a:gd name="connsiteX6" fmla="*/ 319284 w 419100"/>
                <a:gd name="connsiteY6" fmla="*/ 197739 h 285750"/>
                <a:gd name="connsiteX7" fmla="*/ 337096 w 419100"/>
                <a:gd name="connsiteY7" fmla="*/ 197168 h 285750"/>
                <a:gd name="connsiteX8" fmla="*/ 419106 w 419100"/>
                <a:gd name="connsiteY8" fmla="*/ 108014 h 285750"/>
                <a:gd name="connsiteX9" fmla="*/ 322332 w 419100"/>
                <a:gd name="connsiteY9" fmla="*/ 0 h 285750"/>
                <a:gd name="connsiteX10" fmla="*/ 318141 w 419100"/>
                <a:gd name="connsiteY10" fmla="*/ 172498 h 285750"/>
                <a:gd name="connsiteX11" fmla="*/ 182410 w 419100"/>
                <a:gd name="connsiteY11" fmla="*/ 214789 h 285750"/>
                <a:gd name="connsiteX12" fmla="*/ 122974 w 419100"/>
                <a:gd name="connsiteY12" fmla="*/ 257080 h 285750"/>
                <a:gd name="connsiteX13" fmla="*/ 28581 w 419100"/>
                <a:gd name="connsiteY13" fmla="*/ 138113 h 285750"/>
                <a:gd name="connsiteX14" fmla="*/ 30200 w 419100"/>
                <a:gd name="connsiteY14" fmla="*/ 112109 h 285750"/>
                <a:gd name="connsiteX15" fmla="*/ 124212 w 419100"/>
                <a:gd name="connsiteY15" fmla="*/ 28575 h 285750"/>
                <a:gd name="connsiteX16" fmla="*/ 306997 w 419100"/>
                <a:gd name="connsiteY16" fmla="*/ 28575 h 285750"/>
                <a:gd name="connsiteX17" fmla="*/ 390531 w 419100"/>
                <a:gd name="connsiteY17" fmla="*/ 106966 h 285750"/>
                <a:gd name="connsiteX18" fmla="*/ 318141 w 419100"/>
                <a:gd name="connsiteY18" fmla="*/ 172498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9100" h="285750">
                  <a:moveTo>
                    <a:pt x="322332" y="0"/>
                  </a:moveTo>
                  <a:lnTo>
                    <a:pt x="110687" y="0"/>
                  </a:lnTo>
                  <a:cubicBezTo>
                    <a:pt x="50108" y="0"/>
                    <a:pt x="12484" y="35052"/>
                    <a:pt x="2673" y="108585"/>
                  </a:cubicBezTo>
                  <a:cubicBezTo>
                    <a:pt x="808" y="122603"/>
                    <a:pt x="-84" y="136734"/>
                    <a:pt x="6" y="150876"/>
                  </a:cubicBezTo>
                  <a:cubicBezTo>
                    <a:pt x="6" y="219075"/>
                    <a:pt x="36487" y="291465"/>
                    <a:pt x="109353" y="291465"/>
                  </a:cubicBezTo>
                  <a:cubicBezTo>
                    <a:pt x="109353" y="291465"/>
                    <a:pt x="180219" y="286703"/>
                    <a:pt x="209556" y="231458"/>
                  </a:cubicBezTo>
                  <a:cubicBezTo>
                    <a:pt x="223177" y="205835"/>
                    <a:pt x="287471" y="199358"/>
                    <a:pt x="319284" y="197739"/>
                  </a:cubicBezTo>
                  <a:cubicBezTo>
                    <a:pt x="330047" y="197168"/>
                    <a:pt x="337096" y="197168"/>
                    <a:pt x="337096" y="197168"/>
                  </a:cubicBezTo>
                  <a:cubicBezTo>
                    <a:pt x="369386" y="197168"/>
                    <a:pt x="419106" y="159163"/>
                    <a:pt x="419106" y="108014"/>
                  </a:cubicBezTo>
                  <a:cubicBezTo>
                    <a:pt x="419106" y="48387"/>
                    <a:pt x="375863" y="0"/>
                    <a:pt x="322332" y="0"/>
                  </a:cubicBezTo>
                  <a:close/>
                  <a:moveTo>
                    <a:pt x="318141" y="172498"/>
                  </a:moveTo>
                  <a:cubicBezTo>
                    <a:pt x="318141" y="172498"/>
                    <a:pt x="200507" y="172498"/>
                    <a:pt x="182410" y="214789"/>
                  </a:cubicBezTo>
                  <a:cubicBezTo>
                    <a:pt x="162788" y="260604"/>
                    <a:pt x="122974" y="257080"/>
                    <a:pt x="122974" y="257080"/>
                  </a:cubicBezTo>
                  <a:cubicBezTo>
                    <a:pt x="46679" y="257080"/>
                    <a:pt x="28581" y="187643"/>
                    <a:pt x="28581" y="138113"/>
                  </a:cubicBezTo>
                  <a:cubicBezTo>
                    <a:pt x="28556" y="129419"/>
                    <a:pt x="29097" y="120733"/>
                    <a:pt x="30200" y="112109"/>
                  </a:cubicBezTo>
                  <a:cubicBezTo>
                    <a:pt x="37535" y="55531"/>
                    <a:pt x="70396" y="28575"/>
                    <a:pt x="124212" y="28575"/>
                  </a:cubicBezTo>
                  <a:lnTo>
                    <a:pt x="306997" y="28575"/>
                  </a:lnTo>
                  <a:cubicBezTo>
                    <a:pt x="351708" y="27164"/>
                    <a:pt x="389102" y="62255"/>
                    <a:pt x="390531" y="106966"/>
                  </a:cubicBezTo>
                  <a:cubicBezTo>
                    <a:pt x="390531" y="144113"/>
                    <a:pt x="346049" y="172498"/>
                    <a:pt x="318141" y="172498"/>
                  </a:cubicBezTo>
                  <a:close/>
                </a:path>
              </a:pathLst>
            </a:custGeom>
            <a:solidFill>
              <a:srgbClr val="E657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09" name="Freeform: Shape 1208">
              <a:extLst>
                <a:ext uri="{FF2B5EF4-FFF2-40B4-BE49-F238E27FC236}">
                  <a16:creationId xmlns:a16="http://schemas.microsoft.com/office/drawing/2014/main" id="{37490922-C648-4AB0-9550-FA3C05399D3B}"/>
                </a:ext>
              </a:extLst>
            </p:cNvPr>
            <p:cNvSpPr/>
            <p:nvPr/>
          </p:nvSpPr>
          <p:spPr>
            <a:xfrm>
              <a:off x="4854574" y="2706653"/>
              <a:ext cx="371475" cy="228600"/>
            </a:xfrm>
            <a:custGeom>
              <a:avLst/>
              <a:gdLst>
                <a:gd name="connsiteX0" fmla="*/ 100680 w 371475"/>
                <a:gd name="connsiteY0" fmla="*/ 238102 h 228600"/>
                <a:gd name="connsiteX1" fmla="*/ 98708 w 371475"/>
                <a:gd name="connsiteY1" fmla="*/ 238045 h 228600"/>
                <a:gd name="connsiteX2" fmla="*/ 1 w 371475"/>
                <a:gd name="connsiteY2" fmla="*/ 114334 h 228600"/>
                <a:gd name="connsiteX3" fmla="*/ 1658 w 371475"/>
                <a:gd name="connsiteY3" fmla="*/ 87664 h 228600"/>
                <a:gd name="connsiteX4" fmla="*/ 1658 w 371475"/>
                <a:gd name="connsiteY4" fmla="*/ 87664 h 228600"/>
                <a:gd name="connsiteX5" fmla="*/ 100394 w 371475"/>
                <a:gd name="connsiteY5" fmla="*/ 34 h 228600"/>
                <a:gd name="connsiteX6" fmla="*/ 283179 w 371475"/>
                <a:gd name="connsiteY6" fmla="*/ 34 h 228600"/>
                <a:gd name="connsiteX7" fmla="*/ 371476 w 371475"/>
                <a:gd name="connsiteY7" fmla="*/ 83187 h 228600"/>
                <a:gd name="connsiteX8" fmla="*/ 294323 w 371475"/>
                <a:gd name="connsiteY8" fmla="*/ 153482 h 228600"/>
                <a:gd name="connsiteX9" fmla="*/ 162964 w 371475"/>
                <a:gd name="connsiteY9" fmla="*/ 192877 h 228600"/>
                <a:gd name="connsiteX10" fmla="*/ 100680 w 371475"/>
                <a:gd name="connsiteY10" fmla="*/ 238102 h 228600"/>
                <a:gd name="connsiteX11" fmla="*/ 100394 w 371475"/>
                <a:gd name="connsiteY11" fmla="*/ 9559 h 228600"/>
                <a:gd name="connsiteX12" fmla="*/ 11107 w 371475"/>
                <a:gd name="connsiteY12" fmla="*/ 88940 h 228600"/>
                <a:gd name="connsiteX13" fmla="*/ 11107 w 371475"/>
                <a:gd name="connsiteY13" fmla="*/ 88940 h 228600"/>
                <a:gd name="connsiteX14" fmla="*/ 9526 w 371475"/>
                <a:gd name="connsiteY14" fmla="*/ 114334 h 228600"/>
                <a:gd name="connsiteX15" fmla="*/ 99156 w 371475"/>
                <a:gd name="connsiteY15" fmla="*/ 228539 h 228600"/>
                <a:gd name="connsiteX16" fmla="*/ 154210 w 371475"/>
                <a:gd name="connsiteY16" fmla="*/ 189134 h 228600"/>
                <a:gd name="connsiteX17" fmla="*/ 294323 w 371475"/>
                <a:gd name="connsiteY17" fmla="*/ 143957 h 228600"/>
                <a:gd name="connsiteX18" fmla="*/ 361951 w 371475"/>
                <a:gd name="connsiteY18" fmla="*/ 83187 h 228600"/>
                <a:gd name="connsiteX19" fmla="*/ 283179 w 371475"/>
                <a:gd name="connsiteY19" fmla="*/ 955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1475" h="228600">
                  <a:moveTo>
                    <a:pt x="100680" y="238102"/>
                  </a:moveTo>
                  <a:cubicBezTo>
                    <a:pt x="100022" y="238116"/>
                    <a:pt x="99364" y="238097"/>
                    <a:pt x="98708" y="238045"/>
                  </a:cubicBezTo>
                  <a:cubicBezTo>
                    <a:pt x="7144" y="238054"/>
                    <a:pt x="1" y="143357"/>
                    <a:pt x="1" y="114334"/>
                  </a:cubicBezTo>
                  <a:cubicBezTo>
                    <a:pt x="-21" y="105418"/>
                    <a:pt x="533" y="96509"/>
                    <a:pt x="1658" y="87664"/>
                  </a:cubicBezTo>
                  <a:lnTo>
                    <a:pt x="1658" y="87664"/>
                  </a:lnTo>
                  <a:cubicBezTo>
                    <a:pt x="9097" y="30314"/>
                    <a:pt x="43235" y="34"/>
                    <a:pt x="100394" y="34"/>
                  </a:cubicBezTo>
                  <a:lnTo>
                    <a:pt x="283179" y="34"/>
                  </a:lnTo>
                  <a:cubicBezTo>
                    <a:pt x="330485" y="-1286"/>
                    <a:pt x="369957" y="35887"/>
                    <a:pt x="371476" y="83187"/>
                  </a:cubicBezTo>
                  <a:cubicBezTo>
                    <a:pt x="371476" y="123297"/>
                    <a:pt x="324670" y="153482"/>
                    <a:pt x="294323" y="153482"/>
                  </a:cubicBezTo>
                  <a:cubicBezTo>
                    <a:pt x="262472" y="153482"/>
                    <a:pt x="176794" y="160578"/>
                    <a:pt x="162964" y="192877"/>
                  </a:cubicBezTo>
                  <a:cubicBezTo>
                    <a:pt x="153531" y="219366"/>
                    <a:pt x="128787" y="237332"/>
                    <a:pt x="100680" y="238102"/>
                  </a:cubicBezTo>
                  <a:close/>
                  <a:moveTo>
                    <a:pt x="100394" y="9559"/>
                  </a:moveTo>
                  <a:cubicBezTo>
                    <a:pt x="48007" y="9559"/>
                    <a:pt x="17936" y="36229"/>
                    <a:pt x="11107" y="88940"/>
                  </a:cubicBezTo>
                  <a:lnTo>
                    <a:pt x="11107" y="88940"/>
                  </a:lnTo>
                  <a:cubicBezTo>
                    <a:pt x="10033" y="97362"/>
                    <a:pt x="9505" y="105844"/>
                    <a:pt x="9526" y="114334"/>
                  </a:cubicBezTo>
                  <a:cubicBezTo>
                    <a:pt x="9526" y="141118"/>
                    <a:pt x="15993" y="228539"/>
                    <a:pt x="99156" y="228539"/>
                  </a:cubicBezTo>
                  <a:cubicBezTo>
                    <a:pt x="101061" y="228691"/>
                    <a:pt x="136303" y="231034"/>
                    <a:pt x="154210" y="189134"/>
                  </a:cubicBezTo>
                  <a:cubicBezTo>
                    <a:pt x="173356" y="144471"/>
                    <a:pt x="289389" y="143957"/>
                    <a:pt x="294323" y="143957"/>
                  </a:cubicBezTo>
                  <a:cubicBezTo>
                    <a:pt x="320993" y="143957"/>
                    <a:pt x="361951" y="116734"/>
                    <a:pt x="361951" y="83187"/>
                  </a:cubicBezTo>
                  <a:cubicBezTo>
                    <a:pt x="360435" y="41147"/>
                    <a:pt x="325226" y="8237"/>
                    <a:pt x="283179" y="9559"/>
                  </a:cubicBezTo>
                  <a:close/>
                </a:path>
              </a:pathLst>
            </a:custGeom>
            <a:solidFill>
              <a:srgbClr val="FFD0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:a16="http://schemas.microsoft.com/office/drawing/2014/main" id="{79F82975-24FA-41E5-B8BD-7AC8981B97F6}"/>
                </a:ext>
              </a:extLst>
            </p:cNvPr>
            <p:cNvSpPr/>
            <p:nvPr/>
          </p:nvSpPr>
          <p:spPr>
            <a:xfrm>
              <a:off x="4830762" y="2833751"/>
              <a:ext cx="47625" cy="161925"/>
            </a:xfrm>
            <a:custGeom>
              <a:avLst/>
              <a:gdLst>
                <a:gd name="connsiteX0" fmla="*/ 54226 w 47625"/>
                <a:gd name="connsiteY0" fmla="*/ 123387 h 161925"/>
                <a:gd name="connsiteX1" fmla="*/ 0 w 47625"/>
                <a:gd name="connsiteY1" fmla="*/ 0 h 161925"/>
                <a:gd name="connsiteX2" fmla="*/ 0 w 47625"/>
                <a:gd name="connsiteY2" fmla="*/ 54864 h 161925"/>
                <a:gd name="connsiteX3" fmla="*/ 44625 w 47625"/>
                <a:gd name="connsiteY3" fmla="*/ 166097 h 161925"/>
                <a:gd name="connsiteX4" fmla="*/ 54226 w 47625"/>
                <a:gd name="connsiteY4" fmla="*/ 123387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61925">
                  <a:moveTo>
                    <a:pt x="54226" y="123387"/>
                  </a:moveTo>
                  <a:cubicBezTo>
                    <a:pt x="18097" y="97927"/>
                    <a:pt x="0" y="47987"/>
                    <a:pt x="0" y="0"/>
                  </a:cubicBezTo>
                  <a:lnTo>
                    <a:pt x="0" y="54864"/>
                  </a:lnTo>
                  <a:cubicBezTo>
                    <a:pt x="0" y="97298"/>
                    <a:pt x="14183" y="139922"/>
                    <a:pt x="44625" y="166097"/>
                  </a:cubicBezTo>
                  <a:cubicBezTo>
                    <a:pt x="40346" y="151154"/>
                    <a:pt x="43963" y="135061"/>
                    <a:pt x="54226" y="123387"/>
                  </a:cubicBezTo>
                  <a:close/>
                </a:path>
              </a:pathLst>
            </a:custGeom>
            <a:solidFill>
              <a:srgbClr val="FAA4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1" name="Freeform: Shape 1210">
              <a:extLst>
                <a:ext uri="{FF2B5EF4-FFF2-40B4-BE49-F238E27FC236}">
                  <a16:creationId xmlns:a16="http://schemas.microsoft.com/office/drawing/2014/main" id="{3812F77F-87DE-4665-AA4B-233E45B0D6E8}"/>
                </a:ext>
              </a:extLst>
            </p:cNvPr>
            <p:cNvSpPr/>
            <p:nvPr/>
          </p:nvSpPr>
          <p:spPr>
            <a:xfrm>
              <a:off x="5078412" y="2878385"/>
              <a:ext cx="114300" cy="57150"/>
            </a:xfrm>
            <a:custGeom>
              <a:avLst/>
              <a:gdLst>
                <a:gd name="connsiteX0" fmla="*/ 114300 w 114300"/>
                <a:gd name="connsiteY0" fmla="*/ 28718 h 57150"/>
                <a:gd name="connsiteX1" fmla="*/ 114300 w 114300"/>
                <a:gd name="connsiteY1" fmla="*/ 23565 h 57150"/>
                <a:gd name="connsiteX2" fmla="*/ 101860 w 114300"/>
                <a:gd name="connsiteY2" fmla="*/ 0 h 57150"/>
                <a:gd name="connsiteX3" fmla="*/ 89478 w 114300"/>
                <a:gd name="connsiteY3" fmla="*/ 1657 h 57150"/>
                <a:gd name="connsiteX4" fmla="*/ 71666 w 114300"/>
                <a:gd name="connsiteY4" fmla="*/ 2229 h 57150"/>
                <a:gd name="connsiteX5" fmla="*/ 11744 w 114300"/>
                <a:gd name="connsiteY5" fmla="*/ 9715 h 57150"/>
                <a:gd name="connsiteX6" fmla="*/ 0 w 114300"/>
                <a:gd name="connsiteY6" fmla="*/ 33090 h 57150"/>
                <a:gd name="connsiteX7" fmla="*/ 19050 w 114300"/>
                <a:gd name="connsiteY7" fmla="*/ 61665 h 57150"/>
                <a:gd name="connsiteX8" fmla="*/ 19050 w 114300"/>
                <a:gd name="connsiteY8" fmla="*/ 62027 h 57150"/>
                <a:gd name="connsiteX9" fmla="*/ 71247 w 114300"/>
                <a:gd name="connsiteY9" fmla="*/ 53092 h 57150"/>
                <a:gd name="connsiteX10" fmla="*/ 89440 w 114300"/>
                <a:gd name="connsiteY10" fmla="*/ 53092 h 57150"/>
                <a:gd name="connsiteX11" fmla="*/ 103422 w 114300"/>
                <a:gd name="connsiteY11" fmla="*/ 51044 h 57150"/>
                <a:gd name="connsiteX12" fmla="*/ 114300 w 114300"/>
                <a:gd name="connsiteY12" fmla="*/ 2871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300" h="57150">
                  <a:moveTo>
                    <a:pt x="114300" y="28718"/>
                  </a:moveTo>
                  <a:lnTo>
                    <a:pt x="114300" y="23565"/>
                  </a:lnTo>
                  <a:cubicBezTo>
                    <a:pt x="114294" y="14139"/>
                    <a:pt x="109640" y="5322"/>
                    <a:pt x="101860" y="0"/>
                  </a:cubicBezTo>
                  <a:cubicBezTo>
                    <a:pt x="97815" y="1051"/>
                    <a:pt x="93657" y="1608"/>
                    <a:pt x="89478" y="1657"/>
                  </a:cubicBezTo>
                  <a:cubicBezTo>
                    <a:pt x="89478" y="1657"/>
                    <a:pt x="82429" y="1657"/>
                    <a:pt x="71666" y="2229"/>
                  </a:cubicBezTo>
                  <a:cubicBezTo>
                    <a:pt x="51525" y="3126"/>
                    <a:pt x="31487" y="5630"/>
                    <a:pt x="11744" y="9715"/>
                  </a:cubicBezTo>
                  <a:cubicBezTo>
                    <a:pt x="4569" y="15390"/>
                    <a:pt x="270" y="23946"/>
                    <a:pt x="0" y="33090"/>
                  </a:cubicBezTo>
                  <a:cubicBezTo>
                    <a:pt x="966" y="45274"/>
                    <a:pt x="8175" y="56087"/>
                    <a:pt x="19050" y="61665"/>
                  </a:cubicBezTo>
                  <a:lnTo>
                    <a:pt x="19050" y="62027"/>
                  </a:lnTo>
                  <a:cubicBezTo>
                    <a:pt x="35701" y="55678"/>
                    <a:pt x="53432" y="52643"/>
                    <a:pt x="71247" y="53092"/>
                  </a:cubicBezTo>
                  <a:cubicBezTo>
                    <a:pt x="82010" y="52997"/>
                    <a:pt x="89440" y="53092"/>
                    <a:pt x="89440" y="53092"/>
                  </a:cubicBezTo>
                  <a:cubicBezTo>
                    <a:pt x="94167" y="52986"/>
                    <a:pt x="98863" y="52298"/>
                    <a:pt x="103422" y="51044"/>
                  </a:cubicBezTo>
                  <a:cubicBezTo>
                    <a:pt x="110274" y="45659"/>
                    <a:pt x="114282" y="37433"/>
                    <a:pt x="114300" y="28718"/>
                  </a:cubicBezTo>
                  <a:close/>
                </a:path>
              </a:pathLst>
            </a:custGeom>
            <a:solidFill>
              <a:srgbClr val="FFD0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2" name="Freeform: Shape 1211">
              <a:extLst>
                <a:ext uri="{FF2B5EF4-FFF2-40B4-BE49-F238E27FC236}">
                  <a16:creationId xmlns:a16="http://schemas.microsoft.com/office/drawing/2014/main" id="{EE5F8B8C-1535-425B-9D74-9F19D5252E37}"/>
                </a:ext>
              </a:extLst>
            </p:cNvPr>
            <p:cNvSpPr/>
            <p:nvPr/>
          </p:nvSpPr>
          <p:spPr>
            <a:xfrm>
              <a:off x="4873622" y="2950270"/>
              <a:ext cx="152400" cy="66675"/>
            </a:xfrm>
            <a:custGeom>
              <a:avLst/>
              <a:gdLst>
                <a:gd name="connsiteX0" fmla="*/ 133953 w 152400"/>
                <a:gd name="connsiteY0" fmla="*/ 19 h 66675"/>
                <a:gd name="connsiteX1" fmla="*/ 66487 w 152400"/>
                <a:gd name="connsiteY1" fmla="*/ 24070 h 66675"/>
                <a:gd name="connsiteX2" fmla="*/ 11366 w 152400"/>
                <a:gd name="connsiteY2" fmla="*/ 6867 h 66675"/>
                <a:gd name="connsiteX3" fmla="*/ 1765 w 152400"/>
                <a:gd name="connsiteY3" fmla="*/ 49578 h 66675"/>
                <a:gd name="connsiteX4" fmla="*/ 53533 w 152400"/>
                <a:gd name="connsiteY4" fmla="*/ 73504 h 66675"/>
                <a:gd name="connsiteX5" fmla="*/ 75536 w 152400"/>
                <a:gd name="connsiteY5" fmla="*/ 75505 h 66675"/>
                <a:gd name="connsiteX6" fmla="*/ 149383 w 152400"/>
                <a:gd name="connsiteY6" fmla="*/ 53597 h 66675"/>
                <a:gd name="connsiteX7" fmla="*/ 133953 w 15240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66675">
                  <a:moveTo>
                    <a:pt x="133953" y="19"/>
                  </a:moveTo>
                  <a:cubicBezTo>
                    <a:pt x="113701" y="13296"/>
                    <a:pt x="90570" y="21542"/>
                    <a:pt x="66487" y="24070"/>
                  </a:cubicBezTo>
                  <a:cubicBezTo>
                    <a:pt x="46760" y="24283"/>
                    <a:pt x="27470" y="18263"/>
                    <a:pt x="11366" y="6867"/>
                  </a:cubicBezTo>
                  <a:cubicBezTo>
                    <a:pt x="1104" y="18541"/>
                    <a:pt x="-2514" y="34635"/>
                    <a:pt x="1765" y="49578"/>
                  </a:cubicBezTo>
                  <a:cubicBezTo>
                    <a:pt x="16493" y="62160"/>
                    <a:pt x="34406" y="70439"/>
                    <a:pt x="53533" y="73504"/>
                  </a:cubicBezTo>
                  <a:cubicBezTo>
                    <a:pt x="60794" y="74819"/>
                    <a:pt x="68157" y="75488"/>
                    <a:pt x="75536" y="75505"/>
                  </a:cubicBezTo>
                  <a:cubicBezTo>
                    <a:pt x="101187" y="72305"/>
                    <a:pt x="126137" y="64904"/>
                    <a:pt x="149383" y="53597"/>
                  </a:cubicBezTo>
                  <a:cubicBezTo>
                    <a:pt x="156700" y="34287"/>
                    <a:pt x="150418" y="12464"/>
                    <a:pt x="133953" y="0"/>
                  </a:cubicBezTo>
                  <a:close/>
                </a:path>
              </a:pathLst>
            </a:custGeom>
            <a:solidFill>
              <a:srgbClr val="FFD0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3" name="Freeform: Shape 1212">
              <a:extLst>
                <a:ext uri="{FF2B5EF4-FFF2-40B4-BE49-F238E27FC236}">
                  <a16:creationId xmlns:a16="http://schemas.microsoft.com/office/drawing/2014/main" id="{5C916952-AC66-431E-A216-946AE43E1232}"/>
                </a:ext>
              </a:extLst>
            </p:cNvPr>
            <p:cNvSpPr/>
            <p:nvPr/>
          </p:nvSpPr>
          <p:spPr>
            <a:xfrm>
              <a:off x="4888008" y="2954322"/>
              <a:ext cx="142875" cy="38100"/>
            </a:xfrm>
            <a:custGeom>
              <a:avLst/>
              <a:gdLst>
                <a:gd name="connsiteX0" fmla="*/ 100183 w 142875"/>
                <a:gd name="connsiteY0" fmla="*/ 20970 h 38100"/>
                <a:gd name="connsiteX1" fmla="*/ 87867 w 142875"/>
                <a:gd name="connsiteY1" fmla="*/ 25666 h 38100"/>
                <a:gd name="connsiteX2" fmla="*/ 8419 w 142875"/>
                <a:gd name="connsiteY2" fmla="*/ 26933 h 38100"/>
                <a:gd name="connsiteX3" fmla="*/ 295 w 142875"/>
                <a:gd name="connsiteY3" fmla="*/ 29229 h 38100"/>
                <a:gd name="connsiteX4" fmla="*/ 1923 w 142875"/>
                <a:gd name="connsiteY4" fmla="*/ 35572 h 38100"/>
                <a:gd name="connsiteX5" fmla="*/ 22878 w 142875"/>
                <a:gd name="connsiteY5" fmla="*/ 45040 h 38100"/>
                <a:gd name="connsiteX6" fmla="*/ 90392 w 142875"/>
                <a:gd name="connsiteY6" fmla="*/ 44783 h 38100"/>
                <a:gd name="connsiteX7" fmla="*/ 141322 w 142875"/>
                <a:gd name="connsiteY7" fmla="*/ 24780 h 38100"/>
                <a:gd name="connsiteX8" fmla="*/ 150723 w 142875"/>
                <a:gd name="connsiteY8" fmla="*/ 14922 h 38100"/>
                <a:gd name="connsiteX9" fmla="*/ 150104 w 142875"/>
                <a:gd name="connsiteY9" fmla="*/ 1978 h 38100"/>
                <a:gd name="connsiteX10" fmla="*/ 148027 w 142875"/>
                <a:gd name="connsiteY10" fmla="*/ 330 h 38100"/>
                <a:gd name="connsiteX11" fmla="*/ 145637 w 142875"/>
                <a:gd name="connsiteY11" fmla="*/ 15 h 38100"/>
                <a:gd name="connsiteX12" fmla="*/ 116376 w 142875"/>
                <a:gd name="connsiteY12" fmla="*/ 13198 h 38100"/>
                <a:gd name="connsiteX13" fmla="*/ 100183 w 142875"/>
                <a:gd name="connsiteY13" fmla="*/ 2097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875" h="38100">
                  <a:moveTo>
                    <a:pt x="100183" y="20970"/>
                  </a:moveTo>
                  <a:cubicBezTo>
                    <a:pt x="96219" y="22883"/>
                    <a:pt x="92099" y="24454"/>
                    <a:pt x="87867" y="25666"/>
                  </a:cubicBezTo>
                  <a:cubicBezTo>
                    <a:pt x="61619" y="30294"/>
                    <a:pt x="34802" y="30722"/>
                    <a:pt x="8419" y="26933"/>
                  </a:cubicBezTo>
                  <a:cubicBezTo>
                    <a:pt x="5429" y="26542"/>
                    <a:pt x="1638" y="26552"/>
                    <a:pt x="295" y="29229"/>
                  </a:cubicBezTo>
                  <a:cubicBezTo>
                    <a:pt x="-429" y="31480"/>
                    <a:pt x="205" y="33947"/>
                    <a:pt x="1923" y="35572"/>
                  </a:cubicBezTo>
                  <a:cubicBezTo>
                    <a:pt x="7570" y="41106"/>
                    <a:pt x="14994" y="44460"/>
                    <a:pt x="22878" y="45040"/>
                  </a:cubicBezTo>
                  <a:cubicBezTo>
                    <a:pt x="45251" y="48571"/>
                    <a:pt x="68046" y="48484"/>
                    <a:pt x="90392" y="44783"/>
                  </a:cubicBezTo>
                  <a:cubicBezTo>
                    <a:pt x="108681" y="42121"/>
                    <a:pt x="126109" y="35276"/>
                    <a:pt x="141322" y="24780"/>
                  </a:cubicBezTo>
                  <a:cubicBezTo>
                    <a:pt x="145195" y="22288"/>
                    <a:pt x="148418" y="18909"/>
                    <a:pt x="150723" y="14922"/>
                  </a:cubicBezTo>
                  <a:cubicBezTo>
                    <a:pt x="153007" y="10843"/>
                    <a:pt x="152767" y="5819"/>
                    <a:pt x="150104" y="1978"/>
                  </a:cubicBezTo>
                  <a:cubicBezTo>
                    <a:pt x="149569" y="1254"/>
                    <a:pt x="148853" y="686"/>
                    <a:pt x="148027" y="330"/>
                  </a:cubicBezTo>
                  <a:cubicBezTo>
                    <a:pt x="147260" y="64"/>
                    <a:pt x="146447" y="-43"/>
                    <a:pt x="145637" y="15"/>
                  </a:cubicBezTo>
                  <a:cubicBezTo>
                    <a:pt x="134907" y="1806"/>
                    <a:pt x="124826" y="6348"/>
                    <a:pt x="116376" y="13198"/>
                  </a:cubicBezTo>
                  <a:cubicBezTo>
                    <a:pt x="111240" y="16302"/>
                    <a:pt x="105817" y="18905"/>
                    <a:pt x="100183" y="20970"/>
                  </a:cubicBezTo>
                  <a:close/>
                </a:path>
              </a:pathLst>
            </a:custGeom>
            <a:solidFill>
              <a:srgbClr val="FFE0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4" name="Freeform: Shape 1213">
              <a:extLst>
                <a:ext uri="{FF2B5EF4-FFF2-40B4-BE49-F238E27FC236}">
                  <a16:creationId xmlns:a16="http://schemas.microsoft.com/office/drawing/2014/main" id="{6A3BE672-27CF-40D2-B44C-FA79E25DA3AF}"/>
                </a:ext>
              </a:extLst>
            </p:cNvPr>
            <p:cNvSpPr/>
            <p:nvPr/>
          </p:nvSpPr>
          <p:spPr>
            <a:xfrm>
              <a:off x="4983019" y="2987599"/>
              <a:ext cx="47625" cy="19050"/>
            </a:xfrm>
            <a:custGeom>
              <a:avLst/>
              <a:gdLst>
                <a:gd name="connsiteX0" fmla="*/ 33547 w 47625"/>
                <a:gd name="connsiteY0" fmla="*/ 4734 h 19050"/>
                <a:gd name="connsiteX1" fmla="*/ 11992 w 47625"/>
                <a:gd name="connsiteY1" fmla="*/ 13221 h 19050"/>
                <a:gd name="connsiteX2" fmla="*/ 400 w 47625"/>
                <a:gd name="connsiteY2" fmla="*/ 19888 h 19050"/>
                <a:gd name="connsiteX3" fmla="*/ 28 w 47625"/>
                <a:gd name="connsiteY3" fmla="*/ 21850 h 19050"/>
                <a:gd name="connsiteX4" fmla="*/ 4267 w 47625"/>
                <a:gd name="connsiteY4" fmla="*/ 24136 h 19050"/>
                <a:gd name="connsiteX5" fmla="*/ 35252 w 47625"/>
                <a:gd name="connsiteY5" fmla="*/ 16754 h 19050"/>
                <a:gd name="connsiteX6" fmla="*/ 47958 w 47625"/>
                <a:gd name="connsiteY6" fmla="*/ 0 h 19050"/>
                <a:gd name="connsiteX7" fmla="*/ 33547 w 47625"/>
                <a:gd name="connsiteY7" fmla="*/ 473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19050">
                  <a:moveTo>
                    <a:pt x="33547" y="4734"/>
                  </a:moveTo>
                  <a:cubicBezTo>
                    <a:pt x="26719" y="8397"/>
                    <a:pt x="19484" y="11245"/>
                    <a:pt x="11992" y="13221"/>
                  </a:cubicBezTo>
                  <a:cubicBezTo>
                    <a:pt x="7544" y="14402"/>
                    <a:pt x="2400" y="15716"/>
                    <a:pt x="400" y="19888"/>
                  </a:cubicBezTo>
                  <a:cubicBezTo>
                    <a:pt x="67" y="20485"/>
                    <a:pt x="-63" y="21173"/>
                    <a:pt x="28" y="21850"/>
                  </a:cubicBezTo>
                  <a:cubicBezTo>
                    <a:pt x="362" y="23565"/>
                    <a:pt x="2533" y="24070"/>
                    <a:pt x="4267" y="24136"/>
                  </a:cubicBezTo>
                  <a:cubicBezTo>
                    <a:pt x="15071" y="24501"/>
                    <a:pt x="25773" y="21951"/>
                    <a:pt x="35252" y="16754"/>
                  </a:cubicBezTo>
                  <a:cubicBezTo>
                    <a:pt x="38214" y="15145"/>
                    <a:pt x="58445" y="1514"/>
                    <a:pt x="47958" y="0"/>
                  </a:cubicBezTo>
                  <a:cubicBezTo>
                    <a:pt x="42790" y="105"/>
                    <a:pt x="37771" y="1754"/>
                    <a:pt x="33547" y="4734"/>
                  </a:cubicBezTo>
                  <a:close/>
                </a:path>
              </a:pathLst>
            </a:custGeom>
            <a:solidFill>
              <a:srgbClr val="FFE0D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5" name="Freeform: Shape 1214">
              <a:extLst>
                <a:ext uri="{FF2B5EF4-FFF2-40B4-BE49-F238E27FC236}">
                  <a16:creationId xmlns:a16="http://schemas.microsoft.com/office/drawing/2014/main" id="{2807A0F5-C47B-4F01-ADC7-25A4134B3EC4}"/>
                </a:ext>
              </a:extLst>
            </p:cNvPr>
            <p:cNvSpPr/>
            <p:nvPr/>
          </p:nvSpPr>
          <p:spPr>
            <a:xfrm>
              <a:off x="5107003" y="2873369"/>
              <a:ext cx="104775" cy="28575"/>
            </a:xfrm>
            <a:custGeom>
              <a:avLst/>
              <a:gdLst>
                <a:gd name="connsiteX0" fmla="*/ 40475 w 104775"/>
                <a:gd name="connsiteY0" fmla="*/ 23123 h 28575"/>
                <a:gd name="connsiteX1" fmla="*/ 75031 w 104775"/>
                <a:gd name="connsiteY1" fmla="*/ 18113 h 28575"/>
                <a:gd name="connsiteX2" fmla="*/ 108731 w 104775"/>
                <a:gd name="connsiteY2" fmla="*/ 873 h 28575"/>
                <a:gd name="connsiteX3" fmla="*/ 113865 w 104775"/>
                <a:gd name="connsiteY3" fmla="*/ 873 h 28575"/>
                <a:gd name="connsiteX4" fmla="*/ 114284 w 104775"/>
                <a:gd name="connsiteY4" fmla="*/ 2702 h 28575"/>
                <a:gd name="connsiteX5" fmla="*/ 102130 w 104775"/>
                <a:gd name="connsiteY5" fmla="*/ 22418 h 28575"/>
                <a:gd name="connsiteX6" fmla="*/ 57791 w 104775"/>
                <a:gd name="connsiteY6" fmla="*/ 37716 h 28575"/>
                <a:gd name="connsiteX7" fmla="*/ 27635 w 104775"/>
                <a:gd name="connsiteY7" fmla="*/ 36763 h 28575"/>
                <a:gd name="connsiteX8" fmla="*/ 4270 w 104775"/>
                <a:gd name="connsiteY8" fmla="*/ 30496 h 28575"/>
                <a:gd name="connsiteX9" fmla="*/ 832 w 104775"/>
                <a:gd name="connsiteY9" fmla="*/ 27248 h 28575"/>
                <a:gd name="connsiteX10" fmla="*/ 298 w 104775"/>
                <a:gd name="connsiteY10" fmla="*/ 22790 h 28575"/>
                <a:gd name="connsiteX11" fmla="*/ 17234 w 104775"/>
                <a:gd name="connsiteY11" fmla="*/ 22009 h 28575"/>
                <a:gd name="connsiteX12" fmla="*/ 40475 w 104775"/>
                <a:gd name="connsiteY12" fmla="*/ 2312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28575">
                  <a:moveTo>
                    <a:pt x="40475" y="23123"/>
                  </a:moveTo>
                  <a:cubicBezTo>
                    <a:pt x="52196" y="23449"/>
                    <a:pt x="63885" y="21755"/>
                    <a:pt x="75031" y="18113"/>
                  </a:cubicBezTo>
                  <a:cubicBezTo>
                    <a:pt x="86600" y="13046"/>
                    <a:pt x="97853" y="7289"/>
                    <a:pt x="108731" y="873"/>
                  </a:cubicBezTo>
                  <a:cubicBezTo>
                    <a:pt x="110407" y="44"/>
                    <a:pt x="112836" y="-584"/>
                    <a:pt x="113865" y="873"/>
                  </a:cubicBezTo>
                  <a:cubicBezTo>
                    <a:pt x="114186" y="1426"/>
                    <a:pt x="114332" y="2064"/>
                    <a:pt x="114284" y="2702"/>
                  </a:cubicBezTo>
                  <a:cubicBezTo>
                    <a:pt x="113470" y="10790"/>
                    <a:pt x="108990" y="18057"/>
                    <a:pt x="102130" y="22418"/>
                  </a:cubicBezTo>
                  <a:cubicBezTo>
                    <a:pt x="89113" y="31645"/>
                    <a:pt x="73728" y="36953"/>
                    <a:pt x="57791" y="37716"/>
                  </a:cubicBezTo>
                  <a:cubicBezTo>
                    <a:pt x="47732" y="38356"/>
                    <a:pt x="37634" y="38037"/>
                    <a:pt x="27635" y="36763"/>
                  </a:cubicBezTo>
                  <a:cubicBezTo>
                    <a:pt x="19491" y="36351"/>
                    <a:pt x="11527" y="34215"/>
                    <a:pt x="4270" y="30496"/>
                  </a:cubicBezTo>
                  <a:cubicBezTo>
                    <a:pt x="2894" y="29686"/>
                    <a:pt x="1719" y="28575"/>
                    <a:pt x="832" y="27248"/>
                  </a:cubicBezTo>
                  <a:cubicBezTo>
                    <a:pt x="-42" y="25930"/>
                    <a:pt x="-240" y="24276"/>
                    <a:pt x="298" y="22790"/>
                  </a:cubicBezTo>
                  <a:cubicBezTo>
                    <a:pt x="2298" y="18027"/>
                    <a:pt x="13319" y="21752"/>
                    <a:pt x="17234" y="22009"/>
                  </a:cubicBezTo>
                  <a:cubicBezTo>
                    <a:pt x="24968" y="22580"/>
                    <a:pt x="32712" y="23104"/>
                    <a:pt x="40475" y="23123"/>
                  </a:cubicBezTo>
                  <a:close/>
                </a:path>
              </a:pathLst>
            </a:custGeom>
            <a:solidFill>
              <a:srgbClr val="FFED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6" name="Freeform: Shape 1215">
              <a:extLst>
                <a:ext uri="{FF2B5EF4-FFF2-40B4-BE49-F238E27FC236}">
                  <a16:creationId xmlns:a16="http://schemas.microsoft.com/office/drawing/2014/main" id="{F3AF04D7-728F-4751-9EE7-D390CBC1FE59}"/>
                </a:ext>
              </a:extLst>
            </p:cNvPr>
            <p:cNvSpPr/>
            <p:nvPr/>
          </p:nvSpPr>
          <p:spPr>
            <a:xfrm>
              <a:off x="4883267" y="2721002"/>
              <a:ext cx="133350" cy="133350"/>
            </a:xfrm>
            <a:custGeom>
              <a:avLst/>
              <a:gdLst>
                <a:gd name="connsiteX0" fmla="*/ 13551 w 133350"/>
                <a:gd name="connsiteY0" fmla="*/ 33625 h 133350"/>
                <a:gd name="connsiteX1" fmla="*/ 6255 w 133350"/>
                <a:gd name="connsiteY1" fmla="*/ 50065 h 133350"/>
                <a:gd name="connsiteX2" fmla="*/ 254 w 133350"/>
                <a:gd name="connsiteY2" fmla="*/ 90641 h 133350"/>
                <a:gd name="connsiteX3" fmla="*/ 18456 w 133350"/>
                <a:gd name="connsiteY3" fmla="*/ 125446 h 133350"/>
                <a:gd name="connsiteX4" fmla="*/ 47431 w 133350"/>
                <a:gd name="connsiteY4" fmla="*/ 133323 h 133350"/>
                <a:gd name="connsiteX5" fmla="*/ 67548 w 133350"/>
                <a:gd name="connsiteY5" fmla="*/ 129999 h 133350"/>
                <a:gd name="connsiteX6" fmla="*/ 87036 w 133350"/>
                <a:gd name="connsiteY6" fmla="*/ 113397 h 133350"/>
                <a:gd name="connsiteX7" fmla="*/ 113706 w 133350"/>
                <a:gd name="connsiteY7" fmla="*/ 87546 h 133350"/>
                <a:gd name="connsiteX8" fmla="*/ 132975 w 133350"/>
                <a:gd name="connsiteY8" fmla="*/ 68724 h 133350"/>
                <a:gd name="connsiteX9" fmla="*/ 142786 w 133350"/>
                <a:gd name="connsiteY9" fmla="*/ 43083 h 133350"/>
                <a:gd name="connsiteX10" fmla="*/ 125698 w 133350"/>
                <a:gd name="connsiteY10" fmla="*/ 12136 h 133350"/>
                <a:gd name="connsiteX11" fmla="*/ 93189 w 133350"/>
                <a:gd name="connsiteY11" fmla="*/ 1135 h 133350"/>
                <a:gd name="connsiteX12" fmla="*/ 13551 w 133350"/>
                <a:gd name="connsiteY12" fmla="*/ 336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33350">
                  <a:moveTo>
                    <a:pt x="13551" y="33625"/>
                  </a:moveTo>
                  <a:cubicBezTo>
                    <a:pt x="10633" y="38876"/>
                    <a:pt x="8191" y="44378"/>
                    <a:pt x="6255" y="50065"/>
                  </a:cubicBezTo>
                  <a:cubicBezTo>
                    <a:pt x="1286" y="62982"/>
                    <a:pt x="-764" y="76839"/>
                    <a:pt x="254" y="90641"/>
                  </a:cubicBezTo>
                  <a:cubicBezTo>
                    <a:pt x="1182" y="104279"/>
                    <a:pt x="7784" y="116904"/>
                    <a:pt x="18456" y="125446"/>
                  </a:cubicBezTo>
                  <a:cubicBezTo>
                    <a:pt x="27101" y="130929"/>
                    <a:pt x="37200" y="133675"/>
                    <a:pt x="47431" y="133323"/>
                  </a:cubicBezTo>
                  <a:cubicBezTo>
                    <a:pt x="54302" y="133755"/>
                    <a:pt x="61182" y="132619"/>
                    <a:pt x="67548" y="129999"/>
                  </a:cubicBezTo>
                  <a:cubicBezTo>
                    <a:pt x="75030" y="125739"/>
                    <a:pt x="81642" y="120107"/>
                    <a:pt x="87036" y="113397"/>
                  </a:cubicBezTo>
                  <a:cubicBezTo>
                    <a:pt x="95533" y="104310"/>
                    <a:pt x="104423" y="95693"/>
                    <a:pt x="113706" y="87546"/>
                  </a:cubicBezTo>
                  <a:cubicBezTo>
                    <a:pt x="120711" y="81896"/>
                    <a:pt x="127163" y="75594"/>
                    <a:pt x="132975" y="68724"/>
                  </a:cubicBezTo>
                  <a:cubicBezTo>
                    <a:pt x="138968" y="61484"/>
                    <a:pt x="142416" y="52475"/>
                    <a:pt x="142786" y="43083"/>
                  </a:cubicBezTo>
                  <a:cubicBezTo>
                    <a:pt x="142352" y="30632"/>
                    <a:pt x="136004" y="19136"/>
                    <a:pt x="125698" y="12136"/>
                  </a:cubicBezTo>
                  <a:cubicBezTo>
                    <a:pt x="115910" y="5895"/>
                    <a:pt x="104756" y="2121"/>
                    <a:pt x="93189" y="1135"/>
                  </a:cubicBezTo>
                  <a:cubicBezTo>
                    <a:pt x="62824" y="-2885"/>
                    <a:pt x="31096" y="2830"/>
                    <a:pt x="13551" y="33625"/>
                  </a:cubicBezTo>
                  <a:close/>
                </a:path>
              </a:pathLst>
            </a:custGeom>
            <a:solidFill>
              <a:srgbClr val="EA3D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7" name="Freeform: Shape 1216">
              <a:extLst>
                <a:ext uri="{FF2B5EF4-FFF2-40B4-BE49-F238E27FC236}">
                  <a16:creationId xmlns:a16="http://schemas.microsoft.com/office/drawing/2014/main" id="{E8F5A4FB-D0A2-446A-95D0-6FB6014FC20E}"/>
                </a:ext>
              </a:extLst>
            </p:cNvPr>
            <p:cNvSpPr/>
            <p:nvPr/>
          </p:nvSpPr>
          <p:spPr>
            <a:xfrm>
              <a:off x="5049885" y="2730418"/>
              <a:ext cx="142875" cy="95250"/>
            </a:xfrm>
            <a:custGeom>
              <a:avLst/>
              <a:gdLst>
                <a:gd name="connsiteX0" fmla="*/ 6668 w 142875"/>
                <a:gd name="connsiteY0" fmla="*/ 51364 h 95250"/>
                <a:gd name="connsiteX1" fmla="*/ 0 w 142875"/>
                <a:gd name="connsiteY1" fmla="*/ 71129 h 95250"/>
                <a:gd name="connsiteX2" fmla="*/ 13506 w 142875"/>
                <a:gd name="connsiteY2" fmla="*/ 87617 h 95250"/>
                <a:gd name="connsiteX3" fmla="*/ 57855 w 142875"/>
                <a:gd name="connsiteY3" fmla="*/ 95141 h 95250"/>
                <a:gd name="connsiteX4" fmla="*/ 124882 w 142875"/>
                <a:gd name="connsiteY4" fmla="*/ 81197 h 95250"/>
                <a:gd name="connsiteX5" fmla="*/ 151447 w 142875"/>
                <a:gd name="connsiteY5" fmla="*/ 43525 h 95250"/>
                <a:gd name="connsiteX6" fmla="*/ 139713 w 142875"/>
                <a:gd name="connsiteY6" fmla="*/ 24618 h 95250"/>
                <a:gd name="connsiteX7" fmla="*/ 102194 w 142875"/>
                <a:gd name="connsiteY7" fmla="*/ 4730 h 95250"/>
                <a:gd name="connsiteX8" fmla="*/ 59322 w 142875"/>
                <a:gd name="connsiteY8" fmla="*/ 82 h 95250"/>
                <a:gd name="connsiteX9" fmla="*/ 26470 w 142875"/>
                <a:gd name="connsiteY9" fmla="*/ 2558 h 95250"/>
                <a:gd name="connsiteX10" fmla="*/ 15602 w 142875"/>
                <a:gd name="connsiteY10" fmla="*/ 6740 h 95250"/>
                <a:gd name="connsiteX11" fmla="*/ 11306 w 142875"/>
                <a:gd name="connsiteY11" fmla="*/ 26485 h 95250"/>
                <a:gd name="connsiteX12" fmla="*/ 6668 w 142875"/>
                <a:gd name="connsiteY12" fmla="*/ 5136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875" h="95250">
                  <a:moveTo>
                    <a:pt x="6668" y="51364"/>
                  </a:moveTo>
                  <a:cubicBezTo>
                    <a:pt x="2624" y="57191"/>
                    <a:pt x="312" y="64043"/>
                    <a:pt x="0" y="71129"/>
                  </a:cubicBezTo>
                  <a:cubicBezTo>
                    <a:pt x="1605" y="78469"/>
                    <a:pt x="6625" y="84598"/>
                    <a:pt x="13506" y="87617"/>
                  </a:cubicBezTo>
                  <a:cubicBezTo>
                    <a:pt x="27342" y="94073"/>
                    <a:pt x="42664" y="96672"/>
                    <a:pt x="57855" y="95141"/>
                  </a:cubicBezTo>
                  <a:cubicBezTo>
                    <a:pt x="80795" y="94071"/>
                    <a:pt x="103419" y="89364"/>
                    <a:pt x="124882" y="81197"/>
                  </a:cubicBezTo>
                  <a:cubicBezTo>
                    <a:pt x="140894" y="75091"/>
                    <a:pt x="156115" y="61937"/>
                    <a:pt x="151447" y="43525"/>
                  </a:cubicBezTo>
                  <a:cubicBezTo>
                    <a:pt x="149341" y="36267"/>
                    <a:pt x="145282" y="29727"/>
                    <a:pt x="139713" y="24618"/>
                  </a:cubicBezTo>
                  <a:cubicBezTo>
                    <a:pt x="129150" y="14837"/>
                    <a:pt x="116218" y="7982"/>
                    <a:pt x="102194" y="4730"/>
                  </a:cubicBezTo>
                  <a:cubicBezTo>
                    <a:pt x="88141" y="1469"/>
                    <a:pt x="73747" y="-91"/>
                    <a:pt x="59322" y="82"/>
                  </a:cubicBezTo>
                  <a:cubicBezTo>
                    <a:pt x="48314" y="-278"/>
                    <a:pt x="37299" y="552"/>
                    <a:pt x="26470" y="2558"/>
                  </a:cubicBezTo>
                  <a:cubicBezTo>
                    <a:pt x="22596" y="3182"/>
                    <a:pt x="18895" y="4606"/>
                    <a:pt x="15602" y="6740"/>
                  </a:cubicBezTo>
                  <a:cubicBezTo>
                    <a:pt x="9434" y="11322"/>
                    <a:pt x="7599" y="19755"/>
                    <a:pt x="11306" y="26485"/>
                  </a:cubicBezTo>
                  <a:cubicBezTo>
                    <a:pt x="14992" y="33562"/>
                    <a:pt x="9944" y="44764"/>
                    <a:pt x="6668" y="51364"/>
                  </a:cubicBezTo>
                  <a:close/>
                </a:path>
              </a:pathLst>
            </a:custGeom>
            <a:solidFill>
              <a:srgbClr val="EA3D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8" name="Freeform: Shape 1217">
              <a:extLst>
                <a:ext uri="{FF2B5EF4-FFF2-40B4-BE49-F238E27FC236}">
                  <a16:creationId xmlns:a16="http://schemas.microsoft.com/office/drawing/2014/main" id="{AFF93912-2085-4877-BCDA-0F38DACFA6D7}"/>
                </a:ext>
              </a:extLst>
            </p:cNvPr>
            <p:cNvSpPr/>
            <p:nvPr/>
          </p:nvSpPr>
          <p:spPr>
            <a:xfrm>
              <a:off x="4897419" y="2825853"/>
              <a:ext cx="123825" cy="95250"/>
            </a:xfrm>
            <a:custGeom>
              <a:avLst/>
              <a:gdLst>
                <a:gd name="connsiteX0" fmla="*/ 41204 w 123825"/>
                <a:gd name="connsiteY0" fmla="*/ 30377 h 95250"/>
                <a:gd name="connsiteX1" fmla="*/ 10724 w 123825"/>
                <a:gd name="connsiteY1" fmla="*/ 36721 h 95250"/>
                <a:gd name="connsiteX2" fmla="*/ 418 w 123825"/>
                <a:gd name="connsiteY2" fmla="*/ 54609 h 95250"/>
                <a:gd name="connsiteX3" fmla="*/ 961 w 123825"/>
                <a:gd name="connsiteY3" fmla="*/ 65724 h 95250"/>
                <a:gd name="connsiteX4" fmla="*/ 10105 w 123825"/>
                <a:gd name="connsiteY4" fmla="*/ 78650 h 95250"/>
                <a:gd name="connsiteX5" fmla="*/ 26535 w 123825"/>
                <a:gd name="connsiteY5" fmla="*/ 91709 h 95250"/>
                <a:gd name="connsiteX6" fmla="*/ 43471 w 123825"/>
                <a:gd name="connsiteY6" fmla="*/ 95119 h 95250"/>
                <a:gd name="connsiteX7" fmla="*/ 65378 w 123825"/>
                <a:gd name="connsiteY7" fmla="*/ 92071 h 95250"/>
                <a:gd name="connsiteX8" fmla="*/ 87876 w 123825"/>
                <a:gd name="connsiteY8" fmla="*/ 74116 h 95250"/>
                <a:gd name="connsiteX9" fmla="*/ 110012 w 123825"/>
                <a:gd name="connsiteY9" fmla="*/ 50846 h 95250"/>
                <a:gd name="connsiteX10" fmla="*/ 121338 w 123825"/>
                <a:gd name="connsiteY10" fmla="*/ 39131 h 95250"/>
                <a:gd name="connsiteX11" fmla="*/ 131139 w 123825"/>
                <a:gd name="connsiteY11" fmla="*/ 29425 h 95250"/>
                <a:gd name="connsiteX12" fmla="*/ 132510 w 123825"/>
                <a:gd name="connsiteY12" fmla="*/ 19443 h 95250"/>
                <a:gd name="connsiteX13" fmla="*/ 125529 w 123825"/>
                <a:gd name="connsiteY13" fmla="*/ 8717 h 95250"/>
                <a:gd name="connsiteX14" fmla="*/ 116242 w 123825"/>
                <a:gd name="connsiteY14" fmla="*/ 1002 h 95250"/>
                <a:gd name="connsiteX15" fmla="*/ 97697 w 123825"/>
                <a:gd name="connsiteY15" fmla="*/ 3393 h 95250"/>
                <a:gd name="connsiteX16" fmla="*/ 83142 w 123825"/>
                <a:gd name="connsiteY16" fmla="*/ 14509 h 95250"/>
                <a:gd name="connsiteX17" fmla="*/ 64569 w 123825"/>
                <a:gd name="connsiteY17" fmla="*/ 23891 h 95250"/>
                <a:gd name="connsiteX18" fmla="*/ 41204 w 123825"/>
                <a:gd name="connsiteY18" fmla="*/ 30377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3825" h="95250">
                  <a:moveTo>
                    <a:pt x="41204" y="30377"/>
                  </a:moveTo>
                  <a:cubicBezTo>
                    <a:pt x="30694" y="30153"/>
                    <a:pt x="20271" y="32322"/>
                    <a:pt x="10724" y="36721"/>
                  </a:cubicBezTo>
                  <a:cubicBezTo>
                    <a:pt x="4926" y="40969"/>
                    <a:pt x="1185" y="47462"/>
                    <a:pt x="418" y="54609"/>
                  </a:cubicBezTo>
                  <a:cubicBezTo>
                    <a:pt x="-285" y="58305"/>
                    <a:pt x="-99" y="62115"/>
                    <a:pt x="961" y="65724"/>
                  </a:cubicBezTo>
                  <a:cubicBezTo>
                    <a:pt x="3041" y="70642"/>
                    <a:pt x="6161" y="75051"/>
                    <a:pt x="10105" y="78650"/>
                  </a:cubicBezTo>
                  <a:cubicBezTo>
                    <a:pt x="14650" y="84061"/>
                    <a:pt x="20238" y="88502"/>
                    <a:pt x="26535" y="91709"/>
                  </a:cubicBezTo>
                  <a:cubicBezTo>
                    <a:pt x="31922" y="93878"/>
                    <a:pt x="37664" y="95034"/>
                    <a:pt x="43471" y="95119"/>
                  </a:cubicBezTo>
                  <a:cubicBezTo>
                    <a:pt x="50907" y="95662"/>
                    <a:pt x="58373" y="94623"/>
                    <a:pt x="65378" y="92071"/>
                  </a:cubicBezTo>
                  <a:cubicBezTo>
                    <a:pt x="74085" y="87779"/>
                    <a:pt x="81760" y="81654"/>
                    <a:pt x="87876" y="74116"/>
                  </a:cubicBezTo>
                  <a:cubicBezTo>
                    <a:pt x="95277" y="66372"/>
                    <a:pt x="102611" y="58581"/>
                    <a:pt x="110012" y="50846"/>
                  </a:cubicBezTo>
                  <a:cubicBezTo>
                    <a:pt x="113765" y="46922"/>
                    <a:pt x="117540" y="43017"/>
                    <a:pt x="121338" y="39131"/>
                  </a:cubicBezTo>
                  <a:cubicBezTo>
                    <a:pt x="124942" y="36254"/>
                    <a:pt x="128227" y="33000"/>
                    <a:pt x="131139" y="29425"/>
                  </a:cubicBezTo>
                  <a:cubicBezTo>
                    <a:pt x="133404" y="26606"/>
                    <a:pt x="133932" y="22768"/>
                    <a:pt x="132510" y="19443"/>
                  </a:cubicBezTo>
                  <a:cubicBezTo>
                    <a:pt x="130546" y="15644"/>
                    <a:pt x="128207" y="12051"/>
                    <a:pt x="125529" y="8717"/>
                  </a:cubicBezTo>
                  <a:cubicBezTo>
                    <a:pt x="123162" y="5377"/>
                    <a:pt x="119959" y="2717"/>
                    <a:pt x="116242" y="1002"/>
                  </a:cubicBezTo>
                  <a:cubicBezTo>
                    <a:pt x="110005" y="-922"/>
                    <a:pt x="103241" y="-50"/>
                    <a:pt x="97697" y="3393"/>
                  </a:cubicBezTo>
                  <a:cubicBezTo>
                    <a:pt x="92588" y="6749"/>
                    <a:pt x="87724" y="10463"/>
                    <a:pt x="83142" y="14509"/>
                  </a:cubicBezTo>
                  <a:cubicBezTo>
                    <a:pt x="77264" y="18220"/>
                    <a:pt x="71045" y="21362"/>
                    <a:pt x="64569" y="23891"/>
                  </a:cubicBezTo>
                  <a:cubicBezTo>
                    <a:pt x="57200" y="27349"/>
                    <a:pt x="49301" y="29542"/>
                    <a:pt x="41204" y="30377"/>
                  </a:cubicBezTo>
                  <a:close/>
                </a:path>
              </a:pathLst>
            </a:custGeom>
            <a:solidFill>
              <a:srgbClr val="EA3D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19" name="Freeform: Shape 1218">
              <a:extLst>
                <a:ext uri="{FF2B5EF4-FFF2-40B4-BE49-F238E27FC236}">
                  <a16:creationId xmlns:a16="http://schemas.microsoft.com/office/drawing/2014/main" id="{5E9A15AB-C1E0-4A62-BA76-66E7CD5EE298}"/>
                </a:ext>
              </a:extLst>
            </p:cNvPr>
            <p:cNvSpPr/>
            <p:nvPr/>
          </p:nvSpPr>
          <p:spPr>
            <a:xfrm>
              <a:off x="5135562" y="2740028"/>
              <a:ext cx="28575" cy="38100"/>
            </a:xfrm>
            <a:custGeom>
              <a:avLst/>
              <a:gdLst>
                <a:gd name="connsiteX0" fmla="*/ 3467 w 28575"/>
                <a:gd name="connsiteY0" fmla="*/ 1026 h 38100"/>
                <a:gd name="connsiteX1" fmla="*/ 0 w 28575"/>
                <a:gd name="connsiteY1" fmla="*/ 5627 h 38100"/>
                <a:gd name="connsiteX2" fmla="*/ 2667 w 28575"/>
                <a:gd name="connsiteY2" fmla="*/ 9865 h 38100"/>
                <a:gd name="connsiteX3" fmla="*/ 10401 w 28575"/>
                <a:gd name="connsiteY3" fmla="*/ 16466 h 38100"/>
                <a:gd name="connsiteX4" fmla="*/ 12506 w 28575"/>
                <a:gd name="connsiteY4" fmla="*/ 22181 h 38100"/>
                <a:gd name="connsiteX5" fmla="*/ 29023 w 28575"/>
                <a:gd name="connsiteY5" fmla="*/ 37955 h 38100"/>
                <a:gd name="connsiteX6" fmla="*/ 36424 w 28575"/>
                <a:gd name="connsiteY6" fmla="*/ 35240 h 38100"/>
                <a:gd name="connsiteX7" fmla="*/ 37795 w 28575"/>
                <a:gd name="connsiteY7" fmla="*/ 31544 h 38100"/>
                <a:gd name="connsiteX8" fmla="*/ 34652 w 28575"/>
                <a:gd name="connsiteY8" fmla="*/ 16628 h 38100"/>
                <a:gd name="connsiteX9" fmla="*/ 24708 w 28575"/>
                <a:gd name="connsiteY9" fmla="*/ 7198 h 38100"/>
                <a:gd name="connsiteX10" fmla="*/ 3467 w 28575"/>
                <a:gd name="connsiteY10" fmla="*/ 102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75" h="38100">
                  <a:moveTo>
                    <a:pt x="3467" y="1026"/>
                  </a:moveTo>
                  <a:cubicBezTo>
                    <a:pt x="1492" y="1723"/>
                    <a:pt x="126" y="3536"/>
                    <a:pt x="0" y="5627"/>
                  </a:cubicBezTo>
                  <a:cubicBezTo>
                    <a:pt x="180" y="7378"/>
                    <a:pt x="1166" y="8945"/>
                    <a:pt x="2667" y="9865"/>
                  </a:cubicBezTo>
                  <a:cubicBezTo>
                    <a:pt x="5713" y="11449"/>
                    <a:pt x="8358" y="13707"/>
                    <a:pt x="10401" y="16466"/>
                  </a:cubicBezTo>
                  <a:cubicBezTo>
                    <a:pt x="11281" y="18301"/>
                    <a:pt x="11986" y="20214"/>
                    <a:pt x="12506" y="22181"/>
                  </a:cubicBezTo>
                  <a:cubicBezTo>
                    <a:pt x="14706" y="30068"/>
                    <a:pt x="21043" y="36120"/>
                    <a:pt x="29023" y="37955"/>
                  </a:cubicBezTo>
                  <a:cubicBezTo>
                    <a:pt x="31810" y="38603"/>
                    <a:pt x="34717" y="37537"/>
                    <a:pt x="36424" y="35240"/>
                  </a:cubicBezTo>
                  <a:cubicBezTo>
                    <a:pt x="37116" y="34108"/>
                    <a:pt x="37582" y="32853"/>
                    <a:pt x="37795" y="31544"/>
                  </a:cubicBezTo>
                  <a:cubicBezTo>
                    <a:pt x="38618" y="26355"/>
                    <a:pt x="37499" y="21044"/>
                    <a:pt x="34652" y="16628"/>
                  </a:cubicBezTo>
                  <a:cubicBezTo>
                    <a:pt x="32062" y="12799"/>
                    <a:pt x="28669" y="9581"/>
                    <a:pt x="24708" y="7198"/>
                  </a:cubicBezTo>
                  <a:cubicBezTo>
                    <a:pt x="18174" y="2969"/>
                    <a:pt x="10878" y="-2241"/>
                    <a:pt x="3467" y="1026"/>
                  </a:cubicBezTo>
                  <a:close/>
                </a:path>
              </a:pathLst>
            </a:custGeom>
            <a:solidFill>
              <a:srgbClr val="F690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0" name="Freeform: Shape 1219">
              <a:extLst>
                <a:ext uri="{FF2B5EF4-FFF2-40B4-BE49-F238E27FC236}">
                  <a16:creationId xmlns:a16="http://schemas.microsoft.com/office/drawing/2014/main" id="{58907137-4861-40C1-ADB9-62BFFCB8E931}"/>
                </a:ext>
              </a:extLst>
            </p:cNvPr>
            <p:cNvSpPr/>
            <p:nvPr/>
          </p:nvSpPr>
          <p:spPr>
            <a:xfrm>
              <a:off x="5106947" y="2759110"/>
              <a:ext cx="38100" cy="19050"/>
            </a:xfrm>
            <a:custGeom>
              <a:avLst/>
              <a:gdLst>
                <a:gd name="connsiteX0" fmla="*/ 29386 w 38100"/>
                <a:gd name="connsiteY0" fmla="*/ 19015 h 19050"/>
                <a:gd name="connsiteX1" fmla="*/ 34920 w 38100"/>
                <a:gd name="connsiteY1" fmla="*/ 18224 h 19050"/>
                <a:gd name="connsiteX2" fmla="*/ 37183 w 38100"/>
                <a:gd name="connsiteY2" fmla="*/ 8821 h 19050"/>
                <a:gd name="connsiteX3" fmla="*/ 37006 w 38100"/>
                <a:gd name="connsiteY3" fmla="*/ 8547 h 19050"/>
                <a:gd name="connsiteX4" fmla="*/ 27481 w 38100"/>
                <a:gd name="connsiteY4" fmla="*/ 2318 h 19050"/>
                <a:gd name="connsiteX5" fmla="*/ 20 w 38100"/>
                <a:gd name="connsiteY5" fmla="*/ 7728 h 19050"/>
                <a:gd name="connsiteX6" fmla="*/ 29386 w 38100"/>
                <a:gd name="connsiteY6" fmla="*/ 1901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9050">
                  <a:moveTo>
                    <a:pt x="29386" y="19015"/>
                  </a:moveTo>
                  <a:cubicBezTo>
                    <a:pt x="31268" y="19219"/>
                    <a:pt x="33171" y="18947"/>
                    <a:pt x="34920" y="18224"/>
                  </a:cubicBezTo>
                  <a:cubicBezTo>
                    <a:pt x="38142" y="16253"/>
                    <a:pt x="39155" y="12043"/>
                    <a:pt x="37183" y="8821"/>
                  </a:cubicBezTo>
                  <a:cubicBezTo>
                    <a:pt x="37126" y="8728"/>
                    <a:pt x="37067" y="8637"/>
                    <a:pt x="37006" y="8547"/>
                  </a:cubicBezTo>
                  <a:cubicBezTo>
                    <a:pt x="34645" y="5433"/>
                    <a:pt x="31280" y="3232"/>
                    <a:pt x="27481" y="2318"/>
                  </a:cubicBezTo>
                  <a:cubicBezTo>
                    <a:pt x="21556" y="413"/>
                    <a:pt x="-770" y="-3731"/>
                    <a:pt x="20" y="7728"/>
                  </a:cubicBezTo>
                  <a:cubicBezTo>
                    <a:pt x="659" y="16348"/>
                    <a:pt x="22690" y="18729"/>
                    <a:pt x="29386" y="19015"/>
                  </a:cubicBezTo>
                  <a:close/>
                </a:path>
              </a:pathLst>
            </a:custGeom>
            <a:solidFill>
              <a:srgbClr val="C825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1" name="Freeform: Shape 1220">
              <a:extLst>
                <a:ext uri="{FF2B5EF4-FFF2-40B4-BE49-F238E27FC236}">
                  <a16:creationId xmlns:a16="http://schemas.microsoft.com/office/drawing/2014/main" id="{B1E99E72-AE3E-4806-BB46-D64646C77FB3}"/>
                </a:ext>
              </a:extLst>
            </p:cNvPr>
            <p:cNvSpPr/>
            <p:nvPr/>
          </p:nvSpPr>
          <p:spPr>
            <a:xfrm>
              <a:off x="5146669" y="2788512"/>
              <a:ext cx="19050" cy="9525"/>
            </a:xfrm>
            <a:custGeom>
              <a:avLst/>
              <a:gdLst>
                <a:gd name="connsiteX0" fmla="*/ 4829 w 19050"/>
                <a:gd name="connsiteY0" fmla="*/ 414 h 9525"/>
                <a:gd name="connsiteX1" fmla="*/ 3667 w 19050"/>
                <a:gd name="connsiteY1" fmla="*/ 795 h 9525"/>
                <a:gd name="connsiteX2" fmla="*/ 76 w 19050"/>
                <a:gd name="connsiteY2" fmla="*/ 7120 h 9525"/>
                <a:gd name="connsiteX3" fmla="*/ 3886 w 19050"/>
                <a:gd name="connsiteY3" fmla="*/ 14645 h 9525"/>
                <a:gd name="connsiteX4" fmla="*/ 20612 w 19050"/>
                <a:gd name="connsiteY4" fmla="*/ 17083 h 9525"/>
                <a:gd name="connsiteX5" fmla="*/ 25765 w 19050"/>
                <a:gd name="connsiteY5" fmla="*/ 9130 h 9525"/>
                <a:gd name="connsiteX6" fmla="*/ 8420 w 19050"/>
                <a:gd name="connsiteY6" fmla="*/ 14 h 9525"/>
                <a:gd name="connsiteX7" fmla="*/ 4829 w 19050"/>
                <a:gd name="connsiteY7" fmla="*/ 414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9525">
                  <a:moveTo>
                    <a:pt x="4829" y="414"/>
                  </a:moveTo>
                  <a:cubicBezTo>
                    <a:pt x="4434" y="517"/>
                    <a:pt x="4046" y="644"/>
                    <a:pt x="3667" y="795"/>
                  </a:cubicBezTo>
                  <a:cubicBezTo>
                    <a:pt x="1132" y="1798"/>
                    <a:pt x="-362" y="4430"/>
                    <a:pt x="76" y="7120"/>
                  </a:cubicBezTo>
                  <a:cubicBezTo>
                    <a:pt x="288" y="10037"/>
                    <a:pt x="1660" y="12747"/>
                    <a:pt x="3886" y="14645"/>
                  </a:cubicBezTo>
                  <a:cubicBezTo>
                    <a:pt x="8730" y="18135"/>
                    <a:pt x="14972" y="19045"/>
                    <a:pt x="20612" y="17083"/>
                  </a:cubicBezTo>
                  <a:cubicBezTo>
                    <a:pt x="23793" y="15733"/>
                    <a:pt x="25833" y="12584"/>
                    <a:pt x="25765" y="9130"/>
                  </a:cubicBezTo>
                  <a:cubicBezTo>
                    <a:pt x="25031" y="671"/>
                    <a:pt x="14830" y="-129"/>
                    <a:pt x="8420" y="14"/>
                  </a:cubicBezTo>
                  <a:cubicBezTo>
                    <a:pt x="7211" y="15"/>
                    <a:pt x="6007" y="150"/>
                    <a:pt x="4829" y="414"/>
                  </a:cubicBezTo>
                  <a:close/>
                </a:path>
              </a:pathLst>
            </a:custGeom>
            <a:solidFill>
              <a:srgbClr val="C8252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2" name="Freeform: Shape 1221">
              <a:extLst>
                <a:ext uri="{FF2B5EF4-FFF2-40B4-BE49-F238E27FC236}">
                  <a16:creationId xmlns:a16="http://schemas.microsoft.com/office/drawing/2014/main" id="{D8F0B0E5-B366-4130-B096-553CAFA05322}"/>
                </a:ext>
              </a:extLst>
            </p:cNvPr>
            <p:cNvSpPr/>
            <p:nvPr/>
          </p:nvSpPr>
          <p:spPr>
            <a:xfrm>
              <a:off x="5081764" y="2736030"/>
              <a:ext cx="28575" cy="19050"/>
            </a:xfrm>
            <a:custGeom>
              <a:avLst/>
              <a:gdLst>
                <a:gd name="connsiteX0" fmla="*/ 25280 w 28575"/>
                <a:gd name="connsiteY0" fmla="*/ 10662 h 19050"/>
                <a:gd name="connsiteX1" fmla="*/ 29880 w 28575"/>
                <a:gd name="connsiteY1" fmla="*/ 14920 h 19050"/>
                <a:gd name="connsiteX2" fmla="*/ 27347 w 28575"/>
                <a:gd name="connsiteY2" fmla="*/ 19683 h 19050"/>
                <a:gd name="connsiteX3" fmla="*/ 8573 w 28575"/>
                <a:gd name="connsiteY3" fmla="*/ 26693 h 19050"/>
                <a:gd name="connsiteX4" fmla="*/ 5925 w 28575"/>
                <a:gd name="connsiteY4" fmla="*/ 26121 h 19050"/>
                <a:gd name="connsiteX5" fmla="*/ 4391 w 28575"/>
                <a:gd name="connsiteY5" fmla="*/ 24150 h 19050"/>
                <a:gd name="connsiteX6" fmla="*/ 6296 w 28575"/>
                <a:gd name="connsiteY6" fmla="*/ 471 h 19050"/>
                <a:gd name="connsiteX7" fmla="*/ 25280 w 28575"/>
                <a:gd name="connsiteY7" fmla="*/ 1066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19050">
                  <a:moveTo>
                    <a:pt x="25280" y="10662"/>
                  </a:moveTo>
                  <a:cubicBezTo>
                    <a:pt x="27185" y="11615"/>
                    <a:pt x="29547" y="12767"/>
                    <a:pt x="29880" y="14920"/>
                  </a:cubicBezTo>
                  <a:cubicBezTo>
                    <a:pt x="29885" y="16831"/>
                    <a:pt x="28935" y="18619"/>
                    <a:pt x="27347" y="19683"/>
                  </a:cubicBezTo>
                  <a:cubicBezTo>
                    <a:pt x="22135" y="24201"/>
                    <a:pt x="15470" y="26690"/>
                    <a:pt x="8573" y="26693"/>
                  </a:cubicBezTo>
                  <a:cubicBezTo>
                    <a:pt x="7654" y="26759"/>
                    <a:pt x="6735" y="26561"/>
                    <a:pt x="5925" y="26121"/>
                  </a:cubicBezTo>
                  <a:cubicBezTo>
                    <a:pt x="5255" y="25605"/>
                    <a:pt x="4727" y="24926"/>
                    <a:pt x="4391" y="24150"/>
                  </a:cubicBezTo>
                  <a:cubicBezTo>
                    <a:pt x="696" y="17063"/>
                    <a:pt x="-4114" y="4690"/>
                    <a:pt x="6296" y="471"/>
                  </a:cubicBezTo>
                  <a:cubicBezTo>
                    <a:pt x="13212" y="-2273"/>
                    <a:pt x="19393" y="7748"/>
                    <a:pt x="25280" y="10662"/>
                  </a:cubicBezTo>
                  <a:close/>
                </a:path>
              </a:pathLst>
            </a:custGeom>
            <a:solidFill>
              <a:srgbClr val="F15D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3" name="Freeform: Shape 1222">
              <a:extLst>
                <a:ext uri="{FF2B5EF4-FFF2-40B4-BE49-F238E27FC236}">
                  <a16:creationId xmlns:a16="http://schemas.microsoft.com/office/drawing/2014/main" id="{2964910E-EE88-4E41-8B98-4CC3918FA092}"/>
                </a:ext>
              </a:extLst>
            </p:cNvPr>
            <p:cNvSpPr/>
            <p:nvPr/>
          </p:nvSpPr>
          <p:spPr>
            <a:xfrm>
              <a:off x="5073648" y="2778110"/>
              <a:ext cx="66675" cy="28575"/>
            </a:xfrm>
            <a:custGeom>
              <a:avLst/>
              <a:gdLst>
                <a:gd name="connsiteX0" fmla="*/ 45217 w 66675"/>
                <a:gd name="connsiteY0" fmla="*/ 8930 h 28575"/>
                <a:gd name="connsiteX1" fmla="*/ 37035 w 66675"/>
                <a:gd name="connsiteY1" fmla="*/ 9635 h 28575"/>
                <a:gd name="connsiteX2" fmla="*/ 31129 w 66675"/>
                <a:gd name="connsiteY2" fmla="*/ 7587 h 28575"/>
                <a:gd name="connsiteX3" fmla="*/ 18347 w 66675"/>
                <a:gd name="connsiteY3" fmla="*/ 1386 h 28575"/>
                <a:gd name="connsiteX4" fmla="*/ 4564 w 66675"/>
                <a:gd name="connsiteY4" fmla="*/ 1386 h 28575"/>
                <a:gd name="connsiteX5" fmla="*/ 1 w 66675"/>
                <a:gd name="connsiteY5" fmla="*/ 7530 h 28575"/>
                <a:gd name="connsiteX6" fmla="*/ 3859 w 66675"/>
                <a:gd name="connsiteY6" fmla="*/ 16893 h 28575"/>
                <a:gd name="connsiteX7" fmla="*/ 2802 w 66675"/>
                <a:gd name="connsiteY7" fmla="*/ 31876 h 28575"/>
                <a:gd name="connsiteX8" fmla="*/ 14032 w 66675"/>
                <a:gd name="connsiteY8" fmla="*/ 38029 h 28575"/>
                <a:gd name="connsiteX9" fmla="*/ 50865 w 66675"/>
                <a:gd name="connsiteY9" fmla="*/ 27285 h 28575"/>
                <a:gd name="connsiteX10" fmla="*/ 60599 w 66675"/>
                <a:gd name="connsiteY10" fmla="*/ 20417 h 28575"/>
                <a:gd name="connsiteX11" fmla="*/ 66467 w 66675"/>
                <a:gd name="connsiteY11" fmla="*/ 10054 h 28575"/>
                <a:gd name="connsiteX12" fmla="*/ 66029 w 66675"/>
                <a:gd name="connsiteY12" fmla="*/ 4339 h 28575"/>
                <a:gd name="connsiteX13" fmla="*/ 56913 w 66675"/>
                <a:gd name="connsiteY13" fmla="*/ 3825 h 28575"/>
                <a:gd name="connsiteX14" fmla="*/ 45217 w 66675"/>
                <a:gd name="connsiteY14" fmla="*/ 893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" h="28575">
                  <a:moveTo>
                    <a:pt x="45217" y="8930"/>
                  </a:moveTo>
                  <a:cubicBezTo>
                    <a:pt x="42568" y="9732"/>
                    <a:pt x="39781" y="9972"/>
                    <a:pt x="37035" y="9635"/>
                  </a:cubicBezTo>
                  <a:cubicBezTo>
                    <a:pt x="34977" y="9242"/>
                    <a:pt x="32988" y="8552"/>
                    <a:pt x="31129" y="7587"/>
                  </a:cubicBezTo>
                  <a:cubicBezTo>
                    <a:pt x="26983" y="5292"/>
                    <a:pt x="22716" y="3222"/>
                    <a:pt x="18347" y="1386"/>
                  </a:cubicBezTo>
                  <a:cubicBezTo>
                    <a:pt x="13938" y="-462"/>
                    <a:pt x="8972" y="-462"/>
                    <a:pt x="4564" y="1386"/>
                  </a:cubicBezTo>
                  <a:cubicBezTo>
                    <a:pt x="2043" y="2457"/>
                    <a:pt x="297" y="4807"/>
                    <a:pt x="1" y="7530"/>
                  </a:cubicBezTo>
                  <a:cubicBezTo>
                    <a:pt x="-75" y="10959"/>
                    <a:pt x="3021" y="13569"/>
                    <a:pt x="3859" y="16893"/>
                  </a:cubicBezTo>
                  <a:cubicBezTo>
                    <a:pt x="5107" y="21808"/>
                    <a:pt x="1182" y="27075"/>
                    <a:pt x="2802" y="31876"/>
                  </a:cubicBezTo>
                  <a:cubicBezTo>
                    <a:pt x="4278" y="36267"/>
                    <a:pt x="9526" y="37810"/>
                    <a:pt x="14032" y="38029"/>
                  </a:cubicBezTo>
                  <a:cubicBezTo>
                    <a:pt x="27071" y="37950"/>
                    <a:pt x="39828" y="34228"/>
                    <a:pt x="50865" y="27285"/>
                  </a:cubicBezTo>
                  <a:cubicBezTo>
                    <a:pt x="54395" y="25430"/>
                    <a:pt x="57668" y="23121"/>
                    <a:pt x="60599" y="20417"/>
                  </a:cubicBezTo>
                  <a:cubicBezTo>
                    <a:pt x="63574" y="17648"/>
                    <a:pt x="65622" y="14029"/>
                    <a:pt x="66467" y="10054"/>
                  </a:cubicBezTo>
                  <a:cubicBezTo>
                    <a:pt x="66881" y="8147"/>
                    <a:pt x="66729" y="6161"/>
                    <a:pt x="66029" y="4339"/>
                  </a:cubicBezTo>
                  <a:cubicBezTo>
                    <a:pt x="63705" y="-1052"/>
                    <a:pt x="60314" y="1701"/>
                    <a:pt x="56913" y="3825"/>
                  </a:cubicBezTo>
                  <a:cubicBezTo>
                    <a:pt x="53290" y="6099"/>
                    <a:pt x="49348" y="7820"/>
                    <a:pt x="45217" y="8930"/>
                  </a:cubicBezTo>
                  <a:close/>
                </a:path>
              </a:pathLst>
            </a:custGeom>
            <a:solidFill>
              <a:srgbClr val="EC585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4" name="Freeform: Shape 1223">
              <a:extLst>
                <a:ext uri="{FF2B5EF4-FFF2-40B4-BE49-F238E27FC236}">
                  <a16:creationId xmlns:a16="http://schemas.microsoft.com/office/drawing/2014/main" id="{A8DA02AD-FF71-4EBB-A025-224C537969DD}"/>
                </a:ext>
              </a:extLst>
            </p:cNvPr>
            <p:cNvSpPr/>
            <p:nvPr/>
          </p:nvSpPr>
          <p:spPr>
            <a:xfrm>
              <a:off x="4983180" y="2835280"/>
              <a:ext cx="38100" cy="28575"/>
            </a:xfrm>
            <a:custGeom>
              <a:avLst/>
              <a:gdLst>
                <a:gd name="connsiteX0" fmla="*/ 16727 w 38100"/>
                <a:gd name="connsiteY0" fmla="*/ 6920 h 28575"/>
                <a:gd name="connsiteX1" fmla="*/ 9650 w 38100"/>
                <a:gd name="connsiteY1" fmla="*/ 14416 h 28575"/>
                <a:gd name="connsiteX2" fmla="*/ 401 w 38100"/>
                <a:gd name="connsiteY2" fmla="*/ 30428 h 28575"/>
                <a:gd name="connsiteX3" fmla="*/ 230 w 38100"/>
                <a:gd name="connsiteY3" fmla="*/ 34524 h 28575"/>
                <a:gd name="connsiteX4" fmla="*/ 3287 w 38100"/>
                <a:gd name="connsiteY4" fmla="*/ 37448 h 28575"/>
                <a:gd name="connsiteX5" fmla="*/ 17708 w 38100"/>
                <a:gd name="connsiteY5" fmla="*/ 33476 h 28575"/>
                <a:gd name="connsiteX6" fmla="*/ 24033 w 38100"/>
                <a:gd name="connsiteY6" fmla="*/ 29113 h 28575"/>
                <a:gd name="connsiteX7" fmla="*/ 33253 w 38100"/>
                <a:gd name="connsiteY7" fmla="*/ 21712 h 28575"/>
                <a:gd name="connsiteX8" fmla="*/ 38082 w 38100"/>
                <a:gd name="connsiteY8" fmla="*/ 11511 h 28575"/>
                <a:gd name="connsiteX9" fmla="*/ 36958 w 38100"/>
                <a:gd name="connsiteY9" fmla="*/ 7177 h 28575"/>
                <a:gd name="connsiteX10" fmla="*/ 34282 w 38100"/>
                <a:gd name="connsiteY10" fmla="*/ 5006 h 28575"/>
                <a:gd name="connsiteX11" fmla="*/ 24442 w 38100"/>
                <a:gd name="connsiteY11" fmla="*/ 5 h 28575"/>
                <a:gd name="connsiteX12" fmla="*/ 16727 w 38100"/>
                <a:gd name="connsiteY12" fmla="*/ 692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" h="28575">
                  <a:moveTo>
                    <a:pt x="16727" y="6920"/>
                  </a:moveTo>
                  <a:cubicBezTo>
                    <a:pt x="14617" y="9643"/>
                    <a:pt x="12247" y="12153"/>
                    <a:pt x="9650" y="14416"/>
                  </a:cubicBezTo>
                  <a:cubicBezTo>
                    <a:pt x="5255" y="18879"/>
                    <a:pt x="2072" y="24391"/>
                    <a:pt x="401" y="30428"/>
                  </a:cubicBezTo>
                  <a:cubicBezTo>
                    <a:pt x="-67" y="31745"/>
                    <a:pt x="-127" y="33172"/>
                    <a:pt x="230" y="34524"/>
                  </a:cubicBezTo>
                  <a:cubicBezTo>
                    <a:pt x="809" y="35874"/>
                    <a:pt x="1913" y="36929"/>
                    <a:pt x="3287" y="37448"/>
                  </a:cubicBezTo>
                  <a:cubicBezTo>
                    <a:pt x="8455" y="38578"/>
                    <a:pt x="13848" y="37093"/>
                    <a:pt x="17708" y="33476"/>
                  </a:cubicBezTo>
                  <a:lnTo>
                    <a:pt x="24033" y="29113"/>
                  </a:lnTo>
                  <a:cubicBezTo>
                    <a:pt x="27365" y="26988"/>
                    <a:pt x="30457" y="24506"/>
                    <a:pt x="33253" y="21712"/>
                  </a:cubicBezTo>
                  <a:cubicBezTo>
                    <a:pt x="35998" y="18976"/>
                    <a:pt x="37705" y="15369"/>
                    <a:pt x="38082" y="11511"/>
                  </a:cubicBezTo>
                  <a:cubicBezTo>
                    <a:pt x="38227" y="9979"/>
                    <a:pt x="37829" y="8445"/>
                    <a:pt x="36958" y="7177"/>
                  </a:cubicBezTo>
                  <a:cubicBezTo>
                    <a:pt x="36199" y="6303"/>
                    <a:pt x="35293" y="5568"/>
                    <a:pt x="34282" y="5006"/>
                  </a:cubicBezTo>
                  <a:cubicBezTo>
                    <a:pt x="31558" y="3272"/>
                    <a:pt x="27957" y="-147"/>
                    <a:pt x="24442" y="5"/>
                  </a:cubicBezTo>
                  <a:cubicBezTo>
                    <a:pt x="20213" y="176"/>
                    <a:pt x="18594" y="4139"/>
                    <a:pt x="16727" y="6920"/>
                  </a:cubicBezTo>
                  <a:close/>
                </a:path>
              </a:pathLst>
            </a:custGeom>
            <a:solidFill>
              <a:srgbClr val="F15D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5" name="Freeform: Shape 1224">
              <a:extLst>
                <a:ext uri="{FF2B5EF4-FFF2-40B4-BE49-F238E27FC236}">
                  <a16:creationId xmlns:a16="http://schemas.microsoft.com/office/drawing/2014/main" id="{357B0B0F-5865-42DA-B694-C3787BE3DC3F}"/>
                </a:ext>
              </a:extLst>
            </p:cNvPr>
            <p:cNvSpPr/>
            <p:nvPr/>
          </p:nvSpPr>
          <p:spPr>
            <a:xfrm>
              <a:off x="4916491" y="2882881"/>
              <a:ext cx="47625" cy="9525"/>
            </a:xfrm>
            <a:custGeom>
              <a:avLst/>
              <a:gdLst>
                <a:gd name="connsiteX0" fmla="*/ 36077 w 47625"/>
                <a:gd name="connsiteY0" fmla="*/ 1486 h 9525"/>
                <a:gd name="connsiteX1" fmla="*/ 21932 w 47625"/>
                <a:gd name="connsiteY1" fmla="*/ 1848 h 9525"/>
                <a:gd name="connsiteX2" fmla="*/ 4492 w 47625"/>
                <a:gd name="connsiteY2" fmla="*/ 4610 h 9525"/>
                <a:gd name="connsiteX3" fmla="*/ 91 w 47625"/>
                <a:gd name="connsiteY3" fmla="*/ 8239 h 9525"/>
                <a:gd name="connsiteX4" fmla="*/ 1453 w 47625"/>
                <a:gd name="connsiteY4" fmla="*/ 10144 h 9525"/>
                <a:gd name="connsiteX5" fmla="*/ 1101 w 47625"/>
                <a:gd name="connsiteY5" fmla="*/ 14088 h 9525"/>
                <a:gd name="connsiteX6" fmla="*/ 2615 w 47625"/>
                <a:gd name="connsiteY6" fmla="*/ 15154 h 9525"/>
                <a:gd name="connsiteX7" fmla="*/ 18713 w 47625"/>
                <a:gd name="connsiteY7" fmla="*/ 18869 h 9525"/>
                <a:gd name="connsiteX8" fmla="*/ 36029 w 47625"/>
                <a:gd name="connsiteY8" fmla="*/ 18602 h 9525"/>
                <a:gd name="connsiteX9" fmla="*/ 43649 w 47625"/>
                <a:gd name="connsiteY9" fmla="*/ 17650 h 9525"/>
                <a:gd name="connsiteX10" fmla="*/ 52164 w 47625"/>
                <a:gd name="connsiteY10" fmla="*/ 12954 h 9525"/>
                <a:gd name="connsiteX11" fmla="*/ 54374 w 47625"/>
                <a:gd name="connsiteY11" fmla="*/ 1143 h 9525"/>
                <a:gd name="connsiteX12" fmla="*/ 36077 w 47625"/>
                <a:gd name="connsiteY12" fmla="*/ 1486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625" h="9525">
                  <a:moveTo>
                    <a:pt x="36077" y="1486"/>
                  </a:moveTo>
                  <a:cubicBezTo>
                    <a:pt x="31419" y="1972"/>
                    <a:pt x="26647" y="1686"/>
                    <a:pt x="21932" y="1848"/>
                  </a:cubicBezTo>
                  <a:cubicBezTo>
                    <a:pt x="16026" y="2035"/>
                    <a:pt x="10167" y="2963"/>
                    <a:pt x="4492" y="4610"/>
                  </a:cubicBezTo>
                  <a:cubicBezTo>
                    <a:pt x="2120" y="5306"/>
                    <a:pt x="-528" y="6620"/>
                    <a:pt x="91" y="8239"/>
                  </a:cubicBezTo>
                  <a:cubicBezTo>
                    <a:pt x="348" y="8935"/>
                    <a:pt x="1196" y="9487"/>
                    <a:pt x="1453" y="10144"/>
                  </a:cubicBezTo>
                  <a:cubicBezTo>
                    <a:pt x="1939" y="11440"/>
                    <a:pt x="244" y="12859"/>
                    <a:pt x="1101" y="14088"/>
                  </a:cubicBezTo>
                  <a:cubicBezTo>
                    <a:pt x="1510" y="14562"/>
                    <a:pt x="2030" y="14929"/>
                    <a:pt x="2615" y="15154"/>
                  </a:cubicBezTo>
                  <a:cubicBezTo>
                    <a:pt x="7697" y="17402"/>
                    <a:pt x="13160" y="18663"/>
                    <a:pt x="18713" y="18869"/>
                  </a:cubicBezTo>
                  <a:cubicBezTo>
                    <a:pt x="24485" y="19118"/>
                    <a:pt x="30267" y="19029"/>
                    <a:pt x="36029" y="18602"/>
                  </a:cubicBezTo>
                  <a:cubicBezTo>
                    <a:pt x="38594" y="18537"/>
                    <a:pt x="41147" y="18218"/>
                    <a:pt x="43649" y="17650"/>
                  </a:cubicBezTo>
                  <a:cubicBezTo>
                    <a:pt x="46802" y="16739"/>
                    <a:pt x="49712" y="15135"/>
                    <a:pt x="52164" y="12954"/>
                  </a:cubicBezTo>
                  <a:cubicBezTo>
                    <a:pt x="55832" y="9916"/>
                    <a:pt x="60051" y="4382"/>
                    <a:pt x="54374" y="1143"/>
                  </a:cubicBezTo>
                  <a:cubicBezTo>
                    <a:pt x="49840" y="-1371"/>
                    <a:pt x="41106" y="972"/>
                    <a:pt x="36077" y="1486"/>
                  </a:cubicBezTo>
                  <a:close/>
                </a:path>
              </a:pathLst>
            </a:custGeom>
            <a:solidFill>
              <a:srgbClr val="F15D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6" name="Freeform: Shape 1225">
              <a:extLst>
                <a:ext uri="{FF2B5EF4-FFF2-40B4-BE49-F238E27FC236}">
                  <a16:creationId xmlns:a16="http://schemas.microsoft.com/office/drawing/2014/main" id="{E37FE3A2-5E79-47EA-BBE2-EA74C7C1716C}"/>
                </a:ext>
              </a:extLst>
            </p:cNvPr>
            <p:cNvSpPr/>
            <p:nvPr/>
          </p:nvSpPr>
          <p:spPr>
            <a:xfrm>
              <a:off x="4945071" y="2906713"/>
              <a:ext cx="9525" cy="9525"/>
            </a:xfrm>
            <a:custGeom>
              <a:avLst/>
              <a:gdLst>
                <a:gd name="connsiteX0" fmla="*/ 11516 w 9525"/>
                <a:gd name="connsiteY0" fmla="*/ 0 h 0"/>
                <a:gd name="connsiteX1" fmla="*/ 410 w 9525"/>
                <a:gd name="connsiteY1" fmla="*/ 6906 h 0"/>
                <a:gd name="connsiteX2" fmla="*/ 0 w 9525"/>
                <a:gd name="connsiteY2" fmla="*/ 7944 h 0"/>
                <a:gd name="connsiteX3" fmla="*/ 1105 w 9525"/>
                <a:gd name="connsiteY3" fmla="*/ 8896 h 0"/>
                <a:gd name="connsiteX4" fmla="*/ 16926 w 9525"/>
                <a:gd name="connsiteY4" fmla="*/ 6039 h 0"/>
                <a:gd name="connsiteX5" fmla="*/ 18717 w 9525"/>
                <a:gd name="connsiteY5" fmla="*/ 4763 h 0"/>
                <a:gd name="connsiteX6" fmla="*/ 17669 w 9525"/>
                <a:gd name="connsiteY6" fmla="*/ 1286 h 0"/>
                <a:gd name="connsiteX7" fmla="*/ 13659 w 9525"/>
                <a:gd name="connsiteY7" fmla="*/ 39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">
                  <a:moveTo>
                    <a:pt x="11516" y="0"/>
                  </a:moveTo>
                  <a:cubicBezTo>
                    <a:pt x="7115" y="919"/>
                    <a:pt x="3181" y="3365"/>
                    <a:pt x="410" y="6906"/>
                  </a:cubicBezTo>
                  <a:cubicBezTo>
                    <a:pt x="139" y="7182"/>
                    <a:pt x="-8" y="7557"/>
                    <a:pt x="0" y="7944"/>
                  </a:cubicBezTo>
                  <a:cubicBezTo>
                    <a:pt x="77" y="8439"/>
                    <a:pt x="620" y="8715"/>
                    <a:pt x="1105" y="8896"/>
                  </a:cubicBezTo>
                  <a:cubicBezTo>
                    <a:pt x="6550" y="10000"/>
                    <a:pt x="12211" y="8977"/>
                    <a:pt x="16926" y="6039"/>
                  </a:cubicBezTo>
                  <a:cubicBezTo>
                    <a:pt x="17625" y="5778"/>
                    <a:pt x="18243" y="5338"/>
                    <a:pt x="18717" y="4763"/>
                  </a:cubicBezTo>
                  <a:cubicBezTo>
                    <a:pt x="19342" y="3509"/>
                    <a:pt x="18883" y="1985"/>
                    <a:pt x="17669" y="1286"/>
                  </a:cubicBezTo>
                  <a:cubicBezTo>
                    <a:pt x="16441" y="623"/>
                    <a:pt x="15053" y="313"/>
                    <a:pt x="13659" y="390"/>
                  </a:cubicBezTo>
                </a:path>
              </a:pathLst>
            </a:custGeom>
            <a:solidFill>
              <a:srgbClr val="DA21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7" name="Freeform: Shape 1226">
              <a:extLst>
                <a:ext uri="{FF2B5EF4-FFF2-40B4-BE49-F238E27FC236}">
                  <a16:creationId xmlns:a16="http://schemas.microsoft.com/office/drawing/2014/main" id="{6CC0FA93-C3B8-4922-B066-B62A32212499}"/>
                </a:ext>
              </a:extLst>
            </p:cNvPr>
            <p:cNvSpPr/>
            <p:nvPr/>
          </p:nvSpPr>
          <p:spPr>
            <a:xfrm>
              <a:off x="4916484" y="2863828"/>
              <a:ext cx="9525" cy="9525"/>
            </a:xfrm>
            <a:custGeom>
              <a:avLst/>
              <a:gdLst>
                <a:gd name="connsiteX0" fmla="*/ 8118 w 9525"/>
                <a:gd name="connsiteY0" fmla="*/ 326 h 9525"/>
                <a:gd name="connsiteX1" fmla="*/ 4308 w 9525"/>
                <a:gd name="connsiteY1" fmla="*/ 3708 h 9525"/>
                <a:gd name="connsiteX2" fmla="*/ 4165 w 9525"/>
                <a:gd name="connsiteY2" fmla="*/ 8051 h 9525"/>
                <a:gd name="connsiteX3" fmla="*/ 12 w 9525"/>
                <a:gd name="connsiteY3" fmla="*/ 17195 h 9525"/>
                <a:gd name="connsiteX4" fmla="*/ 165 w 9525"/>
                <a:gd name="connsiteY4" fmla="*/ 17852 h 9525"/>
                <a:gd name="connsiteX5" fmla="*/ 1050 w 9525"/>
                <a:gd name="connsiteY5" fmla="*/ 18576 h 9525"/>
                <a:gd name="connsiteX6" fmla="*/ 10404 w 9525"/>
                <a:gd name="connsiteY6" fmla="*/ 16452 h 9525"/>
                <a:gd name="connsiteX7" fmla="*/ 16433 w 9525"/>
                <a:gd name="connsiteY7" fmla="*/ 11290 h 9525"/>
                <a:gd name="connsiteX8" fmla="*/ 19034 w 9525"/>
                <a:gd name="connsiteY8" fmla="*/ 3670 h 9525"/>
                <a:gd name="connsiteX9" fmla="*/ 18872 w 9525"/>
                <a:gd name="connsiteY9" fmla="*/ 2813 h 9525"/>
                <a:gd name="connsiteX10" fmla="*/ 17986 w 9525"/>
                <a:gd name="connsiteY10" fmla="*/ 1860 h 9525"/>
                <a:gd name="connsiteX11" fmla="*/ 8118 w 9525"/>
                <a:gd name="connsiteY11" fmla="*/ 327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" h="9525">
                  <a:moveTo>
                    <a:pt x="8118" y="326"/>
                  </a:moveTo>
                  <a:cubicBezTo>
                    <a:pt x="6311" y="644"/>
                    <a:pt x="4838" y="1952"/>
                    <a:pt x="4308" y="3708"/>
                  </a:cubicBezTo>
                  <a:cubicBezTo>
                    <a:pt x="3956" y="5108"/>
                    <a:pt x="4375" y="6565"/>
                    <a:pt x="4165" y="8051"/>
                  </a:cubicBezTo>
                  <a:cubicBezTo>
                    <a:pt x="3660" y="11471"/>
                    <a:pt x="-245" y="13766"/>
                    <a:pt x="12" y="17195"/>
                  </a:cubicBezTo>
                  <a:cubicBezTo>
                    <a:pt x="23" y="17422"/>
                    <a:pt x="75" y="17644"/>
                    <a:pt x="165" y="17852"/>
                  </a:cubicBezTo>
                  <a:cubicBezTo>
                    <a:pt x="368" y="18189"/>
                    <a:pt x="681" y="18444"/>
                    <a:pt x="1050" y="18576"/>
                  </a:cubicBezTo>
                  <a:cubicBezTo>
                    <a:pt x="4328" y="19456"/>
                    <a:pt x="7828" y="18661"/>
                    <a:pt x="10404" y="16452"/>
                  </a:cubicBezTo>
                  <a:cubicBezTo>
                    <a:pt x="12690" y="15084"/>
                    <a:pt x="14729" y="13338"/>
                    <a:pt x="16433" y="11290"/>
                  </a:cubicBezTo>
                  <a:cubicBezTo>
                    <a:pt x="18182" y="9142"/>
                    <a:pt x="19104" y="6439"/>
                    <a:pt x="19034" y="3670"/>
                  </a:cubicBezTo>
                  <a:cubicBezTo>
                    <a:pt x="19029" y="3377"/>
                    <a:pt x="18974" y="3087"/>
                    <a:pt x="18872" y="2813"/>
                  </a:cubicBezTo>
                  <a:cubicBezTo>
                    <a:pt x="18673" y="2417"/>
                    <a:pt x="18366" y="2087"/>
                    <a:pt x="17986" y="1860"/>
                  </a:cubicBezTo>
                  <a:cubicBezTo>
                    <a:pt x="15006" y="126"/>
                    <a:pt x="11483" y="-421"/>
                    <a:pt x="8118" y="327"/>
                  </a:cubicBezTo>
                  <a:close/>
                </a:path>
              </a:pathLst>
            </a:custGeom>
            <a:solidFill>
              <a:srgbClr val="DA21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8" name="Freeform: Shape 1227">
              <a:extLst>
                <a:ext uri="{FF2B5EF4-FFF2-40B4-BE49-F238E27FC236}">
                  <a16:creationId xmlns:a16="http://schemas.microsoft.com/office/drawing/2014/main" id="{FF2B7A6F-5520-4BA3-9F2D-502321571C68}"/>
                </a:ext>
              </a:extLst>
            </p:cNvPr>
            <p:cNvSpPr/>
            <p:nvPr/>
          </p:nvSpPr>
          <p:spPr>
            <a:xfrm>
              <a:off x="4949899" y="2849577"/>
              <a:ext cx="19050" cy="28575"/>
            </a:xfrm>
            <a:custGeom>
              <a:avLst/>
              <a:gdLst>
                <a:gd name="connsiteX0" fmla="*/ 11479 w 19050"/>
                <a:gd name="connsiteY0" fmla="*/ 8472 h 28575"/>
                <a:gd name="connsiteX1" fmla="*/ 3336 w 19050"/>
                <a:gd name="connsiteY1" fmla="*/ 13235 h 28575"/>
                <a:gd name="connsiteX2" fmla="*/ 240 w 19050"/>
                <a:gd name="connsiteY2" fmla="*/ 22598 h 28575"/>
                <a:gd name="connsiteX3" fmla="*/ 4421 w 19050"/>
                <a:gd name="connsiteY3" fmla="*/ 27093 h 28575"/>
                <a:gd name="connsiteX4" fmla="*/ 10136 w 19050"/>
                <a:gd name="connsiteY4" fmla="*/ 28198 h 28575"/>
                <a:gd name="connsiteX5" fmla="*/ 14613 w 19050"/>
                <a:gd name="connsiteY5" fmla="*/ 28551 h 28575"/>
                <a:gd name="connsiteX6" fmla="*/ 16909 w 19050"/>
                <a:gd name="connsiteY6" fmla="*/ 28284 h 28575"/>
                <a:gd name="connsiteX7" fmla="*/ 18480 w 19050"/>
                <a:gd name="connsiteY7" fmla="*/ 26684 h 28575"/>
                <a:gd name="connsiteX8" fmla="*/ 24929 w 19050"/>
                <a:gd name="connsiteY8" fmla="*/ 16064 h 28575"/>
                <a:gd name="connsiteX9" fmla="*/ 28444 w 19050"/>
                <a:gd name="connsiteY9" fmla="*/ 5405 h 28575"/>
                <a:gd name="connsiteX10" fmla="*/ 28043 w 19050"/>
                <a:gd name="connsiteY10" fmla="*/ 2652 h 28575"/>
                <a:gd name="connsiteX11" fmla="*/ 11479 w 19050"/>
                <a:gd name="connsiteY11" fmla="*/ 8472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50" h="28575">
                  <a:moveTo>
                    <a:pt x="11479" y="8472"/>
                  </a:moveTo>
                  <a:cubicBezTo>
                    <a:pt x="8585" y="9730"/>
                    <a:pt x="5851" y="11329"/>
                    <a:pt x="3336" y="13235"/>
                  </a:cubicBezTo>
                  <a:cubicBezTo>
                    <a:pt x="643" y="15537"/>
                    <a:pt x="-550" y="19144"/>
                    <a:pt x="240" y="22598"/>
                  </a:cubicBezTo>
                  <a:cubicBezTo>
                    <a:pt x="914" y="24633"/>
                    <a:pt x="2440" y="26274"/>
                    <a:pt x="4421" y="27093"/>
                  </a:cubicBezTo>
                  <a:cubicBezTo>
                    <a:pt x="6251" y="27781"/>
                    <a:pt x="8183" y="28154"/>
                    <a:pt x="10136" y="28198"/>
                  </a:cubicBezTo>
                  <a:lnTo>
                    <a:pt x="14613" y="28551"/>
                  </a:lnTo>
                  <a:cubicBezTo>
                    <a:pt x="15388" y="28679"/>
                    <a:pt x="16184" y="28586"/>
                    <a:pt x="16909" y="28284"/>
                  </a:cubicBezTo>
                  <a:cubicBezTo>
                    <a:pt x="17546" y="27875"/>
                    <a:pt x="18083" y="27328"/>
                    <a:pt x="18480" y="26684"/>
                  </a:cubicBezTo>
                  <a:cubicBezTo>
                    <a:pt x="20903" y="23317"/>
                    <a:pt x="23059" y="19766"/>
                    <a:pt x="24929" y="16064"/>
                  </a:cubicBezTo>
                  <a:cubicBezTo>
                    <a:pt x="26761" y="12763"/>
                    <a:pt x="27953" y="9147"/>
                    <a:pt x="28444" y="5405"/>
                  </a:cubicBezTo>
                  <a:cubicBezTo>
                    <a:pt x="28603" y="4468"/>
                    <a:pt x="28463" y="3505"/>
                    <a:pt x="28043" y="2652"/>
                  </a:cubicBezTo>
                  <a:cubicBezTo>
                    <a:pt x="23281" y="-5034"/>
                    <a:pt x="15585" y="6205"/>
                    <a:pt x="11479" y="8472"/>
                  </a:cubicBezTo>
                  <a:close/>
                </a:path>
              </a:pathLst>
            </a:custGeom>
            <a:solidFill>
              <a:srgbClr val="DA212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29" name="Freeform: Shape 1228">
              <a:extLst>
                <a:ext uri="{FF2B5EF4-FFF2-40B4-BE49-F238E27FC236}">
                  <a16:creationId xmlns:a16="http://schemas.microsoft.com/office/drawing/2014/main" id="{98F7DD46-9926-409F-B626-259ADD421BD7}"/>
                </a:ext>
              </a:extLst>
            </p:cNvPr>
            <p:cNvSpPr/>
            <p:nvPr/>
          </p:nvSpPr>
          <p:spPr>
            <a:xfrm>
              <a:off x="4916487" y="274002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1E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0" name="Freeform: Shape 1229">
              <a:extLst>
                <a:ext uri="{FF2B5EF4-FFF2-40B4-BE49-F238E27FC236}">
                  <a16:creationId xmlns:a16="http://schemas.microsoft.com/office/drawing/2014/main" id="{F987FDF2-7660-4A6E-8BB1-FACA0F4A3AA5}"/>
                </a:ext>
              </a:extLst>
            </p:cNvPr>
            <p:cNvSpPr/>
            <p:nvPr/>
          </p:nvSpPr>
          <p:spPr>
            <a:xfrm>
              <a:off x="4906962" y="273050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66675 h 76200"/>
                <a:gd name="connsiteX6" fmla="*/ 9525 w 76200"/>
                <a:gd name="connsiteY6" fmla="*/ 38100 h 76200"/>
                <a:gd name="connsiteX7" fmla="*/ 38100 w 76200"/>
                <a:gd name="connsiteY7" fmla="*/ 9525 h 76200"/>
                <a:gd name="connsiteX8" fmla="*/ 66675 w 76200"/>
                <a:gd name="connsiteY8" fmla="*/ 38100 h 76200"/>
                <a:gd name="connsiteX9" fmla="*/ 38100 w 76200"/>
                <a:gd name="connsiteY9" fmla="*/ 666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200" y="17058"/>
                    <a:pt x="59142" y="0"/>
                    <a:pt x="38100" y="0"/>
                  </a:cubicBezTo>
                  <a:close/>
                  <a:moveTo>
                    <a:pt x="38100" y="66675"/>
                  </a:moveTo>
                  <a:cubicBezTo>
                    <a:pt x="22318" y="66675"/>
                    <a:pt x="9525" y="53882"/>
                    <a:pt x="9525" y="38100"/>
                  </a:cubicBezTo>
                  <a:cubicBezTo>
                    <a:pt x="9525" y="22318"/>
                    <a:pt x="22318" y="9525"/>
                    <a:pt x="38100" y="9525"/>
                  </a:cubicBezTo>
                  <a:cubicBezTo>
                    <a:pt x="53882" y="9525"/>
                    <a:pt x="66675" y="22318"/>
                    <a:pt x="66675" y="38100"/>
                  </a:cubicBezTo>
                  <a:cubicBezTo>
                    <a:pt x="66675" y="53882"/>
                    <a:pt x="53882" y="66675"/>
                    <a:pt x="38100" y="66675"/>
                  </a:cubicBezTo>
                  <a:close/>
                </a:path>
              </a:pathLst>
            </a:custGeom>
            <a:solidFill>
              <a:srgbClr val="FAC0B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1" name="Freeform: Shape 1230">
              <a:extLst>
                <a:ext uri="{FF2B5EF4-FFF2-40B4-BE49-F238E27FC236}">
                  <a16:creationId xmlns:a16="http://schemas.microsoft.com/office/drawing/2014/main" id="{C43CE25A-8DDF-4C5A-8231-4221BFA9E439}"/>
                </a:ext>
              </a:extLst>
            </p:cNvPr>
            <p:cNvSpPr/>
            <p:nvPr/>
          </p:nvSpPr>
          <p:spPr>
            <a:xfrm>
              <a:off x="4897437" y="2806777"/>
              <a:ext cx="47625" cy="28575"/>
            </a:xfrm>
            <a:custGeom>
              <a:avLst/>
              <a:gdLst>
                <a:gd name="connsiteX0" fmla="*/ 34004 w 47625"/>
                <a:gd name="connsiteY0" fmla="*/ 10219 h 28575"/>
                <a:gd name="connsiteX1" fmla="*/ 25279 w 47625"/>
                <a:gd name="connsiteY1" fmla="*/ 1409 h 28575"/>
                <a:gd name="connsiteX2" fmla="*/ 10039 w 47625"/>
                <a:gd name="connsiteY2" fmla="*/ 2676 h 28575"/>
                <a:gd name="connsiteX3" fmla="*/ 0 w 47625"/>
                <a:gd name="connsiteY3" fmla="*/ 18268 h 28575"/>
                <a:gd name="connsiteX4" fmla="*/ 10963 w 47625"/>
                <a:gd name="connsiteY4" fmla="*/ 32308 h 28575"/>
                <a:gd name="connsiteX5" fmla="*/ 30118 w 47625"/>
                <a:gd name="connsiteY5" fmla="*/ 38023 h 28575"/>
                <a:gd name="connsiteX6" fmla="*/ 37919 w 47625"/>
                <a:gd name="connsiteY6" fmla="*/ 35927 h 28575"/>
                <a:gd name="connsiteX7" fmla="*/ 44653 w 47625"/>
                <a:gd name="connsiteY7" fmla="*/ 28403 h 28575"/>
                <a:gd name="connsiteX8" fmla="*/ 54178 w 47625"/>
                <a:gd name="connsiteY8" fmla="*/ 15668 h 28575"/>
                <a:gd name="connsiteX9" fmla="*/ 43605 w 47625"/>
                <a:gd name="connsiteY9" fmla="*/ 15525 h 28575"/>
                <a:gd name="connsiteX10" fmla="*/ 34004 w 47625"/>
                <a:gd name="connsiteY10" fmla="*/ 1021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625" h="28575">
                  <a:moveTo>
                    <a:pt x="34004" y="10219"/>
                  </a:moveTo>
                  <a:cubicBezTo>
                    <a:pt x="31478" y="6927"/>
                    <a:pt x="28547" y="3967"/>
                    <a:pt x="25279" y="1409"/>
                  </a:cubicBezTo>
                  <a:cubicBezTo>
                    <a:pt x="20325" y="-849"/>
                    <a:pt x="14553" y="-369"/>
                    <a:pt x="10039" y="2676"/>
                  </a:cubicBezTo>
                  <a:cubicBezTo>
                    <a:pt x="4007" y="5549"/>
                    <a:pt x="120" y="11587"/>
                    <a:pt x="0" y="18268"/>
                  </a:cubicBezTo>
                  <a:cubicBezTo>
                    <a:pt x="1142" y="24458"/>
                    <a:pt x="5235" y="29699"/>
                    <a:pt x="10963" y="32308"/>
                  </a:cubicBezTo>
                  <a:cubicBezTo>
                    <a:pt x="16740" y="35852"/>
                    <a:pt x="23344" y="37823"/>
                    <a:pt x="30118" y="38023"/>
                  </a:cubicBezTo>
                  <a:cubicBezTo>
                    <a:pt x="32875" y="38169"/>
                    <a:pt x="35607" y="37435"/>
                    <a:pt x="37919" y="35927"/>
                  </a:cubicBezTo>
                  <a:cubicBezTo>
                    <a:pt x="40596" y="33965"/>
                    <a:pt x="42120" y="30565"/>
                    <a:pt x="44653" y="28403"/>
                  </a:cubicBezTo>
                  <a:cubicBezTo>
                    <a:pt x="46387" y="26917"/>
                    <a:pt x="63989" y="19268"/>
                    <a:pt x="54178" y="15668"/>
                  </a:cubicBezTo>
                  <a:cubicBezTo>
                    <a:pt x="51254" y="14591"/>
                    <a:pt x="46901" y="16306"/>
                    <a:pt x="43605" y="15525"/>
                  </a:cubicBezTo>
                  <a:cubicBezTo>
                    <a:pt x="39979" y="14671"/>
                    <a:pt x="36657" y="12836"/>
                    <a:pt x="34004" y="10219"/>
                  </a:cubicBezTo>
                  <a:close/>
                </a:path>
              </a:pathLst>
            </a:custGeom>
            <a:solidFill>
              <a:srgbClr val="F15D5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2" name="Freeform: Shape 1231">
              <a:extLst>
                <a:ext uri="{FF2B5EF4-FFF2-40B4-BE49-F238E27FC236}">
                  <a16:creationId xmlns:a16="http://schemas.microsoft.com/office/drawing/2014/main" id="{A035D341-BE80-4858-B4FF-DC09C290D2F9}"/>
                </a:ext>
              </a:extLst>
            </p:cNvPr>
            <p:cNvSpPr/>
            <p:nvPr/>
          </p:nvSpPr>
          <p:spPr>
            <a:xfrm>
              <a:off x="4887923" y="2787674"/>
              <a:ext cx="9525" cy="9525"/>
            </a:xfrm>
            <a:custGeom>
              <a:avLst/>
              <a:gdLst>
                <a:gd name="connsiteX0" fmla="*/ 12372 w 9525"/>
                <a:gd name="connsiteY0" fmla="*/ 2957 h 9525"/>
                <a:gd name="connsiteX1" fmla="*/ 10867 w 9525"/>
                <a:gd name="connsiteY1" fmla="*/ 595 h 9525"/>
                <a:gd name="connsiteX2" fmla="*/ 6495 w 9525"/>
                <a:gd name="connsiteY2" fmla="*/ 852 h 9525"/>
                <a:gd name="connsiteX3" fmla="*/ 189 w 9525"/>
                <a:gd name="connsiteY3" fmla="*/ 10949 h 9525"/>
                <a:gd name="connsiteX4" fmla="*/ 189 w 9525"/>
                <a:gd name="connsiteY4" fmla="*/ 14559 h 9525"/>
                <a:gd name="connsiteX5" fmla="*/ 5962 w 9525"/>
                <a:gd name="connsiteY5" fmla="*/ 18997 h 9525"/>
                <a:gd name="connsiteX6" fmla="*/ 15934 w 9525"/>
                <a:gd name="connsiteY6" fmla="*/ 16273 h 9525"/>
                <a:gd name="connsiteX7" fmla="*/ 12372 w 9525"/>
                <a:gd name="connsiteY7" fmla="*/ 2957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" h="9525">
                  <a:moveTo>
                    <a:pt x="12372" y="2957"/>
                  </a:moveTo>
                  <a:cubicBezTo>
                    <a:pt x="12024" y="2082"/>
                    <a:pt x="11514" y="1280"/>
                    <a:pt x="10867" y="595"/>
                  </a:cubicBezTo>
                  <a:cubicBezTo>
                    <a:pt x="9510" y="-285"/>
                    <a:pt x="7739" y="-181"/>
                    <a:pt x="6495" y="852"/>
                  </a:cubicBezTo>
                  <a:cubicBezTo>
                    <a:pt x="3083" y="3197"/>
                    <a:pt x="799" y="6854"/>
                    <a:pt x="189" y="10949"/>
                  </a:cubicBezTo>
                  <a:cubicBezTo>
                    <a:pt x="-63" y="12139"/>
                    <a:pt x="-63" y="13369"/>
                    <a:pt x="189" y="14559"/>
                  </a:cubicBezTo>
                  <a:cubicBezTo>
                    <a:pt x="943" y="17137"/>
                    <a:pt x="3277" y="18931"/>
                    <a:pt x="5962" y="18997"/>
                  </a:cubicBezTo>
                  <a:cubicBezTo>
                    <a:pt x="9461" y="18934"/>
                    <a:pt x="12889" y="17997"/>
                    <a:pt x="15934" y="16273"/>
                  </a:cubicBezTo>
                  <a:cubicBezTo>
                    <a:pt x="23802" y="12654"/>
                    <a:pt x="14496" y="7253"/>
                    <a:pt x="12372" y="2957"/>
                  </a:cubicBezTo>
                  <a:close/>
                </a:path>
              </a:pathLst>
            </a:custGeom>
            <a:solidFill>
              <a:srgbClr val="F15C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3" name="Freeform: Shape 1232">
              <a:extLst>
                <a:ext uri="{FF2B5EF4-FFF2-40B4-BE49-F238E27FC236}">
                  <a16:creationId xmlns:a16="http://schemas.microsoft.com/office/drawing/2014/main" id="{37459910-A65C-4377-AB99-BFC700BA59A9}"/>
                </a:ext>
              </a:extLst>
            </p:cNvPr>
            <p:cNvSpPr/>
            <p:nvPr/>
          </p:nvSpPr>
          <p:spPr>
            <a:xfrm>
              <a:off x="4984606" y="2741908"/>
              <a:ext cx="19050" cy="38100"/>
            </a:xfrm>
            <a:custGeom>
              <a:avLst/>
              <a:gdLst>
                <a:gd name="connsiteX0" fmla="*/ 4624 w 19050"/>
                <a:gd name="connsiteY0" fmla="*/ 461 h 38100"/>
                <a:gd name="connsiteX1" fmla="*/ 147 w 19050"/>
                <a:gd name="connsiteY1" fmla="*/ 5604 h 38100"/>
                <a:gd name="connsiteX2" fmla="*/ 3367 w 19050"/>
                <a:gd name="connsiteY2" fmla="*/ 17844 h 38100"/>
                <a:gd name="connsiteX3" fmla="*/ 3062 w 19050"/>
                <a:gd name="connsiteY3" fmla="*/ 29740 h 38100"/>
                <a:gd name="connsiteX4" fmla="*/ 5338 w 19050"/>
                <a:gd name="connsiteY4" fmla="*/ 41170 h 38100"/>
                <a:gd name="connsiteX5" fmla="*/ 16454 w 19050"/>
                <a:gd name="connsiteY5" fmla="*/ 44095 h 38100"/>
                <a:gd name="connsiteX6" fmla="*/ 25198 w 19050"/>
                <a:gd name="connsiteY6" fmla="*/ 36046 h 38100"/>
                <a:gd name="connsiteX7" fmla="*/ 27712 w 19050"/>
                <a:gd name="connsiteY7" fmla="*/ 24197 h 38100"/>
                <a:gd name="connsiteX8" fmla="*/ 26293 w 19050"/>
                <a:gd name="connsiteY8" fmla="*/ 14158 h 38100"/>
                <a:gd name="connsiteX9" fmla="*/ 4624 w 19050"/>
                <a:gd name="connsiteY9" fmla="*/ 46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" h="38100">
                  <a:moveTo>
                    <a:pt x="4624" y="461"/>
                  </a:moveTo>
                  <a:cubicBezTo>
                    <a:pt x="2350" y="1296"/>
                    <a:pt x="661" y="3236"/>
                    <a:pt x="147" y="5604"/>
                  </a:cubicBezTo>
                  <a:cubicBezTo>
                    <a:pt x="-701" y="9795"/>
                    <a:pt x="2347" y="13691"/>
                    <a:pt x="3367" y="17844"/>
                  </a:cubicBezTo>
                  <a:cubicBezTo>
                    <a:pt x="3945" y="21798"/>
                    <a:pt x="3842" y="25821"/>
                    <a:pt x="3062" y="29740"/>
                  </a:cubicBezTo>
                  <a:cubicBezTo>
                    <a:pt x="2290" y="33702"/>
                    <a:pt x="3108" y="37807"/>
                    <a:pt x="5338" y="41170"/>
                  </a:cubicBezTo>
                  <a:cubicBezTo>
                    <a:pt x="8130" y="44272"/>
                    <a:pt x="12497" y="45421"/>
                    <a:pt x="16454" y="44095"/>
                  </a:cubicBezTo>
                  <a:cubicBezTo>
                    <a:pt x="20338" y="42706"/>
                    <a:pt x="23492" y="39802"/>
                    <a:pt x="25198" y="36046"/>
                  </a:cubicBezTo>
                  <a:cubicBezTo>
                    <a:pt x="26871" y="32321"/>
                    <a:pt x="27729" y="28281"/>
                    <a:pt x="27712" y="24197"/>
                  </a:cubicBezTo>
                  <a:cubicBezTo>
                    <a:pt x="27909" y="20789"/>
                    <a:pt x="27427" y="17377"/>
                    <a:pt x="26293" y="14158"/>
                  </a:cubicBezTo>
                  <a:cubicBezTo>
                    <a:pt x="23769" y="7642"/>
                    <a:pt x="12349" y="-2254"/>
                    <a:pt x="4624" y="461"/>
                  </a:cubicBezTo>
                  <a:close/>
                </a:path>
              </a:pathLst>
            </a:custGeom>
            <a:solidFill>
              <a:srgbClr val="F15C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4" name="Freeform: Shape 1233">
              <a:extLst>
                <a:ext uri="{FF2B5EF4-FFF2-40B4-BE49-F238E27FC236}">
                  <a16:creationId xmlns:a16="http://schemas.microsoft.com/office/drawing/2014/main" id="{7E74FFB0-83CC-4806-9187-33CF2D463D85}"/>
                </a:ext>
              </a:extLst>
            </p:cNvPr>
            <p:cNvSpPr/>
            <p:nvPr/>
          </p:nvSpPr>
          <p:spPr>
            <a:xfrm>
              <a:off x="5149831" y="2811434"/>
              <a:ext cx="38100" cy="19050"/>
            </a:xfrm>
            <a:custGeom>
              <a:avLst/>
              <a:gdLst>
                <a:gd name="connsiteX0" fmla="*/ 1294 w 38100"/>
                <a:gd name="connsiteY0" fmla="*/ 24022 h 19050"/>
                <a:gd name="connsiteX1" fmla="*/ 570 w 38100"/>
                <a:gd name="connsiteY1" fmla="*/ 27756 h 19050"/>
                <a:gd name="connsiteX2" fmla="*/ 1313 w 38100"/>
                <a:gd name="connsiteY2" fmla="*/ 28051 h 19050"/>
                <a:gd name="connsiteX3" fmla="*/ 24031 w 38100"/>
                <a:gd name="connsiteY3" fmla="*/ 24241 h 19050"/>
                <a:gd name="connsiteX4" fmla="*/ 43223 w 38100"/>
                <a:gd name="connsiteY4" fmla="*/ 10697 h 19050"/>
                <a:gd name="connsiteX5" fmla="*/ 47472 w 38100"/>
                <a:gd name="connsiteY5" fmla="*/ 0 h 19050"/>
                <a:gd name="connsiteX6" fmla="*/ 34508 w 38100"/>
                <a:gd name="connsiteY6" fmla="*/ 3886 h 19050"/>
                <a:gd name="connsiteX7" fmla="*/ 27945 w 38100"/>
                <a:gd name="connsiteY7" fmla="*/ 4001 h 19050"/>
                <a:gd name="connsiteX8" fmla="*/ 17630 w 38100"/>
                <a:gd name="connsiteY8" fmla="*/ 11363 h 19050"/>
                <a:gd name="connsiteX9" fmla="*/ 9819 w 38100"/>
                <a:gd name="connsiteY9" fmla="*/ 20565 h 19050"/>
                <a:gd name="connsiteX10" fmla="*/ 1294 w 38100"/>
                <a:gd name="connsiteY10" fmla="*/ 2402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0" h="19050">
                  <a:moveTo>
                    <a:pt x="1294" y="24022"/>
                  </a:moveTo>
                  <a:cubicBezTo>
                    <a:pt x="247" y="24975"/>
                    <a:pt x="-611" y="26956"/>
                    <a:pt x="570" y="27756"/>
                  </a:cubicBezTo>
                  <a:cubicBezTo>
                    <a:pt x="800" y="27895"/>
                    <a:pt x="1051" y="27995"/>
                    <a:pt x="1313" y="28051"/>
                  </a:cubicBezTo>
                  <a:cubicBezTo>
                    <a:pt x="9096" y="29041"/>
                    <a:pt x="16997" y="27716"/>
                    <a:pt x="24031" y="24241"/>
                  </a:cubicBezTo>
                  <a:cubicBezTo>
                    <a:pt x="31358" y="21213"/>
                    <a:pt x="37915" y="16586"/>
                    <a:pt x="43223" y="10697"/>
                  </a:cubicBezTo>
                  <a:cubicBezTo>
                    <a:pt x="46243" y="7997"/>
                    <a:pt x="47816" y="4035"/>
                    <a:pt x="47472" y="0"/>
                  </a:cubicBezTo>
                  <a:cubicBezTo>
                    <a:pt x="42985" y="324"/>
                    <a:pt x="38985" y="3448"/>
                    <a:pt x="34508" y="3886"/>
                  </a:cubicBezTo>
                  <a:cubicBezTo>
                    <a:pt x="32327" y="4105"/>
                    <a:pt x="30117" y="3677"/>
                    <a:pt x="27945" y="4001"/>
                  </a:cubicBezTo>
                  <a:cubicBezTo>
                    <a:pt x="23704" y="5073"/>
                    <a:pt x="20022" y="7701"/>
                    <a:pt x="17630" y="11363"/>
                  </a:cubicBezTo>
                  <a:cubicBezTo>
                    <a:pt x="15334" y="14326"/>
                    <a:pt x="13153" y="18926"/>
                    <a:pt x="9819" y="20565"/>
                  </a:cubicBezTo>
                  <a:cubicBezTo>
                    <a:pt x="6924" y="22003"/>
                    <a:pt x="4028" y="21584"/>
                    <a:pt x="1294" y="24022"/>
                  </a:cubicBezTo>
                  <a:close/>
                </a:path>
              </a:pathLst>
            </a:custGeom>
            <a:solidFill>
              <a:srgbClr val="F8A9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5" name="Freeform: Shape 1234">
              <a:extLst>
                <a:ext uri="{FF2B5EF4-FFF2-40B4-BE49-F238E27FC236}">
                  <a16:creationId xmlns:a16="http://schemas.microsoft.com/office/drawing/2014/main" id="{9C842DAC-BD19-45C9-BA74-6B5965BB5F1B}"/>
                </a:ext>
              </a:extLst>
            </p:cNvPr>
            <p:cNvSpPr/>
            <p:nvPr/>
          </p:nvSpPr>
          <p:spPr>
            <a:xfrm>
              <a:off x="5126015" y="2830499"/>
              <a:ext cx="9525" cy="9525"/>
            </a:xfrm>
            <a:custGeom>
              <a:avLst/>
              <a:gdLst>
                <a:gd name="connsiteX0" fmla="*/ 3156 w 9525"/>
                <a:gd name="connsiteY0" fmla="*/ 3700 h 9525"/>
                <a:gd name="connsiteX1" fmla="*/ 422 w 9525"/>
                <a:gd name="connsiteY1" fmla="*/ 5767 h 9525"/>
                <a:gd name="connsiteX2" fmla="*/ 22 w 9525"/>
                <a:gd name="connsiteY2" fmla="*/ 7253 h 9525"/>
                <a:gd name="connsiteX3" fmla="*/ 632 w 9525"/>
                <a:gd name="connsiteY3" fmla="*/ 8034 h 9525"/>
                <a:gd name="connsiteX4" fmla="*/ 7576 w 9525"/>
                <a:gd name="connsiteY4" fmla="*/ 9529 h 9525"/>
                <a:gd name="connsiteX5" fmla="*/ 18196 w 9525"/>
                <a:gd name="connsiteY5" fmla="*/ 2328 h 9525"/>
                <a:gd name="connsiteX6" fmla="*/ 3156 w 9525"/>
                <a:gd name="connsiteY6" fmla="*/ 370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9525">
                  <a:moveTo>
                    <a:pt x="3156" y="3700"/>
                  </a:moveTo>
                  <a:cubicBezTo>
                    <a:pt x="2068" y="4118"/>
                    <a:pt x="1120" y="4834"/>
                    <a:pt x="422" y="5767"/>
                  </a:cubicBezTo>
                  <a:cubicBezTo>
                    <a:pt x="86" y="6184"/>
                    <a:pt x="-59" y="6723"/>
                    <a:pt x="22" y="7253"/>
                  </a:cubicBezTo>
                  <a:cubicBezTo>
                    <a:pt x="134" y="7573"/>
                    <a:pt x="348" y="7848"/>
                    <a:pt x="632" y="8034"/>
                  </a:cubicBezTo>
                  <a:cubicBezTo>
                    <a:pt x="2713" y="9297"/>
                    <a:pt x="5159" y="9824"/>
                    <a:pt x="7576" y="9529"/>
                  </a:cubicBezTo>
                  <a:cubicBezTo>
                    <a:pt x="9481" y="9529"/>
                    <a:pt x="22415" y="8825"/>
                    <a:pt x="18196" y="2328"/>
                  </a:cubicBezTo>
                  <a:cubicBezTo>
                    <a:pt x="14891" y="-2844"/>
                    <a:pt x="6842" y="1967"/>
                    <a:pt x="3156" y="3700"/>
                  </a:cubicBezTo>
                  <a:close/>
                </a:path>
              </a:pathLst>
            </a:custGeom>
            <a:solidFill>
              <a:srgbClr val="F8A9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6" name="Freeform: Shape 1235">
              <a:extLst>
                <a:ext uri="{FF2B5EF4-FFF2-40B4-BE49-F238E27FC236}">
                  <a16:creationId xmlns:a16="http://schemas.microsoft.com/office/drawing/2014/main" id="{A3AEEEF4-5EEE-4B8C-ADB0-2BEE58BE6BE7}"/>
                </a:ext>
              </a:extLst>
            </p:cNvPr>
            <p:cNvSpPr/>
            <p:nvPr/>
          </p:nvSpPr>
          <p:spPr>
            <a:xfrm>
              <a:off x="5019937" y="2720213"/>
              <a:ext cx="28575" cy="19050"/>
            </a:xfrm>
            <a:custGeom>
              <a:avLst/>
              <a:gdLst>
                <a:gd name="connsiteX0" fmla="*/ 4658 w 28575"/>
                <a:gd name="connsiteY0" fmla="*/ 1715 h 19050"/>
                <a:gd name="connsiteX1" fmla="*/ 1801 w 28575"/>
                <a:gd name="connsiteY1" fmla="*/ 2896 h 19050"/>
                <a:gd name="connsiteX2" fmla="*/ 363 w 28575"/>
                <a:gd name="connsiteY2" fmla="*/ 8830 h 19050"/>
                <a:gd name="connsiteX3" fmla="*/ 4458 w 28575"/>
                <a:gd name="connsiteY3" fmla="*/ 13773 h 19050"/>
                <a:gd name="connsiteX4" fmla="*/ 9849 w 28575"/>
                <a:gd name="connsiteY4" fmla="*/ 17441 h 19050"/>
                <a:gd name="connsiteX5" fmla="*/ 18860 w 28575"/>
                <a:gd name="connsiteY5" fmla="*/ 25765 h 19050"/>
                <a:gd name="connsiteX6" fmla="*/ 21718 w 28575"/>
                <a:gd name="connsiteY6" fmla="*/ 26594 h 19050"/>
                <a:gd name="connsiteX7" fmla="*/ 25032 w 28575"/>
                <a:gd name="connsiteY7" fmla="*/ 23737 h 19050"/>
                <a:gd name="connsiteX8" fmla="*/ 28776 w 28575"/>
                <a:gd name="connsiteY8" fmla="*/ 12307 h 19050"/>
                <a:gd name="connsiteX9" fmla="*/ 19251 w 28575"/>
                <a:gd name="connsiteY9" fmla="*/ 877 h 19050"/>
                <a:gd name="connsiteX10" fmla="*/ 4658 w 28575"/>
                <a:gd name="connsiteY10" fmla="*/ 171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75" h="19050">
                  <a:moveTo>
                    <a:pt x="4658" y="1715"/>
                  </a:moveTo>
                  <a:cubicBezTo>
                    <a:pt x="3636" y="1911"/>
                    <a:pt x="2664" y="2313"/>
                    <a:pt x="1801" y="2896"/>
                  </a:cubicBezTo>
                  <a:cubicBezTo>
                    <a:pt x="127" y="4378"/>
                    <a:pt x="-447" y="6746"/>
                    <a:pt x="363" y="8830"/>
                  </a:cubicBezTo>
                  <a:cubicBezTo>
                    <a:pt x="1197" y="10854"/>
                    <a:pt x="2625" y="12577"/>
                    <a:pt x="4458" y="13773"/>
                  </a:cubicBezTo>
                  <a:cubicBezTo>
                    <a:pt x="6211" y="15059"/>
                    <a:pt x="8144" y="16088"/>
                    <a:pt x="9849" y="17441"/>
                  </a:cubicBezTo>
                  <a:cubicBezTo>
                    <a:pt x="12687" y="20390"/>
                    <a:pt x="15696" y="23170"/>
                    <a:pt x="18860" y="25765"/>
                  </a:cubicBezTo>
                  <a:cubicBezTo>
                    <a:pt x="19687" y="26365"/>
                    <a:pt x="20698" y="26658"/>
                    <a:pt x="21718" y="26594"/>
                  </a:cubicBezTo>
                  <a:cubicBezTo>
                    <a:pt x="23222" y="26394"/>
                    <a:pt x="24223" y="24975"/>
                    <a:pt x="25032" y="23737"/>
                  </a:cubicBezTo>
                  <a:cubicBezTo>
                    <a:pt x="27632" y="20510"/>
                    <a:pt x="28963" y="16446"/>
                    <a:pt x="28776" y="12307"/>
                  </a:cubicBezTo>
                  <a:cubicBezTo>
                    <a:pt x="27235" y="7388"/>
                    <a:pt x="23811" y="3279"/>
                    <a:pt x="19251" y="877"/>
                  </a:cubicBezTo>
                  <a:cubicBezTo>
                    <a:pt x="14435" y="-532"/>
                    <a:pt x="9281" y="-236"/>
                    <a:pt x="4658" y="1715"/>
                  </a:cubicBezTo>
                  <a:close/>
                </a:path>
              </a:pathLst>
            </a:custGeom>
            <a:solidFill>
              <a:srgbClr val="F8A9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37" name="Freeform: Shape 1236">
              <a:extLst>
                <a:ext uri="{FF2B5EF4-FFF2-40B4-BE49-F238E27FC236}">
                  <a16:creationId xmlns:a16="http://schemas.microsoft.com/office/drawing/2014/main" id="{FB3E5AE8-7CB9-4F69-B9A0-5644E3A9F5D7}"/>
                </a:ext>
              </a:extLst>
            </p:cNvPr>
            <p:cNvSpPr/>
            <p:nvPr/>
          </p:nvSpPr>
          <p:spPr>
            <a:xfrm>
              <a:off x="4744998" y="2539964"/>
              <a:ext cx="590550" cy="590550"/>
            </a:xfrm>
            <a:custGeom>
              <a:avLst/>
              <a:gdLst>
                <a:gd name="connsiteX0" fmla="*/ 517056 w 590550"/>
                <a:gd name="connsiteY0" fmla="*/ 100429 h 590550"/>
                <a:gd name="connsiteX1" fmla="*/ 490420 w 590550"/>
                <a:gd name="connsiteY1" fmla="*/ 517053 h 590550"/>
                <a:gd name="connsiteX2" fmla="*/ 100433 w 590550"/>
                <a:gd name="connsiteY2" fmla="*/ 517053 h 590550"/>
                <a:gd name="connsiteX3" fmla="*/ 73572 w 590550"/>
                <a:gd name="connsiteY3" fmla="*/ 490192 h 590550"/>
                <a:gd name="connsiteX4" fmla="*/ 100209 w 590550"/>
                <a:gd name="connsiteY4" fmla="*/ 73569 h 590550"/>
                <a:gd name="connsiteX5" fmla="*/ 490196 w 590550"/>
                <a:gd name="connsiteY5" fmla="*/ 73569 h 590550"/>
                <a:gd name="connsiteX6" fmla="*/ 517056 w 590550"/>
                <a:gd name="connsiteY6" fmla="*/ 100429 h 590550"/>
                <a:gd name="connsiteX7" fmla="*/ 552489 w 590550"/>
                <a:gd name="connsiteY7" fmla="*/ 295311 h 590550"/>
                <a:gd name="connsiteX8" fmla="*/ 490101 w 590550"/>
                <a:gd name="connsiteY8" fmla="*/ 127480 h 590550"/>
                <a:gd name="connsiteX9" fmla="*/ 127484 w 590550"/>
                <a:gd name="connsiteY9" fmla="*/ 490097 h 590550"/>
                <a:gd name="connsiteX10" fmla="*/ 490099 w 590550"/>
                <a:gd name="connsiteY10" fmla="*/ 463276 h 590550"/>
                <a:gd name="connsiteX11" fmla="*/ 552489 w 590550"/>
                <a:gd name="connsiteY11" fmla="*/ 295311 h 590550"/>
                <a:gd name="connsiteX12" fmla="*/ 100528 w 590550"/>
                <a:gd name="connsiteY12" fmla="*/ 463141 h 590550"/>
                <a:gd name="connsiteX13" fmla="*/ 463145 w 590550"/>
                <a:gd name="connsiteY13" fmla="*/ 100524 h 590550"/>
                <a:gd name="connsiteX14" fmla="*/ 100528 w 590550"/>
                <a:gd name="connsiteY14" fmla="*/ 127329 h 590550"/>
                <a:gd name="connsiteX15" fmla="*/ 100528 w 590550"/>
                <a:gd name="connsiteY15" fmla="*/ 463141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0550" h="590550">
                  <a:moveTo>
                    <a:pt x="517056" y="100429"/>
                  </a:moveTo>
                  <a:cubicBezTo>
                    <a:pt x="624748" y="222832"/>
                    <a:pt x="612822" y="409361"/>
                    <a:pt x="490420" y="517053"/>
                  </a:cubicBezTo>
                  <a:cubicBezTo>
                    <a:pt x="378928" y="615144"/>
                    <a:pt x="211924" y="615144"/>
                    <a:pt x="100433" y="517053"/>
                  </a:cubicBezTo>
                  <a:cubicBezTo>
                    <a:pt x="90917" y="508680"/>
                    <a:pt x="81945" y="499708"/>
                    <a:pt x="73572" y="490192"/>
                  </a:cubicBezTo>
                  <a:cubicBezTo>
                    <a:pt x="-34119" y="367789"/>
                    <a:pt x="-22194" y="181260"/>
                    <a:pt x="100209" y="73569"/>
                  </a:cubicBezTo>
                  <a:cubicBezTo>
                    <a:pt x="211700" y="-24523"/>
                    <a:pt x="378705" y="-24523"/>
                    <a:pt x="490196" y="73569"/>
                  </a:cubicBezTo>
                  <a:cubicBezTo>
                    <a:pt x="499712" y="81942"/>
                    <a:pt x="508683" y="90913"/>
                    <a:pt x="517056" y="100429"/>
                  </a:cubicBezTo>
                  <a:close/>
                  <a:moveTo>
                    <a:pt x="552489" y="295311"/>
                  </a:moveTo>
                  <a:cubicBezTo>
                    <a:pt x="552576" y="233681"/>
                    <a:pt x="530423" y="174089"/>
                    <a:pt x="490101" y="127480"/>
                  </a:cubicBezTo>
                  <a:lnTo>
                    <a:pt x="127484" y="490097"/>
                  </a:lnTo>
                  <a:cubicBezTo>
                    <a:pt x="235024" y="582824"/>
                    <a:pt x="397372" y="570816"/>
                    <a:pt x="490099" y="463276"/>
                  </a:cubicBezTo>
                  <a:cubicBezTo>
                    <a:pt x="530363" y="416580"/>
                    <a:pt x="552506" y="356969"/>
                    <a:pt x="552489" y="295311"/>
                  </a:cubicBezTo>
                  <a:close/>
                  <a:moveTo>
                    <a:pt x="100528" y="463141"/>
                  </a:moveTo>
                  <a:lnTo>
                    <a:pt x="463145" y="100524"/>
                  </a:lnTo>
                  <a:cubicBezTo>
                    <a:pt x="355609" y="7792"/>
                    <a:pt x="193260" y="19793"/>
                    <a:pt x="100528" y="127329"/>
                  </a:cubicBezTo>
                  <a:cubicBezTo>
                    <a:pt x="17331" y="223807"/>
                    <a:pt x="17331" y="366663"/>
                    <a:pt x="100528" y="46314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238" name="Graphic 3115">
            <a:extLst>
              <a:ext uri="{FF2B5EF4-FFF2-40B4-BE49-F238E27FC236}">
                <a16:creationId xmlns:a16="http://schemas.microsoft.com/office/drawing/2014/main" id="{EED1594A-D4EF-4F7D-A2DF-25B7734018A0}"/>
              </a:ext>
            </a:extLst>
          </p:cNvPr>
          <p:cNvGrpSpPr/>
          <p:nvPr/>
        </p:nvGrpSpPr>
        <p:grpSpPr>
          <a:xfrm>
            <a:off x="6195714" y="301625"/>
            <a:ext cx="720000" cy="720000"/>
            <a:chOff x="4735512" y="2530475"/>
            <a:chExt cx="609600" cy="609600"/>
          </a:xfrm>
        </p:grpSpPr>
        <p:sp>
          <p:nvSpPr>
            <p:cNvPr id="1239" name="Freeform: Shape 1238">
              <a:extLst>
                <a:ext uri="{FF2B5EF4-FFF2-40B4-BE49-F238E27FC236}">
                  <a16:creationId xmlns:a16="http://schemas.microsoft.com/office/drawing/2014/main" id="{205A64D1-6CB2-422F-9EE3-0020E5043B82}"/>
                </a:ext>
              </a:extLst>
            </p:cNvPr>
            <p:cNvSpPr/>
            <p:nvPr/>
          </p:nvSpPr>
          <p:spPr>
            <a:xfrm>
              <a:off x="4745037" y="3101975"/>
              <a:ext cx="590550" cy="28575"/>
            </a:xfrm>
            <a:custGeom>
              <a:avLst/>
              <a:gdLst>
                <a:gd name="connsiteX0" fmla="*/ 47625 w 590550"/>
                <a:gd name="connsiteY0" fmla="*/ 0 h 28575"/>
                <a:gd name="connsiteX1" fmla="*/ 533400 w 590550"/>
                <a:gd name="connsiteY1" fmla="*/ 0 h 28575"/>
                <a:gd name="connsiteX2" fmla="*/ 542925 w 590550"/>
                <a:gd name="connsiteY2" fmla="*/ 0 h 28575"/>
                <a:gd name="connsiteX3" fmla="*/ 590550 w 590550"/>
                <a:gd name="connsiteY3" fmla="*/ 0 h 28575"/>
                <a:gd name="connsiteX4" fmla="*/ 590550 w 590550"/>
                <a:gd name="connsiteY4" fmla="*/ 28575 h 28575"/>
                <a:gd name="connsiteX5" fmla="*/ 0 w 590550"/>
                <a:gd name="connsiteY5" fmla="*/ 28575 h 28575"/>
                <a:gd name="connsiteX6" fmla="*/ 0 w 590550"/>
                <a:gd name="connsiteY6" fmla="*/ 0 h 28575"/>
                <a:gd name="connsiteX7" fmla="*/ 47625 w 590550"/>
                <a:gd name="connsiteY7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0550" h="28575">
                  <a:moveTo>
                    <a:pt x="47625" y="0"/>
                  </a:moveTo>
                  <a:lnTo>
                    <a:pt x="533400" y="0"/>
                  </a:lnTo>
                  <a:lnTo>
                    <a:pt x="542925" y="0"/>
                  </a:lnTo>
                  <a:lnTo>
                    <a:pt x="590550" y="0"/>
                  </a:lnTo>
                  <a:lnTo>
                    <a:pt x="590550" y="28575"/>
                  </a:lnTo>
                  <a:lnTo>
                    <a:pt x="0" y="28575"/>
                  </a:lnTo>
                  <a:lnTo>
                    <a:pt x="0" y="0"/>
                  </a:lnTo>
                  <a:lnTo>
                    <a:pt x="47625" y="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0" name="Freeform: Shape 1239">
              <a:extLst>
                <a:ext uri="{FF2B5EF4-FFF2-40B4-BE49-F238E27FC236}">
                  <a16:creationId xmlns:a16="http://schemas.microsoft.com/office/drawing/2014/main" id="{CE8DC519-0734-4E23-83CA-0E51A6853427}"/>
                </a:ext>
              </a:extLst>
            </p:cNvPr>
            <p:cNvSpPr/>
            <p:nvPr/>
          </p:nvSpPr>
          <p:spPr>
            <a:xfrm>
              <a:off x="4849812" y="2978150"/>
              <a:ext cx="76200" cy="114300"/>
            </a:xfrm>
            <a:custGeom>
              <a:avLst/>
              <a:gdLst>
                <a:gd name="connsiteX0" fmla="*/ 4953 w 76200"/>
                <a:gd name="connsiteY0" fmla="*/ 94964 h 114300"/>
                <a:gd name="connsiteX1" fmla="*/ 0 w 76200"/>
                <a:gd name="connsiteY1" fmla="*/ 76200 h 114300"/>
                <a:gd name="connsiteX2" fmla="*/ 19050 w 76200"/>
                <a:gd name="connsiteY2" fmla="*/ 0 h 114300"/>
                <a:gd name="connsiteX3" fmla="*/ 76200 w 76200"/>
                <a:gd name="connsiteY3" fmla="*/ 85725 h 114300"/>
                <a:gd name="connsiteX4" fmla="*/ 74867 w 76200"/>
                <a:gd name="connsiteY4" fmla="*/ 94869 h 114300"/>
                <a:gd name="connsiteX5" fmla="*/ 38100 w 76200"/>
                <a:gd name="connsiteY5" fmla="*/ 114300 h 114300"/>
                <a:gd name="connsiteX6" fmla="*/ 4953 w 76200"/>
                <a:gd name="connsiteY6" fmla="*/ 9496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114300">
                  <a:moveTo>
                    <a:pt x="4953" y="94964"/>
                  </a:moveTo>
                  <a:cubicBezTo>
                    <a:pt x="1708" y="89243"/>
                    <a:pt x="1" y="82778"/>
                    <a:pt x="0" y="76200"/>
                  </a:cubicBezTo>
                  <a:cubicBezTo>
                    <a:pt x="0" y="55150"/>
                    <a:pt x="9525" y="0"/>
                    <a:pt x="19050" y="0"/>
                  </a:cubicBezTo>
                  <a:cubicBezTo>
                    <a:pt x="28575" y="0"/>
                    <a:pt x="76200" y="64675"/>
                    <a:pt x="76200" y="85725"/>
                  </a:cubicBezTo>
                  <a:cubicBezTo>
                    <a:pt x="76234" y="88824"/>
                    <a:pt x="75784" y="91909"/>
                    <a:pt x="74867" y="94869"/>
                  </a:cubicBezTo>
                  <a:cubicBezTo>
                    <a:pt x="70580" y="108966"/>
                    <a:pt x="55721" y="114300"/>
                    <a:pt x="38100" y="114300"/>
                  </a:cubicBezTo>
                  <a:cubicBezTo>
                    <a:pt x="24379" y="114282"/>
                    <a:pt x="11723" y="106899"/>
                    <a:pt x="4953" y="94964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1" name="Freeform: Shape 1240">
              <a:extLst>
                <a:ext uri="{FF2B5EF4-FFF2-40B4-BE49-F238E27FC236}">
                  <a16:creationId xmlns:a16="http://schemas.microsoft.com/office/drawing/2014/main" id="{2E3E9EA7-3E1D-4DC1-8564-44E66AB7284E}"/>
                </a:ext>
              </a:extLst>
            </p:cNvPr>
            <p:cNvSpPr/>
            <p:nvPr/>
          </p:nvSpPr>
          <p:spPr>
            <a:xfrm>
              <a:off x="5002212" y="2978150"/>
              <a:ext cx="76200" cy="104775"/>
            </a:xfrm>
            <a:custGeom>
              <a:avLst/>
              <a:gdLst>
                <a:gd name="connsiteX0" fmla="*/ 71057 w 76200"/>
                <a:gd name="connsiteY0" fmla="*/ 95250 h 104775"/>
                <a:gd name="connsiteX1" fmla="*/ 18983 w 76200"/>
                <a:gd name="connsiteY1" fmla="*/ 109089 h 104775"/>
                <a:gd name="connsiteX2" fmla="*/ 0 w 76200"/>
                <a:gd name="connsiteY2" fmla="*/ 76200 h 104775"/>
                <a:gd name="connsiteX3" fmla="*/ 38100 w 76200"/>
                <a:gd name="connsiteY3" fmla="*/ 0 h 104775"/>
                <a:gd name="connsiteX4" fmla="*/ 76200 w 76200"/>
                <a:gd name="connsiteY4" fmla="*/ 76200 h 104775"/>
                <a:gd name="connsiteX5" fmla="*/ 71057 w 76200"/>
                <a:gd name="connsiteY5" fmla="*/ 9525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04775">
                  <a:moveTo>
                    <a:pt x="71057" y="95250"/>
                  </a:moveTo>
                  <a:cubicBezTo>
                    <a:pt x="60498" y="113451"/>
                    <a:pt x="37184" y="119647"/>
                    <a:pt x="18983" y="109089"/>
                  </a:cubicBezTo>
                  <a:cubicBezTo>
                    <a:pt x="7253" y="102285"/>
                    <a:pt x="24" y="89760"/>
                    <a:pt x="0" y="76200"/>
                  </a:cubicBezTo>
                  <a:cubicBezTo>
                    <a:pt x="0" y="55150"/>
                    <a:pt x="28575" y="0"/>
                    <a:pt x="38100" y="0"/>
                  </a:cubicBezTo>
                  <a:cubicBezTo>
                    <a:pt x="47625" y="0"/>
                    <a:pt x="76200" y="55150"/>
                    <a:pt x="76200" y="76200"/>
                  </a:cubicBezTo>
                  <a:cubicBezTo>
                    <a:pt x="76193" y="82892"/>
                    <a:pt x="74419" y="89464"/>
                    <a:pt x="71057" y="9525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2" name="Freeform: Shape 1241">
              <a:extLst>
                <a:ext uri="{FF2B5EF4-FFF2-40B4-BE49-F238E27FC236}">
                  <a16:creationId xmlns:a16="http://schemas.microsoft.com/office/drawing/2014/main" id="{15FC88AD-3470-4D83-94F1-4B11880D35B2}"/>
                </a:ext>
              </a:extLst>
            </p:cNvPr>
            <p:cNvSpPr/>
            <p:nvPr/>
          </p:nvSpPr>
          <p:spPr>
            <a:xfrm>
              <a:off x="5154610" y="2978150"/>
              <a:ext cx="76200" cy="114300"/>
            </a:xfrm>
            <a:custGeom>
              <a:avLst/>
              <a:gdLst>
                <a:gd name="connsiteX0" fmla="*/ 71249 w 76200"/>
                <a:gd name="connsiteY0" fmla="*/ 94964 h 114300"/>
                <a:gd name="connsiteX1" fmla="*/ 38102 w 76200"/>
                <a:gd name="connsiteY1" fmla="*/ 114300 h 114300"/>
                <a:gd name="connsiteX2" fmla="*/ 1335 w 76200"/>
                <a:gd name="connsiteY2" fmla="*/ 94869 h 114300"/>
                <a:gd name="connsiteX3" fmla="*/ 2 w 76200"/>
                <a:gd name="connsiteY3" fmla="*/ 85725 h 114300"/>
                <a:gd name="connsiteX4" fmla="*/ 57152 w 76200"/>
                <a:gd name="connsiteY4" fmla="*/ 0 h 114300"/>
                <a:gd name="connsiteX5" fmla="*/ 76202 w 76200"/>
                <a:gd name="connsiteY5" fmla="*/ 76200 h 114300"/>
                <a:gd name="connsiteX6" fmla="*/ 71249 w 76200"/>
                <a:gd name="connsiteY6" fmla="*/ 9496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114300">
                  <a:moveTo>
                    <a:pt x="71249" y="94964"/>
                  </a:moveTo>
                  <a:cubicBezTo>
                    <a:pt x="64479" y="106899"/>
                    <a:pt x="51823" y="114282"/>
                    <a:pt x="38102" y="114300"/>
                  </a:cubicBezTo>
                  <a:cubicBezTo>
                    <a:pt x="20481" y="114300"/>
                    <a:pt x="5622" y="108966"/>
                    <a:pt x="1335" y="94869"/>
                  </a:cubicBezTo>
                  <a:cubicBezTo>
                    <a:pt x="418" y="91909"/>
                    <a:pt x="-32" y="88824"/>
                    <a:pt x="2" y="85725"/>
                  </a:cubicBezTo>
                  <a:cubicBezTo>
                    <a:pt x="2" y="64675"/>
                    <a:pt x="47627" y="0"/>
                    <a:pt x="57152" y="0"/>
                  </a:cubicBezTo>
                  <a:cubicBezTo>
                    <a:pt x="66677" y="0"/>
                    <a:pt x="76202" y="55150"/>
                    <a:pt x="76202" y="76200"/>
                  </a:cubicBezTo>
                  <a:cubicBezTo>
                    <a:pt x="76201" y="82778"/>
                    <a:pt x="74494" y="89243"/>
                    <a:pt x="71249" y="94964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3" name="Freeform: Shape 1242">
              <a:extLst>
                <a:ext uri="{FF2B5EF4-FFF2-40B4-BE49-F238E27FC236}">
                  <a16:creationId xmlns:a16="http://schemas.microsoft.com/office/drawing/2014/main" id="{8CFC126F-4A8F-4934-81D2-BD8F5A8B2BD4}"/>
                </a:ext>
              </a:extLst>
            </p:cNvPr>
            <p:cNvSpPr/>
            <p:nvPr/>
          </p:nvSpPr>
          <p:spPr>
            <a:xfrm>
              <a:off x="4773612" y="2825750"/>
              <a:ext cx="47625" cy="38100"/>
            </a:xfrm>
            <a:custGeom>
              <a:avLst/>
              <a:gdLst>
                <a:gd name="connsiteX0" fmla="*/ 47625 w 47625"/>
                <a:gd name="connsiteY0" fmla="*/ 0 h 38100"/>
                <a:gd name="connsiteX1" fmla="*/ 47625 w 47625"/>
                <a:gd name="connsiteY1" fmla="*/ 38100 h 38100"/>
                <a:gd name="connsiteX2" fmla="*/ 30861 w 47625"/>
                <a:gd name="connsiteY2" fmla="*/ 38100 h 38100"/>
                <a:gd name="connsiteX3" fmla="*/ 13811 w 47625"/>
                <a:gd name="connsiteY3" fmla="*/ 27527 h 38100"/>
                <a:gd name="connsiteX4" fmla="*/ 0 w 47625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38100">
                  <a:moveTo>
                    <a:pt x="47625" y="0"/>
                  </a:moveTo>
                  <a:lnTo>
                    <a:pt x="47625" y="38100"/>
                  </a:lnTo>
                  <a:lnTo>
                    <a:pt x="30861" y="38100"/>
                  </a:lnTo>
                  <a:cubicBezTo>
                    <a:pt x="23632" y="38096"/>
                    <a:pt x="17028" y="34001"/>
                    <a:pt x="13811" y="275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4" name="Freeform: Shape 1243">
              <a:extLst>
                <a:ext uri="{FF2B5EF4-FFF2-40B4-BE49-F238E27FC236}">
                  <a16:creationId xmlns:a16="http://schemas.microsoft.com/office/drawing/2014/main" id="{E33DCA5F-CBE2-4889-A12E-A69BA9E6C110}"/>
                </a:ext>
              </a:extLst>
            </p:cNvPr>
            <p:cNvSpPr/>
            <p:nvPr/>
          </p:nvSpPr>
          <p:spPr>
            <a:xfrm>
              <a:off x="5259387" y="2825750"/>
              <a:ext cx="47625" cy="38100"/>
            </a:xfrm>
            <a:custGeom>
              <a:avLst/>
              <a:gdLst>
                <a:gd name="connsiteX0" fmla="*/ 47625 w 47625"/>
                <a:gd name="connsiteY0" fmla="*/ 0 h 38100"/>
                <a:gd name="connsiteX1" fmla="*/ 33814 w 47625"/>
                <a:gd name="connsiteY1" fmla="*/ 27527 h 38100"/>
                <a:gd name="connsiteX2" fmla="*/ 16764 w 47625"/>
                <a:gd name="connsiteY2" fmla="*/ 38100 h 38100"/>
                <a:gd name="connsiteX3" fmla="*/ 0 w 47625"/>
                <a:gd name="connsiteY3" fmla="*/ 38100 h 38100"/>
                <a:gd name="connsiteX4" fmla="*/ 0 w 47625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38100">
                  <a:moveTo>
                    <a:pt x="47625" y="0"/>
                  </a:moveTo>
                  <a:lnTo>
                    <a:pt x="33814" y="27527"/>
                  </a:lnTo>
                  <a:cubicBezTo>
                    <a:pt x="30597" y="34001"/>
                    <a:pt x="23993" y="38096"/>
                    <a:pt x="16764" y="38100"/>
                  </a:cubicBezTo>
                  <a:lnTo>
                    <a:pt x="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5" name="Freeform: Shape 1244">
              <a:extLst>
                <a:ext uri="{FF2B5EF4-FFF2-40B4-BE49-F238E27FC236}">
                  <a16:creationId xmlns:a16="http://schemas.microsoft.com/office/drawing/2014/main" id="{B296F8C0-D154-4575-86F2-DE48ABE4A693}"/>
                </a:ext>
              </a:extLst>
            </p:cNvPr>
            <p:cNvSpPr/>
            <p:nvPr/>
          </p:nvSpPr>
          <p:spPr>
            <a:xfrm>
              <a:off x="4745037" y="2787650"/>
              <a:ext cx="76200" cy="38100"/>
            </a:xfrm>
            <a:custGeom>
              <a:avLst/>
              <a:gdLst>
                <a:gd name="connsiteX0" fmla="*/ 76200 w 76200"/>
                <a:gd name="connsiteY0" fmla="*/ 0 h 38100"/>
                <a:gd name="connsiteX1" fmla="*/ 76200 w 76200"/>
                <a:gd name="connsiteY1" fmla="*/ 38100 h 38100"/>
                <a:gd name="connsiteX2" fmla="*/ 9525 w 76200"/>
                <a:gd name="connsiteY2" fmla="*/ 38100 h 38100"/>
                <a:gd name="connsiteX3" fmla="*/ 0 w 76200"/>
                <a:gd name="connsiteY3" fmla="*/ 28575 h 38100"/>
                <a:gd name="connsiteX4" fmla="*/ 0 w 76200"/>
                <a:gd name="connsiteY4" fmla="*/ 9525 h 38100"/>
                <a:gd name="connsiteX5" fmla="*/ 9525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76200" y="0"/>
                  </a:moveTo>
                  <a:lnTo>
                    <a:pt x="76200" y="38100"/>
                  </a:lnTo>
                  <a:lnTo>
                    <a:pt x="9525" y="38100"/>
                  </a:lnTo>
                  <a:cubicBezTo>
                    <a:pt x="4264" y="38100"/>
                    <a:pt x="0" y="33836"/>
                    <a:pt x="0" y="2857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6" name="Freeform: Shape 1245">
              <a:extLst>
                <a:ext uri="{FF2B5EF4-FFF2-40B4-BE49-F238E27FC236}">
                  <a16:creationId xmlns:a16="http://schemas.microsoft.com/office/drawing/2014/main" id="{2F664770-42DE-4DD1-8AAF-C8CCD07B9C8D}"/>
                </a:ext>
              </a:extLst>
            </p:cNvPr>
            <p:cNvSpPr/>
            <p:nvPr/>
          </p:nvSpPr>
          <p:spPr>
            <a:xfrm>
              <a:off x="5259387" y="2787650"/>
              <a:ext cx="76200" cy="38100"/>
            </a:xfrm>
            <a:custGeom>
              <a:avLst/>
              <a:gdLst>
                <a:gd name="connsiteX0" fmla="*/ 76200 w 76200"/>
                <a:gd name="connsiteY0" fmla="*/ 9525 h 38100"/>
                <a:gd name="connsiteX1" fmla="*/ 76200 w 76200"/>
                <a:gd name="connsiteY1" fmla="*/ 28575 h 38100"/>
                <a:gd name="connsiteX2" fmla="*/ 66675 w 76200"/>
                <a:gd name="connsiteY2" fmla="*/ 38100 h 38100"/>
                <a:gd name="connsiteX3" fmla="*/ 0 w 76200"/>
                <a:gd name="connsiteY3" fmla="*/ 38100 h 38100"/>
                <a:gd name="connsiteX4" fmla="*/ 0 w 76200"/>
                <a:gd name="connsiteY4" fmla="*/ 0 h 38100"/>
                <a:gd name="connsiteX5" fmla="*/ 66675 w 76200"/>
                <a:gd name="connsiteY5" fmla="*/ 0 h 38100"/>
                <a:gd name="connsiteX6" fmla="*/ 76200 w 76200"/>
                <a:gd name="connsiteY6" fmla="*/ 952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38100">
                  <a:moveTo>
                    <a:pt x="76200" y="9525"/>
                  </a:moveTo>
                  <a:lnTo>
                    <a:pt x="76200" y="28575"/>
                  </a:lnTo>
                  <a:cubicBezTo>
                    <a:pt x="76200" y="33836"/>
                    <a:pt x="71936" y="38100"/>
                    <a:pt x="66675" y="38100"/>
                  </a:cubicBezTo>
                  <a:lnTo>
                    <a:pt x="0" y="38100"/>
                  </a:lnTo>
                  <a:lnTo>
                    <a:pt x="0" y="0"/>
                  </a:lnTo>
                  <a:lnTo>
                    <a:pt x="66675" y="0"/>
                  </a:lnTo>
                  <a:cubicBezTo>
                    <a:pt x="71936" y="0"/>
                    <a:pt x="76200" y="4264"/>
                    <a:pt x="7620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7" name="Freeform: Shape 1246">
              <a:extLst>
                <a:ext uri="{FF2B5EF4-FFF2-40B4-BE49-F238E27FC236}">
                  <a16:creationId xmlns:a16="http://schemas.microsoft.com/office/drawing/2014/main" id="{8FF113F8-D7E4-4615-B768-17DE96F52AF3}"/>
                </a:ext>
              </a:extLst>
            </p:cNvPr>
            <p:cNvSpPr/>
            <p:nvPr/>
          </p:nvSpPr>
          <p:spPr>
            <a:xfrm>
              <a:off x="4821237" y="2749550"/>
              <a:ext cx="438150" cy="38100"/>
            </a:xfrm>
            <a:custGeom>
              <a:avLst/>
              <a:gdLst>
                <a:gd name="connsiteX0" fmla="*/ 0 w 438150"/>
                <a:gd name="connsiteY0" fmla="*/ 0 h 38100"/>
                <a:gd name="connsiteX1" fmla="*/ 438150 w 438150"/>
                <a:gd name="connsiteY1" fmla="*/ 0 h 38100"/>
                <a:gd name="connsiteX2" fmla="*/ 438150 w 438150"/>
                <a:gd name="connsiteY2" fmla="*/ 38100 h 38100"/>
                <a:gd name="connsiteX3" fmla="*/ 0 w 4381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150" h="38100">
                  <a:moveTo>
                    <a:pt x="0" y="0"/>
                  </a:moveTo>
                  <a:lnTo>
                    <a:pt x="438150" y="0"/>
                  </a:lnTo>
                  <a:lnTo>
                    <a:pt x="4381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8" name="Freeform: Shape 1247">
              <a:extLst>
                <a:ext uri="{FF2B5EF4-FFF2-40B4-BE49-F238E27FC236}">
                  <a16:creationId xmlns:a16="http://schemas.microsoft.com/office/drawing/2014/main" id="{AA8AECD7-C686-4B2F-8DDE-DDF9E62920AB}"/>
                </a:ext>
              </a:extLst>
            </p:cNvPr>
            <p:cNvSpPr/>
            <p:nvPr/>
          </p:nvSpPr>
          <p:spPr>
            <a:xfrm>
              <a:off x="5002212" y="2635250"/>
              <a:ext cx="76200" cy="57150"/>
            </a:xfrm>
            <a:custGeom>
              <a:avLst/>
              <a:gdLst>
                <a:gd name="connsiteX0" fmla="*/ 76200 w 76200"/>
                <a:gd name="connsiteY0" fmla="*/ 38100 h 57150"/>
                <a:gd name="connsiteX1" fmla="*/ 76200 w 76200"/>
                <a:gd name="connsiteY1" fmla="*/ 57150 h 57150"/>
                <a:gd name="connsiteX2" fmla="*/ 0 w 76200"/>
                <a:gd name="connsiteY2" fmla="*/ 57150 h 57150"/>
                <a:gd name="connsiteX3" fmla="*/ 0 w 76200"/>
                <a:gd name="connsiteY3" fmla="*/ 38100 h 57150"/>
                <a:gd name="connsiteX4" fmla="*/ 38100 w 76200"/>
                <a:gd name="connsiteY4" fmla="*/ 0 h 57150"/>
                <a:gd name="connsiteX5" fmla="*/ 76200 w 76200"/>
                <a:gd name="connsiteY5" fmla="*/ 381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57150">
                  <a:moveTo>
                    <a:pt x="76200" y="38100"/>
                  </a:moveTo>
                  <a:lnTo>
                    <a:pt x="76200" y="57150"/>
                  </a:lnTo>
                  <a:lnTo>
                    <a:pt x="0" y="57150"/>
                  </a:ln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49" name="Freeform: Shape 1248">
              <a:extLst>
                <a:ext uri="{FF2B5EF4-FFF2-40B4-BE49-F238E27FC236}">
                  <a16:creationId xmlns:a16="http://schemas.microsoft.com/office/drawing/2014/main" id="{6240786D-85B0-46C2-8590-C1D8C1F5DB63}"/>
                </a:ext>
              </a:extLst>
            </p:cNvPr>
            <p:cNvSpPr/>
            <p:nvPr/>
          </p:nvSpPr>
          <p:spPr>
            <a:xfrm>
              <a:off x="4821237" y="2692400"/>
              <a:ext cx="438150" cy="57150"/>
            </a:xfrm>
            <a:custGeom>
              <a:avLst/>
              <a:gdLst>
                <a:gd name="connsiteX0" fmla="*/ 438150 w 438150"/>
                <a:gd name="connsiteY0" fmla="*/ 57150 h 57150"/>
                <a:gd name="connsiteX1" fmla="*/ 0 w 438150"/>
                <a:gd name="connsiteY1" fmla="*/ 57150 h 57150"/>
                <a:gd name="connsiteX2" fmla="*/ 28194 w 438150"/>
                <a:gd name="connsiteY2" fmla="*/ 24098 h 57150"/>
                <a:gd name="connsiteX3" fmla="*/ 180975 w 438150"/>
                <a:gd name="connsiteY3" fmla="*/ 0 h 57150"/>
                <a:gd name="connsiteX4" fmla="*/ 257175 w 438150"/>
                <a:gd name="connsiteY4" fmla="*/ 0 h 57150"/>
                <a:gd name="connsiteX5" fmla="*/ 409956 w 438150"/>
                <a:gd name="connsiteY5" fmla="*/ 24098 h 57150"/>
                <a:gd name="connsiteX6" fmla="*/ 438150 w 438150"/>
                <a:gd name="connsiteY6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150" h="57150">
                  <a:moveTo>
                    <a:pt x="438150" y="57150"/>
                  </a:moveTo>
                  <a:lnTo>
                    <a:pt x="0" y="57150"/>
                  </a:lnTo>
                  <a:cubicBezTo>
                    <a:pt x="4" y="40703"/>
                    <a:pt x="11954" y="26695"/>
                    <a:pt x="28194" y="24098"/>
                  </a:cubicBezTo>
                  <a:lnTo>
                    <a:pt x="180975" y="0"/>
                  </a:lnTo>
                  <a:lnTo>
                    <a:pt x="257175" y="0"/>
                  </a:lnTo>
                  <a:lnTo>
                    <a:pt x="409956" y="24098"/>
                  </a:lnTo>
                  <a:cubicBezTo>
                    <a:pt x="426196" y="26695"/>
                    <a:pt x="438146" y="40703"/>
                    <a:pt x="438150" y="5715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0" name="Freeform: Shape 1249">
              <a:extLst>
                <a:ext uri="{FF2B5EF4-FFF2-40B4-BE49-F238E27FC236}">
                  <a16:creationId xmlns:a16="http://schemas.microsoft.com/office/drawing/2014/main" id="{45D199B6-CD72-4474-8B4B-CD7758BC672C}"/>
                </a:ext>
              </a:extLst>
            </p:cNvPr>
            <p:cNvSpPr/>
            <p:nvPr/>
          </p:nvSpPr>
          <p:spPr>
            <a:xfrm>
              <a:off x="4821237" y="2787650"/>
              <a:ext cx="438150" cy="285750"/>
            </a:xfrm>
            <a:custGeom>
              <a:avLst/>
              <a:gdLst>
                <a:gd name="connsiteX0" fmla="*/ 438150 w 438150"/>
                <a:gd name="connsiteY0" fmla="*/ 247650 h 285750"/>
                <a:gd name="connsiteX1" fmla="*/ 404622 w 438150"/>
                <a:gd name="connsiteY1" fmla="*/ 285464 h 285750"/>
                <a:gd name="connsiteX2" fmla="*/ 409575 w 438150"/>
                <a:gd name="connsiteY2" fmla="*/ 266700 h 285750"/>
                <a:gd name="connsiteX3" fmla="*/ 390525 w 438150"/>
                <a:gd name="connsiteY3" fmla="*/ 190500 h 285750"/>
                <a:gd name="connsiteX4" fmla="*/ 333375 w 438150"/>
                <a:gd name="connsiteY4" fmla="*/ 276225 h 285750"/>
                <a:gd name="connsiteX5" fmla="*/ 334709 w 438150"/>
                <a:gd name="connsiteY5" fmla="*/ 285369 h 285750"/>
                <a:gd name="connsiteX6" fmla="*/ 333375 w 438150"/>
                <a:gd name="connsiteY6" fmla="*/ 285750 h 285750"/>
                <a:gd name="connsiteX7" fmla="*/ 252031 w 438150"/>
                <a:gd name="connsiteY7" fmla="*/ 285750 h 285750"/>
                <a:gd name="connsiteX8" fmla="*/ 257175 w 438150"/>
                <a:gd name="connsiteY8" fmla="*/ 266700 h 285750"/>
                <a:gd name="connsiteX9" fmla="*/ 219075 w 438150"/>
                <a:gd name="connsiteY9" fmla="*/ 190500 h 285750"/>
                <a:gd name="connsiteX10" fmla="*/ 180975 w 438150"/>
                <a:gd name="connsiteY10" fmla="*/ 266700 h 285750"/>
                <a:gd name="connsiteX11" fmla="*/ 186119 w 438150"/>
                <a:gd name="connsiteY11" fmla="*/ 285750 h 285750"/>
                <a:gd name="connsiteX12" fmla="*/ 104775 w 438150"/>
                <a:gd name="connsiteY12" fmla="*/ 285750 h 285750"/>
                <a:gd name="connsiteX13" fmla="*/ 103442 w 438150"/>
                <a:gd name="connsiteY13" fmla="*/ 285369 h 285750"/>
                <a:gd name="connsiteX14" fmla="*/ 104775 w 438150"/>
                <a:gd name="connsiteY14" fmla="*/ 276225 h 285750"/>
                <a:gd name="connsiteX15" fmla="*/ 47625 w 438150"/>
                <a:gd name="connsiteY15" fmla="*/ 190500 h 285750"/>
                <a:gd name="connsiteX16" fmla="*/ 28575 w 438150"/>
                <a:gd name="connsiteY16" fmla="*/ 266700 h 285750"/>
                <a:gd name="connsiteX17" fmla="*/ 33528 w 438150"/>
                <a:gd name="connsiteY17" fmla="*/ 285464 h 285750"/>
                <a:gd name="connsiteX18" fmla="*/ 0 w 438150"/>
                <a:gd name="connsiteY18" fmla="*/ 247650 h 285750"/>
                <a:gd name="connsiteX19" fmla="*/ 0 w 438150"/>
                <a:gd name="connsiteY19" fmla="*/ 0 h 285750"/>
                <a:gd name="connsiteX20" fmla="*/ 438150 w 438150"/>
                <a:gd name="connsiteY20" fmla="*/ 0 h 285750"/>
                <a:gd name="connsiteX21" fmla="*/ 438150 w 438150"/>
                <a:gd name="connsiteY21" fmla="*/ 2476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8150" h="285750">
                  <a:moveTo>
                    <a:pt x="438150" y="247650"/>
                  </a:moveTo>
                  <a:cubicBezTo>
                    <a:pt x="438145" y="266920"/>
                    <a:pt x="423753" y="283152"/>
                    <a:pt x="404622" y="285464"/>
                  </a:cubicBezTo>
                  <a:cubicBezTo>
                    <a:pt x="407867" y="279743"/>
                    <a:pt x="409574" y="273278"/>
                    <a:pt x="409575" y="266700"/>
                  </a:cubicBezTo>
                  <a:cubicBezTo>
                    <a:pt x="409575" y="245650"/>
                    <a:pt x="400050" y="190500"/>
                    <a:pt x="390525" y="190500"/>
                  </a:cubicBezTo>
                  <a:cubicBezTo>
                    <a:pt x="381000" y="190500"/>
                    <a:pt x="333375" y="255175"/>
                    <a:pt x="333375" y="276225"/>
                  </a:cubicBezTo>
                  <a:cubicBezTo>
                    <a:pt x="333341" y="279324"/>
                    <a:pt x="333791" y="282409"/>
                    <a:pt x="334709" y="285369"/>
                  </a:cubicBezTo>
                  <a:lnTo>
                    <a:pt x="333375" y="285750"/>
                  </a:lnTo>
                  <a:lnTo>
                    <a:pt x="252031" y="285750"/>
                  </a:lnTo>
                  <a:cubicBezTo>
                    <a:pt x="255394" y="279964"/>
                    <a:pt x="257168" y="273392"/>
                    <a:pt x="257175" y="266700"/>
                  </a:cubicBezTo>
                  <a:cubicBezTo>
                    <a:pt x="257175" y="245650"/>
                    <a:pt x="228600" y="190500"/>
                    <a:pt x="219075" y="190500"/>
                  </a:cubicBezTo>
                  <a:cubicBezTo>
                    <a:pt x="209550" y="190500"/>
                    <a:pt x="180975" y="245650"/>
                    <a:pt x="180975" y="266700"/>
                  </a:cubicBezTo>
                  <a:cubicBezTo>
                    <a:pt x="180982" y="273392"/>
                    <a:pt x="182756" y="279964"/>
                    <a:pt x="186119" y="285750"/>
                  </a:cubicBezTo>
                  <a:lnTo>
                    <a:pt x="104775" y="285750"/>
                  </a:lnTo>
                  <a:lnTo>
                    <a:pt x="103442" y="285369"/>
                  </a:lnTo>
                  <a:cubicBezTo>
                    <a:pt x="104359" y="282409"/>
                    <a:pt x="104809" y="279324"/>
                    <a:pt x="104775" y="276225"/>
                  </a:cubicBezTo>
                  <a:cubicBezTo>
                    <a:pt x="104775" y="255175"/>
                    <a:pt x="57150" y="190500"/>
                    <a:pt x="47625" y="190500"/>
                  </a:cubicBezTo>
                  <a:cubicBezTo>
                    <a:pt x="38100" y="190500"/>
                    <a:pt x="28575" y="245650"/>
                    <a:pt x="28575" y="266700"/>
                  </a:cubicBezTo>
                  <a:cubicBezTo>
                    <a:pt x="28576" y="273278"/>
                    <a:pt x="30283" y="279743"/>
                    <a:pt x="33528" y="285464"/>
                  </a:cubicBezTo>
                  <a:cubicBezTo>
                    <a:pt x="14397" y="283152"/>
                    <a:pt x="5" y="266920"/>
                    <a:pt x="0" y="247650"/>
                  </a:cubicBezTo>
                  <a:lnTo>
                    <a:pt x="0" y="0"/>
                  </a:lnTo>
                  <a:lnTo>
                    <a:pt x="438150" y="0"/>
                  </a:lnTo>
                  <a:lnTo>
                    <a:pt x="438150" y="24765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1" name="Freeform: Shape 1250">
              <a:extLst>
                <a:ext uri="{FF2B5EF4-FFF2-40B4-BE49-F238E27FC236}">
                  <a16:creationId xmlns:a16="http://schemas.microsoft.com/office/drawing/2014/main" id="{AF40C8F9-A3EF-45B2-95FF-25D7B0B4F1F9}"/>
                </a:ext>
              </a:extLst>
            </p:cNvPr>
            <p:cNvSpPr/>
            <p:nvPr/>
          </p:nvSpPr>
          <p:spPr>
            <a:xfrm>
              <a:off x="4821237" y="2714879"/>
              <a:ext cx="438150" cy="28575"/>
            </a:xfrm>
            <a:custGeom>
              <a:avLst/>
              <a:gdLst>
                <a:gd name="connsiteX0" fmla="*/ 409956 w 438150"/>
                <a:gd name="connsiteY0" fmla="*/ 1619 h 28575"/>
                <a:gd name="connsiteX1" fmla="*/ 399707 w 438150"/>
                <a:gd name="connsiteY1" fmla="*/ 0 h 28575"/>
                <a:gd name="connsiteX2" fmla="*/ 381000 w 438150"/>
                <a:gd name="connsiteY2" fmla="*/ 15621 h 28575"/>
                <a:gd name="connsiteX3" fmla="*/ 57150 w 438150"/>
                <a:gd name="connsiteY3" fmla="*/ 15621 h 28575"/>
                <a:gd name="connsiteX4" fmla="*/ 38443 w 438150"/>
                <a:gd name="connsiteY4" fmla="*/ 0 h 28575"/>
                <a:gd name="connsiteX5" fmla="*/ 28194 w 438150"/>
                <a:gd name="connsiteY5" fmla="*/ 1619 h 28575"/>
                <a:gd name="connsiteX6" fmla="*/ 0 w 438150"/>
                <a:gd name="connsiteY6" fmla="*/ 34671 h 28575"/>
                <a:gd name="connsiteX7" fmla="*/ 438150 w 438150"/>
                <a:gd name="connsiteY7" fmla="*/ 34671 h 28575"/>
                <a:gd name="connsiteX8" fmla="*/ 409956 w 438150"/>
                <a:gd name="connsiteY8" fmla="*/ 1619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8150" h="28575">
                  <a:moveTo>
                    <a:pt x="409956" y="1619"/>
                  </a:moveTo>
                  <a:lnTo>
                    <a:pt x="399707" y="0"/>
                  </a:lnTo>
                  <a:cubicBezTo>
                    <a:pt x="398054" y="9036"/>
                    <a:pt x="390187" y="15606"/>
                    <a:pt x="381000" y="15621"/>
                  </a:cubicBezTo>
                  <a:lnTo>
                    <a:pt x="57150" y="15621"/>
                  </a:lnTo>
                  <a:cubicBezTo>
                    <a:pt x="47964" y="15606"/>
                    <a:pt x="40096" y="9036"/>
                    <a:pt x="38443" y="0"/>
                  </a:cubicBezTo>
                  <a:lnTo>
                    <a:pt x="28194" y="1619"/>
                  </a:lnTo>
                  <a:cubicBezTo>
                    <a:pt x="11954" y="4216"/>
                    <a:pt x="4" y="18224"/>
                    <a:pt x="0" y="34671"/>
                  </a:cubicBezTo>
                  <a:lnTo>
                    <a:pt x="438150" y="34671"/>
                  </a:lnTo>
                  <a:cubicBezTo>
                    <a:pt x="438146" y="18224"/>
                    <a:pt x="426196" y="4216"/>
                    <a:pt x="409956" y="1619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2" name="Freeform: Shape 1251">
              <a:extLst>
                <a:ext uri="{FF2B5EF4-FFF2-40B4-BE49-F238E27FC236}">
                  <a16:creationId xmlns:a16="http://schemas.microsoft.com/office/drawing/2014/main" id="{7C8AE321-A93D-4B82-BEE3-034796C6F2C7}"/>
                </a:ext>
              </a:extLst>
            </p:cNvPr>
            <p:cNvSpPr/>
            <p:nvPr/>
          </p:nvSpPr>
          <p:spPr>
            <a:xfrm>
              <a:off x="5002212" y="2635250"/>
              <a:ext cx="76200" cy="57150"/>
            </a:xfrm>
            <a:custGeom>
              <a:avLst/>
              <a:gdLst>
                <a:gd name="connsiteX0" fmla="*/ 47625 w 76200"/>
                <a:gd name="connsiteY0" fmla="*/ 38100 h 57150"/>
                <a:gd name="connsiteX1" fmla="*/ 28753 w 76200"/>
                <a:gd name="connsiteY1" fmla="*/ 18874 h 57150"/>
                <a:gd name="connsiteX2" fmla="*/ 43329 w 76200"/>
                <a:gd name="connsiteY2" fmla="*/ 533 h 57150"/>
                <a:gd name="connsiteX3" fmla="*/ 38100 w 76200"/>
                <a:gd name="connsiteY3" fmla="*/ 0 h 57150"/>
                <a:gd name="connsiteX4" fmla="*/ 0 w 76200"/>
                <a:gd name="connsiteY4" fmla="*/ 38100 h 57150"/>
                <a:gd name="connsiteX5" fmla="*/ 0 w 76200"/>
                <a:gd name="connsiteY5" fmla="*/ 57150 h 57150"/>
                <a:gd name="connsiteX6" fmla="*/ 76200 w 76200"/>
                <a:gd name="connsiteY6" fmla="*/ 57150 h 57150"/>
                <a:gd name="connsiteX7" fmla="*/ 76200 w 76200"/>
                <a:gd name="connsiteY7" fmla="*/ 381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57150">
                  <a:moveTo>
                    <a:pt x="47625" y="38100"/>
                  </a:moveTo>
                  <a:cubicBezTo>
                    <a:pt x="37104" y="38002"/>
                    <a:pt x="28655" y="29394"/>
                    <a:pt x="28753" y="18874"/>
                  </a:cubicBezTo>
                  <a:cubicBezTo>
                    <a:pt x="28834" y="10142"/>
                    <a:pt x="34841" y="2584"/>
                    <a:pt x="43329" y="533"/>
                  </a:cubicBezTo>
                  <a:cubicBezTo>
                    <a:pt x="41601" y="230"/>
                    <a:pt x="39854" y="52"/>
                    <a:pt x="38100" y="0"/>
                  </a:cubicBezTo>
                  <a:cubicBezTo>
                    <a:pt x="17058" y="0"/>
                    <a:pt x="0" y="17058"/>
                    <a:pt x="0" y="38100"/>
                  </a:cubicBezTo>
                  <a:lnTo>
                    <a:pt x="0" y="57150"/>
                  </a:lnTo>
                  <a:lnTo>
                    <a:pt x="76200" y="57150"/>
                  </a:lnTo>
                  <a:lnTo>
                    <a:pt x="76200" y="3810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3" name="Freeform: Shape 1252">
              <a:extLst>
                <a:ext uri="{FF2B5EF4-FFF2-40B4-BE49-F238E27FC236}">
                  <a16:creationId xmlns:a16="http://schemas.microsoft.com/office/drawing/2014/main" id="{DE8F27AA-4EB8-4811-8C60-9F4CD2982D92}"/>
                </a:ext>
              </a:extLst>
            </p:cNvPr>
            <p:cNvSpPr/>
            <p:nvPr/>
          </p:nvSpPr>
          <p:spPr>
            <a:xfrm>
              <a:off x="5259387" y="2787650"/>
              <a:ext cx="76200" cy="38100"/>
            </a:xfrm>
            <a:custGeom>
              <a:avLst/>
              <a:gdLst>
                <a:gd name="connsiteX0" fmla="*/ 57150 w 76200"/>
                <a:gd name="connsiteY0" fmla="*/ 28575 h 38100"/>
                <a:gd name="connsiteX1" fmla="*/ 38100 w 76200"/>
                <a:gd name="connsiteY1" fmla="*/ 28575 h 38100"/>
                <a:gd name="connsiteX2" fmla="*/ 19050 w 76200"/>
                <a:gd name="connsiteY2" fmla="*/ 9525 h 38100"/>
                <a:gd name="connsiteX3" fmla="*/ 19050 w 76200"/>
                <a:gd name="connsiteY3" fmla="*/ 0 h 38100"/>
                <a:gd name="connsiteX4" fmla="*/ 0 w 76200"/>
                <a:gd name="connsiteY4" fmla="*/ 0 h 38100"/>
                <a:gd name="connsiteX5" fmla="*/ 0 w 76200"/>
                <a:gd name="connsiteY5" fmla="*/ 38100 h 38100"/>
                <a:gd name="connsiteX6" fmla="*/ 66675 w 76200"/>
                <a:gd name="connsiteY6" fmla="*/ 38100 h 38100"/>
                <a:gd name="connsiteX7" fmla="*/ 76200 w 76200"/>
                <a:gd name="connsiteY7" fmla="*/ 28575 h 38100"/>
                <a:gd name="connsiteX8" fmla="*/ 76200 w 76200"/>
                <a:gd name="connsiteY8" fmla="*/ 9525 h 38100"/>
                <a:gd name="connsiteX9" fmla="*/ 57150 w 76200"/>
                <a:gd name="connsiteY9" fmla="*/ 285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38100">
                  <a:moveTo>
                    <a:pt x="57150" y="28575"/>
                  </a:moveTo>
                  <a:lnTo>
                    <a:pt x="38100" y="28575"/>
                  </a:lnTo>
                  <a:cubicBezTo>
                    <a:pt x="27579" y="28575"/>
                    <a:pt x="19050" y="20046"/>
                    <a:pt x="19050" y="9525"/>
                  </a:cubicBezTo>
                  <a:lnTo>
                    <a:pt x="19050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66675" y="38100"/>
                  </a:lnTo>
                  <a:cubicBezTo>
                    <a:pt x="71936" y="38100"/>
                    <a:pt x="76200" y="33836"/>
                    <a:pt x="76200" y="28575"/>
                  </a:cubicBezTo>
                  <a:lnTo>
                    <a:pt x="76200" y="9525"/>
                  </a:lnTo>
                  <a:cubicBezTo>
                    <a:pt x="76200" y="20046"/>
                    <a:pt x="67671" y="28575"/>
                    <a:pt x="571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4" name="Freeform: Shape 1253">
              <a:extLst>
                <a:ext uri="{FF2B5EF4-FFF2-40B4-BE49-F238E27FC236}">
                  <a16:creationId xmlns:a16="http://schemas.microsoft.com/office/drawing/2014/main" id="{07F38ED7-0D73-463E-8E58-5CC05684FCCF}"/>
                </a:ext>
              </a:extLst>
            </p:cNvPr>
            <p:cNvSpPr/>
            <p:nvPr/>
          </p:nvSpPr>
          <p:spPr>
            <a:xfrm>
              <a:off x="5259387" y="2825750"/>
              <a:ext cx="47625" cy="38100"/>
            </a:xfrm>
            <a:custGeom>
              <a:avLst/>
              <a:gdLst>
                <a:gd name="connsiteX0" fmla="*/ 28575 w 47625"/>
                <a:gd name="connsiteY0" fmla="*/ 9525 h 38100"/>
                <a:gd name="connsiteX1" fmla="*/ 42863 w 47625"/>
                <a:gd name="connsiteY1" fmla="*/ 9525 h 38100"/>
                <a:gd name="connsiteX2" fmla="*/ 47625 w 47625"/>
                <a:gd name="connsiteY2" fmla="*/ 0 h 38100"/>
                <a:gd name="connsiteX3" fmla="*/ 0 w 47625"/>
                <a:gd name="connsiteY3" fmla="*/ 0 h 38100"/>
                <a:gd name="connsiteX4" fmla="*/ 0 w 47625"/>
                <a:gd name="connsiteY4" fmla="*/ 38100 h 38100"/>
                <a:gd name="connsiteX5" fmla="*/ 9525 w 47625"/>
                <a:gd name="connsiteY5" fmla="*/ 38100 h 38100"/>
                <a:gd name="connsiteX6" fmla="*/ 9525 w 47625"/>
                <a:gd name="connsiteY6" fmla="*/ 28575 h 38100"/>
                <a:gd name="connsiteX7" fmla="*/ 28575 w 47625"/>
                <a:gd name="connsiteY7" fmla="*/ 952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38100">
                  <a:moveTo>
                    <a:pt x="28575" y="9525"/>
                  </a:moveTo>
                  <a:lnTo>
                    <a:pt x="42863" y="9525"/>
                  </a:lnTo>
                  <a:lnTo>
                    <a:pt x="47625" y="0"/>
                  </a:lnTo>
                  <a:lnTo>
                    <a:pt x="0" y="0"/>
                  </a:lnTo>
                  <a:lnTo>
                    <a:pt x="0" y="38100"/>
                  </a:lnTo>
                  <a:lnTo>
                    <a:pt x="9525" y="38100"/>
                  </a:lnTo>
                  <a:lnTo>
                    <a:pt x="9525" y="28575"/>
                  </a:lnTo>
                  <a:cubicBezTo>
                    <a:pt x="9525" y="18054"/>
                    <a:pt x="18054" y="9525"/>
                    <a:pt x="28575" y="9525"/>
                  </a:cubicBez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5" name="Freeform: Shape 1254">
              <a:extLst>
                <a:ext uri="{FF2B5EF4-FFF2-40B4-BE49-F238E27FC236}">
                  <a16:creationId xmlns:a16="http://schemas.microsoft.com/office/drawing/2014/main" id="{8468355A-8BEF-4BA1-A103-61281FB756C8}"/>
                </a:ext>
              </a:extLst>
            </p:cNvPr>
            <p:cNvSpPr/>
            <p:nvPr/>
          </p:nvSpPr>
          <p:spPr>
            <a:xfrm>
              <a:off x="4745037" y="2787650"/>
              <a:ext cx="76200" cy="38100"/>
            </a:xfrm>
            <a:custGeom>
              <a:avLst/>
              <a:gdLst>
                <a:gd name="connsiteX0" fmla="*/ 19050 w 76200"/>
                <a:gd name="connsiteY0" fmla="*/ 28575 h 38100"/>
                <a:gd name="connsiteX1" fmla="*/ 38100 w 76200"/>
                <a:gd name="connsiteY1" fmla="*/ 28575 h 38100"/>
                <a:gd name="connsiteX2" fmla="*/ 57150 w 76200"/>
                <a:gd name="connsiteY2" fmla="*/ 9525 h 38100"/>
                <a:gd name="connsiteX3" fmla="*/ 57150 w 76200"/>
                <a:gd name="connsiteY3" fmla="*/ 0 h 38100"/>
                <a:gd name="connsiteX4" fmla="*/ 76200 w 76200"/>
                <a:gd name="connsiteY4" fmla="*/ 0 h 38100"/>
                <a:gd name="connsiteX5" fmla="*/ 76200 w 76200"/>
                <a:gd name="connsiteY5" fmla="*/ 38100 h 38100"/>
                <a:gd name="connsiteX6" fmla="*/ 9525 w 76200"/>
                <a:gd name="connsiteY6" fmla="*/ 38100 h 38100"/>
                <a:gd name="connsiteX7" fmla="*/ 0 w 76200"/>
                <a:gd name="connsiteY7" fmla="*/ 28575 h 38100"/>
                <a:gd name="connsiteX8" fmla="*/ 0 w 76200"/>
                <a:gd name="connsiteY8" fmla="*/ 9525 h 38100"/>
                <a:gd name="connsiteX9" fmla="*/ 19050 w 76200"/>
                <a:gd name="connsiteY9" fmla="*/ 285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38100">
                  <a:moveTo>
                    <a:pt x="19050" y="28575"/>
                  </a:moveTo>
                  <a:lnTo>
                    <a:pt x="38100" y="28575"/>
                  </a:lnTo>
                  <a:cubicBezTo>
                    <a:pt x="48621" y="28575"/>
                    <a:pt x="57150" y="20046"/>
                    <a:pt x="57150" y="9525"/>
                  </a:cubicBezTo>
                  <a:lnTo>
                    <a:pt x="57150" y="0"/>
                  </a:lnTo>
                  <a:lnTo>
                    <a:pt x="76200" y="0"/>
                  </a:lnTo>
                  <a:lnTo>
                    <a:pt x="76200" y="38100"/>
                  </a:lnTo>
                  <a:lnTo>
                    <a:pt x="9525" y="38100"/>
                  </a:lnTo>
                  <a:cubicBezTo>
                    <a:pt x="4264" y="38100"/>
                    <a:pt x="0" y="33836"/>
                    <a:pt x="0" y="28575"/>
                  </a:cubicBezTo>
                  <a:lnTo>
                    <a:pt x="0" y="9525"/>
                  </a:lnTo>
                  <a:cubicBezTo>
                    <a:pt x="0" y="20046"/>
                    <a:pt x="8529" y="28575"/>
                    <a:pt x="19050" y="285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6" name="Freeform: Shape 1255">
              <a:extLst>
                <a:ext uri="{FF2B5EF4-FFF2-40B4-BE49-F238E27FC236}">
                  <a16:creationId xmlns:a16="http://schemas.microsoft.com/office/drawing/2014/main" id="{66A225A8-0447-4B01-BFC3-4C5B49016782}"/>
                </a:ext>
              </a:extLst>
            </p:cNvPr>
            <p:cNvSpPr/>
            <p:nvPr/>
          </p:nvSpPr>
          <p:spPr>
            <a:xfrm>
              <a:off x="4773612" y="2825750"/>
              <a:ext cx="47625" cy="38100"/>
            </a:xfrm>
            <a:custGeom>
              <a:avLst/>
              <a:gdLst>
                <a:gd name="connsiteX0" fmla="*/ 19050 w 47625"/>
                <a:gd name="connsiteY0" fmla="*/ 9525 h 38100"/>
                <a:gd name="connsiteX1" fmla="*/ 4763 w 47625"/>
                <a:gd name="connsiteY1" fmla="*/ 9525 h 38100"/>
                <a:gd name="connsiteX2" fmla="*/ 0 w 47625"/>
                <a:gd name="connsiteY2" fmla="*/ 0 h 38100"/>
                <a:gd name="connsiteX3" fmla="*/ 47625 w 47625"/>
                <a:gd name="connsiteY3" fmla="*/ 0 h 38100"/>
                <a:gd name="connsiteX4" fmla="*/ 47625 w 47625"/>
                <a:gd name="connsiteY4" fmla="*/ 38100 h 38100"/>
                <a:gd name="connsiteX5" fmla="*/ 38100 w 47625"/>
                <a:gd name="connsiteY5" fmla="*/ 38100 h 38100"/>
                <a:gd name="connsiteX6" fmla="*/ 38100 w 47625"/>
                <a:gd name="connsiteY6" fmla="*/ 28575 h 38100"/>
                <a:gd name="connsiteX7" fmla="*/ 19050 w 47625"/>
                <a:gd name="connsiteY7" fmla="*/ 952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38100">
                  <a:moveTo>
                    <a:pt x="19050" y="9525"/>
                  </a:moveTo>
                  <a:lnTo>
                    <a:pt x="4763" y="9525"/>
                  </a:lnTo>
                  <a:lnTo>
                    <a:pt x="0" y="0"/>
                  </a:lnTo>
                  <a:lnTo>
                    <a:pt x="47625" y="0"/>
                  </a:lnTo>
                  <a:lnTo>
                    <a:pt x="47625" y="38100"/>
                  </a:lnTo>
                  <a:lnTo>
                    <a:pt x="38100" y="38100"/>
                  </a:lnTo>
                  <a:lnTo>
                    <a:pt x="38100" y="28575"/>
                  </a:lnTo>
                  <a:cubicBezTo>
                    <a:pt x="38100" y="18054"/>
                    <a:pt x="29571" y="9525"/>
                    <a:pt x="19050" y="9525"/>
                  </a:cubicBez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7" name="Freeform: Shape 1256">
              <a:extLst>
                <a:ext uri="{FF2B5EF4-FFF2-40B4-BE49-F238E27FC236}">
                  <a16:creationId xmlns:a16="http://schemas.microsoft.com/office/drawing/2014/main" id="{7A3C533D-95CA-446E-9441-6CA211D1BD62}"/>
                </a:ext>
              </a:extLst>
            </p:cNvPr>
            <p:cNvSpPr/>
            <p:nvPr/>
          </p:nvSpPr>
          <p:spPr>
            <a:xfrm>
              <a:off x="4745037" y="3101975"/>
              <a:ext cx="590550" cy="28575"/>
            </a:xfrm>
            <a:custGeom>
              <a:avLst/>
              <a:gdLst>
                <a:gd name="connsiteX0" fmla="*/ 28575 w 590550"/>
                <a:gd name="connsiteY0" fmla="*/ 0 h 28575"/>
                <a:gd name="connsiteX1" fmla="*/ 28575 w 590550"/>
                <a:gd name="connsiteY1" fmla="*/ 0 h 28575"/>
                <a:gd name="connsiteX2" fmla="*/ 47625 w 590550"/>
                <a:gd name="connsiteY2" fmla="*/ 19050 h 28575"/>
                <a:gd name="connsiteX3" fmla="*/ 542925 w 590550"/>
                <a:gd name="connsiteY3" fmla="*/ 19050 h 28575"/>
                <a:gd name="connsiteX4" fmla="*/ 561975 w 590550"/>
                <a:gd name="connsiteY4" fmla="*/ 0 h 28575"/>
                <a:gd name="connsiteX5" fmla="*/ 590550 w 590550"/>
                <a:gd name="connsiteY5" fmla="*/ 0 h 28575"/>
                <a:gd name="connsiteX6" fmla="*/ 590550 w 590550"/>
                <a:gd name="connsiteY6" fmla="*/ 28575 h 28575"/>
                <a:gd name="connsiteX7" fmla="*/ 0 w 590550"/>
                <a:gd name="connsiteY7" fmla="*/ 28575 h 28575"/>
                <a:gd name="connsiteX8" fmla="*/ 0 w 590550"/>
                <a:gd name="connsiteY8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28575">
                  <a:moveTo>
                    <a:pt x="28575" y="0"/>
                  </a:moveTo>
                  <a:lnTo>
                    <a:pt x="28575" y="0"/>
                  </a:lnTo>
                  <a:cubicBezTo>
                    <a:pt x="28575" y="10521"/>
                    <a:pt x="37104" y="19050"/>
                    <a:pt x="47625" y="19050"/>
                  </a:cubicBezTo>
                  <a:lnTo>
                    <a:pt x="542925" y="19050"/>
                  </a:lnTo>
                  <a:cubicBezTo>
                    <a:pt x="553446" y="19050"/>
                    <a:pt x="561975" y="10521"/>
                    <a:pt x="561975" y="0"/>
                  </a:cubicBezTo>
                  <a:lnTo>
                    <a:pt x="590550" y="0"/>
                  </a:lnTo>
                  <a:lnTo>
                    <a:pt x="590550" y="28575"/>
                  </a:lnTo>
                  <a:lnTo>
                    <a:pt x="0" y="28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8" name="Freeform: Shape 1257">
              <a:extLst>
                <a:ext uri="{FF2B5EF4-FFF2-40B4-BE49-F238E27FC236}">
                  <a16:creationId xmlns:a16="http://schemas.microsoft.com/office/drawing/2014/main" id="{AAAB6E7D-8C89-4FFE-8BF5-A0FFA973092E}"/>
                </a:ext>
              </a:extLst>
            </p:cNvPr>
            <p:cNvSpPr/>
            <p:nvPr/>
          </p:nvSpPr>
          <p:spPr>
            <a:xfrm>
              <a:off x="5011737" y="3016250"/>
              <a:ext cx="57150" cy="76200"/>
            </a:xfrm>
            <a:custGeom>
              <a:avLst/>
              <a:gdLst>
                <a:gd name="connsiteX0" fmla="*/ 53340 w 57150"/>
                <a:gd name="connsiteY0" fmla="*/ 63503 h 76200"/>
                <a:gd name="connsiteX1" fmla="*/ 10918 w 57150"/>
                <a:gd name="connsiteY1" fmla="*/ 70516 h 76200"/>
                <a:gd name="connsiteX2" fmla="*/ 3905 w 57150"/>
                <a:gd name="connsiteY2" fmla="*/ 63503 h 76200"/>
                <a:gd name="connsiteX3" fmla="*/ 0 w 57150"/>
                <a:gd name="connsiteY3" fmla="*/ 50797 h 76200"/>
                <a:gd name="connsiteX4" fmla="*/ 28575 w 57150"/>
                <a:gd name="connsiteY4" fmla="*/ 0 h 76200"/>
                <a:gd name="connsiteX5" fmla="*/ 57150 w 57150"/>
                <a:gd name="connsiteY5" fmla="*/ 50797 h 76200"/>
                <a:gd name="connsiteX6" fmla="*/ 53340 w 57150"/>
                <a:gd name="connsiteY6" fmla="*/ 6350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53340" y="63503"/>
                  </a:moveTo>
                  <a:cubicBezTo>
                    <a:pt x="43562" y="77154"/>
                    <a:pt x="24569" y="80294"/>
                    <a:pt x="10918" y="70516"/>
                  </a:cubicBezTo>
                  <a:cubicBezTo>
                    <a:pt x="8213" y="68578"/>
                    <a:pt x="5843" y="66209"/>
                    <a:pt x="3905" y="63503"/>
                  </a:cubicBezTo>
                  <a:cubicBezTo>
                    <a:pt x="1395" y="59738"/>
                    <a:pt x="37" y="55322"/>
                    <a:pt x="0" y="50797"/>
                  </a:cubicBezTo>
                  <a:cubicBezTo>
                    <a:pt x="0" y="36767"/>
                    <a:pt x="21431" y="0"/>
                    <a:pt x="28575" y="0"/>
                  </a:cubicBezTo>
                  <a:cubicBezTo>
                    <a:pt x="35719" y="0"/>
                    <a:pt x="57150" y="36767"/>
                    <a:pt x="57150" y="50797"/>
                  </a:cubicBezTo>
                  <a:cubicBezTo>
                    <a:pt x="57141" y="55312"/>
                    <a:pt x="55817" y="59728"/>
                    <a:pt x="53340" y="6350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59" name="Freeform: Shape 1258">
              <a:extLst>
                <a:ext uri="{FF2B5EF4-FFF2-40B4-BE49-F238E27FC236}">
                  <a16:creationId xmlns:a16="http://schemas.microsoft.com/office/drawing/2014/main" id="{68844D40-AE36-4421-A612-A46FFE265D1E}"/>
                </a:ext>
              </a:extLst>
            </p:cNvPr>
            <p:cNvSpPr/>
            <p:nvPr/>
          </p:nvSpPr>
          <p:spPr>
            <a:xfrm>
              <a:off x="5021262" y="3035300"/>
              <a:ext cx="38100" cy="47625"/>
            </a:xfrm>
            <a:custGeom>
              <a:avLst/>
              <a:gdLst>
                <a:gd name="connsiteX0" fmla="*/ 35528 w 38100"/>
                <a:gd name="connsiteY0" fmla="*/ 47625 h 47625"/>
                <a:gd name="connsiteX1" fmla="*/ 9491 w 38100"/>
                <a:gd name="connsiteY1" fmla="*/ 54545 h 47625"/>
                <a:gd name="connsiteX2" fmla="*/ 0 w 38100"/>
                <a:gd name="connsiteY2" fmla="*/ 38100 h 47625"/>
                <a:gd name="connsiteX3" fmla="*/ 19050 w 38100"/>
                <a:gd name="connsiteY3" fmla="*/ 0 h 47625"/>
                <a:gd name="connsiteX4" fmla="*/ 38100 w 38100"/>
                <a:gd name="connsiteY4" fmla="*/ 38100 h 47625"/>
                <a:gd name="connsiteX5" fmla="*/ 35528 w 3810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35528" y="47625"/>
                  </a:moveTo>
                  <a:cubicBezTo>
                    <a:pt x="30249" y="56726"/>
                    <a:pt x="18592" y="59824"/>
                    <a:pt x="9491" y="54545"/>
                  </a:cubicBezTo>
                  <a:cubicBezTo>
                    <a:pt x="3627" y="51143"/>
                    <a:pt x="12" y="44880"/>
                    <a:pt x="0" y="38100"/>
                  </a:cubicBezTo>
                  <a:cubicBezTo>
                    <a:pt x="0" y="27623"/>
                    <a:pt x="14288" y="0"/>
                    <a:pt x="19050" y="0"/>
                  </a:cubicBezTo>
                  <a:cubicBezTo>
                    <a:pt x="23813" y="0"/>
                    <a:pt x="38100" y="27623"/>
                    <a:pt x="38100" y="38100"/>
                  </a:cubicBezTo>
                  <a:cubicBezTo>
                    <a:pt x="38094" y="41446"/>
                    <a:pt x="37207" y="44731"/>
                    <a:pt x="35528" y="476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:a16="http://schemas.microsoft.com/office/drawing/2014/main" id="{DBAF177D-D15F-4172-9EB3-41EEF7EB3D34}"/>
                </a:ext>
              </a:extLst>
            </p:cNvPr>
            <p:cNvSpPr/>
            <p:nvPr/>
          </p:nvSpPr>
          <p:spPr>
            <a:xfrm>
              <a:off x="5164134" y="3016250"/>
              <a:ext cx="57150" cy="76200"/>
            </a:xfrm>
            <a:custGeom>
              <a:avLst/>
              <a:gdLst>
                <a:gd name="connsiteX0" fmla="*/ 53438 w 57150"/>
                <a:gd name="connsiteY0" fmla="*/ 63313 h 76200"/>
                <a:gd name="connsiteX1" fmla="*/ 28578 w 57150"/>
                <a:gd name="connsiteY1" fmla="*/ 76200 h 76200"/>
                <a:gd name="connsiteX2" fmla="*/ 955 w 57150"/>
                <a:gd name="connsiteY2" fmla="*/ 63246 h 76200"/>
                <a:gd name="connsiteX3" fmla="*/ 3 w 57150"/>
                <a:gd name="connsiteY3" fmla="*/ 57150 h 76200"/>
                <a:gd name="connsiteX4" fmla="*/ 42865 w 57150"/>
                <a:gd name="connsiteY4" fmla="*/ 0 h 76200"/>
                <a:gd name="connsiteX5" fmla="*/ 57153 w 57150"/>
                <a:gd name="connsiteY5" fmla="*/ 50797 h 76200"/>
                <a:gd name="connsiteX6" fmla="*/ 53438 w 57150"/>
                <a:gd name="connsiteY6" fmla="*/ 6331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53438" y="63313"/>
                  </a:moveTo>
                  <a:cubicBezTo>
                    <a:pt x="47860" y="71532"/>
                    <a:pt x="38509" y="76379"/>
                    <a:pt x="28578" y="76200"/>
                  </a:cubicBezTo>
                  <a:cubicBezTo>
                    <a:pt x="15367" y="76200"/>
                    <a:pt x="4213" y="72647"/>
                    <a:pt x="955" y="63246"/>
                  </a:cubicBezTo>
                  <a:cubicBezTo>
                    <a:pt x="289" y="61284"/>
                    <a:pt x="-34" y="59222"/>
                    <a:pt x="3" y="57150"/>
                  </a:cubicBezTo>
                  <a:cubicBezTo>
                    <a:pt x="3" y="43120"/>
                    <a:pt x="35722" y="0"/>
                    <a:pt x="42865" y="0"/>
                  </a:cubicBezTo>
                  <a:cubicBezTo>
                    <a:pt x="50009" y="0"/>
                    <a:pt x="57153" y="36767"/>
                    <a:pt x="57153" y="50797"/>
                  </a:cubicBezTo>
                  <a:cubicBezTo>
                    <a:pt x="57138" y="55238"/>
                    <a:pt x="55849" y="59582"/>
                    <a:pt x="53438" y="6331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:a16="http://schemas.microsoft.com/office/drawing/2014/main" id="{FCFFBF28-A635-4107-B06B-CC06339D3883}"/>
                </a:ext>
              </a:extLst>
            </p:cNvPr>
            <p:cNvSpPr/>
            <p:nvPr/>
          </p:nvSpPr>
          <p:spPr>
            <a:xfrm>
              <a:off x="5173661" y="3035300"/>
              <a:ext cx="38100" cy="57150"/>
            </a:xfrm>
            <a:custGeom>
              <a:avLst/>
              <a:gdLst>
                <a:gd name="connsiteX0" fmla="*/ 35624 w 38100"/>
                <a:gd name="connsiteY0" fmla="*/ 47482 h 57150"/>
                <a:gd name="connsiteX1" fmla="*/ 19051 w 38100"/>
                <a:gd name="connsiteY1" fmla="*/ 57150 h 57150"/>
                <a:gd name="connsiteX2" fmla="*/ 668 w 38100"/>
                <a:gd name="connsiteY2" fmla="*/ 47434 h 57150"/>
                <a:gd name="connsiteX3" fmla="*/ 1 w 38100"/>
                <a:gd name="connsiteY3" fmla="*/ 42863 h 57150"/>
                <a:gd name="connsiteX4" fmla="*/ 28576 w 38100"/>
                <a:gd name="connsiteY4" fmla="*/ 0 h 57150"/>
                <a:gd name="connsiteX5" fmla="*/ 38101 w 38100"/>
                <a:gd name="connsiteY5" fmla="*/ 38100 h 57150"/>
                <a:gd name="connsiteX6" fmla="*/ 35624 w 38100"/>
                <a:gd name="connsiteY6" fmla="*/ 474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57150">
                  <a:moveTo>
                    <a:pt x="35624" y="47482"/>
                  </a:moveTo>
                  <a:cubicBezTo>
                    <a:pt x="32245" y="53455"/>
                    <a:pt x="25913" y="57148"/>
                    <a:pt x="19051" y="57150"/>
                  </a:cubicBezTo>
                  <a:cubicBezTo>
                    <a:pt x="10240" y="57150"/>
                    <a:pt x="2858" y="54483"/>
                    <a:pt x="668" y="47434"/>
                  </a:cubicBezTo>
                  <a:cubicBezTo>
                    <a:pt x="209" y="45954"/>
                    <a:pt x="-16" y="44412"/>
                    <a:pt x="1" y="42863"/>
                  </a:cubicBezTo>
                  <a:cubicBezTo>
                    <a:pt x="1" y="32385"/>
                    <a:pt x="23813" y="0"/>
                    <a:pt x="28576" y="0"/>
                  </a:cubicBezTo>
                  <a:cubicBezTo>
                    <a:pt x="33338" y="0"/>
                    <a:pt x="38101" y="27623"/>
                    <a:pt x="38101" y="38100"/>
                  </a:cubicBezTo>
                  <a:cubicBezTo>
                    <a:pt x="38099" y="41389"/>
                    <a:pt x="37246" y="44621"/>
                    <a:pt x="35624" y="47482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2" name="Freeform: Shape 1261">
              <a:extLst>
                <a:ext uri="{FF2B5EF4-FFF2-40B4-BE49-F238E27FC236}">
                  <a16:creationId xmlns:a16="http://schemas.microsoft.com/office/drawing/2014/main" id="{BA701CD2-3A91-4B47-86DB-2580702FDB84}"/>
                </a:ext>
              </a:extLst>
            </p:cNvPr>
            <p:cNvSpPr/>
            <p:nvPr/>
          </p:nvSpPr>
          <p:spPr>
            <a:xfrm>
              <a:off x="4859337" y="3016250"/>
              <a:ext cx="57150" cy="76200"/>
            </a:xfrm>
            <a:custGeom>
              <a:avLst/>
              <a:gdLst>
                <a:gd name="connsiteX0" fmla="*/ 3715 w 57150"/>
                <a:gd name="connsiteY0" fmla="*/ 63313 h 76200"/>
                <a:gd name="connsiteX1" fmla="*/ 28575 w 57150"/>
                <a:gd name="connsiteY1" fmla="*/ 76200 h 76200"/>
                <a:gd name="connsiteX2" fmla="*/ 56150 w 57150"/>
                <a:gd name="connsiteY2" fmla="*/ 63246 h 76200"/>
                <a:gd name="connsiteX3" fmla="*/ 57150 w 57150"/>
                <a:gd name="connsiteY3" fmla="*/ 57150 h 76200"/>
                <a:gd name="connsiteX4" fmla="*/ 14288 w 57150"/>
                <a:gd name="connsiteY4" fmla="*/ 0 h 76200"/>
                <a:gd name="connsiteX5" fmla="*/ 0 w 57150"/>
                <a:gd name="connsiteY5" fmla="*/ 50797 h 76200"/>
                <a:gd name="connsiteX6" fmla="*/ 3715 w 57150"/>
                <a:gd name="connsiteY6" fmla="*/ 6331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3715" y="63313"/>
                  </a:moveTo>
                  <a:cubicBezTo>
                    <a:pt x="9290" y="71535"/>
                    <a:pt x="18643" y="76383"/>
                    <a:pt x="28575" y="76200"/>
                  </a:cubicBezTo>
                  <a:cubicBezTo>
                    <a:pt x="41786" y="76200"/>
                    <a:pt x="52930" y="72647"/>
                    <a:pt x="56150" y="63246"/>
                  </a:cubicBezTo>
                  <a:cubicBezTo>
                    <a:pt x="56833" y="61287"/>
                    <a:pt x="57171" y="59224"/>
                    <a:pt x="57150" y="57150"/>
                  </a:cubicBezTo>
                  <a:cubicBezTo>
                    <a:pt x="57150" y="43120"/>
                    <a:pt x="21431" y="0"/>
                    <a:pt x="14288" y="0"/>
                  </a:cubicBezTo>
                  <a:cubicBezTo>
                    <a:pt x="7144" y="0"/>
                    <a:pt x="0" y="36767"/>
                    <a:pt x="0" y="50797"/>
                  </a:cubicBezTo>
                  <a:cubicBezTo>
                    <a:pt x="14" y="55238"/>
                    <a:pt x="1304" y="59582"/>
                    <a:pt x="3715" y="6331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3" name="Freeform: Shape 1262">
              <a:extLst>
                <a:ext uri="{FF2B5EF4-FFF2-40B4-BE49-F238E27FC236}">
                  <a16:creationId xmlns:a16="http://schemas.microsoft.com/office/drawing/2014/main" id="{8DBF1749-4D7E-4425-929F-03A35C55FC3D}"/>
                </a:ext>
              </a:extLst>
            </p:cNvPr>
            <p:cNvSpPr/>
            <p:nvPr/>
          </p:nvSpPr>
          <p:spPr>
            <a:xfrm>
              <a:off x="4868862" y="3035300"/>
              <a:ext cx="38100" cy="57150"/>
            </a:xfrm>
            <a:custGeom>
              <a:avLst/>
              <a:gdLst>
                <a:gd name="connsiteX0" fmla="*/ 2477 w 38100"/>
                <a:gd name="connsiteY0" fmla="*/ 47482 h 57150"/>
                <a:gd name="connsiteX1" fmla="*/ 19050 w 38100"/>
                <a:gd name="connsiteY1" fmla="*/ 57150 h 57150"/>
                <a:gd name="connsiteX2" fmla="*/ 37433 w 38100"/>
                <a:gd name="connsiteY2" fmla="*/ 47434 h 57150"/>
                <a:gd name="connsiteX3" fmla="*/ 38100 w 38100"/>
                <a:gd name="connsiteY3" fmla="*/ 42863 h 57150"/>
                <a:gd name="connsiteX4" fmla="*/ 9525 w 38100"/>
                <a:gd name="connsiteY4" fmla="*/ 0 h 57150"/>
                <a:gd name="connsiteX5" fmla="*/ 0 w 38100"/>
                <a:gd name="connsiteY5" fmla="*/ 38100 h 57150"/>
                <a:gd name="connsiteX6" fmla="*/ 2477 w 38100"/>
                <a:gd name="connsiteY6" fmla="*/ 474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57150">
                  <a:moveTo>
                    <a:pt x="2477" y="47482"/>
                  </a:moveTo>
                  <a:cubicBezTo>
                    <a:pt x="5856" y="53455"/>
                    <a:pt x="12187" y="57148"/>
                    <a:pt x="19050" y="57150"/>
                  </a:cubicBezTo>
                  <a:cubicBezTo>
                    <a:pt x="27861" y="57150"/>
                    <a:pt x="35243" y="54483"/>
                    <a:pt x="37433" y="47434"/>
                  </a:cubicBezTo>
                  <a:cubicBezTo>
                    <a:pt x="37892" y="45954"/>
                    <a:pt x="38117" y="44412"/>
                    <a:pt x="38100" y="42863"/>
                  </a:cubicBezTo>
                  <a:cubicBezTo>
                    <a:pt x="38100" y="32385"/>
                    <a:pt x="14288" y="0"/>
                    <a:pt x="9525" y="0"/>
                  </a:cubicBezTo>
                  <a:cubicBezTo>
                    <a:pt x="4763" y="0"/>
                    <a:pt x="0" y="27623"/>
                    <a:pt x="0" y="38100"/>
                  </a:cubicBezTo>
                  <a:cubicBezTo>
                    <a:pt x="2" y="41389"/>
                    <a:pt x="855" y="44621"/>
                    <a:pt x="2477" y="47482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4" name="Freeform: Shape 1263">
              <a:extLst>
                <a:ext uri="{FF2B5EF4-FFF2-40B4-BE49-F238E27FC236}">
                  <a16:creationId xmlns:a16="http://schemas.microsoft.com/office/drawing/2014/main" id="{B0434E1E-DAEC-41A6-A8A3-BDDEF15BD275}"/>
                </a:ext>
              </a:extLst>
            </p:cNvPr>
            <p:cNvSpPr/>
            <p:nvPr/>
          </p:nvSpPr>
          <p:spPr>
            <a:xfrm>
              <a:off x="4821237" y="2787650"/>
              <a:ext cx="190500" cy="285750"/>
            </a:xfrm>
            <a:custGeom>
              <a:avLst/>
              <a:gdLst>
                <a:gd name="connsiteX0" fmla="*/ 57150 w 190500"/>
                <a:gd name="connsiteY0" fmla="*/ 0 h 285750"/>
                <a:gd name="connsiteX1" fmla="*/ 0 w 190500"/>
                <a:gd name="connsiteY1" fmla="*/ 0 h 285750"/>
                <a:gd name="connsiteX2" fmla="*/ 0 w 190500"/>
                <a:gd name="connsiteY2" fmla="*/ 247650 h 285750"/>
                <a:gd name="connsiteX3" fmla="*/ 33528 w 190500"/>
                <a:gd name="connsiteY3" fmla="*/ 285464 h 285750"/>
                <a:gd name="connsiteX4" fmla="*/ 28575 w 190500"/>
                <a:gd name="connsiteY4" fmla="*/ 266700 h 285750"/>
                <a:gd name="connsiteX5" fmla="*/ 47625 w 190500"/>
                <a:gd name="connsiteY5" fmla="*/ 190500 h 285750"/>
                <a:gd name="connsiteX6" fmla="*/ 104775 w 190500"/>
                <a:gd name="connsiteY6" fmla="*/ 276225 h 285750"/>
                <a:gd name="connsiteX7" fmla="*/ 103442 w 190500"/>
                <a:gd name="connsiteY7" fmla="*/ 285369 h 285750"/>
                <a:gd name="connsiteX8" fmla="*/ 104775 w 190500"/>
                <a:gd name="connsiteY8" fmla="*/ 285750 h 285750"/>
                <a:gd name="connsiteX9" fmla="*/ 186119 w 190500"/>
                <a:gd name="connsiteY9" fmla="*/ 285750 h 285750"/>
                <a:gd name="connsiteX10" fmla="*/ 180975 w 190500"/>
                <a:gd name="connsiteY10" fmla="*/ 266700 h 285750"/>
                <a:gd name="connsiteX11" fmla="*/ 198187 w 190500"/>
                <a:gd name="connsiteY11" fmla="*/ 217418 h 285750"/>
                <a:gd name="connsiteX12" fmla="*/ 57150 w 190500"/>
                <a:gd name="connsiteY12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500" h="285750">
                  <a:moveTo>
                    <a:pt x="57150" y="0"/>
                  </a:moveTo>
                  <a:lnTo>
                    <a:pt x="0" y="0"/>
                  </a:lnTo>
                  <a:lnTo>
                    <a:pt x="0" y="247650"/>
                  </a:lnTo>
                  <a:cubicBezTo>
                    <a:pt x="5" y="266920"/>
                    <a:pt x="14397" y="283152"/>
                    <a:pt x="33528" y="285464"/>
                  </a:cubicBezTo>
                  <a:cubicBezTo>
                    <a:pt x="30283" y="279743"/>
                    <a:pt x="28576" y="273278"/>
                    <a:pt x="28575" y="266700"/>
                  </a:cubicBezTo>
                  <a:cubicBezTo>
                    <a:pt x="28575" y="245650"/>
                    <a:pt x="38100" y="190500"/>
                    <a:pt x="47625" y="190500"/>
                  </a:cubicBezTo>
                  <a:cubicBezTo>
                    <a:pt x="57150" y="190500"/>
                    <a:pt x="104775" y="255175"/>
                    <a:pt x="104775" y="276225"/>
                  </a:cubicBezTo>
                  <a:cubicBezTo>
                    <a:pt x="104809" y="279324"/>
                    <a:pt x="104359" y="282409"/>
                    <a:pt x="103442" y="285369"/>
                  </a:cubicBezTo>
                  <a:lnTo>
                    <a:pt x="104775" y="285750"/>
                  </a:lnTo>
                  <a:lnTo>
                    <a:pt x="186119" y="285750"/>
                  </a:lnTo>
                  <a:cubicBezTo>
                    <a:pt x="182756" y="279964"/>
                    <a:pt x="180982" y="273392"/>
                    <a:pt x="180975" y="266700"/>
                  </a:cubicBezTo>
                  <a:cubicBezTo>
                    <a:pt x="183493" y="249319"/>
                    <a:pt x="189336" y="232587"/>
                    <a:pt x="198187" y="217418"/>
                  </a:cubicBezTo>
                  <a:cubicBezTo>
                    <a:pt x="112401" y="179113"/>
                    <a:pt x="57156" y="93949"/>
                    <a:pt x="57150" y="0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5" name="Freeform: Shape 1264">
              <a:extLst>
                <a:ext uri="{FF2B5EF4-FFF2-40B4-BE49-F238E27FC236}">
                  <a16:creationId xmlns:a16="http://schemas.microsoft.com/office/drawing/2014/main" id="{FBC9BC98-513E-40FC-83D7-5B6198A87E26}"/>
                </a:ext>
              </a:extLst>
            </p:cNvPr>
            <p:cNvSpPr/>
            <p:nvPr/>
          </p:nvSpPr>
          <p:spPr>
            <a:xfrm>
              <a:off x="5068887" y="3021013"/>
              <a:ext cx="95250" cy="47625"/>
            </a:xfrm>
            <a:custGeom>
              <a:avLst/>
              <a:gdLst>
                <a:gd name="connsiteX0" fmla="*/ 0 w 95250"/>
                <a:gd name="connsiteY0" fmla="*/ 0 h 47625"/>
                <a:gd name="connsiteX1" fmla="*/ 9525 w 95250"/>
                <a:gd name="connsiteY1" fmla="*/ 33338 h 47625"/>
                <a:gd name="connsiteX2" fmla="*/ 4381 w 95250"/>
                <a:gd name="connsiteY2" fmla="*/ 52388 h 47625"/>
                <a:gd name="connsiteX3" fmla="*/ 85725 w 95250"/>
                <a:gd name="connsiteY3" fmla="*/ 52388 h 47625"/>
                <a:gd name="connsiteX4" fmla="*/ 87058 w 95250"/>
                <a:gd name="connsiteY4" fmla="*/ 52006 h 47625"/>
                <a:gd name="connsiteX5" fmla="*/ 85725 w 95250"/>
                <a:gd name="connsiteY5" fmla="*/ 42863 h 47625"/>
                <a:gd name="connsiteX6" fmla="*/ 102394 w 95250"/>
                <a:gd name="connsiteY6" fmla="*/ 4763 h 47625"/>
                <a:gd name="connsiteX7" fmla="*/ 47625 w 95250"/>
                <a:gd name="connsiteY7" fmla="*/ 4763 h 47625"/>
                <a:gd name="connsiteX8" fmla="*/ 0 w 95250"/>
                <a:gd name="connsiteY8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47625">
                  <a:moveTo>
                    <a:pt x="0" y="0"/>
                  </a:moveTo>
                  <a:cubicBezTo>
                    <a:pt x="5092" y="10473"/>
                    <a:pt x="8315" y="21755"/>
                    <a:pt x="9525" y="33338"/>
                  </a:cubicBezTo>
                  <a:cubicBezTo>
                    <a:pt x="9518" y="40030"/>
                    <a:pt x="7744" y="46601"/>
                    <a:pt x="4381" y="52388"/>
                  </a:cubicBezTo>
                  <a:lnTo>
                    <a:pt x="85725" y="52388"/>
                  </a:lnTo>
                  <a:lnTo>
                    <a:pt x="87058" y="52006"/>
                  </a:lnTo>
                  <a:cubicBezTo>
                    <a:pt x="86141" y="49046"/>
                    <a:pt x="85691" y="45961"/>
                    <a:pt x="85725" y="42863"/>
                  </a:cubicBezTo>
                  <a:cubicBezTo>
                    <a:pt x="88435" y="29098"/>
                    <a:pt x="94124" y="16094"/>
                    <a:pt x="102394" y="4763"/>
                  </a:cubicBezTo>
                  <a:lnTo>
                    <a:pt x="47625" y="4763"/>
                  </a:lnTo>
                  <a:cubicBezTo>
                    <a:pt x="31631" y="4770"/>
                    <a:pt x="15676" y="3174"/>
                    <a:pt x="0" y="0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6" name="Freeform: Shape 1265">
              <a:extLst>
                <a:ext uri="{FF2B5EF4-FFF2-40B4-BE49-F238E27FC236}">
                  <a16:creationId xmlns:a16="http://schemas.microsoft.com/office/drawing/2014/main" id="{0CBB9F3B-F5F7-493C-81BB-542FADD2BC1E}"/>
                </a:ext>
              </a:extLst>
            </p:cNvPr>
            <p:cNvSpPr/>
            <p:nvPr/>
          </p:nvSpPr>
          <p:spPr>
            <a:xfrm>
              <a:off x="5225859" y="2987675"/>
              <a:ext cx="28575" cy="76200"/>
            </a:xfrm>
            <a:custGeom>
              <a:avLst/>
              <a:gdLst>
                <a:gd name="connsiteX0" fmla="*/ 2096 w 28575"/>
                <a:gd name="connsiteY0" fmla="*/ 37424 h 76200"/>
                <a:gd name="connsiteX1" fmla="*/ 4953 w 28575"/>
                <a:gd name="connsiteY1" fmla="*/ 66675 h 76200"/>
                <a:gd name="connsiteX2" fmla="*/ 0 w 28575"/>
                <a:gd name="connsiteY2" fmla="*/ 85439 h 76200"/>
                <a:gd name="connsiteX3" fmla="*/ 33528 w 28575"/>
                <a:gd name="connsiteY3" fmla="*/ 47625 h 76200"/>
                <a:gd name="connsiteX4" fmla="*/ 33528 w 28575"/>
                <a:gd name="connsiteY4" fmla="*/ 0 h 76200"/>
                <a:gd name="connsiteX5" fmla="*/ 2096 w 28575"/>
                <a:gd name="connsiteY5" fmla="*/ 3742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76200">
                  <a:moveTo>
                    <a:pt x="2096" y="37424"/>
                  </a:moveTo>
                  <a:cubicBezTo>
                    <a:pt x="3725" y="47096"/>
                    <a:pt x="4680" y="56870"/>
                    <a:pt x="4953" y="66675"/>
                  </a:cubicBezTo>
                  <a:cubicBezTo>
                    <a:pt x="4952" y="73253"/>
                    <a:pt x="3245" y="79718"/>
                    <a:pt x="0" y="85439"/>
                  </a:cubicBezTo>
                  <a:cubicBezTo>
                    <a:pt x="19131" y="83127"/>
                    <a:pt x="33523" y="66895"/>
                    <a:pt x="33528" y="47625"/>
                  </a:cubicBezTo>
                  <a:lnTo>
                    <a:pt x="33528" y="0"/>
                  </a:lnTo>
                  <a:cubicBezTo>
                    <a:pt x="33508" y="18445"/>
                    <a:pt x="20260" y="34219"/>
                    <a:pt x="2096" y="37424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7" name="Freeform: Shape 1266">
              <a:extLst>
                <a:ext uri="{FF2B5EF4-FFF2-40B4-BE49-F238E27FC236}">
                  <a16:creationId xmlns:a16="http://schemas.microsoft.com/office/drawing/2014/main" id="{F258CC09-D98F-4749-9865-B9D99DE27A14}"/>
                </a:ext>
              </a:extLst>
            </p:cNvPr>
            <p:cNvSpPr/>
            <p:nvPr/>
          </p:nvSpPr>
          <p:spPr>
            <a:xfrm>
              <a:off x="4821237" y="2749550"/>
              <a:ext cx="438150" cy="38100"/>
            </a:xfrm>
            <a:custGeom>
              <a:avLst/>
              <a:gdLst>
                <a:gd name="connsiteX0" fmla="*/ 0 w 438150"/>
                <a:gd name="connsiteY0" fmla="*/ 0 h 38100"/>
                <a:gd name="connsiteX1" fmla="*/ 57150 w 438150"/>
                <a:gd name="connsiteY1" fmla="*/ 0 h 38100"/>
                <a:gd name="connsiteX2" fmla="*/ 76200 w 438150"/>
                <a:gd name="connsiteY2" fmla="*/ 19050 h 38100"/>
                <a:gd name="connsiteX3" fmla="*/ 438150 w 438150"/>
                <a:gd name="connsiteY3" fmla="*/ 19050 h 38100"/>
                <a:gd name="connsiteX4" fmla="*/ 438150 w 438150"/>
                <a:gd name="connsiteY4" fmla="*/ 38100 h 38100"/>
                <a:gd name="connsiteX5" fmla="*/ 0 w 438150"/>
                <a:gd name="connsiteY5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38100">
                  <a:moveTo>
                    <a:pt x="0" y="0"/>
                  </a:moveTo>
                  <a:lnTo>
                    <a:pt x="57150" y="0"/>
                  </a:lnTo>
                  <a:cubicBezTo>
                    <a:pt x="57150" y="10521"/>
                    <a:pt x="65679" y="19050"/>
                    <a:pt x="76200" y="19050"/>
                  </a:cubicBezTo>
                  <a:lnTo>
                    <a:pt x="438150" y="19050"/>
                  </a:lnTo>
                  <a:lnTo>
                    <a:pt x="4381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8" name="Freeform: Shape 1267">
              <a:extLst>
                <a:ext uri="{FF2B5EF4-FFF2-40B4-BE49-F238E27FC236}">
                  <a16:creationId xmlns:a16="http://schemas.microsoft.com/office/drawing/2014/main" id="{A01C2320-562F-4A89-AF1D-54B1416C1AAA}"/>
                </a:ext>
              </a:extLst>
            </p:cNvPr>
            <p:cNvSpPr/>
            <p:nvPr/>
          </p:nvSpPr>
          <p:spPr>
            <a:xfrm>
              <a:off x="5221287" y="2854325"/>
              <a:ext cx="19050" cy="114300"/>
            </a:xfrm>
            <a:custGeom>
              <a:avLst/>
              <a:gdLst>
                <a:gd name="connsiteX0" fmla="*/ 9525 w 19050"/>
                <a:gd name="connsiteY0" fmla="*/ 0 h 114300"/>
                <a:gd name="connsiteX1" fmla="*/ 19050 w 19050"/>
                <a:gd name="connsiteY1" fmla="*/ 0 h 114300"/>
                <a:gd name="connsiteX2" fmla="*/ 19050 w 19050"/>
                <a:gd name="connsiteY2" fmla="*/ 114300 h 114300"/>
                <a:gd name="connsiteX3" fmla="*/ 9525 w 19050"/>
                <a:gd name="connsiteY3" fmla="*/ 114300 h 114300"/>
                <a:gd name="connsiteX4" fmla="*/ 9525 w 19050"/>
                <a:gd name="connsiteY4" fmla="*/ 114300 h 114300"/>
                <a:gd name="connsiteX5" fmla="*/ 9525 w 19050"/>
                <a:gd name="connsiteY5" fmla="*/ 0 h 114300"/>
                <a:gd name="connsiteX6" fmla="*/ 0 w 19050"/>
                <a:gd name="connsiteY6" fmla="*/ 0 h 114300"/>
                <a:gd name="connsiteX7" fmla="*/ 9525 w 19050"/>
                <a:gd name="connsiteY7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114300">
                  <a:moveTo>
                    <a:pt x="9525" y="0"/>
                  </a:moveTo>
                  <a:cubicBezTo>
                    <a:pt x="14786" y="0"/>
                    <a:pt x="19050" y="0"/>
                    <a:pt x="19050" y="0"/>
                  </a:cubicBezTo>
                  <a:lnTo>
                    <a:pt x="19050" y="114300"/>
                  </a:lnTo>
                  <a:cubicBezTo>
                    <a:pt x="19050" y="114300"/>
                    <a:pt x="14786" y="114300"/>
                    <a:pt x="9525" y="114300"/>
                  </a:cubicBezTo>
                  <a:lnTo>
                    <a:pt x="9525" y="11430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69" name="Freeform: Shape 1268">
              <a:extLst>
                <a:ext uri="{FF2B5EF4-FFF2-40B4-BE49-F238E27FC236}">
                  <a16:creationId xmlns:a16="http://schemas.microsoft.com/office/drawing/2014/main" id="{FC8DFACE-A73D-4D9B-9A12-F88C3C2544F5}"/>
                </a:ext>
              </a:extLst>
            </p:cNvPr>
            <p:cNvSpPr/>
            <p:nvPr/>
          </p:nvSpPr>
          <p:spPr>
            <a:xfrm>
              <a:off x="5221287" y="2816225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9525 w 19050"/>
                <a:gd name="connsiteY3" fmla="*/ 28575 h 28575"/>
                <a:gd name="connsiteX4" fmla="*/ 9525 w 19050"/>
                <a:gd name="connsiteY4" fmla="*/ 28575 h 28575"/>
                <a:gd name="connsiteX5" fmla="*/ 9525 w 19050"/>
                <a:gd name="connsiteY5" fmla="*/ 0 h 28575"/>
                <a:gd name="connsiteX6" fmla="*/ 0 w 19050"/>
                <a:gd name="connsiteY6" fmla="*/ 0 h 28575"/>
                <a:gd name="connsiteX7" fmla="*/ 9525 w 19050"/>
                <a:gd name="connsiteY7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14786" y="0"/>
                    <a:pt x="19050" y="0"/>
                    <a:pt x="19050" y="0"/>
                  </a:cubicBezTo>
                  <a:lnTo>
                    <a:pt x="19050" y="28575"/>
                  </a:lnTo>
                  <a:cubicBezTo>
                    <a:pt x="19050" y="28575"/>
                    <a:pt x="14786" y="28575"/>
                    <a:pt x="9525" y="28575"/>
                  </a:cubicBezTo>
                  <a:lnTo>
                    <a:pt x="9525" y="28575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0" name="Freeform: Shape 1269">
              <a:extLst>
                <a:ext uri="{FF2B5EF4-FFF2-40B4-BE49-F238E27FC236}">
                  <a16:creationId xmlns:a16="http://schemas.microsoft.com/office/drawing/2014/main" id="{EAB05D52-B576-4CE3-854D-9E57CA624622}"/>
                </a:ext>
              </a:extLst>
            </p:cNvPr>
            <p:cNvSpPr/>
            <p:nvPr/>
          </p:nvSpPr>
          <p:spPr>
            <a:xfrm>
              <a:off x="4945062" y="254000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0 w 38100"/>
                <a:gd name="connsiteY1" fmla="*/ 76200 h 76200"/>
                <a:gd name="connsiteX2" fmla="*/ 13764 w 38100"/>
                <a:gd name="connsiteY2" fmla="*/ 55578 h 76200"/>
                <a:gd name="connsiteX3" fmla="*/ 19050 w 38100"/>
                <a:gd name="connsiteY3" fmla="*/ 50816 h 76200"/>
                <a:gd name="connsiteX4" fmla="*/ 13764 w 38100"/>
                <a:gd name="connsiteY4" fmla="*/ 46053 h 76200"/>
                <a:gd name="connsiteX5" fmla="*/ 0 w 38100"/>
                <a:gd name="connsiteY5" fmla="*/ 25403 h 76200"/>
                <a:gd name="connsiteX6" fmla="*/ 13764 w 38100"/>
                <a:gd name="connsiteY6" fmla="*/ 4763 h 76200"/>
                <a:gd name="connsiteX7" fmla="*/ 19050 w 38100"/>
                <a:gd name="connsiteY7" fmla="*/ 0 h 76200"/>
                <a:gd name="connsiteX8" fmla="*/ 38100 w 38100"/>
                <a:gd name="connsiteY8" fmla="*/ 0 h 76200"/>
                <a:gd name="connsiteX9" fmla="*/ 24336 w 38100"/>
                <a:gd name="connsiteY9" fmla="*/ 20622 h 76200"/>
                <a:gd name="connsiteX10" fmla="*/ 19050 w 38100"/>
                <a:gd name="connsiteY10" fmla="*/ 25384 h 76200"/>
                <a:gd name="connsiteX11" fmla="*/ 24336 w 38100"/>
                <a:gd name="connsiteY11" fmla="*/ 30147 h 76200"/>
                <a:gd name="connsiteX12" fmla="*/ 38100 w 38100"/>
                <a:gd name="connsiteY12" fmla="*/ 50797 h 76200"/>
                <a:gd name="connsiteX13" fmla="*/ 24336 w 38100"/>
                <a:gd name="connsiteY13" fmla="*/ 71438 h 76200"/>
                <a:gd name="connsiteX14" fmla="*/ 19050 w 38100"/>
                <a:gd name="connsiteY1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0" y="76200"/>
                  </a:lnTo>
                  <a:cubicBezTo>
                    <a:pt x="522" y="67343"/>
                    <a:pt x="5785" y="59458"/>
                    <a:pt x="13764" y="55578"/>
                  </a:cubicBezTo>
                  <a:cubicBezTo>
                    <a:pt x="17488" y="53092"/>
                    <a:pt x="19050" y="51873"/>
                    <a:pt x="19050" y="50816"/>
                  </a:cubicBezTo>
                  <a:cubicBezTo>
                    <a:pt x="19050" y="49759"/>
                    <a:pt x="17488" y="48530"/>
                    <a:pt x="13764" y="46053"/>
                  </a:cubicBezTo>
                  <a:cubicBezTo>
                    <a:pt x="5774" y="42172"/>
                    <a:pt x="508" y="34272"/>
                    <a:pt x="0" y="25403"/>
                  </a:cubicBezTo>
                  <a:cubicBezTo>
                    <a:pt x="515" y="16539"/>
                    <a:pt x="5779" y="8646"/>
                    <a:pt x="13764" y="4763"/>
                  </a:cubicBezTo>
                  <a:cubicBezTo>
                    <a:pt x="17488" y="2286"/>
                    <a:pt x="19050" y="1076"/>
                    <a:pt x="19050" y="0"/>
                  </a:cubicBezTo>
                  <a:lnTo>
                    <a:pt x="38100" y="0"/>
                  </a:lnTo>
                  <a:cubicBezTo>
                    <a:pt x="37578" y="8857"/>
                    <a:pt x="32315" y="16742"/>
                    <a:pt x="24336" y="20622"/>
                  </a:cubicBezTo>
                  <a:cubicBezTo>
                    <a:pt x="20612" y="23108"/>
                    <a:pt x="19050" y="24327"/>
                    <a:pt x="19050" y="25384"/>
                  </a:cubicBezTo>
                  <a:cubicBezTo>
                    <a:pt x="19050" y="26441"/>
                    <a:pt x="20612" y="27670"/>
                    <a:pt x="24336" y="30147"/>
                  </a:cubicBezTo>
                  <a:cubicBezTo>
                    <a:pt x="32326" y="34028"/>
                    <a:pt x="37592" y="41928"/>
                    <a:pt x="38100" y="50797"/>
                  </a:cubicBezTo>
                  <a:cubicBezTo>
                    <a:pt x="37585" y="59661"/>
                    <a:pt x="32321" y="67554"/>
                    <a:pt x="24336" y="71438"/>
                  </a:cubicBezTo>
                  <a:cubicBezTo>
                    <a:pt x="20612" y="73914"/>
                    <a:pt x="19050" y="75124"/>
                    <a:pt x="19050" y="76200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1" name="Freeform: Shape 1270">
              <a:extLst>
                <a:ext uri="{FF2B5EF4-FFF2-40B4-BE49-F238E27FC236}">
                  <a16:creationId xmlns:a16="http://schemas.microsoft.com/office/drawing/2014/main" id="{E97A55F2-3B5B-4FDA-9784-4589A0F03A85}"/>
                </a:ext>
              </a:extLst>
            </p:cNvPr>
            <p:cNvSpPr/>
            <p:nvPr/>
          </p:nvSpPr>
          <p:spPr>
            <a:xfrm>
              <a:off x="5021262" y="254000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0 w 38100"/>
                <a:gd name="connsiteY1" fmla="*/ 76200 h 76200"/>
                <a:gd name="connsiteX2" fmla="*/ 13764 w 38100"/>
                <a:gd name="connsiteY2" fmla="*/ 55578 h 76200"/>
                <a:gd name="connsiteX3" fmla="*/ 19050 w 38100"/>
                <a:gd name="connsiteY3" fmla="*/ 50816 h 76200"/>
                <a:gd name="connsiteX4" fmla="*/ 13764 w 38100"/>
                <a:gd name="connsiteY4" fmla="*/ 46053 h 76200"/>
                <a:gd name="connsiteX5" fmla="*/ 0 w 38100"/>
                <a:gd name="connsiteY5" fmla="*/ 25403 h 76200"/>
                <a:gd name="connsiteX6" fmla="*/ 13764 w 38100"/>
                <a:gd name="connsiteY6" fmla="*/ 4763 h 76200"/>
                <a:gd name="connsiteX7" fmla="*/ 19050 w 38100"/>
                <a:gd name="connsiteY7" fmla="*/ 0 h 76200"/>
                <a:gd name="connsiteX8" fmla="*/ 38100 w 38100"/>
                <a:gd name="connsiteY8" fmla="*/ 0 h 76200"/>
                <a:gd name="connsiteX9" fmla="*/ 24336 w 38100"/>
                <a:gd name="connsiteY9" fmla="*/ 20622 h 76200"/>
                <a:gd name="connsiteX10" fmla="*/ 19050 w 38100"/>
                <a:gd name="connsiteY10" fmla="*/ 25384 h 76200"/>
                <a:gd name="connsiteX11" fmla="*/ 24336 w 38100"/>
                <a:gd name="connsiteY11" fmla="*/ 30147 h 76200"/>
                <a:gd name="connsiteX12" fmla="*/ 38100 w 38100"/>
                <a:gd name="connsiteY12" fmla="*/ 50797 h 76200"/>
                <a:gd name="connsiteX13" fmla="*/ 24336 w 38100"/>
                <a:gd name="connsiteY13" fmla="*/ 71438 h 76200"/>
                <a:gd name="connsiteX14" fmla="*/ 19050 w 38100"/>
                <a:gd name="connsiteY1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0" y="76200"/>
                  </a:lnTo>
                  <a:cubicBezTo>
                    <a:pt x="522" y="67343"/>
                    <a:pt x="5785" y="59458"/>
                    <a:pt x="13764" y="55578"/>
                  </a:cubicBezTo>
                  <a:cubicBezTo>
                    <a:pt x="17488" y="53092"/>
                    <a:pt x="19050" y="51873"/>
                    <a:pt x="19050" y="50816"/>
                  </a:cubicBezTo>
                  <a:cubicBezTo>
                    <a:pt x="19050" y="49759"/>
                    <a:pt x="17488" y="48530"/>
                    <a:pt x="13764" y="46053"/>
                  </a:cubicBezTo>
                  <a:cubicBezTo>
                    <a:pt x="5774" y="42172"/>
                    <a:pt x="508" y="34272"/>
                    <a:pt x="0" y="25403"/>
                  </a:cubicBezTo>
                  <a:cubicBezTo>
                    <a:pt x="515" y="16539"/>
                    <a:pt x="5779" y="8646"/>
                    <a:pt x="13764" y="4763"/>
                  </a:cubicBezTo>
                  <a:cubicBezTo>
                    <a:pt x="17488" y="2286"/>
                    <a:pt x="19050" y="1076"/>
                    <a:pt x="19050" y="0"/>
                  </a:cubicBezTo>
                  <a:lnTo>
                    <a:pt x="38100" y="0"/>
                  </a:lnTo>
                  <a:cubicBezTo>
                    <a:pt x="37578" y="8857"/>
                    <a:pt x="32315" y="16742"/>
                    <a:pt x="24336" y="20622"/>
                  </a:cubicBezTo>
                  <a:cubicBezTo>
                    <a:pt x="20612" y="23108"/>
                    <a:pt x="19050" y="24327"/>
                    <a:pt x="19050" y="25384"/>
                  </a:cubicBezTo>
                  <a:cubicBezTo>
                    <a:pt x="19050" y="26441"/>
                    <a:pt x="20612" y="27670"/>
                    <a:pt x="24336" y="30147"/>
                  </a:cubicBezTo>
                  <a:cubicBezTo>
                    <a:pt x="32326" y="34028"/>
                    <a:pt x="37592" y="41928"/>
                    <a:pt x="38100" y="50797"/>
                  </a:cubicBezTo>
                  <a:cubicBezTo>
                    <a:pt x="37585" y="59661"/>
                    <a:pt x="32321" y="67554"/>
                    <a:pt x="24336" y="71438"/>
                  </a:cubicBezTo>
                  <a:cubicBezTo>
                    <a:pt x="20612" y="73914"/>
                    <a:pt x="19050" y="75124"/>
                    <a:pt x="19050" y="76200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2" name="Freeform: Shape 1271">
              <a:extLst>
                <a:ext uri="{FF2B5EF4-FFF2-40B4-BE49-F238E27FC236}">
                  <a16:creationId xmlns:a16="http://schemas.microsoft.com/office/drawing/2014/main" id="{63D53427-7C6A-45EB-9C43-5855E86C47BD}"/>
                </a:ext>
              </a:extLst>
            </p:cNvPr>
            <p:cNvSpPr/>
            <p:nvPr/>
          </p:nvSpPr>
          <p:spPr>
            <a:xfrm>
              <a:off x="5097462" y="2540000"/>
              <a:ext cx="38100" cy="76200"/>
            </a:xfrm>
            <a:custGeom>
              <a:avLst/>
              <a:gdLst>
                <a:gd name="connsiteX0" fmla="*/ 19050 w 38100"/>
                <a:gd name="connsiteY0" fmla="*/ 76200 h 76200"/>
                <a:gd name="connsiteX1" fmla="*/ 0 w 38100"/>
                <a:gd name="connsiteY1" fmla="*/ 76200 h 76200"/>
                <a:gd name="connsiteX2" fmla="*/ 13764 w 38100"/>
                <a:gd name="connsiteY2" fmla="*/ 55578 h 76200"/>
                <a:gd name="connsiteX3" fmla="*/ 19050 w 38100"/>
                <a:gd name="connsiteY3" fmla="*/ 50816 h 76200"/>
                <a:gd name="connsiteX4" fmla="*/ 13764 w 38100"/>
                <a:gd name="connsiteY4" fmla="*/ 46053 h 76200"/>
                <a:gd name="connsiteX5" fmla="*/ 0 w 38100"/>
                <a:gd name="connsiteY5" fmla="*/ 25403 h 76200"/>
                <a:gd name="connsiteX6" fmla="*/ 13764 w 38100"/>
                <a:gd name="connsiteY6" fmla="*/ 4763 h 76200"/>
                <a:gd name="connsiteX7" fmla="*/ 19050 w 38100"/>
                <a:gd name="connsiteY7" fmla="*/ 0 h 76200"/>
                <a:gd name="connsiteX8" fmla="*/ 38100 w 38100"/>
                <a:gd name="connsiteY8" fmla="*/ 0 h 76200"/>
                <a:gd name="connsiteX9" fmla="*/ 24336 w 38100"/>
                <a:gd name="connsiteY9" fmla="*/ 20622 h 76200"/>
                <a:gd name="connsiteX10" fmla="*/ 19050 w 38100"/>
                <a:gd name="connsiteY10" fmla="*/ 25384 h 76200"/>
                <a:gd name="connsiteX11" fmla="*/ 24336 w 38100"/>
                <a:gd name="connsiteY11" fmla="*/ 30147 h 76200"/>
                <a:gd name="connsiteX12" fmla="*/ 38100 w 38100"/>
                <a:gd name="connsiteY12" fmla="*/ 50797 h 76200"/>
                <a:gd name="connsiteX13" fmla="*/ 24336 w 38100"/>
                <a:gd name="connsiteY13" fmla="*/ 71438 h 76200"/>
                <a:gd name="connsiteX14" fmla="*/ 19050 w 38100"/>
                <a:gd name="connsiteY1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0" h="76200">
                  <a:moveTo>
                    <a:pt x="19050" y="76200"/>
                  </a:moveTo>
                  <a:lnTo>
                    <a:pt x="0" y="76200"/>
                  </a:lnTo>
                  <a:cubicBezTo>
                    <a:pt x="522" y="67343"/>
                    <a:pt x="5785" y="59458"/>
                    <a:pt x="13764" y="55578"/>
                  </a:cubicBezTo>
                  <a:cubicBezTo>
                    <a:pt x="17488" y="53092"/>
                    <a:pt x="19050" y="51873"/>
                    <a:pt x="19050" y="50816"/>
                  </a:cubicBezTo>
                  <a:cubicBezTo>
                    <a:pt x="19050" y="49759"/>
                    <a:pt x="17488" y="48530"/>
                    <a:pt x="13764" y="46053"/>
                  </a:cubicBezTo>
                  <a:cubicBezTo>
                    <a:pt x="5774" y="42172"/>
                    <a:pt x="508" y="34272"/>
                    <a:pt x="0" y="25403"/>
                  </a:cubicBezTo>
                  <a:cubicBezTo>
                    <a:pt x="515" y="16539"/>
                    <a:pt x="5779" y="8646"/>
                    <a:pt x="13764" y="4763"/>
                  </a:cubicBezTo>
                  <a:cubicBezTo>
                    <a:pt x="17488" y="2286"/>
                    <a:pt x="19050" y="1076"/>
                    <a:pt x="19050" y="0"/>
                  </a:cubicBezTo>
                  <a:lnTo>
                    <a:pt x="38100" y="0"/>
                  </a:lnTo>
                  <a:cubicBezTo>
                    <a:pt x="37578" y="8857"/>
                    <a:pt x="32315" y="16742"/>
                    <a:pt x="24336" y="20622"/>
                  </a:cubicBezTo>
                  <a:cubicBezTo>
                    <a:pt x="20612" y="23108"/>
                    <a:pt x="19050" y="24327"/>
                    <a:pt x="19050" y="25384"/>
                  </a:cubicBezTo>
                  <a:cubicBezTo>
                    <a:pt x="19050" y="26441"/>
                    <a:pt x="20612" y="27670"/>
                    <a:pt x="24336" y="30147"/>
                  </a:cubicBezTo>
                  <a:cubicBezTo>
                    <a:pt x="32326" y="34028"/>
                    <a:pt x="37592" y="41928"/>
                    <a:pt x="38100" y="50797"/>
                  </a:cubicBezTo>
                  <a:cubicBezTo>
                    <a:pt x="37585" y="59661"/>
                    <a:pt x="32321" y="67554"/>
                    <a:pt x="24336" y="71438"/>
                  </a:cubicBezTo>
                  <a:cubicBezTo>
                    <a:pt x="20612" y="73914"/>
                    <a:pt x="19050" y="75124"/>
                    <a:pt x="19050" y="76200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273" name="Graphic 3117">
            <a:extLst>
              <a:ext uri="{FF2B5EF4-FFF2-40B4-BE49-F238E27FC236}">
                <a16:creationId xmlns:a16="http://schemas.microsoft.com/office/drawing/2014/main" id="{1ABDF9D4-37CA-402D-BFAF-E7C7FBF482B6}"/>
              </a:ext>
            </a:extLst>
          </p:cNvPr>
          <p:cNvGrpSpPr/>
          <p:nvPr/>
        </p:nvGrpSpPr>
        <p:grpSpPr>
          <a:xfrm>
            <a:off x="7194731" y="301625"/>
            <a:ext cx="720000" cy="720000"/>
            <a:chOff x="4735512" y="2530475"/>
            <a:chExt cx="609600" cy="609600"/>
          </a:xfrm>
        </p:grpSpPr>
        <p:sp>
          <p:nvSpPr>
            <p:cNvPr id="1274" name="Freeform: Shape 1273">
              <a:extLst>
                <a:ext uri="{FF2B5EF4-FFF2-40B4-BE49-F238E27FC236}">
                  <a16:creationId xmlns:a16="http://schemas.microsoft.com/office/drawing/2014/main" id="{C79596BE-6673-434E-BD0B-3C69BCF5733A}"/>
                </a:ext>
              </a:extLst>
            </p:cNvPr>
            <p:cNvSpPr/>
            <p:nvPr/>
          </p:nvSpPr>
          <p:spPr>
            <a:xfrm>
              <a:off x="4859337" y="2644775"/>
              <a:ext cx="114300" cy="152400"/>
            </a:xfrm>
            <a:custGeom>
              <a:avLst/>
              <a:gdLst>
                <a:gd name="connsiteX0" fmla="*/ 28032 w 114300"/>
                <a:gd name="connsiteY0" fmla="*/ 19050 h 152400"/>
                <a:gd name="connsiteX1" fmla="*/ 47625 w 114300"/>
                <a:gd name="connsiteY1" fmla="*/ 19050 h 152400"/>
                <a:gd name="connsiteX2" fmla="*/ 57150 w 114300"/>
                <a:gd name="connsiteY2" fmla="*/ 9525 h 152400"/>
                <a:gd name="connsiteX3" fmla="*/ 47625 w 114300"/>
                <a:gd name="connsiteY3" fmla="*/ 0 h 152400"/>
                <a:gd name="connsiteX4" fmla="*/ 9525 w 114300"/>
                <a:gd name="connsiteY4" fmla="*/ 0 h 152400"/>
                <a:gd name="connsiteX5" fmla="*/ 6229 w 114300"/>
                <a:gd name="connsiteY5" fmla="*/ 667 h 152400"/>
                <a:gd name="connsiteX6" fmla="*/ 5410 w 114300"/>
                <a:gd name="connsiteY6" fmla="*/ 1019 h 152400"/>
                <a:gd name="connsiteX7" fmla="*/ 3124 w 114300"/>
                <a:gd name="connsiteY7" fmla="*/ 2562 h 152400"/>
                <a:gd name="connsiteX8" fmla="*/ 2715 w 114300"/>
                <a:gd name="connsiteY8" fmla="*/ 2896 h 152400"/>
                <a:gd name="connsiteX9" fmla="*/ 1048 w 114300"/>
                <a:gd name="connsiteY9" fmla="*/ 5163 h 152400"/>
                <a:gd name="connsiteX10" fmla="*/ 905 w 114300"/>
                <a:gd name="connsiteY10" fmla="*/ 5582 h 152400"/>
                <a:gd name="connsiteX11" fmla="*/ 648 w 114300"/>
                <a:gd name="connsiteY11" fmla="*/ 6325 h 152400"/>
                <a:gd name="connsiteX12" fmla="*/ 95 w 114300"/>
                <a:gd name="connsiteY12" fmla="*/ 9030 h 152400"/>
                <a:gd name="connsiteX13" fmla="*/ 0 w 114300"/>
                <a:gd name="connsiteY13" fmla="*/ 9525 h 152400"/>
                <a:gd name="connsiteX14" fmla="*/ 0 w 114300"/>
                <a:gd name="connsiteY14" fmla="*/ 47625 h 152400"/>
                <a:gd name="connsiteX15" fmla="*/ 9525 w 114300"/>
                <a:gd name="connsiteY15" fmla="*/ 57150 h 152400"/>
                <a:gd name="connsiteX16" fmla="*/ 19050 w 114300"/>
                <a:gd name="connsiteY16" fmla="*/ 47625 h 152400"/>
                <a:gd name="connsiteX17" fmla="*/ 19050 w 114300"/>
                <a:gd name="connsiteY17" fmla="*/ 39243 h 152400"/>
                <a:gd name="connsiteX18" fmla="*/ 97031 w 114300"/>
                <a:gd name="connsiteY18" fmla="*/ 148409 h 152400"/>
                <a:gd name="connsiteX19" fmla="*/ 110224 w 114300"/>
                <a:gd name="connsiteY19" fmla="*/ 151128 h 152400"/>
                <a:gd name="connsiteX20" fmla="*/ 112943 w 114300"/>
                <a:gd name="connsiteY20" fmla="*/ 137935 h 152400"/>
                <a:gd name="connsiteX21" fmla="*/ 112519 w 114300"/>
                <a:gd name="connsiteY21" fmla="*/ 13734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4300" h="152400">
                  <a:moveTo>
                    <a:pt x="28032" y="19050"/>
                  </a:moveTo>
                  <a:lnTo>
                    <a:pt x="47625" y="19050"/>
                  </a:lnTo>
                  <a:cubicBezTo>
                    <a:pt x="52886" y="19050"/>
                    <a:pt x="57150" y="14786"/>
                    <a:pt x="57150" y="9525"/>
                  </a:cubicBezTo>
                  <a:cubicBezTo>
                    <a:pt x="57150" y="4264"/>
                    <a:pt x="52886" y="0"/>
                    <a:pt x="47625" y="0"/>
                  </a:cubicBezTo>
                  <a:lnTo>
                    <a:pt x="9525" y="0"/>
                  </a:lnTo>
                  <a:cubicBezTo>
                    <a:pt x="8395" y="23"/>
                    <a:pt x="7279" y="248"/>
                    <a:pt x="6229" y="667"/>
                  </a:cubicBezTo>
                  <a:cubicBezTo>
                    <a:pt x="5950" y="769"/>
                    <a:pt x="5676" y="886"/>
                    <a:pt x="5410" y="1019"/>
                  </a:cubicBezTo>
                  <a:cubicBezTo>
                    <a:pt x="4577" y="1420"/>
                    <a:pt x="3807" y="1940"/>
                    <a:pt x="3124" y="2562"/>
                  </a:cubicBezTo>
                  <a:cubicBezTo>
                    <a:pt x="2981" y="2665"/>
                    <a:pt x="2844" y="2777"/>
                    <a:pt x="2715" y="2896"/>
                  </a:cubicBezTo>
                  <a:cubicBezTo>
                    <a:pt x="2052" y="3566"/>
                    <a:pt x="1490" y="4330"/>
                    <a:pt x="1048" y="5163"/>
                  </a:cubicBezTo>
                  <a:cubicBezTo>
                    <a:pt x="981" y="5296"/>
                    <a:pt x="962" y="5448"/>
                    <a:pt x="905" y="5582"/>
                  </a:cubicBezTo>
                  <a:cubicBezTo>
                    <a:pt x="805" y="5824"/>
                    <a:pt x="719" y="6072"/>
                    <a:pt x="648" y="6325"/>
                  </a:cubicBezTo>
                  <a:cubicBezTo>
                    <a:pt x="333" y="7195"/>
                    <a:pt x="147" y="8106"/>
                    <a:pt x="95" y="9030"/>
                  </a:cubicBezTo>
                  <a:cubicBezTo>
                    <a:pt x="95" y="9201"/>
                    <a:pt x="0" y="9354"/>
                    <a:pt x="0" y="9525"/>
                  </a:cubicBezTo>
                  <a:lnTo>
                    <a:pt x="0" y="47625"/>
                  </a:lnTo>
                  <a:cubicBezTo>
                    <a:pt x="0" y="52886"/>
                    <a:pt x="4264" y="57150"/>
                    <a:pt x="9525" y="57150"/>
                  </a:cubicBezTo>
                  <a:cubicBezTo>
                    <a:pt x="14786" y="57150"/>
                    <a:pt x="19050" y="52886"/>
                    <a:pt x="19050" y="47625"/>
                  </a:cubicBezTo>
                  <a:lnTo>
                    <a:pt x="19050" y="39243"/>
                  </a:lnTo>
                  <a:lnTo>
                    <a:pt x="97031" y="148409"/>
                  </a:lnTo>
                  <a:cubicBezTo>
                    <a:pt x="99923" y="152803"/>
                    <a:pt x="105830" y="154021"/>
                    <a:pt x="110224" y="151128"/>
                  </a:cubicBezTo>
                  <a:cubicBezTo>
                    <a:pt x="114618" y="148236"/>
                    <a:pt x="115836" y="142329"/>
                    <a:pt x="112943" y="137935"/>
                  </a:cubicBezTo>
                  <a:cubicBezTo>
                    <a:pt x="112810" y="137732"/>
                    <a:pt x="112668" y="137534"/>
                    <a:pt x="112519" y="137341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5" name="Freeform: Shape 1274">
              <a:extLst>
                <a:ext uri="{FF2B5EF4-FFF2-40B4-BE49-F238E27FC236}">
                  <a16:creationId xmlns:a16="http://schemas.microsoft.com/office/drawing/2014/main" id="{52668EEF-EC79-4153-A22D-07E686C92731}"/>
                </a:ext>
              </a:extLst>
            </p:cNvPr>
            <p:cNvSpPr/>
            <p:nvPr/>
          </p:nvSpPr>
          <p:spPr>
            <a:xfrm>
              <a:off x="4859337" y="2911772"/>
              <a:ext cx="104775" cy="142875"/>
            </a:xfrm>
            <a:custGeom>
              <a:avLst/>
              <a:gdLst>
                <a:gd name="connsiteX0" fmla="*/ 97031 w 104775"/>
                <a:gd name="connsiteY0" fmla="*/ 3694 h 142875"/>
                <a:gd name="connsiteX1" fmla="*/ 19050 w 104775"/>
                <a:gd name="connsiteY1" fmla="*/ 112860 h 142875"/>
                <a:gd name="connsiteX2" fmla="*/ 19050 w 104775"/>
                <a:gd name="connsiteY2" fmla="*/ 104478 h 142875"/>
                <a:gd name="connsiteX3" fmla="*/ 9525 w 104775"/>
                <a:gd name="connsiteY3" fmla="*/ 94953 h 142875"/>
                <a:gd name="connsiteX4" fmla="*/ 0 w 104775"/>
                <a:gd name="connsiteY4" fmla="*/ 104478 h 142875"/>
                <a:gd name="connsiteX5" fmla="*/ 0 w 104775"/>
                <a:gd name="connsiteY5" fmla="*/ 142578 h 142875"/>
                <a:gd name="connsiteX6" fmla="*/ 95 w 104775"/>
                <a:gd name="connsiteY6" fmla="*/ 143074 h 142875"/>
                <a:gd name="connsiteX7" fmla="*/ 648 w 104775"/>
                <a:gd name="connsiteY7" fmla="*/ 145779 h 142875"/>
                <a:gd name="connsiteX8" fmla="*/ 905 w 104775"/>
                <a:gd name="connsiteY8" fmla="*/ 146522 h 142875"/>
                <a:gd name="connsiteX9" fmla="*/ 1048 w 104775"/>
                <a:gd name="connsiteY9" fmla="*/ 146941 h 142875"/>
                <a:gd name="connsiteX10" fmla="*/ 2715 w 104775"/>
                <a:gd name="connsiteY10" fmla="*/ 149208 h 142875"/>
                <a:gd name="connsiteX11" fmla="*/ 3124 w 104775"/>
                <a:gd name="connsiteY11" fmla="*/ 149541 h 142875"/>
                <a:gd name="connsiteX12" fmla="*/ 5410 w 104775"/>
                <a:gd name="connsiteY12" fmla="*/ 151084 h 142875"/>
                <a:gd name="connsiteX13" fmla="*/ 6229 w 104775"/>
                <a:gd name="connsiteY13" fmla="*/ 151437 h 142875"/>
                <a:gd name="connsiteX14" fmla="*/ 9525 w 104775"/>
                <a:gd name="connsiteY14" fmla="*/ 152103 h 142875"/>
                <a:gd name="connsiteX15" fmla="*/ 47625 w 104775"/>
                <a:gd name="connsiteY15" fmla="*/ 152103 h 142875"/>
                <a:gd name="connsiteX16" fmla="*/ 57150 w 104775"/>
                <a:gd name="connsiteY16" fmla="*/ 142578 h 142875"/>
                <a:gd name="connsiteX17" fmla="*/ 47625 w 104775"/>
                <a:gd name="connsiteY17" fmla="*/ 133053 h 142875"/>
                <a:gd name="connsiteX18" fmla="*/ 28032 w 104775"/>
                <a:gd name="connsiteY18" fmla="*/ 133053 h 142875"/>
                <a:gd name="connsiteX19" fmla="*/ 112519 w 104775"/>
                <a:gd name="connsiteY19" fmla="*/ 14762 h 142875"/>
                <a:gd name="connsiteX20" fmla="*/ 109800 w 104775"/>
                <a:gd name="connsiteY20" fmla="*/ 1569 h 142875"/>
                <a:gd name="connsiteX21" fmla="*/ 97031 w 104775"/>
                <a:gd name="connsiteY21" fmla="*/ 369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4775" h="142875">
                  <a:moveTo>
                    <a:pt x="97031" y="3694"/>
                  </a:moveTo>
                  <a:lnTo>
                    <a:pt x="19050" y="112860"/>
                  </a:lnTo>
                  <a:lnTo>
                    <a:pt x="19050" y="104478"/>
                  </a:lnTo>
                  <a:cubicBezTo>
                    <a:pt x="19050" y="99218"/>
                    <a:pt x="14786" y="94953"/>
                    <a:pt x="9525" y="94953"/>
                  </a:cubicBezTo>
                  <a:cubicBezTo>
                    <a:pt x="4264" y="94953"/>
                    <a:pt x="0" y="99218"/>
                    <a:pt x="0" y="104478"/>
                  </a:cubicBezTo>
                  <a:lnTo>
                    <a:pt x="0" y="142578"/>
                  </a:lnTo>
                  <a:cubicBezTo>
                    <a:pt x="0" y="142750"/>
                    <a:pt x="86" y="142902"/>
                    <a:pt x="95" y="143074"/>
                  </a:cubicBezTo>
                  <a:cubicBezTo>
                    <a:pt x="147" y="143997"/>
                    <a:pt x="333" y="144909"/>
                    <a:pt x="648" y="145779"/>
                  </a:cubicBezTo>
                  <a:cubicBezTo>
                    <a:pt x="721" y="146031"/>
                    <a:pt x="806" y="146279"/>
                    <a:pt x="905" y="146522"/>
                  </a:cubicBezTo>
                  <a:cubicBezTo>
                    <a:pt x="962" y="146655"/>
                    <a:pt x="981" y="146808"/>
                    <a:pt x="1048" y="146941"/>
                  </a:cubicBezTo>
                  <a:cubicBezTo>
                    <a:pt x="1490" y="147774"/>
                    <a:pt x="2052" y="148537"/>
                    <a:pt x="2715" y="149208"/>
                  </a:cubicBezTo>
                  <a:cubicBezTo>
                    <a:pt x="2838" y="149341"/>
                    <a:pt x="2991" y="149417"/>
                    <a:pt x="3124" y="149541"/>
                  </a:cubicBezTo>
                  <a:cubicBezTo>
                    <a:pt x="3807" y="150164"/>
                    <a:pt x="4577" y="150684"/>
                    <a:pt x="5410" y="151084"/>
                  </a:cubicBezTo>
                  <a:cubicBezTo>
                    <a:pt x="5676" y="151217"/>
                    <a:pt x="5950" y="151335"/>
                    <a:pt x="6229" y="151437"/>
                  </a:cubicBezTo>
                  <a:cubicBezTo>
                    <a:pt x="7279" y="151855"/>
                    <a:pt x="8395" y="152081"/>
                    <a:pt x="9525" y="152103"/>
                  </a:cubicBezTo>
                  <a:lnTo>
                    <a:pt x="47625" y="152103"/>
                  </a:lnTo>
                  <a:cubicBezTo>
                    <a:pt x="52886" y="152103"/>
                    <a:pt x="57150" y="147839"/>
                    <a:pt x="57150" y="142578"/>
                  </a:cubicBezTo>
                  <a:cubicBezTo>
                    <a:pt x="57150" y="137318"/>
                    <a:pt x="52886" y="133053"/>
                    <a:pt x="47625" y="133053"/>
                  </a:cubicBezTo>
                  <a:lnTo>
                    <a:pt x="28032" y="133053"/>
                  </a:lnTo>
                  <a:lnTo>
                    <a:pt x="112519" y="14762"/>
                  </a:lnTo>
                  <a:cubicBezTo>
                    <a:pt x="115411" y="10368"/>
                    <a:pt x="114194" y="4462"/>
                    <a:pt x="109800" y="1569"/>
                  </a:cubicBezTo>
                  <a:cubicBezTo>
                    <a:pt x="105642" y="-1167"/>
                    <a:pt x="100078" y="-241"/>
                    <a:pt x="97031" y="3694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6" name="Freeform: Shape 1275">
              <a:extLst>
                <a:ext uri="{FF2B5EF4-FFF2-40B4-BE49-F238E27FC236}">
                  <a16:creationId xmlns:a16="http://schemas.microsoft.com/office/drawing/2014/main" id="{D4860FBA-5089-4A7D-9623-AB83C8366397}"/>
                </a:ext>
              </a:extLst>
            </p:cNvPr>
            <p:cNvSpPr/>
            <p:nvPr/>
          </p:nvSpPr>
          <p:spPr>
            <a:xfrm>
              <a:off x="5106774" y="2911177"/>
              <a:ext cx="114300" cy="152400"/>
            </a:xfrm>
            <a:custGeom>
              <a:avLst/>
              <a:gdLst>
                <a:gd name="connsiteX0" fmla="*/ 104988 w 114300"/>
                <a:gd name="connsiteY0" fmla="*/ 95548 h 152400"/>
                <a:gd name="connsiteX1" fmla="*/ 95463 w 114300"/>
                <a:gd name="connsiteY1" fmla="*/ 105073 h 152400"/>
                <a:gd name="connsiteX2" fmla="*/ 95463 w 114300"/>
                <a:gd name="connsiteY2" fmla="*/ 113455 h 152400"/>
                <a:gd name="connsiteX3" fmla="*/ 17482 w 114300"/>
                <a:gd name="connsiteY3" fmla="*/ 4289 h 152400"/>
                <a:gd name="connsiteX4" fmla="*/ 4289 w 114300"/>
                <a:gd name="connsiteY4" fmla="*/ 1570 h 152400"/>
                <a:gd name="connsiteX5" fmla="*/ 1570 w 114300"/>
                <a:gd name="connsiteY5" fmla="*/ 14763 h 152400"/>
                <a:gd name="connsiteX6" fmla="*/ 1995 w 114300"/>
                <a:gd name="connsiteY6" fmla="*/ 15357 h 152400"/>
                <a:gd name="connsiteX7" fmla="*/ 86481 w 114300"/>
                <a:gd name="connsiteY7" fmla="*/ 133648 h 152400"/>
                <a:gd name="connsiteX8" fmla="*/ 66888 w 114300"/>
                <a:gd name="connsiteY8" fmla="*/ 133648 h 152400"/>
                <a:gd name="connsiteX9" fmla="*/ 57363 w 114300"/>
                <a:gd name="connsiteY9" fmla="*/ 143173 h 152400"/>
                <a:gd name="connsiteX10" fmla="*/ 66888 w 114300"/>
                <a:gd name="connsiteY10" fmla="*/ 152698 h 152400"/>
                <a:gd name="connsiteX11" fmla="*/ 104988 w 114300"/>
                <a:gd name="connsiteY11" fmla="*/ 152698 h 152400"/>
                <a:gd name="connsiteX12" fmla="*/ 108284 w 114300"/>
                <a:gd name="connsiteY12" fmla="*/ 152031 h 152400"/>
                <a:gd name="connsiteX13" fmla="*/ 109103 w 114300"/>
                <a:gd name="connsiteY13" fmla="*/ 151679 h 152400"/>
                <a:gd name="connsiteX14" fmla="*/ 111389 w 114300"/>
                <a:gd name="connsiteY14" fmla="*/ 150136 h 152400"/>
                <a:gd name="connsiteX15" fmla="*/ 111799 w 114300"/>
                <a:gd name="connsiteY15" fmla="*/ 149803 h 152400"/>
                <a:gd name="connsiteX16" fmla="*/ 113466 w 114300"/>
                <a:gd name="connsiteY16" fmla="*/ 147536 h 152400"/>
                <a:gd name="connsiteX17" fmla="*/ 113608 w 114300"/>
                <a:gd name="connsiteY17" fmla="*/ 147117 h 152400"/>
                <a:gd name="connsiteX18" fmla="*/ 113866 w 114300"/>
                <a:gd name="connsiteY18" fmla="*/ 146364 h 152400"/>
                <a:gd name="connsiteX19" fmla="*/ 114418 w 114300"/>
                <a:gd name="connsiteY19" fmla="*/ 143669 h 152400"/>
                <a:gd name="connsiteX20" fmla="*/ 114513 w 114300"/>
                <a:gd name="connsiteY20" fmla="*/ 143173 h 152400"/>
                <a:gd name="connsiteX21" fmla="*/ 114513 w 114300"/>
                <a:gd name="connsiteY21" fmla="*/ 105073 h 152400"/>
                <a:gd name="connsiteX22" fmla="*/ 104988 w 114300"/>
                <a:gd name="connsiteY22" fmla="*/ 9554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" h="152400">
                  <a:moveTo>
                    <a:pt x="104988" y="95548"/>
                  </a:moveTo>
                  <a:cubicBezTo>
                    <a:pt x="99728" y="95548"/>
                    <a:pt x="95463" y="99813"/>
                    <a:pt x="95463" y="105073"/>
                  </a:cubicBezTo>
                  <a:lnTo>
                    <a:pt x="95463" y="113455"/>
                  </a:lnTo>
                  <a:lnTo>
                    <a:pt x="17482" y="4289"/>
                  </a:lnTo>
                  <a:cubicBezTo>
                    <a:pt x="14590" y="-105"/>
                    <a:pt x="8683" y="-1322"/>
                    <a:pt x="4289" y="1570"/>
                  </a:cubicBezTo>
                  <a:cubicBezTo>
                    <a:pt x="-105" y="4462"/>
                    <a:pt x="-1322" y="10369"/>
                    <a:pt x="1570" y="14763"/>
                  </a:cubicBezTo>
                  <a:cubicBezTo>
                    <a:pt x="1704" y="14966"/>
                    <a:pt x="1845" y="15165"/>
                    <a:pt x="1995" y="15357"/>
                  </a:cubicBezTo>
                  <a:lnTo>
                    <a:pt x="86481" y="133648"/>
                  </a:lnTo>
                  <a:lnTo>
                    <a:pt x="66888" y="133648"/>
                  </a:lnTo>
                  <a:cubicBezTo>
                    <a:pt x="61628" y="133648"/>
                    <a:pt x="57363" y="137913"/>
                    <a:pt x="57363" y="143173"/>
                  </a:cubicBezTo>
                  <a:cubicBezTo>
                    <a:pt x="57363" y="148434"/>
                    <a:pt x="61628" y="152698"/>
                    <a:pt x="66888" y="152698"/>
                  </a:cubicBezTo>
                  <a:lnTo>
                    <a:pt x="104988" y="152698"/>
                  </a:lnTo>
                  <a:cubicBezTo>
                    <a:pt x="106118" y="152676"/>
                    <a:pt x="107234" y="152450"/>
                    <a:pt x="108284" y="152031"/>
                  </a:cubicBezTo>
                  <a:cubicBezTo>
                    <a:pt x="108564" y="151930"/>
                    <a:pt x="108837" y="151812"/>
                    <a:pt x="109103" y="151679"/>
                  </a:cubicBezTo>
                  <a:cubicBezTo>
                    <a:pt x="109936" y="151278"/>
                    <a:pt x="110706" y="150759"/>
                    <a:pt x="111389" y="150136"/>
                  </a:cubicBezTo>
                  <a:cubicBezTo>
                    <a:pt x="111523" y="150012"/>
                    <a:pt x="111675" y="149936"/>
                    <a:pt x="111799" y="149803"/>
                  </a:cubicBezTo>
                  <a:cubicBezTo>
                    <a:pt x="112462" y="149132"/>
                    <a:pt x="113023" y="148368"/>
                    <a:pt x="113466" y="147536"/>
                  </a:cubicBezTo>
                  <a:cubicBezTo>
                    <a:pt x="113532" y="147402"/>
                    <a:pt x="113551" y="147250"/>
                    <a:pt x="113608" y="147117"/>
                  </a:cubicBezTo>
                  <a:cubicBezTo>
                    <a:pt x="113708" y="146871"/>
                    <a:pt x="113794" y="146620"/>
                    <a:pt x="113866" y="146364"/>
                  </a:cubicBezTo>
                  <a:cubicBezTo>
                    <a:pt x="114185" y="145499"/>
                    <a:pt x="114371" y="144590"/>
                    <a:pt x="114418" y="143669"/>
                  </a:cubicBezTo>
                  <a:cubicBezTo>
                    <a:pt x="114418" y="143497"/>
                    <a:pt x="114513" y="143345"/>
                    <a:pt x="114513" y="143173"/>
                  </a:cubicBezTo>
                  <a:lnTo>
                    <a:pt x="114513" y="105073"/>
                  </a:lnTo>
                  <a:cubicBezTo>
                    <a:pt x="114513" y="99813"/>
                    <a:pt x="110249" y="95548"/>
                    <a:pt x="104988" y="95548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7" name="Freeform: Shape 1276">
              <a:extLst>
                <a:ext uri="{FF2B5EF4-FFF2-40B4-BE49-F238E27FC236}">
                  <a16:creationId xmlns:a16="http://schemas.microsoft.com/office/drawing/2014/main" id="{F45277B0-FB99-47A0-8AE4-3B9210CCD17E}"/>
                </a:ext>
              </a:extLst>
            </p:cNvPr>
            <p:cNvSpPr/>
            <p:nvPr/>
          </p:nvSpPr>
          <p:spPr>
            <a:xfrm>
              <a:off x="5106774" y="2644775"/>
              <a:ext cx="114300" cy="152400"/>
            </a:xfrm>
            <a:custGeom>
              <a:avLst/>
              <a:gdLst>
                <a:gd name="connsiteX0" fmla="*/ 114418 w 114300"/>
                <a:gd name="connsiteY0" fmla="*/ 9030 h 152400"/>
                <a:gd name="connsiteX1" fmla="*/ 113865 w 114300"/>
                <a:gd name="connsiteY1" fmla="*/ 6334 h 152400"/>
                <a:gd name="connsiteX2" fmla="*/ 113608 w 114300"/>
                <a:gd name="connsiteY2" fmla="*/ 5582 h 152400"/>
                <a:gd name="connsiteX3" fmla="*/ 113465 w 114300"/>
                <a:gd name="connsiteY3" fmla="*/ 5163 h 152400"/>
                <a:gd name="connsiteX4" fmla="*/ 111798 w 114300"/>
                <a:gd name="connsiteY4" fmla="*/ 2896 h 152400"/>
                <a:gd name="connsiteX5" fmla="*/ 111389 w 114300"/>
                <a:gd name="connsiteY5" fmla="*/ 2562 h 152400"/>
                <a:gd name="connsiteX6" fmla="*/ 109103 w 114300"/>
                <a:gd name="connsiteY6" fmla="*/ 1019 h 152400"/>
                <a:gd name="connsiteX7" fmla="*/ 108283 w 114300"/>
                <a:gd name="connsiteY7" fmla="*/ 667 h 152400"/>
                <a:gd name="connsiteX8" fmla="*/ 104988 w 114300"/>
                <a:gd name="connsiteY8" fmla="*/ 0 h 152400"/>
                <a:gd name="connsiteX9" fmla="*/ 66888 w 114300"/>
                <a:gd name="connsiteY9" fmla="*/ 0 h 152400"/>
                <a:gd name="connsiteX10" fmla="*/ 57363 w 114300"/>
                <a:gd name="connsiteY10" fmla="*/ 9525 h 152400"/>
                <a:gd name="connsiteX11" fmla="*/ 66888 w 114300"/>
                <a:gd name="connsiteY11" fmla="*/ 19050 h 152400"/>
                <a:gd name="connsiteX12" fmla="*/ 86481 w 114300"/>
                <a:gd name="connsiteY12" fmla="*/ 19050 h 152400"/>
                <a:gd name="connsiteX13" fmla="*/ 1994 w 114300"/>
                <a:gd name="connsiteY13" fmla="*/ 137341 h 152400"/>
                <a:gd name="connsiteX14" fmla="*/ 3694 w 114300"/>
                <a:gd name="connsiteY14" fmla="*/ 150704 h 152400"/>
                <a:gd name="connsiteX15" fmla="*/ 17057 w 114300"/>
                <a:gd name="connsiteY15" fmla="*/ 149003 h 152400"/>
                <a:gd name="connsiteX16" fmla="*/ 17482 w 114300"/>
                <a:gd name="connsiteY16" fmla="*/ 148409 h 152400"/>
                <a:gd name="connsiteX17" fmla="*/ 95463 w 114300"/>
                <a:gd name="connsiteY17" fmla="*/ 39243 h 152400"/>
                <a:gd name="connsiteX18" fmla="*/ 95463 w 114300"/>
                <a:gd name="connsiteY18" fmla="*/ 47625 h 152400"/>
                <a:gd name="connsiteX19" fmla="*/ 104988 w 114300"/>
                <a:gd name="connsiteY19" fmla="*/ 57150 h 152400"/>
                <a:gd name="connsiteX20" fmla="*/ 114513 w 114300"/>
                <a:gd name="connsiteY20" fmla="*/ 47625 h 152400"/>
                <a:gd name="connsiteX21" fmla="*/ 114513 w 114300"/>
                <a:gd name="connsiteY21" fmla="*/ 9525 h 152400"/>
                <a:gd name="connsiteX22" fmla="*/ 114418 w 114300"/>
                <a:gd name="connsiteY22" fmla="*/ 903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" h="152400">
                  <a:moveTo>
                    <a:pt x="114418" y="9030"/>
                  </a:moveTo>
                  <a:cubicBezTo>
                    <a:pt x="114371" y="8108"/>
                    <a:pt x="114184" y="7200"/>
                    <a:pt x="113865" y="6334"/>
                  </a:cubicBezTo>
                  <a:cubicBezTo>
                    <a:pt x="113795" y="6078"/>
                    <a:pt x="113709" y="5827"/>
                    <a:pt x="113608" y="5582"/>
                  </a:cubicBezTo>
                  <a:cubicBezTo>
                    <a:pt x="113541" y="5448"/>
                    <a:pt x="113532" y="5296"/>
                    <a:pt x="113465" y="5163"/>
                  </a:cubicBezTo>
                  <a:cubicBezTo>
                    <a:pt x="113023" y="4330"/>
                    <a:pt x="112461" y="3566"/>
                    <a:pt x="111798" y="2896"/>
                  </a:cubicBezTo>
                  <a:cubicBezTo>
                    <a:pt x="111668" y="2777"/>
                    <a:pt x="111532" y="2665"/>
                    <a:pt x="111389" y="2562"/>
                  </a:cubicBezTo>
                  <a:cubicBezTo>
                    <a:pt x="110705" y="1940"/>
                    <a:pt x="109935" y="1420"/>
                    <a:pt x="109103" y="1019"/>
                  </a:cubicBezTo>
                  <a:cubicBezTo>
                    <a:pt x="108836" y="895"/>
                    <a:pt x="108569" y="772"/>
                    <a:pt x="108283" y="667"/>
                  </a:cubicBezTo>
                  <a:cubicBezTo>
                    <a:pt x="107234" y="248"/>
                    <a:pt x="106117" y="23"/>
                    <a:pt x="104988" y="0"/>
                  </a:cubicBezTo>
                  <a:lnTo>
                    <a:pt x="66888" y="0"/>
                  </a:lnTo>
                  <a:cubicBezTo>
                    <a:pt x="61627" y="0"/>
                    <a:pt x="57363" y="4264"/>
                    <a:pt x="57363" y="9525"/>
                  </a:cubicBezTo>
                  <a:cubicBezTo>
                    <a:pt x="57363" y="14786"/>
                    <a:pt x="61627" y="19050"/>
                    <a:pt x="66888" y="19050"/>
                  </a:cubicBezTo>
                  <a:lnTo>
                    <a:pt x="86481" y="19050"/>
                  </a:lnTo>
                  <a:lnTo>
                    <a:pt x="1994" y="137341"/>
                  </a:lnTo>
                  <a:cubicBezTo>
                    <a:pt x="-1226" y="141501"/>
                    <a:pt x="-465" y="147483"/>
                    <a:pt x="3694" y="150704"/>
                  </a:cubicBezTo>
                  <a:cubicBezTo>
                    <a:pt x="7854" y="153924"/>
                    <a:pt x="13836" y="153163"/>
                    <a:pt x="17057" y="149003"/>
                  </a:cubicBezTo>
                  <a:cubicBezTo>
                    <a:pt x="17206" y="148811"/>
                    <a:pt x="17348" y="148612"/>
                    <a:pt x="17482" y="148409"/>
                  </a:cubicBezTo>
                  <a:lnTo>
                    <a:pt x="95463" y="39243"/>
                  </a:lnTo>
                  <a:lnTo>
                    <a:pt x="95463" y="47625"/>
                  </a:lnTo>
                  <a:cubicBezTo>
                    <a:pt x="95463" y="52886"/>
                    <a:pt x="99727" y="57150"/>
                    <a:pt x="104988" y="57150"/>
                  </a:cubicBezTo>
                  <a:cubicBezTo>
                    <a:pt x="110248" y="57150"/>
                    <a:pt x="114513" y="52886"/>
                    <a:pt x="114513" y="47625"/>
                  </a:cubicBezTo>
                  <a:lnTo>
                    <a:pt x="114513" y="9525"/>
                  </a:lnTo>
                  <a:cubicBezTo>
                    <a:pt x="114513" y="9354"/>
                    <a:pt x="114427" y="9201"/>
                    <a:pt x="114418" y="903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8" name="Freeform: Shape 1277">
              <a:extLst>
                <a:ext uri="{FF2B5EF4-FFF2-40B4-BE49-F238E27FC236}">
                  <a16:creationId xmlns:a16="http://schemas.microsoft.com/office/drawing/2014/main" id="{EE5E9DC0-7983-47E6-A074-D3108D29DE17}"/>
                </a:ext>
              </a:extLst>
            </p:cNvPr>
            <p:cNvSpPr/>
            <p:nvPr/>
          </p:nvSpPr>
          <p:spPr>
            <a:xfrm>
              <a:off x="4764087" y="25400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79" name="Freeform: Shape 1278">
              <a:extLst>
                <a:ext uri="{FF2B5EF4-FFF2-40B4-BE49-F238E27FC236}">
                  <a16:creationId xmlns:a16="http://schemas.microsoft.com/office/drawing/2014/main" id="{21D1E000-71D1-46B4-AE06-721AC895125E}"/>
                </a:ext>
              </a:extLst>
            </p:cNvPr>
            <p:cNvSpPr/>
            <p:nvPr/>
          </p:nvSpPr>
          <p:spPr>
            <a:xfrm>
              <a:off x="4745037" y="2597150"/>
              <a:ext cx="95250" cy="190500"/>
            </a:xfrm>
            <a:custGeom>
              <a:avLst/>
              <a:gdLst>
                <a:gd name="connsiteX0" fmla="*/ 47625 w 95250"/>
                <a:gd name="connsiteY0" fmla="*/ 0 h 190500"/>
                <a:gd name="connsiteX1" fmla="*/ 95250 w 95250"/>
                <a:gd name="connsiteY1" fmla="*/ 47625 h 190500"/>
                <a:gd name="connsiteX2" fmla="*/ 95250 w 95250"/>
                <a:gd name="connsiteY2" fmla="*/ 95250 h 190500"/>
                <a:gd name="connsiteX3" fmla="*/ 76200 w 95250"/>
                <a:gd name="connsiteY3" fmla="*/ 114300 h 190500"/>
                <a:gd name="connsiteX4" fmla="*/ 76200 w 95250"/>
                <a:gd name="connsiteY4" fmla="*/ 171450 h 190500"/>
                <a:gd name="connsiteX5" fmla="*/ 57150 w 95250"/>
                <a:gd name="connsiteY5" fmla="*/ 190500 h 190500"/>
                <a:gd name="connsiteX6" fmla="*/ 38100 w 95250"/>
                <a:gd name="connsiteY6" fmla="*/ 190500 h 190500"/>
                <a:gd name="connsiteX7" fmla="*/ 19050 w 95250"/>
                <a:gd name="connsiteY7" fmla="*/ 171450 h 190500"/>
                <a:gd name="connsiteX8" fmla="*/ 19050 w 95250"/>
                <a:gd name="connsiteY8" fmla="*/ 114300 h 190500"/>
                <a:gd name="connsiteX9" fmla="*/ 0 w 95250"/>
                <a:gd name="connsiteY9" fmla="*/ 95250 h 190500"/>
                <a:gd name="connsiteX10" fmla="*/ 0 w 95250"/>
                <a:gd name="connsiteY10" fmla="*/ 47625 h 190500"/>
                <a:gd name="connsiteX11" fmla="*/ 47625 w 95250"/>
                <a:gd name="connsiteY11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0">
                  <a:moveTo>
                    <a:pt x="47625" y="0"/>
                  </a:moveTo>
                  <a:cubicBezTo>
                    <a:pt x="73928" y="0"/>
                    <a:pt x="95250" y="21322"/>
                    <a:pt x="95250" y="47625"/>
                  </a:cubicBezTo>
                  <a:lnTo>
                    <a:pt x="95250" y="95250"/>
                  </a:lnTo>
                  <a:cubicBezTo>
                    <a:pt x="95219" y="105758"/>
                    <a:pt x="86708" y="114269"/>
                    <a:pt x="76200" y="114300"/>
                  </a:cubicBezTo>
                  <a:lnTo>
                    <a:pt x="76200" y="171450"/>
                  </a:lnTo>
                  <a:cubicBezTo>
                    <a:pt x="76169" y="181958"/>
                    <a:pt x="67658" y="190469"/>
                    <a:pt x="57150" y="190500"/>
                  </a:cubicBezTo>
                  <a:lnTo>
                    <a:pt x="38100" y="190500"/>
                  </a:lnTo>
                  <a:cubicBezTo>
                    <a:pt x="27592" y="190469"/>
                    <a:pt x="19081" y="181958"/>
                    <a:pt x="19050" y="171450"/>
                  </a:cubicBez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47625"/>
                  </a:lnTo>
                  <a:cubicBezTo>
                    <a:pt x="0" y="21322"/>
                    <a:pt x="21322" y="0"/>
                    <a:pt x="47625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0" name="Freeform: Shape 1279">
              <a:extLst>
                <a:ext uri="{FF2B5EF4-FFF2-40B4-BE49-F238E27FC236}">
                  <a16:creationId xmlns:a16="http://schemas.microsoft.com/office/drawing/2014/main" id="{5D1540FF-6A45-4690-BDF2-01DD0DAF0761}"/>
                </a:ext>
              </a:extLst>
            </p:cNvPr>
            <p:cNvSpPr/>
            <p:nvPr/>
          </p:nvSpPr>
          <p:spPr>
            <a:xfrm>
              <a:off x="4764087" y="28829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1" name="Freeform: Shape 1280">
              <a:extLst>
                <a:ext uri="{FF2B5EF4-FFF2-40B4-BE49-F238E27FC236}">
                  <a16:creationId xmlns:a16="http://schemas.microsoft.com/office/drawing/2014/main" id="{0F54A302-D844-40A9-9E2C-E3A3CFD59549}"/>
                </a:ext>
              </a:extLst>
            </p:cNvPr>
            <p:cNvSpPr/>
            <p:nvPr/>
          </p:nvSpPr>
          <p:spPr>
            <a:xfrm>
              <a:off x="4745037" y="2940050"/>
              <a:ext cx="95250" cy="190500"/>
            </a:xfrm>
            <a:custGeom>
              <a:avLst/>
              <a:gdLst>
                <a:gd name="connsiteX0" fmla="*/ 47625 w 95250"/>
                <a:gd name="connsiteY0" fmla="*/ 0 h 190500"/>
                <a:gd name="connsiteX1" fmla="*/ 95250 w 95250"/>
                <a:gd name="connsiteY1" fmla="*/ 47625 h 190500"/>
                <a:gd name="connsiteX2" fmla="*/ 95250 w 95250"/>
                <a:gd name="connsiteY2" fmla="*/ 95250 h 190500"/>
                <a:gd name="connsiteX3" fmla="*/ 76200 w 95250"/>
                <a:gd name="connsiteY3" fmla="*/ 114300 h 190500"/>
                <a:gd name="connsiteX4" fmla="*/ 76200 w 95250"/>
                <a:gd name="connsiteY4" fmla="*/ 171450 h 190500"/>
                <a:gd name="connsiteX5" fmla="*/ 57150 w 95250"/>
                <a:gd name="connsiteY5" fmla="*/ 190500 h 190500"/>
                <a:gd name="connsiteX6" fmla="*/ 38100 w 95250"/>
                <a:gd name="connsiteY6" fmla="*/ 190500 h 190500"/>
                <a:gd name="connsiteX7" fmla="*/ 19050 w 95250"/>
                <a:gd name="connsiteY7" fmla="*/ 171450 h 190500"/>
                <a:gd name="connsiteX8" fmla="*/ 19050 w 95250"/>
                <a:gd name="connsiteY8" fmla="*/ 114300 h 190500"/>
                <a:gd name="connsiteX9" fmla="*/ 0 w 95250"/>
                <a:gd name="connsiteY9" fmla="*/ 95250 h 190500"/>
                <a:gd name="connsiteX10" fmla="*/ 0 w 95250"/>
                <a:gd name="connsiteY10" fmla="*/ 47625 h 190500"/>
                <a:gd name="connsiteX11" fmla="*/ 47625 w 95250"/>
                <a:gd name="connsiteY11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0">
                  <a:moveTo>
                    <a:pt x="47625" y="0"/>
                  </a:moveTo>
                  <a:cubicBezTo>
                    <a:pt x="73928" y="0"/>
                    <a:pt x="95250" y="21322"/>
                    <a:pt x="95250" y="47625"/>
                  </a:cubicBezTo>
                  <a:lnTo>
                    <a:pt x="95250" y="95250"/>
                  </a:lnTo>
                  <a:cubicBezTo>
                    <a:pt x="95219" y="105758"/>
                    <a:pt x="86708" y="114269"/>
                    <a:pt x="76200" y="114300"/>
                  </a:cubicBezTo>
                  <a:lnTo>
                    <a:pt x="76200" y="171450"/>
                  </a:lnTo>
                  <a:cubicBezTo>
                    <a:pt x="76169" y="181958"/>
                    <a:pt x="67658" y="190469"/>
                    <a:pt x="57150" y="190500"/>
                  </a:cubicBezTo>
                  <a:lnTo>
                    <a:pt x="38100" y="190500"/>
                  </a:lnTo>
                  <a:cubicBezTo>
                    <a:pt x="27592" y="190469"/>
                    <a:pt x="19081" y="181958"/>
                    <a:pt x="19050" y="171450"/>
                  </a:cubicBez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47625"/>
                  </a:lnTo>
                  <a:cubicBezTo>
                    <a:pt x="0" y="21322"/>
                    <a:pt x="21322" y="0"/>
                    <a:pt x="47625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2" name="Freeform: Shape 1281">
              <a:extLst>
                <a:ext uri="{FF2B5EF4-FFF2-40B4-BE49-F238E27FC236}">
                  <a16:creationId xmlns:a16="http://schemas.microsoft.com/office/drawing/2014/main" id="{8E8309F7-E9A8-4923-8532-FE45708B3491}"/>
                </a:ext>
              </a:extLst>
            </p:cNvPr>
            <p:cNvSpPr/>
            <p:nvPr/>
          </p:nvSpPr>
          <p:spPr>
            <a:xfrm>
              <a:off x="5240337" y="2940050"/>
              <a:ext cx="95250" cy="190500"/>
            </a:xfrm>
            <a:custGeom>
              <a:avLst/>
              <a:gdLst>
                <a:gd name="connsiteX0" fmla="*/ 47625 w 95250"/>
                <a:gd name="connsiteY0" fmla="*/ 0 h 190500"/>
                <a:gd name="connsiteX1" fmla="*/ 95250 w 95250"/>
                <a:gd name="connsiteY1" fmla="*/ 47625 h 190500"/>
                <a:gd name="connsiteX2" fmla="*/ 95250 w 95250"/>
                <a:gd name="connsiteY2" fmla="*/ 95250 h 190500"/>
                <a:gd name="connsiteX3" fmla="*/ 76200 w 95250"/>
                <a:gd name="connsiteY3" fmla="*/ 114300 h 190500"/>
                <a:gd name="connsiteX4" fmla="*/ 76200 w 95250"/>
                <a:gd name="connsiteY4" fmla="*/ 171450 h 190500"/>
                <a:gd name="connsiteX5" fmla="*/ 57150 w 95250"/>
                <a:gd name="connsiteY5" fmla="*/ 190500 h 190500"/>
                <a:gd name="connsiteX6" fmla="*/ 38100 w 95250"/>
                <a:gd name="connsiteY6" fmla="*/ 190500 h 190500"/>
                <a:gd name="connsiteX7" fmla="*/ 19050 w 95250"/>
                <a:gd name="connsiteY7" fmla="*/ 171450 h 190500"/>
                <a:gd name="connsiteX8" fmla="*/ 19050 w 95250"/>
                <a:gd name="connsiteY8" fmla="*/ 114300 h 190500"/>
                <a:gd name="connsiteX9" fmla="*/ 0 w 95250"/>
                <a:gd name="connsiteY9" fmla="*/ 95250 h 190500"/>
                <a:gd name="connsiteX10" fmla="*/ 0 w 95250"/>
                <a:gd name="connsiteY10" fmla="*/ 47625 h 190500"/>
                <a:gd name="connsiteX11" fmla="*/ 47625 w 95250"/>
                <a:gd name="connsiteY11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0">
                  <a:moveTo>
                    <a:pt x="47625" y="0"/>
                  </a:moveTo>
                  <a:cubicBezTo>
                    <a:pt x="73928" y="0"/>
                    <a:pt x="95250" y="21322"/>
                    <a:pt x="95250" y="47625"/>
                  </a:cubicBezTo>
                  <a:lnTo>
                    <a:pt x="95250" y="95250"/>
                  </a:lnTo>
                  <a:cubicBezTo>
                    <a:pt x="95219" y="105758"/>
                    <a:pt x="86708" y="114269"/>
                    <a:pt x="76200" y="114300"/>
                  </a:cubicBezTo>
                  <a:lnTo>
                    <a:pt x="76200" y="171450"/>
                  </a:lnTo>
                  <a:cubicBezTo>
                    <a:pt x="76169" y="181958"/>
                    <a:pt x="67658" y="190469"/>
                    <a:pt x="57150" y="190500"/>
                  </a:cubicBezTo>
                  <a:lnTo>
                    <a:pt x="38100" y="190500"/>
                  </a:lnTo>
                  <a:cubicBezTo>
                    <a:pt x="27592" y="190469"/>
                    <a:pt x="19081" y="181958"/>
                    <a:pt x="19050" y="171450"/>
                  </a:cubicBez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47625"/>
                  </a:lnTo>
                  <a:cubicBezTo>
                    <a:pt x="0" y="21322"/>
                    <a:pt x="21322" y="0"/>
                    <a:pt x="47625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3" name="Freeform: Shape 1282">
              <a:extLst>
                <a:ext uri="{FF2B5EF4-FFF2-40B4-BE49-F238E27FC236}">
                  <a16:creationId xmlns:a16="http://schemas.microsoft.com/office/drawing/2014/main" id="{BEDC7244-C66D-4BEE-A995-BF47CD407733}"/>
                </a:ext>
              </a:extLst>
            </p:cNvPr>
            <p:cNvSpPr/>
            <p:nvPr/>
          </p:nvSpPr>
          <p:spPr>
            <a:xfrm>
              <a:off x="5259387" y="28829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4" name="Freeform: Shape 1283">
              <a:extLst>
                <a:ext uri="{FF2B5EF4-FFF2-40B4-BE49-F238E27FC236}">
                  <a16:creationId xmlns:a16="http://schemas.microsoft.com/office/drawing/2014/main" id="{A370FD17-F71C-4648-AA70-7D2FE5FA9870}"/>
                </a:ext>
              </a:extLst>
            </p:cNvPr>
            <p:cNvSpPr/>
            <p:nvPr/>
          </p:nvSpPr>
          <p:spPr>
            <a:xfrm>
              <a:off x="5259387" y="25400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5" name="Freeform: Shape 1284">
              <a:extLst>
                <a:ext uri="{FF2B5EF4-FFF2-40B4-BE49-F238E27FC236}">
                  <a16:creationId xmlns:a16="http://schemas.microsoft.com/office/drawing/2014/main" id="{1CA67C85-CA3A-4C33-A01A-4634D99FCB1C}"/>
                </a:ext>
              </a:extLst>
            </p:cNvPr>
            <p:cNvSpPr/>
            <p:nvPr/>
          </p:nvSpPr>
          <p:spPr>
            <a:xfrm>
              <a:off x="5240337" y="2597150"/>
              <a:ext cx="95250" cy="190500"/>
            </a:xfrm>
            <a:custGeom>
              <a:avLst/>
              <a:gdLst>
                <a:gd name="connsiteX0" fmla="*/ 47625 w 95250"/>
                <a:gd name="connsiteY0" fmla="*/ 0 h 190500"/>
                <a:gd name="connsiteX1" fmla="*/ 95250 w 95250"/>
                <a:gd name="connsiteY1" fmla="*/ 47625 h 190500"/>
                <a:gd name="connsiteX2" fmla="*/ 95250 w 95250"/>
                <a:gd name="connsiteY2" fmla="*/ 95250 h 190500"/>
                <a:gd name="connsiteX3" fmla="*/ 76200 w 95250"/>
                <a:gd name="connsiteY3" fmla="*/ 114300 h 190500"/>
                <a:gd name="connsiteX4" fmla="*/ 76200 w 95250"/>
                <a:gd name="connsiteY4" fmla="*/ 171450 h 190500"/>
                <a:gd name="connsiteX5" fmla="*/ 57150 w 95250"/>
                <a:gd name="connsiteY5" fmla="*/ 190500 h 190500"/>
                <a:gd name="connsiteX6" fmla="*/ 38100 w 95250"/>
                <a:gd name="connsiteY6" fmla="*/ 190500 h 190500"/>
                <a:gd name="connsiteX7" fmla="*/ 19050 w 95250"/>
                <a:gd name="connsiteY7" fmla="*/ 171450 h 190500"/>
                <a:gd name="connsiteX8" fmla="*/ 19050 w 95250"/>
                <a:gd name="connsiteY8" fmla="*/ 114300 h 190500"/>
                <a:gd name="connsiteX9" fmla="*/ 0 w 95250"/>
                <a:gd name="connsiteY9" fmla="*/ 95250 h 190500"/>
                <a:gd name="connsiteX10" fmla="*/ 0 w 95250"/>
                <a:gd name="connsiteY10" fmla="*/ 47625 h 190500"/>
                <a:gd name="connsiteX11" fmla="*/ 47625 w 95250"/>
                <a:gd name="connsiteY11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0">
                  <a:moveTo>
                    <a:pt x="47625" y="0"/>
                  </a:moveTo>
                  <a:cubicBezTo>
                    <a:pt x="73928" y="0"/>
                    <a:pt x="95250" y="21322"/>
                    <a:pt x="95250" y="47625"/>
                  </a:cubicBezTo>
                  <a:lnTo>
                    <a:pt x="95250" y="95250"/>
                  </a:lnTo>
                  <a:cubicBezTo>
                    <a:pt x="95219" y="105758"/>
                    <a:pt x="86708" y="114269"/>
                    <a:pt x="76200" y="114300"/>
                  </a:cubicBezTo>
                  <a:lnTo>
                    <a:pt x="76200" y="171450"/>
                  </a:lnTo>
                  <a:cubicBezTo>
                    <a:pt x="76169" y="181958"/>
                    <a:pt x="67658" y="190469"/>
                    <a:pt x="57150" y="190500"/>
                  </a:cubicBezTo>
                  <a:lnTo>
                    <a:pt x="38100" y="190500"/>
                  </a:lnTo>
                  <a:cubicBezTo>
                    <a:pt x="27592" y="190469"/>
                    <a:pt x="19081" y="181958"/>
                    <a:pt x="19050" y="171450"/>
                  </a:cubicBez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47625"/>
                  </a:lnTo>
                  <a:cubicBezTo>
                    <a:pt x="0" y="21322"/>
                    <a:pt x="21322" y="0"/>
                    <a:pt x="47625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6" name="Freeform: Shape 1285">
              <a:extLst>
                <a:ext uri="{FF2B5EF4-FFF2-40B4-BE49-F238E27FC236}">
                  <a16:creationId xmlns:a16="http://schemas.microsoft.com/office/drawing/2014/main" id="{45630B7D-049A-497C-B1E6-BDA967C8A003}"/>
                </a:ext>
              </a:extLst>
            </p:cNvPr>
            <p:cNvSpPr/>
            <p:nvPr/>
          </p:nvSpPr>
          <p:spPr>
            <a:xfrm>
              <a:off x="4764099" y="2547201"/>
              <a:ext cx="47625" cy="47625"/>
            </a:xfrm>
            <a:custGeom>
              <a:avLst/>
              <a:gdLst>
                <a:gd name="connsiteX0" fmla="*/ 9513 w 47625"/>
                <a:gd name="connsiteY0" fmla="*/ 2324 h 47625"/>
                <a:gd name="connsiteX1" fmla="*/ 9742 w 47625"/>
                <a:gd name="connsiteY1" fmla="*/ 0 h 47625"/>
                <a:gd name="connsiteX2" fmla="*/ 7044 w 47625"/>
                <a:gd name="connsiteY2" fmla="*/ 40213 h 47625"/>
                <a:gd name="connsiteX3" fmla="*/ 47257 w 47625"/>
                <a:gd name="connsiteY3" fmla="*/ 42911 h 47625"/>
                <a:gd name="connsiteX4" fmla="*/ 56910 w 47625"/>
                <a:gd name="connsiteY4" fmla="*/ 23698 h 47625"/>
                <a:gd name="connsiteX5" fmla="*/ 16715 w 47625"/>
                <a:gd name="connsiteY5" fmla="*/ 21356 h 47625"/>
                <a:gd name="connsiteX6" fmla="*/ 9513 w 47625"/>
                <a:gd name="connsiteY6" fmla="*/ 232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47625">
                  <a:moveTo>
                    <a:pt x="9513" y="2324"/>
                  </a:moveTo>
                  <a:cubicBezTo>
                    <a:pt x="9513" y="1534"/>
                    <a:pt x="9685" y="781"/>
                    <a:pt x="9742" y="0"/>
                  </a:cubicBezTo>
                  <a:cubicBezTo>
                    <a:pt x="-2108" y="10359"/>
                    <a:pt x="-3316" y="28363"/>
                    <a:pt x="7044" y="40213"/>
                  </a:cubicBezTo>
                  <a:cubicBezTo>
                    <a:pt x="17403" y="52063"/>
                    <a:pt x="35407" y="53271"/>
                    <a:pt x="47257" y="42911"/>
                  </a:cubicBezTo>
                  <a:cubicBezTo>
                    <a:pt x="52859" y="38013"/>
                    <a:pt x="56324" y="31117"/>
                    <a:pt x="56910" y="23698"/>
                  </a:cubicBezTo>
                  <a:cubicBezTo>
                    <a:pt x="45163" y="34151"/>
                    <a:pt x="27168" y="33102"/>
                    <a:pt x="16715" y="21356"/>
                  </a:cubicBezTo>
                  <a:cubicBezTo>
                    <a:pt x="12052" y="16116"/>
                    <a:pt x="9487" y="9339"/>
                    <a:pt x="9513" y="2324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7" name="Freeform: Shape 1286">
              <a:extLst>
                <a:ext uri="{FF2B5EF4-FFF2-40B4-BE49-F238E27FC236}">
                  <a16:creationId xmlns:a16="http://schemas.microsoft.com/office/drawing/2014/main" id="{6932E37B-367A-471A-9A4E-80D5DF1C81CB}"/>
                </a:ext>
              </a:extLst>
            </p:cNvPr>
            <p:cNvSpPr/>
            <p:nvPr/>
          </p:nvSpPr>
          <p:spPr>
            <a:xfrm>
              <a:off x="4745037" y="2597131"/>
              <a:ext cx="57150" cy="190500"/>
            </a:xfrm>
            <a:custGeom>
              <a:avLst/>
              <a:gdLst>
                <a:gd name="connsiteX0" fmla="*/ 38100 w 57150"/>
                <a:gd name="connsiteY0" fmla="*/ 171469 h 190500"/>
                <a:gd name="connsiteX1" fmla="*/ 38100 w 57150"/>
                <a:gd name="connsiteY1" fmla="*/ 114319 h 190500"/>
                <a:gd name="connsiteX2" fmla="*/ 19050 w 57150"/>
                <a:gd name="connsiteY2" fmla="*/ 95269 h 190500"/>
                <a:gd name="connsiteX3" fmla="*/ 19050 w 57150"/>
                <a:gd name="connsiteY3" fmla="*/ 47644 h 190500"/>
                <a:gd name="connsiteX4" fmla="*/ 57150 w 57150"/>
                <a:gd name="connsiteY4" fmla="*/ 972 h 190500"/>
                <a:gd name="connsiteX5" fmla="*/ 962 w 57150"/>
                <a:gd name="connsiteY5" fmla="*/ 38109 h 190500"/>
                <a:gd name="connsiteX6" fmla="*/ 0 w 57150"/>
                <a:gd name="connsiteY6" fmla="*/ 47644 h 190500"/>
                <a:gd name="connsiteX7" fmla="*/ 0 w 57150"/>
                <a:gd name="connsiteY7" fmla="*/ 95269 h 190500"/>
                <a:gd name="connsiteX8" fmla="*/ 19050 w 57150"/>
                <a:gd name="connsiteY8" fmla="*/ 114319 h 190500"/>
                <a:gd name="connsiteX9" fmla="*/ 19050 w 57150"/>
                <a:gd name="connsiteY9" fmla="*/ 171469 h 190500"/>
                <a:gd name="connsiteX10" fmla="*/ 38100 w 57150"/>
                <a:gd name="connsiteY10" fmla="*/ 190519 h 190500"/>
                <a:gd name="connsiteX11" fmla="*/ 57150 w 57150"/>
                <a:gd name="connsiteY11" fmla="*/ 190519 h 190500"/>
                <a:gd name="connsiteX12" fmla="*/ 38100 w 57150"/>
                <a:gd name="connsiteY12" fmla="*/ 171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90500">
                  <a:moveTo>
                    <a:pt x="38100" y="171469"/>
                  </a:moveTo>
                  <a:lnTo>
                    <a:pt x="38100" y="114319"/>
                  </a:lnTo>
                  <a:cubicBezTo>
                    <a:pt x="27592" y="114288"/>
                    <a:pt x="19081" y="105777"/>
                    <a:pt x="19050" y="95269"/>
                  </a:cubicBezTo>
                  <a:lnTo>
                    <a:pt x="19050" y="47644"/>
                  </a:lnTo>
                  <a:cubicBezTo>
                    <a:pt x="19045" y="25009"/>
                    <a:pt x="34973" y="5499"/>
                    <a:pt x="57150" y="972"/>
                  </a:cubicBezTo>
                  <a:cubicBezTo>
                    <a:pt x="31379" y="-4289"/>
                    <a:pt x="6223" y="12338"/>
                    <a:pt x="962" y="38109"/>
                  </a:cubicBezTo>
                  <a:cubicBezTo>
                    <a:pt x="322" y="41247"/>
                    <a:pt x="-1" y="44442"/>
                    <a:pt x="0" y="47644"/>
                  </a:cubicBezTo>
                  <a:lnTo>
                    <a:pt x="0" y="95269"/>
                  </a:lnTo>
                  <a:cubicBezTo>
                    <a:pt x="31" y="105777"/>
                    <a:pt x="8542" y="114288"/>
                    <a:pt x="19050" y="114319"/>
                  </a:cubicBezTo>
                  <a:lnTo>
                    <a:pt x="19050" y="171469"/>
                  </a:lnTo>
                  <a:cubicBezTo>
                    <a:pt x="19081" y="181977"/>
                    <a:pt x="27592" y="190488"/>
                    <a:pt x="38100" y="190519"/>
                  </a:cubicBezTo>
                  <a:lnTo>
                    <a:pt x="57150" y="190519"/>
                  </a:lnTo>
                  <a:cubicBezTo>
                    <a:pt x="46642" y="190488"/>
                    <a:pt x="38131" y="181977"/>
                    <a:pt x="38100" y="171469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8" name="Freeform: Shape 1287">
              <a:extLst>
                <a:ext uri="{FF2B5EF4-FFF2-40B4-BE49-F238E27FC236}">
                  <a16:creationId xmlns:a16="http://schemas.microsoft.com/office/drawing/2014/main" id="{60331D77-9A04-4AEE-8B45-995B97E6B0D1}"/>
                </a:ext>
              </a:extLst>
            </p:cNvPr>
            <p:cNvSpPr/>
            <p:nvPr/>
          </p:nvSpPr>
          <p:spPr>
            <a:xfrm>
              <a:off x="4764099" y="2890101"/>
              <a:ext cx="47625" cy="47625"/>
            </a:xfrm>
            <a:custGeom>
              <a:avLst/>
              <a:gdLst>
                <a:gd name="connsiteX0" fmla="*/ 9513 w 47625"/>
                <a:gd name="connsiteY0" fmla="*/ 2324 h 47625"/>
                <a:gd name="connsiteX1" fmla="*/ 9742 w 47625"/>
                <a:gd name="connsiteY1" fmla="*/ 0 h 47625"/>
                <a:gd name="connsiteX2" fmla="*/ 7044 w 47625"/>
                <a:gd name="connsiteY2" fmla="*/ 40213 h 47625"/>
                <a:gd name="connsiteX3" fmla="*/ 47257 w 47625"/>
                <a:gd name="connsiteY3" fmla="*/ 42911 h 47625"/>
                <a:gd name="connsiteX4" fmla="*/ 56910 w 47625"/>
                <a:gd name="connsiteY4" fmla="*/ 23698 h 47625"/>
                <a:gd name="connsiteX5" fmla="*/ 16715 w 47625"/>
                <a:gd name="connsiteY5" fmla="*/ 21356 h 47625"/>
                <a:gd name="connsiteX6" fmla="*/ 9513 w 47625"/>
                <a:gd name="connsiteY6" fmla="*/ 232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47625">
                  <a:moveTo>
                    <a:pt x="9513" y="2324"/>
                  </a:moveTo>
                  <a:cubicBezTo>
                    <a:pt x="9513" y="1534"/>
                    <a:pt x="9685" y="781"/>
                    <a:pt x="9742" y="0"/>
                  </a:cubicBezTo>
                  <a:cubicBezTo>
                    <a:pt x="-2108" y="10359"/>
                    <a:pt x="-3316" y="28363"/>
                    <a:pt x="7044" y="40213"/>
                  </a:cubicBezTo>
                  <a:cubicBezTo>
                    <a:pt x="17403" y="52063"/>
                    <a:pt x="35407" y="53271"/>
                    <a:pt x="47257" y="42911"/>
                  </a:cubicBezTo>
                  <a:cubicBezTo>
                    <a:pt x="52859" y="38013"/>
                    <a:pt x="56324" y="31117"/>
                    <a:pt x="56910" y="23698"/>
                  </a:cubicBezTo>
                  <a:cubicBezTo>
                    <a:pt x="45163" y="34151"/>
                    <a:pt x="27168" y="33102"/>
                    <a:pt x="16715" y="21356"/>
                  </a:cubicBezTo>
                  <a:cubicBezTo>
                    <a:pt x="12052" y="16116"/>
                    <a:pt x="9487" y="9339"/>
                    <a:pt x="9513" y="2324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89" name="Freeform: Shape 1288">
              <a:extLst>
                <a:ext uri="{FF2B5EF4-FFF2-40B4-BE49-F238E27FC236}">
                  <a16:creationId xmlns:a16="http://schemas.microsoft.com/office/drawing/2014/main" id="{B26F47D0-5CEA-4962-92B6-1F6AC91B38B4}"/>
                </a:ext>
              </a:extLst>
            </p:cNvPr>
            <p:cNvSpPr/>
            <p:nvPr/>
          </p:nvSpPr>
          <p:spPr>
            <a:xfrm>
              <a:off x="4745037" y="2940031"/>
              <a:ext cx="57150" cy="190500"/>
            </a:xfrm>
            <a:custGeom>
              <a:avLst/>
              <a:gdLst>
                <a:gd name="connsiteX0" fmla="*/ 38100 w 57150"/>
                <a:gd name="connsiteY0" fmla="*/ 171469 h 190500"/>
                <a:gd name="connsiteX1" fmla="*/ 38100 w 57150"/>
                <a:gd name="connsiteY1" fmla="*/ 114319 h 190500"/>
                <a:gd name="connsiteX2" fmla="*/ 19050 w 57150"/>
                <a:gd name="connsiteY2" fmla="*/ 95269 h 190500"/>
                <a:gd name="connsiteX3" fmla="*/ 19050 w 57150"/>
                <a:gd name="connsiteY3" fmla="*/ 47644 h 190500"/>
                <a:gd name="connsiteX4" fmla="*/ 57150 w 57150"/>
                <a:gd name="connsiteY4" fmla="*/ 972 h 190500"/>
                <a:gd name="connsiteX5" fmla="*/ 962 w 57150"/>
                <a:gd name="connsiteY5" fmla="*/ 38109 h 190500"/>
                <a:gd name="connsiteX6" fmla="*/ 0 w 57150"/>
                <a:gd name="connsiteY6" fmla="*/ 47644 h 190500"/>
                <a:gd name="connsiteX7" fmla="*/ 0 w 57150"/>
                <a:gd name="connsiteY7" fmla="*/ 95269 h 190500"/>
                <a:gd name="connsiteX8" fmla="*/ 19050 w 57150"/>
                <a:gd name="connsiteY8" fmla="*/ 114319 h 190500"/>
                <a:gd name="connsiteX9" fmla="*/ 19050 w 57150"/>
                <a:gd name="connsiteY9" fmla="*/ 171469 h 190500"/>
                <a:gd name="connsiteX10" fmla="*/ 38100 w 57150"/>
                <a:gd name="connsiteY10" fmla="*/ 190519 h 190500"/>
                <a:gd name="connsiteX11" fmla="*/ 57150 w 57150"/>
                <a:gd name="connsiteY11" fmla="*/ 190519 h 190500"/>
                <a:gd name="connsiteX12" fmla="*/ 38100 w 57150"/>
                <a:gd name="connsiteY12" fmla="*/ 171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90500">
                  <a:moveTo>
                    <a:pt x="38100" y="171469"/>
                  </a:moveTo>
                  <a:lnTo>
                    <a:pt x="38100" y="114319"/>
                  </a:lnTo>
                  <a:cubicBezTo>
                    <a:pt x="27592" y="114288"/>
                    <a:pt x="19081" y="105777"/>
                    <a:pt x="19050" y="95269"/>
                  </a:cubicBezTo>
                  <a:lnTo>
                    <a:pt x="19050" y="47644"/>
                  </a:lnTo>
                  <a:cubicBezTo>
                    <a:pt x="19045" y="25009"/>
                    <a:pt x="34973" y="5499"/>
                    <a:pt x="57150" y="972"/>
                  </a:cubicBezTo>
                  <a:cubicBezTo>
                    <a:pt x="31379" y="-4289"/>
                    <a:pt x="6223" y="12338"/>
                    <a:pt x="962" y="38109"/>
                  </a:cubicBezTo>
                  <a:cubicBezTo>
                    <a:pt x="322" y="41247"/>
                    <a:pt x="-1" y="44442"/>
                    <a:pt x="0" y="47644"/>
                  </a:cubicBezTo>
                  <a:lnTo>
                    <a:pt x="0" y="95269"/>
                  </a:lnTo>
                  <a:cubicBezTo>
                    <a:pt x="31" y="105777"/>
                    <a:pt x="8542" y="114288"/>
                    <a:pt x="19050" y="114319"/>
                  </a:cubicBezTo>
                  <a:lnTo>
                    <a:pt x="19050" y="171469"/>
                  </a:lnTo>
                  <a:cubicBezTo>
                    <a:pt x="19081" y="181977"/>
                    <a:pt x="27592" y="190488"/>
                    <a:pt x="38100" y="190519"/>
                  </a:cubicBezTo>
                  <a:lnTo>
                    <a:pt x="57150" y="190519"/>
                  </a:lnTo>
                  <a:cubicBezTo>
                    <a:pt x="46642" y="190488"/>
                    <a:pt x="38131" y="181977"/>
                    <a:pt x="38100" y="171469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0" name="Freeform: Shape 1289">
              <a:extLst>
                <a:ext uri="{FF2B5EF4-FFF2-40B4-BE49-F238E27FC236}">
                  <a16:creationId xmlns:a16="http://schemas.microsoft.com/office/drawing/2014/main" id="{C1586484-643D-4B44-8C7A-DDE2D5B62058}"/>
                </a:ext>
              </a:extLst>
            </p:cNvPr>
            <p:cNvSpPr/>
            <p:nvPr/>
          </p:nvSpPr>
          <p:spPr>
            <a:xfrm>
              <a:off x="5259399" y="2547201"/>
              <a:ext cx="47625" cy="47625"/>
            </a:xfrm>
            <a:custGeom>
              <a:avLst/>
              <a:gdLst>
                <a:gd name="connsiteX0" fmla="*/ 9513 w 47625"/>
                <a:gd name="connsiteY0" fmla="*/ 2324 h 47625"/>
                <a:gd name="connsiteX1" fmla="*/ 9742 w 47625"/>
                <a:gd name="connsiteY1" fmla="*/ 0 h 47625"/>
                <a:gd name="connsiteX2" fmla="*/ 7044 w 47625"/>
                <a:gd name="connsiteY2" fmla="*/ 40213 h 47625"/>
                <a:gd name="connsiteX3" fmla="*/ 47257 w 47625"/>
                <a:gd name="connsiteY3" fmla="*/ 42911 h 47625"/>
                <a:gd name="connsiteX4" fmla="*/ 56910 w 47625"/>
                <a:gd name="connsiteY4" fmla="*/ 23698 h 47625"/>
                <a:gd name="connsiteX5" fmla="*/ 16715 w 47625"/>
                <a:gd name="connsiteY5" fmla="*/ 21356 h 47625"/>
                <a:gd name="connsiteX6" fmla="*/ 9513 w 47625"/>
                <a:gd name="connsiteY6" fmla="*/ 232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47625">
                  <a:moveTo>
                    <a:pt x="9513" y="2324"/>
                  </a:moveTo>
                  <a:cubicBezTo>
                    <a:pt x="9513" y="1534"/>
                    <a:pt x="9685" y="781"/>
                    <a:pt x="9742" y="0"/>
                  </a:cubicBezTo>
                  <a:cubicBezTo>
                    <a:pt x="-2108" y="10359"/>
                    <a:pt x="-3316" y="28363"/>
                    <a:pt x="7044" y="40213"/>
                  </a:cubicBezTo>
                  <a:cubicBezTo>
                    <a:pt x="17403" y="52063"/>
                    <a:pt x="35407" y="53271"/>
                    <a:pt x="47257" y="42911"/>
                  </a:cubicBezTo>
                  <a:cubicBezTo>
                    <a:pt x="52859" y="38013"/>
                    <a:pt x="56324" y="31117"/>
                    <a:pt x="56910" y="23698"/>
                  </a:cubicBezTo>
                  <a:cubicBezTo>
                    <a:pt x="45163" y="34151"/>
                    <a:pt x="27168" y="33102"/>
                    <a:pt x="16715" y="21356"/>
                  </a:cubicBezTo>
                  <a:cubicBezTo>
                    <a:pt x="12052" y="16116"/>
                    <a:pt x="9487" y="9339"/>
                    <a:pt x="9513" y="2324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1" name="Freeform: Shape 1290">
              <a:extLst>
                <a:ext uri="{FF2B5EF4-FFF2-40B4-BE49-F238E27FC236}">
                  <a16:creationId xmlns:a16="http://schemas.microsoft.com/office/drawing/2014/main" id="{099DED3B-2805-4494-A297-E853D35C54C9}"/>
                </a:ext>
              </a:extLst>
            </p:cNvPr>
            <p:cNvSpPr/>
            <p:nvPr/>
          </p:nvSpPr>
          <p:spPr>
            <a:xfrm>
              <a:off x="5240337" y="2597131"/>
              <a:ext cx="57150" cy="190500"/>
            </a:xfrm>
            <a:custGeom>
              <a:avLst/>
              <a:gdLst>
                <a:gd name="connsiteX0" fmla="*/ 38100 w 57150"/>
                <a:gd name="connsiteY0" fmla="*/ 171469 h 190500"/>
                <a:gd name="connsiteX1" fmla="*/ 38100 w 57150"/>
                <a:gd name="connsiteY1" fmla="*/ 114319 h 190500"/>
                <a:gd name="connsiteX2" fmla="*/ 19050 w 57150"/>
                <a:gd name="connsiteY2" fmla="*/ 95269 h 190500"/>
                <a:gd name="connsiteX3" fmla="*/ 19050 w 57150"/>
                <a:gd name="connsiteY3" fmla="*/ 47644 h 190500"/>
                <a:gd name="connsiteX4" fmla="*/ 57150 w 57150"/>
                <a:gd name="connsiteY4" fmla="*/ 972 h 190500"/>
                <a:gd name="connsiteX5" fmla="*/ 962 w 57150"/>
                <a:gd name="connsiteY5" fmla="*/ 38109 h 190500"/>
                <a:gd name="connsiteX6" fmla="*/ 0 w 57150"/>
                <a:gd name="connsiteY6" fmla="*/ 47644 h 190500"/>
                <a:gd name="connsiteX7" fmla="*/ 0 w 57150"/>
                <a:gd name="connsiteY7" fmla="*/ 95269 h 190500"/>
                <a:gd name="connsiteX8" fmla="*/ 19050 w 57150"/>
                <a:gd name="connsiteY8" fmla="*/ 114319 h 190500"/>
                <a:gd name="connsiteX9" fmla="*/ 19050 w 57150"/>
                <a:gd name="connsiteY9" fmla="*/ 171469 h 190500"/>
                <a:gd name="connsiteX10" fmla="*/ 38100 w 57150"/>
                <a:gd name="connsiteY10" fmla="*/ 190519 h 190500"/>
                <a:gd name="connsiteX11" fmla="*/ 57150 w 57150"/>
                <a:gd name="connsiteY11" fmla="*/ 190519 h 190500"/>
                <a:gd name="connsiteX12" fmla="*/ 38100 w 57150"/>
                <a:gd name="connsiteY12" fmla="*/ 171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90500">
                  <a:moveTo>
                    <a:pt x="38100" y="171469"/>
                  </a:moveTo>
                  <a:lnTo>
                    <a:pt x="38100" y="114319"/>
                  </a:lnTo>
                  <a:cubicBezTo>
                    <a:pt x="27592" y="114288"/>
                    <a:pt x="19081" y="105777"/>
                    <a:pt x="19050" y="95269"/>
                  </a:cubicBezTo>
                  <a:lnTo>
                    <a:pt x="19050" y="47644"/>
                  </a:lnTo>
                  <a:cubicBezTo>
                    <a:pt x="19045" y="25009"/>
                    <a:pt x="34973" y="5499"/>
                    <a:pt x="57150" y="972"/>
                  </a:cubicBezTo>
                  <a:cubicBezTo>
                    <a:pt x="31379" y="-4289"/>
                    <a:pt x="6223" y="12338"/>
                    <a:pt x="962" y="38109"/>
                  </a:cubicBezTo>
                  <a:cubicBezTo>
                    <a:pt x="322" y="41247"/>
                    <a:pt x="-1" y="44442"/>
                    <a:pt x="0" y="47644"/>
                  </a:cubicBezTo>
                  <a:lnTo>
                    <a:pt x="0" y="95269"/>
                  </a:lnTo>
                  <a:cubicBezTo>
                    <a:pt x="31" y="105777"/>
                    <a:pt x="8542" y="114288"/>
                    <a:pt x="19050" y="114319"/>
                  </a:cubicBezTo>
                  <a:lnTo>
                    <a:pt x="19050" y="171469"/>
                  </a:lnTo>
                  <a:cubicBezTo>
                    <a:pt x="19081" y="181977"/>
                    <a:pt x="27592" y="190488"/>
                    <a:pt x="38100" y="190519"/>
                  </a:cubicBezTo>
                  <a:lnTo>
                    <a:pt x="57150" y="190519"/>
                  </a:lnTo>
                  <a:cubicBezTo>
                    <a:pt x="46642" y="190488"/>
                    <a:pt x="38131" y="181977"/>
                    <a:pt x="38100" y="171469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2" name="Freeform: Shape 1291">
              <a:extLst>
                <a:ext uri="{FF2B5EF4-FFF2-40B4-BE49-F238E27FC236}">
                  <a16:creationId xmlns:a16="http://schemas.microsoft.com/office/drawing/2014/main" id="{879654E1-180A-44AA-A016-89C2A1B6475E}"/>
                </a:ext>
              </a:extLst>
            </p:cNvPr>
            <p:cNvSpPr/>
            <p:nvPr/>
          </p:nvSpPr>
          <p:spPr>
            <a:xfrm>
              <a:off x="5259399" y="2890101"/>
              <a:ext cx="47625" cy="47625"/>
            </a:xfrm>
            <a:custGeom>
              <a:avLst/>
              <a:gdLst>
                <a:gd name="connsiteX0" fmla="*/ 9513 w 47625"/>
                <a:gd name="connsiteY0" fmla="*/ 2324 h 47625"/>
                <a:gd name="connsiteX1" fmla="*/ 9742 w 47625"/>
                <a:gd name="connsiteY1" fmla="*/ 0 h 47625"/>
                <a:gd name="connsiteX2" fmla="*/ 7044 w 47625"/>
                <a:gd name="connsiteY2" fmla="*/ 40213 h 47625"/>
                <a:gd name="connsiteX3" fmla="*/ 47257 w 47625"/>
                <a:gd name="connsiteY3" fmla="*/ 42911 h 47625"/>
                <a:gd name="connsiteX4" fmla="*/ 56910 w 47625"/>
                <a:gd name="connsiteY4" fmla="*/ 23698 h 47625"/>
                <a:gd name="connsiteX5" fmla="*/ 16715 w 47625"/>
                <a:gd name="connsiteY5" fmla="*/ 21356 h 47625"/>
                <a:gd name="connsiteX6" fmla="*/ 9513 w 47625"/>
                <a:gd name="connsiteY6" fmla="*/ 232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47625">
                  <a:moveTo>
                    <a:pt x="9513" y="2324"/>
                  </a:moveTo>
                  <a:cubicBezTo>
                    <a:pt x="9513" y="1534"/>
                    <a:pt x="9685" y="781"/>
                    <a:pt x="9742" y="0"/>
                  </a:cubicBezTo>
                  <a:cubicBezTo>
                    <a:pt x="-2108" y="10359"/>
                    <a:pt x="-3316" y="28363"/>
                    <a:pt x="7044" y="40213"/>
                  </a:cubicBezTo>
                  <a:cubicBezTo>
                    <a:pt x="17403" y="52063"/>
                    <a:pt x="35407" y="53271"/>
                    <a:pt x="47257" y="42911"/>
                  </a:cubicBezTo>
                  <a:cubicBezTo>
                    <a:pt x="52859" y="38013"/>
                    <a:pt x="56324" y="31117"/>
                    <a:pt x="56910" y="23698"/>
                  </a:cubicBezTo>
                  <a:cubicBezTo>
                    <a:pt x="45163" y="34151"/>
                    <a:pt x="27168" y="33102"/>
                    <a:pt x="16715" y="21356"/>
                  </a:cubicBezTo>
                  <a:cubicBezTo>
                    <a:pt x="12052" y="16116"/>
                    <a:pt x="9487" y="9339"/>
                    <a:pt x="9513" y="2324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3" name="Freeform: Shape 1292">
              <a:extLst>
                <a:ext uri="{FF2B5EF4-FFF2-40B4-BE49-F238E27FC236}">
                  <a16:creationId xmlns:a16="http://schemas.microsoft.com/office/drawing/2014/main" id="{03C1A682-155D-43E8-8A0A-4E4C68FB0580}"/>
                </a:ext>
              </a:extLst>
            </p:cNvPr>
            <p:cNvSpPr/>
            <p:nvPr/>
          </p:nvSpPr>
          <p:spPr>
            <a:xfrm>
              <a:off x="5240337" y="2940031"/>
              <a:ext cx="57150" cy="190500"/>
            </a:xfrm>
            <a:custGeom>
              <a:avLst/>
              <a:gdLst>
                <a:gd name="connsiteX0" fmla="*/ 38100 w 57150"/>
                <a:gd name="connsiteY0" fmla="*/ 171469 h 190500"/>
                <a:gd name="connsiteX1" fmla="*/ 38100 w 57150"/>
                <a:gd name="connsiteY1" fmla="*/ 114319 h 190500"/>
                <a:gd name="connsiteX2" fmla="*/ 19050 w 57150"/>
                <a:gd name="connsiteY2" fmla="*/ 95269 h 190500"/>
                <a:gd name="connsiteX3" fmla="*/ 19050 w 57150"/>
                <a:gd name="connsiteY3" fmla="*/ 47644 h 190500"/>
                <a:gd name="connsiteX4" fmla="*/ 57150 w 57150"/>
                <a:gd name="connsiteY4" fmla="*/ 972 h 190500"/>
                <a:gd name="connsiteX5" fmla="*/ 962 w 57150"/>
                <a:gd name="connsiteY5" fmla="*/ 38109 h 190500"/>
                <a:gd name="connsiteX6" fmla="*/ 0 w 57150"/>
                <a:gd name="connsiteY6" fmla="*/ 47644 h 190500"/>
                <a:gd name="connsiteX7" fmla="*/ 0 w 57150"/>
                <a:gd name="connsiteY7" fmla="*/ 95269 h 190500"/>
                <a:gd name="connsiteX8" fmla="*/ 19050 w 57150"/>
                <a:gd name="connsiteY8" fmla="*/ 114319 h 190500"/>
                <a:gd name="connsiteX9" fmla="*/ 19050 w 57150"/>
                <a:gd name="connsiteY9" fmla="*/ 171469 h 190500"/>
                <a:gd name="connsiteX10" fmla="*/ 38100 w 57150"/>
                <a:gd name="connsiteY10" fmla="*/ 190519 h 190500"/>
                <a:gd name="connsiteX11" fmla="*/ 57150 w 57150"/>
                <a:gd name="connsiteY11" fmla="*/ 190519 h 190500"/>
                <a:gd name="connsiteX12" fmla="*/ 38100 w 57150"/>
                <a:gd name="connsiteY12" fmla="*/ 171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90500">
                  <a:moveTo>
                    <a:pt x="38100" y="171469"/>
                  </a:moveTo>
                  <a:lnTo>
                    <a:pt x="38100" y="114319"/>
                  </a:lnTo>
                  <a:cubicBezTo>
                    <a:pt x="27592" y="114288"/>
                    <a:pt x="19081" y="105777"/>
                    <a:pt x="19050" y="95269"/>
                  </a:cubicBezTo>
                  <a:lnTo>
                    <a:pt x="19050" y="47644"/>
                  </a:lnTo>
                  <a:cubicBezTo>
                    <a:pt x="19045" y="25009"/>
                    <a:pt x="34973" y="5499"/>
                    <a:pt x="57150" y="972"/>
                  </a:cubicBezTo>
                  <a:cubicBezTo>
                    <a:pt x="31379" y="-4289"/>
                    <a:pt x="6223" y="12338"/>
                    <a:pt x="962" y="38109"/>
                  </a:cubicBezTo>
                  <a:cubicBezTo>
                    <a:pt x="322" y="41247"/>
                    <a:pt x="-1" y="44442"/>
                    <a:pt x="0" y="47644"/>
                  </a:cubicBezTo>
                  <a:lnTo>
                    <a:pt x="0" y="95269"/>
                  </a:lnTo>
                  <a:cubicBezTo>
                    <a:pt x="31" y="105777"/>
                    <a:pt x="8542" y="114288"/>
                    <a:pt x="19050" y="114319"/>
                  </a:cubicBezTo>
                  <a:lnTo>
                    <a:pt x="19050" y="171469"/>
                  </a:lnTo>
                  <a:cubicBezTo>
                    <a:pt x="19081" y="181977"/>
                    <a:pt x="27592" y="190488"/>
                    <a:pt x="38100" y="190519"/>
                  </a:cubicBezTo>
                  <a:lnTo>
                    <a:pt x="57150" y="190519"/>
                  </a:lnTo>
                  <a:cubicBezTo>
                    <a:pt x="46642" y="190488"/>
                    <a:pt x="38131" y="181977"/>
                    <a:pt x="38100" y="171469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4" name="Freeform: Shape 1293">
              <a:extLst>
                <a:ext uri="{FF2B5EF4-FFF2-40B4-BE49-F238E27FC236}">
                  <a16:creationId xmlns:a16="http://schemas.microsoft.com/office/drawing/2014/main" id="{3A4A89F8-C480-416D-8155-C4AD40BD75A1}"/>
                </a:ext>
              </a:extLst>
            </p:cNvPr>
            <p:cNvSpPr/>
            <p:nvPr/>
          </p:nvSpPr>
          <p:spPr>
            <a:xfrm>
              <a:off x="5002212" y="269240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5" name="Freeform: Shape 1294">
              <a:extLst>
                <a:ext uri="{FF2B5EF4-FFF2-40B4-BE49-F238E27FC236}">
                  <a16:creationId xmlns:a16="http://schemas.microsoft.com/office/drawing/2014/main" id="{0EC48C39-EAC2-46C0-9E04-87C6431C44D0}"/>
                </a:ext>
              </a:extLst>
            </p:cNvPr>
            <p:cNvSpPr/>
            <p:nvPr/>
          </p:nvSpPr>
          <p:spPr>
            <a:xfrm>
              <a:off x="4992687" y="2787650"/>
              <a:ext cx="95250" cy="190500"/>
            </a:xfrm>
            <a:custGeom>
              <a:avLst/>
              <a:gdLst>
                <a:gd name="connsiteX0" fmla="*/ 95250 w 95250"/>
                <a:gd name="connsiteY0" fmla="*/ 47625 h 190500"/>
                <a:gd name="connsiteX1" fmla="*/ 95250 w 95250"/>
                <a:gd name="connsiteY1" fmla="*/ 95250 h 190500"/>
                <a:gd name="connsiteX2" fmla="*/ 76200 w 95250"/>
                <a:gd name="connsiteY2" fmla="*/ 114300 h 190500"/>
                <a:gd name="connsiteX3" fmla="*/ 76200 w 95250"/>
                <a:gd name="connsiteY3" fmla="*/ 171450 h 190500"/>
                <a:gd name="connsiteX4" fmla="*/ 57150 w 95250"/>
                <a:gd name="connsiteY4" fmla="*/ 190500 h 190500"/>
                <a:gd name="connsiteX5" fmla="*/ 38100 w 95250"/>
                <a:gd name="connsiteY5" fmla="*/ 190500 h 190500"/>
                <a:gd name="connsiteX6" fmla="*/ 19050 w 95250"/>
                <a:gd name="connsiteY6" fmla="*/ 171450 h 190500"/>
                <a:gd name="connsiteX7" fmla="*/ 19050 w 95250"/>
                <a:gd name="connsiteY7" fmla="*/ 114300 h 190500"/>
                <a:gd name="connsiteX8" fmla="*/ 0 w 95250"/>
                <a:gd name="connsiteY8" fmla="*/ 95250 h 190500"/>
                <a:gd name="connsiteX9" fmla="*/ 0 w 95250"/>
                <a:gd name="connsiteY9" fmla="*/ 47625 h 190500"/>
                <a:gd name="connsiteX10" fmla="*/ 47625 w 95250"/>
                <a:gd name="connsiteY10" fmla="*/ 0 h 190500"/>
                <a:gd name="connsiteX11" fmla="*/ 95250 w 95250"/>
                <a:gd name="connsiteY11" fmla="*/ 4762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0">
                  <a:moveTo>
                    <a:pt x="95250" y="47625"/>
                  </a:moveTo>
                  <a:lnTo>
                    <a:pt x="95250" y="95250"/>
                  </a:lnTo>
                  <a:cubicBezTo>
                    <a:pt x="95219" y="105758"/>
                    <a:pt x="86708" y="114269"/>
                    <a:pt x="76200" y="114300"/>
                  </a:cubicBezTo>
                  <a:lnTo>
                    <a:pt x="76200" y="171450"/>
                  </a:lnTo>
                  <a:cubicBezTo>
                    <a:pt x="76169" y="181958"/>
                    <a:pt x="67658" y="190469"/>
                    <a:pt x="57150" y="190500"/>
                  </a:cubicBezTo>
                  <a:lnTo>
                    <a:pt x="38100" y="190500"/>
                  </a:lnTo>
                  <a:cubicBezTo>
                    <a:pt x="27592" y="190469"/>
                    <a:pt x="19081" y="181958"/>
                    <a:pt x="19050" y="171450"/>
                  </a:cubicBez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47625"/>
                  </a:ln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6" name="Freeform: Shape 1295">
              <a:extLst>
                <a:ext uri="{FF2B5EF4-FFF2-40B4-BE49-F238E27FC236}">
                  <a16:creationId xmlns:a16="http://schemas.microsoft.com/office/drawing/2014/main" id="{1D51491B-5F9A-4B52-95DF-7FE0C0B96695}"/>
                </a:ext>
              </a:extLst>
            </p:cNvPr>
            <p:cNvSpPr/>
            <p:nvPr/>
          </p:nvSpPr>
          <p:spPr>
            <a:xfrm>
              <a:off x="5002084" y="2695819"/>
              <a:ext cx="66675" cy="66675"/>
            </a:xfrm>
            <a:custGeom>
              <a:avLst/>
              <a:gdLst>
                <a:gd name="connsiteX0" fmla="*/ 19178 w 66675"/>
                <a:gd name="connsiteY0" fmla="*/ 15631 h 66675"/>
                <a:gd name="connsiteX1" fmla="*/ 22598 w 66675"/>
                <a:gd name="connsiteY1" fmla="*/ 0 h 66675"/>
                <a:gd name="connsiteX2" fmla="*/ 3310 w 66675"/>
                <a:gd name="connsiteY2" fmla="*/ 50311 h 66675"/>
                <a:gd name="connsiteX3" fmla="*/ 53621 w 66675"/>
                <a:gd name="connsiteY3" fmla="*/ 69599 h 66675"/>
                <a:gd name="connsiteX4" fmla="*/ 72909 w 66675"/>
                <a:gd name="connsiteY4" fmla="*/ 50311 h 66675"/>
                <a:gd name="connsiteX5" fmla="*/ 22600 w 66675"/>
                <a:gd name="connsiteY5" fmla="*/ 31512 h 66675"/>
                <a:gd name="connsiteX6" fmla="*/ 19178 w 66675"/>
                <a:gd name="connsiteY6" fmla="*/ 1563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66675">
                  <a:moveTo>
                    <a:pt x="19178" y="15631"/>
                  </a:moveTo>
                  <a:cubicBezTo>
                    <a:pt x="19194" y="10237"/>
                    <a:pt x="20360" y="4908"/>
                    <a:pt x="22598" y="0"/>
                  </a:cubicBezTo>
                  <a:cubicBezTo>
                    <a:pt x="3379" y="8567"/>
                    <a:pt x="-5257" y="31092"/>
                    <a:pt x="3310" y="50311"/>
                  </a:cubicBezTo>
                  <a:cubicBezTo>
                    <a:pt x="11877" y="69530"/>
                    <a:pt x="34402" y="78166"/>
                    <a:pt x="53621" y="69599"/>
                  </a:cubicBezTo>
                  <a:cubicBezTo>
                    <a:pt x="62210" y="65770"/>
                    <a:pt x="69080" y="58900"/>
                    <a:pt x="72909" y="50311"/>
                  </a:cubicBezTo>
                  <a:cubicBezTo>
                    <a:pt x="53825" y="59012"/>
                    <a:pt x="31301" y="50595"/>
                    <a:pt x="22600" y="31512"/>
                  </a:cubicBezTo>
                  <a:cubicBezTo>
                    <a:pt x="20327" y="26527"/>
                    <a:pt x="19160" y="21109"/>
                    <a:pt x="19178" y="1563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297" name="Freeform: Shape 1296">
              <a:extLst>
                <a:ext uri="{FF2B5EF4-FFF2-40B4-BE49-F238E27FC236}">
                  <a16:creationId xmlns:a16="http://schemas.microsoft.com/office/drawing/2014/main" id="{8ECB5CDF-8206-4085-811F-E2944A66C563}"/>
                </a:ext>
              </a:extLst>
            </p:cNvPr>
            <p:cNvSpPr/>
            <p:nvPr/>
          </p:nvSpPr>
          <p:spPr>
            <a:xfrm>
              <a:off x="4992687" y="2787631"/>
              <a:ext cx="57150" cy="190500"/>
            </a:xfrm>
            <a:custGeom>
              <a:avLst/>
              <a:gdLst>
                <a:gd name="connsiteX0" fmla="*/ 38100 w 57150"/>
                <a:gd name="connsiteY0" fmla="*/ 171469 h 190500"/>
                <a:gd name="connsiteX1" fmla="*/ 38100 w 57150"/>
                <a:gd name="connsiteY1" fmla="*/ 114319 h 190500"/>
                <a:gd name="connsiteX2" fmla="*/ 19050 w 57150"/>
                <a:gd name="connsiteY2" fmla="*/ 95269 h 190500"/>
                <a:gd name="connsiteX3" fmla="*/ 19050 w 57150"/>
                <a:gd name="connsiteY3" fmla="*/ 47644 h 190500"/>
                <a:gd name="connsiteX4" fmla="*/ 57150 w 57150"/>
                <a:gd name="connsiteY4" fmla="*/ 972 h 190500"/>
                <a:gd name="connsiteX5" fmla="*/ 962 w 57150"/>
                <a:gd name="connsiteY5" fmla="*/ 38109 h 190500"/>
                <a:gd name="connsiteX6" fmla="*/ 0 w 57150"/>
                <a:gd name="connsiteY6" fmla="*/ 47644 h 190500"/>
                <a:gd name="connsiteX7" fmla="*/ 0 w 57150"/>
                <a:gd name="connsiteY7" fmla="*/ 95269 h 190500"/>
                <a:gd name="connsiteX8" fmla="*/ 19050 w 57150"/>
                <a:gd name="connsiteY8" fmla="*/ 114319 h 190500"/>
                <a:gd name="connsiteX9" fmla="*/ 19050 w 57150"/>
                <a:gd name="connsiteY9" fmla="*/ 171469 h 190500"/>
                <a:gd name="connsiteX10" fmla="*/ 38100 w 57150"/>
                <a:gd name="connsiteY10" fmla="*/ 190519 h 190500"/>
                <a:gd name="connsiteX11" fmla="*/ 57150 w 57150"/>
                <a:gd name="connsiteY11" fmla="*/ 190519 h 190500"/>
                <a:gd name="connsiteX12" fmla="*/ 38100 w 57150"/>
                <a:gd name="connsiteY12" fmla="*/ 171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190500">
                  <a:moveTo>
                    <a:pt x="38100" y="171469"/>
                  </a:moveTo>
                  <a:lnTo>
                    <a:pt x="38100" y="114319"/>
                  </a:lnTo>
                  <a:cubicBezTo>
                    <a:pt x="27592" y="114288"/>
                    <a:pt x="19081" y="105777"/>
                    <a:pt x="19050" y="95269"/>
                  </a:cubicBezTo>
                  <a:lnTo>
                    <a:pt x="19050" y="47644"/>
                  </a:lnTo>
                  <a:cubicBezTo>
                    <a:pt x="19045" y="25009"/>
                    <a:pt x="34973" y="5499"/>
                    <a:pt x="57150" y="972"/>
                  </a:cubicBezTo>
                  <a:cubicBezTo>
                    <a:pt x="31379" y="-4289"/>
                    <a:pt x="6223" y="12338"/>
                    <a:pt x="962" y="38109"/>
                  </a:cubicBezTo>
                  <a:cubicBezTo>
                    <a:pt x="322" y="41247"/>
                    <a:pt x="-1" y="44442"/>
                    <a:pt x="0" y="47644"/>
                  </a:cubicBezTo>
                  <a:lnTo>
                    <a:pt x="0" y="95269"/>
                  </a:lnTo>
                  <a:cubicBezTo>
                    <a:pt x="31" y="105777"/>
                    <a:pt x="8542" y="114288"/>
                    <a:pt x="19050" y="114319"/>
                  </a:cubicBezTo>
                  <a:lnTo>
                    <a:pt x="19050" y="171469"/>
                  </a:lnTo>
                  <a:cubicBezTo>
                    <a:pt x="19081" y="181977"/>
                    <a:pt x="27592" y="190488"/>
                    <a:pt x="38100" y="190519"/>
                  </a:cubicBezTo>
                  <a:lnTo>
                    <a:pt x="57150" y="190519"/>
                  </a:lnTo>
                  <a:cubicBezTo>
                    <a:pt x="46642" y="190488"/>
                    <a:pt x="38131" y="181977"/>
                    <a:pt x="38100" y="171469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298" name="Graphic 3119">
            <a:extLst>
              <a:ext uri="{FF2B5EF4-FFF2-40B4-BE49-F238E27FC236}">
                <a16:creationId xmlns:a16="http://schemas.microsoft.com/office/drawing/2014/main" id="{973FE20A-CBC4-4024-AFF8-653D3CD5166B}"/>
              </a:ext>
            </a:extLst>
          </p:cNvPr>
          <p:cNvGrpSpPr/>
          <p:nvPr/>
        </p:nvGrpSpPr>
        <p:grpSpPr>
          <a:xfrm>
            <a:off x="8193748" y="301625"/>
            <a:ext cx="720000" cy="720000"/>
            <a:chOff x="4735512" y="2530475"/>
            <a:chExt cx="609600" cy="609600"/>
          </a:xfrm>
        </p:grpSpPr>
        <p:sp>
          <p:nvSpPr>
            <p:cNvPr id="1299" name="Freeform: Shape 1298">
              <a:extLst>
                <a:ext uri="{FF2B5EF4-FFF2-40B4-BE49-F238E27FC236}">
                  <a16:creationId xmlns:a16="http://schemas.microsoft.com/office/drawing/2014/main" id="{5E74ED7B-E586-4944-B299-7023D882167B}"/>
                </a:ext>
              </a:extLst>
            </p:cNvPr>
            <p:cNvSpPr/>
            <p:nvPr/>
          </p:nvSpPr>
          <p:spPr>
            <a:xfrm>
              <a:off x="4983162" y="2873327"/>
              <a:ext cx="114300" cy="209550"/>
            </a:xfrm>
            <a:custGeom>
              <a:avLst/>
              <a:gdLst>
                <a:gd name="connsiteX0" fmla="*/ 114300 w 114300"/>
                <a:gd name="connsiteY0" fmla="*/ 52436 h 209550"/>
                <a:gd name="connsiteX1" fmla="*/ 114300 w 114300"/>
                <a:gd name="connsiteY1" fmla="*/ 104823 h 209550"/>
                <a:gd name="connsiteX2" fmla="*/ 95250 w 114300"/>
                <a:gd name="connsiteY2" fmla="*/ 123873 h 209550"/>
                <a:gd name="connsiteX3" fmla="*/ 95250 w 114300"/>
                <a:gd name="connsiteY3" fmla="*/ 188643 h 209550"/>
                <a:gd name="connsiteX4" fmla="*/ 68580 w 114300"/>
                <a:gd name="connsiteY4" fmla="*/ 209598 h 209550"/>
                <a:gd name="connsiteX5" fmla="*/ 45720 w 114300"/>
                <a:gd name="connsiteY5" fmla="*/ 209598 h 209550"/>
                <a:gd name="connsiteX6" fmla="*/ 19050 w 114300"/>
                <a:gd name="connsiteY6" fmla="*/ 188643 h 209550"/>
                <a:gd name="connsiteX7" fmla="*/ 19050 w 114300"/>
                <a:gd name="connsiteY7" fmla="*/ 123873 h 209550"/>
                <a:gd name="connsiteX8" fmla="*/ 0 w 114300"/>
                <a:gd name="connsiteY8" fmla="*/ 104823 h 209550"/>
                <a:gd name="connsiteX9" fmla="*/ 0 w 114300"/>
                <a:gd name="connsiteY9" fmla="*/ 52436 h 209550"/>
                <a:gd name="connsiteX10" fmla="*/ 57150 w 114300"/>
                <a:gd name="connsiteY10" fmla="*/ 48 h 209550"/>
                <a:gd name="connsiteX11" fmla="*/ 114300 w 114300"/>
                <a:gd name="connsiteY11" fmla="*/ 52436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00" h="209550">
                  <a:moveTo>
                    <a:pt x="114300" y="52436"/>
                  </a:moveTo>
                  <a:lnTo>
                    <a:pt x="114300" y="104823"/>
                  </a:lnTo>
                  <a:cubicBezTo>
                    <a:pt x="114122" y="115269"/>
                    <a:pt x="105696" y="123695"/>
                    <a:pt x="95250" y="123873"/>
                  </a:cubicBezTo>
                  <a:lnTo>
                    <a:pt x="95250" y="188643"/>
                  </a:lnTo>
                  <a:cubicBezTo>
                    <a:pt x="91801" y="200643"/>
                    <a:pt x="81056" y="209087"/>
                    <a:pt x="68580" y="209598"/>
                  </a:cubicBezTo>
                  <a:lnTo>
                    <a:pt x="45720" y="209598"/>
                  </a:lnTo>
                  <a:cubicBezTo>
                    <a:pt x="33244" y="209087"/>
                    <a:pt x="22499" y="200643"/>
                    <a:pt x="19050" y="188643"/>
                  </a:cubicBezTo>
                  <a:lnTo>
                    <a:pt x="19050" y="123873"/>
                  </a:lnTo>
                  <a:cubicBezTo>
                    <a:pt x="8604" y="123695"/>
                    <a:pt x="178" y="115269"/>
                    <a:pt x="0" y="104823"/>
                  </a:cubicBezTo>
                  <a:lnTo>
                    <a:pt x="0" y="52436"/>
                  </a:lnTo>
                  <a:cubicBezTo>
                    <a:pt x="1375" y="22215"/>
                    <a:pt x="26925" y="-1205"/>
                    <a:pt x="57150" y="48"/>
                  </a:cubicBezTo>
                  <a:cubicBezTo>
                    <a:pt x="87375" y="-1205"/>
                    <a:pt x="112925" y="22215"/>
                    <a:pt x="114300" y="52436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0" name="Freeform: Shape 1299">
              <a:extLst>
                <a:ext uri="{FF2B5EF4-FFF2-40B4-BE49-F238E27FC236}">
                  <a16:creationId xmlns:a16="http://schemas.microsoft.com/office/drawing/2014/main" id="{88C10BEC-79E8-4F02-BBA2-44C3ECC5EAE2}"/>
                </a:ext>
              </a:extLst>
            </p:cNvPr>
            <p:cNvSpPr/>
            <p:nvPr/>
          </p:nvSpPr>
          <p:spPr>
            <a:xfrm>
              <a:off x="5002212" y="277812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1" name="Freeform: Shape 1300">
              <a:extLst>
                <a:ext uri="{FF2B5EF4-FFF2-40B4-BE49-F238E27FC236}">
                  <a16:creationId xmlns:a16="http://schemas.microsoft.com/office/drawing/2014/main" id="{3484451D-9607-4661-9F1A-51E689F27C5C}"/>
                </a:ext>
              </a:extLst>
            </p:cNvPr>
            <p:cNvSpPr/>
            <p:nvPr/>
          </p:nvSpPr>
          <p:spPr>
            <a:xfrm>
              <a:off x="4764087" y="2540000"/>
              <a:ext cx="552450" cy="590550"/>
            </a:xfrm>
            <a:custGeom>
              <a:avLst/>
              <a:gdLst>
                <a:gd name="connsiteX0" fmla="*/ 333375 w 552450"/>
                <a:gd name="connsiteY0" fmla="*/ 385763 h 590550"/>
                <a:gd name="connsiteX1" fmla="*/ 276225 w 552450"/>
                <a:gd name="connsiteY1" fmla="*/ 333375 h 590550"/>
                <a:gd name="connsiteX2" fmla="*/ 219075 w 552450"/>
                <a:gd name="connsiteY2" fmla="*/ 385763 h 590550"/>
                <a:gd name="connsiteX3" fmla="*/ 219075 w 552450"/>
                <a:gd name="connsiteY3" fmla="*/ 438150 h 590550"/>
                <a:gd name="connsiteX4" fmla="*/ 238125 w 552450"/>
                <a:gd name="connsiteY4" fmla="*/ 457200 h 590550"/>
                <a:gd name="connsiteX5" fmla="*/ 238125 w 552450"/>
                <a:gd name="connsiteY5" fmla="*/ 521970 h 590550"/>
                <a:gd name="connsiteX6" fmla="*/ 264795 w 552450"/>
                <a:gd name="connsiteY6" fmla="*/ 542925 h 590550"/>
                <a:gd name="connsiteX7" fmla="*/ 287655 w 552450"/>
                <a:gd name="connsiteY7" fmla="*/ 542925 h 590550"/>
                <a:gd name="connsiteX8" fmla="*/ 314325 w 552450"/>
                <a:gd name="connsiteY8" fmla="*/ 521970 h 590550"/>
                <a:gd name="connsiteX9" fmla="*/ 314325 w 552450"/>
                <a:gd name="connsiteY9" fmla="*/ 457200 h 590550"/>
                <a:gd name="connsiteX10" fmla="*/ 333375 w 552450"/>
                <a:gd name="connsiteY10" fmla="*/ 438150 h 590550"/>
                <a:gd name="connsiteX11" fmla="*/ 276225 w 552450"/>
                <a:gd name="connsiteY11" fmla="*/ 314325 h 590550"/>
                <a:gd name="connsiteX12" fmla="*/ 314325 w 552450"/>
                <a:gd name="connsiteY12" fmla="*/ 276225 h 590550"/>
                <a:gd name="connsiteX13" fmla="*/ 276225 w 552450"/>
                <a:gd name="connsiteY13" fmla="*/ 238125 h 590550"/>
                <a:gd name="connsiteX14" fmla="*/ 238125 w 552450"/>
                <a:gd name="connsiteY14" fmla="*/ 276225 h 590550"/>
                <a:gd name="connsiteX15" fmla="*/ 276225 w 552450"/>
                <a:gd name="connsiteY15" fmla="*/ 314325 h 590550"/>
                <a:gd name="connsiteX16" fmla="*/ 552450 w 552450"/>
                <a:gd name="connsiteY16" fmla="*/ 180975 h 590550"/>
                <a:gd name="connsiteX17" fmla="*/ 552450 w 552450"/>
                <a:gd name="connsiteY17" fmla="*/ 209550 h 590550"/>
                <a:gd name="connsiteX18" fmla="*/ 476250 w 552450"/>
                <a:gd name="connsiteY18" fmla="*/ 209550 h 590550"/>
                <a:gd name="connsiteX19" fmla="*/ 476250 w 552450"/>
                <a:gd name="connsiteY19" fmla="*/ 590550 h 590550"/>
                <a:gd name="connsiteX20" fmla="*/ 76200 w 552450"/>
                <a:gd name="connsiteY20" fmla="*/ 590550 h 590550"/>
                <a:gd name="connsiteX21" fmla="*/ 76200 w 552450"/>
                <a:gd name="connsiteY21" fmla="*/ 209550 h 590550"/>
                <a:gd name="connsiteX22" fmla="*/ 0 w 552450"/>
                <a:gd name="connsiteY22" fmla="*/ 209550 h 590550"/>
                <a:gd name="connsiteX23" fmla="*/ 0 w 552450"/>
                <a:gd name="connsiteY23" fmla="*/ 180975 h 590550"/>
                <a:gd name="connsiteX24" fmla="*/ 275654 w 552450"/>
                <a:gd name="connsiteY24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52450" h="590550">
                  <a:moveTo>
                    <a:pt x="333375" y="385763"/>
                  </a:moveTo>
                  <a:cubicBezTo>
                    <a:pt x="332000" y="355542"/>
                    <a:pt x="306450" y="332122"/>
                    <a:pt x="276225" y="333375"/>
                  </a:cubicBezTo>
                  <a:cubicBezTo>
                    <a:pt x="246000" y="332122"/>
                    <a:pt x="220450" y="355542"/>
                    <a:pt x="219075" y="385763"/>
                  </a:cubicBezTo>
                  <a:lnTo>
                    <a:pt x="219075" y="438150"/>
                  </a:lnTo>
                  <a:cubicBezTo>
                    <a:pt x="219253" y="448596"/>
                    <a:pt x="227679" y="457022"/>
                    <a:pt x="238125" y="457200"/>
                  </a:cubicBezTo>
                  <a:lnTo>
                    <a:pt x="238125" y="521970"/>
                  </a:lnTo>
                  <a:cubicBezTo>
                    <a:pt x="241574" y="533970"/>
                    <a:pt x="252319" y="542414"/>
                    <a:pt x="264795" y="542925"/>
                  </a:cubicBezTo>
                  <a:lnTo>
                    <a:pt x="287655" y="542925"/>
                  </a:lnTo>
                  <a:cubicBezTo>
                    <a:pt x="300131" y="542414"/>
                    <a:pt x="310876" y="533970"/>
                    <a:pt x="314325" y="521970"/>
                  </a:cubicBezTo>
                  <a:lnTo>
                    <a:pt x="314325" y="457200"/>
                  </a:lnTo>
                  <a:cubicBezTo>
                    <a:pt x="324771" y="457022"/>
                    <a:pt x="333197" y="448596"/>
                    <a:pt x="333375" y="438150"/>
                  </a:cubicBezTo>
                  <a:close/>
                  <a:moveTo>
                    <a:pt x="276225" y="314325"/>
                  </a:moveTo>
                  <a:cubicBezTo>
                    <a:pt x="297267" y="314325"/>
                    <a:pt x="314325" y="297267"/>
                    <a:pt x="314325" y="276225"/>
                  </a:cubicBezTo>
                  <a:cubicBezTo>
                    <a:pt x="314325" y="255183"/>
                    <a:pt x="297267" y="238125"/>
                    <a:pt x="276225" y="238125"/>
                  </a:cubicBezTo>
                  <a:cubicBezTo>
                    <a:pt x="255183" y="238125"/>
                    <a:pt x="238125" y="255183"/>
                    <a:pt x="238125" y="276225"/>
                  </a:cubicBezTo>
                  <a:cubicBezTo>
                    <a:pt x="238125" y="297267"/>
                    <a:pt x="255183" y="314325"/>
                    <a:pt x="276225" y="314325"/>
                  </a:cubicBezTo>
                  <a:close/>
                  <a:moveTo>
                    <a:pt x="552450" y="180975"/>
                  </a:moveTo>
                  <a:lnTo>
                    <a:pt x="552450" y="209550"/>
                  </a:lnTo>
                  <a:lnTo>
                    <a:pt x="476250" y="209550"/>
                  </a:lnTo>
                  <a:lnTo>
                    <a:pt x="476250" y="590550"/>
                  </a:lnTo>
                  <a:lnTo>
                    <a:pt x="76200" y="590550"/>
                  </a:lnTo>
                  <a:lnTo>
                    <a:pt x="76200" y="209550"/>
                  </a:lnTo>
                  <a:lnTo>
                    <a:pt x="0" y="209550"/>
                  </a:lnTo>
                  <a:lnTo>
                    <a:pt x="0" y="180975"/>
                  </a:lnTo>
                  <a:lnTo>
                    <a:pt x="275654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2" name="Freeform: Shape 1301">
              <a:extLst>
                <a:ext uri="{FF2B5EF4-FFF2-40B4-BE49-F238E27FC236}">
                  <a16:creationId xmlns:a16="http://schemas.microsoft.com/office/drawing/2014/main" id="{54BAD609-7784-4981-BC88-19AF8B7631A8}"/>
                </a:ext>
              </a:extLst>
            </p:cNvPr>
            <p:cNvSpPr/>
            <p:nvPr/>
          </p:nvSpPr>
          <p:spPr>
            <a:xfrm>
              <a:off x="4973637" y="2863811"/>
              <a:ext cx="133350" cy="228600"/>
            </a:xfrm>
            <a:custGeom>
              <a:avLst/>
              <a:gdLst>
                <a:gd name="connsiteX0" fmla="*/ 66675 w 133350"/>
                <a:gd name="connsiteY0" fmla="*/ 39 h 228600"/>
                <a:gd name="connsiteX1" fmla="*/ 0 w 133350"/>
                <a:gd name="connsiteY1" fmla="*/ 61952 h 228600"/>
                <a:gd name="connsiteX2" fmla="*/ 0 w 133350"/>
                <a:gd name="connsiteY2" fmla="*/ 114339 h 228600"/>
                <a:gd name="connsiteX3" fmla="*/ 19050 w 133350"/>
                <a:gd name="connsiteY3" fmla="*/ 141142 h 228600"/>
                <a:gd name="connsiteX4" fmla="*/ 19050 w 133350"/>
                <a:gd name="connsiteY4" fmla="*/ 199683 h 228600"/>
                <a:gd name="connsiteX5" fmla="*/ 19526 w 133350"/>
                <a:gd name="connsiteY5" fmla="*/ 201121 h 228600"/>
                <a:gd name="connsiteX6" fmla="*/ 55245 w 133350"/>
                <a:gd name="connsiteY6" fmla="*/ 228639 h 228600"/>
                <a:gd name="connsiteX7" fmla="*/ 78105 w 133350"/>
                <a:gd name="connsiteY7" fmla="*/ 228639 h 228600"/>
                <a:gd name="connsiteX8" fmla="*/ 113824 w 133350"/>
                <a:gd name="connsiteY8" fmla="*/ 201121 h 228600"/>
                <a:gd name="connsiteX9" fmla="*/ 114300 w 133350"/>
                <a:gd name="connsiteY9" fmla="*/ 141114 h 228600"/>
                <a:gd name="connsiteX10" fmla="*/ 133350 w 133350"/>
                <a:gd name="connsiteY10" fmla="*/ 114339 h 228600"/>
                <a:gd name="connsiteX11" fmla="*/ 133350 w 133350"/>
                <a:gd name="connsiteY11" fmla="*/ 61952 h 228600"/>
                <a:gd name="connsiteX12" fmla="*/ 66675 w 133350"/>
                <a:gd name="connsiteY12" fmla="*/ 39 h 228600"/>
                <a:gd name="connsiteX13" fmla="*/ 123825 w 133350"/>
                <a:gd name="connsiteY13" fmla="*/ 114339 h 228600"/>
                <a:gd name="connsiteX14" fmla="*/ 104775 w 133350"/>
                <a:gd name="connsiteY14" fmla="*/ 133389 h 228600"/>
                <a:gd name="connsiteX15" fmla="*/ 104775 w 133350"/>
                <a:gd name="connsiteY15" fmla="*/ 198159 h 228600"/>
                <a:gd name="connsiteX16" fmla="*/ 78105 w 133350"/>
                <a:gd name="connsiteY16" fmla="*/ 219114 h 228600"/>
                <a:gd name="connsiteX17" fmla="*/ 55245 w 133350"/>
                <a:gd name="connsiteY17" fmla="*/ 219114 h 228600"/>
                <a:gd name="connsiteX18" fmla="*/ 28575 w 133350"/>
                <a:gd name="connsiteY18" fmla="*/ 198159 h 228600"/>
                <a:gd name="connsiteX19" fmla="*/ 28575 w 133350"/>
                <a:gd name="connsiteY19" fmla="*/ 133389 h 228600"/>
                <a:gd name="connsiteX20" fmla="*/ 9525 w 133350"/>
                <a:gd name="connsiteY20" fmla="*/ 114339 h 228600"/>
                <a:gd name="connsiteX21" fmla="*/ 9525 w 133350"/>
                <a:gd name="connsiteY21" fmla="*/ 61952 h 228600"/>
                <a:gd name="connsiteX22" fmla="*/ 66675 w 133350"/>
                <a:gd name="connsiteY22" fmla="*/ 9564 h 228600"/>
                <a:gd name="connsiteX23" fmla="*/ 123825 w 133350"/>
                <a:gd name="connsiteY23" fmla="*/ 6195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3350" h="228600">
                  <a:moveTo>
                    <a:pt x="66675" y="39"/>
                  </a:moveTo>
                  <a:cubicBezTo>
                    <a:pt x="31201" y="-1184"/>
                    <a:pt x="1405" y="26484"/>
                    <a:pt x="0" y="61952"/>
                  </a:cubicBezTo>
                  <a:lnTo>
                    <a:pt x="0" y="114339"/>
                  </a:lnTo>
                  <a:cubicBezTo>
                    <a:pt x="86" y="126389"/>
                    <a:pt x="7698" y="137099"/>
                    <a:pt x="19050" y="141142"/>
                  </a:cubicBezTo>
                  <a:lnTo>
                    <a:pt x="19050" y="199683"/>
                  </a:lnTo>
                  <a:lnTo>
                    <a:pt x="19526" y="201121"/>
                  </a:lnTo>
                  <a:cubicBezTo>
                    <a:pt x="24231" y="217052"/>
                    <a:pt x="38642" y="228154"/>
                    <a:pt x="55245" y="228639"/>
                  </a:cubicBezTo>
                  <a:lnTo>
                    <a:pt x="78105" y="228639"/>
                  </a:lnTo>
                  <a:cubicBezTo>
                    <a:pt x="94708" y="228154"/>
                    <a:pt x="109119" y="217052"/>
                    <a:pt x="113824" y="201121"/>
                  </a:cubicBezTo>
                  <a:lnTo>
                    <a:pt x="114300" y="141114"/>
                  </a:lnTo>
                  <a:cubicBezTo>
                    <a:pt x="125642" y="137074"/>
                    <a:pt x="133252" y="126379"/>
                    <a:pt x="133350" y="114339"/>
                  </a:cubicBezTo>
                  <a:lnTo>
                    <a:pt x="133350" y="61952"/>
                  </a:lnTo>
                  <a:cubicBezTo>
                    <a:pt x="131945" y="26484"/>
                    <a:pt x="102149" y="-1184"/>
                    <a:pt x="66675" y="39"/>
                  </a:cubicBezTo>
                  <a:close/>
                  <a:moveTo>
                    <a:pt x="123825" y="114339"/>
                  </a:moveTo>
                  <a:cubicBezTo>
                    <a:pt x="123647" y="124785"/>
                    <a:pt x="115221" y="133211"/>
                    <a:pt x="104775" y="133389"/>
                  </a:cubicBezTo>
                  <a:lnTo>
                    <a:pt x="104775" y="198159"/>
                  </a:lnTo>
                  <a:cubicBezTo>
                    <a:pt x="101326" y="210159"/>
                    <a:pt x="90581" y="218603"/>
                    <a:pt x="78105" y="219114"/>
                  </a:cubicBezTo>
                  <a:lnTo>
                    <a:pt x="55245" y="219114"/>
                  </a:lnTo>
                  <a:cubicBezTo>
                    <a:pt x="42769" y="218603"/>
                    <a:pt x="32024" y="210159"/>
                    <a:pt x="28575" y="198159"/>
                  </a:cubicBezTo>
                  <a:lnTo>
                    <a:pt x="28575" y="133389"/>
                  </a:lnTo>
                  <a:cubicBezTo>
                    <a:pt x="18129" y="133211"/>
                    <a:pt x="9703" y="124785"/>
                    <a:pt x="9525" y="114339"/>
                  </a:cubicBezTo>
                  <a:lnTo>
                    <a:pt x="9525" y="61952"/>
                  </a:lnTo>
                  <a:cubicBezTo>
                    <a:pt x="10900" y="31731"/>
                    <a:pt x="36450" y="8311"/>
                    <a:pt x="66675" y="9564"/>
                  </a:cubicBezTo>
                  <a:cubicBezTo>
                    <a:pt x="96900" y="8311"/>
                    <a:pt x="122450" y="31731"/>
                    <a:pt x="123825" y="61952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3" name="Freeform: Shape 1302">
              <a:extLst>
                <a:ext uri="{FF2B5EF4-FFF2-40B4-BE49-F238E27FC236}">
                  <a16:creationId xmlns:a16="http://schemas.microsoft.com/office/drawing/2014/main" id="{A6D700FF-4A61-4778-87C0-D432F72E75A7}"/>
                </a:ext>
              </a:extLst>
            </p:cNvPr>
            <p:cNvSpPr/>
            <p:nvPr/>
          </p:nvSpPr>
          <p:spPr>
            <a:xfrm>
              <a:off x="4992687" y="276860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0 h 95250"/>
                <a:gd name="connsiteX2" fmla="*/ 0 w 95250"/>
                <a:gd name="connsiteY2" fmla="*/ 47625 h 95250"/>
                <a:gd name="connsiteX3" fmla="*/ 47625 w 95250"/>
                <a:gd name="connsiteY3" fmla="*/ 95250 h 95250"/>
                <a:gd name="connsiteX4" fmla="*/ 95250 w 95250"/>
                <a:gd name="connsiteY4" fmla="*/ 47625 h 95250"/>
                <a:gd name="connsiteX5" fmla="*/ 47625 w 95250"/>
                <a:gd name="connsiteY5" fmla="*/ 85725 h 95250"/>
                <a:gd name="connsiteX6" fmla="*/ 9525 w 95250"/>
                <a:gd name="connsiteY6" fmla="*/ 47625 h 95250"/>
                <a:gd name="connsiteX7" fmla="*/ 47625 w 95250"/>
                <a:gd name="connsiteY7" fmla="*/ 9525 h 95250"/>
                <a:gd name="connsiteX8" fmla="*/ 85725 w 95250"/>
                <a:gd name="connsiteY8" fmla="*/ 47625 h 95250"/>
                <a:gd name="connsiteX9" fmla="*/ 47625 w 95250"/>
                <a:gd name="connsiteY9" fmla="*/ 857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21322"/>
                    <a:pt x="73928" y="0"/>
                    <a:pt x="47625" y="0"/>
                  </a:cubicBezTo>
                  <a:cubicBezTo>
                    <a:pt x="21322" y="0"/>
                    <a:pt x="0" y="21322"/>
                    <a:pt x="0" y="47625"/>
                  </a:cubicBezTo>
                  <a:cubicBezTo>
                    <a:pt x="0" y="73928"/>
                    <a:pt x="21322" y="95250"/>
                    <a:pt x="47625" y="95250"/>
                  </a:cubicBezTo>
                  <a:cubicBezTo>
                    <a:pt x="73914" y="95219"/>
                    <a:pt x="95219" y="73914"/>
                    <a:pt x="95250" y="47625"/>
                  </a:cubicBezTo>
                  <a:close/>
                  <a:moveTo>
                    <a:pt x="47625" y="85725"/>
                  </a:moveTo>
                  <a:cubicBezTo>
                    <a:pt x="26583" y="85725"/>
                    <a:pt x="9525" y="68667"/>
                    <a:pt x="9525" y="47625"/>
                  </a:cubicBezTo>
                  <a:cubicBezTo>
                    <a:pt x="9525" y="26583"/>
                    <a:pt x="26583" y="9525"/>
                    <a:pt x="47625" y="9525"/>
                  </a:cubicBezTo>
                  <a:cubicBezTo>
                    <a:pt x="68667" y="9525"/>
                    <a:pt x="85725" y="26583"/>
                    <a:pt x="85725" y="47625"/>
                  </a:cubicBezTo>
                  <a:cubicBezTo>
                    <a:pt x="85725" y="68667"/>
                    <a:pt x="68667" y="85725"/>
                    <a:pt x="47625" y="8572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4" name="Freeform: Shape 1303">
              <a:extLst>
                <a:ext uri="{FF2B5EF4-FFF2-40B4-BE49-F238E27FC236}">
                  <a16:creationId xmlns:a16="http://schemas.microsoft.com/office/drawing/2014/main" id="{89BA2F3C-1945-42A5-9315-0455799D61C7}"/>
                </a:ext>
              </a:extLst>
            </p:cNvPr>
            <p:cNvSpPr/>
            <p:nvPr/>
          </p:nvSpPr>
          <p:spPr>
            <a:xfrm>
              <a:off x="4764087" y="2720975"/>
              <a:ext cx="552450" cy="28575"/>
            </a:xfrm>
            <a:custGeom>
              <a:avLst/>
              <a:gdLst>
                <a:gd name="connsiteX0" fmla="*/ 0 w 552450"/>
                <a:gd name="connsiteY0" fmla="*/ 28575 h 28575"/>
                <a:gd name="connsiteX1" fmla="*/ 76200 w 552450"/>
                <a:gd name="connsiteY1" fmla="*/ 28575 h 28575"/>
                <a:gd name="connsiteX2" fmla="*/ 476250 w 552450"/>
                <a:gd name="connsiteY2" fmla="*/ 28575 h 28575"/>
                <a:gd name="connsiteX3" fmla="*/ 552450 w 552450"/>
                <a:gd name="connsiteY3" fmla="*/ 28575 h 28575"/>
                <a:gd name="connsiteX4" fmla="*/ 552450 w 552450"/>
                <a:gd name="connsiteY4" fmla="*/ 0 h 28575"/>
                <a:gd name="connsiteX5" fmla="*/ 0 w 552450"/>
                <a:gd name="connsiteY5" fmla="*/ 0 h 28575"/>
                <a:gd name="connsiteX6" fmla="*/ 0 w 552450"/>
                <a:gd name="connsiteY6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2450" h="28575">
                  <a:moveTo>
                    <a:pt x="0" y="28575"/>
                  </a:moveTo>
                  <a:lnTo>
                    <a:pt x="76200" y="28575"/>
                  </a:lnTo>
                  <a:lnTo>
                    <a:pt x="476250" y="28575"/>
                  </a:lnTo>
                  <a:lnTo>
                    <a:pt x="552450" y="28575"/>
                  </a:lnTo>
                  <a:lnTo>
                    <a:pt x="552450" y="0"/>
                  </a:lnTo>
                  <a:lnTo>
                    <a:pt x="0" y="0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5" name="Freeform: Shape 1304">
              <a:extLst>
                <a:ext uri="{FF2B5EF4-FFF2-40B4-BE49-F238E27FC236}">
                  <a16:creationId xmlns:a16="http://schemas.microsoft.com/office/drawing/2014/main" id="{0B517870-0DFF-4097-B409-6F4A0D12F29E}"/>
                </a:ext>
              </a:extLst>
            </p:cNvPr>
            <p:cNvSpPr/>
            <p:nvPr/>
          </p:nvSpPr>
          <p:spPr>
            <a:xfrm>
              <a:off x="4764087" y="2540000"/>
              <a:ext cx="552450" cy="180975"/>
            </a:xfrm>
            <a:custGeom>
              <a:avLst/>
              <a:gdLst>
                <a:gd name="connsiteX0" fmla="*/ 0 w 552450"/>
                <a:gd name="connsiteY0" fmla="*/ 180975 h 180975"/>
                <a:gd name="connsiteX1" fmla="*/ 552450 w 552450"/>
                <a:gd name="connsiteY1" fmla="*/ 180975 h 180975"/>
                <a:gd name="connsiteX2" fmla="*/ 275654 w 552450"/>
                <a:gd name="connsiteY2" fmla="*/ 0 h 180975"/>
                <a:gd name="connsiteX3" fmla="*/ 0 w 552450"/>
                <a:gd name="connsiteY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50" h="180975">
                  <a:moveTo>
                    <a:pt x="0" y="180975"/>
                  </a:moveTo>
                  <a:lnTo>
                    <a:pt x="552450" y="180975"/>
                  </a:lnTo>
                  <a:lnTo>
                    <a:pt x="275654" y="0"/>
                  </a:lnTo>
                  <a:lnTo>
                    <a:pt x="0" y="1809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306" name="Graphic 3121">
            <a:extLst>
              <a:ext uri="{FF2B5EF4-FFF2-40B4-BE49-F238E27FC236}">
                <a16:creationId xmlns:a16="http://schemas.microsoft.com/office/drawing/2014/main" id="{A9048CBC-37C6-40CA-9715-42AF0E389C52}"/>
              </a:ext>
            </a:extLst>
          </p:cNvPr>
          <p:cNvGrpSpPr/>
          <p:nvPr/>
        </p:nvGrpSpPr>
        <p:grpSpPr>
          <a:xfrm>
            <a:off x="9192763" y="301625"/>
            <a:ext cx="720000" cy="720000"/>
            <a:chOff x="4735512" y="2530475"/>
            <a:chExt cx="609600" cy="609600"/>
          </a:xfrm>
        </p:grpSpPr>
        <p:sp>
          <p:nvSpPr>
            <p:cNvPr id="1307" name="Freeform: Shape 1306">
              <a:extLst>
                <a:ext uri="{FF2B5EF4-FFF2-40B4-BE49-F238E27FC236}">
                  <a16:creationId xmlns:a16="http://schemas.microsoft.com/office/drawing/2014/main" id="{4B3AC1D4-007C-463A-B96A-A46977A1DCDB}"/>
                </a:ext>
              </a:extLst>
            </p:cNvPr>
            <p:cNvSpPr/>
            <p:nvPr/>
          </p:nvSpPr>
          <p:spPr>
            <a:xfrm>
              <a:off x="5192712" y="2825750"/>
              <a:ext cx="28575" cy="47625"/>
            </a:xfrm>
            <a:custGeom>
              <a:avLst/>
              <a:gdLst>
                <a:gd name="connsiteX0" fmla="*/ 0 w 28575"/>
                <a:gd name="connsiteY0" fmla="*/ 0 h 47625"/>
                <a:gd name="connsiteX1" fmla="*/ 28575 w 28575"/>
                <a:gd name="connsiteY1" fmla="*/ 19050 h 47625"/>
                <a:gd name="connsiteX2" fmla="*/ 0 w 28575"/>
                <a:gd name="connsiteY2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75" h="47625">
                  <a:moveTo>
                    <a:pt x="0" y="0"/>
                  </a:moveTo>
                  <a:cubicBezTo>
                    <a:pt x="0" y="0"/>
                    <a:pt x="28575" y="0"/>
                    <a:pt x="28575" y="19050"/>
                  </a:cubicBezTo>
                  <a:cubicBezTo>
                    <a:pt x="28575" y="38100"/>
                    <a:pt x="0" y="47625"/>
                    <a:pt x="0" y="4762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8" name="Freeform: Shape 1307">
              <a:extLst>
                <a:ext uri="{FF2B5EF4-FFF2-40B4-BE49-F238E27FC236}">
                  <a16:creationId xmlns:a16="http://schemas.microsoft.com/office/drawing/2014/main" id="{26A19838-2B46-4B4F-884C-5358F892F11D}"/>
                </a:ext>
              </a:extLst>
            </p:cNvPr>
            <p:cNvSpPr/>
            <p:nvPr/>
          </p:nvSpPr>
          <p:spPr>
            <a:xfrm>
              <a:off x="4992687" y="3044825"/>
              <a:ext cx="228600" cy="85725"/>
            </a:xfrm>
            <a:custGeom>
              <a:avLst/>
              <a:gdLst>
                <a:gd name="connsiteX0" fmla="*/ 228600 w 228600"/>
                <a:gd name="connsiteY0" fmla="*/ 85725 h 85725"/>
                <a:gd name="connsiteX1" fmla="*/ 0 w 228600"/>
                <a:gd name="connsiteY1" fmla="*/ 85725 h 85725"/>
                <a:gd name="connsiteX2" fmla="*/ 28575 w 228600"/>
                <a:gd name="connsiteY2" fmla="*/ 57150 h 85725"/>
                <a:gd name="connsiteX3" fmla="*/ 200025 w 228600"/>
                <a:gd name="connsiteY3" fmla="*/ 0 h 85725"/>
                <a:gd name="connsiteX4" fmla="*/ 228600 w 228600"/>
                <a:gd name="connsiteY4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85725">
                  <a:moveTo>
                    <a:pt x="228600" y="85725"/>
                  </a:moveTo>
                  <a:lnTo>
                    <a:pt x="0" y="85725"/>
                  </a:lnTo>
                  <a:cubicBezTo>
                    <a:pt x="0" y="69943"/>
                    <a:pt x="12793" y="57150"/>
                    <a:pt x="28575" y="57150"/>
                  </a:cubicBezTo>
                  <a:lnTo>
                    <a:pt x="200025" y="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09" name="Freeform: Shape 1308">
              <a:extLst>
                <a:ext uri="{FF2B5EF4-FFF2-40B4-BE49-F238E27FC236}">
                  <a16:creationId xmlns:a16="http://schemas.microsoft.com/office/drawing/2014/main" id="{0DD904D2-7179-4520-BFC2-937957EC824E}"/>
                </a:ext>
              </a:extLst>
            </p:cNvPr>
            <p:cNvSpPr/>
            <p:nvPr/>
          </p:nvSpPr>
          <p:spPr>
            <a:xfrm>
              <a:off x="4849812" y="2654300"/>
              <a:ext cx="400050" cy="447675"/>
            </a:xfrm>
            <a:custGeom>
              <a:avLst/>
              <a:gdLst>
                <a:gd name="connsiteX0" fmla="*/ 282416 w 400050"/>
                <a:gd name="connsiteY0" fmla="*/ 142875 h 447675"/>
                <a:gd name="connsiteX1" fmla="*/ 363855 w 400050"/>
                <a:gd name="connsiteY1" fmla="*/ 142875 h 447675"/>
                <a:gd name="connsiteX2" fmla="*/ 400050 w 400050"/>
                <a:gd name="connsiteY2" fmla="*/ 177641 h 447675"/>
                <a:gd name="connsiteX3" fmla="*/ 400050 w 400050"/>
                <a:gd name="connsiteY3" fmla="*/ 200025 h 447675"/>
                <a:gd name="connsiteX4" fmla="*/ 381953 w 400050"/>
                <a:gd name="connsiteY4" fmla="*/ 238506 h 447675"/>
                <a:gd name="connsiteX5" fmla="*/ 342900 w 400050"/>
                <a:gd name="connsiteY5" fmla="*/ 257175 h 447675"/>
                <a:gd name="connsiteX6" fmla="*/ 342900 w 400050"/>
                <a:gd name="connsiteY6" fmla="*/ 390525 h 447675"/>
                <a:gd name="connsiteX7" fmla="*/ 171450 w 400050"/>
                <a:gd name="connsiteY7" fmla="*/ 447675 h 447675"/>
                <a:gd name="connsiteX8" fmla="*/ 171450 w 400050"/>
                <a:gd name="connsiteY8" fmla="*/ 379857 h 447675"/>
                <a:gd name="connsiteX9" fmla="*/ 79819 w 400050"/>
                <a:gd name="connsiteY9" fmla="*/ 332137 h 447675"/>
                <a:gd name="connsiteX10" fmla="*/ 123825 w 400050"/>
                <a:gd name="connsiteY10" fmla="*/ 314325 h 447675"/>
                <a:gd name="connsiteX11" fmla="*/ 104775 w 400050"/>
                <a:gd name="connsiteY11" fmla="*/ 295275 h 447675"/>
                <a:gd name="connsiteX12" fmla="*/ 53912 w 400050"/>
                <a:gd name="connsiteY12" fmla="*/ 295275 h 447675"/>
                <a:gd name="connsiteX13" fmla="*/ 38100 w 400050"/>
                <a:gd name="connsiteY13" fmla="*/ 257175 h 447675"/>
                <a:gd name="connsiteX14" fmla="*/ 16288 w 400050"/>
                <a:gd name="connsiteY14" fmla="*/ 246317 h 447675"/>
                <a:gd name="connsiteX15" fmla="*/ 0 w 400050"/>
                <a:gd name="connsiteY15" fmla="*/ 219932 h 447675"/>
                <a:gd name="connsiteX16" fmla="*/ 0 w 400050"/>
                <a:gd name="connsiteY16" fmla="*/ 219551 h 447675"/>
                <a:gd name="connsiteX17" fmla="*/ 5905 w 400050"/>
                <a:gd name="connsiteY17" fmla="*/ 201835 h 447675"/>
                <a:gd name="connsiteX18" fmla="*/ 38100 w 400050"/>
                <a:gd name="connsiteY18" fmla="*/ 142875 h 447675"/>
                <a:gd name="connsiteX19" fmla="*/ 38100 w 400050"/>
                <a:gd name="connsiteY19" fmla="*/ 38100 h 447675"/>
                <a:gd name="connsiteX20" fmla="*/ 76200 w 400050"/>
                <a:gd name="connsiteY20" fmla="*/ 0 h 447675"/>
                <a:gd name="connsiteX21" fmla="*/ 266700 w 400050"/>
                <a:gd name="connsiteY21" fmla="*/ 142875 h 447675"/>
                <a:gd name="connsiteX22" fmla="*/ 342900 w 400050"/>
                <a:gd name="connsiteY22" fmla="*/ 171450 h 447675"/>
                <a:gd name="connsiteX23" fmla="*/ 342900 w 400050"/>
                <a:gd name="connsiteY23" fmla="*/ 219075 h 447675"/>
                <a:gd name="connsiteX24" fmla="*/ 371475 w 400050"/>
                <a:gd name="connsiteY24" fmla="*/ 190500 h 447675"/>
                <a:gd name="connsiteX25" fmla="*/ 342900 w 400050"/>
                <a:gd name="connsiteY25" fmla="*/ 17145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00050" h="447675">
                  <a:moveTo>
                    <a:pt x="282416" y="142875"/>
                  </a:moveTo>
                  <a:lnTo>
                    <a:pt x="363855" y="142875"/>
                  </a:lnTo>
                  <a:cubicBezTo>
                    <a:pt x="383185" y="143142"/>
                    <a:pt x="399005" y="158337"/>
                    <a:pt x="400050" y="177641"/>
                  </a:cubicBezTo>
                  <a:lnTo>
                    <a:pt x="400050" y="200025"/>
                  </a:lnTo>
                  <a:cubicBezTo>
                    <a:pt x="400050" y="216884"/>
                    <a:pt x="396431" y="229172"/>
                    <a:pt x="381953" y="238506"/>
                  </a:cubicBezTo>
                  <a:lnTo>
                    <a:pt x="342900" y="257175"/>
                  </a:lnTo>
                  <a:lnTo>
                    <a:pt x="342900" y="390525"/>
                  </a:lnTo>
                  <a:lnTo>
                    <a:pt x="171450" y="447675"/>
                  </a:lnTo>
                  <a:lnTo>
                    <a:pt x="171450" y="379857"/>
                  </a:lnTo>
                  <a:cubicBezTo>
                    <a:pt x="136022" y="375942"/>
                    <a:pt x="103338" y="358921"/>
                    <a:pt x="79819" y="332137"/>
                  </a:cubicBezTo>
                  <a:lnTo>
                    <a:pt x="123825" y="314325"/>
                  </a:lnTo>
                  <a:cubicBezTo>
                    <a:pt x="123794" y="303817"/>
                    <a:pt x="115283" y="295306"/>
                    <a:pt x="104775" y="295275"/>
                  </a:cubicBezTo>
                  <a:lnTo>
                    <a:pt x="53912" y="295275"/>
                  </a:lnTo>
                  <a:cubicBezTo>
                    <a:pt x="47279" y="283184"/>
                    <a:pt x="41978" y="270409"/>
                    <a:pt x="38100" y="257175"/>
                  </a:cubicBezTo>
                  <a:lnTo>
                    <a:pt x="16288" y="246317"/>
                  </a:lnTo>
                  <a:cubicBezTo>
                    <a:pt x="6306" y="241309"/>
                    <a:pt x="3" y="231099"/>
                    <a:pt x="0" y="219932"/>
                  </a:cubicBezTo>
                  <a:lnTo>
                    <a:pt x="0" y="219551"/>
                  </a:lnTo>
                  <a:cubicBezTo>
                    <a:pt x="17" y="213165"/>
                    <a:pt x="2087" y="206954"/>
                    <a:pt x="5905" y="201835"/>
                  </a:cubicBezTo>
                  <a:cubicBezTo>
                    <a:pt x="16669" y="187547"/>
                    <a:pt x="38100" y="157163"/>
                    <a:pt x="38100" y="142875"/>
                  </a:cubicBezTo>
                  <a:lnTo>
                    <a:pt x="38100" y="38100"/>
                  </a:lnTo>
                  <a:cubicBezTo>
                    <a:pt x="55710" y="31503"/>
                    <a:pt x="69603" y="17610"/>
                    <a:pt x="76200" y="0"/>
                  </a:cubicBezTo>
                  <a:cubicBezTo>
                    <a:pt x="133350" y="0"/>
                    <a:pt x="197739" y="142875"/>
                    <a:pt x="266700" y="142875"/>
                  </a:cubicBezTo>
                  <a:close/>
                  <a:moveTo>
                    <a:pt x="342900" y="171450"/>
                  </a:moveTo>
                  <a:lnTo>
                    <a:pt x="342900" y="219075"/>
                  </a:lnTo>
                  <a:cubicBezTo>
                    <a:pt x="342900" y="219075"/>
                    <a:pt x="371475" y="209550"/>
                    <a:pt x="371475" y="190500"/>
                  </a:cubicBezTo>
                  <a:cubicBezTo>
                    <a:pt x="371475" y="171450"/>
                    <a:pt x="342900" y="171450"/>
                    <a:pt x="342900" y="171450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0" name="Freeform: Shape 1309">
              <a:extLst>
                <a:ext uri="{FF2B5EF4-FFF2-40B4-BE49-F238E27FC236}">
                  <a16:creationId xmlns:a16="http://schemas.microsoft.com/office/drawing/2014/main" id="{934E77B2-174E-438F-9BED-FC6FE293DA8D}"/>
                </a:ext>
              </a:extLst>
            </p:cNvPr>
            <p:cNvSpPr/>
            <p:nvPr/>
          </p:nvSpPr>
          <p:spPr>
            <a:xfrm>
              <a:off x="4887912" y="2539999"/>
              <a:ext cx="419100" cy="447675"/>
            </a:xfrm>
            <a:custGeom>
              <a:avLst/>
              <a:gdLst>
                <a:gd name="connsiteX0" fmla="*/ 333375 w 419100"/>
                <a:gd name="connsiteY0" fmla="*/ 442342 h 447675"/>
                <a:gd name="connsiteX1" fmla="*/ 333375 w 419100"/>
                <a:gd name="connsiteY1" fmla="*/ 447676 h 447675"/>
                <a:gd name="connsiteX2" fmla="*/ 304800 w 419100"/>
                <a:gd name="connsiteY2" fmla="*/ 447676 h 447675"/>
                <a:gd name="connsiteX3" fmla="*/ 304800 w 419100"/>
                <a:gd name="connsiteY3" fmla="*/ 371476 h 447675"/>
                <a:gd name="connsiteX4" fmla="*/ 343853 w 419100"/>
                <a:gd name="connsiteY4" fmla="*/ 352807 h 447675"/>
                <a:gd name="connsiteX5" fmla="*/ 361950 w 419100"/>
                <a:gd name="connsiteY5" fmla="*/ 314326 h 447675"/>
                <a:gd name="connsiteX6" fmla="*/ 361950 w 419100"/>
                <a:gd name="connsiteY6" fmla="*/ 291943 h 447675"/>
                <a:gd name="connsiteX7" fmla="*/ 325755 w 419100"/>
                <a:gd name="connsiteY7" fmla="*/ 257176 h 447675"/>
                <a:gd name="connsiteX8" fmla="*/ 228600 w 419100"/>
                <a:gd name="connsiteY8" fmla="*/ 257176 h 447675"/>
                <a:gd name="connsiteX9" fmla="*/ 38100 w 419100"/>
                <a:gd name="connsiteY9" fmla="*/ 114301 h 447675"/>
                <a:gd name="connsiteX10" fmla="*/ 0 w 419100"/>
                <a:gd name="connsiteY10" fmla="*/ 152401 h 447675"/>
                <a:gd name="connsiteX11" fmla="*/ 0 w 419100"/>
                <a:gd name="connsiteY11" fmla="*/ 142876 h 447675"/>
                <a:gd name="connsiteX12" fmla="*/ 43815 w 419100"/>
                <a:gd name="connsiteY12" fmla="*/ 41911 h 447675"/>
                <a:gd name="connsiteX13" fmla="*/ 149638 w 419100"/>
                <a:gd name="connsiteY13" fmla="*/ 1 h 447675"/>
                <a:gd name="connsiteX14" fmla="*/ 239459 w 419100"/>
                <a:gd name="connsiteY14" fmla="*/ 1 h 447675"/>
                <a:gd name="connsiteX15" fmla="*/ 419100 w 419100"/>
                <a:gd name="connsiteY15" fmla="*/ 171451 h 447675"/>
                <a:gd name="connsiteX16" fmla="*/ 419100 w 419100"/>
                <a:gd name="connsiteY16" fmla="*/ 247651 h 447675"/>
                <a:gd name="connsiteX17" fmla="*/ 371475 w 419100"/>
                <a:gd name="connsiteY17" fmla="*/ 371476 h 447675"/>
                <a:gd name="connsiteX18" fmla="*/ 356616 w 419100"/>
                <a:gd name="connsiteY18" fmla="*/ 386335 h 447675"/>
                <a:gd name="connsiteX19" fmla="*/ 333375 w 419100"/>
                <a:gd name="connsiteY19" fmla="*/ 442342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9100" h="447675">
                  <a:moveTo>
                    <a:pt x="333375" y="442342"/>
                  </a:moveTo>
                  <a:lnTo>
                    <a:pt x="333375" y="447676"/>
                  </a:lnTo>
                  <a:lnTo>
                    <a:pt x="304800" y="447676"/>
                  </a:lnTo>
                  <a:lnTo>
                    <a:pt x="304800" y="371476"/>
                  </a:lnTo>
                  <a:lnTo>
                    <a:pt x="343853" y="352807"/>
                  </a:lnTo>
                  <a:cubicBezTo>
                    <a:pt x="358331" y="343473"/>
                    <a:pt x="361950" y="331186"/>
                    <a:pt x="361950" y="314326"/>
                  </a:cubicBezTo>
                  <a:lnTo>
                    <a:pt x="361950" y="291943"/>
                  </a:lnTo>
                  <a:cubicBezTo>
                    <a:pt x="360905" y="272639"/>
                    <a:pt x="345085" y="257444"/>
                    <a:pt x="325755" y="257176"/>
                  </a:cubicBezTo>
                  <a:lnTo>
                    <a:pt x="228600" y="257176"/>
                  </a:lnTo>
                  <a:cubicBezTo>
                    <a:pt x="159639" y="257176"/>
                    <a:pt x="95250" y="114301"/>
                    <a:pt x="38100" y="114301"/>
                  </a:cubicBezTo>
                  <a:cubicBezTo>
                    <a:pt x="31503" y="131911"/>
                    <a:pt x="17610" y="145805"/>
                    <a:pt x="0" y="152401"/>
                  </a:cubicBezTo>
                  <a:lnTo>
                    <a:pt x="0" y="142876"/>
                  </a:lnTo>
                  <a:cubicBezTo>
                    <a:pt x="113" y="104631"/>
                    <a:pt x="15959" y="68117"/>
                    <a:pt x="43815" y="41911"/>
                  </a:cubicBezTo>
                  <a:cubicBezTo>
                    <a:pt x="72382" y="14844"/>
                    <a:pt x="110285" y="-167"/>
                    <a:pt x="149638" y="1"/>
                  </a:cubicBezTo>
                  <a:lnTo>
                    <a:pt x="239459" y="1"/>
                  </a:lnTo>
                  <a:cubicBezTo>
                    <a:pt x="338709" y="1"/>
                    <a:pt x="419100" y="76773"/>
                    <a:pt x="419100" y="171451"/>
                  </a:cubicBezTo>
                  <a:lnTo>
                    <a:pt x="419100" y="247651"/>
                  </a:lnTo>
                  <a:cubicBezTo>
                    <a:pt x="419100" y="276226"/>
                    <a:pt x="405860" y="338710"/>
                    <a:pt x="371475" y="371476"/>
                  </a:cubicBezTo>
                  <a:lnTo>
                    <a:pt x="356616" y="386335"/>
                  </a:lnTo>
                  <a:cubicBezTo>
                    <a:pt x="341758" y="401190"/>
                    <a:pt x="333399" y="421332"/>
                    <a:pt x="333375" y="442342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1" name="Freeform: Shape 1310">
              <a:extLst>
                <a:ext uri="{FF2B5EF4-FFF2-40B4-BE49-F238E27FC236}">
                  <a16:creationId xmlns:a16="http://schemas.microsoft.com/office/drawing/2014/main" id="{EA0CFFD9-78D3-474C-879C-594E4520F99E}"/>
                </a:ext>
              </a:extLst>
            </p:cNvPr>
            <p:cNvSpPr/>
            <p:nvPr/>
          </p:nvSpPr>
          <p:spPr>
            <a:xfrm>
              <a:off x="4887912" y="2654300"/>
              <a:ext cx="219075" cy="133350"/>
            </a:xfrm>
            <a:custGeom>
              <a:avLst/>
              <a:gdLst>
                <a:gd name="connsiteX0" fmla="*/ 47625 w 219075"/>
                <a:gd name="connsiteY0" fmla="*/ 38100 h 133350"/>
                <a:gd name="connsiteX1" fmla="*/ 85725 w 219075"/>
                <a:gd name="connsiteY1" fmla="*/ 66675 h 133350"/>
                <a:gd name="connsiteX2" fmla="*/ 221247 w 219075"/>
                <a:gd name="connsiteY2" fmla="*/ 142294 h 133350"/>
                <a:gd name="connsiteX3" fmla="*/ 38100 w 219075"/>
                <a:gd name="connsiteY3" fmla="*/ 0 h 133350"/>
                <a:gd name="connsiteX4" fmla="*/ 0 w 219075"/>
                <a:gd name="connsiteY4" fmla="*/ 38100 h 133350"/>
                <a:gd name="connsiteX5" fmla="*/ 0 w 219075"/>
                <a:gd name="connsiteY5" fmla="*/ 73676 h 133350"/>
                <a:gd name="connsiteX6" fmla="*/ 47625 w 219075"/>
                <a:gd name="connsiteY6" fmla="*/ 3810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075" h="133350">
                  <a:moveTo>
                    <a:pt x="47625" y="38100"/>
                  </a:moveTo>
                  <a:cubicBezTo>
                    <a:pt x="47625" y="38100"/>
                    <a:pt x="76200" y="47625"/>
                    <a:pt x="85725" y="66675"/>
                  </a:cubicBezTo>
                  <a:cubicBezTo>
                    <a:pt x="94717" y="84658"/>
                    <a:pt x="129254" y="136541"/>
                    <a:pt x="221247" y="142294"/>
                  </a:cubicBezTo>
                  <a:cubicBezTo>
                    <a:pt x="155057" y="132826"/>
                    <a:pt x="93212" y="0"/>
                    <a:pt x="38100" y="0"/>
                  </a:cubicBezTo>
                  <a:cubicBezTo>
                    <a:pt x="31503" y="17610"/>
                    <a:pt x="17610" y="31503"/>
                    <a:pt x="0" y="38100"/>
                  </a:cubicBezTo>
                  <a:lnTo>
                    <a:pt x="0" y="73676"/>
                  </a:lnTo>
                  <a:cubicBezTo>
                    <a:pt x="14392" y="69266"/>
                    <a:pt x="40786" y="58607"/>
                    <a:pt x="47625" y="38100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2" name="Freeform: Shape 1311">
              <a:extLst>
                <a:ext uri="{FF2B5EF4-FFF2-40B4-BE49-F238E27FC236}">
                  <a16:creationId xmlns:a16="http://schemas.microsoft.com/office/drawing/2014/main" id="{8F247242-FB3C-483D-9165-6E53006F2936}"/>
                </a:ext>
              </a:extLst>
            </p:cNvPr>
            <p:cNvSpPr/>
            <p:nvPr/>
          </p:nvSpPr>
          <p:spPr>
            <a:xfrm>
              <a:off x="5021262" y="2986615"/>
              <a:ext cx="123825" cy="114300"/>
            </a:xfrm>
            <a:custGeom>
              <a:avLst/>
              <a:gdLst>
                <a:gd name="connsiteX0" fmla="*/ 93278 w 123825"/>
                <a:gd name="connsiteY0" fmla="*/ 3860 h 114300"/>
                <a:gd name="connsiteX1" fmla="*/ 0 w 123825"/>
                <a:gd name="connsiteY1" fmla="*/ 48685 h 114300"/>
                <a:gd name="connsiteX2" fmla="*/ 0 w 123825"/>
                <a:gd name="connsiteY2" fmla="*/ 115360 h 114300"/>
                <a:gd name="connsiteX3" fmla="*/ 123825 w 123825"/>
                <a:gd name="connsiteY3" fmla="*/ 74088 h 114300"/>
                <a:gd name="connsiteX4" fmla="*/ 123825 w 123825"/>
                <a:gd name="connsiteY4" fmla="*/ 19024 h 114300"/>
                <a:gd name="connsiteX5" fmla="*/ 104749 w 123825"/>
                <a:gd name="connsiteY5" fmla="*/ 0 h 114300"/>
                <a:gd name="connsiteX6" fmla="*/ 93278 w 123825"/>
                <a:gd name="connsiteY6" fmla="*/ 386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114300">
                  <a:moveTo>
                    <a:pt x="93278" y="3860"/>
                  </a:moveTo>
                  <a:cubicBezTo>
                    <a:pt x="64522" y="23243"/>
                    <a:pt x="33101" y="38343"/>
                    <a:pt x="0" y="48685"/>
                  </a:cubicBezTo>
                  <a:lnTo>
                    <a:pt x="0" y="115360"/>
                  </a:lnTo>
                  <a:lnTo>
                    <a:pt x="123825" y="74088"/>
                  </a:lnTo>
                  <a:lnTo>
                    <a:pt x="123825" y="19024"/>
                  </a:lnTo>
                  <a:cubicBezTo>
                    <a:pt x="123811" y="8503"/>
                    <a:pt x="115270" y="-14"/>
                    <a:pt x="104749" y="0"/>
                  </a:cubicBezTo>
                  <a:cubicBezTo>
                    <a:pt x="100608" y="6"/>
                    <a:pt x="96581" y="1361"/>
                    <a:pt x="93278" y="3860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3" name="Freeform: Shape 1312">
              <a:extLst>
                <a:ext uri="{FF2B5EF4-FFF2-40B4-BE49-F238E27FC236}">
                  <a16:creationId xmlns:a16="http://schemas.microsoft.com/office/drawing/2014/main" id="{CC780DFE-F9B2-4CD5-B86A-32E894E77F5C}"/>
                </a:ext>
              </a:extLst>
            </p:cNvPr>
            <p:cNvSpPr/>
            <p:nvPr/>
          </p:nvSpPr>
          <p:spPr>
            <a:xfrm>
              <a:off x="4773634" y="2968630"/>
              <a:ext cx="85725" cy="38100"/>
            </a:xfrm>
            <a:custGeom>
              <a:avLst/>
              <a:gdLst>
                <a:gd name="connsiteX0" fmla="*/ 9503 w 85725"/>
                <a:gd name="connsiteY0" fmla="*/ 44448 h 38100"/>
                <a:gd name="connsiteX1" fmla="*/ 0 w 85725"/>
                <a:gd name="connsiteY1" fmla="*/ 34901 h 38100"/>
                <a:gd name="connsiteX2" fmla="*/ 6494 w 85725"/>
                <a:gd name="connsiteY2" fmla="*/ 25893 h 38100"/>
                <a:gd name="connsiteX3" fmla="*/ 82694 w 85725"/>
                <a:gd name="connsiteY3" fmla="*/ 490 h 38100"/>
                <a:gd name="connsiteX4" fmla="*/ 94752 w 85725"/>
                <a:gd name="connsiteY4" fmla="*/ 6529 h 38100"/>
                <a:gd name="connsiteX5" fmla="*/ 88713 w 85725"/>
                <a:gd name="connsiteY5" fmla="*/ 18588 h 38100"/>
                <a:gd name="connsiteX6" fmla="*/ 12513 w 85725"/>
                <a:gd name="connsiteY6" fmla="*/ 43991 h 38100"/>
                <a:gd name="connsiteX7" fmla="*/ 9503 w 85725"/>
                <a:gd name="connsiteY7" fmla="*/ 4444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38100">
                  <a:moveTo>
                    <a:pt x="9503" y="44448"/>
                  </a:moveTo>
                  <a:cubicBezTo>
                    <a:pt x="4243" y="44436"/>
                    <a:pt x="-12" y="40162"/>
                    <a:pt x="0" y="34901"/>
                  </a:cubicBezTo>
                  <a:cubicBezTo>
                    <a:pt x="9" y="30817"/>
                    <a:pt x="2622" y="27193"/>
                    <a:pt x="6494" y="25893"/>
                  </a:cubicBezTo>
                  <a:lnTo>
                    <a:pt x="82694" y="490"/>
                  </a:lnTo>
                  <a:cubicBezTo>
                    <a:pt x="87691" y="-1172"/>
                    <a:pt x="93090" y="1531"/>
                    <a:pt x="94752" y="6529"/>
                  </a:cubicBezTo>
                  <a:cubicBezTo>
                    <a:pt x="96415" y="11526"/>
                    <a:pt x="93711" y="16925"/>
                    <a:pt x="88713" y="18588"/>
                  </a:cubicBezTo>
                  <a:lnTo>
                    <a:pt x="12513" y="43991"/>
                  </a:lnTo>
                  <a:cubicBezTo>
                    <a:pt x="11541" y="44304"/>
                    <a:pt x="10525" y="44458"/>
                    <a:pt x="9503" y="4444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4" name="Freeform: Shape 1313">
              <a:extLst>
                <a:ext uri="{FF2B5EF4-FFF2-40B4-BE49-F238E27FC236}">
                  <a16:creationId xmlns:a16="http://schemas.microsoft.com/office/drawing/2014/main" id="{795E4CD9-AADB-4ED1-8147-FDD22BBB7DC0}"/>
                </a:ext>
              </a:extLst>
            </p:cNvPr>
            <p:cNvSpPr/>
            <p:nvPr/>
          </p:nvSpPr>
          <p:spPr>
            <a:xfrm>
              <a:off x="4773624" y="3035305"/>
              <a:ext cx="85725" cy="38100"/>
            </a:xfrm>
            <a:custGeom>
              <a:avLst/>
              <a:gdLst>
                <a:gd name="connsiteX0" fmla="*/ 9513 w 85725"/>
                <a:gd name="connsiteY0" fmla="*/ 44448 h 38100"/>
                <a:gd name="connsiteX1" fmla="*/ 0 w 85725"/>
                <a:gd name="connsiteY1" fmla="*/ 34911 h 38100"/>
                <a:gd name="connsiteX2" fmla="*/ 6493 w 85725"/>
                <a:gd name="connsiteY2" fmla="*/ 25893 h 38100"/>
                <a:gd name="connsiteX3" fmla="*/ 82693 w 85725"/>
                <a:gd name="connsiteY3" fmla="*/ 490 h 38100"/>
                <a:gd name="connsiteX4" fmla="*/ 94752 w 85725"/>
                <a:gd name="connsiteY4" fmla="*/ 6529 h 38100"/>
                <a:gd name="connsiteX5" fmla="*/ 88713 w 85725"/>
                <a:gd name="connsiteY5" fmla="*/ 18588 h 38100"/>
                <a:gd name="connsiteX6" fmla="*/ 12513 w 85725"/>
                <a:gd name="connsiteY6" fmla="*/ 43991 h 38100"/>
                <a:gd name="connsiteX7" fmla="*/ 9513 w 85725"/>
                <a:gd name="connsiteY7" fmla="*/ 4444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38100">
                  <a:moveTo>
                    <a:pt x="9513" y="44448"/>
                  </a:moveTo>
                  <a:cubicBezTo>
                    <a:pt x="4252" y="44441"/>
                    <a:pt x="-7" y="40171"/>
                    <a:pt x="0" y="34911"/>
                  </a:cubicBezTo>
                  <a:cubicBezTo>
                    <a:pt x="5" y="30823"/>
                    <a:pt x="2618" y="27194"/>
                    <a:pt x="6493" y="25893"/>
                  </a:cubicBezTo>
                  <a:lnTo>
                    <a:pt x="82693" y="490"/>
                  </a:lnTo>
                  <a:cubicBezTo>
                    <a:pt x="87691" y="-1172"/>
                    <a:pt x="93090" y="1531"/>
                    <a:pt x="94752" y="6529"/>
                  </a:cubicBezTo>
                  <a:cubicBezTo>
                    <a:pt x="96414" y="11526"/>
                    <a:pt x="93711" y="16925"/>
                    <a:pt x="88713" y="18588"/>
                  </a:cubicBezTo>
                  <a:lnTo>
                    <a:pt x="12513" y="43991"/>
                  </a:lnTo>
                  <a:cubicBezTo>
                    <a:pt x="11544" y="44303"/>
                    <a:pt x="10531" y="44457"/>
                    <a:pt x="9513" y="4444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5" name="Freeform: Shape 1314">
              <a:extLst>
                <a:ext uri="{FF2B5EF4-FFF2-40B4-BE49-F238E27FC236}">
                  <a16:creationId xmlns:a16="http://schemas.microsoft.com/office/drawing/2014/main" id="{244F8FF8-E926-4557-952E-81899D47D82B}"/>
                </a:ext>
              </a:extLst>
            </p:cNvPr>
            <p:cNvSpPr/>
            <p:nvPr/>
          </p:nvSpPr>
          <p:spPr>
            <a:xfrm>
              <a:off x="4811715" y="3003580"/>
              <a:ext cx="57150" cy="28575"/>
            </a:xfrm>
            <a:custGeom>
              <a:avLst/>
              <a:gdLst>
                <a:gd name="connsiteX0" fmla="*/ 9522 w 57150"/>
                <a:gd name="connsiteY0" fmla="*/ 31720 h 28575"/>
                <a:gd name="connsiteX1" fmla="*/ 0 w 57150"/>
                <a:gd name="connsiteY1" fmla="*/ 22192 h 28575"/>
                <a:gd name="connsiteX2" fmla="*/ 6522 w 57150"/>
                <a:gd name="connsiteY2" fmla="*/ 13155 h 28575"/>
                <a:gd name="connsiteX3" fmla="*/ 44622 w 57150"/>
                <a:gd name="connsiteY3" fmla="*/ 487 h 28575"/>
                <a:gd name="connsiteX4" fmla="*/ 56671 w 57150"/>
                <a:gd name="connsiteY4" fmla="*/ 6535 h 28575"/>
                <a:gd name="connsiteX5" fmla="*/ 50623 w 57150"/>
                <a:gd name="connsiteY5" fmla="*/ 18585 h 28575"/>
                <a:gd name="connsiteX6" fmla="*/ 12523 w 57150"/>
                <a:gd name="connsiteY6" fmla="*/ 31253 h 28575"/>
                <a:gd name="connsiteX7" fmla="*/ 9522 w 57150"/>
                <a:gd name="connsiteY7" fmla="*/ 3172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8575">
                  <a:moveTo>
                    <a:pt x="9522" y="31720"/>
                  </a:moveTo>
                  <a:cubicBezTo>
                    <a:pt x="4262" y="31718"/>
                    <a:pt x="-1" y="27452"/>
                    <a:pt x="0" y="22192"/>
                  </a:cubicBezTo>
                  <a:cubicBezTo>
                    <a:pt x="1" y="18089"/>
                    <a:pt x="2629" y="14449"/>
                    <a:pt x="6522" y="13155"/>
                  </a:cubicBezTo>
                  <a:lnTo>
                    <a:pt x="44622" y="487"/>
                  </a:lnTo>
                  <a:cubicBezTo>
                    <a:pt x="49619" y="-1170"/>
                    <a:pt x="55014" y="1538"/>
                    <a:pt x="56671" y="6535"/>
                  </a:cubicBezTo>
                  <a:cubicBezTo>
                    <a:pt x="58328" y="11533"/>
                    <a:pt x="55620" y="16927"/>
                    <a:pt x="50623" y="18585"/>
                  </a:cubicBezTo>
                  <a:lnTo>
                    <a:pt x="12523" y="31253"/>
                  </a:lnTo>
                  <a:cubicBezTo>
                    <a:pt x="11553" y="31565"/>
                    <a:pt x="10541" y="31723"/>
                    <a:pt x="9522" y="3172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6" name="Freeform: Shape 1315">
              <a:extLst>
                <a:ext uri="{FF2B5EF4-FFF2-40B4-BE49-F238E27FC236}">
                  <a16:creationId xmlns:a16="http://schemas.microsoft.com/office/drawing/2014/main" id="{6BDEA9F8-4AD7-4685-87AE-F6070CC78FFD}"/>
                </a:ext>
              </a:extLst>
            </p:cNvPr>
            <p:cNvSpPr/>
            <p:nvPr/>
          </p:nvSpPr>
          <p:spPr>
            <a:xfrm>
              <a:off x="4887905" y="2987671"/>
              <a:ext cx="28575" cy="19050"/>
            </a:xfrm>
            <a:custGeom>
              <a:avLst/>
              <a:gdLst>
                <a:gd name="connsiteX0" fmla="*/ 9532 w 28575"/>
                <a:gd name="connsiteY0" fmla="*/ 22226 h 19050"/>
                <a:gd name="connsiteX1" fmla="*/ 0 w 28575"/>
                <a:gd name="connsiteY1" fmla="*/ 12708 h 19050"/>
                <a:gd name="connsiteX2" fmla="*/ 6522 w 28575"/>
                <a:gd name="connsiteY2" fmla="*/ 3662 h 19050"/>
                <a:gd name="connsiteX3" fmla="*/ 16047 w 28575"/>
                <a:gd name="connsiteY3" fmla="*/ 490 h 19050"/>
                <a:gd name="connsiteX4" fmla="*/ 28106 w 28575"/>
                <a:gd name="connsiteY4" fmla="*/ 6529 h 19050"/>
                <a:gd name="connsiteX5" fmla="*/ 22067 w 28575"/>
                <a:gd name="connsiteY5" fmla="*/ 18588 h 19050"/>
                <a:gd name="connsiteX6" fmla="*/ 12542 w 28575"/>
                <a:gd name="connsiteY6" fmla="*/ 21759 h 19050"/>
                <a:gd name="connsiteX7" fmla="*/ 9532 w 28575"/>
                <a:gd name="connsiteY7" fmla="*/ 2222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19050">
                  <a:moveTo>
                    <a:pt x="9532" y="22226"/>
                  </a:moveTo>
                  <a:cubicBezTo>
                    <a:pt x="4271" y="22230"/>
                    <a:pt x="4" y="17969"/>
                    <a:pt x="0" y="12708"/>
                  </a:cubicBezTo>
                  <a:cubicBezTo>
                    <a:pt x="-3" y="8602"/>
                    <a:pt x="2625" y="4956"/>
                    <a:pt x="6522" y="3662"/>
                  </a:cubicBezTo>
                  <a:lnTo>
                    <a:pt x="16047" y="490"/>
                  </a:lnTo>
                  <a:cubicBezTo>
                    <a:pt x="21044" y="-1172"/>
                    <a:pt x="26443" y="1531"/>
                    <a:pt x="28106" y="6529"/>
                  </a:cubicBezTo>
                  <a:cubicBezTo>
                    <a:pt x="29768" y="11526"/>
                    <a:pt x="27064" y="16925"/>
                    <a:pt x="22067" y="18588"/>
                  </a:cubicBezTo>
                  <a:lnTo>
                    <a:pt x="12542" y="21759"/>
                  </a:lnTo>
                  <a:cubicBezTo>
                    <a:pt x="11569" y="22071"/>
                    <a:pt x="10553" y="22229"/>
                    <a:pt x="9532" y="2222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7" name="Freeform: Shape 1316">
              <a:extLst>
                <a:ext uri="{FF2B5EF4-FFF2-40B4-BE49-F238E27FC236}">
                  <a16:creationId xmlns:a16="http://schemas.microsoft.com/office/drawing/2014/main" id="{FE6E489C-4C4F-48F8-A40E-B4A637FD7F4F}"/>
                </a:ext>
              </a:extLst>
            </p:cNvPr>
            <p:cNvSpPr/>
            <p:nvPr/>
          </p:nvSpPr>
          <p:spPr>
            <a:xfrm>
              <a:off x="4773615" y="2946402"/>
              <a:ext cx="47625" cy="28575"/>
            </a:xfrm>
            <a:custGeom>
              <a:avLst/>
              <a:gdLst>
                <a:gd name="connsiteX0" fmla="*/ 9522 w 47625"/>
                <a:gd name="connsiteY0" fmla="*/ 28576 h 28575"/>
                <a:gd name="connsiteX1" fmla="*/ 0 w 47625"/>
                <a:gd name="connsiteY1" fmla="*/ 19049 h 28575"/>
                <a:gd name="connsiteX2" fmla="*/ 6522 w 47625"/>
                <a:gd name="connsiteY2" fmla="*/ 10012 h 28575"/>
                <a:gd name="connsiteX3" fmla="*/ 35097 w 47625"/>
                <a:gd name="connsiteY3" fmla="*/ 487 h 28575"/>
                <a:gd name="connsiteX4" fmla="*/ 47146 w 47625"/>
                <a:gd name="connsiteY4" fmla="*/ 6535 h 28575"/>
                <a:gd name="connsiteX5" fmla="*/ 41098 w 47625"/>
                <a:gd name="connsiteY5" fmla="*/ 18585 h 28575"/>
                <a:gd name="connsiteX6" fmla="*/ 12523 w 47625"/>
                <a:gd name="connsiteY6" fmla="*/ 28110 h 28575"/>
                <a:gd name="connsiteX7" fmla="*/ 9522 w 47625"/>
                <a:gd name="connsiteY7" fmla="*/ 285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28575">
                  <a:moveTo>
                    <a:pt x="9522" y="28576"/>
                  </a:moveTo>
                  <a:cubicBezTo>
                    <a:pt x="4262" y="28575"/>
                    <a:pt x="-1" y="24309"/>
                    <a:pt x="0" y="19049"/>
                  </a:cubicBezTo>
                  <a:cubicBezTo>
                    <a:pt x="1" y="14946"/>
                    <a:pt x="2629" y="11305"/>
                    <a:pt x="6522" y="10012"/>
                  </a:cubicBezTo>
                  <a:lnTo>
                    <a:pt x="35097" y="487"/>
                  </a:lnTo>
                  <a:cubicBezTo>
                    <a:pt x="40094" y="-1170"/>
                    <a:pt x="45489" y="1538"/>
                    <a:pt x="47146" y="6535"/>
                  </a:cubicBezTo>
                  <a:cubicBezTo>
                    <a:pt x="48803" y="11533"/>
                    <a:pt x="46095" y="16927"/>
                    <a:pt x="41098" y="18585"/>
                  </a:cubicBezTo>
                  <a:lnTo>
                    <a:pt x="12523" y="28110"/>
                  </a:lnTo>
                  <a:cubicBezTo>
                    <a:pt x="11553" y="28421"/>
                    <a:pt x="10541" y="28578"/>
                    <a:pt x="9522" y="2857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8" name="Freeform: Shape 1317">
              <a:extLst>
                <a:ext uri="{FF2B5EF4-FFF2-40B4-BE49-F238E27FC236}">
                  <a16:creationId xmlns:a16="http://schemas.microsoft.com/office/drawing/2014/main" id="{0FA98EAB-2933-44A7-9233-55D6965D9656}"/>
                </a:ext>
              </a:extLst>
            </p:cNvPr>
            <p:cNvSpPr/>
            <p:nvPr/>
          </p:nvSpPr>
          <p:spPr>
            <a:xfrm>
              <a:off x="4840280" y="2930521"/>
              <a:ext cx="28575" cy="19050"/>
            </a:xfrm>
            <a:custGeom>
              <a:avLst/>
              <a:gdLst>
                <a:gd name="connsiteX0" fmla="*/ 9532 w 28575"/>
                <a:gd name="connsiteY0" fmla="*/ 22226 h 19050"/>
                <a:gd name="connsiteX1" fmla="*/ 0 w 28575"/>
                <a:gd name="connsiteY1" fmla="*/ 12708 h 19050"/>
                <a:gd name="connsiteX2" fmla="*/ 6522 w 28575"/>
                <a:gd name="connsiteY2" fmla="*/ 3662 h 19050"/>
                <a:gd name="connsiteX3" fmla="*/ 16047 w 28575"/>
                <a:gd name="connsiteY3" fmla="*/ 490 h 19050"/>
                <a:gd name="connsiteX4" fmla="*/ 28106 w 28575"/>
                <a:gd name="connsiteY4" fmla="*/ 6529 h 19050"/>
                <a:gd name="connsiteX5" fmla="*/ 22067 w 28575"/>
                <a:gd name="connsiteY5" fmla="*/ 18588 h 19050"/>
                <a:gd name="connsiteX6" fmla="*/ 12542 w 28575"/>
                <a:gd name="connsiteY6" fmla="*/ 21759 h 19050"/>
                <a:gd name="connsiteX7" fmla="*/ 9532 w 28575"/>
                <a:gd name="connsiteY7" fmla="*/ 2222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19050">
                  <a:moveTo>
                    <a:pt x="9532" y="22226"/>
                  </a:moveTo>
                  <a:cubicBezTo>
                    <a:pt x="4271" y="22230"/>
                    <a:pt x="4" y="17969"/>
                    <a:pt x="0" y="12708"/>
                  </a:cubicBezTo>
                  <a:cubicBezTo>
                    <a:pt x="-3" y="8602"/>
                    <a:pt x="2625" y="4956"/>
                    <a:pt x="6522" y="3662"/>
                  </a:cubicBezTo>
                  <a:lnTo>
                    <a:pt x="16047" y="490"/>
                  </a:lnTo>
                  <a:cubicBezTo>
                    <a:pt x="21044" y="-1172"/>
                    <a:pt x="26443" y="1531"/>
                    <a:pt x="28106" y="6529"/>
                  </a:cubicBezTo>
                  <a:cubicBezTo>
                    <a:pt x="29768" y="11526"/>
                    <a:pt x="27064" y="16925"/>
                    <a:pt x="22067" y="18588"/>
                  </a:cubicBezTo>
                  <a:lnTo>
                    <a:pt x="12542" y="21759"/>
                  </a:lnTo>
                  <a:cubicBezTo>
                    <a:pt x="11569" y="22071"/>
                    <a:pt x="10553" y="22229"/>
                    <a:pt x="9532" y="2222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19" name="Freeform: Shape 1318">
              <a:extLst>
                <a:ext uri="{FF2B5EF4-FFF2-40B4-BE49-F238E27FC236}">
                  <a16:creationId xmlns:a16="http://schemas.microsoft.com/office/drawing/2014/main" id="{F753BF6E-4716-4F27-A270-DE4DFEC319FF}"/>
                </a:ext>
              </a:extLst>
            </p:cNvPr>
            <p:cNvSpPr/>
            <p:nvPr/>
          </p:nvSpPr>
          <p:spPr>
            <a:xfrm>
              <a:off x="4916493" y="2755901"/>
              <a:ext cx="66675" cy="76200"/>
            </a:xfrm>
            <a:custGeom>
              <a:avLst/>
              <a:gdLst>
                <a:gd name="connsiteX0" fmla="*/ 57144 w 66675"/>
                <a:gd name="connsiteY0" fmla="*/ 82517 h 76200"/>
                <a:gd name="connsiteX1" fmla="*/ 51867 w 66675"/>
                <a:gd name="connsiteY1" fmla="*/ 80917 h 76200"/>
                <a:gd name="connsiteX2" fmla="*/ 4242 w 66675"/>
                <a:gd name="connsiteY2" fmla="*/ 49199 h 76200"/>
                <a:gd name="connsiteX3" fmla="*/ 1601 w 66675"/>
                <a:gd name="connsiteY3" fmla="*/ 35990 h 76200"/>
                <a:gd name="connsiteX4" fmla="*/ 4242 w 66675"/>
                <a:gd name="connsiteY4" fmla="*/ 33349 h 76200"/>
                <a:gd name="connsiteX5" fmla="*/ 51867 w 66675"/>
                <a:gd name="connsiteY5" fmla="*/ 1602 h 76200"/>
                <a:gd name="connsiteX6" fmla="*/ 65078 w 66675"/>
                <a:gd name="connsiteY6" fmla="*/ 4241 h 76200"/>
                <a:gd name="connsiteX7" fmla="*/ 62440 w 66675"/>
                <a:gd name="connsiteY7" fmla="*/ 17452 h 76200"/>
                <a:gd name="connsiteX8" fmla="*/ 26664 w 66675"/>
                <a:gd name="connsiteY8" fmla="*/ 41274 h 76200"/>
                <a:gd name="connsiteX9" fmla="*/ 62354 w 66675"/>
                <a:gd name="connsiteY9" fmla="*/ 65087 h 76200"/>
                <a:gd name="connsiteX10" fmla="*/ 64948 w 66675"/>
                <a:gd name="connsiteY10" fmla="*/ 78305 h 76200"/>
                <a:gd name="connsiteX11" fmla="*/ 57144 w 66675"/>
                <a:gd name="connsiteY11" fmla="*/ 8251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" h="76200">
                  <a:moveTo>
                    <a:pt x="57144" y="82517"/>
                  </a:moveTo>
                  <a:cubicBezTo>
                    <a:pt x="55265" y="82516"/>
                    <a:pt x="53429" y="81959"/>
                    <a:pt x="51867" y="80917"/>
                  </a:cubicBezTo>
                  <a:lnTo>
                    <a:pt x="4242" y="49199"/>
                  </a:lnTo>
                  <a:cubicBezTo>
                    <a:pt x="-135" y="46280"/>
                    <a:pt x="-1317" y="40367"/>
                    <a:pt x="1601" y="35990"/>
                  </a:cubicBezTo>
                  <a:cubicBezTo>
                    <a:pt x="2299" y="34944"/>
                    <a:pt x="3196" y="34047"/>
                    <a:pt x="4242" y="33349"/>
                  </a:cubicBezTo>
                  <a:lnTo>
                    <a:pt x="51867" y="1602"/>
                  </a:lnTo>
                  <a:cubicBezTo>
                    <a:pt x="56244" y="-1317"/>
                    <a:pt x="62158" y="-136"/>
                    <a:pt x="65078" y="4241"/>
                  </a:cubicBezTo>
                  <a:cubicBezTo>
                    <a:pt x="67998" y="8618"/>
                    <a:pt x="66816" y="14532"/>
                    <a:pt x="62440" y="17452"/>
                  </a:cubicBezTo>
                  <a:lnTo>
                    <a:pt x="26664" y="41274"/>
                  </a:lnTo>
                  <a:lnTo>
                    <a:pt x="62354" y="65087"/>
                  </a:lnTo>
                  <a:cubicBezTo>
                    <a:pt x="66720" y="68020"/>
                    <a:pt x="67882" y="73938"/>
                    <a:pt x="64948" y="78305"/>
                  </a:cubicBezTo>
                  <a:cubicBezTo>
                    <a:pt x="63199" y="80908"/>
                    <a:pt x="60280" y="82484"/>
                    <a:pt x="57144" y="82517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0" name="Freeform: Shape 1319">
              <a:extLst>
                <a:ext uri="{FF2B5EF4-FFF2-40B4-BE49-F238E27FC236}">
                  <a16:creationId xmlns:a16="http://schemas.microsoft.com/office/drawing/2014/main" id="{55D84225-14A6-483D-B5F3-7E1FE3642868}"/>
                </a:ext>
              </a:extLst>
            </p:cNvPr>
            <p:cNvSpPr/>
            <p:nvPr/>
          </p:nvSpPr>
          <p:spPr>
            <a:xfrm>
              <a:off x="4906962" y="2716210"/>
              <a:ext cx="76200" cy="28575"/>
            </a:xfrm>
            <a:custGeom>
              <a:avLst/>
              <a:gdLst>
                <a:gd name="connsiteX0" fmla="*/ 68685 w 76200"/>
                <a:gd name="connsiteY0" fmla="*/ 183 h 28575"/>
                <a:gd name="connsiteX1" fmla="*/ 69466 w 76200"/>
                <a:gd name="connsiteY1" fmla="*/ 40 h 28575"/>
                <a:gd name="connsiteX2" fmla="*/ 76200 w 76200"/>
                <a:gd name="connsiteY2" fmla="*/ 7146 h 28575"/>
                <a:gd name="connsiteX3" fmla="*/ 38100 w 76200"/>
                <a:gd name="connsiteY3" fmla="*/ 28577 h 28575"/>
                <a:gd name="connsiteX4" fmla="*/ 0 w 76200"/>
                <a:gd name="connsiteY4" fmla="*/ 7146 h 28575"/>
                <a:gd name="connsiteX5" fmla="*/ 4277 w 76200"/>
                <a:gd name="connsiteY5" fmla="*/ 716 h 28575"/>
                <a:gd name="connsiteX6" fmla="*/ 11897 w 76200"/>
                <a:gd name="connsiteY6" fmla="*/ 2621 h 28575"/>
                <a:gd name="connsiteX7" fmla="*/ 14888 w 76200"/>
                <a:gd name="connsiteY7" fmla="*/ 5708 h 28575"/>
                <a:gd name="connsiteX8" fmla="*/ 18698 w 76200"/>
                <a:gd name="connsiteY8" fmla="*/ 7736 h 28575"/>
                <a:gd name="connsiteX9" fmla="*/ 29223 w 76200"/>
                <a:gd name="connsiteY9" fmla="*/ 11327 h 28575"/>
                <a:gd name="connsiteX10" fmla="*/ 57521 w 76200"/>
                <a:gd name="connsiteY10" fmla="*/ 6651 h 28575"/>
                <a:gd name="connsiteX11" fmla="*/ 68685 w 7620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28575">
                  <a:moveTo>
                    <a:pt x="68685" y="183"/>
                  </a:moveTo>
                  <a:cubicBezTo>
                    <a:pt x="68942" y="126"/>
                    <a:pt x="69209" y="78"/>
                    <a:pt x="69466" y="40"/>
                  </a:cubicBezTo>
                  <a:cubicBezTo>
                    <a:pt x="73276" y="-474"/>
                    <a:pt x="76200" y="4069"/>
                    <a:pt x="76200" y="7146"/>
                  </a:cubicBezTo>
                  <a:cubicBezTo>
                    <a:pt x="76200" y="8013"/>
                    <a:pt x="75771" y="28577"/>
                    <a:pt x="38100" y="28577"/>
                  </a:cubicBezTo>
                  <a:cubicBezTo>
                    <a:pt x="429" y="28577"/>
                    <a:pt x="0" y="8013"/>
                    <a:pt x="0" y="7146"/>
                  </a:cubicBezTo>
                  <a:cubicBezTo>
                    <a:pt x="54" y="4353"/>
                    <a:pt x="1722" y="1846"/>
                    <a:pt x="4277" y="716"/>
                  </a:cubicBezTo>
                  <a:cubicBezTo>
                    <a:pt x="6964" y="-325"/>
                    <a:pt x="10016" y="438"/>
                    <a:pt x="11897" y="2621"/>
                  </a:cubicBezTo>
                  <a:cubicBezTo>
                    <a:pt x="12954" y="3574"/>
                    <a:pt x="13802" y="4793"/>
                    <a:pt x="14888" y="5708"/>
                  </a:cubicBezTo>
                  <a:cubicBezTo>
                    <a:pt x="16052" y="6565"/>
                    <a:pt x="17336" y="7249"/>
                    <a:pt x="18698" y="7736"/>
                  </a:cubicBezTo>
                  <a:cubicBezTo>
                    <a:pt x="22100" y="9225"/>
                    <a:pt x="25620" y="10426"/>
                    <a:pt x="29223" y="11327"/>
                  </a:cubicBezTo>
                  <a:cubicBezTo>
                    <a:pt x="38905" y="13492"/>
                    <a:pt x="49050" y="11815"/>
                    <a:pt x="57521" y="6651"/>
                  </a:cubicBezTo>
                  <a:cubicBezTo>
                    <a:pt x="60880" y="3922"/>
                    <a:pt x="64647" y="1739"/>
                    <a:pt x="68685" y="183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1" name="Freeform: Shape 1320">
              <a:extLst>
                <a:ext uri="{FF2B5EF4-FFF2-40B4-BE49-F238E27FC236}">
                  <a16:creationId xmlns:a16="http://schemas.microsoft.com/office/drawing/2014/main" id="{644BB6DA-6CF2-4C45-8724-98CC983C8C28}"/>
                </a:ext>
              </a:extLst>
            </p:cNvPr>
            <p:cNvSpPr/>
            <p:nvPr/>
          </p:nvSpPr>
          <p:spPr>
            <a:xfrm>
              <a:off x="4887912" y="2549192"/>
              <a:ext cx="361950" cy="276225"/>
            </a:xfrm>
            <a:custGeom>
              <a:avLst/>
              <a:gdLst>
                <a:gd name="connsiteX0" fmla="*/ 333375 w 361950"/>
                <a:gd name="connsiteY0" fmla="*/ 209883 h 276225"/>
                <a:gd name="connsiteX1" fmla="*/ 314325 w 361950"/>
                <a:gd name="connsiteY1" fmla="*/ 209883 h 276225"/>
                <a:gd name="connsiteX2" fmla="*/ 97288 w 361950"/>
                <a:gd name="connsiteY2" fmla="*/ 0 h 276225"/>
                <a:gd name="connsiteX3" fmla="*/ 43815 w 361950"/>
                <a:gd name="connsiteY3" fmla="*/ 32718 h 276225"/>
                <a:gd name="connsiteX4" fmla="*/ 0 w 361950"/>
                <a:gd name="connsiteY4" fmla="*/ 133683 h 276225"/>
                <a:gd name="connsiteX5" fmla="*/ 0 w 361950"/>
                <a:gd name="connsiteY5" fmla="*/ 143208 h 276225"/>
                <a:gd name="connsiteX6" fmla="*/ 38100 w 361950"/>
                <a:gd name="connsiteY6" fmla="*/ 105108 h 276225"/>
                <a:gd name="connsiteX7" fmla="*/ 228600 w 361950"/>
                <a:gd name="connsiteY7" fmla="*/ 247983 h 276225"/>
                <a:gd name="connsiteX8" fmla="*/ 325755 w 361950"/>
                <a:gd name="connsiteY8" fmla="*/ 247983 h 276225"/>
                <a:gd name="connsiteX9" fmla="*/ 361950 w 361950"/>
                <a:gd name="connsiteY9" fmla="*/ 282750 h 276225"/>
                <a:gd name="connsiteX10" fmla="*/ 361950 w 361950"/>
                <a:gd name="connsiteY10" fmla="*/ 238458 h 276225"/>
                <a:gd name="connsiteX11" fmla="*/ 333375 w 361950"/>
                <a:gd name="connsiteY11" fmla="*/ 20988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950" h="276225">
                  <a:moveTo>
                    <a:pt x="333375" y="209883"/>
                  </a:moveTo>
                  <a:lnTo>
                    <a:pt x="314325" y="209883"/>
                  </a:lnTo>
                  <a:cubicBezTo>
                    <a:pt x="156210" y="201559"/>
                    <a:pt x="107137" y="40500"/>
                    <a:pt x="97288" y="0"/>
                  </a:cubicBezTo>
                  <a:cubicBezTo>
                    <a:pt x="77371" y="7044"/>
                    <a:pt x="59154" y="18191"/>
                    <a:pt x="43815" y="32718"/>
                  </a:cubicBezTo>
                  <a:cubicBezTo>
                    <a:pt x="15959" y="58924"/>
                    <a:pt x="113" y="95438"/>
                    <a:pt x="0" y="133683"/>
                  </a:cubicBezTo>
                  <a:lnTo>
                    <a:pt x="0" y="143208"/>
                  </a:lnTo>
                  <a:cubicBezTo>
                    <a:pt x="17610" y="136612"/>
                    <a:pt x="31503" y="122718"/>
                    <a:pt x="38100" y="105108"/>
                  </a:cubicBezTo>
                  <a:cubicBezTo>
                    <a:pt x="95250" y="105108"/>
                    <a:pt x="159639" y="247983"/>
                    <a:pt x="228600" y="247983"/>
                  </a:cubicBezTo>
                  <a:lnTo>
                    <a:pt x="325755" y="247983"/>
                  </a:lnTo>
                  <a:cubicBezTo>
                    <a:pt x="345085" y="248251"/>
                    <a:pt x="360905" y="263446"/>
                    <a:pt x="361950" y="282750"/>
                  </a:cubicBezTo>
                  <a:lnTo>
                    <a:pt x="361950" y="238458"/>
                  </a:lnTo>
                  <a:cubicBezTo>
                    <a:pt x="361950" y="222677"/>
                    <a:pt x="349157" y="209883"/>
                    <a:pt x="333375" y="209883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2" name="Freeform: Shape 1321">
              <a:extLst>
                <a:ext uri="{FF2B5EF4-FFF2-40B4-BE49-F238E27FC236}">
                  <a16:creationId xmlns:a16="http://schemas.microsoft.com/office/drawing/2014/main" id="{60712D78-92AA-4EFD-8E55-6597F34721FE}"/>
                </a:ext>
              </a:extLst>
            </p:cNvPr>
            <p:cNvSpPr/>
            <p:nvPr/>
          </p:nvSpPr>
          <p:spPr>
            <a:xfrm>
              <a:off x="5192712" y="2898226"/>
              <a:ext cx="38100" cy="85725"/>
            </a:xfrm>
            <a:custGeom>
              <a:avLst/>
              <a:gdLst>
                <a:gd name="connsiteX0" fmla="*/ 27718 w 38100"/>
                <a:gd name="connsiteY0" fmla="*/ 0 h 85725"/>
                <a:gd name="connsiteX1" fmla="*/ 0 w 38100"/>
                <a:gd name="connsiteY1" fmla="*/ 13249 h 85725"/>
                <a:gd name="connsiteX2" fmla="*/ 0 w 38100"/>
                <a:gd name="connsiteY2" fmla="*/ 89449 h 85725"/>
                <a:gd name="connsiteX3" fmla="*/ 28575 w 38100"/>
                <a:gd name="connsiteY3" fmla="*/ 89449 h 85725"/>
                <a:gd name="connsiteX4" fmla="*/ 28575 w 38100"/>
                <a:gd name="connsiteY4" fmla="*/ 84115 h 85725"/>
                <a:gd name="connsiteX5" fmla="*/ 44491 w 38100"/>
                <a:gd name="connsiteY5" fmla="*/ 36709 h 85725"/>
                <a:gd name="connsiteX6" fmla="*/ 27718 w 3810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85725">
                  <a:moveTo>
                    <a:pt x="27718" y="0"/>
                  </a:moveTo>
                  <a:lnTo>
                    <a:pt x="0" y="13249"/>
                  </a:lnTo>
                  <a:lnTo>
                    <a:pt x="0" y="89449"/>
                  </a:lnTo>
                  <a:lnTo>
                    <a:pt x="28575" y="89449"/>
                  </a:lnTo>
                  <a:lnTo>
                    <a:pt x="28575" y="84115"/>
                  </a:lnTo>
                  <a:cubicBezTo>
                    <a:pt x="28618" y="67009"/>
                    <a:pt x="34202" y="50376"/>
                    <a:pt x="44491" y="36709"/>
                  </a:cubicBezTo>
                  <a:cubicBezTo>
                    <a:pt x="32197" y="28811"/>
                    <a:pt x="25642" y="14465"/>
                    <a:pt x="27718" y="0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3" name="Freeform: Shape 1322">
              <a:extLst>
                <a:ext uri="{FF2B5EF4-FFF2-40B4-BE49-F238E27FC236}">
                  <a16:creationId xmlns:a16="http://schemas.microsoft.com/office/drawing/2014/main" id="{54916F16-1CD7-4FB2-B459-D99839F81AC1}"/>
                </a:ext>
              </a:extLst>
            </p:cNvPr>
            <p:cNvSpPr/>
            <p:nvPr/>
          </p:nvSpPr>
          <p:spPr>
            <a:xfrm>
              <a:off x="4992687" y="3080296"/>
              <a:ext cx="228600" cy="47625"/>
            </a:xfrm>
            <a:custGeom>
              <a:avLst/>
              <a:gdLst>
                <a:gd name="connsiteX0" fmla="*/ 209550 w 228600"/>
                <a:gd name="connsiteY0" fmla="*/ 31204 h 47625"/>
                <a:gd name="connsiteX1" fmla="*/ 102765 w 228600"/>
                <a:gd name="connsiteY1" fmla="*/ 31204 h 47625"/>
                <a:gd name="connsiteX2" fmla="*/ 85715 w 228600"/>
                <a:gd name="connsiteY2" fmla="*/ 14461 h 47625"/>
                <a:gd name="connsiteX3" fmla="*/ 93621 w 228600"/>
                <a:gd name="connsiteY3" fmla="*/ 0 h 47625"/>
                <a:gd name="connsiteX4" fmla="*/ 28575 w 228600"/>
                <a:gd name="connsiteY4" fmla="*/ 21679 h 47625"/>
                <a:gd name="connsiteX5" fmla="*/ 0 w 228600"/>
                <a:gd name="connsiteY5" fmla="*/ 50254 h 47625"/>
                <a:gd name="connsiteX6" fmla="*/ 228600 w 228600"/>
                <a:gd name="connsiteY6" fmla="*/ 50254 h 47625"/>
                <a:gd name="connsiteX7" fmla="*/ 228600 w 228600"/>
                <a:gd name="connsiteY7" fmla="*/ 12154 h 47625"/>
                <a:gd name="connsiteX8" fmla="*/ 209550 w 228600"/>
                <a:gd name="connsiteY8" fmla="*/ 3120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8600" h="47625">
                  <a:moveTo>
                    <a:pt x="209550" y="31204"/>
                  </a:moveTo>
                  <a:lnTo>
                    <a:pt x="102765" y="31204"/>
                  </a:lnTo>
                  <a:cubicBezTo>
                    <a:pt x="93433" y="31289"/>
                    <a:pt x="85800" y="23793"/>
                    <a:pt x="85715" y="14461"/>
                  </a:cubicBezTo>
                  <a:cubicBezTo>
                    <a:pt x="85661" y="8595"/>
                    <a:pt x="88654" y="3121"/>
                    <a:pt x="93621" y="0"/>
                  </a:cubicBezTo>
                  <a:lnTo>
                    <a:pt x="28575" y="21679"/>
                  </a:lnTo>
                  <a:cubicBezTo>
                    <a:pt x="12793" y="21679"/>
                    <a:pt x="0" y="34472"/>
                    <a:pt x="0" y="50254"/>
                  </a:cubicBezTo>
                  <a:lnTo>
                    <a:pt x="228600" y="50254"/>
                  </a:lnTo>
                  <a:lnTo>
                    <a:pt x="228600" y="12154"/>
                  </a:lnTo>
                  <a:cubicBezTo>
                    <a:pt x="228600" y="22675"/>
                    <a:pt x="220071" y="31204"/>
                    <a:pt x="209550" y="31204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324" name="Graphic 3163">
            <a:extLst>
              <a:ext uri="{FF2B5EF4-FFF2-40B4-BE49-F238E27FC236}">
                <a16:creationId xmlns:a16="http://schemas.microsoft.com/office/drawing/2014/main" id="{BCC9DCC5-26A9-4A7E-8204-A42EE54AECE2}"/>
              </a:ext>
            </a:extLst>
          </p:cNvPr>
          <p:cNvGrpSpPr/>
          <p:nvPr/>
        </p:nvGrpSpPr>
        <p:grpSpPr>
          <a:xfrm>
            <a:off x="201612" y="301625"/>
            <a:ext cx="720000" cy="720000"/>
            <a:chOff x="4735512" y="2530475"/>
            <a:chExt cx="609600" cy="609600"/>
          </a:xfrm>
        </p:grpSpPr>
        <p:sp>
          <p:nvSpPr>
            <p:cNvPr id="1325" name="Freeform: Shape 1324">
              <a:extLst>
                <a:ext uri="{FF2B5EF4-FFF2-40B4-BE49-F238E27FC236}">
                  <a16:creationId xmlns:a16="http://schemas.microsoft.com/office/drawing/2014/main" id="{704EB9A4-BC8C-4884-98A6-FF9E41FA6730}"/>
                </a:ext>
              </a:extLst>
            </p:cNvPr>
            <p:cNvSpPr/>
            <p:nvPr/>
          </p:nvSpPr>
          <p:spPr>
            <a:xfrm>
              <a:off x="5068887" y="29019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6" name="Freeform: Shape 1325">
              <a:extLst>
                <a:ext uri="{FF2B5EF4-FFF2-40B4-BE49-F238E27FC236}">
                  <a16:creationId xmlns:a16="http://schemas.microsoft.com/office/drawing/2014/main" id="{C691CF9E-9EDE-4BCE-A66A-A1BAEE0BD788}"/>
                </a:ext>
              </a:extLst>
            </p:cNvPr>
            <p:cNvSpPr/>
            <p:nvPr/>
          </p:nvSpPr>
          <p:spPr>
            <a:xfrm>
              <a:off x="4935537" y="282575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7" name="Freeform: Shape 1326">
              <a:extLst>
                <a:ext uri="{FF2B5EF4-FFF2-40B4-BE49-F238E27FC236}">
                  <a16:creationId xmlns:a16="http://schemas.microsoft.com/office/drawing/2014/main" id="{3E52FBA2-9D5C-449B-B163-EE90A04BFC02}"/>
                </a:ext>
              </a:extLst>
            </p:cNvPr>
            <p:cNvSpPr/>
            <p:nvPr/>
          </p:nvSpPr>
          <p:spPr>
            <a:xfrm>
              <a:off x="5002212" y="273050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8" name="Freeform: Shape 1327">
              <a:extLst>
                <a:ext uri="{FF2B5EF4-FFF2-40B4-BE49-F238E27FC236}">
                  <a16:creationId xmlns:a16="http://schemas.microsoft.com/office/drawing/2014/main" id="{6D4D97F8-D684-4AB8-A3E6-A4F782E18CD5}"/>
                </a:ext>
              </a:extLst>
            </p:cNvPr>
            <p:cNvSpPr/>
            <p:nvPr/>
          </p:nvSpPr>
          <p:spPr>
            <a:xfrm>
              <a:off x="4745037" y="2540000"/>
              <a:ext cx="590550" cy="590550"/>
            </a:xfrm>
            <a:custGeom>
              <a:avLst/>
              <a:gdLst>
                <a:gd name="connsiteX0" fmla="*/ 571500 w 590550"/>
                <a:gd name="connsiteY0" fmla="*/ 276225 h 590550"/>
                <a:gd name="connsiteX1" fmla="*/ 590550 w 590550"/>
                <a:gd name="connsiteY1" fmla="*/ 295275 h 590550"/>
                <a:gd name="connsiteX2" fmla="*/ 571500 w 590550"/>
                <a:gd name="connsiteY2" fmla="*/ 314325 h 590550"/>
                <a:gd name="connsiteX3" fmla="*/ 542925 w 590550"/>
                <a:gd name="connsiteY3" fmla="*/ 314325 h 590550"/>
                <a:gd name="connsiteX4" fmla="*/ 473202 w 590550"/>
                <a:gd name="connsiteY4" fmla="*/ 327660 h 590550"/>
                <a:gd name="connsiteX5" fmla="*/ 450437 w 590550"/>
                <a:gd name="connsiteY5" fmla="*/ 388049 h 590550"/>
                <a:gd name="connsiteX6" fmla="*/ 496729 w 590550"/>
                <a:gd name="connsiteY6" fmla="*/ 458915 h 590550"/>
                <a:gd name="connsiteX7" fmla="*/ 514160 w 590550"/>
                <a:gd name="connsiteY7" fmla="*/ 476250 h 590550"/>
                <a:gd name="connsiteX8" fmla="*/ 514350 w 590550"/>
                <a:gd name="connsiteY8" fmla="*/ 476250 h 590550"/>
                <a:gd name="connsiteX9" fmla="*/ 542925 w 590550"/>
                <a:gd name="connsiteY9" fmla="*/ 504825 h 590550"/>
                <a:gd name="connsiteX10" fmla="*/ 514350 w 590550"/>
                <a:gd name="connsiteY10" fmla="*/ 533400 h 590550"/>
                <a:gd name="connsiteX11" fmla="*/ 485775 w 590550"/>
                <a:gd name="connsiteY11" fmla="*/ 504825 h 590550"/>
                <a:gd name="connsiteX12" fmla="*/ 485775 w 590550"/>
                <a:gd name="connsiteY12" fmla="*/ 504635 h 590550"/>
                <a:gd name="connsiteX13" fmla="*/ 468440 w 590550"/>
                <a:gd name="connsiteY13" fmla="*/ 487204 h 590550"/>
                <a:gd name="connsiteX14" fmla="*/ 400431 w 590550"/>
                <a:gd name="connsiteY14" fmla="*/ 442246 h 590550"/>
                <a:gd name="connsiteX15" fmla="*/ 327660 w 590550"/>
                <a:gd name="connsiteY15" fmla="*/ 473202 h 590550"/>
                <a:gd name="connsiteX16" fmla="*/ 314325 w 590550"/>
                <a:gd name="connsiteY16" fmla="*/ 542925 h 590550"/>
                <a:gd name="connsiteX17" fmla="*/ 314325 w 590550"/>
                <a:gd name="connsiteY17" fmla="*/ 571500 h 590550"/>
                <a:gd name="connsiteX18" fmla="*/ 295275 w 590550"/>
                <a:gd name="connsiteY18" fmla="*/ 590550 h 590550"/>
                <a:gd name="connsiteX19" fmla="*/ 276225 w 590550"/>
                <a:gd name="connsiteY19" fmla="*/ 571500 h 590550"/>
                <a:gd name="connsiteX20" fmla="*/ 276225 w 590550"/>
                <a:gd name="connsiteY20" fmla="*/ 542925 h 590550"/>
                <a:gd name="connsiteX21" fmla="*/ 262890 w 590550"/>
                <a:gd name="connsiteY21" fmla="*/ 473202 h 590550"/>
                <a:gd name="connsiteX22" fmla="*/ 190119 w 590550"/>
                <a:gd name="connsiteY22" fmla="*/ 442246 h 590550"/>
                <a:gd name="connsiteX23" fmla="*/ 122111 w 590550"/>
                <a:gd name="connsiteY23" fmla="*/ 487204 h 590550"/>
                <a:gd name="connsiteX24" fmla="*/ 104775 w 590550"/>
                <a:gd name="connsiteY24" fmla="*/ 504635 h 590550"/>
                <a:gd name="connsiteX25" fmla="*/ 104775 w 590550"/>
                <a:gd name="connsiteY25" fmla="*/ 504825 h 590550"/>
                <a:gd name="connsiteX26" fmla="*/ 76200 w 590550"/>
                <a:gd name="connsiteY26" fmla="*/ 533400 h 590550"/>
                <a:gd name="connsiteX27" fmla="*/ 47625 w 590550"/>
                <a:gd name="connsiteY27" fmla="*/ 504825 h 590550"/>
                <a:gd name="connsiteX28" fmla="*/ 76200 w 590550"/>
                <a:gd name="connsiteY28" fmla="*/ 476250 h 590550"/>
                <a:gd name="connsiteX29" fmla="*/ 76391 w 590550"/>
                <a:gd name="connsiteY29" fmla="*/ 476250 h 590550"/>
                <a:gd name="connsiteX30" fmla="*/ 93821 w 590550"/>
                <a:gd name="connsiteY30" fmla="*/ 458915 h 590550"/>
                <a:gd name="connsiteX31" fmla="*/ 140113 w 590550"/>
                <a:gd name="connsiteY31" fmla="*/ 388049 h 590550"/>
                <a:gd name="connsiteX32" fmla="*/ 117348 w 590550"/>
                <a:gd name="connsiteY32" fmla="*/ 327660 h 590550"/>
                <a:gd name="connsiteX33" fmla="*/ 47625 w 590550"/>
                <a:gd name="connsiteY33" fmla="*/ 314325 h 590550"/>
                <a:gd name="connsiteX34" fmla="*/ 19050 w 590550"/>
                <a:gd name="connsiteY34" fmla="*/ 314325 h 590550"/>
                <a:gd name="connsiteX35" fmla="*/ 0 w 590550"/>
                <a:gd name="connsiteY35" fmla="*/ 295275 h 590550"/>
                <a:gd name="connsiteX36" fmla="*/ 19050 w 590550"/>
                <a:gd name="connsiteY36" fmla="*/ 276225 h 590550"/>
                <a:gd name="connsiteX37" fmla="*/ 47625 w 590550"/>
                <a:gd name="connsiteY37" fmla="*/ 276225 h 590550"/>
                <a:gd name="connsiteX38" fmla="*/ 117348 w 590550"/>
                <a:gd name="connsiteY38" fmla="*/ 262890 h 590550"/>
                <a:gd name="connsiteX39" fmla="*/ 140113 w 590550"/>
                <a:gd name="connsiteY39" fmla="*/ 202502 h 590550"/>
                <a:gd name="connsiteX40" fmla="*/ 93821 w 590550"/>
                <a:gd name="connsiteY40" fmla="*/ 131636 h 590550"/>
                <a:gd name="connsiteX41" fmla="*/ 76391 w 590550"/>
                <a:gd name="connsiteY41" fmla="*/ 114300 h 590550"/>
                <a:gd name="connsiteX42" fmla="*/ 76200 w 590550"/>
                <a:gd name="connsiteY42" fmla="*/ 114300 h 590550"/>
                <a:gd name="connsiteX43" fmla="*/ 47625 w 590550"/>
                <a:gd name="connsiteY43" fmla="*/ 85725 h 590550"/>
                <a:gd name="connsiteX44" fmla="*/ 76200 w 590550"/>
                <a:gd name="connsiteY44" fmla="*/ 57150 h 590550"/>
                <a:gd name="connsiteX45" fmla="*/ 104775 w 590550"/>
                <a:gd name="connsiteY45" fmla="*/ 85725 h 590550"/>
                <a:gd name="connsiteX46" fmla="*/ 104775 w 590550"/>
                <a:gd name="connsiteY46" fmla="*/ 85916 h 590550"/>
                <a:gd name="connsiteX47" fmla="*/ 122111 w 590550"/>
                <a:gd name="connsiteY47" fmla="*/ 103346 h 590550"/>
                <a:gd name="connsiteX48" fmla="*/ 190119 w 590550"/>
                <a:gd name="connsiteY48" fmla="*/ 148304 h 590550"/>
                <a:gd name="connsiteX49" fmla="*/ 262890 w 590550"/>
                <a:gd name="connsiteY49" fmla="*/ 117348 h 590550"/>
                <a:gd name="connsiteX50" fmla="*/ 276225 w 590550"/>
                <a:gd name="connsiteY50" fmla="*/ 47625 h 590550"/>
                <a:gd name="connsiteX51" fmla="*/ 276225 w 590550"/>
                <a:gd name="connsiteY51" fmla="*/ 19050 h 590550"/>
                <a:gd name="connsiteX52" fmla="*/ 295275 w 590550"/>
                <a:gd name="connsiteY52" fmla="*/ 0 h 590550"/>
                <a:gd name="connsiteX53" fmla="*/ 314325 w 590550"/>
                <a:gd name="connsiteY53" fmla="*/ 19050 h 590550"/>
                <a:gd name="connsiteX54" fmla="*/ 314325 w 590550"/>
                <a:gd name="connsiteY54" fmla="*/ 47625 h 590550"/>
                <a:gd name="connsiteX55" fmla="*/ 327660 w 590550"/>
                <a:gd name="connsiteY55" fmla="*/ 117348 h 590550"/>
                <a:gd name="connsiteX56" fmla="*/ 400431 w 590550"/>
                <a:gd name="connsiteY56" fmla="*/ 148304 h 590550"/>
                <a:gd name="connsiteX57" fmla="*/ 468440 w 590550"/>
                <a:gd name="connsiteY57" fmla="*/ 103346 h 590550"/>
                <a:gd name="connsiteX58" fmla="*/ 485775 w 590550"/>
                <a:gd name="connsiteY58" fmla="*/ 85916 h 590550"/>
                <a:gd name="connsiteX59" fmla="*/ 485775 w 590550"/>
                <a:gd name="connsiteY59" fmla="*/ 85725 h 590550"/>
                <a:gd name="connsiteX60" fmla="*/ 514350 w 590550"/>
                <a:gd name="connsiteY60" fmla="*/ 57150 h 590550"/>
                <a:gd name="connsiteX61" fmla="*/ 542925 w 590550"/>
                <a:gd name="connsiteY61" fmla="*/ 85725 h 590550"/>
                <a:gd name="connsiteX62" fmla="*/ 514350 w 590550"/>
                <a:gd name="connsiteY62" fmla="*/ 114300 h 590550"/>
                <a:gd name="connsiteX63" fmla="*/ 514160 w 590550"/>
                <a:gd name="connsiteY63" fmla="*/ 114300 h 590550"/>
                <a:gd name="connsiteX64" fmla="*/ 496729 w 590550"/>
                <a:gd name="connsiteY64" fmla="*/ 131636 h 590550"/>
                <a:gd name="connsiteX65" fmla="*/ 450437 w 590550"/>
                <a:gd name="connsiteY65" fmla="*/ 202502 h 590550"/>
                <a:gd name="connsiteX66" fmla="*/ 473202 w 590550"/>
                <a:gd name="connsiteY66" fmla="*/ 262890 h 590550"/>
                <a:gd name="connsiteX67" fmla="*/ 542925 w 590550"/>
                <a:gd name="connsiteY67" fmla="*/ 276225 h 590550"/>
                <a:gd name="connsiteX68" fmla="*/ 409575 w 590550"/>
                <a:gd name="connsiteY68" fmla="*/ 266700 h 590550"/>
                <a:gd name="connsiteX69" fmla="*/ 381000 w 590550"/>
                <a:gd name="connsiteY69" fmla="*/ 238125 h 590550"/>
                <a:gd name="connsiteX70" fmla="*/ 352425 w 590550"/>
                <a:gd name="connsiteY70" fmla="*/ 266700 h 590550"/>
                <a:gd name="connsiteX71" fmla="*/ 381000 w 590550"/>
                <a:gd name="connsiteY71" fmla="*/ 295275 h 590550"/>
                <a:gd name="connsiteX72" fmla="*/ 409575 w 590550"/>
                <a:gd name="connsiteY72" fmla="*/ 266700 h 590550"/>
                <a:gd name="connsiteX73" fmla="*/ 361950 w 590550"/>
                <a:gd name="connsiteY73" fmla="*/ 381000 h 590550"/>
                <a:gd name="connsiteX74" fmla="*/ 342900 w 590550"/>
                <a:gd name="connsiteY74" fmla="*/ 361950 h 590550"/>
                <a:gd name="connsiteX75" fmla="*/ 323850 w 590550"/>
                <a:gd name="connsiteY75" fmla="*/ 381000 h 590550"/>
                <a:gd name="connsiteX76" fmla="*/ 342900 w 590550"/>
                <a:gd name="connsiteY76" fmla="*/ 400050 h 590550"/>
                <a:gd name="connsiteX77" fmla="*/ 361950 w 590550"/>
                <a:gd name="connsiteY77" fmla="*/ 381000 h 590550"/>
                <a:gd name="connsiteX78" fmla="*/ 295275 w 590550"/>
                <a:gd name="connsiteY78" fmla="*/ 209550 h 590550"/>
                <a:gd name="connsiteX79" fmla="*/ 276225 w 590550"/>
                <a:gd name="connsiteY79" fmla="*/ 190500 h 590550"/>
                <a:gd name="connsiteX80" fmla="*/ 257175 w 590550"/>
                <a:gd name="connsiteY80" fmla="*/ 209550 h 590550"/>
                <a:gd name="connsiteX81" fmla="*/ 276225 w 590550"/>
                <a:gd name="connsiteY81" fmla="*/ 228600 h 590550"/>
                <a:gd name="connsiteX82" fmla="*/ 295275 w 590550"/>
                <a:gd name="connsiteY82" fmla="*/ 209550 h 590550"/>
                <a:gd name="connsiteX83" fmla="*/ 266700 w 590550"/>
                <a:gd name="connsiteY83" fmla="*/ 323850 h 590550"/>
                <a:gd name="connsiteX84" fmla="*/ 228600 w 590550"/>
                <a:gd name="connsiteY84" fmla="*/ 285750 h 590550"/>
                <a:gd name="connsiteX85" fmla="*/ 190500 w 590550"/>
                <a:gd name="connsiteY85" fmla="*/ 323850 h 590550"/>
                <a:gd name="connsiteX86" fmla="*/ 228600 w 590550"/>
                <a:gd name="connsiteY86" fmla="*/ 361950 h 590550"/>
                <a:gd name="connsiteX87" fmla="*/ 266700 w 590550"/>
                <a:gd name="connsiteY87" fmla="*/ 3238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590550" h="590550">
                  <a:moveTo>
                    <a:pt x="571500" y="276225"/>
                  </a:moveTo>
                  <a:cubicBezTo>
                    <a:pt x="582021" y="276225"/>
                    <a:pt x="590550" y="284754"/>
                    <a:pt x="590550" y="295275"/>
                  </a:cubicBezTo>
                  <a:cubicBezTo>
                    <a:pt x="590550" y="305796"/>
                    <a:pt x="582021" y="314325"/>
                    <a:pt x="571500" y="314325"/>
                  </a:cubicBezTo>
                  <a:lnTo>
                    <a:pt x="542925" y="314325"/>
                  </a:lnTo>
                  <a:cubicBezTo>
                    <a:pt x="519166" y="315410"/>
                    <a:pt x="495685" y="319901"/>
                    <a:pt x="473202" y="327660"/>
                  </a:cubicBezTo>
                  <a:cubicBezTo>
                    <a:pt x="469344" y="349005"/>
                    <a:pt x="461630" y="369469"/>
                    <a:pt x="450437" y="388049"/>
                  </a:cubicBezTo>
                  <a:cubicBezTo>
                    <a:pt x="462112" y="413921"/>
                    <a:pt x="477728" y="437827"/>
                    <a:pt x="496729" y="458915"/>
                  </a:cubicBezTo>
                  <a:lnTo>
                    <a:pt x="514160" y="476250"/>
                  </a:lnTo>
                  <a:lnTo>
                    <a:pt x="514350" y="476250"/>
                  </a:lnTo>
                  <a:cubicBezTo>
                    <a:pt x="530132" y="476250"/>
                    <a:pt x="542925" y="489043"/>
                    <a:pt x="542925" y="504825"/>
                  </a:cubicBezTo>
                  <a:cubicBezTo>
                    <a:pt x="542925" y="520607"/>
                    <a:pt x="530132" y="533400"/>
                    <a:pt x="514350" y="533400"/>
                  </a:cubicBezTo>
                  <a:cubicBezTo>
                    <a:pt x="498568" y="533400"/>
                    <a:pt x="485775" y="520607"/>
                    <a:pt x="485775" y="504825"/>
                  </a:cubicBezTo>
                  <a:lnTo>
                    <a:pt x="485775" y="504635"/>
                  </a:lnTo>
                  <a:lnTo>
                    <a:pt x="468440" y="487204"/>
                  </a:lnTo>
                  <a:cubicBezTo>
                    <a:pt x="448162" y="468880"/>
                    <a:pt x="425234" y="453723"/>
                    <a:pt x="400431" y="442246"/>
                  </a:cubicBezTo>
                  <a:cubicBezTo>
                    <a:pt x="378776" y="457845"/>
                    <a:pt x="353916" y="468420"/>
                    <a:pt x="327660" y="473202"/>
                  </a:cubicBezTo>
                  <a:cubicBezTo>
                    <a:pt x="319901" y="495685"/>
                    <a:pt x="315410" y="519166"/>
                    <a:pt x="314325" y="542925"/>
                  </a:cubicBezTo>
                  <a:lnTo>
                    <a:pt x="314325" y="571500"/>
                  </a:lnTo>
                  <a:cubicBezTo>
                    <a:pt x="314325" y="582021"/>
                    <a:pt x="305796" y="590550"/>
                    <a:pt x="295275" y="590550"/>
                  </a:cubicBezTo>
                  <a:cubicBezTo>
                    <a:pt x="284754" y="590550"/>
                    <a:pt x="276225" y="582021"/>
                    <a:pt x="276225" y="571500"/>
                  </a:cubicBezTo>
                  <a:lnTo>
                    <a:pt x="276225" y="542925"/>
                  </a:lnTo>
                  <a:cubicBezTo>
                    <a:pt x="275140" y="519166"/>
                    <a:pt x="270649" y="495685"/>
                    <a:pt x="262890" y="473202"/>
                  </a:cubicBezTo>
                  <a:cubicBezTo>
                    <a:pt x="236634" y="468420"/>
                    <a:pt x="211774" y="457845"/>
                    <a:pt x="190119" y="442246"/>
                  </a:cubicBezTo>
                  <a:cubicBezTo>
                    <a:pt x="165316" y="453723"/>
                    <a:pt x="142388" y="468880"/>
                    <a:pt x="122111" y="487204"/>
                  </a:cubicBezTo>
                  <a:lnTo>
                    <a:pt x="104775" y="504635"/>
                  </a:lnTo>
                  <a:lnTo>
                    <a:pt x="104775" y="504825"/>
                  </a:lnTo>
                  <a:cubicBezTo>
                    <a:pt x="104775" y="520607"/>
                    <a:pt x="91982" y="533400"/>
                    <a:pt x="76200" y="533400"/>
                  </a:cubicBezTo>
                  <a:cubicBezTo>
                    <a:pt x="60418" y="533400"/>
                    <a:pt x="47625" y="520607"/>
                    <a:pt x="47625" y="504825"/>
                  </a:cubicBezTo>
                  <a:cubicBezTo>
                    <a:pt x="47625" y="489043"/>
                    <a:pt x="60418" y="476250"/>
                    <a:pt x="76200" y="476250"/>
                  </a:cubicBezTo>
                  <a:lnTo>
                    <a:pt x="76391" y="476250"/>
                  </a:lnTo>
                  <a:lnTo>
                    <a:pt x="93821" y="458915"/>
                  </a:lnTo>
                  <a:cubicBezTo>
                    <a:pt x="112822" y="437827"/>
                    <a:pt x="128438" y="413921"/>
                    <a:pt x="140113" y="388049"/>
                  </a:cubicBezTo>
                  <a:cubicBezTo>
                    <a:pt x="128920" y="369469"/>
                    <a:pt x="121206" y="349005"/>
                    <a:pt x="117348" y="327660"/>
                  </a:cubicBezTo>
                  <a:cubicBezTo>
                    <a:pt x="94865" y="319901"/>
                    <a:pt x="71384" y="315410"/>
                    <a:pt x="47625" y="314325"/>
                  </a:cubicBezTo>
                  <a:lnTo>
                    <a:pt x="19050" y="314325"/>
                  </a:lnTo>
                  <a:cubicBezTo>
                    <a:pt x="8529" y="314325"/>
                    <a:pt x="0" y="305796"/>
                    <a:pt x="0" y="295275"/>
                  </a:cubicBezTo>
                  <a:cubicBezTo>
                    <a:pt x="0" y="284754"/>
                    <a:pt x="8529" y="276225"/>
                    <a:pt x="19050" y="276225"/>
                  </a:cubicBezTo>
                  <a:lnTo>
                    <a:pt x="47625" y="276225"/>
                  </a:lnTo>
                  <a:cubicBezTo>
                    <a:pt x="71384" y="275140"/>
                    <a:pt x="94865" y="270649"/>
                    <a:pt x="117348" y="262890"/>
                  </a:cubicBezTo>
                  <a:cubicBezTo>
                    <a:pt x="121206" y="241545"/>
                    <a:pt x="128920" y="221081"/>
                    <a:pt x="140113" y="202502"/>
                  </a:cubicBezTo>
                  <a:cubicBezTo>
                    <a:pt x="128438" y="176629"/>
                    <a:pt x="112822" y="152723"/>
                    <a:pt x="93821" y="131636"/>
                  </a:cubicBezTo>
                  <a:lnTo>
                    <a:pt x="76391" y="114300"/>
                  </a:lnTo>
                  <a:lnTo>
                    <a:pt x="76200" y="114300"/>
                  </a:lnTo>
                  <a:cubicBezTo>
                    <a:pt x="60418" y="114300"/>
                    <a:pt x="47625" y="101507"/>
                    <a:pt x="47625" y="85725"/>
                  </a:cubicBezTo>
                  <a:cubicBezTo>
                    <a:pt x="47625" y="69943"/>
                    <a:pt x="60418" y="57150"/>
                    <a:pt x="76200" y="57150"/>
                  </a:cubicBezTo>
                  <a:cubicBezTo>
                    <a:pt x="91982" y="57150"/>
                    <a:pt x="104775" y="69943"/>
                    <a:pt x="104775" y="85725"/>
                  </a:cubicBezTo>
                  <a:lnTo>
                    <a:pt x="104775" y="85916"/>
                  </a:lnTo>
                  <a:lnTo>
                    <a:pt x="122111" y="103346"/>
                  </a:lnTo>
                  <a:cubicBezTo>
                    <a:pt x="142388" y="121670"/>
                    <a:pt x="165316" y="136827"/>
                    <a:pt x="190119" y="148304"/>
                  </a:cubicBezTo>
                  <a:cubicBezTo>
                    <a:pt x="211774" y="132705"/>
                    <a:pt x="236634" y="122130"/>
                    <a:pt x="262890" y="117348"/>
                  </a:cubicBezTo>
                  <a:cubicBezTo>
                    <a:pt x="270649" y="94865"/>
                    <a:pt x="275140" y="71384"/>
                    <a:pt x="276225" y="47625"/>
                  </a:cubicBezTo>
                  <a:lnTo>
                    <a:pt x="276225" y="19050"/>
                  </a:lnTo>
                  <a:cubicBezTo>
                    <a:pt x="276225" y="8529"/>
                    <a:pt x="284754" y="0"/>
                    <a:pt x="295275" y="0"/>
                  </a:cubicBezTo>
                  <a:cubicBezTo>
                    <a:pt x="305796" y="0"/>
                    <a:pt x="314325" y="8529"/>
                    <a:pt x="314325" y="19050"/>
                  </a:cubicBezTo>
                  <a:lnTo>
                    <a:pt x="314325" y="47625"/>
                  </a:lnTo>
                  <a:cubicBezTo>
                    <a:pt x="315410" y="71384"/>
                    <a:pt x="319901" y="94865"/>
                    <a:pt x="327660" y="117348"/>
                  </a:cubicBezTo>
                  <a:cubicBezTo>
                    <a:pt x="353916" y="122130"/>
                    <a:pt x="378776" y="132705"/>
                    <a:pt x="400431" y="148304"/>
                  </a:cubicBezTo>
                  <a:cubicBezTo>
                    <a:pt x="425234" y="136827"/>
                    <a:pt x="448162" y="121670"/>
                    <a:pt x="468440" y="103346"/>
                  </a:cubicBezTo>
                  <a:lnTo>
                    <a:pt x="485775" y="85916"/>
                  </a:lnTo>
                  <a:lnTo>
                    <a:pt x="485775" y="85725"/>
                  </a:lnTo>
                  <a:cubicBezTo>
                    <a:pt x="485775" y="69943"/>
                    <a:pt x="498568" y="57150"/>
                    <a:pt x="514350" y="57150"/>
                  </a:cubicBezTo>
                  <a:cubicBezTo>
                    <a:pt x="530132" y="57150"/>
                    <a:pt x="542925" y="69943"/>
                    <a:pt x="542925" y="85725"/>
                  </a:cubicBezTo>
                  <a:cubicBezTo>
                    <a:pt x="542925" y="101507"/>
                    <a:pt x="530132" y="114300"/>
                    <a:pt x="514350" y="114300"/>
                  </a:cubicBezTo>
                  <a:lnTo>
                    <a:pt x="514160" y="114300"/>
                  </a:lnTo>
                  <a:lnTo>
                    <a:pt x="496729" y="131636"/>
                  </a:lnTo>
                  <a:cubicBezTo>
                    <a:pt x="477728" y="152723"/>
                    <a:pt x="462112" y="176629"/>
                    <a:pt x="450437" y="202502"/>
                  </a:cubicBezTo>
                  <a:cubicBezTo>
                    <a:pt x="461630" y="221081"/>
                    <a:pt x="469344" y="241545"/>
                    <a:pt x="473202" y="262890"/>
                  </a:cubicBezTo>
                  <a:cubicBezTo>
                    <a:pt x="495685" y="270649"/>
                    <a:pt x="519166" y="275140"/>
                    <a:pt x="542925" y="276225"/>
                  </a:cubicBezTo>
                  <a:close/>
                  <a:moveTo>
                    <a:pt x="409575" y="266700"/>
                  </a:moveTo>
                  <a:cubicBezTo>
                    <a:pt x="409575" y="250918"/>
                    <a:pt x="396782" y="238125"/>
                    <a:pt x="381000" y="238125"/>
                  </a:cubicBezTo>
                  <a:cubicBezTo>
                    <a:pt x="365218" y="238125"/>
                    <a:pt x="352425" y="250918"/>
                    <a:pt x="352425" y="266700"/>
                  </a:cubicBezTo>
                  <a:cubicBezTo>
                    <a:pt x="352425" y="282482"/>
                    <a:pt x="365218" y="295275"/>
                    <a:pt x="381000" y="295275"/>
                  </a:cubicBezTo>
                  <a:cubicBezTo>
                    <a:pt x="396782" y="295275"/>
                    <a:pt x="409575" y="282482"/>
                    <a:pt x="409575" y="266700"/>
                  </a:cubicBezTo>
                  <a:close/>
                  <a:moveTo>
                    <a:pt x="361950" y="381000"/>
                  </a:moveTo>
                  <a:cubicBezTo>
                    <a:pt x="361950" y="370479"/>
                    <a:pt x="353421" y="361950"/>
                    <a:pt x="342900" y="361950"/>
                  </a:cubicBezTo>
                  <a:cubicBezTo>
                    <a:pt x="332379" y="361950"/>
                    <a:pt x="323850" y="370479"/>
                    <a:pt x="323850" y="381000"/>
                  </a:cubicBezTo>
                  <a:cubicBezTo>
                    <a:pt x="323850" y="391521"/>
                    <a:pt x="332379" y="400050"/>
                    <a:pt x="342900" y="400050"/>
                  </a:cubicBezTo>
                  <a:cubicBezTo>
                    <a:pt x="353408" y="400019"/>
                    <a:pt x="361919" y="391508"/>
                    <a:pt x="361950" y="381000"/>
                  </a:cubicBezTo>
                  <a:close/>
                  <a:moveTo>
                    <a:pt x="295275" y="209550"/>
                  </a:moveTo>
                  <a:cubicBezTo>
                    <a:pt x="295275" y="199029"/>
                    <a:pt x="286746" y="190500"/>
                    <a:pt x="276225" y="190500"/>
                  </a:cubicBezTo>
                  <a:cubicBezTo>
                    <a:pt x="265704" y="190500"/>
                    <a:pt x="257175" y="199029"/>
                    <a:pt x="257175" y="209550"/>
                  </a:cubicBezTo>
                  <a:cubicBezTo>
                    <a:pt x="257175" y="220071"/>
                    <a:pt x="265704" y="228600"/>
                    <a:pt x="276225" y="228600"/>
                  </a:cubicBezTo>
                  <a:cubicBezTo>
                    <a:pt x="286733" y="228569"/>
                    <a:pt x="295244" y="220058"/>
                    <a:pt x="295275" y="209550"/>
                  </a:cubicBezTo>
                  <a:close/>
                  <a:moveTo>
                    <a:pt x="266700" y="323850"/>
                  </a:moveTo>
                  <a:cubicBezTo>
                    <a:pt x="266700" y="302808"/>
                    <a:pt x="249642" y="285750"/>
                    <a:pt x="228600" y="285750"/>
                  </a:cubicBezTo>
                  <a:cubicBezTo>
                    <a:pt x="207558" y="285750"/>
                    <a:pt x="190500" y="302808"/>
                    <a:pt x="190500" y="323850"/>
                  </a:cubicBezTo>
                  <a:cubicBezTo>
                    <a:pt x="190500" y="344892"/>
                    <a:pt x="207558" y="361950"/>
                    <a:pt x="228600" y="361950"/>
                  </a:cubicBezTo>
                  <a:cubicBezTo>
                    <a:pt x="249642" y="361950"/>
                    <a:pt x="266700" y="344892"/>
                    <a:pt x="266700" y="32385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29" name="Freeform: Shape 1328">
              <a:extLst>
                <a:ext uri="{FF2B5EF4-FFF2-40B4-BE49-F238E27FC236}">
                  <a16:creationId xmlns:a16="http://schemas.microsoft.com/office/drawing/2014/main" id="{F411E16D-08FF-45E0-8107-1DFFABCDCE24}"/>
                </a:ext>
              </a:extLst>
            </p:cNvPr>
            <p:cNvSpPr/>
            <p:nvPr/>
          </p:nvSpPr>
          <p:spPr>
            <a:xfrm>
              <a:off x="5097462" y="277812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0" name="Freeform: Shape 1329">
              <a:extLst>
                <a:ext uri="{FF2B5EF4-FFF2-40B4-BE49-F238E27FC236}">
                  <a16:creationId xmlns:a16="http://schemas.microsoft.com/office/drawing/2014/main" id="{B30A8DB4-60D7-4B4A-A0B0-66BD6710FE63}"/>
                </a:ext>
              </a:extLst>
            </p:cNvPr>
            <p:cNvSpPr/>
            <p:nvPr/>
          </p:nvSpPr>
          <p:spPr>
            <a:xfrm>
              <a:off x="4887912" y="2682875"/>
              <a:ext cx="304800" cy="304800"/>
            </a:xfrm>
            <a:custGeom>
              <a:avLst/>
              <a:gdLst>
                <a:gd name="connsiteX0" fmla="*/ 152400 w 304800"/>
                <a:gd name="connsiteY0" fmla="*/ 0 h 304800"/>
                <a:gd name="connsiteX1" fmla="*/ 0 w 304800"/>
                <a:gd name="connsiteY1" fmla="*/ 152400 h 304800"/>
                <a:gd name="connsiteX2" fmla="*/ 152400 w 304800"/>
                <a:gd name="connsiteY2" fmla="*/ 304800 h 304800"/>
                <a:gd name="connsiteX3" fmla="*/ 304800 w 304800"/>
                <a:gd name="connsiteY3" fmla="*/ 152400 h 304800"/>
                <a:gd name="connsiteX4" fmla="*/ 152400 w 304800"/>
                <a:gd name="connsiteY4" fmla="*/ 0 h 304800"/>
                <a:gd name="connsiteX5" fmla="*/ 85725 w 304800"/>
                <a:gd name="connsiteY5" fmla="*/ 219075 h 304800"/>
                <a:gd name="connsiteX6" fmla="*/ 47625 w 304800"/>
                <a:gd name="connsiteY6" fmla="*/ 180975 h 304800"/>
                <a:gd name="connsiteX7" fmla="*/ 85725 w 304800"/>
                <a:gd name="connsiteY7" fmla="*/ 142875 h 304800"/>
                <a:gd name="connsiteX8" fmla="*/ 123825 w 304800"/>
                <a:gd name="connsiteY8" fmla="*/ 180975 h 304800"/>
                <a:gd name="connsiteX9" fmla="*/ 85725 w 304800"/>
                <a:gd name="connsiteY9" fmla="*/ 219075 h 304800"/>
                <a:gd name="connsiteX10" fmla="*/ 133350 w 304800"/>
                <a:gd name="connsiteY10" fmla="*/ 85725 h 304800"/>
                <a:gd name="connsiteX11" fmla="*/ 114300 w 304800"/>
                <a:gd name="connsiteY11" fmla="*/ 66675 h 304800"/>
                <a:gd name="connsiteX12" fmla="*/ 133350 w 304800"/>
                <a:gd name="connsiteY12" fmla="*/ 47625 h 304800"/>
                <a:gd name="connsiteX13" fmla="*/ 152400 w 304800"/>
                <a:gd name="connsiteY13" fmla="*/ 66675 h 304800"/>
                <a:gd name="connsiteX14" fmla="*/ 133350 w 304800"/>
                <a:gd name="connsiteY14" fmla="*/ 85725 h 304800"/>
                <a:gd name="connsiteX15" fmla="*/ 200025 w 304800"/>
                <a:gd name="connsiteY15" fmla="*/ 257175 h 304800"/>
                <a:gd name="connsiteX16" fmla="*/ 180975 w 304800"/>
                <a:gd name="connsiteY16" fmla="*/ 238125 h 304800"/>
                <a:gd name="connsiteX17" fmla="*/ 200025 w 304800"/>
                <a:gd name="connsiteY17" fmla="*/ 219075 h 304800"/>
                <a:gd name="connsiteX18" fmla="*/ 219075 w 304800"/>
                <a:gd name="connsiteY18" fmla="*/ 238125 h 304800"/>
                <a:gd name="connsiteX19" fmla="*/ 200025 w 304800"/>
                <a:gd name="connsiteY19" fmla="*/ 257175 h 304800"/>
                <a:gd name="connsiteX20" fmla="*/ 238125 w 304800"/>
                <a:gd name="connsiteY20" fmla="*/ 152400 h 304800"/>
                <a:gd name="connsiteX21" fmla="*/ 209550 w 304800"/>
                <a:gd name="connsiteY21" fmla="*/ 123825 h 304800"/>
                <a:gd name="connsiteX22" fmla="*/ 238125 w 304800"/>
                <a:gd name="connsiteY22" fmla="*/ 95250 h 304800"/>
                <a:gd name="connsiteX23" fmla="*/ 266700 w 304800"/>
                <a:gd name="connsiteY23" fmla="*/ 123825 h 304800"/>
                <a:gd name="connsiteX24" fmla="*/ 238125 w 304800"/>
                <a:gd name="connsiteY2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4800" h="304800">
                  <a:moveTo>
                    <a:pt x="152400" y="0"/>
                  </a:moveTo>
                  <a:cubicBezTo>
                    <a:pt x="68232" y="0"/>
                    <a:pt x="0" y="68232"/>
                    <a:pt x="0" y="152400"/>
                  </a:cubicBezTo>
                  <a:cubicBezTo>
                    <a:pt x="0" y="236568"/>
                    <a:pt x="68232" y="304800"/>
                    <a:pt x="152400" y="304800"/>
                  </a:cubicBezTo>
                  <a:cubicBezTo>
                    <a:pt x="236568" y="304800"/>
                    <a:pt x="304800" y="236568"/>
                    <a:pt x="304800" y="152400"/>
                  </a:cubicBezTo>
                  <a:cubicBezTo>
                    <a:pt x="304800" y="68232"/>
                    <a:pt x="236568" y="0"/>
                    <a:pt x="152400" y="0"/>
                  </a:cubicBezTo>
                  <a:close/>
                  <a:moveTo>
                    <a:pt x="85725" y="219075"/>
                  </a:moveTo>
                  <a:cubicBezTo>
                    <a:pt x="64683" y="219075"/>
                    <a:pt x="47625" y="202017"/>
                    <a:pt x="47625" y="180975"/>
                  </a:cubicBezTo>
                  <a:cubicBezTo>
                    <a:pt x="47625" y="159933"/>
                    <a:pt x="64683" y="142875"/>
                    <a:pt x="85725" y="142875"/>
                  </a:cubicBezTo>
                  <a:cubicBezTo>
                    <a:pt x="106767" y="142875"/>
                    <a:pt x="123825" y="159933"/>
                    <a:pt x="123825" y="180975"/>
                  </a:cubicBezTo>
                  <a:cubicBezTo>
                    <a:pt x="123825" y="202017"/>
                    <a:pt x="106767" y="219075"/>
                    <a:pt x="85725" y="219075"/>
                  </a:cubicBezTo>
                  <a:close/>
                  <a:moveTo>
                    <a:pt x="133350" y="85725"/>
                  </a:moveTo>
                  <a:cubicBezTo>
                    <a:pt x="122829" y="85725"/>
                    <a:pt x="114300" y="77196"/>
                    <a:pt x="114300" y="66675"/>
                  </a:cubicBezTo>
                  <a:cubicBezTo>
                    <a:pt x="114300" y="56154"/>
                    <a:pt x="122829" y="47625"/>
                    <a:pt x="133350" y="47625"/>
                  </a:cubicBezTo>
                  <a:cubicBezTo>
                    <a:pt x="143871" y="47625"/>
                    <a:pt x="152400" y="56154"/>
                    <a:pt x="152400" y="66675"/>
                  </a:cubicBezTo>
                  <a:cubicBezTo>
                    <a:pt x="152369" y="77183"/>
                    <a:pt x="143858" y="85694"/>
                    <a:pt x="133350" y="85725"/>
                  </a:cubicBezTo>
                  <a:close/>
                  <a:moveTo>
                    <a:pt x="200025" y="257175"/>
                  </a:moveTo>
                  <a:cubicBezTo>
                    <a:pt x="189504" y="257175"/>
                    <a:pt x="180975" y="248646"/>
                    <a:pt x="180975" y="238125"/>
                  </a:cubicBezTo>
                  <a:cubicBezTo>
                    <a:pt x="180975" y="227604"/>
                    <a:pt x="189504" y="219075"/>
                    <a:pt x="200025" y="219075"/>
                  </a:cubicBezTo>
                  <a:cubicBezTo>
                    <a:pt x="210546" y="219075"/>
                    <a:pt x="219075" y="227604"/>
                    <a:pt x="219075" y="238125"/>
                  </a:cubicBezTo>
                  <a:cubicBezTo>
                    <a:pt x="219044" y="248633"/>
                    <a:pt x="210533" y="257144"/>
                    <a:pt x="200025" y="257175"/>
                  </a:cubicBezTo>
                  <a:close/>
                  <a:moveTo>
                    <a:pt x="238125" y="152400"/>
                  </a:moveTo>
                  <a:cubicBezTo>
                    <a:pt x="222343" y="152400"/>
                    <a:pt x="209550" y="139607"/>
                    <a:pt x="209550" y="123825"/>
                  </a:cubicBezTo>
                  <a:cubicBezTo>
                    <a:pt x="209550" y="108043"/>
                    <a:pt x="222343" y="95250"/>
                    <a:pt x="238125" y="95250"/>
                  </a:cubicBezTo>
                  <a:cubicBezTo>
                    <a:pt x="253907" y="95250"/>
                    <a:pt x="266700" y="108043"/>
                    <a:pt x="266700" y="123825"/>
                  </a:cubicBezTo>
                  <a:cubicBezTo>
                    <a:pt x="266700" y="139607"/>
                    <a:pt x="253907" y="152400"/>
                    <a:pt x="238125" y="15240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1" name="Freeform: Shape 1330">
              <a:extLst>
                <a:ext uri="{FF2B5EF4-FFF2-40B4-BE49-F238E27FC236}">
                  <a16:creationId xmlns:a16="http://schemas.microsoft.com/office/drawing/2014/main" id="{09C52742-E574-4C9E-B1C6-876D9818277E}"/>
                </a:ext>
              </a:extLst>
            </p:cNvPr>
            <p:cNvSpPr/>
            <p:nvPr/>
          </p:nvSpPr>
          <p:spPr>
            <a:xfrm>
              <a:off x="4926012" y="2816225"/>
              <a:ext cx="95250" cy="95250"/>
            </a:xfrm>
            <a:custGeom>
              <a:avLst/>
              <a:gdLst>
                <a:gd name="connsiteX0" fmla="*/ 47625 w 95250"/>
                <a:gd name="connsiteY0" fmla="*/ 0 h 95250"/>
                <a:gd name="connsiteX1" fmla="*/ 0 w 95250"/>
                <a:gd name="connsiteY1" fmla="*/ 47625 h 95250"/>
                <a:gd name="connsiteX2" fmla="*/ 47625 w 95250"/>
                <a:gd name="connsiteY2" fmla="*/ 95250 h 95250"/>
                <a:gd name="connsiteX3" fmla="*/ 95250 w 95250"/>
                <a:gd name="connsiteY3" fmla="*/ 47625 h 95250"/>
                <a:gd name="connsiteX4" fmla="*/ 47625 w 95250"/>
                <a:gd name="connsiteY4" fmla="*/ 0 h 95250"/>
                <a:gd name="connsiteX5" fmla="*/ 47625 w 95250"/>
                <a:gd name="connsiteY5" fmla="*/ 85725 h 95250"/>
                <a:gd name="connsiteX6" fmla="*/ 9525 w 95250"/>
                <a:gd name="connsiteY6" fmla="*/ 47625 h 95250"/>
                <a:gd name="connsiteX7" fmla="*/ 47625 w 95250"/>
                <a:gd name="connsiteY7" fmla="*/ 9525 h 95250"/>
                <a:gd name="connsiteX8" fmla="*/ 85725 w 95250"/>
                <a:gd name="connsiteY8" fmla="*/ 47625 h 95250"/>
                <a:gd name="connsiteX9" fmla="*/ 47625 w 95250"/>
                <a:gd name="connsiteY9" fmla="*/ 857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47625" y="0"/>
                  </a:moveTo>
                  <a:cubicBezTo>
                    <a:pt x="21322" y="0"/>
                    <a:pt x="0" y="21322"/>
                    <a:pt x="0" y="47625"/>
                  </a:cubicBezTo>
                  <a:cubicBezTo>
                    <a:pt x="0" y="73928"/>
                    <a:pt x="21322" y="95250"/>
                    <a:pt x="47625" y="95250"/>
                  </a:cubicBezTo>
                  <a:cubicBezTo>
                    <a:pt x="73928" y="95250"/>
                    <a:pt x="95250" y="73928"/>
                    <a:pt x="95250" y="47625"/>
                  </a:cubicBezTo>
                  <a:cubicBezTo>
                    <a:pt x="95250" y="21322"/>
                    <a:pt x="73928" y="0"/>
                    <a:pt x="47625" y="0"/>
                  </a:cubicBezTo>
                  <a:close/>
                  <a:moveTo>
                    <a:pt x="47625" y="85725"/>
                  </a:moveTo>
                  <a:cubicBezTo>
                    <a:pt x="26583" y="85725"/>
                    <a:pt x="9525" y="68667"/>
                    <a:pt x="9525" y="47625"/>
                  </a:cubicBezTo>
                  <a:cubicBezTo>
                    <a:pt x="9525" y="26583"/>
                    <a:pt x="26583" y="9525"/>
                    <a:pt x="47625" y="9525"/>
                  </a:cubicBezTo>
                  <a:cubicBezTo>
                    <a:pt x="68667" y="9525"/>
                    <a:pt x="85725" y="26583"/>
                    <a:pt x="85725" y="47625"/>
                  </a:cubicBezTo>
                  <a:cubicBezTo>
                    <a:pt x="85725" y="68667"/>
                    <a:pt x="68667" y="85725"/>
                    <a:pt x="47625" y="857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2" name="Freeform: Shape 1331">
              <a:extLst>
                <a:ext uri="{FF2B5EF4-FFF2-40B4-BE49-F238E27FC236}">
                  <a16:creationId xmlns:a16="http://schemas.microsoft.com/office/drawing/2014/main" id="{98C34B61-D8D5-42D0-8F92-871DD88BF64C}"/>
                </a:ext>
              </a:extLst>
            </p:cNvPr>
            <p:cNvSpPr/>
            <p:nvPr/>
          </p:nvSpPr>
          <p:spPr>
            <a:xfrm>
              <a:off x="4992687" y="2720975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3" name="Freeform: Shape 1332">
              <a:extLst>
                <a:ext uri="{FF2B5EF4-FFF2-40B4-BE49-F238E27FC236}">
                  <a16:creationId xmlns:a16="http://schemas.microsoft.com/office/drawing/2014/main" id="{C84385AC-6D8C-4D84-A812-98416025F21D}"/>
                </a:ext>
              </a:extLst>
            </p:cNvPr>
            <p:cNvSpPr/>
            <p:nvPr/>
          </p:nvSpPr>
          <p:spPr>
            <a:xfrm>
              <a:off x="5059362" y="2892425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4" name="Freeform: Shape 1333">
              <a:extLst>
                <a:ext uri="{FF2B5EF4-FFF2-40B4-BE49-F238E27FC236}">
                  <a16:creationId xmlns:a16="http://schemas.microsoft.com/office/drawing/2014/main" id="{9A1F4781-19E2-43C6-BBF4-5638B2A5916A}"/>
                </a:ext>
              </a:extLst>
            </p:cNvPr>
            <p:cNvSpPr/>
            <p:nvPr/>
          </p:nvSpPr>
          <p:spPr>
            <a:xfrm>
              <a:off x="5087937" y="276860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66675 h 76200"/>
                <a:gd name="connsiteX6" fmla="*/ 9525 w 76200"/>
                <a:gd name="connsiteY6" fmla="*/ 38100 h 76200"/>
                <a:gd name="connsiteX7" fmla="*/ 38100 w 76200"/>
                <a:gd name="connsiteY7" fmla="*/ 9525 h 76200"/>
                <a:gd name="connsiteX8" fmla="*/ 66675 w 76200"/>
                <a:gd name="connsiteY8" fmla="*/ 38100 h 76200"/>
                <a:gd name="connsiteX9" fmla="*/ 38100 w 76200"/>
                <a:gd name="connsiteY9" fmla="*/ 666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200" y="17058"/>
                    <a:pt x="59142" y="0"/>
                    <a:pt x="38100" y="0"/>
                  </a:cubicBezTo>
                  <a:close/>
                  <a:moveTo>
                    <a:pt x="38100" y="66675"/>
                  </a:moveTo>
                  <a:cubicBezTo>
                    <a:pt x="22318" y="66675"/>
                    <a:pt x="9525" y="53882"/>
                    <a:pt x="9525" y="38100"/>
                  </a:cubicBezTo>
                  <a:cubicBezTo>
                    <a:pt x="9525" y="22318"/>
                    <a:pt x="22318" y="9525"/>
                    <a:pt x="38100" y="9525"/>
                  </a:cubicBezTo>
                  <a:cubicBezTo>
                    <a:pt x="53882" y="9525"/>
                    <a:pt x="66675" y="22318"/>
                    <a:pt x="66675" y="38100"/>
                  </a:cubicBezTo>
                  <a:cubicBezTo>
                    <a:pt x="66675" y="53882"/>
                    <a:pt x="53882" y="66675"/>
                    <a:pt x="38100" y="666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5" name="Freeform: Shape 1334">
              <a:extLst>
                <a:ext uri="{FF2B5EF4-FFF2-40B4-BE49-F238E27FC236}">
                  <a16:creationId xmlns:a16="http://schemas.microsoft.com/office/drawing/2014/main" id="{7D4D8630-AE95-4FC0-AD8C-215F82D95A50}"/>
                </a:ext>
              </a:extLst>
            </p:cNvPr>
            <p:cNvSpPr/>
            <p:nvPr/>
          </p:nvSpPr>
          <p:spPr>
            <a:xfrm>
              <a:off x="4802187" y="26066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6" name="Freeform: Shape 1335">
              <a:extLst>
                <a:ext uri="{FF2B5EF4-FFF2-40B4-BE49-F238E27FC236}">
                  <a16:creationId xmlns:a16="http://schemas.microsoft.com/office/drawing/2014/main" id="{43FA25FA-DF01-44D3-AA36-7D1BC4E9E0F5}"/>
                </a:ext>
              </a:extLst>
            </p:cNvPr>
            <p:cNvSpPr/>
            <p:nvPr/>
          </p:nvSpPr>
          <p:spPr>
            <a:xfrm>
              <a:off x="5240337" y="26066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7" name="Freeform: Shape 1336">
              <a:extLst>
                <a:ext uri="{FF2B5EF4-FFF2-40B4-BE49-F238E27FC236}">
                  <a16:creationId xmlns:a16="http://schemas.microsoft.com/office/drawing/2014/main" id="{A6D927F6-E6A3-4E84-A07E-6FFCF759AF97}"/>
                </a:ext>
              </a:extLst>
            </p:cNvPr>
            <p:cNvSpPr/>
            <p:nvPr/>
          </p:nvSpPr>
          <p:spPr>
            <a:xfrm>
              <a:off x="5240337" y="30257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8" name="Freeform: Shape 1337">
              <a:extLst>
                <a:ext uri="{FF2B5EF4-FFF2-40B4-BE49-F238E27FC236}">
                  <a16:creationId xmlns:a16="http://schemas.microsoft.com/office/drawing/2014/main" id="{40F29ABE-CD05-4AB1-8D60-86CF657EEA60}"/>
                </a:ext>
              </a:extLst>
            </p:cNvPr>
            <p:cNvSpPr/>
            <p:nvPr/>
          </p:nvSpPr>
          <p:spPr>
            <a:xfrm>
              <a:off x="5116512" y="28638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39" name="Freeform: Shape 1338">
              <a:extLst>
                <a:ext uri="{FF2B5EF4-FFF2-40B4-BE49-F238E27FC236}">
                  <a16:creationId xmlns:a16="http://schemas.microsoft.com/office/drawing/2014/main" id="{A32C040A-4F4E-4ED0-AB75-CCC4C66CB419}"/>
                </a:ext>
              </a:extLst>
            </p:cNvPr>
            <p:cNvSpPr/>
            <p:nvPr/>
          </p:nvSpPr>
          <p:spPr>
            <a:xfrm>
              <a:off x="4926012" y="27590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0" name="Freeform: Shape 1339">
              <a:extLst>
                <a:ext uri="{FF2B5EF4-FFF2-40B4-BE49-F238E27FC236}">
                  <a16:creationId xmlns:a16="http://schemas.microsoft.com/office/drawing/2014/main" id="{3D7D16CA-1B16-4779-AE93-2B7275CEDFC9}"/>
                </a:ext>
              </a:extLst>
            </p:cNvPr>
            <p:cNvSpPr/>
            <p:nvPr/>
          </p:nvSpPr>
          <p:spPr>
            <a:xfrm>
              <a:off x="5059362" y="27209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1" name="Freeform: Shape 1340">
              <a:extLst>
                <a:ext uri="{FF2B5EF4-FFF2-40B4-BE49-F238E27FC236}">
                  <a16:creationId xmlns:a16="http://schemas.microsoft.com/office/drawing/2014/main" id="{FE39EFA6-1353-41F3-9D1A-294A0D28AFA8}"/>
                </a:ext>
              </a:extLst>
            </p:cNvPr>
            <p:cNvSpPr/>
            <p:nvPr/>
          </p:nvSpPr>
          <p:spPr>
            <a:xfrm>
              <a:off x="4802187" y="30257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2" name="Freeform: Shape 1341">
              <a:extLst>
                <a:ext uri="{FF2B5EF4-FFF2-40B4-BE49-F238E27FC236}">
                  <a16:creationId xmlns:a16="http://schemas.microsoft.com/office/drawing/2014/main" id="{F7C5A22A-115C-48B7-B4A8-AE8E281BF63D}"/>
                </a:ext>
              </a:extLst>
            </p:cNvPr>
            <p:cNvSpPr/>
            <p:nvPr/>
          </p:nvSpPr>
          <p:spPr>
            <a:xfrm>
              <a:off x="5307012" y="28257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3" name="Freeform: Shape 1342">
              <a:extLst>
                <a:ext uri="{FF2B5EF4-FFF2-40B4-BE49-F238E27FC236}">
                  <a16:creationId xmlns:a16="http://schemas.microsoft.com/office/drawing/2014/main" id="{A96F69DC-9B3F-4BBC-BDD9-1D4C892D2183}"/>
                </a:ext>
              </a:extLst>
            </p:cNvPr>
            <p:cNvSpPr/>
            <p:nvPr/>
          </p:nvSpPr>
          <p:spPr>
            <a:xfrm>
              <a:off x="5040312" y="28162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4" name="Freeform: Shape 1343">
              <a:extLst>
                <a:ext uri="{FF2B5EF4-FFF2-40B4-BE49-F238E27FC236}">
                  <a16:creationId xmlns:a16="http://schemas.microsoft.com/office/drawing/2014/main" id="{2C9FC151-14A6-4E14-857F-53C18BE8B88A}"/>
                </a:ext>
              </a:extLst>
            </p:cNvPr>
            <p:cNvSpPr/>
            <p:nvPr/>
          </p:nvSpPr>
          <p:spPr>
            <a:xfrm>
              <a:off x="5011737" y="29305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5" name="Freeform: Shape 1344">
              <a:extLst>
                <a:ext uri="{FF2B5EF4-FFF2-40B4-BE49-F238E27FC236}">
                  <a16:creationId xmlns:a16="http://schemas.microsoft.com/office/drawing/2014/main" id="{B32A0260-4B70-4CA9-83D4-0D0647834777}"/>
                </a:ext>
              </a:extLst>
            </p:cNvPr>
            <p:cNvSpPr/>
            <p:nvPr/>
          </p:nvSpPr>
          <p:spPr>
            <a:xfrm>
              <a:off x="4754562" y="28257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6" name="Freeform: Shape 1345">
              <a:extLst>
                <a:ext uri="{FF2B5EF4-FFF2-40B4-BE49-F238E27FC236}">
                  <a16:creationId xmlns:a16="http://schemas.microsoft.com/office/drawing/2014/main" id="{6F55ACD8-EF71-48A2-9CDB-E61FFDDEEE23}"/>
                </a:ext>
              </a:extLst>
            </p:cNvPr>
            <p:cNvSpPr/>
            <p:nvPr/>
          </p:nvSpPr>
          <p:spPr>
            <a:xfrm>
              <a:off x="5030787" y="25495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47" name="Freeform: Shape 1346">
              <a:extLst>
                <a:ext uri="{FF2B5EF4-FFF2-40B4-BE49-F238E27FC236}">
                  <a16:creationId xmlns:a16="http://schemas.microsoft.com/office/drawing/2014/main" id="{DAEDDA4A-1015-4C6C-B35C-42210CD2FCD3}"/>
                </a:ext>
              </a:extLst>
            </p:cNvPr>
            <p:cNvSpPr/>
            <p:nvPr/>
          </p:nvSpPr>
          <p:spPr>
            <a:xfrm>
              <a:off x="5030787" y="310197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348" name="Graphic 3123">
            <a:extLst>
              <a:ext uri="{FF2B5EF4-FFF2-40B4-BE49-F238E27FC236}">
                <a16:creationId xmlns:a16="http://schemas.microsoft.com/office/drawing/2014/main" id="{0E076DFD-2AED-4F10-BA30-602F0E561F65}"/>
              </a:ext>
            </a:extLst>
          </p:cNvPr>
          <p:cNvGrpSpPr/>
          <p:nvPr/>
        </p:nvGrpSpPr>
        <p:grpSpPr>
          <a:xfrm>
            <a:off x="235362" y="1393887"/>
            <a:ext cx="720000" cy="720000"/>
            <a:chOff x="4735512" y="2530475"/>
            <a:chExt cx="609600" cy="609600"/>
          </a:xfrm>
        </p:grpSpPr>
        <p:sp>
          <p:nvSpPr>
            <p:cNvPr id="1349" name="Freeform: Shape 1348">
              <a:extLst>
                <a:ext uri="{FF2B5EF4-FFF2-40B4-BE49-F238E27FC236}">
                  <a16:creationId xmlns:a16="http://schemas.microsoft.com/office/drawing/2014/main" id="{5F39F023-1BFE-402A-AE6B-3DE6062FAEC5}"/>
                </a:ext>
              </a:extLst>
            </p:cNvPr>
            <p:cNvSpPr/>
            <p:nvPr/>
          </p:nvSpPr>
          <p:spPr>
            <a:xfrm>
              <a:off x="5230812" y="2798128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27432 w 19050"/>
                <a:gd name="connsiteY1" fmla="*/ 17145 h 38100"/>
                <a:gd name="connsiteX2" fmla="*/ 0 w 19050"/>
                <a:gd name="connsiteY2" fmla="*/ 4295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cubicBezTo>
                    <a:pt x="0" y="0"/>
                    <a:pt x="27432" y="0"/>
                    <a:pt x="27432" y="17145"/>
                  </a:cubicBezTo>
                  <a:cubicBezTo>
                    <a:pt x="27432" y="34290"/>
                    <a:pt x="0" y="42958"/>
                    <a:pt x="0" y="42958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0" name="Freeform: Shape 1349">
              <a:extLst>
                <a:ext uri="{FF2B5EF4-FFF2-40B4-BE49-F238E27FC236}">
                  <a16:creationId xmlns:a16="http://schemas.microsoft.com/office/drawing/2014/main" id="{D9511B6C-607A-4E85-ADC7-0A44150030C6}"/>
                </a:ext>
              </a:extLst>
            </p:cNvPr>
            <p:cNvSpPr/>
            <p:nvPr/>
          </p:nvSpPr>
          <p:spPr>
            <a:xfrm>
              <a:off x="4826095" y="2759932"/>
              <a:ext cx="38100" cy="47625"/>
            </a:xfrm>
            <a:custGeom>
              <a:avLst/>
              <a:gdLst>
                <a:gd name="connsiteX0" fmla="*/ 23717 w 38100"/>
                <a:gd name="connsiteY0" fmla="*/ 8668 h 47625"/>
                <a:gd name="connsiteX1" fmla="*/ 23241 w 38100"/>
                <a:gd name="connsiteY1" fmla="*/ 7430 h 47625"/>
                <a:gd name="connsiteX2" fmla="*/ 42672 w 38100"/>
                <a:gd name="connsiteY2" fmla="*/ 0 h 47625"/>
                <a:gd name="connsiteX3" fmla="*/ 33909 w 38100"/>
                <a:gd name="connsiteY3" fmla="*/ 38576 h 47625"/>
                <a:gd name="connsiteX4" fmla="*/ 14859 w 38100"/>
                <a:gd name="connsiteY4" fmla="*/ 56293 h 47625"/>
                <a:gd name="connsiteX5" fmla="*/ 0 w 38100"/>
                <a:gd name="connsiteY5" fmla="*/ 56293 h 47625"/>
                <a:gd name="connsiteX6" fmla="*/ 23717 w 38100"/>
                <a:gd name="connsiteY6" fmla="*/ 866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47625">
                  <a:moveTo>
                    <a:pt x="23717" y="8668"/>
                  </a:moveTo>
                  <a:lnTo>
                    <a:pt x="23241" y="7430"/>
                  </a:lnTo>
                  <a:lnTo>
                    <a:pt x="42672" y="0"/>
                  </a:lnTo>
                  <a:cubicBezTo>
                    <a:pt x="42291" y="9525"/>
                    <a:pt x="34766" y="24384"/>
                    <a:pt x="33909" y="38576"/>
                  </a:cubicBezTo>
                  <a:cubicBezTo>
                    <a:pt x="33208" y="48573"/>
                    <a:pt x="24881" y="56317"/>
                    <a:pt x="14859" y="56293"/>
                  </a:cubicBezTo>
                  <a:lnTo>
                    <a:pt x="0" y="56293"/>
                  </a:lnTo>
                  <a:cubicBezTo>
                    <a:pt x="6763" y="34100"/>
                    <a:pt x="15240" y="12859"/>
                    <a:pt x="23717" y="866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1" name="Freeform: Shape 1350">
              <a:extLst>
                <a:ext uri="{FF2B5EF4-FFF2-40B4-BE49-F238E27FC236}">
                  <a16:creationId xmlns:a16="http://schemas.microsoft.com/office/drawing/2014/main" id="{49D97D04-D490-43F2-B91B-13158017E65B}"/>
                </a:ext>
              </a:extLst>
            </p:cNvPr>
            <p:cNvSpPr/>
            <p:nvPr/>
          </p:nvSpPr>
          <p:spPr>
            <a:xfrm>
              <a:off x="4745037" y="2692400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  <a:gd name="connsiteX3" fmla="*/ 0 w 571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2" name="Freeform: Shape 1351">
              <a:extLst>
                <a:ext uri="{FF2B5EF4-FFF2-40B4-BE49-F238E27FC236}">
                  <a16:creationId xmlns:a16="http://schemas.microsoft.com/office/drawing/2014/main" id="{7D6E5838-2776-4D84-BC4F-E1079F15C28C}"/>
                </a:ext>
              </a:extLst>
            </p:cNvPr>
            <p:cNvSpPr/>
            <p:nvPr/>
          </p:nvSpPr>
          <p:spPr>
            <a:xfrm>
              <a:off x="4745037" y="2749550"/>
              <a:ext cx="57150" cy="28575"/>
            </a:xfrm>
            <a:custGeom>
              <a:avLst/>
              <a:gdLst>
                <a:gd name="connsiteX0" fmla="*/ 57150 w 57150"/>
                <a:gd name="connsiteY0" fmla="*/ 9525 h 28575"/>
                <a:gd name="connsiteX1" fmla="*/ 38100 w 57150"/>
                <a:gd name="connsiteY1" fmla="*/ 28575 h 28575"/>
                <a:gd name="connsiteX2" fmla="*/ 19050 w 57150"/>
                <a:gd name="connsiteY2" fmla="*/ 28575 h 28575"/>
                <a:gd name="connsiteX3" fmla="*/ 0 w 57150"/>
                <a:gd name="connsiteY3" fmla="*/ 9525 h 28575"/>
                <a:gd name="connsiteX4" fmla="*/ 0 w 57150"/>
                <a:gd name="connsiteY4" fmla="*/ 0 h 28575"/>
                <a:gd name="connsiteX5" fmla="*/ 57150 w 57150"/>
                <a:gd name="connsiteY5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28575">
                  <a:moveTo>
                    <a:pt x="57150" y="9525"/>
                  </a:moveTo>
                  <a:cubicBezTo>
                    <a:pt x="57119" y="20033"/>
                    <a:pt x="48608" y="28544"/>
                    <a:pt x="38100" y="28575"/>
                  </a:cubicBezTo>
                  <a:lnTo>
                    <a:pt x="19050" y="28575"/>
                  </a:lnTo>
                  <a:cubicBezTo>
                    <a:pt x="8529" y="28575"/>
                    <a:pt x="0" y="20046"/>
                    <a:pt x="0" y="9525"/>
                  </a:cubicBezTo>
                  <a:lnTo>
                    <a:pt x="0" y="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3" name="Freeform: Shape 1352">
              <a:extLst>
                <a:ext uri="{FF2B5EF4-FFF2-40B4-BE49-F238E27FC236}">
                  <a16:creationId xmlns:a16="http://schemas.microsoft.com/office/drawing/2014/main" id="{3F153F63-4A08-4E4E-BAFB-D55032F6450F}"/>
                </a:ext>
              </a:extLst>
            </p:cNvPr>
            <p:cNvSpPr/>
            <p:nvPr/>
          </p:nvSpPr>
          <p:spPr>
            <a:xfrm>
              <a:off x="4783137" y="2663825"/>
              <a:ext cx="114300" cy="114300"/>
            </a:xfrm>
            <a:custGeom>
              <a:avLst/>
              <a:gdLst>
                <a:gd name="connsiteX0" fmla="*/ 19050 w 114300"/>
                <a:gd name="connsiteY0" fmla="*/ 85725 h 114300"/>
                <a:gd name="connsiteX1" fmla="*/ 19050 w 114300"/>
                <a:gd name="connsiteY1" fmla="*/ 19050 h 114300"/>
                <a:gd name="connsiteX2" fmla="*/ 0 w 114300"/>
                <a:gd name="connsiteY2" fmla="*/ 0 h 114300"/>
                <a:gd name="connsiteX3" fmla="*/ 38100 w 114300"/>
                <a:gd name="connsiteY3" fmla="*/ 0 h 114300"/>
                <a:gd name="connsiteX4" fmla="*/ 97346 w 114300"/>
                <a:gd name="connsiteY4" fmla="*/ 7620 h 114300"/>
                <a:gd name="connsiteX5" fmla="*/ 114300 w 114300"/>
                <a:gd name="connsiteY5" fmla="*/ 26575 h 114300"/>
                <a:gd name="connsiteX6" fmla="*/ 114300 w 114300"/>
                <a:gd name="connsiteY6" fmla="*/ 72009 h 114300"/>
                <a:gd name="connsiteX7" fmla="*/ 101251 w 114300"/>
                <a:gd name="connsiteY7" fmla="*/ 90106 h 114300"/>
                <a:gd name="connsiteX8" fmla="*/ 85630 w 114300"/>
                <a:gd name="connsiteY8" fmla="*/ 96107 h 114300"/>
                <a:gd name="connsiteX9" fmla="*/ 66199 w 114300"/>
                <a:gd name="connsiteY9" fmla="*/ 103537 h 114300"/>
                <a:gd name="connsiteX10" fmla="*/ 38100 w 114300"/>
                <a:gd name="connsiteY10" fmla="*/ 114300 h 114300"/>
                <a:gd name="connsiteX11" fmla="*/ 0 w 114300"/>
                <a:gd name="connsiteY11" fmla="*/ 114300 h 114300"/>
                <a:gd name="connsiteX12" fmla="*/ 19050 w 114300"/>
                <a:gd name="connsiteY12" fmla="*/ 952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300" h="114300">
                  <a:moveTo>
                    <a:pt x="19050" y="85725"/>
                  </a:moveTo>
                  <a:lnTo>
                    <a:pt x="19050" y="19050"/>
                  </a:lnTo>
                  <a:cubicBezTo>
                    <a:pt x="19019" y="8542"/>
                    <a:pt x="10508" y="31"/>
                    <a:pt x="0" y="0"/>
                  </a:cubicBezTo>
                  <a:lnTo>
                    <a:pt x="38100" y="0"/>
                  </a:lnTo>
                  <a:lnTo>
                    <a:pt x="97346" y="7620"/>
                  </a:lnTo>
                  <a:cubicBezTo>
                    <a:pt x="107004" y="8689"/>
                    <a:pt x="114310" y="16857"/>
                    <a:pt x="114300" y="26575"/>
                  </a:cubicBezTo>
                  <a:lnTo>
                    <a:pt x="114300" y="72009"/>
                  </a:lnTo>
                  <a:cubicBezTo>
                    <a:pt x="114281" y="80216"/>
                    <a:pt x="109031" y="87496"/>
                    <a:pt x="101251" y="90106"/>
                  </a:cubicBezTo>
                  <a:lnTo>
                    <a:pt x="85630" y="96107"/>
                  </a:lnTo>
                  <a:lnTo>
                    <a:pt x="66199" y="103537"/>
                  </a:lnTo>
                  <a:lnTo>
                    <a:pt x="38100" y="114300"/>
                  </a:lnTo>
                  <a:lnTo>
                    <a:pt x="0" y="114300"/>
                  </a:lnTo>
                  <a:cubicBezTo>
                    <a:pt x="10508" y="114269"/>
                    <a:pt x="19019" y="105758"/>
                    <a:pt x="19050" y="9525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4" name="Freeform: Shape 1353">
              <a:extLst>
                <a:ext uri="{FF2B5EF4-FFF2-40B4-BE49-F238E27FC236}">
                  <a16:creationId xmlns:a16="http://schemas.microsoft.com/office/drawing/2014/main" id="{AA49B0C7-B2C1-4FB9-84CF-A2EA4623BFD6}"/>
                </a:ext>
              </a:extLst>
            </p:cNvPr>
            <p:cNvSpPr/>
            <p:nvPr/>
          </p:nvSpPr>
          <p:spPr>
            <a:xfrm>
              <a:off x="4745037" y="2663825"/>
              <a:ext cx="57150" cy="28575"/>
            </a:xfrm>
            <a:custGeom>
              <a:avLst/>
              <a:gdLst>
                <a:gd name="connsiteX0" fmla="*/ 38100 w 57150"/>
                <a:gd name="connsiteY0" fmla="*/ 0 h 28575"/>
                <a:gd name="connsiteX1" fmla="*/ 57150 w 57150"/>
                <a:gd name="connsiteY1" fmla="*/ 19050 h 28575"/>
                <a:gd name="connsiteX2" fmla="*/ 57150 w 57150"/>
                <a:gd name="connsiteY2" fmla="*/ 28575 h 28575"/>
                <a:gd name="connsiteX3" fmla="*/ 0 w 57150"/>
                <a:gd name="connsiteY3" fmla="*/ 28575 h 28575"/>
                <a:gd name="connsiteX4" fmla="*/ 0 w 57150"/>
                <a:gd name="connsiteY4" fmla="*/ 19050 h 28575"/>
                <a:gd name="connsiteX5" fmla="*/ 19050 w 57150"/>
                <a:gd name="connsiteY5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28575">
                  <a:moveTo>
                    <a:pt x="38100" y="0"/>
                  </a:moveTo>
                  <a:cubicBezTo>
                    <a:pt x="48608" y="31"/>
                    <a:pt x="57119" y="8542"/>
                    <a:pt x="57150" y="19050"/>
                  </a:cubicBezTo>
                  <a:lnTo>
                    <a:pt x="57150" y="28575"/>
                  </a:lnTo>
                  <a:lnTo>
                    <a:pt x="0" y="28575"/>
                  </a:lnTo>
                  <a:lnTo>
                    <a:pt x="0" y="19050"/>
                  </a:lnTo>
                  <a:cubicBezTo>
                    <a:pt x="31" y="8542"/>
                    <a:pt x="8542" y="31"/>
                    <a:pt x="19050" y="0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5" name="Freeform: Shape 1354">
              <a:extLst>
                <a:ext uri="{FF2B5EF4-FFF2-40B4-BE49-F238E27FC236}">
                  <a16:creationId xmlns:a16="http://schemas.microsoft.com/office/drawing/2014/main" id="{F16D5607-65D3-47A2-A175-FD43F71BFEDC}"/>
                </a:ext>
              </a:extLst>
            </p:cNvPr>
            <p:cNvSpPr/>
            <p:nvPr/>
          </p:nvSpPr>
          <p:spPr>
            <a:xfrm>
              <a:off x="4783137" y="2692400"/>
              <a:ext cx="19050" cy="57150"/>
            </a:xfrm>
            <a:custGeom>
              <a:avLst/>
              <a:gdLst>
                <a:gd name="connsiteX0" fmla="*/ 0 w 19050"/>
                <a:gd name="connsiteY0" fmla="*/ 0 h 57150"/>
                <a:gd name="connsiteX1" fmla="*/ 19050 w 19050"/>
                <a:gd name="connsiteY1" fmla="*/ 0 h 57150"/>
                <a:gd name="connsiteX2" fmla="*/ 19050 w 19050"/>
                <a:gd name="connsiteY2" fmla="*/ 57150 h 57150"/>
                <a:gd name="connsiteX3" fmla="*/ 0 w 19050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57150">
                  <a:moveTo>
                    <a:pt x="0" y="0"/>
                  </a:moveTo>
                  <a:lnTo>
                    <a:pt x="19050" y="0"/>
                  </a:lnTo>
                  <a:lnTo>
                    <a:pt x="19050" y="571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6" name="Freeform: Shape 1355">
              <a:extLst>
                <a:ext uri="{FF2B5EF4-FFF2-40B4-BE49-F238E27FC236}">
                  <a16:creationId xmlns:a16="http://schemas.microsoft.com/office/drawing/2014/main" id="{99EB282E-2BCB-44B9-A5D0-FBD1BEEB7482}"/>
                </a:ext>
              </a:extLst>
            </p:cNvPr>
            <p:cNvSpPr/>
            <p:nvPr/>
          </p:nvSpPr>
          <p:spPr>
            <a:xfrm>
              <a:off x="4764087" y="2749550"/>
              <a:ext cx="38100" cy="28575"/>
            </a:xfrm>
            <a:custGeom>
              <a:avLst/>
              <a:gdLst>
                <a:gd name="connsiteX0" fmla="*/ 19050 w 38100"/>
                <a:gd name="connsiteY0" fmla="*/ 9525 h 28575"/>
                <a:gd name="connsiteX1" fmla="*/ 0 w 38100"/>
                <a:gd name="connsiteY1" fmla="*/ 28575 h 28575"/>
                <a:gd name="connsiteX2" fmla="*/ 19050 w 38100"/>
                <a:gd name="connsiteY2" fmla="*/ 28575 h 28575"/>
                <a:gd name="connsiteX3" fmla="*/ 38100 w 38100"/>
                <a:gd name="connsiteY3" fmla="*/ 9525 h 28575"/>
                <a:gd name="connsiteX4" fmla="*/ 38100 w 38100"/>
                <a:gd name="connsiteY4" fmla="*/ 0 h 28575"/>
                <a:gd name="connsiteX5" fmla="*/ 19050 w 38100"/>
                <a:gd name="connsiteY5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28575">
                  <a:moveTo>
                    <a:pt x="19050" y="9525"/>
                  </a:moveTo>
                  <a:cubicBezTo>
                    <a:pt x="19019" y="20033"/>
                    <a:pt x="10508" y="28544"/>
                    <a:pt x="0" y="28575"/>
                  </a:cubicBezTo>
                  <a:lnTo>
                    <a:pt x="19050" y="28575"/>
                  </a:lnTo>
                  <a:cubicBezTo>
                    <a:pt x="29558" y="28544"/>
                    <a:pt x="38069" y="20033"/>
                    <a:pt x="38100" y="9525"/>
                  </a:cubicBezTo>
                  <a:lnTo>
                    <a:pt x="38100" y="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7" name="Freeform: Shape 1356">
              <a:extLst>
                <a:ext uri="{FF2B5EF4-FFF2-40B4-BE49-F238E27FC236}">
                  <a16:creationId xmlns:a16="http://schemas.microsoft.com/office/drawing/2014/main" id="{E757AC7B-586F-4C88-871E-17DAB695BC5A}"/>
                </a:ext>
              </a:extLst>
            </p:cNvPr>
            <p:cNvSpPr/>
            <p:nvPr/>
          </p:nvSpPr>
          <p:spPr>
            <a:xfrm>
              <a:off x="4764087" y="2663825"/>
              <a:ext cx="38100" cy="28575"/>
            </a:xfrm>
            <a:custGeom>
              <a:avLst/>
              <a:gdLst>
                <a:gd name="connsiteX0" fmla="*/ 19050 w 38100"/>
                <a:gd name="connsiteY0" fmla="*/ 0 h 28575"/>
                <a:gd name="connsiteX1" fmla="*/ 0 w 38100"/>
                <a:gd name="connsiteY1" fmla="*/ 0 h 28575"/>
                <a:gd name="connsiteX2" fmla="*/ 19050 w 38100"/>
                <a:gd name="connsiteY2" fmla="*/ 19050 h 28575"/>
                <a:gd name="connsiteX3" fmla="*/ 19050 w 38100"/>
                <a:gd name="connsiteY3" fmla="*/ 28575 h 28575"/>
                <a:gd name="connsiteX4" fmla="*/ 38100 w 38100"/>
                <a:gd name="connsiteY4" fmla="*/ 28575 h 28575"/>
                <a:gd name="connsiteX5" fmla="*/ 38100 w 38100"/>
                <a:gd name="connsiteY5" fmla="*/ 19050 h 28575"/>
                <a:gd name="connsiteX6" fmla="*/ 19050 w 3810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28575">
                  <a:moveTo>
                    <a:pt x="19050" y="0"/>
                  </a:moveTo>
                  <a:lnTo>
                    <a:pt x="0" y="0"/>
                  </a:lnTo>
                  <a:cubicBezTo>
                    <a:pt x="10508" y="31"/>
                    <a:pt x="19019" y="8542"/>
                    <a:pt x="19050" y="19050"/>
                  </a:cubicBezTo>
                  <a:lnTo>
                    <a:pt x="19050" y="28575"/>
                  </a:lnTo>
                  <a:lnTo>
                    <a:pt x="38100" y="28575"/>
                  </a:lnTo>
                  <a:lnTo>
                    <a:pt x="38100" y="19050"/>
                  </a:lnTo>
                  <a:cubicBezTo>
                    <a:pt x="38069" y="8542"/>
                    <a:pt x="29558" y="31"/>
                    <a:pt x="19050" y="0"/>
                  </a:cubicBez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8" name="Freeform: Shape 1357">
              <a:extLst>
                <a:ext uri="{FF2B5EF4-FFF2-40B4-BE49-F238E27FC236}">
                  <a16:creationId xmlns:a16="http://schemas.microsoft.com/office/drawing/2014/main" id="{C1B438F3-2E14-49A0-8BBB-1D105103A376}"/>
                </a:ext>
              </a:extLst>
            </p:cNvPr>
            <p:cNvSpPr/>
            <p:nvPr/>
          </p:nvSpPr>
          <p:spPr>
            <a:xfrm>
              <a:off x="4745037" y="2767362"/>
              <a:ext cx="104775" cy="190500"/>
            </a:xfrm>
            <a:custGeom>
              <a:avLst/>
              <a:gdLst>
                <a:gd name="connsiteX0" fmla="*/ 76200 w 104775"/>
                <a:gd name="connsiteY0" fmla="*/ 10763 h 190500"/>
                <a:gd name="connsiteX1" fmla="*/ 104299 w 104775"/>
                <a:gd name="connsiteY1" fmla="*/ 0 h 190500"/>
                <a:gd name="connsiteX2" fmla="*/ 104775 w 104775"/>
                <a:gd name="connsiteY2" fmla="*/ 1238 h 190500"/>
                <a:gd name="connsiteX3" fmla="*/ 81058 w 104775"/>
                <a:gd name="connsiteY3" fmla="*/ 48863 h 190500"/>
                <a:gd name="connsiteX4" fmla="*/ 66675 w 104775"/>
                <a:gd name="connsiteY4" fmla="*/ 106013 h 190500"/>
                <a:gd name="connsiteX5" fmla="*/ 66675 w 104775"/>
                <a:gd name="connsiteY5" fmla="*/ 160687 h 190500"/>
                <a:gd name="connsiteX6" fmla="*/ 57531 w 104775"/>
                <a:gd name="connsiteY6" fmla="*/ 182594 h 190500"/>
                <a:gd name="connsiteX7" fmla="*/ 35624 w 104775"/>
                <a:gd name="connsiteY7" fmla="*/ 191738 h 190500"/>
                <a:gd name="connsiteX8" fmla="*/ 9811 w 104775"/>
                <a:gd name="connsiteY8" fmla="*/ 177927 h 190500"/>
                <a:gd name="connsiteX9" fmla="*/ 5239 w 104775"/>
                <a:gd name="connsiteY9" fmla="*/ 170974 h 190500"/>
                <a:gd name="connsiteX10" fmla="*/ 0 w 104775"/>
                <a:gd name="connsiteY10" fmla="*/ 153733 h 190500"/>
                <a:gd name="connsiteX11" fmla="*/ 0 w 104775"/>
                <a:gd name="connsiteY11" fmla="*/ 144113 h 190500"/>
                <a:gd name="connsiteX12" fmla="*/ 28575 w 104775"/>
                <a:gd name="connsiteY12" fmla="*/ 48863 h 190500"/>
                <a:gd name="connsiteX13" fmla="*/ 17050 w 104775"/>
                <a:gd name="connsiteY13" fmla="*/ 25527 h 190500"/>
                <a:gd name="connsiteX14" fmla="*/ 9525 w 104775"/>
                <a:gd name="connsiteY14" fmla="*/ 9620 h 190500"/>
                <a:gd name="connsiteX15" fmla="*/ 9525 w 104775"/>
                <a:gd name="connsiteY15" fmla="*/ 8191 h 190500"/>
                <a:gd name="connsiteX16" fmla="*/ 19050 w 104775"/>
                <a:gd name="connsiteY16" fmla="*/ 10763 h 190500"/>
                <a:gd name="connsiteX17" fmla="*/ 76200 w 104775"/>
                <a:gd name="connsiteY17" fmla="*/ 10763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775" h="190500">
                  <a:moveTo>
                    <a:pt x="76200" y="10763"/>
                  </a:moveTo>
                  <a:lnTo>
                    <a:pt x="104299" y="0"/>
                  </a:lnTo>
                  <a:lnTo>
                    <a:pt x="104775" y="1238"/>
                  </a:lnTo>
                  <a:cubicBezTo>
                    <a:pt x="96298" y="5429"/>
                    <a:pt x="87821" y="26670"/>
                    <a:pt x="81058" y="48863"/>
                  </a:cubicBezTo>
                  <a:cubicBezTo>
                    <a:pt x="72581" y="76581"/>
                    <a:pt x="66675" y="106013"/>
                    <a:pt x="66675" y="106013"/>
                  </a:cubicBezTo>
                  <a:lnTo>
                    <a:pt x="66675" y="160687"/>
                  </a:lnTo>
                  <a:cubicBezTo>
                    <a:pt x="66731" y="168928"/>
                    <a:pt x="63429" y="176838"/>
                    <a:pt x="57531" y="182594"/>
                  </a:cubicBezTo>
                  <a:cubicBezTo>
                    <a:pt x="51775" y="188492"/>
                    <a:pt x="43865" y="191794"/>
                    <a:pt x="35624" y="191738"/>
                  </a:cubicBezTo>
                  <a:cubicBezTo>
                    <a:pt x="25250" y="191744"/>
                    <a:pt x="15562" y="186560"/>
                    <a:pt x="9811" y="177927"/>
                  </a:cubicBezTo>
                  <a:lnTo>
                    <a:pt x="5239" y="170974"/>
                  </a:lnTo>
                  <a:cubicBezTo>
                    <a:pt x="1804" y="165882"/>
                    <a:pt x="-21" y="159875"/>
                    <a:pt x="0" y="153733"/>
                  </a:cubicBezTo>
                  <a:lnTo>
                    <a:pt x="0" y="144113"/>
                  </a:lnTo>
                  <a:cubicBezTo>
                    <a:pt x="0" y="77438"/>
                    <a:pt x="28575" y="77438"/>
                    <a:pt x="28575" y="48863"/>
                  </a:cubicBezTo>
                  <a:cubicBezTo>
                    <a:pt x="28317" y="39777"/>
                    <a:pt x="24108" y="31255"/>
                    <a:pt x="17050" y="25527"/>
                  </a:cubicBezTo>
                  <a:cubicBezTo>
                    <a:pt x="12329" y="21586"/>
                    <a:pt x="9578" y="15770"/>
                    <a:pt x="9525" y="9620"/>
                  </a:cubicBezTo>
                  <a:lnTo>
                    <a:pt x="9525" y="8191"/>
                  </a:lnTo>
                  <a:cubicBezTo>
                    <a:pt x="12419" y="9870"/>
                    <a:pt x="15704" y="10757"/>
                    <a:pt x="19050" y="10763"/>
                  </a:cubicBezTo>
                  <a:lnTo>
                    <a:pt x="76200" y="10763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59" name="Freeform: Shape 1358">
              <a:extLst>
                <a:ext uri="{FF2B5EF4-FFF2-40B4-BE49-F238E27FC236}">
                  <a16:creationId xmlns:a16="http://schemas.microsoft.com/office/drawing/2014/main" id="{BB91A6F4-97C6-4412-A2AD-A55A4036F96F}"/>
                </a:ext>
              </a:extLst>
            </p:cNvPr>
            <p:cNvSpPr/>
            <p:nvPr/>
          </p:nvSpPr>
          <p:spPr>
            <a:xfrm>
              <a:off x="4906962" y="2854325"/>
              <a:ext cx="200025" cy="133350"/>
            </a:xfrm>
            <a:custGeom>
              <a:avLst/>
              <a:gdLst>
                <a:gd name="connsiteX0" fmla="*/ 200025 w 200025"/>
                <a:gd name="connsiteY0" fmla="*/ 28575 h 133350"/>
                <a:gd name="connsiteX1" fmla="*/ 200025 w 200025"/>
                <a:gd name="connsiteY1" fmla="*/ 130778 h 133350"/>
                <a:gd name="connsiteX2" fmla="*/ 152400 w 200025"/>
                <a:gd name="connsiteY2" fmla="*/ 133350 h 133350"/>
                <a:gd name="connsiteX3" fmla="*/ 0 w 200025"/>
                <a:gd name="connsiteY3" fmla="*/ 0 h 133350"/>
                <a:gd name="connsiteX4" fmla="*/ 200025 w 200025"/>
                <a:gd name="connsiteY4" fmla="*/ 285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133350">
                  <a:moveTo>
                    <a:pt x="200025" y="28575"/>
                  </a:moveTo>
                  <a:lnTo>
                    <a:pt x="200025" y="130778"/>
                  </a:lnTo>
                  <a:cubicBezTo>
                    <a:pt x="184221" y="132647"/>
                    <a:pt x="168314" y="133506"/>
                    <a:pt x="152400" y="133350"/>
                  </a:cubicBezTo>
                  <a:cubicBezTo>
                    <a:pt x="152400" y="133350"/>
                    <a:pt x="0" y="142875"/>
                    <a:pt x="0" y="0"/>
                  </a:cubicBezTo>
                  <a:cubicBezTo>
                    <a:pt x="0" y="0"/>
                    <a:pt x="104775" y="28575"/>
                    <a:pt x="200025" y="2857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0" name="Freeform: Shape 1359">
              <a:extLst>
                <a:ext uri="{FF2B5EF4-FFF2-40B4-BE49-F238E27FC236}">
                  <a16:creationId xmlns:a16="http://schemas.microsoft.com/office/drawing/2014/main" id="{AD325FF1-AA92-4652-AB3F-250581F3173A}"/>
                </a:ext>
              </a:extLst>
            </p:cNvPr>
            <p:cNvSpPr/>
            <p:nvPr/>
          </p:nvSpPr>
          <p:spPr>
            <a:xfrm>
              <a:off x="4906962" y="2816225"/>
              <a:ext cx="247650" cy="161925"/>
            </a:xfrm>
            <a:custGeom>
              <a:avLst/>
              <a:gdLst>
                <a:gd name="connsiteX0" fmla="*/ 7430 w 247650"/>
                <a:gd name="connsiteY0" fmla="*/ 0 h 161925"/>
                <a:gd name="connsiteX1" fmla="*/ 19050 w 247650"/>
                <a:gd name="connsiteY1" fmla="*/ 0 h 161925"/>
                <a:gd name="connsiteX2" fmla="*/ 247650 w 247650"/>
                <a:gd name="connsiteY2" fmla="*/ 28575 h 161925"/>
                <a:gd name="connsiteX3" fmla="*/ 247650 w 247650"/>
                <a:gd name="connsiteY3" fmla="*/ 152400 h 161925"/>
                <a:gd name="connsiteX4" fmla="*/ 200025 w 247650"/>
                <a:gd name="connsiteY4" fmla="*/ 168878 h 161925"/>
                <a:gd name="connsiteX5" fmla="*/ 200025 w 247650"/>
                <a:gd name="connsiteY5" fmla="*/ 66675 h 161925"/>
                <a:gd name="connsiteX6" fmla="*/ 0 w 247650"/>
                <a:gd name="connsiteY6" fmla="*/ 38100 h 161925"/>
                <a:gd name="connsiteX7" fmla="*/ 0 w 247650"/>
                <a:gd name="connsiteY7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161925">
                  <a:moveTo>
                    <a:pt x="7430" y="0"/>
                  </a:moveTo>
                  <a:lnTo>
                    <a:pt x="19050" y="0"/>
                  </a:lnTo>
                  <a:cubicBezTo>
                    <a:pt x="93659" y="19551"/>
                    <a:pt x="170524" y="29159"/>
                    <a:pt x="247650" y="28575"/>
                  </a:cubicBezTo>
                  <a:lnTo>
                    <a:pt x="247650" y="152400"/>
                  </a:lnTo>
                  <a:cubicBezTo>
                    <a:pt x="247650" y="152400"/>
                    <a:pt x="241935" y="163735"/>
                    <a:pt x="200025" y="168878"/>
                  </a:cubicBezTo>
                  <a:lnTo>
                    <a:pt x="200025" y="66675"/>
                  </a:lnTo>
                  <a:cubicBezTo>
                    <a:pt x="104775" y="66675"/>
                    <a:pt x="0" y="38100"/>
                    <a:pt x="0" y="381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1" name="Freeform: Shape 1360">
              <a:extLst>
                <a:ext uri="{FF2B5EF4-FFF2-40B4-BE49-F238E27FC236}">
                  <a16:creationId xmlns:a16="http://schemas.microsoft.com/office/drawing/2014/main" id="{88E83BDA-CE51-4F25-A198-E598318870B9}"/>
                </a:ext>
              </a:extLst>
            </p:cNvPr>
            <p:cNvSpPr/>
            <p:nvPr/>
          </p:nvSpPr>
          <p:spPr>
            <a:xfrm>
              <a:off x="5068887" y="3044825"/>
              <a:ext cx="257175" cy="85725"/>
            </a:xfrm>
            <a:custGeom>
              <a:avLst/>
              <a:gdLst>
                <a:gd name="connsiteX0" fmla="*/ 240792 w 257175"/>
                <a:gd name="connsiteY0" fmla="*/ 39148 h 85725"/>
                <a:gd name="connsiteX1" fmla="*/ 104775 w 257175"/>
                <a:gd name="connsiteY1" fmla="*/ 85725 h 85725"/>
                <a:gd name="connsiteX2" fmla="*/ 0 w 257175"/>
                <a:gd name="connsiteY2" fmla="*/ 85725 h 85725"/>
                <a:gd name="connsiteX3" fmla="*/ 104775 w 257175"/>
                <a:gd name="connsiteY3" fmla="*/ 19050 h 85725"/>
                <a:gd name="connsiteX4" fmla="*/ 181070 w 257175"/>
                <a:gd name="connsiteY4" fmla="*/ 762 h 85725"/>
                <a:gd name="connsiteX5" fmla="*/ 200025 w 257175"/>
                <a:gd name="connsiteY5" fmla="*/ 0 h 85725"/>
                <a:gd name="connsiteX6" fmla="*/ 257175 w 257175"/>
                <a:gd name="connsiteY6" fmla="*/ 38100 h 85725"/>
                <a:gd name="connsiteX7" fmla="*/ 240792 w 257175"/>
                <a:gd name="connsiteY7" fmla="*/ 39148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75" h="85725">
                  <a:moveTo>
                    <a:pt x="240792" y="39148"/>
                  </a:moveTo>
                  <a:cubicBezTo>
                    <a:pt x="183547" y="46387"/>
                    <a:pt x="104775" y="85725"/>
                    <a:pt x="104775" y="85725"/>
                  </a:cubicBezTo>
                  <a:lnTo>
                    <a:pt x="0" y="85725"/>
                  </a:lnTo>
                  <a:cubicBezTo>
                    <a:pt x="19050" y="47625"/>
                    <a:pt x="104775" y="19050"/>
                    <a:pt x="104775" y="19050"/>
                  </a:cubicBezTo>
                  <a:cubicBezTo>
                    <a:pt x="128906" y="8434"/>
                    <a:pt x="154749" y="2240"/>
                    <a:pt x="181070" y="762"/>
                  </a:cubicBezTo>
                  <a:cubicBezTo>
                    <a:pt x="187071" y="286"/>
                    <a:pt x="193453" y="0"/>
                    <a:pt x="200025" y="0"/>
                  </a:cubicBezTo>
                  <a:lnTo>
                    <a:pt x="257175" y="38100"/>
                  </a:lnTo>
                  <a:cubicBezTo>
                    <a:pt x="251698" y="38135"/>
                    <a:pt x="246228" y="38485"/>
                    <a:pt x="240792" y="39148"/>
                  </a:cubicBezTo>
                  <a:close/>
                </a:path>
              </a:pathLst>
            </a:custGeom>
            <a:solidFill>
              <a:srgbClr val="164B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2" name="Freeform: Shape 1361">
              <a:extLst>
                <a:ext uri="{FF2B5EF4-FFF2-40B4-BE49-F238E27FC236}">
                  <a16:creationId xmlns:a16="http://schemas.microsoft.com/office/drawing/2014/main" id="{416C4828-B351-4ADE-9FCF-574C4F01076C}"/>
                </a:ext>
              </a:extLst>
            </p:cNvPr>
            <p:cNvSpPr/>
            <p:nvPr/>
          </p:nvSpPr>
          <p:spPr>
            <a:xfrm>
              <a:off x="4964112" y="3016250"/>
              <a:ext cx="95250" cy="114300"/>
            </a:xfrm>
            <a:custGeom>
              <a:avLst/>
              <a:gdLst>
                <a:gd name="connsiteX0" fmla="*/ 95250 w 95250"/>
                <a:gd name="connsiteY0" fmla="*/ 0 h 114300"/>
                <a:gd name="connsiteX1" fmla="*/ 95250 w 95250"/>
                <a:gd name="connsiteY1" fmla="*/ 28575 h 114300"/>
                <a:gd name="connsiteX2" fmla="*/ 85725 w 95250"/>
                <a:gd name="connsiteY2" fmla="*/ 38100 h 114300"/>
                <a:gd name="connsiteX3" fmla="*/ 38100 w 95250"/>
                <a:gd name="connsiteY3" fmla="*/ 114300 h 114300"/>
                <a:gd name="connsiteX4" fmla="*/ 0 w 95250"/>
                <a:gd name="connsiteY4" fmla="*/ 114300 h 114300"/>
                <a:gd name="connsiteX5" fmla="*/ 57150 w 95250"/>
                <a:gd name="connsiteY5" fmla="*/ 28575 h 114300"/>
                <a:gd name="connsiteX6" fmla="*/ 57150 w 95250"/>
                <a:gd name="connsiteY6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114300">
                  <a:moveTo>
                    <a:pt x="95250" y="0"/>
                  </a:moveTo>
                  <a:lnTo>
                    <a:pt x="95250" y="28575"/>
                  </a:lnTo>
                  <a:lnTo>
                    <a:pt x="85725" y="38100"/>
                  </a:lnTo>
                  <a:cubicBezTo>
                    <a:pt x="85725" y="38100"/>
                    <a:pt x="38100" y="66675"/>
                    <a:pt x="38100" y="114300"/>
                  </a:cubicBezTo>
                  <a:lnTo>
                    <a:pt x="0" y="114300"/>
                  </a:lnTo>
                  <a:cubicBezTo>
                    <a:pt x="0" y="57150"/>
                    <a:pt x="57150" y="28575"/>
                    <a:pt x="57150" y="28575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3" name="Freeform: Shape 1362">
              <a:extLst>
                <a:ext uri="{FF2B5EF4-FFF2-40B4-BE49-F238E27FC236}">
                  <a16:creationId xmlns:a16="http://schemas.microsoft.com/office/drawing/2014/main" id="{5A88049B-0C6E-431D-8A82-E6532047A608}"/>
                </a:ext>
              </a:extLst>
            </p:cNvPr>
            <p:cNvSpPr/>
            <p:nvPr/>
          </p:nvSpPr>
          <p:spPr>
            <a:xfrm>
              <a:off x="5173662" y="3083973"/>
              <a:ext cx="161925" cy="38100"/>
            </a:xfrm>
            <a:custGeom>
              <a:avLst/>
              <a:gdLst>
                <a:gd name="connsiteX0" fmla="*/ 161925 w 161925"/>
                <a:gd name="connsiteY0" fmla="*/ 27527 h 38100"/>
                <a:gd name="connsiteX1" fmla="*/ 161925 w 161925"/>
                <a:gd name="connsiteY1" fmla="*/ 46577 h 38100"/>
                <a:gd name="connsiteX2" fmla="*/ 0 w 161925"/>
                <a:gd name="connsiteY2" fmla="*/ 46577 h 38100"/>
                <a:gd name="connsiteX3" fmla="*/ 136017 w 161925"/>
                <a:gd name="connsiteY3" fmla="*/ 0 h 38100"/>
                <a:gd name="connsiteX4" fmla="*/ 161925 w 161925"/>
                <a:gd name="connsiteY4" fmla="*/ 2752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8100">
                  <a:moveTo>
                    <a:pt x="161925" y="27527"/>
                  </a:moveTo>
                  <a:lnTo>
                    <a:pt x="161925" y="46577"/>
                  </a:lnTo>
                  <a:lnTo>
                    <a:pt x="0" y="46577"/>
                  </a:lnTo>
                  <a:cubicBezTo>
                    <a:pt x="0" y="46577"/>
                    <a:pt x="78772" y="7239"/>
                    <a:pt x="136017" y="0"/>
                  </a:cubicBezTo>
                  <a:cubicBezTo>
                    <a:pt x="150495" y="6191"/>
                    <a:pt x="161925" y="17145"/>
                    <a:pt x="161925" y="27527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4" name="Freeform: Shape 1363">
              <a:extLst>
                <a:ext uri="{FF2B5EF4-FFF2-40B4-BE49-F238E27FC236}">
                  <a16:creationId xmlns:a16="http://schemas.microsoft.com/office/drawing/2014/main" id="{257093EA-CAF0-4069-8556-C298E91101AF}"/>
                </a:ext>
              </a:extLst>
            </p:cNvPr>
            <p:cNvSpPr/>
            <p:nvPr/>
          </p:nvSpPr>
          <p:spPr>
            <a:xfrm>
              <a:off x="5002212" y="2997200"/>
              <a:ext cx="247650" cy="133350"/>
            </a:xfrm>
            <a:custGeom>
              <a:avLst/>
              <a:gdLst>
                <a:gd name="connsiteX0" fmla="*/ 247650 w 247650"/>
                <a:gd name="connsiteY0" fmla="*/ 47625 h 133350"/>
                <a:gd name="connsiteX1" fmla="*/ 247745 w 247650"/>
                <a:gd name="connsiteY1" fmla="*/ 48387 h 133350"/>
                <a:gd name="connsiteX2" fmla="*/ 171450 w 247650"/>
                <a:gd name="connsiteY2" fmla="*/ 66675 h 133350"/>
                <a:gd name="connsiteX3" fmla="*/ 66675 w 247650"/>
                <a:gd name="connsiteY3" fmla="*/ 133350 h 133350"/>
                <a:gd name="connsiteX4" fmla="*/ 0 w 247650"/>
                <a:gd name="connsiteY4" fmla="*/ 133350 h 133350"/>
                <a:gd name="connsiteX5" fmla="*/ 47625 w 247650"/>
                <a:gd name="connsiteY5" fmla="*/ 57150 h 133350"/>
                <a:gd name="connsiteX6" fmla="*/ 57150 w 247650"/>
                <a:gd name="connsiteY6" fmla="*/ 47625 h 133350"/>
                <a:gd name="connsiteX7" fmla="*/ 85725 w 247650"/>
                <a:gd name="connsiteY7" fmla="*/ 19050 h 133350"/>
                <a:gd name="connsiteX8" fmla="*/ 220694 w 247650"/>
                <a:gd name="connsiteY8" fmla="*/ 0 h 133350"/>
                <a:gd name="connsiteX9" fmla="*/ 247650 w 247650"/>
                <a:gd name="connsiteY9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7650" h="133350">
                  <a:moveTo>
                    <a:pt x="247650" y="47625"/>
                  </a:moveTo>
                  <a:lnTo>
                    <a:pt x="247745" y="48387"/>
                  </a:lnTo>
                  <a:cubicBezTo>
                    <a:pt x="221424" y="49865"/>
                    <a:pt x="195581" y="56059"/>
                    <a:pt x="171450" y="66675"/>
                  </a:cubicBezTo>
                  <a:cubicBezTo>
                    <a:pt x="171450" y="66675"/>
                    <a:pt x="85725" y="95250"/>
                    <a:pt x="66675" y="133350"/>
                  </a:cubicBezTo>
                  <a:lnTo>
                    <a:pt x="0" y="133350"/>
                  </a:lnTo>
                  <a:cubicBezTo>
                    <a:pt x="0" y="85725"/>
                    <a:pt x="47625" y="57150"/>
                    <a:pt x="47625" y="57150"/>
                  </a:cubicBezTo>
                  <a:lnTo>
                    <a:pt x="57150" y="47625"/>
                  </a:lnTo>
                  <a:lnTo>
                    <a:pt x="85725" y="19050"/>
                  </a:lnTo>
                  <a:lnTo>
                    <a:pt x="220694" y="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5" name="Freeform: Shape 1364">
              <a:extLst>
                <a:ext uri="{FF2B5EF4-FFF2-40B4-BE49-F238E27FC236}">
                  <a16:creationId xmlns:a16="http://schemas.microsoft.com/office/drawing/2014/main" id="{6D5B4DE6-BDD9-4543-8575-5C465CE73963}"/>
                </a:ext>
              </a:extLst>
            </p:cNvPr>
            <p:cNvSpPr/>
            <p:nvPr/>
          </p:nvSpPr>
          <p:spPr>
            <a:xfrm>
              <a:off x="5059362" y="2873375"/>
              <a:ext cx="171450" cy="171450"/>
            </a:xfrm>
            <a:custGeom>
              <a:avLst/>
              <a:gdLst>
                <a:gd name="connsiteX0" fmla="*/ 163544 w 171450"/>
                <a:gd name="connsiteY0" fmla="*/ 123825 h 171450"/>
                <a:gd name="connsiteX1" fmla="*/ 28575 w 171450"/>
                <a:gd name="connsiteY1" fmla="*/ 142875 h 171450"/>
                <a:gd name="connsiteX2" fmla="*/ 0 w 171450"/>
                <a:gd name="connsiteY2" fmla="*/ 171450 h 171450"/>
                <a:gd name="connsiteX3" fmla="*/ 0 w 171450"/>
                <a:gd name="connsiteY3" fmla="*/ 114300 h 171450"/>
                <a:gd name="connsiteX4" fmla="*/ 47625 w 171450"/>
                <a:gd name="connsiteY4" fmla="*/ 111728 h 171450"/>
                <a:gd name="connsiteX5" fmla="*/ 95250 w 171450"/>
                <a:gd name="connsiteY5" fmla="*/ 95250 h 171450"/>
                <a:gd name="connsiteX6" fmla="*/ 95250 w 171450"/>
                <a:gd name="connsiteY6" fmla="*/ 94583 h 171450"/>
                <a:gd name="connsiteX7" fmla="*/ 171450 w 171450"/>
                <a:gd name="connsiteY7" fmla="*/ 0 h 171450"/>
                <a:gd name="connsiteX8" fmla="*/ 171450 w 171450"/>
                <a:gd name="connsiteY8" fmla="*/ 12382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171450">
                  <a:moveTo>
                    <a:pt x="163544" y="123825"/>
                  </a:moveTo>
                  <a:lnTo>
                    <a:pt x="28575" y="142875"/>
                  </a:lnTo>
                  <a:lnTo>
                    <a:pt x="0" y="171450"/>
                  </a:lnTo>
                  <a:lnTo>
                    <a:pt x="0" y="114300"/>
                  </a:lnTo>
                  <a:cubicBezTo>
                    <a:pt x="15914" y="114456"/>
                    <a:pt x="31821" y="113597"/>
                    <a:pt x="47625" y="111728"/>
                  </a:cubicBezTo>
                  <a:cubicBezTo>
                    <a:pt x="89535" y="106585"/>
                    <a:pt x="95250" y="95250"/>
                    <a:pt x="95250" y="95250"/>
                  </a:cubicBezTo>
                  <a:lnTo>
                    <a:pt x="95250" y="94583"/>
                  </a:lnTo>
                  <a:cubicBezTo>
                    <a:pt x="130633" y="72599"/>
                    <a:pt x="157500" y="39251"/>
                    <a:pt x="171450" y="0"/>
                  </a:cubicBezTo>
                  <a:lnTo>
                    <a:pt x="171450" y="1238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6" name="Freeform: Shape 1365">
              <a:extLst>
                <a:ext uri="{FF2B5EF4-FFF2-40B4-BE49-F238E27FC236}">
                  <a16:creationId xmlns:a16="http://schemas.microsoft.com/office/drawing/2014/main" id="{7255277D-CB6B-4FFC-97C9-99D102D94EF8}"/>
                </a:ext>
              </a:extLst>
            </p:cNvPr>
            <p:cNvSpPr/>
            <p:nvPr/>
          </p:nvSpPr>
          <p:spPr>
            <a:xfrm>
              <a:off x="4914392" y="2654300"/>
              <a:ext cx="361950" cy="304800"/>
            </a:xfrm>
            <a:custGeom>
              <a:avLst/>
              <a:gdLst>
                <a:gd name="connsiteX0" fmla="*/ 329089 w 361950"/>
                <a:gd name="connsiteY0" fmla="*/ 123825 h 304800"/>
                <a:gd name="connsiteX1" fmla="*/ 249746 w 361950"/>
                <a:gd name="connsiteY1" fmla="*/ 123825 h 304800"/>
                <a:gd name="connsiteX2" fmla="*/ 59245 w 361950"/>
                <a:gd name="connsiteY2" fmla="*/ 0 h 304800"/>
                <a:gd name="connsiteX3" fmla="*/ 21145 w 361950"/>
                <a:gd name="connsiteY3" fmla="*/ 28575 h 304800"/>
                <a:gd name="connsiteX4" fmla="*/ 21145 w 361950"/>
                <a:gd name="connsiteY4" fmla="*/ 123825 h 304800"/>
                <a:gd name="connsiteX5" fmla="*/ 0 w 361950"/>
                <a:gd name="connsiteY5" fmla="*/ 161925 h 304800"/>
                <a:gd name="connsiteX6" fmla="*/ 11620 w 361950"/>
                <a:gd name="connsiteY6" fmla="*/ 161925 h 304800"/>
                <a:gd name="connsiteX7" fmla="*/ 240221 w 361950"/>
                <a:gd name="connsiteY7" fmla="*/ 190500 h 304800"/>
                <a:gd name="connsiteX8" fmla="*/ 240221 w 361950"/>
                <a:gd name="connsiteY8" fmla="*/ 313658 h 304800"/>
                <a:gd name="connsiteX9" fmla="*/ 316421 w 361950"/>
                <a:gd name="connsiteY9" fmla="*/ 219075 h 304800"/>
                <a:gd name="connsiteX10" fmla="*/ 346615 w 361950"/>
                <a:gd name="connsiteY10" fmla="*/ 207550 h 304800"/>
                <a:gd name="connsiteX11" fmla="*/ 364046 w 361950"/>
                <a:gd name="connsiteY11" fmla="*/ 173831 h 304800"/>
                <a:gd name="connsiteX12" fmla="*/ 364046 w 361950"/>
                <a:gd name="connsiteY12" fmla="*/ 154305 h 304800"/>
                <a:gd name="connsiteX13" fmla="*/ 329089 w 361950"/>
                <a:gd name="connsiteY13" fmla="*/ 123825 h 304800"/>
                <a:gd name="connsiteX14" fmla="*/ 316421 w 361950"/>
                <a:gd name="connsiteY14" fmla="*/ 186785 h 304800"/>
                <a:gd name="connsiteX15" fmla="*/ 316421 w 361950"/>
                <a:gd name="connsiteY15" fmla="*/ 143828 h 304800"/>
                <a:gd name="connsiteX16" fmla="*/ 343853 w 361950"/>
                <a:gd name="connsiteY16" fmla="*/ 160973 h 304800"/>
                <a:gd name="connsiteX17" fmla="*/ 316421 w 361950"/>
                <a:gd name="connsiteY17" fmla="*/ 18678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61950" h="304800">
                  <a:moveTo>
                    <a:pt x="329089" y="123825"/>
                  </a:moveTo>
                  <a:lnTo>
                    <a:pt x="249746" y="123825"/>
                  </a:lnTo>
                  <a:cubicBezTo>
                    <a:pt x="180784" y="123825"/>
                    <a:pt x="116395" y="0"/>
                    <a:pt x="59245" y="0"/>
                  </a:cubicBezTo>
                  <a:cubicBezTo>
                    <a:pt x="50915" y="14270"/>
                    <a:pt x="37177" y="24573"/>
                    <a:pt x="21145" y="28575"/>
                  </a:cubicBezTo>
                  <a:lnTo>
                    <a:pt x="21145" y="123825"/>
                  </a:lnTo>
                  <a:cubicBezTo>
                    <a:pt x="21145" y="132779"/>
                    <a:pt x="10192" y="148876"/>
                    <a:pt x="0" y="161925"/>
                  </a:cubicBezTo>
                  <a:lnTo>
                    <a:pt x="11620" y="161925"/>
                  </a:lnTo>
                  <a:cubicBezTo>
                    <a:pt x="86229" y="181476"/>
                    <a:pt x="163095" y="191084"/>
                    <a:pt x="240221" y="190500"/>
                  </a:cubicBezTo>
                  <a:lnTo>
                    <a:pt x="240221" y="313658"/>
                  </a:lnTo>
                  <a:cubicBezTo>
                    <a:pt x="275603" y="291674"/>
                    <a:pt x="302470" y="258326"/>
                    <a:pt x="316421" y="219075"/>
                  </a:cubicBezTo>
                  <a:lnTo>
                    <a:pt x="346615" y="207550"/>
                  </a:lnTo>
                  <a:cubicBezTo>
                    <a:pt x="358718" y="200878"/>
                    <a:pt x="365601" y="187564"/>
                    <a:pt x="364046" y="173831"/>
                  </a:cubicBezTo>
                  <a:lnTo>
                    <a:pt x="364046" y="154305"/>
                  </a:lnTo>
                  <a:cubicBezTo>
                    <a:pt x="362165" y="136563"/>
                    <a:pt x="346922" y="123272"/>
                    <a:pt x="329089" y="123825"/>
                  </a:cubicBezTo>
                  <a:close/>
                  <a:moveTo>
                    <a:pt x="316421" y="186785"/>
                  </a:moveTo>
                  <a:lnTo>
                    <a:pt x="316421" y="143828"/>
                  </a:lnTo>
                  <a:cubicBezTo>
                    <a:pt x="316421" y="143828"/>
                    <a:pt x="343853" y="143828"/>
                    <a:pt x="343853" y="160973"/>
                  </a:cubicBezTo>
                  <a:cubicBezTo>
                    <a:pt x="343853" y="178118"/>
                    <a:pt x="316421" y="186785"/>
                    <a:pt x="316421" y="186785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7" name="Freeform: Shape 1366">
              <a:extLst>
                <a:ext uri="{FF2B5EF4-FFF2-40B4-BE49-F238E27FC236}">
                  <a16:creationId xmlns:a16="http://schemas.microsoft.com/office/drawing/2014/main" id="{B8F88A6D-C746-47E0-A1EE-5CB9A30A67BE}"/>
                </a:ext>
              </a:extLst>
            </p:cNvPr>
            <p:cNvSpPr/>
            <p:nvPr/>
          </p:nvSpPr>
          <p:spPr>
            <a:xfrm>
              <a:off x="4935537" y="2539995"/>
              <a:ext cx="400050" cy="400050"/>
            </a:xfrm>
            <a:custGeom>
              <a:avLst/>
              <a:gdLst>
                <a:gd name="connsiteX0" fmla="*/ 400050 w 400050"/>
                <a:gd name="connsiteY0" fmla="*/ 221271 h 400050"/>
                <a:gd name="connsiteX1" fmla="*/ 352425 w 400050"/>
                <a:gd name="connsiteY1" fmla="*/ 331952 h 400050"/>
                <a:gd name="connsiteX2" fmla="*/ 337566 w 400050"/>
                <a:gd name="connsiteY2" fmla="*/ 345287 h 400050"/>
                <a:gd name="connsiteX3" fmla="*/ 314325 w 400050"/>
                <a:gd name="connsiteY3" fmla="*/ 395293 h 400050"/>
                <a:gd name="connsiteX4" fmla="*/ 314325 w 400050"/>
                <a:gd name="connsiteY4" fmla="*/ 400055 h 400050"/>
                <a:gd name="connsiteX5" fmla="*/ 295275 w 400050"/>
                <a:gd name="connsiteY5" fmla="*/ 400055 h 400050"/>
                <a:gd name="connsiteX6" fmla="*/ 295275 w 400050"/>
                <a:gd name="connsiteY6" fmla="*/ 333380 h 400050"/>
                <a:gd name="connsiteX7" fmla="*/ 325469 w 400050"/>
                <a:gd name="connsiteY7" fmla="*/ 321855 h 400050"/>
                <a:gd name="connsiteX8" fmla="*/ 342900 w 400050"/>
                <a:gd name="connsiteY8" fmla="*/ 288137 h 400050"/>
                <a:gd name="connsiteX9" fmla="*/ 342900 w 400050"/>
                <a:gd name="connsiteY9" fmla="*/ 268610 h 400050"/>
                <a:gd name="connsiteX10" fmla="*/ 307943 w 400050"/>
                <a:gd name="connsiteY10" fmla="*/ 238130 h 400050"/>
                <a:gd name="connsiteX11" fmla="*/ 228600 w 400050"/>
                <a:gd name="connsiteY11" fmla="*/ 238130 h 400050"/>
                <a:gd name="connsiteX12" fmla="*/ 38100 w 400050"/>
                <a:gd name="connsiteY12" fmla="*/ 114305 h 400050"/>
                <a:gd name="connsiteX13" fmla="*/ 0 w 400050"/>
                <a:gd name="connsiteY13" fmla="*/ 142880 h 400050"/>
                <a:gd name="connsiteX14" fmla="*/ 0 w 400050"/>
                <a:gd name="connsiteY14" fmla="*/ 129069 h 400050"/>
                <a:gd name="connsiteX15" fmla="*/ 42005 w 400050"/>
                <a:gd name="connsiteY15" fmla="*/ 37820 h 400050"/>
                <a:gd name="connsiteX16" fmla="*/ 143447 w 400050"/>
                <a:gd name="connsiteY16" fmla="*/ 5 h 400050"/>
                <a:gd name="connsiteX17" fmla="*/ 220409 w 400050"/>
                <a:gd name="connsiteY17" fmla="*/ 5 h 400050"/>
                <a:gd name="connsiteX18" fmla="*/ 400050 w 400050"/>
                <a:gd name="connsiteY18" fmla="*/ 15326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0050" h="400050">
                  <a:moveTo>
                    <a:pt x="400050" y="221271"/>
                  </a:moveTo>
                  <a:cubicBezTo>
                    <a:pt x="400050" y="246798"/>
                    <a:pt x="386810" y="302710"/>
                    <a:pt x="352425" y="331952"/>
                  </a:cubicBezTo>
                  <a:lnTo>
                    <a:pt x="337566" y="345287"/>
                  </a:lnTo>
                  <a:cubicBezTo>
                    <a:pt x="323010" y="357854"/>
                    <a:pt x="314546" y="376063"/>
                    <a:pt x="314325" y="395293"/>
                  </a:cubicBezTo>
                  <a:lnTo>
                    <a:pt x="314325" y="400055"/>
                  </a:lnTo>
                  <a:lnTo>
                    <a:pt x="295275" y="400055"/>
                  </a:lnTo>
                  <a:lnTo>
                    <a:pt x="295275" y="333380"/>
                  </a:lnTo>
                  <a:lnTo>
                    <a:pt x="325469" y="321855"/>
                  </a:lnTo>
                  <a:cubicBezTo>
                    <a:pt x="337572" y="315183"/>
                    <a:pt x="344455" y="301869"/>
                    <a:pt x="342900" y="288137"/>
                  </a:cubicBezTo>
                  <a:lnTo>
                    <a:pt x="342900" y="268610"/>
                  </a:lnTo>
                  <a:cubicBezTo>
                    <a:pt x="341019" y="250868"/>
                    <a:pt x="325776" y="237577"/>
                    <a:pt x="307943" y="238130"/>
                  </a:cubicBezTo>
                  <a:lnTo>
                    <a:pt x="228600" y="238130"/>
                  </a:lnTo>
                  <a:cubicBezTo>
                    <a:pt x="159639" y="238130"/>
                    <a:pt x="95250" y="114305"/>
                    <a:pt x="38100" y="114305"/>
                  </a:cubicBezTo>
                  <a:cubicBezTo>
                    <a:pt x="29769" y="128575"/>
                    <a:pt x="16032" y="138878"/>
                    <a:pt x="0" y="142880"/>
                  </a:cubicBezTo>
                  <a:lnTo>
                    <a:pt x="0" y="129069"/>
                  </a:lnTo>
                  <a:cubicBezTo>
                    <a:pt x="294" y="94042"/>
                    <a:pt x="15587" y="60821"/>
                    <a:pt x="42005" y="37820"/>
                  </a:cubicBezTo>
                  <a:cubicBezTo>
                    <a:pt x="70012" y="13159"/>
                    <a:pt x="106131" y="-305"/>
                    <a:pt x="143447" y="5"/>
                  </a:cubicBezTo>
                  <a:lnTo>
                    <a:pt x="220409" y="5"/>
                  </a:lnTo>
                  <a:cubicBezTo>
                    <a:pt x="319659" y="5"/>
                    <a:pt x="400050" y="68585"/>
                    <a:pt x="400050" y="153263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8" name="Freeform: Shape 1367">
              <a:extLst>
                <a:ext uri="{FF2B5EF4-FFF2-40B4-BE49-F238E27FC236}">
                  <a16:creationId xmlns:a16="http://schemas.microsoft.com/office/drawing/2014/main" id="{351E8DF9-D416-43E7-A097-F9BC10C7D47D}"/>
                </a:ext>
              </a:extLst>
            </p:cNvPr>
            <p:cNvSpPr/>
            <p:nvPr/>
          </p:nvSpPr>
          <p:spPr>
            <a:xfrm>
              <a:off x="4935537" y="2560002"/>
              <a:ext cx="342900" cy="247650"/>
            </a:xfrm>
            <a:custGeom>
              <a:avLst/>
              <a:gdLst>
                <a:gd name="connsiteX0" fmla="*/ 295275 w 342900"/>
                <a:gd name="connsiteY0" fmla="*/ 160973 h 247650"/>
                <a:gd name="connsiteX1" fmla="*/ 276225 w 342900"/>
                <a:gd name="connsiteY1" fmla="*/ 160973 h 247650"/>
                <a:gd name="connsiteX2" fmla="*/ 67075 w 342900"/>
                <a:gd name="connsiteY2" fmla="*/ 0 h 247650"/>
                <a:gd name="connsiteX3" fmla="*/ 42005 w 342900"/>
                <a:gd name="connsiteY3" fmla="*/ 17812 h 247650"/>
                <a:gd name="connsiteX4" fmla="*/ 0 w 342900"/>
                <a:gd name="connsiteY4" fmla="*/ 109061 h 247650"/>
                <a:gd name="connsiteX5" fmla="*/ 0 w 342900"/>
                <a:gd name="connsiteY5" fmla="*/ 122873 h 247650"/>
                <a:gd name="connsiteX6" fmla="*/ 38100 w 342900"/>
                <a:gd name="connsiteY6" fmla="*/ 94298 h 247650"/>
                <a:gd name="connsiteX7" fmla="*/ 228600 w 342900"/>
                <a:gd name="connsiteY7" fmla="*/ 218123 h 247650"/>
                <a:gd name="connsiteX8" fmla="*/ 307943 w 342900"/>
                <a:gd name="connsiteY8" fmla="*/ 218123 h 247650"/>
                <a:gd name="connsiteX9" fmla="*/ 342900 w 342900"/>
                <a:gd name="connsiteY9" fmla="*/ 248603 h 247650"/>
                <a:gd name="connsiteX10" fmla="*/ 342900 w 342900"/>
                <a:gd name="connsiteY10" fmla="*/ 208598 h 247650"/>
                <a:gd name="connsiteX11" fmla="*/ 295275 w 342900"/>
                <a:gd name="connsiteY11" fmla="*/ 160973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2900" h="247650">
                  <a:moveTo>
                    <a:pt x="295275" y="160973"/>
                  </a:moveTo>
                  <a:lnTo>
                    <a:pt x="276225" y="160973"/>
                  </a:lnTo>
                  <a:cubicBezTo>
                    <a:pt x="139332" y="160973"/>
                    <a:pt x="72438" y="12383"/>
                    <a:pt x="67075" y="0"/>
                  </a:cubicBezTo>
                  <a:cubicBezTo>
                    <a:pt x="58106" y="5025"/>
                    <a:pt x="49702" y="10996"/>
                    <a:pt x="42005" y="17812"/>
                  </a:cubicBezTo>
                  <a:cubicBezTo>
                    <a:pt x="15587" y="40813"/>
                    <a:pt x="294" y="74034"/>
                    <a:pt x="0" y="109061"/>
                  </a:cubicBezTo>
                  <a:lnTo>
                    <a:pt x="0" y="122873"/>
                  </a:lnTo>
                  <a:cubicBezTo>
                    <a:pt x="16032" y="118871"/>
                    <a:pt x="29769" y="108567"/>
                    <a:pt x="38100" y="94298"/>
                  </a:cubicBezTo>
                  <a:cubicBezTo>
                    <a:pt x="95250" y="94298"/>
                    <a:pt x="159639" y="218123"/>
                    <a:pt x="228600" y="218123"/>
                  </a:cubicBezTo>
                  <a:lnTo>
                    <a:pt x="307943" y="218123"/>
                  </a:lnTo>
                  <a:cubicBezTo>
                    <a:pt x="325776" y="217569"/>
                    <a:pt x="341019" y="230860"/>
                    <a:pt x="342900" y="248603"/>
                  </a:cubicBezTo>
                  <a:lnTo>
                    <a:pt x="342900" y="208598"/>
                  </a:lnTo>
                  <a:cubicBezTo>
                    <a:pt x="342900" y="182295"/>
                    <a:pt x="321578" y="160973"/>
                    <a:pt x="295275" y="160973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69" name="Freeform: Shape 1368">
              <a:extLst>
                <a:ext uri="{FF2B5EF4-FFF2-40B4-BE49-F238E27FC236}">
                  <a16:creationId xmlns:a16="http://schemas.microsoft.com/office/drawing/2014/main" id="{988ECB11-B3DD-4383-9C3D-41F5CA49AC55}"/>
                </a:ext>
              </a:extLst>
            </p:cNvPr>
            <p:cNvSpPr/>
            <p:nvPr/>
          </p:nvSpPr>
          <p:spPr>
            <a:xfrm>
              <a:off x="5230812" y="2863117"/>
              <a:ext cx="28575" cy="76200"/>
            </a:xfrm>
            <a:custGeom>
              <a:avLst/>
              <a:gdLst>
                <a:gd name="connsiteX0" fmla="*/ 26870 w 28575"/>
                <a:gd name="connsiteY0" fmla="*/ 0 h 76200"/>
                <a:gd name="connsiteX1" fmla="*/ 0 w 28575"/>
                <a:gd name="connsiteY1" fmla="*/ 10258 h 76200"/>
                <a:gd name="connsiteX2" fmla="*/ 0 w 28575"/>
                <a:gd name="connsiteY2" fmla="*/ 76933 h 76200"/>
                <a:gd name="connsiteX3" fmla="*/ 19050 w 28575"/>
                <a:gd name="connsiteY3" fmla="*/ 76933 h 76200"/>
                <a:gd name="connsiteX4" fmla="*/ 19050 w 28575"/>
                <a:gd name="connsiteY4" fmla="*/ 72171 h 76200"/>
                <a:gd name="connsiteX5" fmla="*/ 36462 w 28575"/>
                <a:gd name="connsiteY5" fmla="*/ 28032 h 76200"/>
                <a:gd name="connsiteX6" fmla="*/ 26870 w 28575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76200">
                  <a:moveTo>
                    <a:pt x="26870" y="0"/>
                  </a:moveTo>
                  <a:lnTo>
                    <a:pt x="0" y="10258"/>
                  </a:lnTo>
                  <a:lnTo>
                    <a:pt x="0" y="76933"/>
                  </a:lnTo>
                  <a:lnTo>
                    <a:pt x="19050" y="76933"/>
                  </a:lnTo>
                  <a:lnTo>
                    <a:pt x="19050" y="72171"/>
                  </a:lnTo>
                  <a:cubicBezTo>
                    <a:pt x="19187" y="55809"/>
                    <a:pt x="25391" y="40081"/>
                    <a:pt x="36462" y="28032"/>
                  </a:cubicBezTo>
                  <a:cubicBezTo>
                    <a:pt x="27044" y="22127"/>
                    <a:pt x="23043" y="10437"/>
                    <a:pt x="26870" y="0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0" name="Freeform: Shape 1369">
              <a:extLst>
                <a:ext uri="{FF2B5EF4-FFF2-40B4-BE49-F238E27FC236}">
                  <a16:creationId xmlns:a16="http://schemas.microsoft.com/office/drawing/2014/main" id="{9AD1BAF1-1964-4650-BD2C-865AFAFA8ADF}"/>
                </a:ext>
              </a:extLst>
            </p:cNvPr>
            <p:cNvSpPr/>
            <p:nvPr/>
          </p:nvSpPr>
          <p:spPr>
            <a:xfrm>
              <a:off x="5059362" y="2873375"/>
              <a:ext cx="171450" cy="171450"/>
            </a:xfrm>
            <a:custGeom>
              <a:avLst/>
              <a:gdLst>
                <a:gd name="connsiteX0" fmla="*/ 95250 w 171450"/>
                <a:gd name="connsiteY0" fmla="*/ 94583 h 171450"/>
                <a:gd name="connsiteX1" fmla="*/ 95250 w 171450"/>
                <a:gd name="connsiteY1" fmla="*/ 95250 h 171450"/>
                <a:gd name="connsiteX2" fmla="*/ 47625 w 171450"/>
                <a:gd name="connsiteY2" fmla="*/ 111728 h 171450"/>
                <a:gd name="connsiteX3" fmla="*/ 0 w 171450"/>
                <a:gd name="connsiteY3" fmla="*/ 114300 h 171450"/>
                <a:gd name="connsiteX4" fmla="*/ 0 w 171450"/>
                <a:gd name="connsiteY4" fmla="*/ 171450 h 171450"/>
                <a:gd name="connsiteX5" fmla="*/ 28575 w 171450"/>
                <a:gd name="connsiteY5" fmla="*/ 142875 h 171450"/>
                <a:gd name="connsiteX6" fmla="*/ 74628 w 171450"/>
                <a:gd name="connsiteY6" fmla="*/ 136379 h 171450"/>
                <a:gd name="connsiteX7" fmla="*/ 171450 w 171450"/>
                <a:gd name="connsiteY7" fmla="*/ 47625 h 171450"/>
                <a:gd name="connsiteX8" fmla="*/ 171450 w 171450"/>
                <a:gd name="connsiteY8" fmla="*/ 0 h 171450"/>
                <a:gd name="connsiteX9" fmla="*/ 95250 w 171450"/>
                <a:gd name="connsiteY9" fmla="*/ 9458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71450">
                  <a:moveTo>
                    <a:pt x="95250" y="94583"/>
                  </a:moveTo>
                  <a:lnTo>
                    <a:pt x="95250" y="95250"/>
                  </a:lnTo>
                  <a:cubicBezTo>
                    <a:pt x="95250" y="95250"/>
                    <a:pt x="89535" y="106585"/>
                    <a:pt x="47625" y="111728"/>
                  </a:cubicBezTo>
                  <a:cubicBezTo>
                    <a:pt x="31821" y="113597"/>
                    <a:pt x="15914" y="114456"/>
                    <a:pt x="0" y="114300"/>
                  </a:cubicBezTo>
                  <a:lnTo>
                    <a:pt x="0" y="171450"/>
                  </a:lnTo>
                  <a:lnTo>
                    <a:pt x="28575" y="142875"/>
                  </a:lnTo>
                  <a:lnTo>
                    <a:pt x="74628" y="136379"/>
                  </a:lnTo>
                  <a:lnTo>
                    <a:pt x="171450" y="47625"/>
                  </a:lnTo>
                  <a:lnTo>
                    <a:pt x="171450" y="0"/>
                  </a:lnTo>
                  <a:cubicBezTo>
                    <a:pt x="157500" y="39251"/>
                    <a:pt x="130633" y="72599"/>
                    <a:pt x="95250" y="94583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1" name="Freeform: Shape 1370">
              <a:extLst>
                <a:ext uri="{FF2B5EF4-FFF2-40B4-BE49-F238E27FC236}">
                  <a16:creationId xmlns:a16="http://schemas.microsoft.com/office/drawing/2014/main" id="{7D5DF857-918F-4074-9C5C-400C5AD134AB}"/>
                </a:ext>
              </a:extLst>
            </p:cNvPr>
            <p:cNvSpPr/>
            <p:nvPr/>
          </p:nvSpPr>
          <p:spPr>
            <a:xfrm>
              <a:off x="4935537" y="2654300"/>
              <a:ext cx="209550" cy="114300"/>
            </a:xfrm>
            <a:custGeom>
              <a:avLst/>
              <a:gdLst>
                <a:gd name="connsiteX0" fmla="*/ 38100 w 209550"/>
                <a:gd name="connsiteY0" fmla="*/ 19050 h 114300"/>
                <a:gd name="connsiteX1" fmla="*/ 85725 w 209550"/>
                <a:gd name="connsiteY1" fmla="*/ 47625 h 114300"/>
                <a:gd name="connsiteX2" fmla="*/ 218123 w 209550"/>
                <a:gd name="connsiteY2" fmla="*/ 122815 h 114300"/>
                <a:gd name="connsiteX3" fmla="*/ 38100 w 209550"/>
                <a:gd name="connsiteY3" fmla="*/ 0 h 114300"/>
                <a:gd name="connsiteX4" fmla="*/ 0 w 209550"/>
                <a:gd name="connsiteY4" fmla="*/ 28575 h 114300"/>
                <a:gd name="connsiteX5" fmla="*/ 0 w 209550"/>
                <a:gd name="connsiteY5" fmla="*/ 52302 h 114300"/>
                <a:gd name="connsiteX6" fmla="*/ 38100 w 209550"/>
                <a:gd name="connsiteY6" fmla="*/ 190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114300">
                  <a:moveTo>
                    <a:pt x="38100" y="19050"/>
                  </a:moveTo>
                  <a:cubicBezTo>
                    <a:pt x="57616" y="20460"/>
                    <a:pt x="75297" y="31069"/>
                    <a:pt x="85725" y="47625"/>
                  </a:cubicBezTo>
                  <a:cubicBezTo>
                    <a:pt x="116193" y="91446"/>
                    <a:pt x="164880" y="119096"/>
                    <a:pt x="218123" y="122815"/>
                  </a:cubicBezTo>
                  <a:cubicBezTo>
                    <a:pt x="153114" y="111443"/>
                    <a:pt x="92393" y="0"/>
                    <a:pt x="38100" y="0"/>
                  </a:cubicBezTo>
                  <a:cubicBezTo>
                    <a:pt x="29769" y="14270"/>
                    <a:pt x="16032" y="24573"/>
                    <a:pt x="0" y="28575"/>
                  </a:cubicBezTo>
                  <a:lnTo>
                    <a:pt x="0" y="52302"/>
                  </a:lnTo>
                  <a:cubicBezTo>
                    <a:pt x="16621" y="46911"/>
                    <a:pt x="38100" y="36576"/>
                    <a:pt x="38100" y="19050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2" name="Freeform: Shape 1371">
              <a:extLst>
                <a:ext uri="{FF2B5EF4-FFF2-40B4-BE49-F238E27FC236}">
                  <a16:creationId xmlns:a16="http://schemas.microsoft.com/office/drawing/2014/main" id="{E9C20D3E-61AF-482E-9CC4-DC9A4B4F69F0}"/>
                </a:ext>
              </a:extLst>
            </p:cNvPr>
            <p:cNvSpPr/>
            <p:nvPr/>
          </p:nvSpPr>
          <p:spPr>
            <a:xfrm>
              <a:off x="4826095" y="2759932"/>
              <a:ext cx="38100" cy="47625"/>
            </a:xfrm>
            <a:custGeom>
              <a:avLst/>
              <a:gdLst>
                <a:gd name="connsiteX0" fmla="*/ 18374 w 38100"/>
                <a:gd name="connsiteY0" fmla="*/ 43758 h 47625"/>
                <a:gd name="connsiteX1" fmla="*/ 23717 w 38100"/>
                <a:gd name="connsiteY1" fmla="*/ 27718 h 47625"/>
                <a:gd name="connsiteX2" fmla="*/ 40777 w 38100"/>
                <a:gd name="connsiteY2" fmla="*/ 9754 h 47625"/>
                <a:gd name="connsiteX3" fmla="*/ 42682 w 38100"/>
                <a:gd name="connsiteY3" fmla="*/ 0 h 47625"/>
                <a:gd name="connsiteX4" fmla="*/ 23251 w 38100"/>
                <a:gd name="connsiteY4" fmla="*/ 7430 h 47625"/>
                <a:gd name="connsiteX5" fmla="*/ 23717 w 38100"/>
                <a:gd name="connsiteY5" fmla="*/ 8668 h 47625"/>
                <a:gd name="connsiteX6" fmla="*/ 0 w 38100"/>
                <a:gd name="connsiteY6" fmla="*/ 56293 h 47625"/>
                <a:gd name="connsiteX7" fmla="*/ 14859 w 38100"/>
                <a:gd name="connsiteY7" fmla="*/ 56293 h 47625"/>
                <a:gd name="connsiteX8" fmla="*/ 22308 w 38100"/>
                <a:gd name="connsiteY8" fmla="*/ 54750 h 47625"/>
                <a:gd name="connsiteX9" fmla="*/ 18374 w 38100"/>
                <a:gd name="connsiteY9" fmla="*/ 4375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" h="47625">
                  <a:moveTo>
                    <a:pt x="18374" y="43758"/>
                  </a:moveTo>
                  <a:lnTo>
                    <a:pt x="23717" y="27718"/>
                  </a:lnTo>
                  <a:cubicBezTo>
                    <a:pt x="23717" y="20031"/>
                    <a:pt x="35995" y="12430"/>
                    <a:pt x="40777" y="9754"/>
                  </a:cubicBezTo>
                  <a:cubicBezTo>
                    <a:pt x="41770" y="6583"/>
                    <a:pt x="42409" y="3312"/>
                    <a:pt x="42682" y="0"/>
                  </a:cubicBezTo>
                  <a:lnTo>
                    <a:pt x="23251" y="7430"/>
                  </a:lnTo>
                  <a:lnTo>
                    <a:pt x="23717" y="8668"/>
                  </a:lnTo>
                  <a:cubicBezTo>
                    <a:pt x="15240" y="12859"/>
                    <a:pt x="6763" y="34100"/>
                    <a:pt x="0" y="56293"/>
                  </a:cubicBezTo>
                  <a:lnTo>
                    <a:pt x="14859" y="56293"/>
                  </a:lnTo>
                  <a:cubicBezTo>
                    <a:pt x="17421" y="56288"/>
                    <a:pt x="19955" y="55763"/>
                    <a:pt x="22308" y="54750"/>
                  </a:cubicBezTo>
                  <a:cubicBezTo>
                    <a:pt x="18641" y="52413"/>
                    <a:pt x="17023" y="47890"/>
                    <a:pt x="18374" y="43758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3" name="Freeform: Shape 1372">
              <a:extLst>
                <a:ext uri="{FF2B5EF4-FFF2-40B4-BE49-F238E27FC236}">
                  <a16:creationId xmlns:a16="http://schemas.microsoft.com/office/drawing/2014/main" id="{5DEF57BD-7BB3-41EF-9BD1-18F0D7242BC6}"/>
                </a:ext>
              </a:extLst>
            </p:cNvPr>
            <p:cNvSpPr/>
            <p:nvPr/>
          </p:nvSpPr>
          <p:spPr>
            <a:xfrm>
              <a:off x="4745037" y="2767362"/>
              <a:ext cx="104775" cy="190500"/>
            </a:xfrm>
            <a:custGeom>
              <a:avLst/>
              <a:gdLst>
                <a:gd name="connsiteX0" fmla="*/ 47625 w 104775"/>
                <a:gd name="connsiteY0" fmla="*/ 172688 h 190500"/>
                <a:gd name="connsiteX1" fmla="*/ 28575 w 104775"/>
                <a:gd name="connsiteY1" fmla="*/ 153638 h 190500"/>
                <a:gd name="connsiteX2" fmla="*/ 28575 w 104775"/>
                <a:gd name="connsiteY2" fmla="*/ 115538 h 190500"/>
                <a:gd name="connsiteX3" fmla="*/ 47625 w 104775"/>
                <a:gd name="connsiteY3" fmla="*/ 67913 h 190500"/>
                <a:gd name="connsiteX4" fmla="*/ 47625 w 104775"/>
                <a:gd name="connsiteY4" fmla="*/ 48863 h 190500"/>
                <a:gd name="connsiteX5" fmla="*/ 66675 w 104775"/>
                <a:gd name="connsiteY5" fmla="*/ 29813 h 190500"/>
                <a:gd name="connsiteX6" fmla="*/ 85725 w 104775"/>
                <a:gd name="connsiteY6" fmla="*/ 29813 h 190500"/>
                <a:gd name="connsiteX7" fmla="*/ 87773 w 104775"/>
                <a:gd name="connsiteY7" fmla="*/ 29127 h 190500"/>
                <a:gd name="connsiteX8" fmla="*/ 104775 w 104775"/>
                <a:gd name="connsiteY8" fmla="*/ 1238 h 190500"/>
                <a:gd name="connsiteX9" fmla="*/ 104299 w 104775"/>
                <a:gd name="connsiteY9" fmla="*/ 0 h 190500"/>
                <a:gd name="connsiteX10" fmla="*/ 76200 w 104775"/>
                <a:gd name="connsiteY10" fmla="*/ 10763 h 190500"/>
                <a:gd name="connsiteX11" fmla="*/ 19050 w 104775"/>
                <a:gd name="connsiteY11" fmla="*/ 10763 h 190500"/>
                <a:gd name="connsiteX12" fmla="*/ 9525 w 104775"/>
                <a:gd name="connsiteY12" fmla="*/ 8191 h 190500"/>
                <a:gd name="connsiteX13" fmla="*/ 9525 w 104775"/>
                <a:gd name="connsiteY13" fmla="*/ 9620 h 190500"/>
                <a:gd name="connsiteX14" fmla="*/ 17050 w 104775"/>
                <a:gd name="connsiteY14" fmla="*/ 25527 h 190500"/>
                <a:gd name="connsiteX15" fmla="*/ 28575 w 104775"/>
                <a:gd name="connsiteY15" fmla="*/ 48863 h 190500"/>
                <a:gd name="connsiteX16" fmla="*/ 0 w 104775"/>
                <a:gd name="connsiteY16" fmla="*/ 144113 h 190500"/>
                <a:gd name="connsiteX17" fmla="*/ 0 w 104775"/>
                <a:gd name="connsiteY17" fmla="*/ 153733 h 190500"/>
                <a:gd name="connsiteX18" fmla="*/ 5239 w 104775"/>
                <a:gd name="connsiteY18" fmla="*/ 170974 h 190500"/>
                <a:gd name="connsiteX19" fmla="*/ 9811 w 104775"/>
                <a:gd name="connsiteY19" fmla="*/ 177927 h 190500"/>
                <a:gd name="connsiteX20" fmla="*/ 35624 w 104775"/>
                <a:gd name="connsiteY20" fmla="*/ 191738 h 190500"/>
                <a:gd name="connsiteX21" fmla="*/ 57531 w 104775"/>
                <a:gd name="connsiteY21" fmla="*/ 182594 h 190500"/>
                <a:gd name="connsiteX22" fmla="*/ 66675 w 104775"/>
                <a:gd name="connsiteY22" fmla="*/ 160687 h 190500"/>
                <a:gd name="connsiteX23" fmla="*/ 66675 w 104775"/>
                <a:gd name="connsiteY23" fmla="*/ 153638 h 190500"/>
                <a:gd name="connsiteX24" fmla="*/ 47625 w 104775"/>
                <a:gd name="connsiteY24" fmla="*/ 17268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4775" h="190500">
                  <a:moveTo>
                    <a:pt x="47625" y="172688"/>
                  </a:moveTo>
                  <a:cubicBezTo>
                    <a:pt x="37104" y="172688"/>
                    <a:pt x="28575" y="164159"/>
                    <a:pt x="28575" y="153638"/>
                  </a:cubicBezTo>
                  <a:lnTo>
                    <a:pt x="28575" y="115538"/>
                  </a:lnTo>
                  <a:cubicBezTo>
                    <a:pt x="28575" y="77438"/>
                    <a:pt x="47625" y="67913"/>
                    <a:pt x="47625" y="67913"/>
                  </a:cubicBezTo>
                  <a:lnTo>
                    <a:pt x="47625" y="48863"/>
                  </a:lnTo>
                  <a:cubicBezTo>
                    <a:pt x="47625" y="38342"/>
                    <a:pt x="56154" y="29813"/>
                    <a:pt x="66675" y="29813"/>
                  </a:cubicBezTo>
                  <a:lnTo>
                    <a:pt x="85725" y="29813"/>
                  </a:lnTo>
                  <a:lnTo>
                    <a:pt x="87773" y="29127"/>
                  </a:lnTo>
                  <a:cubicBezTo>
                    <a:pt x="93069" y="15250"/>
                    <a:pt x="98917" y="4096"/>
                    <a:pt x="104775" y="1238"/>
                  </a:cubicBezTo>
                  <a:lnTo>
                    <a:pt x="104299" y="0"/>
                  </a:lnTo>
                  <a:lnTo>
                    <a:pt x="76200" y="10763"/>
                  </a:lnTo>
                  <a:lnTo>
                    <a:pt x="19050" y="10763"/>
                  </a:lnTo>
                  <a:cubicBezTo>
                    <a:pt x="15704" y="10757"/>
                    <a:pt x="12419" y="9870"/>
                    <a:pt x="9525" y="8191"/>
                  </a:cubicBezTo>
                  <a:lnTo>
                    <a:pt x="9525" y="9620"/>
                  </a:lnTo>
                  <a:cubicBezTo>
                    <a:pt x="9578" y="15770"/>
                    <a:pt x="12329" y="21586"/>
                    <a:pt x="17050" y="25527"/>
                  </a:cubicBezTo>
                  <a:cubicBezTo>
                    <a:pt x="24108" y="31255"/>
                    <a:pt x="28317" y="39777"/>
                    <a:pt x="28575" y="48863"/>
                  </a:cubicBezTo>
                  <a:cubicBezTo>
                    <a:pt x="28575" y="77438"/>
                    <a:pt x="0" y="77438"/>
                    <a:pt x="0" y="144113"/>
                  </a:cubicBezTo>
                  <a:lnTo>
                    <a:pt x="0" y="153733"/>
                  </a:lnTo>
                  <a:cubicBezTo>
                    <a:pt x="-21" y="159875"/>
                    <a:pt x="1804" y="165882"/>
                    <a:pt x="5239" y="170974"/>
                  </a:cubicBezTo>
                  <a:lnTo>
                    <a:pt x="9811" y="177927"/>
                  </a:lnTo>
                  <a:cubicBezTo>
                    <a:pt x="15562" y="186560"/>
                    <a:pt x="25250" y="191744"/>
                    <a:pt x="35624" y="191738"/>
                  </a:cubicBezTo>
                  <a:cubicBezTo>
                    <a:pt x="43865" y="191794"/>
                    <a:pt x="51775" y="188492"/>
                    <a:pt x="57531" y="182594"/>
                  </a:cubicBezTo>
                  <a:cubicBezTo>
                    <a:pt x="63429" y="176838"/>
                    <a:pt x="66731" y="168928"/>
                    <a:pt x="66675" y="160687"/>
                  </a:cubicBezTo>
                  <a:lnTo>
                    <a:pt x="66675" y="153638"/>
                  </a:lnTo>
                  <a:cubicBezTo>
                    <a:pt x="66675" y="164159"/>
                    <a:pt x="58146" y="172688"/>
                    <a:pt x="47625" y="172688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4" name="Freeform: Shape 1373">
              <a:extLst>
                <a:ext uri="{FF2B5EF4-FFF2-40B4-BE49-F238E27FC236}">
                  <a16:creationId xmlns:a16="http://schemas.microsoft.com/office/drawing/2014/main" id="{E82167FD-5A27-4CC2-B769-DEF836C67081}"/>
                </a:ext>
              </a:extLst>
            </p:cNvPr>
            <p:cNvSpPr/>
            <p:nvPr/>
          </p:nvSpPr>
          <p:spPr>
            <a:xfrm>
              <a:off x="4783137" y="2663825"/>
              <a:ext cx="114300" cy="114300"/>
            </a:xfrm>
            <a:custGeom>
              <a:avLst/>
              <a:gdLst>
                <a:gd name="connsiteX0" fmla="*/ 85725 w 114300"/>
                <a:gd name="connsiteY0" fmla="*/ 85725 h 114300"/>
                <a:gd name="connsiteX1" fmla="*/ 66675 w 114300"/>
                <a:gd name="connsiteY1" fmla="*/ 85725 h 114300"/>
                <a:gd name="connsiteX2" fmla="*/ 38100 w 114300"/>
                <a:gd name="connsiteY2" fmla="*/ 57150 h 114300"/>
                <a:gd name="connsiteX3" fmla="*/ 38100 w 114300"/>
                <a:gd name="connsiteY3" fmla="*/ 0 h 114300"/>
                <a:gd name="connsiteX4" fmla="*/ 0 w 114300"/>
                <a:gd name="connsiteY4" fmla="*/ 0 h 114300"/>
                <a:gd name="connsiteX5" fmla="*/ 19050 w 114300"/>
                <a:gd name="connsiteY5" fmla="*/ 19050 h 114300"/>
                <a:gd name="connsiteX6" fmla="*/ 19050 w 114300"/>
                <a:gd name="connsiteY6" fmla="*/ 95250 h 114300"/>
                <a:gd name="connsiteX7" fmla="*/ 0 w 114300"/>
                <a:gd name="connsiteY7" fmla="*/ 114300 h 114300"/>
                <a:gd name="connsiteX8" fmla="*/ 38100 w 114300"/>
                <a:gd name="connsiteY8" fmla="*/ 114300 h 114300"/>
                <a:gd name="connsiteX9" fmla="*/ 66199 w 114300"/>
                <a:gd name="connsiteY9" fmla="*/ 103537 h 114300"/>
                <a:gd name="connsiteX10" fmla="*/ 85630 w 114300"/>
                <a:gd name="connsiteY10" fmla="*/ 96107 h 114300"/>
                <a:gd name="connsiteX11" fmla="*/ 101251 w 114300"/>
                <a:gd name="connsiteY11" fmla="*/ 90106 h 114300"/>
                <a:gd name="connsiteX12" fmla="*/ 114300 w 114300"/>
                <a:gd name="connsiteY12" fmla="*/ 72009 h 114300"/>
                <a:gd name="connsiteX13" fmla="*/ 114300 w 114300"/>
                <a:gd name="connsiteY13" fmla="*/ 57150 h 114300"/>
                <a:gd name="connsiteX14" fmla="*/ 85725 w 114300"/>
                <a:gd name="connsiteY14" fmla="*/ 857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00" h="114300">
                  <a:moveTo>
                    <a:pt x="85725" y="85725"/>
                  </a:moveTo>
                  <a:lnTo>
                    <a:pt x="66675" y="85725"/>
                  </a:lnTo>
                  <a:cubicBezTo>
                    <a:pt x="50893" y="85725"/>
                    <a:pt x="38100" y="72932"/>
                    <a:pt x="38100" y="57150"/>
                  </a:cubicBezTo>
                  <a:lnTo>
                    <a:pt x="38100" y="0"/>
                  </a:lnTo>
                  <a:lnTo>
                    <a:pt x="0" y="0"/>
                  </a:lnTo>
                  <a:cubicBezTo>
                    <a:pt x="10508" y="31"/>
                    <a:pt x="19019" y="8542"/>
                    <a:pt x="19050" y="19050"/>
                  </a:cubicBezTo>
                  <a:lnTo>
                    <a:pt x="19050" y="95250"/>
                  </a:lnTo>
                  <a:cubicBezTo>
                    <a:pt x="19019" y="105758"/>
                    <a:pt x="10508" y="114269"/>
                    <a:pt x="0" y="114300"/>
                  </a:cubicBezTo>
                  <a:lnTo>
                    <a:pt x="38100" y="114300"/>
                  </a:lnTo>
                  <a:lnTo>
                    <a:pt x="66199" y="103537"/>
                  </a:lnTo>
                  <a:lnTo>
                    <a:pt x="85630" y="96107"/>
                  </a:lnTo>
                  <a:lnTo>
                    <a:pt x="101251" y="90106"/>
                  </a:lnTo>
                  <a:cubicBezTo>
                    <a:pt x="109031" y="87496"/>
                    <a:pt x="114281" y="80216"/>
                    <a:pt x="114300" y="72009"/>
                  </a:cubicBezTo>
                  <a:lnTo>
                    <a:pt x="114300" y="57150"/>
                  </a:lnTo>
                  <a:cubicBezTo>
                    <a:pt x="114300" y="72932"/>
                    <a:pt x="101507" y="85725"/>
                    <a:pt x="85725" y="85725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5" name="Freeform: Shape 1374">
              <a:extLst>
                <a:ext uri="{FF2B5EF4-FFF2-40B4-BE49-F238E27FC236}">
                  <a16:creationId xmlns:a16="http://schemas.microsoft.com/office/drawing/2014/main" id="{3186FEC3-5F56-433E-8372-752C8497D48B}"/>
                </a:ext>
              </a:extLst>
            </p:cNvPr>
            <p:cNvSpPr/>
            <p:nvPr/>
          </p:nvSpPr>
          <p:spPr>
            <a:xfrm>
              <a:off x="4811712" y="2561974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7" y="53862"/>
                    <a:pt x="4674" y="44541"/>
                    <a:pt x="12182" y="38100"/>
                  </a:cubicBezTo>
                  <a:cubicBezTo>
                    <a:pt x="16821" y="33271"/>
                    <a:pt x="19050" y="30728"/>
                    <a:pt x="19050" y="25651"/>
                  </a:cubicBezTo>
                  <a:cubicBezTo>
                    <a:pt x="19050" y="2057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3" y="35540"/>
                    <a:pt x="33426" y="44861"/>
                    <a:pt x="25918" y="51302"/>
                  </a:cubicBezTo>
                  <a:cubicBezTo>
                    <a:pt x="21279" y="56131"/>
                    <a:pt x="19050" y="5867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6" name="Freeform: Shape 1375">
              <a:extLst>
                <a:ext uri="{FF2B5EF4-FFF2-40B4-BE49-F238E27FC236}">
                  <a16:creationId xmlns:a16="http://schemas.microsoft.com/office/drawing/2014/main" id="{B24EB6F8-40CD-4A90-919F-0A401672F0F9}"/>
                </a:ext>
              </a:extLst>
            </p:cNvPr>
            <p:cNvSpPr/>
            <p:nvPr/>
          </p:nvSpPr>
          <p:spPr>
            <a:xfrm>
              <a:off x="4887912" y="2561974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7" y="53862"/>
                    <a:pt x="4674" y="44541"/>
                    <a:pt x="12182" y="38100"/>
                  </a:cubicBezTo>
                  <a:cubicBezTo>
                    <a:pt x="16821" y="33271"/>
                    <a:pt x="19050" y="30728"/>
                    <a:pt x="19050" y="25651"/>
                  </a:cubicBezTo>
                  <a:cubicBezTo>
                    <a:pt x="19050" y="2057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3" y="35540"/>
                    <a:pt x="33426" y="44861"/>
                    <a:pt x="25918" y="51302"/>
                  </a:cubicBezTo>
                  <a:cubicBezTo>
                    <a:pt x="21279" y="56131"/>
                    <a:pt x="19050" y="5867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7" name="Freeform: Shape 1376">
              <a:extLst>
                <a:ext uri="{FF2B5EF4-FFF2-40B4-BE49-F238E27FC236}">
                  <a16:creationId xmlns:a16="http://schemas.microsoft.com/office/drawing/2014/main" id="{AE4872E0-A46B-4DE7-AAE6-FFB299245236}"/>
                </a:ext>
              </a:extLst>
            </p:cNvPr>
            <p:cNvSpPr/>
            <p:nvPr/>
          </p:nvSpPr>
          <p:spPr>
            <a:xfrm>
              <a:off x="4735512" y="2561974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7" y="53862"/>
                    <a:pt x="4674" y="44541"/>
                    <a:pt x="12182" y="38100"/>
                  </a:cubicBezTo>
                  <a:cubicBezTo>
                    <a:pt x="16821" y="33271"/>
                    <a:pt x="19050" y="30728"/>
                    <a:pt x="19050" y="25651"/>
                  </a:cubicBezTo>
                  <a:cubicBezTo>
                    <a:pt x="19050" y="2057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3" y="35540"/>
                    <a:pt x="33426" y="44861"/>
                    <a:pt x="25918" y="51302"/>
                  </a:cubicBezTo>
                  <a:cubicBezTo>
                    <a:pt x="21279" y="56131"/>
                    <a:pt x="19050" y="5867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8" name="Freeform: Shape 1377">
              <a:extLst>
                <a:ext uri="{FF2B5EF4-FFF2-40B4-BE49-F238E27FC236}">
                  <a16:creationId xmlns:a16="http://schemas.microsoft.com/office/drawing/2014/main" id="{63819EFD-3629-45AD-9383-21E892563A08}"/>
                </a:ext>
              </a:extLst>
            </p:cNvPr>
            <p:cNvSpPr/>
            <p:nvPr/>
          </p:nvSpPr>
          <p:spPr>
            <a:xfrm>
              <a:off x="4906962" y="2854325"/>
              <a:ext cx="200025" cy="133350"/>
            </a:xfrm>
            <a:custGeom>
              <a:avLst/>
              <a:gdLst>
                <a:gd name="connsiteX0" fmla="*/ 25718 w 200025"/>
                <a:gd name="connsiteY0" fmla="*/ 6286 h 133350"/>
                <a:gd name="connsiteX1" fmla="*/ 0 w 200025"/>
                <a:gd name="connsiteY1" fmla="*/ 0 h 133350"/>
                <a:gd name="connsiteX2" fmla="*/ 152400 w 200025"/>
                <a:gd name="connsiteY2" fmla="*/ 133350 h 133350"/>
                <a:gd name="connsiteX3" fmla="*/ 200025 w 200025"/>
                <a:gd name="connsiteY3" fmla="*/ 130778 h 133350"/>
                <a:gd name="connsiteX4" fmla="*/ 200025 w 200025"/>
                <a:gd name="connsiteY4" fmla="*/ 107918 h 133350"/>
                <a:gd name="connsiteX5" fmla="*/ 25718 w 200025"/>
                <a:gd name="connsiteY5" fmla="*/ 628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133350">
                  <a:moveTo>
                    <a:pt x="25718" y="6286"/>
                  </a:moveTo>
                  <a:cubicBezTo>
                    <a:pt x="9668" y="2629"/>
                    <a:pt x="0" y="0"/>
                    <a:pt x="0" y="0"/>
                  </a:cubicBezTo>
                  <a:cubicBezTo>
                    <a:pt x="0" y="142875"/>
                    <a:pt x="152400" y="133350"/>
                    <a:pt x="152400" y="133350"/>
                  </a:cubicBezTo>
                  <a:cubicBezTo>
                    <a:pt x="168314" y="133506"/>
                    <a:pt x="184221" y="132647"/>
                    <a:pt x="200025" y="130778"/>
                  </a:cubicBezTo>
                  <a:lnTo>
                    <a:pt x="200025" y="107918"/>
                  </a:lnTo>
                  <a:cubicBezTo>
                    <a:pt x="79810" y="108842"/>
                    <a:pt x="39253" y="49625"/>
                    <a:pt x="25718" y="6286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79" name="Freeform: Shape 1378">
              <a:extLst>
                <a:ext uri="{FF2B5EF4-FFF2-40B4-BE49-F238E27FC236}">
                  <a16:creationId xmlns:a16="http://schemas.microsoft.com/office/drawing/2014/main" id="{E8F82C60-3688-4655-8279-9EFB0C92D834}"/>
                </a:ext>
              </a:extLst>
            </p:cNvPr>
            <p:cNvSpPr/>
            <p:nvPr/>
          </p:nvSpPr>
          <p:spPr>
            <a:xfrm>
              <a:off x="5106987" y="2959100"/>
              <a:ext cx="47625" cy="19050"/>
            </a:xfrm>
            <a:custGeom>
              <a:avLst/>
              <a:gdLst>
                <a:gd name="connsiteX0" fmla="*/ 0 w 47625"/>
                <a:gd name="connsiteY0" fmla="*/ 3096 h 19050"/>
                <a:gd name="connsiteX1" fmla="*/ 0 w 47625"/>
                <a:gd name="connsiteY1" fmla="*/ 25956 h 19050"/>
                <a:gd name="connsiteX2" fmla="*/ 47625 w 47625"/>
                <a:gd name="connsiteY2" fmla="*/ 9477 h 19050"/>
                <a:gd name="connsiteX3" fmla="*/ 47625 w 47625"/>
                <a:gd name="connsiteY3" fmla="*/ 0 h 19050"/>
                <a:gd name="connsiteX4" fmla="*/ 0 w 47625"/>
                <a:gd name="connsiteY4" fmla="*/ 30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9050">
                  <a:moveTo>
                    <a:pt x="0" y="3096"/>
                  </a:moveTo>
                  <a:lnTo>
                    <a:pt x="0" y="25956"/>
                  </a:lnTo>
                  <a:cubicBezTo>
                    <a:pt x="41910" y="20812"/>
                    <a:pt x="47625" y="9477"/>
                    <a:pt x="47625" y="9477"/>
                  </a:cubicBezTo>
                  <a:lnTo>
                    <a:pt x="47625" y="0"/>
                  </a:lnTo>
                  <a:cubicBezTo>
                    <a:pt x="31820" y="1915"/>
                    <a:pt x="15920" y="2948"/>
                    <a:pt x="0" y="3096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0" name="Freeform: Shape 1379">
              <a:extLst>
                <a:ext uri="{FF2B5EF4-FFF2-40B4-BE49-F238E27FC236}">
                  <a16:creationId xmlns:a16="http://schemas.microsoft.com/office/drawing/2014/main" id="{7275028F-193D-46D1-A803-F62D1CCF3461}"/>
                </a:ext>
              </a:extLst>
            </p:cNvPr>
            <p:cNvSpPr/>
            <p:nvPr/>
          </p:nvSpPr>
          <p:spPr>
            <a:xfrm>
              <a:off x="4906962" y="2816225"/>
              <a:ext cx="19050" cy="38100"/>
            </a:xfrm>
            <a:custGeom>
              <a:avLst/>
              <a:gdLst>
                <a:gd name="connsiteX0" fmla="*/ 19050 w 19050"/>
                <a:gd name="connsiteY0" fmla="*/ 0 h 38100"/>
                <a:gd name="connsiteX1" fmla="*/ 0 w 19050"/>
                <a:gd name="connsiteY1" fmla="*/ 0 h 38100"/>
                <a:gd name="connsiteX2" fmla="*/ 0 w 19050"/>
                <a:gd name="connsiteY2" fmla="*/ 38100 h 38100"/>
                <a:gd name="connsiteX3" fmla="*/ 25718 w 19050"/>
                <a:gd name="connsiteY3" fmla="*/ 44387 h 38100"/>
                <a:gd name="connsiteX4" fmla="*/ 19050 w 19050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0"/>
                  </a:moveTo>
                  <a:lnTo>
                    <a:pt x="0" y="0"/>
                  </a:lnTo>
                  <a:lnTo>
                    <a:pt x="0" y="38100"/>
                  </a:lnTo>
                  <a:cubicBezTo>
                    <a:pt x="0" y="38100"/>
                    <a:pt x="9668" y="40729"/>
                    <a:pt x="25718" y="44387"/>
                  </a:cubicBezTo>
                  <a:cubicBezTo>
                    <a:pt x="21117" y="30047"/>
                    <a:pt x="18865" y="15058"/>
                    <a:pt x="19050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1" name="Freeform: Shape 1380">
              <a:extLst>
                <a:ext uri="{FF2B5EF4-FFF2-40B4-BE49-F238E27FC236}">
                  <a16:creationId xmlns:a16="http://schemas.microsoft.com/office/drawing/2014/main" id="{762A048A-9BCC-4AF8-8944-E5C660BB9FA7}"/>
                </a:ext>
              </a:extLst>
            </p:cNvPr>
            <p:cNvSpPr/>
            <p:nvPr/>
          </p:nvSpPr>
          <p:spPr>
            <a:xfrm>
              <a:off x="4954587" y="2759075"/>
              <a:ext cx="85725" cy="19050"/>
            </a:xfrm>
            <a:custGeom>
              <a:avLst/>
              <a:gdLst>
                <a:gd name="connsiteX0" fmla="*/ 76200 w 85725"/>
                <a:gd name="connsiteY0" fmla="*/ 0 h 19050"/>
                <a:gd name="connsiteX1" fmla="*/ 85725 w 85725"/>
                <a:gd name="connsiteY1" fmla="*/ 0 h 19050"/>
                <a:gd name="connsiteX2" fmla="*/ 85725 w 85725"/>
                <a:gd name="connsiteY2" fmla="*/ 19050 h 19050"/>
                <a:gd name="connsiteX3" fmla="*/ 76200 w 85725"/>
                <a:gd name="connsiteY3" fmla="*/ 19050 h 19050"/>
                <a:gd name="connsiteX4" fmla="*/ 9525 w 85725"/>
                <a:gd name="connsiteY4" fmla="*/ 19050 h 19050"/>
                <a:gd name="connsiteX5" fmla="*/ 9525 w 85725"/>
                <a:gd name="connsiteY5" fmla="*/ 0 h 19050"/>
                <a:gd name="connsiteX6" fmla="*/ 0 w 85725"/>
                <a:gd name="connsiteY6" fmla="*/ 0 h 19050"/>
                <a:gd name="connsiteX7" fmla="*/ 9525 w 85725"/>
                <a:gd name="connsiteY7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9050">
                  <a:moveTo>
                    <a:pt x="76200" y="0"/>
                  </a:moveTo>
                  <a:cubicBezTo>
                    <a:pt x="81461" y="0"/>
                    <a:pt x="85725" y="0"/>
                    <a:pt x="85725" y="0"/>
                  </a:cubicBezTo>
                  <a:lnTo>
                    <a:pt x="85725" y="19050"/>
                  </a:lnTo>
                  <a:cubicBezTo>
                    <a:pt x="85725" y="19050"/>
                    <a:pt x="81461" y="19050"/>
                    <a:pt x="76200" y="19050"/>
                  </a:cubicBezTo>
                  <a:lnTo>
                    <a:pt x="9525" y="190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45281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2" name="Freeform: Shape 1381">
              <a:extLst>
                <a:ext uri="{FF2B5EF4-FFF2-40B4-BE49-F238E27FC236}">
                  <a16:creationId xmlns:a16="http://schemas.microsoft.com/office/drawing/2014/main" id="{18FB5E6C-4A8E-42D8-834D-7603A8742200}"/>
                </a:ext>
              </a:extLst>
            </p:cNvPr>
            <p:cNvSpPr/>
            <p:nvPr/>
          </p:nvSpPr>
          <p:spPr>
            <a:xfrm>
              <a:off x="4945062" y="2716213"/>
              <a:ext cx="95250" cy="19050"/>
            </a:xfrm>
            <a:custGeom>
              <a:avLst/>
              <a:gdLst>
                <a:gd name="connsiteX0" fmla="*/ 9392 w 95250"/>
                <a:gd name="connsiteY0" fmla="*/ 28394 h 19050"/>
                <a:gd name="connsiteX1" fmla="*/ 8439 w 95250"/>
                <a:gd name="connsiteY1" fmla="*/ 28537 h 19050"/>
                <a:gd name="connsiteX2" fmla="*/ 0 w 95250"/>
                <a:gd name="connsiteY2" fmla="*/ 21431 h 19050"/>
                <a:gd name="connsiteX3" fmla="*/ 47625 w 95250"/>
                <a:gd name="connsiteY3" fmla="*/ 0 h 19050"/>
                <a:gd name="connsiteX4" fmla="*/ 95250 w 95250"/>
                <a:gd name="connsiteY4" fmla="*/ 21431 h 19050"/>
                <a:gd name="connsiteX5" fmla="*/ 89897 w 95250"/>
                <a:gd name="connsiteY5" fmla="*/ 27861 h 19050"/>
                <a:gd name="connsiteX6" fmla="*/ 80429 w 95250"/>
                <a:gd name="connsiteY6" fmla="*/ 25956 h 19050"/>
                <a:gd name="connsiteX7" fmla="*/ 76686 w 95250"/>
                <a:gd name="connsiteY7" fmla="*/ 22870 h 19050"/>
                <a:gd name="connsiteX8" fmla="*/ 71923 w 95250"/>
                <a:gd name="connsiteY8" fmla="*/ 20841 h 19050"/>
                <a:gd name="connsiteX9" fmla="*/ 58769 w 95250"/>
                <a:gd name="connsiteY9" fmla="*/ 17250 h 19050"/>
                <a:gd name="connsiteX10" fmla="*/ 23393 w 95250"/>
                <a:gd name="connsiteY10" fmla="*/ 21927 h 19050"/>
                <a:gd name="connsiteX11" fmla="*/ 9392 w 95250"/>
                <a:gd name="connsiteY11" fmla="*/ 2839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250" h="19050">
                  <a:moveTo>
                    <a:pt x="9392" y="28394"/>
                  </a:moveTo>
                  <a:cubicBezTo>
                    <a:pt x="9068" y="28451"/>
                    <a:pt x="8744" y="28499"/>
                    <a:pt x="8439" y="28537"/>
                  </a:cubicBezTo>
                  <a:cubicBezTo>
                    <a:pt x="4182" y="28796"/>
                    <a:pt x="469" y="25671"/>
                    <a:pt x="0" y="21431"/>
                  </a:cubicBezTo>
                  <a:cubicBezTo>
                    <a:pt x="0" y="20564"/>
                    <a:pt x="543" y="0"/>
                    <a:pt x="47625" y="0"/>
                  </a:cubicBezTo>
                  <a:cubicBezTo>
                    <a:pt x="94707" y="0"/>
                    <a:pt x="95250" y="20564"/>
                    <a:pt x="95250" y="21431"/>
                  </a:cubicBezTo>
                  <a:cubicBezTo>
                    <a:pt x="94985" y="24483"/>
                    <a:pt x="92850" y="27048"/>
                    <a:pt x="89897" y="27861"/>
                  </a:cubicBezTo>
                  <a:cubicBezTo>
                    <a:pt x="86623" y="28894"/>
                    <a:pt x="83048" y="28175"/>
                    <a:pt x="80429" y="25956"/>
                  </a:cubicBezTo>
                  <a:cubicBezTo>
                    <a:pt x="79105" y="25003"/>
                    <a:pt x="78086" y="23784"/>
                    <a:pt x="76686" y="22870"/>
                  </a:cubicBezTo>
                  <a:cubicBezTo>
                    <a:pt x="75190" y="21995"/>
                    <a:pt x="73590" y="21313"/>
                    <a:pt x="71923" y="20841"/>
                  </a:cubicBezTo>
                  <a:cubicBezTo>
                    <a:pt x="67627" y="19342"/>
                    <a:pt x="63231" y="18142"/>
                    <a:pt x="58769" y="17250"/>
                  </a:cubicBezTo>
                  <a:cubicBezTo>
                    <a:pt x="46778" y="15069"/>
                    <a:pt x="34406" y="16705"/>
                    <a:pt x="23393" y="21927"/>
                  </a:cubicBezTo>
                  <a:cubicBezTo>
                    <a:pt x="19048" y="24720"/>
                    <a:pt x="14336" y="26896"/>
                    <a:pt x="9392" y="28394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3" name="Freeform: Shape 1382">
              <a:extLst>
                <a:ext uri="{FF2B5EF4-FFF2-40B4-BE49-F238E27FC236}">
                  <a16:creationId xmlns:a16="http://schemas.microsoft.com/office/drawing/2014/main" id="{1D452377-C388-418C-BBEF-137CFC3701D2}"/>
                </a:ext>
              </a:extLst>
            </p:cNvPr>
            <p:cNvSpPr/>
            <p:nvPr/>
          </p:nvSpPr>
          <p:spPr>
            <a:xfrm>
              <a:off x="4914392" y="2797566"/>
              <a:ext cx="257175" cy="161925"/>
            </a:xfrm>
            <a:custGeom>
              <a:avLst/>
              <a:gdLst>
                <a:gd name="connsiteX0" fmla="*/ 240221 w 257175"/>
                <a:gd name="connsiteY0" fmla="*/ 37709 h 161925"/>
                <a:gd name="connsiteX1" fmla="*/ 13192 w 257175"/>
                <a:gd name="connsiteY1" fmla="*/ 0 h 161925"/>
                <a:gd name="connsiteX2" fmla="*/ 0 w 257175"/>
                <a:gd name="connsiteY2" fmla="*/ 18659 h 161925"/>
                <a:gd name="connsiteX3" fmla="*/ 11620 w 257175"/>
                <a:gd name="connsiteY3" fmla="*/ 18659 h 161925"/>
                <a:gd name="connsiteX4" fmla="*/ 240221 w 257175"/>
                <a:gd name="connsiteY4" fmla="*/ 47234 h 161925"/>
                <a:gd name="connsiteX5" fmla="*/ 240221 w 257175"/>
                <a:gd name="connsiteY5" fmla="*/ 170393 h 161925"/>
                <a:gd name="connsiteX6" fmla="*/ 259271 w 257175"/>
                <a:gd name="connsiteY6" fmla="*/ 157343 h 161925"/>
                <a:gd name="connsiteX7" fmla="*/ 259271 w 257175"/>
                <a:gd name="connsiteY7" fmla="*/ 37709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75" h="161925">
                  <a:moveTo>
                    <a:pt x="240221" y="37709"/>
                  </a:moveTo>
                  <a:cubicBezTo>
                    <a:pt x="168488" y="37709"/>
                    <a:pt x="29280" y="3962"/>
                    <a:pt x="13192" y="0"/>
                  </a:cubicBezTo>
                  <a:cubicBezTo>
                    <a:pt x="9130" y="6450"/>
                    <a:pt x="4726" y="12679"/>
                    <a:pt x="0" y="18659"/>
                  </a:cubicBezTo>
                  <a:lnTo>
                    <a:pt x="11620" y="18659"/>
                  </a:lnTo>
                  <a:cubicBezTo>
                    <a:pt x="86229" y="38211"/>
                    <a:pt x="163095" y="47819"/>
                    <a:pt x="240221" y="47234"/>
                  </a:cubicBezTo>
                  <a:lnTo>
                    <a:pt x="240221" y="170393"/>
                  </a:lnTo>
                  <a:cubicBezTo>
                    <a:pt x="246894" y="166535"/>
                    <a:pt x="253262" y="162172"/>
                    <a:pt x="259271" y="157343"/>
                  </a:cubicBezTo>
                  <a:lnTo>
                    <a:pt x="259271" y="37709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4" name="Freeform: Shape 1383">
              <a:extLst>
                <a:ext uri="{FF2B5EF4-FFF2-40B4-BE49-F238E27FC236}">
                  <a16:creationId xmlns:a16="http://schemas.microsoft.com/office/drawing/2014/main" id="{E979483E-9FE4-4A95-BF26-34A3D8C06A35}"/>
                </a:ext>
              </a:extLst>
            </p:cNvPr>
            <p:cNvSpPr/>
            <p:nvPr/>
          </p:nvSpPr>
          <p:spPr>
            <a:xfrm>
              <a:off x="5133809" y="2778125"/>
              <a:ext cx="85725" cy="76200"/>
            </a:xfrm>
            <a:custGeom>
              <a:avLst/>
              <a:gdLst>
                <a:gd name="connsiteX0" fmla="*/ 28032 w 85725"/>
                <a:gd name="connsiteY0" fmla="*/ 72866 h 76200"/>
                <a:gd name="connsiteX1" fmla="*/ 85182 w 85725"/>
                <a:gd name="connsiteY1" fmla="*/ 6191 h 76200"/>
                <a:gd name="connsiteX2" fmla="*/ 87478 w 85725"/>
                <a:gd name="connsiteY2" fmla="*/ 0 h 76200"/>
                <a:gd name="connsiteX3" fmla="*/ 65408 w 85725"/>
                <a:gd name="connsiteY3" fmla="*/ 0 h 76200"/>
                <a:gd name="connsiteX4" fmla="*/ 14821 w 85725"/>
                <a:gd name="connsiteY4" fmla="*/ 59055 h 76200"/>
                <a:gd name="connsiteX5" fmla="*/ 0 w 85725"/>
                <a:gd name="connsiteY5" fmla="*/ 66465 h 76200"/>
                <a:gd name="connsiteX6" fmla="*/ 20803 w 85725"/>
                <a:gd name="connsiteY6" fmla="*/ 66675 h 76200"/>
                <a:gd name="connsiteX7" fmla="*/ 20803 w 85725"/>
                <a:gd name="connsiteY7" fmla="*/ 77324 h 76200"/>
                <a:gd name="connsiteX8" fmla="*/ 25060 w 85725"/>
                <a:gd name="connsiteY8" fmla="*/ 75200 h 76200"/>
                <a:gd name="connsiteX9" fmla="*/ 28032 w 85725"/>
                <a:gd name="connsiteY9" fmla="*/ 7286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76200">
                  <a:moveTo>
                    <a:pt x="28032" y="72866"/>
                  </a:moveTo>
                  <a:lnTo>
                    <a:pt x="85182" y="6191"/>
                  </a:lnTo>
                  <a:cubicBezTo>
                    <a:pt x="86665" y="4470"/>
                    <a:pt x="87480" y="2272"/>
                    <a:pt x="87478" y="0"/>
                  </a:cubicBezTo>
                  <a:lnTo>
                    <a:pt x="65408" y="0"/>
                  </a:lnTo>
                  <a:lnTo>
                    <a:pt x="14821" y="59055"/>
                  </a:lnTo>
                  <a:lnTo>
                    <a:pt x="0" y="66465"/>
                  </a:lnTo>
                  <a:cubicBezTo>
                    <a:pt x="6829" y="66580"/>
                    <a:pt x="13754" y="66675"/>
                    <a:pt x="20803" y="66675"/>
                  </a:cubicBezTo>
                  <a:lnTo>
                    <a:pt x="20803" y="77324"/>
                  </a:lnTo>
                  <a:lnTo>
                    <a:pt x="25060" y="75200"/>
                  </a:lnTo>
                  <a:cubicBezTo>
                    <a:pt x="26197" y="74628"/>
                    <a:pt x="27207" y="73835"/>
                    <a:pt x="28032" y="72866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5" name="Freeform: Shape 1384">
              <a:extLst>
                <a:ext uri="{FF2B5EF4-FFF2-40B4-BE49-F238E27FC236}">
                  <a16:creationId xmlns:a16="http://schemas.microsoft.com/office/drawing/2014/main" id="{C3F2E42F-7E30-4AF7-B8AA-0119E6A16661}"/>
                </a:ext>
              </a:extLst>
            </p:cNvPr>
            <p:cNvSpPr/>
            <p:nvPr/>
          </p:nvSpPr>
          <p:spPr>
            <a:xfrm>
              <a:off x="5154612" y="2863850"/>
              <a:ext cx="95250" cy="76200"/>
            </a:xfrm>
            <a:custGeom>
              <a:avLst/>
              <a:gdLst>
                <a:gd name="connsiteX0" fmla="*/ 76200 w 95250"/>
                <a:gd name="connsiteY0" fmla="*/ 0 h 76200"/>
                <a:gd name="connsiteX1" fmla="*/ 70485 w 95250"/>
                <a:gd name="connsiteY1" fmla="*/ 1905 h 76200"/>
                <a:gd name="connsiteX2" fmla="*/ 0 w 95250"/>
                <a:gd name="connsiteY2" fmla="*/ 54769 h 76200"/>
                <a:gd name="connsiteX3" fmla="*/ 0 w 95250"/>
                <a:gd name="connsiteY3" fmla="*/ 76200 h 76200"/>
                <a:gd name="connsiteX4" fmla="*/ 5715 w 95250"/>
                <a:gd name="connsiteY4" fmla="*/ 74295 h 76200"/>
                <a:gd name="connsiteX5" fmla="*/ 69018 w 95250"/>
                <a:gd name="connsiteY5" fmla="*/ 26822 h 76200"/>
                <a:gd name="connsiteX6" fmla="*/ 76200 w 95250"/>
                <a:gd name="connsiteY6" fmla="*/ 9525 h 76200"/>
                <a:gd name="connsiteX7" fmla="*/ 99060 w 95250"/>
                <a:gd name="connsiteY7" fmla="*/ 810 h 76200"/>
                <a:gd name="connsiteX8" fmla="*/ 95250 w 95250"/>
                <a:gd name="connsiteY8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76200">
                  <a:moveTo>
                    <a:pt x="76200" y="0"/>
                  </a:moveTo>
                  <a:cubicBezTo>
                    <a:pt x="74139" y="0"/>
                    <a:pt x="72134" y="668"/>
                    <a:pt x="70485" y="1905"/>
                  </a:cubicBezTo>
                  <a:lnTo>
                    <a:pt x="0" y="54769"/>
                  </a:lnTo>
                  <a:lnTo>
                    <a:pt x="0" y="76200"/>
                  </a:lnTo>
                  <a:cubicBezTo>
                    <a:pt x="2061" y="76200"/>
                    <a:pt x="4066" y="75532"/>
                    <a:pt x="5715" y="74295"/>
                  </a:cubicBezTo>
                  <a:lnTo>
                    <a:pt x="69018" y="26822"/>
                  </a:lnTo>
                  <a:cubicBezTo>
                    <a:pt x="71766" y="21210"/>
                    <a:pt x="74165" y="15433"/>
                    <a:pt x="76200" y="9525"/>
                  </a:cubicBezTo>
                  <a:lnTo>
                    <a:pt x="99060" y="810"/>
                  </a:lnTo>
                  <a:cubicBezTo>
                    <a:pt x="97861" y="275"/>
                    <a:pt x="96563" y="-1"/>
                    <a:pt x="95250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6" name="Freeform: Shape 1385">
              <a:extLst>
                <a:ext uri="{FF2B5EF4-FFF2-40B4-BE49-F238E27FC236}">
                  <a16:creationId xmlns:a16="http://schemas.microsoft.com/office/drawing/2014/main" id="{A7D91713-3B60-4D11-81C3-0F44C2FD3176}"/>
                </a:ext>
              </a:extLst>
            </p:cNvPr>
            <p:cNvSpPr/>
            <p:nvPr/>
          </p:nvSpPr>
          <p:spPr>
            <a:xfrm>
              <a:off x="4964112" y="3016250"/>
              <a:ext cx="95250" cy="114300"/>
            </a:xfrm>
            <a:custGeom>
              <a:avLst/>
              <a:gdLst>
                <a:gd name="connsiteX0" fmla="*/ 76200 w 95250"/>
                <a:gd name="connsiteY0" fmla="*/ 0 h 114300"/>
                <a:gd name="connsiteX1" fmla="*/ 76200 w 95250"/>
                <a:gd name="connsiteY1" fmla="*/ 28575 h 114300"/>
                <a:gd name="connsiteX2" fmla="*/ 28575 w 95250"/>
                <a:gd name="connsiteY2" fmla="*/ 85725 h 114300"/>
                <a:gd name="connsiteX3" fmla="*/ 28575 w 95250"/>
                <a:gd name="connsiteY3" fmla="*/ 90488 h 114300"/>
                <a:gd name="connsiteX4" fmla="*/ 14079 w 95250"/>
                <a:gd name="connsiteY4" fmla="*/ 104563 h 114300"/>
                <a:gd name="connsiteX5" fmla="*/ 1905 w 95250"/>
                <a:gd name="connsiteY5" fmla="*/ 97403 h 114300"/>
                <a:gd name="connsiteX6" fmla="*/ 0 w 95250"/>
                <a:gd name="connsiteY6" fmla="*/ 114300 h 114300"/>
                <a:gd name="connsiteX7" fmla="*/ 38100 w 95250"/>
                <a:gd name="connsiteY7" fmla="*/ 114300 h 114300"/>
                <a:gd name="connsiteX8" fmla="*/ 85725 w 95250"/>
                <a:gd name="connsiteY8" fmla="*/ 38100 h 114300"/>
                <a:gd name="connsiteX9" fmla="*/ 95250 w 95250"/>
                <a:gd name="connsiteY9" fmla="*/ 28575 h 114300"/>
                <a:gd name="connsiteX10" fmla="*/ 95250 w 95250"/>
                <a:gd name="connsiteY10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114300">
                  <a:moveTo>
                    <a:pt x="76200" y="0"/>
                  </a:moveTo>
                  <a:lnTo>
                    <a:pt x="76200" y="28575"/>
                  </a:lnTo>
                  <a:cubicBezTo>
                    <a:pt x="76200" y="28575"/>
                    <a:pt x="38100" y="47625"/>
                    <a:pt x="28575" y="85725"/>
                  </a:cubicBezTo>
                  <a:lnTo>
                    <a:pt x="28575" y="90488"/>
                  </a:lnTo>
                  <a:cubicBezTo>
                    <a:pt x="28459" y="98377"/>
                    <a:pt x="21969" y="104679"/>
                    <a:pt x="14079" y="104563"/>
                  </a:cubicBezTo>
                  <a:cubicBezTo>
                    <a:pt x="9042" y="104489"/>
                    <a:pt x="4417" y="101769"/>
                    <a:pt x="1905" y="97403"/>
                  </a:cubicBezTo>
                  <a:cubicBezTo>
                    <a:pt x="687" y="102954"/>
                    <a:pt x="48" y="108617"/>
                    <a:pt x="0" y="114300"/>
                  </a:cubicBezTo>
                  <a:lnTo>
                    <a:pt x="38100" y="114300"/>
                  </a:lnTo>
                  <a:cubicBezTo>
                    <a:pt x="38100" y="66675"/>
                    <a:pt x="85725" y="38100"/>
                    <a:pt x="85725" y="38100"/>
                  </a:cubicBezTo>
                  <a:lnTo>
                    <a:pt x="95250" y="28575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7" name="Freeform: Shape 1386">
              <a:extLst>
                <a:ext uri="{FF2B5EF4-FFF2-40B4-BE49-F238E27FC236}">
                  <a16:creationId xmlns:a16="http://schemas.microsoft.com/office/drawing/2014/main" id="{B61E07CD-D001-43AD-9BDA-F71B9CC9C99A}"/>
                </a:ext>
              </a:extLst>
            </p:cNvPr>
            <p:cNvSpPr/>
            <p:nvPr/>
          </p:nvSpPr>
          <p:spPr>
            <a:xfrm>
              <a:off x="5173662" y="3083973"/>
              <a:ext cx="152400" cy="38100"/>
            </a:xfrm>
            <a:custGeom>
              <a:avLst/>
              <a:gdLst>
                <a:gd name="connsiteX0" fmla="*/ 136017 w 152400"/>
                <a:gd name="connsiteY0" fmla="*/ 0 h 38100"/>
                <a:gd name="connsiteX1" fmla="*/ 0 w 152400"/>
                <a:gd name="connsiteY1" fmla="*/ 46577 h 38100"/>
                <a:gd name="connsiteX2" fmla="*/ 57560 w 152400"/>
                <a:gd name="connsiteY2" fmla="*/ 46577 h 38100"/>
                <a:gd name="connsiteX3" fmla="*/ 68894 w 152400"/>
                <a:gd name="connsiteY3" fmla="*/ 31642 h 38100"/>
                <a:gd name="connsiteX4" fmla="*/ 158534 w 152400"/>
                <a:gd name="connsiteY4" fmla="*/ 17488 h 38100"/>
                <a:gd name="connsiteX5" fmla="*/ 136017 w 1524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38100">
                  <a:moveTo>
                    <a:pt x="136017" y="0"/>
                  </a:moveTo>
                  <a:cubicBezTo>
                    <a:pt x="78772" y="7239"/>
                    <a:pt x="0" y="46577"/>
                    <a:pt x="0" y="46577"/>
                  </a:cubicBezTo>
                  <a:lnTo>
                    <a:pt x="57560" y="46577"/>
                  </a:lnTo>
                  <a:cubicBezTo>
                    <a:pt x="58457" y="39955"/>
                    <a:pt x="62758" y="34288"/>
                    <a:pt x="68894" y="31642"/>
                  </a:cubicBezTo>
                  <a:cubicBezTo>
                    <a:pt x="97055" y="19278"/>
                    <a:pt x="127934" y="14403"/>
                    <a:pt x="158534" y="17488"/>
                  </a:cubicBezTo>
                  <a:cubicBezTo>
                    <a:pt x="152865" y="9616"/>
                    <a:pt x="145047" y="3545"/>
                    <a:pt x="136017" y="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8" name="Freeform: Shape 1387">
              <a:extLst>
                <a:ext uri="{FF2B5EF4-FFF2-40B4-BE49-F238E27FC236}">
                  <a16:creationId xmlns:a16="http://schemas.microsoft.com/office/drawing/2014/main" id="{77F37228-E116-4C3B-8288-6ECD3F39E9B0}"/>
                </a:ext>
              </a:extLst>
            </p:cNvPr>
            <p:cNvSpPr/>
            <p:nvPr/>
          </p:nvSpPr>
          <p:spPr>
            <a:xfrm>
              <a:off x="5068887" y="3074086"/>
              <a:ext cx="257175" cy="47625"/>
            </a:xfrm>
            <a:custGeom>
              <a:avLst/>
              <a:gdLst>
                <a:gd name="connsiteX0" fmla="*/ 142923 w 257175"/>
                <a:gd name="connsiteY0" fmla="*/ 23060 h 47625"/>
                <a:gd name="connsiteX1" fmla="*/ 118158 w 257175"/>
                <a:gd name="connsiteY1" fmla="*/ 29661 h 47625"/>
                <a:gd name="connsiteX2" fmla="*/ 64018 w 257175"/>
                <a:gd name="connsiteY2" fmla="*/ 6658 h 47625"/>
                <a:gd name="connsiteX3" fmla="*/ 0 w 257175"/>
                <a:gd name="connsiteY3" fmla="*/ 56464 h 47625"/>
                <a:gd name="connsiteX4" fmla="*/ 104775 w 257175"/>
                <a:gd name="connsiteY4" fmla="*/ 56464 h 47625"/>
                <a:gd name="connsiteX5" fmla="*/ 240792 w 257175"/>
                <a:gd name="connsiteY5" fmla="*/ 9887 h 47625"/>
                <a:gd name="connsiteX6" fmla="*/ 257175 w 257175"/>
                <a:gd name="connsiteY6" fmla="*/ 8839 h 47625"/>
                <a:gd name="connsiteX7" fmla="*/ 243916 w 257175"/>
                <a:gd name="connsiteY7" fmla="*/ 0 h 47625"/>
                <a:gd name="connsiteX8" fmla="*/ 142923 w 257175"/>
                <a:gd name="connsiteY8" fmla="*/ 2306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175" h="47625">
                  <a:moveTo>
                    <a:pt x="142923" y="23060"/>
                  </a:moveTo>
                  <a:cubicBezTo>
                    <a:pt x="135103" y="26653"/>
                    <a:pt x="126728" y="28885"/>
                    <a:pt x="118158" y="29661"/>
                  </a:cubicBezTo>
                  <a:cubicBezTo>
                    <a:pt x="72685" y="33661"/>
                    <a:pt x="60912" y="21307"/>
                    <a:pt x="64018" y="6658"/>
                  </a:cubicBezTo>
                  <a:cubicBezTo>
                    <a:pt x="39119" y="18659"/>
                    <a:pt x="10135" y="36185"/>
                    <a:pt x="0" y="56464"/>
                  </a:cubicBezTo>
                  <a:lnTo>
                    <a:pt x="104775" y="56464"/>
                  </a:lnTo>
                  <a:cubicBezTo>
                    <a:pt x="104775" y="56464"/>
                    <a:pt x="183547" y="17126"/>
                    <a:pt x="240792" y="9887"/>
                  </a:cubicBezTo>
                  <a:cubicBezTo>
                    <a:pt x="246228" y="9224"/>
                    <a:pt x="251698" y="8874"/>
                    <a:pt x="257175" y="8839"/>
                  </a:cubicBezTo>
                  <a:lnTo>
                    <a:pt x="243916" y="0"/>
                  </a:lnTo>
                  <a:cubicBezTo>
                    <a:pt x="209138" y="1543"/>
                    <a:pt x="174924" y="9355"/>
                    <a:pt x="142923" y="23060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89" name="Freeform: Shape 1388">
              <a:extLst>
                <a:ext uri="{FF2B5EF4-FFF2-40B4-BE49-F238E27FC236}">
                  <a16:creationId xmlns:a16="http://schemas.microsoft.com/office/drawing/2014/main" id="{FF431048-C101-4987-BB39-D3B0A64B200C}"/>
                </a:ext>
              </a:extLst>
            </p:cNvPr>
            <p:cNvSpPr/>
            <p:nvPr/>
          </p:nvSpPr>
          <p:spPr>
            <a:xfrm>
              <a:off x="5002212" y="3025775"/>
              <a:ext cx="247650" cy="104775"/>
            </a:xfrm>
            <a:custGeom>
              <a:avLst/>
              <a:gdLst>
                <a:gd name="connsiteX0" fmla="*/ 247650 w 247650"/>
                <a:gd name="connsiteY0" fmla="*/ 19050 h 104775"/>
                <a:gd name="connsiteX1" fmla="*/ 247650 w 247650"/>
                <a:gd name="connsiteY1" fmla="*/ 0 h 104775"/>
                <a:gd name="connsiteX2" fmla="*/ 85725 w 247650"/>
                <a:gd name="connsiteY2" fmla="*/ 47625 h 104775"/>
                <a:gd name="connsiteX3" fmla="*/ 47625 w 247650"/>
                <a:gd name="connsiteY3" fmla="*/ 28575 h 104775"/>
                <a:gd name="connsiteX4" fmla="*/ 0 w 247650"/>
                <a:gd name="connsiteY4" fmla="*/ 104775 h 104775"/>
                <a:gd name="connsiteX5" fmla="*/ 66675 w 247650"/>
                <a:gd name="connsiteY5" fmla="*/ 104775 h 104775"/>
                <a:gd name="connsiteX6" fmla="*/ 171450 w 247650"/>
                <a:gd name="connsiteY6" fmla="*/ 38100 h 104775"/>
                <a:gd name="connsiteX7" fmla="*/ 247745 w 247650"/>
                <a:gd name="connsiteY7" fmla="*/ 1981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104775">
                  <a:moveTo>
                    <a:pt x="247650" y="19050"/>
                  </a:moveTo>
                  <a:lnTo>
                    <a:pt x="247650" y="0"/>
                  </a:lnTo>
                  <a:cubicBezTo>
                    <a:pt x="142875" y="0"/>
                    <a:pt x="85725" y="47625"/>
                    <a:pt x="85725" y="47625"/>
                  </a:cubicBezTo>
                  <a:cubicBezTo>
                    <a:pt x="70476" y="48826"/>
                    <a:pt x="55814" y="41495"/>
                    <a:pt x="47625" y="28575"/>
                  </a:cubicBezTo>
                  <a:cubicBezTo>
                    <a:pt x="47625" y="28575"/>
                    <a:pt x="0" y="57150"/>
                    <a:pt x="0" y="104775"/>
                  </a:cubicBezTo>
                  <a:lnTo>
                    <a:pt x="66675" y="104775"/>
                  </a:lnTo>
                  <a:cubicBezTo>
                    <a:pt x="85725" y="66675"/>
                    <a:pt x="171450" y="38100"/>
                    <a:pt x="171450" y="38100"/>
                  </a:cubicBezTo>
                  <a:cubicBezTo>
                    <a:pt x="195581" y="27484"/>
                    <a:pt x="221424" y="21290"/>
                    <a:pt x="247745" y="19812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0" name="Freeform: Shape 1389">
              <a:extLst>
                <a:ext uri="{FF2B5EF4-FFF2-40B4-BE49-F238E27FC236}">
                  <a16:creationId xmlns:a16="http://schemas.microsoft.com/office/drawing/2014/main" id="{65724C09-CAB1-430C-98DE-8EF9E0BABD0B}"/>
                </a:ext>
              </a:extLst>
            </p:cNvPr>
            <p:cNvSpPr/>
            <p:nvPr/>
          </p:nvSpPr>
          <p:spPr>
            <a:xfrm>
              <a:off x="4830762" y="2692400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47625 w 47625"/>
                <a:gd name="connsiteY1" fmla="*/ 0 h 19050"/>
                <a:gd name="connsiteX2" fmla="*/ 47625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47625" y="0"/>
                  </a:lnTo>
                  <a:lnTo>
                    <a:pt x="476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1" name="Freeform: Shape 1390">
              <a:extLst>
                <a:ext uri="{FF2B5EF4-FFF2-40B4-BE49-F238E27FC236}">
                  <a16:creationId xmlns:a16="http://schemas.microsoft.com/office/drawing/2014/main" id="{CEDFDE9B-5DC4-4882-8BFE-A7C4C7614F18}"/>
                </a:ext>
              </a:extLst>
            </p:cNvPr>
            <p:cNvSpPr/>
            <p:nvPr/>
          </p:nvSpPr>
          <p:spPr>
            <a:xfrm>
              <a:off x="4830762" y="2720975"/>
              <a:ext cx="47625" cy="19050"/>
            </a:xfrm>
            <a:custGeom>
              <a:avLst/>
              <a:gdLst>
                <a:gd name="connsiteX0" fmla="*/ 0 w 47625"/>
                <a:gd name="connsiteY0" fmla="*/ 0 h 19050"/>
                <a:gd name="connsiteX1" fmla="*/ 47625 w 47625"/>
                <a:gd name="connsiteY1" fmla="*/ 0 h 19050"/>
                <a:gd name="connsiteX2" fmla="*/ 47625 w 47625"/>
                <a:gd name="connsiteY2" fmla="*/ 19050 h 19050"/>
                <a:gd name="connsiteX3" fmla="*/ 0 w 4762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19050">
                  <a:moveTo>
                    <a:pt x="0" y="0"/>
                  </a:moveTo>
                  <a:lnTo>
                    <a:pt x="47625" y="0"/>
                  </a:lnTo>
                  <a:lnTo>
                    <a:pt x="47625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392" name="Graphic 3125">
            <a:extLst>
              <a:ext uri="{FF2B5EF4-FFF2-40B4-BE49-F238E27FC236}">
                <a16:creationId xmlns:a16="http://schemas.microsoft.com/office/drawing/2014/main" id="{A8AA6CDD-EABC-406A-B1F6-E13DF988A154}"/>
              </a:ext>
            </a:extLst>
          </p:cNvPr>
          <p:cNvGrpSpPr/>
          <p:nvPr/>
        </p:nvGrpSpPr>
        <p:grpSpPr>
          <a:xfrm>
            <a:off x="1234828" y="1393887"/>
            <a:ext cx="720000" cy="720000"/>
            <a:chOff x="4735512" y="2530475"/>
            <a:chExt cx="609600" cy="609600"/>
          </a:xfrm>
        </p:grpSpPr>
        <p:sp>
          <p:nvSpPr>
            <p:cNvPr id="1393" name="Freeform: Shape 1392">
              <a:extLst>
                <a:ext uri="{FF2B5EF4-FFF2-40B4-BE49-F238E27FC236}">
                  <a16:creationId xmlns:a16="http://schemas.microsoft.com/office/drawing/2014/main" id="{BD62141D-C300-4E6B-BA06-B281E39BF0E9}"/>
                </a:ext>
              </a:extLst>
            </p:cNvPr>
            <p:cNvSpPr/>
            <p:nvPr/>
          </p:nvSpPr>
          <p:spPr>
            <a:xfrm>
              <a:off x="5230812" y="2978150"/>
              <a:ext cx="47625" cy="76200"/>
            </a:xfrm>
            <a:custGeom>
              <a:avLst/>
              <a:gdLst>
                <a:gd name="connsiteX0" fmla="*/ 28575 w 47625"/>
                <a:gd name="connsiteY0" fmla="*/ 0 h 76200"/>
                <a:gd name="connsiteX1" fmla="*/ 56674 w 47625"/>
                <a:gd name="connsiteY1" fmla="*/ 18764 h 76200"/>
                <a:gd name="connsiteX2" fmla="*/ 0 w 47625"/>
                <a:gd name="connsiteY2" fmla="*/ 82677 h 76200"/>
                <a:gd name="connsiteX3" fmla="*/ 0 w 47625"/>
                <a:gd name="connsiteY3" fmla="*/ 190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28575" y="0"/>
                  </a:moveTo>
                  <a:lnTo>
                    <a:pt x="56674" y="18764"/>
                  </a:lnTo>
                  <a:cubicBezTo>
                    <a:pt x="40984" y="42706"/>
                    <a:pt x="21892" y="64236"/>
                    <a:pt x="0" y="82677"/>
                  </a:cubicBezTo>
                  <a:lnTo>
                    <a:pt x="0" y="19050"/>
                  </a:ln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4" name="Freeform: Shape 1393">
              <a:extLst>
                <a:ext uri="{FF2B5EF4-FFF2-40B4-BE49-F238E27FC236}">
                  <a16:creationId xmlns:a16="http://schemas.microsoft.com/office/drawing/2014/main" id="{A6E82B4C-10FA-423C-96C5-9599761A97C3}"/>
                </a:ext>
              </a:extLst>
            </p:cNvPr>
            <p:cNvSpPr/>
            <p:nvPr/>
          </p:nvSpPr>
          <p:spPr>
            <a:xfrm>
              <a:off x="4973637" y="2701925"/>
              <a:ext cx="28575" cy="38100"/>
            </a:xfrm>
            <a:custGeom>
              <a:avLst/>
              <a:gdLst>
                <a:gd name="connsiteX0" fmla="*/ 28575 w 28575"/>
                <a:gd name="connsiteY0" fmla="*/ 0 h 38100"/>
                <a:gd name="connsiteX1" fmla="*/ 28575 w 28575"/>
                <a:gd name="connsiteY1" fmla="*/ 38100 h 38100"/>
                <a:gd name="connsiteX2" fmla="*/ 9525 w 28575"/>
                <a:gd name="connsiteY2" fmla="*/ 38100 h 38100"/>
                <a:gd name="connsiteX3" fmla="*/ 0 w 28575"/>
                <a:gd name="connsiteY3" fmla="*/ 19050 h 38100"/>
                <a:gd name="connsiteX4" fmla="*/ 28575 w 28575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8575" y="0"/>
                  </a:moveTo>
                  <a:lnTo>
                    <a:pt x="28575" y="38100"/>
                  </a:lnTo>
                  <a:lnTo>
                    <a:pt x="9525" y="38100"/>
                  </a:lnTo>
                  <a:lnTo>
                    <a:pt x="0" y="19050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5" name="Freeform: Shape 1394">
              <a:extLst>
                <a:ext uri="{FF2B5EF4-FFF2-40B4-BE49-F238E27FC236}">
                  <a16:creationId xmlns:a16="http://schemas.microsoft.com/office/drawing/2014/main" id="{9A51072F-0FA9-4DA3-934B-720A3CC0ADD3}"/>
                </a:ext>
              </a:extLst>
            </p:cNvPr>
            <p:cNvSpPr/>
            <p:nvPr/>
          </p:nvSpPr>
          <p:spPr>
            <a:xfrm>
              <a:off x="4983162" y="2692400"/>
              <a:ext cx="314325" cy="352425"/>
            </a:xfrm>
            <a:custGeom>
              <a:avLst/>
              <a:gdLst>
                <a:gd name="connsiteX0" fmla="*/ 304800 w 314325"/>
                <a:gd name="connsiteY0" fmla="*/ 95250 h 352425"/>
                <a:gd name="connsiteX1" fmla="*/ 314325 w 314325"/>
                <a:gd name="connsiteY1" fmla="*/ 85725 h 352425"/>
                <a:gd name="connsiteX2" fmla="*/ 304800 w 314325"/>
                <a:gd name="connsiteY2" fmla="*/ 57150 h 352425"/>
                <a:gd name="connsiteX3" fmla="*/ 257175 w 314325"/>
                <a:gd name="connsiteY3" fmla="*/ 19050 h 352425"/>
                <a:gd name="connsiteX4" fmla="*/ 257175 w 314325"/>
                <a:gd name="connsiteY4" fmla="*/ 9525 h 352425"/>
                <a:gd name="connsiteX5" fmla="*/ 219075 w 314325"/>
                <a:gd name="connsiteY5" fmla="*/ 9525 h 352425"/>
                <a:gd name="connsiteX6" fmla="*/ 180975 w 314325"/>
                <a:gd name="connsiteY6" fmla="*/ 19050 h 352425"/>
                <a:gd name="connsiteX7" fmla="*/ 142875 w 314325"/>
                <a:gd name="connsiteY7" fmla="*/ 19050 h 352425"/>
                <a:gd name="connsiteX8" fmla="*/ 133350 w 314325"/>
                <a:gd name="connsiteY8" fmla="*/ 0 h 352425"/>
                <a:gd name="connsiteX9" fmla="*/ 85725 w 314325"/>
                <a:gd name="connsiteY9" fmla="*/ 0 h 352425"/>
                <a:gd name="connsiteX10" fmla="*/ 66675 w 314325"/>
                <a:gd name="connsiteY10" fmla="*/ 28575 h 352425"/>
                <a:gd name="connsiteX11" fmla="*/ 104775 w 314325"/>
                <a:gd name="connsiteY11" fmla="*/ 28575 h 352425"/>
                <a:gd name="connsiteX12" fmla="*/ 114300 w 314325"/>
                <a:gd name="connsiteY12" fmla="*/ 47625 h 352425"/>
                <a:gd name="connsiteX13" fmla="*/ 85725 w 314325"/>
                <a:gd name="connsiteY13" fmla="*/ 57150 h 352425"/>
                <a:gd name="connsiteX14" fmla="*/ 66675 w 314325"/>
                <a:gd name="connsiteY14" fmla="*/ 57150 h 352425"/>
                <a:gd name="connsiteX15" fmla="*/ 19050 w 314325"/>
                <a:gd name="connsiteY15" fmla="*/ 104775 h 352425"/>
                <a:gd name="connsiteX16" fmla="*/ 19050 w 314325"/>
                <a:gd name="connsiteY16" fmla="*/ 133350 h 352425"/>
                <a:gd name="connsiteX17" fmla="*/ 28575 w 314325"/>
                <a:gd name="connsiteY17" fmla="*/ 133350 h 352425"/>
                <a:gd name="connsiteX18" fmla="*/ 66675 w 314325"/>
                <a:gd name="connsiteY18" fmla="*/ 95250 h 352425"/>
                <a:gd name="connsiteX19" fmla="*/ 85725 w 314325"/>
                <a:gd name="connsiteY19" fmla="*/ 95250 h 352425"/>
                <a:gd name="connsiteX20" fmla="*/ 104775 w 314325"/>
                <a:gd name="connsiteY20" fmla="*/ 133350 h 352425"/>
                <a:gd name="connsiteX21" fmla="*/ 133350 w 314325"/>
                <a:gd name="connsiteY21" fmla="*/ 133350 h 352425"/>
                <a:gd name="connsiteX22" fmla="*/ 133350 w 314325"/>
                <a:gd name="connsiteY22" fmla="*/ 152400 h 352425"/>
                <a:gd name="connsiteX23" fmla="*/ 123825 w 314325"/>
                <a:gd name="connsiteY23" fmla="*/ 152400 h 352425"/>
                <a:gd name="connsiteX24" fmla="*/ 85725 w 314325"/>
                <a:gd name="connsiteY24" fmla="*/ 152400 h 352425"/>
                <a:gd name="connsiteX25" fmla="*/ 76200 w 314325"/>
                <a:gd name="connsiteY25" fmla="*/ 142875 h 352425"/>
                <a:gd name="connsiteX26" fmla="*/ 57150 w 314325"/>
                <a:gd name="connsiteY26" fmla="*/ 142875 h 352425"/>
                <a:gd name="connsiteX27" fmla="*/ 0 w 314325"/>
                <a:gd name="connsiteY27" fmla="*/ 190500 h 352425"/>
                <a:gd name="connsiteX28" fmla="*/ 0 w 314325"/>
                <a:gd name="connsiteY28" fmla="*/ 228600 h 352425"/>
                <a:gd name="connsiteX29" fmla="*/ 19050 w 314325"/>
                <a:gd name="connsiteY29" fmla="*/ 247650 h 352425"/>
                <a:gd name="connsiteX30" fmla="*/ 66675 w 314325"/>
                <a:gd name="connsiteY30" fmla="*/ 247650 h 352425"/>
                <a:gd name="connsiteX31" fmla="*/ 66675 w 314325"/>
                <a:gd name="connsiteY31" fmla="*/ 257175 h 352425"/>
                <a:gd name="connsiteX32" fmla="*/ 76200 w 314325"/>
                <a:gd name="connsiteY32" fmla="*/ 276225 h 352425"/>
                <a:gd name="connsiteX33" fmla="*/ 76200 w 314325"/>
                <a:gd name="connsiteY33" fmla="*/ 304800 h 352425"/>
                <a:gd name="connsiteX34" fmla="*/ 85725 w 314325"/>
                <a:gd name="connsiteY34" fmla="*/ 352425 h 352425"/>
                <a:gd name="connsiteX35" fmla="*/ 123825 w 314325"/>
                <a:gd name="connsiteY35" fmla="*/ 352425 h 352425"/>
                <a:gd name="connsiteX36" fmla="*/ 152400 w 314325"/>
                <a:gd name="connsiteY36" fmla="*/ 304800 h 352425"/>
                <a:gd name="connsiteX37" fmla="*/ 152400 w 314325"/>
                <a:gd name="connsiteY37" fmla="*/ 295275 h 352425"/>
                <a:gd name="connsiteX38" fmla="*/ 142875 w 314325"/>
                <a:gd name="connsiteY38" fmla="*/ 276225 h 352425"/>
                <a:gd name="connsiteX39" fmla="*/ 171450 w 314325"/>
                <a:gd name="connsiteY39" fmla="*/ 257175 h 352425"/>
                <a:gd name="connsiteX40" fmla="*/ 171450 w 314325"/>
                <a:gd name="connsiteY40" fmla="*/ 238125 h 352425"/>
                <a:gd name="connsiteX41" fmla="*/ 123825 w 314325"/>
                <a:gd name="connsiteY41" fmla="*/ 238125 h 352425"/>
                <a:gd name="connsiteX42" fmla="*/ 123825 w 314325"/>
                <a:gd name="connsiteY42" fmla="*/ 180975 h 352425"/>
                <a:gd name="connsiteX43" fmla="*/ 142875 w 314325"/>
                <a:gd name="connsiteY43" fmla="*/ 180975 h 352425"/>
                <a:gd name="connsiteX44" fmla="*/ 152400 w 314325"/>
                <a:gd name="connsiteY44" fmla="*/ 209550 h 352425"/>
                <a:gd name="connsiteX45" fmla="*/ 180975 w 314325"/>
                <a:gd name="connsiteY45" fmla="*/ 209550 h 352425"/>
                <a:gd name="connsiteX46" fmla="*/ 180975 w 314325"/>
                <a:gd name="connsiteY46" fmla="*/ 180975 h 352425"/>
                <a:gd name="connsiteX47" fmla="*/ 171450 w 314325"/>
                <a:gd name="connsiteY47" fmla="*/ 161925 h 352425"/>
                <a:gd name="connsiteX48" fmla="*/ 209550 w 314325"/>
                <a:gd name="connsiteY48" fmla="*/ 171450 h 352425"/>
                <a:gd name="connsiteX49" fmla="*/ 209550 w 314325"/>
                <a:gd name="connsiteY49" fmla="*/ 209550 h 352425"/>
                <a:gd name="connsiteX50" fmla="*/ 219075 w 314325"/>
                <a:gd name="connsiteY50" fmla="*/ 209550 h 352425"/>
                <a:gd name="connsiteX51" fmla="*/ 247650 w 314325"/>
                <a:gd name="connsiteY51" fmla="*/ 180975 h 352425"/>
                <a:gd name="connsiteX52" fmla="*/ 257175 w 314325"/>
                <a:gd name="connsiteY52" fmla="*/ 219075 h 352425"/>
                <a:gd name="connsiteX53" fmla="*/ 257175 w 314325"/>
                <a:gd name="connsiteY53" fmla="*/ 257175 h 352425"/>
                <a:gd name="connsiteX54" fmla="*/ 276225 w 314325"/>
                <a:gd name="connsiteY54" fmla="*/ 257175 h 352425"/>
                <a:gd name="connsiteX55" fmla="*/ 276225 w 314325"/>
                <a:gd name="connsiteY55" fmla="*/ 219075 h 352425"/>
                <a:gd name="connsiteX56" fmla="*/ 295275 w 314325"/>
                <a:gd name="connsiteY56" fmla="*/ 219075 h 352425"/>
                <a:gd name="connsiteX57" fmla="*/ 295275 w 314325"/>
                <a:gd name="connsiteY57" fmla="*/ 209550 h 352425"/>
                <a:gd name="connsiteX58" fmla="*/ 276225 w 314325"/>
                <a:gd name="connsiteY58" fmla="*/ 190500 h 352425"/>
                <a:gd name="connsiteX59" fmla="*/ 285750 w 314325"/>
                <a:gd name="connsiteY59" fmla="*/ 190500 h 352425"/>
                <a:gd name="connsiteX60" fmla="*/ 295275 w 314325"/>
                <a:gd name="connsiteY60" fmla="*/ 161925 h 352425"/>
                <a:gd name="connsiteX61" fmla="*/ 295275 w 314325"/>
                <a:gd name="connsiteY61" fmla="*/ 142875 h 352425"/>
                <a:gd name="connsiteX62" fmla="*/ 314325 w 314325"/>
                <a:gd name="connsiteY62" fmla="*/ 142875 h 352425"/>
                <a:gd name="connsiteX63" fmla="*/ 314325 w 314325"/>
                <a:gd name="connsiteY63" fmla="*/ 114300 h 352425"/>
                <a:gd name="connsiteX64" fmla="*/ 304800 w 314325"/>
                <a:gd name="connsiteY64" fmla="*/ 104775 h 352425"/>
                <a:gd name="connsiteX65" fmla="*/ 304800 w 314325"/>
                <a:gd name="connsiteY65" fmla="*/ 9525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14325" h="352425">
                  <a:moveTo>
                    <a:pt x="304800" y="95250"/>
                  </a:moveTo>
                  <a:lnTo>
                    <a:pt x="314325" y="85725"/>
                  </a:lnTo>
                  <a:lnTo>
                    <a:pt x="304800" y="57150"/>
                  </a:lnTo>
                  <a:lnTo>
                    <a:pt x="257175" y="19050"/>
                  </a:lnTo>
                  <a:lnTo>
                    <a:pt x="257175" y="9525"/>
                  </a:lnTo>
                  <a:lnTo>
                    <a:pt x="219075" y="9525"/>
                  </a:lnTo>
                  <a:lnTo>
                    <a:pt x="180975" y="19050"/>
                  </a:lnTo>
                  <a:lnTo>
                    <a:pt x="142875" y="19050"/>
                  </a:lnTo>
                  <a:lnTo>
                    <a:pt x="133350" y="0"/>
                  </a:lnTo>
                  <a:lnTo>
                    <a:pt x="85725" y="0"/>
                  </a:lnTo>
                  <a:lnTo>
                    <a:pt x="66675" y="28575"/>
                  </a:lnTo>
                  <a:lnTo>
                    <a:pt x="104775" y="28575"/>
                  </a:lnTo>
                  <a:lnTo>
                    <a:pt x="114300" y="47625"/>
                  </a:lnTo>
                  <a:lnTo>
                    <a:pt x="85725" y="57150"/>
                  </a:lnTo>
                  <a:lnTo>
                    <a:pt x="66675" y="57150"/>
                  </a:lnTo>
                  <a:lnTo>
                    <a:pt x="19050" y="104775"/>
                  </a:lnTo>
                  <a:lnTo>
                    <a:pt x="19050" y="133350"/>
                  </a:lnTo>
                  <a:lnTo>
                    <a:pt x="28575" y="133350"/>
                  </a:lnTo>
                  <a:lnTo>
                    <a:pt x="66675" y="95250"/>
                  </a:lnTo>
                  <a:lnTo>
                    <a:pt x="85725" y="95250"/>
                  </a:lnTo>
                  <a:lnTo>
                    <a:pt x="104775" y="133350"/>
                  </a:lnTo>
                  <a:lnTo>
                    <a:pt x="133350" y="133350"/>
                  </a:lnTo>
                  <a:lnTo>
                    <a:pt x="133350" y="152400"/>
                  </a:lnTo>
                  <a:lnTo>
                    <a:pt x="123825" y="152400"/>
                  </a:lnTo>
                  <a:lnTo>
                    <a:pt x="85725" y="152400"/>
                  </a:lnTo>
                  <a:lnTo>
                    <a:pt x="76200" y="142875"/>
                  </a:lnTo>
                  <a:lnTo>
                    <a:pt x="57150" y="142875"/>
                  </a:lnTo>
                  <a:lnTo>
                    <a:pt x="0" y="190500"/>
                  </a:lnTo>
                  <a:lnTo>
                    <a:pt x="0" y="228600"/>
                  </a:lnTo>
                  <a:lnTo>
                    <a:pt x="19050" y="247650"/>
                  </a:lnTo>
                  <a:lnTo>
                    <a:pt x="66675" y="247650"/>
                  </a:lnTo>
                  <a:lnTo>
                    <a:pt x="66675" y="257175"/>
                  </a:lnTo>
                  <a:lnTo>
                    <a:pt x="76200" y="276225"/>
                  </a:lnTo>
                  <a:lnTo>
                    <a:pt x="76200" y="304800"/>
                  </a:lnTo>
                  <a:lnTo>
                    <a:pt x="85725" y="352425"/>
                  </a:lnTo>
                  <a:lnTo>
                    <a:pt x="123825" y="352425"/>
                  </a:lnTo>
                  <a:lnTo>
                    <a:pt x="152400" y="304800"/>
                  </a:lnTo>
                  <a:lnTo>
                    <a:pt x="152400" y="295275"/>
                  </a:lnTo>
                  <a:lnTo>
                    <a:pt x="142875" y="276225"/>
                  </a:lnTo>
                  <a:lnTo>
                    <a:pt x="171450" y="257175"/>
                  </a:lnTo>
                  <a:lnTo>
                    <a:pt x="171450" y="238125"/>
                  </a:lnTo>
                  <a:lnTo>
                    <a:pt x="123825" y="238125"/>
                  </a:lnTo>
                  <a:lnTo>
                    <a:pt x="123825" y="180975"/>
                  </a:lnTo>
                  <a:lnTo>
                    <a:pt x="142875" y="180975"/>
                  </a:lnTo>
                  <a:lnTo>
                    <a:pt x="152400" y="209550"/>
                  </a:lnTo>
                  <a:lnTo>
                    <a:pt x="180975" y="209550"/>
                  </a:lnTo>
                  <a:lnTo>
                    <a:pt x="180975" y="180975"/>
                  </a:lnTo>
                  <a:lnTo>
                    <a:pt x="171450" y="161925"/>
                  </a:lnTo>
                  <a:lnTo>
                    <a:pt x="209550" y="171450"/>
                  </a:lnTo>
                  <a:lnTo>
                    <a:pt x="209550" y="209550"/>
                  </a:lnTo>
                  <a:lnTo>
                    <a:pt x="219075" y="209550"/>
                  </a:lnTo>
                  <a:lnTo>
                    <a:pt x="247650" y="180975"/>
                  </a:lnTo>
                  <a:lnTo>
                    <a:pt x="257175" y="219075"/>
                  </a:lnTo>
                  <a:lnTo>
                    <a:pt x="257175" y="257175"/>
                  </a:lnTo>
                  <a:lnTo>
                    <a:pt x="276225" y="257175"/>
                  </a:lnTo>
                  <a:lnTo>
                    <a:pt x="276225" y="219075"/>
                  </a:lnTo>
                  <a:lnTo>
                    <a:pt x="295275" y="219075"/>
                  </a:lnTo>
                  <a:lnTo>
                    <a:pt x="295275" y="209550"/>
                  </a:lnTo>
                  <a:lnTo>
                    <a:pt x="276225" y="190500"/>
                  </a:lnTo>
                  <a:lnTo>
                    <a:pt x="285750" y="190500"/>
                  </a:lnTo>
                  <a:lnTo>
                    <a:pt x="295275" y="161925"/>
                  </a:lnTo>
                  <a:lnTo>
                    <a:pt x="295275" y="142875"/>
                  </a:lnTo>
                  <a:lnTo>
                    <a:pt x="314325" y="142875"/>
                  </a:lnTo>
                  <a:lnTo>
                    <a:pt x="314325" y="114300"/>
                  </a:lnTo>
                  <a:lnTo>
                    <a:pt x="304800" y="104775"/>
                  </a:lnTo>
                  <a:lnTo>
                    <a:pt x="304800" y="95250"/>
                  </a:ln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6" name="Freeform: Shape 1395">
              <a:extLst>
                <a:ext uri="{FF2B5EF4-FFF2-40B4-BE49-F238E27FC236}">
                  <a16:creationId xmlns:a16="http://schemas.microsoft.com/office/drawing/2014/main" id="{6CD671C8-430B-42A2-BB45-3F48CB91C702}"/>
                </a:ext>
              </a:extLst>
            </p:cNvPr>
            <p:cNvSpPr/>
            <p:nvPr/>
          </p:nvSpPr>
          <p:spPr>
            <a:xfrm>
              <a:off x="4773612" y="2625725"/>
              <a:ext cx="228600" cy="390525"/>
            </a:xfrm>
            <a:custGeom>
              <a:avLst/>
              <a:gdLst>
                <a:gd name="connsiteX0" fmla="*/ 133350 w 228600"/>
                <a:gd name="connsiteY0" fmla="*/ 28575 h 390525"/>
                <a:gd name="connsiteX1" fmla="*/ 95250 w 228600"/>
                <a:gd name="connsiteY1" fmla="*/ 38100 h 390525"/>
                <a:gd name="connsiteX2" fmla="*/ 38100 w 228600"/>
                <a:gd name="connsiteY2" fmla="*/ 85725 h 390525"/>
                <a:gd name="connsiteX3" fmla="*/ 0 w 228600"/>
                <a:gd name="connsiteY3" fmla="*/ 123825 h 390525"/>
                <a:gd name="connsiteX4" fmla="*/ 0 w 228600"/>
                <a:gd name="connsiteY4" fmla="*/ 142875 h 390525"/>
                <a:gd name="connsiteX5" fmla="*/ 19050 w 228600"/>
                <a:gd name="connsiteY5" fmla="*/ 142875 h 390525"/>
                <a:gd name="connsiteX6" fmla="*/ 19050 w 228600"/>
                <a:gd name="connsiteY6" fmla="*/ 228600 h 390525"/>
                <a:gd name="connsiteX7" fmla="*/ 38862 w 228600"/>
                <a:gd name="connsiteY7" fmla="*/ 241745 h 390525"/>
                <a:gd name="connsiteX8" fmla="*/ 47625 w 228600"/>
                <a:gd name="connsiteY8" fmla="*/ 247650 h 390525"/>
                <a:gd name="connsiteX9" fmla="*/ 76200 w 228600"/>
                <a:gd name="connsiteY9" fmla="*/ 285750 h 390525"/>
                <a:gd name="connsiteX10" fmla="*/ 76200 w 228600"/>
                <a:gd name="connsiteY10" fmla="*/ 323850 h 390525"/>
                <a:gd name="connsiteX11" fmla="*/ 95250 w 228600"/>
                <a:gd name="connsiteY11" fmla="*/ 333375 h 390525"/>
                <a:gd name="connsiteX12" fmla="*/ 104775 w 228600"/>
                <a:gd name="connsiteY12" fmla="*/ 390525 h 390525"/>
                <a:gd name="connsiteX13" fmla="*/ 123825 w 228600"/>
                <a:gd name="connsiteY13" fmla="*/ 390525 h 390525"/>
                <a:gd name="connsiteX14" fmla="*/ 152400 w 228600"/>
                <a:gd name="connsiteY14" fmla="*/ 352425 h 390525"/>
                <a:gd name="connsiteX15" fmla="*/ 152400 w 228600"/>
                <a:gd name="connsiteY15" fmla="*/ 333375 h 390525"/>
                <a:gd name="connsiteX16" fmla="*/ 161925 w 228600"/>
                <a:gd name="connsiteY16" fmla="*/ 314325 h 390525"/>
                <a:gd name="connsiteX17" fmla="*/ 133350 w 228600"/>
                <a:gd name="connsiteY17" fmla="*/ 285750 h 390525"/>
                <a:gd name="connsiteX18" fmla="*/ 114300 w 228600"/>
                <a:gd name="connsiteY18" fmla="*/ 257175 h 390525"/>
                <a:gd name="connsiteX19" fmla="*/ 85725 w 228600"/>
                <a:gd name="connsiteY19" fmla="*/ 257175 h 390525"/>
                <a:gd name="connsiteX20" fmla="*/ 76200 w 228600"/>
                <a:gd name="connsiteY20" fmla="*/ 257175 h 390525"/>
                <a:gd name="connsiteX21" fmla="*/ 66675 w 228600"/>
                <a:gd name="connsiteY21" fmla="*/ 228600 h 390525"/>
                <a:gd name="connsiteX22" fmla="*/ 47625 w 228600"/>
                <a:gd name="connsiteY22" fmla="*/ 228600 h 390525"/>
                <a:gd name="connsiteX23" fmla="*/ 47625 w 228600"/>
                <a:gd name="connsiteY23" fmla="*/ 209550 h 390525"/>
                <a:gd name="connsiteX24" fmla="*/ 76200 w 228600"/>
                <a:gd name="connsiteY24" fmla="*/ 209550 h 390525"/>
                <a:gd name="connsiteX25" fmla="*/ 76200 w 228600"/>
                <a:gd name="connsiteY25" fmla="*/ 190500 h 390525"/>
                <a:gd name="connsiteX26" fmla="*/ 85725 w 228600"/>
                <a:gd name="connsiteY26" fmla="*/ 180975 h 390525"/>
                <a:gd name="connsiteX27" fmla="*/ 95250 w 228600"/>
                <a:gd name="connsiteY27" fmla="*/ 171450 h 390525"/>
                <a:gd name="connsiteX28" fmla="*/ 95250 w 228600"/>
                <a:gd name="connsiteY28" fmla="*/ 152400 h 390525"/>
                <a:gd name="connsiteX29" fmla="*/ 123825 w 228600"/>
                <a:gd name="connsiteY29" fmla="*/ 142875 h 390525"/>
                <a:gd name="connsiteX30" fmla="*/ 123825 w 228600"/>
                <a:gd name="connsiteY30" fmla="*/ 133350 h 390525"/>
                <a:gd name="connsiteX31" fmla="*/ 114300 w 228600"/>
                <a:gd name="connsiteY31" fmla="*/ 114300 h 390525"/>
                <a:gd name="connsiteX32" fmla="*/ 85725 w 228600"/>
                <a:gd name="connsiteY32" fmla="*/ 114300 h 390525"/>
                <a:gd name="connsiteX33" fmla="*/ 76200 w 228600"/>
                <a:gd name="connsiteY33" fmla="*/ 133350 h 390525"/>
                <a:gd name="connsiteX34" fmla="*/ 57150 w 228600"/>
                <a:gd name="connsiteY34" fmla="*/ 123825 h 390525"/>
                <a:gd name="connsiteX35" fmla="*/ 66675 w 228600"/>
                <a:gd name="connsiteY35" fmla="*/ 104775 h 390525"/>
                <a:gd name="connsiteX36" fmla="*/ 76200 w 228600"/>
                <a:gd name="connsiteY36" fmla="*/ 95250 h 390525"/>
                <a:gd name="connsiteX37" fmla="*/ 85725 w 228600"/>
                <a:gd name="connsiteY37" fmla="*/ 85725 h 390525"/>
                <a:gd name="connsiteX38" fmla="*/ 95250 w 228600"/>
                <a:gd name="connsiteY38" fmla="*/ 95250 h 390525"/>
                <a:gd name="connsiteX39" fmla="*/ 114300 w 228600"/>
                <a:gd name="connsiteY39" fmla="*/ 85725 h 390525"/>
                <a:gd name="connsiteX40" fmla="*/ 114300 w 228600"/>
                <a:gd name="connsiteY40" fmla="*/ 66675 h 390525"/>
                <a:gd name="connsiteX41" fmla="*/ 104775 w 228600"/>
                <a:gd name="connsiteY41" fmla="*/ 57150 h 390525"/>
                <a:gd name="connsiteX42" fmla="*/ 123825 w 228600"/>
                <a:gd name="connsiteY42" fmla="*/ 57150 h 390525"/>
                <a:gd name="connsiteX43" fmla="*/ 142875 w 228600"/>
                <a:gd name="connsiteY43" fmla="*/ 57150 h 390525"/>
                <a:gd name="connsiteX44" fmla="*/ 142875 w 228600"/>
                <a:gd name="connsiteY44" fmla="*/ 85725 h 390525"/>
                <a:gd name="connsiteX45" fmla="*/ 142875 w 228600"/>
                <a:gd name="connsiteY45" fmla="*/ 104775 h 390525"/>
                <a:gd name="connsiteX46" fmla="*/ 161925 w 228600"/>
                <a:gd name="connsiteY46" fmla="*/ 104775 h 390525"/>
                <a:gd name="connsiteX47" fmla="*/ 161925 w 228600"/>
                <a:gd name="connsiteY47" fmla="*/ 85725 h 390525"/>
                <a:gd name="connsiteX48" fmla="*/ 190500 w 228600"/>
                <a:gd name="connsiteY48" fmla="*/ 76200 h 390525"/>
                <a:gd name="connsiteX49" fmla="*/ 219075 w 228600"/>
                <a:gd name="connsiteY49" fmla="*/ 38100 h 390525"/>
                <a:gd name="connsiteX50" fmla="*/ 219075 w 228600"/>
                <a:gd name="connsiteY50" fmla="*/ 28575 h 390525"/>
                <a:gd name="connsiteX51" fmla="*/ 228600 w 228600"/>
                <a:gd name="connsiteY51" fmla="*/ 19050 h 390525"/>
                <a:gd name="connsiteX52" fmla="*/ 228600 w 228600"/>
                <a:gd name="connsiteY52" fmla="*/ 0 h 390525"/>
                <a:gd name="connsiteX53" fmla="*/ 133350 w 228600"/>
                <a:gd name="connsiteY53" fmla="*/ 2857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8600" h="390525">
                  <a:moveTo>
                    <a:pt x="133350" y="28575"/>
                  </a:moveTo>
                  <a:lnTo>
                    <a:pt x="95250" y="38100"/>
                  </a:lnTo>
                  <a:lnTo>
                    <a:pt x="38100" y="85725"/>
                  </a:lnTo>
                  <a:lnTo>
                    <a:pt x="0" y="123825"/>
                  </a:lnTo>
                  <a:lnTo>
                    <a:pt x="0" y="142875"/>
                  </a:lnTo>
                  <a:lnTo>
                    <a:pt x="19050" y="142875"/>
                  </a:lnTo>
                  <a:lnTo>
                    <a:pt x="19050" y="228600"/>
                  </a:lnTo>
                  <a:lnTo>
                    <a:pt x="38862" y="241745"/>
                  </a:lnTo>
                  <a:lnTo>
                    <a:pt x="47625" y="247650"/>
                  </a:lnTo>
                  <a:lnTo>
                    <a:pt x="76200" y="285750"/>
                  </a:lnTo>
                  <a:lnTo>
                    <a:pt x="76200" y="323850"/>
                  </a:lnTo>
                  <a:lnTo>
                    <a:pt x="95250" y="333375"/>
                  </a:lnTo>
                  <a:lnTo>
                    <a:pt x="104775" y="390525"/>
                  </a:lnTo>
                  <a:lnTo>
                    <a:pt x="123825" y="390525"/>
                  </a:lnTo>
                  <a:lnTo>
                    <a:pt x="152400" y="352425"/>
                  </a:lnTo>
                  <a:lnTo>
                    <a:pt x="152400" y="333375"/>
                  </a:lnTo>
                  <a:lnTo>
                    <a:pt x="161925" y="314325"/>
                  </a:lnTo>
                  <a:lnTo>
                    <a:pt x="133350" y="285750"/>
                  </a:lnTo>
                  <a:lnTo>
                    <a:pt x="114300" y="257175"/>
                  </a:lnTo>
                  <a:lnTo>
                    <a:pt x="85725" y="257175"/>
                  </a:lnTo>
                  <a:lnTo>
                    <a:pt x="76200" y="257175"/>
                  </a:lnTo>
                  <a:lnTo>
                    <a:pt x="66675" y="228600"/>
                  </a:lnTo>
                  <a:lnTo>
                    <a:pt x="47625" y="228600"/>
                  </a:lnTo>
                  <a:lnTo>
                    <a:pt x="47625" y="209550"/>
                  </a:lnTo>
                  <a:lnTo>
                    <a:pt x="76200" y="209550"/>
                  </a:lnTo>
                  <a:lnTo>
                    <a:pt x="76200" y="190500"/>
                  </a:lnTo>
                  <a:lnTo>
                    <a:pt x="85725" y="180975"/>
                  </a:lnTo>
                  <a:lnTo>
                    <a:pt x="95250" y="171450"/>
                  </a:lnTo>
                  <a:lnTo>
                    <a:pt x="95250" y="152400"/>
                  </a:lnTo>
                  <a:lnTo>
                    <a:pt x="123825" y="142875"/>
                  </a:lnTo>
                  <a:lnTo>
                    <a:pt x="123825" y="133350"/>
                  </a:lnTo>
                  <a:lnTo>
                    <a:pt x="114300" y="114300"/>
                  </a:lnTo>
                  <a:lnTo>
                    <a:pt x="85725" y="114300"/>
                  </a:lnTo>
                  <a:lnTo>
                    <a:pt x="76200" y="133350"/>
                  </a:lnTo>
                  <a:lnTo>
                    <a:pt x="57150" y="123825"/>
                  </a:lnTo>
                  <a:lnTo>
                    <a:pt x="66675" y="104775"/>
                  </a:lnTo>
                  <a:lnTo>
                    <a:pt x="76200" y="95250"/>
                  </a:lnTo>
                  <a:lnTo>
                    <a:pt x="85725" y="85725"/>
                  </a:lnTo>
                  <a:lnTo>
                    <a:pt x="95250" y="95250"/>
                  </a:lnTo>
                  <a:lnTo>
                    <a:pt x="114300" y="85725"/>
                  </a:lnTo>
                  <a:lnTo>
                    <a:pt x="114300" y="66675"/>
                  </a:lnTo>
                  <a:lnTo>
                    <a:pt x="104775" y="57150"/>
                  </a:lnTo>
                  <a:lnTo>
                    <a:pt x="123825" y="57150"/>
                  </a:lnTo>
                  <a:lnTo>
                    <a:pt x="142875" y="57150"/>
                  </a:lnTo>
                  <a:lnTo>
                    <a:pt x="142875" y="85725"/>
                  </a:lnTo>
                  <a:lnTo>
                    <a:pt x="142875" y="104775"/>
                  </a:lnTo>
                  <a:lnTo>
                    <a:pt x="161925" y="104775"/>
                  </a:lnTo>
                  <a:lnTo>
                    <a:pt x="161925" y="85725"/>
                  </a:lnTo>
                  <a:lnTo>
                    <a:pt x="190500" y="76200"/>
                  </a:lnTo>
                  <a:lnTo>
                    <a:pt x="219075" y="38100"/>
                  </a:lnTo>
                  <a:lnTo>
                    <a:pt x="219075" y="28575"/>
                  </a:lnTo>
                  <a:lnTo>
                    <a:pt x="228600" y="19050"/>
                  </a:lnTo>
                  <a:lnTo>
                    <a:pt x="228600" y="0"/>
                  </a:lnTo>
                  <a:lnTo>
                    <a:pt x="133350" y="28575"/>
                  </a:ln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7" name="Freeform: Shape 1396">
              <a:extLst>
                <a:ext uri="{FF2B5EF4-FFF2-40B4-BE49-F238E27FC236}">
                  <a16:creationId xmlns:a16="http://schemas.microsoft.com/office/drawing/2014/main" id="{E1998F0F-8DA4-4F32-9B03-A926FB25CF4A}"/>
                </a:ext>
              </a:extLst>
            </p:cNvPr>
            <p:cNvSpPr/>
            <p:nvPr/>
          </p:nvSpPr>
          <p:spPr>
            <a:xfrm>
              <a:off x="4745037" y="2540108"/>
              <a:ext cx="581025" cy="581025"/>
            </a:xfrm>
            <a:custGeom>
              <a:avLst/>
              <a:gdLst>
                <a:gd name="connsiteX0" fmla="*/ 0 w 581025"/>
                <a:gd name="connsiteY0" fmla="*/ 295167 h 581025"/>
                <a:gd name="connsiteX1" fmla="*/ 295383 w 581025"/>
                <a:gd name="connsiteY1" fmla="*/ 0 h 581025"/>
                <a:gd name="connsiteX2" fmla="*/ 590550 w 581025"/>
                <a:gd name="connsiteY2" fmla="*/ 295383 h 581025"/>
                <a:gd name="connsiteX3" fmla="*/ 542449 w 581025"/>
                <a:gd name="connsiteY3" fmla="*/ 456807 h 581025"/>
                <a:gd name="connsiteX4" fmla="*/ 514350 w 581025"/>
                <a:gd name="connsiteY4" fmla="*/ 438042 h 581025"/>
                <a:gd name="connsiteX5" fmla="*/ 485775 w 581025"/>
                <a:gd name="connsiteY5" fmla="*/ 457092 h 581025"/>
                <a:gd name="connsiteX6" fmla="*/ 485775 w 581025"/>
                <a:gd name="connsiteY6" fmla="*/ 520719 h 581025"/>
                <a:gd name="connsiteX7" fmla="*/ 69671 w 581025"/>
                <a:gd name="connsiteY7" fmla="*/ 485616 h 581025"/>
                <a:gd name="connsiteX8" fmla="*/ 0 w 581025"/>
                <a:gd name="connsiteY8" fmla="*/ 295167 h 581025"/>
                <a:gd name="connsiteX9" fmla="*/ 219075 w 581025"/>
                <a:gd name="connsiteY9" fmla="*/ 161817 h 581025"/>
                <a:gd name="connsiteX10" fmla="*/ 247650 w 581025"/>
                <a:gd name="connsiteY10" fmla="*/ 123717 h 581025"/>
                <a:gd name="connsiteX11" fmla="*/ 247650 w 581025"/>
                <a:gd name="connsiteY11" fmla="*/ 114192 h 581025"/>
                <a:gd name="connsiteX12" fmla="*/ 257175 w 581025"/>
                <a:gd name="connsiteY12" fmla="*/ 104667 h 581025"/>
                <a:gd name="connsiteX13" fmla="*/ 257175 w 581025"/>
                <a:gd name="connsiteY13" fmla="*/ 85617 h 581025"/>
                <a:gd name="connsiteX14" fmla="*/ 161925 w 581025"/>
                <a:gd name="connsiteY14" fmla="*/ 114192 h 581025"/>
                <a:gd name="connsiteX15" fmla="*/ 123825 w 581025"/>
                <a:gd name="connsiteY15" fmla="*/ 123717 h 581025"/>
                <a:gd name="connsiteX16" fmla="*/ 66675 w 581025"/>
                <a:gd name="connsiteY16" fmla="*/ 171342 h 581025"/>
                <a:gd name="connsiteX17" fmla="*/ 28575 w 581025"/>
                <a:gd name="connsiteY17" fmla="*/ 209442 h 581025"/>
                <a:gd name="connsiteX18" fmla="*/ 28575 w 581025"/>
                <a:gd name="connsiteY18" fmla="*/ 228492 h 581025"/>
                <a:gd name="connsiteX19" fmla="*/ 47625 w 581025"/>
                <a:gd name="connsiteY19" fmla="*/ 228492 h 581025"/>
                <a:gd name="connsiteX20" fmla="*/ 47625 w 581025"/>
                <a:gd name="connsiteY20" fmla="*/ 314217 h 581025"/>
                <a:gd name="connsiteX21" fmla="*/ 67437 w 581025"/>
                <a:gd name="connsiteY21" fmla="*/ 327362 h 581025"/>
                <a:gd name="connsiteX22" fmla="*/ 76200 w 581025"/>
                <a:gd name="connsiteY22" fmla="*/ 333267 h 581025"/>
                <a:gd name="connsiteX23" fmla="*/ 104775 w 581025"/>
                <a:gd name="connsiteY23" fmla="*/ 371367 h 581025"/>
                <a:gd name="connsiteX24" fmla="*/ 104775 w 581025"/>
                <a:gd name="connsiteY24" fmla="*/ 409467 h 581025"/>
                <a:gd name="connsiteX25" fmla="*/ 123825 w 581025"/>
                <a:gd name="connsiteY25" fmla="*/ 418992 h 581025"/>
                <a:gd name="connsiteX26" fmla="*/ 133350 w 581025"/>
                <a:gd name="connsiteY26" fmla="*/ 476142 h 581025"/>
                <a:gd name="connsiteX27" fmla="*/ 152400 w 581025"/>
                <a:gd name="connsiteY27" fmla="*/ 476142 h 581025"/>
                <a:gd name="connsiteX28" fmla="*/ 180975 w 581025"/>
                <a:gd name="connsiteY28" fmla="*/ 438042 h 581025"/>
                <a:gd name="connsiteX29" fmla="*/ 180975 w 581025"/>
                <a:gd name="connsiteY29" fmla="*/ 418992 h 581025"/>
                <a:gd name="connsiteX30" fmla="*/ 190500 w 581025"/>
                <a:gd name="connsiteY30" fmla="*/ 399942 h 581025"/>
                <a:gd name="connsiteX31" fmla="*/ 161925 w 581025"/>
                <a:gd name="connsiteY31" fmla="*/ 371367 h 581025"/>
                <a:gd name="connsiteX32" fmla="*/ 142875 w 581025"/>
                <a:gd name="connsiteY32" fmla="*/ 342792 h 581025"/>
                <a:gd name="connsiteX33" fmla="*/ 104775 w 581025"/>
                <a:gd name="connsiteY33" fmla="*/ 342792 h 581025"/>
                <a:gd name="connsiteX34" fmla="*/ 95250 w 581025"/>
                <a:gd name="connsiteY34" fmla="*/ 314217 h 581025"/>
                <a:gd name="connsiteX35" fmla="*/ 76200 w 581025"/>
                <a:gd name="connsiteY35" fmla="*/ 314217 h 581025"/>
                <a:gd name="connsiteX36" fmla="*/ 76200 w 581025"/>
                <a:gd name="connsiteY36" fmla="*/ 295167 h 581025"/>
                <a:gd name="connsiteX37" fmla="*/ 104775 w 581025"/>
                <a:gd name="connsiteY37" fmla="*/ 295167 h 581025"/>
                <a:gd name="connsiteX38" fmla="*/ 104775 w 581025"/>
                <a:gd name="connsiteY38" fmla="*/ 276117 h 581025"/>
                <a:gd name="connsiteX39" fmla="*/ 114300 w 581025"/>
                <a:gd name="connsiteY39" fmla="*/ 266592 h 581025"/>
                <a:gd name="connsiteX40" fmla="*/ 123825 w 581025"/>
                <a:gd name="connsiteY40" fmla="*/ 257067 h 581025"/>
                <a:gd name="connsiteX41" fmla="*/ 123825 w 581025"/>
                <a:gd name="connsiteY41" fmla="*/ 238017 h 581025"/>
                <a:gd name="connsiteX42" fmla="*/ 152400 w 581025"/>
                <a:gd name="connsiteY42" fmla="*/ 228492 h 581025"/>
                <a:gd name="connsiteX43" fmla="*/ 152400 w 581025"/>
                <a:gd name="connsiteY43" fmla="*/ 218967 h 581025"/>
                <a:gd name="connsiteX44" fmla="*/ 142875 w 581025"/>
                <a:gd name="connsiteY44" fmla="*/ 199917 h 581025"/>
                <a:gd name="connsiteX45" fmla="*/ 114300 w 581025"/>
                <a:gd name="connsiteY45" fmla="*/ 199917 h 581025"/>
                <a:gd name="connsiteX46" fmla="*/ 104775 w 581025"/>
                <a:gd name="connsiteY46" fmla="*/ 218967 h 581025"/>
                <a:gd name="connsiteX47" fmla="*/ 85725 w 581025"/>
                <a:gd name="connsiteY47" fmla="*/ 209442 h 581025"/>
                <a:gd name="connsiteX48" fmla="*/ 95250 w 581025"/>
                <a:gd name="connsiteY48" fmla="*/ 190392 h 581025"/>
                <a:gd name="connsiteX49" fmla="*/ 104775 w 581025"/>
                <a:gd name="connsiteY49" fmla="*/ 180867 h 581025"/>
                <a:gd name="connsiteX50" fmla="*/ 114300 w 581025"/>
                <a:gd name="connsiteY50" fmla="*/ 171342 h 581025"/>
                <a:gd name="connsiteX51" fmla="*/ 123825 w 581025"/>
                <a:gd name="connsiteY51" fmla="*/ 180867 h 581025"/>
                <a:gd name="connsiteX52" fmla="*/ 142875 w 581025"/>
                <a:gd name="connsiteY52" fmla="*/ 171342 h 581025"/>
                <a:gd name="connsiteX53" fmla="*/ 142875 w 581025"/>
                <a:gd name="connsiteY53" fmla="*/ 152292 h 581025"/>
                <a:gd name="connsiteX54" fmla="*/ 133350 w 581025"/>
                <a:gd name="connsiteY54" fmla="*/ 142767 h 581025"/>
                <a:gd name="connsiteX55" fmla="*/ 171450 w 581025"/>
                <a:gd name="connsiteY55" fmla="*/ 142767 h 581025"/>
                <a:gd name="connsiteX56" fmla="*/ 171450 w 581025"/>
                <a:gd name="connsiteY56" fmla="*/ 190392 h 581025"/>
                <a:gd name="connsiteX57" fmla="*/ 190500 w 581025"/>
                <a:gd name="connsiteY57" fmla="*/ 190392 h 581025"/>
                <a:gd name="connsiteX58" fmla="*/ 190500 w 581025"/>
                <a:gd name="connsiteY58" fmla="*/ 171342 h 581025"/>
                <a:gd name="connsiteX59" fmla="*/ 228600 w 581025"/>
                <a:gd name="connsiteY59" fmla="*/ 180867 h 581025"/>
                <a:gd name="connsiteX60" fmla="*/ 238125 w 581025"/>
                <a:gd name="connsiteY60" fmla="*/ 199917 h 581025"/>
                <a:gd name="connsiteX61" fmla="*/ 257175 w 581025"/>
                <a:gd name="connsiteY61" fmla="*/ 199917 h 581025"/>
                <a:gd name="connsiteX62" fmla="*/ 257175 w 581025"/>
                <a:gd name="connsiteY62" fmla="*/ 161817 h 581025"/>
                <a:gd name="connsiteX63" fmla="*/ 409575 w 581025"/>
                <a:gd name="connsiteY63" fmla="*/ 390417 h 581025"/>
                <a:gd name="connsiteX64" fmla="*/ 361950 w 581025"/>
                <a:gd name="connsiteY64" fmla="*/ 390417 h 581025"/>
                <a:gd name="connsiteX65" fmla="*/ 361950 w 581025"/>
                <a:gd name="connsiteY65" fmla="*/ 333267 h 581025"/>
                <a:gd name="connsiteX66" fmla="*/ 381000 w 581025"/>
                <a:gd name="connsiteY66" fmla="*/ 333267 h 581025"/>
                <a:gd name="connsiteX67" fmla="*/ 390525 w 581025"/>
                <a:gd name="connsiteY67" fmla="*/ 361842 h 581025"/>
                <a:gd name="connsiteX68" fmla="*/ 419100 w 581025"/>
                <a:gd name="connsiteY68" fmla="*/ 361842 h 581025"/>
                <a:gd name="connsiteX69" fmla="*/ 419100 w 581025"/>
                <a:gd name="connsiteY69" fmla="*/ 333267 h 581025"/>
                <a:gd name="connsiteX70" fmla="*/ 409575 w 581025"/>
                <a:gd name="connsiteY70" fmla="*/ 314217 h 581025"/>
                <a:gd name="connsiteX71" fmla="*/ 447675 w 581025"/>
                <a:gd name="connsiteY71" fmla="*/ 323742 h 581025"/>
                <a:gd name="connsiteX72" fmla="*/ 447675 w 581025"/>
                <a:gd name="connsiteY72" fmla="*/ 361842 h 581025"/>
                <a:gd name="connsiteX73" fmla="*/ 457200 w 581025"/>
                <a:gd name="connsiteY73" fmla="*/ 361842 h 581025"/>
                <a:gd name="connsiteX74" fmla="*/ 485775 w 581025"/>
                <a:gd name="connsiteY74" fmla="*/ 333267 h 581025"/>
                <a:gd name="connsiteX75" fmla="*/ 495300 w 581025"/>
                <a:gd name="connsiteY75" fmla="*/ 371367 h 581025"/>
                <a:gd name="connsiteX76" fmla="*/ 495300 w 581025"/>
                <a:gd name="connsiteY76" fmla="*/ 409467 h 581025"/>
                <a:gd name="connsiteX77" fmla="*/ 514350 w 581025"/>
                <a:gd name="connsiteY77" fmla="*/ 409467 h 581025"/>
                <a:gd name="connsiteX78" fmla="*/ 514350 w 581025"/>
                <a:gd name="connsiteY78" fmla="*/ 371367 h 581025"/>
                <a:gd name="connsiteX79" fmla="*/ 533400 w 581025"/>
                <a:gd name="connsiteY79" fmla="*/ 371367 h 581025"/>
                <a:gd name="connsiteX80" fmla="*/ 533400 w 581025"/>
                <a:gd name="connsiteY80" fmla="*/ 361842 h 581025"/>
                <a:gd name="connsiteX81" fmla="*/ 514350 w 581025"/>
                <a:gd name="connsiteY81" fmla="*/ 342792 h 581025"/>
                <a:gd name="connsiteX82" fmla="*/ 523875 w 581025"/>
                <a:gd name="connsiteY82" fmla="*/ 342792 h 581025"/>
                <a:gd name="connsiteX83" fmla="*/ 533400 w 581025"/>
                <a:gd name="connsiteY83" fmla="*/ 314217 h 581025"/>
                <a:gd name="connsiteX84" fmla="*/ 533400 w 581025"/>
                <a:gd name="connsiteY84" fmla="*/ 295167 h 581025"/>
                <a:gd name="connsiteX85" fmla="*/ 552450 w 581025"/>
                <a:gd name="connsiteY85" fmla="*/ 295167 h 581025"/>
                <a:gd name="connsiteX86" fmla="*/ 552450 w 581025"/>
                <a:gd name="connsiteY86" fmla="*/ 266592 h 581025"/>
                <a:gd name="connsiteX87" fmla="*/ 542925 w 581025"/>
                <a:gd name="connsiteY87" fmla="*/ 257067 h 581025"/>
                <a:gd name="connsiteX88" fmla="*/ 542925 w 581025"/>
                <a:gd name="connsiteY88" fmla="*/ 247542 h 581025"/>
                <a:gd name="connsiteX89" fmla="*/ 552450 w 581025"/>
                <a:gd name="connsiteY89" fmla="*/ 238017 h 581025"/>
                <a:gd name="connsiteX90" fmla="*/ 542925 w 581025"/>
                <a:gd name="connsiteY90" fmla="*/ 209442 h 581025"/>
                <a:gd name="connsiteX91" fmla="*/ 495300 w 581025"/>
                <a:gd name="connsiteY91" fmla="*/ 171342 h 581025"/>
                <a:gd name="connsiteX92" fmla="*/ 495300 w 581025"/>
                <a:gd name="connsiteY92" fmla="*/ 161817 h 581025"/>
                <a:gd name="connsiteX93" fmla="*/ 457200 w 581025"/>
                <a:gd name="connsiteY93" fmla="*/ 161817 h 581025"/>
                <a:gd name="connsiteX94" fmla="*/ 419100 w 581025"/>
                <a:gd name="connsiteY94" fmla="*/ 171342 h 581025"/>
                <a:gd name="connsiteX95" fmla="*/ 381000 w 581025"/>
                <a:gd name="connsiteY95" fmla="*/ 171342 h 581025"/>
                <a:gd name="connsiteX96" fmla="*/ 371475 w 581025"/>
                <a:gd name="connsiteY96" fmla="*/ 152292 h 581025"/>
                <a:gd name="connsiteX97" fmla="*/ 323850 w 581025"/>
                <a:gd name="connsiteY97" fmla="*/ 152292 h 581025"/>
                <a:gd name="connsiteX98" fmla="*/ 304800 w 581025"/>
                <a:gd name="connsiteY98" fmla="*/ 180867 h 581025"/>
                <a:gd name="connsiteX99" fmla="*/ 342900 w 581025"/>
                <a:gd name="connsiteY99" fmla="*/ 180867 h 581025"/>
                <a:gd name="connsiteX100" fmla="*/ 352425 w 581025"/>
                <a:gd name="connsiteY100" fmla="*/ 199917 h 581025"/>
                <a:gd name="connsiteX101" fmla="*/ 323850 w 581025"/>
                <a:gd name="connsiteY101" fmla="*/ 209442 h 581025"/>
                <a:gd name="connsiteX102" fmla="*/ 304800 w 581025"/>
                <a:gd name="connsiteY102" fmla="*/ 209442 h 581025"/>
                <a:gd name="connsiteX103" fmla="*/ 257175 w 581025"/>
                <a:gd name="connsiteY103" fmla="*/ 257067 h 581025"/>
                <a:gd name="connsiteX104" fmla="*/ 257175 w 581025"/>
                <a:gd name="connsiteY104" fmla="*/ 285642 h 581025"/>
                <a:gd name="connsiteX105" fmla="*/ 266700 w 581025"/>
                <a:gd name="connsiteY105" fmla="*/ 285642 h 581025"/>
                <a:gd name="connsiteX106" fmla="*/ 304800 w 581025"/>
                <a:gd name="connsiteY106" fmla="*/ 247542 h 581025"/>
                <a:gd name="connsiteX107" fmla="*/ 323850 w 581025"/>
                <a:gd name="connsiteY107" fmla="*/ 247542 h 581025"/>
                <a:gd name="connsiteX108" fmla="*/ 342900 w 581025"/>
                <a:gd name="connsiteY108" fmla="*/ 285642 h 581025"/>
                <a:gd name="connsiteX109" fmla="*/ 371475 w 581025"/>
                <a:gd name="connsiteY109" fmla="*/ 285642 h 581025"/>
                <a:gd name="connsiteX110" fmla="*/ 371475 w 581025"/>
                <a:gd name="connsiteY110" fmla="*/ 304692 h 581025"/>
                <a:gd name="connsiteX111" fmla="*/ 323850 w 581025"/>
                <a:gd name="connsiteY111" fmla="*/ 304692 h 581025"/>
                <a:gd name="connsiteX112" fmla="*/ 314325 w 581025"/>
                <a:gd name="connsiteY112" fmla="*/ 295167 h 581025"/>
                <a:gd name="connsiteX113" fmla="*/ 295275 w 581025"/>
                <a:gd name="connsiteY113" fmla="*/ 295167 h 581025"/>
                <a:gd name="connsiteX114" fmla="*/ 238125 w 581025"/>
                <a:gd name="connsiteY114" fmla="*/ 342792 h 581025"/>
                <a:gd name="connsiteX115" fmla="*/ 238125 w 581025"/>
                <a:gd name="connsiteY115" fmla="*/ 380892 h 581025"/>
                <a:gd name="connsiteX116" fmla="*/ 257175 w 581025"/>
                <a:gd name="connsiteY116" fmla="*/ 399942 h 581025"/>
                <a:gd name="connsiteX117" fmla="*/ 304800 w 581025"/>
                <a:gd name="connsiteY117" fmla="*/ 399942 h 581025"/>
                <a:gd name="connsiteX118" fmla="*/ 304800 w 581025"/>
                <a:gd name="connsiteY118" fmla="*/ 409467 h 581025"/>
                <a:gd name="connsiteX119" fmla="*/ 314325 w 581025"/>
                <a:gd name="connsiteY119" fmla="*/ 428517 h 581025"/>
                <a:gd name="connsiteX120" fmla="*/ 314325 w 581025"/>
                <a:gd name="connsiteY120" fmla="*/ 457092 h 581025"/>
                <a:gd name="connsiteX121" fmla="*/ 323850 w 581025"/>
                <a:gd name="connsiteY121" fmla="*/ 504717 h 581025"/>
                <a:gd name="connsiteX122" fmla="*/ 361950 w 581025"/>
                <a:gd name="connsiteY122" fmla="*/ 504717 h 581025"/>
                <a:gd name="connsiteX123" fmla="*/ 390525 w 581025"/>
                <a:gd name="connsiteY123" fmla="*/ 457092 h 581025"/>
                <a:gd name="connsiteX124" fmla="*/ 390525 w 581025"/>
                <a:gd name="connsiteY124" fmla="*/ 447567 h 581025"/>
                <a:gd name="connsiteX125" fmla="*/ 381000 w 581025"/>
                <a:gd name="connsiteY125" fmla="*/ 428517 h 581025"/>
                <a:gd name="connsiteX126" fmla="*/ 409575 w 581025"/>
                <a:gd name="connsiteY126" fmla="*/ 409467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581025" h="581025">
                  <a:moveTo>
                    <a:pt x="0" y="295167"/>
                  </a:moveTo>
                  <a:cubicBezTo>
                    <a:pt x="59" y="132091"/>
                    <a:pt x="132307" y="-59"/>
                    <a:pt x="295383" y="0"/>
                  </a:cubicBezTo>
                  <a:cubicBezTo>
                    <a:pt x="458459" y="59"/>
                    <a:pt x="590609" y="132307"/>
                    <a:pt x="590550" y="295383"/>
                  </a:cubicBezTo>
                  <a:cubicBezTo>
                    <a:pt x="590529" y="352720"/>
                    <a:pt x="573815" y="408810"/>
                    <a:pt x="542449" y="456807"/>
                  </a:cubicBezTo>
                  <a:lnTo>
                    <a:pt x="514350" y="438042"/>
                  </a:lnTo>
                  <a:lnTo>
                    <a:pt x="485775" y="457092"/>
                  </a:lnTo>
                  <a:lnTo>
                    <a:pt x="485775" y="520719"/>
                  </a:lnTo>
                  <a:cubicBezTo>
                    <a:pt x="361177" y="625930"/>
                    <a:pt x="174881" y="610213"/>
                    <a:pt x="69671" y="485616"/>
                  </a:cubicBezTo>
                  <a:cubicBezTo>
                    <a:pt x="24692" y="432349"/>
                    <a:pt x="12" y="364884"/>
                    <a:pt x="0" y="295167"/>
                  </a:cubicBezTo>
                  <a:close/>
                  <a:moveTo>
                    <a:pt x="219075" y="161817"/>
                  </a:moveTo>
                  <a:lnTo>
                    <a:pt x="247650" y="123717"/>
                  </a:lnTo>
                  <a:lnTo>
                    <a:pt x="247650" y="114192"/>
                  </a:lnTo>
                  <a:lnTo>
                    <a:pt x="257175" y="104667"/>
                  </a:lnTo>
                  <a:lnTo>
                    <a:pt x="257175" y="85617"/>
                  </a:lnTo>
                  <a:lnTo>
                    <a:pt x="161925" y="114192"/>
                  </a:lnTo>
                  <a:lnTo>
                    <a:pt x="123825" y="123717"/>
                  </a:lnTo>
                  <a:lnTo>
                    <a:pt x="66675" y="171342"/>
                  </a:lnTo>
                  <a:lnTo>
                    <a:pt x="28575" y="209442"/>
                  </a:lnTo>
                  <a:lnTo>
                    <a:pt x="28575" y="228492"/>
                  </a:lnTo>
                  <a:lnTo>
                    <a:pt x="47625" y="228492"/>
                  </a:lnTo>
                  <a:lnTo>
                    <a:pt x="47625" y="314217"/>
                  </a:lnTo>
                  <a:lnTo>
                    <a:pt x="67437" y="327362"/>
                  </a:lnTo>
                  <a:lnTo>
                    <a:pt x="76200" y="333267"/>
                  </a:lnTo>
                  <a:lnTo>
                    <a:pt x="104775" y="371367"/>
                  </a:lnTo>
                  <a:lnTo>
                    <a:pt x="104775" y="409467"/>
                  </a:lnTo>
                  <a:lnTo>
                    <a:pt x="123825" y="418992"/>
                  </a:lnTo>
                  <a:lnTo>
                    <a:pt x="133350" y="476142"/>
                  </a:lnTo>
                  <a:lnTo>
                    <a:pt x="152400" y="476142"/>
                  </a:lnTo>
                  <a:lnTo>
                    <a:pt x="180975" y="438042"/>
                  </a:lnTo>
                  <a:lnTo>
                    <a:pt x="180975" y="418992"/>
                  </a:lnTo>
                  <a:lnTo>
                    <a:pt x="190500" y="399942"/>
                  </a:lnTo>
                  <a:lnTo>
                    <a:pt x="161925" y="371367"/>
                  </a:lnTo>
                  <a:lnTo>
                    <a:pt x="142875" y="342792"/>
                  </a:lnTo>
                  <a:lnTo>
                    <a:pt x="104775" y="342792"/>
                  </a:lnTo>
                  <a:lnTo>
                    <a:pt x="95250" y="314217"/>
                  </a:lnTo>
                  <a:lnTo>
                    <a:pt x="76200" y="314217"/>
                  </a:lnTo>
                  <a:lnTo>
                    <a:pt x="76200" y="295167"/>
                  </a:lnTo>
                  <a:lnTo>
                    <a:pt x="104775" y="295167"/>
                  </a:lnTo>
                  <a:lnTo>
                    <a:pt x="104775" y="276117"/>
                  </a:lnTo>
                  <a:lnTo>
                    <a:pt x="114300" y="266592"/>
                  </a:lnTo>
                  <a:lnTo>
                    <a:pt x="123825" y="257067"/>
                  </a:lnTo>
                  <a:lnTo>
                    <a:pt x="123825" y="238017"/>
                  </a:lnTo>
                  <a:lnTo>
                    <a:pt x="152400" y="228492"/>
                  </a:lnTo>
                  <a:lnTo>
                    <a:pt x="152400" y="218967"/>
                  </a:lnTo>
                  <a:lnTo>
                    <a:pt x="142875" y="199917"/>
                  </a:lnTo>
                  <a:lnTo>
                    <a:pt x="114300" y="199917"/>
                  </a:lnTo>
                  <a:lnTo>
                    <a:pt x="104775" y="218967"/>
                  </a:lnTo>
                  <a:lnTo>
                    <a:pt x="85725" y="209442"/>
                  </a:lnTo>
                  <a:lnTo>
                    <a:pt x="95250" y="190392"/>
                  </a:lnTo>
                  <a:lnTo>
                    <a:pt x="104775" y="180867"/>
                  </a:lnTo>
                  <a:lnTo>
                    <a:pt x="114300" y="171342"/>
                  </a:lnTo>
                  <a:lnTo>
                    <a:pt x="123825" y="180867"/>
                  </a:lnTo>
                  <a:lnTo>
                    <a:pt x="142875" y="171342"/>
                  </a:lnTo>
                  <a:lnTo>
                    <a:pt x="142875" y="152292"/>
                  </a:lnTo>
                  <a:lnTo>
                    <a:pt x="133350" y="142767"/>
                  </a:lnTo>
                  <a:lnTo>
                    <a:pt x="171450" y="142767"/>
                  </a:lnTo>
                  <a:lnTo>
                    <a:pt x="171450" y="190392"/>
                  </a:lnTo>
                  <a:lnTo>
                    <a:pt x="190500" y="190392"/>
                  </a:lnTo>
                  <a:lnTo>
                    <a:pt x="190500" y="171342"/>
                  </a:lnTo>
                  <a:close/>
                  <a:moveTo>
                    <a:pt x="228600" y="180867"/>
                  </a:moveTo>
                  <a:lnTo>
                    <a:pt x="238125" y="199917"/>
                  </a:lnTo>
                  <a:lnTo>
                    <a:pt x="257175" y="199917"/>
                  </a:lnTo>
                  <a:lnTo>
                    <a:pt x="257175" y="161817"/>
                  </a:lnTo>
                  <a:close/>
                  <a:moveTo>
                    <a:pt x="409575" y="390417"/>
                  </a:moveTo>
                  <a:lnTo>
                    <a:pt x="361950" y="390417"/>
                  </a:lnTo>
                  <a:lnTo>
                    <a:pt x="361950" y="333267"/>
                  </a:lnTo>
                  <a:lnTo>
                    <a:pt x="381000" y="333267"/>
                  </a:lnTo>
                  <a:lnTo>
                    <a:pt x="390525" y="361842"/>
                  </a:lnTo>
                  <a:lnTo>
                    <a:pt x="419100" y="361842"/>
                  </a:lnTo>
                  <a:lnTo>
                    <a:pt x="419100" y="333267"/>
                  </a:lnTo>
                  <a:lnTo>
                    <a:pt x="409575" y="314217"/>
                  </a:lnTo>
                  <a:lnTo>
                    <a:pt x="447675" y="323742"/>
                  </a:lnTo>
                  <a:lnTo>
                    <a:pt x="447675" y="361842"/>
                  </a:lnTo>
                  <a:lnTo>
                    <a:pt x="457200" y="361842"/>
                  </a:lnTo>
                  <a:lnTo>
                    <a:pt x="485775" y="333267"/>
                  </a:lnTo>
                  <a:lnTo>
                    <a:pt x="495300" y="371367"/>
                  </a:lnTo>
                  <a:lnTo>
                    <a:pt x="495300" y="409467"/>
                  </a:lnTo>
                  <a:lnTo>
                    <a:pt x="514350" y="409467"/>
                  </a:lnTo>
                  <a:lnTo>
                    <a:pt x="514350" y="371367"/>
                  </a:lnTo>
                  <a:lnTo>
                    <a:pt x="533400" y="371367"/>
                  </a:lnTo>
                  <a:lnTo>
                    <a:pt x="533400" y="361842"/>
                  </a:lnTo>
                  <a:lnTo>
                    <a:pt x="514350" y="342792"/>
                  </a:lnTo>
                  <a:lnTo>
                    <a:pt x="523875" y="342792"/>
                  </a:lnTo>
                  <a:lnTo>
                    <a:pt x="533400" y="314217"/>
                  </a:lnTo>
                  <a:lnTo>
                    <a:pt x="533400" y="295167"/>
                  </a:lnTo>
                  <a:lnTo>
                    <a:pt x="552450" y="295167"/>
                  </a:lnTo>
                  <a:lnTo>
                    <a:pt x="552450" y="266592"/>
                  </a:lnTo>
                  <a:lnTo>
                    <a:pt x="542925" y="257067"/>
                  </a:lnTo>
                  <a:lnTo>
                    <a:pt x="542925" y="247542"/>
                  </a:lnTo>
                  <a:lnTo>
                    <a:pt x="552450" y="238017"/>
                  </a:lnTo>
                  <a:lnTo>
                    <a:pt x="542925" y="209442"/>
                  </a:lnTo>
                  <a:lnTo>
                    <a:pt x="495300" y="171342"/>
                  </a:lnTo>
                  <a:lnTo>
                    <a:pt x="495300" y="161817"/>
                  </a:lnTo>
                  <a:lnTo>
                    <a:pt x="457200" y="161817"/>
                  </a:lnTo>
                  <a:lnTo>
                    <a:pt x="419100" y="171342"/>
                  </a:lnTo>
                  <a:lnTo>
                    <a:pt x="381000" y="171342"/>
                  </a:lnTo>
                  <a:lnTo>
                    <a:pt x="371475" y="152292"/>
                  </a:lnTo>
                  <a:lnTo>
                    <a:pt x="323850" y="152292"/>
                  </a:lnTo>
                  <a:lnTo>
                    <a:pt x="304800" y="180867"/>
                  </a:lnTo>
                  <a:lnTo>
                    <a:pt x="342900" y="180867"/>
                  </a:lnTo>
                  <a:lnTo>
                    <a:pt x="352425" y="199917"/>
                  </a:lnTo>
                  <a:lnTo>
                    <a:pt x="323850" y="209442"/>
                  </a:lnTo>
                  <a:lnTo>
                    <a:pt x="304800" y="209442"/>
                  </a:lnTo>
                  <a:lnTo>
                    <a:pt x="257175" y="257067"/>
                  </a:lnTo>
                  <a:lnTo>
                    <a:pt x="257175" y="285642"/>
                  </a:lnTo>
                  <a:lnTo>
                    <a:pt x="266700" y="285642"/>
                  </a:lnTo>
                  <a:lnTo>
                    <a:pt x="304800" y="247542"/>
                  </a:lnTo>
                  <a:lnTo>
                    <a:pt x="323850" y="247542"/>
                  </a:lnTo>
                  <a:lnTo>
                    <a:pt x="342900" y="285642"/>
                  </a:lnTo>
                  <a:lnTo>
                    <a:pt x="371475" y="285642"/>
                  </a:lnTo>
                  <a:lnTo>
                    <a:pt x="371475" y="304692"/>
                  </a:lnTo>
                  <a:lnTo>
                    <a:pt x="323850" y="304692"/>
                  </a:lnTo>
                  <a:lnTo>
                    <a:pt x="314325" y="295167"/>
                  </a:lnTo>
                  <a:lnTo>
                    <a:pt x="295275" y="295167"/>
                  </a:lnTo>
                  <a:lnTo>
                    <a:pt x="238125" y="342792"/>
                  </a:lnTo>
                  <a:lnTo>
                    <a:pt x="238125" y="380892"/>
                  </a:lnTo>
                  <a:lnTo>
                    <a:pt x="257175" y="399942"/>
                  </a:lnTo>
                  <a:lnTo>
                    <a:pt x="304800" y="399942"/>
                  </a:lnTo>
                  <a:lnTo>
                    <a:pt x="304800" y="409467"/>
                  </a:lnTo>
                  <a:lnTo>
                    <a:pt x="314325" y="428517"/>
                  </a:lnTo>
                  <a:lnTo>
                    <a:pt x="314325" y="457092"/>
                  </a:lnTo>
                  <a:lnTo>
                    <a:pt x="323850" y="504717"/>
                  </a:lnTo>
                  <a:lnTo>
                    <a:pt x="361950" y="504717"/>
                  </a:lnTo>
                  <a:lnTo>
                    <a:pt x="390525" y="457092"/>
                  </a:lnTo>
                  <a:lnTo>
                    <a:pt x="390525" y="447567"/>
                  </a:lnTo>
                  <a:lnTo>
                    <a:pt x="381000" y="428517"/>
                  </a:lnTo>
                  <a:lnTo>
                    <a:pt x="409575" y="409467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8" name="Freeform: Shape 1397">
              <a:extLst>
                <a:ext uri="{FF2B5EF4-FFF2-40B4-BE49-F238E27FC236}">
                  <a16:creationId xmlns:a16="http://schemas.microsoft.com/office/drawing/2014/main" id="{21D53D9D-A8F1-47BC-9524-C1FDFCB05C6D}"/>
                </a:ext>
              </a:extLst>
            </p:cNvPr>
            <p:cNvSpPr/>
            <p:nvPr/>
          </p:nvSpPr>
          <p:spPr>
            <a:xfrm>
              <a:off x="5230812" y="2988847"/>
              <a:ext cx="47625" cy="66675"/>
            </a:xfrm>
            <a:custGeom>
              <a:avLst/>
              <a:gdLst>
                <a:gd name="connsiteX0" fmla="*/ 0 w 47625"/>
                <a:gd name="connsiteY0" fmla="*/ 23498 h 66675"/>
                <a:gd name="connsiteX1" fmla="*/ 0 w 47625"/>
                <a:gd name="connsiteY1" fmla="*/ 71980 h 66675"/>
                <a:gd name="connsiteX2" fmla="*/ 56674 w 47625"/>
                <a:gd name="connsiteY2" fmla="*/ 8068 h 66675"/>
                <a:gd name="connsiteX3" fmla="*/ 44596 w 47625"/>
                <a:gd name="connsiteY3" fmla="*/ 0 h 66675"/>
                <a:gd name="connsiteX4" fmla="*/ 0 w 47625"/>
                <a:gd name="connsiteY4" fmla="*/ 2349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66675">
                  <a:moveTo>
                    <a:pt x="0" y="23498"/>
                  </a:moveTo>
                  <a:lnTo>
                    <a:pt x="0" y="71980"/>
                  </a:lnTo>
                  <a:cubicBezTo>
                    <a:pt x="21892" y="53539"/>
                    <a:pt x="40984" y="32009"/>
                    <a:pt x="56674" y="8068"/>
                  </a:cubicBezTo>
                  <a:lnTo>
                    <a:pt x="44596" y="0"/>
                  </a:lnTo>
                  <a:cubicBezTo>
                    <a:pt x="30431" y="9096"/>
                    <a:pt x="15511" y="16957"/>
                    <a:pt x="0" y="23498"/>
                  </a:cubicBez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399" name="Freeform: Shape 1398">
              <a:extLst>
                <a:ext uri="{FF2B5EF4-FFF2-40B4-BE49-F238E27FC236}">
                  <a16:creationId xmlns:a16="http://schemas.microsoft.com/office/drawing/2014/main" id="{99F095E9-F062-484B-8897-65F7344053CB}"/>
                </a:ext>
              </a:extLst>
            </p:cNvPr>
            <p:cNvSpPr/>
            <p:nvPr/>
          </p:nvSpPr>
          <p:spPr>
            <a:xfrm>
              <a:off x="5066087" y="3030928"/>
              <a:ext cx="38100" cy="9525"/>
            </a:xfrm>
            <a:custGeom>
              <a:avLst/>
              <a:gdLst>
                <a:gd name="connsiteX0" fmla="*/ 40900 w 38100"/>
                <a:gd name="connsiteY0" fmla="*/ 13897 h 9525"/>
                <a:gd name="connsiteX1" fmla="*/ 46673 w 38100"/>
                <a:gd name="connsiteY1" fmla="*/ 4277 h 9525"/>
                <a:gd name="connsiteX2" fmla="*/ 0 w 38100"/>
                <a:gd name="connsiteY2" fmla="*/ 0 h 9525"/>
                <a:gd name="connsiteX3" fmla="*/ 2800 w 38100"/>
                <a:gd name="connsiteY3" fmla="*/ 13897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9525">
                  <a:moveTo>
                    <a:pt x="40900" y="13897"/>
                  </a:moveTo>
                  <a:lnTo>
                    <a:pt x="46673" y="4277"/>
                  </a:lnTo>
                  <a:cubicBezTo>
                    <a:pt x="31027" y="4081"/>
                    <a:pt x="15421" y="2651"/>
                    <a:pt x="0" y="0"/>
                  </a:cubicBezTo>
                  <a:lnTo>
                    <a:pt x="2800" y="13897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0" name="Freeform: Shape 1399">
              <a:extLst>
                <a:ext uri="{FF2B5EF4-FFF2-40B4-BE49-F238E27FC236}">
                  <a16:creationId xmlns:a16="http://schemas.microsoft.com/office/drawing/2014/main" id="{0482D64E-075A-4909-AF29-A2273EABC677}"/>
                </a:ext>
              </a:extLst>
            </p:cNvPr>
            <p:cNvSpPr/>
            <p:nvPr/>
          </p:nvSpPr>
          <p:spPr>
            <a:xfrm>
              <a:off x="4773612" y="2701344"/>
              <a:ext cx="152400" cy="314325"/>
            </a:xfrm>
            <a:custGeom>
              <a:avLst/>
              <a:gdLst>
                <a:gd name="connsiteX0" fmla="*/ 0 w 152400"/>
                <a:gd name="connsiteY0" fmla="*/ 48206 h 314325"/>
                <a:gd name="connsiteX1" fmla="*/ 0 w 152400"/>
                <a:gd name="connsiteY1" fmla="*/ 67256 h 314325"/>
                <a:gd name="connsiteX2" fmla="*/ 19050 w 152400"/>
                <a:gd name="connsiteY2" fmla="*/ 67256 h 314325"/>
                <a:gd name="connsiteX3" fmla="*/ 19050 w 152400"/>
                <a:gd name="connsiteY3" fmla="*/ 152981 h 314325"/>
                <a:gd name="connsiteX4" fmla="*/ 38862 w 152400"/>
                <a:gd name="connsiteY4" fmla="*/ 166126 h 314325"/>
                <a:gd name="connsiteX5" fmla="*/ 47625 w 152400"/>
                <a:gd name="connsiteY5" fmla="*/ 172031 h 314325"/>
                <a:gd name="connsiteX6" fmla="*/ 76200 w 152400"/>
                <a:gd name="connsiteY6" fmla="*/ 210131 h 314325"/>
                <a:gd name="connsiteX7" fmla="*/ 76200 w 152400"/>
                <a:gd name="connsiteY7" fmla="*/ 248231 h 314325"/>
                <a:gd name="connsiteX8" fmla="*/ 95250 w 152400"/>
                <a:gd name="connsiteY8" fmla="*/ 257756 h 314325"/>
                <a:gd name="connsiteX9" fmla="*/ 104775 w 152400"/>
                <a:gd name="connsiteY9" fmla="*/ 314906 h 314325"/>
                <a:gd name="connsiteX10" fmla="*/ 123825 w 152400"/>
                <a:gd name="connsiteY10" fmla="*/ 314906 h 314325"/>
                <a:gd name="connsiteX11" fmla="*/ 152400 w 152400"/>
                <a:gd name="connsiteY11" fmla="*/ 276806 h 314325"/>
                <a:gd name="connsiteX12" fmla="*/ 152400 w 152400"/>
                <a:gd name="connsiteY12" fmla="*/ 264214 h 314325"/>
                <a:gd name="connsiteX13" fmla="*/ 84487 w 152400"/>
                <a:gd name="connsiteY13" fmla="*/ 181556 h 314325"/>
                <a:gd name="connsiteX14" fmla="*/ 76200 w 152400"/>
                <a:gd name="connsiteY14" fmla="*/ 181556 h 314325"/>
                <a:gd name="connsiteX15" fmla="*/ 66675 w 152400"/>
                <a:gd name="connsiteY15" fmla="*/ 152981 h 314325"/>
                <a:gd name="connsiteX16" fmla="*/ 47625 w 152400"/>
                <a:gd name="connsiteY16" fmla="*/ 152981 h 314325"/>
                <a:gd name="connsiteX17" fmla="*/ 47625 w 152400"/>
                <a:gd name="connsiteY17" fmla="*/ 133931 h 314325"/>
                <a:gd name="connsiteX18" fmla="*/ 63417 w 152400"/>
                <a:gd name="connsiteY18" fmla="*/ 133931 h 314325"/>
                <a:gd name="connsiteX19" fmla="*/ 50225 w 152400"/>
                <a:gd name="connsiteY19" fmla="*/ 0 h 314325"/>
                <a:gd name="connsiteX20" fmla="*/ 38100 w 152400"/>
                <a:gd name="connsiteY20" fmla="*/ 10106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2400" h="314325">
                  <a:moveTo>
                    <a:pt x="0" y="48206"/>
                  </a:moveTo>
                  <a:lnTo>
                    <a:pt x="0" y="67256"/>
                  </a:lnTo>
                  <a:lnTo>
                    <a:pt x="19050" y="67256"/>
                  </a:lnTo>
                  <a:lnTo>
                    <a:pt x="19050" y="152981"/>
                  </a:lnTo>
                  <a:lnTo>
                    <a:pt x="38862" y="166126"/>
                  </a:lnTo>
                  <a:lnTo>
                    <a:pt x="47625" y="172031"/>
                  </a:lnTo>
                  <a:lnTo>
                    <a:pt x="76200" y="210131"/>
                  </a:lnTo>
                  <a:lnTo>
                    <a:pt x="76200" y="248231"/>
                  </a:lnTo>
                  <a:lnTo>
                    <a:pt x="95250" y="257756"/>
                  </a:lnTo>
                  <a:lnTo>
                    <a:pt x="104775" y="314906"/>
                  </a:lnTo>
                  <a:lnTo>
                    <a:pt x="123825" y="314906"/>
                  </a:lnTo>
                  <a:lnTo>
                    <a:pt x="152400" y="276806"/>
                  </a:lnTo>
                  <a:lnTo>
                    <a:pt x="152400" y="264214"/>
                  </a:lnTo>
                  <a:cubicBezTo>
                    <a:pt x="124939" y="241006"/>
                    <a:pt x="101927" y="212998"/>
                    <a:pt x="84487" y="181556"/>
                  </a:cubicBezTo>
                  <a:lnTo>
                    <a:pt x="76200" y="181556"/>
                  </a:lnTo>
                  <a:lnTo>
                    <a:pt x="66675" y="152981"/>
                  </a:lnTo>
                  <a:lnTo>
                    <a:pt x="47625" y="152981"/>
                  </a:lnTo>
                  <a:lnTo>
                    <a:pt x="47625" y="133931"/>
                  </a:lnTo>
                  <a:lnTo>
                    <a:pt x="63417" y="133931"/>
                  </a:lnTo>
                  <a:cubicBezTo>
                    <a:pt x="48701" y="90913"/>
                    <a:pt x="44185" y="45063"/>
                    <a:pt x="50225" y="0"/>
                  </a:cubicBezTo>
                  <a:lnTo>
                    <a:pt x="38100" y="10106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1" name="Freeform: Shape 1400">
              <a:extLst>
                <a:ext uri="{FF2B5EF4-FFF2-40B4-BE49-F238E27FC236}">
                  <a16:creationId xmlns:a16="http://schemas.microsoft.com/office/drawing/2014/main" id="{2A422B83-DAB9-46B7-9091-10393051074B}"/>
                </a:ext>
              </a:extLst>
            </p:cNvPr>
            <p:cNvSpPr/>
            <p:nvPr/>
          </p:nvSpPr>
          <p:spPr>
            <a:xfrm>
              <a:off x="4821237" y="2835275"/>
              <a:ext cx="28575" cy="47625"/>
            </a:xfrm>
            <a:custGeom>
              <a:avLst/>
              <a:gdLst>
                <a:gd name="connsiteX0" fmla="*/ 0 w 28575"/>
                <a:gd name="connsiteY0" fmla="*/ 19050 h 47625"/>
                <a:gd name="connsiteX1" fmla="*/ 19050 w 28575"/>
                <a:gd name="connsiteY1" fmla="*/ 19050 h 47625"/>
                <a:gd name="connsiteX2" fmla="*/ 28575 w 28575"/>
                <a:gd name="connsiteY2" fmla="*/ 47625 h 47625"/>
                <a:gd name="connsiteX3" fmla="*/ 36862 w 28575"/>
                <a:gd name="connsiteY3" fmla="*/ 47625 h 47625"/>
                <a:gd name="connsiteX4" fmla="*/ 15792 w 28575"/>
                <a:gd name="connsiteY4" fmla="*/ 0 h 47625"/>
                <a:gd name="connsiteX5" fmla="*/ 0 w 28575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47625">
                  <a:moveTo>
                    <a:pt x="0" y="19050"/>
                  </a:moveTo>
                  <a:lnTo>
                    <a:pt x="19050" y="19050"/>
                  </a:lnTo>
                  <a:lnTo>
                    <a:pt x="28575" y="47625"/>
                  </a:lnTo>
                  <a:lnTo>
                    <a:pt x="36862" y="47625"/>
                  </a:lnTo>
                  <a:cubicBezTo>
                    <a:pt x="28440" y="32406"/>
                    <a:pt x="21389" y="16468"/>
                    <a:pt x="157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2" name="Freeform: Shape 1401">
              <a:extLst>
                <a:ext uri="{FF2B5EF4-FFF2-40B4-BE49-F238E27FC236}">
                  <a16:creationId xmlns:a16="http://schemas.microsoft.com/office/drawing/2014/main" id="{7B17CF1F-8594-4DD4-8B81-2C29C0FFED85}"/>
                </a:ext>
              </a:extLst>
            </p:cNvPr>
            <p:cNvSpPr/>
            <p:nvPr/>
          </p:nvSpPr>
          <p:spPr>
            <a:xfrm>
              <a:off x="4743433" y="2607151"/>
              <a:ext cx="485775" cy="523875"/>
            </a:xfrm>
            <a:custGeom>
              <a:avLst/>
              <a:gdLst>
                <a:gd name="connsiteX0" fmla="*/ 373079 w 485775"/>
                <a:gd name="connsiteY0" fmla="*/ 428149 h 523875"/>
                <a:gd name="connsiteX1" fmla="*/ 369326 w 485775"/>
                <a:gd name="connsiteY1" fmla="*/ 428054 h 523875"/>
                <a:gd name="connsiteX2" fmla="*/ 363554 w 485775"/>
                <a:gd name="connsiteY2" fmla="*/ 437674 h 523875"/>
                <a:gd name="connsiteX3" fmla="*/ 325454 w 485775"/>
                <a:gd name="connsiteY3" fmla="*/ 437674 h 523875"/>
                <a:gd name="connsiteX4" fmla="*/ 322673 w 485775"/>
                <a:gd name="connsiteY4" fmla="*/ 423777 h 523875"/>
                <a:gd name="connsiteX5" fmla="*/ 182579 w 485775"/>
                <a:gd name="connsiteY5" fmla="*/ 358407 h 523875"/>
                <a:gd name="connsiteX6" fmla="*/ 182579 w 485775"/>
                <a:gd name="connsiteY6" fmla="*/ 370999 h 523875"/>
                <a:gd name="connsiteX7" fmla="*/ 154004 w 485775"/>
                <a:gd name="connsiteY7" fmla="*/ 409099 h 523875"/>
                <a:gd name="connsiteX8" fmla="*/ 134954 w 485775"/>
                <a:gd name="connsiteY8" fmla="*/ 409099 h 523875"/>
                <a:gd name="connsiteX9" fmla="*/ 125429 w 485775"/>
                <a:gd name="connsiteY9" fmla="*/ 351949 h 523875"/>
                <a:gd name="connsiteX10" fmla="*/ 106379 w 485775"/>
                <a:gd name="connsiteY10" fmla="*/ 342424 h 523875"/>
                <a:gd name="connsiteX11" fmla="*/ 106379 w 485775"/>
                <a:gd name="connsiteY11" fmla="*/ 304324 h 523875"/>
                <a:gd name="connsiteX12" fmla="*/ 77804 w 485775"/>
                <a:gd name="connsiteY12" fmla="*/ 266224 h 523875"/>
                <a:gd name="connsiteX13" fmla="*/ 69041 w 485775"/>
                <a:gd name="connsiteY13" fmla="*/ 260318 h 523875"/>
                <a:gd name="connsiteX14" fmla="*/ 49229 w 485775"/>
                <a:gd name="connsiteY14" fmla="*/ 247174 h 523875"/>
                <a:gd name="connsiteX15" fmla="*/ 49229 w 485775"/>
                <a:gd name="connsiteY15" fmla="*/ 161449 h 523875"/>
                <a:gd name="connsiteX16" fmla="*/ 30179 w 485775"/>
                <a:gd name="connsiteY16" fmla="*/ 161449 h 523875"/>
                <a:gd name="connsiteX17" fmla="*/ 30179 w 485775"/>
                <a:gd name="connsiteY17" fmla="*/ 142399 h 523875"/>
                <a:gd name="connsiteX18" fmla="*/ 68279 w 485775"/>
                <a:gd name="connsiteY18" fmla="*/ 104299 h 523875"/>
                <a:gd name="connsiteX19" fmla="*/ 80405 w 485775"/>
                <a:gd name="connsiteY19" fmla="*/ 94193 h 523875"/>
                <a:gd name="connsiteX20" fmla="*/ 109408 w 485775"/>
                <a:gd name="connsiteY20" fmla="*/ 0 h 523875"/>
                <a:gd name="connsiteX21" fmla="*/ 65857 w 485775"/>
                <a:gd name="connsiteY21" fmla="*/ 415305 h 523875"/>
                <a:gd name="connsiteX22" fmla="*/ 481161 w 485775"/>
                <a:gd name="connsiteY22" fmla="*/ 458856 h 523875"/>
                <a:gd name="connsiteX23" fmla="*/ 487379 w 485775"/>
                <a:gd name="connsiteY23" fmla="*/ 453676 h 523875"/>
                <a:gd name="connsiteX24" fmla="*/ 487379 w 485775"/>
                <a:gd name="connsiteY24" fmla="*/ 405194 h 523875"/>
                <a:gd name="connsiteX25" fmla="*/ 373079 w 485775"/>
                <a:gd name="connsiteY25" fmla="*/ 428149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85775" h="523875">
                  <a:moveTo>
                    <a:pt x="373079" y="428149"/>
                  </a:moveTo>
                  <a:cubicBezTo>
                    <a:pt x="371822" y="428149"/>
                    <a:pt x="370584" y="428073"/>
                    <a:pt x="369326" y="428054"/>
                  </a:cubicBezTo>
                  <a:lnTo>
                    <a:pt x="363554" y="437674"/>
                  </a:lnTo>
                  <a:lnTo>
                    <a:pt x="325454" y="437674"/>
                  </a:lnTo>
                  <a:lnTo>
                    <a:pt x="322673" y="423777"/>
                  </a:lnTo>
                  <a:cubicBezTo>
                    <a:pt x="270981" y="414869"/>
                    <a:pt x="222613" y="392299"/>
                    <a:pt x="182579" y="358407"/>
                  </a:cubicBezTo>
                  <a:lnTo>
                    <a:pt x="182579" y="370999"/>
                  </a:lnTo>
                  <a:lnTo>
                    <a:pt x="154004" y="409099"/>
                  </a:lnTo>
                  <a:lnTo>
                    <a:pt x="134954" y="409099"/>
                  </a:lnTo>
                  <a:lnTo>
                    <a:pt x="125429" y="351949"/>
                  </a:lnTo>
                  <a:lnTo>
                    <a:pt x="106379" y="342424"/>
                  </a:lnTo>
                  <a:lnTo>
                    <a:pt x="106379" y="304324"/>
                  </a:lnTo>
                  <a:lnTo>
                    <a:pt x="77804" y="266224"/>
                  </a:lnTo>
                  <a:lnTo>
                    <a:pt x="69041" y="260318"/>
                  </a:lnTo>
                  <a:lnTo>
                    <a:pt x="49229" y="247174"/>
                  </a:lnTo>
                  <a:lnTo>
                    <a:pt x="49229" y="161449"/>
                  </a:lnTo>
                  <a:lnTo>
                    <a:pt x="30179" y="161449"/>
                  </a:lnTo>
                  <a:lnTo>
                    <a:pt x="30179" y="142399"/>
                  </a:lnTo>
                  <a:lnTo>
                    <a:pt x="68279" y="104299"/>
                  </a:lnTo>
                  <a:lnTo>
                    <a:pt x="80405" y="94193"/>
                  </a:lnTo>
                  <a:cubicBezTo>
                    <a:pt x="84690" y="61384"/>
                    <a:pt x="94496" y="29537"/>
                    <a:pt x="109408" y="0"/>
                  </a:cubicBezTo>
                  <a:cubicBezTo>
                    <a:pt x="-17301" y="102657"/>
                    <a:pt x="-36800" y="288595"/>
                    <a:pt x="65857" y="415305"/>
                  </a:cubicBezTo>
                  <a:cubicBezTo>
                    <a:pt x="168513" y="542014"/>
                    <a:pt x="354452" y="561513"/>
                    <a:pt x="481161" y="458856"/>
                  </a:cubicBezTo>
                  <a:cubicBezTo>
                    <a:pt x="483258" y="457158"/>
                    <a:pt x="485330" y="455431"/>
                    <a:pt x="487379" y="453676"/>
                  </a:cubicBezTo>
                  <a:lnTo>
                    <a:pt x="487379" y="405194"/>
                  </a:lnTo>
                  <a:cubicBezTo>
                    <a:pt x="451191" y="420390"/>
                    <a:pt x="412329" y="428195"/>
                    <a:pt x="373079" y="428149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3" name="Freeform: Shape 1402">
              <a:extLst>
                <a:ext uri="{FF2B5EF4-FFF2-40B4-BE49-F238E27FC236}">
                  <a16:creationId xmlns:a16="http://schemas.microsoft.com/office/drawing/2014/main" id="{9FF52C4A-3620-42AB-89D3-C51C250CD113}"/>
                </a:ext>
              </a:extLst>
            </p:cNvPr>
            <p:cNvSpPr/>
            <p:nvPr/>
          </p:nvSpPr>
          <p:spPr>
            <a:xfrm>
              <a:off x="5275408" y="2968273"/>
              <a:ext cx="19050" cy="28575"/>
            </a:xfrm>
            <a:custGeom>
              <a:avLst/>
              <a:gdLst>
                <a:gd name="connsiteX0" fmla="*/ 12078 w 19050"/>
                <a:gd name="connsiteY0" fmla="*/ 28642 h 28575"/>
                <a:gd name="connsiteX1" fmla="*/ 28413 w 19050"/>
                <a:gd name="connsiteY1" fmla="*/ 0 h 28575"/>
                <a:gd name="connsiteX2" fmla="*/ 0 w 19050"/>
                <a:gd name="connsiteY2" fmla="*/ 2057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28575">
                  <a:moveTo>
                    <a:pt x="12078" y="28642"/>
                  </a:moveTo>
                  <a:cubicBezTo>
                    <a:pt x="18054" y="19407"/>
                    <a:pt x="23508" y="9845"/>
                    <a:pt x="28413" y="0"/>
                  </a:cubicBezTo>
                  <a:cubicBezTo>
                    <a:pt x="19355" y="7410"/>
                    <a:pt x="9867" y="14280"/>
                    <a:pt x="0" y="20574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4" name="Freeform: Shape 1403">
              <a:extLst>
                <a:ext uri="{FF2B5EF4-FFF2-40B4-BE49-F238E27FC236}">
                  <a16:creationId xmlns:a16="http://schemas.microsoft.com/office/drawing/2014/main" id="{CA88972F-70B6-46A8-BE3C-E25E6F68D5E7}"/>
                </a:ext>
              </a:extLst>
            </p:cNvPr>
            <p:cNvSpPr/>
            <p:nvPr/>
          </p:nvSpPr>
          <p:spPr>
            <a:xfrm>
              <a:off x="5087937" y="2597150"/>
              <a:ext cx="47625" cy="28575"/>
            </a:xfrm>
            <a:custGeom>
              <a:avLst/>
              <a:gdLst>
                <a:gd name="connsiteX0" fmla="*/ 54197 w 47625"/>
                <a:gd name="connsiteY0" fmla="*/ 28575 h 28575"/>
                <a:gd name="connsiteX1" fmla="*/ 0 w 47625"/>
                <a:gd name="connsiteY1" fmla="*/ 28575 h 28575"/>
                <a:gd name="connsiteX2" fmla="*/ 0 w 47625"/>
                <a:gd name="connsiteY2" fmla="*/ 0 h 28575"/>
                <a:gd name="connsiteX3" fmla="*/ 54197 w 47625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28575">
                  <a:moveTo>
                    <a:pt x="54197" y="28575"/>
                  </a:moveTo>
                  <a:lnTo>
                    <a:pt x="0" y="28575"/>
                  </a:lnTo>
                  <a:lnTo>
                    <a:pt x="0" y="0"/>
                  </a:lnTo>
                  <a:cubicBezTo>
                    <a:pt x="34766" y="476"/>
                    <a:pt x="48958" y="18288"/>
                    <a:pt x="54197" y="28575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5" name="Freeform: Shape 1404">
              <a:extLst>
                <a:ext uri="{FF2B5EF4-FFF2-40B4-BE49-F238E27FC236}">
                  <a16:creationId xmlns:a16="http://schemas.microsoft.com/office/drawing/2014/main" id="{B45AAE5B-9395-4291-8D98-2EBE744686F7}"/>
                </a:ext>
              </a:extLst>
            </p:cNvPr>
            <p:cNvSpPr/>
            <p:nvPr/>
          </p:nvSpPr>
          <p:spPr>
            <a:xfrm>
              <a:off x="4895056" y="2540000"/>
              <a:ext cx="104775" cy="57150"/>
            </a:xfrm>
            <a:custGeom>
              <a:avLst/>
              <a:gdLst>
                <a:gd name="connsiteX0" fmla="*/ 33338 w 104775"/>
                <a:gd name="connsiteY0" fmla="*/ 63532 h 57150"/>
                <a:gd name="connsiteX1" fmla="*/ 0 w 104775"/>
                <a:gd name="connsiteY1" fmla="*/ 0 h 57150"/>
                <a:gd name="connsiteX2" fmla="*/ 33338 w 104775"/>
                <a:gd name="connsiteY2" fmla="*/ 0 h 57150"/>
                <a:gd name="connsiteX3" fmla="*/ 104870 w 104775"/>
                <a:gd name="connsiteY3" fmla="*/ 60484 h 57150"/>
                <a:gd name="connsiteX4" fmla="*/ 33338 w 104775"/>
                <a:gd name="connsiteY4" fmla="*/ 6438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57150">
                  <a:moveTo>
                    <a:pt x="33338" y="63532"/>
                  </a:moveTo>
                  <a:lnTo>
                    <a:pt x="0" y="0"/>
                  </a:lnTo>
                  <a:lnTo>
                    <a:pt x="33338" y="0"/>
                  </a:lnTo>
                  <a:lnTo>
                    <a:pt x="104870" y="60484"/>
                  </a:lnTo>
                  <a:cubicBezTo>
                    <a:pt x="81820" y="61722"/>
                    <a:pt x="57055" y="63056"/>
                    <a:pt x="33338" y="64389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6" name="Freeform: Shape 1405">
              <a:extLst>
                <a:ext uri="{FF2B5EF4-FFF2-40B4-BE49-F238E27FC236}">
                  <a16:creationId xmlns:a16="http://schemas.microsoft.com/office/drawing/2014/main" id="{3A6A3AC0-41E5-4AE9-9162-EBF61A448150}"/>
                </a:ext>
              </a:extLst>
            </p:cNvPr>
            <p:cNvSpPr/>
            <p:nvPr/>
          </p:nvSpPr>
          <p:spPr>
            <a:xfrm>
              <a:off x="4745037" y="2568575"/>
              <a:ext cx="400050" cy="161925"/>
            </a:xfrm>
            <a:custGeom>
              <a:avLst/>
              <a:gdLst>
                <a:gd name="connsiteX0" fmla="*/ 342900 w 400050"/>
                <a:gd name="connsiteY0" fmla="*/ 57150 h 161925"/>
                <a:gd name="connsiteX1" fmla="*/ 397097 w 400050"/>
                <a:gd name="connsiteY1" fmla="*/ 57150 h 161925"/>
                <a:gd name="connsiteX2" fmla="*/ 400050 w 400050"/>
                <a:gd name="connsiteY2" fmla="*/ 64294 h 161925"/>
                <a:gd name="connsiteX3" fmla="*/ 366713 w 400050"/>
                <a:gd name="connsiteY3" fmla="*/ 85725 h 161925"/>
                <a:gd name="connsiteX4" fmla="*/ 296418 w 400050"/>
                <a:gd name="connsiteY4" fmla="*/ 85725 h 161925"/>
                <a:gd name="connsiteX5" fmla="*/ 189738 w 400050"/>
                <a:gd name="connsiteY5" fmla="*/ 161925 h 161925"/>
                <a:gd name="connsiteX6" fmla="*/ 145256 w 400050"/>
                <a:gd name="connsiteY6" fmla="*/ 161925 h 161925"/>
                <a:gd name="connsiteX7" fmla="*/ 207550 w 400050"/>
                <a:gd name="connsiteY7" fmla="*/ 85725 h 161925"/>
                <a:gd name="connsiteX8" fmla="*/ 44863 w 400050"/>
                <a:gd name="connsiteY8" fmla="*/ 85725 h 161925"/>
                <a:gd name="connsiteX9" fmla="*/ 12002 w 400050"/>
                <a:gd name="connsiteY9" fmla="*/ 61817 h 161925"/>
                <a:gd name="connsiteX10" fmla="*/ 0 w 400050"/>
                <a:gd name="connsiteY10" fmla="*/ 0 h 161925"/>
                <a:gd name="connsiteX11" fmla="*/ 24955 w 400050"/>
                <a:gd name="connsiteY11" fmla="*/ 0 h 161925"/>
                <a:gd name="connsiteX12" fmla="*/ 66675 w 400050"/>
                <a:gd name="connsiteY12" fmla="*/ 42863 h 161925"/>
                <a:gd name="connsiteX13" fmla="*/ 183356 w 400050"/>
                <a:gd name="connsiteY13" fmla="*/ 35814 h 161925"/>
                <a:gd name="connsiteX14" fmla="*/ 254889 w 400050"/>
                <a:gd name="connsiteY14" fmla="*/ 31909 h 161925"/>
                <a:gd name="connsiteX15" fmla="*/ 341662 w 400050"/>
                <a:gd name="connsiteY15" fmla="*/ 28575 h 161925"/>
                <a:gd name="connsiteX16" fmla="*/ 342900 w 400050"/>
                <a:gd name="connsiteY16" fmla="*/ 2857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0050" h="161925">
                  <a:moveTo>
                    <a:pt x="342900" y="57150"/>
                  </a:moveTo>
                  <a:lnTo>
                    <a:pt x="397097" y="57150"/>
                  </a:lnTo>
                  <a:cubicBezTo>
                    <a:pt x="398377" y="59398"/>
                    <a:pt x="399370" y="61798"/>
                    <a:pt x="400050" y="64294"/>
                  </a:cubicBezTo>
                  <a:cubicBezTo>
                    <a:pt x="400050" y="64294"/>
                    <a:pt x="400050" y="85725"/>
                    <a:pt x="366713" y="85725"/>
                  </a:cubicBezTo>
                  <a:lnTo>
                    <a:pt x="296418" y="85725"/>
                  </a:lnTo>
                  <a:lnTo>
                    <a:pt x="189738" y="161925"/>
                  </a:lnTo>
                  <a:lnTo>
                    <a:pt x="145256" y="161925"/>
                  </a:lnTo>
                  <a:lnTo>
                    <a:pt x="207550" y="85725"/>
                  </a:lnTo>
                  <a:lnTo>
                    <a:pt x="44863" y="85725"/>
                  </a:lnTo>
                  <a:cubicBezTo>
                    <a:pt x="29632" y="86534"/>
                    <a:pt x="15919" y="76558"/>
                    <a:pt x="12002" y="61817"/>
                  </a:cubicBezTo>
                  <a:lnTo>
                    <a:pt x="0" y="0"/>
                  </a:lnTo>
                  <a:lnTo>
                    <a:pt x="24955" y="0"/>
                  </a:lnTo>
                  <a:lnTo>
                    <a:pt x="66675" y="42863"/>
                  </a:lnTo>
                  <a:cubicBezTo>
                    <a:pt x="66675" y="42863"/>
                    <a:pt x="121634" y="39338"/>
                    <a:pt x="183356" y="35814"/>
                  </a:cubicBezTo>
                  <a:cubicBezTo>
                    <a:pt x="207074" y="34481"/>
                    <a:pt x="231839" y="33147"/>
                    <a:pt x="254889" y="31909"/>
                  </a:cubicBezTo>
                  <a:cubicBezTo>
                    <a:pt x="292799" y="30004"/>
                    <a:pt x="325850" y="28575"/>
                    <a:pt x="341662" y="28575"/>
                  </a:cubicBezTo>
                  <a:lnTo>
                    <a:pt x="342900" y="28575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7" name="Freeform: Shape 1406">
              <a:extLst>
                <a:ext uri="{FF2B5EF4-FFF2-40B4-BE49-F238E27FC236}">
                  <a16:creationId xmlns:a16="http://schemas.microsoft.com/office/drawing/2014/main" id="{6C1A74BA-DA8C-4DED-B724-24B791CB9B32}"/>
                </a:ext>
              </a:extLst>
            </p:cNvPr>
            <p:cNvSpPr/>
            <p:nvPr/>
          </p:nvSpPr>
          <p:spPr>
            <a:xfrm>
              <a:off x="4846002" y="2654300"/>
              <a:ext cx="104775" cy="38100"/>
            </a:xfrm>
            <a:custGeom>
              <a:avLst/>
              <a:gdLst>
                <a:gd name="connsiteX0" fmla="*/ 0 w 104775"/>
                <a:gd name="connsiteY0" fmla="*/ 28575 h 38100"/>
                <a:gd name="connsiteX1" fmla="*/ 32385 w 104775"/>
                <a:gd name="connsiteY1" fmla="*/ 28575 h 38100"/>
                <a:gd name="connsiteX2" fmla="*/ 51435 w 104775"/>
                <a:gd name="connsiteY2" fmla="*/ 28575 h 38100"/>
                <a:gd name="connsiteX3" fmla="*/ 70485 w 104775"/>
                <a:gd name="connsiteY3" fmla="*/ 28575 h 38100"/>
                <a:gd name="connsiteX4" fmla="*/ 78010 w 104775"/>
                <a:gd name="connsiteY4" fmla="*/ 28575 h 38100"/>
                <a:gd name="connsiteX5" fmla="*/ 70485 w 104775"/>
                <a:gd name="connsiteY5" fmla="*/ 37776 h 38100"/>
                <a:gd name="connsiteX6" fmla="*/ 70485 w 104775"/>
                <a:gd name="connsiteY6" fmla="*/ 44158 h 38100"/>
                <a:gd name="connsiteX7" fmla="*/ 106585 w 104775"/>
                <a:gd name="connsiteY7" fmla="*/ 0 h 38100"/>
                <a:gd name="connsiteX8" fmla="*/ 60960 w 104775"/>
                <a:gd name="connsiteY8" fmla="*/ 0 h 38100"/>
                <a:gd name="connsiteX9" fmla="*/ 22860 w 104775"/>
                <a:gd name="connsiteY9" fmla="*/ 9525 h 38100"/>
                <a:gd name="connsiteX10" fmla="*/ 0 w 104775"/>
                <a:gd name="connsiteY10" fmla="*/ 285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775" h="38100">
                  <a:moveTo>
                    <a:pt x="0" y="28575"/>
                  </a:moveTo>
                  <a:lnTo>
                    <a:pt x="32385" y="28575"/>
                  </a:lnTo>
                  <a:lnTo>
                    <a:pt x="51435" y="28575"/>
                  </a:lnTo>
                  <a:lnTo>
                    <a:pt x="70485" y="28575"/>
                  </a:lnTo>
                  <a:lnTo>
                    <a:pt x="78010" y="28575"/>
                  </a:lnTo>
                  <a:lnTo>
                    <a:pt x="70485" y="37776"/>
                  </a:lnTo>
                  <a:lnTo>
                    <a:pt x="70485" y="44158"/>
                  </a:lnTo>
                  <a:lnTo>
                    <a:pt x="106585" y="0"/>
                  </a:lnTo>
                  <a:lnTo>
                    <a:pt x="60960" y="0"/>
                  </a:lnTo>
                  <a:lnTo>
                    <a:pt x="22860" y="9525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8" name="Freeform: Shape 1407">
              <a:extLst>
                <a:ext uri="{FF2B5EF4-FFF2-40B4-BE49-F238E27FC236}">
                  <a16:creationId xmlns:a16="http://schemas.microsoft.com/office/drawing/2014/main" id="{237B9F93-0F74-47F7-83C7-733421C2DEDE}"/>
                </a:ext>
              </a:extLst>
            </p:cNvPr>
            <p:cNvSpPr/>
            <p:nvPr/>
          </p:nvSpPr>
          <p:spPr>
            <a:xfrm>
              <a:off x="4861718" y="2740025"/>
              <a:ext cx="28575" cy="19050"/>
            </a:xfrm>
            <a:custGeom>
              <a:avLst/>
              <a:gdLst>
                <a:gd name="connsiteX0" fmla="*/ 15573 w 28575"/>
                <a:gd name="connsiteY0" fmla="*/ 0 h 19050"/>
                <a:gd name="connsiteX1" fmla="*/ 0 w 28575"/>
                <a:gd name="connsiteY1" fmla="*/ 19050 h 19050"/>
                <a:gd name="connsiteX2" fmla="*/ 35719 w 28575"/>
                <a:gd name="connsiteY2" fmla="*/ 19050 h 19050"/>
                <a:gd name="connsiteX3" fmla="*/ 26194 w 28575"/>
                <a:gd name="connsiteY3" fmla="*/ 0 h 19050"/>
                <a:gd name="connsiteX4" fmla="*/ 15573 w 28575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19050">
                  <a:moveTo>
                    <a:pt x="15573" y="0"/>
                  </a:moveTo>
                  <a:lnTo>
                    <a:pt x="0" y="19050"/>
                  </a:lnTo>
                  <a:lnTo>
                    <a:pt x="35719" y="19050"/>
                  </a:lnTo>
                  <a:lnTo>
                    <a:pt x="26194" y="0"/>
                  </a:lnTo>
                  <a:lnTo>
                    <a:pt x="15573" y="0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09" name="Freeform: Shape 1408">
              <a:extLst>
                <a:ext uri="{FF2B5EF4-FFF2-40B4-BE49-F238E27FC236}">
                  <a16:creationId xmlns:a16="http://schemas.microsoft.com/office/drawing/2014/main" id="{15EBD732-C8FC-4879-BC1D-3F0055E334F5}"/>
                </a:ext>
              </a:extLst>
            </p:cNvPr>
            <p:cNvSpPr/>
            <p:nvPr/>
          </p:nvSpPr>
          <p:spPr>
            <a:xfrm>
              <a:off x="4787376" y="2654300"/>
              <a:ext cx="114300" cy="28575"/>
            </a:xfrm>
            <a:custGeom>
              <a:avLst/>
              <a:gdLst>
                <a:gd name="connsiteX0" fmla="*/ 81486 w 114300"/>
                <a:gd name="connsiteY0" fmla="*/ 9525 h 28575"/>
                <a:gd name="connsiteX1" fmla="*/ 119586 w 114300"/>
                <a:gd name="connsiteY1" fmla="*/ 0 h 28575"/>
                <a:gd name="connsiteX2" fmla="*/ 19717 w 114300"/>
                <a:gd name="connsiteY2" fmla="*/ 0 h 28575"/>
                <a:gd name="connsiteX3" fmla="*/ 0 w 114300"/>
                <a:gd name="connsiteY3" fmla="*/ 28575 h 28575"/>
                <a:gd name="connsiteX4" fmla="*/ 58626 w 114300"/>
                <a:gd name="connsiteY4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28575">
                  <a:moveTo>
                    <a:pt x="81486" y="9525"/>
                  </a:moveTo>
                  <a:lnTo>
                    <a:pt x="119586" y="0"/>
                  </a:lnTo>
                  <a:lnTo>
                    <a:pt x="19717" y="0"/>
                  </a:lnTo>
                  <a:cubicBezTo>
                    <a:pt x="12590" y="9130"/>
                    <a:pt x="6006" y="18672"/>
                    <a:pt x="0" y="28575"/>
                  </a:cubicBezTo>
                  <a:lnTo>
                    <a:pt x="58626" y="285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0" name="Freeform: Shape 1409">
              <a:extLst>
                <a:ext uri="{FF2B5EF4-FFF2-40B4-BE49-F238E27FC236}">
                  <a16:creationId xmlns:a16="http://schemas.microsoft.com/office/drawing/2014/main" id="{C1512A01-3363-43FF-B439-B107CFA1F6A6}"/>
                </a:ext>
              </a:extLst>
            </p:cNvPr>
            <p:cNvSpPr/>
            <p:nvPr/>
          </p:nvSpPr>
          <p:spPr>
            <a:xfrm>
              <a:off x="4877292" y="2654224"/>
              <a:ext cx="238125" cy="104775"/>
            </a:xfrm>
            <a:custGeom>
              <a:avLst/>
              <a:gdLst>
                <a:gd name="connsiteX0" fmla="*/ 57483 w 238125"/>
                <a:gd name="connsiteY0" fmla="*/ 76276 h 104775"/>
                <a:gd name="connsiteX1" fmla="*/ 13002 w 238125"/>
                <a:gd name="connsiteY1" fmla="*/ 76276 h 104775"/>
                <a:gd name="connsiteX2" fmla="*/ 39195 w 238125"/>
                <a:gd name="connsiteY2" fmla="*/ 44234 h 104775"/>
                <a:gd name="connsiteX3" fmla="*/ 39195 w 238125"/>
                <a:gd name="connsiteY3" fmla="*/ 37852 h 104775"/>
                <a:gd name="connsiteX4" fmla="*/ 0 w 238125"/>
                <a:gd name="connsiteY4" fmla="*/ 85801 h 104775"/>
                <a:gd name="connsiteX5" fmla="*/ 10620 w 238125"/>
                <a:gd name="connsiteY5" fmla="*/ 85801 h 104775"/>
                <a:gd name="connsiteX6" fmla="*/ 20145 w 238125"/>
                <a:gd name="connsiteY6" fmla="*/ 104851 h 104775"/>
                <a:gd name="connsiteX7" fmla="*/ 28908 w 238125"/>
                <a:gd name="connsiteY7" fmla="*/ 104851 h 104775"/>
                <a:gd name="connsiteX8" fmla="*/ 135588 w 238125"/>
                <a:gd name="connsiteY8" fmla="*/ 28651 h 104775"/>
                <a:gd name="connsiteX9" fmla="*/ 205883 w 238125"/>
                <a:gd name="connsiteY9" fmla="*/ 28651 h 104775"/>
                <a:gd name="connsiteX10" fmla="*/ 239220 w 238125"/>
                <a:gd name="connsiteY10" fmla="*/ 7220 h 104775"/>
                <a:gd name="connsiteX11" fmla="*/ 236268 w 238125"/>
                <a:gd name="connsiteY11" fmla="*/ 76 h 104775"/>
                <a:gd name="connsiteX12" fmla="*/ 236268 w 238125"/>
                <a:gd name="connsiteY12" fmla="*/ 0 h 104775"/>
                <a:gd name="connsiteX13" fmla="*/ 234496 w 238125"/>
                <a:gd name="connsiteY13" fmla="*/ 76 h 104775"/>
                <a:gd name="connsiteX14" fmla="*/ 164163 w 238125"/>
                <a:gd name="connsiteY14" fmla="*/ 76 h 104775"/>
                <a:gd name="connsiteX15" fmla="*/ 58245 w 238125"/>
                <a:gd name="connsiteY15" fmla="*/ 75733 h 104775"/>
                <a:gd name="connsiteX16" fmla="*/ 58245 w 238125"/>
                <a:gd name="connsiteY16" fmla="*/ 76276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5" h="104775">
                  <a:moveTo>
                    <a:pt x="57483" y="76276"/>
                  </a:moveTo>
                  <a:lnTo>
                    <a:pt x="13002" y="76276"/>
                  </a:lnTo>
                  <a:lnTo>
                    <a:pt x="39195" y="44234"/>
                  </a:lnTo>
                  <a:lnTo>
                    <a:pt x="39195" y="37852"/>
                  </a:lnTo>
                  <a:lnTo>
                    <a:pt x="0" y="85801"/>
                  </a:lnTo>
                  <a:lnTo>
                    <a:pt x="10620" y="85801"/>
                  </a:lnTo>
                  <a:lnTo>
                    <a:pt x="20145" y="104851"/>
                  </a:lnTo>
                  <a:lnTo>
                    <a:pt x="28908" y="104851"/>
                  </a:lnTo>
                  <a:lnTo>
                    <a:pt x="135588" y="28651"/>
                  </a:lnTo>
                  <a:lnTo>
                    <a:pt x="205883" y="28651"/>
                  </a:lnTo>
                  <a:cubicBezTo>
                    <a:pt x="239220" y="28651"/>
                    <a:pt x="239220" y="7220"/>
                    <a:pt x="239220" y="7220"/>
                  </a:cubicBezTo>
                  <a:cubicBezTo>
                    <a:pt x="238540" y="4724"/>
                    <a:pt x="237548" y="2324"/>
                    <a:pt x="236268" y="76"/>
                  </a:cubicBezTo>
                  <a:lnTo>
                    <a:pt x="236268" y="0"/>
                  </a:lnTo>
                  <a:cubicBezTo>
                    <a:pt x="235658" y="0"/>
                    <a:pt x="235125" y="76"/>
                    <a:pt x="234496" y="76"/>
                  </a:cubicBezTo>
                  <a:lnTo>
                    <a:pt x="164163" y="76"/>
                  </a:lnTo>
                  <a:lnTo>
                    <a:pt x="58245" y="75733"/>
                  </a:lnTo>
                  <a:lnTo>
                    <a:pt x="58245" y="76276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1" name="Freeform: Shape 1410">
              <a:extLst>
                <a:ext uri="{FF2B5EF4-FFF2-40B4-BE49-F238E27FC236}">
                  <a16:creationId xmlns:a16="http://schemas.microsoft.com/office/drawing/2014/main" id="{DD6E8F71-33B4-4365-AB04-CE74EB63B896}"/>
                </a:ext>
              </a:extLst>
            </p:cNvPr>
            <p:cNvSpPr/>
            <p:nvPr/>
          </p:nvSpPr>
          <p:spPr>
            <a:xfrm>
              <a:off x="4895056" y="2540000"/>
              <a:ext cx="104775" cy="57150"/>
            </a:xfrm>
            <a:custGeom>
              <a:avLst/>
              <a:gdLst>
                <a:gd name="connsiteX0" fmla="*/ 60198 w 104775"/>
                <a:gd name="connsiteY0" fmla="*/ 47625 h 57150"/>
                <a:gd name="connsiteX1" fmla="*/ 44348 w 104775"/>
                <a:gd name="connsiteY1" fmla="*/ 39138 h 57150"/>
                <a:gd name="connsiteX2" fmla="*/ 18259 w 104775"/>
                <a:gd name="connsiteY2" fmla="*/ 0 h 57150"/>
                <a:gd name="connsiteX3" fmla="*/ 0 w 104775"/>
                <a:gd name="connsiteY3" fmla="*/ 0 h 57150"/>
                <a:gd name="connsiteX4" fmla="*/ 33338 w 104775"/>
                <a:gd name="connsiteY4" fmla="*/ 63532 h 57150"/>
                <a:gd name="connsiteX5" fmla="*/ 33338 w 104775"/>
                <a:gd name="connsiteY5" fmla="*/ 64389 h 57150"/>
                <a:gd name="connsiteX6" fmla="*/ 104870 w 104775"/>
                <a:gd name="connsiteY6" fmla="*/ 60484 h 57150"/>
                <a:gd name="connsiteX7" fmla="*/ 89659 w 104775"/>
                <a:gd name="connsiteY7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57150">
                  <a:moveTo>
                    <a:pt x="60198" y="47625"/>
                  </a:moveTo>
                  <a:cubicBezTo>
                    <a:pt x="53828" y="47624"/>
                    <a:pt x="47880" y="44439"/>
                    <a:pt x="44348" y="39138"/>
                  </a:cubicBezTo>
                  <a:lnTo>
                    <a:pt x="18259" y="0"/>
                  </a:lnTo>
                  <a:lnTo>
                    <a:pt x="0" y="0"/>
                  </a:lnTo>
                  <a:lnTo>
                    <a:pt x="33338" y="63532"/>
                  </a:lnTo>
                  <a:lnTo>
                    <a:pt x="33338" y="64389"/>
                  </a:lnTo>
                  <a:cubicBezTo>
                    <a:pt x="57055" y="63056"/>
                    <a:pt x="81820" y="61722"/>
                    <a:pt x="104870" y="60484"/>
                  </a:cubicBezTo>
                  <a:lnTo>
                    <a:pt x="89659" y="47625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2" name="Freeform: Shape 1411">
              <a:extLst>
                <a:ext uri="{FF2B5EF4-FFF2-40B4-BE49-F238E27FC236}">
                  <a16:creationId xmlns:a16="http://schemas.microsoft.com/office/drawing/2014/main" id="{E41E6D45-F9F7-4260-ACC0-647EB03106F4}"/>
                </a:ext>
              </a:extLst>
            </p:cNvPr>
            <p:cNvSpPr/>
            <p:nvPr/>
          </p:nvSpPr>
          <p:spPr>
            <a:xfrm>
              <a:off x="4745037" y="2568575"/>
              <a:ext cx="219075" cy="85725"/>
            </a:xfrm>
            <a:custGeom>
              <a:avLst/>
              <a:gdLst>
                <a:gd name="connsiteX0" fmla="*/ 50883 w 219075"/>
                <a:gd name="connsiteY0" fmla="*/ 76200 h 85725"/>
                <a:gd name="connsiteX1" fmla="*/ 23165 w 219075"/>
                <a:gd name="connsiteY1" fmla="*/ 54559 h 85725"/>
                <a:gd name="connsiteX2" fmla="*/ 9525 w 219075"/>
                <a:gd name="connsiteY2" fmla="*/ 0 h 85725"/>
                <a:gd name="connsiteX3" fmla="*/ 0 w 219075"/>
                <a:gd name="connsiteY3" fmla="*/ 0 h 85725"/>
                <a:gd name="connsiteX4" fmla="*/ 12002 w 219075"/>
                <a:gd name="connsiteY4" fmla="*/ 61817 h 85725"/>
                <a:gd name="connsiteX5" fmla="*/ 44863 w 219075"/>
                <a:gd name="connsiteY5" fmla="*/ 85725 h 85725"/>
                <a:gd name="connsiteX6" fmla="*/ 206378 w 219075"/>
                <a:gd name="connsiteY6" fmla="*/ 85725 h 85725"/>
                <a:gd name="connsiteX7" fmla="*/ 219075 w 219075"/>
                <a:gd name="connsiteY7" fmla="*/ 7620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" h="85725">
                  <a:moveTo>
                    <a:pt x="50883" y="76200"/>
                  </a:moveTo>
                  <a:cubicBezTo>
                    <a:pt x="37773" y="76199"/>
                    <a:pt x="26346" y="67277"/>
                    <a:pt x="23165" y="54559"/>
                  </a:cubicBezTo>
                  <a:lnTo>
                    <a:pt x="9525" y="0"/>
                  </a:lnTo>
                  <a:lnTo>
                    <a:pt x="0" y="0"/>
                  </a:lnTo>
                  <a:lnTo>
                    <a:pt x="12002" y="61817"/>
                  </a:lnTo>
                  <a:cubicBezTo>
                    <a:pt x="15919" y="76558"/>
                    <a:pt x="29632" y="86534"/>
                    <a:pt x="44863" y="85725"/>
                  </a:cubicBezTo>
                  <a:lnTo>
                    <a:pt x="206378" y="85725"/>
                  </a:lnTo>
                  <a:lnTo>
                    <a:pt x="219075" y="7620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3" name="Freeform: Shape 1412">
              <a:extLst>
                <a:ext uri="{FF2B5EF4-FFF2-40B4-BE49-F238E27FC236}">
                  <a16:creationId xmlns:a16="http://schemas.microsoft.com/office/drawing/2014/main" id="{A8C6BBE1-2BBE-47A8-8478-883EF152BC67}"/>
                </a:ext>
              </a:extLst>
            </p:cNvPr>
            <p:cNvSpPr/>
            <p:nvPr/>
          </p:nvSpPr>
          <p:spPr>
            <a:xfrm>
              <a:off x="5040312" y="2630630"/>
              <a:ext cx="104775" cy="19050"/>
            </a:xfrm>
            <a:custGeom>
              <a:avLst/>
              <a:gdLst>
                <a:gd name="connsiteX0" fmla="*/ 85725 w 104775"/>
                <a:gd name="connsiteY0" fmla="*/ 14145 h 19050"/>
                <a:gd name="connsiteX1" fmla="*/ 9525 w 104775"/>
                <a:gd name="connsiteY1" fmla="*/ 14145 h 19050"/>
                <a:gd name="connsiteX2" fmla="*/ 0 w 104775"/>
                <a:gd name="connsiteY2" fmla="*/ 23670 h 19050"/>
                <a:gd name="connsiteX3" fmla="*/ 171 w 104775"/>
                <a:gd name="connsiteY3" fmla="*/ 24365 h 19050"/>
                <a:gd name="connsiteX4" fmla="*/ 1124 w 104775"/>
                <a:gd name="connsiteY4" fmla="*/ 23670 h 19050"/>
                <a:gd name="connsiteX5" fmla="*/ 71438 w 104775"/>
                <a:gd name="connsiteY5" fmla="*/ 23670 h 19050"/>
                <a:gd name="connsiteX6" fmla="*/ 104775 w 104775"/>
                <a:gd name="connsiteY6" fmla="*/ 2238 h 19050"/>
                <a:gd name="connsiteX7" fmla="*/ 104061 w 104775"/>
                <a:gd name="connsiteY7" fmla="*/ 0 h 19050"/>
                <a:gd name="connsiteX8" fmla="*/ 85725 w 104775"/>
                <a:gd name="connsiteY8" fmla="*/ 1414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19050">
                  <a:moveTo>
                    <a:pt x="85725" y="14145"/>
                  </a:moveTo>
                  <a:lnTo>
                    <a:pt x="9525" y="14145"/>
                  </a:lnTo>
                  <a:lnTo>
                    <a:pt x="0" y="23670"/>
                  </a:lnTo>
                  <a:lnTo>
                    <a:pt x="171" y="24365"/>
                  </a:lnTo>
                  <a:lnTo>
                    <a:pt x="1124" y="23670"/>
                  </a:lnTo>
                  <a:lnTo>
                    <a:pt x="71438" y="23670"/>
                  </a:lnTo>
                  <a:cubicBezTo>
                    <a:pt x="104775" y="23670"/>
                    <a:pt x="104775" y="2238"/>
                    <a:pt x="104775" y="2238"/>
                  </a:cubicBezTo>
                  <a:cubicBezTo>
                    <a:pt x="104775" y="2238"/>
                    <a:pt x="104565" y="1381"/>
                    <a:pt x="104061" y="0"/>
                  </a:cubicBezTo>
                  <a:cubicBezTo>
                    <a:pt x="101845" y="8315"/>
                    <a:pt x="94330" y="14112"/>
                    <a:pt x="85725" y="1414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4" name="Freeform: Shape 1413">
              <a:extLst>
                <a:ext uri="{FF2B5EF4-FFF2-40B4-BE49-F238E27FC236}">
                  <a16:creationId xmlns:a16="http://schemas.microsoft.com/office/drawing/2014/main" id="{D5EF85E1-DB5C-44B8-BEAD-EA1B0974DFA8}"/>
                </a:ext>
              </a:extLst>
            </p:cNvPr>
            <p:cNvSpPr/>
            <p:nvPr/>
          </p:nvSpPr>
          <p:spPr>
            <a:xfrm>
              <a:off x="5097462" y="2597893"/>
              <a:ext cx="38100" cy="9525"/>
            </a:xfrm>
            <a:custGeom>
              <a:avLst/>
              <a:gdLst>
                <a:gd name="connsiteX0" fmla="*/ 9525 w 38100"/>
                <a:gd name="connsiteY0" fmla="*/ 18307 h 9525"/>
                <a:gd name="connsiteX1" fmla="*/ 38100 w 38100"/>
                <a:gd name="connsiteY1" fmla="*/ 18307 h 9525"/>
                <a:gd name="connsiteX2" fmla="*/ 0 w 38100"/>
                <a:gd name="connsiteY2" fmla="*/ 0 h 9525"/>
                <a:gd name="connsiteX3" fmla="*/ 0 w 38100"/>
                <a:gd name="connsiteY3" fmla="*/ 8782 h 9525"/>
                <a:gd name="connsiteX4" fmla="*/ 9525 w 38100"/>
                <a:gd name="connsiteY4" fmla="*/ 18307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9525">
                  <a:moveTo>
                    <a:pt x="9525" y="18307"/>
                  </a:moveTo>
                  <a:lnTo>
                    <a:pt x="38100" y="18307"/>
                  </a:lnTo>
                  <a:cubicBezTo>
                    <a:pt x="28184" y="7590"/>
                    <a:pt x="14563" y="1045"/>
                    <a:pt x="0" y="0"/>
                  </a:cubicBezTo>
                  <a:lnTo>
                    <a:pt x="0" y="8782"/>
                  </a:lnTo>
                  <a:cubicBezTo>
                    <a:pt x="0" y="14043"/>
                    <a:pt x="4264" y="18307"/>
                    <a:pt x="9525" y="18307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415" name="Graphic 3127">
            <a:extLst>
              <a:ext uri="{FF2B5EF4-FFF2-40B4-BE49-F238E27FC236}">
                <a16:creationId xmlns:a16="http://schemas.microsoft.com/office/drawing/2014/main" id="{C48932D5-3C36-4715-8526-6F26B2345D89}"/>
              </a:ext>
            </a:extLst>
          </p:cNvPr>
          <p:cNvGrpSpPr/>
          <p:nvPr/>
        </p:nvGrpSpPr>
        <p:grpSpPr>
          <a:xfrm>
            <a:off x="2234294" y="1393887"/>
            <a:ext cx="720000" cy="720000"/>
            <a:chOff x="4735512" y="2530475"/>
            <a:chExt cx="609600" cy="609600"/>
          </a:xfrm>
        </p:grpSpPr>
        <p:sp>
          <p:nvSpPr>
            <p:cNvPr id="1416" name="Freeform: Shape 1415">
              <a:extLst>
                <a:ext uri="{FF2B5EF4-FFF2-40B4-BE49-F238E27FC236}">
                  <a16:creationId xmlns:a16="http://schemas.microsoft.com/office/drawing/2014/main" id="{00EBB483-F027-4A24-BCCB-39CA316BC575}"/>
                </a:ext>
              </a:extLst>
            </p:cNvPr>
            <p:cNvSpPr/>
            <p:nvPr/>
          </p:nvSpPr>
          <p:spPr>
            <a:xfrm>
              <a:off x="5202237" y="2806700"/>
              <a:ext cx="57150" cy="38100"/>
            </a:xfrm>
            <a:custGeom>
              <a:avLst/>
              <a:gdLst>
                <a:gd name="connsiteX0" fmla="*/ 63341 w 57150"/>
                <a:gd name="connsiteY0" fmla="*/ 38100 h 38100"/>
                <a:gd name="connsiteX1" fmla="*/ 0 w 57150"/>
                <a:gd name="connsiteY1" fmla="*/ 38100 h 38100"/>
                <a:gd name="connsiteX2" fmla="*/ 0 w 57150"/>
                <a:gd name="connsiteY2" fmla="*/ 0 h 38100"/>
                <a:gd name="connsiteX3" fmla="*/ 63341 w 571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38100">
                  <a:moveTo>
                    <a:pt x="63341" y="38100"/>
                  </a:moveTo>
                  <a:lnTo>
                    <a:pt x="0" y="38100"/>
                  </a:lnTo>
                  <a:lnTo>
                    <a:pt x="0" y="0"/>
                  </a:lnTo>
                  <a:cubicBezTo>
                    <a:pt x="40767" y="0"/>
                    <a:pt x="57245" y="24194"/>
                    <a:pt x="63341" y="38100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7" name="Freeform: Shape 1416">
              <a:extLst>
                <a:ext uri="{FF2B5EF4-FFF2-40B4-BE49-F238E27FC236}">
                  <a16:creationId xmlns:a16="http://schemas.microsoft.com/office/drawing/2014/main" id="{9DEEB73E-1B12-40EC-8F03-4B2121A02E9F}"/>
                </a:ext>
              </a:extLst>
            </p:cNvPr>
            <p:cNvSpPr/>
            <p:nvPr/>
          </p:nvSpPr>
          <p:spPr>
            <a:xfrm>
              <a:off x="4983162" y="2740025"/>
              <a:ext cx="114300" cy="76200"/>
            </a:xfrm>
            <a:custGeom>
              <a:avLst/>
              <a:gdLst>
                <a:gd name="connsiteX0" fmla="*/ 38100 w 114300"/>
                <a:gd name="connsiteY0" fmla="*/ 76200 h 76200"/>
                <a:gd name="connsiteX1" fmla="*/ 0 w 114300"/>
                <a:gd name="connsiteY1" fmla="*/ 0 h 76200"/>
                <a:gd name="connsiteX2" fmla="*/ 38100 w 114300"/>
                <a:gd name="connsiteY2" fmla="*/ 0 h 76200"/>
                <a:gd name="connsiteX3" fmla="*/ 118205 w 114300"/>
                <a:gd name="connsiteY3" fmla="*/ 71247 h 76200"/>
                <a:gd name="connsiteX4" fmla="*/ 38100 w 114300"/>
                <a:gd name="connsiteY4" fmla="*/ 7639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76200">
                  <a:moveTo>
                    <a:pt x="38100" y="76200"/>
                  </a:moveTo>
                  <a:lnTo>
                    <a:pt x="0" y="0"/>
                  </a:lnTo>
                  <a:lnTo>
                    <a:pt x="38100" y="0"/>
                  </a:lnTo>
                  <a:lnTo>
                    <a:pt x="118205" y="71247"/>
                  </a:lnTo>
                  <a:cubicBezTo>
                    <a:pt x="92393" y="72771"/>
                    <a:pt x="64675" y="74581"/>
                    <a:pt x="38100" y="76391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8" name="Freeform: Shape 1417">
              <a:extLst>
                <a:ext uri="{FF2B5EF4-FFF2-40B4-BE49-F238E27FC236}">
                  <a16:creationId xmlns:a16="http://schemas.microsoft.com/office/drawing/2014/main" id="{0524F385-CC68-4857-9028-3A9038FDF237}"/>
                </a:ext>
              </a:extLst>
            </p:cNvPr>
            <p:cNvSpPr/>
            <p:nvPr/>
          </p:nvSpPr>
          <p:spPr>
            <a:xfrm>
              <a:off x="4811712" y="2768600"/>
              <a:ext cx="457200" cy="200025"/>
            </a:xfrm>
            <a:custGeom>
              <a:avLst/>
              <a:gdLst>
                <a:gd name="connsiteX0" fmla="*/ 390525 w 457200"/>
                <a:gd name="connsiteY0" fmla="*/ 76200 h 200025"/>
                <a:gd name="connsiteX1" fmla="*/ 453866 w 457200"/>
                <a:gd name="connsiteY1" fmla="*/ 76200 h 200025"/>
                <a:gd name="connsiteX2" fmla="*/ 457200 w 457200"/>
                <a:gd name="connsiteY2" fmla="*/ 85725 h 200025"/>
                <a:gd name="connsiteX3" fmla="*/ 419100 w 457200"/>
                <a:gd name="connsiteY3" fmla="*/ 114300 h 200025"/>
                <a:gd name="connsiteX4" fmla="*/ 333375 w 457200"/>
                <a:gd name="connsiteY4" fmla="*/ 114300 h 200025"/>
                <a:gd name="connsiteX5" fmla="*/ 219075 w 457200"/>
                <a:gd name="connsiteY5" fmla="*/ 200025 h 200025"/>
                <a:gd name="connsiteX6" fmla="*/ 171450 w 457200"/>
                <a:gd name="connsiteY6" fmla="*/ 200025 h 200025"/>
                <a:gd name="connsiteX7" fmla="*/ 238125 w 457200"/>
                <a:gd name="connsiteY7" fmla="*/ 114300 h 200025"/>
                <a:gd name="connsiteX8" fmla="*/ 51340 w 457200"/>
                <a:gd name="connsiteY8" fmla="*/ 114300 h 200025"/>
                <a:gd name="connsiteX9" fmla="*/ 13716 w 457200"/>
                <a:gd name="connsiteY9" fmla="*/ 82487 h 200025"/>
                <a:gd name="connsiteX10" fmla="*/ 0 w 457200"/>
                <a:gd name="connsiteY10" fmla="*/ 0 h 200025"/>
                <a:gd name="connsiteX11" fmla="*/ 28575 w 457200"/>
                <a:gd name="connsiteY11" fmla="*/ 0 h 200025"/>
                <a:gd name="connsiteX12" fmla="*/ 76200 w 457200"/>
                <a:gd name="connsiteY12" fmla="*/ 57150 h 200025"/>
                <a:gd name="connsiteX13" fmla="*/ 209550 w 457200"/>
                <a:gd name="connsiteY13" fmla="*/ 47816 h 200025"/>
                <a:gd name="connsiteX14" fmla="*/ 289655 w 457200"/>
                <a:gd name="connsiteY14" fmla="*/ 42672 h 200025"/>
                <a:gd name="connsiteX15" fmla="*/ 390525 w 457200"/>
                <a:gd name="connsiteY15" fmla="*/ 3810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7200" h="200025">
                  <a:moveTo>
                    <a:pt x="390525" y="76200"/>
                  </a:moveTo>
                  <a:lnTo>
                    <a:pt x="453866" y="76200"/>
                  </a:lnTo>
                  <a:cubicBezTo>
                    <a:pt x="455315" y="79247"/>
                    <a:pt x="456432" y="82440"/>
                    <a:pt x="457200" y="85725"/>
                  </a:cubicBezTo>
                  <a:cubicBezTo>
                    <a:pt x="457200" y="85725"/>
                    <a:pt x="457200" y="114300"/>
                    <a:pt x="419100" y="114300"/>
                  </a:cubicBezTo>
                  <a:lnTo>
                    <a:pt x="333375" y="114300"/>
                  </a:lnTo>
                  <a:lnTo>
                    <a:pt x="219075" y="200025"/>
                  </a:lnTo>
                  <a:lnTo>
                    <a:pt x="171450" y="200025"/>
                  </a:lnTo>
                  <a:lnTo>
                    <a:pt x="238125" y="114300"/>
                  </a:lnTo>
                  <a:lnTo>
                    <a:pt x="51340" y="114300"/>
                  </a:lnTo>
                  <a:cubicBezTo>
                    <a:pt x="32706" y="114322"/>
                    <a:pt x="16791" y="100864"/>
                    <a:pt x="13716" y="82487"/>
                  </a:cubicBezTo>
                  <a:lnTo>
                    <a:pt x="0" y="0"/>
                  </a:lnTo>
                  <a:lnTo>
                    <a:pt x="28575" y="0"/>
                  </a:lnTo>
                  <a:lnTo>
                    <a:pt x="76200" y="57150"/>
                  </a:lnTo>
                  <a:cubicBezTo>
                    <a:pt x="76200" y="57150"/>
                    <a:pt x="139065" y="52483"/>
                    <a:pt x="209550" y="47816"/>
                  </a:cubicBezTo>
                  <a:cubicBezTo>
                    <a:pt x="236125" y="46006"/>
                    <a:pt x="263843" y="44196"/>
                    <a:pt x="289655" y="42672"/>
                  </a:cubicBezTo>
                  <a:cubicBezTo>
                    <a:pt x="333756" y="40005"/>
                    <a:pt x="372332" y="38100"/>
                    <a:pt x="390525" y="3810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19" name="Freeform: Shape 1418">
              <a:extLst>
                <a:ext uri="{FF2B5EF4-FFF2-40B4-BE49-F238E27FC236}">
                  <a16:creationId xmlns:a16="http://schemas.microsoft.com/office/drawing/2014/main" id="{760B0422-3B28-4313-AE82-FC8F641931EF}"/>
                </a:ext>
              </a:extLst>
            </p:cNvPr>
            <p:cNvSpPr/>
            <p:nvPr/>
          </p:nvSpPr>
          <p:spPr>
            <a:xfrm>
              <a:off x="4983162" y="2740025"/>
              <a:ext cx="114300" cy="76200"/>
            </a:xfrm>
            <a:custGeom>
              <a:avLst/>
              <a:gdLst>
                <a:gd name="connsiteX0" fmla="*/ 67342 w 114300"/>
                <a:gd name="connsiteY0" fmla="*/ 57150 h 76200"/>
                <a:gd name="connsiteX1" fmla="*/ 51492 w 114300"/>
                <a:gd name="connsiteY1" fmla="*/ 48663 h 76200"/>
                <a:gd name="connsiteX2" fmla="*/ 19050 w 114300"/>
                <a:gd name="connsiteY2" fmla="*/ 0 h 76200"/>
                <a:gd name="connsiteX3" fmla="*/ 0 w 114300"/>
                <a:gd name="connsiteY3" fmla="*/ 0 h 76200"/>
                <a:gd name="connsiteX4" fmla="*/ 38100 w 114300"/>
                <a:gd name="connsiteY4" fmla="*/ 76200 h 76200"/>
                <a:gd name="connsiteX5" fmla="*/ 38100 w 114300"/>
                <a:gd name="connsiteY5" fmla="*/ 76391 h 76200"/>
                <a:gd name="connsiteX6" fmla="*/ 118205 w 114300"/>
                <a:gd name="connsiteY6" fmla="*/ 71247 h 76200"/>
                <a:gd name="connsiteX7" fmla="*/ 102356 w 114300"/>
                <a:gd name="connsiteY7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76200">
                  <a:moveTo>
                    <a:pt x="67342" y="57150"/>
                  </a:moveTo>
                  <a:cubicBezTo>
                    <a:pt x="60972" y="57149"/>
                    <a:pt x="55024" y="53964"/>
                    <a:pt x="51492" y="48663"/>
                  </a:cubicBezTo>
                  <a:lnTo>
                    <a:pt x="19050" y="0"/>
                  </a:lnTo>
                  <a:lnTo>
                    <a:pt x="0" y="0"/>
                  </a:lnTo>
                  <a:lnTo>
                    <a:pt x="38100" y="76200"/>
                  </a:lnTo>
                  <a:lnTo>
                    <a:pt x="38100" y="76391"/>
                  </a:lnTo>
                  <a:cubicBezTo>
                    <a:pt x="64675" y="74581"/>
                    <a:pt x="92393" y="72771"/>
                    <a:pt x="118205" y="71247"/>
                  </a:cubicBezTo>
                  <a:lnTo>
                    <a:pt x="102356" y="5715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0" name="Freeform: Shape 1419">
              <a:extLst>
                <a:ext uri="{FF2B5EF4-FFF2-40B4-BE49-F238E27FC236}">
                  <a16:creationId xmlns:a16="http://schemas.microsoft.com/office/drawing/2014/main" id="{553BB265-F0DA-4AF5-BFC0-CAC59615CD1D}"/>
                </a:ext>
              </a:extLst>
            </p:cNvPr>
            <p:cNvSpPr/>
            <p:nvPr/>
          </p:nvSpPr>
          <p:spPr>
            <a:xfrm>
              <a:off x="4811712" y="2768600"/>
              <a:ext cx="238125" cy="114300"/>
            </a:xfrm>
            <a:custGeom>
              <a:avLst/>
              <a:gdLst>
                <a:gd name="connsiteX0" fmla="*/ 53721 w 238125"/>
                <a:gd name="connsiteY0" fmla="*/ 95250 h 114300"/>
                <a:gd name="connsiteX1" fmla="*/ 35033 w 238125"/>
                <a:gd name="connsiteY1" fmla="*/ 79934 h 114300"/>
                <a:gd name="connsiteX2" fmla="*/ 19050 w 238125"/>
                <a:gd name="connsiteY2" fmla="*/ 0 h 114300"/>
                <a:gd name="connsiteX3" fmla="*/ 0 w 238125"/>
                <a:gd name="connsiteY3" fmla="*/ 0 h 114300"/>
                <a:gd name="connsiteX4" fmla="*/ 13706 w 238125"/>
                <a:gd name="connsiteY4" fmla="*/ 82401 h 114300"/>
                <a:gd name="connsiteX5" fmla="*/ 51340 w 238125"/>
                <a:gd name="connsiteY5" fmla="*/ 114300 h 114300"/>
                <a:gd name="connsiteX6" fmla="*/ 238125 w 238125"/>
                <a:gd name="connsiteY6" fmla="*/ 114300 h 114300"/>
                <a:gd name="connsiteX7" fmla="*/ 219075 w 238125"/>
                <a:gd name="connsiteY7" fmla="*/ 952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14300">
                  <a:moveTo>
                    <a:pt x="53721" y="95250"/>
                  </a:moveTo>
                  <a:cubicBezTo>
                    <a:pt x="44637" y="95254"/>
                    <a:pt x="36814" y="88842"/>
                    <a:pt x="35033" y="79934"/>
                  </a:cubicBezTo>
                  <a:lnTo>
                    <a:pt x="19050" y="0"/>
                  </a:lnTo>
                  <a:lnTo>
                    <a:pt x="0" y="0"/>
                  </a:lnTo>
                  <a:lnTo>
                    <a:pt x="13706" y="82401"/>
                  </a:lnTo>
                  <a:cubicBezTo>
                    <a:pt x="16744" y="100816"/>
                    <a:pt x="32675" y="114320"/>
                    <a:pt x="51340" y="114300"/>
                  </a:cubicBezTo>
                  <a:lnTo>
                    <a:pt x="238125" y="114300"/>
                  </a:lnTo>
                  <a:cubicBezTo>
                    <a:pt x="238125" y="103779"/>
                    <a:pt x="229596" y="95250"/>
                    <a:pt x="219075" y="952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1" name="Freeform: Shape 1420">
              <a:extLst>
                <a:ext uri="{FF2B5EF4-FFF2-40B4-BE49-F238E27FC236}">
                  <a16:creationId xmlns:a16="http://schemas.microsoft.com/office/drawing/2014/main" id="{E2F3971B-963A-48EE-9338-F76C021B9719}"/>
                </a:ext>
              </a:extLst>
            </p:cNvPr>
            <p:cNvSpPr/>
            <p:nvPr/>
          </p:nvSpPr>
          <p:spPr>
            <a:xfrm>
              <a:off x="5145087" y="2850705"/>
              <a:ext cx="123825" cy="28575"/>
            </a:xfrm>
            <a:custGeom>
              <a:avLst/>
              <a:gdLst>
                <a:gd name="connsiteX0" fmla="*/ 104775 w 123825"/>
                <a:gd name="connsiteY0" fmla="*/ 13145 h 28575"/>
                <a:gd name="connsiteX1" fmla="*/ 19050 w 123825"/>
                <a:gd name="connsiteY1" fmla="*/ 13145 h 28575"/>
                <a:gd name="connsiteX2" fmla="*/ 0 w 123825"/>
                <a:gd name="connsiteY2" fmla="*/ 32195 h 28575"/>
                <a:gd name="connsiteX3" fmla="*/ 85725 w 123825"/>
                <a:gd name="connsiteY3" fmla="*/ 32195 h 28575"/>
                <a:gd name="connsiteX4" fmla="*/ 123825 w 123825"/>
                <a:gd name="connsiteY4" fmla="*/ 3620 h 28575"/>
                <a:gd name="connsiteX5" fmla="*/ 122796 w 123825"/>
                <a:gd name="connsiteY5" fmla="*/ 0 h 28575"/>
                <a:gd name="connsiteX6" fmla="*/ 104775 w 123825"/>
                <a:gd name="connsiteY6" fmla="*/ 1314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28575">
                  <a:moveTo>
                    <a:pt x="104775" y="13145"/>
                  </a:moveTo>
                  <a:lnTo>
                    <a:pt x="19050" y="13145"/>
                  </a:lnTo>
                  <a:cubicBezTo>
                    <a:pt x="8529" y="13145"/>
                    <a:pt x="0" y="21673"/>
                    <a:pt x="0" y="32195"/>
                  </a:cubicBezTo>
                  <a:lnTo>
                    <a:pt x="85725" y="32195"/>
                  </a:lnTo>
                  <a:cubicBezTo>
                    <a:pt x="123825" y="32195"/>
                    <a:pt x="123825" y="3620"/>
                    <a:pt x="123825" y="3620"/>
                  </a:cubicBezTo>
                  <a:cubicBezTo>
                    <a:pt x="123825" y="3620"/>
                    <a:pt x="123511" y="2200"/>
                    <a:pt x="122796" y="0"/>
                  </a:cubicBezTo>
                  <a:cubicBezTo>
                    <a:pt x="120268" y="7821"/>
                    <a:pt x="112994" y="13126"/>
                    <a:pt x="104775" y="13145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2" name="Freeform: Shape 1421">
              <a:extLst>
                <a:ext uri="{FF2B5EF4-FFF2-40B4-BE49-F238E27FC236}">
                  <a16:creationId xmlns:a16="http://schemas.microsoft.com/office/drawing/2014/main" id="{F92723FD-8817-46DF-9E9C-0A32B45EEF4B}"/>
                </a:ext>
              </a:extLst>
            </p:cNvPr>
            <p:cNvSpPr/>
            <p:nvPr/>
          </p:nvSpPr>
          <p:spPr>
            <a:xfrm>
              <a:off x="5211762" y="2807233"/>
              <a:ext cx="47625" cy="19050"/>
            </a:xfrm>
            <a:custGeom>
              <a:avLst/>
              <a:gdLst>
                <a:gd name="connsiteX0" fmla="*/ 48444 w 47625"/>
                <a:gd name="connsiteY0" fmla="*/ 27765 h 19050"/>
                <a:gd name="connsiteX1" fmla="*/ 0 w 47625"/>
                <a:gd name="connsiteY1" fmla="*/ 0 h 19050"/>
                <a:gd name="connsiteX2" fmla="*/ 48444 w 47625"/>
                <a:gd name="connsiteY2" fmla="*/ 2776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19050">
                  <a:moveTo>
                    <a:pt x="48444" y="27765"/>
                  </a:moveTo>
                  <a:cubicBezTo>
                    <a:pt x="37518" y="11453"/>
                    <a:pt x="19598" y="1183"/>
                    <a:pt x="0" y="0"/>
                  </a:cubicBezTo>
                  <a:cubicBezTo>
                    <a:pt x="333" y="3524"/>
                    <a:pt x="4010" y="25184"/>
                    <a:pt x="48444" y="27765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3" name="Freeform: Shape 1422">
              <a:extLst>
                <a:ext uri="{FF2B5EF4-FFF2-40B4-BE49-F238E27FC236}">
                  <a16:creationId xmlns:a16="http://schemas.microsoft.com/office/drawing/2014/main" id="{7934F820-4D6A-45C6-90E8-66D48EBB466B}"/>
                </a:ext>
              </a:extLst>
            </p:cNvPr>
            <p:cNvSpPr/>
            <p:nvPr/>
          </p:nvSpPr>
          <p:spPr>
            <a:xfrm>
              <a:off x="4744998" y="2539964"/>
              <a:ext cx="590550" cy="590550"/>
            </a:xfrm>
            <a:custGeom>
              <a:avLst/>
              <a:gdLst>
                <a:gd name="connsiteX0" fmla="*/ 517056 w 590550"/>
                <a:gd name="connsiteY0" fmla="*/ 100429 h 590550"/>
                <a:gd name="connsiteX1" fmla="*/ 490420 w 590550"/>
                <a:gd name="connsiteY1" fmla="*/ 517053 h 590550"/>
                <a:gd name="connsiteX2" fmla="*/ 100433 w 590550"/>
                <a:gd name="connsiteY2" fmla="*/ 517053 h 590550"/>
                <a:gd name="connsiteX3" fmla="*/ 73572 w 590550"/>
                <a:gd name="connsiteY3" fmla="*/ 490192 h 590550"/>
                <a:gd name="connsiteX4" fmla="*/ 100209 w 590550"/>
                <a:gd name="connsiteY4" fmla="*/ 73569 h 590550"/>
                <a:gd name="connsiteX5" fmla="*/ 490196 w 590550"/>
                <a:gd name="connsiteY5" fmla="*/ 73569 h 590550"/>
                <a:gd name="connsiteX6" fmla="*/ 517056 w 590550"/>
                <a:gd name="connsiteY6" fmla="*/ 100429 h 590550"/>
                <a:gd name="connsiteX7" fmla="*/ 552489 w 590550"/>
                <a:gd name="connsiteY7" fmla="*/ 295311 h 590550"/>
                <a:gd name="connsiteX8" fmla="*/ 490101 w 590550"/>
                <a:gd name="connsiteY8" fmla="*/ 127480 h 590550"/>
                <a:gd name="connsiteX9" fmla="*/ 127484 w 590550"/>
                <a:gd name="connsiteY9" fmla="*/ 490097 h 590550"/>
                <a:gd name="connsiteX10" fmla="*/ 490099 w 590550"/>
                <a:gd name="connsiteY10" fmla="*/ 463276 h 590550"/>
                <a:gd name="connsiteX11" fmla="*/ 552489 w 590550"/>
                <a:gd name="connsiteY11" fmla="*/ 295311 h 590550"/>
                <a:gd name="connsiteX12" fmla="*/ 100528 w 590550"/>
                <a:gd name="connsiteY12" fmla="*/ 463141 h 590550"/>
                <a:gd name="connsiteX13" fmla="*/ 463145 w 590550"/>
                <a:gd name="connsiteY13" fmla="*/ 100524 h 590550"/>
                <a:gd name="connsiteX14" fmla="*/ 100528 w 590550"/>
                <a:gd name="connsiteY14" fmla="*/ 127329 h 590550"/>
                <a:gd name="connsiteX15" fmla="*/ 100528 w 590550"/>
                <a:gd name="connsiteY15" fmla="*/ 463141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0550" h="590550">
                  <a:moveTo>
                    <a:pt x="517056" y="100429"/>
                  </a:moveTo>
                  <a:cubicBezTo>
                    <a:pt x="624748" y="222832"/>
                    <a:pt x="612822" y="409361"/>
                    <a:pt x="490420" y="517053"/>
                  </a:cubicBezTo>
                  <a:cubicBezTo>
                    <a:pt x="378928" y="615144"/>
                    <a:pt x="211924" y="615144"/>
                    <a:pt x="100433" y="517053"/>
                  </a:cubicBezTo>
                  <a:cubicBezTo>
                    <a:pt x="90917" y="508680"/>
                    <a:pt x="81945" y="499708"/>
                    <a:pt x="73572" y="490192"/>
                  </a:cubicBezTo>
                  <a:cubicBezTo>
                    <a:pt x="-34119" y="367789"/>
                    <a:pt x="-22194" y="181260"/>
                    <a:pt x="100209" y="73569"/>
                  </a:cubicBezTo>
                  <a:cubicBezTo>
                    <a:pt x="211700" y="-24523"/>
                    <a:pt x="378705" y="-24523"/>
                    <a:pt x="490196" y="73569"/>
                  </a:cubicBezTo>
                  <a:cubicBezTo>
                    <a:pt x="499712" y="81942"/>
                    <a:pt x="508683" y="90913"/>
                    <a:pt x="517056" y="100429"/>
                  </a:cubicBezTo>
                  <a:close/>
                  <a:moveTo>
                    <a:pt x="552489" y="295311"/>
                  </a:moveTo>
                  <a:cubicBezTo>
                    <a:pt x="552576" y="233681"/>
                    <a:pt x="530423" y="174089"/>
                    <a:pt x="490101" y="127480"/>
                  </a:cubicBezTo>
                  <a:lnTo>
                    <a:pt x="127484" y="490097"/>
                  </a:lnTo>
                  <a:cubicBezTo>
                    <a:pt x="235024" y="582824"/>
                    <a:pt x="397372" y="570816"/>
                    <a:pt x="490099" y="463276"/>
                  </a:cubicBezTo>
                  <a:cubicBezTo>
                    <a:pt x="530363" y="416580"/>
                    <a:pt x="552506" y="356969"/>
                    <a:pt x="552489" y="295311"/>
                  </a:cubicBezTo>
                  <a:close/>
                  <a:moveTo>
                    <a:pt x="100528" y="463141"/>
                  </a:moveTo>
                  <a:lnTo>
                    <a:pt x="463145" y="100524"/>
                  </a:lnTo>
                  <a:cubicBezTo>
                    <a:pt x="355609" y="7792"/>
                    <a:pt x="193260" y="19793"/>
                    <a:pt x="100528" y="127329"/>
                  </a:cubicBezTo>
                  <a:cubicBezTo>
                    <a:pt x="17331" y="223807"/>
                    <a:pt x="17331" y="366663"/>
                    <a:pt x="100528" y="46314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424" name="Graphic 3129">
            <a:extLst>
              <a:ext uri="{FF2B5EF4-FFF2-40B4-BE49-F238E27FC236}">
                <a16:creationId xmlns:a16="http://schemas.microsoft.com/office/drawing/2014/main" id="{F6D1D49A-B4D5-4870-8E14-494B3C98C0DA}"/>
              </a:ext>
            </a:extLst>
          </p:cNvPr>
          <p:cNvGrpSpPr/>
          <p:nvPr/>
        </p:nvGrpSpPr>
        <p:grpSpPr>
          <a:xfrm>
            <a:off x="3233760" y="1393887"/>
            <a:ext cx="720000" cy="720000"/>
            <a:chOff x="4735512" y="2530475"/>
            <a:chExt cx="609600" cy="609600"/>
          </a:xfrm>
        </p:grpSpPr>
        <p:sp>
          <p:nvSpPr>
            <p:cNvPr id="1425" name="Freeform: Shape 1424">
              <a:extLst>
                <a:ext uri="{FF2B5EF4-FFF2-40B4-BE49-F238E27FC236}">
                  <a16:creationId xmlns:a16="http://schemas.microsoft.com/office/drawing/2014/main" id="{CAEEE0A1-BC7B-42F3-BEDE-59FA1F92E100}"/>
                </a:ext>
              </a:extLst>
            </p:cNvPr>
            <p:cNvSpPr/>
            <p:nvPr/>
          </p:nvSpPr>
          <p:spPr>
            <a:xfrm>
              <a:off x="5119941" y="2978150"/>
              <a:ext cx="209550" cy="152400"/>
            </a:xfrm>
            <a:custGeom>
              <a:avLst/>
              <a:gdLst>
                <a:gd name="connsiteX0" fmla="*/ 215646 w 209550"/>
                <a:gd name="connsiteY0" fmla="*/ 38100 h 152400"/>
                <a:gd name="connsiteX1" fmla="*/ 215646 w 209550"/>
                <a:gd name="connsiteY1" fmla="*/ 152400 h 152400"/>
                <a:gd name="connsiteX2" fmla="*/ 0 w 209550"/>
                <a:gd name="connsiteY2" fmla="*/ 49244 h 152400"/>
                <a:gd name="connsiteX3" fmla="*/ 6096 w 209550"/>
                <a:gd name="connsiteY3" fmla="*/ 47625 h 152400"/>
                <a:gd name="connsiteX4" fmla="*/ 53721 w 209550"/>
                <a:gd name="connsiteY4" fmla="*/ 0 h 152400"/>
                <a:gd name="connsiteX5" fmla="*/ 215646 w 209550"/>
                <a:gd name="connsiteY5" fmla="*/ 381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152400">
                  <a:moveTo>
                    <a:pt x="215646" y="38100"/>
                  </a:moveTo>
                  <a:lnTo>
                    <a:pt x="215646" y="152400"/>
                  </a:lnTo>
                  <a:lnTo>
                    <a:pt x="0" y="49244"/>
                  </a:lnTo>
                  <a:lnTo>
                    <a:pt x="6096" y="47625"/>
                  </a:lnTo>
                  <a:lnTo>
                    <a:pt x="53721" y="0"/>
                  </a:lnTo>
                  <a:lnTo>
                    <a:pt x="215646" y="381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6" name="Freeform: Shape 1425">
              <a:extLst>
                <a:ext uri="{FF2B5EF4-FFF2-40B4-BE49-F238E27FC236}">
                  <a16:creationId xmlns:a16="http://schemas.microsoft.com/office/drawing/2014/main" id="{AB77735C-CEE2-4832-8855-F9366AF528F0}"/>
                </a:ext>
              </a:extLst>
            </p:cNvPr>
            <p:cNvSpPr/>
            <p:nvPr/>
          </p:nvSpPr>
          <p:spPr>
            <a:xfrm>
              <a:off x="4745037" y="2692400"/>
              <a:ext cx="581025" cy="381000"/>
            </a:xfrm>
            <a:custGeom>
              <a:avLst/>
              <a:gdLst>
                <a:gd name="connsiteX0" fmla="*/ 28575 w 581025"/>
                <a:gd name="connsiteY0" fmla="*/ 255937 h 381000"/>
                <a:gd name="connsiteX1" fmla="*/ 11144 w 581025"/>
                <a:gd name="connsiteY1" fmla="*/ 246031 h 381000"/>
                <a:gd name="connsiteX2" fmla="*/ 0 w 581025"/>
                <a:gd name="connsiteY2" fmla="*/ 219075 h 381000"/>
                <a:gd name="connsiteX3" fmla="*/ 28575 w 581025"/>
                <a:gd name="connsiteY3" fmla="*/ 190500 h 381000"/>
                <a:gd name="connsiteX4" fmla="*/ 66675 w 581025"/>
                <a:gd name="connsiteY4" fmla="*/ 190500 h 381000"/>
                <a:gd name="connsiteX5" fmla="*/ 66961 w 581025"/>
                <a:gd name="connsiteY5" fmla="*/ 190119 h 381000"/>
                <a:gd name="connsiteX6" fmla="*/ 110109 w 581025"/>
                <a:gd name="connsiteY6" fmla="*/ 223171 h 381000"/>
                <a:gd name="connsiteX7" fmla="*/ 144780 w 581025"/>
                <a:gd name="connsiteY7" fmla="*/ 221075 h 381000"/>
                <a:gd name="connsiteX8" fmla="*/ 152400 w 581025"/>
                <a:gd name="connsiteY8" fmla="*/ 202787 h 381000"/>
                <a:gd name="connsiteX9" fmla="*/ 152400 w 581025"/>
                <a:gd name="connsiteY9" fmla="*/ 198311 h 381000"/>
                <a:gd name="connsiteX10" fmla="*/ 142875 w 581025"/>
                <a:gd name="connsiteY10" fmla="*/ 180975 h 381000"/>
                <a:gd name="connsiteX11" fmla="*/ 104870 w 581025"/>
                <a:gd name="connsiteY11" fmla="*/ 150971 h 381000"/>
                <a:gd name="connsiteX12" fmla="*/ 105156 w 581025"/>
                <a:gd name="connsiteY12" fmla="*/ 150590 h 381000"/>
                <a:gd name="connsiteX13" fmla="*/ 173260 w 581025"/>
                <a:gd name="connsiteY13" fmla="*/ 203549 h 381000"/>
                <a:gd name="connsiteX14" fmla="*/ 213043 w 581025"/>
                <a:gd name="connsiteY14" fmla="*/ 198723 h 381000"/>
                <a:gd name="connsiteX15" fmla="*/ 219075 w 581025"/>
                <a:gd name="connsiteY15" fmla="*/ 181166 h 381000"/>
                <a:gd name="connsiteX16" fmla="*/ 219075 w 581025"/>
                <a:gd name="connsiteY16" fmla="*/ 176117 h 381000"/>
                <a:gd name="connsiteX17" fmla="*/ 208121 w 581025"/>
                <a:gd name="connsiteY17" fmla="*/ 153734 h 381000"/>
                <a:gd name="connsiteX18" fmla="*/ 219075 w 581025"/>
                <a:gd name="connsiteY18" fmla="*/ 161925 h 381000"/>
                <a:gd name="connsiteX19" fmla="*/ 238316 w 581025"/>
                <a:gd name="connsiteY19" fmla="*/ 171450 h 381000"/>
                <a:gd name="connsiteX20" fmla="*/ 266700 w 581025"/>
                <a:gd name="connsiteY20" fmla="*/ 143256 h 381000"/>
                <a:gd name="connsiteX21" fmla="*/ 266700 w 581025"/>
                <a:gd name="connsiteY21" fmla="*/ 143066 h 381000"/>
                <a:gd name="connsiteX22" fmla="*/ 266700 w 581025"/>
                <a:gd name="connsiteY22" fmla="*/ 138017 h 381000"/>
                <a:gd name="connsiteX23" fmla="*/ 255365 w 581025"/>
                <a:gd name="connsiteY23" fmla="*/ 115348 h 381000"/>
                <a:gd name="connsiteX24" fmla="*/ 228600 w 581025"/>
                <a:gd name="connsiteY24" fmla="*/ 95250 h 381000"/>
                <a:gd name="connsiteX25" fmla="*/ 238125 w 581025"/>
                <a:gd name="connsiteY25" fmla="*/ 95250 h 381000"/>
                <a:gd name="connsiteX26" fmla="*/ 238125 w 581025"/>
                <a:gd name="connsiteY26" fmla="*/ 85725 h 381000"/>
                <a:gd name="connsiteX27" fmla="*/ 219075 w 581025"/>
                <a:gd name="connsiteY27" fmla="*/ 66675 h 381000"/>
                <a:gd name="connsiteX28" fmla="*/ 137827 w 581025"/>
                <a:gd name="connsiteY28" fmla="*/ 66675 h 381000"/>
                <a:gd name="connsiteX29" fmla="*/ 114298 w 581025"/>
                <a:gd name="connsiteY29" fmla="*/ 43169 h 381000"/>
                <a:gd name="connsiteX30" fmla="*/ 127349 w 581025"/>
                <a:gd name="connsiteY30" fmla="*/ 22098 h 381000"/>
                <a:gd name="connsiteX31" fmla="*/ 153543 w 581025"/>
                <a:gd name="connsiteY31" fmla="*/ 12954 h 381000"/>
                <a:gd name="connsiteX32" fmla="*/ 190500 w 581025"/>
                <a:gd name="connsiteY32" fmla="*/ 0 h 381000"/>
                <a:gd name="connsiteX33" fmla="*/ 219075 w 581025"/>
                <a:gd name="connsiteY33" fmla="*/ 3143 h 381000"/>
                <a:gd name="connsiteX34" fmla="*/ 276225 w 581025"/>
                <a:gd name="connsiteY34" fmla="*/ 9525 h 381000"/>
                <a:gd name="connsiteX35" fmla="*/ 312801 w 581025"/>
                <a:gd name="connsiteY35" fmla="*/ 40005 h 381000"/>
                <a:gd name="connsiteX36" fmla="*/ 447675 w 581025"/>
                <a:gd name="connsiteY36" fmla="*/ 152400 h 381000"/>
                <a:gd name="connsiteX37" fmla="*/ 590550 w 581025"/>
                <a:gd name="connsiteY37" fmla="*/ 152400 h 381000"/>
                <a:gd name="connsiteX38" fmla="*/ 590550 w 581025"/>
                <a:gd name="connsiteY38" fmla="*/ 323850 h 381000"/>
                <a:gd name="connsiteX39" fmla="*/ 428625 w 581025"/>
                <a:gd name="connsiteY39" fmla="*/ 285750 h 381000"/>
                <a:gd name="connsiteX40" fmla="*/ 381000 w 581025"/>
                <a:gd name="connsiteY40" fmla="*/ 333375 h 381000"/>
                <a:gd name="connsiteX41" fmla="*/ 374904 w 581025"/>
                <a:gd name="connsiteY41" fmla="*/ 334994 h 381000"/>
                <a:gd name="connsiteX42" fmla="*/ 203740 w 581025"/>
                <a:gd name="connsiteY42" fmla="*/ 380048 h 381000"/>
                <a:gd name="connsiteX43" fmla="*/ 196215 w 581025"/>
                <a:gd name="connsiteY43" fmla="*/ 381000 h 381000"/>
                <a:gd name="connsiteX44" fmla="*/ 174307 w 581025"/>
                <a:gd name="connsiteY44" fmla="*/ 381000 h 381000"/>
                <a:gd name="connsiteX45" fmla="*/ 153162 w 581025"/>
                <a:gd name="connsiteY45" fmla="*/ 372237 h 381000"/>
                <a:gd name="connsiteX46" fmla="*/ 133350 w 581025"/>
                <a:gd name="connsiteY46" fmla="*/ 352425 h 381000"/>
                <a:gd name="connsiteX47" fmla="*/ 121063 w 581025"/>
                <a:gd name="connsiteY47" fmla="*/ 352425 h 381000"/>
                <a:gd name="connsiteX48" fmla="*/ 85630 w 581025"/>
                <a:gd name="connsiteY48" fmla="*/ 328517 h 381000"/>
                <a:gd name="connsiteX49" fmla="*/ 76200 w 581025"/>
                <a:gd name="connsiteY49" fmla="*/ 304800 h 381000"/>
                <a:gd name="connsiteX50" fmla="*/ 66961 w 581025"/>
                <a:gd name="connsiteY50" fmla="*/ 304800 h 381000"/>
                <a:gd name="connsiteX51" fmla="*/ 40481 w 581025"/>
                <a:gd name="connsiteY51" fmla="*/ 286798 h 381000"/>
                <a:gd name="connsiteX52" fmla="*/ 28575 w 581025"/>
                <a:gd name="connsiteY52" fmla="*/ 2571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81025" h="381000">
                  <a:moveTo>
                    <a:pt x="28575" y="255937"/>
                  </a:moveTo>
                  <a:cubicBezTo>
                    <a:pt x="21998" y="254217"/>
                    <a:pt x="15988" y="250801"/>
                    <a:pt x="11144" y="246031"/>
                  </a:cubicBezTo>
                  <a:cubicBezTo>
                    <a:pt x="4023" y="238865"/>
                    <a:pt x="18" y="229178"/>
                    <a:pt x="0" y="219075"/>
                  </a:cubicBezTo>
                  <a:cubicBezTo>
                    <a:pt x="0" y="203293"/>
                    <a:pt x="12793" y="190500"/>
                    <a:pt x="28575" y="190500"/>
                  </a:cubicBezTo>
                  <a:lnTo>
                    <a:pt x="66675" y="190500"/>
                  </a:lnTo>
                  <a:lnTo>
                    <a:pt x="66961" y="190119"/>
                  </a:lnTo>
                  <a:lnTo>
                    <a:pt x="110109" y="223171"/>
                  </a:lnTo>
                  <a:cubicBezTo>
                    <a:pt x="120599" y="231125"/>
                    <a:pt x="135324" y="230235"/>
                    <a:pt x="144780" y="221075"/>
                  </a:cubicBezTo>
                  <a:cubicBezTo>
                    <a:pt x="149648" y="216233"/>
                    <a:pt x="152389" y="209653"/>
                    <a:pt x="152400" y="202787"/>
                  </a:cubicBezTo>
                  <a:lnTo>
                    <a:pt x="152400" y="198311"/>
                  </a:lnTo>
                  <a:cubicBezTo>
                    <a:pt x="152709" y="191207"/>
                    <a:pt x="149036" y="184523"/>
                    <a:pt x="142875" y="180975"/>
                  </a:cubicBezTo>
                  <a:lnTo>
                    <a:pt x="104870" y="150971"/>
                  </a:lnTo>
                  <a:lnTo>
                    <a:pt x="105156" y="150590"/>
                  </a:lnTo>
                  <a:lnTo>
                    <a:pt x="173260" y="203549"/>
                  </a:lnTo>
                  <a:cubicBezTo>
                    <a:pt x="185578" y="213202"/>
                    <a:pt x="203389" y="211042"/>
                    <a:pt x="213043" y="198723"/>
                  </a:cubicBezTo>
                  <a:cubicBezTo>
                    <a:pt x="216968" y="193714"/>
                    <a:pt x="219093" y="187530"/>
                    <a:pt x="219075" y="181166"/>
                  </a:cubicBezTo>
                  <a:lnTo>
                    <a:pt x="219075" y="176117"/>
                  </a:lnTo>
                  <a:cubicBezTo>
                    <a:pt x="219104" y="167358"/>
                    <a:pt x="215055" y="159085"/>
                    <a:pt x="208121" y="153734"/>
                  </a:cubicBezTo>
                  <a:lnTo>
                    <a:pt x="219075" y="161925"/>
                  </a:lnTo>
                  <a:cubicBezTo>
                    <a:pt x="224450" y="166869"/>
                    <a:pt x="231125" y="170174"/>
                    <a:pt x="238316" y="171450"/>
                  </a:cubicBezTo>
                  <a:cubicBezTo>
                    <a:pt x="253939" y="171503"/>
                    <a:pt x="266647" y="158880"/>
                    <a:pt x="266700" y="143256"/>
                  </a:cubicBezTo>
                  <a:cubicBezTo>
                    <a:pt x="266700" y="143193"/>
                    <a:pt x="266700" y="143129"/>
                    <a:pt x="266700" y="143066"/>
                  </a:cubicBezTo>
                  <a:lnTo>
                    <a:pt x="266700" y="138017"/>
                  </a:lnTo>
                  <a:cubicBezTo>
                    <a:pt x="266715" y="129094"/>
                    <a:pt x="262513" y="120689"/>
                    <a:pt x="255365" y="115348"/>
                  </a:cubicBezTo>
                  <a:lnTo>
                    <a:pt x="228600" y="95250"/>
                  </a:lnTo>
                  <a:lnTo>
                    <a:pt x="238125" y="95250"/>
                  </a:lnTo>
                  <a:lnTo>
                    <a:pt x="238125" y="85725"/>
                  </a:lnTo>
                  <a:cubicBezTo>
                    <a:pt x="238094" y="75217"/>
                    <a:pt x="229583" y="66706"/>
                    <a:pt x="219075" y="66675"/>
                  </a:cubicBezTo>
                  <a:lnTo>
                    <a:pt x="137827" y="66675"/>
                  </a:lnTo>
                  <a:cubicBezTo>
                    <a:pt x="124839" y="66681"/>
                    <a:pt x="114305" y="56157"/>
                    <a:pt x="114298" y="43169"/>
                  </a:cubicBezTo>
                  <a:cubicBezTo>
                    <a:pt x="114294" y="34237"/>
                    <a:pt x="119351" y="26073"/>
                    <a:pt x="127349" y="22098"/>
                  </a:cubicBezTo>
                  <a:lnTo>
                    <a:pt x="153543" y="12954"/>
                  </a:lnTo>
                  <a:lnTo>
                    <a:pt x="190500" y="0"/>
                  </a:lnTo>
                  <a:lnTo>
                    <a:pt x="219075" y="3143"/>
                  </a:lnTo>
                  <a:lnTo>
                    <a:pt x="276225" y="9525"/>
                  </a:lnTo>
                  <a:lnTo>
                    <a:pt x="312801" y="40005"/>
                  </a:lnTo>
                  <a:lnTo>
                    <a:pt x="447675" y="152400"/>
                  </a:lnTo>
                  <a:lnTo>
                    <a:pt x="590550" y="152400"/>
                  </a:lnTo>
                  <a:lnTo>
                    <a:pt x="590550" y="323850"/>
                  </a:lnTo>
                  <a:lnTo>
                    <a:pt x="428625" y="285750"/>
                  </a:lnTo>
                  <a:lnTo>
                    <a:pt x="381000" y="333375"/>
                  </a:lnTo>
                  <a:lnTo>
                    <a:pt x="374904" y="334994"/>
                  </a:lnTo>
                  <a:lnTo>
                    <a:pt x="203740" y="380048"/>
                  </a:lnTo>
                  <a:cubicBezTo>
                    <a:pt x="201284" y="380692"/>
                    <a:pt x="198754" y="381012"/>
                    <a:pt x="196215" y="381000"/>
                  </a:cubicBezTo>
                  <a:lnTo>
                    <a:pt x="174307" y="381000"/>
                  </a:lnTo>
                  <a:cubicBezTo>
                    <a:pt x="166376" y="380996"/>
                    <a:pt x="158771" y="377845"/>
                    <a:pt x="153162" y="372237"/>
                  </a:cubicBezTo>
                  <a:lnTo>
                    <a:pt x="133350" y="352425"/>
                  </a:lnTo>
                  <a:lnTo>
                    <a:pt x="121063" y="352425"/>
                  </a:lnTo>
                  <a:cubicBezTo>
                    <a:pt x="105485" y="352416"/>
                    <a:pt x="91469" y="342959"/>
                    <a:pt x="85630" y="328517"/>
                  </a:cubicBezTo>
                  <a:lnTo>
                    <a:pt x="76200" y="304800"/>
                  </a:lnTo>
                  <a:lnTo>
                    <a:pt x="66961" y="304800"/>
                  </a:lnTo>
                  <a:cubicBezTo>
                    <a:pt x="55274" y="304809"/>
                    <a:pt x="44771" y="297669"/>
                    <a:pt x="40481" y="286798"/>
                  </a:cubicBezTo>
                  <a:lnTo>
                    <a:pt x="28575" y="257175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7" name="Freeform: Shape 1426">
              <a:extLst>
                <a:ext uri="{FF2B5EF4-FFF2-40B4-BE49-F238E27FC236}">
                  <a16:creationId xmlns:a16="http://schemas.microsoft.com/office/drawing/2014/main" id="{09AAC40C-36AA-4B37-AB41-3BAB8DE0F0AC}"/>
                </a:ext>
              </a:extLst>
            </p:cNvPr>
            <p:cNvSpPr/>
            <p:nvPr/>
          </p:nvSpPr>
          <p:spPr>
            <a:xfrm>
              <a:off x="4964112" y="2635252"/>
              <a:ext cx="95250" cy="95250"/>
            </a:xfrm>
            <a:custGeom>
              <a:avLst/>
              <a:gdLst>
                <a:gd name="connsiteX0" fmla="*/ 85725 w 95250"/>
                <a:gd name="connsiteY0" fmla="*/ 47623 h 95250"/>
                <a:gd name="connsiteX1" fmla="*/ 95250 w 95250"/>
                <a:gd name="connsiteY1" fmla="*/ 95248 h 95250"/>
                <a:gd name="connsiteX2" fmla="*/ 93726 w 95250"/>
                <a:gd name="connsiteY2" fmla="*/ 97153 h 95250"/>
                <a:gd name="connsiteX3" fmla="*/ 57150 w 95250"/>
                <a:gd name="connsiteY3" fmla="*/ 66673 h 95250"/>
                <a:gd name="connsiteX4" fmla="*/ 0 w 95250"/>
                <a:gd name="connsiteY4" fmla="*/ 60292 h 95250"/>
                <a:gd name="connsiteX5" fmla="*/ 0 w 95250"/>
                <a:gd name="connsiteY5" fmla="*/ 32193 h 95250"/>
                <a:gd name="connsiteX6" fmla="*/ 32063 w 95250"/>
                <a:gd name="connsiteY6" fmla="*/ 0 h 95250"/>
                <a:gd name="connsiteX7" fmla="*/ 57245 w 95250"/>
                <a:gd name="connsiteY7" fmla="*/ 1209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95250">
                  <a:moveTo>
                    <a:pt x="85725" y="47623"/>
                  </a:moveTo>
                  <a:lnTo>
                    <a:pt x="95250" y="95248"/>
                  </a:lnTo>
                  <a:lnTo>
                    <a:pt x="93726" y="97153"/>
                  </a:lnTo>
                  <a:lnTo>
                    <a:pt x="57150" y="66673"/>
                  </a:lnTo>
                  <a:lnTo>
                    <a:pt x="0" y="60292"/>
                  </a:lnTo>
                  <a:lnTo>
                    <a:pt x="0" y="32193"/>
                  </a:lnTo>
                  <a:cubicBezTo>
                    <a:pt x="-36" y="14449"/>
                    <a:pt x="14319" y="36"/>
                    <a:pt x="32063" y="0"/>
                  </a:cubicBezTo>
                  <a:cubicBezTo>
                    <a:pt x="41862" y="-20"/>
                    <a:pt x="51135" y="4434"/>
                    <a:pt x="57245" y="12095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8" name="Freeform: Shape 1427">
              <a:extLst>
                <a:ext uri="{FF2B5EF4-FFF2-40B4-BE49-F238E27FC236}">
                  <a16:creationId xmlns:a16="http://schemas.microsoft.com/office/drawing/2014/main" id="{93B11FDE-576B-47CB-B8FC-7F6D28653C39}"/>
                </a:ext>
              </a:extLst>
            </p:cNvPr>
            <p:cNvSpPr/>
            <p:nvPr/>
          </p:nvSpPr>
          <p:spPr>
            <a:xfrm>
              <a:off x="4926964" y="2759075"/>
              <a:ext cx="47625" cy="28575"/>
            </a:xfrm>
            <a:custGeom>
              <a:avLst/>
              <a:gdLst>
                <a:gd name="connsiteX0" fmla="*/ 56198 w 47625"/>
                <a:gd name="connsiteY0" fmla="*/ 19050 h 28575"/>
                <a:gd name="connsiteX1" fmla="*/ 56198 w 47625"/>
                <a:gd name="connsiteY1" fmla="*/ 28575 h 28575"/>
                <a:gd name="connsiteX2" fmla="*/ 46673 w 47625"/>
                <a:gd name="connsiteY2" fmla="*/ 28575 h 28575"/>
                <a:gd name="connsiteX3" fmla="*/ 15431 w 47625"/>
                <a:gd name="connsiteY3" fmla="*/ 5144 h 28575"/>
                <a:gd name="connsiteX4" fmla="*/ 0 w 47625"/>
                <a:gd name="connsiteY4" fmla="*/ 0 h 28575"/>
                <a:gd name="connsiteX5" fmla="*/ 37148 w 47625"/>
                <a:gd name="connsiteY5" fmla="*/ 0 h 28575"/>
                <a:gd name="connsiteX6" fmla="*/ 56198 w 47625"/>
                <a:gd name="connsiteY6" fmla="*/ 1905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28575">
                  <a:moveTo>
                    <a:pt x="56198" y="19050"/>
                  </a:moveTo>
                  <a:lnTo>
                    <a:pt x="56198" y="28575"/>
                  </a:lnTo>
                  <a:lnTo>
                    <a:pt x="46673" y="28575"/>
                  </a:lnTo>
                  <a:lnTo>
                    <a:pt x="15431" y="5144"/>
                  </a:lnTo>
                  <a:cubicBezTo>
                    <a:pt x="10979" y="1805"/>
                    <a:pt x="5565" y="0"/>
                    <a:pt x="0" y="0"/>
                  </a:cubicBezTo>
                  <a:lnTo>
                    <a:pt x="37148" y="0"/>
                  </a:lnTo>
                  <a:cubicBezTo>
                    <a:pt x="47656" y="31"/>
                    <a:pt x="56166" y="8542"/>
                    <a:pt x="56198" y="19050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29" name="Freeform: Shape 1428">
              <a:extLst>
                <a:ext uri="{FF2B5EF4-FFF2-40B4-BE49-F238E27FC236}">
                  <a16:creationId xmlns:a16="http://schemas.microsoft.com/office/drawing/2014/main" id="{5805AB06-7104-441A-96BE-F41EBA04E668}"/>
                </a:ext>
              </a:extLst>
            </p:cNvPr>
            <p:cNvSpPr/>
            <p:nvPr/>
          </p:nvSpPr>
          <p:spPr>
            <a:xfrm>
              <a:off x="4840288" y="2759075"/>
              <a:ext cx="161925" cy="142875"/>
            </a:xfrm>
            <a:custGeom>
              <a:avLst/>
              <a:gdLst>
                <a:gd name="connsiteX0" fmla="*/ 160115 w 161925"/>
                <a:gd name="connsiteY0" fmla="*/ 48673 h 142875"/>
                <a:gd name="connsiteX1" fmla="*/ 133349 w 161925"/>
                <a:gd name="connsiteY1" fmla="*/ 28575 h 142875"/>
                <a:gd name="connsiteX2" fmla="*/ 102107 w 161925"/>
                <a:gd name="connsiteY2" fmla="*/ 5144 h 142875"/>
                <a:gd name="connsiteX3" fmla="*/ 86677 w 161925"/>
                <a:gd name="connsiteY3" fmla="*/ 0 h 142875"/>
                <a:gd name="connsiteX4" fmla="*/ 73247 w 161925"/>
                <a:gd name="connsiteY4" fmla="*/ 0 h 142875"/>
                <a:gd name="connsiteX5" fmla="*/ 47624 w 161925"/>
                <a:gd name="connsiteY5" fmla="*/ 25508 h 142875"/>
                <a:gd name="connsiteX6" fmla="*/ 47624 w 161925"/>
                <a:gd name="connsiteY6" fmla="*/ 25622 h 142875"/>
                <a:gd name="connsiteX7" fmla="*/ 55244 w 161925"/>
                <a:gd name="connsiteY7" fmla="*/ 43815 h 142875"/>
                <a:gd name="connsiteX8" fmla="*/ 54482 w 161925"/>
                <a:gd name="connsiteY8" fmla="*/ 43244 h 142875"/>
                <a:gd name="connsiteX9" fmla="*/ 39052 w 161925"/>
                <a:gd name="connsiteY9" fmla="*/ 38100 h 142875"/>
                <a:gd name="connsiteX10" fmla="*/ 25622 w 161925"/>
                <a:gd name="connsiteY10" fmla="*/ 38100 h 142875"/>
                <a:gd name="connsiteX11" fmla="*/ 0 w 161925"/>
                <a:gd name="connsiteY11" fmla="*/ 63666 h 142875"/>
                <a:gd name="connsiteX12" fmla="*/ 9905 w 161925"/>
                <a:gd name="connsiteY12" fmla="*/ 83915 h 142875"/>
                <a:gd name="connsiteX13" fmla="*/ 78009 w 161925"/>
                <a:gd name="connsiteY13" fmla="*/ 136874 h 142875"/>
                <a:gd name="connsiteX14" fmla="*/ 117792 w 161925"/>
                <a:gd name="connsiteY14" fmla="*/ 132049 h 142875"/>
                <a:gd name="connsiteX15" fmla="*/ 123824 w 161925"/>
                <a:gd name="connsiteY15" fmla="*/ 114491 h 142875"/>
                <a:gd name="connsiteX16" fmla="*/ 123824 w 161925"/>
                <a:gd name="connsiteY16" fmla="*/ 109442 h 142875"/>
                <a:gd name="connsiteX17" fmla="*/ 112871 w 161925"/>
                <a:gd name="connsiteY17" fmla="*/ 87059 h 142875"/>
                <a:gd name="connsiteX18" fmla="*/ 123824 w 161925"/>
                <a:gd name="connsiteY18" fmla="*/ 95250 h 142875"/>
                <a:gd name="connsiteX19" fmla="*/ 143065 w 161925"/>
                <a:gd name="connsiteY19" fmla="*/ 104775 h 142875"/>
                <a:gd name="connsiteX20" fmla="*/ 171449 w 161925"/>
                <a:gd name="connsiteY20" fmla="*/ 76581 h 142875"/>
                <a:gd name="connsiteX21" fmla="*/ 171449 w 161925"/>
                <a:gd name="connsiteY21" fmla="*/ 76391 h 142875"/>
                <a:gd name="connsiteX22" fmla="*/ 171449 w 161925"/>
                <a:gd name="connsiteY22" fmla="*/ 71342 h 142875"/>
                <a:gd name="connsiteX23" fmla="*/ 160115 w 161925"/>
                <a:gd name="connsiteY23" fmla="*/ 4867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925" h="142875">
                  <a:moveTo>
                    <a:pt x="160115" y="48673"/>
                  </a:moveTo>
                  <a:lnTo>
                    <a:pt x="133349" y="28575"/>
                  </a:lnTo>
                  <a:lnTo>
                    <a:pt x="102107" y="5144"/>
                  </a:lnTo>
                  <a:cubicBezTo>
                    <a:pt x="97656" y="1805"/>
                    <a:pt x="92241" y="0"/>
                    <a:pt x="86677" y="0"/>
                  </a:cubicBezTo>
                  <a:lnTo>
                    <a:pt x="73247" y="0"/>
                  </a:lnTo>
                  <a:cubicBezTo>
                    <a:pt x="59127" y="-32"/>
                    <a:pt x="47656" y="11389"/>
                    <a:pt x="47624" y="25508"/>
                  </a:cubicBezTo>
                  <a:cubicBezTo>
                    <a:pt x="47624" y="25546"/>
                    <a:pt x="47624" y="25584"/>
                    <a:pt x="47624" y="25622"/>
                  </a:cubicBezTo>
                  <a:cubicBezTo>
                    <a:pt x="47827" y="32420"/>
                    <a:pt x="50542" y="38902"/>
                    <a:pt x="55244" y="43815"/>
                  </a:cubicBezTo>
                  <a:lnTo>
                    <a:pt x="54482" y="43244"/>
                  </a:lnTo>
                  <a:cubicBezTo>
                    <a:pt x="50031" y="39905"/>
                    <a:pt x="44616" y="38100"/>
                    <a:pt x="39052" y="38100"/>
                  </a:cubicBezTo>
                  <a:lnTo>
                    <a:pt x="25622" y="38100"/>
                  </a:lnTo>
                  <a:cubicBezTo>
                    <a:pt x="11487" y="38085"/>
                    <a:pt x="15" y="49531"/>
                    <a:pt x="0" y="63666"/>
                  </a:cubicBezTo>
                  <a:cubicBezTo>
                    <a:pt x="-9" y="71585"/>
                    <a:pt x="3649" y="79061"/>
                    <a:pt x="9905" y="83915"/>
                  </a:cubicBezTo>
                  <a:lnTo>
                    <a:pt x="78009" y="136874"/>
                  </a:lnTo>
                  <a:cubicBezTo>
                    <a:pt x="90327" y="146527"/>
                    <a:pt x="108139" y="144367"/>
                    <a:pt x="117792" y="132049"/>
                  </a:cubicBezTo>
                  <a:cubicBezTo>
                    <a:pt x="121717" y="127039"/>
                    <a:pt x="123842" y="120855"/>
                    <a:pt x="123824" y="114491"/>
                  </a:cubicBezTo>
                  <a:lnTo>
                    <a:pt x="123824" y="109442"/>
                  </a:lnTo>
                  <a:cubicBezTo>
                    <a:pt x="123854" y="100683"/>
                    <a:pt x="119805" y="92410"/>
                    <a:pt x="112871" y="87059"/>
                  </a:cubicBezTo>
                  <a:lnTo>
                    <a:pt x="123824" y="95250"/>
                  </a:lnTo>
                  <a:cubicBezTo>
                    <a:pt x="129199" y="100194"/>
                    <a:pt x="135875" y="103499"/>
                    <a:pt x="143065" y="104775"/>
                  </a:cubicBezTo>
                  <a:cubicBezTo>
                    <a:pt x="158688" y="104828"/>
                    <a:pt x="171397" y="92205"/>
                    <a:pt x="171449" y="76581"/>
                  </a:cubicBezTo>
                  <a:cubicBezTo>
                    <a:pt x="171450" y="76518"/>
                    <a:pt x="171450" y="76454"/>
                    <a:pt x="171449" y="76391"/>
                  </a:cubicBezTo>
                  <a:lnTo>
                    <a:pt x="171449" y="71342"/>
                  </a:lnTo>
                  <a:cubicBezTo>
                    <a:pt x="171464" y="62420"/>
                    <a:pt x="167262" y="54014"/>
                    <a:pt x="160115" y="48673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0" name="Freeform: Shape 1429">
              <a:extLst>
                <a:ext uri="{FF2B5EF4-FFF2-40B4-BE49-F238E27FC236}">
                  <a16:creationId xmlns:a16="http://schemas.microsoft.com/office/drawing/2014/main" id="{498F99BE-6F4F-43FD-9D50-088709AEE97F}"/>
                </a:ext>
              </a:extLst>
            </p:cNvPr>
            <p:cNvSpPr/>
            <p:nvPr/>
          </p:nvSpPr>
          <p:spPr>
            <a:xfrm>
              <a:off x="4745037" y="2540000"/>
              <a:ext cx="161925" cy="76200"/>
            </a:xfrm>
            <a:custGeom>
              <a:avLst/>
              <a:gdLst>
                <a:gd name="connsiteX0" fmla="*/ 161925 w 161925"/>
                <a:gd name="connsiteY0" fmla="*/ 0 h 76200"/>
                <a:gd name="connsiteX1" fmla="*/ 161925 w 161925"/>
                <a:gd name="connsiteY1" fmla="*/ 76200 h 76200"/>
                <a:gd name="connsiteX2" fmla="*/ 152400 w 161925"/>
                <a:gd name="connsiteY2" fmla="*/ 76200 h 76200"/>
                <a:gd name="connsiteX3" fmla="*/ 85725 w 161925"/>
                <a:gd name="connsiteY3" fmla="*/ 76200 h 76200"/>
                <a:gd name="connsiteX4" fmla="*/ 76200 w 161925"/>
                <a:gd name="connsiteY4" fmla="*/ 76200 h 76200"/>
                <a:gd name="connsiteX5" fmla="*/ 76200 w 161925"/>
                <a:gd name="connsiteY5" fmla="*/ 57150 h 76200"/>
                <a:gd name="connsiteX6" fmla="*/ 0 w 161925"/>
                <a:gd name="connsiteY6" fmla="*/ 57150 h 76200"/>
                <a:gd name="connsiteX7" fmla="*/ 0 w 161925"/>
                <a:gd name="connsiteY7" fmla="*/ 0 h 76200"/>
                <a:gd name="connsiteX8" fmla="*/ 161925 w 161925"/>
                <a:gd name="connsiteY8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925" h="76200">
                  <a:moveTo>
                    <a:pt x="161925" y="0"/>
                  </a:moveTo>
                  <a:lnTo>
                    <a:pt x="161925" y="76200"/>
                  </a:lnTo>
                  <a:lnTo>
                    <a:pt x="152400" y="76200"/>
                  </a:lnTo>
                  <a:lnTo>
                    <a:pt x="85725" y="76200"/>
                  </a:lnTo>
                  <a:lnTo>
                    <a:pt x="76200" y="76200"/>
                  </a:lnTo>
                  <a:lnTo>
                    <a:pt x="76200" y="57150"/>
                  </a:lnTo>
                  <a:lnTo>
                    <a:pt x="0" y="57150"/>
                  </a:lnTo>
                  <a:lnTo>
                    <a:pt x="0" y="0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1" name="Freeform: Shape 1430">
              <a:extLst>
                <a:ext uri="{FF2B5EF4-FFF2-40B4-BE49-F238E27FC236}">
                  <a16:creationId xmlns:a16="http://schemas.microsoft.com/office/drawing/2014/main" id="{51497E21-3EF4-4292-ACEE-9E56F6CC0361}"/>
                </a:ext>
              </a:extLst>
            </p:cNvPr>
            <p:cNvSpPr/>
            <p:nvPr/>
          </p:nvSpPr>
          <p:spPr>
            <a:xfrm>
              <a:off x="4783137" y="2825749"/>
              <a:ext cx="114300" cy="85725"/>
            </a:xfrm>
            <a:custGeom>
              <a:avLst/>
              <a:gdLst>
                <a:gd name="connsiteX0" fmla="*/ 114300 w 114300"/>
                <a:gd name="connsiteY0" fmla="*/ 64961 h 85725"/>
                <a:gd name="connsiteX1" fmla="*/ 114300 w 114300"/>
                <a:gd name="connsiteY1" fmla="*/ 69438 h 85725"/>
                <a:gd name="connsiteX2" fmla="*/ 106680 w 114300"/>
                <a:gd name="connsiteY2" fmla="*/ 87726 h 85725"/>
                <a:gd name="connsiteX3" fmla="*/ 72009 w 114300"/>
                <a:gd name="connsiteY3" fmla="*/ 89822 h 85725"/>
                <a:gd name="connsiteX4" fmla="*/ 28861 w 114300"/>
                <a:gd name="connsiteY4" fmla="*/ 56770 h 85725"/>
                <a:gd name="connsiteX5" fmla="*/ 9049 w 114300"/>
                <a:gd name="connsiteY5" fmla="*/ 41530 h 85725"/>
                <a:gd name="connsiteX6" fmla="*/ 572 w 114300"/>
                <a:gd name="connsiteY6" fmla="*/ 28481 h 85725"/>
                <a:gd name="connsiteX7" fmla="*/ 0 w 114300"/>
                <a:gd name="connsiteY7" fmla="*/ 23242 h 85725"/>
                <a:gd name="connsiteX8" fmla="*/ 23582 w 114300"/>
                <a:gd name="connsiteY8" fmla="*/ 1 h 85725"/>
                <a:gd name="connsiteX9" fmla="*/ 23622 w 114300"/>
                <a:gd name="connsiteY9" fmla="*/ 1 h 85725"/>
                <a:gd name="connsiteX10" fmla="*/ 36100 w 114300"/>
                <a:gd name="connsiteY10" fmla="*/ 1 h 85725"/>
                <a:gd name="connsiteX11" fmla="*/ 50292 w 114300"/>
                <a:gd name="connsiteY11" fmla="*/ 4668 h 85725"/>
                <a:gd name="connsiteX12" fmla="*/ 66770 w 114300"/>
                <a:gd name="connsiteY12" fmla="*/ 17622 h 85725"/>
                <a:gd name="connsiteX13" fmla="*/ 104775 w 114300"/>
                <a:gd name="connsiteY13" fmla="*/ 47626 h 85725"/>
                <a:gd name="connsiteX14" fmla="*/ 114300 w 114300"/>
                <a:gd name="connsiteY14" fmla="*/ 6496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00" h="85725">
                  <a:moveTo>
                    <a:pt x="114300" y="64961"/>
                  </a:moveTo>
                  <a:lnTo>
                    <a:pt x="114300" y="69438"/>
                  </a:lnTo>
                  <a:cubicBezTo>
                    <a:pt x="114290" y="76304"/>
                    <a:pt x="111548" y="82884"/>
                    <a:pt x="106680" y="87726"/>
                  </a:cubicBezTo>
                  <a:cubicBezTo>
                    <a:pt x="97224" y="96886"/>
                    <a:pt x="82499" y="97776"/>
                    <a:pt x="72009" y="89822"/>
                  </a:cubicBezTo>
                  <a:lnTo>
                    <a:pt x="28861" y="56770"/>
                  </a:lnTo>
                  <a:lnTo>
                    <a:pt x="9049" y="41530"/>
                  </a:lnTo>
                  <a:cubicBezTo>
                    <a:pt x="4801" y="38289"/>
                    <a:pt x="1806" y="33679"/>
                    <a:pt x="572" y="28481"/>
                  </a:cubicBezTo>
                  <a:cubicBezTo>
                    <a:pt x="188" y="26761"/>
                    <a:pt x="-3" y="25004"/>
                    <a:pt x="0" y="23242"/>
                  </a:cubicBezTo>
                  <a:cubicBezTo>
                    <a:pt x="94" y="10312"/>
                    <a:pt x="10652" y="-94"/>
                    <a:pt x="23582" y="1"/>
                  </a:cubicBezTo>
                  <a:cubicBezTo>
                    <a:pt x="23596" y="1"/>
                    <a:pt x="23609" y="1"/>
                    <a:pt x="23622" y="1"/>
                  </a:cubicBezTo>
                  <a:lnTo>
                    <a:pt x="36100" y="1"/>
                  </a:lnTo>
                  <a:cubicBezTo>
                    <a:pt x="41210" y="-15"/>
                    <a:pt x="46189" y="1622"/>
                    <a:pt x="50292" y="4668"/>
                  </a:cubicBezTo>
                  <a:lnTo>
                    <a:pt x="66770" y="17622"/>
                  </a:lnTo>
                  <a:lnTo>
                    <a:pt x="104775" y="47626"/>
                  </a:lnTo>
                  <a:cubicBezTo>
                    <a:pt x="110936" y="51174"/>
                    <a:pt x="114609" y="57858"/>
                    <a:pt x="114300" y="64961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2" name="Freeform: Shape 1431">
              <a:extLst>
                <a:ext uri="{FF2B5EF4-FFF2-40B4-BE49-F238E27FC236}">
                  <a16:creationId xmlns:a16="http://schemas.microsoft.com/office/drawing/2014/main" id="{F4FDA428-864E-4720-AE0D-C7DDD6415D99}"/>
                </a:ext>
              </a:extLst>
            </p:cNvPr>
            <p:cNvSpPr/>
            <p:nvPr/>
          </p:nvSpPr>
          <p:spPr>
            <a:xfrm>
              <a:off x="4859375" y="2830513"/>
              <a:ext cx="161925" cy="95250"/>
            </a:xfrm>
            <a:custGeom>
              <a:avLst/>
              <a:gdLst>
                <a:gd name="connsiteX0" fmla="*/ 160077 w 161925"/>
                <a:gd name="connsiteY0" fmla="*/ 5810 h 95250"/>
                <a:gd name="connsiteX1" fmla="*/ 152362 w 161925"/>
                <a:gd name="connsiteY1" fmla="*/ 0 h 95250"/>
                <a:gd name="connsiteX2" fmla="*/ 152362 w 161925"/>
                <a:gd name="connsiteY2" fmla="*/ 4934 h 95250"/>
                <a:gd name="connsiteX3" fmla="*/ 124187 w 161925"/>
                <a:gd name="connsiteY3" fmla="*/ 33337 h 95250"/>
                <a:gd name="connsiteX4" fmla="*/ 123977 w 161925"/>
                <a:gd name="connsiteY4" fmla="*/ 33338 h 95250"/>
                <a:gd name="connsiteX5" fmla="*/ 104737 w 161925"/>
                <a:gd name="connsiteY5" fmla="*/ 23813 h 95250"/>
                <a:gd name="connsiteX6" fmla="*/ 93783 w 161925"/>
                <a:gd name="connsiteY6" fmla="*/ 15621 h 95250"/>
                <a:gd name="connsiteX7" fmla="*/ 104737 w 161925"/>
                <a:gd name="connsiteY7" fmla="*/ 38005 h 95250"/>
                <a:gd name="connsiteX8" fmla="*/ 104737 w 161925"/>
                <a:gd name="connsiteY8" fmla="*/ 38100 h 95250"/>
                <a:gd name="connsiteX9" fmla="*/ 112452 w 161925"/>
                <a:gd name="connsiteY9" fmla="*/ 43882 h 95250"/>
                <a:gd name="connsiteX10" fmla="*/ 104737 w 161925"/>
                <a:gd name="connsiteY10" fmla="*/ 38167 h 95250"/>
                <a:gd name="connsiteX11" fmla="*/ 104737 w 161925"/>
                <a:gd name="connsiteY11" fmla="*/ 43063 h 95250"/>
                <a:gd name="connsiteX12" fmla="*/ 76392 w 161925"/>
                <a:gd name="connsiteY12" fmla="*/ 71449 h 95250"/>
                <a:gd name="connsiteX13" fmla="*/ 58922 w 161925"/>
                <a:gd name="connsiteY13" fmla="*/ 65446 h 95250"/>
                <a:gd name="connsiteX14" fmla="*/ 57 w 161925"/>
                <a:gd name="connsiteY14" fmla="*/ 19669 h 95250"/>
                <a:gd name="connsiteX15" fmla="*/ 0 w 161925"/>
                <a:gd name="connsiteY15" fmla="*/ 20345 h 95250"/>
                <a:gd name="connsiteX16" fmla="*/ 28537 w 161925"/>
                <a:gd name="connsiteY16" fmla="*/ 42863 h 95250"/>
                <a:gd name="connsiteX17" fmla="*/ 38062 w 161925"/>
                <a:gd name="connsiteY17" fmla="*/ 60198 h 95250"/>
                <a:gd name="connsiteX18" fmla="*/ 38062 w 161925"/>
                <a:gd name="connsiteY18" fmla="*/ 62979 h 95250"/>
                <a:gd name="connsiteX19" fmla="*/ 77972 w 161925"/>
                <a:gd name="connsiteY19" fmla="*/ 94012 h 95250"/>
                <a:gd name="connsiteX20" fmla="*/ 117754 w 161925"/>
                <a:gd name="connsiteY20" fmla="*/ 89186 h 95250"/>
                <a:gd name="connsiteX21" fmla="*/ 123787 w 161925"/>
                <a:gd name="connsiteY21" fmla="*/ 71628 h 95250"/>
                <a:gd name="connsiteX22" fmla="*/ 123787 w 161925"/>
                <a:gd name="connsiteY22" fmla="*/ 66580 h 95250"/>
                <a:gd name="connsiteX23" fmla="*/ 112833 w 161925"/>
                <a:gd name="connsiteY23" fmla="*/ 44196 h 95250"/>
                <a:gd name="connsiteX24" fmla="*/ 123787 w 161925"/>
                <a:gd name="connsiteY24" fmla="*/ 52388 h 95250"/>
                <a:gd name="connsiteX25" fmla="*/ 143027 w 161925"/>
                <a:gd name="connsiteY25" fmla="*/ 61913 h 95250"/>
                <a:gd name="connsiteX26" fmla="*/ 171412 w 161925"/>
                <a:gd name="connsiteY26" fmla="*/ 33719 h 95250"/>
                <a:gd name="connsiteX27" fmla="*/ 171412 w 161925"/>
                <a:gd name="connsiteY27" fmla="*/ 33528 h 95250"/>
                <a:gd name="connsiteX28" fmla="*/ 171412 w 161925"/>
                <a:gd name="connsiteY28" fmla="*/ 28480 h 95250"/>
                <a:gd name="connsiteX29" fmla="*/ 160077 w 161925"/>
                <a:gd name="connsiteY29" fmla="*/ 581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925" h="95250">
                  <a:moveTo>
                    <a:pt x="160077" y="5810"/>
                  </a:moveTo>
                  <a:lnTo>
                    <a:pt x="152362" y="0"/>
                  </a:lnTo>
                  <a:lnTo>
                    <a:pt x="152362" y="4934"/>
                  </a:lnTo>
                  <a:cubicBezTo>
                    <a:pt x="152425" y="20558"/>
                    <a:pt x="139811" y="33274"/>
                    <a:pt x="124187" y="33337"/>
                  </a:cubicBezTo>
                  <a:cubicBezTo>
                    <a:pt x="124117" y="33338"/>
                    <a:pt x="124047" y="33338"/>
                    <a:pt x="123977" y="33338"/>
                  </a:cubicBezTo>
                  <a:cubicBezTo>
                    <a:pt x="116787" y="32061"/>
                    <a:pt x="110111" y="28756"/>
                    <a:pt x="104737" y="23813"/>
                  </a:cubicBezTo>
                  <a:lnTo>
                    <a:pt x="93783" y="15621"/>
                  </a:lnTo>
                  <a:cubicBezTo>
                    <a:pt x="100717" y="20972"/>
                    <a:pt x="104766" y="29246"/>
                    <a:pt x="104737" y="38005"/>
                  </a:cubicBezTo>
                  <a:lnTo>
                    <a:pt x="104737" y="38100"/>
                  </a:lnTo>
                  <a:lnTo>
                    <a:pt x="112452" y="43882"/>
                  </a:lnTo>
                  <a:lnTo>
                    <a:pt x="104737" y="38167"/>
                  </a:lnTo>
                  <a:lnTo>
                    <a:pt x="104737" y="43063"/>
                  </a:lnTo>
                  <a:cubicBezTo>
                    <a:pt x="104748" y="58728"/>
                    <a:pt x="92058" y="71437"/>
                    <a:pt x="76392" y="71449"/>
                  </a:cubicBezTo>
                  <a:cubicBezTo>
                    <a:pt x="70062" y="71453"/>
                    <a:pt x="63912" y="69340"/>
                    <a:pt x="58922" y="65446"/>
                  </a:cubicBezTo>
                  <a:lnTo>
                    <a:pt x="57" y="19669"/>
                  </a:lnTo>
                  <a:cubicBezTo>
                    <a:pt x="57" y="19898"/>
                    <a:pt x="57" y="20117"/>
                    <a:pt x="0" y="20345"/>
                  </a:cubicBezTo>
                  <a:lnTo>
                    <a:pt x="28537" y="42863"/>
                  </a:lnTo>
                  <a:cubicBezTo>
                    <a:pt x="34698" y="46411"/>
                    <a:pt x="38371" y="53095"/>
                    <a:pt x="38062" y="60198"/>
                  </a:cubicBezTo>
                  <a:lnTo>
                    <a:pt x="38062" y="62979"/>
                  </a:lnTo>
                  <a:lnTo>
                    <a:pt x="77972" y="94012"/>
                  </a:lnTo>
                  <a:cubicBezTo>
                    <a:pt x="90290" y="103665"/>
                    <a:pt x="108101" y="101504"/>
                    <a:pt x="117754" y="89186"/>
                  </a:cubicBezTo>
                  <a:cubicBezTo>
                    <a:pt x="121680" y="84177"/>
                    <a:pt x="123805" y="77992"/>
                    <a:pt x="123787" y="71628"/>
                  </a:cubicBezTo>
                  <a:lnTo>
                    <a:pt x="123787" y="66580"/>
                  </a:lnTo>
                  <a:cubicBezTo>
                    <a:pt x="123816" y="57821"/>
                    <a:pt x="119767" y="49547"/>
                    <a:pt x="112833" y="44196"/>
                  </a:cubicBezTo>
                  <a:lnTo>
                    <a:pt x="123787" y="52388"/>
                  </a:lnTo>
                  <a:cubicBezTo>
                    <a:pt x="129161" y="57331"/>
                    <a:pt x="135837" y="60636"/>
                    <a:pt x="143027" y="61913"/>
                  </a:cubicBezTo>
                  <a:cubicBezTo>
                    <a:pt x="158651" y="61965"/>
                    <a:pt x="171359" y="49342"/>
                    <a:pt x="171412" y="33719"/>
                  </a:cubicBezTo>
                  <a:cubicBezTo>
                    <a:pt x="171412" y="33655"/>
                    <a:pt x="171412" y="33592"/>
                    <a:pt x="171412" y="33528"/>
                  </a:cubicBezTo>
                  <a:lnTo>
                    <a:pt x="171412" y="28480"/>
                  </a:lnTo>
                  <a:cubicBezTo>
                    <a:pt x="171427" y="19557"/>
                    <a:pt x="167224" y="11152"/>
                    <a:pt x="160077" y="581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3" name="Freeform: Shape 1432">
              <a:extLst>
                <a:ext uri="{FF2B5EF4-FFF2-40B4-BE49-F238E27FC236}">
                  <a16:creationId xmlns:a16="http://schemas.microsoft.com/office/drawing/2014/main" id="{35E1E1A6-92C1-4C9D-8269-ED660918354D}"/>
                </a:ext>
              </a:extLst>
            </p:cNvPr>
            <p:cNvSpPr/>
            <p:nvPr/>
          </p:nvSpPr>
          <p:spPr>
            <a:xfrm>
              <a:off x="4802787" y="2882519"/>
              <a:ext cx="104775" cy="66675"/>
            </a:xfrm>
            <a:custGeom>
              <a:avLst/>
              <a:gdLst>
                <a:gd name="connsiteX0" fmla="*/ 104175 w 104775"/>
                <a:gd name="connsiteY0" fmla="*/ 19431 h 66675"/>
                <a:gd name="connsiteX1" fmla="*/ 94650 w 104775"/>
                <a:gd name="connsiteY1" fmla="*/ 11916 h 66675"/>
                <a:gd name="connsiteX2" fmla="*/ 94650 w 104775"/>
                <a:gd name="connsiteY2" fmla="*/ 12668 h 66675"/>
                <a:gd name="connsiteX3" fmla="*/ 87030 w 104775"/>
                <a:gd name="connsiteY3" fmla="*/ 30956 h 66675"/>
                <a:gd name="connsiteX4" fmla="*/ 52359 w 104775"/>
                <a:gd name="connsiteY4" fmla="*/ 33052 h 66675"/>
                <a:gd name="connsiteX5" fmla="*/ 9211 w 104775"/>
                <a:gd name="connsiteY5" fmla="*/ 0 h 66675"/>
                <a:gd name="connsiteX6" fmla="*/ 8925 w 104775"/>
                <a:gd name="connsiteY6" fmla="*/ 381 h 66675"/>
                <a:gd name="connsiteX7" fmla="*/ 0 w 104775"/>
                <a:gd name="connsiteY7" fmla="*/ 381 h 66675"/>
                <a:gd name="connsiteX8" fmla="*/ 8449 w 104775"/>
                <a:gd name="connsiteY8" fmla="*/ 13335 h 66675"/>
                <a:gd name="connsiteX9" fmla="*/ 28261 w 104775"/>
                <a:gd name="connsiteY9" fmla="*/ 28575 h 66675"/>
                <a:gd name="connsiteX10" fmla="*/ 71409 w 104775"/>
                <a:gd name="connsiteY10" fmla="*/ 61627 h 66675"/>
                <a:gd name="connsiteX11" fmla="*/ 106080 w 104775"/>
                <a:gd name="connsiteY11" fmla="*/ 59531 h 66675"/>
                <a:gd name="connsiteX12" fmla="*/ 113700 w 104775"/>
                <a:gd name="connsiteY12" fmla="*/ 41243 h 66675"/>
                <a:gd name="connsiteX13" fmla="*/ 113700 w 104775"/>
                <a:gd name="connsiteY13" fmla="*/ 36767 h 66675"/>
                <a:gd name="connsiteX14" fmla="*/ 104175 w 104775"/>
                <a:gd name="connsiteY14" fmla="*/ 1943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" h="66675">
                  <a:moveTo>
                    <a:pt x="104175" y="19431"/>
                  </a:moveTo>
                  <a:lnTo>
                    <a:pt x="94650" y="11916"/>
                  </a:lnTo>
                  <a:lnTo>
                    <a:pt x="94650" y="12668"/>
                  </a:lnTo>
                  <a:cubicBezTo>
                    <a:pt x="94639" y="19534"/>
                    <a:pt x="91898" y="26114"/>
                    <a:pt x="87030" y="30956"/>
                  </a:cubicBezTo>
                  <a:cubicBezTo>
                    <a:pt x="77574" y="40116"/>
                    <a:pt x="62849" y="41006"/>
                    <a:pt x="52359" y="33052"/>
                  </a:cubicBezTo>
                  <a:lnTo>
                    <a:pt x="9211" y="0"/>
                  </a:lnTo>
                  <a:lnTo>
                    <a:pt x="8925" y="381"/>
                  </a:lnTo>
                  <a:lnTo>
                    <a:pt x="0" y="381"/>
                  </a:lnTo>
                  <a:cubicBezTo>
                    <a:pt x="1249" y="5539"/>
                    <a:pt x="4232" y="10112"/>
                    <a:pt x="8449" y="13335"/>
                  </a:cubicBezTo>
                  <a:lnTo>
                    <a:pt x="28261" y="28575"/>
                  </a:lnTo>
                  <a:lnTo>
                    <a:pt x="71409" y="61627"/>
                  </a:lnTo>
                  <a:cubicBezTo>
                    <a:pt x="81899" y="69581"/>
                    <a:pt x="96624" y="68691"/>
                    <a:pt x="106080" y="59531"/>
                  </a:cubicBezTo>
                  <a:cubicBezTo>
                    <a:pt x="110948" y="54689"/>
                    <a:pt x="113689" y="48109"/>
                    <a:pt x="113700" y="41243"/>
                  </a:cubicBezTo>
                  <a:lnTo>
                    <a:pt x="113700" y="36767"/>
                  </a:lnTo>
                  <a:cubicBezTo>
                    <a:pt x="114009" y="29663"/>
                    <a:pt x="110336" y="22979"/>
                    <a:pt x="104175" y="19431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4" name="Freeform: Shape 1433">
              <a:extLst>
                <a:ext uri="{FF2B5EF4-FFF2-40B4-BE49-F238E27FC236}">
                  <a16:creationId xmlns:a16="http://schemas.microsoft.com/office/drawing/2014/main" id="{4BA97081-98F2-4D72-8CC4-D767FC906FCE}"/>
                </a:ext>
              </a:extLst>
            </p:cNvPr>
            <p:cNvSpPr/>
            <p:nvPr/>
          </p:nvSpPr>
          <p:spPr>
            <a:xfrm>
              <a:off x="4821237" y="3073400"/>
              <a:ext cx="38100" cy="57150"/>
            </a:xfrm>
            <a:custGeom>
              <a:avLst/>
              <a:gdLst>
                <a:gd name="connsiteX0" fmla="*/ 38100 w 38100"/>
                <a:gd name="connsiteY0" fmla="*/ 35719 h 57150"/>
                <a:gd name="connsiteX1" fmla="*/ 19050 w 38100"/>
                <a:gd name="connsiteY1" fmla="*/ 57150 h 57150"/>
                <a:gd name="connsiteX2" fmla="*/ 0 w 38100"/>
                <a:gd name="connsiteY2" fmla="*/ 35719 h 57150"/>
                <a:gd name="connsiteX3" fmla="*/ 19050 w 38100"/>
                <a:gd name="connsiteY3" fmla="*/ 0 h 57150"/>
                <a:gd name="connsiteX4" fmla="*/ 3810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38100" y="35719"/>
                  </a:moveTo>
                  <a:cubicBezTo>
                    <a:pt x="38100" y="51530"/>
                    <a:pt x="29528" y="57150"/>
                    <a:pt x="19050" y="57150"/>
                  </a:cubicBezTo>
                  <a:cubicBezTo>
                    <a:pt x="8572" y="57150"/>
                    <a:pt x="0" y="51530"/>
                    <a:pt x="0" y="35719"/>
                  </a:cubicBezTo>
                  <a:cubicBezTo>
                    <a:pt x="0" y="19907"/>
                    <a:pt x="19050" y="0"/>
                    <a:pt x="19050" y="0"/>
                  </a:cubicBezTo>
                  <a:cubicBezTo>
                    <a:pt x="19050" y="0"/>
                    <a:pt x="38100" y="19907"/>
                    <a:pt x="38100" y="35719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5" name="Freeform: Shape 1434">
              <a:extLst>
                <a:ext uri="{FF2B5EF4-FFF2-40B4-BE49-F238E27FC236}">
                  <a16:creationId xmlns:a16="http://schemas.microsoft.com/office/drawing/2014/main" id="{A13D8178-8241-41B0-94D8-FC19EFD05F0D}"/>
                </a:ext>
              </a:extLst>
            </p:cNvPr>
            <p:cNvSpPr/>
            <p:nvPr/>
          </p:nvSpPr>
          <p:spPr>
            <a:xfrm>
              <a:off x="4821237" y="3073400"/>
              <a:ext cx="28575" cy="57150"/>
            </a:xfrm>
            <a:custGeom>
              <a:avLst/>
              <a:gdLst>
                <a:gd name="connsiteX0" fmla="*/ 9525 w 28575"/>
                <a:gd name="connsiteY0" fmla="*/ 26194 h 57150"/>
                <a:gd name="connsiteX1" fmla="*/ 20003 w 28575"/>
                <a:gd name="connsiteY1" fmla="*/ 1067 h 57150"/>
                <a:gd name="connsiteX2" fmla="*/ 19050 w 28575"/>
                <a:gd name="connsiteY2" fmla="*/ 0 h 57150"/>
                <a:gd name="connsiteX3" fmla="*/ 0 w 28575"/>
                <a:gd name="connsiteY3" fmla="*/ 35719 h 57150"/>
                <a:gd name="connsiteX4" fmla="*/ 19050 w 28575"/>
                <a:gd name="connsiteY4" fmla="*/ 57150 h 57150"/>
                <a:gd name="connsiteX5" fmla="*/ 36309 w 28575"/>
                <a:gd name="connsiteY5" fmla="*/ 46349 h 57150"/>
                <a:gd name="connsiteX6" fmla="*/ 28575 w 28575"/>
                <a:gd name="connsiteY6" fmla="*/ 47625 h 57150"/>
                <a:gd name="connsiteX7" fmla="*/ 9525 w 28575"/>
                <a:gd name="connsiteY7" fmla="*/ 2619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57150">
                  <a:moveTo>
                    <a:pt x="9525" y="26194"/>
                  </a:moveTo>
                  <a:cubicBezTo>
                    <a:pt x="10551" y="16991"/>
                    <a:pt x="14186" y="8273"/>
                    <a:pt x="20003" y="1067"/>
                  </a:cubicBezTo>
                  <a:lnTo>
                    <a:pt x="19050" y="0"/>
                  </a:lnTo>
                  <a:cubicBezTo>
                    <a:pt x="19050" y="0"/>
                    <a:pt x="0" y="19907"/>
                    <a:pt x="0" y="35719"/>
                  </a:cubicBezTo>
                  <a:cubicBezTo>
                    <a:pt x="0" y="51530"/>
                    <a:pt x="8572" y="57150"/>
                    <a:pt x="19050" y="57150"/>
                  </a:cubicBezTo>
                  <a:cubicBezTo>
                    <a:pt x="26560" y="57770"/>
                    <a:pt x="33584" y="53375"/>
                    <a:pt x="36309" y="46349"/>
                  </a:cubicBezTo>
                  <a:cubicBezTo>
                    <a:pt x="33825" y="47219"/>
                    <a:pt x="31208" y="47651"/>
                    <a:pt x="28575" y="47625"/>
                  </a:cubicBezTo>
                  <a:cubicBezTo>
                    <a:pt x="18097" y="47625"/>
                    <a:pt x="9525" y="42005"/>
                    <a:pt x="9525" y="26194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6" name="Freeform: Shape 1435">
              <a:extLst>
                <a:ext uri="{FF2B5EF4-FFF2-40B4-BE49-F238E27FC236}">
                  <a16:creationId xmlns:a16="http://schemas.microsoft.com/office/drawing/2014/main" id="{B8FD2B58-455D-4D3A-AFA8-A7D52B3DADCD}"/>
                </a:ext>
              </a:extLst>
            </p:cNvPr>
            <p:cNvSpPr/>
            <p:nvPr/>
          </p:nvSpPr>
          <p:spPr>
            <a:xfrm>
              <a:off x="4745037" y="2854230"/>
              <a:ext cx="66675" cy="57150"/>
            </a:xfrm>
            <a:custGeom>
              <a:avLst/>
              <a:gdLst>
                <a:gd name="connsiteX0" fmla="*/ 66961 w 66675"/>
                <a:gd name="connsiteY0" fmla="*/ 28289 h 57150"/>
                <a:gd name="connsiteX1" fmla="*/ 66675 w 66675"/>
                <a:gd name="connsiteY1" fmla="*/ 28670 h 57150"/>
                <a:gd name="connsiteX2" fmla="*/ 28575 w 66675"/>
                <a:gd name="connsiteY2" fmla="*/ 28670 h 57150"/>
                <a:gd name="connsiteX3" fmla="*/ 0 w 66675"/>
                <a:gd name="connsiteY3" fmla="*/ 57245 h 57150"/>
                <a:gd name="connsiteX4" fmla="*/ 0 w 66675"/>
                <a:gd name="connsiteY4" fmla="*/ 38195 h 57150"/>
                <a:gd name="connsiteX5" fmla="*/ 38100 w 66675"/>
                <a:gd name="connsiteY5" fmla="*/ 95 h 57150"/>
                <a:gd name="connsiteX6" fmla="*/ 38672 w 66675"/>
                <a:gd name="connsiteY6" fmla="*/ 0 h 57150"/>
                <a:gd name="connsiteX7" fmla="*/ 47149 w 66675"/>
                <a:gd name="connsiteY7" fmla="*/ 1304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57150">
                  <a:moveTo>
                    <a:pt x="66961" y="28289"/>
                  </a:moveTo>
                  <a:lnTo>
                    <a:pt x="66675" y="28670"/>
                  </a:lnTo>
                  <a:lnTo>
                    <a:pt x="28575" y="28670"/>
                  </a:lnTo>
                  <a:cubicBezTo>
                    <a:pt x="12793" y="28670"/>
                    <a:pt x="0" y="41464"/>
                    <a:pt x="0" y="57245"/>
                  </a:cubicBezTo>
                  <a:lnTo>
                    <a:pt x="0" y="38195"/>
                  </a:lnTo>
                  <a:cubicBezTo>
                    <a:pt x="0" y="17153"/>
                    <a:pt x="17058" y="95"/>
                    <a:pt x="38100" y="95"/>
                  </a:cubicBezTo>
                  <a:lnTo>
                    <a:pt x="38672" y="0"/>
                  </a:lnTo>
                  <a:cubicBezTo>
                    <a:pt x="39906" y="5198"/>
                    <a:pt x="42901" y="9809"/>
                    <a:pt x="47149" y="13049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7" name="Freeform: Shape 1436">
              <a:extLst>
                <a:ext uri="{FF2B5EF4-FFF2-40B4-BE49-F238E27FC236}">
                  <a16:creationId xmlns:a16="http://schemas.microsoft.com/office/drawing/2014/main" id="{5151952B-56CA-4107-8637-0D24CF83DF41}"/>
                </a:ext>
              </a:extLst>
            </p:cNvPr>
            <p:cNvSpPr/>
            <p:nvPr/>
          </p:nvSpPr>
          <p:spPr>
            <a:xfrm>
              <a:off x="4754382" y="3016250"/>
              <a:ext cx="57150" cy="76200"/>
            </a:xfrm>
            <a:custGeom>
              <a:avLst/>
              <a:gdLst>
                <a:gd name="connsiteX0" fmla="*/ 57330 w 57150"/>
                <a:gd name="connsiteY0" fmla="*/ 47625 h 76200"/>
                <a:gd name="connsiteX1" fmla="*/ 34830 w 57150"/>
                <a:gd name="connsiteY1" fmla="*/ 76200 h 76200"/>
                <a:gd name="connsiteX2" fmla="*/ 28755 w 57150"/>
                <a:gd name="connsiteY2" fmla="*/ 76200 h 76200"/>
                <a:gd name="connsiteX3" fmla="*/ 180 w 57150"/>
                <a:gd name="connsiteY3" fmla="*/ 53700 h 76200"/>
                <a:gd name="connsiteX4" fmla="*/ 180 w 57150"/>
                <a:gd name="connsiteY4" fmla="*/ 47625 h 76200"/>
                <a:gd name="connsiteX5" fmla="*/ 28755 w 57150"/>
                <a:gd name="connsiteY5" fmla="*/ 0 h 76200"/>
                <a:gd name="connsiteX6" fmla="*/ 57330 w 57150"/>
                <a:gd name="connsiteY6" fmla="*/ 476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76200">
                  <a:moveTo>
                    <a:pt x="57330" y="47625"/>
                  </a:moveTo>
                  <a:cubicBezTo>
                    <a:pt x="59008" y="61729"/>
                    <a:pt x="48934" y="74522"/>
                    <a:pt x="34830" y="76200"/>
                  </a:cubicBezTo>
                  <a:cubicBezTo>
                    <a:pt x="32812" y="76440"/>
                    <a:pt x="30773" y="76440"/>
                    <a:pt x="28755" y="76200"/>
                  </a:cubicBezTo>
                  <a:cubicBezTo>
                    <a:pt x="14651" y="77878"/>
                    <a:pt x="1858" y="67804"/>
                    <a:pt x="180" y="53700"/>
                  </a:cubicBezTo>
                  <a:cubicBezTo>
                    <a:pt x="-60" y="51682"/>
                    <a:pt x="-60" y="49643"/>
                    <a:pt x="180" y="47625"/>
                  </a:cubicBezTo>
                  <a:cubicBezTo>
                    <a:pt x="180" y="26575"/>
                    <a:pt x="28755" y="0"/>
                    <a:pt x="28755" y="0"/>
                  </a:cubicBezTo>
                  <a:cubicBezTo>
                    <a:pt x="28755" y="0"/>
                    <a:pt x="57330" y="26575"/>
                    <a:pt x="57330" y="47625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8" name="Freeform: Shape 1437">
              <a:extLst>
                <a:ext uri="{FF2B5EF4-FFF2-40B4-BE49-F238E27FC236}">
                  <a16:creationId xmlns:a16="http://schemas.microsoft.com/office/drawing/2014/main" id="{0D41831D-4D07-411D-9755-AC44330F11CB}"/>
                </a:ext>
              </a:extLst>
            </p:cNvPr>
            <p:cNvSpPr/>
            <p:nvPr/>
          </p:nvSpPr>
          <p:spPr>
            <a:xfrm>
              <a:off x="4754379" y="3037205"/>
              <a:ext cx="47625" cy="47625"/>
            </a:xfrm>
            <a:custGeom>
              <a:avLst/>
              <a:gdLst>
                <a:gd name="connsiteX0" fmla="*/ 9708 w 47625"/>
                <a:gd name="connsiteY0" fmla="*/ 7620 h 47625"/>
                <a:gd name="connsiteX1" fmla="*/ 10831 w 47625"/>
                <a:gd name="connsiteY1" fmla="*/ 0 h 47625"/>
                <a:gd name="connsiteX2" fmla="*/ 183 w 47625"/>
                <a:gd name="connsiteY2" fmla="*/ 26670 h 47625"/>
                <a:gd name="connsiteX3" fmla="*/ 22683 w 47625"/>
                <a:gd name="connsiteY3" fmla="*/ 55245 h 47625"/>
                <a:gd name="connsiteX4" fmla="*/ 28758 w 47625"/>
                <a:gd name="connsiteY4" fmla="*/ 55245 h 47625"/>
                <a:gd name="connsiteX5" fmla="*/ 56829 w 47625"/>
                <a:gd name="connsiteY5" fmla="*/ 33172 h 47625"/>
                <a:gd name="connsiteX6" fmla="*/ 56999 w 47625"/>
                <a:gd name="connsiteY6" fmla="*/ 30832 h 47625"/>
                <a:gd name="connsiteX7" fmla="*/ 38283 w 47625"/>
                <a:gd name="connsiteY7" fmla="*/ 36195 h 47625"/>
                <a:gd name="connsiteX8" fmla="*/ 9708 w 47625"/>
                <a:gd name="connsiteY8" fmla="*/ 13695 h 47625"/>
                <a:gd name="connsiteX9" fmla="*/ 9708 w 47625"/>
                <a:gd name="connsiteY9" fmla="*/ 762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47625">
                  <a:moveTo>
                    <a:pt x="9708" y="7620"/>
                  </a:moveTo>
                  <a:cubicBezTo>
                    <a:pt x="9749" y="5042"/>
                    <a:pt x="10127" y="2480"/>
                    <a:pt x="10831" y="0"/>
                  </a:cubicBezTo>
                  <a:cubicBezTo>
                    <a:pt x="4813" y="7694"/>
                    <a:pt x="1119" y="16947"/>
                    <a:pt x="183" y="26670"/>
                  </a:cubicBezTo>
                  <a:cubicBezTo>
                    <a:pt x="-1495" y="40774"/>
                    <a:pt x="8579" y="53567"/>
                    <a:pt x="22683" y="55245"/>
                  </a:cubicBezTo>
                  <a:cubicBezTo>
                    <a:pt x="24700" y="55485"/>
                    <a:pt x="26740" y="55485"/>
                    <a:pt x="28758" y="55245"/>
                  </a:cubicBezTo>
                  <a:cubicBezTo>
                    <a:pt x="42604" y="56902"/>
                    <a:pt x="55172" y="47019"/>
                    <a:pt x="56829" y="33172"/>
                  </a:cubicBezTo>
                  <a:cubicBezTo>
                    <a:pt x="56922" y="32396"/>
                    <a:pt x="56979" y="31615"/>
                    <a:pt x="56999" y="30832"/>
                  </a:cubicBezTo>
                  <a:cubicBezTo>
                    <a:pt x="51492" y="34570"/>
                    <a:pt x="44934" y="36449"/>
                    <a:pt x="38283" y="36195"/>
                  </a:cubicBezTo>
                  <a:cubicBezTo>
                    <a:pt x="24179" y="37873"/>
                    <a:pt x="11385" y="27799"/>
                    <a:pt x="9708" y="13695"/>
                  </a:cubicBezTo>
                  <a:cubicBezTo>
                    <a:pt x="9468" y="11677"/>
                    <a:pt x="9468" y="9638"/>
                    <a:pt x="9708" y="762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39" name="Freeform: Shape 1438">
              <a:extLst>
                <a:ext uri="{FF2B5EF4-FFF2-40B4-BE49-F238E27FC236}">
                  <a16:creationId xmlns:a16="http://schemas.microsoft.com/office/drawing/2014/main" id="{525C8CFE-A1DB-4EDC-9B1C-BB08645884B9}"/>
                </a:ext>
              </a:extLst>
            </p:cNvPr>
            <p:cNvSpPr/>
            <p:nvPr/>
          </p:nvSpPr>
          <p:spPr>
            <a:xfrm>
              <a:off x="4878387" y="3025775"/>
              <a:ext cx="104775" cy="38100"/>
            </a:xfrm>
            <a:custGeom>
              <a:avLst/>
              <a:gdLst>
                <a:gd name="connsiteX0" fmla="*/ 97565 w 104775"/>
                <a:gd name="connsiteY0" fmla="*/ 20850 h 38100"/>
                <a:gd name="connsiteX1" fmla="*/ 104775 w 104775"/>
                <a:gd name="connsiteY1" fmla="*/ 11611 h 38100"/>
                <a:gd name="connsiteX2" fmla="*/ 104775 w 104775"/>
                <a:gd name="connsiteY2" fmla="*/ 0 h 38100"/>
                <a:gd name="connsiteX3" fmla="*/ 22289 w 104775"/>
                <a:gd name="connsiteY3" fmla="*/ 17812 h 38100"/>
                <a:gd name="connsiteX4" fmla="*/ 15621 w 104775"/>
                <a:gd name="connsiteY4" fmla="*/ 19050 h 38100"/>
                <a:gd name="connsiteX5" fmla="*/ 0 w 104775"/>
                <a:gd name="connsiteY5" fmla="*/ 19050 h 38100"/>
                <a:gd name="connsiteX6" fmla="*/ 15878 w 104775"/>
                <a:gd name="connsiteY6" fmla="*/ 34928 h 38100"/>
                <a:gd name="connsiteX7" fmla="*/ 28575 w 104775"/>
                <a:gd name="connsiteY7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38100">
                  <a:moveTo>
                    <a:pt x="97565" y="20850"/>
                  </a:moveTo>
                  <a:cubicBezTo>
                    <a:pt x="101803" y="19789"/>
                    <a:pt x="104775" y="15980"/>
                    <a:pt x="104775" y="11611"/>
                  </a:cubicBezTo>
                  <a:lnTo>
                    <a:pt x="104775" y="0"/>
                  </a:lnTo>
                  <a:lnTo>
                    <a:pt x="22289" y="17812"/>
                  </a:lnTo>
                  <a:cubicBezTo>
                    <a:pt x="20167" y="18652"/>
                    <a:pt x="17903" y="19073"/>
                    <a:pt x="15621" y="19050"/>
                  </a:cubicBezTo>
                  <a:lnTo>
                    <a:pt x="0" y="19050"/>
                  </a:lnTo>
                  <a:lnTo>
                    <a:pt x="15878" y="34928"/>
                  </a:lnTo>
                  <a:lnTo>
                    <a:pt x="28575" y="381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0" name="Freeform: Shape 1439">
              <a:extLst>
                <a:ext uri="{FF2B5EF4-FFF2-40B4-BE49-F238E27FC236}">
                  <a16:creationId xmlns:a16="http://schemas.microsoft.com/office/drawing/2014/main" id="{42269471-5953-4B2B-8D72-BDB62D8AA99B}"/>
                </a:ext>
              </a:extLst>
            </p:cNvPr>
            <p:cNvSpPr/>
            <p:nvPr/>
          </p:nvSpPr>
          <p:spPr>
            <a:xfrm>
              <a:off x="4821237" y="2978150"/>
              <a:ext cx="142875" cy="38100"/>
            </a:xfrm>
            <a:custGeom>
              <a:avLst/>
              <a:gdLst>
                <a:gd name="connsiteX0" fmla="*/ 127235 w 142875"/>
                <a:gd name="connsiteY0" fmla="*/ 21907 h 38100"/>
                <a:gd name="connsiteX1" fmla="*/ 142875 w 142875"/>
                <a:gd name="connsiteY1" fmla="*/ 3153 h 38100"/>
                <a:gd name="connsiteX2" fmla="*/ 142875 w 142875"/>
                <a:gd name="connsiteY2" fmla="*/ 0 h 38100"/>
                <a:gd name="connsiteX3" fmla="*/ 38100 w 142875"/>
                <a:gd name="connsiteY3" fmla="*/ 19050 h 38100"/>
                <a:gd name="connsiteX4" fmla="*/ 0 w 142875"/>
                <a:gd name="connsiteY4" fmla="*/ 19050 h 38100"/>
                <a:gd name="connsiteX5" fmla="*/ 7620 w 142875"/>
                <a:gd name="connsiteY5" fmla="*/ 38100 h 38100"/>
                <a:gd name="connsiteX6" fmla="*/ 38100 w 142875"/>
                <a:gd name="connsiteY6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38100">
                  <a:moveTo>
                    <a:pt x="127235" y="21907"/>
                  </a:moveTo>
                  <a:cubicBezTo>
                    <a:pt x="136297" y="20259"/>
                    <a:pt x="142881" y="12363"/>
                    <a:pt x="142875" y="3153"/>
                  </a:cubicBezTo>
                  <a:lnTo>
                    <a:pt x="142875" y="0"/>
                  </a:lnTo>
                  <a:lnTo>
                    <a:pt x="38100" y="19050"/>
                  </a:lnTo>
                  <a:lnTo>
                    <a:pt x="0" y="19050"/>
                  </a:lnTo>
                  <a:lnTo>
                    <a:pt x="7620" y="38100"/>
                  </a:lnTo>
                  <a:lnTo>
                    <a:pt x="38100" y="381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1" name="Freeform: Shape 1440">
              <a:extLst>
                <a:ext uri="{FF2B5EF4-FFF2-40B4-BE49-F238E27FC236}">
                  <a16:creationId xmlns:a16="http://schemas.microsoft.com/office/drawing/2014/main" id="{29813577-A847-473D-8EFA-72A32A1A1324}"/>
                </a:ext>
              </a:extLst>
            </p:cNvPr>
            <p:cNvSpPr/>
            <p:nvPr/>
          </p:nvSpPr>
          <p:spPr>
            <a:xfrm>
              <a:off x="4773612" y="2930525"/>
              <a:ext cx="161925" cy="38100"/>
            </a:xfrm>
            <a:custGeom>
              <a:avLst/>
              <a:gdLst>
                <a:gd name="connsiteX0" fmla="*/ 143132 w 161925"/>
                <a:gd name="connsiteY0" fmla="*/ 22184 h 38100"/>
                <a:gd name="connsiteX1" fmla="*/ 161925 w 161925"/>
                <a:gd name="connsiteY1" fmla="*/ 0 h 38100"/>
                <a:gd name="connsiteX2" fmla="*/ 38100 w 161925"/>
                <a:gd name="connsiteY2" fmla="*/ 19050 h 38100"/>
                <a:gd name="connsiteX3" fmla="*/ 9525 w 161925"/>
                <a:gd name="connsiteY3" fmla="*/ 19050 h 38100"/>
                <a:gd name="connsiteX4" fmla="*/ 0 w 161925"/>
                <a:gd name="connsiteY4" fmla="*/ 17812 h 38100"/>
                <a:gd name="connsiteX5" fmla="*/ 0 w 161925"/>
                <a:gd name="connsiteY5" fmla="*/ 19050 h 38100"/>
                <a:gd name="connsiteX6" fmla="*/ 7620 w 161925"/>
                <a:gd name="connsiteY6" fmla="*/ 38100 h 38100"/>
                <a:gd name="connsiteX7" fmla="*/ 47625 w 161925"/>
                <a:gd name="connsiteY7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25" h="38100">
                  <a:moveTo>
                    <a:pt x="143132" y="22184"/>
                  </a:moveTo>
                  <a:cubicBezTo>
                    <a:pt x="153977" y="20377"/>
                    <a:pt x="161925" y="10994"/>
                    <a:pt x="161925" y="0"/>
                  </a:cubicBezTo>
                  <a:lnTo>
                    <a:pt x="38100" y="19050"/>
                  </a:lnTo>
                  <a:lnTo>
                    <a:pt x="9525" y="19050"/>
                  </a:lnTo>
                  <a:cubicBezTo>
                    <a:pt x="6308" y="19079"/>
                    <a:pt x="3103" y="18662"/>
                    <a:pt x="0" y="17812"/>
                  </a:cubicBezTo>
                  <a:lnTo>
                    <a:pt x="0" y="19050"/>
                  </a:lnTo>
                  <a:lnTo>
                    <a:pt x="7620" y="38100"/>
                  </a:lnTo>
                  <a:lnTo>
                    <a:pt x="47625" y="381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2" name="Freeform: Shape 1441">
              <a:extLst>
                <a:ext uri="{FF2B5EF4-FFF2-40B4-BE49-F238E27FC236}">
                  <a16:creationId xmlns:a16="http://schemas.microsoft.com/office/drawing/2014/main" id="{EF157672-EBE6-4B5C-AAFE-2E99882BF202}"/>
                </a:ext>
              </a:extLst>
            </p:cNvPr>
            <p:cNvSpPr/>
            <p:nvPr/>
          </p:nvSpPr>
          <p:spPr>
            <a:xfrm>
              <a:off x="5119941" y="2978150"/>
              <a:ext cx="209550" cy="76200"/>
            </a:xfrm>
            <a:custGeom>
              <a:avLst/>
              <a:gdLst>
                <a:gd name="connsiteX0" fmla="*/ 87668 w 209550"/>
                <a:gd name="connsiteY0" fmla="*/ 35757 h 76200"/>
                <a:gd name="connsiteX1" fmla="*/ 215646 w 209550"/>
                <a:gd name="connsiteY1" fmla="*/ 73400 h 76200"/>
                <a:gd name="connsiteX2" fmla="*/ 215646 w 209550"/>
                <a:gd name="connsiteY2" fmla="*/ 38100 h 76200"/>
                <a:gd name="connsiteX3" fmla="*/ 53721 w 209550"/>
                <a:gd name="connsiteY3" fmla="*/ 0 h 76200"/>
                <a:gd name="connsiteX4" fmla="*/ 6096 w 209550"/>
                <a:gd name="connsiteY4" fmla="*/ 47625 h 76200"/>
                <a:gd name="connsiteX5" fmla="*/ 0 w 209550"/>
                <a:gd name="connsiteY5" fmla="*/ 49244 h 76200"/>
                <a:gd name="connsiteX6" fmla="*/ 63246 w 209550"/>
                <a:gd name="connsiteY6" fmla="*/ 79496 h 76200"/>
                <a:gd name="connsiteX7" fmla="*/ 63246 w 209550"/>
                <a:gd name="connsiteY7" fmla="*/ 54035 h 76200"/>
                <a:gd name="connsiteX8" fmla="*/ 82294 w 209550"/>
                <a:gd name="connsiteY8" fmla="*/ 34984 h 76200"/>
                <a:gd name="connsiteX9" fmla="*/ 87668 w 209550"/>
                <a:gd name="connsiteY9" fmla="*/ 3575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76200">
                  <a:moveTo>
                    <a:pt x="87668" y="35757"/>
                  </a:moveTo>
                  <a:lnTo>
                    <a:pt x="215646" y="73400"/>
                  </a:lnTo>
                  <a:lnTo>
                    <a:pt x="215646" y="38100"/>
                  </a:lnTo>
                  <a:lnTo>
                    <a:pt x="53721" y="0"/>
                  </a:lnTo>
                  <a:lnTo>
                    <a:pt x="6096" y="47625"/>
                  </a:lnTo>
                  <a:lnTo>
                    <a:pt x="0" y="49244"/>
                  </a:lnTo>
                  <a:lnTo>
                    <a:pt x="63246" y="79496"/>
                  </a:lnTo>
                  <a:lnTo>
                    <a:pt x="63246" y="54035"/>
                  </a:lnTo>
                  <a:cubicBezTo>
                    <a:pt x="63245" y="43514"/>
                    <a:pt x="71773" y="34985"/>
                    <a:pt x="82294" y="34984"/>
                  </a:cubicBezTo>
                  <a:cubicBezTo>
                    <a:pt x="84113" y="34984"/>
                    <a:pt x="85923" y="35244"/>
                    <a:pt x="87668" y="35757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3" name="Freeform: Shape 1442">
              <a:extLst>
                <a:ext uri="{FF2B5EF4-FFF2-40B4-BE49-F238E27FC236}">
                  <a16:creationId xmlns:a16="http://schemas.microsoft.com/office/drawing/2014/main" id="{7889150E-416C-4281-A768-86EF4E0A693B}"/>
                </a:ext>
              </a:extLst>
            </p:cNvPr>
            <p:cNvSpPr/>
            <p:nvPr/>
          </p:nvSpPr>
          <p:spPr>
            <a:xfrm>
              <a:off x="4887912" y="2759075"/>
              <a:ext cx="114300" cy="104775"/>
            </a:xfrm>
            <a:custGeom>
              <a:avLst/>
              <a:gdLst>
                <a:gd name="connsiteX0" fmla="*/ 99193 w 114300"/>
                <a:gd name="connsiteY0" fmla="*/ 84677 h 104775"/>
                <a:gd name="connsiteX1" fmla="*/ 27051 w 114300"/>
                <a:gd name="connsiteY1" fmla="*/ 34195 h 104775"/>
                <a:gd name="connsiteX2" fmla="*/ 19050 w 114300"/>
                <a:gd name="connsiteY2" fmla="*/ 18802 h 104775"/>
                <a:gd name="connsiteX3" fmla="*/ 19050 w 114300"/>
                <a:gd name="connsiteY3" fmla="*/ 18802 h 104775"/>
                <a:gd name="connsiteX4" fmla="*/ 37776 w 114300"/>
                <a:gd name="connsiteY4" fmla="*/ 0 h 104775"/>
                <a:gd name="connsiteX5" fmla="*/ 37814 w 114300"/>
                <a:gd name="connsiteY5" fmla="*/ 0 h 104775"/>
                <a:gd name="connsiteX6" fmla="*/ 25622 w 114300"/>
                <a:gd name="connsiteY6" fmla="*/ 0 h 104775"/>
                <a:gd name="connsiteX7" fmla="*/ 0 w 114300"/>
                <a:gd name="connsiteY7" fmla="*/ 25508 h 104775"/>
                <a:gd name="connsiteX8" fmla="*/ 0 w 114300"/>
                <a:gd name="connsiteY8" fmla="*/ 25622 h 104775"/>
                <a:gd name="connsiteX9" fmla="*/ 7620 w 114300"/>
                <a:gd name="connsiteY9" fmla="*/ 43815 h 104775"/>
                <a:gd name="connsiteX10" fmla="*/ 7715 w 114300"/>
                <a:gd name="connsiteY10" fmla="*/ 43910 h 104775"/>
                <a:gd name="connsiteX11" fmla="*/ 64865 w 114300"/>
                <a:gd name="connsiteY11" fmla="*/ 86773 h 104775"/>
                <a:gd name="connsiteX12" fmla="*/ 65246 w 114300"/>
                <a:gd name="connsiteY12" fmla="*/ 87059 h 104775"/>
                <a:gd name="connsiteX13" fmla="*/ 76200 w 114300"/>
                <a:gd name="connsiteY13" fmla="*/ 95250 h 104775"/>
                <a:gd name="connsiteX14" fmla="*/ 95441 w 114300"/>
                <a:gd name="connsiteY14" fmla="*/ 104775 h 104775"/>
                <a:gd name="connsiteX15" fmla="*/ 122930 w 114300"/>
                <a:gd name="connsiteY15" fmla="*/ 83153 h 104775"/>
                <a:gd name="connsiteX16" fmla="*/ 99193 w 114300"/>
                <a:gd name="connsiteY16" fmla="*/ 84677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300" h="104775">
                  <a:moveTo>
                    <a:pt x="99193" y="84677"/>
                  </a:moveTo>
                  <a:lnTo>
                    <a:pt x="27051" y="34195"/>
                  </a:lnTo>
                  <a:cubicBezTo>
                    <a:pt x="22031" y="30678"/>
                    <a:pt x="19045" y="24932"/>
                    <a:pt x="19050" y="18802"/>
                  </a:cubicBezTo>
                  <a:lnTo>
                    <a:pt x="19050" y="18802"/>
                  </a:lnTo>
                  <a:cubicBezTo>
                    <a:pt x="19029" y="8439"/>
                    <a:pt x="27413" y="21"/>
                    <a:pt x="37776" y="0"/>
                  </a:cubicBezTo>
                  <a:cubicBezTo>
                    <a:pt x="37789" y="0"/>
                    <a:pt x="37802" y="0"/>
                    <a:pt x="37814" y="0"/>
                  </a:cubicBezTo>
                  <a:lnTo>
                    <a:pt x="25622" y="0"/>
                  </a:lnTo>
                  <a:cubicBezTo>
                    <a:pt x="11503" y="-32"/>
                    <a:pt x="32" y="11389"/>
                    <a:pt x="0" y="25508"/>
                  </a:cubicBezTo>
                  <a:cubicBezTo>
                    <a:pt x="0" y="25546"/>
                    <a:pt x="0" y="25584"/>
                    <a:pt x="0" y="25622"/>
                  </a:cubicBezTo>
                  <a:cubicBezTo>
                    <a:pt x="203" y="32420"/>
                    <a:pt x="2918" y="38902"/>
                    <a:pt x="7620" y="43815"/>
                  </a:cubicBezTo>
                  <a:lnTo>
                    <a:pt x="7715" y="43910"/>
                  </a:lnTo>
                  <a:lnTo>
                    <a:pt x="64865" y="86773"/>
                  </a:lnTo>
                  <a:cubicBezTo>
                    <a:pt x="64961" y="86868"/>
                    <a:pt x="65151" y="86963"/>
                    <a:pt x="65246" y="87059"/>
                  </a:cubicBezTo>
                  <a:lnTo>
                    <a:pt x="76200" y="95250"/>
                  </a:lnTo>
                  <a:cubicBezTo>
                    <a:pt x="81575" y="100194"/>
                    <a:pt x="88250" y="103499"/>
                    <a:pt x="95441" y="104775"/>
                  </a:cubicBezTo>
                  <a:cubicBezTo>
                    <a:pt x="108527" y="104868"/>
                    <a:pt x="119937" y="95894"/>
                    <a:pt x="122930" y="83153"/>
                  </a:cubicBezTo>
                  <a:cubicBezTo>
                    <a:pt x="116346" y="89145"/>
                    <a:pt x="106490" y="89778"/>
                    <a:pt x="99193" y="84677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4" name="Freeform: Shape 1443">
              <a:extLst>
                <a:ext uri="{FF2B5EF4-FFF2-40B4-BE49-F238E27FC236}">
                  <a16:creationId xmlns:a16="http://schemas.microsoft.com/office/drawing/2014/main" id="{598646CF-2814-46FB-AEA9-F6AB7472C1D6}"/>
                </a:ext>
              </a:extLst>
            </p:cNvPr>
            <p:cNvSpPr/>
            <p:nvPr/>
          </p:nvSpPr>
          <p:spPr>
            <a:xfrm>
              <a:off x="4783137" y="2829798"/>
              <a:ext cx="104775" cy="85725"/>
            </a:xfrm>
            <a:custGeom>
              <a:avLst/>
              <a:gdLst>
                <a:gd name="connsiteX0" fmla="*/ 89668 w 104775"/>
                <a:gd name="connsiteY0" fmla="*/ 71104 h 85725"/>
                <a:gd name="connsiteX1" fmla="*/ 17526 w 104775"/>
                <a:gd name="connsiteY1" fmla="*/ 20622 h 85725"/>
                <a:gd name="connsiteX2" fmla="*/ 9525 w 104775"/>
                <a:gd name="connsiteY2" fmla="*/ 5229 h 85725"/>
                <a:gd name="connsiteX3" fmla="*/ 9525 w 104775"/>
                <a:gd name="connsiteY3" fmla="*/ 5229 h 85725"/>
                <a:gd name="connsiteX4" fmla="*/ 10354 w 104775"/>
                <a:gd name="connsiteY4" fmla="*/ 0 h 85725"/>
                <a:gd name="connsiteX5" fmla="*/ 0 w 104775"/>
                <a:gd name="connsiteY5" fmla="*/ 19193 h 85725"/>
                <a:gd name="connsiteX6" fmla="*/ 572 w 104775"/>
                <a:gd name="connsiteY6" fmla="*/ 24432 h 85725"/>
                <a:gd name="connsiteX7" fmla="*/ 9049 w 104775"/>
                <a:gd name="connsiteY7" fmla="*/ 37481 h 85725"/>
                <a:gd name="connsiteX8" fmla="*/ 28861 w 104775"/>
                <a:gd name="connsiteY8" fmla="*/ 52721 h 85725"/>
                <a:gd name="connsiteX9" fmla="*/ 72009 w 104775"/>
                <a:gd name="connsiteY9" fmla="*/ 85773 h 85725"/>
                <a:gd name="connsiteX10" fmla="*/ 106680 w 104775"/>
                <a:gd name="connsiteY10" fmla="*/ 83677 h 85725"/>
                <a:gd name="connsiteX11" fmla="*/ 113929 w 104775"/>
                <a:gd name="connsiteY11" fmla="*/ 69009 h 85725"/>
                <a:gd name="connsiteX12" fmla="*/ 89668 w 104775"/>
                <a:gd name="connsiteY12" fmla="*/ 7110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85725">
                  <a:moveTo>
                    <a:pt x="89668" y="71104"/>
                  </a:moveTo>
                  <a:lnTo>
                    <a:pt x="17526" y="20622"/>
                  </a:lnTo>
                  <a:cubicBezTo>
                    <a:pt x="12506" y="17105"/>
                    <a:pt x="9519" y="11358"/>
                    <a:pt x="9525" y="5229"/>
                  </a:cubicBezTo>
                  <a:lnTo>
                    <a:pt x="9525" y="5229"/>
                  </a:lnTo>
                  <a:cubicBezTo>
                    <a:pt x="9550" y="3456"/>
                    <a:pt x="9829" y="1695"/>
                    <a:pt x="10354" y="0"/>
                  </a:cubicBezTo>
                  <a:cubicBezTo>
                    <a:pt x="3910" y="4263"/>
                    <a:pt x="24" y="11466"/>
                    <a:pt x="0" y="19193"/>
                  </a:cubicBezTo>
                  <a:cubicBezTo>
                    <a:pt x="-3" y="20955"/>
                    <a:pt x="188" y="22712"/>
                    <a:pt x="572" y="24432"/>
                  </a:cubicBezTo>
                  <a:cubicBezTo>
                    <a:pt x="1806" y="29630"/>
                    <a:pt x="4801" y="34240"/>
                    <a:pt x="9049" y="37481"/>
                  </a:cubicBezTo>
                  <a:lnTo>
                    <a:pt x="28861" y="52721"/>
                  </a:lnTo>
                  <a:lnTo>
                    <a:pt x="72009" y="85773"/>
                  </a:lnTo>
                  <a:cubicBezTo>
                    <a:pt x="82499" y="93727"/>
                    <a:pt x="97224" y="92837"/>
                    <a:pt x="106680" y="83677"/>
                  </a:cubicBezTo>
                  <a:cubicBezTo>
                    <a:pt x="110617" y="79699"/>
                    <a:pt x="113160" y="74553"/>
                    <a:pt x="113929" y="69009"/>
                  </a:cubicBezTo>
                  <a:cubicBezTo>
                    <a:pt x="107402" y="75459"/>
                    <a:pt x="97204" y="76340"/>
                    <a:pt x="89668" y="7110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5" name="Freeform: Shape 1444">
              <a:extLst>
                <a:ext uri="{FF2B5EF4-FFF2-40B4-BE49-F238E27FC236}">
                  <a16:creationId xmlns:a16="http://schemas.microsoft.com/office/drawing/2014/main" id="{FB2A702F-BC5E-460D-A5BA-12FDD3B8FAC9}"/>
                </a:ext>
              </a:extLst>
            </p:cNvPr>
            <p:cNvSpPr/>
            <p:nvPr/>
          </p:nvSpPr>
          <p:spPr>
            <a:xfrm>
              <a:off x="4840284" y="2802776"/>
              <a:ext cx="114300" cy="95250"/>
            </a:xfrm>
            <a:custGeom>
              <a:avLst/>
              <a:gdLst>
                <a:gd name="connsiteX0" fmla="*/ 99196 w 114300"/>
                <a:gd name="connsiteY0" fmla="*/ 79077 h 95250"/>
                <a:gd name="connsiteX1" fmla="*/ 17529 w 114300"/>
                <a:gd name="connsiteY1" fmla="*/ 19069 h 95250"/>
                <a:gd name="connsiteX2" fmla="*/ 9528 w 114300"/>
                <a:gd name="connsiteY2" fmla="*/ 3677 h 95250"/>
                <a:gd name="connsiteX3" fmla="*/ 9528 w 114300"/>
                <a:gd name="connsiteY3" fmla="*/ 3677 h 95250"/>
                <a:gd name="connsiteX4" fmla="*/ 9899 w 114300"/>
                <a:gd name="connsiteY4" fmla="*/ 0 h 95250"/>
                <a:gd name="connsiteX5" fmla="*/ 4384 w 114300"/>
                <a:gd name="connsiteY5" fmla="*/ 5715 h 95250"/>
                <a:gd name="connsiteX6" fmla="*/ 9909 w 114300"/>
                <a:gd name="connsiteY6" fmla="*/ 40291 h 95250"/>
                <a:gd name="connsiteX7" fmla="*/ 78013 w 114300"/>
                <a:gd name="connsiteY7" fmla="*/ 93250 h 95250"/>
                <a:gd name="connsiteX8" fmla="*/ 117615 w 114300"/>
                <a:gd name="connsiteY8" fmla="*/ 88617 h 95250"/>
                <a:gd name="connsiteX9" fmla="*/ 122932 w 114300"/>
                <a:gd name="connsiteY9" fmla="*/ 77629 h 95250"/>
                <a:gd name="connsiteX10" fmla="*/ 99196 w 114300"/>
                <a:gd name="connsiteY10" fmla="*/ 79077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" h="95250">
                  <a:moveTo>
                    <a:pt x="99196" y="79077"/>
                  </a:moveTo>
                  <a:lnTo>
                    <a:pt x="17529" y="19069"/>
                  </a:lnTo>
                  <a:cubicBezTo>
                    <a:pt x="12509" y="15552"/>
                    <a:pt x="9522" y="9806"/>
                    <a:pt x="9528" y="3677"/>
                  </a:cubicBezTo>
                  <a:lnTo>
                    <a:pt x="9528" y="3677"/>
                  </a:lnTo>
                  <a:cubicBezTo>
                    <a:pt x="9530" y="2442"/>
                    <a:pt x="9654" y="1210"/>
                    <a:pt x="9899" y="0"/>
                  </a:cubicBezTo>
                  <a:cubicBezTo>
                    <a:pt x="7772" y="1603"/>
                    <a:pt x="5911" y="3532"/>
                    <a:pt x="4384" y="5715"/>
                  </a:cubicBezTo>
                  <a:cubicBezTo>
                    <a:pt x="-3160" y="16898"/>
                    <a:pt x="-744" y="32015"/>
                    <a:pt x="9909" y="40291"/>
                  </a:cubicBezTo>
                  <a:lnTo>
                    <a:pt x="78013" y="93250"/>
                  </a:lnTo>
                  <a:cubicBezTo>
                    <a:pt x="90228" y="102906"/>
                    <a:pt x="107958" y="100832"/>
                    <a:pt x="117615" y="88617"/>
                  </a:cubicBezTo>
                  <a:cubicBezTo>
                    <a:pt x="120168" y="85386"/>
                    <a:pt x="121984" y="81636"/>
                    <a:pt x="122932" y="77629"/>
                  </a:cubicBezTo>
                  <a:cubicBezTo>
                    <a:pt x="116330" y="83597"/>
                    <a:pt x="106475" y="84198"/>
                    <a:pt x="99196" y="79077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6" name="Freeform: Shape 1445">
              <a:extLst>
                <a:ext uri="{FF2B5EF4-FFF2-40B4-BE49-F238E27FC236}">
                  <a16:creationId xmlns:a16="http://schemas.microsoft.com/office/drawing/2014/main" id="{C17CEB06-EE9A-434F-9B99-720D248F0251}"/>
                </a:ext>
              </a:extLst>
            </p:cNvPr>
            <p:cNvSpPr/>
            <p:nvPr/>
          </p:nvSpPr>
          <p:spPr>
            <a:xfrm>
              <a:off x="5173662" y="2844800"/>
              <a:ext cx="161925" cy="171450"/>
            </a:xfrm>
            <a:custGeom>
              <a:avLst/>
              <a:gdLst>
                <a:gd name="connsiteX0" fmla="*/ 161925 w 161925"/>
                <a:gd name="connsiteY0" fmla="*/ 0 h 171450"/>
                <a:gd name="connsiteX1" fmla="*/ 123825 w 161925"/>
                <a:gd name="connsiteY1" fmla="*/ 0 h 171450"/>
                <a:gd name="connsiteX2" fmla="*/ 123825 w 161925"/>
                <a:gd name="connsiteY2" fmla="*/ 74657 h 171450"/>
                <a:gd name="connsiteX3" fmla="*/ 95251 w 161925"/>
                <a:gd name="connsiteY3" fmla="*/ 103233 h 171450"/>
                <a:gd name="connsiteX4" fmla="*/ 86211 w 161925"/>
                <a:gd name="connsiteY4" fmla="*/ 101765 h 171450"/>
                <a:gd name="connsiteX5" fmla="*/ 64494 w 161925"/>
                <a:gd name="connsiteY5" fmla="*/ 94526 h 171450"/>
                <a:gd name="connsiteX6" fmla="*/ 1856 w 161925"/>
                <a:gd name="connsiteY6" fmla="*/ 125879 h 171450"/>
                <a:gd name="connsiteX7" fmla="*/ 0 w 161925"/>
                <a:gd name="connsiteY7" fmla="*/ 133350 h 171450"/>
                <a:gd name="connsiteX8" fmla="*/ 0 w 161925"/>
                <a:gd name="connsiteY8" fmla="*/ 133350 h 171450"/>
                <a:gd name="connsiteX9" fmla="*/ 161925 w 161925"/>
                <a:gd name="connsiteY9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171450">
                  <a:moveTo>
                    <a:pt x="161925" y="0"/>
                  </a:moveTo>
                  <a:lnTo>
                    <a:pt x="123825" y="0"/>
                  </a:lnTo>
                  <a:lnTo>
                    <a:pt x="123825" y="74657"/>
                  </a:lnTo>
                  <a:cubicBezTo>
                    <a:pt x="123825" y="90438"/>
                    <a:pt x="111032" y="103232"/>
                    <a:pt x="95251" y="103233"/>
                  </a:cubicBezTo>
                  <a:cubicBezTo>
                    <a:pt x="92178" y="103233"/>
                    <a:pt x="89126" y="102737"/>
                    <a:pt x="86211" y="101765"/>
                  </a:cubicBezTo>
                  <a:lnTo>
                    <a:pt x="64494" y="94526"/>
                  </a:lnTo>
                  <a:cubicBezTo>
                    <a:pt x="38539" y="85887"/>
                    <a:pt x="10495" y="99924"/>
                    <a:pt x="1856" y="125879"/>
                  </a:cubicBezTo>
                  <a:cubicBezTo>
                    <a:pt x="1045" y="128317"/>
                    <a:pt x="424" y="130815"/>
                    <a:pt x="0" y="133350"/>
                  </a:cubicBezTo>
                  <a:lnTo>
                    <a:pt x="0" y="133350"/>
                  </a:lnTo>
                  <a:lnTo>
                    <a:pt x="161925" y="17145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7" name="Freeform: Shape 1446">
              <a:extLst>
                <a:ext uri="{FF2B5EF4-FFF2-40B4-BE49-F238E27FC236}">
                  <a16:creationId xmlns:a16="http://schemas.microsoft.com/office/drawing/2014/main" id="{C944E672-0CE3-4DAC-96CF-119C20BAC53F}"/>
                </a:ext>
              </a:extLst>
            </p:cNvPr>
            <p:cNvSpPr/>
            <p:nvPr/>
          </p:nvSpPr>
          <p:spPr>
            <a:xfrm>
              <a:off x="4859337" y="2728004"/>
              <a:ext cx="123825" cy="47625"/>
            </a:xfrm>
            <a:custGeom>
              <a:avLst/>
              <a:gdLst>
                <a:gd name="connsiteX0" fmla="*/ 104775 w 123825"/>
                <a:gd name="connsiteY0" fmla="*/ 12021 h 47625"/>
                <a:gd name="connsiteX1" fmla="*/ 19050 w 123825"/>
                <a:gd name="connsiteY1" fmla="*/ 12021 h 47625"/>
                <a:gd name="connsiteX2" fmla="*/ 1381 w 123825"/>
                <a:gd name="connsiteY2" fmla="*/ 0 h 47625"/>
                <a:gd name="connsiteX3" fmla="*/ 0 w 123825"/>
                <a:gd name="connsiteY3" fmla="*/ 7544 h 47625"/>
                <a:gd name="connsiteX4" fmla="*/ 23527 w 123825"/>
                <a:gd name="connsiteY4" fmla="*/ 31071 h 47625"/>
                <a:gd name="connsiteX5" fmla="*/ 104775 w 123825"/>
                <a:gd name="connsiteY5" fmla="*/ 31071 h 47625"/>
                <a:gd name="connsiteX6" fmla="*/ 123825 w 123825"/>
                <a:gd name="connsiteY6" fmla="*/ 50121 h 47625"/>
                <a:gd name="connsiteX7" fmla="*/ 123825 w 123825"/>
                <a:gd name="connsiteY7" fmla="*/ 31071 h 47625"/>
                <a:gd name="connsiteX8" fmla="*/ 104775 w 123825"/>
                <a:gd name="connsiteY8" fmla="*/ 1202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825" h="47625">
                  <a:moveTo>
                    <a:pt x="104775" y="12021"/>
                  </a:moveTo>
                  <a:lnTo>
                    <a:pt x="19050" y="12021"/>
                  </a:lnTo>
                  <a:cubicBezTo>
                    <a:pt x="11256" y="12005"/>
                    <a:pt x="4257" y="7244"/>
                    <a:pt x="1381" y="0"/>
                  </a:cubicBezTo>
                  <a:cubicBezTo>
                    <a:pt x="502" y="2420"/>
                    <a:pt x="35" y="4970"/>
                    <a:pt x="0" y="7544"/>
                  </a:cubicBezTo>
                  <a:cubicBezTo>
                    <a:pt x="26" y="20526"/>
                    <a:pt x="10544" y="31044"/>
                    <a:pt x="23527" y="31071"/>
                  </a:cubicBezTo>
                  <a:lnTo>
                    <a:pt x="104775" y="31071"/>
                  </a:lnTo>
                  <a:cubicBezTo>
                    <a:pt x="115283" y="31102"/>
                    <a:pt x="123794" y="39613"/>
                    <a:pt x="123825" y="50121"/>
                  </a:cubicBezTo>
                  <a:lnTo>
                    <a:pt x="123825" y="31071"/>
                  </a:lnTo>
                  <a:cubicBezTo>
                    <a:pt x="123825" y="20550"/>
                    <a:pt x="115296" y="12021"/>
                    <a:pt x="104775" y="12021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8" name="Freeform: Shape 1447">
              <a:extLst>
                <a:ext uri="{FF2B5EF4-FFF2-40B4-BE49-F238E27FC236}">
                  <a16:creationId xmlns:a16="http://schemas.microsoft.com/office/drawing/2014/main" id="{A8D90EB4-3330-4DFE-B97B-E7553035CED5}"/>
                </a:ext>
              </a:extLst>
            </p:cNvPr>
            <p:cNvSpPr/>
            <p:nvPr/>
          </p:nvSpPr>
          <p:spPr>
            <a:xfrm>
              <a:off x="4897437" y="2759075"/>
              <a:ext cx="9525" cy="9525"/>
            </a:xfrm>
            <a:custGeom>
              <a:avLst/>
              <a:gdLst>
                <a:gd name="connsiteX0" fmla="*/ 16097 w 9525"/>
                <a:gd name="connsiteY0" fmla="*/ 0 h 0"/>
                <a:gd name="connsiteX1" fmla="*/ 0 w 9525"/>
                <a:gd name="connsiteY1" fmla="*/ 0 h 0"/>
                <a:gd name="connsiteX2" fmla="*/ 0 w 9525"/>
                <a:gd name="connsiteY2" fmla="*/ 5810 h 0"/>
                <a:gd name="connsiteX3" fmla="*/ 16097 w 952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>
                  <a:moveTo>
                    <a:pt x="16097" y="0"/>
                  </a:moveTo>
                  <a:lnTo>
                    <a:pt x="0" y="0"/>
                  </a:lnTo>
                  <a:lnTo>
                    <a:pt x="0" y="5810"/>
                  </a:lnTo>
                  <a:cubicBezTo>
                    <a:pt x="4531" y="2069"/>
                    <a:pt x="10221" y="15"/>
                    <a:pt x="16097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49" name="Freeform: Shape 1448">
              <a:extLst>
                <a:ext uri="{FF2B5EF4-FFF2-40B4-BE49-F238E27FC236}">
                  <a16:creationId xmlns:a16="http://schemas.microsoft.com/office/drawing/2014/main" id="{806B2CBB-5187-4ED7-88C1-AA34CE9F0BF2}"/>
                </a:ext>
              </a:extLst>
            </p:cNvPr>
            <p:cNvSpPr/>
            <p:nvPr/>
          </p:nvSpPr>
          <p:spPr>
            <a:xfrm>
              <a:off x="4830762" y="2616200"/>
              <a:ext cx="66675" cy="219075"/>
            </a:xfrm>
            <a:custGeom>
              <a:avLst/>
              <a:gdLst>
                <a:gd name="connsiteX0" fmla="*/ 19145 w 66675"/>
                <a:gd name="connsiteY0" fmla="*/ 227171 h 219075"/>
                <a:gd name="connsiteX1" fmla="*/ 19431 w 66675"/>
                <a:gd name="connsiteY1" fmla="*/ 226790 h 219075"/>
                <a:gd name="connsiteX2" fmla="*/ 14860 w 66675"/>
                <a:gd name="connsiteY2" fmla="*/ 190899 h 219075"/>
                <a:gd name="connsiteX3" fmla="*/ 35147 w 66675"/>
                <a:gd name="connsiteY3" fmla="*/ 180975 h 219075"/>
                <a:gd name="connsiteX4" fmla="*/ 48578 w 66675"/>
                <a:gd name="connsiteY4" fmla="*/ 180975 h 219075"/>
                <a:gd name="connsiteX5" fmla="*/ 64008 w 66675"/>
                <a:gd name="connsiteY5" fmla="*/ 186119 h 219075"/>
                <a:gd name="connsiteX6" fmla="*/ 64770 w 66675"/>
                <a:gd name="connsiteY6" fmla="*/ 186690 h 219075"/>
                <a:gd name="connsiteX7" fmla="*/ 57150 w 66675"/>
                <a:gd name="connsiteY7" fmla="*/ 168497 h 219075"/>
                <a:gd name="connsiteX8" fmla="*/ 66675 w 66675"/>
                <a:gd name="connsiteY8" fmla="*/ 148685 h 219075"/>
                <a:gd name="connsiteX9" fmla="*/ 66675 w 66675"/>
                <a:gd name="connsiteY9" fmla="*/ 142875 h 219075"/>
                <a:gd name="connsiteX10" fmla="*/ 52102 w 66675"/>
                <a:gd name="connsiteY10" fmla="*/ 142875 h 219075"/>
                <a:gd name="connsiteX11" fmla="*/ 28573 w 66675"/>
                <a:gd name="connsiteY11" fmla="*/ 119369 h 219075"/>
                <a:gd name="connsiteX12" fmla="*/ 41624 w 66675"/>
                <a:gd name="connsiteY12" fmla="*/ 98298 h 219075"/>
                <a:gd name="connsiteX13" fmla="*/ 66675 w 66675"/>
                <a:gd name="connsiteY13" fmla="*/ 89535 h 219075"/>
                <a:gd name="connsiteX14" fmla="*/ 66675 w 66675"/>
                <a:gd name="connsiteY14" fmla="*/ 0 h 219075"/>
                <a:gd name="connsiteX15" fmla="*/ 0 w 66675"/>
                <a:gd name="connsiteY15" fmla="*/ 0 h 219075"/>
                <a:gd name="connsiteX16" fmla="*/ 0 w 66675"/>
                <a:gd name="connsiteY16" fmla="*/ 212550 h 219075"/>
                <a:gd name="connsiteX17" fmla="*/ 2667 w 66675"/>
                <a:gd name="connsiteY17" fmla="*/ 214217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675" h="219075">
                  <a:moveTo>
                    <a:pt x="19145" y="227171"/>
                  </a:moveTo>
                  <a:lnTo>
                    <a:pt x="19431" y="226790"/>
                  </a:lnTo>
                  <a:cubicBezTo>
                    <a:pt x="8258" y="218141"/>
                    <a:pt x="6211" y="202072"/>
                    <a:pt x="14860" y="190899"/>
                  </a:cubicBezTo>
                  <a:cubicBezTo>
                    <a:pt x="19718" y="184624"/>
                    <a:pt x="27212" y="180958"/>
                    <a:pt x="35147" y="180975"/>
                  </a:cubicBezTo>
                  <a:lnTo>
                    <a:pt x="48578" y="180975"/>
                  </a:lnTo>
                  <a:cubicBezTo>
                    <a:pt x="54142" y="180975"/>
                    <a:pt x="59556" y="182780"/>
                    <a:pt x="64008" y="186119"/>
                  </a:cubicBezTo>
                  <a:lnTo>
                    <a:pt x="64770" y="186690"/>
                  </a:lnTo>
                  <a:cubicBezTo>
                    <a:pt x="60068" y="181777"/>
                    <a:pt x="57353" y="175295"/>
                    <a:pt x="57150" y="168497"/>
                  </a:cubicBezTo>
                  <a:cubicBezTo>
                    <a:pt x="57161" y="160792"/>
                    <a:pt x="60663" y="153506"/>
                    <a:pt x="66675" y="148685"/>
                  </a:cubicBezTo>
                  <a:lnTo>
                    <a:pt x="66675" y="142875"/>
                  </a:lnTo>
                  <a:lnTo>
                    <a:pt x="52102" y="142875"/>
                  </a:lnTo>
                  <a:cubicBezTo>
                    <a:pt x="39114" y="142881"/>
                    <a:pt x="28580" y="132357"/>
                    <a:pt x="28573" y="119369"/>
                  </a:cubicBezTo>
                  <a:cubicBezTo>
                    <a:pt x="28569" y="110437"/>
                    <a:pt x="33626" y="102273"/>
                    <a:pt x="41624" y="98298"/>
                  </a:cubicBezTo>
                  <a:lnTo>
                    <a:pt x="66675" y="89535"/>
                  </a:lnTo>
                  <a:lnTo>
                    <a:pt x="66675" y="0"/>
                  </a:lnTo>
                  <a:lnTo>
                    <a:pt x="0" y="0"/>
                  </a:lnTo>
                  <a:lnTo>
                    <a:pt x="0" y="212550"/>
                  </a:lnTo>
                  <a:cubicBezTo>
                    <a:pt x="925" y="213046"/>
                    <a:pt x="1816" y="213603"/>
                    <a:pt x="2667" y="214217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0" name="Freeform: Shape 1449">
              <a:extLst>
                <a:ext uri="{FF2B5EF4-FFF2-40B4-BE49-F238E27FC236}">
                  <a16:creationId xmlns:a16="http://schemas.microsoft.com/office/drawing/2014/main" id="{A8743D58-0B6F-4C65-959F-1580EC45CD50}"/>
                </a:ext>
              </a:extLst>
            </p:cNvPr>
            <p:cNvSpPr/>
            <p:nvPr/>
          </p:nvSpPr>
          <p:spPr>
            <a:xfrm>
              <a:off x="4745037" y="2540000"/>
              <a:ext cx="76200" cy="57150"/>
            </a:xfrm>
            <a:custGeom>
              <a:avLst/>
              <a:gdLst>
                <a:gd name="connsiteX0" fmla="*/ 19050 w 76200"/>
                <a:gd name="connsiteY0" fmla="*/ 0 h 57150"/>
                <a:gd name="connsiteX1" fmla="*/ 19050 w 76200"/>
                <a:gd name="connsiteY1" fmla="*/ 19050 h 57150"/>
                <a:gd name="connsiteX2" fmla="*/ 38100 w 76200"/>
                <a:gd name="connsiteY2" fmla="*/ 38100 h 57150"/>
                <a:gd name="connsiteX3" fmla="*/ 76200 w 76200"/>
                <a:gd name="connsiteY3" fmla="*/ 38100 h 57150"/>
                <a:gd name="connsiteX4" fmla="*/ 76200 w 76200"/>
                <a:gd name="connsiteY4" fmla="*/ 57150 h 57150"/>
                <a:gd name="connsiteX5" fmla="*/ 0 w 76200"/>
                <a:gd name="connsiteY5" fmla="*/ 57150 h 57150"/>
                <a:gd name="connsiteX6" fmla="*/ 0 w 76200"/>
                <a:gd name="connsiteY6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57150">
                  <a:moveTo>
                    <a:pt x="19050" y="0"/>
                  </a:moveTo>
                  <a:lnTo>
                    <a:pt x="19050" y="19050"/>
                  </a:lnTo>
                  <a:cubicBezTo>
                    <a:pt x="19050" y="29571"/>
                    <a:pt x="27579" y="38100"/>
                    <a:pt x="38100" y="38100"/>
                  </a:cubicBezTo>
                  <a:lnTo>
                    <a:pt x="76200" y="38100"/>
                  </a:lnTo>
                  <a:lnTo>
                    <a:pt x="76200" y="57150"/>
                  </a:lnTo>
                  <a:lnTo>
                    <a:pt x="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1" name="Freeform: Shape 1450">
              <a:extLst>
                <a:ext uri="{FF2B5EF4-FFF2-40B4-BE49-F238E27FC236}">
                  <a16:creationId xmlns:a16="http://schemas.microsoft.com/office/drawing/2014/main" id="{3EF4DDF3-3F2A-4CA2-9FCE-13BC56E27B9B}"/>
                </a:ext>
              </a:extLst>
            </p:cNvPr>
            <p:cNvSpPr/>
            <p:nvPr/>
          </p:nvSpPr>
          <p:spPr>
            <a:xfrm>
              <a:off x="4821237" y="2606675"/>
              <a:ext cx="85725" cy="9525"/>
            </a:xfrm>
            <a:custGeom>
              <a:avLst/>
              <a:gdLst>
                <a:gd name="connsiteX0" fmla="*/ 0 w 85725"/>
                <a:gd name="connsiteY0" fmla="*/ 0 h 9525"/>
                <a:gd name="connsiteX1" fmla="*/ 85725 w 85725"/>
                <a:gd name="connsiteY1" fmla="*/ 0 h 9525"/>
                <a:gd name="connsiteX2" fmla="*/ 85725 w 85725"/>
                <a:gd name="connsiteY2" fmla="*/ 9525 h 9525"/>
                <a:gd name="connsiteX3" fmla="*/ 0 w 857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9525">
                  <a:moveTo>
                    <a:pt x="0" y="0"/>
                  </a:moveTo>
                  <a:lnTo>
                    <a:pt x="85725" y="0"/>
                  </a:lnTo>
                  <a:lnTo>
                    <a:pt x="85725" y="9525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2" name="Freeform: Shape 1451">
              <a:extLst>
                <a:ext uri="{FF2B5EF4-FFF2-40B4-BE49-F238E27FC236}">
                  <a16:creationId xmlns:a16="http://schemas.microsoft.com/office/drawing/2014/main" id="{BDC0C1F3-979A-4A29-8867-FAAB2A096562}"/>
                </a:ext>
              </a:extLst>
            </p:cNvPr>
            <p:cNvSpPr/>
            <p:nvPr/>
          </p:nvSpPr>
          <p:spPr>
            <a:xfrm>
              <a:off x="4830762" y="2616200"/>
              <a:ext cx="66675" cy="219075"/>
            </a:xfrm>
            <a:custGeom>
              <a:avLst/>
              <a:gdLst>
                <a:gd name="connsiteX0" fmla="*/ 38100 w 66675"/>
                <a:gd name="connsiteY0" fmla="*/ 19050 h 219075"/>
                <a:gd name="connsiteX1" fmla="*/ 66675 w 66675"/>
                <a:gd name="connsiteY1" fmla="*/ 19050 h 219075"/>
                <a:gd name="connsiteX2" fmla="*/ 66675 w 66675"/>
                <a:gd name="connsiteY2" fmla="*/ 0 h 219075"/>
                <a:gd name="connsiteX3" fmla="*/ 0 w 66675"/>
                <a:gd name="connsiteY3" fmla="*/ 0 h 219075"/>
                <a:gd name="connsiteX4" fmla="*/ 0 w 66675"/>
                <a:gd name="connsiteY4" fmla="*/ 212550 h 219075"/>
                <a:gd name="connsiteX5" fmla="*/ 2667 w 66675"/>
                <a:gd name="connsiteY5" fmla="*/ 214217 h 219075"/>
                <a:gd name="connsiteX6" fmla="*/ 19145 w 66675"/>
                <a:gd name="connsiteY6" fmla="*/ 227171 h 219075"/>
                <a:gd name="connsiteX7" fmla="*/ 19431 w 66675"/>
                <a:gd name="connsiteY7" fmla="*/ 226790 h 219075"/>
                <a:gd name="connsiteX8" fmla="*/ 14392 w 66675"/>
                <a:gd name="connsiteY8" fmla="*/ 191533 h 219075"/>
                <a:gd name="connsiteX9" fmla="*/ 19050 w 66675"/>
                <a:gd name="connsiteY9" fmla="*/ 186785 h 219075"/>
                <a:gd name="connsiteX10" fmla="*/ 19050 w 66675"/>
                <a:gd name="connsiteY10" fmla="*/ 38100 h 219075"/>
                <a:gd name="connsiteX11" fmla="*/ 38100 w 66675"/>
                <a:gd name="connsiteY11" fmla="*/ 1905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" h="219075">
                  <a:moveTo>
                    <a:pt x="38100" y="19050"/>
                  </a:moveTo>
                  <a:lnTo>
                    <a:pt x="66675" y="19050"/>
                  </a:lnTo>
                  <a:lnTo>
                    <a:pt x="66675" y="0"/>
                  </a:lnTo>
                  <a:lnTo>
                    <a:pt x="0" y="0"/>
                  </a:lnTo>
                  <a:lnTo>
                    <a:pt x="0" y="212550"/>
                  </a:lnTo>
                  <a:cubicBezTo>
                    <a:pt x="925" y="213046"/>
                    <a:pt x="1816" y="213603"/>
                    <a:pt x="2667" y="214217"/>
                  </a:cubicBezTo>
                  <a:lnTo>
                    <a:pt x="19145" y="227171"/>
                  </a:lnTo>
                  <a:lnTo>
                    <a:pt x="19431" y="226790"/>
                  </a:lnTo>
                  <a:cubicBezTo>
                    <a:pt x="8303" y="218446"/>
                    <a:pt x="6047" y="202660"/>
                    <a:pt x="14392" y="191533"/>
                  </a:cubicBezTo>
                  <a:cubicBezTo>
                    <a:pt x="15728" y="189751"/>
                    <a:pt x="17294" y="188155"/>
                    <a:pt x="19050" y="186785"/>
                  </a:cubicBezTo>
                  <a:lnTo>
                    <a:pt x="19050" y="38100"/>
                  </a:lnTo>
                  <a:cubicBezTo>
                    <a:pt x="19050" y="27579"/>
                    <a:pt x="27579" y="19050"/>
                    <a:pt x="38100" y="1905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3" name="Freeform: Shape 1452">
              <a:extLst>
                <a:ext uri="{FF2B5EF4-FFF2-40B4-BE49-F238E27FC236}">
                  <a16:creationId xmlns:a16="http://schemas.microsoft.com/office/drawing/2014/main" id="{2523333A-57F5-4E5B-8EC3-EC44FDED7ADA}"/>
                </a:ext>
              </a:extLst>
            </p:cNvPr>
            <p:cNvSpPr/>
            <p:nvPr/>
          </p:nvSpPr>
          <p:spPr>
            <a:xfrm>
              <a:off x="4868862" y="2644775"/>
              <a:ext cx="19050" cy="57150"/>
            </a:xfrm>
            <a:custGeom>
              <a:avLst/>
              <a:gdLst>
                <a:gd name="connsiteX0" fmla="*/ 9525 w 19050"/>
                <a:gd name="connsiteY0" fmla="*/ 0 h 57150"/>
                <a:gd name="connsiteX1" fmla="*/ 19050 w 19050"/>
                <a:gd name="connsiteY1" fmla="*/ 0 h 57150"/>
                <a:gd name="connsiteX2" fmla="*/ 19050 w 19050"/>
                <a:gd name="connsiteY2" fmla="*/ 57150 h 57150"/>
                <a:gd name="connsiteX3" fmla="*/ 9525 w 19050"/>
                <a:gd name="connsiteY3" fmla="*/ 57150 h 57150"/>
                <a:gd name="connsiteX4" fmla="*/ 9525 w 19050"/>
                <a:gd name="connsiteY4" fmla="*/ 57150 h 57150"/>
                <a:gd name="connsiteX5" fmla="*/ 9525 w 19050"/>
                <a:gd name="connsiteY5" fmla="*/ 0 h 57150"/>
                <a:gd name="connsiteX6" fmla="*/ 0 w 19050"/>
                <a:gd name="connsiteY6" fmla="*/ 0 h 57150"/>
                <a:gd name="connsiteX7" fmla="*/ 9525 w 1905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57150">
                  <a:moveTo>
                    <a:pt x="9525" y="0"/>
                  </a:moveTo>
                  <a:cubicBezTo>
                    <a:pt x="14786" y="0"/>
                    <a:pt x="19050" y="0"/>
                    <a:pt x="19050" y="0"/>
                  </a:cubicBezTo>
                  <a:lnTo>
                    <a:pt x="19050" y="57150"/>
                  </a:lnTo>
                  <a:cubicBezTo>
                    <a:pt x="19050" y="57150"/>
                    <a:pt x="14786" y="57150"/>
                    <a:pt x="9525" y="57150"/>
                  </a:cubicBezTo>
                  <a:lnTo>
                    <a:pt x="9525" y="571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4" name="Freeform: Shape 1453">
              <a:extLst>
                <a:ext uri="{FF2B5EF4-FFF2-40B4-BE49-F238E27FC236}">
                  <a16:creationId xmlns:a16="http://schemas.microsoft.com/office/drawing/2014/main" id="{12355ABD-D175-45D6-A46D-A2E63FB3C05E}"/>
                </a:ext>
              </a:extLst>
            </p:cNvPr>
            <p:cNvSpPr/>
            <p:nvPr/>
          </p:nvSpPr>
          <p:spPr>
            <a:xfrm>
              <a:off x="4868862" y="2759075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9525 w 19050"/>
                <a:gd name="connsiteY3" fmla="*/ 28575 h 28575"/>
                <a:gd name="connsiteX4" fmla="*/ 9525 w 19050"/>
                <a:gd name="connsiteY4" fmla="*/ 28575 h 28575"/>
                <a:gd name="connsiteX5" fmla="*/ 9525 w 19050"/>
                <a:gd name="connsiteY5" fmla="*/ 0 h 28575"/>
                <a:gd name="connsiteX6" fmla="*/ 0 w 19050"/>
                <a:gd name="connsiteY6" fmla="*/ 0 h 28575"/>
                <a:gd name="connsiteX7" fmla="*/ 9525 w 19050"/>
                <a:gd name="connsiteY7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14786" y="0"/>
                    <a:pt x="19050" y="0"/>
                    <a:pt x="19050" y="0"/>
                  </a:cubicBezTo>
                  <a:lnTo>
                    <a:pt x="19050" y="28575"/>
                  </a:lnTo>
                  <a:cubicBezTo>
                    <a:pt x="19050" y="28575"/>
                    <a:pt x="14786" y="28575"/>
                    <a:pt x="9525" y="28575"/>
                  </a:cubicBezTo>
                  <a:lnTo>
                    <a:pt x="9525" y="28575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5" name="Freeform: Shape 1454">
              <a:extLst>
                <a:ext uri="{FF2B5EF4-FFF2-40B4-BE49-F238E27FC236}">
                  <a16:creationId xmlns:a16="http://schemas.microsoft.com/office/drawing/2014/main" id="{E0AB400D-5A48-49F1-A33C-475E49CC14BA}"/>
                </a:ext>
              </a:extLst>
            </p:cNvPr>
            <p:cNvSpPr/>
            <p:nvPr/>
          </p:nvSpPr>
          <p:spPr>
            <a:xfrm>
              <a:off x="4849812" y="2692400"/>
              <a:ext cx="19050" cy="28575"/>
            </a:xfrm>
            <a:custGeom>
              <a:avLst/>
              <a:gdLst>
                <a:gd name="connsiteX0" fmla="*/ 9525 w 19050"/>
                <a:gd name="connsiteY0" fmla="*/ 0 h 28575"/>
                <a:gd name="connsiteX1" fmla="*/ 19050 w 19050"/>
                <a:gd name="connsiteY1" fmla="*/ 0 h 28575"/>
                <a:gd name="connsiteX2" fmla="*/ 19050 w 19050"/>
                <a:gd name="connsiteY2" fmla="*/ 28575 h 28575"/>
                <a:gd name="connsiteX3" fmla="*/ 9525 w 19050"/>
                <a:gd name="connsiteY3" fmla="*/ 28575 h 28575"/>
                <a:gd name="connsiteX4" fmla="*/ 9525 w 19050"/>
                <a:gd name="connsiteY4" fmla="*/ 28575 h 28575"/>
                <a:gd name="connsiteX5" fmla="*/ 9525 w 19050"/>
                <a:gd name="connsiteY5" fmla="*/ 0 h 28575"/>
                <a:gd name="connsiteX6" fmla="*/ 0 w 19050"/>
                <a:gd name="connsiteY6" fmla="*/ 0 h 28575"/>
                <a:gd name="connsiteX7" fmla="*/ 9525 w 19050"/>
                <a:gd name="connsiteY7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" h="28575">
                  <a:moveTo>
                    <a:pt x="9525" y="0"/>
                  </a:moveTo>
                  <a:cubicBezTo>
                    <a:pt x="14786" y="0"/>
                    <a:pt x="19050" y="0"/>
                    <a:pt x="19050" y="0"/>
                  </a:cubicBezTo>
                  <a:lnTo>
                    <a:pt x="19050" y="28575"/>
                  </a:lnTo>
                  <a:cubicBezTo>
                    <a:pt x="19050" y="28575"/>
                    <a:pt x="14786" y="28575"/>
                    <a:pt x="9525" y="28575"/>
                  </a:cubicBezTo>
                  <a:lnTo>
                    <a:pt x="9525" y="28575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6" name="Freeform: Shape 1455">
              <a:extLst>
                <a:ext uri="{FF2B5EF4-FFF2-40B4-BE49-F238E27FC236}">
                  <a16:creationId xmlns:a16="http://schemas.microsoft.com/office/drawing/2014/main" id="{FEC34952-D7D8-4E27-B2D4-AB3BA442F34F}"/>
                </a:ext>
              </a:extLst>
            </p:cNvPr>
            <p:cNvSpPr/>
            <p:nvPr/>
          </p:nvSpPr>
          <p:spPr>
            <a:xfrm>
              <a:off x="4781557" y="3044794"/>
              <a:ext cx="19050" cy="19050"/>
            </a:xfrm>
            <a:custGeom>
              <a:avLst/>
              <a:gdLst>
                <a:gd name="connsiteX0" fmla="*/ 13962 w 19050"/>
                <a:gd name="connsiteY0" fmla="*/ 18996 h 19050"/>
                <a:gd name="connsiteX1" fmla="*/ 19115 w 19050"/>
                <a:gd name="connsiteY1" fmla="*/ 11804 h 19050"/>
                <a:gd name="connsiteX2" fmla="*/ 13010 w 19050"/>
                <a:gd name="connsiteY2" fmla="*/ 1260 h 19050"/>
                <a:gd name="connsiteX3" fmla="*/ 4437 w 19050"/>
                <a:gd name="connsiteY3" fmla="*/ 308 h 19050"/>
                <a:gd name="connsiteX4" fmla="*/ 1151 w 19050"/>
                <a:gd name="connsiteY4" fmla="*/ 1775 h 19050"/>
                <a:gd name="connsiteX5" fmla="*/ 132 w 19050"/>
                <a:gd name="connsiteY5" fmla="*/ 5432 h 19050"/>
                <a:gd name="connsiteX6" fmla="*/ 1456 w 19050"/>
                <a:gd name="connsiteY6" fmla="*/ 7270 h 19050"/>
                <a:gd name="connsiteX7" fmla="*/ 11162 w 19050"/>
                <a:gd name="connsiteY7" fmla="*/ 17091 h 19050"/>
                <a:gd name="connsiteX8" fmla="*/ 13962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962" y="18996"/>
                  </a:moveTo>
                  <a:cubicBezTo>
                    <a:pt x="17362" y="19777"/>
                    <a:pt x="19248" y="14909"/>
                    <a:pt x="19115" y="11804"/>
                  </a:cubicBezTo>
                  <a:cubicBezTo>
                    <a:pt x="19312" y="7399"/>
                    <a:pt x="16928" y="3282"/>
                    <a:pt x="13010" y="1260"/>
                  </a:cubicBezTo>
                  <a:cubicBezTo>
                    <a:pt x="10332" y="16"/>
                    <a:pt x="7322" y="-318"/>
                    <a:pt x="4437" y="308"/>
                  </a:cubicBezTo>
                  <a:cubicBezTo>
                    <a:pt x="3223" y="469"/>
                    <a:pt x="2081" y="978"/>
                    <a:pt x="1151" y="1775"/>
                  </a:cubicBezTo>
                  <a:cubicBezTo>
                    <a:pt x="163" y="2713"/>
                    <a:pt x="-229" y="4118"/>
                    <a:pt x="132" y="5432"/>
                  </a:cubicBezTo>
                  <a:cubicBezTo>
                    <a:pt x="430" y="6136"/>
                    <a:pt x="883" y="6764"/>
                    <a:pt x="1456" y="7270"/>
                  </a:cubicBezTo>
                  <a:lnTo>
                    <a:pt x="11162" y="17091"/>
                  </a:lnTo>
                  <a:cubicBezTo>
                    <a:pt x="11895" y="17979"/>
                    <a:pt x="12867" y="18639"/>
                    <a:pt x="13962" y="18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57" name="Freeform: Shape 1456">
              <a:extLst>
                <a:ext uri="{FF2B5EF4-FFF2-40B4-BE49-F238E27FC236}">
                  <a16:creationId xmlns:a16="http://schemas.microsoft.com/office/drawing/2014/main" id="{9B00F882-D391-4B36-8E4D-682A0B606508}"/>
                </a:ext>
              </a:extLst>
            </p:cNvPr>
            <p:cNvSpPr/>
            <p:nvPr/>
          </p:nvSpPr>
          <p:spPr>
            <a:xfrm>
              <a:off x="4843507" y="3106769"/>
              <a:ext cx="9525" cy="9525"/>
            </a:xfrm>
            <a:custGeom>
              <a:avLst/>
              <a:gdLst>
                <a:gd name="connsiteX0" fmla="*/ 6934 w 0"/>
                <a:gd name="connsiteY0" fmla="*/ 9494 h 9525"/>
                <a:gd name="connsiteX1" fmla="*/ 9515 w 0"/>
                <a:gd name="connsiteY1" fmla="*/ 5894 h 9525"/>
                <a:gd name="connsiteX2" fmla="*/ 6495 w 0"/>
                <a:gd name="connsiteY2" fmla="*/ 626 h 9525"/>
                <a:gd name="connsiteX3" fmla="*/ 2219 w 0"/>
                <a:gd name="connsiteY3" fmla="*/ 150 h 9525"/>
                <a:gd name="connsiteX4" fmla="*/ 580 w 0"/>
                <a:gd name="connsiteY4" fmla="*/ 883 h 9525"/>
                <a:gd name="connsiteX5" fmla="*/ 66 w 0"/>
                <a:gd name="connsiteY5" fmla="*/ 2712 h 9525"/>
                <a:gd name="connsiteX6" fmla="*/ 733 w 0"/>
                <a:gd name="connsiteY6" fmla="*/ 3665 h 9525"/>
                <a:gd name="connsiteX7" fmla="*/ 5581 w 0"/>
                <a:gd name="connsiteY7" fmla="*/ 8570 h 9525"/>
                <a:gd name="connsiteX8" fmla="*/ 6934 w 0"/>
                <a:gd name="connsiteY8" fmla="*/ 9494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h="9525">
                  <a:moveTo>
                    <a:pt x="6934" y="9494"/>
                  </a:moveTo>
                  <a:cubicBezTo>
                    <a:pt x="8629" y="9884"/>
                    <a:pt x="9572" y="7446"/>
                    <a:pt x="9515" y="5894"/>
                  </a:cubicBezTo>
                  <a:cubicBezTo>
                    <a:pt x="9615" y="3701"/>
                    <a:pt x="8439" y="1648"/>
                    <a:pt x="6495" y="626"/>
                  </a:cubicBezTo>
                  <a:cubicBezTo>
                    <a:pt x="5159" y="10"/>
                    <a:pt x="3658" y="-157"/>
                    <a:pt x="2219" y="150"/>
                  </a:cubicBezTo>
                  <a:cubicBezTo>
                    <a:pt x="1613" y="232"/>
                    <a:pt x="1045" y="486"/>
                    <a:pt x="580" y="883"/>
                  </a:cubicBezTo>
                  <a:cubicBezTo>
                    <a:pt x="83" y="1350"/>
                    <a:pt x="-115" y="2054"/>
                    <a:pt x="66" y="2712"/>
                  </a:cubicBezTo>
                  <a:cubicBezTo>
                    <a:pt x="210" y="3078"/>
                    <a:pt x="438" y="3405"/>
                    <a:pt x="733" y="3665"/>
                  </a:cubicBezTo>
                  <a:lnTo>
                    <a:pt x="5581" y="8570"/>
                  </a:lnTo>
                  <a:cubicBezTo>
                    <a:pt x="5939" y="8996"/>
                    <a:pt x="6407" y="9315"/>
                    <a:pt x="6934" y="949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458" name="Graphic 3131">
            <a:extLst>
              <a:ext uri="{FF2B5EF4-FFF2-40B4-BE49-F238E27FC236}">
                <a16:creationId xmlns:a16="http://schemas.microsoft.com/office/drawing/2014/main" id="{0D7CFAC7-0AB7-4285-8613-9AE88C827CC3}"/>
              </a:ext>
            </a:extLst>
          </p:cNvPr>
          <p:cNvGrpSpPr/>
          <p:nvPr/>
        </p:nvGrpSpPr>
        <p:grpSpPr>
          <a:xfrm>
            <a:off x="4233226" y="1393887"/>
            <a:ext cx="720000" cy="720000"/>
            <a:chOff x="4735512" y="2530475"/>
            <a:chExt cx="609600" cy="609600"/>
          </a:xfrm>
        </p:grpSpPr>
        <p:sp>
          <p:nvSpPr>
            <p:cNvPr id="1459" name="Freeform: Shape 1458">
              <a:extLst>
                <a:ext uri="{FF2B5EF4-FFF2-40B4-BE49-F238E27FC236}">
                  <a16:creationId xmlns:a16="http://schemas.microsoft.com/office/drawing/2014/main" id="{A38CB7C3-FACC-40F6-8461-38FAFD811FA7}"/>
                </a:ext>
              </a:extLst>
            </p:cNvPr>
            <p:cNvSpPr/>
            <p:nvPr/>
          </p:nvSpPr>
          <p:spPr>
            <a:xfrm>
              <a:off x="5068887" y="2568575"/>
              <a:ext cx="133350" cy="200025"/>
            </a:xfrm>
            <a:custGeom>
              <a:avLst/>
              <a:gdLst>
                <a:gd name="connsiteX0" fmla="*/ 133350 w 133350"/>
                <a:gd name="connsiteY0" fmla="*/ 158401 h 200025"/>
                <a:gd name="connsiteX1" fmla="*/ 133350 w 133350"/>
                <a:gd name="connsiteY1" fmla="*/ 171355 h 200025"/>
                <a:gd name="connsiteX2" fmla="*/ 124968 w 133350"/>
                <a:gd name="connsiteY2" fmla="*/ 191643 h 200025"/>
                <a:gd name="connsiteX3" fmla="*/ 113728 w 133350"/>
                <a:gd name="connsiteY3" fmla="*/ 198501 h 200025"/>
                <a:gd name="connsiteX4" fmla="*/ 104775 w 133350"/>
                <a:gd name="connsiteY4" fmla="*/ 200025 h 200025"/>
                <a:gd name="connsiteX5" fmla="*/ 104680 w 133350"/>
                <a:gd name="connsiteY5" fmla="*/ 200025 h 200025"/>
                <a:gd name="connsiteX6" fmla="*/ 78296 w 133350"/>
                <a:gd name="connsiteY6" fmla="*/ 182594 h 200025"/>
                <a:gd name="connsiteX7" fmla="*/ 0 w 133350"/>
                <a:gd name="connsiteY7" fmla="*/ 0 h 200025"/>
                <a:gd name="connsiteX8" fmla="*/ 41720 w 133350"/>
                <a:gd name="connsiteY8" fmla="*/ 0 h 200025"/>
                <a:gd name="connsiteX9" fmla="*/ 76676 w 133350"/>
                <a:gd name="connsiteY9" fmla="*/ 22860 h 200025"/>
                <a:gd name="connsiteX10" fmla="*/ 78676 w 133350"/>
                <a:gd name="connsiteY10" fmla="*/ 27527 h 200025"/>
                <a:gd name="connsiteX11" fmla="*/ 76200 w 133350"/>
                <a:gd name="connsiteY11" fmla="*/ 28575 h 200025"/>
                <a:gd name="connsiteX12" fmla="*/ 38100 w 133350"/>
                <a:gd name="connsiteY12" fmla="*/ 28575 h 200025"/>
                <a:gd name="connsiteX13" fmla="*/ 76200 w 133350"/>
                <a:gd name="connsiteY13" fmla="*/ 114300 h 200025"/>
                <a:gd name="connsiteX14" fmla="*/ 114300 w 133350"/>
                <a:gd name="connsiteY14" fmla="*/ 114300 h 200025"/>
                <a:gd name="connsiteX15" fmla="*/ 116300 w 133350"/>
                <a:gd name="connsiteY15" fmla="*/ 113443 h 200025"/>
                <a:gd name="connsiteX16" fmla="*/ 130969 w 133350"/>
                <a:gd name="connsiteY16" fmla="*/ 146876 h 200025"/>
                <a:gd name="connsiteX17" fmla="*/ 133350 w 133350"/>
                <a:gd name="connsiteY17" fmla="*/ 158401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50" h="200025">
                  <a:moveTo>
                    <a:pt x="133350" y="158401"/>
                  </a:moveTo>
                  <a:lnTo>
                    <a:pt x="133350" y="171355"/>
                  </a:lnTo>
                  <a:cubicBezTo>
                    <a:pt x="133333" y="178957"/>
                    <a:pt x="130322" y="186246"/>
                    <a:pt x="124968" y="191643"/>
                  </a:cubicBezTo>
                  <a:cubicBezTo>
                    <a:pt x="121784" y="194744"/>
                    <a:pt x="117942" y="197088"/>
                    <a:pt x="113728" y="198501"/>
                  </a:cubicBezTo>
                  <a:cubicBezTo>
                    <a:pt x="110849" y="199500"/>
                    <a:pt x="107823" y="200014"/>
                    <a:pt x="104775" y="200025"/>
                  </a:cubicBezTo>
                  <a:lnTo>
                    <a:pt x="104680" y="200025"/>
                  </a:lnTo>
                  <a:cubicBezTo>
                    <a:pt x="93179" y="200054"/>
                    <a:pt x="82781" y="193185"/>
                    <a:pt x="78296" y="182594"/>
                  </a:cubicBezTo>
                  <a:lnTo>
                    <a:pt x="0" y="0"/>
                  </a:lnTo>
                  <a:lnTo>
                    <a:pt x="41720" y="0"/>
                  </a:lnTo>
                  <a:cubicBezTo>
                    <a:pt x="56878" y="0"/>
                    <a:pt x="70599" y="8973"/>
                    <a:pt x="76676" y="22860"/>
                  </a:cubicBezTo>
                  <a:lnTo>
                    <a:pt x="78676" y="27527"/>
                  </a:lnTo>
                  <a:lnTo>
                    <a:pt x="76200" y="28575"/>
                  </a:lnTo>
                  <a:lnTo>
                    <a:pt x="38100" y="28575"/>
                  </a:lnTo>
                  <a:lnTo>
                    <a:pt x="76200" y="114300"/>
                  </a:lnTo>
                  <a:lnTo>
                    <a:pt x="114300" y="114300"/>
                  </a:lnTo>
                  <a:lnTo>
                    <a:pt x="116300" y="113443"/>
                  </a:lnTo>
                  <a:lnTo>
                    <a:pt x="130969" y="146876"/>
                  </a:lnTo>
                  <a:cubicBezTo>
                    <a:pt x="132523" y="150520"/>
                    <a:pt x="133333" y="154439"/>
                    <a:pt x="133350" y="158401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0" name="Freeform: Shape 1459">
              <a:extLst>
                <a:ext uri="{FF2B5EF4-FFF2-40B4-BE49-F238E27FC236}">
                  <a16:creationId xmlns:a16="http://schemas.microsoft.com/office/drawing/2014/main" id="{AEF96A0A-4258-445F-93CC-A471DD7BCE47}"/>
                </a:ext>
              </a:extLst>
            </p:cNvPr>
            <p:cNvSpPr/>
            <p:nvPr/>
          </p:nvSpPr>
          <p:spPr>
            <a:xfrm>
              <a:off x="5106987" y="2596102"/>
              <a:ext cx="76200" cy="85725"/>
            </a:xfrm>
            <a:custGeom>
              <a:avLst/>
              <a:gdLst>
                <a:gd name="connsiteX0" fmla="*/ 40576 w 76200"/>
                <a:gd name="connsiteY0" fmla="*/ 0 h 85725"/>
                <a:gd name="connsiteX1" fmla="*/ 78200 w 76200"/>
                <a:gd name="connsiteY1" fmla="*/ 85916 h 85725"/>
                <a:gd name="connsiteX2" fmla="*/ 76200 w 76200"/>
                <a:gd name="connsiteY2" fmla="*/ 86773 h 85725"/>
                <a:gd name="connsiteX3" fmla="*/ 38100 w 76200"/>
                <a:gd name="connsiteY3" fmla="*/ 86773 h 85725"/>
                <a:gd name="connsiteX4" fmla="*/ 0 w 76200"/>
                <a:gd name="connsiteY4" fmla="*/ 1048 h 85725"/>
                <a:gd name="connsiteX5" fmla="*/ 38100 w 76200"/>
                <a:gd name="connsiteY5" fmla="*/ 1048 h 85725"/>
                <a:gd name="connsiteX6" fmla="*/ 40576 w 7620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85725">
                  <a:moveTo>
                    <a:pt x="40576" y="0"/>
                  </a:moveTo>
                  <a:lnTo>
                    <a:pt x="78200" y="85916"/>
                  </a:lnTo>
                  <a:lnTo>
                    <a:pt x="76200" y="86773"/>
                  </a:lnTo>
                  <a:lnTo>
                    <a:pt x="38100" y="86773"/>
                  </a:lnTo>
                  <a:lnTo>
                    <a:pt x="0" y="1048"/>
                  </a:lnTo>
                  <a:lnTo>
                    <a:pt x="38100" y="1048"/>
                  </a:lnTo>
                  <a:lnTo>
                    <a:pt x="40576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1" name="Freeform: Shape 1460">
              <a:extLst>
                <a:ext uri="{FF2B5EF4-FFF2-40B4-BE49-F238E27FC236}">
                  <a16:creationId xmlns:a16="http://schemas.microsoft.com/office/drawing/2014/main" id="{DD21CCEF-0BBF-4055-84D6-175534044563}"/>
                </a:ext>
              </a:extLst>
            </p:cNvPr>
            <p:cNvSpPr/>
            <p:nvPr/>
          </p:nvSpPr>
          <p:spPr>
            <a:xfrm>
              <a:off x="4821237" y="2568575"/>
              <a:ext cx="361950" cy="561975"/>
            </a:xfrm>
            <a:custGeom>
              <a:avLst/>
              <a:gdLst>
                <a:gd name="connsiteX0" fmla="*/ 218980 w 361950"/>
                <a:gd name="connsiteY0" fmla="*/ 285750 h 561975"/>
                <a:gd name="connsiteX1" fmla="*/ 169831 w 361950"/>
                <a:gd name="connsiteY1" fmla="*/ 195739 h 561975"/>
                <a:gd name="connsiteX2" fmla="*/ 133350 w 361950"/>
                <a:gd name="connsiteY2" fmla="*/ 171450 h 561975"/>
                <a:gd name="connsiteX3" fmla="*/ 0 w 361950"/>
                <a:gd name="connsiteY3" fmla="*/ 171450 h 561975"/>
                <a:gd name="connsiteX4" fmla="*/ 0 w 361950"/>
                <a:gd name="connsiteY4" fmla="*/ 0 h 561975"/>
                <a:gd name="connsiteX5" fmla="*/ 209550 w 361950"/>
                <a:gd name="connsiteY5" fmla="*/ 0 h 561975"/>
                <a:gd name="connsiteX6" fmla="*/ 285369 w 361950"/>
                <a:gd name="connsiteY6" fmla="*/ 176975 h 561975"/>
                <a:gd name="connsiteX7" fmla="*/ 320421 w 361950"/>
                <a:gd name="connsiteY7" fmla="*/ 200025 h 561975"/>
                <a:gd name="connsiteX8" fmla="*/ 352425 w 361950"/>
                <a:gd name="connsiteY8" fmla="*/ 200025 h 561975"/>
                <a:gd name="connsiteX9" fmla="*/ 361379 w 361950"/>
                <a:gd name="connsiteY9" fmla="*/ 198501 h 561975"/>
                <a:gd name="connsiteX10" fmla="*/ 361950 w 361950"/>
                <a:gd name="connsiteY10" fmla="*/ 200025 h 561975"/>
                <a:gd name="connsiteX11" fmla="*/ 356330 w 361950"/>
                <a:gd name="connsiteY11" fmla="*/ 209455 h 561975"/>
                <a:gd name="connsiteX12" fmla="*/ 347472 w 361950"/>
                <a:gd name="connsiteY12" fmla="*/ 289941 h 561975"/>
                <a:gd name="connsiteX13" fmla="*/ 352425 w 361950"/>
                <a:gd name="connsiteY13" fmla="*/ 320516 h 561975"/>
                <a:gd name="connsiteX14" fmla="*/ 352425 w 361950"/>
                <a:gd name="connsiteY14" fmla="*/ 523875 h 561975"/>
                <a:gd name="connsiteX15" fmla="*/ 314325 w 361950"/>
                <a:gd name="connsiteY15" fmla="*/ 561975 h 561975"/>
                <a:gd name="connsiteX16" fmla="*/ 219075 w 361950"/>
                <a:gd name="connsiteY16" fmla="*/ 561975 h 561975"/>
                <a:gd name="connsiteX17" fmla="*/ 219075 w 361950"/>
                <a:gd name="connsiteY17" fmla="*/ 287846 h 561975"/>
                <a:gd name="connsiteX18" fmla="*/ 218980 w 361950"/>
                <a:gd name="connsiteY18" fmla="*/ 285750 h 561975"/>
                <a:gd name="connsiteX19" fmla="*/ 180975 w 361950"/>
                <a:gd name="connsiteY19" fmla="*/ 104775 h 561975"/>
                <a:gd name="connsiteX20" fmla="*/ 152400 w 361950"/>
                <a:gd name="connsiteY20" fmla="*/ 28575 h 561975"/>
                <a:gd name="connsiteX21" fmla="*/ 28575 w 361950"/>
                <a:gd name="connsiteY21" fmla="*/ 28575 h 561975"/>
                <a:gd name="connsiteX22" fmla="*/ 28575 w 361950"/>
                <a:gd name="connsiteY22" fmla="*/ 1047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61950" h="561975">
                  <a:moveTo>
                    <a:pt x="218980" y="285750"/>
                  </a:moveTo>
                  <a:cubicBezTo>
                    <a:pt x="218313" y="249511"/>
                    <a:pt x="199956" y="215892"/>
                    <a:pt x="169831" y="195739"/>
                  </a:cubicBezTo>
                  <a:lnTo>
                    <a:pt x="133350" y="171450"/>
                  </a:lnTo>
                  <a:lnTo>
                    <a:pt x="0" y="171450"/>
                  </a:lnTo>
                  <a:lnTo>
                    <a:pt x="0" y="0"/>
                  </a:lnTo>
                  <a:lnTo>
                    <a:pt x="209550" y="0"/>
                  </a:lnTo>
                  <a:lnTo>
                    <a:pt x="285369" y="176975"/>
                  </a:lnTo>
                  <a:cubicBezTo>
                    <a:pt x="291390" y="190978"/>
                    <a:pt x="305178" y="200045"/>
                    <a:pt x="320421" y="200025"/>
                  </a:cubicBezTo>
                  <a:lnTo>
                    <a:pt x="352425" y="200025"/>
                  </a:lnTo>
                  <a:cubicBezTo>
                    <a:pt x="355473" y="200015"/>
                    <a:pt x="358499" y="199500"/>
                    <a:pt x="361379" y="198501"/>
                  </a:cubicBezTo>
                  <a:lnTo>
                    <a:pt x="361950" y="200025"/>
                  </a:lnTo>
                  <a:lnTo>
                    <a:pt x="356330" y="209455"/>
                  </a:lnTo>
                  <a:cubicBezTo>
                    <a:pt x="341786" y="233709"/>
                    <a:pt x="338551" y="263104"/>
                    <a:pt x="347472" y="289941"/>
                  </a:cubicBezTo>
                  <a:cubicBezTo>
                    <a:pt x="350736" y="299805"/>
                    <a:pt x="352407" y="310126"/>
                    <a:pt x="352425" y="320516"/>
                  </a:cubicBezTo>
                  <a:lnTo>
                    <a:pt x="352425" y="523875"/>
                  </a:lnTo>
                  <a:cubicBezTo>
                    <a:pt x="352425" y="544917"/>
                    <a:pt x="335367" y="561975"/>
                    <a:pt x="314325" y="561975"/>
                  </a:cubicBezTo>
                  <a:lnTo>
                    <a:pt x="219075" y="561975"/>
                  </a:lnTo>
                  <a:lnTo>
                    <a:pt x="219075" y="287846"/>
                  </a:lnTo>
                  <a:cubicBezTo>
                    <a:pt x="219091" y="287146"/>
                    <a:pt x="219059" y="286446"/>
                    <a:pt x="218980" y="285750"/>
                  </a:cubicBezTo>
                  <a:close/>
                  <a:moveTo>
                    <a:pt x="180975" y="104775"/>
                  </a:moveTo>
                  <a:lnTo>
                    <a:pt x="152400" y="28575"/>
                  </a:lnTo>
                  <a:lnTo>
                    <a:pt x="28575" y="28575"/>
                  </a:lnTo>
                  <a:lnTo>
                    <a:pt x="28575" y="104775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2" name="Freeform: Shape 1461">
              <a:extLst>
                <a:ext uri="{FF2B5EF4-FFF2-40B4-BE49-F238E27FC236}">
                  <a16:creationId xmlns:a16="http://schemas.microsoft.com/office/drawing/2014/main" id="{D50F96C8-E057-43D8-A28B-118C3CE7D353}"/>
                </a:ext>
              </a:extLst>
            </p:cNvPr>
            <p:cNvSpPr/>
            <p:nvPr/>
          </p:nvSpPr>
          <p:spPr>
            <a:xfrm>
              <a:off x="5030787" y="2568575"/>
              <a:ext cx="133350" cy="200025"/>
            </a:xfrm>
            <a:custGeom>
              <a:avLst/>
              <a:gdLst>
                <a:gd name="connsiteX0" fmla="*/ 142780 w 133350"/>
                <a:gd name="connsiteY0" fmla="*/ 200025 h 200025"/>
                <a:gd name="connsiteX1" fmla="*/ 110871 w 133350"/>
                <a:gd name="connsiteY1" fmla="*/ 200025 h 200025"/>
                <a:gd name="connsiteX2" fmla="*/ 75819 w 133350"/>
                <a:gd name="connsiteY2" fmla="*/ 176975 h 200025"/>
                <a:gd name="connsiteX3" fmla="*/ 0 w 133350"/>
                <a:gd name="connsiteY3" fmla="*/ 0 h 200025"/>
                <a:gd name="connsiteX4" fmla="*/ 38100 w 133350"/>
                <a:gd name="connsiteY4" fmla="*/ 0 h 200025"/>
                <a:gd name="connsiteX5" fmla="*/ 116396 w 133350"/>
                <a:gd name="connsiteY5" fmla="*/ 182594 h 200025"/>
                <a:gd name="connsiteX6" fmla="*/ 142780 w 133350"/>
                <a:gd name="connsiteY6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200025">
                  <a:moveTo>
                    <a:pt x="142780" y="200025"/>
                  </a:moveTo>
                  <a:lnTo>
                    <a:pt x="110871" y="200025"/>
                  </a:lnTo>
                  <a:cubicBezTo>
                    <a:pt x="95628" y="200045"/>
                    <a:pt x="81840" y="190978"/>
                    <a:pt x="75819" y="176975"/>
                  </a:cubicBezTo>
                  <a:lnTo>
                    <a:pt x="0" y="0"/>
                  </a:lnTo>
                  <a:lnTo>
                    <a:pt x="38100" y="0"/>
                  </a:lnTo>
                  <a:lnTo>
                    <a:pt x="116396" y="182594"/>
                  </a:lnTo>
                  <a:cubicBezTo>
                    <a:pt x="120881" y="193185"/>
                    <a:pt x="131279" y="200054"/>
                    <a:pt x="142780" y="200025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3" name="Freeform: Shape 1462">
              <a:extLst>
                <a:ext uri="{FF2B5EF4-FFF2-40B4-BE49-F238E27FC236}">
                  <a16:creationId xmlns:a16="http://schemas.microsoft.com/office/drawing/2014/main" id="{A0A7C628-0561-4155-9EE0-1F9203BDF2E1}"/>
                </a:ext>
              </a:extLst>
            </p:cNvPr>
            <p:cNvSpPr/>
            <p:nvPr/>
          </p:nvSpPr>
          <p:spPr>
            <a:xfrm>
              <a:off x="5106987" y="2597150"/>
              <a:ext cx="57150" cy="85725"/>
            </a:xfrm>
            <a:custGeom>
              <a:avLst/>
              <a:gdLst>
                <a:gd name="connsiteX0" fmla="*/ 0 w 57150"/>
                <a:gd name="connsiteY0" fmla="*/ 0 h 85725"/>
                <a:gd name="connsiteX1" fmla="*/ 38100 w 57150"/>
                <a:gd name="connsiteY1" fmla="*/ 85725 h 85725"/>
                <a:gd name="connsiteX2" fmla="*/ 57150 w 57150"/>
                <a:gd name="connsiteY2" fmla="*/ 85725 h 85725"/>
                <a:gd name="connsiteX3" fmla="*/ 19050 w 57150"/>
                <a:gd name="connsiteY3" fmla="*/ 0 h 85725"/>
                <a:gd name="connsiteX4" fmla="*/ 0 w 57150"/>
                <a:gd name="connsiteY4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85725">
                  <a:moveTo>
                    <a:pt x="0" y="0"/>
                  </a:moveTo>
                  <a:lnTo>
                    <a:pt x="38100" y="85725"/>
                  </a:lnTo>
                  <a:lnTo>
                    <a:pt x="57150" y="85725"/>
                  </a:lnTo>
                  <a:lnTo>
                    <a:pt x="190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4" name="Freeform: Shape 1463">
              <a:extLst>
                <a:ext uri="{FF2B5EF4-FFF2-40B4-BE49-F238E27FC236}">
                  <a16:creationId xmlns:a16="http://schemas.microsoft.com/office/drawing/2014/main" id="{20E822A9-B1D0-4124-AFA7-219519AF86D1}"/>
                </a:ext>
              </a:extLst>
            </p:cNvPr>
            <p:cNvSpPr/>
            <p:nvPr/>
          </p:nvSpPr>
          <p:spPr>
            <a:xfrm>
              <a:off x="4992687" y="2854325"/>
              <a:ext cx="47625" cy="276225"/>
            </a:xfrm>
            <a:custGeom>
              <a:avLst/>
              <a:gdLst>
                <a:gd name="connsiteX0" fmla="*/ 47625 w 47625"/>
                <a:gd name="connsiteY0" fmla="*/ 2096 h 276225"/>
                <a:gd name="connsiteX1" fmla="*/ 47625 w 47625"/>
                <a:gd name="connsiteY1" fmla="*/ 276225 h 276225"/>
                <a:gd name="connsiteX2" fmla="*/ 19050 w 47625"/>
                <a:gd name="connsiteY2" fmla="*/ 276225 h 276225"/>
                <a:gd name="connsiteX3" fmla="*/ 19050 w 47625"/>
                <a:gd name="connsiteY3" fmla="*/ 200025 h 276225"/>
                <a:gd name="connsiteX4" fmla="*/ 0 w 47625"/>
                <a:gd name="connsiteY4" fmla="*/ 66675 h 276225"/>
                <a:gd name="connsiteX5" fmla="*/ 0 w 47625"/>
                <a:gd name="connsiteY5" fmla="*/ 0 h 276225"/>
                <a:gd name="connsiteX6" fmla="*/ 47530 w 47625"/>
                <a:gd name="connsiteY6" fmla="*/ 0 h 276225"/>
                <a:gd name="connsiteX7" fmla="*/ 47625 w 47625"/>
                <a:gd name="connsiteY7" fmla="*/ 2096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276225">
                  <a:moveTo>
                    <a:pt x="47625" y="2096"/>
                  </a:moveTo>
                  <a:lnTo>
                    <a:pt x="47625" y="276225"/>
                  </a:lnTo>
                  <a:lnTo>
                    <a:pt x="19050" y="276225"/>
                  </a:lnTo>
                  <a:lnTo>
                    <a:pt x="19050" y="200025"/>
                  </a:lnTo>
                  <a:cubicBezTo>
                    <a:pt x="19050" y="161925"/>
                    <a:pt x="0" y="66675"/>
                    <a:pt x="0" y="66675"/>
                  </a:cubicBezTo>
                  <a:lnTo>
                    <a:pt x="0" y="0"/>
                  </a:lnTo>
                  <a:lnTo>
                    <a:pt x="47530" y="0"/>
                  </a:lnTo>
                  <a:cubicBezTo>
                    <a:pt x="47609" y="696"/>
                    <a:pt x="47641" y="1396"/>
                    <a:pt x="47625" y="2096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5" name="Freeform: Shape 1464">
              <a:extLst>
                <a:ext uri="{FF2B5EF4-FFF2-40B4-BE49-F238E27FC236}">
                  <a16:creationId xmlns:a16="http://schemas.microsoft.com/office/drawing/2014/main" id="{0A56CA4A-3220-4700-9BAE-F59E9CBCE430}"/>
                </a:ext>
              </a:extLst>
            </p:cNvPr>
            <p:cNvSpPr/>
            <p:nvPr/>
          </p:nvSpPr>
          <p:spPr>
            <a:xfrm>
              <a:off x="4954587" y="2740025"/>
              <a:ext cx="76200" cy="114300"/>
            </a:xfrm>
            <a:custGeom>
              <a:avLst/>
              <a:gdLst>
                <a:gd name="connsiteX0" fmla="*/ 85630 w 76200"/>
                <a:gd name="connsiteY0" fmla="*/ 114300 h 114300"/>
                <a:gd name="connsiteX1" fmla="*/ 19050 w 76200"/>
                <a:gd name="connsiteY1" fmla="*/ 114300 h 114300"/>
                <a:gd name="connsiteX2" fmla="*/ 0 w 76200"/>
                <a:gd name="connsiteY2" fmla="*/ 95250 h 114300"/>
                <a:gd name="connsiteX3" fmla="*/ 0 w 76200"/>
                <a:gd name="connsiteY3" fmla="*/ 0 h 114300"/>
                <a:gd name="connsiteX4" fmla="*/ 36481 w 76200"/>
                <a:gd name="connsiteY4" fmla="*/ 24289 h 114300"/>
                <a:gd name="connsiteX5" fmla="*/ 85630 w 76200"/>
                <a:gd name="connsiteY5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4300">
                  <a:moveTo>
                    <a:pt x="85630" y="114300"/>
                  </a:moveTo>
                  <a:lnTo>
                    <a:pt x="19050" y="114300"/>
                  </a:lnTo>
                  <a:cubicBezTo>
                    <a:pt x="8542" y="114269"/>
                    <a:pt x="31" y="105758"/>
                    <a:pt x="0" y="95250"/>
                  </a:cubicBezTo>
                  <a:lnTo>
                    <a:pt x="0" y="0"/>
                  </a:lnTo>
                  <a:lnTo>
                    <a:pt x="36481" y="24289"/>
                  </a:lnTo>
                  <a:cubicBezTo>
                    <a:pt x="66606" y="44442"/>
                    <a:pt x="84963" y="78061"/>
                    <a:pt x="85630" y="11430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6" name="Freeform: Shape 1465">
              <a:extLst>
                <a:ext uri="{FF2B5EF4-FFF2-40B4-BE49-F238E27FC236}">
                  <a16:creationId xmlns:a16="http://schemas.microsoft.com/office/drawing/2014/main" id="{0169860A-F427-4F58-AA81-287785BF9C95}"/>
                </a:ext>
              </a:extLst>
            </p:cNvPr>
            <p:cNvSpPr/>
            <p:nvPr/>
          </p:nvSpPr>
          <p:spPr>
            <a:xfrm>
              <a:off x="4849812" y="2597150"/>
              <a:ext cx="152400" cy="76200"/>
            </a:xfrm>
            <a:custGeom>
              <a:avLst/>
              <a:gdLst>
                <a:gd name="connsiteX0" fmla="*/ 123825 w 152400"/>
                <a:gd name="connsiteY0" fmla="*/ 0 h 76200"/>
                <a:gd name="connsiteX1" fmla="*/ 152400 w 152400"/>
                <a:gd name="connsiteY1" fmla="*/ 76200 h 76200"/>
                <a:gd name="connsiteX2" fmla="*/ 0 w 152400"/>
                <a:gd name="connsiteY2" fmla="*/ 76200 h 76200"/>
                <a:gd name="connsiteX3" fmla="*/ 0 w 152400"/>
                <a:gd name="connsiteY3" fmla="*/ 0 h 76200"/>
                <a:gd name="connsiteX4" fmla="*/ 123825 w 152400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76200">
                  <a:moveTo>
                    <a:pt x="123825" y="0"/>
                  </a:moveTo>
                  <a:lnTo>
                    <a:pt x="152400" y="762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123825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7" name="Freeform: Shape 1466">
              <a:extLst>
                <a:ext uri="{FF2B5EF4-FFF2-40B4-BE49-F238E27FC236}">
                  <a16:creationId xmlns:a16="http://schemas.microsoft.com/office/drawing/2014/main" id="{8A4B7F26-709E-4B11-A8E7-1EB3DE4A6327}"/>
                </a:ext>
              </a:extLst>
            </p:cNvPr>
            <p:cNvSpPr/>
            <p:nvPr/>
          </p:nvSpPr>
          <p:spPr>
            <a:xfrm>
              <a:off x="4792662" y="2540000"/>
              <a:ext cx="180975" cy="28575"/>
            </a:xfrm>
            <a:custGeom>
              <a:avLst/>
              <a:gdLst>
                <a:gd name="connsiteX0" fmla="*/ 180975 w 180975"/>
                <a:gd name="connsiteY0" fmla="*/ 0 h 28575"/>
                <a:gd name="connsiteX1" fmla="*/ 180975 w 180975"/>
                <a:gd name="connsiteY1" fmla="*/ 28575 h 28575"/>
                <a:gd name="connsiteX2" fmla="*/ 0 w 180975"/>
                <a:gd name="connsiteY2" fmla="*/ 28575 h 28575"/>
                <a:gd name="connsiteX3" fmla="*/ 28575 w 180975"/>
                <a:gd name="connsiteY3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28575">
                  <a:moveTo>
                    <a:pt x="180975" y="0"/>
                  </a:moveTo>
                  <a:lnTo>
                    <a:pt x="180975" y="28575"/>
                  </a:lnTo>
                  <a:lnTo>
                    <a:pt x="0" y="28575"/>
                  </a:lnTo>
                  <a:cubicBezTo>
                    <a:pt x="0" y="12793"/>
                    <a:pt x="12793" y="0"/>
                    <a:pt x="28575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8" name="Freeform: Shape 1467">
              <a:extLst>
                <a:ext uri="{FF2B5EF4-FFF2-40B4-BE49-F238E27FC236}">
                  <a16:creationId xmlns:a16="http://schemas.microsoft.com/office/drawing/2014/main" id="{FF4A28E0-FB68-45F9-B4CE-2C9DD991C9F5}"/>
                </a:ext>
              </a:extLst>
            </p:cNvPr>
            <p:cNvSpPr/>
            <p:nvPr/>
          </p:nvSpPr>
          <p:spPr>
            <a:xfrm>
              <a:off x="4764087" y="2568575"/>
              <a:ext cx="57150" cy="171450"/>
            </a:xfrm>
            <a:custGeom>
              <a:avLst/>
              <a:gdLst>
                <a:gd name="connsiteX0" fmla="*/ 57150 w 57150"/>
                <a:gd name="connsiteY0" fmla="*/ 0 h 171450"/>
                <a:gd name="connsiteX1" fmla="*/ 57150 w 57150"/>
                <a:gd name="connsiteY1" fmla="*/ 171450 h 171450"/>
                <a:gd name="connsiteX2" fmla="*/ 19050 w 57150"/>
                <a:gd name="connsiteY2" fmla="*/ 171450 h 171450"/>
                <a:gd name="connsiteX3" fmla="*/ 0 w 57150"/>
                <a:gd name="connsiteY3" fmla="*/ 152400 h 171450"/>
                <a:gd name="connsiteX4" fmla="*/ 0 w 57150"/>
                <a:gd name="connsiteY4" fmla="*/ 19050 h 171450"/>
                <a:gd name="connsiteX5" fmla="*/ 19050 w 57150"/>
                <a:gd name="connsiteY5" fmla="*/ 0 h 171450"/>
                <a:gd name="connsiteX6" fmla="*/ 57150 w 57150"/>
                <a:gd name="connsiteY6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171450">
                  <a:moveTo>
                    <a:pt x="57150" y="0"/>
                  </a:moveTo>
                  <a:lnTo>
                    <a:pt x="57150" y="171450"/>
                  </a:lnTo>
                  <a:lnTo>
                    <a:pt x="19050" y="171450"/>
                  </a:lnTo>
                  <a:cubicBezTo>
                    <a:pt x="8542" y="171419"/>
                    <a:pt x="31" y="162908"/>
                    <a:pt x="0" y="152400"/>
                  </a:cubicBezTo>
                  <a:lnTo>
                    <a:pt x="0" y="19050"/>
                  </a:lnTo>
                  <a:cubicBezTo>
                    <a:pt x="31" y="8542"/>
                    <a:pt x="8542" y="31"/>
                    <a:pt x="19050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69" name="Freeform: Shape 1468">
              <a:extLst>
                <a:ext uri="{FF2B5EF4-FFF2-40B4-BE49-F238E27FC236}">
                  <a16:creationId xmlns:a16="http://schemas.microsoft.com/office/drawing/2014/main" id="{1A2596DF-2872-4CDC-B7A1-BCDF5006EC1E}"/>
                </a:ext>
              </a:extLst>
            </p:cNvPr>
            <p:cNvSpPr/>
            <p:nvPr/>
          </p:nvSpPr>
          <p:spPr>
            <a:xfrm>
              <a:off x="4954587" y="2740025"/>
              <a:ext cx="76200" cy="114300"/>
            </a:xfrm>
            <a:custGeom>
              <a:avLst/>
              <a:gdLst>
                <a:gd name="connsiteX0" fmla="*/ 69914 w 76200"/>
                <a:gd name="connsiteY0" fmla="*/ 59436 h 114300"/>
                <a:gd name="connsiteX1" fmla="*/ 36481 w 76200"/>
                <a:gd name="connsiteY1" fmla="*/ 24289 h 114300"/>
                <a:gd name="connsiteX2" fmla="*/ 0 w 76200"/>
                <a:gd name="connsiteY2" fmla="*/ 0 h 114300"/>
                <a:gd name="connsiteX3" fmla="*/ 0 w 76200"/>
                <a:gd name="connsiteY3" fmla="*/ 32385 h 114300"/>
                <a:gd name="connsiteX4" fmla="*/ 56064 w 76200"/>
                <a:gd name="connsiteY4" fmla="*/ 85582 h 114300"/>
                <a:gd name="connsiteX5" fmla="*/ 48351 w 76200"/>
                <a:gd name="connsiteY5" fmla="*/ 95230 h 114300"/>
                <a:gd name="connsiteX6" fmla="*/ 46615 w 76200"/>
                <a:gd name="connsiteY6" fmla="*/ 95250 h 114300"/>
                <a:gd name="connsiteX7" fmla="*/ 9525 w 76200"/>
                <a:gd name="connsiteY7" fmla="*/ 95250 h 114300"/>
                <a:gd name="connsiteX8" fmla="*/ 0 w 76200"/>
                <a:gd name="connsiteY8" fmla="*/ 86916 h 114300"/>
                <a:gd name="connsiteX9" fmla="*/ 0 w 76200"/>
                <a:gd name="connsiteY9" fmla="*/ 95250 h 114300"/>
                <a:gd name="connsiteX10" fmla="*/ 19050 w 76200"/>
                <a:gd name="connsiteY10" fmla="*/ 114300 h 114300"/>
                <a:gd name="connsiteX11" fmla="*/ 85630 w 76200"/>
                <a:gd name="connsiteY11" fmla="*/ 114300 h 114300"/>
                <a:gd name="connsiteX12" fmla="*/ 69914 w 76200"/>
                <a:gd name="connsiteY12" fmla="*/ 5943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" h="114300">
                  <a:moveTo>
                    <a:pt x="69914" y="59436"/>
                  </a:moveTo>
                  <a:cubicBezTo>
                    <a:pt x="61520" y="45381"/>
                    <a:pt x="50098" y="33374"/>
                    <a:pt x="36481" y="24289"/>
                  </a:cubicBezTo>
                  <a:lnTo>
                    <a:pt x="0" y="0"/>
                  </a:lnTo>
                  <a:lnTo>
                    <a:pt x="0" y="32385"/>
                  </a:lnTo>
                  <a:cubicBezTo>
                    <a:pt x="16583" y="39634"/>
                    <a:pt x="49663" y="57350"/>
                    <a:pt x="56064" y="85582"/>
                  </a:cubicBezTo>
                  <a:cubicBezTo>
                    <a:pt x="56598" y="90376"/>
                    <a:pt x="53145" y="94696"/>
                    <a:pt x="48351" y="95230"/>
                  </a:cubicBezTo>
                  <a:cubicBezTo>
                    <a:pt x="47774" y="95294"/>
                    <a:pt x="47193" y="95301"/>
                    <a:pt x="46615" y="95250"/>
                  </a:cubicBezTo>
                  <a:lnTo>
                    <a:pt x="9525" y="95250"/>
                  </a:lnTo>
                  <a:cubicBezTo>
                    <a:pt x="4601" y="95555"/>
                    <a:pt x="351" y="91836"/>
                    <a:pt x="0" y="86916"/>
                  </a:cubicBezTo>
                  <a:lnTo>
                    <a:pt x="0" y="95250"/>
                  </a:lnTo>
                  <a:cubicBezTo>
                    <a:pt x="31" y="105758"/>
                    <a:pt x="8542" y="114269"/>
                    <a:pt x="19050" y="114300"/>
                  </a:cubicBezTo>
                  <a:lnTo>
                    <a:pt x="85630" y="114300"/>
                  </a:lnTo>
                  <a:cubicBezTo>
                    <a:pt x="85325" y="94945"/>
                    <a:pt x="79903" y="76016"/>
                    <a:pt x="69914" y="59436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0" name="Freeform: Shape 1469">
              <a:extLst>
                <a:ext uri="{FF2B5EF4-FFF2-40B4-BE49-F238E27FC236}">
                  <a16:creationId xmlns:a16="http://schemas.microsoft.com/office/drawing/2014/main" id="{4744EB45-2794-43DC-BCB5-D500476A6A83}"/>
                </a:ext>
              </a:extLst>
            </p:cNvPr>
            <p:cNvSpPr/>
            <p:nvPr/>
          </p:nvSpPr>
          <p:spPr>
            <a:xfrm>
              <a:off x="4992687" y="2854325"/>
              <a:ext cx="47625" cy="276225"/>
            </a:xfrm>
            <a:custGeom>
              <a:avLst/>
              <a:gdLst>
                <a:gd name="connsiteX0" fmla="*/ 47530 w 47625"/>
                <a:gd name="connsiteY0" fmla="*/ 0 h 276225"/>
                <a:gd name="connsiteX1" fmla="*/ 0 w 47625"/>
                <a:gd name="connsiteY1" fmla="*/ 0 h 276225"/>
                <a:gd name="connsiteX2" fmla="*/ 0 w 47625"/>
                <a:gd name="connsiteY2" fmla="*/ 28575 h 276225"/>
                <a:gd name="connsiteX3" fmla="*/ 0 w 47625"/>
                <a:gd name="connsiteY3" fmla="*/ 28575 h 276225"/>
                <a:gd name="connsiteX4" fmla="*/ 38100 w 47625"/>
                <a:gd name="connsiteY4" fmla="*/ 66675 h 276225"/>
                <a:gd name="connsiteX5" fmla="*/ 38100 w 47625"/>
                <a:gd name="connsiteY5" fmla="*/ 276225 h 276225"/>
                <a:gd name="connsiteX6" fmla="*/ 47625 w 47625"/>
                <a:gd name="connsiteY6" fmla="*/ 276225 h 276225"/>
                <a:gd name="connsiteX7" fmla="*/ 47625 w 47625"/>
                <a:gd name="connsiteY7" fmla="*/ 9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276225">
                  <a:moveTo>
                    <a:pt x="47530" y="0"/>
                  </a:moveTo>
                  <a:lnTo>
                    <a:pt x="0" y="0"/>
                  </a:lnTo>
                  <a:lnTo>
                    <a:pt x="0" y="28575"/>
                  </a:lnTo>
                  <a:lnTo>
                    <a:pt x="0" y="28575"/>
                  </a:lnTo>
                  <a:cubicBezTo>
                    <a:pt x="21042" y="28575"/>
                    <a:pt x="38100" y="45633"/>
                    <a:pt x="38100" y="66675"/>
                  </a:cubicBezTo>
                  <a:lnTo>
                    <a:pt x="38100" y="276225"/>
                  </a:lnTo>
                  <a:lnTo>
                    <a:pt x="47625" y="276225"/>
                  </a:lnTo>
                  <a:lnTo>
                    <a:pt x="47625" y="9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1" name="Freeform: Shape 1470">
              <a:extLst>
                <a:ext uri="{FF2B5EF4-FFF2-40B4-BE49-F238E27FC236}">
                  <a16:creationId xmlns:a16="http://schemas.microsoft.com/office/drawing/2014/main" id="{7ADBAFE2-B20E-4BD1-9E40-EB7D1E54ED38}"/>
                </a:ext>
              </a:extLst>
            </p:cNvPr>
            <p:cNvSpPr/>
            <p:nvPr/>
          </p:nvSpPr>
          <p:spPr>
            <a:xfrm>
              <a:off x="4792662" y="2540000"/>
              <a:ext cx="180975" cy="28575"/>
            </a:xfrm>
            <a:custGeom>
              <a:avLst/>
              <a:gdLst>
                <a:gd name="connsiteX0" fmla="*/ 28575 w 180975"/>
                <a:gd name="connsiteY0" fmla="*/ 9525 h 28575"/>
                <a:gd name="connsiteX1" fmla="*/ 38100 w 180975"/>
                <a:gd name="connsiteY1" fmla="*/ 0 h 28575"/>
                <a:gd name="connsiteX2" fmla="*/ 28575 w 180975"/>
                <a:gd name="connsiteY2" fmla="*/ 0 h 28575"/>
                <a:gd name="connsiteX3" fmla="*/ 0 w 180975"/>
                <a:gd name="connsiteY3" fmla="*/ 28575 h 28575"/>
                <a:gd name="connsiteX4" fmla="*/ 180975 w 180975"/>
                <a:gd name="connsiteY4" fmla="*/ 28575 h 28575"/>
                <a:gd name="connsiteX5" fmla="*/ 180975 w 180975"/>
                <a:gd name="connsiteY5" fmla="*/ 19050 h 28575"/>
                <a:gd name="connsiteX6" fmla="*/ 38100 w 180975"/>
                <a:gd name="connsiteY6" fmla="*/ 19050 h 28575"/>
                <a:gd name="connsiteX7" fmla="*/ 28575 w 180975"/>
                <a:gd name="connsiteY7" fmla="*/ 952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975" h="28575">
                  <a:moveTo>
                    <a:pt x="28575" y="9525"/>
                  </a:moveTo>
                  <a:cubicBezTo>
                    <a:pt x="28575" y="4264"/>
                    <a:pt x="32839" y="0"/>
                    <a:pt x="38100" y="0"/>
                  </a:cubicBezTo>
                  <a:lnTo>
                    <a:pt x="28575" y="0"/>
                  </a:lnTo>
                  <a:cubicBezTo>
                    <a:pt x="12793" y="0"/>
                    <a:pt x="0" y="12793"/>
                    <a:pt x="0" y="28575"/>
                  </a:cubicBezTo>
                  <a:lnTo>
                    <a:pt x="180975" y="28575"/>
                  </a:lnTo>
                  <a:lnTo>
                    <a:pt x="180975" y="19050"/>
                  </a:lnTo>
                  <a:lnTo>
                    <a:pt x="38100" y="19050"/>
                  </a:lnTo>
                  <a:cubicBezTo>
                    <a:pt x="32839" y="19050"/>
                    <a:pt x="28575" y="14786"/>
                    <a:pt x="28575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2" name="Freeform: Shape 1471">
              <a:extLst>
                <a:ext uri="{FF2B5EF4-FFF2-40B4-BE49-F238E27FC236}">
                  <a16:creationId xmlns:a16="http://schemas.microsoft.com/office/drawing/2014/main" id="{D46C9F53-96D1-432C-A508-928EF6128E05}"/>
                </a:ext>
              </a:extLst>
            </p:cNvPr>
            <p:cNvSpPr/>
            <p:nvPr/>
          </p:nvSpPr>
          <p:spPr>
            <a:xfrm>
              <a:off x="4764087" y="2568575"/>
              <a:ext cx="57150" cy="171450"/>
            </a:xfrm>
            <a:custGeom>
              <a:avLst/>
              <a:gdLst>
                <a:gd name="connsiteX0" fmla="*/ 38100 w 57150"/>
                <a:gd name="connsiteY0" fmla="*/ 0 h 171450"/>
                <a:gd name="connsiteX1" fmla="*/ 38100 w 57150"/>
                <a:gd name="connsiteY1" fmla="*/ 114300 h 171450"/>
                <a:gd name="connsiteX2" fmla="*/ 19050 w 57150"/>
                <a:gd name="connsiteY2" fmla="*/ 133350 h 171450"/>
                <a:gd name="connsiteX3" fmla="*/ 0 w 57150"/>
                <a:gd name="connsiteY3" fmla="*/ 133350 h 171450"/>
                <a:gd name="connsiteX4" fmla="*/ 0 w 57150"/>
                <a:gd name="connsiteY4" fmla="*/ 152400 h 171450"/>
                <a:gd name="connsiteX5" fmla="*/ 19050 w 57150"/>
                <a:gd name="connsiteY5" fmla="*/ 171450 h 171450"/>
                <a:gd name="connsiteX6" fmla="*/ 57150 w 57150"/>
                <a:gd name="connsiteY6" fmla="*/ 171450 h 171450"/>
                <a:gd name="connsiteX7" fmla="*/ 57150 w 57150"/>
                <a:gd name="connsiteY7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171450">
                  <a:moveTo>
                    <a:pt x="38100" y="0"/>
                  </a:moveTo>
                  <a:lnTo>
                    <a:pt x="38100" y="114300"/>
                  </a:lnTo>
                  <a:cubicBezTo>
                    <a:pt x="38100" y="124821"/>
                    <a:pt x="29571" y="133350"/>
                    <a:pt x="19050" y="133350"/>
                  </a:cubicBezTo>
                  <a:lnTo>
                    <a:pt x="0" y="133350"/>
                  </a:lnTo>
                  <a:lnTo>
                    <a:pt x="0" y="152400"/>
                  </a:lnTo>
                  <a:cubicBezTo>
                    <a:pt x="0" y="162921"/>
                    <a:pt x="8529" y="171450"/>
                    <a:pt x="19050" y="171450"/>
                  </a:cubicBezTo>
                  <a:lnTo>
                    <a:pt x="57150" y="17145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3" name="Freeform: Shape 1472">
              <a:extLst>
                <a:ext uri="{FF2B5EF4-FFF2-40B4-BE49-F238E27FC236}">
                  <a16:creationId xmlns:a16="http://schemas.microsoft.com/office/drawing/2014/main" id="{81997499-8BBC-4152-95EF-41193F40A29C}"/>
                </a:ext>
              </a:extLst>
            </p:cNvPr>
            <p:cNvSpPr/>
            <p:nvPr/>
          </p:nvSpPr>
          <p:spPr>
            <a:xfrm>
              <a:off x="4821237" y="2673350"/>
              <a:ext cx="352425" cy="457200"/>
            </a:xfrm>
            <a:custGeom>
              <a:avLst/>
              <a:gdLst>
                <a:gd name="connsiteX0" fmla="*/ 304800 w 352425"/>
                <a:gd name="connsiteY0" fmla="*/ 409575 h 457200"/>
                <a:gd name="connsiteX1" fmla="*/ 257175 w 352425"/>
                <a:gd name="connsiteY1" fmla="*/ 361950 h 457200"/>
                <a:gd name="connsiteX2" fmla="*/ 257175 w 352425"/>
                <a:gd name="connsiteY2" fmla="*/ 114300 h 457200"/>
                <a:gd name="connsiteX3" fmla="*/ 180975 w 352425"/>
                <a:gd name="connsiteY3" fmla="*/ 0 h 457200"/>
                <a:gd name="connsiteX4" fmla="*/ 0 w 352425"/>
                <a:gd name="connsiteY4" fmla="*/ 0 h 457200"/>
                <a:gd name="connsiteX5" fmla="*/ 0 w 352425"/>
                <a:gd name="connsiteY5" fmla="*/ 66675 h 457200"/>
                <a:gd name="connsiteX6" fmla="*/ 133350 w 352425"/>
                <a:gd name="connsiteY6" fmla="*/ 66675 h 457200"/>
                <a:gd name="connsiteX7" fmla="*/ 169831 w 352425"/>
                <a:gd name="connsiteY7" fmla="*/ 90964 h 457200"/>
                <a:gd name="connsiteX8" fmla="*/ 218980 w 352425"/>
                <a:gd name="connsiteY8" fmla="*/ 180975 h 457200"/>
                <a:gd name="connsiteX9" fmla="*/ 219075 w 352425"/>
                <a:gd name="connsiteY9" fmla="*/ 183071 h 457200"/>
                <a:gd name="connsiteX10" fmla="*/ 219075 w 352425"/>
                <a:gd name="connsiteY10" fmla="*/ 457200 h 457200"/>
                <a:gd name="connsiteX11" fmla="*/ 314325 w 352425"/>
                <a:gd name="connsiteY11" fmla="*/ 457200 h 457200"/>
                <a:gd name="connsiteX12" fmla="*/ 352425 w 352425"/>
                <a:gd name="connsiteY12" fmla="*/ 419100 h 457200"/>
                <a:gd name="connsiteX13" fmla="*/ 352425 w 352425"/>
                <a:gd name="connsiteY13" fmla="*/ 361950 h 457200"/>
                <a:gd name="connsiteX14" fmla="*/ 304800 w 352425"/>
                <a:gd name="connsiteY14" fmla="*/ 40957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2425" h="457200">
                  <a:moveTo>
                    <a:pt x="304800" y="409575"/>
                  </a:moveTo>
                  <a:cubicBezTo>
                    <a:pt x="278497" y="409575"/>
                    <a:pt x="257175" y="388253"/>
                    <a:pt x="257175" y="361950"/>
                  </a:cubicBezTo>
                  <a:lnTo>
                    <a:pt x="257175" y="114300"/>
                  </a:lnTo>
                  <a:cubicBezTo>
                    <a:pt x="257175" y="47625"/>
                    <a:pt x="180975" y="0"/>
                    <a:pt x="180975" y="0"/>
                  </a:cubicBezTo>
                  <a:lnTo>
                    <a:pt x="0" y="0"/>
                  </a:lnTo>
                  <a:lnTo>
                    <a:pt x="0" y="66675"/>
                  </a:lnTo>
                  <a:lnTo>
                    <a:pt x="133350" y="66675"/>
                  </a:lnTo>
                  <a:lnTo>
                    <a:pt x="169831" y="90964"/>
                  </a:lnTo>
                  <a:cubicBezTo>
                    <a:pt x="199956" y="111117"/>
                    <a:pt x="218313" y="144736"/>
                    <a:pt x="218980" y="180975"/>
                  </a:cubicBezTo>
                  <a:cubicBezTo>
                    <a:pt x="219059" y="181671"/>
                    <a:pt x="219091" y="182371"/>
                    <a:pt x="219075" y="183071"/>
                  </a:cubicBezTo>
                  <a:lnTo>
                    <a:pt x="219075" y="457200"/>
                  </a:lnTo>
                  <a:lnTo>
                    <a:pt x="314325" y="457200"/>
                  </a:lnTo>
                  <a:cubicBezTo>
                    <a:pt x="335367" y="457200"/>
                    <a:pt x="352425" y="440142"/>
                    <a:pt x="352425" y="419100"/>
                  </a:cubicBezTo>
                  <a:lnTo>
                    <a:pt x="352425" y="361950"/>
                  </a:lnTo>
                  <a:cubicBezTo>
                    <a:pt x="352425" y="388253"/>
                    <a:pt x="331103" y="409575"/>
                    <a:pt x="304800" y="409575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4" name="Freeform: Shape 1473">
              <a:extLst>
                <a:ext uri="{FF2B5EF4-FFF2-40B4-BE49-F238E27FC236}">
                  <a16:creationId xmlns:a16="http://schemas.microsoft.com/office/drawing/2014/main" id="{47C516CE-6197-46C9-92D4-4F696598BB47}"/>
                </a:ext>
              </a:extLst>
            </p:cNvPr>
            <p:cNvSpPr/>
            <p:nvPr/>
          </p:nvSpPr>
          <p:spPr>
            <a:xfrm>
              <a:off x="5116512" y="2759151"/>
              <a:ext cx="66675" cy="66675"/>
            </a:xfrm>
            <a:custGeom>
              <a:avLst/>
              <a:gdLst>
                <a:gd name="connsiteX0" fmla="*/ 61055 w 66675"/>
                <a:gd name="connsiteY0" fmla="*/ 18879 h 66675"/>
                <a:gd name="connsiteX1" fmla="*/ 66675 w 66675"/>
                <a:gd name="connsiteY1" fmla="*/ 9449 h 66675"/>
                <a:gd name="connsiteX2" fmla="*/ 66103 w 66675"/>
                <a:gd name="connsiteY2" fmla="*/ 7925 h 66675"/>
                <a:gd name="connsiteX3" fmla="*/ 57150 w 66675"/>
                <a:gd name="connsiteY3" fmla="*/ 9449 h 66675"/>
                <a:gd name="connsiteX4" fmla="*/ 25146 w 66675"/>
                <a:gd name="connsiteY4" fmla="*/ 9449 h 66675"/>
                <a:gd name="connsiteX5" fmla="*/ 0 w 66675"/>
                <a:gd name="connsiteY5" fmla="*/ 0 h 66675"/>
                <a:gd name="connsiteX6" fmla="*/ 0 w 66675"/>
                <a:gd name="connsiteY6" fmla="*/ 28499 h 66675"/>
                <a:gd name="connsiteX7" fmla="*/ 47530 w 66675"/>
                <a:gd name="connsiteY7" fmla="*/ 76124 h 66675"/>
                <a:gd name="connsiteX8" fmla="*/ 47244 w 66675"/>
                <a:gd name="connsiteY8" fmla="*/ 68799 h 66675"/>
                <a:gd name="connsiteX9" fmla="*/ 61055 w 66675"/>
                <a:gd name="connsiteY9" fmla="*/ 1887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75" h="66675">
                  <a:moveTo>
                    <a:pt x="61055" y="18879"/>
                  </a:moveTo>
                  <a:lnTo>
                    <a:pt x="66675" y="9449"/>
                  </a:lnTo>
                  <a:lnTo>
                    <a:pt x="66103" y="7925"/>
                  </a:lnTo>
                  <a:cubicBezTo>
                    <a:pt x="63224" y="8923"/>
                    <a:pt x="60198" y="9438"/>
                    <a:pt x="57150" y="9449"/>
                  </a:cubicBezTo>
                  <a:lnTo>
                    <a:pt x="25146" y="9449"/>
                  </a:lnTo>
                  <a:cubicBezTo>
                    <a:pt x="15897" y="9445"/>
                    <a:pt x="6963" y="6088"/>
                    <a:pt x="0" y="0"/>
                  </a:cubicBezTo>
                  <a:lnTo>
                    <a:pt x="0" y="28499"/>
                  </a:lnTo>
                  <a:cubicBezTo>
                    <a:pt x="0" y="54764"/>
                    <a:pt x="21264" y="76071"/>
                    <a:pt x="47530" y="76124"/>
                  </a:cubicBezTo>
                  <a:cubicBezTo>
                    <a:pt x="47349" y="73685"/>
                    <a:pt x="47244" y="71237"/>
                    <a:pt x="47244" y="68799"/>
                  </a:cubicBezTo>
                  <a:cubicBezTo>
                    <a:pt x="47232" y="51214"/>
                    <a:pt x="52007" y="33957"/>
                    <a:pt x="61055" y="18879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5" name="Freeform: Shape 1474">
              <a:extLst>
                <a:ext uri="{FF2B5EF4-FFF2-40B4-BE49-F238E27FC236}">
                  <a16:creationId xmlns:a16="http://schemas.microsoft.com/office/drawing/2014/main" id="{60CA1034-87D4-46C3-9064-F0C4B064D31C}"/>
                </a:ext>
              </a:extLst>
            </p:cNvPr>
            <p:cNvSpPr/>
            <p:nvPr/>
          </p:nvSpPr>
          <p:spPr>
            <a:xfrm>
              <a:off x="4868862" y="2616200"/>
              <a:ext cx="47625" cy="19050"/>
            </a:xfrm>
            <a:custGeom>
              <a:avLst/>
              <a:gdLst>
                <a:gd name="connsiteX0" fmla="*/ 38100 w 47625"/>
                <a:gd name="connsiteY0" fmla="*/ 0 h 19050"/>
                <a:gd name="connsiteX1" fmla="*/ 47625 w 47625"/>
                <a:gd name="connsiteY1" fmla="*/ 0 h 19050"/>
                <a:gd name="connsiteX2" fmla="*/ 47625 w 47625"/>
                <a:gd name="connsiteY2" fmla="*/ 19050 h 19050"/>
                <a:gd name="connsiteX3" fmla="*/ 38100 w 47625"/>
                <a:gd name="connsiteY3" fmla="*/ 19050 h 19050"/>
                <a:gd name="connsiteX4" fmla="*/ 9525 w 47625"/>
                <a:gd name="connsiteY4" fmla="*/ 19050 h 19050"/>
                <a:gd name="connsiteX5" fmla="*/ 9525 w 47625"/>
                <a:gd name="connsiteY5" fmla="*/ 0 h 19050"/>
                <a:gd name="connsiteX6" fmla="*/ 0 w 47625"/>
                <a:gd name="connsiteY6" fmla="*/ 0 h 19050"/>
                <a:gd name="connsiteX7" fmla="*/ 9525 w 47625"/>
                <a:gd name="connsiteY7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19050">
                  <a:moveTo>
                    <a:pt x="38100" y="0"/>
                  </a:moveTo>
                  <a:cubicBezTo>
                    <a:pt x="43361" y="0"/>
                    <a:pt x="47625" y="0"/>
                    <a:pt x="47625" y="0"/>
                  </a:cubicBezTo>
                  <a:lnTo>
                    <a:pt x="47625" y="19050"/>
                  </a:lnTo>
                  <a:cubicBezTo>
                    <a:pt x="47625" y="19050"/>
                    <a:pt x="43361" y="19050"/>
                    <a:pt x="38100" y="19050"/>
                  </a:cubicBezTo>
                  <a:lnTo>
                    <a:pt x="9525" y="190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6" name="Freeform: Shape 1475">
              <a:extLst>
                <a:ext uri="{FF2B5EF4-FFF2-40B4-BE49-F238E27FC236}">
                  <a16:creationId xmlns:a16="http://schemas.microsoft.com/office/drawing/2014/main" id="{30059893-B2B2-4BB8-A488-0338DC7218F2}"/>
                </a:ext>
              </a:extLst>
            </p:cNvPr>
            <p:cNvSpPr/>
            <p:nvPr/>
          </p:nvSpPr>
          <p:spPr>
            <a:xfrm>
              <a:off x="5134238" y="2682018"/>
              <a:ext cx="66675" cy="85725"/>
            </a:xfrm>
            <a:custGeom>
              <a:avLst/>
              <a:gdLst>
                <a:gd name="connsiteX0" fmla="*/ 65618 w 66675"/>
                <a:gd name="connsiteY0" fmla="*/ 33433 h 85725"/>
                <a:gd name="connsiteX1" fmla="*/ 50949 w 66675"/>
                <a:gd name="connsiteY1" fmla="*/ 0 h 85725"/>
                <a:gd name="connsiteX2" fmla="*/ 50816 w 66675"/>
                <a:gd name="connsiteY2" fmla="*/ 57 h 85725"/>
                <a:gd name="connsiteX3" fmla="*/ 34684 w 66675"/>
                <a:gd name="connsiteY3" fmla="*/ 36991 h 85725"/>
                <a:gd name="connsiteX4" fmla="*/ 24308 w 66675"/>
                <a:gd name="connsiteY4" fmla="*/ 38957 h 85725"/>
                <a:gd name="connsiteX5" fmla="*/ 0 w 66675"/>
                <a:gd name="connsiteY5" fmla="*/ 38957 h 85725"/>
                <a:gd name="connsiteX6" fmla="*/ 12944 w 66675"/>
                <a:gd name="connsiteY6" fmla="*/ 69152 h 85725"/>
                <a:gd name="connsiteX7" fmla="*/ 39329 w 66675"/>
                <a:gd name="connsiteY7" fmla="*/ 86582 h 85725"/>
                <a:gd name="connsiteX8" fmla="*/ 39424 w 66675"/>
                <a:gd name="connsiteY8" fmla="*/ 86582 h 85725"/>
                <a:gd name="connsiteX9" fmla="*/ 48377 w 66675"/>
                <a:gd name="connsiteY9" fmla="*/ 85058 h 85725"/>
                <a:gd name="connsiteX10" fmla="*/ 59617 w 66675"/>
                <a:gd name="connsiteY10" fmla="*/ 78200 h 85725"/>
                <a:gd name="connsiteX11" fmla="*/ 67999 w 66675"/>
                <a:gd name="connsiteY11" fmla="*/ 57912 h 85725"/>
                <a:gd name="connsiteX12" fmla="*/ 67999 w 66675"/>
                <a:gd name="connsiteY12" fmla="*/ 44958 h 85725"/>
                <a:gd name="connsiteX13" fmla="*/ 65618 w 66675"/>
                <a:gd name="connsiteY13" fmla="*/ 3343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675" h="85725">
                  <a:moveTo>
                    <a:pt x="65618" y="33433"/>
                  </a:moveTo>
                  <a:lnTo>
                    <a:pt x="50949" y="0"/>
                  </a:lnTo>
                  <a:lnTo>
                    <a:pt x="50816" y="57"/>
                  </a:lnTo>
                  <a:cubicBezTo>
                    <a:pt x="56560" y="14711"/>
                    <a:pt x="49338" y="31247"/>
                    <a:pt x="34684" y="36991"/>
                  </a:cubicBezTo>
                  <a:cubicBezTo>
                    <a:pt x="31378" y="38287"/>
                    <a:pt x="27859" y="38954"/>
                    <a:pt x="24308" y="38957"/>
                  </a:cubicBezTo>
                  <a:lnTo>
                    <a:pt x="0" y="38957"/>
                  </a:lnTo>
                  <a:lnTo>
                    <a:pt x="12944" y="69152"/>
                  </a:lnTo>
                  <a:cubicBezTo>
                    <a:pt x="17430" y="79742"/>
                    <a:pt x="27828" y="86611"/>
                    <a:pt x="39329" y="86582"/>
                  </a:cubicBezTo>
                  <a:lnTo>
                    <a:pt x="39424" y="86582"/>
                  </a:lnTo>
                  <a:cubicBezTo>
                    <a:pt x="42472" y="86572"/>
                    <a:pt x="45498" y="86057"/>
                    <a:pt x="48377" y="85058"/>
                  </a:cubicBezTo>
                  <a:cubicBezTo>
                    <a:pt x="52591" y="83645"/>
                    <a:pt x="56433" y="81301"/>
                    <a:pt x="59617" y="78200"/>
                  </a:cubicBezTo>
                  <a:cubicBezTo>
                    <a:pt x="64971" y="72803"/>
                    <a:pt x="67982" y="65514"/>
                    <a:pt x="67999" y="57912"/>
                  </a:cubicBezTo>
                  <a:lnTo>
                    <a:pt x="67999" y="44958"/>
                  </a:lnTo>
                  <a:cubicBezTo>
                    <a:pt x="67982" y="40996"/>
                    <a:pt x="67172" y="37077"/>
                    <a:pt x="65618" y="33433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:a16="http://schemas.microsoft.com/office/drawing/2014/main" id="{859157D4-7A23-4EC2-99E7-31A241732ADE}"/>
                </a:ext>
              </a:extLst>
            </p:cNvPr>
            <p:cNvSpPr/>
            <p:nvPr/>
          </p:nvSpPr>
          <p:spPr>
            <a:xfrm>
              <a:off x="5088632" y="2703592"/>
              <a:ext cx="76200" cy="57150"/>
            </a:xfrm>
            <a:custGeom>
              <a:avLst/>
              <a:gdLst>
                <a:gd name="connsiteX0" fmla="*/ 58550 w 76200"/>
                <a:gd name="connsiteY0" fmla="*/ 47577 h 57150"/>
                <a:gd name="connsiteX1" fmla="*/ 45606 w 76200"/>
                <a:gd name="connsiteY1" fmla="*/ 17383 h 57150"/>
                <a:gd name="connsiteX2" fmla="*/ 27670 w 76200"/>
                <a:gd name="connsiteY2" fmla="*/ 17383 h 57150"/>
                <a:gd name="connsiteX3" fmla="*/ 1410 w 76200"/>
                <a:gd name="connsiteY3" fmla="*/ 67 h 57150"/>
                <a:gd name="connsiteX4" fmla="*/ 0 w 76200"/>
                <a:gd name="connsiteY4" fmla="*/ 0 h 57150"/>
                <a:gd name="connsiteX5" fmla="*/ 17974 w 76200"/>
                <a:gd name="connsiteY5" fmla="*/ 41910 h 57150"/>
                <a:gd name="connsiteX6" fmla="*/ 53026 w 76200"/>
                <a:gd name="connsiteY6" fmla="*/ 65008 h 57150"/>
                <a:gd name="connsiteX7" fmla="*/ 84934 w 76200"/>
                <a:gd name="connsiteY7" fmla="*/ 65008 h 57150"/>
                <a:gd name="connsiteX8" fmla="*/ 58550 w 76200"/>
                <a:gd name="connsiteY8" fmla="*/ 4757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" h="57150">
                  <a:moveTo>
                    <a:pt x="58550" y="47577"/>
                  </a:moveTo>
                  <a:lnTo>
                    <a:pt x="45606" y="17383"/>
                  </a:lnTo>
                  <a:lnTo>
                    <a:pt x="27670" y="17383"/>
                  </a:lnTo>
                  <a:cubicBezTo>
                    <a:pt x="16241" y="17382"/>
                    <a:pt x="5913" y="10571"/>
                    <a:pt x="1410" y="67"/>
                  </a:cubicBezTo>
                  <a:lnTo>
                    <a:pt x="0" y="0"/>
                  </a:lnTo>
                  <a:lnTo>
                    <a:pt x="17974" y="41910"/>
                  </a:lnTo>
                  <a:cubicBezTo>
                    <a:pt x="23980" y="55932"/>
                    <a:pt x="37771" y="65020"/>
                    <a:pt x="53026" y="65008"/>
                  </a:cubicBezTo>
                  <a:lnTo>
                    <a:pt x="84934" y="65008"/>
                  </a:lnTo>
                  <a:cubicBezTo>
                    <a:pt x="73433" y="65037"/>
                    <a:pt x="63036" y="58168"/>
                    <a:pt x="58550" y="47577"/>
                  </a:cubicBezTo>
                  <a:close/>
                </a:path>
              </a:pathLst>
            </a:custGeom>
            <a:solidFill>
              <a:srgbClr val="A3A3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8" name="Freeform: Shape 1477">
              <a:extLst>
                <a:ext uri="{FF2B5EF4-FFF2-40B4-BE49-F238E27FC236}">
                  <a16:creationId xmlns:a16="http://schemas.microsoft.com/office/drawing/2014/main" id="{B76B9893-D57C-4A73-BC85-84F7F289BEC1}"/>
                </a:ext>
              </a:extLst>
            </p:cNvPr>
            <p:cNvSpPr/>
            <p:nvPr/>
          </p:nvSpPr>
          <p:spPr>
            <a:xfrm>
              <a:off x="5135562" y="2873375"/>
              <a:ext cx="28575" cy="47625"/>
            </a:xfrm>
            <a:custGeom>
              <a:avLst/>
              <a:gdLst>
                <a:gd name="connsiteX0" fmla="*/ 14288 w 28575"/>
                <a:gd name="connsiteY0" fmla="*/ 0 h 47625"/>
                <a:gd name="connsiteX1" fmla="*/ 28575 w 28575"/>
                <a:gd name="connsiteY1" fmla="*/ 0 h 47625"/>
                <a:gd name="connsiteX2" fmla="*/ 28575 w 28575"/>
                <a:gd name="connsiteY2" fmla="*/ 47625 h 47625"/>
                <a:gd name="connsiteX3" fmla="*/ 14288 w 28575"/>
                <a:gd name="connsiteY3" fmla="*/ 47625 h 47625"/>
                <a:gd name="connsiteX4" fmla="*/ 14288 w 28575"/>
                <a:gd name="connsiteY4" fmla="*/ 47625 h 47625"/>
                <a:gd name="connsiteX5" fmla="*/ 14288 w 28575"/>
                <a:gd name="connsiteY5" fmla="*/ 0 h 47625"/>
                <a:gd name="connsiteX6" fmla="*/ 0 w 28575"/>
                <a:gd name="connsiteY6" fmla="*/ 0 h 47625"/>
                <a:gd name="connsiteX7" fmla="*/ 14288 w 28575"/>
                <a:gd name="connsiteY7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47625">
                  <a:moveTo>
                    <a:pt x="14288" y="0"/>
                  </a:moveTo>
                  <a:cubicBezTo>
                    <a:pt x="22178" y="0"/>
                    <a:pt x="28575" y="0"/>
                    <a:pt x="28575" y="0"/>
                  </a:cubicBezTo>
                  <a:lnTo>
                    <a:pt x="28575" y="47625"/>
                  </a:lnTo>
                  <a:cubicBezTo>
                    <a:pt x="28575" y="47625"/>
                    <a:pt x="22178" y="47625"/>
                    <a:pt x="14288" y="47625"/>
                  </a:cubicBezTo>
                  <a:lnTo>
                    <a:pt x="14288" y="47625"/>
                  </a:lnTo>
                  <a:lnTo>
                    <a:pt x="14288" y="0"/>
                  </a:lnTo>
                  <a:cubicBezTo>
                    <a:pt x="6397" y="0"/>
                    <a:pt x="0" y="0"/>
                    <a:pt x="0" y="0"/>
                  </a:cubicBezTo>
                  <a:cubicBezTo>
                    <a:pt x="0" y="0"/>
                    <a:pt x="6397" y="0"/>
                    <a:pt x="14288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79" name="Freeform: Shape 1478">
              <a:extLst>
                <a:ext uri="{FF2B5EF4-FFF2-40B4-BE49-F238E27FC236}">
                  <a16:creationId xmlns:a16="http://schemas.microsoft.com/office/drawing/2014/main" id="{10CE4C24-B1B4-46EA-A78A-E1AFED6045F7}"/>
                </a:ext>
              </a:extLst>
            </p:cNvPr>
            <p:cNvSpPr/>
            <p:nvPr/>
          </p:nvSpPr>
          <p:spPr>
            <a:xfrm>
              <a:off x="5135562" y="2930525"/>
              <a:ext cx="28575" cy="114300"/>
            </a:xfrm>
            <a:custGeom>
              <a:avLst/>
              <a:gdLst>
                <a:gd name="connsiteX0" fmla="*/ 14288 w 28575"/>
                <a:gd name="connsiteY0" fmla="*/ 0 h 114300"/>
                <a:gd name="connsiteX1" fmla="*/ 28575 w 28575"/>
                <a:gd name="connsiteY1" fmla="*/ 0 h 114300"/>
                <a:gd name="connsiteX2" fmla="*/ 28575 w 28575"/>
                <a:gd name="connsiteY2" fmla="*/ 114300 h 114300"/>
                <a:gd name="connsiteX3" fmla="*/ 14288 w 28575"/>
                <a:gd name="connsiteY3" fmla="*/ 114300 h 114300"/>
                <a:gd name="connsiteX4" fmla="*/ 14288 w 28575"/>
                <a:gd name="connsiteY4" fmla="*/ 114300 h 114300"/>
                <a:gd name="connsiteX5" fmla="*/ 14288 w 28575"/>
                <a:gd name="connsiteY5" fmla="*/ 0 h 114300"/>
                <a:gd name="connsiteX6" fmla="*/ 0 w 28575"/>
                <a:gd name="connsiteY6" fmla="*/ 0 h 114300"/>
                <a:gd name="connsiteX7" fmla="*/ 14288 w 28575"/>
                <a:gd name="connsiteY7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114300">
                  <a:moveTo>
                    <a:pt x="14288" y="0"/>
                  </a:moveTo>
                  <a:cubicBezTo>
                    <a:pt x="22178" y="0"/>
                    <a:pt x="28575" y="0"/>
                    <a:pt x="28575" y="0"/>
                  </a:cubicBezTo>
                  <a:lnTo>
                    <a:pt x="28575" y="114300"/>
                  </a:lnTo>
                  <a:cubicBezTo>
                    <a:pt x="28575" y="114300"/>
                    <a:pt x="22178" y="114300"/>
                    <a:pt x="14288" y="114300"/>
                  </a:cubicBezTo>
                  <a:lnTo>
                    <a:pt x="14288" y="114300"/>
                  </a:lnTo>
                  <a:lnTo>
                    <a:pt x="14288" y="0"/>
                  </a:lnTo>
                  <a:cubicBezTo>
                    <a:pt x="6397" y="0"/>
                    <a:pt x="0" y="0"/>
                    <a:pt x="0" y="0"/>
                  </a:cubicBezTo>
                  <a:cubicBezTo>
                    <a:pt x="0" y="0"/>
                    <a:pt x="6397" y="0"/>
                    <a:pt x="14288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0" name="Freeform: Shape 1479">
              <a:extLst>
                <a:ext uri="{FF2B5EF4-FFF2-40B4-BE49-F238E27FC236}">
                  <a16:creationId xmlns:a16="http://schemas.microsoft.com/office/drawing/2014/main" id="{99A97DDA-5E29-44A1-8371-E4CE555FA2CB}"/>
                </a:ext>
              </a:extLst>
            </p:cNvPr>
            <p:cNvSpPr/>
            <p:nvPr/>
          </p:nvSpPr>
          <p:spPr>
            <a:xfrm>
              <a:off x="5221284" y="2616200"/>
              <a:ext cx="95250" cy="247650"/>
            </a:xfrm>
            <a:custGeom>
              <a:avLst/>
              <a:gdLst>
                <a:gd name="connsiteX0" fmla="*/ 76203 w 95250"/>
                <a:gd name="connsiteY0" fmla="*/ 142875 h 247650"/>
                <a:gd name="connsiteX1" fmla="*/ 76203 w 95250"/>
                <a:gd name="connsiteY1" fmla="*/ 162116 h 247650"/>
                <a:gd name="connsiteX2" fmla="*/ 85728 w 95250"/>
                <a:gd name="connsiteY2" fmla="*/ 228791 h 247650"/>
                <a:gd name="connsiteX3" fmla="*/ 19053 w 95250"/>
                <a:gd name="connsiteY3" fmla="*/ 238316 h 247650"/>
                <a:gd name="connsiteX4" fmla="*/ 9528 w 95250"/>
                <a:gd name="connsiteY4" fmla="*/ 171641 h 247650"/>
                <a:gd name="connsiteX5" fmla="*/ 19053 w 95250"/>
                <a:gd name="connsiteY5" fmla="*/ 162116 h 247650"/>
                <a:gd name="connsiteX6" fmla="*/ 19053 w 95250"/>
                <a:gd name="connsiteY6" fmla="*/ 0 h 247650"/>
                <a:gd name="connsiteX7" fmla="*/ 76203 w 95250"/>
                <a:gd name="connsiteY7" fmla="*/ 0 h 247650"/>
                <a:gd name="connsiteX8" fmla="*/ 76203 w 95250"/>
                <a:gd name="connsiteY8" fmla="*/ 14287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247650">
                  <a:moveTo>
                    <a:pt x="76203" y="142875"/>
                  </a:moveTo>
                  <a:lnTo>
                    <a:pt x="76203" y="162116"/>
                  </a:lnTo>
                  <a:cubicBezTo>
                    <a:pt x="97245" y="177897"/>
                    <a:pt x="101509" y="207748"/>
                    <a:pt x="85728" y="228791"/>
                  </a:cubicBezTo>
                  <a:cubicBezTo>
                    <a:pt x="69946" y="249833"/>
                    <a:pt x="40095" y="254097"/>
                    <a:pt x="19053" y="238316"/>
                  </a:cubicBezTo>
                  <a:cubicBezTo>
                    <a:pt x="-1989" y="222534"/>
                    <a:pt x="-6254" y="192683"/>
                    <a:pt x="9528" y="171641"/>
                  </a:cubicBezTo>
                  <a:cubicBezTo>
                    <a:pt x="12235" y="168030"/>
                    <a:pt x="15443" y="164823"/>
                    <a:pt x="19053" y="162116"/>
                  </a:cubicBezTo>
                  <a:lnTo>
                    <a:pt x="19053" y="0"/>
                  </a:lnTo>
                  <a:lnTo>
                    <a:pt x="76203" y="0"/>
                  </a:lnTo>
                  <a:lnTo>
                    <a:pt x="76203" y="142875"/>
                  </a:ln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1" name="Freeform: Shape 1480">
              <a:extLst>
                <a:ext uri="{FF2B5EF4-FFF2-40B4-BE49-F238E27FC236}">
                  <a16:creationId xmlns:a16="http://schemas.microsoft.com/office/drawing/2014/main" id="{A00C471F-8303-40A7-8CDB-8B17DED2884D}"/>
                </a:ext>
              </a:extLst>
            </p:cNvPr>
            <p:cNvSpPr/>
            <p:nvPr/>
          </p:nvSpPr>
          <p:spPr>
            <a:xfrm>
              <a:off x="5240337" y="2540000"/>
              <a:ext cx="57150" cy="76200"/>
            </a:xfrm>
            <a:custGeom>
              <a:avLst/>
              <a:gdLst>
                <a:gd name="connsiteX0" fmla="*/ 57150 w 57150"/>
                <a:gd name="connsiteY0" fmla="*/ 47625 h 76200"/>
                <a:gd name="connsiteX1" fmla="*/ 57150 w 57150"/>
                <a:gd name="connsiteY1" fmla="*/ 76200 h 76200"/>
                <a:gd name="connsiteX2" fmla="*/ 0 w 57150"/>
                <a:gd name="connsiteY2" fmla="*/ 76200 h 76200"/>
                <a:gd name="connsiteX3" fmla="*/ 0 w 57150"/>
                <a:gd name="connsiteY3" fmla="*/ 28575 h 76200"/>
                <a:gd name="connsiteX4" fmla="*/ 28575 w 57150"/>
                <a:gd name="connsiteY4" fmla="*/ 0 h 76200"/>
                <a:gd name="connsiteX5" fmla="*/ 57150 w 57150"/>
                <a:gd name="connsiteY5" fmla="*/ 285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76200">
                  <a:moveTo>
                    <a:pt x="57150" y="47625"/>
                  </a:moveTo>
                  <a:lnTo>
                    <a:pt x="57150" y="76200"/>
                  </a:lnTo>
                  <a:lnTo>
                    <a:pt x="0" y="76200"/>
                  </a:lnTo>
                  <a:lnTo>
                    <a:pt x="0" y="28575"/>
                  </a:ln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2" name="Freeform: Shape 1481">
              <a:extLst>
                <a:ext uri="{FF2B5EF4-FFF2-40B4-BE49-F238E27FC236}">
                  <a16:creationId xmlns:a16="http://schemas.microsoft.com/office/drawing/2014/main" id="{51CF04DB-88AD-4484-9257-1C8FDD987387}"/>
                </a:ext>
              </a:extLst>
            </p:cNvPr>
            <p:cNvSpPr/>
            <p:nvPr/>
          </p:nvSpPr>
          <p:spPr>
            <a:xfrm>
              <a:off x="5220886" y="2616200"/>
              <a:ext cx="57150" cy="247650"/>
            </a:xfrm>
            <a:custGeom>
              <a:avLst/>
              <a:gdLst>
                <a:gd name="connsiteX0" fmla="*/ 28976 w 57150"/>
                <a:gd name="connsiteY0" fmla="*/ 200025 h 247650"/>
                <a:gd name="connsiteX1" fmla="*/ 48026 w 57150"/>
                <a:gd name="connsiteY1" fmla="*/ 162116 h 247650"/>
                <a:gd name="connsiteX2" fmla="*/ 48026 w 57150"/>
                <a:gd name="connsiteY2" fmla="*/ 0 h 247650"/>
                <a:gd name="connsiteX3" fmla="*/ 19451 w 57150"/>
                <a:gd name="connsiteY3" fmla="*/ 0 h 247650"/>
                <a:gd name="connsiteX4" fmla="*/ 19451 w 57150"/>
                <a:gd name="connsiteY4" fmla="*/ 162116 h 247650"/>
                <a:gd name="connsiteX5" fmla="*/ 9078 w 57150"/>
                <a:gd name="connsiteY5" fmla="*/ 228214 h 247650"/>
                <a:gd name="connsiteX6" fmla="*/ 62314 w 57150"/>
                <a:gd name="connsiteY6" fmla="*/ 245221 h 247650"/>
                <a:gd name="connsiteX7" fmla="*/ 28976 w 57150"/>
                <a:gd name="connsiteY7" fmla="*/ 200025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247650">
                  <a:moveTo>
                    <a:pt x="28976" y="200025"/>
                  </a:moveTo>
                  <a:cubicBezTo>
                    <a:pt x="29015" y="185097"/>
                    <a:pt x="36071" y="171056"/>
                    <a:pt x="48026" y="162116"/>
                  </a:cubicBezTo>
                  <a:lnTo>
                    <a:pt x="48026" y="0"/>
                  </a:lnTo>
                  <a:lnTo>
                    <a:pt x="19451" y="0"/>
                  </a:lnTo>
                  <a:lnTo>
                    <a:pt x="19451" y="162116"/>
                  </a:lnTo>
                  <a:cubicBezTo>
                    <a:pt x="-1666" y="177504"/>
                    <a:pt x="-6310" y="207097"/>
                    <a:pt x="9078" y="228214"/>
                  </a:cubicBezTo>
                  <a:cubicBezTo>
                    <a:pt x="21221" y="244878"/>
                    <a:pt x="42759" y="251758"/>
                    <a:pt x="62314" y="245221"/>
                  </a:cubicBezTo>
                  <a:cubicBezTo>
                    <a:pt x="42526" y="239049"/>
                    <a:pt x="29030" y="220753"/>
                    <a:pt x="28976" y="200025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3" name="Freeform: Shape 1482">
              <a:extLst>
                <a:ext uri="{FF2B5EF4-FFF2-40B4-BE49-F238E27FC236}">
                  <a16:creationId xmlns:a16="http://schemas.microsoft.com/office/drawing/2014/main" id="{03C7097E-9A0B-42D0-9AE4-8A6ADF1BAF64}"/>
                </a:ext>
              </a:extLst>
            </p:cNvPr>
            <p:cNvSpPr/>
            <p:nvPr/>
          </p:nvSpPr>
          <p:spPr>
            <a:xfrm>
              <a:off x="5240336" y="2539992"/>
              <a:ext cx="38100" cy="76200"/>
            </a:xfrm>
            <a:custGeom>
              <a:avLst/>
              <a:gdLst>
                <a:gd name="connsiteX0" fmla="*/ 28576 w 38100"/>
                <a:gd name="connsiteY0" fmla="*/ 28583 h 76200"/>
                <a:gd name="connsiteX1" fmla="*/ 42863 w 38100"/>
                <a:gd name="connsiteY1" fmla="*/ 3960 h 76200"/>
                <a:gd name="connsiteX2" fmla="*/ 3956 w 38100"/>
                <a:gd name="connsiteY2" fmla="*/ 13949 h 76200"/>
                <a:gd name="connsiteX3" fmla="*/ 1 w 38100"/>
                <a:gd name="connsiteY3" fmla="*/ 28583 h 76200"/>
                <a:gd name="connsiteX4" fmla="*/ 1 w 38100"/>
                <a:gd name="connsiteY4" fmla="*/ 76208 h 76200"/>
                <a:gd name="connsiteX5" fmla="*/ 28576 w 38100"/>
                <a:gd name="connsiteY5" fmla="*/ 7620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76200">
                  <a:moveTo>
                    <a:pt x="28576" y="28583"/>
                  </a:moveTo>
                  <a:cubicBezTo>
                    <a:pt x="28585" y="18409"/>
                    <a:pt x="34035" y="9017"/>
                    <a:pt x="42863" y="3960"/>
                  </a:cubicBezTo>
                  <a:cubicBezTo>
                    <a:pt x="29361" y="-4025"/>
                    <a:pt x="11942" y="446"/>
                    <a:pt x="3956" y="13949"/>
                  </a:cubicBezTo>
                  <a:cubicBezTo>
                    <a:pt x="1336" y="18378"/>
                    <a:pt x="-31" y="23436"/>
                    <a:pt x="1" y="28583"/>
                  </a:cubicBezTo>
                  <a:lnTo>
                    <a:pt x="1" y="76208"/>
                  </a:lnTo>
                  <a:lnTo>
                    <a:pt x="28576" y="76208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4" name="Freeform: Shape 1483">
              <a:extLst>
                <a:ext uri="{FF2B5EF4-FFF2-40B4-BE49-F238E27FC236}">
                  <a16:creationId xmlns:a16="http://schemas.microsoft.com/office/drawing/2014/main" id="{6B50847F-BA6C-49A9-AE87-B66FE264DB56}"/>
                </a:ext>
              </a:extLst>
            </p:cNvPr>
            <p:cNvSpPr/>
            <p:nvPr/>
          </p:nvSpPr>
          <p:spPr>
            <a:xfrm>
              <a:off x="5221284" y="2540000"/>
              <a:ext cx="95250" cy="323850"/>
            </a:xfrm>
            <a:custGeom>
              <a:avLst/>
              <a:gdLst>
                <a:gd name="connsiteX0" fmla="*/ 76203 w 95250"/>
                <a:gd name="connsiteY0" fmla="*/ 238316 h 323850"/>
                <a:gd name="connsiteX1" fmla="*/ 76203 w 95250"/>
                <a:gd name="connsiteY1" fmla="*/ 28575 h 323850"/>
                <a:gd name="connsiteX2" fmla="*/ 47628 w 95250"/>
                <a:gd name="connsiteY2" fmla="*/ 0 h 323850"/>
                <a:gd name="connsiteX3" fmla="*/ 19053 w 95250"/>
                <a:gd name="connsiteY3" fmla="*/ 28575 h 323850"/>
                <a:gd name="connsiteX4" fmla="*/ 19053 w 95250"/>
                <a:gd name="connsiteY4" fmla="*/ 238316 h 323850"/>
                <a:gd name="connsiteX5" fmla="*/ 9528 w 95250"/>
                <a:gd name="connsiteY5" fmla="*/ 304991 h 323850"/>
                <a:gd name="connsiteX6" fmla="*/ 76203 w 95250"/>
                <a:gd name="connsiteY6" fmla="*/ 314516 h 323850"/>
                <a:gd name="connsiteX7" fmla="*/ 85728 w 95250"/>
                <a:gd name="connsiteY7" fmla="*/ 247841 h 323850"/>
                <a:gd name="connsiteX8" fmla="*/ 76203 w 95250"/>
                <a:gd name="connsiteY8" fmla="*/ 238316 h 323850"/>
                <a:gd name="connsiteX9" fmla="*/ 47628 w 95250"/>
                <a:gd name="connsiteY9" fmla="*/ 314325 h 323850"/>
                <a:gd name="connsiteX10" fmla="*/ 9483 w 95250"/>
                <a:gd name="connsiteY10" fmla="*/ 276518 h 323850"/>
                <a:gd name="connsiteX11" fmla="*/ 24768 w 95250"/>
                <a:gd name="connsiteY11" fmla="*/ 245897 h 323850"/>
                <a:gd name="connsiteX12" fmla="*/ 28578 w 95250"/>
                <a:gd name="connsiteY12" fmla="*/ 243040 h 323850"/>
                <a:gd name="connsiteX13" fmla="*/ 28578 w 95250"/>
                <a:gd name="connsiteY13" fmla="*/ 28575 h 323850"/>
                <a:gd name="connsiteX14" fmla="*/ 47628 w 95250"/>
                <a:gd name="connsiteY14" fmla="*/ 9525 h 323850"/>
                <a:gd name="connsiteX15" fmla="*/ 66678 w 95250"/>
                <a:gd name="connsiteY15" fmla="*/ 28575 h 323850"/>
                <a:gd name="connsiteX16" fmla="*/ 66678 w 95250"/>
                <a:gd name="connsiteY16" fmla="*/ 243040 h 323850"/>
                <a:gd name="connsiteX17" fmla="*/ 70488 w 95250"/>
                <a:gd name="connsiteY17" fmla="*/ 245897 h 323850"/>
                <a:gd name="connsiteX18" fmla="*/ 78249 w 95250"/>
                <a:gd name="connsiteY18" fmla="*/ 299040 h 323850"/>
                <a:gd name="connsiteX19" fmla="*/ 47628 w 95250"/>
                <a:gd name="connsiteY19" fmla="*/ 3143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50" h="323850">
                  <a:moveTo>
                    <a:pt x="76203" y="238316"/>
                  </a:moveTo>
                  <a:lnTo>
                    <a:pt x="76203" y="28575"/>
                  </a:lnTo>
                  <a:cubicBezTo>
                    <a:pt x="76203" y="12793"/>
                    <a:pt x="63409" y="0"/>
                    <a:pt x="47628" y="0"/>
                  </a:cubicBezTo>
                  <a:cubicBezTo>
                    <a:pt x="31846" y="0"/>
                    <a:pt x="19053" y="12793"/>
                    <a:pt x="19053" y="28575"/>
                  </a:cubicBezTo>
                  <a:lnTo>
                    <a:pt x="19053" y="238316"/>
                  </a:lnTo>
                  <a:cubicBezTo>
                    <a:pt x="-1989" y="254097"/>
                    <a:pt x="-6254" y="283948"/>
                    <a:pt x="9528" y="304991"/>
                  </a:cubicBezTo>
                  <a:cubicBezTo>
                    <a:pt x="25309" y="326033"/>
                    <a:pt x="55161" y="330297"/>
                    <a:pt x="76203" y="314516"/>
                  </a:cubicBezTo>
                  <a:cubicBezTo>
                    <a:pt x="97245" y="298734"/>
                    <a:pt x="101509" y="268883"/>
                    <a:pt x="85728" y="247841"/>
                  </a:cubicBezTo>
                  <a:cubicBezTo>
                    <a:pt x="83020" y="244230"/>
                    <a:pt x="79813" y="241023"/>
                    <a:pt x="76203" y="238316"/>
                  </a:cubicBezTo>
                  <a:close/>
                  <a:moveTo>
                    <a:pt x="47628" y="314325"/>
                  </a:moveTo>
                  <a:cubicBezTo>
                    <a:pt x="26654" y="314418"/>
                    <a:pt x="9576" y="297492"/>
                    <a:pt x="9483" y="276518"/>
                  </a:cubicBezTo>
                  <a:cubicBezTo>
                    <a:pt x="9429" y="264464"/>
                    <a:pt x="15102" y="253100"/>
                    <a:pt x="24768" y="245897"/>
                  </a:cubicBezTo>
                  <a:lnTo>
                    <a:pt x="28578" y="243040"/>
                  </a:lnTo>
                  <a:lnTo>
                    <a:pt x="28578" y="28575"/>
                  </a:lnTo>
                  <a:cubicBezTo>
                    <a:pt x="28578" y="18054"/>
                    <a:pt x="37107" y="9525"/>
                    <a:pt x="47628" y="9525"/>
                  </a:cubicBezTo>
                  <a:cubicBezTo>
                    <a:pt x="58149" y="9525"/>
                    <a:pt x="66678" y="18054"/>
                    <a:pt x="66678" y="28575"/>
                  </a:cubicBezTo>
                  <a:lnTo>
                    <a:pt x="66678" y="243040"/>
                  </a:lnTo>
                  <a:lnTo>
                    <a:pt x="70488" y="245897"/>
                  </a:lnTo>
                  <a:cubicBezTo>
                    <a:pt x="87306" y="258429"/>
                    <a:pt x="90781" y="282222"/>
                    <a:pt x="78249" y="299040"/>
                  </a:cubicBezTo>
                  <a:cubicBezTo>
                    <a:pt x="71046" y="308706"/>
                    <a:pt x="59682" y="314379"/>
                    <a:pt x="47628" y="31432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:a16="http://schemas.microsoft.com/office/drawing/2014/main" id="{40468280-4521-423E-B642-0E996D562471}"/>
                </a:ext>
              </a:extLst>
            </p:cNvPr>
            <p:cNvSpPr/>
            <p:nvPr/>
          </p:nvSpPr>
          <p:spPr>
            <a:xfrm>
              <a:off x="5268912" y="274955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6" name="Freeform: Shape 1485">
              <a:extLst>
                <a:ext uri="{FF2B5EF4-FFF2-40B4-BE49-F238E27FC236}">
                  <a16:creationId xmlns:a16="http://schemas.microsoft.com/office/drawing/2014/main" id="{604919D9-7384-4C5D-A141-9720FC342D8F}"/>
                </a:ext>
              </a:extLst>
            </p:cNvPr>
            <p:cNvSpPr/>
            <p:nvPr/>
          </p:nvSpPr>
          <p:spPr>
            <a:xfrm>
              <a:off x="5268912" y="269240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:a16="http://schemas.microsoft.com/office/drawing/2014/main" id="{F132311D-5CAC-41C2-B934-11D1C7CF8A36}"/>
                </a:ext>
              </a:extLst>
            </p:cNvPr>
            <p:cNvSpPr/>
            <p:nvPr/>
          </p:nvSpPr>
          <p:spPr>
            <a:xfrm>
              <a:off x="5268912" y="263525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8" name="Freeform: Shape 1487">
              <a:extLst>
                <a:ext uri="{FF2B5EF4-FFF2-40B4-BE49-F238E27FC236}">
                  <a16:creationId xmlns:a16="http://schemas.microsoft.com/office/drawing/2014/main" id="{A65F1E8B-7BD6-4004-BE81-CF9962809031}"/>
                </a:ext>
              </a:extLst>
            </p:cNvPr>
            <p:cNvSpPr/>
            <p:nvPr/>
          </p:nvSpPr>
          <p:spPr>
            <a:xfrm>
              <a:off x="5268912" y="257810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:a16="http://schemas.microsoft.com/office/drawing/2014/main" id="{88F3FE46-5620-4BFE-ACBB-C9AC964F7E54}"/>
                </a:ext>
              </a:extLst>
            </p:cNvPr>
            <p:cNvSpPr/>
            <p:nvPr/>
          </p:nvSpPr>
          <p:spPr>
            <a:xfrm>
              <a:off x="5278429" y="2797143"/>
              <a:ext cx="19050" cy="19050"/>
            </a:xfrm>
            <a:custGeom>
              <a:avLst/>
              <a:gdLst>
                <a:gd name="connsiteX0" fmla="*/ 13896 w 19050"/>
                <a:gd name="connsiteY0" fmla="*/ 18996 h 19050"/>
                <a:gd name="connsiteX1" fmla="*/ 19049 w 19050"/>
                <a:gd name="connsiteY1" fmla="*/ 11805 h 19050"/>
                <a:gd name="connsiteX2" fmla="*/ 13010 w 19050"/>
                <a:gd name="connsiteY2" fmla="*/ 1261 h 19050"/>
                <a:gd name="connsiteX3" fmla="*/ 4437 w 19050"/>
                <a:gd name="connsiteY3" fmla="*/ 308 h 19050"/>
                <a:gd name="connsiteX4" fmla="*/ 1161 w 19050"/>
                <a:gd name="connsiteY4" fmla="*/ 1775 h 19050"/>
                <a:gd name="connsiteX5" fmla="*/ 132 w 19050"/>
                <a:gd name="connsiteY5" fmla="*/ 5433 h 19050"/>
                <a:gd name="connsiteX6" fmla="*/ 1456 w 19050"/>
                <a:gd name="connsiteY6" fmla="*/ 7271 h 19050"/>
                <a:gd name="connsiteX7" fmla="*/ 11162 w 19050"/>
                <a:gd name="connsiteY7" fmla="*/ 17091 h 19050"/>
                <a:gd name="connsiteX8" fmla="*/ 13896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896" y="18996"/>
                  </a:moveTo>
                  <a:cubicBezTo>
                    <a:pt x="17296" y="19777"/>
                    <a:pt x="19182" y="14910"/>
                    <a:pt x="19049" y="11805"/>
                  </a:cubicBezTo>
                  <a:cubicBezTo>
                    <a:pt x="19259" y="7415"/>
                    <a:pt x="16903" y="3301"/>
                    <a:pt x="13010" y="1261"/>
                  </a:cubicBezTo>
                  <a:cubicBezTo>
                    <a:pt x="10333" y="16"/>
                    <a:pt x="7322" y="-318"/>
                    <a:pt x="4437" y="308"/>
                  </a:cubicBezTo>
                  <a:cubicBezTo>
                    <a:pt x="3226" y="467"/>
                    <a:pt x="2087" y="977"/>
                    <a:pt x="1161" y="1775"/>
                  </a:cubicBezTo>
                  <a:cubicBezTo>
                    <a:pt x="166" y="2709"/>
                    <a:pt x="-230" y="4117"/>
                    <a:pt x="132" y="5433"/>
                  </a:cubicBezTo>
                  <a:cubicBezTo>
                    <a:pt x="431" y="6137"/>
                    <a:pt x="883" y="6765"/>
                    <a:pt x="1456" y="7271"/>
                  </a:cubicBezTo>
                  <a:lnTo>
                    <a:pt x="11162" y="17091"/>
                  </a:lnTo>
                  <a:cubicBezTo>
                    <a:pt x="11878" y="17969"/>
                    <a:pt x="12825" y="18629"/>
                    <a:pt x="13896" y="18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490" name="Graphic 3133">
            <a:extLst>
              <a:ext uri="{FF2B5EF4-FFF2-40B4-BE49-F238E27FC236}">
                <a16:creationId xmlns:a16="http://schemas.microsoft.com/office/drawing/2014/main" id="{FA7B9CF4-416B-4DF3-9A97-2D42FA89D38F}"/>
              </a:ext>
            </a:extLst>
          </p:cNvPr>
          <p:cNvGrpSpPr/>
          <p:nvPr/>
        </p:nvGrpSpPr>
        <p:grpSpPr>
          <a:xfrm>
            <a:off x="5232692" y="1393887"/>
            <a:ext cx="720000" cy="720000"/>
            <a:chOff x="4735512" y="2530475"/>
            <a:chExt cx="609600" cy="609600"/>
          </a:xfrm>
        </p:grpSpPr>
        <p:sp>
          <p:nvSpPr>
            <p:cNvPr id="1491" name="Freeform: Shape 1490">
              <a:extLst>
                <a:ext uri="{FF2B5EF4-FFF2-40B4-BE49-F238E27FC236}">
                  <a16:creationId xmlns:a16="http://schemas.microsoft.com/office/drawing/2014/main" id="{7539E51F-6BAB-4CDD-BEB9-DFD0A21E46D6}"/>
                </a:ext>
              </a:extLst>
            </p:cNvPr>
            <p:cNvSpPr/>
            <p:nvPr/>
          </p:nvSpPr>
          <p:spPr>
            <a:xfrm>
              <a:off x="4821237" y="2540000"/>
              <a:ext cx="438150" cy="514350"/>
            </a:xfrm>
            <a:custGeom>
              <a:avLst/>
              <a:gdLst>
                <a:gd name="connsiteX0" fmla="*/ 219075 w 438150"/>
                <a:gd name="connsiteY0" fmla="*/ 0 h 514350"/>
                <a:gd name="connsiteX1" fmla="*/ 0 w 438150"/>
                <a:gd name="connsiteY1" fmla="*/ 219075 h 514350"/>
                <a:gd name="connsiteX2" fmla="*/ 0 w 438150"/>
                <a:gd name="connsiteY2" fmla="*/ 514350 h 514350"/>
                <a:gd name="connsiteX3" fmla="*/ 438150 w 438150"/>
                <a:gd name="connsiteY3" fmla="*/ 514350 h 514350"/>
                <a:gd name="connsiteX4" fmla="*/ 438150 w 438150"/>
                <a:gd name="connsiteY4" fmla="*/ 219075 h 514350"/>
                <a:gd name="connsiteX5" fmla="*/ 219075 w 438150"/>
                <a:gd name="connsiteY5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514350">
                  <a:moveTo>
                    <a:pt x="219075" y="0"/>
                  </a:moveTo>
                  <a:cubicBezTo>
                    <a:pt x="98083" y="0"/>
                    <a:pt x="0" y="98083"/>
                    <a:pt x="0" y="219075"/>
                  </a:cubicBezTo>
                  <a:lnTo>
                    <a:pt x="0" y="514350"/>
                  </a:lnTo>
                  <a:lnTo>
                    <a:pt x="438150" y="514350"/>
                  </a:lnTo>
                  <a:lnTo>
                    <a:pt x="438150" y="219075"/>
                  </a:lnTo>
                  <a:cubicBezTo>
                    <a:pt x="438150" y="98083"/>
                    <a:pt x="340067" y="0"/>
                    <a:pt x="219075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2" name="Freeform: Shape 1491">
              <a:extLst>
                <a:ext uri="{FF2B5EF4-FFF2-40B4-BE49-F238E27FC236}">
                  <a16:creationId xmlns:a16="http://schemas.microsoft.com/office/drawing/2014/main" id="{210808DA-0632-4CBF-B1C8-143532D449CA}"/>
                </a:ext>
              </a:extLst>
            </p:cNvPr>
            <p:cNvSpPr/>
            <p:nvPr/>
          </p:nvSpPr>
          <p:spPr>
            <a:xfrm>
              <a:off x="4783137" y="3054350"/>
              <a:ext cx="514350" cy="76200"/>
            </a:xfrm>
            <a:custGeom>
              <a:avLst/>
              <a:gdLst>
                <a:gd name="connsiteX0" fmla="*/ 514350 w 514350"/>
                <a:gd name="connsiteY0" fmla="*/ 38100 h 76200"/>
                <a:gd name="connsiteX1" fmla="*/ 514350 w 514350"/>
                <a:gd name="connsiteY1" fmla="*/ 76200 h 76200"/>
                <a:gd name="connsiteX2" fmla="*/ 0 w 514350"/>
                <a:gd name="connsiteY2" fmla="*/ 76200 h 76200"/>
                <a:gd name="connsiteX3" fmla="*/ 0 w 514350"/>
                <a:gd name="connsiteY3" fmla="*/ 38100 h 76200"/>
                <a:gd name="connsiteX4" fmla="*/ 38100 w 514350"/>
                <a:gd name="connsiteY4" fmla="*/ 0 h 76200"/>
                <a:gd name="connsiteX5" fmla="*/ 476250 w 514350"/>
                <a:gd name="connsiteY5" fmla="*/ 0 h 76200"/>
                <a:gd name="connsiteX6" fmla="*/ 514350 w 514350"/>
                <a:gd name="connsiteY6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4350" h="76200">
                  <a:moveTo>
                    <a:pt x="514350" y="38100"/>
                  </a:moveTo>
                  <a:lnTo>
                    <a:pt x="514350" y="76200"/>
                  </a:lnTo>
                  <a:lnTo>
                    <a:pt x="0" y="76200"/>
                  </a:ln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lnTo>
                    <a:pt x="476250" y="0"/>
                  </a:lnTo>
                  <a:cubicBezTo>
                    <a:pt x="497292" y="0"/>
                    <a:pt x="514350" y="17058"/>
                    <a:pt x="514350" y="38100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3" name="Freeform: Shape 1492">
              <a:extLst>
                <a:ext uri="{FF2B5EF4-FFF2-40B4-BE49-F238E27FC236}">
                  <a16:creationId xmlns:a16="http://schemas.microsoft.com/office/drawing/2014/main" id="{CE86863C-3001-4EFD-B18D-30BB6BD5AFD2}"/>
                </a:ext>
              </a:extLst>
            </p:cNvPr>
            <p:cNvSpPr/>
            <p:nvPr/>
          </p:nvSpPr>
          <p:spPr>
            <a:xfrm>
              <a:off x="4783137" y="3054350"/>
              <a:ext cx="514350" cy="76200"/>
            </a:xfrm>
            <a:custGeom>
              <a:avLst/>
              <a:gdLst>
                <a:gd name="connsiteX0" fmla="*/ 476250 w 514350"/>
                <a:gd name="connsiteY0" fmla="*/ 0 h 76200"/>
                <a:gd name="connsiteX1" fmla="*/ 476250 w 514350"/>
                <a:gd name="connsiteY1" fmla="*/ 11906 h 76200"/>
                <a:gd name="connsiteX2" fmla="*/ 447037 w 514350"/>
                <a:gd name="connsiteY2" fmla="*/ 47625 h 76200"/>
                <a:gd name="connsiteX3" fmla="*/ 67313 w 514350"/>
                <a:gd name="connsiteY3" fmla="*/ 47625 h 76200"/>
                <a:gd name="connsiteX4" fmla="*/ 38100 w 514350"/>
                <a:gd name="connsiteY4" fmla="*/ 11906 h 76200"/>
                <a:gd name="connsiteX5" fmla="*/ 38100 w 514350"/>
                <a:gd name="connsiteY5" fmla="*/ 0 h 76200"/>
                <a:gd name="connsiteX6" fmla="*/ 0 w 514350"/>
                <a:gd name="connsiteY6" fmla="*/ 38100 h 76200"/>
                <a:gd name="connsiteX7" fmla="*/ 0 w 514350"/>
                <a:gd name="connsiteY7" fmla="*/ 76200 h 76200"/>
                <a:gd name="connsiteX8" fmla="*/ 514350 w 514350"/>
                <a:gd name="connsiteY8" fmla="*/ 76200 h 76200"/>
                <a:gd name="connsiteX9" fmla="*/ 514350 w 514350"/>
                <a:gd name="connsiteY9" fmla="*/ 38100 h 76200"/>
                <a:gd name="connsiteX10" fmla="*/ 476250 w 514350"/>
                <a:gd name="connsiteY10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76200">
                  <a:moveTo>
                    <a:pt x="476250" y="0"/>
                  </a:moveTo>
                  <a:lnTo>
                    <a:pt x="476250" y="11906"/>
                  </a:lnTo>
                  <a:cubicBezTo>
                    <a:pt x="476250" y="31633"/>
                    <a:pt x="463172" y="47625"/>
                    <a:pt x="447037" y="47625"/>
                  </a:cubicBezTo>
                  <a:lnTo>
                    <a:pt x="67313" y="47625"/>
                  </a:lnTo>
                  <a:cubicBezTo>
                    <a:pt x="51178" y="47625"/>
                    <a:pt x="38100" y="31633"/>
                    <a:pt x="38100" y="11906"/>
                  </a:cubicBez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76200"/>
                  </a:lnTo>
                  <a:lnTo>
                    <a:pt x="514350" y="76200"/>
                  </a:lnTo>
                  <a:lnTo>
                    <a:pt x="514350" y="38100"/>
                  </a:lnTo>
                  <a:cubicBezTo>
                    <a:pt x="514350" y="17058"/>
                    <a:pt x="497292" y="0"/>
                    <a:pt x="476250" y="0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4" name="Freeform: Shape 1493">
              <a:extLst>
                <a:ext uri="{FF2B5EF4-FFF2-40B4-BE49-F238E27FC236}">
                  <a16:creationId xmlns:a16="http://schemas.microsoft.com/office/drawing/2014/main" id="{6FC58513-BAD2-478B-B282-357D6D68E719}"/>
                </a:ext>
              </a:extLst>
            </p:cNvPr>
            <p:cNvSpPr/>
            <p:nvPr/>
          </p:nvSpPr>
          <p:spPr>
            <a:xfrm>
              <a:off x="4821237" y="2540000"/>
              <a:ext cx="438150" cy="514350"/>
            </a:xfrm>
            <a:custGeom>
              <a:avLst/>
              <a:gdLst>
                <a:gd name="connsiteX0" fmla="*/ 400050 w 438150"/>
                <a:gd name="connsiteY0" fmla="*/ 438150 h 514350"/>
                <a:gd name="connsiteX1" fmla="*/ 314325 w 438150"/>
                <a:gd name="connsiteY1" fmla="*/ 438150 h 514350"/>
                <a:gd name="connsiteX2" fmla="*/ 66675 w 438150"/>
                <a:gd name="connsiteY2" fmla="*/ 190500 h 514350"/>
                <a:gd name="connsiteX3" fmla="*/ 66675 w 438150"/>
                <a:gd name="connsiteY3" fmla="*/ 190500 h 514350"/>
                <a:gd name="connsiteX4" fmla="*/ 238801 w 438150"/>
                <a:gd name="connsiteY4" fmla="*/ 953 h 514350"/>
                <a:gd name="connsiteX5" fmla="*/ 219075 w 438150"/>
                <a:gd name="connsiteY5" fmla="*/ 0 h 514350"/>
                <a:gd name="connsiteX6" fmla="*/ 0 w 438150"/>
                <a:gd name="connsiteY6" fmla="*/ 219075 h 514350"/>
                <a:gd name="connsiteX7" fmla="*/ 0 w 438150"/>
                <a:gd name="connsiteY7" fmla="*/ 514350 h 514350"/>
                <a:gd name="connsiteX8" fmla="*/ 438150 w 438150"/>
                <a:gd name="connsiteY8" fmla="*/ 514350 h 514350"/>
                <a:gd name="connsiteX9" fmla="*/ 438150 w 438150"/>
                <a:gd name="connsiteY9" fmla="*/ 400050 h 514350"/>
                <a:gd name="connsiteX10" fmla="*/ 400050 w 438150"/>
                <a:gd name="connsiteY10" fmla="*/ 4381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514350">
                  <a:moveTo>
                    <a:pt x="400050" y="438150"/>
                  </a:moveTo>
                  <a:lnTo>
                    <a:pt x="314325" y="438150"/>
                  </a:lnTo>
                  <a:cubicBezTo>
                    <a:pt x="177552" y="438150"/>
                    <a:pt x="66675" y="327273"/>
                    <a:pt x="66675" y="190500"/>
                  </a:cubicBezTo>
                  <a:lnTo>
                    <a:pt x="66675" y="190500"/>
                  </a:lnTo>
                  <a:cubicBezTo>
                    <a:pt x="66708" y="92431"/>
                    <a:pt x="141190" y="10411"/>
                    <a:pt x="238801" y="953"/>
                  </a:cubicBezTo>
                  <a:cubicBezTo>
                    <a:pt x="232296" y="343"/>
                    <a:pt x="225743" y="0"/>
                    <a:pt x="219075" y="0"/>
                  </a:cubicBezTo>
                  <a:cubicBezTo>
                    <a:pt x="98083" y="0"/>
                    <a:pt x="0" y="98083"/>
                    <a:pt x="0" y="219075"/>
                  </a:cubicBezTo>
                  <a:lnTo>
                    <a:pt x="0" y="514350"/>
                  </a:lnTo>
                  <a:lnTo>
                    <a:pt x="438150" y="514350"/>
                  </a:lnTo>
                  <a:lnTo>
                    <a:pt x="438150" y="400050"/>
                  </a:lnTo>
                  <a:cubicBezTo>
                    <a:pt x="438150" y="421092"/>
                    <a:pt x="421092" y="438150"/>
                    <a:pt x="400050" y="43815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5" name="Freeform: Shape 1494">
              <a:extLst>
                <a:ext uri="{FF2B5EF4-FFF2-40B4-BE49-F238E27FC236}">
                  <a16:creationId xmlns:a16="http://schemas.microsoft.com/office/drawing/2014/main" id="{8D7B4B95-1D59-4E50-9515-D944F99D4759}"/>
                </a:ext>
              </a:extLst>
            </p:cNvPr>
            <p:cNvSpPr/>
            <p:nvPr/>
          </p:nvSpPr>
          <p:spPr>
            <a:xfrm>
              <a:off x="4897437" y="2673350"/>
              <a:ext cx="76200" cy="142875"/>
            </a:xfrm>
            <a:custGeom>
              <a:avLst/>
              <a:gdLst>
                <a:gd name="connsiteX0" fmla="*/ 76200 w 76200"/>
                <a:gd name="connsiteY0" fmla="*/ 47625 h 142875"/>
                <a:gd name="connsiteX1" fmla="*/ 28575 w 76200"/>
                <a:gd name="connsiteY1" fmla="*/ 0 h 142875"/>
                <a:gd name="connsiteX2" fmla="*/ 9525 w 76200"/>
                <a:gd name="connsiteY2" fmla="*/ 0 h 142875"/>
                <a:gd name="connsiteX3" fmla="*/ 0 w 76200"/>
                <a:gd name="connsiteY3" fmla="*/ 9525 h 142875"/>
                <a:gd name="connsiteX4" fmla="*/ 0 w 76200"/>
                <a:gd name="connsiteY4" fmla="*/ 142875 h 142875"/>
                <a:gd name="connsiteX5" fmla="*/ 19050 w 76200"/>
                <a:gd name="connsiteY5" fmla="*/ 142875 h 142875"/>
                <a:gd name="connsiteX6" fmla="*/ 19050 w 76200"/>
                <a:gd name="connsiteY6" fmla="*/ 96841 h 142875"/>
                <a:gd name="connsiteX7" fmla="*/ 52540 w 76200"/>
                <a:gd name="connsiteY7" fmla="*/ 116938 h 142875"/>
                <a:gd name="connsiteX8" fmla="*/ 57150 w 76200"/>
                <a:gd name="connsiteY8" fmla="*/ 125063 h 142875"/>
                <a:gd name="connsiteX9" fmla="*/ 57150 w 76200"/>
                <a:gd name="connsiteY9" fmla="*/ 142875 h 142875"/>
                <a:gd name="connsiteX10" fmla="*/ 76200 w 76200"/>
                <a:gd name="connsiteY10" fmla="*/ 142875 h 142875"/>
                <a:gd name="connsiteX11" fmla="*/ 76200 w 76200"/>
                <a:gd name="connsiteY11" fmla="*/ 125063 h 142875"/>
                <a:gd name="connsiteX12" fmla="*/ 62341 w 76200"/>
                <a:gd name="connsiteY12" fmla="*/ 100603 h 142875"/>
                <a:gd name="connsiteX13" fmla="*/ 47101 w 76200"/>
                <a:gd name="connsiteY13" fmla="*/ 91478 h 142875"/>
                <a:gd name="connsiteX14" fmla="*/ 62274 w 76200"/>
                <a:gd name="connsiteY14" fmla="*/ 81267 h 142875"/>
                <a:gd name="connsiteX15" fmla="*/ 76200 w 76200"/>
                <a:gd name="connsiteY15" fmla="*/ 47625 h 142875"/>
                <a:gd name="connsiteX16" fmla="*/ 48844 w 76200"/>
                <a:gd name="connsiteY16" fmla="*/ 67799 h 142875"/>
                <a:gd name="connsiteX17" fmla="*/ 28575 w 76200"/>
                <a:gd name="connsiteY17" fmla="*/ 76200 h 142875"/>
                <a:gd name="connsiteX18" fmla="*/ 19050 w 76200"/>
                <a:gd name="connsiteY18" fmla="*/ 76200 h 142875"/>
                <a:gd name="connsiteX19" fmla="*/ 19050 w 76200"/>
                <a:gd name="connsiteY19" fmla="*/ 19050 h 142875"/>
                <a:gd name="connsiteX20" fmla="*/ 28575 w 76200"/>
                <a:gd name="connsiteY20" fmla="*/ 19050 h 142875"/>
                <a:gd name="connsiteX21" fmla="*/ 57182 w 76200"/>
                <a:gd name="connsiteY21" fmla="*/ 47593 h 142875"/>
                <a:gd name="connsiteX22" fmla="*/ 48844 w 76200"/>
                <a:gd name="connsiteY22" fmla="*/ 67799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200" h="142875">
                  <a:moveTo>
                    <a:pt x="76200" y="47625"/>
                  </a:moveTo>
                  <a:cubicBezTo>
                    <a:pt x="76169" y="21335"/>
                    <a:pt x="54865" y="31"/>
                    <a:pt x="28575" y="0"/>
                  </a:cubicBez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lnTo>
                    <a:pt x="0" y="142875"/>
                  </a:lnTo>
                  <a:lnTo>
                    <a:pt x="19050" y="142875"/>
                  </a:lnTo>
                  <a:lnTo>
                    <a:pt x="19050" y="96841"/>
                  </a:lnTo>
                  <a:lnTo>
                    <a:pt x="52540" y="116938"/>
                  </a:lnTo>
                  <a:cubicBezTo>
                    <a:pt x="55390" y="118655"/>
                    <a:pt x="57138" y="121736"/>
                    <a:pt x="57150" y="125063"/>
                  </a:cubicBezTo>
                  <a:lnTo>
                    <a:pt x="57150" y="142875"/>
                  </a:lnTo>
                  <a:lnTo>
                    <a:pt x="76200" y="142875"/>
                  </a:lnTo>
                  <a:lnTo>
                    <a:pt x="76200" y="125063"/>
                  </a:lnTo>
                  <a:cubicBezTo>
                    <a:pt x="76164" y="115050"/>
                    <a:pt x="70911" y="105781"/>
                    <a:pt x="62341" y="100603"/>
                  </a:cubicBezTo>
                  <a:lnTo>
                    <a:pt x="47101" y="91478"/>
                  </a:lnTo>
                  <a:cubicBezTo>
                    <a:pt x="52757" y="89060"/>
                    <a:pt x="57905" y="85596"/>
                    <a:pt x="62274" y="81267"/>
                  </a:cubicBezTo>
                  <a:cubicBezTo>
                    <a:pt x="71184" y="72337"/>
                    <a:pt x="76191" y="60240"/>
                    <a:pt x="76200" y="47625"/>
                  </a:cubicBezTo>
                  <a:close/>
                  <a:moveTo>
                    <a:pt x="48844" y="67799"/>
                  </a:moveTo>
                  <a:cubicBezTo>
                    <a:pt x="43464" y="73169"/>
                    <a:pt x="36176" y="76190"/>
                    <a:pt x="28575" y="76200"/>
                  </a:cubicBezTo>
                  <a:lnTo>
                    <a:pt x="19050" y="76200"/>
                  </a:lnTo>
                  <a:lnTo>
                    <a:pt x="19050" y="19050"/>
                  </a:lnTo>
                  <a:lnTo>
                    <a:pt x="28575" y="19050"/>
                  </a:lnTo>
                  <a:cubicBezTo>
                    <a:pt x="44357" y="19032"/>
                    <a:pt x="57164" y="31811"/>
                    <a:pt x="57182" y="47593"/>
                  </a:cubicBezTo>
                  <a:cubicBezTo>
                    <a:pt x="57191" y="55167"/>
                    <a:pt x="54192" y="62435"/>
                    <a:pt x="48844" y="67799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6" name="Freeform: Shape 1495">
              <a:extLst>
                <a:ext uri="{FF2B5EF4-FFF2-40B4-BE49-F238E27FC236}">
                  <a16:creationId xmlns:a16="http://schemas.microsoft.com/office/drawing/2014/main" id="{CD393DEA-1D32-40DD-B717-4C3DDCBB96C0}"/>
                </a:ext>
              </a:extLst>
            </p:cNvPr>
            <p:cNvSpPr/>
            <p:nvPr/>
          </p:nvSpPr>
          <p:spPr>
            <a:xfrm>
              <a:off x="5030787" y="2673350"/>
              <a:ext cx="19050" cy="142875"/>
            </a:xfrm>
            <a:custGeom>
              <a:avLst/>
              <a:gdLst>
                <a:gd name="connsiteX0" fmla="*/ 0 w 19050"/>
                <a:gd name="connsiteY0" fmla="*/ 0 h 142875"/>
                <a:gd name="connsiteX1" fmla="*/ 19050 w 19050"/>
                <a:gd name="connsiteY1" fmla="*/ 0 h 142875"/>
                <a:gd name="connsiteX2" fmla="*/ 19050 w 19050"/>
                <a:gd name="connsiteY2" fmla="*/ 142875 h 142875"/>
                <a:gd name="connsiteX3" fmla="*/ 0 w 19050"/>
                <a:gd name="connsiteY3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42875">
                  <a:moveTo>
                    <a:pt x="0" y="0"/>
                  </a:moveTo>
                  <a:lnTo>
                    <a:pt x="19050" y="0"/>
                  </a:lnTo>
                  <a:lnTo>
                    <a:pt x="19050" y="142875"/>
                  </a:lnTo>
                  <a:lnTo>
                    <a:pt x="0" y="142875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7" name="Freeform: Shape 1496">
              <a:extLst>
                <a:ext uri="{FF2B5EF4-FFF2-40B4-BE49-F238E27FC236}">
                  <a16:creationId xmlns:a16="http://schemas.microsoft.com/office/drawing/2014/main" id="{C4A6D0DC-E8CD-4C14-A365-07EF8AFBBED5}"/>
                </a:ext>
              </a:extLst>
            </p:cNvPr>
            <p:cNvSpPr/>
            <p:nvPr/>
          </p:nvSpPr>
          <p:spPr>
            <a:xfrm>
              <a:off x="5106987" y="2673350"/>
              <a:ext cx="76200" cy="142875"/>
            </a:xfrm>
            <a:custGeom>
              <a:avLst/>
              <a:gdLst>
                <a:gd name="connsiteX0" fmla="*/ 28575 w 76200"/>
                <a:gd name="connsiteY0" fmla="*/ 0 h 142875"/>
                <a:gd name="connsiteX1" fmla="*/ 9525 w 76200"/>
                <a:gd name="connsiteY1" fmla="*/ 0 h 142875"/>
                <a:gd name="connsiteX2" fmla="*/ 0 w 76200"/>
                <a:gd name="connsiteY2" fmla="*/ 9525 h 142875"/>
                <a:gd name="connsiteX3" fmla="*/ 0 w 76200"/>
                <a:gd name="connsiteY3" fmla="*/ 142875 h 142875"/>
                <a:gd name="connsiteX4" fmla="*/ 19050 w 76200"/>
                <a:gd name="connsiteY4" fmla="*/ 142875 h 142875"/>
                <a:gd name="connsiteX5" fmla="*/ 19050 w 76200"/>
                <a:gd name="connsiteY5" fmla="*/ 95250 h 142875"/>
                <a:gd name="connsiteX6" fmla="*/ 28575 w 76200"/>
                <a:gd name="connsiteY6" fmla="*/ 95250 h 142875"/>
                <a:gd name="connsiteX7" fmla="*/ 76200 w 76200"/>
                <a:gd name="connsiteY7" fmla="*/ 47625 h 142875"/>
                <a:gd name="connsiteX8" fmla="*/ 28575 w 76200"/>
                <a:gd name="connsiteY8" fmla="*/ 0 h 142875"/>
                <a:gd name="connsiteX9" fmla="*/ 48844 w 76200"/>
                <a:gd name="connsiteY9" fmla="*/ 67799 h 142875"/>
                <a:gd name="connsiteX10" fmla="*/ 28575 w 76200"/>
                <a:gd name="connsiteY10" fmla="*/ 76200 h 142875"/>
                <a:gd name="connsiteX11" fmla="*/ 19050 w 76200"/>
                <a:gd name="connsiteY11" fmla="*/ 76200 h 142875"/>
                <a:gd name="connsiteX12" fmla="*/ 19050 w 76200"/>
                <a:gd name="connsiteY12" fmla="*/ 19050 h 142875"/>
                <a:gd name="connsiteX13" fmla="*/ 28575 w 76200"/>
                <a:gd name="connsiteY13" fmla="*/ 19050 h 142875"/>
                <a:gd name="connsiteX14" fmla="*/ 57182 w 76200"/>
                <a:gd name="connsiteY14" fmla="*/ 47593 h 142875"/>
                <a:gd name="connsiteX15" fmla="*/ 48844 w 76200"/>
                <a:gd name="connsiteY15" fmla="*/ 67799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200" h="142875">
                  <a:moveTo>
                    <a:pt x="28575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lnTo>
                    <a:pt x="0" y="142875"/>
                  </a:lnTo>
                  <a:lnTo>
                    <a:pt x="19050" y="142875"/>
                  </a:lnTo>
                  <a:lnTo>
                    <a:pt x="19050" y="95250"/>
                  </a:lnTo>
                  <a:lnTo>
                    <a:pt x="28575" y="95250"/>
                  </a:lnTo>
                  <a:cubicBezTo>
                    <a:pt x="54878" y="95250"/>
                    <a:pt x="76200" y="73928"/>
                    <a:pt x="76200" y="47625"/>
                  </a:cubicBezTo>
                  <a:cubicBezTo>
                    <a:pt x="76200" y="21322"/>
                    <a:pt x="54878" y="0"/>
                    <a:pt x="28575" y="0"/>
                  </a:cubicBezTo>
                  <a:close/>
                  <a:moveTo>
                    <a:pt x="48844" y="67799"/>
                  </a:moveTo>
                  <a:cubicBezTo>
                    <a:pt x="43464" y="73169"/>
                    <a:pt x="36176" y="76190"/>
                    <a:pt x="28575" y="76200"/>
                  </a:cubicBezTo>
                  <a:lnTo>
                    <a:pt x="19050" y="76200"/>
                  </a:lnTo>
                  <a:lnTo>
                    <a:pt x="19050" y="19050"/>
                  </a:lnTo>
                  <a:lnTo>
                    <a:pt x="28575" y="19050"/>
                  </a:lnTo>
                  <a:cubicBezTo>
                    <a:pt x="44357" y="19032"/>
                    <a:pt x="57164" y="31811"/>
                    <a:pt x="57182" y="47593"/>
                  </a:cubicBezTo>
                  <a:cubicBezTo>
                    <a:pt x="57191" y="55167"/>
                    <a:pt x="54192" y="62435"/>
                    <a:pt x="48844" y="67799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8" name="Freeform: Shape 1497">
              <a:extLst>
                <a:ext uri="{FF2B5EF4-FFF2-40B4-BE49-F238E27FC236}">
                  <a16:creationId xmlns:a16="http://schemas.microsoft.com/office/drawing/2014/main" id="{4FC472FF-E883-4266-84D2-2A606F6E0726}"/>
                </a:ext>
              </a:extLst>
            </p:cNvPr>
            <p:cNvSpPr/>
            <p:nvPr/>
          </p:nvSpPr>
          <p:spPr>
            <a:xfrm>
              <a:off x="4992687" y="27971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499" name="Freeform: Shape 1498">
              <a:extLst>
                <a:ext uri="{FF2B5EF4-FFF2-40B4-BE49-F238E27FC236}">
                  <a16:creationId xmlns:a16="http://schemas.microsoft.com/office/drawing/2014/main" id="{661CF74F-98AA-4902-B7B9-72FC0CB40E58}"/>
                </a:ext>
              </a:extLst>
            </p:cNvPr>
            <p:cNvSpPr/>
            <p:nvPr/>
          </p:nvSpPr>
          <p:spPr>
            <a:xfrm>
              <a:off x="5068887" y="2797175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19050 w 19050"/>
                <a:gd name="connsiteY1" fmla="*/ 0 h 19050"/>
                <a:gd name="connsiteX2" fmla="*/ 19050 w 19050"/>
                <a:gd name="connsiteY2" fmla="*/ 19050 h 19050"/>
                <a:gd name="connsiteX3" fmla="*/ 0 w 190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19050" y="0"/>
                  </a:lnTo>
                  <a:lnTo>
                    <a:pt x="190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0" name="Freeform: Shape 1499">
              <a:extLst>
                <a:ext uri="{FF2B5EF4-FFF2-40B4-BE49-F238E27FC236}">
                  <a16:creationId xmlns:a16="http://schemas.microsoft.com/office/drawing/2014/main" id="{E817DB37-5979-451C-8523-2431D64C5F15}"/>
                </a:ext>
              </a:extLst>
            </p:cNvPr>
            <p:cNvSpPr/>
            <p:nvPr/>
          </p:nvSpPr>
          <p:spPr>
            <a:xfrm>
              <a:off x="4897437" y="298767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1" name="Freeform: Shape 1500">
              <a:extLst>
                <a:ext uri="{FF2B5EF4-FFF2-40B4-BE49-F238E27FC236}">
                  <a16:creationId xmlns:a16="http://schemas.microsoft.com/office/drawing/2014/main" id="{BAD921E5-9114-4964-AA6A-9A03E1B9D849}"/>
                </a:ext>
              </a:extLst>
            </p:cNvPr>
            <p:cNvSpPr/>
            <p:nvPr/>
          </p:nvSpPr>
          <p:spPr>
            <a:xfrm>
              <a:off x="5049837" y="2987675"/>
              <a:ext cx="133350" cy="19050"/>
            </a:xfrm>
            <a:custGeom>
              <a:avLst/>
              <a:gdLst>
                <a:gd name="connsiteX0" fmla="*/ 0 w 133350"/>
                <a:gd name="connsiteY0" fmla="*/ 0 h 19050"/>
                <a:gd name="connsiteX1" fmla="*/ 133350 w 133350"/>
                <a:gd name="connsiteY1" fmla="*/ 0 h 19050"/>
                <a:gd name="connsiteX2" fmla="*/ 133350 w 133350"/>
                <a:gd name="connsiteY2" fmla="*/ 19050 h 19050"/>
                <a:gd name="connsiteX3" fmla="*/ 0 w 133350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19050">
                  <a:moveTo>
                    <a:pt x="0" y="0"/>
                  </a:moveTo>
                  <a:lnTo>
                    <a:pt x="133350" y="0"/>
                  </a:lnTo>
                  <a:lnTo>
                    <a:pt x="133350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2" name="Freeform: Shape 1501">
              <a:extLst>
                <a:ext uri="{FF2B5EF4-FFF2-40B4-BE49-F238E27FC236}">
                  <a16:creationId xmlns:a16="http://schemas.microsoft.com/office/drawing/2014/main" id="{FC4E4915-F865-4259-9B35-1697CA02C21A}"/>
                </a:ext>
              </a:extLst>
            </p:cNvPr>
            <p:cNvSpPr/>
            <p:nvPr/>
          </p:nvSpPr>
          <p:spPr>
            <a:xfrm>
              <a:off x="4983162" y="2863850"/>
              <a:ext cx="114300" cy="76200"/>
            </a:xfrm>
            <a:custGeom>
              <a:avLst/>
              <a:gdLst>
                <a:gd name="connsiteX0" fmla="*/ 0 w 114300"/>
                <a:gd name="connsiteY0" fmla="*/ 0 h 76200"/>
                <a:gd name="connsiteX1" fmla="*/ 114300 w 114300"/>
                <a:gd name="connsiteY1" fmla="*/ 0 h 76200"/>
                <a:gd name="connsiteX2" fmla="*/ 114300 w 114300"/>
                <a:gd name="connsiteY2" fmla="*/ 76200 h 76200"/>
                <a:gd name="connsiteX3" fmla="*/ 0 w 11430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76200">
                  <a:moveTo>
                    <a:pt x="0" y="0"/>
                  </a:moveTo>
                  <a:lnTo>
                    <a:pt x="114300" y="0"/>
                  </a:lnTo>
                  <a:lnTo>
                    <a:pt x="114300" y="76200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3" name="Freeform: Shape 1502">
              <a:extLst>
                <a:ext uri="{FF2B5EF4-FFF2-40B4-BE49-F238E27FC236}">
                  <a16:creationId xmlns:a16="http://schemas.microsoft.com/office/drawing/2014/main" id="{FC5D1DFB-B8C6-4145-9DE7-969D9B7AB245}"/>
                </a:ext>
              </a:extLst>
            </p:cNvPr>
            <p:cNvSpPr/>
            <p:nvPr/>
          </p:nvSpPr>
          <p:spPr>
            <a:xfrm>
              <a:off x="4821237" y="2540000"/>
              <a:ext cx="438150" cy="514350"/>
            </a:xfrm>
            <a:custGeom>
              <a:avLst/>
              <a:gdLst>
                <a:gd name="connsiteX0" fmla="*/ 19050 w 438150"/>
                <a:gd name="connsiteY0" fmla="*/ 219075 h 514350"/>
                <a:gd name="connsiteX1" fmla="*/ 219075 w 438150"/>
                <a:gd name="connsiteY1" fmla="*/ 19050 h 514350"/>
                <a:gd name="connsiteX2" fmla="*/ 419100 w 438150"/>
                <a:gd name="connsiteY2" fmla="*/ 219075 h 514350"/>
                <a:gd name="connsiteX3" fmla="*/ 419100 w 438150"/>
                <a:gd name="connsiteY3" fmla="*/ 514350 h 514350"/>
                <a:gd name="connsiteX4" fmla="*/ 438150 w 438150"/>
                <a:gd name="connsiteY4" fmla="*/ 514350 h 514350"/>
                <a:gd name="connsiteX5" fmla="*/ 438150 w 438150"/>
                <a:gd name="connsiteY5" fmla="*/ 219075 h 514350"/>
                <a:gd name="connsiteX6" fmla="*/ 219075 w 438150"/>
                <a:gd name="connsiteY6" fmla="*/ 0 h 514350"/>
                <a:gd name="connsiteX7" fmla="*/ 0 w 438150"/>
                <a:gd name="connsiteY7" fmla="*/ 219075 h 514350"/>
                <a:gd name="connsiteX8" fmla="*/ 0 w 438150"/>
                <a:gd name="connsiteY8" fmla="*/ 514350 h 514350"/>
                <a:gd name="connsiteX9" fmla="*/ 19050 w 438150"/>
                <a:gd name="connsiteY9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8150" h="514350">
                  <a:moveTo>
                    <a:pt x="19050" y="219075"/>
                  </a:moveTo>
                  <a:cubicBezTo>
                    <a:pt x="19050" y="108604"/>
                    <a:pt x="108604" y="19050"/>
                    <a:pt x="219075" y="19050"/>
                  </a:cubicBezTo>
                  <a:cubicBezTo>
                    <a:pt x="329546" y="19050"/>
                    <a:pt x="419100" y="108604"/>
                    <a:pt x="419100" y="219075"/>
                  </a:cubicBezTo>
                  <a:lnTo>
                    <a:pt x="419100" y="514350"/>
                  </a:lnTo>
                  <a:lnTo>
                    <a:pt x="438150" y="514350"/>
                  </a:lnTo>
                  <a:lnTo>
                    <a:pt x="438150" y="219075"/>
                  </a:lnTo>
                  <a:cubicBezTo>
                    <a:pt x="438150" y="98083"/>
                    <a:pt x="340067" y="0"/>
                    <a:pt x="219075" y="0"/>
                  </a:cubicBezTo>
                  <a:cubicBezTo>
                    <a:pt x="98083" y="0"/>
                    <a:pt x="0" y="98083"/>
                    <a:pt x="0" y="219075"/>
                  </a:cubicBezTo>
                  <a:lnTo>
                    <a:pt x="0" y="514350"/>
                  </a:lnTo>
                  <a:lnTo>
                    <a:pt x="19050" y="514350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4" name="Freeform: Shape 1503">
              <a:extLst>
                <a:ext uri="{FF2B5EF4-FFF2-40B4-BE49-F238E27FC236}">
                  <a16:creationId xmlns:a16="http://schemas.microsoft.com/office/drawing/2014/main" id="{3076DF8B-D956-4127-BF26-2E62188ADA2B}"/>
                </a:ext>
              </a:extLst>
            </p:cNvPr>
            <p:cNvSpPr/>
            <p:nvPr/>
          </p:nvSpPr>
          <p:spPr>
            <a:xfrm>
              <a:off x="5240337" y="30162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5" name="Freeform: Shape 1504">
              <a:extLst>
                <a:ext uri="{FF2B5EF4-FFF2-40B4-BE49-F238E27FC236}">
                  <a16:creationId xmlns:a16="http://schemas.microsoft.com/office/drawing/2014/main" id="{E1A11D57-AA65-40D3-8CC4-45C7380A9D4D}"/>
                </a:ext>
              </a:extLst>
            </p:cNvPr>
            <p:cNvSpPr/>
            <p:nvPr/>
          </p:nvSpPr>
          <p:spPr>
            <a:xfrm>
              <a:off x="4821237" y="3016250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06" name="Graphic 3135">
            <a:extLst>
              <a:ext uri="{FF2B5EF4-FFF2-40B4-BE49-F238E27FC236}">
                <a16:creationId xmlns:a16="http://schemas.microsoft.com/office/drawing/2014/main" id="{5002C5A8-A702-480B-A324-8D7DC876E069}"/>
              </a:ext>
            </a:extLst>
          </p:cNvPr>
          <p:cNvGrpSpPr/>
          <p:nvPr/>
        </p:nvGrpSpPr>
        <p:grpSpPr>
          <a:xfrm>
            <a:off x="6232158" y="1393887"/>
            <a:ext cx="720000" cy="720000"/>
            <a:chOff x="4735512" y="2530475"/>
            <a:chExt cx="609600" cy="609600"/>
          </a:xfrm>
        </p:grpSpPr>
        <p:sp>
          <p:nvSpPr>
            <p:cNvPr id="1507" name="Freeform: Shape 1506">
              <a:extLst>
                <a:ext uri="{FF2B5EF4-FFF2-40B4-BE49-F238E27FC236}">
                  <a16:creationId xmlns:a16="http://schemas.microsoft.com/office/drawing/2014/main" id="{50244A9E-BF5C-4608-AF61-B40C89C8E4D1}"/>
                </a:ext>
              </a:extLst>
            </p:cNvPr>
            <p:cNvSpPr/>
            <p:nvPr/>
          </p:nvSpPr>
          <p:spPr>
            <a:xfrm>
              <a:off x="4964112" y="2806700"/>
              <a:ext cx="95250" cy="95250"/>
            </a:xfrm>
            <a:custGeom>
              <a:avLst/>
              <a:gdLst>
                <a:gd name="connsiteX0" fmla="*/ 95250 w 95250"/>
                <a:gd name="connsiteY0" fmla="*/ 36385 h 95250"/>
                <a:gd name="connsiteX1" fmla="*/ 71438 w 95250"/>
                <a:gd name="connsiteY1" fmla="*/ 60770 h 95250"/>
                <a:gd name="connsiteX2" fmla="*/ 77057 w 95250"/>
                <a:gd name="connsiteY2" fmla="*/ 95250 h 95250"/>
                <a:gd name="connsiteX3" fmla="*/ 47625 w 95250"/>
                <a:gd name="connsiteY3" fmla="*/ 78962 h 95250"/>
                <a:gd name="connsiteX4" fmla="*/ 18193 w 95250"/>
                <a:gd name="connsiteY4" fmla="*/ 95250 h 95250"/>
                <a:gd name="connsiteX5" fmla="*/ 23813 w 95250"/>
                <a:gd name="connsiteY5" fmla="*/ 60770 h 95250"/>
                <a:gd name="connsiteX6" fmla="*/ 0 w 95250"/>
                <a:gd name="connsiteY6" fmla="*/ 36385 h 95250"/>
                <a:gd name="connsiteX7" fmla="*/ 32861 w 95250"/>
                <a:gd name="connsiteY7" fmla="*/ 31337 h 95250"/>
                <a:gd name="connsiteX8" fmla="*/ 47625 w 95250"/>
                <a:gd name="connsiteY8" fmla="*/ 0 h 95250"/>
                <a:gd name="connsiteX9" fmla="*/ 62389 w 95250"/>
                <a:gd name="connsiteY9" fmla="*/ 31337 h 95250"/>
                <a:gd name="connsiteX10" fmla="*/ 95250 w 95250"/>
                <a:gd name="connsiteY10" fmla="*/ 3638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95250">
                  <a:moveTo>
                    <a:pt x="95250" y="36385"/>
                  </a:moveTo>
                  <a:lnTo>
                    <a:pt x="71438" y="60770"/>
                  </a:lnTo>
                  <a:lnTo>
                    <a:pt x="77057" y="95250"/>
                  </a:lnTo>
                  <a:lnTo>
                    <a:pt x="47625" y="78962"/>
                  </a:lnTo>
                  <a:lnTo>
                    <a:pt x="18193" y="95250"/>
                  </a:lnTo>
                  <a:lnTo>
                    <a:pt x="23813" y="60770"/>
                  </a:lnTo>
                  <a:lnTo>
                    <a:pt x="0" y="36385"/>
                  </a:lnTo>
                  <a:lnTo>
                    <a:pt x="32861" y="31337"/>
                  </a:lnTo>
                  <a:lnTo>
                    <a:pt x="47625" y="0"/>
                  </a:lnTo>
                  <a:lnTo>
                    <a:pt x="62389" y="31337"/>
                  </a:lnTo>
                  <a:lnTo>
                    <a:pt x="95250" y="36385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8" name="Freeform: Shape 1507">
              <a:extLst>
                <a:ext uri="{FF2B5EF4-FFF2-40B4-BE49-F238E27FC236}">
                  <a16:creationId xmlns:a16="http://schemas.microsoft.com/office/drawing/2014/main" id="{4B6904F3-2B86-4BCA-B573-0E4FE1191712}"/>
                </a:ext>
              </a:extLst>
            </p:cNvPr>
            <p:cNvSpPr/>
            <p:nvPr/>
          </p:nvSpPr>
          <p:spPr>
            <a:xfrm>
              <a:off x="5078357" y="3073400"/>
              <a:ext cx="57150" cy="57150"/>
            </a:xfrm>
            <a:custGeom>
              <a:avLst/>
              <a:gdLst>
                <a:gd name="connsiteX0" fmla="*/ 57205 w 57150"/>
                <a:gd name="connsiteY0" fmla="*/ 16193 h 57150"/>
                <a:gd name="connsiteX1" fmla="*/ 57205 w 57150"/>
                <a:gd name="connsiteY1" fmla="*/ 25622 h 57150"/>
                <a:gd name="connsiteX2" fmla="*/ 51204 w 57150"/>
                <a:gd name="connsiteY2" fmla="*/ 39052 h 57150"/>
                <a:gd name="connsiteX3" fmla="*/ 32059 w 57150"/>
                <a:gd name="connsiteY3" fmla="*/ 54388 h 57150"/>
                <a:gd name="connsiteX4" fmla="*/ 24534 w 57150"/>
                <a:gd name="connsiteY4" fmla="*/ 57150 h 57150"/>
                <a:gd name="connsiteX5" fmla="*/ 13485 w 57150"/>
                <a:gd name="connsiteY5" fmla="*/ 57150 h 57150"/>
                <a:gd name="connsiteX6" fmla="*/ 55 w 57150"/>
                <a:gd name="connsiteY6" fmla="*/ 40957 h 57150"/>
                <a:gd name="connsiteX7" fmla="*/ 3960 w 57150"/>
                <a:gd name="connsiteY7" fmla="*/ 29527 h 57150"/>
                <a:gd name="connsiteX8" fmla="*/ 24725 w 57150"/>
                <a:gd name="connsiteY8" fmla="*/ 4763 h 57150"/>
                <a:gd name="connsiteX9" fmla="*/ 34250 w 57150"/>
                <a:gd name="connsiteY9" fmla="*/ 0 h 57150"/>
                <a:gd name="connsiteX10" fmla="*/ 43775 w 57150"/>
                <a:gd name="connsiteY10" fmla="*/ 0 h 57150"/>
                <a:gd name="connsiteX11" fmla="*/ 57205 w 57150"/>
                <a:gd name="connsiteY11" fmla="*/ 1619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57150">
                  <a:moveTo>
                    <a:pt x="57205" y="16193"/>
                  </a:moveTo>
                  <a:lnTo>
                    <a:pt x="57205" y="25622"/>
                  </a:lnTo>
                  <a:cubicBezTo>
                    <a:pt x="57325" y="30773"/>
                    <a:pt x="55121" y="35705"/>
                    <a:pt x="51204" y="39052"/>
                  </a:cubicBezTo>
                  <a:lnTo>
                    <a:pt x="32059" y="54388"/>
                  </a:lnTo>
                  <a:cubicBezTo>
                    <a:pt x="29940" y="56141"/>
                    <a:pt x="27285" y="57116"/>
                    <a:pt x="24534" y="57150"/>
                  </a:cubicBezTo>
                  <a:lnTo>
                    <a:pt x="13485" y="57150"/>
                  </a:lnTo>
                  <a:cubicBezTo>
                    <a:pt x="5338" y="56326"/>
                    <a:pt x="-642" y="49117"/>
                    <a:pt x="55" y="40957"/>
                  </a:cubicBezTo>
                  <a:cubicBezTo>
                    <a:pt x="20" y="36814"/>
                    <a:pt x="1398" y="32783"/>
                    <a:pt x="3960" y="29527"/>
                  </a:cubicBezTo>
                  <a:lnTo>
                    <a:pt x="24725" y="4763"/>
                  </a:lnTo>
                  <a:cubicBezTo>
                    <a:pt x="27010" y="1809"/>
                    <a:pt x="30516" y="56"/>
                    <a:pt x="34250" y="0"/>
                  </a:cubicBezTo>
                  <a:lnTo>
                    <a:pt x="43775" y="0"/>
                  </a:lnTo>
                  <a:cubicBezTo>
                    <a:pt x="51923" y="824"/>
                    <a:pt x="57902" y="8033"/>
                    <a:pt x="57205" y="1619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09" name="Freeform: Shape 1508">
              <a:extLst>
                <a:ext uri="{FF2B5EF4-FFF2-40B4-BE49-F238E27FC236}">
                  <a16:creationId xmlns:a16="http://schemas.microsoft.com/office/drawing/2014/main" id="{0DD20F61-D761-4B4B-82E0-F2D0E180F5DB}"/>
                </a:ext>
              </a:extLst>
            </p:cNvPr>
            <p:cNvSpPr/>
            <p:nvPr/>
          </p:nvSpPr>
          <p:spPr>
            <a:xfrm>
              <a:off x="5249862" y="2987675"/>
              <a:ext cx="38100" cy="66675"/>
            </a:xfrm>
            <a:custGeom>
              <a:avLst/>
              <a:gdLst>
                <a:gd name="connsiteX0" fmla="*/ 30671 w 38100"/>
                <a:gd name="connsiteY0" fmla="*/ 2952 h 66675"/>
                <a:gd name="connsiteX1" fmla="*/ 38100 w 38100"/>
                <a:gd name="connsiteY1" fmla="*/ 15525 h 66675"/>
                <a:gd name="connsiteX2" fmla="*/ 38100 w 38100"/>
                <a:gd name="connsiteY2" fmla="*/ 62198 h 66675"/>
                <a:gd name="connsiteX3" fmla="*/ 24670 w 38100"/>
                <a:gd name="connsiteY3" fmla="*/ 76200 h 66675"/>
                <a:gd name="connsiteX4" fmla="*/ 15145 w 38100"/>
                <a:gd name="connsiteY4" fmla="*/ 72104 h 66675"/>
                <a:gd name="connsiteX5" fmla="*/ 3905 w 38100"/>
                <a:gd name="connsiteY5" fmla="*/ 60483 h 66675"/>
                <a:gd name="connsiteX6" fmla="*/ 0 w 38100"/>
                <a:gd name="connsiteY6" fmla="*/ 50577 h 66675"/>
                <a:gd name="connsiteX7" fmla="*/ 0 w 38100"/>
                <a:gd name="connsiteY7" fmla="*/ 22574 h 66675"/>
                <a:gd name="connsiteX8" fmla="*/ 3905 w 38100"/>
                <a:gd name="connsiteY8" fmla="*/ 12668 h 66675"/>
                <a:gd name="connsiteX9" fmla="*/ 12192 w 38100"/>
                <a:gd name="connsiteY9" fmla="*/ 4095 h 66675"/>
                <a:gd name="connsiteX10" fmla="*/ 27718 w 38100"/>
                <a:gd name="connsiteY10" fmla="*/ 152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0" h="66675">
                  <a:moveTo>
                    <a:pt x="30671" y="2952"/>
                  </a:moveTo>
                  <a:cubicBezTo>
                    <a:pt x="35296" y="5432"/>
                    <a:pt x="38159" y="10278"/>
                    <a:pt x="38100" y="15525"/>
                  </a:cubicBezTo>
                  <a:lnTo>
                    <a:pt x="38100" y="62198"/>
                  </a:lnTo>
                  <a:cubicBezTo>
                    <a:pt x="38254" y="69771"/>
                    <a:pt x="32243" y="76038"/>
                    <a:pt x="24670" y="76200"/>
                  </a:cubicBezTo>
                  <a:cubicBezTo>
                    <a:pt x="21062" y="76227"/>
                    <a:pt x="17607" y="74741"/>
                    <a:pt x="15145" y="72104"/>
                  </a:cubicBezTo>
                  <a:lnTo>
                    <a:pt x="3905" y="60483"/>
                  </a:lnTo>
                  <a:cubicBezTo>
                    <a:pt x="1385" y="57802"/>
                    <a:pt x="-12" y="54257"/>
                    <a:pt x="0" y="50577"/>
                  </a:cubicBezTo>
                  <a:lnTo>
                    <a:pt x="0" y="22574"/>
                  </a:lnTo>
                  <a:cubicBezTo>
                    <a:pt x="5" y="18897"/>
                    <a:pt x="1400" y="15358"/>
                    <a:pt x="3905" y="12668"/>
                  </a:cubicBezTo>
                  <a:lnTo>
                    <a:pt x="12192" y="4095"/>
                  </a:lnTo>
                  <a:cubicBezTo>
                    <a:pt x="16189" y="-177"/>
                    <a:pt x="22557" y="-1232"/>
                    <a:pt x="27718" y="1524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0" name="Freeform: Shape 1509">
              <a:extLst>
                <a:ext uri="{FF2B5EF4-FFF2-40B4-BE49-F238E27FC236}">
                  <a16:creationId xmlns:a16="http://schemas.microsoft.com/office/drawing/2014/main" id="{4322A432-E4A9-47C9-B23B-243653285A41}"/>
                </a:ext>
              </a:extLst>
            </p:cNvPr>
            <p:cNvSpPr/>
            <p:nvPr/>
          </p:nvSpPr>
          <p:spPr>
            <a:xfrm>
              <a:off x="4745037" y="2597150"/>
              <a:ext cx="590550" cy="438150"/>
            </a:xfrm>
            <a:custGeom>
              <a:avLst/>
              <a:gdLst>
                <a:gd name="connsiteX0" fmla="*/ 590550 w 590550"/>
                <a:gd name="connsiteY0" fmla="*/ 38100 h 438150"/>
                <a:gd name="connsiteX1" fmla="*/ 590550 w 590550"/>
                <a:gd name="connsiteY1" fmla="*/ 95250 h 438150"/>
                <a:gd name="connsiteX2" fmla="*/ 561975 w 590550"/>
                <a:gd name="connsiteY2" fmla="*/ 95250 h 438150"/>
                <a:gd name="connsiteX3" fmla="*/ 571500 w 590550"/>
                <a:gd name="connsiteY3" fmla="*/ 123825 h 438150"/>
                <a:gd name="connsiteX4" fmla="*/ 495300 w 590550"/>
                <a:gd name="connsiteY4" fmla="*/ 180975 h 438150"/>
                <a:gd name="connsiteX5" fmla="*/ 485775 w 590550"/>
                <a:gd name="connsiteY5" fmla="*/ 171450 h 438150"/>
                <a:gd name="connsiteX6" fmla="*/ 438150 w 590550"/>
                <a:gd name="connsiteY6" fmla="*/ 200025 h 438150"/>
                <a:gd name="connsiteX7" fmla="*/ 438150 w 590550"/>
                <a:gd name="connsiteY7" fmla="*/ 219075 h 438150"/>
                <a:gd name="connsiteX8" fmla="*/ 495300 w 590550"/>
                <a:gd name="connsiteY8" fmla="*/ 219075 h 438150"/>
                <a:gd name="connsiteX9" fmla="*/ 495300 w 590550"/>
                <a:gd name="connsiteY9" fmla="*/ 238125 h 438150"/>
                <a:gd name="connsiteX10" fmla="*/ 457200 w 590550"/>
                <a:gd name="connsiteY10" fmla="*/ 257175 h 438150"/>
                <a:gd name="connsiteX11" fmla="*/ 495300 w 590550"/>
                <a:gd name="connsiteY11" fmla="*/ 314325 h 438150"/>
                <a:gd name="connsiteX12" fmla="*/ 495300 w 590550"/>
                <a:gd name="connsiteY12" fmla="*/ 371475 h 438150"/>
                <a:gd name="connsiteX13" fmla="*/ 409575 w 590550"/>
                <a:gd name="connsiteY13" fmla="*/ 438150 h 438150"/>
                <a:gd name="connsiteX14" fmla="*/ 333375 w 590550"/>
                <a:gd name="connsiteY14" fmla="*/ 438150 h 438150"/>
                <a:gd name="connsiteX15" fmla="*/ 314325 w 590550"/>
                <a:gd name="connsiteY15" fmla="*/ 419100 h 438150"/>
                <a:gd name="connsiteX16" fmla="*/ 266700 w 590550"/>
                <a:gd name="connsiteY16" fmla="*/ 438150 h 438150"/>
                <a:gd name="connsiteX17" fmla="*/ 219075 w 590550"/>
                <a:gd name="connsiteY17" fmla="*/ 400050 h 438150"/>
                <a:gd name="connsiteX18" fmla="*/ 238125 w 590550"/>
                <a:gd name="connsiteY18" fmla="*/ 381000 h 438150"/>
                <a:gd name="connsiteX19" fmla="*/ 238125 w 590550"/>
                <a:gd name="connsiteY19" fmla="*/ 361950 h 438150"/>
                <a:gd name="connsiteX20" fmla="*/ 200025 w 590550"/>
                <a:gd name="connsiteY20" fmla="*/ 333375 h 438150"/>
                <a:gd name="connsiteX21" fmla="*/ 171450 w 590550"/>
                <a:gd name="connsiteY21" fmla="*/ 342900 h 438150"/>
                <a:gd name="connsiteX22" fmla="*/ 95250 w 590550"/>
                <a:gd name="connsiteY22" fmla="*/ 342900 h 438150"/>
                <a:gd name="connsiteX23" fmla="*/ 19050 w 590550"/>
                <a:gd name="connsiteY23" fmla="*/ 257175 h 438150"/>
                <a:gd name="connsiteX24" fmla="*/ 28575 w 590550"/>
                <a:gd name="connsiteY24" fmla="*/ 247650 h 438150"/>
                <a:gd name="connsiteX25" fmla="*/ 28575 w 590550"/>
                <a:gd name="connsiteY25" fmla="*/ 209550 h 438150"/>
                <a:gd name="connsiteX26" fmla="*/ 0 w 590550"/>
                <a:gd name="connsiteY26" fmla="*/ 180975 h 438150"/>
                <a:gd name="connsiteX27" fmla="*/ 0 w 590550"/>
                <a:gd name="connsiteY27" fmla="*/ 133350 h 438150"/>
                <a:gd name="connsiteX28" fmla="*/ 66675 w 590550"/>
                <a:gd name="connsiteY28" fmla="*/ 123825 h 438150"/>
                <a:gd name="connsiteX29" fmla="*/ 85725 w 590550"/>
                <a:gd name="connsiteY29" fmla="*/ 85725 h 438150"/>
                <a:gd name="connsiteX30" fmla="*/ 123825 w 590550"/>
                <a:gd name="connsiteY30" fmla="*/ 66675 h 438150"/>
                <a:gd name="connsiteX31" fmla="*/ 142875 w 590550"/>
                <a:gd name="connsiteY31" fmla="*/ 66675 h 438150"/>
                <a:gd name="connsiteX32" fmla="*/ 142875 w 590550"/>
                <a:gd name="connsiteY32" fmla="*/ 47625 h 438150"/>
                <a:gd name="connsiteX33" fmla="*/ 171450 w 590550"/>
                <a:gd name="connsiteY33" fmla="*/ 47625 h 438150"/>
                <a:gd name="connsiteX34" fmla="*/ 190500 w 590550"/>
                <a:gd name="connsiteY34" fmla="*/ 76200 h 438150"/>
                <a:gd name="connsiteX35" fmla="*/ 180975 w 590550"/>
                <a:gd name="connsiteY35" fmla="*/ 85725 h 438150"/>
                <a:gd name="connsiteX36" fmla="*/ 180975 w 590550"/>
                <a:gd name="connsiteY36" fmla="*/ 104775 h 438150"/>
                <a:gd name="connsiteX37" fmla="*/ 209550 w 590550"/>
                <a:gd name="connsiteY37" fmla="*/ 114300 h 438150"/>
                <a:gd name="connsiteX38" fmla="*/ 228600 w 590550"/>
                <a:gd name="connsiteY38" fmla="*/ 123825 h 438150"/>
                <a:gd name="connsiteX39" fmla="*/ 238125 w 590550"/>
                <a:gd name="connsiteY39" fmla="*/ 152400 h 438150"/>
                <a:gd name="connsiteX40" fmla="*/ 285750 w 590550"/>
                <a:gd name="connsiteY40" fmla="*/ 152400 h 438150"/>
                <a:gd name="connsiteX41" fmla="*/ 314325 w 590550"/>
                <a:gd name="connsiteY41" fmla="*/ 171450 h 438150"/>
                <a:gd name="connsiteX42" fmla="*/ 333375 w 590550"/>
                <a:gd name="connsiteY42" fmla="*/ 161925 h 438150"/>
                <a:gd name="connsiteX43" fmla="*/ 361950 w 590550"/>
                <a:gd name="connsiteY43" fmla="*/ 161925 h 438150"/>
                <a:gd name="connsiteX44" fmla="*/ 381000 w 590550"/>
                <a:gd name="connsiteY44" fmla="*/ 142875 h 438150"/>
                <a:gd name="connsiteX45" fmla="*/ 381000 w 590550"/>
                <a:gd name="connsiteY45" fmla="*/ 123825 h 438150"/>
                <a:gd name="connsiteX46" fmla="*/ 419100 w 590550"/>
                <a:gd name="connsiteY46" fmla="*/ 104775 h 438150"/>
                <a:gd name="connsiteX47" fmla="*/ 457200 w 590550"/>
                <a:gd name="connsiteY47" fmla="*/ 95250 h 438150"/>
                <a:gd name="connsiteX48" fmla="*/ 447675 w 590550"/>
                <a:gd name="connsiteY48" fmla="*/ 76200 h 438150"/>
                <a:gd name="connsiteX49" fmla="*/ 419100 w 590550"/>
                <a:gd name="connsiteY49" fmla="*/ 76200 h 438150"/>
                <a:gd name="connsiteX50" fmla="*/ 419100 w 590550"/>
                <a:gd name="connsiteY50" fmla="*/ 47625 h 438150"/>
                <a:gd name="connsiteX51" fmla="*/ 438150 w 590550"/>
                <a:gd name="connsiteY51" fmla="*/ 47625 h 438150"/>
                <a:gd name="connsiteX52" fmla="*/ 447675 w 590550"/>
                <a:gd name="connsiteY52" fmla="*/ 0 h 438150"/>
                <a:gd name="connsiteX53" fmla="*/ 504825 w 590550"/>
                <a:gd name="connsiteY53" fmla="*/ 0 h 438150"/>
                <a:gd name="connsiteX54" fmla="*/ 523875 w 590550"/>
                <a:gd name="connsiteY54" fmla="*/ 47625 h 438150"/>
                <a:gd name="connsiteX55" fmla="*/ 552450 w 590550"/>
                <a:gd name="connsiteY55" fmla="*/ 66675 h 438150"/>
                <a:gd name="connsiteX56" fmla="*/ 571500 w 590550"/>
                <a:gd name="connsiteY56" fmla="*/ 38100 h 438150"/>
                <a:gd name="connsiteX57" fmla="*/ 290513 w 590550"/>
                <a:gd name="connsiteY57" fmla="*/ 270320 h 438150"/>
                <a:gd name="connsiteX58" fmla="*/ 314325 w 590550"/>
                <a:gd name="connsiteY58" fmla="*/ 245936 h 438150"/>
                <a:gd name="connsiteX59" fmla="*/ 281464 w 590550"/>
                <a:gd name="connsiteY59" fmla="*/ 240887 h 438150"/>
                <a:gd name="connsiteX60" fmla="*/ 266700 w 590550"/>
                <a:gd name="connsiteY60" fmla="*/ 209550 h 438150"/>
                <a:gd name="connsiteX61" fmla="*/ 251936 w 590550"/>
                <a:gd name="connsiteY61" fmla="*/ 240887 h 438150"/>
                <a:gd name="connsiteX62" fmla="*/ 219075 w 590550"/>
                <a:gd name="connsiteY62" fmla="*/ 245936 h 438150"/>
                <a:gd name="connsiteX63" fmla="*/ 242888 w 590550"/>
                <a:gd name="connsiteY63" fmla="*/ 270320 h 438150"/>
                <a:gd name="connsiteX64" fmla="*/ 237268 w 590550"/>
                <a:gd name="connsiteY64" fmla="*/ 304800 h 438150"/>
                <a:gd name="connsiteX65" fmla="*/ 266700 w 590550"/>
                <a:gd name="connsiteY65" fmla="*/ 288512 h 438150"/>
                <a:gd name="connsiteX66" fmla="*/ 296132 w 590550"/>
                <a:gd name="connsiteY66" fmla="*/ 30480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90550" h="438150">
                  <a:moveTo>
                    <a:pt x="590550" y="38100"/>
                  </a:moveTo>
                  <a:lnTo>
                    <a:pt x="590550" y="95250"/>
                  </a:lnTo>
                  <a:lnTo>
                    <a:pt x="561975" y="95250"/>
                  </a:lnTo>
                  <a:lnTo>
                    <a:pt x="571500" y="123825"/>
                  </a:lnTo>
                  <a:lnTo>
                    <a:pt x="495300" y="180975"/>
                  </a:lnTo>
                  <a:lnTo>
                    <a:pt x="485775" y="171450"/>
                  </a:lnTo>
                  <a:lnTo>
                    <a:pt x="438150" y="200025"/>
                  </a:lnTo>
                  <a:lnTo>
                    <a:pt x="438150" y="219075"/>
                  </a:lnTo>
                  <a:lnTo>
                    <a:pt x="495300" y="219075"/>
                  </a:lnTo>
                  <a:lnTo>
                    <a:pt x="495300" y="238125"/>
                  </a:lnTo>
                  <a:lnTo>
                    <a:pt x="457200" y="257175"/>
                  </a:lnTo>
                  <a:lnTo>
                    <a:pt x="495300" y="314325"/>
                  </a:lnTo>
                  <a:lnTo>
                    <a:pt x="495300" y="371475"/>
                  </a:lnTo>
                  <a:lnTo>
                    <a:pt x="409575" y="438150"/>
                  </a:lnTo>
                  <a:lnTo>
                    <a:pt x="333375" y="438150"/>
                  </a:lnTo>
                  <a:lnTo>
                    <a:pt x="314325" y="419100"/>
                  </a:lnTo>
                  <a:lnTo>
                    <a:pt x="266700" y="438150"/>
                  </a:lnTo>
                  <a:lnTo>
                    <a:pt x="219075" y="400050"/>
                  </a:lnTo>
                  <a:lnTo>
                    <a:pt x="238125" y="381000"/>
                  </a:lnTo>
                  <a:lnTo>
                    <a:pt x="238125" y="361950"/>
                  </a:lnTo>
                  <a:lnTo>
                    <a:pt x="200025" y="333375"/>
                  </a:lnTo>
                  <a:lnTo>
                    <a:pt x="171450" y="342900"/>
                  </a:lnTo>
                  <a:lnTo>
                    <a:pt x="95250" y="342900"/>
                  </a:lnTo>
                  <a:lnTo>
                    <a:pt x="19050" y="257175"/>
                  </a:lnTo>
                  <a:lnTo>
                    <a:pt x="28575" y="247650"/>
                  </a:lnTo>
                  <a:lnTo>
                    <a:pt x="28575" y="209550"/>
                  </a:lnTo>
                  <a:lnTo>
                    <a:pt x="0" y="180975"/>
                  </a:lnTo>
                  <a:lnTo>
                    <a:pt x="0" y="133350"/>
                  </a:lnTo>
                  <a:lnTo>
                    <a:pt x="66675" y="123825"/>
                  </a:lnTo>
                  <a:lnTo>
                    <a:pt x="85725" y="85725"/>
                  </a:lnTo>
                  <a:lnTo>
                    <a:pt x="123825" y="66675"/>
                  </a:lnTo>
                  <a:lnTo>
                    <a:pt x="142875" y="66675"/>
                  </a:lnTo>
                  <a:lnTo>
                    <a:pt x="142875" y="47625"/>
                  </a:lnTo>
                  <a:lnTo>
                    <a:pt x="171450" y="47625"/>
                  </a:lnTo>
                  <a:lnTo>
                    <a:pt x="190500" y="76200"/>
                  </a:lnTo>
                  <a:lnTo>
                    <a:pt x="180975" y="85725"/>
                  </a:lnTo>
                  <a:lnTo>
                    <a:pt x="180975" y="104775"/>
                  </a:lnTo>
                  <a:lnTo>
                    <a:pt x="209550" y="114300"/>
                  </a:lnTo>
                  <a:lnTo>
                    <a:pt x="228600" y="123825"/>
                  </a:lnTo>
                  <a:lnTo>
                    <a:pt x="238125" y="152400"/>
                  </a:lnTo>
                  <a:lnTo>
                    <a:pt x="285750" y="152400"/>
                  </a:lnTo>
                  <a:lnTo>
                    <a:pt x="314325" y="171450"/>
                  </a:lnTo>
                  <a:lnTo>
                    <a:pt x="333375" y="161925"/>
                  </a:lnTo>
                  <a:lnTo>
                    <a:pt x="361950" y="161925"/>
                  </a:lnTo>
                  <a:lnTo>
                    <a:pt x="381000" y="142875"/>
                  </a:lnTo>
                  <a:lnTo>
                    <a:pt x="381000" y="123825"/>
                  </a:lnTo>
                  <a:lnTo>
                    <a:pt x="419100" y="104775"/>
                  </a:lnTo>
                  <a:lnTo>
                    <a:pt x="457200" y="95250"/>
                  </a:lnTo>
                  <a:lnTo>
                    <a:pt x="447675" y="76200"/>
                  </a:lnTo>
                  <a:lnTo>
                    <a:pt x="419100" y="76200"/>
                  </a:lnTo>
                  <a:lnTo>
                    <a:pt x="419100" y="47625"/>
                  </a:lnTo>
                  <a:lnTo>
                    <a:pt x="438150" y="47625"/>
                  </a:lnTo>
                  <a:lnTo>
                    <a:pt x="447675" y="0"/>
                  </a:lnTo>
                  <a:lnTo>
                    <a:pt x="504825" y="0"/>
                  </a:lnTo>
                  <a:lnTo>
                    <a:pt x="523875" y="47625"/>
                  </a:lnTo>
                  <a:lnTo>
                    <a:pt x="552450" y="66675"/>
                  </a:lnTo>
                  <a:lnTo>
                    <a:pt x="571500" y="38100"/>
                  </a:lnTo>
                  <a:close/>
                  <a:moveTo>
                    <a:pt x="290513" y="270320"/>
                  </a:moveTo>
                  <a:lnTo>
                    <a:pt x="314325" y="245936"/>
                  </a:lnTo>
                  <a:lnTo>
                    <a:pt x="281464" y="240887"/>
                  </a:lnTo>
                  <a:lnTo>
                    <a:pt x="266700" y="209550"/>
                  </a:lnTo>
                  <a:lnTo>
                    <a:pt x="251936" y="240887"/>
                  </a:lnTo>
                  <a:lnTo>
                    <a:pt x="219075" y="245936"/>
                  </a:lnTo>
                  <a:lnTo>
                    <a:pt x="242888" y="270320"/>
                  </a:lnTo>
                  <a:lnTo>
                    <a:pt x="237268" y="304800"/>
                  </a:lnTo>
                  <a:lnTo>
                    <a:pt x="266700" y="288512"/>
                  </a:lnTo>
                  <a:lnTo>
                    <a:pt x="296132" y="304800"/>
                  </a:ln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1" name="Freeform: Shape 1510">
              <a:extLst>
                <a:ext uri="{FF2B5EF4-FFF2-40B4-BE49-F238E27FC236}">
                  <a16:creationId xmlns:a16="http://schemas.microsoft.com/office/drawing/2014/main" id="{49809544-B830-44DC-84ED-D472D1A35019}"/>
                </a:ext>
              </a:extLst>
            </p:cNvPr>
            <p:cNvSpPr/>
            <p:nvPr/>
          </p:nvSpPr>
          <p:spPr>
            <a:xfrm>
              <a:off x="5068887" y="2797175"/>
              <a:ext cx="19050" cy="19050"/>
            </a:xfrm>
            <a:custGeom>
              <a:avLst/>
              <a:gdLst>
                <a:gd name="connsiteX0" fmla="*/ 19050 w 19050"/>
                <a:gd name="connsiteY0" fmla="*/ 7277 h 19050"/>
                <a:gd name="connsiteX1" fmla="*/ 14288 w 19050"/>
                <a:gd name="connsiteY1" fmla="*/ 12154 h 19050"/>
                <a:gd name="connsiteX2" fmla="*/ 15411 w 19050"/>
                <a:gd name="connsiteY2" fmla="*/ 19050 h 19050"/>
                <a:gd name="connsiteX3" fmla="*/ 9525 w 19050"/>
                <a:gd name="connsiteY3" fmla="*/ 15792 h 19050"/>
                <a:gd name="connsiteX4" fmla="*/ 3639 w 19050"/>
                <a:gd name="connsiteY4" fmla="*/ 19050 h 19050"/>
                <a:gd name="connsiteX5" fmla="*/ 4763 w 19050"/>
                <a:gd name="connsiteY5" fmla="*/ 12154 h 19050"/>
                <a:gd name="connsiteX6" fmla="*/ 0 w 19050"/>
                <a:gd name="connsiteY6" fmla="*/ 7277 h 19050"/>
                <a:gd name="connsiteX7" fmla="*/ 6572 w 19050"/>
                <a:gd name="connsiteY7" fmla="*/ 6267 h 19050"/>
                <a:gd name="connsiteX8" fmla="*/ 9525 w 19050"/>
                <a:gd name="connsiteY8" fmla="*/ 0 h 19050"/>
                <a:gd name="connsiteX9" fmla="*/ 12478 w 19050"/>
                <a:gd name="connsiteY9" fmla="*/ 6267 h 19050"/>
                <a:gd name="connsiteX10" fmla="*/ 19050 w 19050"/>
                <a:gd name="connsiteY10" fmla="*/ 7277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" h="19050">
                  <a:moveTo>
                    <a:pt x="19050" y="7277"/>
                  </a:moveTo>
                  <a:lnTo>
                    <a:pt x="14288" y="12154"/>
                  </a:lnTo>
                  <a:lnTo>
                    <a:pt x="15411" y="19050"/>
                  </a:lnTo>
                  <a:lnTo>
                    <a:pt x="9525" y="15792"/>
                  </a:lnTo>
                  <a:lnTo>
                    <a:pt x="3639" y="19050"/>
                  </a:lnTo>
                  <a:lnTo>
                    <a:pt x="4763" y="12154"/>
                  </a:lnTo>
                  <a:lnTo>
                    <a:pt x="0" y="7277"/>
                  </a:lnTo>
                  <a:lnTo>
                    <a:pt x="6572" y="6267"/>
                  </a:lnTo>
                  <a:lnTo>
                    <a:pt x="9525" y="0"/>
                  </a:lnTo>
                  <a:lnTo>
                    <a:pt x="12478" y="6267"/>
                  </a:lnTo>
                  <a:lnTo>
                    <a:pt x="19050" y="7277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2" name="Freeform: Shape 1511">
              <a:extLst>
                <a:ext uri="{FF2B5EF4-FFF2-40B4-BE49-F238E27FC236}">
                  <a16:creationId xmlns:a16="http://schemas.microsoft.com/office/drawing/2014/main" id="{0BC5D84D-7C32-4B01-BC71-EE1275540B78}"/>
                </a:ext>
              </a:extLst>
            </p:cNvPr>
            <p:cNvSpPr/>
            <p:nvPr/>
          </p:nvSpPr>
          <p:spPr>
            <a:xfrm>
              <a:off x="5106987" y="2825750"/>
              <a:ext cx="19050" cy="19050"/>
            </a:xfrm>
            <a:custGeom>
              <a:avLst/>
              <a:gdLst>
                <a:gd name="connsiteX0" fmla="*/ 19050 w 19050"/>
                <a:gd name="connsiteY0" fmla="*/ 7277 h 19050"/>
                <a:gd name="connsiteX1" fmla="*/ 14288 w 19050"/>
                <a:gd name="connsiteY1" fmla="*/ 12154 h 19050"/>
                <a:gd name="connsiteX2" fmla="*/ 15411 w 19050"/>
                <a:gd name="connsiteY2" fmla="*/ 19050 h 19050"/>
                <a:gd name="connsiteX3" fmla="*/ 9525 w 19050"/>
                <a:gd name="connsiteY3" fmla="*/ 15792 h 19050"/>
                <a:gd name="connsiteX4" fmla="*/ 3639 w 19050"/>
                <a:gd name="connsiteY4" fmla="*/ 19050 h 19050"/>
                <a:gd name="connsiteX5" fmla="*/ 4763 w 19050"/>
                <a:gd name="connsiteY5" fmla="*/ 12154 h 19050"/>
                <a:gd name="connsiteX6" fmla="*/ 0 w 19050"/>
                <a:gd name="connsiteY6" fmla="*/ 7277 h 19050"/>
                <a:gd name="connsiteX7" fmla="*/ 6572 w 19050"/>
                <a:gd name="connsiteY7" fmla="*/ 6267 h 19050"/>
                <a:gd name="connsiteX8" fmla="*/ 9525 w 19050"/>
                <a:gd name="connsiteY8" fmla="*/ 0 h 19050"/>
                <a:gd name="connsiteX9" fmla="*/ 12478 w 19050"/>
                <a:gd name="connsiteY9" fmla="*/ 6267 h 19050"/>
                <a:gd name="connsiteX10" fmla="*/ 19050 w 19050"/>
                <a:gd name="connsiteY10" fmla="*/ 7277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" h="19050">
                  <a:moveTo>
                    <a:pt x="19050" y="7277"/>
                  </a:moveTo>
                  <a:lnTo>
                    <a:pt x="14288" y="12154"/>
                  </a:lnTo>
                  <a:lnTo>
                    <a:pt x="15411" y="19050"/>
                  </a:lnTo>
                  <a:lnTo>
                    <a:pt x="9525" y="15792"/>
                  </a:lnTo>
                  <a:lnTo>
                    <a:pt x="3639" y="19050"/>
                  </a:lnTo>
                  <a:lnTo>
                    <a:pt x="4763" y="12154"/>
                  </a:lnTo>
                  <a:lnTo>
                    <a:pt x="0" y="7277"/>
                  </a:lnTo>
                  <a:lnTo>
                    <a:pt x="6572" y="6267"/>
                  </a:lnTo>
                  <a:lnTo>
                    <a:pt x="9525" y="0"/>
                  </a:lnTo>
                  <a:lnTo>
                    <a:pt x="12478" y="6267"/>
                  </a:lnTo>
                  <a:lnTo>
                    <a:pt x="19050" y="7277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3" name="Freeform: Shape 1512">
              <a:extLst>
                <a:ext uri="{FF2B5EF4-FFF2-40B4-BE49-F238E27FC236}">
                  <a16:creationId xmlns:a16="http://schemas.microsoft.com/office/drawing/2014/main" id="{67E51CBE-C61E-49E7-9564-5E215766AE74}"/>
                </a:ext>
              </a:extLst>
            </p:cNvPr>
            <p:cNvSpPr/>
            <p:nvPr/>
          </p:nvSpPr>
          <p:spPr>
            <a:xfrm>
              <a:off x="5106987" y="2882900"/>
              <a:ext cx="19050" cy="19050"/>
            </a:xfrm>
            <a:custGeom>
              <a:avLst/>
              <a:gdLst>
                <a:gd name="connsiteX0" fmla="*/ 19050 w 19050"/>
                <a:gd name="connsiteY0" fmla="*/ 7277 h 19050"/>
                <a:gd name="connsiteX1" fmla="*/ 14288 w 19050"/>
                <a:gd name="connsiteY1" fmla="*/ 12154 h 19050"/>
                <a:gd name="connsiteX2" fmla="*/ 15411 w 19050"/>
                <a:gd name="connsiteY2" fmla="*/ 19050 h 19050"/>
                <a:gd name="connsiteX3" fmla="*/ 9525 w 19050"/>
                <a:gd name="connsiteY3" fmla="*/ 15792 h 19050"/>
                <a:gd name="connsiteX4" fmla="*/ 3639 w 19050"/>
                <a:gd name="connsiteY4" fmla="*/ 19050 h 19050"/>
                <a:gd name="connsiteX5" fmla="*/ 4763 w 19050"/>
                <a:gd name="connsiteY5" fmla="*/ 12154 h 19050"/>
                <a:gd name="connsiteX6" fmla="*/ 0 w 19050"/>
                <a:gd name="connsiteY6" fmla="*/ 7277 h 19050"/>
                <a:gd name="connsiteX7" fmla="*/ 6572 w 19050"/>
                <a:gd name="connsiteY7" fmla="*/ 6267 h 19050"/>
                <a:gd name="connsiteX8" fmla="*/ 9525 w 19050"/>
                <a:gd name="connsiteY8" fmla="*/ 0 h 19050"/>
                <a:gd name="connsiteX9" fmla="*/ 12478 w 19050"/>
                <a:gd name="connsiteY9" fmla="*/ 6267 h 19050"/>
                <a:gd name="connsiteX10" fmla="*/ 19050 w 19050"/>
                <a:gd name="connsiteY10" fmla="*/ 7277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" h="19050">
                  <a:moveTo>
                    <a:pt x="19050" y="7277"/>
                  </a:moveTo>
                  <a:lnTo>
                    <a:pt x="14288" y="12154"/>
                  </a:lnTo>
                  <a:lnTo>
                    <a:pt x="15411" y="19050"/>
                  </a:lnTo>
                  <a:lnTo>
                    <a:pt x="9525" y="15792"/>
                  </a:lnTo>
                  <a:lnTo>
                    <a:pt x="3639" y="19050"/>
                  </a:lnTo>
                  <a:lnTo>
                    <a:pt x="4763" y="12154"/>
                  </a:lnTo>
                  <a:lnTo>
                    <a:pt x="0" y="7277"/>
                  </a:lnTo>
                  <a:lnTo>
                    <a:pt x="6572" y="6267"/>
                  </a:lnTo>
                  <a:lnTo>
                    <a:pt x="9525" y="0"/>
                  </a:lnTo>
                  <a:lnTo>
                    <a:pt x="12478" y="6267"/>
                  </a:lnTo>
                  <a:lnTo>
                    <a:pt x="19050" y="7277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4" name="Freeform: Shape 1513">
              <a:extLst>
                <a:ext uri="{FF2B5EF4-FFF2-40B4-BE49-F238E27FC236}">
                  <a16:creationId xmlns:a16="http://schemas.microsoft.com/office/drawing/2014/main" id="{B0F38CC9-BB89-4A5F-9340-22D63ECD9BEC}"/>
                </a:ext>
              </a:extLst>
            </p:cNvPr>
            <p:cNvSpPr/>
            <p:nvPr/>
          </p:nvSpPr>
          <p:spPr>
            <a:xfrm>
              <a:off x="5068887" y="2911475"/>
              <a:ext cx="19050" cy="19050"/>
            </a:xfrm>
            <a:custGeom>
              <a:avLst/>
              <a:gdLst>
                <a:gd name="connsiteX0" fmla="*/ 19050 w 19050"/>
                <a:gd name="connsiteY0" fmla="*/ 7277 h 19050"/>
                <a:gd name="connsiteX1" fmla="*/ 14288 w 19050"/>
                <a:gd name="connsiteY1" fmla="*/ 12154 h 19050"/>
                <a:gd name="connsiteX2" fmla="*/ 15411 w 19050"/>
                <a:gd name="connsiteY2" fmla="*/ 19050 h 19050"/>
                <a:gd name="connsiteX3" fmla="*/ 9525 w 19050"/>
                <a:gd name="connsiteY3" fmla="*/ 15792 h 19050"/>
                <a:gd name="connsiteX4" fmla="*/ 3639 w 19050"/>
                <a:gd name="connsiteY4" fmla="*/ 19050 h 19050"/>
                <a:gd name="connsiteX5" fmla="*/ 4763 w 19050"/>
                <a:gd name="connsiteY5" fmla="*/ 12154 h 19050"/>
                <a:gd name="connsiteX6" fmla="*/ 0 w 19050"/>
                <a:gd name="connsiteY6" fmla="*/ 7277 h 19050"/>
                <a:gd name="connsiteX7" fmla="*/ 6572 w 19050"/>
                <a:gd name="connsiteY7" fmla="*/ 6267 h 19050"/>
                <a:gd name="connsiteX8" fmla="*/ 9525 w 19050"/>
                <a:gd name="connsiteY8" fmla="*/ 0 h 19050"/>
                <a:gd name="connsiteX9" fmla="*/ 12478 w 19050"/>
                <a:gd name="connsiteY9" fmla="*/ 6267 h 19050"/>
                <a:gd name="connsiteX10" fmla="*/ 19050 w 19050"/>
                <a:gd name="connsiteY10" fmla="*/ 7277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" h="19050">
                  <a:moveTo>
                    <a:pt x="19050" y="7277"/>
                  </a:moveTo>
                  <a:lnTo>
                    <a:pt x="14288" y="12154"/>
                  </a:lnTo>
                  <a:lnTo>
                    <a:pt x="15411" y="19050"/>
                  </a:lnTo>
                  <a:lnTo>
                    <a:pt x="9525" y="15792"/>
                  </a:lnTo>
                  <a:lnTo>
                    <a:pt x="3639" y="19050"/>
                  </a:lnTo>
                  <a:lnTo>
                    <a:pt x="4763" y="12154"/>
                  </a:lnTo>
                  <a:lnTo>
                    <a:pt x="0" y="7277"/>
                  </a:lnTo>
                  <a:lnTo>
                    <a:pt x="6572" y="6267"/>
                  </a:lnTo>
                  <a:lnTo>
                    <a:pt x="9525" y="0"/>
                  </a:lnTo>
                  <a:lnTo>
                    <a:pt x="12478" y="6267"/>
                  </a:lnTo>
                  <a:lnTo>
                    <a:pt x="19050" y="7277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5" name="Freeform: Shape 1514">
              <a:extLst>
                <a:ext uri="{FF2B5EF4-FFF2-40B4-BE49-F238E27FC236}">
                  <a16:creationId xmlns:a16="http://schemas.microsoft.com/office/drawing/2014/main" id="{1B06C862-B052-436F-BAD9-39B56095B9E0}"/>
                </a:ext>
              </a:extLst>
            </p:cNvPr>
            <p:cNvSpPr/>
            <p:nvPr/>
          </p:nvSpPr>
          <p:spPr>
            <a:xfrm>
              <a:off x="4954587" y="2850096"/>
              <a:ext cx="76200" cy="57150"/>
            </a:xfrm>
            <a:custGeom>
              <a:avLst/>
              <a:gdLst>
                <a:gd name="connsiteX0" fmla="*/ 27718 w 76200"/>
                <a:gd name="connsiteY0" fmla="*/ 51854 h 57150"/>
                <a:gd name="connsiteX1" fmla="*/ 33338 w 76200"/>
                <a:gd name="connsiteY1" fmla="*/ 17374 h 57150"/>
                <a:gd name="connsiteX2" fmla="*/ 16373 w 76200"/>
                <a:gd name="connsiteY2" fmla="*/ 0 h 57150"/>
                <a:gd name="connsiteX3" fmla="*/ 0 w 76200"/>
                <a:gd name="connsiteY3" fmla="*/ 2515 h 57150"/>
                <a:gd name="connsiteX4" fmla="*/ 23813 w 76200"/>
                <a:gd name="connsiteY4" fmla="*/ 26899 h 57150"/>
                <a:gd name="connsiteX5" fmla="*/ 18193 w 76200"/>
                <a:gd name="connsiteY5" fmla="*/ 61379 h 57150"/>
                <a:gd name="connsiteX6" fmla="*/ 47625 w 76200"/>
                <a:gd name="connsiteY6" fmla="*/ 45091 h 57150"/>
                <a:gd name="connsiteX7" fmla="*/ 77057 w 76200"/>
                <a:gd name="connsiteY7" fmla="*/ 61379 h 57150"/>
                <a:gd name="connsiteX8" fmla="*/ 74409 w 76200"/>
                <a:gd name="connsiteY8" fmla="*/ 45120 h 57150"/>
                <a:gd name="connsiteX9" fmla="*/ 57150 w 76200"/>
                <a:gd name="connsiteY9" fmla="*/ 35566 h 57150"/>
                <a:gd name="connsiteX10" fmla="*/ 27718 w 76200"/>
                <a:gd name="connsiteY10" fmla="*/ 5185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57150">
                  <a:moveTo>
                    <a:pt x="27718" y="51854"/>
                  </a:moveTo>
                  <a:lnTo>
                    <a:pt x="33338" y="17374"/>
                  </a:lnTo>
                  <a:lnTo>
                    <a:pt x="16373" y="0"/>
                  </a:lnTo>
                  <a:lnTo>
                    <a:pt x="0" y="2515"/>
                  </a:lnTo>
                  <a:lnTo>
                    <a:pt x="23813" y="26899"/>
                  </a:lnTo>
                  <a:lnTo>
                    <a:pt x="18193" y="61379"/>
                  </a:lnTo>
                  <a:lnTo>
                    <a:pt x="47625" y="45091"/>
                  </a:lnTo>
                  <a:lnTo>
                    <a:pt x="77057" y="61379"/>
                  </a:lnTo>
                  <a:lnTo>
                    <a:pt x="74409" y="45120"/>
                  </a:lnTo>
                  <a:lnTo>
                    <a:pt x="57150" y="35566"/>
                  </a:lnTo>
                  <a:lnTo>
                    <a:pt x="27718" y="51854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6" name="Freeform: Shape 1515">
              <a:extLst>
                <a:ext uri="{FF2B5EF4-FFF2-40B4-BE49-F238E27FC236}">
                  <a16:creationId xmlns:a16="http://schemas.microsoft.com/office/drawing/2014/main" id="{7654108E-D85E-48F2-90B5-8266473DD608}"/>
                </a:ext>
              </a:extLst>
            </p:cNvPr>
            <p:cNvSpPr/>
            <p:nvPr/>
          </p:nvSpPr>
          <p:spPr>
            <a:xfrm>
              <a:off x="4991544" y="2816225"/>
              <a:ext cx="9525" cy="19050"/>
            </a:xfrm>
            <a:custGeom>
              <a:avLst/>
              <a:gdLst>
                <a:gd name="connsiteX0" fmla="*/ 13183 w 9525"/>
                <a:gd name="connsiteY0" fmla="*/ 5344 h 19050"/>
                <a:gd name="connsiteX1" fmla="*/ 10668 w 9525"/>
                <a:gd name="connsiteY1" fmla="*/ 0 h 19050"/>
                <a:gd name="connsiteX2" fmla="*/ 0 w 9525"/>
                <a:gd name="connsiteY2" fmla="*/ 22650 h 19050"/>
                <a:gd name="connsiteX3" fmla="*/ 5429 w 9525"/>
                <a:gd name="connsiteY3" fmla="*/ 21812 h 19050"/>
                <a:gd name="connsiteX4" fmla="*/ 13183 w 9525"/>
                <a:gd name="connsiteY4" fmla="*/ 534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19050">
                  <a:moveTo>
                    <a:pt x="13183" y="5344"/>
                  </a:moveTo>
                  <a:lnTo>
                    <a:pt x="10668" y="0"/>
                  </a:lnTo>
                  <a:lnTo>
                    <a:pt x="0" y="22650"/>
                  </a:lnTo>
                  <a:lnTo>
                    <a:pt x="5429" y="21812"/>
                  </a:lnTo>
                  <a:lnTo>
                    <a:pt x="13183" y="5344"/>
                  </a:lnTo>
                  <a:close/>
                </a:path>
              </a:pathLst>
            </a:custGeom>
            <a:solidFill>
              <a:srgbClr val="AD3A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17" name="Graphic 3137">
            <a:extLst>
              <a:ext uri="{FF2B5EF4-FFF2-40B4-BE49-F238E27FC236}">
                <a16:creationId xmlns:a16="http://schemas.microsoft.com/office/drawing/2014/main" id="{C9024624-D3AF-4174-AADE-28D1F85A0CF7}"/>
              </a:ext>
            </a:extLst>
          </p:cNvPr>
          <p:cNvGrpSpPr/>
          <p:nvPr/>
        </p:nvGrpSpPr>
        <p:grpSpPr>
          <a:xfrm>
            <a:off x="7231624" y="1393887"/>
            <a:ext cx="720000" cy="720000"/>
            <a:chOff x="4735512" y="2530475"/>
            <a:chExt cx="609600" cy="609600"/>
          </a:xfrm>
        </p:grpSpPr>
        <p:sp>
          <p:nvSpPr>
            <p:cNvPr id="1518" name="Freeform: Shape 1517">
              <a:extLst>
                <a:ext uri="{FF2B5EF4-FFF2-40B4-BE49-F238E27FC236}">
                  <a16:creationId xmlns:a16="http://schemas.microsoft.com/office/drawing/2014/main" id="{846D65B0-30A6-4D21-8690-9606A5C4ABD1}"/>
                </a:ext>
              </a:extLst>
            </p:cNvPr>
            <p:cNvSpPr/>
            <p:nvPr/>
          </p:nvSpPr>
          <p:spPr>
            <a:xfrm>
              <a:off x="4868862" y="2568575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19" name="Freeform: Shape 1518">
              <a:extLst>
                <a:ext uri="{FF2B5EF4-FFF2-40B4-BE49-F238E27FC236}">
                  <a16:creationId xmlns:a16="http://schemas.microsoft.com/office/drawing/2014/main" id="{905F47C3-218F-4018-BAD3-A12AD4DE68BC}"/>
                </a:ext>
              </a:extLst>
            </p:cNvPr>
            <p:cNvSpPr/>
            <p:nvPr/>
          </p:nvSpPr>
          <p:spPr>
            <a:xfrm>
              <a:off x="4745037" y="2816225"/>
              <a:ext cx="285750" cy="133350"/>
            </a:xfrm>
            <a:custGeom>
              <a:avLst/>
              <a:gdLst>
                <a:gd name="connsiteX0" fmla="*/ 0 w 285750"/>
                <a:gd name="connsiteY0" fmla="*/ 0 h 133350"/>
                <a:gd name="connsiteX1" fmla="*/ 10477 w 285750"/>
                <a:gd name="connsiteY1" fmla="*/ 133350 h 133350"/>
                <a:gd name="connsiteX2" fmla="*/ 275273 w 285750"/>
                <a:gd name="connsiteY2" fmla="*/ 133350 h 133350"/>
                <a:gd name="connsiteX3" fmla="*/ 285750 w 285750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133350">
                  <a:moveTo>
                    <a:pt x="0" y="0"/>
                  </a:moveTo>
                  <a:cubicBezTo>
                    <a:pt x="1015" y="44610"/>
                    <a:pt x="4513" y="89129"/>
                    <a:pt x="10477" y="133350"/>
                  </a:cubicBezTo>
                  <a:lnTo>
                    <a:pt x="275273" y="133350"/>
                  </a:lnTo>
                  <a:cubicBezTo>
                    <a:pt x="281237" y="89129"/>
                    <a:pt x="284735" y="44610"/>
                    <a:pt x="285750" y="0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0" name="Freeform: Shape 1519">
              <a:extLst>
                <a:ext uri="{FF2B5EF4-FFF2-40B4-BE49-F238E27FC236}">
                  <a16:creationId xmlns:a16="http://schemas.microsoft.com/office/drawing/2014/main" id="{5544D2CA-7DAB-4B52-9A7D-5F4220960764}"/>
                </a:ext>
              </a:extLst>
            </p:cNvPr>
            <p:cNvSpPr/>
            <p:nvPr/>
          </p:nvSpPr>
          <p:spPr>
            <a:xfrm>
              <a:off x="4840287" y="2606675"/>
              <a:ext cx="95250" cy="76200"/>
            </a:xfrm>
            <a:custGeom>
              <a:avLst/>
              <a:gdLst>
                <a:gd name="connsiteX0" fmla="*/ 95250 w 95250"/>
                <a:gd name="connsiteY0" fmla="*/ 0 h 76200"/>
                <a:gd name="connsiteX1" fmla="*/ 95250 w 95250"/>
                <a:gd name="connsiteY1" fmla="*/ 76200 h 76200"/>
                <a:gd name="connsiteX2" fmla="*/ 0 w 95250"/>
                <a:gd name="connsiteY2" fmla="*/ 76200 h 76200"/>
                <a:gd name="connsiteX3" fmla="*/ 0 w 95250"/>
                <a:gd name="connsiteY3" fmla="*/ 0 h 76200"/>
                <a:gd name="connsiteX4" fmla="*/ 28575 w 95250"/>
                <a:gd name="connsiteY4" fmla="*/ 0 h 76200"/>
                <a:gd name="connsiteX5" fmla="*/ 66675 w 95250"/>
                <a:gd name="connsiteY5" fmla="*/ 0 h 76200"/>
                <a:gd name="connsiteX6" fmla="*/ 95250 w 95250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76200">
                  <a:moveTo>
                    <a:pt x="95250" y="0"/>
                  </a:moveTo>
                  <a:lnTo>
                    <a:pt x="95250" y="762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1" name="Freeform: Shape 1520">
              <a:extLst>
                <a:ext uri="{FF2B5EF4-FFF2-40B4-BE49-F238E27FC236}">
                  <a16:creationId xmlns:a16="http://schemas.microsoft.com/office/drawing/2014/main" id="{A9021DE9-FCB8-42CA-BA95-A75F21DE4C8A}"/>
                </a:ext>
              </a:extLst>
            </p:cNvPr>
            <p:cNvSpPr/>
            <p:nvPr/>
          </p:nvSpPr>
          <p:spPr>
            <a:xfrm>
              <a:off x="4840287" y="2540000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14300 w 152400"/>
                <a:gd name="connsiteY1" fmla="*/ 0 h 47625"/>
                <a:gd name="connsiteX2" fmla="*/ 152400 w 152400"/>
                <a:gd name="connsiteY2" fmla="*/ 19050 h 47625"/>
                <a:gd name="connsiteX3" fmla="*/ 152400 w 152400"/>
                <a:gd name="connsiteY3" fmla="*/ 47625 h 47625"/>
                <a:gd name="connsiteX4" fmla="*/ 114300 w 152400"/>
                <a:gd name="connsiteY4" fmla="*/ 28575 h 47625"/>
                <a:gd name="connsiteX5" fmla="*/ 66675 w 152400"/>
                <a:gd name="connsiteY5" fmla="*/ 28575 h 47625"/>
                <a:gd name="connsiteX6" fmla="*/ 28575 w 152400"/>
                <a:gd name="connsiteY6" fmla="*/ 28575 h 47625"/>
                <a:gd name="connsiteX7" fmla="*/ 0 w 152400"/>
                <a:gd name="connsiteY7" fmla="*/ 28575 h 47625"/>
                <a:gd name="connsiteX8" fmla="*/ 0 w 152400"/>
                <a:gd name="connsiteY8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14300" y="0"/>
                  </a:lnTo>
                  <a:lnTo>
                    <a:pt x="152400" y="19050"/>
                  </a:lnTo>
                  <a:lnTo>
                    <a:pt x="152400" y="47625"/>
                  </a:lnTo>
                  <a:lnTo>
                    <a:pt x="114300" y="28575"/>
                  </a:lnTo>
                  <a:lnTo>
                    <a:pt x="66675" y="28575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2" name="Freeform: Shape 1521">
              <a:extLst>
                <a:ext uri="{FF2B5EF4-FFF2-40B4-BE49-F238E27FC236}">
                  <a16:creationId xmlns:a16="http://schemas.microsoft.com/office/drawing/2014/main" id="{35E6062C-B68B-4447-9BE2-B881B8E3BB26}"/>
                </a:ext>
              </a:extLst>
            </p:cNvPr>
            <p:cNvSpPr/>
            <p:nvPr/>
          </p:nvSpPr>
          <p:spPr>
            <a:xfrm>
              <a:off x="4755514" y="2949575"/>
              <a:ext cx="257175" cy="180975"/>
            </a:xfrm>
            <a:custGeom>
              <a:avLst/>
              <a:gdLst>
                <a:gd name="connsiteX0" fmla="*/ 0 w 257175"/>
                <a:gd name="connsiteY0" fmla="*/ 0 h 180975"/>
                <a:gd name="connsiteX1" fmla="*/ 264795 w 257175"/>
                <a:gd name="connsiteY1" fmla="*/ 0 h 180975"/>
                <a:gd name="connsiteX2" fmla="*/ 242697 w 257175"/>
                <a:gd name="connsiteY2" fmla="*/ 149257 h 180975"/>
                <a:gd name="connsiteX3" fmla="*/ 205073 w 257175"/>
                <a:gd name="connsiteY3" fmla="*/ 180975 h 180975"/>
                <a:gd name="connsiteX4" fmla="*/ 59722 w 257175"/>
                <a:gd name="connsiteY4" fmla="*/ 180975 h 180975"/>
                <a:gd name="connsiteX5" fmla="*/ 22098 w 257175"/>
                <a:gd name="connsiteY5" fmla="*/ 149257 h 180975"/>
                <a:gd name="connsiteX6" fmla="*/ 0 w 257175"/>
                <a:gd name="connsiteY6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175" h="180975">
                  <a:moveTo>
                    <a:pt x="0" y="0"/>
                  </a:moveTo>
                  <a:lnTo>
                    <a:pt x="264795" y="0"/>
                  </a:lnTo>
                  <a:cubicBezTo>
                    <a:pt x="257651" y="57912"/>
                    <a:pt x="248507" y="115157"/>
                    <a:pt x="242697" y="149257"/>
                  </a:cubicBezTo>
                  <a:cubicBezTo>
                    <a:pt x="239581" y="167597"/>
                    <a:pt x="223676" y="181005"/>
                    <a:pt x="205073" y="180975"/>
                  </a:cubicBezTo>
                  <a:lnTo>
                    <a:pt x="59722" y="180975"/>
                  </a:lnTo>
                  <a:cubicBezTo>
                    <a:pt x="41119" y="181005"/>
                    <a:pt x="25214" y="167597"/>
                    <a:pt x="22098" y="149257"/>
                  </a:cubicBezTo>
                  <a:cubicBezTo>
                    <a:pt x="16288" y="115157"/>
                    <a:pt x="7144" y="57912"/>
                    <a:pt x="0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3" name="Freeform: Shape 1522">
              <a:extLst>
                <a:ext uri="{FF2B5EF4-FFF2-40B4-BE49-F238E27FC236}">
                  <a16:creationId xmlns:a16="http://schemas.microsoft.com/office/drawing/2014/main" id="{D0612EDF-CBE7-4A7B-BAA2-C8095FDF8353}"/>
                </a:ext>
              </a:extLst>
            </p:cNvPr>
            <p:cNvSpPr/>
            <p:nvPr/>
          </p:nvSpPr>
          <p:spPr>
            <a:xfrm>
              <a:off x="4745037" y="2682875"/>
              <a:ext cx="285750" cy="133350"/>
            </a:xfrm>
            <a:custGeom>
              <a:avLst/>
              <a:gdLst>
                <a:gd name="connsiteX0" fmla="*/ 190500 w 285750"/>
                <a:gd name="connsiteY0" fmla="*/ 0 h 133350"/>
                <a:gd name="connsiteX1" fmla="*/ 285750 w 285750"/>
                <a:gd name="connsiteY1" fmla="*/ 133350 h 133350"/>
                <a:gd name="connsiteX2" fmla="*/ 0 w 285750"/>
                <a:gd name="connsiteY2" fmla="*/ 133350 h 133350"/>
                <a:gd name="connsiteX3" fmla="*/ 95250 w 285750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133350">
                  <a:moveTo>
                    <a:pt x="190500" y="0"/>
                  </a:moveTo>
                  <a:cubicBezTo>
                    <a:pt x="190500" y="0"/>
                    <a:pt x="285750" y="28575"/>
                    <a:pt x="285750" y="133350"/>
                  </a:cubicBezTo>
                  <a:lnTo>
                    <a:pt x="0" y="133350"/>
                  </a:lnTo>
                  <a:cubicBezTo>
                    <a:pt x="0" y="28575"/>
                    <a:pt x="95250" y="0"/>
                    <a:pt x="95250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4" name="Freeform: Shape 1523">
              <a:extLst>
                <a:ext uri="{FF2B5EF4-FFF2-40B4-BE49-F238E27FC236}">
                  <a16:creationId xmlns:a16="http://schemas.microsoft.com/office/drawing/2014/main" id="{F14AE96E-9199-48EC-ADA8-F2794CA9510C}"/>
                </a:ext>
              </a:extLst>
            </p:cNvPr>
            <p:cNvSpPr/>
            <p:nvPr/>
          </p:nvSpPr>
          <p:spPr>
            <a:xfrm>
              <a:off x="4745037" y="2816225"/>
              <a:ext cx="66675" cy="133350"/>
            </a:xfrm>
            <a:custGeom>
              <a:avLst/>
              <a:gdLst>
                <a:gd name="connsiteX0" fmla="*/ 57150 w 66675"/>
                <a:gd name="connsiteY0" fmla="*/ 0 h 133350"/>
                <a:gd name="connsiteX1" fmla="*/ 0 w 66675"/>
                <a:gd name="connsiteY1" fmla="*/ 0 h 133350"/>
                <a:gd name="connsiteX2" fmla="*/ 10477 w 66675"/>
                <a:gd name="connsiteY2" fmla="*/ 133350 h 133350"/>
                <a:gd name="connsiteX3" fmla="*/ 67628 w 66675"/>
                <a:gd name="connsiteY3" fmla="*/ 133350 h 133350"/>
                <a:gd name="connsiteX4" fmla="*/ 57150 w 66675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133350">
                  <a:moveTo>
                    <a:pt x="57150" y="0"/>
                  </a:moveTo>
                  <a:lnTo>
                    <a:pt x="0" y="0"/>
                  </a:lnTo>
                  <a:cubicBezTo>
                    <a:pt x="1015" y="44610"/>
                    <a:pt x="4513" y="89129"/>
                    <a:pt x="10477" y="133350"/>
                  </a:cubicBezTo>
                  <a:lnTo>
                    <a:pt x="67628" y="133350"/>
                  </a:lnTo>
                  <a:cubicBezTo>
                    <a:pt x="61663" y="89129"/>
                    <a:pt x="58165" y="44610"/>
                    <a:pt x="57150" y="0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5" name="Freeform: Shape 1524">
              <a:extLst>
                <a:ext uri="{FF2B5EF4-FFF2-40B4-BE49-F238E27FC236}">
                  <a16:creationId xmlns:a16="http://schemas.microsoft.com/office/drawing/2014/main" id="{9C00DBF2-F309-401C-8AC0-FF7A69E3C622}"/>
                </a:ext>
              </a:extLst>
            </p:cNvPr>
            <p:cNvSpPr/>
            <p:nvPr/>
          </p:nvSpPr>
          <p:spPr>
            <a:xfrm>
              <a:off x="4755514" y="2949575"/>
              <a:ext cx="238125" cy="180975"/>
            </a:xfrm>
            <a:custGeom>
              <a:avLst/>
              <a:gdLst>
                <a:gd name="connsiteX0" fmla="*/ 79248 w 238125"/>
                <a:gd name="connsiteY0" fmla="*/ 111157 h 180975"/>
                <a:gd name="connsiteX1" fmla="*/ 57150 w 238125"/>
                <a:gd name="connsiteY1" fmla="*/ 0 h 180975"/>
                <a:gd name="connsiteX2" fmla="*/ 0 w 238125"/>
                <a:gd name="connsiteY2" fmla="*/ 0 h 180975"/>
                <a:gd name="connsiteX3" fmla="*/ 22098 w 238125"/>
                <a:gd name="connsiteY3" fmla="*/ 149257 h 180975"/>
                <a:gd name="connsiteX4" fmla="*/ 59722 w 238125"/>
                <a:gd name="connsiteY4" fmla="*/ 180975 h 180975"/>
                <a:gd name="connsiteX5" fmla="*/ 205073 w 238125"/>
                <a:gd name="connsiteY5" fmla="*/ 180975 h 180975"/>
                <a:gd name="connsiteX6" fmla="*/ 242697 w 238125"/>
                <a:gd name="connsiteY6" fmla="*/ 149257 h 180975"/>
                <a:gd name="connsiteX7" fmla="*/ 243773 w 238125"/>
                <a:gd name="connsiteY7" fmla="*/ 142875 h 180975"/>
                <a:gd name="connsiteX8" fmla="*/ 116872 w 238125"/>
                <a:gd name="connsiteY8" fmla="*/ 142875 h 180975"/>
                <a:gd name="connsiteX9" fmla="*/ 79248 w 238125"/>
                <a:gd name="connsiteY9" fmla="*/ 111157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125" h="180975">
                  <a:moveTo>
                    <a:pt x="79248" y="111157"/>
                  </a:moveTo>
                  <a:cubicBezTo>
                    <a:pt x="73438" y="77057"/>
                    <a:pt x="64294" y="57912"/>
                    <a:pt x="57150" y="0"/>
                  </a:cubicBezTo>
                  <a:lnTo>
                    <a:pt x="0" y="0"/>
                  </a:lnTo>
                  <a:cubicBezTo>
                    <a:pt x="7144" y="57912"/>
                    <a:pt x="16288" y="115157"/>
                    <a:pt x="22098" y="149257"/>
                  </a:cubicBezTo>
                  <a:cubicBezTo>
                    <a:pt x="25214" y="167597"/>
                    <a:pt x="41119" y="181005"/>
                    <a:pt x="59722" y="180975"/>
                  </a:cubicBezTo>
                  <a:lnTo>
                    <a:pt x="205073" y="180975"/>
                  </a:lnTo>
                  <a:cubicBezTo>
                    <a:pt x="223676" y="181005"/>
                    <a:pt x="239581" y="167597"/>
                    <a:pt x="242697" y="149257"/>
                  </a:cubicBezTo>
                  <a:cubicBezTo>
                    <a:pt x="243049" y="147218"/>
                    <a:pt x="243402" y="145075"/>
                    <a:pt x="243773" y="142875"/>
                  </a:cubicBezTo>
                  <a:lnTo>
                    <a:pt x="116872" y="142875"/>
                  </a:lnTo>
                  <a:cubicBezTo>
                    <a:pt x="98269" y="142905"/>
                    <a:pt x="82364" y="129497"/>
                    <a:pt x="79248" y="111157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6" name="Freeform: Shape 1525">
              <a:extLst>
                <a:ext uri="{FF2B5EF4-FFF2-40B4-BE49-F238E27FC236}">
                  <a16:creationId xmlns:a16="http://schemas.microsoft.com/office/drawing/2014/main" id="{F09D3688-798C-4E70-91C1-409FA5B35711}"/>
                </a:ext>
              </a:extLst>
            </p:cNvPr>
            <p:cNvSpPr/>
            <p:nvPr/>
          </p:nvSpPr>
          <p:spPr>
            <a:xfrm>
              <a:off x="4745037" y="2682875"/>
              <a:ext cx="152400" cy="133350"/>
            </a:xfrm>
            <a:custGeom>
              <a:avLst/>
              <a:gdLst>
                <a:gd name="connsiteX0" fmla="*/ 152400 w 152400"/>
                <a:gd name="connsiteY0" fmla="*/ 0 h 133350"/>
                <a:gd name="connsiteX1" fmla="*/ 95250 w 152400"/>
                <a:gd name="connsiteY1" fmla="*/ 0 h 133350"/>
                <a:gd name="connsiteX2" fmla="*/ 0 w 152400"/>
                <a:gd name="connsiteY2" fmla="*/ 133350 h 133350"/>
                <a:gd name="connsiteX3" fmla="*/ 57150 w 152400"/>
                <a:gd name="connsiteY3" fmla="*/ 133350 h 133350"/>
                <a:gd name="connsiteX4" fmla="*/ 152400 w 152400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33350">
                  <a:moveTo>
                    <a:pt x="152400" y="0"/>
                  </a:moveTo>
                  <a:lnTo>
                    <a:pt x="95250" y="0"/>
                  </a:lnTo>
                  <a:cubicBezTo>
                    <a:pt x="95250" y="0"/>
                    <a:pt x="0" y="28575"/>
                    <a:pt x="0" y="133350"/>
                  </a:cubicBezTo>
                  <a:lnTo>
                    <a:pt x="57150" y="133350"/>
                  </a:lnTo>
                  <a:cubicBezTo>
                    <a:pt x="57150" y="28575"/>
                    <a:pt x="152400" y="0"/>
                    <a:pt x="152400" y="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7" name="Freeform: Shape 1526">
              <a:extLst>
                <a:ext uri="{FF2B5EF4-FFF2-40B4-BE49-F238E27FC236}">
                  <a16:creationId xmlns:a16="http://schemas.microsoft.com/office/drawing/2014/main" id="{9988BA16-9858-46AE-9C57-7228657B8A82}"/>
                </a:ext>
              </a:extLst>
            </p:cNvPr>
            <p:cNvSpPr/>
            <p:nvPr/>
          </p:nvSpPr>
          <p:spPr>
            <a:xfrm>
              <a:off x="4840287" y="2606675"/>
              <a:ext cx="95250" cy="76200"/>
            </a:xfrm>
            <a:custGeom>
              <a:avLst/>
              <a:gdLst>
                <a:gd name="connsiteX0" fmla="*/ 47625 w 95250"/>
                <a:gd name="connsiteY0" fmla="*/ 47625 h 76200"/>
                <a:gd name="connsiteX1" fmla="*/ 28575 w 95250"/>
                <a:gd name="connsiteY1" fmla="*/ 28575 h 76200"/>
                <a:gd name="connsiteX2" fmla="*/ 28575 w 95250"/>
                <a:gd name="connsiteY2" fmla="*/ 0 h 76200"/>
                <a:gd name="connsiteX3" fmla="*/ 0 w 95250"/>
                <a:gd name="connsiteY3" fmla="*/ 0 h 76200"/>
                <a:gd name="connsiteX4" fmla="*/ 0 w 95250"/>
                <a:gd name="connsiteY4" fmla="*/ 76200 h 76200"/>
                <a:gd name="connsiteX5" fmla="*/ 95250 w 95250"/>
                <a:gd name="connsiteY5" fmla="*/ 76200 h 76200"/>
                <a:gd name="connsiteX6" fmla="*/ 95250 w 95250"/>
                <a:gd name="connsiteY6" fmla="*/ 476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76200">
                  <a:moveTo>
                    <a:pt x="47625" y="47625"/>
                  </a:moveTo>
                  <a:cubicBezTo>
                    <a:pt x="37104" y="47625"/>
                    <a:pt x="28575" y="39096"/>
                    <a:pt x="28575" y="28575"/>
                  </a:cubicBezTo>
                  <a:lnTo>
                    <a:pt x="28575" y="0"/>
                  </a:lnTo>
                  <a:lnTo>
                    <a:pt x="0" y="0"/>
                  </a:lnTo>
                  <a:lnTo>
                    <a:pt x="0" y="76200"/>
                  </a:lnTo>
                  <a:lnTo>
                    <a:pt x="95250" y="76200"/>
                  </a:lnTo>
                  <a:lnTo>
                    <a:pt x="95250" y="47625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8" name="Freeform: Shape 1527">
              <a:extLst>
                <a:ext uri="{FF2B5EF4-FFF2-40B4-BE49-F238E27FC236}">
                  <a16:creationId xmlns:a16="http://schemas.microsoft.com/office/drawing/2014/main" id="{2808B0F2-88E7-4E80-81C1-2D794BB34F76}"/>
                </a:ext>
              </a:extLst>
            </p:cNvPr>
            <p:cNvSpPr/>
            <p:nvPr/>
          </p:nvSpPr>
          <p:spPr>
            <a:xfrm>
              <a:off x="4868862" y="2568575"/>
              <a:ext cx="38100" cy="38100"/>
            </a:xfrm>
            <a:custGeom>
              <a:avLst/>
              <a:gdLst>
                <a:gd name="connsiteX0" fmla="*/ 38100 w 38100"/>
                <a:gd name="connsiteY0" fmla="*/ 0 h 38100"/>
                <a:gd name="connsiteX1" fmla="*/ 0 w 38100"/>
                <a:gd name="connsiteY1" fmla="*/ 0 h 38100"/>
                <a:gd name="connsiteX2" fmla="*/ 0 w 38100"/>
                <a:gd name="connsiteY2" fmla="*/ 38100 h 38100"/>
                <a:gd name="connsiteX3" fmla="*/ 19050 w 38100"/>
                <a:gd name="connsiteY3" fmla="*/ 38100 h 38100"/>
                <a:gd name="connsiteX4" fmla="*/ 19050 w 38100"/>
                <a:gd name="connsiteY4" fmla="*/ 19050 h 38100"/>
                <a:gd name="connsiteX5" fmla="*/ 38100 w 38100"/>
                <a:gd name="connsiteY5" fmla="*/ 19050 h 38100"/>
                <a:gd name="connsiteX6" fmla="*/ 38100 w 3810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38100">
                  <a:moveTo>
                    <a:pt x="38100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19050" y="38100"/>
                  </a:lnTo>
                  <a:lnTo>
                    <a:pt x="19050" y="19050"/>
                  </a:lnTo>
                  <a:lnTo>
                    <a:pt x="38100" y="1905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29" name="Freeform: Shape 1528">
              <a:extLst>
                <a:ext uri="{FF2B5EF4-FFF2-40B4-BE49-F238E27FC236}">
                  <a16:creationId xmlns:a16="http://schemas.microsoft.com/office/drawing/2014/main" id="{54516F57-508A-4CC0-B227-3CD75C82AD51}"/>
                </a:ext>
              </a:extLst>
            </p:cNvPr>
            <p:cNvSpPr/>
            <p:nvPr/>
          </p:nvSpPr>
          <p:spPr>
            <a:xfrm>
              <a:off x="4840287" y="2540000"/>
              <a:ext cx="152400" cy="47625"/>
            </a:xfrm>
            <a:custGeom>
              <a:avLst/>
              <a:gdLst>
                <a:gd name="connsiteX0" fmla="*/ 28575 w 152400"/>
                <a:gd name="connsiteY0" fmla="*/ 19050 h 47625"/>
                <a:gd name="connsiteX1" fmla="*/ 28575 w 152400"/>
                <a:gd name="connsiteY1" fmla="*/ 0 h 47625"/>
                <a:gd name="connsiteX2" fmla="*/ 0 w 152400"/>
                <a:gd name="connsiteY2" fmla="*/ 0 h 47625"/>
                <a:gd name="connsiteX3" fmla="*/ 0 w 152400"/>
                <a:gd name="connsiteY3" fmla="*/ 28575 h 47625"/>
                <a:gd name="connsiteX4" fmla="*/ 28575 w 152400"/>
                <a:gd name="connsiteY4" fmla="*/ 28575 h 47625"/>
                <a:gd name="connsiteX5" fmla="*/ 66675 w 152400"/>
                <a:gd name="connsiteY5" fmla="*/ 28575 h 47625"/>
                <a:gd name="connsiteX6" fmla="*/ 114300 w 152400"/>
                <a:gd name="connsiteY6" fmla="*/ 28575 h 47625"/>
                <a:gd name="connsiteX7" fmla="*/ 152400 w 152400"/>
                <a:gd name="connsiteY7" fmla="*/ 47625 h 47625"/>
                <a:gd name="connsiteX8" fmla="*/ 152400 w 152400"/>
                <a:gd name="connsiteY8" fmla="*/ 38100 h 47625"/>
                <a:gd name="connsiteX9" fmla="*/ 114300 w 152400"/>
                <a:gd name="connsiteY9" fmla="*/ 19050 h 47625"/>
                <a:gd name="connsiteX10" fmla="*/ 28575 w 152400"/>
                <a:gd name="connsiteY10" fmla="*/ 19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47625">
                  <a:moveTo>
                    <a:pt x="28575" y="19050"/>
                  </a:moveTo>
                  <a:lnTo>
                    <a:pt x="28575" y="0"/>
                  </a:lnTo>
                  <a:lnTo>
                    <a:pt x="0" y="0"/>
                  </a:lnTo>
                  <a:lnTo>
                    <a:pt x="0" y="28575"/>
                  </a:lnTo>
                  <a:lnTo>
                    <a:pt x="28575" y="28575"/>
                  </a:lnTo>
                  <a:lnTo>
                    <a:pt x="66675" y="28575"/>
                  </a:lnTo>
                  <a:lnTo>
                    <a:pt x="114300" y="28575"/>
                  </a:lnTo>
                  <a:lnTo>
                    <a:pt x="152400" y="47625"/>
                  </a:lnTo>
                  <a:lnTo>
                    <a:pt x="152400" y="38100"/>
                  </a:lnTo>
                  <a:lnTo>
                    <a:pt x="114300" y="19050"/>
                  </a:lnTo>
                  <a:lnTo>
                    <a:pt x="28575" y="1905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0" name="Freeform: Shape 1529">
              <a:extLst>
                <a:ext uri="{FF2B5EF4-FFF2-40B4-BE49-F238E27FC236}">
                  <a16:creationId xmlns:a16="http://schemas.microsoft.com/office/drawing/2014/main" id="{A78C5BD1-50D2-43C0-9C2B-B69E68199296}"/>
                </a:ext>
              </a:extLst>
            </p:cNvPr>
            <p:cNvSpPr/>
            <p:nvPr/>
          </p:nvSpPr>
          <p:spPr>
            <a:xfrm>
              <a:off x="4759308" y="2698010"/>
              <a:ext cx="257175" cy="409575"/>
            </a:xfrm>
            <a:custGeom>
              <a:avLst/>
              <a:gdLst>
                <a:gd name="connsiteX0" fmla="*/ 80979 w 257175"/>
                <a:gd name="connsiteY0" fmla="*/ 32490 h 409575"/>
                <a:gd name="connsiteX1" fmla="*/ 80979 w 257175"/>
                <a:gd name="connsiteY1" fmla="*/ 0 h 409575"/>
                <a:gd name="connsiteX2" fmla="*/ 17 w 257175"/>
                <a:gd name="connsiteY2" fmla="*/ 118215 h 409575"/>
                <a:gd name="connsiteX3" fmla="*/ 10390 w 257175"/>
                <a:gd name="connsiteY3" fmla="*/ 249831 h 409575"/>
                <a:gd name="connsiteX4" fmla="*/ 32383 w 257175"/>
                <a:gd name="connsiteY4" fmla="*/ 398421 h 409575"/>
                <a:gd name="connsiteX5" fmla="*/ 55929 w 257175"/>
                <a:gd name="connsiteY5" fmla="*/ 418252 h 409575"/>
                <a:gd name="connsiteX6" fmla="*/ 201280 w 257175"/>
                <a:gd name="connsiteY6" fmla="*/ 418252 h 409575"/>
                <a:gd name="connsiteX7" fmla="*/ 224807 w 257175"/>
                <a:gd name="connsiteY7" fmla="*/ 398412 h 409575"/>
                <a:gd name="connsiteX8" fmla="*/ 246800 w 257175"/>
                <a:gd name="connsiteY8" fmla="*/ 249822 h 409575"/>
                <a:gd name="connsiteX9" fmla="*/ 257192 w 257175"/>
                <a:gd name="connsiteY9" fmla="*/ 118215 h 409575"/>
                <a:gd name="connsiteX10" fmla="*/ 176229 w 257175"/>
                <a:gd name="connsiteY10" fmla="*/ 38 h 409575"/>
                <a:gd name="connsiteX11" fmla="*/ 176229 w 257175"/>
                <a:gd name="connsiteY11" fmla="*/ 3249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7175" h="409575">
                  <a:moveTo>
                    <a:pt x="80979" y="32490"/>
                  </a:moveTo>
                  <a:lnTo>
                    <a:pt x="80979" y="0"/>
                  </a:lnTo>
                  <a:cubicBezTo>
                    <a:pt x="31619" y="18204"/>
                    <a:pt x="-849" y="65612"/>
                    <a:pt x="17" y="118215"/>
                  </a:cubicBezTo>
                  <a:cubicBezTo>
                    <a:pt x="985" y="162248"/>
                    <a:pt x="4448" y="206190"/>
                    <a:pt x="10390" y="249831"/>
                  </a:cubicBezTo>
                  <a:cubicBezTo>
                    <a:pt x="18238" y="313458"/>
                    <a:pt x="28392" y="374942"/>
                    <a:pt x="32383" y="398421"/>
                  </a:cubicBezTo>
                  <a:cubicBezTo>
                    <a:pt x="34329" y="409898"/>
                    <a:pt x="44288" y="418286"/>
                    <a:pt x="55929" y="418252"/>
                  </a:cubicBezTo>
                  <a:lnTo>
                    <a:pt x="201280" y="418252"/>
                  </a:lnTo>
                  <a:cubicBezTo>
                    <a:pt x="212917" y="418276"/>
                    <a:pt x="222866" y="409885"/>
                    <a:pt x="224807" y="398412"/>
                  </a:cubicBezTo>
                  <a:cubicBezTo>
                    <a:pt x="228798" y="374942"/>
                    <a:pt x="238952" y="313458"/>
                    <a:pt x="246800" y="249822"/>
                  </a:cubicBezTo>
                  <a:cubicBezTo>
                    <a:pt x="252749" y="206184"/>
                    <a:pt x="256219" y="162245"/>
                    <a:pt x="257192" y="118215"/>
                  </a:cubicBezTo>
                  <a:cubicBezTo>
                    <a:pt x="257726" y="65721"/>
                    <a:pt x="225373" y="18498"/>
                    <a:pt x="176229" y="38"/>
                  </a:cubicBezTo>
                  <a:lnTo>
                    <a:pt x="176229" y="3249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1" name="Freeform: Shape 1530">
              <a:extLst>
                <a:ext uri="{FF2B5EF4-FFF2-40B4-BE49-F238E27FC236}">
                  <a16:creationId xmlns:a16="http://schemas.microsoft.com/office/drawing/2014/main" id="{58F048D6-CB13-4E70-8252-99DC725E1A44}"/>
                </a:ext>
              </a:extLst>
            </p:cNvPr>
            <p:cNvSpPr/>
            <p:nvPr/>
          </p:nvSpPr>
          <p:spPr>
            <a:xfrm>
              <a:off x="4769916" y="2949575"/>
              <a:ext cx="228600" cy="161925"/>
            </a:xfrm>
            <a:custGeom>
              <a:avLst/>
              <a:gdLst>
                <a:gd name="connsiteX0" fmla="*/ 21793 w 228600"/>
                <a:gd name="connsiteY0" fmla="*/ 146856 h 161925"/>
                <a:gd name="connsiteX1" fmla="*/ 45320 w 228600"/>
                <a:gd name="connsiteY1" fmla="*/ 166688 h 161925"/>
                <a:gd name="connsiteX2" fmla="*/ 190671 w 228600"/>
                <a:gd name="connsiteY2" fmla="*/ 166688 h 161925"/>
                <a:gd name="connsiteX3" fmla="*/ 214198 w 228600"/>
                <a:gd name="connsiteY3" fmla="*/ 146847 h 161925"/>
                <a:gd name="connsiteX4" fmla="*/ 235972 w 228600"/>
                <a:gd name="connsiteY4" fmla="*/ 0 h 161925"/>
                <a:gd name="connsiteX5" fmla="*/ 0 w 228600"/>
                <a:gd name="connsiteY5" fmla="*/ 0 h 161925"/>
                <a:gd name="connsiteX6" fmla="*/ 21793 w 228600"/>
                <a:gd name="connsiteY6" fmla="*/ 146856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61925">
                  <a:moveTo>
                    <a:pt x="21793" y="146856"/>
                  </a:moveTo>
                  <a:cubicBezTo>
                    <a:pt x="23738" y="158326"/>
                    <a:pt x="33686" y="166712"/>
                    <a:pt x="45320" y="166688"/>
                  </a:cubicBezTo>
                  <a:lnTo>
                    <a:pt x="190671" y="166688"/>
                  </a:lnTo>
                  <a:cubicBezTo>
                    <a:pt x="202308" y="166711"/>
                    <a:pt x="212257" y="158321"/>
                    <a:pt x="214198" y="146847"/>
                  </a:cubicBezTo>
                  <a:cubicBezTo>
                    <a:pt x="218161" y="123596"/>
                    <a:pt x="228152" y="63027"/>
                    <a:pt x="235972" y="0"/>
                  </a:cubicBezTo>
                  <a:lnTo>
                    <a:pt x="0" y="0"/>
                  </a:lnTo>
                  <a:cubicBezTo>
                    <a:pt x="7820" y="63008"/>
                    <a:pt x="17812" y="123596"/>
                    <a:pt x="21793" y="146856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2" name="Freeform: Shape 1531">
              <a:extLst>
                <a:ext uri="{FF2B5EF4-FFF2-40B4-BE49-F238E27FC236}">
                  <a16:creationId xmlns:a16="http://schemas.microsoft.com/office/drawing/2014/main" id="{32A98877-92F5-45D1-92F2-D20812E31224}"/>
                </a:ext>
              </a:extLst>
            </p:cNvPr>
            <p:cNvSpPr/>
            <p:nvPr/>
          </p:nvSpPr>
          <p:spPr>
            <a:xfrm>
              <a:off x="4935537" y="2682875"/>
              <a:ext cx="95250" cy="133350"/>
            </a:xfrm>
            <a:custGeom>
              <a:avLst/>
              <a:gdLst>
                <a:gd name="connsiteX0" fmla="*/ 0 w 95250"/>
                <a:gd name="connsiteY0" fmla="*/ 0 h 133350"/>
                <a:gd name="connsiteX1" fmla="*/ 0 w 95250"/>
                <a:gd name="connsiteY1" fmla="*/ 15173 h 133350"/>
                <a:gd name="connsiteX2" fmla="*/ 80963 w 95250"/>
                <a:gd name="connsiteY2" fmla="*/ 133350 h 133350"/>
                <a:gd name="connsiteX3" fmla="*/ 95250 w 95250"/>
                <a:gd name="connsiteY3" fmla="*/ 133350 h 133350"/>
                <a:gd name="connsiteX4" fmla="*/ 0 w 95250"/>
                <a:gd name="connsiteY4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33350">
                  <a:moveTo>
                    <a:pt x="0" y="0"/>
                  </a:moveTo>
                  <a:lnTo>
                    <a:pt x="0" y="15173"/>
                  </a:lnTo>
                  <a:cubicBezTo>
                    <a:pt x="49144" y="33633"/>
                    <a:pt x="81496" y="80856"/>
                    <a:pt x="80963" y="133350"/>
                  </a:cubicBezTo>
                  <a:lnTo>
                    <a:pt x="95250" y="133350"/>
                  </a:lnTo>
                  <a:cubicBezTo>
                    <a:pt x="95250" y="2857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3" name="Freeform: Shape 1532">
              <a:extLst>
                <a:ext uri="{FF2B5EF4-FFF2-40B4-BE49-F238E27FC236}">
                  <a16:creationId xmlns:a16="http://schemas.microsoft.com/office/drawing/2014/main" id="{6F61473D-A524-4940-AA95-8ADFD902AC5E}"/>
                </a:ext>
              </a:extLst>
            </p:cNvPr>
            <p:cNvSpPr/>
            <p:nvPr/>
          </p:nvSpPr>
          <p:spPr>
            <a:xfrm>
              <a:off x="4745037" y="2682875"/>
              <a:ext cx="95250" cy="133350"/>
            </a:xfrm>
            <a:custGeom>
              <a:avLst/>
              <a:gdLst>
                <a:gd name="connsiteX0" fmla="*/ 95250 w 95250"/>
                <a:gd name="connsiteY0" fmla="*/ 15135 h 133350"/>
                <a:gd name="connsiteX1" fmla="*/ 95250 w 95250"/>
                <a:gd name="connsiteY1" fmla="*/ 0 h 133350"/>
                <a:gd name="connsiteX2" fmla="*/ 0 w 95250"/>
                <a:gd name="connsiteY2" fmla="*/ 133350 h 133350"/>
                <a:gd name="connsiteX3" fmla="*/ 14288 w 95250"/>
                <a:gd name="connsiteY3" fmla="*/ 133350 h 133350"/>
                <a:gd name="connsiteX4" fmla="*/ 95250 w 95250"/>
                <a:gd name="connsiteY4" fmla="*/ 1513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33350">
                  <a:moveTo>
                    <a:pt x="95250" y="15135"/>
                  </a:moveTo>
                  <a:lnTo>
                    <a:pt x="95250" y="0"/>
                  </a:lnTo>
                  <a:cubicBezTo>
                    <a:pt x="95250" y="0"/>
                    <a:pt x="0" y="28575"/>
                    <a:pt x="0" y="133350"/>
                  </a:cubicBezTo>
                  <a:lnTo>
                    <a:pt x="14288" y="133350"/>
                  </a:lnTo>
                  <a:cubicBezTo>
                    <a:pt x="13421" y="80747"/>
                    <a:pt x="45890" y="33339"/>
                    <a:pt x="95250" y="1513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4" name="Freeform: Shape 1533">
              <a:extLst>
                <a:ext uri="{FF2B5EF4-FFF2-40B4-BE49-F238E27FC236}">
                  <a16:creationId xmlns:a16="http://schemas.microsoft.com/office/drawing/2014/main" id="{48914B0C-7B56-49C6-9B78-32FF0D2B2D6E}"/>
                </a:ext>
              </a:extLst>
            </p:cNvPr>
            <p:cNvSpPr/>
            <p:nvPr/>
          </p:nvSpPr>
          <p:spPr>
            <a:xfrm>
              <a:off x="4755514" y="2949575"/>
              <a:ext cx="257175" cy="180975"/>
            </a:xfrm>
            <a:custGeom>
              <a:avLst/>
              <a:gdLst>
                <a:gd name="connsiteX0" fmla="*/ 228600 w 257175"/>
                <a:gd name="connsiteY0" fmla="*/ 146847 h 180975"/>
                <a:gd name="connsiteX1" fmla="*/ 205073 w 257175"/>
                <a:gd name="connsiteY1" fmla="*/ 166688 h 180975"/>
                <a:gd name="connsiteX2" fmla="*/ 59722 w 257175"/>
                <a:gd name="connsiteY2" fmla="*/ 166688 h 180975"/>
                <a:gd name="connsiteX3" fmla="*/ 36195 w 257175"/>
                <a:gd name="connsiteY3" fmla="*/ 146856 h 180975"/>
                <a:gd name="connsiteX4" fmla="*/ 14402 w 257175"/>
                <a:gd name="connsiteY4" fmla="*/ 0 h 180975"/>
                <a:gd name="connsiteX5" fmla="*/ 0 w 257175"/>
                <a:gd name="connsiteY5" fmla="*/ 0 h 180975"/>
                <a:gd name="connsiteX6" fmla="*/ 22098 w 257175"/>
                <a:gd name="connsiteY6" fmla="*/ 149257 h 180975"/>
                <a:gd name="connsiteX7" fmla="*/ 59722 w 257175"/>
                <a:gd name="connsiteY7" fmla="*/ 180975 h 180975"/>
                <a:gd name="connsiteX8" fmla="*/ 205073 w 257175"/>
                <a:gd name="connsiteY8" fmla="*/ 180975 h 180975"/>
                <a:gd name="connsiteX9" fmla="*/ 242697 w 257175"/>
                <a:gd name="connsiteY9" fmla="*/ 149257 h 180975"/>
                <a:gd name="connsiteX10" fmla="*/ 264795 w 257175"/>
                <a:gd name="connsiteY10" fmla="*/ 0 h 180975"/>
                <a:gd name="connsiteX11" fmla="*/ 250393 w 257175"/>
                <a:gd name="connsiteY11" fmla="*/ 0 h 180975"/>
                <a:gd name="connsiteX12" fmla="*/ 228600 w 257175"/>
                <a:gd name="connsiteY12" fmla="*/ 146847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7175" h="180975">
                  <a:moveTo>
                    <a:pt x="228600" y="146847"/>
                  </a:moveTo>
                  <a:cubicBezTo>
                    <a:pt x="226659" y="158321"/>
                    <a:pt x="216710" y="166711"/>
                    <a:pt x="205073" y="166688"/>
                  </a:cubicBezTo>
                  <a:lnTo>
                    <a:pt x="59722" y="166688"/>
                  </a:lnTo>
                  <a:cubicBezTo>
                    <a:pt x="48088" y="166712"/>
                    <a:pt x="38140" y="158326"/>
                    <a:pt x="36195" y="146856"/>
                  </a:cubicBezTo>
                  <a:cubicBezTo>
                    <a:pt x="32214" y="123596"/>
                    <a:pt x="22222" y="63008"/>
                    <a:pt x="14402" y="0"/>
                  </a:cubicBezTo>
                  <a:lnTo>
                    <a:pt x="0" y="0"/>
                  </a:lnTo>
                  <a:cubicBezTo>
                    <a:pt x="7144" y="57912"/>
                    <a:pt x="16288" y="115157"/>
                    <a:pt x="22098" y="149257"/>
                  </a:cubicBezTo>
                  <a:cubicBezTo>
                    <a:pt x="25214" y="167597"/>
                    <a:pt x="41119" y="181005"/>
                    <a:pt x="59722" y="180975"/>
                  </a:cubicBezTo>
                  <a:lnTo>
                    <a:pt x="205073" y="180975"/>
                  </a:lnTo>
                  <a:cubicBezTo>
                    <a:pt x="223676" y="181005"/>
                    <a:pt x="239581" y="167597"/>
                    <a:pt x="242697" y="149257"/>
                  </a:cubicBezTo>
                  <a:cubicBezTo>
                    <a:pt x="248507" y="115157"/>
                    <a:pt x="257651" y="57912"/>
                    <a:pt x="264795" y="0"/>
                  </a:cubicBezTo>
                  <a:lnTo>
                    <a:pt x="250393" y="0"/>
                  </a:lnTo>
                  <a:cubicBezTo>
                    <a:pt x="242573" y="63017"/>
                    <a:pt x="232581" y="123596"/>
                    <a:pt x="228600" y="146847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5" name="Freeform: Shape 1534">
              <a:extLst>
                <a:ext uri="{FF2B5EF4-FFF2-40B4-BE49-F238E27FC236}">
                  <a16:creationId xmlns:a16="http://schemas.microsoft.com/office/drawing/2014/main" id="{62135B11-9035-48F6-9E64-8C9575ED659F}"/>
                </a:ext>
              </a:extLst>
            </p:cNvPr>
            <p:cNvSpPr/>
            <p:nvPr/>
          </p:nvSpPr>
          <p:spPr>
            <a:xfrm>
              <a:off x="4916569" y="2730405"/>
              <a:ext cx="66675" cy="76200"/>
            </a:xfrm>
            <a:custGeom>
              <a:avLst/>
              <a:gdLst>
                <a:gd name="connsiteX0" fmla="*/ 55477 w 66675"/>
                <a:gd name="connsiteY0" fmla="*/ 75962 h 76200"/>
                <a:gd name="connsiteX1" fmla="*/ 76089 w 66675"/>
                <a:gd name="connsiteY1" fmla="*/ 47206 h 76200"/>
                <a:gd name="connsiteX2" fmla="*/ 51943 w 66675"/>
                <a:gd name="connsiteY2" fmla="*/ 5029 h 76200"/>
                <a:gd name="connsiteX3" fmla="*/ 17758 w 66675"/>
                <a:gd name="connsiteY3" fmla="*/ 1219 h 76200"/>
                <a:gd name="connsiteX4" fmla="*/ 4623 w 66675"/>
                <a:gd name="connsiteY4" fmla="*/ 7068 h 76200"/>
                <a:gd name="connsiteX5" fmla="*/ 527 w 66675"/>
                <a:gd name="connsiteY5" fmla="*/ 21679 h 76200"/>
                <a:gd name="connsiteX6" fmla="*/ 5842 w 66675"/>
                <a:gd name="connsiteY6" fmla="*/ 29070 h 76200"/>
                <a:gd name="connsiteX7" fmla="*/ 44685 w 66675"/>
                <a:gd name="connsiteY7" fmla="*/ 68361 h 76200"/>
                <a:gd name="connsiteX8" fmla="*/ 55477 w 66675"/>
                <a:gd name="connsiteY8" fmla="*/ 7596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76200">
                  <a:moveTo>
                    <a:pt x="55477" y="75962"/>
                  </a:moveTo>
                  <a:cubicBezTo>
                    <a:pt x="69060" y="79096"/>
                    <a:pt x="76613" y="59608"/>
                    <a:pt x="76089" y="47206"/>
                  </a:cubicBezTo>
                  <a:cubicBezTo>
                    <a:pt x="76920" y="29650"/>
                    <a:pt x="67504" y="13202"/>
                    <a:pt x="51943" y="5029"/>
                  </a:cubicBezTo>
                  <a:cubicBezTo>
                    <a:pt x="41267" y="71"/>
                    <a:pt x="29264" y="-1267"/>
                    <a:pt x="17758" y="1219"/>
                  </a:cubicBezTo>
                  <a:cubicBezTo>
                    <a:pt x="12901" y="1841"/>
                    <a:pt x="8334" y="3874"/>
                    <a:pt x="4623" y="7068"/>
                  </a:cubicBezTo>
                  <a:cubicBezTo>
                    <a:pt x="658" y="10805"/>
                    <a:pt x="-917" y="16426"/>
                    <a:pt x="527" y="21679"/>
                  </a:cubicBezTo>
                  <a:cubicBezTo>
                    <a:pt x="1710" y="24517"/>
                    <a:pt x="3528" y="27046"/>
                    <a:pt x="5842" y="29070"/>
                  </a:cubicBezTo>
                  <a:lnTo>
                    <a:pt x="44685" y="68361"/>
                  </a:lnTo>
                  <a:cubicBezTo>
                    <a:pt x="47521" y="71832"/>
                    <a:pt x="51253" y="74461"/>
                    <a:pt x="55477" y="7596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6" name="Freeform: Shape 1535">
              <a:extLst>
                <a:ext uri="{FF2B5EF4-FFF2-40B4-BE49-F238E27FC236}">
                  <a16:creationId xmlns:a16="http://schemas.microsoft.com/office/drawing/2014/main" id="{990B0C64-0B87-4114-A9EF-28E81B7DC16B}"/>
                </a:ext>
              </a:extLst>
            </p:cNvPr>
            <p:cNvSpPr/>
            <p:nvPr/>
          </p:nvSpPr>
          <p:spPr>
            <a:xfrm>
              <a:off x="4935537" y="304482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AD9C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7" name="Freeform: Shape 1536">
              <a:extLst>
                <a:ext uri="{FF2B5EF4-FFF2-40B4-BE49-F238E27FC236}">
                  <a16:creationId xmlns:a16="http://schemas.microsoft.com/office/drawing/2014/main" id="{4DB8D140-0DF2-4079-8684-4FA5963D8517}"/>
                </a:ext>
              </a:extLst>
            </p:cNvPr>
            <p:cNvSpPr/>
            <p:nvPr/>
          </p:nvSpPr>
          <p:spPr>
            <a:xfrm>
              <a:off x="4945062" y="29876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AD9C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8" name="Freeform: Shape 1537">
              <a:extLst>
                <a:ext uri="{FF2B5EF4-FFF2-40B4-BE49-F238E27FC236}">
                  <a16:creationId xmlns:a16="http://schemas.microsoft.com/office/drawing/2014/main" id="{7ADCB933-C5D1-4884-9D0B-04C9DC862199}"/>
                </a:ext>
              </a:extLst>
            </p:cNvPr>
            <p:cNvSpPr/>
            <p:nvPr/>
          </p:nvSpPr>
          <p:spPr>
            <a:xfrm>
              <a:off x="4916487" y="30162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AD9C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39" name="Freeform: Shape 1538">
              <a:extLst>
                <a:ext uri="{FF2B5EF4-FFF2-40B4-BE49-F238E27FC236}">
                  <a16:creationId xmlns:a16="http://schemas.microsoft.com/office/drawing/2014/main" id="{C8322C7D-035C-49A2-911E-045F83FEF415}"/>
                </a:ext>
              </a:extLst>
            </p:cNvPr>
            <p:cNvSpPr/>
            <p:nvPr/>
          </p:nvSpPr>
          <p:spPr>
            <a:xfrm>
              <a:off x="4821237" y="27781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AD9C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0" name="Freeform: Shape 1539">
              <a:extLst>
                <a:ext uri="{FF2B5EF4-FFF2-40B4-BE49-F238E27FC236}">
                  <a16:creationId xmlns:a16="http://schemas.microsoft.com/office/drawing/2014/main" id="{540E7BA8-BF1F-42FE-9A91-21E57D111055}"/>
                </a:ext>
              </a:extLst>
            </p:cNvPr>
            <p:cNvSpPr/>
            <p:nvPr/>
          </p:nvSpPr>
          <p:spPr>
            <a:xfrm>
              <a:off x="4840287" y="27400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AD9C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1" name="Freeform: Shape 1540">
              <a:extLst>
                <a:ext uri="{FF2B5EF4-FFF2-40B4-BE49-F238E27FC236}">
                  <a16:creationId xmlns:a16="http://schemas.microsoft.com/office/drawing/2014/main" id="{ABF440E2-30F1-48D2-BBEE-0B754A43723F}"/>
                </a:ext>
              </a:extLst>
            </p:cNvPr>
            <p:cNvSpPr/>
            <p:nvPr/>
          </p:nvSpPr>
          <p:spPr>
            <a:xfrm>
              <a:off x="4787900" y="2849563"/>
              <a:ext cx="38100" cy="66675"/>
            </a:xfrm>
            <a:custGeom>
              <a:avLst/>
              <a:gdLst>
                <a:gd name="connsiteX0" fmla="*/ 0 w 38100"/>
                <a:gd name="connsiteY0" fmla="*/ 4763 h 66675"/>
                <a:gd name="connsiteX1" fmla="*/ 0 w 38100"/>
                <a:gd name="connsiteY1" fmla="*/ 33338 h 66675"/>
                <a:gd name="connsiteX2" fmla="*/ 4763 w 38100"/>
                <a:gd name="connsiteY2" fmla="*/ 38100 h 66675"/>
                <a:gd name="connsiteX3" fmla="*/ 28575 w 38100"/>
                <a:gd name="connsiteY3" fmla="*/ 38100 h 66675"/>
                <a:gd name="connsiteX4" fmla="*/ 28575 w 38100"/>
                <a:gd name="connsiteY4" fmla="*/ 57150 h 66675"/>
                <a:gd name="connsiteX5" fmla="*/ 4763 w 38100"/>
                <a:gd name="connsiteY5" fmla="*/ 57150 h 66675"/>
                <a:gd name="connsiteX6" fmla="*/ 4763 w 38100"/>
                <a:gd name="connsiteY6" fmla="*/ 66675 h 66675"/>
                <a:gd name="connsiteX7" fmla="*/ 33338 w 38100"/>
                <a:gd name="connsiteY7" fmla="*/ 66675 h 66675"/>
                <a:gd name="connsiteX8" fmla="*/ 38100 w 38100"/>
                <a:gd name="connsiteY8" fmla="*/ 61913 h 66675"/>
                <a:gd name="connsiteX9" fmla="*/ 38100 w 38100"/>
                <a:gd name="connsiteY9" fmla="*/ 33338 h 66675"/>
                <a:gd name="connsiteX10" fmla="*/ 33338 w 38100"/>
                <a:gd name="connsiteY10" fmla="*/ 28575 h 66675"/>
                <a:gd name="connsiteX11" fmla="*/ 9525 w 38100"/>
                <a:gd name="connsiteY11" fmla="*/ 28575 h 66675"/>
                <a:gd name="connsiteX12" fmla="*/ 9525 w 38100"/>
                <a:gd name="connsiteY12" fmla="*/ 9525 h 66675"/>
                <a:gd name="connsiteX13" fmla="*/ 33338 w 38100"/>
                <a:gd name="connsiteY13" fmla="*/ 9525 h 66675"/>
                <a:gd name="connsiteX14" fmla="*/ 33338 w 38100"/>
                <a:gd name="connsiteY14" fmla="*/ 0 h 66675"/>
                <a:gd name="connsiteX15" fmla="*/ 4763 w 38100"/>
                <a:gd name="connsiteY15" fmla="*/ 0 h 66675"/>
                <a:gd name="connsiteX16" fmla="*/ 0 w 38100"/>
                <a:gd name="connsiteY16" fmla="*/ 476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" h="66675">
                  <a:moveTo>
                    <a:pt x="0" y="4763"/>
                  </a:moveTo>
                  <a:lnTo>
                    <a:pt x="0" y="33338"/>
                  </a:lnTo>
                  <a:cubicBezTo>
                    <a:pt x="0" y="35968"/>
                    <a:pt x="2132" y="38100"/>
                    <a:pt x="4763" y="38100"/>
                  </a:cubicBezTo>
                  <a:lnTo>
                    <a:pt x="28575" y="38100"/>
                  </a:lnTo>
                  <a:lnTo>
                    <a:pt x="28575" y="57150"/>
                  </a:lnTo>
                  <a:lnTo>
                    <a:pt x="4763" y="57150"/>
                  </a:lnTo>
                  <a:lnTo>
                    <a:pt x="4763" y="66675"/>
                  </a:lnTo>
                  <a:lnTo>
                    <a:pt x="33338" y="66675"/>
                  </a:lnTo>
                  <a:cubicBezTo>
                    <a:pt x="35968" y="66675"/>
                    <a:pt x="38100" y="64543"/>
                    <a:pt x="38100" y="61913"/>
                  </a:cubicBezTo>
                  <a:lnTo>
                    <a:pt x="38100" y="33338"/>
                  </a:lnTo>
                  <a:cubicBezTo>
                    <a:pt x="38100" y="30707"/>
                    <a:pt x="35968" y="28575"/>
                    <a:pt x="33338" y="28575"/>
                  </a:cubicBezTo>
                  <a:lnTo>
                    <a:pt x="9525" y="28575"/>
                  </a:lnTo>
                  <a:lnTo>
                    <a:pt x="9525" y="9525"/>
                  </a:lnTo>
                  <a:lnTo>
                    <a:pt x="33338" y="9525"/>
                  </a:lnTo>
                  <a:lnTo>
                    <a:pt x="33338" y="0"/>
                  </a:lnTo>
                  <a:lnTo>
                    <a:pt x="4763" y="0"/>
                  </a:lnTo>
                  <a:cubicBezTo>
                    <a:pt x="2132" y="0"/>
                    <a:pt x="0" y="2132"/>
                    <a:pt x="0" y="4763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2" name="Freeform: Shape 1541">
              <a:extLst>
                <a:ext uri="{FF2B5EF4-FFF2-40B4-BE49-F238E27FC236}">
                  <a16:creationId xmlns:a16="http://schemas.microsoft.com/office/drawing/2014/main" id="{A4FE595A-FA88-448A-BA69-7BAC5A1903C1}"/>
                </a:ext>
              </a:extLst>
            </p:cNvPr>
            <p:cNvSpPr/>
            <p:nvPr/>
          </p:nvSpPr>
          <p:spPr>
            <a:xfrm>
              <a:off x="4845050" y="2849563"/>
              <a:ext cx="38100" cy="66675"/>
            </a:xfrm>
            <a:custGeom>
              <a:avLst/>
              <a:gdLst>
                <a:gd name="connsiteX0" fmla="*/ 33338 w 38100"/>
                <a:gd name="connsiteY0" fmla="*/ 0 h 66675"/>
                <a:gd name="connsiteX1" fmla="*/ 4763 w 38100"/>
                <a:gd name="connsiteY1" fmla="*/ 0 h 66675"/>
                <a:gd name="connsiteX2" fmla="*/ 0 w 38100"/>
                <a:gd name="connsiteY2" fmla="*/ 4763 h 66675"/>
                <a:gd name="connsiteX3" fmla="*/ 0 w 38100"/>
                <a:gd name="connsiteY3" fmla="*/ 61913 h 66675"/>
                <a:gd name="connsiteX4" fmla="*/ 4763 w 38100"/>
                <a:gd name="connsiteY4" fmla="*/ 66675 h 66675"/>
                <a:gd name="connsiteX5" fmla="*/ 33338 w 38100"/>
                <a:gd name="connsiteY5" fmla="*/ 66675 h 66675"/>
                <a:gd name="connsiteX6" fmla="*/ 38100 w 38100"/>
                <a:gd name="connsiteY6" fmla="*/ 61913 h 66675"/>
                <a:gd name="connsiteX7" fmla="*/ 38100 w 38100"/>
                <a:gd name="connsiteY7" fmla="*/ 4763 h 66675"/>
                <a:gd name="connsiteX8" fmla="*/ 33338 w 38100"/>
                <a:gd name="connsiteY8" fmla="*/ 0 h 66675"/>
                <a:gd name="connsiteX9" fmla="*/ 28575 w 38100"/>
                <a:gd name="connsiteY9" fmla="*/ 57150 h 66675"/>
                <a:gd name="connsiteX10" fmla="*/ 9525 w 38100"/>
                <a:gd name="connsiteY10" fmla="*/ 57150 h 66675"/>
                <a:gd name="connsiteX11" fmla="*/ 9525 w 38100"/>
                <a:gd name="connsiteY11" fmla="*/ 9525 h 66675"/>
                <a:gd name="connsiteX12" fmla="*/ 28575 w 38100"/>
                <a:gd name="connsiteY12" fmla="*/ 95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" h="66675">
                  <a:moveTo>
                    <a:pt x="33338" y="0"/>
                  </a:moveTo>
                  <a:lnTo>
                    <a:pt x="4763" y="0"/>
                  </a:lnTo>
                  <a:cubicBezTo>
                    <a:pt x="2132" y="0"/>
                    <a:pt x="0" y="2132"/>
                    <a:pt x="0" y="4763"/>
                  </a:cubicBezTo>
                  <a:lnTo>
                    <a:pt x="0" y="61913"/>
                  </a:lnTo>
                  <a:cubicBezTo>
                    <a:pt x="0" y="64543"/>
                    <a:pt x="2132" y="66675"/>
                    <a:pt x="4763" y="66675"/>
                  </a:cubicBezTo>
                  <a:lnTo>
                    <a:pt x="33338" y="66675"/>
                  </a:lnTo>
                  <a:cubicBezTo>
                    <a:pt x="35968" y="66675"/>
                    <a:pt x="38100" y="64543"/>
                    <a:pt x="38100" y="61913"/>
                  </a:cubicBezTo>
                  <a:lnTo>
                    <a:pt x="38100" y="4763"/>
                  </a:lnTo>
                  <a:cubicBezTo>
                    <a:pt x="38100" y="2132"/>
                    <a:pt x="35968" y="0"/>
                    <a:pt x="33338" y="0"/>
                  </a:cubicBezTo>
                  <a:close/>
                  <a:moveTo>
                    <a:pt x="28575" y="57150"/>
                  </a:moveTo>
                  <a:lnTo>
                    <a:pt x="9525" y="57150"/>
                  </a:lnTo>
                  <a:lnTo>
                    <a:pt x="9525" y="9525"/>
                  </a:lnTo>
                  <a:lnTo>
                    <a:pt x="28575" y="9525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3" name="Freeform: Shape 1542">
              <a:extLst>
                <a:ext uri="{FF2B5EF4-FFF2-40B4-BE49-F238E27FC236}">
                  <a16:creationId xmlns:a16="http://schemas.microsoft.com/office/drawing/2014/main" id="{3A95E54F-A3B7-4569-BC8E-ABFB21FDC97A}"/>
                </a:ext>
              </a:extLst>
            </p:cNvPr>
            <p:cNvSpPr/>
            <p:nvPr/>
          </p:nvSpPr>
          <p:spPr>
            <a:xfrm>
              <a:off x="4902200" y="2849563"/>
              <a:ext cx="38100" cy="66675"/>
            </a:xfrm>
            <a:custGeom>
              <a:avLst/>
              <a:gdLst>
                <a:gd name="connsiteX0" fmla="*/ 33338 w 38100"/>
                <a:gd name="connsiteY0" fmla="*/ 0 h 66675"/>
                <a:gd name="connsiteX1" fmla="*/ 4763 w 38100"/>
                <a:gd name="connsiteY1" fmla="*/ 0 h 66675"/>
                <a:gd name="connsiteX2" fmla="*/ 0 w 38100"/>
                <a:gd name="connsiteY2" fmla="*/ 4763 h 66675"/>
                <a:gd name="connsiteX3" fmla="*/ 0 w 38100"/>
                <a:gd name="connsiteY3" fmla="*/ 71438 h 66675"/>
                <a:gd name="connsiteX4" fmla="*/ 9525 w 38100"/>
                <a:gd name="connsiteY4" fmla="*/ 71438 h 66675"/>
                <a:gd name="connsiteX5" fmla="*/ 9525 w 38100"/>
                <a:gd name="connsiteY5" fmla="*/ 47625 h 66675"/>
                <a:gd name="connsiteX6" fmla="*/ 28575 w 38100"/>
                <a:gd name="connsiteY6" fmla="*/ 47625 h 66675"/>
                <a:gd name="connsiteX7" fmla="*/ 28575 w 38100"/>
                <a:gd name="connsiteY7" fmla="*/ 71438 h 66675"/>
                <a:gd name="connsiteX8" fmla="*/ 38100 w 38100"/>
                <a:gd name="connsiteY8" fmla="*/ 71438 h 66675"/>
                <a:gd name="connsiteX9" fmla="*/ 38100 w 38100"/>
                <a:gd name="connsiteY9" fmla="*/ 4763 h 66675"/>
                <a:gd name="connsiteX10" fmla="*/ 33338 w 38100"/>
                <a:gd name="connsiteY10" fmla="*/ 0 h 66675"/>
                <a:gd name="connsiteX11" fmla="*/ 9525 w 38100"/>
                <a:gd name="connsiteY11" fmla="*/ 38100 h 66675"/>
                <a:gd name="connsiteX12" fmla="*/ 9525 w 38100"/>
                <a:gd name="connsiteY12" fmla="*/ 9525 h 66675"/>
                <a:gd name="connsiteX13" fmla="*/ 28575 w 38100"/>
                <a:gd name="connsiteY13" fmla="*/ 9525 h 66675"/>
                <a:gd name="connsiteX14" fmla="*/ 28575 w 38100"/>
                <a:gd name="connsiteY14" fmla="*/ 3810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0" h="66675">
                  <a:moveTo>
                    <a:pt x="33338" y="0"/>
                  </a:moveTo>
                  <a:lnTo>
                    <a:pt x="4763" y="0"/>
                  </a:lnTo>
                  <a:cubicBezTo>
                    <a:pt x="2132" y="0"/>
                    <a:pt x="0" y="2132"/>
                    <a:pt x="0" y="4763"/>
                  </a:cubicBezTo>
                  <a:lnTo>
                    <a:pt x="0" y="71438"/>
                  </a:lnTo>
                  <a:lnTo>
                    <a:pt x="9525" y="71438"/>
                  </a:lnTo>
                  <a:lnTo>
                    <a:pt x="9525" y="47625"/>
                  </a:lnTo>
                  <a:lnTo>
                    <a:pt x="28575" y="47625"/>
                  </a:lnTo>
                  <a:lnTo>
                    <a:pt x="28575" y="71438"/>
                  </a:lnTo>
                  <a:lnTo>
                    <a:pt x="38100" y="71438"/>
                  </a:lnTo>
                  <a:lnTo>
                    <a:pt x="38100" y="4763"/>
                  </a:lnTo>
                  <a:cubicBezTo>
                    <a:pt x="38100" y="2132"/>
                    <a:pt x="35968" y="0"/>
                    <a:pt x="33338" y="0"/>
                  </a:cubicBezTo>
                  <a:close/>
                  <a:moveTo>
                    <a:pt x="9525" y="38100"/>
                  </a:moveTo>
                  <a:lnTo>
                    <a:pt x="9525" y="9525"/>
                  </a:lnTo>
                  <a:lnTo>
                    <a:pt x="28575" y="9525"/>
                  </a:lnTo>
                  <a:lnTo>
                    <a:pt x="28575" y="3810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4" name="Freeform: Shape 1543">
              <a:extLst>
                <a:ext uri="{FF2B5EF4-FFF2-40B4-BE49-F238E27FC236}">
                  <a16:creationId xmlns:a16="http://schemas.microsoft.com/office/drawing/2014/main" id="{DAC51A56-DADA-42B2-8168-24FC52078622}"/>
                </a:ext>
              </a:extLst>
            </p:cNvPr>
            <p:cNvSpPr/>
            <p:nvPr/>
          </p:nvSpPr>
          <p:spPr>
            <a:xfrm>
              <a:off x="4959350" y="2849563"/>
              <a:ext cx="38100" cy="66675"/>
            </a:xfrm>
            <a:custGeom>
              <a:avLst/>
              <a:gdLst>
                <a:gd name="connsiteX0" fmla="*/ 33338 w 38100"/>
                <a:gd name="connsiteY0" fmla="*/ 0 h 66675"/>
                <a:gd name="connsiteX1" fmla="*/ 4763 w 38100"/>
                <a:gd name="connsiteY1" fmla="*/ 0 h 66675"/>
                <a:gd name="connsiteX2" fmla="*/ 0 w 38100"/>
                <a:gd name="connsiteY2" fmla="*/ 4763 h 66675"/>
                <a:gd name="connsiteX3" fmla="*/ 0 w 38100"/>
                <a:gd name="connsiteY3" fmla="*/ 71438 h 66675"/>
                <a:gd name="connsiteX4" fmla="*/ 9525 w 38100"/>
                <a:gd name="connsiteY4" fmla="*/ 71438 h 66675"/>
                <a:gd name="connsiteX5" fmla="*/ 9525 w 38100"/>
                <a:gd name="connsiteY5" fmla="*/ 38100 h 66675"/>
                <a:gd name="connsiteX6" fmla="*/ 33338 w 38100"/>
                <a:gd name="connsiteY6" fmla="*/ 38100 h 66675"/>
                <a:gd name="connsiteX7" fmla="*/ 38100 w 38100"/>
                <a:gd name="connsiteY7" fmla="*/ 33338 h 66675"/>
                <a:gd name="connsiteX8" fmla="*/ 38100 w 38100"/>
                <a:gd name="connsiteY8" fmla="*/ 4763 h 66675"/>
                <a:gd name="connsiteX9" fmla="*/ 33338 w 38100"/>
                <a:gd name="connsiteY9" fmla="*/ 0 h 66675"/>
                <a:gd name="connsiteX10" fmla="*/ 28575 w 38100"/>
                <a:gd name="connsiteY10" fmla="*/ 28575 h 66675"/>
                <a:gd name="connsiteX11" fmla="*/ 9525 w 38100"/>
                <a:gd name="connsiteY11" fmla="*/ 28575 h 66675"/>
                <a:gd name="connsiteX12" fmla="*/ 9525 w 38100"/>
                <a:gd name="connsiteY12" fmla="*/ 9525 h 66675"/>
                <a:gd name="connsiteX13" fmla="*/ 28575 w 38100"/>
                <a:gd name="connsiteY13" fmla="*/ 95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100" h="66675">
                  <a:moveTo>
                    <a:pt x="33338" y="0"/>
                  </a:moveTo>
                  <a:lnTo>
                    <a:pt x="4763" y="0"/>
                  </a:lnTo>
                  <a:cubicBezTo>
                    <a:pt x="2132" y="0"/>
                    <a:pt x="0" y="2132"/>
                    <a:pt x="0" y="4763"/>
                  </a:cubicBezTo>
                  <a:lnTo>
                    <a:pt x="0" y="71438"/>
                  </a:lnTo>
                  <a:lnTo>
                    <a:pt x="9525" y="71438"/>
                  </a:lnTo>
                  <a:lnTo>
                    <a:pt x="9525" y="38100"/>
                  </a:lnTo>
                  <a:lnTo>
                    <a:pt x="33338" y="38100"/>
                  </a:lnTo>
                  <a:cubicBezTo>
                    <a:pt x="35968" y="38100"/>
                    <a:pt x="38100" y="35968"/>
                    <a:pt x="38100" y="33338"/>
                  </a:cubicBezTo>
                  <a:lnTo>
                    <a:pt x="38100" y="4763"/>
                  </a:lnTo>
                  <a:cubicBezTo>
                    <a:pt x="38100" y="2132"/>
                    <a:pt x="35968" y="0"/>
                    <a:pt x="33338" y="0"/>
                  </a:cubicBezTo>
                  <a:close/>
                  <a:moveTo>
                    <a:pt x="28575" y="28575"/>
                  </a:moveTo>
                  <a:lnTo>
                    <a:pt x="9525" y="28575"/>
                  </a:lnTo>
                  <a:lnTo>
                    <a:pt x="9525" y="9525"/>
                  </a:lnTo>
                  <a:lnTo>
                    <a:pt x="28575" y="9525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5" name="Freeform: Shape 1544">
              <a:extLst>
                <a:ext uri="{FF2B5EF4-FFF2-40B4-BE49-F238E27FC236}">
                  <a16:creationId xmlns:a16="http://schemas.microsoft.com/office/drawing/2014/main" id="{2A952984-B80C-4DF6-B2B8-E9BAF693DB3B}"/>
                </a:ext>
              </a:extLst>
            </p:cNvPr>
            <p:cNvSpPr/>
            <p:nvPr/>
          </p:nvSpPr>
          <p:spPr>
            <a:xfrm>
              <a:off x="5173662" y="2644775"/>
              <a:ext cx="57150" cy="38100"/>
            </a:xfrm>
            <a:custGeom>
              <a:avLst/>
              <a:gdLst>
                <a:gd name="connsiteX0" fmla="*/ 0 w 57150"/>
                <a:gd name="connsiteY0" fmla="*/ 0 h 38100"/>
                <a:gd name="connsiteX1" fmla="*/ 57150 w 57150"/>
                <a:gd name="connsiteY1" fmla="*/ 0 h 38100"/>
                <a:gd name="connsiteX2" fmla="*/ 57150 w 57150"/>
                <a:gd name="connsiteY2" fmla="*/ 38100 h 38100"/>
                <a:gd name="connsiteX3" fmla="*/ 0 w 571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38100">
                  <a:moveTo>
                    <a:pt x="0" y="0"/>
                  </a:moveTo>
                  <a:lnTo>
                    <a:pt x="57150" y="0"/>
                  </a:lnTo>
                  <a:lnTo>
                    <a:pt x="5715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6" name="Freeform: Shape 1545">
              <a:extLst>
                <a:ext uri="{FF2B5EF4-FFF2-40B4-BE49-F238E27FC236}">
                  <a16:creationId xmlns:a16="http://schemas.microsoft.com/office/drawing/2014/main" id="{E21FB989-F777-4227-9F3A-56ACC540F620}"/>
                </a:ext>
              </a:extLst>
            </p:cNvPr>
            <p:cNvSpPr/>
            <p:nvPr/>
          </p:nvSpPr>
          <p:spPr>
            <a:xfrm>
              <a:off x="5145087" y="2616200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14300 w 152400"/>
                <a:gd name="connsiteY1" fmla="*/ 0 h 47625"/>
                <a:gd name="connsiteX2" fmla="*/ 152400 w 152400"/>
                <a:gd name="connsiteY2" fmla="*/ 19050 h 47625"/>
                <a:gd name="connsiteX3" fmla="*/ 152400 w 152400"/>
                <a:gd name="connsiteY3" fmla="*/ 47625 h 47625"/>
                <a:gd name="connsiteX4" fmla="*/ 114300 w 152400"/>
                <a:gd name="connsiteY4" fmla="*/ 28575 h 47625"/>
                <a:gd name="connsiteX5" fmla="*/ 85725 w 152400"/>
                <a:gd name="connsiteY5" fmla="*/ 28575 h 47625"/>
                <a:gd name="connsiteX6" fmla="*/ 28575 w 152400"/>
                <a:gd name="connsiteY6" fmla="*/ 28575 h 47625"/>
                <a:gd name="connsiteX7" fmla="*/ 0 w 152400"/>
                <a:gd name="connsiteY7" fmla="*/ 28575 h 47625"/>
                <a:gd name="connsiteX8" fmla="*/ 0 w 152400"/>
                <a:gd name="connsiteY8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14300" y="0"/>
                  </a:lnTo>
                  <a:lnTo>
                    <a:pt x="152400" y="19050"/>
                  </a:lnTo>
                  <a:lnTo>
                    <a:pt x="152400" y="47625"/>
                  </a:lnTo>
                  <a:lnTo>
                    <a:pt x="114300" y="28575"/>
                  </a:lnTo>
                  <a:lnTo>
                    <a:pt x="85725" y="28575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7" name="Freeform: Shape 1546">
              <a:extLst>
                <a:ext uri="{FF2B5EF4-FFF2-40B4-BE49-F238E27FC236}">
                  <a16:creationId xmlns:a16="http://schemas.microsoft.com/office/drawing/2014/main" id="{B509E2DD-FB1E-4DB2-B542-D175C6E40207}"/>
                </a:ext>
              </a:extLst>
            </p:cNvPr>
            <p:cNvSpPr/>
            <p:nvPr/>
          </p:nvSpPr>
          <p:spPr>
            <a:xfrm>
              <a:off x="5154612" y="2682875"/>
              <a:ext cx="95250" cy="76200"/>
            </a:xfrm>
            <a:custGeom>
              <a:avLst/>
              <a:gdLst>
                <a:gd name="connsiteX0" fmla="*/ 95250 w 95250"/>
                <a:gd name="connsiteY0" fmla="*/ 0 h 76200"/>
                <a:gd name="connsiteX1" fmla="*/ 95250 w 95250"/>
                <a:gd name="connsiteY1" fmla="*/ 76200 h 76200"/>
                <a:gd name="connsiteX2" fmla="*/ 0 w 95250"/>
                <a:gd name="connsiteY2" fmla="*/ 76200 h 76200"/>
                <a:gd name="connsiteX3" fmla="*/ 0 w 95250"/>
                <a:gd name="connsiteY3" fmla="*/ 0 h 76200"/>
                <a:gd name="connsiteX4" fmla="*/ 19050 w 95250"/>
                <a:gd name="connsiteY4" fmla="*/ 0 h 76200"/>
                <a:gd name="connsiteX5" fmla="*/ 76200 w 95250"/>
                <a:gd name="connsiteY5" fmla="*/ 0 h 76200"/>
                <a:gd name="connsiteX6" fmla="*/ 95250 w 95250"/>
                <a:gd name="connsiteY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76200">
                  <a:moveTo>
                    <a:pt x="95250" y="0"/>
                  </a:moveTo>
                  <a:lnTo>
                    <a:pt x="95250" y="762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19050" y="0"/>
                  </a:lnTo>
                  <a:lnTo>
                    <a:pt x="76200" y="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8" name="Freeform: Shape 1547">
              <a:extLst>
                <a:ext uri="{FF2B5EF4-FFF2-40B4-BE49-F238E27FC236}">
                  <a16:creationId xmlns:a16="http://schemas.microsoft.com/office/drawing/2014/main" id="{0451B493-7E34-4CC7-8035-13A8C1A17F89}"/>
                </a:ext>
              </a:extLst>
            </p:cNvPr>
            <p:cNvSpPr/>
            <p:nvPr/>
          </p:nvSpPr>
          <p:spPr>
            <a:xfrm>
              <a:off x="5145087" y="2882900"/>
              <a:ext cx="114300" cy="114300"/>
            </a:xfrm>
            <a:custGeom>
              <a:avLst/>
              <a:gdLst>
                <a:gd name="connsiteX0" fmla="*/ 114300 w 114300"/>
                <a:gd name="connsiteY0" fmla="*/ 28575 h 114300"/>
                <a:gd name="connsiteX1" fmla="*/ 114300 w 114300"/>
                <a:gd name="connsiteY1" fmla="*/ 85725 h 114300"/>
                <a:gd name="connsiteX2" fmla="*/ 85725 w 114300"/>
                <a:gd name="connsiteY2" fmla="*/ 85725 h 114300"/>
                <a:gd name="connsiteX3" fmla="*/ 85725 w 114300"/>
                <a:gd name="connsiteY3" fmla="*/ 114300 h 114300"/>
                <a:gd name="connsiteX4" fmla="*/ 28575 w 114300"/>
                <a:gd name="connsiteY4" fmla="*/ 114300 h 114300"/>
                <a:gd name="connsiteX5" fmla="*/ 28575 w 114300"/>
                <a:gd name="connsiteY5" fmla="*/ 85725 h 114300"/>
                <a:gd name="connsiteX6" fmla="*/ 0 w 114300"/>
                <a:gd name="connsiteY6" fmla="*/ 85725 h 114300"/>
                <a:gd name="connsiteX7" fmla="*/ 0 w 114300"/>
                <a:gd name="connsiteY7" fmla="*/ 28575 h 114300"/>
                <a:gd name="connsiteX8" fmla="*/ 28575 w 114300"/>
                <a:gd name="connsiteY8" fmla="*/ 28575 h 114300"/>
                <a:gd name="connsiteX9" fmla="*/ 28575 w 114300"/>
                <a:gd name="connsiteY9" fmla="*/ 0 h 114300"/>
                <a:gd name="connsiteX10" fmla="*/ 57150 w 114300"/>
                <a:gd name="connsiteY10" fmla="*/ 0 h 114300"/>
                <a:gd name="connsiteX11" fmla="*/ 85725 w 114300"/>
                <a:gd name="connsiteY11" fmla="*/ 0 h 114300"/>
                <a:gd name="connsiteX12" fmla="*/ 85725 w 114300"/>
                <a:gd name="connsiteY12" fmla="*/ 28575 h 114300"/>
                <a:gd name="connsiteX13" fmla="*/ 114300 w 114300"/>
                <a:gd name="connsiteY13" fmla="*/ 2857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00" h="114300">
                  <a:moveTo>
                    <a:pt x="114300" y="28575"/>
                  </a:moveTo>
                  <a:lnTo>
                    <a:pt x="114300" y="85725"/>
                  </a:lnTo>
                  <a:lnTo>
                    <a:pt x="85725" y="85725"/>
                  </a:lnTo>
                  <a:lnTo>
                    <a:pt x="85725" y="114300"/>
                  </a:lnTo>
                  <a:lnTo>
                    <a:pt x="28575" y="114300"/>
                  </a:lnTo>
                  <a:lnTo>
                    <a:pt x="28575" y="85725"/>
                  </a:lnTo>
                  <a:lnTo>
                    <a:pt x="0" y="85725"/>
                  </a:lnTo>
                  <a:lnTo>
                    <a:pt x="0" y="28575"/>
                  </a:lnTo>
                  <a:lnTo>
                    <a:pt x="28575" y="28575"/>
                  </a:lnTo>
                  <a:lnTo>
                    <a:pt x="28575" y="0"/>
                  </a:lnTo>
                  <a:lnTo>
                    <a:pt x="57150" y="0"/>
                  </a:lnTo>
                  <a:lnTo>
                    <a:pt x="85725" y="0"/>
                  </a:lnTo>
                  <a:lnTo>
                    <a:pt x="85725" y="28575"/>
                  </a:lnTo>
                  <a:lnTo>
                    <a:pt x="114300" y="285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49" name="Freeform: Shape 1548">
              <a:extLst>
                <a:ext uri="{FF2B5EF4-FFF2-40B4-BE49-F238E27FC236}">
                  <a16:creationId xmlns:a16="http://schemas.microsoft.com/office/drawing/2014/main" id="{DE6072D6-8E93-4FB2-B16C-DC3B2604567B}"/>
                </a:ext>
              </a:extLst>
            </p:cNvPr>
            <p:cNvSpPr/>
            <p:nvPr/>
          </p:nvSpPr>
          <p:spPr>
            <a:xfrm>
              <a:off x="5068887" y="3006725"/>
              <a:ext cx="266700" cy="123825"/>
            </a:xfrm>
            <a:custGeom>
              <a:avLst/>
              <a:gdLst>
                <a:gd name="connsiteX0" fmla="*/ 266700 w 266700"/>
                <a:gd name="connsiteY0" fmla="*/ 0 h 123825"/>
                <a:gd name="connsiteX1" fmla="*/ 266700 w 266700"/>
                <a:gd name="connsiteY1" fmla="*/ 38100 h 123825"/>
                <a:gd name="connsiteX2" fmla="*/ 180975 w 266700"/>
                <a:gd name="connsiteY2" fmla="*/ 123825 h 123825"/>
                <a:gd name="connsiteX3" fmla="*/ 85725 w 266700"/>
                <a:gd name="connsiteY3" fmla="*/ 123825 h 123825"/>
                <a:gd name="connsiteX4" fmla="*/ 0 w 266700"/>
                <a:gd name="connsiteY4" fmla="*/ 38100 h 123825"/>
                <a:gd name="connsiteX5" fmla="*/ 0 w 266700"/>
                <a:gd name="connsiteY5" fmla="*/ 0 h 123825"/>
                <a:gd name="connsiteX6" fmla="*/ 133350 w 266700"/>
                <a:gd name="connsiteY6" fmla="*/ 19050 h 123825"/>
                <a:gd name="connsiteX7" fmla="*/ 164592 w 266700"/>
                <a:gd name="connsiteY7" fmla="*/ 18193 h 123825"/>
                <a:gd name="connsiteX8" fmla="*/ 266700 w 266700"/>
                <a:gd name="connsiteY8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00" h="123825">
                  <a:moveTo>
                    <a:pt x="266700" y="0"/>
                  </a:moveTo>
                  <a:lnTo>
                    <a:pt x="266700" y="38100"/>
                  </a:lnTo>
                  <a:cubicBezTo>
                    <a:pt x="266700" y="85445"/>
                    <a:pt x="228320" y="123825"/>
                    <a:pt x="180975" y="123825"/>
                  </a:cubicBezTo>
                  <a:lnTo>
                    <a:pt x="85725" y="123825"/>
                  </a:lnTo>
                  <a:cubicBezTo>
                    <a:pt x="38380" y="123825"/>
                    <a:pt x="0" y="85445"/>
                    <a:pt x="0" y="38100"/>
                  </a:cubicBezTo>
                  <a:lnTo>
                    <a:pt x="0" y="0"/>
                  </a:lnTo>
                  <a:cubicBezTo>
                    <a:pt x="0" y="0"/>
                    <a:pt x="44482" y="19050"/>
                    <a:pt x="133350" y="19050"/>
                  </a:cubicBezTo>
                  <a:cubicBezTo>
                    <a:pt x="144494" y="19050"/>
                    <a:pt x="154876" y="18764"/>
                    <a:pt x="164592" y="18193"/>
                  </a:cubicBezTo>
                  <a:cubicBezTo>
                    <a:pt x="232600" y="14573"/>
                    <a:pt x="266700" y="0"/>
                    <a:pt x="266700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0" name="Freeform: Shape 1549">
              <a:extLst>
                <a:ext uri="{FF2B5EF4-FFF2-40B4-BE49-F238E27FC236}">
                  <a16:creationId xmlns:a16="http://schemas.microsoft.com/office/drawing/2014/main" id="{EC2829B5-94E6-40B7-A7EE-4D3EB1E4B6D7}"/>
                </a:ext>
              </a:extLst>
            </p:cNvPr>
            <p:cNvSpPr/>
            <p:nvPr/>
          </p:nvSpPr>
          <p:spPr>
            <a:xfrm>
              <a:off x="5090033" y="2759075"/>
              <a:ext cx="219075" cy="95250"/>
            </a:xfrm>
            <a:custGeom>
              <a:avLst/>
              <a:gdLst>
                <a:gd name="connsiteX0" fmla="*/ 159829 w 219075"/>
                <a:gd name="connsiteY0" fmla="*/ 0 h 95250"/>
                <a:gd name="connsiteX1" fmla="*/ 224409 w 219075"/>
                <a:gd name="connsiteY1" fmla="*/ 77153 h 95250"/>
                <a:gd name="connsiteX2" fmla="*/ 112204 w 219075"/>
                <a:gd name="connsiteY2" fmla="*/ 95250 h 95250"/>
                <a:gd name="connsiteX3" fmla="*/ 0 w 219075"/>
                <a:gd name="connsiteY3" fmla="*/ 77153 h 95250"/>
                <a:gd name="connsiteX4" fmla="*/ 64579 w 219075"/>
                <a:gd name="connsiteY4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95250">
                  <a:moveTo>
                    <a:pt x="159829" y="0"/>
                  </a:moveTo>
                  <a:cubicBezTo>
                    <a:pt x="188486" y="18795"/>
                    <a:pt x="210952" y="45635"/>
                    <a:pt x="224409" y="77153"/>
                  </a:cubicBezTo>
                  <a:cubicBezTo>
                    <a:pt x="215551" y="80963"/>
                    <a:pt x="178117" y="95250"/>
                    <a:pt x="112204" y="95250"/>
                  </a:cubicBezTo>
                  <a:cubicBezTo>
                    <a:pt x="46292" y="95250"/>
                    <a:pt x="8858" y="80963"/>
                    <a:pt x="0" y="77153"/>
                  </a:cubicBezTo>
                  <a:cubicBezTo>
                    <a:pt x="13457" y="45635"/>
                    <a:pt x="35923" y="18795"/>
                    <a:pt x="64579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1" name="Freeform: Shape 1550">
              <a:extLst>
                <a:ext uri="{FF2B5EF4-FFF2-40B4-BE49-F238E27FC236}">
                  <a16:creationId xmlns:a16="http://schemas.microsoft.com/office/drawing/2014/main" id="{60CF437C-E6B6-45E3-A235-50D7279FA8C6}"/>
                </a:ext>
              </a:extLst>
            </p:cNvPr>
            <p:cNvSpPr/>
            <p:nvPr/>
          </p:nvSpPr>
          <p:spPr>
            <a:xfrm>
              <a:off x="5173662" y="2644775"/>
              <a:ext cx="57150" cy="38100"/>
            </a:xfrm>
            <a:custGeom>
              <a:avLst/>
              <a:gdLst>
                <a:gd name="connsiteX0" fmla="*/ 57150 w 57150"/>
                <a:gd name="connsiteY0" fmla="*/ 0 h 38100"/>
                <a:gd name="connsiteX1" fmla="*/ 0 w 57150"/>
                <a:gd name="connsiteY1" fmla="*/ 0 h 38100"/>
                <a:gd name="connsiteX2" fmla="*/ 0 w 57150"/>
                <a:gd name="connsiteY2" fmla="*/ 38100 h 38100"/>
                <a:gd name="connsiteX3" fmla="*/ 19050 w 57150"/>
                <a:gd name="connsiteY3" fmla="*/ 38100 h 38100"/>
                <a:gd name="connsiteX4" fmla="*/ 19050 w 57150"/>
                <a:gd name="connsiteY4" fmla="*/ 19050 h 38100"/>
                <a:gd name="connsiteX5" fmla="*/ 57150 w 57150"/>
                <a:gd name="connsiteY5" fmla="*/ 19050 h 38100"/>
                <a:gd name="connsiteX6" fmla="*/ 57150 w 5715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38100">
                  <a:moveTo>
                    <a:pt x="57150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19050" y="38100"/>
                  </a:lnTo>
                  <a:lnTo>
                    <a:pt x="19050" y="19050"/>
                  </a:lnTo>
                  <a:lnTo>
                    <a:pt x="57150" y="1905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2" name="Freeform: Shape 1551">
              <a:extLst>
                <a:ext uri="{FF2B5EF4-FFF2-40B4-BE49-F238E27FC236}">
                  <a16:creationId xmlns:a16="http://schemas.microsoft.com/office/drawing/2014/main" id="{A0D822B6-2692-4BF7-B7A2-98FAAB8E2B75}"/>
                </a:ext>
              </a:extLst>
            </p:cNvPr>
            <p:cNvSpPr/>
            <p:nvPr/>
          </p:nvSpPr>
          <p:spPr>
            <a:xfrm>
              <a:off x="5154612" y="2682875"/>
              <a:ext cx="95250" cy="76200"/>
            </a:xfrm>
            <a:custGeom>
              <a:avLst/>
              <a:gdLst>
                <a:gd name="connsiteX0" fmla="*/ 47625 w 95250"/>
                <a:gd name="connsiteY0" fmla="*/ 47625 h 76200"/>
                <a:gd name="connsiteX1" fmla="*/ 28575 w 95250"/>
                <a:gd name="connsiteY1" fmla="*/ 28575 h 76200"/>
                <a:gd name="connsiteX2" fmla="*/ 28575 w 95250"/>
                <a:gd name="connsiteY2" fmla="*/ 0 h 76200"/>
                <a:gd name="connsiteX3" fmla="*/ 0 w 95250"/>
                <a:gd name="connsiteY3" fmla="*/ 0 h 76200"/>
                <a:gd name="connsiteX4" fmla="*/ 0 w 95250"/>
                <a:gd name="connsiteY4" fmla="*/ 76200 h 76200"/>
                <a:gd name="connsiteX5" fmla="*/ 95250 w 95250"/>
                <a:gd name="connsiteY5" fmla="*/ 76200 h 76200"/>
                <a:gd name="connsiteX6" fmla="*/ 95250 w 95250"/>
                <a:gd name="connsiteY6" fmla="*/ 476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" h="76200">
                  <a:moveTo>
                    <a:pt x="47625" y="47625"/>
                  </a:moveTo>
                  <a:cubicBezTo>
                    <a:pt x="37104" y="47625"/>
                    <a:pt x="28575" y="39096"/>
                    <a:pt x="28575" y="28575"/>
                  </a:cubicBezTo>
                  <a:lnTo>
                    <a:pt x="28575" y="0"/>
                  </a:lnTo>
                  <a:lnTo>
                    <a:pt x="0" y="0"/>
                  </a:lnTo>
                  <a:lnTo>
                    <a:pt x="0" y="76200"/>
                  </a:lnTo>
                  <a:lnTo>
                    <a:pt x="95250" y="76200"/>
                  </a:lnTo>
                  <a:lnTo>
                    <a:pt x="95250" y="47625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3" name="Freeform: Shape 1552">
              <a:extLst>
                <a:ext uri="{FF2B5EF4-FFF2-40B4-BE49-F238E27FC236}">
                  <a16:creationId xmlns:a16="http://schemas.microsoft.com/office/drawing/2014/main" id="{835E82CC-50BA-4013-BF39-AFFBD2E08F54}"/>
                </a:ext>
              </a:extLst>
            </p:cNvPr>
            <p:cNvSpPr/>
            <p:nvPr/>
          </p:nvSpPr>
          <p:spPr>
            <a:xfrm>
              <a:off x="5145087" y="2616200"/>
              <a:ext cx="152400" cy="47625"/>
            </a:xfrm>
            <a:custGeom>
              <a:avLst/>
              <a:gdLst>
                <a:gd name="connsiteX0" fmla="*/ 19050 w 152400"/>
                <a:gd name="connsiteY0" fmla="*/ 19050 h 47625"/>
                <a:gd name="connsiteX1" fmla="*/ 19050 w 152400"/>
                <a:gd name="connsiteY1" fmla="*/ 0 h 47625"/>
                <a:gd name="connsiteX2" fmla="*/ 0 w 152400"/>
                <a:gd name="connsiteY2" fmla="*/ 0 h 47625"/>
                <a:gd name="connsiteX3" fmla="*/ 0 w 152400"/>
                <a:gd name="connsiteY3" fmla="*/ 28575 h 47625"/>
                <a:gd name="connsiteX4" fmla="*/ 28575 w 152400"/>
                <a:gd name="connsiteY4" fmla="*/ 28575 h 47625"/>
                <a:gd name="connsiteX5" fmla="*/ 85725 w 152400"/>
                <a:gd name="connsiteY5" fmla="*/ 28575 h 47625"/>
                <a:gd name="connsiteX6" fmla="*/ 114300 w 152400"/>
                <a:gd name="connsiteY6" fmla="*/ 28575 h 47625"/>
                <a:gd name="connsiteX7" fmla="*/ 152400 w 152400"/>
                <a:gd name="connsiteY7" fmla="*/ 47625 h 47625"/>
                <a:gd name="connsiteX8" fmla="*/ 152400 w 152400"/>
                <a:gd name="connsiteY8" fmla="*/ 38100 h 47625"/>
                <a:gd name="connsiteX9" fmla="*/ 114300 w 152400"/>
                <a:gd name="connsiteY9" fmla="*/ 19050 h 47625"/>
                <a:gd name="connsiteX10" fmla="*/ 19050 w 152400"/>
                <a:gd name="connsiteY10" fmla="*/ 19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47625">
                  <a:moveTo>
                    <a:pt x="19050" y="19050"/>
                  </a:moveTo>
                  <a:lnTo>
                    <a:pt x="19050" y="0"/>
                  </a:lnTo>
                  <a:lnTo>
                    <a:pt x="0" y="0"/>
                  </a:lnTo>
                  <a:lnTo>
                    <a:pt x="0" y="28575"/>
                  </a:lnTo>
                  <a:lnTo>
                    <a:pt x="28575" y="28575"/>
                  </a:lnTo>
                  <a:lnTo>
                    <a:pt x="85725" y="28575"/>
                  </a:lnTo>
                  <a:lnTo>
                    <a:pt x="114300" y="28575"/>
                  </a:lnTo>
                  <a:lnTo>
                    <a:pt x="152400" y="47625"/>
                  </a:lnTo>
                  <a:lnTo>
                    <a:pt x="152400" y="38100"/>
                  </a:lnTo>
                  <a:lnTo>
                    <a:pt x="114300" y="19050"/>
                  </a:lnTo>
                  <a:lnTo>
                    <a:pt x="19050" y="19050"/>
                  </a:lnTo>
                  <a:close/>
                </a:path>
              </a:pathLst>
            </a:custGeom>
            <a:solidFill>
              <a:srgbClr val="66B9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4" name="Freeform: Shape 1553">
              <a:extLst>
                <a:ext uri="{FF2B5EF4-FFF2-40B4-BE49-F238E27FC236}">
                  <a16:creationId xmlns:a16="http://schemas.microsoft.com/office/drawing/2014/main" id="{446DE853-72C0-4BE7-9DBA-D1AB7DBBB810}"/>
                </a:ext>
              </a:extLst>
            </p:cNvPr>
            <p:cNvSpPr/>
            <p:nvPr/>
          </p:nvSpPr>
          <p:spPr>
            <a:xfrm>
              <a:off x="5068853" y="2836227"/>
              <a:ext cx="266700" cy="180975"/>
            </a:xfrm>
            <a:custGeom>
              <a:avLst/>
              <a:gdLst>
                <a:gd name="connsiteX0" fmla="*/ 245588 w 266700"/>
                <a:gd name="connsiteY0" fmla="*/ 0 h 180975"/>
                <a:gd name="connsiteX1" fmla="*/ 133384 w 266700"/>
                <a:gd name="connsiteY1" fmla="*/ 18098 h 180975"/>
                <a:gd name="connsiteX2" fmla="*/ 21179 w 266700"/>
                <a:gd name="connsiteY2" fmla="*/ 0 h 180975"/>
                <a:gd name="connsiteX3" fmla="*/ 34 w 266700"/>
                <a:gd name="connsiteY3" fmla="*/ 103823 h 180975"/>
                <a:gd name="connsiteX4" fmla="*/ 34 w 266700"/>
                <a:gd name="connsiteY4" fmla="*/ 170498 h 180975"/>
                <a:gd name="connsiteX5" fmla="*/ 133384 w 266700"/>
                <a:gd name="connsiteY5" fmla="*/ 189548 h 180975"/>
                <a:gd name="connsiteX6" fmla="*/ 164626 w 266700"/>
                <a:gd name="connsiteY6" fmla="*/ 188690 h 180975"/>
                <a:gd name="connsiteX7" fmla="*/ 266734 w 266700"/>
                <a:gd name="connsiteY7" fmla="*/ 170498 h 180975"/>
                <a:gd name="connsiteX8" fmla="*/ 266734 w 266700"/>
                <a:gd name="connsiteY8" fmla="*/ 103823 h 180975"/>
                <a:gd name="connsiteX9" fmla="*/ 245588 w 266700"/>
                <a:gd name="connsiteY9" fmla="*/ 0 h 180975"/>
                <a:gd name="connsiteX10" fmla="*/ 190534 w 266700"/>
                <a:gd name="connsiteY10" fmla="*/ 132398 h 180975"/>
                <a:gd name="connsiteX11" fmla="*/ 161959 w 266700"/>
                <a:gd name="connsiteY11" fmla="*/ 132398 h 180975"/>
                <a:gd name="connsiteX12" fmla="*/ 161959 w 266700"/>
                <a:gd name="connsiteY12" fmla="*/ 160973 h 180975"/>
                <a:gd name="connsiteX13" fmla="*/ 104809 w 266700"/>
                <a:gd name="connsiteY13" fmla="*/ 160973 h 180975"/>
                <a:gd name="connsiteX14" fmla="*/ 104809 w 266700"/>
                <a:gd name="connsiteY14" fmla="*/ 132398 h 180975"/>
                <a:gd name="connsiteX15" fmla="*/ 76234 w 266700"/>
                <a:gd name="connsiteY15" fmla="*/ 132398 h 180975"/>
                <a:gd name="connsiteX16" fmla="*/ 76234 w 266700"/>
                <a:gd name="connsiteY16" fmla="*/ 75248 h 180975"/>
                <a:gd name="connsiteX17" fmla="*/ 104809 w 266700"/>
                <a:gd name="connsiteY17" fmla="*/ 75248 h 180975"/>
                <a:gd name="connsiteX18" fmla="*/ 104809 w 266700"/>
                <a:gd name="connsiteY18" fmla="*/ 46673 h 180975"/>
                <a:gd name="connsiteX19" fmla="*/ 161959 w 266700"/>
                <a:gd name="connsiteY19" fmla="*/ 46673 h 180975"/>
                <a:gd name="connsiteX20" fmla="*/ 161959 w 266700"/>
                <a:gd name="connsiteY20" fmla="*/ 75248 h 180975"/>
                <a:gd name="connsiteX21" fmla="*/ 190534 w 266700"/>
                <a:gd name="connsiteY21" fmla="*/ 7524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6700" h="180975">
                  <a:moveTo>
                    <a:pt x="245588" y="0"/>
                  </a:moveTo>
                  <a:cubicBezTo>
                    <a:pt x="236730" y="3810"/>
                    <a:pt x="199297" y="18098"/>
                    <a:pt x="133384" y="18098"/>
                  </a:cubicBezTo>
                  <a:cubicBezTo>
                    <a:pt x="67471" y="18098"/>
                    <a:pt x="30037" y="3810"/>
                    <a:pt x="21179" y="0"/>
                  </a:cubicBezTo>
                  <a:cubicBezTo>
                    <a:pt x="6659" y="32656"/>
                    <a:pt x="-557" y="68089"/>
                    <a:pt x="34" y="103823"/>
                  </a:cubicBezTo>
                  <a:lnTo>
                    <a:pt x="34" y="170498"/>
                  </a:lnTo>
                  <a:cubicBezTo>
                    <a:pt x="34" y="170498"/>
                    <a:pt x="44515" y="189548"/>
                    <a:pt x="133384" y="189548"/>
                  </a:cubicBezTo>
                  <a:cubicBezTo>
                    <a:pt x="144528" y="189548"/>
                    <a:pt x="154910" y="189262"/>
                    <a:pt x="164626" y="188690"/>
                  </a:cubicBezTo>
                  <a:cubicBezTo>
                    <a:pt x="232634" y="185071"/>
                    <a:pt x="266734" y="170498"/>
                    <a:pt x="266734" y="170498"/>
                  </a:cubicBezTo>
                  <a:lnTo>
                    <a:pt x="266734" y="103823"/>
                  </a:lnTo>
                  <a:cubicBezTo>
                    <a:pt x="267324" y="68089"/>
                    <a:pt x="260108" y="32656"/>
                    <a:pt x="245588" y="0"/>
                  </a:cubicBezTo>
                  <a:close/>
                  <a:moveTo>
                    <a:pt x="190534" y="132398"/>
                  </a:moveTo>
                  <a:lnTo>
                    <a:pt x="161959" y="132398"/>
                  </a:lnTo>
                  <a:lnTo>
                    <a:pt x="161959" y="160973"/>
                  </a:lnTo>
                  <a:lnTo>
                    <a:pt x="104809" y="160973"/>
                  </a:lnTo>
                  <a:lnTo>
                    <a:pt x="104809" y="132398"/>
                  </a:lnTo>
                  <a:lnTo>
                    <a:pt x="76234" y="132398"/>
                  </a:lnTo>
                  <a:lnTo>
                    <a:pt x="76234" y="75248"/>
                  </a:lnTo>
                  <a:lnTo>
                    <a:pt x="104809" y="75248"/>
                  </a:lnTo>
                  <a:lnTo>
                    <a:pt x="104809" y="46673"/>
                  </a:lnTo>
                  <a:lnTo>
                    <a:pt x="161959" y="46673"/>
                  </a:lnTo>
                  <a:lnTo>
                    <a:pt x="161959" y="75248"/>
                  </a:lnTo>
                  <a:lnTo>
                    <a:pt x="190534" y="75248"/>
                  </a:ln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5" name="Freeform: Shape 1554">
              <a:extLst>
                <a:ext uri="{FF2B5EF4-FFF2-40B4-BE49-F238E27FC236}">
                  <a16:creationId xmlns:a16="http://schemas.microsoft.com/office/drawing/2014/main" id="{1ECC4D5E-5976-4121-A55E-0CECDDAA8B9D}"/>
                </a:ext>
              </a:extLst>
            </p:cNvPr>
            <p:cNvSpPr/>
            <p:nvPr/>
          </p:nvSpPr>
          <p:spPr>
            <a:xfrm>
              <a:off x="5068853" y="2836228"/>
              <a:ext cx="66675" cy="180975"/>
            </a:xfrm>
            <a:custGeom>
              <a:avLst/>
              <a:gdLst>
                <a:gd name="connsiteX0" fmla="*/ 57184 w 66675"/>
                <a:gd name="connsiteY0" fmla="*/ 170497 h 180975"/>
                <a:gd name="connsiteX1" fmla="*/ 57184 w 66675"/>
                <a:gd name="connsiteY1" fmla="*/ 103822 h 180975"/>
                <a:gd name="connsiteX2" fmla="*/ 72709 w 66675"/>
                <a:gd name="connsiteY2" fmla="*/ 13592 h 180975"/>
                <a:gd name="connsiteX3" fmla="*/ 21179 w 66675"/>
                <a:gd name="connsiteY3" fmla="*/ 0 h 180975"/>
                <a:gd name="connsiteX4" fmla="*/ 34 w 66675"/>
                <a:gd name="connsiteY4" fmla="*/ 103823 h 180975"/>
                <a:gd name="connsiteX5" fmla="*/ 34 w 66675"/>
                <a:gd name="connsiteY5" fmla="*/ 170497 h 180975"/>
                <a:gd name="connsiteX6" fmla="*/ 58422 w 66675"/>
                <a:gd name="connsiteY6" fmla="*/ 184442 h 180975"/>
                <a:gd name="connsiteX7" fmla="*/ 57184 w 66675"/>
                <a:gd name="connsiteY7" fmla="*/ 170497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180975">
                  <a:moveTo>
                    <a:pt x="57184" y="170497"/>
                  </a:moveTo>
                  <a:lnTo>
                    <a:pt x="57184" y="103822"/>
                  </a:lnTo>
                  <a:cubicBezTo>
                    <a:pt x="56822" y="73051"/>
                    <a:pt x="62083" y="42473"/>
                    <a:pt x="72709" y="13592"/>
                  </a:cubicBezTo>
                  <a:cubicBezTo>
                    <a:pt x="55049" y="11149"/>
                    <a:pt x="37747" y="6585"/>
                    <a:pt x="21179" y="0"/>
                  </a:cubicBezTo>
                  <a:cubicBezTo>
                    <a:pt x="6659" y="32656"/>
                    <a:pt x="-557" y="68089"/>
                    <a:pt x="34" y="103823"/>
                  </a:cubicBezTo>
                  <a:lnTo>
                    <a:pt x="34" y="170497"/>
                  </a:lnTo>
                  <a:cubicBezTo>
                    <a:pt x="18892" y="177386"/>
                    <a:pt x="38486" y="182066"/>
                    <a:pt x="58422" y="184442"/>
                  </a:cubicBezTo>
                  <a:cubicBezTo>
                    <a:pt x="57627" y="179836"/>
                    <a:pt x="57213" y="175172"/>
                    <a:pt x="57184" y="170497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6" name="Freeform: Shape 1555">
              <a:extLst>
                <a:ext uri="{FF2B5EF4-FFF2-40B4-BE49-F238E27FC236}">
                  <a16:creationId xmlns:a16="http://schemas.microsoft.com/office/drawing/2014/main" id="{D2D09593-F0AB-4CB6-8B0F-F444E111E4B3}"/>
                </a:ext>
              </a:extLst>
            </p:cNvPr>
            <p:cNvSpPr/>
            <p:nvPr/>
          </p:nvSpPr>
          <p:spPr>
            <a:xfrm>
              <a:off x="5068887" y="3006725"/>
              <a:ext cx="247650" cy="123825"/>
            </a:xfrm>
            <a:custGeom>
              <a:avLst/>
              <a:gdLst>
                <a:gd name="connsiteX0" fmla="*/ 190500 w 247650"/>
                <a:gd name="connsiteY0" fmla="*/ 85725 h 123825"/>
                <a:gd name="connsiteX1" fmla="*/ 142875 w 247650"/>
                <a:gd name="connsiteY1" fmla="*/ 85725 h 123825"/>
                <a:gd name="connsiteX2" fmla="*/ 58388 w 247650"/>
                <a:gd name="connsiteY2" fmla="*/ 13945 h 123825"/>
                <a:gd name="connsiteX3" fmla="*/ 0 w 247650"/>
                <a:gd name="connsiteY3" fmla="*/ 0 h 123825"/>
                <a:gd name="connsiteX4" fmla="*/ 0 w 247650"/>
                <a:gd name="connsiteY4" fmla="*/ 38100 h 123825"/>
                <a:gd name="connsiteX5" fmla="*/ 85725 w 247650"/>
                <a:gd name="connsiteY5" fmla="*/ 123825 h 123825"/>
                <a:gd name="connsiteX6" fmla="*/ 180975 w 247650"/>
                <a:gd name="connsiteY6" fmla="*/ 123825 h 123825"/>
                <a:gd name="connsiteX7" fmla="*/ 253089 w 247650"/>
                <a:gd name="connsiteY7" fmla="*/ 84334 h 123825"/>
                <a:gd name="connsiteX8" fmla="*/ 238125 w 247650"/>
                <a:gd name="connsiteY8" fmla="*/ 857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50" h="123825">
                  <a:moveTo>
                    <a:pt x="190500" y="85725"/>
                  </a:moveTo>
                  <a:lnTo>
                    <a:pt x="142875" y="85725"/>
                  </a:lnTo>
                  <a:cubicBezTo>
                    <a:pt x="100942" y="85698"/>
                    <a:pt x="65190" y="55323"/>
                    <a:pt x="58388" y="13945"/>
                  </a:cubicBezTo>
                  <a:cubicBezTo>
                    <a:pt x="38452" y="11568"/>
                    <a:pt x="18859" y="6889"/>
                    <a:pt x="0" y="0"/>
                  </a:cubicBezTo>
                  <a:lnTo>
                    <a:pt x="0" y="38100"/>
                  </a:lnTo>
                  <a:cubicBezTo>
                    <a:pt x="0" y="85445"/>
                    <a:pt x="38380" y="123825"/>
                    <a:pt x="85725" y="123825"/>
                  </a:cubicBezTo>
                  <a:lnTo>
                    <a:pt x="180975" y="123825"/>
                  </a:lnTo>
                  <a:cubicBezTo>
                    <a:pt x="210175" y="123823"/>
                    <a:pt x="237360" y="108936"/>
                    <a:pt x="253089" y="84334"/>
                  </a:cubicBezTo>
                  <a:cubicBezTo>
                    <a:pt x="248151" y="85233"/>
                    <a:pt x="243144" y="85699"/>
                    <a:pt x="238125" y="85725"/>
                  </a:cubicBezTo>
                  <a:close/>
                </a:path>
              </a:pathLst>
            </a:custGeom>
            <a:solidFill>
              <a:srgbClr val="66B9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7" name="Freeform: Shape 1556">
              <a:extLst>
                <a:ext uri="{FF2B5EF4-FFF2-40B4-BE49-F238E27FC236}">
                  <a16:creationId xmlns:a16="http://schemas.microsoft.com/office/drawing/2014/main" id="{9788E40B-C417-429F-80C7-C33A173FB75E}"/>
                </a:ext>
              </a:extLst>
            </p:cNvPr>
            <p:cNvSpPr/>
            <p:nvPr/>
          </p:nvSpPr>
          <p:spPr>
            <a:xfrm>
              <a:off x="5090033" y="2759075"/>
              <a:ext cx="114300" cy="85725"/>
            </a:xfrm>
            <a:custGeom>
              <a:avLst/>
              <a:gdLst>
                <a:gd name="connsiteX0" fmla="*/ 57150 w 114300"/>
                <a:gd name="connsiteY0" fmla="*/ 77153 h 85725"/>
                <a:gd name="connsiteX1" fmla="*/ 121729 w 114300"/>
                <a:gd name="connsiteY1" fmla="*/ 0 h 85725"/>
                <a:gd name="connsiteX2" fmla="*/ 64579 w 114300"/>
                <a:gd name="connsiteY2" fmla="*/ 0 h 85725"/>
                <a:gd name="connsiteX3" fmla="*/ 0 w 114300"/>
                <a:gd name="connsiteY3" fmla="*/ 77153 h 85725"/>
                <a:gd name="connsiteX4" fmla="*/ 51530 w 114300"/>
                <a:gd name="connsiteY4" fmla="*/ 90745 h 85725"/>
                <a:gd name="connsiteX5" fmla="*/ 57150 w 114300"/>
                <a:gd name="connsiteY5" fmla="*/ 7715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85725">
                  <a:moveTo>
                    <a:pt x="57150" y="77153"/>
                  </a:moveTo>
                  <a:cubicBezTo>
                    <a:pt x="70607" y="45635"/>
                    <a:pt x="93073" y="18795"/>
                    <a:pt x="121729" y="0"/>
                  </a:cubicBezTo>
                  <a:lnTo>
                    <a:pt x="64579" y="0"/>
                  </a:lnTo>
                  <a:cubicBezTo>
                    <a:pt x="35923" y="18795"/>
                    <a:pt x="13457" y="45635"/>
                    <a:pt x="0" y="77153"/>
                  </a:cubicBezTo>
                  <a:cubicBezTo>
                    <a:pt x="16568" y="83738"/>
                    <a:pt x="33870" y="88302"/>
                    <a:pt x="51530" y="90745"/>
                  </a:cubicBezTo>
                  <a:cubicBezTo>
                    <a:pt x="53321" y="86030"/>
                    <a:pt x="55169" y="81448"/>
                    <a:pt x="57150" y="77153"/>
                  </a:cubicBezTo>
                  <a:close/>
                </a:path>
              </a:pathLst>
            </a:custGeom>
            <a:solidFill>
              <a:srgbClr val="66B9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8" name="Freeform: Shape 1557">
              <a:extLst>
                <a:ext uri="{FF2B5EF4-FFF2-40B4-BE49-F238E27FC236}">
                  <a16:creationId xmlns:a16="http://schemas.microsoft.com/office/drawing/2014/main" id="{CEA90DBA-51A1-4495-8EEC-EAD33F8E410B}"/>
                </a:ext>
              </a:extLst>
            </p:cNvPr>
            <p:cNvSpPr/>
            <p:nvPr/>
          </p:nvSpPr>
          <p:spPr>
            <a:xfrm>
              <a:off x="5145087" y="2882900"/>
              <a:ext cx="114300" cy="114300"/>
            </a:xfrm>
            <a:custGeom>
              <a:avLst/>
              <a:gdLst>
                <a:gd name="connsiteX0" fmla="*/ 57150 w 114300"/>
                <a:gd name="connsiteY0" fmla="*/ 0 h 114300"/>
                <a:gd name="connsiteX1" fmla="*/ 28575 w 114300"/>
                <a:gd name="connsiteY1" fmla="*/ 0 h 114300"/>
                <a:gd name="connsiteX2" fmla="*/ 28575 w 114300"/>
                <a:gd name="connsiteY2" fmla="*/ 28575 h 114300"/>
                <a:gd name="connsiteX3" fmla="*/ 0 w 114300"/>
                <a:gd name="connsiteY3" fmla="*/ 28575 h 114300"/>
                <a:gd name="connsiteX4" fmla="*/ 0 w 114300"/>
                <a:gd name="connsiteY4" fmla="*/ 85725 h 114300"/>
                <a:gd name="connsiteX5" fmla="*/ 28575 w 114300"/>
                <a:gd name="connsiteY5" fmla="*/ 85725 h 114300"/>
                <a:gd name="connsiteX6" fmla="*/ 28575 w 114300"/>
                <a:gd name="connsiteY6" fmla="*/ 114300 h 114300"/>
                <a:gd name="connsiteX7" fmla="*/ 85725 w 114300"/>
                <a:gd name="connsiteY7" fmla="*/ 114300 h 114300"/>
                <a:gd name="connsiteX8" fmla="*/ 85725 w 114300"/>
                <a:gd name="connsiteY8" fmla="*/ 85725 h 114300"/>
                <a:gd name="connsiteX9" fmla="*/ 114300 w 114300"/>
                <a:gd name="connsiteY9" fmla="*/ 85725 h 114300"/>
                <a:gd name="connsiteX10" fmla="*/ 114300 w 114300"/>
                <a:gd name="connsiteY10" fmla="*/ 28575 h 114300"/>
                <a:gd name="connsiteX11" fmla="*/ 85725 w 114300"/>
                <a:gd name="connsiteY11" fmla="*/ 28575 h 114300"/>
                <a:gd name="connsiteX12" fmla="*/ 85725 w 114300"/>
                <a:gd name="connsiteY12" fmla="*/ 0 h 114300"/>
                <a:gd name="connsiteX13" fmla="*/ 57150 w 114300"/>
                <a:gd name="connsiteY1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00" h="114300">
                  <a:moveTo>
                    <a:pt x="57150" y="0"/>
                  </a:moveTo>
                  <a:lnTo>
                    <a:pt x="28575" y="0"/>
                  </a:lnTo>
                  <a:lnTo>
                    <a:pt x="28575" y="28575"/>
                  </a:lnTo>
                  <a:lnTo>
                    <a:pt x="0" y="28575"/>
                  </a:lnTo>
                  <a:lnTo>
                    <a:pt x="0" y="85725"/>
                  </a:lnTo>
                  <a:lnTo>
                    <a:pt x="28575" y="85725"/>
                  </a:lnTo>
                  <a:lnTo>
                    <a:pt x="28575" y="114300"/>
                  </a:lnTo>
                  <a:lnTo>
                    <a:pt x="85725" y="114300"/>
                  </a:lnTo>
                  <a:lnTo>
                    <a:pt x="85725" y="85725"/>
                  </a:lnTo>
                  <a:lnTo>
                    <a:pt x="114300" y="85725"/>
                  </a:lnTo>
                  <a:lnTo>
                    <a:pt x="114300" y="28575"/>
                  </a:lnTo>
                  <a:lnTo>
                    <a:pt x="85725" y="28575"/>
                  </a:lnTo>
                  <a:lnTo>
                    <a:pt x="85725" y="0"/>
                  </a:lnTo>
                  <a:lnTo>
                    <a:pt x="57150" y="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59" name="Freeform: Shape 1558">
              <a:extLst>
                <a:ext uri="{FF2B5EF4-FFF2-40B4-BE49-F238E27FC236}">
                  <a16:creationId xmlns:a16="http://schemas.microsoft.com/office/drawing/2014/main" id="{178C12D6-CD83-4AFF-A2CF-14EDE970F7AF}"/>
                </a:ext>
              </a:extLst>
            </p:cNvPr>
            <p:cNvSpPr/>
            <p:nvPr/>
          </p:nvSpPr>
          <p:spPr>
            <a:xfrm>
              <a:off x="5083175" y="3011488"/>
              <a:ext cx="238125" cy="104775"/>
            </a:xfrm>
            <a:custGeom>
              <a:avLst/>
              <a:gdLst>
                <a:gd name="connsiteX0" fmla="*/ 119063 w 238125"/>
                <a:gd name="connsiteY0" fmla="*/ 14288 h 104775"/>
                <a:gd name="connsiteX1" fmla="*/ 0 w 238125"/>
                <a:gd name="connsiteY1" fmla="*/ 0 h 104775"/>
                <a:gd name="connsiteX2" fmla="*/ 0 w 238125"/>
                <a:gd name="connsiteY2" fmla="*/ 33338 h 104775"/>
                <a:gd name="connsiteX3" fmla="*/ 71438 w 238125"/>
                <a:gd name="connsiteY3" fmla="*/ 104775 h 104775"/>
                <a:gd name="connsiteX4" fmla="*/ 166688 w 238125"/>
                <a:gd name="connsiteY4" fmla="*/ 104775 h 104775"/>
                <a:gd name="connsiteX5" fmla="*/ 238125 w 238125"/>
                <a:gd name="connsiteY5" fmla="*/ 33338 h 104775"/>
                <a:gd name="connsiteX6" fmla="*/ 238125 w 238125"/>
                <a:gd name="connsiteY6" fmla="*/ 0 h 104775"/>
                <a:gd name="connsiteX7" fmla="*/ 150304 w 238125"/>
                <a:gd name="connsiteY7" fmla="*/ 13421 h 104775"/>
                <a:gd name="connsiteX8" fmla="*/ 119063 w 238125"/>
                <a:gd name="connsiteY8" fmla="*/ 14288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125" h="104775">
                  <a:moveTo>
                    <a:pt x="119063" y="14288"/>
                  </a:moveTo>
                  <a:cubicBezTo>
                    <a:pt x="78906" y="15043"/>
                    <a:pt x="38838" y="10235"/>
                    <a:pt x="0" y="0"/>
                  </a:cubicBezTo>
                  <a:lnTo>
                    <a:pt x="0" y="33338"/>
                  </a:lnTo>
                  <a:cubicBezTo>
                    <a:pt x="42" y="72774"/>
                    <a:pt x="32001" y="104733"/>
                    <a:pt x="71438" y="104775"/>
                  </a:cubicBezTo>
                  <a:lnTo>
                    <a:pt x="166688" y="104775"/>
                  </a:lnTo>
                  <a:cubicBezTo>
                    <a:pt x="206124" y="104733"/>
                    <a:pt x="238083" y="72774"/>
                    <a:pt x="238125" y="33338"/>
                  </a:cubicBezTo>
                  <a:lnTo>
                    <a:pt x="238125" y="0"/>
                  </a:lnTo>
                  <a:cubicBezTo>
                    <a:pt x="209445" y="7742"/>
                    <a:pt x="179988" y="12243"/>
                    <a:pt x="150304" y="13421"/>
                  </a:cubicBezTo>
                  <a:cubicBezTo>
                    <a:pt x="140589" y="14002"/>
                    <a:pt x="130207" y="14288"/>
                    <a:pt x="119063" y="14288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0" name="Freeform: Shape 1559">
              <a:extLst>
                <a:ext uri="{FF2B5EF4-FFF2-40B4-BE49-F238E27FC236}">
                  <a16:creationId xmlns:a16="http://schemas.microsoft.com/office/drawing/2014/main" id="{39C7AB5E-7661-4E6C-BFE7-850F406CB656}"/>
                </a:ext>
              </a:extLst>
            </p:cNvPr>
            <p:cNvSpPr/>
            <p:nvPr/>
          </p:nvSpPr>
          <p:spPr>
            <a:xfrm>
              <a:off x="5103548" y="2773363"/>
              <a:ext cx="190500" cy="76200"/>
            </a:xfrm>
            <a:custGeom>
              <a:avLst/>
              <a:gdLst>
                <a:gd name="connsiteX0" fmla="*/ 142237 w 190500"/>
                <a:gd name="connsiteY0" fmla="*/ 0 h 76200"/>
                <a:gd name="connsiteX1" fmla="*/ 55188 w 190500"/>
                <a:gd name="connsiteY1" fmla="*/ 0 h 76200"/>
                <a:gd name="connsiteX2" fmla="*/ 0 w 190500"/>
                <a:gd name="connsiteY2" fmla="*/ 67770 h 76200"/>
                <a:gd name="connsiteX3" fmla="*/ 98689 w 190500"/>
                <a:gd name="connsiteY3" fmla="*/ 80963 h 76200"/>
                <a:gd name="connsiteX4" fmla="*/ 197377 w 190500"/>
                <a:gd name="connsiteY4" fmla="*/ 67770 h 76200"/>
                <a:gd name="connsiteX5" fmla="*/ 142237 w 19050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76200">
                  <a:moveTo>
                    <a:pt x="142237" y="0"/>
                  </a:moveTo>
                  <a:lnTo>
                    <a:pt x="55188" y="0"/>
                  </a:lnTo>
                  <a:cubicBezTo>
                    <a:pt x="31141" y="17332"/>
                    <a:pt x="12103" y="40712"/>
                    <a:pt x="0" y="67770"/>
                  </a:cubicBezTo>
                  <a:cubicBezTo>
                    <a:pt x="32041" y="77126"/>
                    <a:pt x="65315" y="81574"/>
                    <a:pt x="98689" y="80963"/>
                  </a:cubicBezTo>
                  <a:cubicBezTo>
                    <a:pt x="132062" y="81572"/>
                    <a:pt x="165335" y="77125"/>
                    <a:pt x="197377" y="67770"/>
                  </a:cubicBezTo>
                  <a:cubicBezTo>
                    <a:pt x="185376" y="40663"/>
                    <a:pt x="166337" y="17263"/>
                    <a:pt x="142237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1" name="Freeform: Shape 1560">
              <a:extLst>
                <a:ext uri="{FF2B5EF4-FFF2-40B4-BE49-F238E27FC236}">
                  <a16:creationId xmlns:a16="http://schemas.microsoft.com/office/drawing/2014/main" id="{D2BB9D23-DED0-4F13-A842-8DCF76CC6831}"/>
                </a:ext>
              </a:extLst>
            </p:cNvPr>
            <p:cNvSpPr/>
            <p:nvPr/>
          </p:nvSpPr>
          <p:spPr>
            <a:xfrm>
              <a:off x="5068887" y="3006725"/>
              <a:ext cx="266700" cy="123825"/>
            </a:xfrm>
            <a:custGeom>
              <a:avLst/>
              <a:gdLst>
                <a:gd name="connsiteX0" fmla="*/ 252413 w 266700"/>
                <a:gd name="connsiteY0" fmla="*/ 38100 h 123825"/>
                <a:gd name="connsiteX1" fmla="*/ 180975 w 266700"/>
                <a:gd name="connsiteY1" fmla="*/ 109538 h 123825"/>
                <a:gd name="connsiteX2" fmla="*/ 85725 w 266700"/>
                <a:gd name="connsiteY2" fmla="*/ 109538 h 123825"/>
                <a:gd name="connsiteX3" fmla="*/ 14288 w 266700"/>
                <a:gd name="connsiteY3" fmla="*/ 38100 h 123825"/>
                <a:gd name="connsiteX4" fmla="*/ 14288 w 266700"/>
                <a:gd name="connsiteY4" fmla="*/ 4763 h 123825"/>
                <a:gd name="connsiteX5" fmla="*/ 0 w 266700"/>
                <a:gd name="connsiteY5" fmla="*/ 0 h 123825"/>
                <a:gd name="connsiteX6" fmla="*/ 0 w 266700"/>
                <a:gd name="connsiteY6" fmla="*/ 38100 h 123825"/>
                <a:gd name="connsiteX7" fmla="*/ 85725 w 266700"/>
                <a:gd name="connsiteY7" fmla="*/ 123825 h 123825"/>
                <a:gd name="connsiteX8" fmla="*/ 180975 w 266700"/>
                <a:gd name="connsiteY8" fmla="*/ 123825 h 123825"/>
                <a:gd name="connsiteX9" fmla="*/ 266700 w 266700"/>
                <a:gd name="connsiteY9" fmla="*/ 38100 h 123825"/>
                <a:gd name="connsiteX10" fmla="*/ 266700 w 266700"/>
                <a:gd name="connsiteY10" fmla="*/ 0 h 123825"/>
                <a:gd name="connsiteX11" fmla="*/ 252413 w 266700"/>
                <a:gd name="connsiteY11" fmla="*/ 476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6700" h="123825">
                  <a:moveTo>
                    <a:pt x="252413" y="38100"/>
                  </a:moveTo>
                  <a:cubicBezTo>
                    <a:pt x="252371" y="77536"/>
                    <a:pt x="220411" y="109496"/>
                    <a:pt x="180975" y="109538"/>
                  </a:cubicBezTo>
                  <a:lnTo>
                    <a:pt x="85725" y="109538"/>
                  </a:lnTo>
                  <a:cubicBezTo>
                    <a:pt x="46289" y="109496"/>
                    <a:pt x="14330" y="77536"/>
                    <a:pt x="14288" y="38100"/>
                  </a:cubicBezTo>
                  <a:lnTo>
                    <a:pt x="14288" y="4763"/>
                  </a:lnTo>
                  <a:cubicBezTo>
                    <a:pt x="9444" y="3430"/>
                    <a:pt x="4675" y="1840"/>
                    <a:pt x="0" y="0"/>
                  </a:cubicBezTo>
                  <a:lnTo>
                    <a:pt x="0" y="38100"/>
                  </a:lnTo>
                  <a:cubicBezTo>
                    <a:pt x="0" y="85445"/>
                    <a:pt x="38380" y="123825"/>
                    <a:pt x="85725" y="123825"/>
                  </a:cubicBezTo>
                  <a:lnTo>
                    <a:pt x="180975" y="123825"/>
                  </a:lnTo>
                  <a:cubicBezTo>
                    <a:pt x="228320" y="123825"/>
                    <a:pt x="266700" y="85445"/>
                    <a:pt x="266700" y="38100"/>
                  </a:cubicBezTo>
                  <a:lnTo>
                    <a:pt x="266700" y="0"/>
                  </a:lnTo>
                  <a:cubicBezTo>
                    <a:pt x="262029" y="1850"/>
                    <a:pt x="257259" y="3440"/>
                    <a:pt x="252413" y="4763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2" name="Freeform: Shape 1561">
              <a:extLst>
                <a:ext uri="{FF2B5EF4-FFF2-40B4-BE49-F238E27FC236}">
                  <a16:creationId xmlns:a16="http://schemas.microsoft.com/office/drawing/2014/main" id="{681803CC-60ED-402D-948D-739A444AA82A}"/>
                </a:ext>
              </a:extLst>
            </p:cNvPr>
            <p:cNvSpPr/>
            <p:nvPr/>
          </p:nvSpPr>
          <p:spPr>
            <a:xfrm>
              <a:off x="5090033" y="2759075"/>
              <a:ext cx="219075" cy="76200"/>
            </a:xfrm>
            <a:custGeom>
              <a:avLst/>
              <a:gdLst>
                <a:gd name="connsiteX0" fmla="*/ 68704 w 219075"/>
                <a:gd name="connsiteY0" fmla="*/ 14288 h 76200"/>
                <a:gd name="connsiteX1" fmla="*/ 155753 w 219075"/>
                <a:gd name="connsiteY1" fmla="*/ 14288 h 76200"/>
                <a:gd name="connsiteX2" fmla="*/ 210893 w 219075"/>
                <a:gd name="connsiteY2" fmla="*/ 82058 h 76200"/>
                <a:gd name="connsiteX3" fmla="*/ 224409 w 219075"/>
                <a:gd name="connsiteY3" fmla="*/ 77153 h 76200"/>
                <a:gd name="connsiteX4" fmla="*/ 159829 w 219075"/>
                <a:gd name="connsiteY4" fmla="*/ 0 h 76200"/>
                <a:gd name="connsiteX5" fmla="*/ 64579 w 219075"/>
                <a:gd name="connsiteY5" fmla="*/ 0 h 76200"/>
                <a:gd name="connsiteX6" fmla="*/ 0 w 219075"/>
                <a:gd name="connsiteY6" fmla="*/ 77153 h 76200"/>
                <a:gd name="connsiteX7" fmla="*/ 13516 w 219075"/>
                <a:gd name="connsiteY7" fmla="*/ 82058 h 76200"/>
                <a:gd name="connsiteX8" fmla="*/ 68704 w 219075"/>
                <a:gd name="connsiteY8" fmla="*/ 1428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76200">
                  <a:moveTo>
                    <a:pt x="68704" y="14288"/>
                  </a:moveTo>
                  <a:lnTo>
                    <a:pt x="155753" y="14288"/>
                  </a:lnTo>
                  <a:cubicBezTo>
                    <a:pt x="179853" y="31551"/>
                    <a:pt x="198892" y="54951"/>
                    <a:pt x="210893" y="82058"/>
                  </a:cubicBezTo>
                  <a:cubicBezTo>
                    <a:pt x="217456" y="79991"/>
                    <a:pt x="222018" y="78181"/>
                    <a:pt x="224409" y="77153"/>
                  </a:cubicBezTo>
                  <a:cubicBezTo>
                    <a:pt x="210952" y="45635"/>
                    <a:pt x="188486" y="18795"/>
                    <a:pt x="159829" y="0"/>
                  </a:cubicBezTo>
                  <a:lnTo>
                    <a:pt x="64579" y="0"/>
                  </a:lnTo>
                  <a:cubicBezTo>
                    <a:pt x="35923" y="18795"/>
                    <a:pt x="13457" y="45635"/>
                    <a:pt x="0" y="77153"/>
                  </a:cubicBezTo>
                  <a:cubicBezTo>
                    <a:pt x="2391" y="78181"/>
                    <a:pt x="6953" y="80010"/>
                    <a:pt x="13516" y="82058"/>
                  </a:cubicBezTo>
                  <a:cubicBezTo>
                    <a:pt x="25619" y="54999"/>
                    <a:pt x="44657" y="31620"/>
                    <a:pt x="68704" y="14288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3" name="Freeform: Shape 1562">
              <a:extLst>
                <a:ext uri="{FF2B5EF4-FFF2-40B4-BE49-F238E27FC236}">
                  <a16:creationId xmlns:a16="http://schemas.microsoft.com/office/drawing/2014/main" id="{1EE6B8A5-4EDD-4976-99E6-6B4D79BF4C01}"/>
                </a:ext>
              </a:extLst>
            </p:cNvPr>
            <p:cNvSpPr/>
            <p:nvPr/>
          </p:nvSpPr>
          <p:spPr>
            <a:xfrm>
              <a:off x="5221367" y="2787578"/>
              <a:ext cx="47625" cy="57150"/>
            </a:xfrm>
            <a:custGeom>
              <a:avLst/>
              <a:gdLst>
                <a:gd name="connsiteX0" fmla="*/ 41592 w 47625"/>
                <a:gd name="connsiteY0" fmla="*/ 56965 h 57150"/>
                <a:gd name="connsiteX1" fmla="*/ 57051 w 47625"/>
                <a:gd name="connsiteY1" fmla="*/ 35400 h 57150"/>
                <a:gd name="connsiteX2" fmla="*/ 38954 w 47625"/>
                <a:gd name="connsiteY2" fmla="*/ 3767 h 57150"/>
                <a:gd name="connsiteX3" fmla="*/ 13322 w 47625"/>
                <a:gd name="connsiteY3" fmla="*/ 910 h 57150"/>
                <a:gd name="connsiteX4" fmla="*/ 3473 w 47625"/>
                <a:gd name="connsiteY4" fmla="*/ 5301 h 57150"/>
                <a:gd name="connsiteX5" fmla="*/ 396 w 47625"/>
                <a:gd name="connsiteY5" fmla="*/ 16264 h 57150"/>
                <a:gd name="connsiteX6" fmla="*/ 4378 w 47625"/>
                <a:gd name="connsiteY6" fmla="*/ 21798 h 57150"/>
                <a:gd name="connsiteX7" fmla="*/ 33477 w 47625"/>
                <a:gd name="connsiteY7" fmla="*/ 51240 h 57150"/>
                <a:gd name="connsiteX8" fmla="*/ 41592 w 47625"/>
                <a:gd name="connsiteY8" fmla="*/ 5696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57150">
                  <a:moveTo>
                    <a:pt x="41592" y="56965"/>
                  </a:moveTo>
                  <a:cubicBezTo>
                    <a:pt x="51774" y="59317"/>
                    <a:pt x="57442" y="44706"/>
                    <a:pt x="57051" y="35400"/>
                  </a:cubicBezTo>
                  <a:cubicBezTo>
                    <a:pt x="57672" y="22236"/>
                    <a:pt x="50616" y="9904"/>
                    <a:pt x="38954" y="3767"/>
                  </a:cubicBezTo>
                  <a:cubicBezTo>
                    <a:pt x="30947" y="55"/>
                    <a:pt x="21949" y="-948"/>
                    <a:pt x="13322" y="910"/>
                  </a:cubicBezTo>
                  <a:cubicBezTo>
                    <a:pt x="9681" y="1383"/>
                    <a:pt x="6258" y="2909"/>
                    <a:pt x="3473" y="5301"/>
                  </a:cubicBezTo>
                  <a:cubicBezTo>
                    <a:pt x="495" y="8103"/>
                    <a:pt x="-690" y="12322"/>
                    <a:pt x="396" y="16264"/>
                  </a:cubicBezTo>
                  <a:cubicBezTo>
                    <a:pt x="1286" y="18387"/>
                    <a:pt x="2648" y="20280"/>
                    <a:pt x="4378" y="21798"/>
                  </a:cubicBezTo>
                  <a:lnTo>
                    <a:pt x="33477" y="51240"/>
                  </a:lnTo>
                  <a:cubicBezTo>
                    <a:pt x="35604" y="53858"/>
                    <a:pt x="38412" y="55839"/>
                    <a:pt x="41592" y="56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64" name="Graphic 3139">
            <a:extLst>
              <a:ext uri="{FF2B5EF4-FFF2-40B4-BE49-F238E27FC236}">
                <a16:creationId xmlns:a16="http://schemas.microsoft.com/office/drawing/2014/main" id="{E263A689-60B2-4C40-98FF-A9474A7241FE}"/>
              </a:ext>
            </a:extLst>
          </p:cNvPr>
          <p:cNvGrpSpPr/>
          <p:nvPr/>
        </p:nvGrpSpPr>
        <p:grpSpPr>
          <a:xfrm>
            <a:off x="8231090" y="1393887"/>
            <a:ext cx="720000" cy="720000"/>
            <a:chOff x="4735512" y="2530475"/>
            <a:chExt cx="609600" cy="609600"/>
          </a:xfrm>
        </p:grpSpPr>
        <p:sp>
          <p:nvSpPr>
            <p:cNvPr id="1565" name="Freeform: Shape 1564">
              <a:extLst>
                <a:ext uri="{FF2B5EF4-FFF2-40B4-BE49-F238E27FC236}">
                  <a16:creationId xmlns:a16="http://schemas.microsoft.com/office/drawing/2014/main" id="{8F75EE5C-FCEC-4C06-B47D-E7108FBD4D1D}"/>
                </a:ext>
              </a:extLst>
            </p:cNvPr>
            <p:cNvSpPr/>
            <p:nvPr/>
          </p:nvSpPr>
          <p:spPr>
            <a:xfrm>
              <a:off x="5258644" y="2539979"/>
              <a:ext cx="76200" cy="76200"/>
            </a:xfrm>
            <a:custGeom>
              <a:avLst/>
              <a:gdLst>
                <a:gd name="connsiteX0" fmla="*/ 69151 w 76200"/>
                <a:gd name="connsiteY0" fmla="*/ 7812 h 76200"/>
                <a:gd name="connsiteX1" fmla="*/ 69153 w 76200"/>
                <a:gd name="connsiteY1" fmla="*/ 45529 h 76200"/>
                <a:gd name="connsiteX2" fmla="*/ 69151 w 76200"/>
                <a:gd name="connsiteY2" fmla="*/ 45531 h 76200"/>
                <a:gd name="connsiteX3" fmla="*/ 37719 w 76200"/>
                <a:gd name="connsiteY3" fmla="*/ 76964 h 76200"/>
                <a:gd name="connsiteX4" fmla="*/ 0 w 76200"/>
                <a:gd name="connsiteY4" fmla="*/ 39245 h 76200"/>
                <a:gd name="connsiteX5" fmla="*/ 31432 w 76200"/>
                <a:gd name="connsiteY5" fmla="*/ 7812 h 76200"/>
                <a:gd name="connsiteX6" fmla="*/ 69150 w 76200"/>
                <a:gd name="connsiteY6" fmla="*/ 7811 h 76200"/>
                <a:gd name="connsiteX7" fmla="*/ 69151 w 76200"/>
                <a:gd name="connsiteY7" fmla="*/ 781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76200">
                  <a:moveTo>
                    <a:pt x="69151" y="7812"/>
                  </a:moveTo>
                  <a:cubicBezTo>
                    <a:pt x="79567" y="18227"/>
                    <a:pt x="79568" y="35114"/>
                    <a:pt x="69153" y="45529"/>
                  </a:cubicBezTo>
                  <a:cubicBezTo>
                    <a:pt x="69153" y="45530"/>
                    <a:pt x="69152" y="45531"/>
                    <a:pt x="69151" y="45531"/>
                  </a:cubicBezTo>
                  <a:lnTo>
                    <a:pt x="37719" y="76964"/>
                  </a:lnTo>
                  <a:lnTo>
                    <a:pt x="0" y="39245"/>
                  </a:lnTo>
                  <a:lnTo>
                    <a:pt x="31432" y="7812"/>
                  </a:lnTo>
                  <a:cubicBezTo>
                    <a:pt x="41847" y="-2603"/>
                    <a:pt x="58734" y="-2604"/>
                    <a:pt x="69150" y="7811"/>
                  </a:cubicBezTo>
                  <a:cubicBezTo>
                    <a:pt x="69150" y="7811"/>
                    <a:pt x="69151" y="7812"/>
                    <a:pt x="69151" y="7812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6" name="Freeform: Shape 1565">
              <a:extLst>
                <a:ext uri="{FF2B5EF4-FFF2-40B4-BE49-F238E27FC236}">
                  <a16:creationId xmlns:a16="http://schemas.microsoft.com/office/drawing/2014/main" id="{BFFA14EF-1775-4C06-9C59-925CF060A44F}"/>
                </a:ext>
              </a:extLst>
            </p:cNvPr>
            <p:cNvSpPr/>
            <p:nvPr/>
          </p:nvSpPr>
          <p:spPr>
            <a:xfrm>
              <a:off x="4745036" y="2994333"/>
              <a:ext cx="133350" cy="133350"/>
            </a:xfrm>
            <a:custGeom>
              <a:avLst/>
              <a:gdLst>
                <a:gd name="connsiteX0" fmla="*/ 136208 w 133350"/>
                <a:gd name="connsiteY0" fmla="*/ 113281 h 133350"/>
                <a:gd name="connsiteX1" fmla="*/ 123635 w 133350"/>
                <a:gd name="connsiteY1" fmla="*/ 125854 h 133350"/>
                <a:gd name="connsiteX2" fmla="*/ 73334 w 133350"/>
                <a:gd name="connsiteY2" fmla="*/ 125854 h 133350"/>
                <a:gd name="connsiteX3" fmla="*/ 10364 w 133350"/>
                <a:gd name="connsiteY3" fmla="*/ 62875 h 133350"/>
                <a:gd name="connsiteX4" fmla="*/ 10364 w 133350"/>
                <a:gd name="connsiteY4" fmla="*/ 12573 h 133350"/>
                <a:gd name="connsiteX5" fmla="*/ 22937 w 133350"/>
                <a:gd name="connsiteY5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33350">
                  <a:moveTo>
                    <a:pt x="136208" y="113281"/>
                  </a:moveTo>
                  <a:lnTo>
                    <a:pt x="123635" y="125854"/>
                  </a:lnTo>
                  <a:cubicBezTo>
                    <a:pt x="109715" y="139672"/>
                    <a:pt x="87254" y="139672"/>
                    <a:pt x="73334" y="125854"/>
                  </a:cubicBezTo>
                  <a:lnTo>
                    <a:pt x="10364" y="62875"/>
                  </a:lnTo>
                  <a:cubicBezTo>
                    <a:pt x="-3455" y="48954"/>
                    <a:pt x="-3455" y="26493"/>
                    <a:pt x="10364" y="12573"/>
                  </a:cubicBezTo>
                  <a:lnTo>
                    <a:pt x="22937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7" name="Freeform: Shape 1566">
              <a:extLst>
                <a:ext uri="{FF2B5EF4-FFF2-40B4-BE49-F238E27FC236}">
                  <a16:creationId xmlns:a16="http://schemas.microsoft.com/office/drawing/2014/main" id="{0CE5C618-9B08-4BEC-A0E5-697BF9BA101A}"/>
                </a:ext>
              </a:extLst>
            </p:cNvPr>
            <p:cNvSpPr/>
            <p:nvPr/>
          </p:nvSpPr>
          <p:spPr>
            <a:xfrm>
              <a:off x="4845705" y="2945494"/>
              <a:ext cx="76200" cy="76200"/>
            </a:xfrm>
            <a:custGeom>
              <a:avLst/>
              <a:gdLst>
                <a:gd name="connsiteX0" fmla="*/ 35144 w 76200"/>
                <a:gd name="connsiteY0" fmla="*/ 7052 h 76200"/>
                <a:gd name="connsiteX1" fmla="*/ 42196 w 76200"/>
                <a:gd name="connsiteY1" fmla="*/ 0 h 76200"/>
                <a:gd name="connsiteX2" fmla="*/ 84392 w 76200"/>
                <a:gd name="connsiteY2" fmla="*/ 42196 h 76200"/>
                <a:gd name="connsiteX3" fmla="*/ 77340 w 76200"/>
                <a:gd name="connsiteY3" fmla="*/ 49248 h 76200"/>
                <a:gd name="connsiteX4" fmla="*/ 49248 w 76200"/>
                <a:gd name="connsiteY4" fmla="*/ 77340 h 76200"/>
                <a:gd name="connsiteX5" fmla="*/ 7052 w 76200"/>
                <a:gd name="connsiteY5" fmla="*/ 35144 h 76200"/>
                <a:gd name="connsiteX6" fmla="*/ 0 w 76200"/>
                <a:gd name="connsiteY6" fmla="*/ 42196 h 76200"/>
                <a:gd name="connsiteX7" fmla="*/ 7052 w 76200"/>
                <a:gd name="connsiteY7" fmla="*/ 3514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76200">
                  <a:moveTo>
                    <a:pt x="35144" y="7052"/>
                  </a:moveTo>
                  <a:cubicBezTo>
                    <a:pt x="39039" y="3157"/>
                    <a:pt x="42196" y="0"/>
                    <a:pt x="42196" y="0"/>
                  </a:cubicBezTo>
                  <a:lnTo>
                    <a:pt x="84392" y="42196"/>
                  </a:lnTo>
                  <a:cubicBezTo>
                    <a:pt x="84392" y="42196"/>
                    <a:pt x="81235" y="45353"/>
                    <a:pt x="77340" y="49248"/>
                  </a:cubicBezTo>
                  <a:lnTo>
                    <a:pt x="49248" y="77340"/>
                  </a:lnTo>
                  <a:lnTo>
                    <a:pt x="7052" y="35144"/>
                  </a:lnTo>
                  <a:cubicBezTo>
                    <a:pt x="3157" y="39039"/>
                    <a:pt x="0" y="42196"/>
                    <a:pt x="0" y="42196"/>
                  </a:cubicBezTo>
                  <a:cubicBezTo>
                    <a:pt x="0" y="42196"/>
                    <a:pt x="3157" y="39039"/>
                    <a:pt x="7052" y="35144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8" name="Freeform: Shape 1567">
              <a:extLst>
                <a:ext uri="{FF2B5EF4-FFF2-40B4-BE49-F238E27FC236}">
                  <a16:creationId xmlns:a16="http://schemas.microsoft.com/office/drawing/2014/main" id="{5FBA3396-9745-4636-A6F7-9FEC1DBE7364}"/>
                </a:ext>
              </a:extLst>
            </p:cNvPr>
            <p:cNvSpPr/>
            <p:nvPr/>
          </p:nvSpPr>
          <p:spPr>
            <a:xfrm>
              <a:off x="4921858" y="2812080"/>
              <a:ext cx="133350" cy="133350"/>
            </a:xfrm>
            <a:custGeom>
              <a:avLst/>
              <a:gdLst>
                <a:gd name="connsiteX0" fmla="*/ 92063 w 133350"/>
                <a:gd name="connsiteY0" fmla="*/ 7099 h 133350"/>
                <a:gd name="connsiteX1" fmla="*/ 99162 w 133350"/>
                <a:gd name="connsiteY1" fmla="*/ 0 h 133350"/>
                <a:gd name="connsiteX2" fmla="*/ 141648 w 133350"/>
                <a:gd name="connsiteY2" fmla="*/ 42486 h 133350"/>
                <a:gd name="connsiteX3" fmla="*/ 134549 w 133350"/>
                <a:gd name="connsiteY3" fmla="*/ 49584 h 133350"/>
                <a:gd name="connsiteX4" fmla="*/ 49584 w 133350"/>
                <a:gd name="connsiteY4" fmla="*/ 134549 h 133350"/>
                <a:gd name="connsiteX5" fmla="*/ 7099 w 133350"/>
                <a:gd name="connsiteY5" fmla="*/ 92063 h 133350"/>
                <a:gd name="connsiteX6" fmla="*/ 0 w 133350"/>
                <a:gd name="connsiteY6" fmla="*/ 99162 h 133350"/>
                <a:gd name="connsiteX7" fmla="*/ 7099 w 133350"/>
                <a:gd name="connsiteY7" fmla="*/ 92063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33350">
                  <a:moveTo>
                    <a:pt x="92063" y="7099"/>
                  </a:moveTo>
                  <a:cubicBezTo>
                    <a:pt x="95984" y="3178"/>
                    <a:pt x="99162" y="0"/>
                    <a:pt x="99162" y="0"/>
                  </a:cubicBezTo>
                  <a:lnTo>
                    <a:pt x="141648" y="42486"/>
                  </a:lnTo>
                  <a:cubicBezTo>
                    <a:pt x="141648" y="42486"/>
                    <a:pt x="138470" y="45664"/>
                    <a:pt x="134549" y="49584"/>
                  </a:cubicBezTo>
                  <a:lnTo>
                    <a:pt x="49584" y="134549"/>
                  </a:lnTo>
                  <a:lnTo>
                    <a:pt x="7099" y="92063"/>
                  </a:lnTo>
                  <a:cubicBezTo>
                    <a:pt x="3178" y="95984"/>
                    <a:pt x="0" y="99162"/>
                    <a:pt x="0" y="99162"/>
                  </a:cubicBezTo>
                  <a:cubicBezTo>
                    <a:pt x="0" y="99162"/>
                    <a:pt x="3178" y="95984"/>
                    <a:pt x="7099" y="9206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69" name="Freeform: Shape 1568">
              <a:extLst>
                <a:ext uri="{FF2B5EF4-FFF2-40B4-BE49-F238E27FC236}">
                  <a16:creationId xmlns:a16="http://schemas.microsoft.com/office/drawing/2014/main" id="{10615B2D-5F58-441F-B2B4-A365C08DEEF2}"/>
                </a:ext>
              </a:extLst>
            </p:cNvPr>
            <p:cNvSpPr/>
            <p:nvPr/>
          </p:nvSpPr>
          <p:spPr>
            <a:xfrm>
              <a:off x="4767973" y="2579224"/>
              <a:ext cx="523875" cy="523875"/>
            </a:xfrm>
            <a:custGeom>
              <a:avLst/>
              <a:gdLst>
                <a:gd name="connsiteX0" fmla="*/ 528390 w 523875"/>
                <a:gd name="connsiteY0" fmla="*/ 37719 h 523875"/>
                <a:gd name="connsiteX1" fmla="*/ 448180 w 523875"/>
                <a:gd name="connsiteY1" fmla="*/ 118024 h 523875"/>
                <a:gd name="connsiteX2" fmla="*/ 414842 w 523875"/>
                <a:gd name="connsiteY2" fmla="*/ 164221 h 523875"/>
                <a:gd name="connsiteX3" fmla="*/ 358740 w 523875"/>
                <a:gd name="connsiteY3" fmla="*/ 276435 h 523875"/>
                <a:gd name="connsiteX4" fmla="*/ 342071 w 523875"/>
                <a:gd name="connsiteY4" fmla="*/ 299580 h 523875"/>
                <a:gd name="connsiteX5" fmla="*/ 113271 w 523875"/>
                <a:gd name="connsiteY5" fmla="*/ 528390 h 523875"/>
                <a:gd name="connsiteX6" fmla="*/ 0 w 523875"/>
                <a:gd name="connsiteY6" fmla="*/ 415119 h 523875"/>
                <a:gd name="connsiteX7" fmla="*/ 228810 w 523875"/>
                <a:gd name="connsiteY7" fmla="*/ 186319 h 523875"/>
                <a:gd name="connsiteX8" fmla="*/ 251955 w 523875"/>
                <a:gd name="connsiteY8" fmla="*/ 169650 h 523875"/>
                <a:gd name="connsiteX9" fmla="*/ 364169 w 523875"/>
                <a:gd name="connsiteY9" fmla="*/ 113548 h 523875"/>
                <a:gd name="connsiteX10" fmla="*/ 410366 w 523875"/>
                <a:gd name="connsiteY10" fmla="*/ 80210 h 523875"/>
                <a:gd name="connsiteX11" fmla="*/ 490671 w 523875"/>
                <a:gd name="connsiteY11" fmla="*/ 0 h 523875"/>
                <a:gd name="connsiteX12" fmla="*/ 288436 w 523875"/>
                <a:gd name="connsiteY12" fmla="*/ 282435 h 523875"/>
                <a:gd name="connsiteX13" fmla="*/ 288436 w 523875"/>
                <a:gd name="connsiteY13" fmla="*/ 268243 h 523875"/>
                <a:gd name="connsiteX14" fmla="*/ 260147 w 523875"/>
                <a:gd name="connsiteY14" fmla="*/ 239954 h 523875"/>
                <a:gd name="connsiteX15" fmla="*/ 245955 w 523875"/>
                <a:gd name="connsiteY15" fmla="*/ 239954 h 523875"/>
                <a:gd name="connsiteX16" fmla="*/ 160982 w 523875"/>
                <a:gd name="connsiteY16" fmla="*/ 324926 h 523875"/>
                <a:gd name="connsiteX17" fmla="*/ 160982 w 523875"/>
                <a:gd name="connsiteY17" fmla="*/ 339119 h 523875"/>
                <a:gd name="connsiteX18" fmla="*/ 189271 w 523875"/>
                <a:gd name="connsiteY18" fmla="*/ 367408 h 523875"/>
                <a:gd name="connsiteX19" fmla="*/ 203464 w 523875"/>
                <a:gd name="connsiteY19" fmla="*/ 367408 h 523875"/>
                <a:gd name="connsiteX20" fmla="*/ 155086 w 523875"/>
                <a:gd name="connsiteY20" fmla="*/ 415509 h 523875"/>
                <a:gd name="connsiteX21" fmla="*/ 155120 w 523875"/>
                <a:gd name="connsiteY21" fmla="*/ 401446 h 523875"/>
                <a:gd name="connsiteX22" fmla="*/ 155086 w 523875"/>
                <a:gd name="connsiteY22" fmla="*/ 401412 h 523875"/>
                <a:gd name="connsiteX23" fmla="*/ 126987 w 523875"/>
                <a:gd name="connsiteY23" fmla="*/ 373313 h 523875"/>
                <a:gd name="connsiteX24" fmla="*/ 112924 w 523875"/>
                <a:gd name="connsiteY24" fmla="*/ 373279 h 523875"/>
                <a:gd name="connsiteX25" fmla="*/ 112890 w 523875"/>
                <a:gd name="connsiteY25" fmla="*/ 373313 h 523875"/>
                <a:gd name="connsiteX26" fmla="*/ 84782 w 523875"/>
                <a:gd name="connsiteY26" fmla="*/ 401412 h 523875"/>
                <a:gd name="connsiteX27" fmla="*/ 84748 w 523875"/>
                <a:gd name="connsiteY27" fmla="*/ 415475 h 523875"/>
                <a:gd name="connsiteX28" fmla="*/ 84782 w 523875"/>
                <a:gd name="connsiteY28" fmla="*/ 415509 h 523875"/>
                <a:gd name="connsiteX29" fmla="*/ 112890 w 523875"/>
                <a:gd name="connsiteY29" fmla="*/ 443617 h 523875"/>
                <a:gd name="connsiteX30" fmla="*/ 126953 w 523875"/>
                <a:gd name="connsiteY30" fmla="*/ 443651 h 523875"/>
                <a:gd name="connsiteX31" fmla="*/ 126987 w 523875"/>
                <a:gd name="connsiteY31" fmla="*/ 443617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3875" h="523875">
                  <a:moveTo>
                    <a:pt x="528390" y="37719"/>
                  </a:moveTo>
                  <a:lnTo>
                    <a:pt x="448180" y="118024"/>
                  </a:lnTo>
                  <a:cubicBezTo>
                    <a:pt x="434631" y="131510"/>
                    <a:pt x="423371" y="147113"/>
                    <a:pt x="414842" y="164221"/>
                  </a:cubicBezTo>
                  <a:lnTo>
                    <a:pt x="358740" y="276435"/>
                  </a:lnTo>
                  <a:cubicBezTo>
                    <a:pt x="354464" y="284996"/>
                    <a:pt x="348836" y="292811"/>
                    <a:pt x="342071" y="299580"/>
                  </a:cubicBezTo>
                  <a:lnTo>
                    <a:pt x="113271" y="528390"/>
                  </a:lnTo>
                  <a:lnTo>
                    <a:pt x="0" y="415119"/>
                  </a:lnTo>
                  <a:lnTo>
                    <a:pt x="228810" y="186319"/>
                  </a:lnTo>
                  <a:cubicBezTo>
                    <a:pt x="235578" y="179554"/>
                    <a:pt x="243394" y="173925"/>
                    <a:pt x="251955" y="169650"/>
                  </a:cubicBezTo>
                  <a:lnTo>
                    <a:pt x="364169" y="113548"/>
                  </a:lnTo>
                  <a:cubicBezTo>
                    <a:pt x="381277" y="105019"/>
                    <a:pt x="396880" y="93759"/>
                    <a:pt x="410366" y="80210"/>
                  </a:cubicBezTo>
                  <a:lnTo>
                    <a:pt x="490671" y="0"/>
                  </a:lnTo>
                  <a:close/>
                  <a:moveTo>
                    <a:pt x="288436" y="282435"/>
                  </a:moveTo>
                  <a:cubicBezTo>
                    <a:pt x="292343" y="278511"/>
                    <a:pt x="292343" y="272167"/>
                    <a:pt x="288436" y="268243"/>
                  </a:cubicBezTo>
                  <a:lnTo>
                    <a:pt x="260147" y="239954"/>
                  </a:lnTo>
                  <a:cubicBezTo>
                    <a:pt x="256222" y="236047"/>
                    <a:pt x="249879" y="236047"/>
                    <a:pt x="245955" y="239954"/>
                  </a:cubicBezTo>
                  <a:lnTo>
                    <a:pt x="160982" y="324926"/>
                  </a:lnTo>
                  <a:cubicBezTo>
                    <a:pt x="157076" y="328851"/>
                    <a:pt x="157076" y="335194"/>
                    <a:pt x="160982" y="339119"/>
                  </a:cubicBezTo>
                  <a:lnTo>
                    <a:pt x="189271" y="367408"/>
                  </a:lnTo>
                  <a:cubicBezTo>
                    <a:pt x="193196" y="371314"/>
                    <a:pt x="199539" y="371314"/>
                    <a:pt x="203464" y="367408"/>
                  </a:cubicBezTo>
                  <a:close/>
                  <a:moveTo>
                    <a:pt x="155086" y="415509"/>
                  </a:moveTo>
                  <a:cubicBezTo>
                    <a:pt x="158979" y="411635"/>
                    <a:pt x="158994" y="405339"/>
                    <a:pt x="155120" y="401446"/>
                  </a:cubicBezTo>
                  <a:cubicBezTo>
                    <a:pt x="155109" y="401435"/>
                    <a:pt x="155097" y="401423"/>
                    <a:pt x="155086" y="401412"/>
                  </a:cubicBezTo>
                  <a:lnTo>
                    <a:pt x="126987" y="373313"/>
                  </a:lnTo>
                  <a:cubicBezTo>
                    <a:pt x="123113" y="369421"/>
                    <a:pt x="116817" y="369405"/>
                    <a:pt x="112924" y="373279"/>
                  </a:cubicBezTo>
                  <a:cubicBezTo>
                    <a:pt x="112913" y="373291"/>
                    <a:pt x="112902" y="373302"/>
                    <a:pt x="112890" y="373313"/>
                  </a:cubicBezTo>
                  <a:lnTo>
                    <a:pt x="84782" y="401412"/>
                  </a:lnTo>
                  <a:cubicBezTo>
                    <a:pt x="80889" y="405286"/>
                    <a:pt x="80874" y="411582"/>
                    <a:pt x="84748" y="415475"/>
                  </a:cubicBezTo>
                  <a:cubicBezTo>
                    <a:pt x="84759" y="415486"/>
                    <a:pt x="84771" y="415498"/>
                    <a:pt x="84782" y="415509"/>
                  </a:cubicBezTo>
                  <a:lnTo>
                    <a:pt x="112890" y="443617"/>
                  </a:lnTo>
                  <a:cubicBezTo>
                    <a:pt x="116764" y="447510"/>
                    <a:pt x="123061" y="447525"/>
                    <a:pt x="126953" y="443651"/>
                  </a:cubicBezTo>
                  <a:cubicBezTo>
                    <a:pt x="126965" y="443640"/>
                    <a:pt x="126976" y="443629"/>
                    <a:pt x="126987" y="443617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0" name="Freeform: Shape 1569">
              <a:extLst>
                <a:ext uri="{FF2B5EF4-FFF2-40B4-BE49-F238E27FC236}">
                  <a16:creationId xmlns:a16="http://schemas.microsoft.com/office/drawing/2014/main" id="{8DC5D22B-17C0-4882-9608-6BCAC1DE7754}"/>
                </a:ext>
              </a:extLst>
            </p:cNvPr>
            <p:cNvSpPr/>
            <p:nvPr/>
          </p:nvSpPr>
          <p:spPr>
            <a:xfrm>
              <a:off x="5280742" y="2547258"/>
              <a:ext cx="47625" cy="66675"/>
            </a:xfrm>
            <a:custGeom>
              <a:avLst/>
              <a:gdLst>
                <a:gd name="connsiteX0" fmla="*/ 47053 w 47625"/>
                <a:gd name="connsiteY0" fmla="*/ 533 h 66675"/>
                <a:gd name="connsiteX1" fmla="*/ 46406 w 47625"/>
                <a:gd name="connsiteY1" fmla="*/ 0 h 66675"/>
                <a:gd name="connsiteX2" fmla="*/ 40615 w 47625"/>
                <a:gd name="connsiteY2" fmla="*/ 15707 h 66675"/>
                <a:gd name="connsiteX3" fmla="*/ 0 w 47625"/>
                <a:gd name="connsiteY3" fmla="*/ 54064 h 66675"/>
                <a:gd name="connsiteX4" fmla="*/ 15621 w 47625"/>
                <a:gd name="connsiteY4" fmla="*/ 69685 h 66675"/>
                <a:gd name="connsiteX5" fmla="*/ 47053 w 47625"/>
                <a:gd name="connsiteY5" fmla="*/ 38252 h 66675"/>
                <a:gd name="connsiteX6" fmla="*/ 47055 w 47625"/>
                <a:gd name="connsiteY6" fmla="*/ 535 h 66675"/>
                <a:gd name="connsiteX7" fmla="*/ 47053 w 47625"/>
                <a:gd name="connsiteY7" fmla="*/ 53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66675">
                  <a:moveTo>
                    <a:pt x="47053" y="533"/>
                  </a:moveTo>
                  <a:cubicBezTo>
                    <a:pt x="46853" y="324"/>
                    <a:pt x="46615" y="190"/>
                    <a:pt x="46406" y="0"/>
                  </a:cubicBezTo>
                  <a:cubicBezTo>
                    <a:pt x="47023" y="5851"/>
                    <a:pt x="44883" y="11657"/>
                    <a:pt x="40615" y="15707"/>
                  </a:cubicBezTo>
                  <a:lnTo>
                    <a:pt x="0" y="54064"/>
                  </a:lnTo>
                  <a:lnTo>
                    <a:pt x="15621" y="69685"/>
                  </a:lnTo>
                  <a:lnTo>
                    <a:pt x="47053" y="38252"/>
                  </a:lnTo>
                  <a:cubicBezTo>
                    <a:pt x="57469" y="27838"/>
                    <a:pt x="57470" y="10951"/>
                    <a:pt x="47055" y="535"/>
                  </a:cubicBezTo>
                  <a:cubicBezTo>
                    <a:pt x="47055" y="535"/>
                    <a:pt x="47054" y="534"/>
                    <a:pt x="47053" y="533"/>
                  </a:cubicBezTo>
                  <a:close/>
                </a:path>
              </a:pathLst>
            </a:custGeom>
            <a:solidFill>
              <a:srgbClr val="072C5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1" name="Freeform: Shape 1570">
              <a:extLst>
                <a:ext uri="{FF2B5EF4-FFF2-40B4-BE49-F238E27FC236}">
                  <a16:creationId xmlns:a16="http://schemas.microsoft.com/office/drawing/2014/main" id="{D64F9558-F112-4B45-9476-B8EA4E1ED710}"/>
                </a:ext>
              </a:extLst>
            </p:cNvPr>
            <p:cNvSpPr/>
            <p:nvPr/>
          </p:nvSpPr>
          <p:spPr>
            <a:xfrm>
              <a:off x="4745123" y="3009640"/>
              <a:ext cx="133350" cy="114300"/>
            </a:xfrm>
            <a:custGeom>
              <a:avLst/>
              <a:gdLst>
                <a:gd name="connsiteX0" fmla="*/ 99089 w 133350"/>
                <a:gd name="connsiteY0" fmla="*/ 69866 h 114300"/>
                <a:gd name="connsiteX1" fmla="*/ 72419 w 133350"/>
                <a:gd name="connsiteY1" fmla="*/ 69609 h 114300"/>
                <a:gd name="connsiteX2" fmla="*/ 13364 w 133350"/>
                <a:gd name="connsiteY2" fmla="*/ 10554 h 114300"/>
                <a:gd name="connsiteX3" fmla="*/ 8058 w 133350"/>
                <a:gd name="connsiteY3" fmla="*/ 0 h 114300"/>
                <a:gd name="connsiteX4" fmla="*/ 10278 w 133350"/>
                <a:gd name="connsiteY4" fmla="*/ 47568 h 114300"/>
                <a:gd name="connsiteX5" fmla="*/ 73238 w 133350"/>
                <a:gd name="connsiteY5" fmla="*/ 110528 h 114300"/>
                <a:gd name="connsiteX6" fmla="*/ 123539 w 133350"/>
                <a:gd name="connsiteY6" fmla="*/ 110528 h 114300"/>
                <a:gd name="connsiteX7" fmla="*/ 136112 w 133350"/>
                <a:gd name="connsiteY7" fmla="*/ 97955 h 114300"/>
                <a:gd name="connsiteX8" fmla="*/ 103623 w 133350"/>
                <a:gd name="connsiteY8" fmla="*/ 6547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114300">
                  <a:moveTo>
                    <a:pt x="99089" y="69866"/>
                  </a:moveTo>
                  <a:cubicBezTo>
                    <a:pt x="91611" y="77056"/>
                    <a:pt x="79756" y="76941"/>
                    <a:pt x="72419" y="69609"/>
                  </a:cubicBezTo>
                  <a:lnTo>
                    <a:pt x="13364" y="10554"/>
                  </a:lnTo>
                  <a:cubicBezTo>
                    <a:pt x="10517" y="7690"/>
                    <a:pt x="8659" y="3993"/>
                    <a:pt x="8058" y="0"/>
                  </a:cubicBezTo>
                  <a:cubicBezTo>
                    <a:pt x="-3483" y="14088"/>
                    <a:pt x="-2525" y="34616"/>
                    <a:pt x="10278" y="47568"/>
                  </a:cubicBezTo>
                  <a:lnTo>
                    <a:pt x="73238" y="110528"/>
                  </a:lnTo>
                  <a:cubicBezTo>
                    <a:pt x="87158" y="124347"/>
                    <a:pt x="109619" y="124347"/>
                    <a:pt x="123539" y="110528"/>
                  </a:cubicBezTo>
                  <a:lnTo>
                    <a:pt x="136112" y="97955"/>
                  </a:lnTo>
                  <a:lnTo>
                    <a:pt x="103623" y="654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2" name="Freeform: Shape 1571">
              <a:extLst>
                <a:ext uri="{FF2B5EF4-FFF2-40B4-BE49-F238E27FC236}">
                  <a16:creationId xmlns:a16="http://schemas.microsoft.com/office/drawing/2014/main" id="{7D706D2F-2B7A-47AC-B6E0-0A1A9BC4020C}"/>
                </a:ext>
              </a:extLst>
            </p:cNvPr>
            <p:cNvSpPr/>
            <p:nvPr/>
          </p:nvSpPr>
          <p:spPr>
            <a:xfrm>
              <a:off x="4848745" y="2601322"/>
              <a:ext cx="438150" cy="504825"/>
            </a:xfrm>
            <a:custGeom>
              <a:avLst/>
              <a:gdLst>
                <a:gd name="connsiteX0" fmla="*/ 317459 w 438150"/>
                <a:gd name="connsiteY0" fmla="*/ 108223 h 504825"/>
                <a:gd name="connsiteX1" fmla="*/ 314001 w 438150"/>
                <a:gd name="connsiteY1" fmla="*/ 112624 h 504825"/>
                <a:gd name="connsiteX2" fmla="*/ 240554 w 438150"/>
                <a:gd name="connsiteY2" fmla="*/ 241106 h 504825"/>
                <a:gd name="connsiteX3" fmla="*/ 237230 w 438150"/>
                <a:gd name="connsiteY3" fmla="*/ 245374 h 504825"/>
                <a:gd name="connsiteX4" fmla="*/ 0 w 438150"/>
                <a:gd name="connsiteY4" fmla="*/ 473812 h 504825"/>
                <a:gd name="connsiteX5" fmla="*/ 32490 w 438150"/>
                <a:gd name="connsiteY5" fmla="*/ 506292 h 504825"/>
                <a:gd name="connsiteX6" fmla="*/ 261299 w 438150"/>
                <a:gd name="connsiteY6" fmla="*/ 277482 h 504825"/>
                <a:gd name="connsiteX7" fmla="*/ 277968 w 438150"/>
                <a:gd name="connsiteY7" fmla="*/ 254337 h 504825"/>
                <a:gd name="connsiteX8" fmla="*/ 334070 w 438150"/>
                <a:gd name="connsiteY8" fmla="*/ 142123 h 504825"/>
                <a:gd name="connsiteX9" fmla="*/ 367408 w 438150"/>
                <a:gd name="connsiteY9" fmla="*/ 95926 h 504825"/>
                <a:gd name="connsiteX10" fmla="*/ 447608 w 438150"/>
                <a:gd name="connsiteY10" fmla="*/ 15621 h 504825"/>
                <a:gd name="connsiteX11" fmla="*/ 431987 w 438150"/>
                <a:gd name="connsiteY11" fmla="*/ 0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150" h="504825">
                  <a:moveTo>
                    <a:pt x="317459" y="108223"/>
                  </a:moveTo>
                  <a:cubicBezTo>
                    <a:pt x="316094" y="109510"/>
                    <a:pt x="314929" y="110993"/>
                    <a:pt x="314001" y="112624"/>
                  </a:cubicBezTo>
                  <a:lnTo>
                    <a:pt x="240554" y="241106"/>
                  </a:lnTo>
                  <a:cubicBezTo>
                    <a:pt x="239652" y="242678"/>
                    <a:pt x="238533" y="244114"/>
                    <a:pt x="237230" y="245374"/>
                  </a:cubicBezTo>
                  <a:lnTo>
                    <a:pt x="0" y="473812"/>
                  </a:lnTo>
                  <a:lnTo>
                    <a:pt x="32490" y="506292"/>
                  </a:lnTo>
                  <a:lnTo>
                    <a:pt x="261299" y="277482"/>
                  </a:lnTo>
                  <a:cubicBezTo>
                    <a:pt x="268064" y="270713"/>
                    <a:pt x="273692" y="262898"/>
                    <a:pt x="277968" y="254337"/>
                  </a:cubicBezTo>
                  <a:lnTo>
                    <a:pt x="334070" y="142123"/>
                  </a:lnTo>
                  <a:cubicBezTo>
                    <a:pt x="342596" y="125013"/>
                    <a:pt x="353857" y="109409"/>
                    <a:pt x="367408" y="95926"/>
                  </a:cubicBezTo>
                  <a:lnTo>
                    <a:pt x="447608" y="15621"/>
                  </a:lnTo>
                  <a:lnTo>
                    <a:pt x="431987" y="0"/>
                  </a:ln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3" name="Freeform: Shape 1572">
              <a:extLst>
                <a:ext uri="{FF2B5EF4-FFF2-40B4-BE49-F238E27FC236}">
                  <a16:creationId xmlns:a16="http://schemas.microsoft.com/office/drawing/2014/main" id="{9CC84311-5596-4A39-A5CC-9D364269D575}"/>
                </a:ext>
              </a:extLst>
            </p:cNvPr>
            <p:cNvSpPr/>
            <p:nvPr/>
          </p:nvSpPr>
          <p:spPr>
            <a:xfrm>
              <a:off x="4866805" y="2966587"/>
              <a:ext cx="57150" cy="57150"/>
            </a:xfrm>
            <a:custGeom>
              <a:avLst/>
              <a:gdLst>
                <a:gd name="connsiteX0" fmla="*/ 14049 w 57150"/>
                <a:gd name="connsiteY0" fmla="*/ 56255 h 57150"/>
                <a:gd name="connsiteX1" fmla="*/ 28112 w 57150"/>
                <a:gd name="connsiteY1" fmla="*/ 56289 h 57150"/>
                <a:gd name="connsiteX2" fmla="*/ 28146 w 57150"/>
                <a:gd name="connsiteY2" fmla="*/ 56255 h 57150"/>
                <a:gd name="connsiteX3" fmla="*/ 56245 w 57150"/>
                <a:gd name="connsiteY3" fmla="*/ 28146 h 57150"/>
                <a:gd name="connsiteX4" fmla="*/ 56279 w 57150"/>
                <a:gd name="connsiteY4" fmla="*/ 14083 h 57150"/>
                <a:gd name="connsiteX5" fmla="*/ 56245 w 57150"/>
                <a:gd name="connsiteY5" fmla="*/ 14049 h 57150"/>
                <a:gd name="connsiteX6" fmla="*/ 42196 w 57150"/>
                <a:gd name="connsiteY6" fmla="*/ 0 h 57150"/>
                <a:gd name="connsiteX7" fmla="*/ 0 w 57150"/>
                <a:gd name="connsiteY7" fmla="*/ 4219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57150">
                  <a:moveTo>
                    <a:pt x="14049" y="56255"/>
                  </a:moveTo>
                  <a:cubicBezTo>
                    <a:pt x="17923" y="60147"/>
                    <a:pt x="24220" y="60163"/>
                    <a:pt x="28112" y="56289"/>
                  </a:cubicBezTo>
                  <a:cubicBezTo>
                    <a:pt x="28124" y="56277"/>
                    <a:pt x="28135" y="56266"/>
                    <a:pt x="28146" y="56255"/>
                  </a:cubicBezTo>
                  <a:lnTo>
                    <a:pt x="56245" y="28146"/>
                  </a:lnTo>
                  <a:cubicBezTo>
                    <a:pt x="60138" y="24272"/>
                    <a:pt x="60153" y="17976"/>
                    <a:pt x="56279" y="14083"/>
                  </a:cubicBezTo>
                  <a:cubicBezTo>
                    <a:pt x="56268" y="14072"/>
                    <a:pt x="56256" y="14061"/>
                    <a:pt x="56245" y="14049"/>
                  </a:cubicBezTo>
                  <a:lnTo>
                    <a:pt x="42196" y="0"/>
                  </a:lnTo>
                  <a:lnTo>
                    <a:pt x="0" y="42196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4" name="Freeform: Shape 1573">
              <a:extLst>
                <a:ext uri="{FF2B5EF4-FFF2-40B4-BE49-F238E27FC236}">
                  <a16:creationId xmlns:a16="http://schemas.microsoft.com/office/drawing/2014/main" id="{2940F65D-3702-47D0-A692-94F037C947B0}"/>
                </a:ext>
              </a:extLst>
            </p:cNvPr>
            <p:cNvSpPr/>
            <p:nvPr/>
          </p:nvSpPr>
          <p:spPr>
            <a:xfrm>
              <a:off x="4943100" y="2833370"/>
              <a:ext cx="114300" cy="114300"/>
            </a:xfrm>
            <a:custGeom>
              <a:avLst/>
              <a:gdLst>
                <a:gd name="connsiteX0" fmla="*/ 99165 w 114300"/>
                <a:gd name="connsiteY0" fmla="*/ 0 h 114300"/>
                <a:gd name="connsiteX1" fmla="*/ 0 w 114300"/>
                <a:gd name="connsiteY1" fmla="*/ 99117 h 114300"/>
                <a:gd name="connsiteX2" fmla="*/ 14145 w 114300"/>
                <a:gd name="connsiteY2" fmla="*/ 113262 h 114300"/>
                <a:gd name="connsiteX3" fmla="*/ 28337 w 114300"/>
                <a:gd name="connsiteY3" fmla="*/ 113262 h 114300"/>
                <a:gd name="connsiteX4" fmla="*/ 113309 w 114300"/>
                <a:gd name="connsiteY4" fmla="*/ 28289 h 114300"/>
                <a:gd name="connsiteX5" fmla="*/ 113309 w 114300"/>
                <a:gd name="connsiteY5" fmla="*/ 1409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14300">
                  <a:moveTo>
                    <a:pt x="99165" y="0"/>
                  </a:moveTo>
                  <a:lnTo>
                    <a:pt x="0" y="99117"/>
                  </a:lnTo>
                  <a:lnTo>
                    <a:pt x="14145" y="113262"/>
                  </a:lnTo>
                  <a:cubicBezTo>
                    <a:pt x="18069" y="117168"/>
                    <a:pt x="24413" y="117168"/>
                    <a:pt x="28337" y="113262"/>
                  </a:cubicBezTo>
                  <a:lnTo>
                    <a:pt x="113309" y="28289"/>
                  </a:lnTo>
                  <a:cubicBezTo>
                    <a:pt x="117216" y="24365"/>
                    <a:pt x="117216" y="18021"/>
                    <a:pt x="113309" y="14097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5" name="Freeform: Shape 1574">
              <a:extLst>
                <a:ext uri="{FF2B5EF4-FFF2-40B4-BE49-F238E27FC236}">
                  <a16:creationId xmlns:a16="http://schemas.microsoft.com/office/drawing/2014/main" id="{10DB7B57-2F4E-4605-AF5F-BDA28B924FDE}"/>
                </a:ext>
              </a:extLst>
            </p:cNvPr>
            <p:cNvSpPr/>
            <p:nvPr/>
          </p:nvSpPr>
          <p:spPr>
            <a:xfrm>
              <a:off x="4840303" y="2940086"/>
              <a:ext cx="85725" cy="85725"/>
            </a:xfrm>
            <a:custGeom>
              <a:avLst/>
              <a:gdLst>
                <a:gd name="connsiteX0" fmla="*/ 61373 w 85725"/>
                <a:gd name="connsiteY0" fmla="*/ 5679 h 85725"/>
                <a:gd name="connsiteX1" fmla="*/ 33808 w 85725"/>
                <a:gd name="connsiteY1" fmla="*/ 5679 h 85725"/>
                <a:gd name="connsiteX2" fmla="*/ 5699 w 85725"/>
                <a:gd name="connsiteY2" fmla="*/ 33816 h 85725"/>
                <a:gd name="connsiteX3" fmla="*/ 5699 w 85725"/>
                <a:gd name="connsiteY3" fmla="*/ 61391 h 85725"/>
                <a:gd name="connsiteX4" fmla="*/ 33817 w 85725"/>
                <a:gd name="connsiteY4" fmla="*/ 89499 h 85725"/>
                <a:gd name="connsiteX5" fmla="*/ 61373 w 85725"/>
                <a:gd name="connsiteY5" fmla="*/ 89499 h 85725"/>
                <a:gd name="connsiteX6" fmla="*/ 61373 w 85725"/>
                <a:gd name="connsiteY6" fmla="*/ 89499 h 85725"/>
                <a:gd name="connsiteX7" fmla="*/ 89472 w 85725"/>
                <a:gd name="connsiteY7" fmla="*/ 61400 h 85725"/>
                <a:gd name="connsiteX8" fmla="*/ 89472 w 85725"/>
                <a:gd name="connsiteY8" fmla="*/ 33825 h 85725"/>
                <a:gd name="connsiteX9" fmla="*/ 82747 w 85725"/>
                <a:gd name="connsiteY9" fmla="*/ 54628 h 85725"/>
                <a:gd name="connsiteX10" fmla="*/ 54648 w 85725"/>
                <a:gd name="connsiteY10" fmla="*/ 82736 h 85725"/>
                <a:gd name="connsiteX11" fmla="*/ 54648 w 85725"/>
                <a:gd name="connsiteY11" fmla="*/ 82736 h 85725"/>
                <a:gd name="connsiteX12" fmla="*/ 40572 w 85725"/>
                <a:gd name="connsiteY12" fmla="*/ 82757 h 85725"/>
                <a:gd name="connsiteX13" fmla="*/ 40551 w 85725"/>
                <a:gd name="connsiteY13" fmla="*/ 82736 h 85725"/>
                <a:gd name="connsiteX14" fmla="*/ 12443 w 85725"/>
                <a:gd name="connsiteY14" fmla="*/ 54628 h 85725"/>
                <a:gd name="connsiteX15" fmla="*/ 12409 w 85725"/>
                <a:gd name="connsiteY15" fmla="*/ 40565 h 85725"/>
                <a:gd name="connsiteX16" fmla="*/ 12443 w 85725"/>
                <a:gd name="connsiteY16" fmla="*/ 40531 h 85725"/>
                <a:gd name="connsiteX17" fmla="*/ 40551 w 85725"/>
                <a:gd name="connsiteY17" fmla="*/ 12432 h 85725"/>
                <a:gd name="connsiteX18" fmla="*/ 54614 w 85725"/>
                <a:gd name="connsiteY18" fmla="*/ 12398 h 85725"/>
                <a:gd name="connsiteX19" fmla="*/ 54648 w 85725"/>
                <a:gd name="connsiteY19" fmla="*/ 12432 h 85725"/>
                <a:gd name="connsiteX20" fmla="*/ 82747 w 85725"/>
                <a:gd name="connsiteY20" fmla="*/ 40531 h 85725"/>
                <a:gd name="connsiteX21" fmla="*/ 82800 w 85725"/>
                <a:gd name="connsiteY21" fmla="*/ 54594 h 85725"/>
                <a:gd name="connsiteX22" fmla="*/ 82747 w 85725"/>
                <a:gd name="connsiteY22" fmla="*/ 5464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725" h="85725">
                  <a:moveTo>
                    <a:pt x="61373" y="5679"/>
                  </a:moveTo>
                  <a:cubicBezTo>
                    <a:pt x="53745" y="-1893"/>
                    <a:pt x="41436" y="-1893"/>
                    <a:pt x="33808" y="5679"/>
                  </a:cubicBezTo>
                  <a:lnTo>
                    <a:pt x="5699" y="33816"/>
                  </a:lnTo>
                  <a:cubicBezTo>
                    <a:pt x="-1900" y="41437"/>
                    <a:pt x="-1900" y="53770"/>
                    <a:pt x="5699" y="61391"/>
                  </a:cubicBezTo>
                  <a:lnTo>
                    <a:pt x="33817" y="89499"/>
                  </a:lnTo>
                  <a:cubicBezTo>
                    <a:pt x="41438" y="97080"/>
                    <a:pt x="53752" y="97080"/>
                    <a:pt x="61373" y="89499"/>
                  </a:cubicBezTo>
                  <a:lnTo>
                    <a:pt x="61373" y="89499"/>
                  </a:lnTo>
                  <a:lnTo>
                    <a:pt x="89472" y="61400"/>
                  </a:lnTo>
                  <a:cubicBezTo>
                    <a:pt x="97071" y="53779"/>
                    <a:pt x="97071" y="41446"/>
                    <a:pt x="89472" y="33825"/>
                  </a:cubicBezTo>
                  <a:close/>
                  <a:moveTo>
                    <a:pt x="82747" y="54628"/>
                  </a:moveTo>
                  <a:lnTo>
                    <a:pt x="54648" y="82736"/>
                  </a:lnTo>
                  <a:lnTo>
                    <a:pt x="54648" y="82736"/>
                  </a:lnTo>
                  <a:cubicBezTo>
                    <a:pt x="50767" y="86629"/>
                    <a:pt x="44465" y="86638"/>
                    <a:pt x="40572" y="82757"/>
                  </a:cubicBezTo>
                  <a:cubicBezTo>
                    <a:pt x="40565" y="82750"/>
                    <a:pt x="40558" y="82743"/>
                    <a:pt x="40551" y="82736"/>
                  </a:cubicBezTo>
                  <a:lnTo>
                    <a:pt x="12443" y="54628"/>
                  </a:lnTo>
                  <a:cubicBezTo>
                    <a:pt x="8550" y="50754"/>
                    <a:pt x="8535" y="44458"/>
                    <a:pt x="12409" y="40565"/>
                  </a:cubicBezTo>
                  <a:cubicBezTo>
                    <a:pt x="12420" y="40554"/>
                    <a:pt x="12432" y="40542"/>
                    <a:pt x="12443" y="40531"/>
                  </a:cubicBezTo>
                  <a:lnTo>
                    <a:pt x="40551" y="12432"/>
                  </a:lnTo>
                  <a:cubicBezTo>
                    <a:pt x="44425" y="8539"/>
                    <a:pt x="50722" y="8524"/>
                    <a:pt x="54614" y="12398"/>
                  </a:cubicBezTo>
                  <a:cubicBezTo>
                    <a:pt x="54626" y="12410"/>
                    <a:pt x="54637" y="12421"/>
                    <a:pt x="54648" y="12432"/>
                  </a:cubicBezTo>
                  <a:lnTo>
                    <a:pt x="82747" y="40531"/>
                  </a:lnTo>
                  <a:cubicBezTo>
                    <a:pt x="86645" y="44400"/>
                    <a:pt x="86669" y="50696"/>
                    <a:pt x="82800" y="54594"/>
                  </a:cubicBezTo>
                  <a:cubicBezTo>
                    <a:pt x="82783" y="54612"/>
                    <a:pt x="82765" y="54629"/>
                    <a:pt x="82747" y="54647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6" name="Freeform: Shape 1575">
              <a:extLst>
                <a:ext uri="{FF2B5EF4-FFF2-40B4-BE49-F238E27FC236}">
                  <a16:creationId xmlns:a16="http://schemas.microsoft.com/office/drawing/2014/main" id="{E3B73C93-9765-4055-B59A-C2C558084CC8}"/>
                </a:ext>
              </a:extLst>
            </p:cNvPr>
            <p:cNvSpPr/>
            <p:nvPr/>
          </p:nvSpPr>
          <p:spPr>
            <a:xfrm>
              <a:off x="4916590" y="2806740"/>
              <a:ext cx="142875" cy="142875"/>
            </a:xfrm>
            <a:custGeom>
              <a:avLst/>
              <a:gdLst>
                <a:gd name="connsiteX0" fmla="*/ 146582 w 142875"/>
                <a:gd name="connsiteY0" fmla="*/ 33993 h 142875"/>
                <a:gd name="connsiteX1" fmla="*/ 118293 w 142875"/>
                <a:gd name="connsiteY1" fmla="*/ 5704 h 142875"/>
                <a:gd name="connsiteX2" fmla="*/ 90670 w 142875"/>
                <a:gd name="connsiteY2" fmla="*/ 5704 h 142875"/>
                <a:gd name="connsiteX3" fmla="*/ 5707 w 142875"/>
                <a:gd name="connsiteY3" fmla="*/ 90667 h 142875"/>
                <a:gd name="connsiteX4" fmla="*/ 5707 w 142875"/>
                <a:gd name="connsiteY4" fmla="*/ 118289 h 142875"/>
                <a:gd name="connsiteX5" fmla="*/ 33930 w 142875"/>
                <a:gd name="connsiteY5" fmla="*/ 146645 h 142875"/>
                <a:gd name="connsiteX6" fmla="*/ 61553 w 142875"/>
                <a:gd name="connsiteY6" fmla="*/ 146645 h 142875"/>
                <a:gd name="connsiteX7" fmla="*/ 61553 w 142875"/>
                <a:gd name="connsiteY7" fmla="*/ 146645 h 142875"/>
                <a:gd name="connsiteX8" fmla="*/ 146506 w 142875"/>
                <a:gd name="connsiteY8" fmla="*/ 61682 h 142875"/>
                <a:gd name="connsiteX9" fmla="*/ 146508 w 142875"/>
                <a:gd name="connsiteY9" fmla="*/ 34014 h 142875"/>
                <a:gd name="connsiteX10" fmla="*/ 146506 w 142875"/>
                <a:gd name="connsiteY10" fmla="*/ 34012 h 142875"/>
                <a:gd name="connsiteX11" fmla="*/ 139848 w 142875"/>
                <a:gd name="connsiteY11" fmla="*/ 54948 h 142875"/>
                <a:gd name="connsiteX12" fmla="*/ 54876 w 142875"/>
                <a:gd name="connsiteY12" fmla="*/ 139920 h 142875"/>
                <a:gd name="connsiteX13" fmla="*/ 54876 w 142875"/>
                <a:gd name="connsiteY13" fmla="*/ 139920 h 142875"/>
                <a:gd name="connsiteX14" fmla="*/ 40683 w 142875"/>
                <a:gd name="connsiteY14" fmla="*/ 139920 h 142875"/>
                <a:gd name="connsiteX15" fmla="*/ 12394 w 142875"/>
                <a:gd name="connsiteY15" fmla="*/ 111631 h 142875"/>
                <a:gd name="connsiteX16" fmla="*/ 12394 w 142875"/>
                <a:gd name="connsiteY16" fmla="*/ 97439 h 142875"/>
                <a:gd name="connsiteX17" fmla="*/ 97338 w 142875"/>
                <a:gd name="connsiteY17" fmla="*/ 12438 h 142875"/>
                <a:gd name="connsiteX18" fmla="*/ 111530 w 142875"/>
                <a:gd name="connsiteY18" fmla="*/ 12438 h 142875"/>
                <a:gd name="connsiteX19" fmla="*/ 139819 w 142875"/>
                <a:gd name="connsiteY19" fmla="*/ 40727 h 142875"/>
                <a:gd name="connsiteX20" fmla="*/ 139819 w 142875"/>
                <a:gd name="connsiteY20" fmla="*/ 54919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2875" h="142875">
                  <a:moveTo>
                    <a:pt x="146582" y="33993"/>
                  </a:moveTo>
                  <a:lnTo>
                    <a:pt x="118293" y="5704"/>
                  </a:lnTo>
                  <a:cubicBezTo>
                    <a:pt x="110656" y="-1901"/>
                    <a:pt x="98308" y="-1901"/>
                    <a:pt x="90670" y="5704"/>
                  </a:cubicBezTo>
                  <a:lnTo>
                    <a:pt x="5707" y="90667"/>
                  </a:lnTo>
                  <a:cubicBezTo>
                    <a:pt x="-1902" y="98302"/>
                    <a:pt x="-1902" y="110654"/>
                    <a:pt x="5707" y="118289"/>
                  </a:cubicBezTo>
                  <a:lnTo>
                    <a:pt x="33930" y="146645"/>
                  </a:lnTo>
                  <a:cubicBezTo>
                    <a:pt x="41574" y="154234"/>
                    <a:pt x="53909" y="154234"/>
                    <a:pt x="61553" y="146645"/>
                  </a:cubicBezTo>
                  <a:lnTo>
                    <a:pt x="61553" y="146645"/>
                  </a:lnTo>
                  <a:lnTo>
                    <a:pt x="146506" y="61682"/>
                  </a:lnTo>
                  <a:cubicBezTo>
                    <a:pt x="154147" y="54042"/>
                    <a:pt x="154148" y="41655"/>
                    <a:pt x="146508" y="34014"/>
                  </a:cubicBezTo>
                  <a:cubicBezTo>
                    <a:pt x="146507" y="34013"/>
                    <a:pt x="146507" y="34013"/>
                    <a:pt x="146506" y="34012"/>
                  </a:cubicBezTo>
                  <a:close/>
                  <a:moveTo>
                    <a:pt x="139848" y="54948"/>
                  </a:moveTo>
                  <a:lnTo>
                    <a:pt x="54876" y="139920"/>
                  </a:lnTo>
                  <a:lnTo>
                    <a:pt x="54876" y="139920"/>
                  </a:lnTo>
                  <a:cubicBezTo>
                    <a:pt x="50951" y="143827"/>
                    <a:pt x="44608" y="143827"/>
                    <a:pt x="40683" y="139920"/>
                  </a:cubicBezTo>
                  <a:lnTo>
                    <a:pt x="12394" y="111631"/>
                  </a:lnTo>
                  <a:cubicBezTo>
                    <a:pt x="8488" y="107707"/>
                    <a:pt x="8488" y="101363"/>
                    <a:pt x="12394" y="97439"/>
                  </a:cubicBezTo>
                  <a:lnTo>
                    <a:pt x="97338" y="12438"/>
                  </a:lnTo>
                  <a:cubicBezTo>
                    <a:pt x="101262" y="8531"/>
                    <a:pt x="107606" y="8531"/>
                    <a:pt x="111530" y="12438"/>
                  </a:cubicBezTo>
                  <a:lnTo>
                    <a:pt x="139819" y="40727"/>
                  </a:lnTo>
                  <a:cubicBezTo>
                    <a:pt x="143726" y="44651"/>
                    <a:pt x="143726" y="50995"/>
                    <a:pt x="139819" y="54919"/>
                  </a:cubicBezTo>
                  <a:close/>
                </a:path>
              </a:pathLst>
            </a:custGeom>
            <a:solidFill>
              <a:srgbClr val="055D8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577" name="Graphic 3141">
            <a:extLst>
              <a:ext uri="{FF2B5EF4-FFF2-40B4-BE49-F238E27FC236}">
                <a16:creationId xmlns:a16="http://schemas.microsoft.com/office/drawing/2014/main" id="{B08E593C-8DB1-4B40-BF17-54219354EA6E}"/>
              </a:ext>
            </a:extLst>
          </p:cNvPr>
          <p:cNvGrpSpPr/>
          <p:nvPr/>
        </p:nvGrpSpPr>
        <p:grpSpPr>
          <a:xfrm>
            <a:off x="9230555" y="1393887"/>
            <a:ext cx="720000" cy="720000"/>
            <a:chOff x="4735512" y="2530475"/>
            <a:chExt cx="609600" cy="609600"/>
          </a:xfrm>
        </p:grpSpPr>
        <p:sp>
          <p:nvSpPr>
            <p:cNvPr id="1578" name="Freeform: Shape 1577">
              <a:extLst>
                <a:ext uri="{FF2B5EF4-FFF2-40B4-BE49-F238E27FC236}">
                  <a16:creationId xmlns:a16="http://schemas.microsoft.com/office/drawing/2014/main" id="{C919F40E-2244-43F1-887E-16AE56AF9838}"/>
                </a:ext>
              </a:extLst>
            </p:cNvPr>
            <p:cNvSpPr/>
            <p:nvPr/>
          </p:nvSpPr>
          <p:spPr>
            <a:xfrm>
              <a:off x="4942967" y="2806700"/>
              <a:ext cx="190500" cy="123825"/>
            </a:xfrm>
            <a:custGeom>
              <a:avLst/>
              <a:gdLst>
                <a:gd name="connsiteX0" fmla="*/ 40195 w 190500"/>
                <a:gd name="connsiteY0" fmla="*/ 120301 h 123825"/>
                <a:gd name="connsiteX1" fmla="*/ 0 w 190500"/>
                <a:gd name="connsiteY1" fmla="*/ 87344 h 123825"/>
                <a:gd name="connsiteX2" fmla="*/ 2095 w 190500"/>
                <a:gd name="connsiteY2" fmla="*/ 85725 h 123825"/>
                <a:gd name="connsiteX3" fmla="*/ 2095 w 190500"/>
                <a:gd name="connsiteY3" fmla="*/ 9525 h 123825"/>
                <a:gd name="connsiteX4" fmla="*/ 97345 w 190500"/>
                <a:gd name="connsiteY4" fmla="*/ 0 h 123825"/>
                <a:gd name="connsiteX5" fmla="*/ 192596 w 190500"/>
                <a:gd name="connsiteY5" fmla="*/ 9525 h 123825"/>
                <a:gd name="connsiteX6" fmla="*/ 192596 w 190500"/>
                <a:gd name="connsiteY6" fmla="*/ 85725 h 123825"/>
                <a:gd name="connsiteX7" fmla="*/ 194691 w 190500"/>
                <a:gd name="connsiteY7" fmla="*/ 87344 h 123825"/>
                <a:gd name="connsiteX8" fmla="*/ 154496 w 190500"/>
                <a:gd name="connsiteY8" fmla="*/ 120301 h 123825"/>
                <a:gd name="connsiteX9" fmla="*/ 40195 w 190500"/>
                <a:gd name="connsiteY9" fmla="*/ 12030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23825">
                  <a:moveTo>
                    <a:pt x="40195" y="120301"/>
                  </a:moveTo>
                  <a:cubicBezTo>
                    <a:pt x="24536" y="112406"/>
                    <a:pt x="10811" y="101153"/>
                    <a:pt x="0" y="87344"/>
                  </a:cubicBezTo>
                  <a:lnTo>
                    <a:pt x="2095" y="85725"/>
                  </a:lnTo>
                  <a:lnTo>
                    <a:pt x="2095" y="9525"/>
                  </a:lnTo>
                  <a:cubicBezTo>
                    <a:pt x="2095" y="9525"/>
                    <a:pt x="30670" y="0"/>
                    <a:pt x="97345" y="0"/>
                  </a:cubicBezTo>
                  <a:cubicBezTo>
                    <a:pt x="164021" y="0"/>
                    <a:pt x="192596" y="9525"/>
                    <a:pt x="192596" y="9525"/>
                  </a:cubicBezTo>
                  <a:lnTo>
                    <a:pt x="192596" y="85725"/>
                  </a:lnTo>
                  <a:lnTo>
                    <a:pt x="194691" y="87344"/>
                  </a:lnTo>
                  <a:cubicBezTo>
                    <a:pt x="183880" y="101153"/>
                    <a:pt x="170155" y="112406"/>
                    <a:pt x="154496" y="120301"/>
                  </a:cubicBezTo>
                  <a:cubicBezTo>
                    <a:pt x="118382" y="137699"/>
                    <a:pt x="76309" y="137699"/>
                    <a:pt x="40195" y="120301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79" name="Freeform: Shape 1578">
              <a:extLst>
                <a:ext uri="{FF2B5EF4-FFF2-40B4-BE49-F238E27FC236}">
                  <a16:creationId xmlns:a16="http://schemas.microsoft.com/office/drawing/2014/main" id="{4DECEFAA-65CA-4099-BBF7-8A4B8DD1F0B6}"/>
                </a:ext>
              </a:extLst>
            </p:cNvPr>
            <p:cNvSpPr/>
            <p:nvPr/>
          </p:nvSpPr>
          <p:spPr>
            <a:xfrm>
              <a:off x="4954587" y="2740025"/>
              <a:ext cx="38100" cy="57150"/>
            </a:xfrm>
            <a:custGeom>
              <a:avLst/>
              <a:gdLst>
                <a:gd name="connsiteX0" fmla="*/ 38100 w 38100"/>
                <a:gd name="connsiteY0" fmla="*/ 28575 h 57150"/>
                <a:gd name="connsiteX1" fmla="*/ 19050 w 38100"/>
                <a:gd name="connsiteY1" fmla="*/ 57150 h 57150"/>
                <a:gd name="connsiteX2" fmla="*/ 0 w 38100"/>
                <a:gd name="connsiteY2" fmla="*/ 28575 h 57150"/>
                <a:gd name="connsiteX3" fmla="*/ 19050 w 38100"/>
                <a:gd name="connsiteY3" fmla="*/ 0 h 57150"/>
                <a:gd name="connsiteX4" fmla="*/ 38100 w 381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38100" y="28575"/>
                  </a:moveTo>
                  <a:cubicBezTo>
                    <a:pt x="38100" y="44357"/>
                    <a:pt x="29571" y="57150"/>
                    <a:pt x="19050" y="57150"/>
                  </a:cubicBezTo>
                  <a:cubicBezTo>
                    <a:pt x="8529" y="57150"/>
                    <a:pt x="0" y="44357"/>
                    <a:pt x="0" y="28575"/>
                  </a:cubicBezTo>
                  <a:cubicBezTo>
                    <a:pt x="0" y="12793"/>
                    <a:pt x="8529" y="0"/>
                    <a:pt x="19050" y="0"/>
                  </a:cubicBezTo>
                  <a:cubicBezTo>
                    <a:pt x="29571" y="0"/>
                    <a:pt x="38100" y="12793"/>
                    <a:pt x="38100" y="2857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0" name="Freeform: Shape 1579">
              <a:extLst>
                <a:ext uri="{FF2B5EF4-FFF2-40B4-BE49-F238E27FC236}">
                  <a16:creationId xmlns:a16="http://schemas.microsoft.com/office/drawing/2014/main" id="{3721378D-18BE-4926-93CC-E6FFD4A6D9FB}"/>
                </a:ext>
              </a:extLst>
            </p:cNvPr>
            <p:cNvSpPr/>
            <p:nvPr/>
          </p:nvSpPr>
          <p:spPr>
            <a:xfrm>
              <a:off x="5087937" y="2740025"/>
              <a:ext cx="38100" cy="57150"/>
            </a:xfrm>
            <a:custGeom>
              <a:avLst/>
              <a:gdLst>
                <a:gd name="connsiteX0" fmla="*/ 38100 w 38100"/>
                <a:gd name="connsiteY0" fmla="*/ 28575 h 57150"/>
                <a:gd name="connsiteX1" fmla="*/ 19050 w 38100"/>
                <a:gd name="connsiteY1" fmla="*/ 57150 h 57150"/>
                <a:gd name="connsiteX2" fmla="*/ 0 w 38100"/>
                <a:gd name="connsiteY2" fmla="*/ 28575 h 57150"/>
                <a:gd name="connsiteX3" fmla="*/ 19050 w 38100"/>
                <a:gd name="connsiteY3" fmla="*/ 0 h 57150"/>
                <a:gd name="connsiteX4" fmla="*/ 38100 w 381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38100" y="28575"/>
                  </a:moveTo>
                  <a:cubicBezTo>
                    <a:pt x="38100" y="44357"/>
                    <a:pt x="29571" y="57150"/>
                    <a:pt x="19050" y="57150"/>
                  </a:cubicBezTo>
                  <a:cubicBezTo>
                    <a:pt x="8529" y="57150"/>
                    <a:pt x="0" y="44357"/>
                    <a:pt x="0" y="28575"/>
                  </a:cubicBezTo>
                  <a:cubicBezTo>
                    <a:pt x="0" y="12793"/>
                    <a:pt x="8529" y="0"/>
                    <a:pt x="19050" y="0"/>
                  </a:cubicBezTo>
                  <a:cubicBezTo>
                    <a:pt x="29571" y="0"/>
                    <a:pt x="38100" y="12793"/>
                    <a:pt x="38100" y="2857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1" name="Freeform: Shape 1580">
              <a:extLst>
                <a:ext uri="{FF2B5EF4-FFF2-40B4-BE49-F238E27FC236}">
                  <a16:creationId xmlns:a16="http://schemas.microsoft.com/office/drawing/2014/main" id="{84B54527-C2DF-41DA-8AA4-FAABB3A74399}"/>
                </a:ext>
              </a:extLst>
            </p:cNvPr>
            <p:cNvSpPr/>
            <p:nvPr/>
          </p:nvSpPr>
          <p:spPr>
            <a:xfrm>
              <a:off x="4792662" y="2539947"/>
              <a:ext cx="457200" cy="257175"/>
            </a:xfrm>
            <a:custGeom>
              <a:avLst/>
              <a:gdLst>
                <a:gd name="connsiteX0" fmla="*/ 285655 w 457200"/>
                <a:gd name="connsiteY0" fmla="*/ 105018 h 257175"/>
                <a:gd name="connsiteX1" fmla="*/ 171450 w 457200"/>
                <a:gd name="connsiteY1" fmla="*/ 171503 h 257175"/>
                <a:gd name="connsiteX2" fmla="*/ 171450 w 457200"/>
                <a:gd name="connsiteY2" fmla="*/ 114353 h 257175"/>
                <a:gd name="connsiteX3" fmla="*/ 114300 w 457200"/>
                <a:gd name="connsiteY3" fmla="*/ 161978 h 257175"/>
                <a:gd name="connsiteX4" fmla="*/ 114300 w 457200"/>
                <a:gd name="connsiteY4" fmla="*/ 209603 h 257175"/>
                <a:gd name="connsiteX5" fmla="*/ 95250 w 457200"/>
                <a:gd name="connsiteY5" fmla="*/ 209603 h 257175"/>
                <a:gd name="connsiteX6" fmla="*/ 76200 w 457200"/>
                <a:gd name="connsiteY6" fmla="*/ 228653 h 257175"/>
                <a:gd name="connsiteX7" fmla="*/ 76200 w 457200"/>
                <a:gd name="connsiteY7" fmla="*/ 238178 h 257175"/>
                <a:gd name="connsiteX8" fmla="*/ 85630 w 457200"/>
                <a:gd name="connsiteY8" fmla="*/ 266657 h 257175"/>
                <a:gd name="connsiteX9" fmla="*/ 38100 w 457200"/>
                <a:gd name="connsiteY9" fmla="*/ 200078 h 257175"/>
                <a:gd name="connsiteX10" fmla="*/ 76200 w 457200"/>
                <a:gd name="connsiteY10" fmla="*/ 123878 h 257175"/>
                <a:gd name="connsiteX11" fmla="*/ 0 w 457200"/>
                <a:gd name="connsiteY11" fmla="*/ 76253 h 257175"/>
                <a:gd name="connsiteX12" fmla="*/ 114300 w 457200"/>
                <a:gd name="connsiteY12" fmla="*/ 47678 h 257175"/>
                <a:gd name="connsiteX13" fmla="*/ 247650 w 457200"/>
                <a:gd name="connsiteY13" fmla="*/ 53 h 257175"/>
                <a:gd name="connsiteX14" fmla="*/ 342900 w 457200"/>
                <a:gd name="connsiteY14" fmla="*/ 47678 h 257175"/>
                <a:gd name="connsiteX15" fmla="*/ 381000 w 457200"/>
                <a:gd name="connsiteY15" fmla="*/ 28628 h 257175"/>
                <a:gd name="connsiteX16" fmla="*/ 457200 w 457200"/>
                <a:gd name="connsiteY16" fmla="*/ 104828 h 257175"/>
                <a:gd name="connsiteX17" fmla="*/ 457200 w 457200"/>
                <a:gd name="connsiteY17" fmla="*/ 186743 h 257175"/>
                <a:gd name="connsiteX18" fmla="*/ 448818 w 457200"/>
                <a:gd name="connsiteY18" fmla="*/ 210555 h 257175"/>
                <a:gd name="connsiteX19" fmla="*/ 419100 w 457200"/>
                <a:gd name="connsiteY19" fmla="*/ 247703 h 257175"/>
                <a:gd name="connsiteX20" fmla="*/ 418052 w 457200"/>
                <a:gd name="connsiteY20" fmla="*/ 247798 h 257175"/>
                <a:gd name="connsiteX21" fmla="*/ 419100 w 457200"/>
                <a:gd name="connsiteY21" fmla="*/ 238178 h 257175"/>
                <a:gd name="connsiteX22" fmla="*/ 419100 w 457200"/>
                <a:gd name="connsiteY22" fmla="*/ 228653 h 257175"/>
                <a:gd name="connsiteX23" fmla="*/ 400050 w 457200"/>
                <a:gd name="connsiteY23" fmla="*/ 209603 h 257175"/>
                <a:gd name="connsiteX24" fmla="*/ 381000 w 457200"/>
                <a:gd name="connsiteY24" fmla="*/ 209603 h 257175"/>
                <a:gd name="connsiteX25" fmla="*/ 381000 w 457200"/>
                <a:gd name="connsiteY25" fmla="*/ 171503 h 257175"/>
                <a:gd name="connsiteX26" fmla="*/ 333375 w 457200"/>
                <a:gd name="connsiteY26" fmla="*/ 95303 h 257175"/>
                <a:gd name="connsiteX27" fmla="*/ 276225 w 457200"/>
                <a:gd name="connsiteY27" fmla="*/ 14292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57200" h="257175">
                  <a:moveTo>
                    <a:pt x="285655" y="105018"/>
                  </a:moveTo>
                  <a:cubicBezTo>
                    <a:pt x="282797" y="108923"/>
                    <a:pt x="236030" y="171503"/>
                    <a:pt x="171450" y="171503"/>
                  </a:cubicBezTo>
                  <a:lnTo>
                    <a:pt x="171450" y="114353"/>
                  </a:lnTo>
                  <a:lnTo>
                    <a:pt x="114300" y="161978"/>
                  </a:lnTo>
                  <a:lnTo>
                    <a:pt x="114300" y="209603"/>
                  </a:lnTo>
                  <a:lnTo>
                    <a:pt x="95250" y="209603"/>
                  </a:lnTo>
                  <a:cubicBezTo>
                    <a:pt x="84742" y="209634"/>
                    <a:pt x="76231" y="218145"/>
                    <a:pt x="76200" y="228653"/>
                  </a:cubicBezTo>
                  <a:lnTo>
                    <a:pt x="76200" y="238178"/>
                  </a:lnTo>
                  <a:cubicBezTo>
                    <a:pt x="76443" y="248397"/>
                    <a:pt x="79726" y="258312"/>
                    <a:pt x="85630" y="266657"/>
                  </a:cubicBezTo>
                  <a:cubicBezTo>
                    <a:pt x="82772" y="265514"/>
                    <a:pt x="38100" y="246179"/>
                    <a:pt x="38100" y="200078"/>
                  </a:cubicBezTo>
                  <a:cubicBezTo>
                    <a:pt x="39191" y="170365"/>
                    <a:pt x="53085" y="142578"/>
                    <a:pt x="76200" y="123878"/>
                  </a:cubicBezTo>
                  <a:cubicBezTo>
                    <a:pt x="43591" y="124561"/>
                    <a:pt x="13675" y="105864"/>
                    <a:pt x="0" y="76253"/>
                  </a:cubicBezTo>
                  <a:cubicBezTo>
                    <a:pt x="0" y="76253"/>
                    <a:pt x="76200" y="66728"/>
                    <a:pt x="114300" y="47678"/>
                  </a:cubicBezTo>
                  <a:cubicBezTo>
                    <a:pt x="152400" y="28628"/>
                    <a:pt x="171450" y="53"/>
                    <a:pt x="247650" y="53"/>
                  </a:cubicBezTo>
                  <a:cubicBezTo>
                    <a:pt x="285389" y="-1102"/>
                    <a:pt x="321180" y="16794"/>
                    <a:pt x="342900" y="47678"/>
                  </a:cubicBezTo>
                  <a:cubicBezTo>
                    <a:pt x="351089" y="34758"/>
                    <a:pt x="365751" y="27427"/>
                    <a:pt x="381000" y="28628"/>
                  </a:cubicBezTo>
                  <a:cubicBezTo>
                    <a:pt x="409575" y="28628"/>
                    <a:pt x="457200" y="47678"/>
                    <a:pt x="457200" y="104828"/>
                  </a:cubicBezTo>
                  <a:lnTo>
                    <a:pt x="457200" y="186743"/>
                  </a:lnTo>
                  <a:cubicBezTo>
                    <a:pt x="457202" y="195403"/>
                    <a:pt x="454244" y="203805"/>
                    <a:pt x="448818" y="210555"/>
                  </a:cubicBezTo>
                  <a:lnTo>
                    <a:pt x="419100" y="247703"/>
                  </a:lnTo>
                  <a:lnTo>
                    <a:pt x="418052" y="247798"/>
                  </a:lnTo>
                  <a:cubicBezTo>
                    <a:pt x="418735" y="244636"/>
                    <a:pt x="419086" y="241412"/>
                    <a:pt x="419100" y="238178"/>
                  </a:cubicBezTo>
                  <a:lnTo>
                    <a:pt x="419100" y="228653"/>
                  </a:lnTo>
                  <a:cubicBezTo>
                    <a:pt x="419069" y="218145"/>
                    <a:pt x="410558" y="209634"/>
                    <a:pt x="400050" y="209603"/>
                  </a:cubicBezTo>
                  <a:lnTo>
                    <a:pt x="381000" y="209603"/>
                  </a:lnTo>
                  <a:lnTo>
                    <a:pt x="381000" y="171503"/>
                  </a:lnTo>
                  <a:cubicBezTo>
                    <a:pt x="333375" y="171503"/>
                    <a:pt x="333375" y="95303"/>
                    <a:pt x="333375" y="95303"/>
                  </a:cubicBezTo>
                  <a:cubicBezTo>
                    <a:pt x="333375" y="95303"/>
                    <a:pt x="304800" y="142928"/>
                    <a:pt x="276225" y="142928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2" name="Freeform: Shape 1581">
              <a:extLst>
                <a:ext uri="{FF2B5EF4-FFF2-40B4-BE49-F238E27FC236}">
                  <a16:creationId xmlns:a16="http://schemas.microsoft.com/office/drawing/2014/main" id="{1E797311-B381-4996-A9CA-B10C45887EEE}"/>
                </a:ext>
              </a:extLst>
            </p:cNvPr>
            <p:cNvSpPr/>
            <p:nvPr/>
          </p:nvSpPr>
          <p:spPr>
            <a:xfrm>
              <a:off x="4868862" y="2635250"/>
              <a:ext cx="342900" cy="257175"/>
            </a:xfrm>
            <a:custGeom>
              <a:avLst/>
              <a:gdLst>
                <a:gd name="connsiteX0" fmla="*/ 323850 w 342900"/>
                <a:gd name="connsiteY0" fmla="*/ 114300 h 257175"/>
                <a:gd name="connsiteX1" fmla="*/ 304800 w 342900"/>
                <a:gd name="connsiteY1" fmla="*/ 114300 h 257175"/>
                <a:gd name="connsiteX2" fmla="*/ 304800 w 342900"/>
                <a:gd name="connsiteY2" fmla="*/ 76200 h 257175"/>
                <a:gd name="connsiteX3" fmla="*/ 257175 w 342900"/>
                <a:gd name="connsiteY3" fmla="*/ 0 h 257175"/>
                <a:gd name="connsiteX4" fmla="*/ 200025 w 342900"/>
                <a:gd name="connsiteY4" fmla="*/ 47625 h 257175"/>
                <a:gd name="connsiteX5" fmla="*/ 209455 w 342900"/>
                <a:gd name="connsiteY5" fmla="*/ 9716 h 257175"/>
                <a:gd name="connsiteX6" fmla="*/ 95250 w 342900"/>
                <a:gd name="connsiteY6" fmla="*/ 76200 h 257175"/>
                <a:gd name="connsiteX7" fmla="*/ 95250 w 342900"/>
                <a:gd name="connsiteY7" fmla="*/ 19050 h 257175"/>
                <a:gd name="connsiteX8" fmla="*/ 38100 w 342900"/>
                <a:gd name="connsiteY8" fmla="*/ 66675 h 257175"/>
                <a:gd name="connsiteX9" fmla="*/ 38100 w 342900"/>
                <a:gd name="connsiteY9" fmla="*/ 114300 h 257175"/>
                <a:gd name="connsiteX10" fmla="*/ 19050 w 342900"/>
                <a:gd name="connsiteY10" fmla="*/ 114300 h 257175"/>
                <a:gd name="connsiteX11" fmla="*/ 0 w 342900"/>
                <a:gd name="connsiteY11" fmla="*/ 133350 h 257175"/>
                <a:gd name="connsiteX12" fmla="*/ 0 w 342900"/>
                <a:gd name="connsiteY12" fmla="*/ 142875 h 257175"/>
                <a:gd name="connsiteX13" fmla="*/ 9430 w 342900"/>
                <a:gd name="connsiteY13" fmla="*/ 171355 h 257175"/>
                <a:gd name="connsiteX14" fmla="*/ 9525 w 342900"/>
                <a:gd name="connsiteY14" fmla="*/ 171450 h 257175"/>
                <a:gd name="connsiteX15" fmla="*/ 47625 w 342900"/>
                <a:gd name="connsiteY15" fmla="*/ 200025 h 257175"/>
                <a:gd name="connsiteX16" fmla="*/ 74105 w 342900"/>
                <a:gd name="connsiteY16" fmla="*/ 258794 h 257175"/>
                <a:gd name="connsiteX17" fmla="*/ 76200 w 342900"/>
                <a:gd name="connsiteY17" fmla="*/ 257175 h 257175"/>
                <a:gd name="connsiteX18" fmla="*/ 76200 w 342900"/>
                <a:gd name="connsiteY18" fmla="*/ 180975 h 257175"/>
                <a:gd name="connsiteX19" fmla="*/ 171450 w 342900"/>
                <a:gd name="connsiteY19" fmla="*/ 171450 h 257175"/>
                <a:gd name="connsiteX20" fmla="*/ 266700 w 342900"/>
                <a:gd name="connsiteY20" fmla="*/ 180975 h 257175"/>
                <a:gd name="connsiteX21" fmla="*/ 266700 w 342900"/>
                <a:gd name="connsiteY21" fmla="*/ 257175 h 257175"/>
                <a:gd name="connsiteX22" fmla="*/ 268796 w 342900"/>
                <a:gd name="connsiteY22" fmla="*/ 258794 h 257175"/>
                <a:gd name="connsiteX23" fmla="*/ 295275 w 342900"/>
                <a:gd name="connsiteY23" fmla="*/ 200025 h 257175"/>
                <a:gd name="connsiteX24" fmla="*/ 341852 w 342900"/>
                <a:gd name="connsiteY24" fmla="*/ 152495 h 257175"/>
                <a:gd name="connsiteX25" fmla="*/ 342900 w 342900"/>
                <a:gd name="connsiteY25" fmla="*/ 142875 h 257175"/>
                <a:gd name="connsiteX26" fmla="*/ 342900 w 342900"/>
                <a:gd name="connsiteY26" fmla="*/ 133350 h 257175"/>
                <a:gd name="connsiteX27" fmla="*/ 323850 w 342900"/>
                <a:gd name="connsiteY27" fmla="*/ 114300 h 257175"/>
                <a:gd name="connsiteX28" fmla="*/ 104775 w 342900"/>
                <a:gd name="connsiteY28" fmla="*/ 161925 h 257175"/>
                <a:gd name="connsiteX29" fmla="*/ 85725 w 342900"/>
                <a:gd name="connsiteY29" fmla="*/ 133350 h 257175"/>
                <a:gd name="connsiteX30" fmla="*/ 104775 w 342900"/>
                <a:gd name="connsiteY30" fmla="*/ 104775 h 257175"/>
                <a:gd name="connsiteX31" fmla="*/ 123825 w 342900"/>
                <a:gd name="connsiteY31" fmla="*/ 133350 h 257175"/>
                <a:gd name="connsiteX32" fmla="*/ 104775 w 342900"/>
                <a:gd name="connsiteY32" fmla="*/ 161925 h 257175"/>
                <a:gd name="connsiteX33" fmla="*/ 238125 w 342900"/>
                <a:gd name="connsiteY33" fmla="*/ 161925 h 257175"/>
                <a:gd name="connsiteX34" fmla="*/ 219075 w 342900"/>
                <a:gd name="connsiteY34" fmla="*/ 133350 h 257175"/>
                <a:gd name="connsiteX35" fmla="*/ 238125 w 342900"/>
                <a:gd name="connsiteY35" fmla="*/ 104775 h 257175"/>
                <a:gd name="connsiteX36" fmla="*/ 257175 w 342900"/>
                <a:gd name="connsiteY36" fmla="*/ 133350 h 257175"/>
                <a:gd name="connsiteX37" fmla="*/ 238125 w 342900"/>
                <a:gd name="connsiteY37" fmla="*/ 1619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2900" h="257175">
                  <a:moveTo>
                    <a:pt x="323850" y="114300"/>
                  </a:moveTo>
                  <a:lnTo>
                    <a:pt x="304800" y="114300"/>
                  </a:lnTo>
                  <a:lnTo>
                    <a:pt x="304800" y="76200"/>
                  </a:lnTo>
                  <a:cubicBezTo>
                    <a:pt x="257175" y="76200"/>
                    <a:pt x="257175" y="0"/>
                    <a:pt x="257175" y="0"/>
                  </a:cubicBezTo>
                  <a:cubicBezTo>
                    <a:pt x="257175" y="0"/>
                    <a:pt x="228600" y="47625"/>
                    <a:pt x="200025" y="47625"/>
                  </a:cubicBezTo>
                  <a:lnTo>
                    <a:pt x="209455" y="9716"/>
                  </a:lnTo>
                  <a:cubicBezTo>
                    <a:pt x="206597" y="13621"/>
                    <a:pt x="159830" y="76200"/>
                    <a:pt x="95250" y="76200"/>
                  </a:cubicBezTo>
                  <a:lnTo>
                    <a:pt x="95250" y="19050"/>
                  </a:lnTo>
                  <a:lnTo>
                    <a:pt x="38100" y="66675"/>
                  </a:lnTo>
                  <a:lnTo>
                    <a:pt x="38100" y="114300"/>
                  </a:lnTo>
                  <a:lnTo>
                    <a:pt x="19050" y="114300"/>
                  </a:lnTo>
                  <a:cubicBezTo>
                    <a:pt x="8542" y="114331"/>
                    <a:pt x="31" y="122842"/>
                    <a:pt x="0" y="133350"/>
                  </a:cubicBezTo>
                  <a:lnTo>
                    <a:pt x="0" y="142875"/>
                  </a:lnTo>
                  <a:cubicBezTo>
                    <a:pt x="243" y="153094"/>
                    <a:pt x="3526" y="163009"/>
                    <a:pt x="9430" y="171355"/>
                  </a:cubicBezTo>
                  <a:lnTo>
                    <a:pt x="9525" y="171450"/>
                  </a:lnTo>
                  <a:cubicBezTo>
                    <a:pt x="18713" y="184928"/>
                    <a:pt x="32113" y="194978"/>
                    <a:pt x="47625" y="200025"/>
                  </a:cubicBezTo>
                  <a:cubicBezTo>
                    <a:pt x="51678" y="221434"/>
                    <a:pt x="60753" y="241575"/>
                    <a:pt x="74105" y="258794"/>
                  </a:cubicBezTo>
                  <a:lnTo>
                    <a:pt x="76200" y="257175"/>
                  </a:lnTo>
                  <a:lnTo>
                    <a:pt x="76200" y="180975"/>
                  </a:lnTo>
                  <a:cubicBezTo>
                    <a:pt x="76200" y="180975"/>
                    <a:pt x="104775" y="171450"/>
                    <a:pt x="171450" y="171450"/>
                  </a:cubicBezTo>
                  <a:cubicBezTo>
                    <a:pt x="238125" y="171450"/>
                    <a:pt x="266700" y="180975"/>
                    <a:pt x="266700" y="180975"/>
                  </a:cubicBezTo>
                  <a:lnTo>
                    <a:pt x="266700" y="257175"/>
                  </a:lnTo>
                  <a:lnTo>
                    <a:pt x="268796" y="258794"/>
                  </a:lnTo>
                  <a:cubicBezTo>
                    <a:pt x="282147" y="241575"/>
                    <a:pt x="291222" y="221434"/>
                    <a:pt x="295275" y="200025"/>
                  </a:cubicBezTo>
                  <a:cubicBezTo>
                    <a:pt x="317763" y="192953"/>
                    <a:pt x="335237" y="175122"/>
                    <a:pt x="341852" y="152495"/>
                  </a:cubicBezTo>
                  <a:cubicBezTo>
                    <a:pt x="342535" y="149334"/>
                    <a:pt x="342886" y="146109"/>
                    <a:pt x="342900" y="142875"/>
                  </a:cubicBezTo>
                  <a:lnTo>
                    <a:pt x="342900" y="133350"/>
                  </a:lnTo>
                  <a:cubicBezTo>
                    <a:pt x="342869" y="122842"/>
                    <a:pt x="334358" y="114331"/>
                    <a:pt x="323850" y="114300"/>
                  </a:cubicBezTo>
                  <a:close/>
                  <a:moveTo>
                    <a:pt x="104775" y="161925"/>
                  </a:moveTo>
                  <a:cubicBezTo>
                    <a:pt x="94298" y="161925"/>
                    <a:pt x="85725" y="149162"/>
                    <a:pt x="85725" y="133350"/>
                  </a:cubicBezTo>
                  <a:cubicBezTo>
                    <a:pt x="85725" y="117539"/>
                    <a:pt x="94298" y="104775"/>
                    <a:pt x="104775" y="104775"/>
                  </a:cubicBezTo>
                  <a:cubicBezTo>
                    <a:pt x="115253" y="104775"/>
                    <a:pt x="123825" y="117539"/>
                    <a:pt x="123825" y="133350"/>
                  </a:cubicBezTo>
                  <a:cubicBezTo>
                    <a:pt x="123825" y="149162"/>
                    <a:pt x="115253" y="161925"/>
                    <a:pt x="104775" y="161925"/>
                  </a:cubicBezTo>
                  <a:close/>
                  <a:moveTo>
                    <a:pt x="238125" y="161925"/>
                  </a:moveTo>
                  <a:cubicBezTo>
                    <a:pt x="227648" y="161925"/>
                    <a:pt x="219075" y="149162"/>
                    <a:pt x="219075" y="133350"/>
                  </a:cubicBezTo>
                  <a:cubicBezTo>
                    <a:pt x="219075" y="117539"/>
                    <a:pt x="227648" y="104775"/>
                    <a:pt x="238125" y="104775"/>
                  </a:cubicBezTo>
                  <a:cubicBezTo>
                    <a:pt x="248602" y="104775"/>
                    <a:pt x="257175" y="117539"/>
                    <a:pt x="257175" y="133350"/>
                  </a:cubicBezTo>
                  <a:cubicBezTo>
                    <a:pt x="257175" y="149162"/>
                    <a:pt x="248602" y="161925"/>
                    <a:pt x="238125" y="161925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3" name="Freeform: Shape 1582">
              <a:extLst>
                <a:ext uri="{FF2B5EF4-FFF2-40B4-BE49-F238E27FC236}">
                  <a16:creationId xmlns:a16="http://schemas.microsoft.com/office/drawing/2014/main" id="{FDCC6FA6-2B55-480C-9DA3-28B9765D8CAC}"/>
                </a:ext>
              </a:extLst>
            </p:cNvPr>
            <p:cNvSpPr/>
            <p:nvPr/>
          </p:nvSpPr>
          <p:spPr>
            <a:xfrm>
              <a:off x="4974399" y="2927001"/>
              <a:ext cx="123825" cy="85725"/>
            </a:xfrm>
            <a:custGeom>
              <a:avLst/>
              <a:gdLst>
                <a:gd name="connsiteX0" fmla="*/ 123063 w 123825"/>
                <a:gd name="connsiteY0" fmla="*/ 45625 h 85725"/>
                <a:gd name="connsiteX1" fmla="*/ 131826 w 123825"/>
                <a:gd name="connsiteY1" fmla="*/ 61627 h 85725"/>
                <a:gd name="connsiteX2" fmla="*/ 65913 w 123825"/>
                <a:gd name="connsiteY2" fmla="*/ 89249 h 85725"/>
                <a:gd name="connsiteX3" fmla="*/ 0 w 123825"/>
                <a:gd name="connsiteY3" fmla="*/ 61627 h 85725"/>
                <a:gd name="connsiteX4" fmla="*/ 8763 w 123825"/>
                <a:gd name="connsiteY4" fmla="*/ 45625 h 85725"/>
                <a:gd name="connsiteX5" fmla="*/ 8763 w 123825"/>
                <a:gd name="connsiteY5" fmla="*/ 0 h 85725"/>
                <a:gd name="connsiteX6" fmla="*/ 123063 w 123825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85725">
                  <a:moveTo>
                    <a:pt x="123063" y="45625"/>
                  </a:moveTo>
                  <a:cubicBezTo>
                    <a:pt x="123058" y="52106"/>
                    <a:pt x="126363" y="58140"/>
                    <a:pt x="131826" y="61627"/>
                  </a:cubicBezTo>
                  <a:cubicBezTo>
                    <a:pt x="128111" y="66580"/>
                    <a:pt x="108299" y="89249"/>
                    <a:pt x="65913" y="89249"/>
                  </a:cubicBezTo>
                  <a:cubicBezTo>
                    <a:pt x="23527" y="89249"/>
                    <a:pt x="3715" y="66580"/>
                    <a:pt x="0" y="61627"/>
                  </a:cubicBezTo>
                  <a:cubicBezTo>
                    <a:pt x="5463" y="58140"/>
                    <a:pt x="8768" y="52106"/>
                    <a:pt x="8763" y="45625"/>
                  </a:cubicBezTo>
                  <a:lnTo>
                    <a:pt x="8763" y="0"/>
                  </a:lnTo>
                  <a:cubicBezTo>
                    <a:pt x="44877" y="17399"/>
                    <a:pt x="86949" y="17399"/>
                    <a:pt x="123063" y="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4" name="Freeform: Shape 1583">
              <a:extLst>
                <a:ext uri="{FF2B5EF4-FFF2-40B4-BE49-F238E27FC236}">
                  <a16:creationId xmlns:a16="http://schemas.microsoft.com/office/drawing/2014/main" id="{94DB7D13-07BB-4B54-AB7A-0586B1246868}"/>
                </a:ext>
              </a:extLst>
            </p:cNvPr>
            <p:cNvSpPr/>
            <p:nvPr/>
          </p:nvSpPr>
          <p:spPr>
            <a:xfrm>
              <a:off x="4783137" y="2988627"/>
              <a:ext cx="514350" cy="123825"/>
            </a:xfrm>
            <a:custGeom>
              <a:avLst/>
              <a:gdLst>
                <a:gd name="connsiteX0" fmla="*/ 514350 w 514350"/>
                <a:gd name="connsiteY0" fmla="*/ 91821 h 123825"/>
                <a:gd name="connsiteX1" fmla="*/ 514350 w 514350"/>
                <a:gd name="connsiteY1" fmla="*/ 132398 h 123825"/>
                <a:gd name="connsiteX2" fmla="*/ 0 w 514350"/>
                <a:gd name="connsiteY2" fmla="*/ 132398 h 123825"/>
                <a:gd name="connsiteX3" fmla="*/ 0 w 514350"/>
                <a:gd name="connsiteY3" fmla="*/ 91821 h 123825"/>
                <a:gd name="connsiteX4" fmla="*/ 43910 w 514350"/>
                <a:gd name="connsiteY4" fmla="*/ 36195 h 123825"/>
                <a:gd name="connsiteX5" fmla="*/ 185356 w 514350"/>
                <a:gd name="connsiteY5" fmla="*/ 2572 h 123825"/>
                <a:gd name="connsiteX6" fmla="*/ 191262 w 514350"/>
                <a:gd name="connsiteY6" fmla="*/ 0 h 123825"/>
                <a:gd name="connsiteX7" fmla="*/ 257175 w 514350"/>
                <a:gd name="connsiteY7" fmla="*/ 27623 h 123825"/>
                <a:gd name="connsiteX8" fmla="*/ 323088 w 514350"/>
                <a:gd name="connsiteY8" fmla="*/ 0 h 123825"/>
                <a:gd name="connsiteX9" fmla="*/ 328993 w 514350"/>
                <a:gd name="connsiteY9" fmla="*/ 2572 h 123825"/>
                <a:gd name="connsiteX10" fmla="*/ 470440 w 514350"/>
                <a:gd name="connsiteY10" fmla="*/ 36195 h 123825"/>
                <a:gd name="connsiteX11" fmla="*/ 514350 w 514350"/>
                <a:gd name="connsiteY11" fmla="*/ 9182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4350" h="123825">
                  <a:moveTo>
                    <a:pt x="514350" y="91821"/>
                  </a:moveTo>
                  <a:lnTo>
                    <a:pt x="514350" y="132398"/>
                  </a:lnTo>
                  <a:lnTo>
                    <a:pt x="0" y="132398"/>
                  </a:lnTo>
                  <a:lnTo>
                    <a:pt x="0" y="91821"/>
                  </a:lnTo>
                  <a:cubicBezTo>
                    <a:pt x="21" y="65359"/>
                    <a:pt x="18176" y="42359"/>
                    <a:pt x="43910" y="36195"/>
                  </a:cubicBezTo>
                  <a:lnTo>
                    <a:pt x="185356" y="2572"/>
                  </a:lnTo>
                  <a:cubicBezTo>
                    <a:pt x="187456" y="2053"/>
                    <a:pt x="189452" y="1184"/>
                    <a:pt x="191262" y="0"/>
                  </a:cubicBezTo>
                  <a:cubicBezTo>
                    <a:pt x="194977" y="4953"/>
                    <a:pt x="214789" y="27623"/>
                    <a:pt x="257175" y="27623"/>
                  </a:cubicBezTo>
                  <a:cubicBezTo>
                    <a:pt x="299561" y="27623"/>
                    <a:pt x="319373" y="4953"/>
                    <a:pt x="323088" y="0"/>
                  </a:cubicBezTo>
                  <a:cubicBezTo>
                    <a:pt x="324898" y="1184"/>
                    <a:pt x="326894" y="2053"/>
                    <a:pt x="328993" y="2572"/>
                  </a:cubicBezTo>
                  <a:lnTo>
                    <a:pt x="470440" y="36195"/>
                  </a:lnTo>
                  <a:cubicBezTo>
                    <a:pt x="496174" y="42359"/>
                    <a:pt x="514329" y="65359"/>
                    <a:pt x="514350" y="91821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5" name="Freeform: Shape 1584">
              <a:extLst>
                <a:ext uri="{FF2B5EF4-FFF2-40B4-BE49-F238E27FC236}">
                  <a16:creationId xmlns:a16="http://schemas.microsoft.com/office/drawing/2014/main" id="{A8BC4993-1768-4B0B-8557-CF499472707C}"/>
                </a:ext>
              </a:extLst>
            </p:cNvPr>
            <p:cNvSpPr/>
            <p:nvPr/>
          </p:nvSpPr>
          <p:spPr>
            <a:xfrm>
              <a:off x="4783137" y="2988618"/>
              <a:ext cx="361950" cy="123825"/>
            </a:xfrm>
            <a:custGeom>
              <a:avLst/>
              <a:gdLst>
                <a:gd name="connsiteX0" fmla="*/ 95250 w 361950"/>
                <a:gd name="connsiteY0" fmla="*/ 110557 h 123825"/>
                <a:gd name="connsiteX1" fmla="*/ 110823 w 361950"/>
                <a:gd name="connsiteY1" fmla="*/ 89602 h 123825"/>
                <a:gd name="connsiteX2" fmla="*/ 369170 w 361950"/>
                <a:gd name="connsiteY2" fmla="*/ 12097 h 123825"/>
                <a:gd name="connsiteX3" fmla="*/ 328994 w 361950"/>
                <a:gd name="connsiteY3" fmla="*/ 2572 h 123825"/>
                <a:gd name="connsiteX4" fmla="*/ 323088 w 361950"/>
                <a:gd name="connsiteY4" fmla="*/ 0 h 123825"/>
                <a:gd name="connsiteX5" fmla="*/ 257175 w 361950"/>
                <a:gd name="connsiteY5" fmla="*/ 27623 h 123825"/>
                <a:gd name="connsiteX6" fmla="*/ 191262 w 361950"/>
                <a:gd name="connsiteY6" fmla="*/ 0 h 123825"/>
                <a:gd name="connsiteX7" fmla="*/ 185357 w 361950"/>
                <a:gd name="connsiteY7" fmla="*/ 2572 h 123825"/>
                <a:gd name="connsiteX8" fmla="*/ 43910 w 361950"/>
                <a:gd name="connsiteY8" fmla="*/ 36205 h 123825"/>
                <a:gd name="connsiteX9" fmla="*/ 0 w 361950"/>
                <a:gd name="connsiteY9" fmla="*/ 91831 h 123825"/>
                <a:gd name="connsiteX10" fmla="*/ 0 w 361950"/>
                <a:gd name="connsiteY10" fmla="*/ 132407 h 123825"/>
                <a:gd name="connsiteX11" fmla="*/ 117100 w 361950"/>
                <a:gd name="connsiteY11" fmla="*/ 132407 h 123825"/>
                <a:gd name="connsiteX12" fmla="*/ 95250 w 361950"/>
                <a:gd name="connsiteY12" fmla="*/ 110557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1950" h="123825">
                  <a:moveTo>
                    <a:pt x="95250" y="110557"/>
                  </a:moveTo>
                  <a:cubicBezTo>
                    <a:pt x="95236" y="100896"/>
                    <a:pt x="101569" y="92374"/>
                    <a:pt x="110823" y="89602"/>
                  </a:cubicBezTo>
                  <a:lnTo>
                    <a:pt x="369170" y="12097"/>
                  </a:lnTo>
                  <a:lnTo>
                    <a:pt x="328994" y="2572"/>
                  </a:lnTo>
                  <a:cubicBezTo>
                    <a:pt x="326894" y="2053"/>
                    <a:pt x="324898" y="1184"/>
                    <a:pt x="323088" y="0"/>
                  </a:cubicBezTo>
                  <a:cubicBezTo>
                    <a:pt x="319373" y="4953"/>
                    <a:pt x="299561" y="27623"/>
                    <a:pt x="257175" y="27623"/>
                  </a:cubicBezTo>
                  <a:cubicBezTo>
                    <a:pt x="214789" y="27623"/>
                    <a:pt x="194977" y="4953"/>
                    <a:pt x="191262" y="0"/>
                  </a:cubicBezTo>
                  <a:cubicBezTo>
                    <a:pt x="189452" y="1184"/>
                    <a:pt x="187456" y="2053"/>
                    <a:pt x="185357" y="2572"/>
                  </a:cubicBezTo>
                  <a:lnTo>
                    <a:pt x="43910" y="36205"/>
                  </a:lnTo>
                  <a:cubicBezTo>
                    <a:pt x="18176" y="42369"/>
                    <a:pt x="21" y="65368"/>
                    <a:pt x="0" y="91831"/>
                  </a:cubicBezTo>
                  <a:lnTo>
                    <a:pt x="0" y="132407"/>
                  </a:lnTo>
                  <a:lnTo>
                    <a:pt x="117100" y="132407"/>
                  </a:lnTo>
                  <a:cubicBezTo>
                    <a:pt x="105033" y="132407"/>
                    <a:pt x="95250" y="122624"/>
                    <a:pt x="95250" y="110557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6" name="Freeform: Shape 1585">
              <a:extLst>
                <a:ext uri="{FF2B5EF4-FFF2-40B4-BE49-F238E27FC236}">
                  <a16:creationId xmlns:a16="http://schemas.microsoft.com/office/drawing/2014/main" id="{86018D58-0E78-44ED-BD4E-F95BE9EFDC19}"/>
                </a:ext>
              </a:extLst>
            </p:cNvPr>
            <p:cNvSpPr/>
            <p:nvPr/>
          </p:nvSpPr>
          <p:spPr>
            <a:xfrm>
              <a:off x="4974399" y="2927001"/>
              <a:ext cx="114300" cy="76200"/>
            </a:xfrm>
            <a:custGeom>
              <a:avLst/>
              <a:gdLst>
                <a:gd name="connsiteX0" fmla="*/ 123063 w 114300"/>
                <a:gd name="connsiteY0" fmla="*/ 0 h 76200"/>
                <a:gd name="connsiteX1" fmla="*/ 8763 w 114300"/>
                <a:gd name="connsiteY1" fmla="*/ 0 h 76200"/>
                <a:gd name="connsiteX2" fmla="*/ 8763 w 114300"/>
                <a:gd name="connsiteY2" fmla="*/ 45625 h 76200"/>
                <a:gd name="connsiteX3" fmla="*/ 0 w 114300"/>
                <a:gd name="connsiteY3" fmla="*/ 61627 h 76200"/>
                <a:gd name="connsiteX4" fmla="*/ 21565 w 114300"/>
                <a:gd name="connsiteY4" fmla="*/ 78867 h 76200"/>
                <a:gd name="connsiteX5" fmla="*/ 123063 w 114300"/>
                <a:gd name="connsiteY5" fmla="*/ 1543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76200">
                  <a:moveTo>
                    <a:pt x="123063" y="0"/>
                  </a:moveTo>
                  <a:cubicBezTo>
                    <a:pt x="86949" y="17399"/>
                    <a:pt x="44877" y="17399"/>
                    <a:pt x="8763" y="0"/>
                  </a:cubicBezTo>
                  <a:lnTo>
                    <a:pt x="8763" y="45625"/>
                  </a:lnTo>
                  <a:cubicBezTo>
                    <a:pt x="8768" y="52106"/>
                    <a:pt x="5463" y="58140"/>
                    <a:pt x="0" y="61627"/>
                  </a:cubicBezTo>
                  <a:cubicBezTo>
                    <a:pt x="5928" y="68794"/>
                    <a:pt x="13268" y="74663"/>
                    <a:pt x="21565" y="78867"/>
                  </a:cubicBezTo>
                  <a:lnTo>
                    <a:pt x="123063" y="15430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7" name="Freeform: Shape 1586">
              <a:extLst>
                <a:ext uri="{FF2B5EF4-FFF2-40B4-BE49-F238E27FC236}">
                  <a16:creationId xmlns:a16="http://schemas.microsoft.com/office/drawing/2014/main" id="{0585251A-9918-4F40-95B8-2D8402CCFFF6}"/>
                </a:ext>
              </a:extLst>
            </p:cNvPr>
            <p:cNvSpPr/>
            <p:nvPr/>
          </p:nvSpPr>
          <p:spPr>
            <a:xfrm>
              <a:off x="4965141" y="2981674"/>
              <a:ext cx="142875" cy="38100"/>
            </a:xfrm>
            <a:custGeom>
              <a:avLst/>
              <a:gdLst>
                <a:gd name="connsiteX0" fmla="*/ 146990 w 142875"/>
                <a:gd name="connsiteY0" fmla="*/ 9525 h 38100"/>
                <a:gd name="connsiteX1" fmla="*/ 134607 w 142875"/>
                <a:gd name="connsiteY1" fmla="*/ 0 h 38100"/>
                <a:gd name="connsiteX2" fmla="*/ 134026 w 142875"/>
                <a:gd name="connsiteY2" fmla="*/ 581 h 38100"/>
                <a:gd name="connsiteX3" fmla="*/ 133455 w 142875"/>
                <a:gd name="connsiteY3" fmla="*/ 1276 h 38100"/>
                <a:gd name="connsiteX4" fmla="*/ 75162 w 142875"/>
                <a:gd name="connsiteY4" fmla="*/ 25089 h 38100"/>
                <a:gd name="connsiteX5" fmla="*/ 16869 w 142875"/>
                <a:gd name="connsiteY5" fmla="*/ 1276 h 38100"/>
                <a:gd name="connsiteX6" fmla="*/ 16297 w 142875"/>
                <a:gd name="connsiteY6" fmla="*/ 581 h 38100"/>
                <a:gd name="connsiteX7" fmla="*/ 15716 w 142875"/>
                <a:gd name="connsiteY7" fmla="*/ 0 h 38100"/>
                <a:gd name="connsiteX8" fmla="*/ 3334 w 142875"/>
                <a:gd name="connsiteY8" fmla="*/ 9525 h 38100"/>
                <a:gd name="connsiteX9" fmla="*/ 0 w 142875"/>
                <a:gd name="connsiteY9" fmla="*/ 10316 h 38100"/>
                <a:gd name="connsiteX10" fmla="*/ 1972 w 142875"/>
                <a:gd name="connsiteY10" fmla="*/ 13173 h 38100"/>
                <a:gd name="connsiteX11" fmla="*/ 75171 w 142875"/>
                <a:gd name="connsiteY11" fmla="*/ 44101 h 38100"/>
                <a:gd name="connsiteX12" fmla="*/ 148352 w 142875"/>
                <a:gd name="connsiteY12" fmla="*/ 13145 h 38100"/>
                <a:gd name="connsiteX13" fmla="*/ 150324 w 142875"/>
                <a:gd name="connsiteY13" fmla="*/ 1028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2875" h="38100">
                  <a:moveTo>
                    <a:pt x="146990" y="9525"/>
                  </a:moveTo>
                  <a:cubicBezTo>
                    <a:pt x="141713" y="8219"/>
                    <a:pt x="137223" y="4765"/>
                    <a:pt x="134607" y="0"/>
                  </a:cubicBezTo>
                  <a:cubicBezTo>
                    <a:pt x="134426" y="210"/>
                    <a:pt x="134188" y="352"/>
                    <a:pt x="134026" y="581"/>
                  </a:cubicBezTo>
                  <a:cubicBezTo>
                    <a:pt x="133864" y="810"/>
                    <a:pt x="133636" y="1038"/>
                    <a:pt x="133455" y="1276"/>
                  </a:cubicBezTo>
                  <a:cubicBezTo>
                    <a:pt x="131626" y="3715"/>
                    <a:pt x="114481" y="25089"/>
                    <a:pt x="75162" y="25089"/>
                  </a:cubicBezTo>
                  <a:cubicBezTo>
                    <a:pt x="35843" y="25089"/>
                    <a:pt x="18698" y="3715"/>
                    <a:pt x="16869" y="1276"/>
                  </a:cubicBezTo>
                  <a:cubicBezTo>
                    <a:pt x="16688" y="1038"/>
                    <a:pt x="16497" y="810"/>
                    <a:pt x="16297" y="581"/>
                  </a:cubicBezTo>
                  <a:cubicBezTo>
                    <a:pt x="16097" y="352"/>
                    <a:pt x="15897" y="210"/>
                    <a:pt x="15716" y="0"/>
                  </a:cubicBezTo>
                  <a:cubicBezTo>
                    <a:pt x="13100" y="4765"/>
                    <a:pt x="8610" y="8219"/>
                    <a:pt x="3334" y="9525"/>
                  </a:cubicBezTo>
                  <a:lnTo>
                    <a:pt x="0" y="10316"/>
                  </a:lnTo>
                  <a:cubicBezTo>
                    <a:pt x="520" y="11356"/>
                    <a:pt x="1184" y="12318"/>
                    <a:pt x="1972" y="13173"/>
                  </a:cubicBezTo>
                  <a:cubicBezTo>
                    <a:pt x="6791" y="19336"/>
                    <a:pt x="28899" y="44101"/>
                    <a:pt x="75171" y="44101"/>
                  </a:cubicBezTo>
                  <a:cubicBezTo>
                    <a:pt x="121444" y="44101"/>
                    <a:pt x="143551" y="19336"/>
                    <a:pt x="148352" y="13145"/>
                  </a:cubicBezTo>
                  <a:cubicBezTo>
                    <a:pt x="149140" y="12289"/>
                    <a:pt x="149804" y="11327"/>
                    <a:pt x="150324" y="10287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8" name="Freeform: Shape 1587">
              <a:extLst>
                <a:ext uri="{FF2B5EF4-FFF2-40B4-BE49-F238E27FC236}">
                  <a16:creationId xmlns:a16="http://schemas.microsoft.com/office/drawing/2014/main" id="{E1E8A4BD-AA87-4E01-906F-7A5FBB85DA91}"/>
                </a:ext>
              </a:extLst>
            </p:cNvPr>
            <p:cNvSpPr/>
            <p:nvPr/>
          </p:nvSpPr>
          <p:spPr>
            <a:xfrm>
              <a:off x="4887912" y="2768600"/>
              <a:ext cx="19050" cy="47625"/>
            </a:xfrm>
            <a:custGeom>
              <a:avLst/>
              <a:gdLst>
                <a:gd name="connsiteX0" fmla="*/ 19050 w 19050"/>
                <a:gd name="connsiteY0" fmla="*/ 0 h 47625"/>
                <a:gd name="connsiteX1" fmla="*/ 9525 w 19050"/>
                <a:gd name="connsiteY1" fmla="*/ 0 h 47625"/>
                <a:gd name="connsiteX2" fmla="*/ 0 w 19050"/>
                <a:gd name="connsiteY2" fmla="*/ 9525 h 47625"/>
                <a:gd name="connsiteX3" fmla="*/ 0 w 19050"/>
                <a:gd name="connsiteY3" fmla="*/ 19050 h 47625"/>
                <a:gd name="connsiteX4" fmla="*/ 19050 w 19050"/>
                <a:gd name="connsiteY4" fmla="*/ 47625 h 47625"/>
                <a:gd name="connsiteX5" fmla="*/ 1905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19050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lnTo>
                    <a:pt x="0" y="19050"/>
                  </a:lnTo>
                  <a:cubicBezTo>
                    <a:pt x="0" y="29575"/>
                    <a:pt x="8525" y="47625"/>
                    <a:pt x="19050" y="47625"/>
                  </a:cubicBezTo>
                  <a:lnTo>
                    <a:pt x="1905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89" name="Freeform: Shape 1588">
              <a:extLst>
                <a:ext uri="{FF2B5EF4-FFF2-40B4-BE49-F238E27FC236}">
                  <a16:creationId xmlns:a16="http://schemas.microsoft.com/office/drawing/2014/main" id="{54058DC8-A5B6-47E4-8837-E9BFFE55A604}"/>
                </a:ext>
              </a:extLst>
            </p:cNvPr>
            <p:cNvSpPr/>
            <p:nvPr/>
          </p:nvSpPr>
          <p:spPr>
            <a:xfrm>
              <a:off x="5173662" y="2768600"/>
              <a:ext cx="19050" cy="47625"/>
            </a:xfrm>
            <a:custGeom>
              <a:avLst/>
              <a:gdLst>
                <a:gd name="connsiteX0" fmla="*/ 0 w 19050"/>
                <a:gd name="connsiteY0" fmla="*/ 0 h 47625"/>
                <a:gd name="connsiteX1" fmla="*/ 9525 w 19050"/>
                <a:gd name="connsiteY1" fmla="*/ 0 h 47625"/>
                <a:gd name="connsiteX2" fmla="*/ 19050 w 19050"/>
                <a:gd name="connsiteY2" fmla="*/ 9525 h 47625"/>
                <a:gd name="connsiteX3" fmla="*/ 19050 w 19050"/>
                <a:gd name="connsiteY3" fmla="*/ 19050 h 47625"/>
                <a:gd name="connsiteX4" fmla="*/ 0 w 19050"/>
                <a:gd name="connsiteY4" fmla="*/ 47625 h 47625"/>
                <a:gd name="connsiteX5" fmla="*/ 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0" y="0"/>
                  </a:moveTo>
                  <a:lnTo>
                    <a:pt x="9525" y="0"/>
                  </a:lnTo>
                  <a:cubicBezTo>
                    <a:pt x="14786" y="0"/>
                    <a:pt x="19050" y="4264"/>
                    <a:pt x="19050" y="9525"/>
                  </a:cubicBezTo>
                  <a:lnTo>
                    <a:pt x="19050" y="19050"/>
                  </a:lnTo>
                  <a:cubicBezTo>
                    <a:pt x="19050" y="29575"/>
                    <a:pt x="10477" y="47625"/>
                    <a:pt x="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0" name="Freeform: Shape 1589">
              <a:extLst>
                <a:ext uri="{FF2B5EF4-FFF2-40B4-BE49-F238E27FC236}">
                  <a16:creationId xmlns:a16="http://schemas.microsoft.com/office/drawing/2014/main" id="{0AE5CF8D-2848-4257-AE80-FE38015BCCAF}"/>
                </a:ext>
              </a:extLst>
            </p:cNvPr>
            <p:cNvSpPr/>
            <p:nvPr/>
          </p:nvSpPr>
          <p:spPr>
            <a:xfrm>
              <a:off x="4830762" y="2663825"/>
              <a:ext cx="76200" cy="133350"/>
            </a:xfrm>
            <a:custGeom>
              <a:avLst/>
              <a:gdLst>
                <a:gd name="connsiteX0" fmla="*/ 38100 w 76200"/>
                <a:gd name="connsiteY0" fmla="*/ 0 h 133350"/>
                <a:gd name="connsiteX1" fmla="*/ 0 w 76200"/>
                <a:gd name="connsiteY1" fmla="*/ 76200 h 133350"/>
                <a:gd name="connsiteX2" fmla="*/ 47530 w 76200"/>
                <a:gd name="connsiteY2" fmla="*/ 142780 h 133350"/>
                <a:gd name="connsiteX3" fmla="*/ 38100 w 76200"/>
                <a:gd name="connsiteY3" fmla="*/ 114300 h 133350"/>
                <a:gd name="connsiteX4" fmla="*/ 38100 w 76200"/>
                <a:gd name="connsiteY4" fmla="*/ 104775 h 133350"/>
                <a:gd name="connsiteX5" fmla="*/ 57150 w 76200"/>
                <a:gd name="connsiteY5" fmla="*/ 85725 h 133350"/>
                <a:gd name="connsiteX6" fmla="*/ 76200 w 76200"/>
                <a:gd name="connsiteY6" fmla="*/ 85725 h 133350"/>
                <a:gd name="connsiteX7" fmla="*/ 76200 w 76200"/>
                <a:gd name="connsiteY7" fmla="*/ 38100 h 133350"/>
                <a:gd name="connsiteX8" fmla="*/ 19050 w 76200"/>
                <a:gd name="connsiteY8" fmla="*/ 57150 h 133350"/>
                <a:gd name="connsiteX9" fmla="*/ 38100 w 76200"/>
                <a:gd name="connsiteY9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133350">
                  <a:moveTo>
                    <a:pt x="38100" y="0"/>
                  </a:moveTo>
                  <a:cubicBezTo>
                    <a:pt x="14985" y="18700"/>
                    <a:pt x="1091" y="46488"/>
                    <a:pt x="0" y="76200"/>
                  </a:cubicBezTo>
                  <a:cubicBezTo>
                    <a:pt x="0" y="122301"/>
                    <a:pt x="44672" y="141637"/>
                    <a:pt x="47530" y="142780"/>
                  </a:cubicBezTo>
                  <a:cubicBezTo>
                    <a:pt x="41626" y="134434"/>
                    <a:pt x="38343" y="124519"/>
                    <a:pt x="38100" y="114300"/>
                  </a:cubicBezTo>
                  <a:lnTo>
                    <a:pt x="38100" y="104775"/>
                  </a:lnTo>
                  <a:cubicBezTo>
                    <a:pt x="38131" y="94267"/>
                    <a:pt x="46642" y="85756"/>
                    <a:pt x="57150" y="85725"/>
                  </a:cubicBezTo>
                  <a:lnTo>
                    <a:pt x="76200" y="85725"/>
                  </a:lnTo>
                  <a:lnTo>
                    <a:pt x="76200" y="38100"/>
                  </a:lnTo>
                  <a:lnTo>
                    <a:pt x="19050" y="57150"/>
                  </a:lnTo>
                  <a:cubicBezTo>
                    <a:pt x="18062" y="36392"/>
                    <a:pt x="24855" y="16013"/>
                    <a:pt x="3810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1" name="Freeform: Shape 1590">
              <a:extLst>
                <a:ext uri="{FF2B5EF4-FFF2-40B4-BE49-F238E27FC236}">
                  <a16:creationId xmlns:a16="http://schemas.microsoft.com/office/drawing/2014/main" id="{8882500C-3871-4080-A8DB-F8C14F63FF48}"/>
                </a:ext>
              </a:extLst>
            </p:cNvPr>
            <p:cNvSpPr/>
            <p:nvPr/>
          </p:nvSpPr>
          <p:spPr>
            <a:xfrm>
              <a:off x="5173662" y="2711450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0 w 38100"/>
                <a:gd name="connsiteY1" fmla="*/ 38100 h 57150"/>
                <a:gd name="connsiteX2" fmla="*/ 19050 w 38100"/>
                <a:gd name="connsiteY2" fmla="*/ 38100 h 57150"/>
                <a:gd name="connsiteX3" fmla="*/ 38100 w 38100"/>
                <a:gd name="connsiteY3" fmla="*/ 57150 h 57150"/>
                <a:gd name="connsiteX4" fmla="*/ 38100 w 38100"/>
                <a:gd name="connsiteY4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29558" y="38131"/>
                    <a:pt x="38069" y="46642"/>
                    <a:pt x="38100" y="571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2" name="Freeform: Shape 1591">
              <a:extLst>
                <a:ext uri="{FF2B5EF4-FFF2-40B4-BE49-F238E27FC236}">
                  <a16:creationId xmlns:a16="http://schemas.microsoft.com/office/drawing/2014/main" id="{32EF143E-3DDA-43EC-B836-3959189C64A1}"/>
                </a:ext>
              </a:extLst>
            </p:cNvPr>
            <p:cNvSpPr/>
            <p:nvPr/>
          </p:nvSpPr>
          <p:spPr>
            <a:xfrm>
              <a:off x="4906962" y="2654300"/>
              <a:ext cx="57150" cy="66675"/>
            </a:xfrm>
            <a:custGeom>
              <a:avLst/>
              <a:gdLst>
                <a:gd name="connsiteX0" fmla="*/ 57150 w 57150"/>
                <a:gd name="connsiteY0" fmla="*/ 0 h 66675"/>
                <a:gd name="connsiteX1" fmla="*/ 0 w 57150"/>
                <a:gd name="connsiteY1" fmla="*/ 47625 h 66675"/>
                <a:gd name="connsiteX2" fmla="*/ 0 w 57150"/>
                <a:gd name="connsiteY2" fmla="*/ 57150 h 66675"/>
                <a:gd name="connsiteX3" fmla="*/ 0 w 57150"/>
                <a:gd name="connsiteY3" fmla="*/ 66675 h 66675"/>
                <a:gd name="connsiteX4" fmla="*/ 57150 w 57150"/>
                <a:gd name="connsiteY4" fmla="*/ 19050 h 66675"/>
                <a:gd name="connsiteX5" fmla="*/ 57150 w 57150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66675">
                  <a:moveTo>
                    <a:pt x="57150" y="0"/>
                  </a:moveTo>
                  <a:lnTo>
                    <a:pt x="0" y="47625"/>
                  </a:lnTo>
                  <a:lnTo>
                    <a:pt x="0" y="57150"/>
                  </a:lnTo>
                  <a:lnTo>
                    <a:pt x="0" y="66675"/>
                  </a:lnTo>
                  <a:lnTo>
                    <a:pt x="57150" y="1905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3" name="Freeform: Shape 1592">
              <a:extLst>
                <a:ext uri="{FF2B5EF4-FFF2-40B4-BE49-F238E27FC236}">
                  <a16:creationId xmlns:a16="http://schemas.microsoft.com/office/drawing/2014/main" id="{21005A59-1BDF-4996-94E3-6234CE147088}"/>
                </a:ext>
              </a:extLst>
            </p:cNvPr>
            <p:cNvSpPr/>
            <p:nvPr/>
          </p:nvSpPr>
          <p:spPr>
            <a:xfrm>
              <a:off x="5068887" y="2635250"/>
              <a:ext cx="104775" cy="95250"/>
            </a:xfrm>
            <a:custGeom>
              <a:avLst/>
              <a:gdLst>
                <a:gd name="connsiteX0" fmla="*/ 57150 w 104775"/>
                <a:gd name="connsiteY0" fmla="*/ 19050 h 95250"/>
                <a:gd name="connsiteX1" fmla="*/ 104775 w 104775"/>
                <a:gd name="connsiteY1" fmla="*/ 95250 h 95250"/>
                <a:gd name="connsiteX2" fmla="*/ 104775 w 104775"/>
                <a:gd name="connsiteY2" fmla="*/ 76200 h 95250"/>
                <a:gd name="connsiteX3" fmla="*/ 57150 w 104775"/>
                <a:gd name="connsiteY3" fmla="*/ 0 h 95250"/>
                <a:gd name="connsiteX4" fmla="*/ 4858 w 104775"/>
                <a:gd name="connsiteY4" fmla="*/ 47139 h 95250"/>
                <a:gd name="connsiteX5" fmla="*/ 0 w 104775"/>
                <a:gd name="connsiteY5" fmla="*/ 66675 h 95250"/>
                <a:gd name="connsiteX6" fmla="*/ 57150 w 104775"/>
                <a:gd name="connsiteY6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95250">
                  <a:moveTo>
                    <a:pt x="57150" y="19050"/>
                  </a:moveTo>
                  <a:cubicBezTo>
                    <a:pt x="57150" y="19050"/>
                    <a:pt x="57150" y="95250"/>
                    <a:pt x="104775" y="95250"/>
                  </a:cubicBezTo>
                  <a:lnTo>
                    <a:pt x="104775" y="76200"/>
                  </a:lnTo>
                  <a:cubicBezTo>
                    <a:pt x="57150" y="76200"/>
                    <a:pt x="57150" y="0"/>
                    <a:pt x="57150" y="0"/>
                  </a:cubicBezTo>
                  <a:cubicBezTo>
                    <a:pt x="57150" y="0"/>
                    <a:pt x="31728" y="42329"/>
                    <a:pt x="4858" y="47139"/>
                  </a:cubicBezTo>
                  <a:lnTo>
                    <a:pt x="0" y="66675"/>
                  </a:lnTo>
                  <a:cubicBezTo>
                    <a:pt x="28575" y="66675"/>
                    <a:pt x="57150" y="19050"/>
                    <a:pt x="571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4" name="Freeform: Shape 1593">
              <a:extLst>
                <a:ext uri="{FF2B5EF4-FFF2-40B4-BE49-F238E27FC236}">
                  <a16:creationId xmlns:a16="http://schemas.microsoft.com/office/drawing/2014/main" id="{5335E5C9-67B9-4D7E-B885-7DB2C7B81B36}"/>
                </a:ext>
              </a:extLst>
            </p:cNvPr>
            <p:cNvSpPr/>
            <p:nvPr/>
          </p:nvSpPr>
          <p:spPr>
            <a:xfrm>
              <a:off x="4964112" y="2644966"/>
              <a:ext cx="104775" cy="76200"/>
            </a:xfrm>
            <a:custGeom>
              <a:avLst/>
              <a:gdLst>
                <a:gd name="connsiteX0" fmla="*/ 107356 w 104775"/>
                <a:gd name="connsiteY0" fmla="*/ 27527 h 76200"/>
                <a:gd name="connsiteX1" fmla="*/ 114205 w 104775"/>
                <a:gd name="connsiteY1" fmla="*/ 0 h 76200"/>
                <a:gd name="connsiteX2" fmla="*/ 0 w 104775"/>
                <a:gd name="connsiteY2" fmla="*/ 66484 h 76200"/>
                <a:gd name="connsiteX3" fmla="*/ 0 w 104775"/>
                <a:gd name="connsiteY3" fmla="*/ 85534 h 76200"/>
                <a:gd name="connsiteX4" fmla="*/ 107356 w 104775"/>
                <a:gd name="connsiteY4" fmla="*/ 2752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76200">
                  <a:moveTo>
                    <a:pt x="107356" y="27527"/>
                  </a:moveTo>
                  <a:lnTo>
                    <a:pt x="114205" y="0"/>
                  </a:lnTo>
                  <a:cubicBezTo>
                    <a:pt x="111347" y="3905"/>
                    <a:pt x="64580" y="66484"/>
                    <a:pt x="0" y="66484"/>
                  </a:cubicBezTo>
                  <a:lnTo>
                    <a:pt x="0" y="85534"/>
                  </a:lnTo>
                  <a:cubicBezTo>
                    <a:pt x="51664" y="85534"/>
                    <a:pt x="91859" y="45529"/>
                    <a:pt x="107356" y="27527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5" name="Freeform: Shape 1594">
              <a:extLst>
                <a:ext uri="{FF2B5EF4-FFF2-40B4-BE49-F238E27FC236}">
                  <a16:creationId xmlns:a16="http://schemas.microsoft.com/office/drawing/2014/main" id="{15C8817B-BC50-4AD8-ADC7-F11DE3A70D64}"/>
                </a:ext>
              </a:extLst>
            </p:cNvPr>
            <p:cNvSpPr/>
            <p:nvPr/>
          </p:nvSpPr>
          <p:spPr>
            <a:xfrm>
              <a:off x="5030787" y="2787650"/>
              <a:ext cx="19050" cy="19050"/>
            </a:xfrm>
            <a:custGeom>
              <a:avLst/>
              <a:gdLst>
                <a:gd name="connsiteX0" fmla="*/ 19050 w 19050"/>
                <a:gd name="connsiteY0" fmla="*/ 19136 h 19050"/>
                <a:gd name="connsiteX1" fmla="*/ 19050 w 19050"/>
                <a:gd name="connsiteY1" fmla="*/ 19050 h 19050"/>
                <a:gd name="connsiteX2" fmla="*/ 9525 w 19050"/>
                <a:gd name="connsiteY2" fmla="*/ 0 h 19050"/>
                <a:gd name="connsiteX3" fmla="*/ 0 w 19050"/>
                <a:gd name="connsiteY3" fmla="*/ 19050 h 19050"/>
                <a:gd name="connsiteX4" fmla="*/ 0 w 19050"/>
                <a:gd name="connsiteY4" fmla="*/ 19136 h 19050"/>
                <a:gd name="connsiteX5" fmla="*/ 9525 w 19050"/>
                <a:gd name="connsiteY5" fmla="*/ 19050 h 19050"/>
                <a:gd name="connsiteX6" fmla="*/ 19050 w 19050"/>
                <a:gd name="connsiteY6" fmla="*/ 1913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19050" y="19136"/>
                  </a:moveTo>
                  <a:lnTo>
                    <a:pt x="19050" y="19050"/>
                  </a:lnTo>
                  <a:cubicBezTo>
                    <a:pt x="19050" y="8525"/>
                    <a:pt x="14783" y="0"/>
                    <a:pt x="9525" y="0"/>
                  </a:cubicBezTo>
                  <a:cubicBezTo>
                    <a:pt x="4267" y="0"/>
                    <a:pt x="0" y="8525"/>
                    <a:pt x="0" y="19050"/>
                  </a:cubicBezTo>
                  <a:lnTo>
                    <a:pt x="0" y="19136"/>
                  </a:lnTo>
                  <a:cubicBezTo>
                    <a:pt x="3115" y="19136"/>
                    <a:pt x="6239" y="19050"/>
                    <a:pt x="9525" y="19050"/>
                  </a:cubicBezTo>
                  <a:cubicBezTo>
                    <a:pt x="12811" y="19050"/>
                    <a:pt x="15935" y="19050"/>
                    <a:pt x="19050" y="19136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6" name="Freeform: Shape 1595">
              <a:extLst>
                <a:ext uri="{FF2B5EF4-FFF2-40B4-BE49-F238E27FC236}">
                  <a16:creationId xmlns:a16="http://schemas.microsoft.com/office/drawing/2014/main" id="{94F42A79-8B99-4D62-8DD3-CC1C98475A98}"/>
                </a:ext>
              </a:extLst>
            </p:cNvPr>
            <p:cNvSpPr/>
            <p:nvPr/>
          </p:nvSpPr>
          <p:spPr>
            <a:xfrm>
              <a:off x="4942967" y="2809481"/>
              <a:ext cx="190500" cy="123825"/>
            </a:xfrm>
            <a:custGeom>
              <a:avLst/>
              <a:gdLst>
                <a:gd name="connsiteX0" fmla="*/ 97345 w 190500"/>
                <a:gd name="connsiteY0" fmla="*/ 111519 h 123825"/>
                <a:gd name="connsiteX1" fmla="*/ 76905 w 190500"/>
                <a:gd name="connsiteY1" fmla="*/ 109471 h 123825"/>
                <a:gd name="connsiteX2" fmla="*/ 40195 w 190500"/>
                <a:gd name="connsiteY2" fmla="*/ 63075 h 123825"/>
                <a:gd name="connsiteX3" fmla="*/ 40195 w 190500"/>
                <a:gd name="connsiteY3" fmla="*/ 0 h 123825"/>
                <a:gd name="connsiteX4" fmla="*/ 2095 w 190500"/>
                <a:gd name="connsiteY4" fmla="*/ 6744 h 123825"/>
                <a:gd name="connsiteX5" fmla="*/ 2095 w 190500"/>
                <a:gd name="connsiteY5" fmla="*/ 82944 h 123825"/>
                <a:gd name="connsiteX6" fmla="*/ 0 w 190500"/>
                <a:gd name="connsiteY6" fmla="*/ 84563 h 123825"/>
                <a:gd name="connsiteX7" fmla="*/ 40195 w 190500"/>
                <a:gd name="connsiteY7" fmla="*/ 117519 h 123825"/>
                <a:gd name="connsiteX8" fmla="*/ 154496 w 190500"/>
                <a:gd name="connsiteY8" fmla="*/ 117519 h 123825"/>
                <a:gd name="connsiteX9" fmla="*/ 194691 w 190500"/>
                <a:gd name="connsiteY9" fmla="*/ 84563 h 123825"/>
                <a:gd name="connsiteX10" fmla="*/ 192596 w 190500"/>
                <a:gd name="connsiteY10" fmla="*/ 82944 h 123825"/>
                <a:gd name="connsiteX11" fmla="*/ 97345 w 190500"/>
                <a:gd name="connsiteY11" fmla="*/ 11151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500" h="123825">
                  <a:moveTo>
                    <a:pt x="97345" y="111519"/>
                  </a:moveTo>
                  <a:cubicBezTo>
                    <a:pt x="90478" y="111573"/>
                    <a:pt x="83625" y="110886"/>
                    <a:pt x="76905" y="109471"/>
                  </a:cubicBezTo>
                  <a:cubicBezTo>
                    <a:pt x="55299" y="104533"/>
                    <a:pt x="40032" y="85237"/>
                    <a:pt x="40195" y="63075"/>
                  </a:cubicBezTo>
                  <a:lnTo>
                    <a:pt x="40195" y="0"/>
                  </a:lnTo>
                  <a:cubicBezTo>
                    <a:pt x="27312" y="1049"/>
                    <a:pt x="14556" y="3307"/>
                    <a:pt x="2095" y="6744"/>
                  </a:cubicBezTo>
                  <a:lnTo>
                    <a:pt x="2095" y="82944"/>
                  </a:lnTo>
                  <a:lnTo>
                    <a:pt x="0" y="84563"/>
                  </a:lnTo>
                  <a:cubicBezTo>
                    <a:pt x="10811" y="98371"/>
                    <a:pt x="24536" y="109624"/>
                    <a:pt x="40195" y="117519"/>
                  </a:cubicBezTo>
                  <a:cubicBezTo>
                    <a:pt x="76309" y="134918"/>
                    <a:pt x="118382" y="134918"/>
                    <a:pt x="154496" y="117519"/>
                  </a:cubicBezTo>
                  <a:cubicBezTo>
                    <a:pt x="170155" y="109624"/>
                    <a:pt x="183880" y="98371"/>
                    <a:pt x="194691" y="84563"/>
                  </a:cubicBezTo>
                  <a:lnTo>
                    <a:pt x="192596" y="82944"/>
                  </a:lnTo>
                  <a:cubicBezTo>
                    <a:pt x="192596" y="82944"/>
                    <a:pt x="144971" y="111519"/>
                    <a:pt x="97345" y="111519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7" name="Freeform: Shape 1596">
              <a:extLst>
                <a:ext uri="{FF2B5EF4-FFF2-40B4-BE49-F238E27FC236}">
                  <a16:creationId xmlns:a16="http://schemas.microsoft.com/office/drawing/2014/main" id="{88BCEC0C-4EA4-420F-955E-6AA80E3FD11F}"/>
                </a:ext>
              </a:extLst>
            </p:cNvPr>
            <p:cNvSpPr/>
            <p:nvPr/>
          </p:nvSpPr>
          <p:spPr>
            <a:xfrm>
              <a:off x="4968885" y="2840037"/>
              <a:ext cx="133350" cy="19050"/>
            </a:xfrm>
            <a:custGeom>
              <a:avLst/>
              <a:gdLst>
                <a:gd name="connsiteX0" fmla="*/ 4752 w 133350"/>
                <a:gd name="connsiteY0" fmla="*/ 19050 h 19050"/>
                <a:gd name="connsiteX1" fmla="*/ 0 w 133350"/>
                <a:gd name="connsiteY1" fmla="*/ 14277 h 19050"/>
                <a:gd name="connsiteX2" fmla="*/ 3247 w 133350"/>
                <a:gd name="connsiteY2" fmla="*/ 9773 h 19050"/>
                <a:gd name="connsiteX3" fmla="*/ 139607 w 133350"/>
                <a:gd name="connsiteY3" fmla="*/ 9773 h 19050"/>
                <a:gd name="connsiteX4" fmla="*/ 142621 w 133350"/>
                <a:gd name="connsiteY4" fmla="*/ 15797 h 19050"/>
                <a:gd name="connsiteX5" fmla="*/ 136597 w 133350"/>
                <a:gd name="connsiteY5" fmla="*/ 18812 h 19050"/>
                <a:gd name="connsiteX6" fmla="*/ 6257 w 133350"/>
                <a:gd name="connsiteY6" fmla="*/ 18812 h 19050"/>
                <a:gd name="connsiteX7" fmla="*/ 4752 w 133350"/>
                <a:gd name="connsiteY7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">
                  <a:moveTo>
                    <a:pt x="4752" y="19050"/>
                  </a:moveTo>
                  <a:cubicBezTo>
                    <a:pt x="2121" y="19044"/>
                    <a:pt x="-6" y="16907"/>
                    <a:pt x="0" y="14277"/>
                  </a:cubicBezTo>
                  <a:cubicBezTo>
                    <a:pt x="5" y="12235"/>
                    <a:pt x="1311" y="10423"/>
                    <a:pt x="3247" y="9773"/>
                  </a:cubicBezTo>
                  <a:cubicBezTo>
                    <a:pt x="47766" y="-3258"/>
                    <a:pt x="95087" y="-3258"/>
                    <a:pt x="139607" y="9773"/>
                  </a:cubicBezTo>
                  <a:cubicBezTo>
                    <a:pt x="142103" y="10604"/>
                    <a:pt x="143453" y="13301"/>
                    <a:pt x="142621" y="15797"/>
                  </a:cubicBezTo>
                  <a:cubicBezTo>
                    <a:pt x="141790" y="18293"/>
                    <a:pt x="139093" y="19643"/>
                    <a:pt x="136597" y="18812"/>
                  </a:cubicBezTo>
                  <a:cubicBezTo>
                    <a:pt x="94031" y="6436"/>
                    <a:pt x="48822" y="6436"/>
                    <a:pt x="6257" y="18812"/>
                  </a:cubicBezTo>
                  <a:cubicBezTo>
                    <a:pt x="5772" y="18974"/>
                    <a:pt x="5263" y="19055"/>
                    <a:pt x="4752" y="190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8" name="Freeform: Shape 1597">
              <a:extLst>
                <a:ext uri="{FF2B5EF4-FFF2-40B4-BE49-F238E27FC236}">
                  <a16:creationId xmlns:a16="http://schemas.microsoft.com/office/drawing/2014/main" id="{42FD5FFC-6512-4B93-9B36-4D39BC12526C}"/>
                </a:ext>
              </a:extLst>
            </p:cNvPr>
            <p:cNvSpPr/>
            <p:nvPr/>
          </p:nvSpPr>
          <p:spPr>
            <a:xfrm>
              <a:off x="4968885" y="2878137"/>
              <a:ext cx="133350" cy="19050"/>
            </a:xfrm>
            <a:custGeom>
              <a:avLst/>
              <a:gdLst>
                <a:gd name="connsiteX0" fmla="*/ 4752 w 133350"/>
                <a:gd name="connsiteY0" fmla="*/ 19050 h 19050"/>
                <a:gd name="connsiteX1" fmla="*/ 0 w 133350"/>
                <a:gd name="connsiteY1" fmla="*/ 14277 h 19050"/>
                <a:gd name="connsiteX2" fmla="*/ 3247 w 133350"/>
                <a:gd name="connsiteY2" fmla="*/ 9773 h 19050"/>
                <a:gd name="connsiteX3" fmla="*/ 139607 w 133350"/>
                <a:gd name="connsiteY3" fmla="*/ 9773 h 19050"/>
                <a:gd name="connsiteX4" fmla="*/ 142621 w 133350"/>
                <a:gd name="connsiteY4" fmla="*/ 15797 h 19050"/>
                <a:gd name="connsiteX5" fmla="*/ 136597 w 133350"/>
                <a:gd name="connsiteY5" fmla="*/ 18812 h 19050"/>
                <a:gd name="connsiteX6" fmla="*/ 6257 w 133350"/>
                <a:gd name="connsiteY6" fmla="*/ 18812 h 19050"/>
                <a:gd name="connsiteX7" fmla="*/ 4752 w 133350"/>
                <a:gd name="connsiteY7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">
                  <a:moveTo>
                    <a:pt x="4752" y="19050"/>
                  </a:moveTo>
                  <a:cubicBezTo>
                    <a:pt x="2121" y="19044"/>
                    <a:pt x="-6" y="16907"/>
                    <a:pt x="0" y="14277"/>
                  </a:cubicBezTo>
                  <a:cubicBezTo>
                    <a:pt x="5" y="12235"/>
                    <a:pt x="1311" y="10423"/>
                    <a:pt x="3247" y="9773"/>
                  </a:cubicBezTo>
                  <a:cubicBezTo>
                    <a:pt x="47766" y="-3258"/>
                    <a:pt x="95087" y="-3258"/>
                    <a:pt x="139607" y="9773"/>
                  </a:cubicBezTo>
                  <a:cubicBezTo>
                    <a:pt x="142103" y="10604"/>
                    <a:pt x="143453" y="13301"/>
                    <a:pt x="142621" y="15797"/>
                  </a:cubicBezTo>
                  <a:cubicBezTo>
                    <a:pt x="141790" y="18293"/>
                    <a:pt x="139093" y="19643"/>
                    <a:pt x="136597" y="18812"/>
                  </a:cubicBezTo>
                  <a:cubicBezTo>
                    <a:pt x="94031" y="6436"/>
                    <a:pt x="48822" y="6436"/>
                    <a:pt x="6257" y="18812"/>
                  </a:cubicBezTo>
                  <a:cubicBezTo>
                    <a:pt x="5772" y="18974"/>
                    <a:pt x="5263" y="19055"/>
                    <a:pt x="4752" y="190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599" name="Freeform: Shape 1598">
              <a:extLst>
                <a:ext uri="{FF2B5EF4-FFF2-40B4-BE49-F238E27FC236}">
                  <a16:creationId xmlns:a16="http://schemas.microsoft.com/office/drawing/2014/main" id="{E75CE613-E4AA-49BA-8ED4-89185465A1C2}"/>
                </a:ext>
              </a:extLst>
            </p:cNvPr>
            <p:cNvSpPr/>
            <p:nvPr/>
          </p:nvSpPr>
          <p:spPr>
            <a:xfrm>
              <a:off x="5192712" y="2901950"/>
              <a:ext cx="76200" cy="76200"/>
            </a:xfrm>
            <a:custGeom>
              <a:avLst/>
              <a:gdLst>
                <a:gd name="connsiteX0" fmla="*/ 66675 w 76200"/>
                <a:gd name="connsiteY0" fmla="*/ 28575 h 76200"/>
                <a:gd name="connsiteX1" fmla="*/ 47625 w 76200"/>
                <a:gd name="connsiteY1" fmla="*/ 28575 h 76200"/>
                <a:gd name="connsiteX2" fmla="*/ 47625 w 76200"/>
                <a:gd name="connsiteY2" fmla="*/ 9525 h 76200"/>
                <a:gd name="connsiteX3" fmla="*/ 38100 w 76200"/>
                <a:gd name="connsiteY3" fmla="*/ 0 h 76200"/>
                <a:gd name="connsiteX4" fmla="*/ 28575 w 76200"/>
                <a:gd name="connsiteY4" fmla="*/ 9525 h 76200"/>
                <a:gd name="connsiteX5" fmla="*/ 28575 w 76200"/>
                <a:gd name="connsiteY5" fmla="*/ 28575 h 76200"/>
                <a:gd name="connsiteX6" fmla="*/ 9525 w 76200"/>
                <a:gd name="connsiteY6" fmla="*/ 28575 h 76200"/>
                <a:gd name="connsiteX7" fmla="*/ 0 w 76200"/>
                <a:gd name="connsiteY7" fmla="*/ 38100 h 76200"/>
                <a:gd name="connsiteX8" fmla="*/ 9525 w 76200"/>
                <a:gd name="connsiteY8" fmla="*/ 47625 h 76200"/>
                <a:gd name="connsiteX9" fmla="*/ 28575 w 76200"/>
                <a:gd name="connsiteY9" fmla="*/ 47625 h 76200"/>
                <a:gd name="connsiteX10" fmla="*/ 28575 w 76200"/>
                <a:gd name="connsiteY10" fmla="*/ 66675 h 76200"/>
                <a:gd name="connsiteX11" fmla="*/ 38100 w 76200"/>
                <a:gd name="connsiteY11" fmla="*/ 76200 h 76200"/>
                <a:gd name="connsiteX12" fmla="*/ 47625 w 76200"/>
                <a:gd name="connsiteY12" fmla="*/ 66675 h 76200"/>
                <a:gd name="connsiteX13" fmla="*/ 47625 w 76200"/>
                <a:gd name="connsiteY13" fmla="*/ 47625 h 76200"/>
                <a:gd name="connsiteX14" fmla="*/ 66675 w 76200"/>
                <a:gd name="connsiteY14" fmla="*/ 47625 h 76200"/>
                <a:gd name="connsiteX15" fmla="*/ 76200 w 76200"/>
                <a:gd name="connsiteY15" fmla="*/ 38100 h 76200"/>
                <a:gd name="connsiteX16" fmla="*/ 66675 w 76200"/>
                <a:gd name="connsiteY16" fmla="*/ 285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200" h="76200">
                  <a:moveTo>
                    <a:pt x="66675" y="28575"/>
                  </a:moveTo>
                  <a:lnTo>
                    <a:pt x="47625" y="28575"/>
                  </a:lnTo>
                  <a:lnTo>
                    <a:pt x="47625" y="9525"/>
                  </a:lnTo>
                  <a:cubicBezTo>
                    <a:pt x="47625" y="4264"/>
                    <a:pt x="43361" y="0"/>
                    <a:pt x="38100" y="0"/>
                  </a:cubicBezTo>
                  <a:cubicBezTo>
                    <a:pt x="32839" y="0"/>
                    <a:pt x="28575" y="4264"/>
                    <a:pt x="28575" y="9525"/>
                  </a:cubicBezTo>
                  <a:lnTo>
                    <a:pt x="28575" y="28575"/>
                  </a:lnTo>
                  <a:lnTo>
                    <a:pt x="9525" y="28575"/>
                  </a:lnTo>
                  <a:cubicBezTo>
                    <a:pt x="4264" y="28575"/>
                    <a:pt x="0" y="32839"/>
                    <a:pt x="0" y="38100"/>
                  </a:cubicBezTo>
                  <a:cubicBezTo>
                    <a:pt x="0" y="43361"/>
                    <a:pt x="4264" y="47625"/>
                    <a:pt x="9525" y="47625"/>
                  </a:cubicBezTo>
                  <a:lnTo>
                    <a:pt x="28575" y="47625"/>
                  </a:lnTo>
                  <a:lnTo>
                    <a:pt x="28575" y="66675"/>
                  </a:lnTo>
                  <a:cubicBezTo>
                    <a:pt x="28575" y="71936"/>
                    <a:pt x="32839" y="76200"/>
                    <a:pt x="38100" y="76200"/>
                  </a:cubicBezTo>
                  <a:cubicBezTo>
                    <a:pt x="43361" y="76200"/>
                    <a:pt x="47625" y="71936"/>
                    <a:pt x="47625" y="66675"/>
                  </a:cubicBezTo>
                  <a:lnTo>
                    <a:pt x="47625" y="47625"/>
                  </a:lnTo>
                  <a:lnTo>
                    <a:pt x="66675" y="47625"/>
                  </a:lnTo>
                  <a:cubicBezTo>
                    <a:pt x="71936" y="47625"/>
                    <a:pt x="76200" y="43361"/>
                    <a:pt x="76200" y="38100"/>
                  </a:cubicBezTo>
                  <a:cubicBezTo>
                    <a:pt x="76200" y="32839"/>
                    <a:pt x="71936" y="28575"/>
                    <a:pt x="66675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0" name="Freeform: Shape 1599">
              <a:extLst>
                <a:ext uri="{FF2B5EF4-FFF2-40B4-BE49-F238E27FC236}">
                  <a16:creationId xmlns:a16="http://schemas.microsoft.com/office/drawing/2014/main" id="{1B977515-1A7E-4FD8-A162-304828AB97FA}"/>
                </a:ext>
              </a:extLst>
            </p:cNvPr>
            <p:cNvSpPr/>
            <p:nvPr/>
          </p:nvSpPr>
          <p:spPr>
            <a:xfrm>
              <a:off x="4811712" y="2825750"/>
              <a:ext cx="76200" cy="76200"/>
            </a:xfrm>
            <a:custGeom>
              <a:avLst/>
              <a:gdLst>
                <a:gd name="connsiteX0" fmla="*/ 66675 w 76200"/>
                <a:gd name="connsiteY0" fmla="*/ 28575 h 76200"/>
                <a:gd name="connsiteX1" fmla="*/ 47625 w 76200"/>
                <a:gd name="connsiteY1" fmla="*/ 28575 h 76200"/>
                <a:gd name="connsiteX2" fmla="*/ 47625 w 76200"/>
                <a:gd name="connsiteY2" fmla="*/ 9525 h 76200"/>
                <a:gd name="connsiteX3" fmla="*/ 38100 w 76200"/>
                <a:gd name="connsiteY3" fmla="*/ 0 h 76200"/>
                <a:gd name="connsiteX4" fmla="*/ 28575 w 76200"/>
                <a:gd name="connsiteY4" fmla="*/ 9525 h 76200"/>
                <a:gd name="connsiteX5" fmla="*/ 28575 w 76200"/>
                <a:gd name="connsiteY5" fmla="*/ 28575 h 76200"/>
                <a:gd name="connsiteX6" fmla="*/ 9525 w 76200"/>
                <a:gd name="connsiteY6" fmla="*/ 28575 h 76200"/>
                <a:gd name="connsiteX7" fmla="*/ 0 w 76200"/>
                <a:gd name="connsiteY7" fmla="*/ 38100 h 76200"/>
                <a:gd name="connsiteX8" fmla="*/ 9525 w 76200"/>
                <a:gd name="connsiteY8" fmla="*/ 47625 h 76200"/>
                <a:gd name="connsiteX9" fmla="*/ 28575 w 76200"/>
                <a:gd name="connsiteY9" fmla="*/ 47625 h 76200"/>
                <a:gd name="connsiteX10" fmla="*/ 28575 w 76200"/>
                <a:gd name="connsiteY10" fmla="*/ 66675 h 76200"/>
                <a:gd name="connsiteX11" fmla="*/ 38100 w 76200"/>
                <a:gd name="connsiteY11" fmla="*/ 76200 h 76200"/>
                <a:gd name="connsiteX12" fmla="*/ 47625 w 76200"/>
                <a:gd name="connsiteY12" fmla="*/ 66675 h 76200"/>
                <a:gd name="connsiteX13" fmla="*/ 47625 w 76200"/>
                <a:gd name="connsiteY13" fmla="*/ 47625 h 76200"/>
                <a:gd name="connsiteX14" fmla="*/ 66675 w 76200"/>
                <a:gd name="connsiteY14" fmla="*/ 47625 h 76200"/>
                <a:gd name="connsiteX15" fmla="*/ 76200 w 76200"/>
                <a:gd name="connsiteY15" fmla="*/ 38100 h 76200"/>
                <a:gd name="connsiteX16" fmla="*/ 66675 w 76200"/>
                <a:gd name="connsiteY16" fmla="*/ 285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200" h="76200">
                  <a:moveTo>
                    <a:pt x="66675" y="28575"/>
                  </a:moveTo>
                  <a:lnTo>
                    <a:pt x="47625" y="28575"/>
                  </a:lnTo>
                  <a:lnTo>
                    <a:pt x="47625" y="9525"/>
                  </a:lnTo>
                  <a:cubicBezTo>
                    <a:pt x="47625" y="4264"/>
                    <a:pt x="43361" y="0"/>
                    <a:pt x="38100" y="0"/>
                  </a:cubicBezTo>
                  <a:cubicBezTo>
                    <a:pt x="32839" y="0"/>
                    <a:pt x="28575" y="4264"/>
                    <a:pt x="28575" y="9525"/>
                  </a:cubicBezTo>
                  <a:lnTo>
                    <a:pt x="28575" y="28575"/>
                  </a:lnTo>
                  <a:lnTo>
                    <a:pt x="9525" y="28575"/>
                  </a:lnTo>
                  <a:cubicBezTo>
                    <a:pt x="4264" y="28575"/>
                    <a:pt x="0" y="32839"/>
                    <a:pt x="0" y="38100"/>
                  </a:cubicBezTo>
                  <a:cubicBezTo>
                    <a:pt x="0" y="43361"/>
                    <a:pt x="4264" y="47625"/>
                    <a:pt x="9525" y="47625"/>
                  </a:cubicBezTo>
                  <a:lnTo>
                    <a:pt x="28575" y="47625"/>
                  </a:lnTo>
                  <a:lnTo>
                    <a:pt x="28575" y="66675"/>
                  </a:lnTo>
                  <a:cubicBezTo>
                    <a:pt x="28575" y="71936"/>
                    <a:pt x="32839" y="76200"/>
                    <a:pt x="38100" y="76200"/>
                  </a:cubicBezTo>
                  <a:cubicBezTo>
                    <a:pt x="43361" y="76200"/>
                    <a:pt x="47625" y="71936"/>
                    <a:pt x="47625" y="66675"/>
                  </a:cubicBezTo>
                  <a:lnTo>
                    <a:pt x="47625" y="47625"/>
                  </a:lnTo>
                  <a:lnTo>
                    <a:pt x="66675" y="47625"/>
                  </a:lnTo>
                  <a:cubicBezTo>
                    <a:pt x="71936" y="47625"/>
                    <a:pt x="76200" y="43361"/>
                    <a:pt x="76200" y="38100"/>
                  </a:cubicBezTo>
                  <a:cubicBezTo>
                    <a:pt x="76200" y="32839"/>
                    <a:pt x="71936" y="28575"/>
                    <a:pt x="66675" y="2857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1" name="Freeform: Shape 1600">
              <a:extLst>
                <a:ext uri="{FF2B5EF4-FFF2-40B4-BE49-F238E27FC236}">
                  <a16:creationId xmlns:a16="http://schemas.microsoft.com/office/drawing/2014/main" id="{30F36672-3270-4AA5-926F-FDCCC5CAF12C}"/>
                </a:ext>
              </a:extLst>
            </p:cNvPr>
            <p:cNvSpPr/>
            <p:nvPr/>
          </p:nvSpPr>
          <p:spPr>
            <a:xfrm>
              <a:off x="4902230" y="2744784"/>
              <a:ext cx="266700" cy="152400"/>
            </a:xfrm>
            <a:custGeom>
              <a:avLst/>
              <a:gdLst>
                <a:gd name="connsiteX0" fmla="*/ 273794 w 266700"/>
                <a:gd name="connsiteY0" fmla="*/ 632 h 152400"/>
                <a:gd name="connsiteX1" fmla="*/ 267294 w 266700"/>
                <a:gd name="connsiteY1" fmla="*/ 2394 h 152400"/>
                <a:gd name="connsiteX2" fmla="*/ 267289 w 266700"/>
                <a:gd name="connsiteY2" fmla="*/ 2403 h 152400"/>
                <a:gd name="connsiteX3" fmla="*/ 231094 w 266700"/>
                <a:gd name="connsiteY3" fmla="*/ 65840 h 152400"/>
                <a:gd name="connsiteX4" fmla="*/ 138082 w 266700"/>
                <a:gd name="connsiteY4" fmla="*/ 57153 h 152400"/>
                <a:gd name="connsiteX5" fmla="*/ 45118 w 266700"/>
                <a:gd name="connsiteY5" fmla="*/ 65840 h 152400"/>
                <a:gd name="connsiteX6" fmla="*/ 8923 w 266700"/>
                <a:gd name="connsiteY6" fmla="*/ 2403 h 152400"/>
                <a:gd name="connsiteX7" fmla="*/ 2398 w 266700"/>
                <a:gd name="connsiteY7" fmla="*/ 641 h 152400"/>
                <a:gd name="connsiteX8" fmla="*/ 636 w 266700"/>
                <a:gd name="connsiteY8" fmla="*/ 7166 h 152400"/>
                <a:gd name="connsiteX9" fmla="*/ 38070 w 266700"/>
                <a:gd name="connsiteY9" fmla="*/ 72717 h 152400"/>
                <a:gd name="connsiteX10" fmla="*/ 38070 w 266700"/>
                <a:gd name="connsiteY10" fmla="*/ 147641 h 152400"/>
                <a:gd name="connsiteX11" fmla="*/ 42832 w 266700"/>
                <a:gd name="connsiteY11" fmla="*/ 152403 h 152400"/>
                <a:gd name="connsiteX12" fmla="*/ 43394 w 266700"/>
                <a:gd name="connsiteY12" fmla="*/ 152289 h 152400"/>
                <a:gd name="connsiteX13" fmla="*/ 40737 w 266700"/>
                <a:gd name="connsiteY13" fmla="*/ 149260 h 152400"/>
                <a:gd name="connsiteX14" fmla="*/ 42832 w 266700"/>
                <a:gd name="connsiteY14" fmla="*/ 147641 h 152400"/>
                <a:gd name="connsiteX15" fmla="*/ 42832 w 266700"/>
                <a:gd name="connsiteY15" fmla="*/ 71441 h 152400"/>
                <a:gd name="connsiteX16" fmla="*/ 138082 w 266700"/>
                <a:gd name="connsiteY16" fmla="*/ 61916 h 152400"/>
                <a:gd name="connsiteX17" fmla="*/ 233332 w 266700"/>
                <a:gd name="connsiteY17" fmla="*/ 71441 h 152400"/>
                <a:gd name="connsiteX18" fmla="*/ 233332 w 266700"/>
                <a:gd name="connsiteY18" fmla="*/ 147641 h 152400"/>
                <a:gd name="connsiteX19" fmla="*/ 235428 w 266700"/>
                <a:gd name="connsiteY19" fmla="*/ 149260 h 152400"/>
                <a:gd name="connsiteX20" fmla="*/ 232770 w 266700"/>
                <a:gd name="connsiteY20" fmla="*/ 152289 h 152400"/>
                <a:gd name="connsiteX21" fmla="*/ 233332 w 266700"/>
                <a:gd name="connsiteY21" fmla="*/ 152403 h 152400"/>
                <a:gd name="connsiteX22" fmla="*/ 238095 w 266700"/>
                <a:gd name="connsiteY22" fmla="*/ 147641 h 152400"/>
                <a:gd name="connsiteX23" fmla="*/ 238095 w 266700"/>
                <a:gd name="connsiteY23" fmla="*/ 72717 h 152400"/>
                <a:gd name="connsiteX24" fmla="*/ 275575 w 266700"/>
                <a:gd name="connsiteY24" fmla="*/ 7128 h 152400"/>
                <a:gd name="connsiteX25" fmla="*/ 273795 w 266700"/>
                <a:gd name="connsiteY25" fmla="*/ 632 h 152400"/>
                <a:gd name="connsiteX26" fmla="*/ 273794 w 266700"/>
                <a:gd name="connsiteY26" fmla="*/ 63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6700" h="152400">
                  <a:moveTo>
                    <a:pt x="273794" y="632"/>
                  </a:moveTo>
                  <a:cubicBezTo>
                    <a:pt x="271512" y="-677"/>
                    <a:pt x="268602" y="113"/>
                    <a:pt x="267294" y="2394"/>
                  </a:cubicBezTo>
                  <a:cubicBezTo>
                    <a:pt x="267292" y="2397"/>
                    <a:pt x="267290" y="2400"/>
                    <a:pt x="267289" y="2403"/>
                  </a:cubicBezTo>
                  <a:lnTo>
                    <a:pt x="231094" y="65840"/>
                  </a:lnTo>
                  <a:cubicBezTo>
                    <a:pt x="200558" y="59178"/>
                    <a:pt x="169324" y="56261"/>
                    <a:pt x="138082" y="57153"/>
                  </a:cubicBezTo>
                  <a:cubicBezTo>
                    <a:pt x="106856" y="56265"/>
                    <a:pt x="75639" y="59182"/>
                    <a:pt x="45118" y="65840"/>
                  </a:cubicBezTo>
                  <a:lnTo>
                    <a:pt x="8923" y="2403"/>
                  </a:lnTo>
                  <a:cubicBezTo>
                    <a:pt x="7608" y="115"/>
                    <a:pt x="4687" y="-674"/>
                    <a:pt x="2398" y="641"/>
                  </a:cubicBezTo>
                  <a:cubicBezTo>
                    <a:pt x="110" y="1956"/>
                    <a:pt x="-679" y="4878"/>
                    <a:pt x="636" y="7166"/>
                  </a:cubicBezTo>
                  <a:lnTo>
                    <a:pt x="38070" y="72717"/>
                  </a:lnTo>
                  <a:lnTo>
                    <a:pt x="38070" y="147641"/>
                  </a:lnTo>
                  <a:cubicBezTo>
                    <a:pt x="38070" y="150271"/>
                    <a:pt x="40202" y="152403"/>
                    <a:pt x="42832" y="152403"/>
                  </a:cubicBezTo>
                  <a:cubicBezTo>
                    <a:pt x="43022" y="152380"/>
                    <a:pt x="43210" y="152341"/>
                    <a:pt x="43394" y="152289"/>
                  </a:cubicBezTo>
                  <a:cubicBezTo>
                    <a:pt x="42527" y="151260"/>
                    <a:pt x="41575" y="150317"/>
                    <a:pt x="40737" y="149260"/>
                  </a:cubicBezTo>
                  <a:lnTo>
                    <a:pt x="42832" y="147641"/>
                  </a:lnTo>
                  <a:lnTo>
                    <a:pt x="42832" y="71441"/>
                  </a:lnTo>
                  <a:cubicBezTo>
                    <a:pt x="42832" y="71441"/>
                    <a:pt x="71407" y="61916"/>
                    <a:pt x="138082" y="61916"/>
                  </a:cubicBezTo>
                  <a:cubicBezTo>
                    <a:pt x="204757" y="61916"/>
                    <a:pt x="233332" y="71441"/>
                    <a:pt x="233332" y="71441"/>
                  </a:cubicBezTo>
                  <a:lnTo>
                    <a:pt x="233332" y="147641"/>
                  </a:lnTo>
                  <a:lnTo>
                    <a:pt x="235428" y="149260"/>
                  </a:lnTo>
                  <a:cubicBezTo>
                    <a:pt x="234589" y="150317"/>
                    <a:pt x="233637" y="151260"/>
                    <a:pt x="232770" y="152289"/>
                  </a:cubicBezTo>
                  <a:cubicBezTo>
                    <a:pt x="232954" y="152341"/>
                    <a:pt x="233142" y="152380"/>
                    <a:pt x="233332" y="152403"/>
                  </a:cubicBezTo>
                  <a:cubicBezTo>
                    <a:pt x="235962" y="152403"/>
                    <a:pt x="238095" y="150271"/>
                    <a:pt x="238095" y="147641"/>
                  </a:cubicBezTo>
                  <a:lnTo>
                    <a:pt x="238095" y="72717"/>
                  </a:lnTo>
                  <a:lnTo>
                    <a:pt x="275575" y="7128"/>
                  </a:lnTo>
                  <a:cubicBezTo>
                    <a:pt x="276878" y="4842"/>
                    <a:pt x="276080" y="1934"/>
                    <a:pt x="273795" y="632"/>
                  </a:cubicBezTo>
                  <a:cubicBezTo>
                    <a:pt x="273795" y="632"/>
                    <a:pt x="273795" y="632"/>
                    <a:pt x="273794" y="632"/>
                  </a:cubicBez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2" name="Freeform: Shape 1601">
              <a:extLst>
                <a:ext uri="{FF2B5EF4-FFF2-40B4-BE49-F238E27FC236}">
                  <a16:creationId xmlns:a16="http://schemas.microsoft.com/office/drawing/2014/main" id="{AF65A295-5E79-4C22-9B4B-9DE0A940493E}"/>
                </a:ext>
              </a:extLst>
            </p:cNvPr>
            <p:cNvSpPr/>
            <p:nvPr/>
          </p:nvSpPr>
          <p:spPr>
            <a:xfrm>
              <a:off x="4949844" y="2706688"/>
              <a:ext cx="57150" cy="28575"/>
            </a:xfrm>
            <a:custGeom>
              <a:avLst/>
              <a:gdLst>
                <a:gd name="connsiteX0" fmla="*/ 5639 w 57150"/>
                <a:gd name="connsiteY0" fmla="*/ 28394 h 28575"/>
                <a:gd name="connsiteX1" fmla="*/ 5048 w 57150"/>
                <a:gd name="connsiteY1" fmla="*/ 28537 h 28575"/>
                <a:gd name="connsiteX2" fmla="*/ 0 w 57150"/>
                <a:gd name="connsiteY2" fmla="*/ 21431 h 28575"/>
                <a:gd name="connsiteX3" fmla="*/ 28575 w 57150"/>
                <a:gd name="connsiteY3" fmla="*/ 0 h 28575"/>
                <a:gd name="connsiteX4" fmla="*/ 57150 w 57150"/>
                <a:gd name="connsiteY4" fmla="*/ 21431 h 28575"/>
                <a:gd name="connsiteX5" fmla="*/ 53940 w 57150"/>
                <a:gd name="connsiteY5" fmla="*/ 27861 h 28575"/>
                <a:gd name="connsiteX6" fmla="*/ 48225 w 57150"/>
                <a:gd name="connsiteY6" fmla="*/ 25956 h 28575"/>
                <a:gd name="connsiteX7" fmla="*/ 45977 w 57150"/>
                <a:gd name="connsiteY7" fmla="*/ 22870 h 28575"/>
                <a:gd name="connsiteX8" fmla="*/ 43120 w 57150"/>
                <a:gd name="connsiteY8" fmla="*/ 20841 h 28575"/>
                <a:gd name="connsiteX9" fmla="*/ 35233 w 57150"/>
                <a:gd name="connsiteY9" fmla="*/ 17250 h 28575"/>
                <a:gd name="connsiteX10" fmla="*/ 14002 w 57150"/>
                <a:gd name="connsiteY10" fmla="*/ 21927 h 28575"/>
                <a:gd name="connsiteX11" fmla="*/ 5639 w 57150"/>
                <a:gd name="connsiteY11" fmla="*/ 2839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639" y="28394"/>
                  </a:moveTo>
                  <a:cubicBezTo>
                    <a:pt x="5439" y="28451"/>
                    <a:pt x="5248" y="28499"/>
                    <a:pt x="5048" y="28537"/>
                  </a:cubicBezTo>
                  <a:cubicBezTo>
                    <a:pt x="2191" y="29051"/>
                    <a:pt x="0" y="24508"/>
                    <a:pt x="0" y="21431"/>
                  </a:cubicBezTo>
                  <a:cubicBezTo>
                    <a:pt x="0" y="20564"/>
                    <a:pt x="324" y="0"/>
                    <a:pt x="28575" y="0"/>
                  </a:cubicBezTo>
                  <a:cubicBezTo>
                    <a:pt x="56826" y="0"/>
                    <a:pt x="57150" y="20564"/>
                    <a:pt x="57150" y="21431"/>
                  </a:cubicBezTo>
                  <a:cubicBezTo>
                    <a:pt x="57239" y="23980"/>
                    <a:pt x="56030" y="26400"/>
                    <a:pt x="53940" y="27861"/>
                  </a:cubicBezTo>
                  <a:cubicBezTo>
                    <a:pt x="51854" y="29127"/>
                    <a:pt x="49844" y="27946"/>
                    <a:pt x="48225" y="25956"/>
                  </a:cubicBezTo>
                  <a:cubicBezTo>
                    <a:pt x="47434" y="25003"/>
                    <a:pt x="46825" y="23784"/>
                    <a:pt x="45977" y="22870"/>
                  </a:cubicBezTo>
                  <a:cubicBezTo>
                    <a:pt x="45144" y="22039"/>
                    <a:pt x="44179" y="21353"/>
                    <a:pt x="43120" y="20841"/>
                  </a:cubicBezTo>
                  <a:cubicBezTo>
                    <a:pt x="40621" y="19376"/>
                    <a:pt x="37978" y="18172"/>
                    <a:pt x="35233" y="17250"/>
                  </a:cubicBezTo>
                  <a:cubicBezTo>
                    <a:pt x="27820" y="15118"/>
                    <a:pt x="19832" y="16877"/>
                    <a:pt x="14002" y="21927"/>
                  </a:cubicBezTo>
                  <a:cubicBezTo>
                    <a:pt x="11615" y="24556"/>
                    <a:pt x="8784" y="26745"/>
                    <a:pt x="5639" y="28394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3" name="Freeform: Shape 1602">
              <a:extLst>
                <a:ext uri="{FF2B5EF4-FFF2-40B4-BE49-F238E27FC236}">
                  <a16:creationId xmlns:a16="http://schemas.microsoft.com/office/drawing/2014/main" id="{428D1069-89D8-428C-8384-892535D2D3CE}"/>
                </a:ext>
              </a:extLst>
            </p:cNvPr>
            <p:cNvSpPr/>
            <p:nvPr/>
          </p:nvSpPr>
          <p:spPr>
            <a:xfrm>
              <a:off x="5073645" y="2706688"/>
              <a:ext cx="57150" cy="28575"/>
            </a:xfrm>
            <a:custGeom>
              <a:avLst/>
              <a:gdLst>
                <a:gd name="connsiteX0" fmla="*/ 51516 w 57150"/>
                <a:gd name="connsiteY0" fmla="*/ 28394 h 28575"/>
                <a:gd name="connsiteX1" fmla="*/ 52106 w 57150"/>
                <a:gd name="connsiteY1" fmla="*/ 28537 h 28575"/>
                <a:gd name="connsiteX2" fmla="*/ 57155 w 57150"/>
                <a:gd name="connsiteY2" fmla="*/ 21431 h 28575"/>
                <a:gd name="connsiteX3" fmla="*/ 28580 w 57150"/>
                <a:gd name="connsiteY3" fmla="*/ 0 h 28575"/>
                <a:gd name="connsiteX4" fmla="*/ 5 w 57150"/>
                <a:gd name="connsiteY4" fmla="*/ 21431 h 28575"/>
                <a:gd name="connsiteX5" fmla="*/ 3215 w 57150"/>
                <a:gd name="connsiteY5" fmla="*/ 27861 h 28575"/>
                <a:gd name="connsiteX6" fmla="*/ 8929 w 57150"/>
                <a:gd name="connsiteY6" fmla="*/ 25956 h 28575"/>
                <a:gd name="connsiteX7" fmla="*/ 11168 w 57150"/>
                <a:gd name="connsiteY7" fmla="*/ 22870 h 28575"/>
                <a:gd name="connsiteX8" fmla="*/ 14025 w 57150"/>
                <a:gd name="connsiteY8" fmla="*/ 20841 h 28575"/>
                <a:gd name="connsiteX9" fmla="*/ 21922 w 57150"/>
                <a:gd name="connsiteY9" fmla="*/ 17250 h 28575"/>
                <a:gd name="connsiteX10" fmla="*/ 43153 w 57150"/>
                <a:gd name="connsiteY10" fmla="*/ 21927 h 28575"/>
                <a:gd name="connsiteX11" fmla="*/ 51516 w 57150"/>
                <a:gd name="connsiteY11" fmla="*/ 2839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1516" y="28394"/>
                  </a:moveTo>
                  <a:cubicBezTo>
                    <a:pt x="51716" y="28451"/>
                    <a:pt x="51906" y="28499"/>
                    <a:pt x="52106" y="28537"/>
                  </a:cubicBezTo>
                  <a:cubicBezTo>
                    <a:pt x="54964" y="29051"/>
                    <a:pt x="57155" y="24508"/>
                    <a:pt x="57155" y="21431"/>
                  </a:cubicBezTo>
                  <a:cubicBezTo>
                    <a:pt x="57155" y="20564"/>
                    <a:pt x="56831" y="0"/>
                    <a:pt x="28580" y="0"/>
                  </a:cubicBezTo>
                  <a:cubicBezTo>
                    <a:pt x="328" y="0"/>
                    <a:pt x="5" y="20564"/>
                    <a:pt x="5" y="21431"/>
                  </a:cubicBezTo>
                  <a:cubicBezTo>
                    <a:pt x="-84" y="23980"/>
                    <a:pt x="1124" y="26400"/>
                    <a:pt x="3215" y="27861"/>
                  </a:cubicBezTo>
                  <a:cubicBezTo>
                    <a:pt x="5291" y="29127"/>
                    <a:pt x="7310" y="27946"/>
                    <a:pt x="8929" y="25956"/>
                  </a:cubicBezTo>
                  <a:cubicBezTo>
                    <a:pt x="9720" y="25003"/>
                    <a:pt x="10330" y="23784"/>
                    <a:pt x="11168" y="22870"/>
                  </a:cubicBezTo>
                  <a:cubicBezTo>
                    <a:pt x="12002" y="22041"/>
                    <a:pt x="12968" y="21355"/>
                    <a:pt x="14025" y="20841"/>
                  </a:cubicBezTo>
                  <a:cubicBezTo>
                    <a:pt x="16528" y="19377"/>
                    <a:pt x="19174" y="18174"/>
                    <a:pt x="21922" y="17250"/>
                  </a:cubicBezTo>
                  <a:cubicBezTo>
                    <a:pt x="29334" y="15118"/>
                    <a:pt x="37322" y="16877"/>
                    <a:pt x="43153" y="21927"/>
                  </a:cubicBezTo>
                  <a:cubicBezTo>
                    <a:pt x="45538" y="24558"/>
                    <a:pt x="48369" y="26747"/>
                    <a:pt x="51516" y="28394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04" name="Graphic 3143">
            <a:extLst>
              <a:ext uri="{FF2B5EF4-FFF2-40B4-BE49-F238E27FC236}">
                <a16:creationId xmlns:a16="http://schemas.microsoft.com/office/drawing/2014/main" id="{8DBABCF7-4BC1-468F-8D10-D7B7017AF715}"/>
              </a:ext>
            </a:extLst>
          </p:cNvPr>
          <p:cNvGrpSpPr/>
          <p:nvPr/>
        </p:nvGrpSpPr>
        <p:grpSpPr>
          <a:xfrm>
            <a:off x="322814" y="2475275"/>
            <a:ext cx="720000" cy="720000"/>
            <a:chOff x="4735512" y="2530475"/>
            <a:chExt cx="609600" cy="609600"/>
          </a:xfrm>
        </p:grpSpPr>
        <p:sp>
          <p:nvSpPr>
            <p:cNvPr id="1605" name="Freeform: Shape 1604">
              <a:extLst>
                <a:ext uri="{FF2B5EF4-FFF2-40B4-BE49-F238E27FC236}">
                  <a16:creationId xmlns:a16="http://schemas.microsoft.com/office/drawing/2014/main" id="{114E3E28-527E-4A53-87B2-53678D7C61FD}"/>
                </a:ext>
              </a:extLst>
            </p:cNvPr>
            <p:cNvSpPr/>
            <p:nvPr/>
          </p:nvSpPr>
          <p:spPr>
            <a:xfrm>
              <a:off x="4745037" y="2997200"/>
              <a:ext cx="85725" cy="57150"/>
            </a:xfrm>
            <a:custGeom>
              <a:avLst/>
              <a:gdLst>
                <a:gd name="connsiteX0" fmla="*/ 66675 w 85725"/>
                <a:gd name="connsiteY0" fmla="*/ 0 h 57150"/>
                <a:gd name="connsiteX1" fmla="*/ 85725 w 85725"/>
                <a:gd name="connsiteY1" fmla="*/ 28575 h 57150"/>
                <a:gd name="connsiteX2" fmla="*/ 42196 w 85725"/>
                <a:gd name="connsiteY2" fmla="*/ 53435 h 57150"/>
                <a:gd name="connsiteX3" fmla="*/ 28575 w 85725"/>
                <a:gd name="connsiteY3" fmla="*/ 57245 h 57150"/>
                <a:gd name="connsiteX4" fmla="*/ 4286 w 85725"/>
                <a:gd name="connsiteY4" fmla="*/ 44482 h 57150"/>
                <a:gd name="connsiteX5" fmla="*/ 0 w 85725"/>
                <a:gd name="connsiteY5" fmla="*/ 3810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66675" y="0"/>
                  </a:moveTo>
                  <a:lnTo>
                    <a:pt x="85725" y="28575"/>
                  </a:lnTo>
                  <a:lnTo>
                    <a:pt x="42196" y="53435"/>
                  </a:lnTo>
                  <a:cubicBezTo>
                    <a:pt x="38377" y="56533"/>
                    <a:pt x="33447" y="57912"/>
                    <a:pt x="28575" y="57245"/>
                  </a:cubicBezTo>
                  <a:cubicBezTo>
                    <a:pt x="18846" y="57351"/>
                    <a:pt x="9718" y="52554"/>
                    <a:pt x="4286" y="44482"/>
                  </a:cubicBezTo>
                  <a:lnTo>
                    <a:pt x="0" y="3810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6" name="Freeform: Shape 1605">
              <a:extLst>
                <a:ext uri="{FF2B5EF4-FFF2-40B4-BE49-F238E27FC236}">
                  <a16:creationId xmlns:a16="http://schemas.microsoft.com/office/drawing/2014/main" id="{166289DC-5558-467F-A141-899A0BD4176A}"/>
                </a:ext>
              </a:extLst>
            </p:cNvPr>
            <p:cNvSpPr/>
            <p:nvPr/>
          </p:nvSpPr>
          <p:spPr>
            <a:xfrm>
              <a:off x="4745037" y="2711450"/>
              <a:ext cx="66675" cy="76200"/>
            </a:xfrm>
            <a:custGeom>
              <a:avLst/>
              <a:gdLst>
                <a:gd name="connsiteX0" fmla="*/ 8001 w 66675"/>
                <a:gd name="connsiteY0" fmla="*/ 41910 h 76200"/>
                <a:gd name="connsiteX1" fmla="*/ 66675 w 66675"/>
                <a:gd name="connsiteY1" fmla="*/ 0 h 76200"/>
                <a:gd name="connsiteX2" fmla="*/ 66675 w 66675"/>
                <a:gd name="connsiteY2" fmla="*/ 28575 h 76200"/>
                <a:gd name="connsiteX3" fmla="*/ 0 w 66675"/>
                <a:gd name="connsiteY3" fmla="*/ 76200 h 76200"/>
                <a:gd name="connsiteX4" fmla="*/ 0 w 66675"/>
                <a:gd name="connsiteY4" fmla="*/ 57436 h 76200"/>
                <a:gd name="connsiteX5" fmla="*/ 8001 w 66675"/>
                <a:gd name="connsiteY5" fmla="*/ 4191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76200">
                  <a:moveTo>
                    <a:pt x="8001" y="41910"/>
                  </a:moveTo>
                  <a:lnTo>
                    <a:pt x="66675" y="0"/>
                  </a:lnTo>
                  <a:lnTo>
                    <a:pt x="66675" y="28575"/>
                  </a:lnTo>
                  <a:lnTo>
                    <a:pt x="0" y="76200"/>
                  </a:lnTo>
                  <a:lnTo>
                    <a:pt x="0" y="57436"/>
                  </a:lnTo>
                  <a:cubicBezTo>
                    <a:pt x="-2" y="51271"/>
                    <a:pt x="2979" y="45486"/>
                    <a:pt x="8001" y="4191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7" name="Freeform: Shape 1606">
              <a:extLst>
                <a:ext uri="{FF2B5EF4-FFF2-40B4-BE49-F238E27FC236}">
                  <a16:creationId xmlns:a16="http://schemas.microsoft.com/office/drawing/2014/main" id="{F82C3D20-C9CC-4DF0-93ED-CC8508BC3D87}"/>
                </a:ext>
              </a:extLst>
            </p:cNvPr>
            <p:cNvSpPr/>
            <p:nvPr/>
          </p:nvSpPr>
          <p:spPr>
            <a:xfrm>
              <a:off x="5268912" y="2711450"/>
              <a:ext cx="66675" cy="76200"/>
            </a:xfrm>
            <a:custGeom>
              <a:avLst/>
              <a:gdLst>
                <a:gd name="connsiteX0" fmla="*/ 0 w 66675"/>
                <a:gd name="connsiteY0" fmla="*/ 0 h 76200"/>
                <a:gd name="connsiteX1" fmla="*/ 58674 w 66675"/>
                <a:gd name="connsiteY1" fmla="*/ 41910 h 76200"/>
                <a:gd name="connsiteX2" fmla="*/ 66675 w 66675"/>
                <a:gd name="connsiteY2" fmla="*/ 57436 h 76200"/>
                <a:gd name="connsiteX3" fmla="*/ 66675 w 66675"/>
                <a:gd name="connsiteY3" fmla="*/ 76200 h 76200"/>
                <a:gd name="connsiteX4" fmla="*/ 0 w 66675"/>
                <a:gd name="connsiteY4" fmla="*/ 285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76200">
                  <a:moveTo>
                    <a:pt x="0" y="0"/>
                  </a:moveTo>
                  <a:lnTo>
                    <a:pt x="58674" y="41910"/>
                  </a:lnTo>
                  <a:cubicBezTo>
                    <a:pt x="63696" y="45486"/>
                    <a:pt x="66677" y="51271"/>
                    <a:pt x="66675" y="57436"/>
                  </a:cubicBezTo>
                  <a:lnTo>
                    <a:pt x="66675" y="76200"/>
                  </a:lnTo>
                  <a:lnTo>
                    <a:pt x="0" y="28575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8" name="Freeform: Shape 1607">
              <a:extLst>
                <a:ext uri="{FF2B5EF4-FFF2-40B4-BE49-F238E27FC236}">
                  <a16:creationId xmlns:a16="http://schemas.microsoft.com/office/drawing/2014/main" id="{C7942DC5-21F5-4F8A-AF38-878F6B1AD4B5}"/>
                </a:ext>
              </a:extLst>
            </p:cNvPr>
            <p:cNvSpPr/>
            <p:nvPr/>
          </p:nvSpPr>
          <p:spPr>
            <a:xfrm>
              <a:off x="5249862" y="2997200"/>
              <a:ext cx="85725" cy="57150"/>
            </a:xfrm>
            <a:custGeom>
              <a:avLst/>
              <a:gdLst>
                <a:gd name="connsiteX0" fmla="*/ 85725 w 85725"/>
                <a:gd name="connsiteY0" fmla="*/ 38100 h 57150"/>
                <a:gd name="connsiteX1" fmla="*/ 81439 w 85725"/>
                <a:gd name="connsiteY1" fmla="*/ 44482 h 57150"/>
                <a:gd name="connsiteX2" fmla="*/ 57150 w 85725"/>
                <a:gd name="connsiteY2" fmla="*/ 57245 h 57150"/>
                <a:gd name="connsiteX3" fmla="*/ 43529 w 85725"/>
                <a:gd name="connsiteY3" fmla="*/ 53435 h 57150"/>
                <a:gd name="connsiteX4" fmla="*/ 0 w 85725"/>
                <a:gd name="connsiteY4" fmla="*/ 28575 h 57150"/>
                <a:gd name="connsiteX5" fmla="*/ 19050 w 85725"/>
                <a:gd name="connsiteY5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57150">
                  <a:moveTo>
                    <a:pt x="85725" y="38100"/>
                  </a:moveTo>
                  <a:lnTo>
                    <a:pt x="81439" y="44482"/>
                  </a:lnTo>
                  <a:cubicBezTo>
                    <a:pt x="76007" y="52554"/>
                    <a:pt x="66879" y="57351"/>
                    <a:pt x="57150" y="57245"/>
                  </a:cubicBezTo>
                  <a:cubicBezTo>
                    <a:pt x="52278" y="57912"/>
                    <a:pt x="47348" y="56533"/>
                    <a:pt x="43529" y="53435"/>
                  </a:cubicBezTo>
                  <a:lnTo>
                    <a:pt x="0" y="28575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09" name="Freeform: Shape 1608">
              <a:extLst>
                <a:ext uri="{FF2B5EF4-FFF2-40B4-BE49-F238E27FC236}">
                  <a16:creationId xmlns:a16="http://schemas.microsoft.com/office/drawing/2014/main" id="{24D5B9D5-48F0-4EEC-9082-25351EB13AFB}"/>
                </a:ext>
              </a:extLst>
            </p:cNvPr>
            <p:cNvSpPr/>
            <p:nvPr/>
          </p:nvSpPr>
          <p:spPr>
            <a:xfrm>
              <a:off x="4811712" y="2711450"/>
              <a:ext cx="76200" cy="28575"/>
            </a:xfrm>
            <a:custGeom>
              <a:avLst/>
              <a:gdLst>
                <a:gd name="connsiteX0" fmla="*/ 76200 w 76200"/>
                <a:gd name="connsiteY0" fmla="*/ 0 h 28575"/>
                <a:gd name="connsiteX1" fmla="*/ 76200 w 76200"/>
                <a:gd name="connsiteY1" fmla="*/ 28575 h 28575"/>
                <a:gd name="connsiteX2" fmla="*/ 25432 w 76200"/>
                <a:gd name="connsiteY2" fmla="*/ 28575 h 28575"/>
                <a:gd name="connsiteX3" fmla="*/ 0 w 76200"/>
                <a:gd name="connsiteY3" fmla="*/ 28575 h 28575"/>
                <a:gd name="connsiteX4" fmla="*/ 0 w 76200"/>
                <a:gd name="connsiteY4" fmla="*/ 0 h 28575"/>
                <a:gd name="connsiteX5" fmla="*/ 51911 w 76200"/>
                <a:gd name="connsiteY5" fmla="*/ 0 h 28575"/>
                <a:gd name="connsiteX6" fmla="*/ 76200 w 7620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8575">
                  <a:moveTo>
                    <a:pt x="76200" y="0"/>
                  </a:moveTo>
                  <a:lnTo>
                    <a:pt x="76200" y="28575"/>
                  </a:lnTo>
                  <a:lnTo>
                    <a:pt x="25432" y="28575"/>
                  </a:lnTo>
                  <a:lnTo>
                    <a:pt x="0" y="28575"/>
                  </a:lnTo>
                  <a:lnTo>
                    <a:pt x="0" y="0"/>
                  </a:lnTo>
                  <a:lnTo>
                    <a:pt x="51911" y="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0" name="Freeform: Shape 1609">
              <a:extLst>
                <a:ext uri="{FF2B5EF4-FFF2-40B4-BE49-F238E27FC236}">
                  <a16:creationId xmlns:a16="http://schemas.microsoft.com/office/drawing/2014/main" id="{07720886-CAFB-42FB-BEE3-3D1F8ACF7567}"/>
                </a:ext>
              </a:extLst>
            </p:cNvPr>
            <p:cNvSpPr/>
            <p:nvPr/>
          </p:nvSpPr>
          <p:spPr>
            <a:xfrm>
              <a:off x="4916487" y="2892425"/>
              <a:ext cx="247650" cy="133350"/>
            </a:xfrm>
            <a:custGeom>
              <a:avLst/>
              <a:gdLst>
                <a:gd name="connsiteX0" fmla="*/ 123825 w 247650"/>
                <a:gd name="connsiteY0" fmla="*/ 9525 h 133350"/>
                <a:gd name="connsiteX1" fmla="*/ 247650 w 247650"/>
                <a:gd name="connsiteY1" fmla="*/ 0 h 133350"/>
                <a:gd name="connsiteX2" fmla="*/ 247650 w 247650"/>
                <a:gd name="connsiteY2" fmla="*/ 114300 h 133350"/>
                <a:gd name="connsiteX3" fmla="*/ 123825 w 247650"/>
                <a:gd name="connsiteY3" fmla="*/ 133350 h 133350"/>
                <a:gd name="connsiteX4" fmla="*/ 0 w 247650"/>
                <a:gd name="connsiteY4" fmla="*/ 114300 h 133350"/>
                <a:gd name="connsiteX5" fmla="*/ 0 w 247650"/>
                <a:gd name="connsiteY5" fmla="*/ 0 h 133350"/>
                <a:gd name="connsiteX6" fmla="*/ 123825 w 247650"/>
                <a:gd name="connsiteY6" fmla="*/ 952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133350">
                  <a:moveTo>
                    <a:pt x="123825" y="9525"/>
                  </a:moveTo>
                  <a:cubicBezTo>
                    <a:pt x="209550" y="9525"/>
                    <a:pt x="247650" y="0"/>
                    <a:pt x="247650" y="0"/>
                  </a:cubicBezTo>
                  <a:lnTo>
                    <a:pt x="247650" y="114300"/>
                  </a:lnTo>
                  <a:cubicBezTo>
                    <a:pt x="207500" y="126546"/>
                    <a:pt x="165799" y="132962"/>
                    <a:pt x="123825" y="133350"/>
                  </a:cubicBezTo>
                  <a:cubicBezTo>
                    <a:pt x="81851" y="132962"/>
                    <a:pt x="40150" y="126546"/>
                    <a:pt x="0" y="114300"/>
                  </a:cubicBezTo>
                  <a:lnTo>
                    <a:pt x="0" y="0"/>
                  </a:lnTo>
                  <a:cubicBezTo>
                    <a:pt x="0" y="0"/>
                    <a:pt x="38100" y="9525"/>
                    <a:pt x="123825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1" name="Freeform: Shape 1610">
              <a:extLst>
                <a:ext uri="{FF2B5EF4-FFF2-40B4-BE49-F238E27FC236}">
                  <a16:creationId xmlns:a16="http://schemas.microsoft.com/office/drawing/2014/main" id="{E55E0014-879C-4636-9103-1AFC7630F822}"/>
                </a:ext>
              </a:extLst>
            </p:cNvPr>
            <p:cNvSpPr/>
            <p:nvPr/>
          </p:nvSpPr>
          <p:spPr>
            <a:xfrm>
              <a:off x="4811712" y="2968625"/>
              <a:ext cx="66675" cy="57150"/>
            </a:xfrm>
            <a:custGeom>
              <a:avLst/>
              <a:gdLst>
                <a:gd name="connsiteX0" fmla="*/ 22289 w 66675"/>
                <a:gd name="connsiteY0" fmla="*/ 15240 h 57150"/>
                <a:gd name="connsiteX1" fmla="*/ 47625 w 66675"/>
                <a:gd name="connsiteY1" fmla="*/ 0 h 57150"/>
                <a:gd name="connsiteX2" fmla="*/ 66675 w 66675"/>
                <a:gd name="connsiteY2" fmla="*/ 28575 h 57150"/>
                <a:gd name="connsiteX3" fmla="*/ 47149 w 66675"/>
                <a:gd name="connsiteY3" fmla="*/ 40291 h 57150"/>
                <a:gd name="connsiteX4" fmla="*/ 19050 w 66675"/>
                <a:gd name="connsiteY4" fmla="*/ 57150 h 57150"/>
                <a:gd name="connsiteX5" fmla="*/ 0 w 66675"/>
                <a:gd name="connsiteY5" fmla="*/ 28575 h 57150"/>
                <a:gd name="connsiteX6" fmla="*/ 22289 w 66675"/>
                <a:gd name="connsiteY6" fmla="*/ 1524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57150">
                  <a:moveTo>
                    <a:pt x="22289" y="15240"/>
                  </a:moveTo>
                  <a:lnTo>
                    <a:pt x="47625" y="0"/>
                  </a:lnTo>
                  <a:lnTo>
                    <a:pt x="66675" y="28575"/>
                  </a:lnTo>
                  <a:lnTo>
                    <a:pt x="47149" y="40291"/>
                  </a:lnTo>
                  <a:lnTo>
                    <a:pt x="19050" y="57150"/>
                  </a:lnTo>
                  <a:lnTo>
                    <a:pt x="0" y="28575"/>
                  </a:lnTo>
                  <a:lnTo>
                    <a:pt x="22289" y="1524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2" name="Freeform: Shape 1611">
              <a:extLst>
                <a:ext uri="{FF2B5EF4-FFF2-40B4-BE49-F238E27FC236}">
                  <a16:creationId xmlns:a16="http://schemas.microsoft.com/office/drawing/2014/main" id="{889C7B98-E0AB-4E79-90E1-F895BE4CC74A}"/>
                </a:ext>
              </a:extLst>
            </p:cNvPr>
            <p:cNvSpPr/>
            <p:nvPr/>
          </p:nvSpPr>
          <p:spPr>
            <a:xfrm>
              <a:off x="5202237" y="2968625"/>
              <a:ext cx="66675" cy="57150"/>
            </a:xfrm>
            <a:custGeom>
              <a:avLst/>
              <a:gdLst>
                <a:gd name="connsiteX0" fmla="*/ 66675 w 66675"/>
                <a:gd name="connsiteY0" fmla="*/ 28575 h 57150"/>
                <a:gd name="connsiteX1" fmla="*/ 47625 w 66675"/>
                <a:gd name="connsiteY1" fmla="*/ 57150 h 57150"/>
                <a:gd name="connsiteX2" fmla="*/ 19526 w 66675"/>
                <a:gd name="connsiteY2" fmla="*/ 40291 h 57150"/>
                <a:gd name="connsiteX3" fmla="*/ 0 w 66675"/>
                <a:gd name="connsiteY3" fmla="*/ 28575 h 57150"/>
                <a:gd name="connsiteX4" fmla="*/ 19050 w 66675"/>
                <a:gd name="connsiteY4" fmla="*/ 0 h 57150"/>
                <a:gd name="connsiteX5" fmla="*/ 44387 w 66675"/>
                <a:gd name="connsiteY5" fmla="*/ 15240 h 57150"/>
                <a:gd name="connsiteX6" fmla="*/ 66675 w 66675"/>
                <a:gd name="connsiteY6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57150">
                  <a:moveTo>
                    <a:pt x="66675" y="28575"/>
                  </a:moveTo>
                  <a:lnTo>
                    <a:pt x="47625" y="57150"/>
                  </a:lnTo>
                  <a:lnTo>
                    <a:pt x="19526" y="40291"/>
                  </a:lnTo>
                  <a:lnTo>
                    <a:pt x="0" y="28575"/>
                  </a:lnTo>
                  <a:lnTo>
                    <a:pt x="19050" y="0"/>
                  </a:lnTo>
                  <a:lnTo>
                    <a:pt x="44387" y="15240"/>
                  </a:lnTo>
                  <a:lnTo>
                    <a:pt x="66675" y="28575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3" name="Freeform: Shape 1612">
              <a:extLst>
                <a:ext uri="{FF2B5EF4-FFF2-40B4-BE49-F238E27FC236}">
                  <a16:creationId xmlns:a16="http://schemas.microsoft.com/office/drawing/2014/main" id="{ACFF4E2A-9273-4DE1-B5E1-F050BE58BA45}"/>
                </a:ext>
              </a:extLst>
            </p:cNvPr>
            <p:cNvSpPr/>
            <p:nvPr/>
          </p:nvSpPr>
          <p:spPr>
            <a:xfrm>
              <a:off x="5192712" y="2711450"/>
              <a:ext cx="76200" cy="28575"/>
            </a:xfrm>
            <a:custGeom>
              <a:avLst/>
              <a:gdLst>
                <a:gd name="connsiteX0" fmla="*/ 24289 w 76200"/>
                <a:gd name="connsiteY0" fmla="*/ 0 h 28575"/>
                <a:gd name="connsiteX1" fmla="*/ 76200 w 76200"/>
                <a:gd name="connsiteY1" fmla="*/ 0 h 28575"/>
                <a:gd name="connsiteX2" fmla="*/ 76200 w 76200"/>
                <a:gd name="connsiteY2" fmla="*/ 28575 h 28575"/>
                <a:gd name="connsiteX3" fmla="*/ 50768 w 76200"/>
                <a:gd name="connsiteY3" fmla="*/ 28575 h 28575"/>
                <a:gd name="connsiteX4" fmla="*/ 0 w 76200"/>
                <a:gd name="connsiteY4" fmla="*/ 28575 h 28575"/>
                <a:gd name="connsiteX5" fmla="*/ 0 w 76200"/>
                <a:gd name="connsiteY5" fmla="*/ 0 h 28575"/>
                <a:gd name="connsiteX6" fmla="*/ 24289 w 76200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8575">
                  <a:moveTo>
                    <a:pt x="24289" y="0"/>
                  </a:moveTo>
                  <a:lnTo>
                    <a:pt x="76200" y="0"/>
                  </a:lnTo>
                  <a:lnTo>
                    <a:pt x="76200" y="28575"/>
                  </a:lnTo>
                  <a:lnTo>
                    <a:pt x="50768" y="28575"/>
                  </a:lnTo>
                  <a:lnTo>
                    <a:pt x="0" y="28575"/>
                  </a:lnTo>
                  <a:lnTo>
                    <a:pt x="0" y="0"/>
                  </a:lnTo>
                  <a:lnTo>
                    <a:pt x="24289" y="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4" name="Freeform: Shape 1613">
              <a:extLst>
                <a:ext uri="{FF2B5EF4-FFF2-40B4-BE49-F238E27FC236}">
                  <a16:creationId xmlns:a16="http://schemas.microsoft.com/office/drawing/2014/main" id="{D92792F2-3196-42B1-9E83-D435FFD3580D}"/>
                </a:ext>
              </a:extLst>
            </p:cNvPr>
            <p:cNvSpPr/>
            <p:nvPr/>
          </p:nvSpPr>
          <p:spPr>
            <a:xfrm>
              <a:off x="4783135" y="2597150"/>
              <a:ext cx="514350" cy="476250"/>
            </a:xfrm>
            <a:custGeom>
              <a:avLst/>
              <a:gdLst>
                <a:gd name="connsiteX0" fmla="*/ 419102 w 514350"/>
                <a:gd name="connsiteY0" fmla="*/ 400050 h 476250"/>
                <a:gd name="connsiteX1" fmla="*/ 438628 w 514350"/>
                <a:gd name="connsiteY1" fmla="*/ 411766 h 476250"/>
                <a:gd name="connsiteX2" fmla="*/ 438152 w 514350"/>
                <a:gd name="connsiteY2" fmla="*/ 412623 h 476250"/>
                <a:gd name="connsiteX3" fmla="*/ 257177 w 514350"/>
                <a:gd name="connsiteY3" fmla="*/ 476250 h 476250"/>
                <a:gd name="connsiteX4" fmla="*/ 76202 w 514350"/>
                <a:gd name="connsiteY4" fmla="*/ 412623 h 476250"/>
                <a:gd name="connsiteX5" fmla="*/ 75725 w 514350"/>
                <a:gd name="connsiteY5" fmla="*/ 411766 h 476250"/>
                <a:gd name="connsiteX6" fmla="*/ 95252 w 514350"/>
                <a:gd name="connsiteY6" fmla="*/ 400050 h 476250"/>
                <a:gd name="connsiteX7" fmla="*/ 76202 w 514350"/>
                <a:gd name="connsiteY7" fmla="*/ 371475 h 476250"/>
                <a:gd name="connsiteX8" fmla="*/ 50865 w 514350"/>
                <a:gd name="connsiteY8" fmla="*/ 386715 h 476250"/>
                <a:gd name="connsiteX9" fmla="*/ 16194 w 514350"/>
                <a:gd name="connsiteY9" fmla="*/ 334804 h 476250"/>
                <a:gd name="connsiteX10" fmla="*/ 2 w 514350"/>
                <a:gd name="connsiteY10" fmla="*/ 266510 h 476250"/>
                <a:gd name="connsiteX11" fmla="*/ 2 w 514350"/>
                <a:gd name="connsiteY11" fmla="*/ 247650 h 476250"/>
                <a:gd name="connsiteX12" fmla="*/ 54008 w 514350"/>
                <a:gd name="connsiteY12" fmla="*/ 142875 h 476250"/>
                <a:gd name="connsiteX13" fmla="*/ 104777 w 514350"/>
                <a:gd name="connsiteY13" fmla="*/ 142875 h 476250"/>
                <a:gd name="connsiteX14" fmla="*/ 104777 w 514350"/>
                <a:gd name="connsiteY14" fmla="*/ 114300 h 476250"/>
                <a:gd name="connsiteX15" fmla="*/ 80488 w 514350"/>
                <a:gd name="connsiteY15" fmla="*/ 114300 h 476250"/>
                <a:gd name="connsiteX16" fmla="*/ 95252 w 514350"/>
                <a:gd name="connsiteY16" fmla="*/ 95250 h 476250"/>
                <a:gd name="connsiteX17" fmla="*/ 187263 w 514350"/>
                <a:gd name="connsiteY17" fmla="*/ 11811 h 476250"/>
                <a:gd name="connsiteX18" fmla="*/ 230602 w 514350"/>
                <a:gd name="connsiteY18" fmla="*/ 0 h 476250"/>
                <a:gd name="connsiteX19" fmla="*/ 283751 w 514350"/>
                <a:gd name="connsiteY19" fmla="*/ 0 h 476250"/>
                <a:gd name="connsiteX20" fmla="*/ 327090 w 514350"/>
                <a:gd name="connsiteY20" fmla="*/ 11811 h 476250"/>
                <a:gd name="connsiteX21" fmla="*/ 419102 w 514350"/>
                <a:gd name="connsiteY21" fmla="*/ 95250 h 476250"/>
                <a:gd name="connsiteX22" fmla="*/ 433865 w 514350"/>
                <a:gd name="connsiteY22" fmla="*/ 114300 h 476250"/>
                <a:gd name="connsiteX23" fmla="*/ 409577 w 514350"/>
                <a:gd name="connsiteY23" fmla="*/ 114300 h 476250"/>
                <a:gd name="connsiteX24" fmla="*/ 409577 w 514350"/>
                <a:gd name="connsiteY24" fmla="*/ 142875 h 476250"/>
                <a:gd name="connsiteX25" fmla="*/ 460345 w 514350"/>
                <a:gd name="connsiteY25" fmla="*/ 142875 h 476250"/>
                <a:gd name="connsiteX26" fmla="*/ 514352 w 514350"/>
                <a:gd name="connsiteY26" fmla="*/ 247650 h 476250"/>
                <a:gd name="connsiteX27" fmla="*/ 514352 w 514350"/>
                <a:gd name="connsiteY27" fmla="*/ 266510 h 476250"/>
                <a:gd name="connsiteX28" fmla="*/ 498159 w 514350"/>
                <a:gd name="connsiteY28" fmla="*/ 334804 h 476250"/>
                <a:gd name="connsiteX29" fmla="*/ 463488 w 514350"/>
                <a:gd name="connsiteY29" fmla="*/ 386715 h 476250"/>
                <a:gd name="connsiteX30" fmla="*/ 438152 w 514350"/>
                <a:gd name="connsiteY30" fmla="*/ 371475 h 476250"/>
                <a:gd name="connsiteX31" fmla="*/ 381002 w 514350"/>
                <a:gd name="connsiteY31" fmla="*/ 409575 h 476250"/>
                <a:gd name="connsiteX32" fmla="*/ 381002 w 514350"/>
                <a:gd name="connsiteY32" fmla="*/ 295275 h 476250"/>
                <a:gd name="connsiteX33" fmla="*/ 257177 w 514350"/>
                <a:gd name="connsiteY33" fmla="*/ 304800 h 476250"/>
                <a:gd name="connsiteX34" fmla="*/ 133352 w 514350"/>
                <a:gd name="connsiteY34" fmla="*/ 295275 h 476250"/>
                <a:gd name="connsiteX35" fmla="*/ 133352 w 514350"/>
                <a:gd name="connsiteY35" fmla="*/ 409575 h 476250"/>
                <a:gd name="connsiteX36" fmla="*/ 257177 w 514350"/>
                <a:gd name="connsiteY36" fmla="*/ 428625 h 476250"/>
                <a:gd name="connsiteX37" fmla="*/ 381002 w 514350"/>
                <a:gd name="connsiteY37" fmla="*/ 40957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14350" h="476250">
                  <a:moveTo>
                    <a:pt x="419102" y="400050"/>
                  </a:moveTo>
                  <a:lnTo>
                    <a:pt x="438628" y="411766"/>
                  </a:lnTo>
                  <a:lnTo>
                    <a:pt x="438152" y="412623"/>
                  </a:lnTo>
                  <a:cubicBezTo>
                    <a:pt x="398813" y="447294"/>
                    <a:pt x="340901" y="476250"/>
                    <a:pt x="257177" y="476250"/>
                  </a:cubicBezTo>
                  <a:cubicBezTo>
                    <a:pt x="173452" y="476250"/>
                    <a:pt x="115540" y="447294"/>
                    <a:pt x="76202" y="412623"/>
                  </a:cubicBezTo>
                  <a:lnTo>
                    <a:pt x="75725" y="411766"/>
                  </a:lnTo>
                  <a:lnTo>
                    <a:pt x="95252" y="400050"/>
                  </a:lnTo>
                  <a:lnTo>
                    <a:pt x="76202" y="371475"/>
                  </a:lnTo>
                  <a:lnTo>
                    <a:pt x="50865" y="386715"/>
                  </a:lnTo>
                  <a:cubicBezTo>
                    <a:pt x="37295" y="370844"/>
                    <a:pt x="25656" y="353419"/>
                    <a:pt x="16194" y="334804"/>
                  </a:cubicBezTo>
                  <a:cubicBezTo>
                    <a:pt x="5444" y="313650"/>
                    <a:pt x="-107" y="290238"/>
                    <a:pt x="2" y="266510"/>
                  </a:cubicBezTo>
                  <a:lnTo>
                    <a:pt x="2" y="247650"/>
                  </a:lnTo>
                  <a:cubicBezTo>
                    <a:pt x="2" y="194120"/>
                    <a:pt x="23528" y="173546"/>
                    <a:pt x="54008" y="142875"/>
                  </a:cubicBezTo>
                  <a:lnTo>
                    <a:pt x="104777" y="142875"/>
                  </a:lnTo>
                  <a:lnTo>
                    <a:pt x="104777" y="114300"/>
                  </a:lnTo>
                  <a:lnTo>
                    <a:pt x="80488" y="114300"/>
                  </a:lnTo>
                  <a:cubicBezTo>
                    <a:pt x="85346" y="108490"/>
                    <a:pt x="90299" y="102203"/>
                    <a:pt x="95252" y="95250"/>
                  </a:cubicBezTo>
                  <a:cubicBezTo>
                    <a:pt x="119903" y="61446"/>
                    <a:pt x="151217" y="33050"/>
                    <a:pt x="187263" y="11811"/>
                  </a:cubicBezTo>
                  <a:cubicBezTo>
                    <a:pt x="200383" y="4045"/>
                    <a:pt x="215356" y="-36"/>
                    <a:pt x="230602" y="0"/>
                  </a:cubicBezTo>
                  <a:lnTo>
                    <a:pt x="283751" y="0"/>
                  </a:lnTo>
                  <a:cubicBezTo>
                    <a:pt x="298997" y="-36"/>
                    <a:pt x="313970" y="4045"/>
                    <a:pt x="327090" y="11811"/>
                  </a:cubicBezTo>
                  <a:cubicBezTo>
                    <a:pt x="363136" y="33050"/>
                    <a:pt x="394450" y="61446"/>
                    <a:pt x="419102" y="95250"/>
                  </a:cubicBezTo>
                  <a:cubicBezTo>
                    <a:pt x="424055" y="102203"/>
                    <a:pt x="429008" y="108490"/>
                    <a:pt x="433865" y="114300"/>
                  </a:cubicBezTo>
                  <a:lnTo>
                    <a:pt x="409577" y="114300"/>
                  </a:lnTo>
                  <a:lnTo>
                    <a:pt x="409577" y="142875"/>
                  </a:lnTo>
                  <a:lnTo>
                    <a:pt x="460345" y="142875"/>
                  </a:lnTo>
                  <a:cubicBezTo>
                    <a:pt x="490825" y="173546"/>
                    <a:pt x="514352" y="194120"/>
                    <a:pt x="514352" y="247650"/>
                  </a:cubicBezTo>
                  <a:lnTo>
                    <a:pt x="514352" y="266510"/>
                  </a:lnTo>
                  <a:cubicBezTo>
                    <a:pt x="514460" y="290238"/>
                    <a:pt x="508909" y="313650"/>
                    <a:pt x="498159" y="334804"/>
                  </a:cubicBezTo>
                  <a:cubicBezTo>
                    <a:pt x="488697" y="353419"/>
                    <a:pt x="477059" y="370844"/>
                    <a:pt x="463488" y="386715"/>
                  </a:cubicBezTo>
                  <a:lnTo>
                    <a:pt x="438152" y="371475"/>
                  </a:lnTo>
                  <a:close/>
                  <a:moveTo>
                    <a:pt x="381002" y="409575"/>
                  </a:moveTo>
                  <a:lnTo>
                    <a:pt x="381002" y="295275"/>
                  </a:lnTo>
                  <a:cubicBezTo>
                    <a:pt x="381002" y="295275"/>
                    <a:pt x="342902" y="304800"/>
                    <a:pt x="257177" y="304800"/>
                  </a:cubicBezTo>
                  <a:cubicBezTo>
                    <a:pt x="171452" y="304800"/>
                    <a:pt x="133352" y="295275"/>
                    <a:pt x="133352" y="295275"/>
                  </a:cubicBezTo>
                  <a:lnTo>
                    <a:pt x="133352" y="409575"/>
                  </a:lnTo>
                  <a:cubicBezTo>
                    <a:pt x="173501" y="421822"/>
                    <a:pt x="215202" y="428237"/>
                    <a:pt x="257177" y="428625"/>
                  </a:cubicBezTo>
                  <a:cubicBezTo>
                    <a:pt x="299151" y="428237"/>
                    <a:pt x="340852" y="421822"/>
                    <a:pt x="381002" y="409575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5" name="Freeform: Shape 1614">
              <a:extLst>
                <a:ext uri="{FF2B5EF4-FFF2-40B4-BE49-F238E27FC236}">
                  <a16:creationId xmlns:a16="http://schemas.microsoft.com/office/drawing/2014/main" id="{AA3B8633-9CE0-4EA9-8D32-FFA103099F56}"/>
                </a:ext>
              </a:extLst>
            </p:cNvPr>
            <p:cNvSpPr/>
            <p:nvPr/>
          </p:nvSpPr>
          <p:spPr>
            <a:xfrm>
              <a:off x="5316537" y="2774039"/>
              <a:ext cx="19050" cy="257175"/>
            </a:xfrm>
            <a:custGeom>
              <a:avLst/>
              <a:gdLst>
                <a:gd name="connsiteX0" fmla="*/ 0 w 19050"/>
                <a:gd name="connsiteY0" fmla="*/ 250374 h 257175"/>
                <a:gd name="connsiteX1" fmla="*/ 19050 w 19050"/>
                <a:gd name="connsiteY1" fmla="*/ 261261 h 257175"/>
                <a:gd name="connsiteX2" fmla="*/ 19050 w 19050"/>
                <a:gd name="connsiteY2" fmla="*/ 13611 h 257175"/>
                <a:gd name="connsiteX3" fmla="*/ 0 w 19050"/>
                <a:gd name="connsiteY3" fmla="*/ 0 h 257175"/>
                <a:gd name="connsiteX4" fmla="*/ 0 w 19050"/>
                <a:gd name="connsiteY4" fmla="*/ 250374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257175">
                  <a:moveTo>
                    <a:pt x="0" y="250374"/>
                  </a:moveTo>
                  <a:lnTo>
                    <a:pt x="19050" y="261261"/>
                  </a:lnTo>
                  <a:lnTo>
                    <a:pt x="19050" y="13611"/>
                  </a:lnTo>
                  <a:lnTo>
                    <a:pt x="0" y="0"/>
                  </a:lnTo>
                  <a:lnTo>
                    <a:pt x="0" y="250374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6" name="Freeform: Shape 1615">
              <a:extLst>
                <a:ext uri="{FF2B5EF4-FFF2-40B4-BE49-F238E27FC236}">
                  <a16:creationId xmlns:a16="http://schemas.microsoft.com/office/drawing/2014/main" id="{95ACD8CC-BA82-461A-8D62-AE7FAD998311}"/>
                </a:ext>
              </a:extLst>
            </p:cNvPr>
            <p:cNvSpPr/>
            <p:nvPr/>
          </p:nvSpPr>
          <p:spPr>
            <a:xfrm>
              <a:off x="4745037" y="2774039"/>
              <a:ext cx="19050" cy="257175"/>
            </a:xfrm>
            <a:custGeom>
              <a:avLst/>
              <a:gdLst>
                <a:gd name="connsiteX0" fmla="*/ 19050 w 19050"/>
                <a:gd name="connsiteY0" fmla="*/ 0 h 257175"/>
                <a:gd name="connsiteX1" fmla="*/ 0 w 19050"/>
                <a:gd name="connsiteY1" fmla="*/ 13611 h 257175"/>
                <a:gd name="connsiteX2" fmla="*/ 0 w 19050"/>
                <a:gd name="connsiteY2" fmla="*/ 261261 h 257175"/>
                <a:gd name="connsiteX3" fmla="*/ 19050 w 19050"/>
                <a:gd name="connsiteY3" fmla="*/ 250374 h 257175"/>
                <a:gd name="connsiteX4" fmla="*/ 19050 w 19050"/>
                <a:gd name="connsiteY4" fmla="*/ 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257175">
                  <a:moveTo>
                    <a:pt x="19050" y="0"/>
                  </a:moveTo>
                  <a:lnTo>
                    <a:pt x="0" y="13611"/>
                  </a:lnTo>
                  <a:lnTo>
                    <a:pt x="0" y="261261"/>
                  </a:lnTo>
                  <a:lnTo>
                    <a:pt x="19050" y="250374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7" name="Freeform: Shape 1616">
              <a:extLst>
                <a:ext uri="{FF2B5EF4-FFF2-40B4-BE49-F238E27FC236}">
                  <a16:creationId xmlns:a16="http://schemas.microsoft.com/office/drawing/2014/main" id="{091720C3-AD27-48AF-B2D0-0EA8B0EF2752}"/>
                </a:ext>
              </a:extLst>
            </p:cNvPr>
            <p:cNvSpPr/>
            <p:nvPr/>
          </p:nvSpPr>
          <p:spPr>
            <a:xfrm>
              <a:off x="4863623" y="2597150"/>
              <a:ext cx="352425" cy="114300"/>
            </a:xfrm>
            <a:custGeom>
              <a:avLst/>
              <a:gdLst>
                <a:gd name="connsiteX0" fmla="*/ 60750 w 352425"/>
                <a:gd name="connsiteY0" fmla="*/ 85725 h 114300"/>
                <a:gd name="connsiteX1" fmla="*/ 71819 w 352425"/>
                <a:gd name="connsiteY1" fmla="*/ 85725 h 114300"/>
                <a:gd name="connsiteX2" fmla="*/ 105823 w 352425"/>
                <a:gd name="connsiteY2" fmla="*/ 72962 h 114300"/>
                <a:gd name="connsiteX3" fmla="*/ 137541 w 352425"/>
                <a:gd name="connsiteY3" fmla="*/ 43244 h 114300"/>
                <a:gd name="connsiteX4" fmla="*/ 171736 w 352425"/>
                <a:gd name="connsiteY4" fmla="*/ 28575 h 114300"/>
                <a:gd name="connsiteX5" fmla="*/ 181642 w 352425"/>
                <a:gd name="connsiteY5" fmla="*/ 28575 h 114300"/>
                <a:gd name="connsiteX6" fmla="*/ 215837 w 352425"/>
                <a:gd name="connsiteY6" fmla="*/ 43244 h 114300"/>
                <a:gd name="connsiteX7" fmla="*/ 247555 w 352425"/>
                <a:gd name="connsiteY7" fmla="*/ 72962 h 114300"/>
                <a:gd name="connsiteX8" fmla="*/ 281559 w 352425"/>
                <a:gd name="connsiteY8" fmla="*/ 85725 h 114300"/>
                <a:gd name="connsiteX9" fmla="*/ 292627 w 352425"/>
                <a:gd name="connsiteY9" fmla="*/ 85725 h 114300"/>
                <a:gd name="connsiteX10" fmla="*/ 306095 w 352425"/>
                <a:gd name="connsiteY10" fmla="*/ 91307 h 114300"/>
                <a:gd name="connsiteX11" fmla="*/ 329089 w 352425"/>
                <a:gd name="connsiteY11" fmla="*/ 114300 h 114300"/>
                <a:gd name="connsiteX12" fmla="*/ 353378 w 352425"/>
                <a:gd name="connsiteY12" fmla="*/ 114300 h 114300"/>
                <a:gd name="connsiteX13" fmla="*/ 338614 w 352425"/>
                <a:gd name="connsiteY13" fmla="*/ 95250 h 114300"/>
                <a:gd name="connsiteX14" fmla="*/ 246602 w 352425"/>
                <a:gd name="connsiteY14" fmla="*/ 11811 h 114300"/>
                <a:gd name="connsiteX15" fmla="*/ 203264 w 352425"/>
                <a:gd name="connsiteY15" fmla="*/ 0 h 114300"/>
                <a:gd name="connsiteX16" fmla="*/ 150114 w 352425"/>
                <a:gd name="connsiteY16" fmla="*/ 0 h 114300"/>
                <a:gd name="connsiteX17" fmla="*/ 106775 w 352425"/>
                <a:gd name="connsiteY17" fmla="*/ 11811 h 114300"/>
                <a:gd name="connsiteX18" fmla="*/ 14764 w 352425"/>
                <a:gd name="connsiteY18" fmla="*/ 95250 h 114300"/>
                <a:gd name="connsiteX19" fmla="*/ 0 w 352425"/>
                <a:gd name="connsiteY19" fmla="*/ 114300 h 114300"/>
                <a:gd name="connsiteX20" fmla="*/ 24289 w 352425"/>
                <a:gd name="connsiteY20" fmla="*/ 114300 h 114300"/>
                <a:gd name="connsiteX21" fmla="*/ 47282 w 352425"/>
                <a:gd name="connsiteY21" fmla="*/ 91307 h 114300"/>
                <a:gd name="connsiteX22" fmla="*/ 60750 w 352425"/>
                <a:gd name="connsiteY22" fmla="*/ 857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425" h="114300">
                  <a:moveTo>
                    <a:pt x="60750" y="85725"/>
                  </a:moveTo>
                  <a:lnTo>
                    <a:pt x="71819" y="85725"/>
                  </a:lnTo>
                  <a:cubicBezTo>
                    <a:pt x="84328" y="85747"/>
                    <a:pt x="96417" y="81210"/>
                    <a:pt x="105823" y="72962"/>
                  </a:cubicBezTo>
                  <a:cubicBezTo>
                    <a:pt x="115824" y="64294"/>
                    <a:pt x="128683" y="52673"/>
                    <a:pt x="137541" y="43244"/>
                  </a:cubicBezTo>
                  <a:cubicBezTo>
                    <a:pt x="146460" y="33893"/>
                    <a:pt x="158813" y="28594"/>
                    <a:pt x="171736" y="28575"/>
                  </a:cubicBezTo>
                  <a:lnTo>
                    <a:pt x="181642" y="28575"/>
                  </a:lnTo>
                  <a:cubicBezTo>
                    <a:pt x="194564" y="28594"/>
                    <a:pt x="206917" y="33893"/>
                    <a:pt x="215837" y="43244"/>
                  </a:cubicBezTo>
                  <a:cubicBezTo>
                    <a:pt x="224695" y="52673"/>
                    <a:pt x="237554" y="64294"/>
                    <a:pt x="247555" y="72962"/>
                  </a:cubicBezTo>
                  <a:cubicBezTo>
                    <a:pt x="256960" y="81210"/>
                    <a:pt x="269049" y="85747"/>
                    <a:pt x="281559" y="85725"/>
                  </a:cubicBezTo>
                  <a:lnTo>
                    <a:pt x="292627" y="85725"/>
                  </a:lnTo>
                  <a:cubicBezTo>
                    <a:pt x="297679" y="85726"/>
                    <a:pt x="302524" y="87734"/>
                    <a:pt x="306095" y="91307"/>
                  </a:cubicBezTo>
                  <a:lnTo>
                    <a:pt x="329089" y="114300"/>
                  </a:lnTo>
                  <a:lnTo>
                    <a:pt x="353378" y="114300"/>
                  </a:lnTo>
                  <a:cubicBezTo>
                    <a:pt x="348520" y="108490"/>
                    <a:pt x="343567" y="102203"/>
                    <a:pt x="338614" y="95250"/>
                  </a:cubicBezTo>
                  <a:cubicBezTo>
                    <a:pt x="313962" y="61446"/>
                    <a:pt x="282648" y="33050"/>
                    <a:pt x="246602" y="11811"/>
                  </a:cubicBezTo>
                  <a:cubicBezTo>
                    <a:pt x="233483" y="4045"/>
                    <a:pt x="218510" y="-36"/>
                    <a:pt x="203264" y="0"/>
                  </a:cubicBezTo>
                  <a:lnTo>
                    <a:pt x="150114" y="0"/>
                  </a:lnTo>
                  <a:cubicBezTo>
                    <a:pt x="134868" y="-36"/>
                    <a:pt x="119895" y="4045"/>
                    <a:pt x="106775" y="11811"/>
                  </a:cubicBezTo>
                  <a:cubicBezTo>
                    <a:pt x="70729" y="33050"/>
                    <a:pt x="39415" y="61446"/>
                    <a:pt x="14764" y="95250"/>
                  </a:cubicBezTo>
                  <a:cubicBezTo>
                    <a:pt x="9811" y="102203"/>
                    <a:pt x="4858" y="108490"/>
                    <a:pt x="0" y="114300"/>
                  </a:cubicBezTo>
                  <a:lnTo>
                    <a:pt x="24289" y="114300"/>
                  </a:lnTo>
                  <a:lnTo>
                    <a:pt x="47282" y="91307"/>
                  </a:lnTo>
                  <a:cubicBezTo>
                    <a:pt x="50854" y="87734"/>
                    <a:pt x="55698" y="85726"/>
                    <a:pt x="60750" y="8572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8" name="Freeform: Shape 1617">
              <a:extLst>
                <a:ext uri="{FF2B5EF4-FFF2-40B4-BE49-F238E27FC236}">
                  <a16:creationId xmlns:a16="http://schemas.microsoft.com/office/drawing/2014/main" id="{066C7C3A-B9C0-4D27-9D36-701A7232A237}"/>
                </a:ext>
              </a:extLst>
            </p:cNvPr>
            <p:cNvSpPr/>
            <p:nvPr/>
          </p:nvSpPr>
          <p:spPr>
            <a:xfrm>
              <a:off x="4916487" y="2616200"/>
              <a:ext cx="247650" cy="76200"/>
            </a:xfrm>
            <a:custGeom>
              <a:avLst/>
              <a:gdLst>
                <a:gd name="connsiteX0" fmla="*/ 228695 w 247650"/>
                <a:gd name="connsiteY0" fmla="*/ 57150 h 76200"/>
                <a:gd name="connsiteX1" fmla="*/ 200930 w 247650"/>
                <a:gd name="connsiteY1" fmla="*/ 46672 h 76200"/>
                <a:gd name="connsiteX2" fmla="*/ 169850 w 247650"/>
                <a:gd name="connsiteY2" fmla="*/ 17555 h 76200"/>
                <a:gd name="connsiteX3" fmla="*/ 128778 w 247650"/>
                <a:gd name="connsiteY3" fmla="*/ 0 h 76200"/>
                <a:gd name="connsiteX4" fmla="*/ 118872 w 247650"/>
                <a:gd name="connsiteY4" fmla="*/ 0 h 76200"/>
                <a:gd name="connsiteX5" fmla="*/ 77743 w 247650"/>
                <a:gd name="connsiteY5" fmla="*/ 17669 h 76200"/>
                <a:gd name="connsiteX6" fmla="*/ 46672 w 247650"/>
                <a:gd name="connsiteY6" fmla="*/ 46758 h 76200"/>
                <a:gd name="connsiteX7" fmla="*/ 18955 w 247650"/>
                <a:gd name="connsiteY7" fmla="*/ 57150 h 76200"/>
                <a:gd name="connsiteX8" fmla="*/ 9525 w 247650"/>
                <a:gd name="connsiteY8" fmla="*/ 57150 h 76200"/>
                <a:gd name="connsiteX9" fmla="*/ 0 w 247650"/>
                <a:gd name="connsiteY9" fmla="*/ 66675 h 76200"/>
                <a:gd name="connsiteX10" fmla="*/ 0 w 247650"/>
                <a:gd name="connsiteY10" fmla="*/ 66675 h 76200"/>
                <a:gd name="connsiteX11" fmla="*/ 9525 w 247650"/>
                <a:gd name="connsiteY11" fmla="*/ 76200 h 76200"/>
                <a:gd name="connsiteX12" fmla="*/ 18955 w 247650"/>
                <a:gd name="connsiteY12" fmla="*/ 76200 h 76200"/>
                <a:gd name="connsiteX13" fmla="*/ 59198 w 247650"/>
                <a:gd name="connsiteY13" fmla="*/ 61112 h 76200"/>
                <a:gd name="connsiteX14" fmla="*/ 91583 w 247650"/>
                <a:gd name="connsiteY14" fmla="*/ 30785 h 76200"/>
                <a:gd name="connsiteX15" fmla="*/ 118872 w 247650"/>
                <a:gd name="connsiteY15" fmla="*/ 19050 h 76200"/>
                <a:gd name="connsiteX16" fmla="*/ 128778 w 247650"/>
                <a:gd name="connsiteY16" fmla="*/ 19050 h 76200"/>
                <a:gd name="connsiteX17" fmla="*/ 156029 w 247650"/>
                <a:gd name="connsiteY17" fmla="*/ 30718 h 76200"/>
                <a:gd name="connsiteX18" fmla="*/ 188414 w 247650"/>
                <a:gd name="connsiteY18" fmla="*/ 61074 h 76200"/>
                <a:gd name="connsiteX19" fmla="*/ 228695 w 247650"/>
                <a:gd name="connsiteY19" fmla="*/ 76200 h 76200"/>
                <a:gd name="connsiteX20" fmla="*/ 238125 w 247650"/>
                <a:gd name="connsiteY20" fmla="*/ 76200 h 76200"/>
                <a:gd name="connsiteX21" fmla="*/ 247650 w 247650"/>
                <a:gd name="connsiteY21" fmla="*/ 66675 h 76200"/>
                <a:gd name="connsiteX22" fmla="*/ 247650 w 247650"/>
                <a:gd name="connsiteY22" fmla="*/ 66675 h 76200"/>
                <a:gd name="connsiteX23" fmla="*/ 238125 w 247650"/>
                <a:gd name="connsiteY23" fmla="*/ 5715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7650" h="76200">
                  <a:moveTo>
                    <a:pt x="228695" y="57150"/>
                  </a:moveTo>
                  <a:cubicBezTo>
                    <a:pt x="218474" y="57148"/>
                    <a:pt x="208604" y="53423"/>
                    <a:pt x="200930" y="46672"/>
                  </a:cubicBezTo>
                  <a:cubicBezTo>
                    <a:pt x="193424" y="40167"/>
                    <a:pt x="179422" y="27737"/>
                    <a:pt x="169850" y="17555"/>
                  </a:cubicBezTo>
                  <a:cubicBezTo>
                    <a:pt x="159103" y="6380"/>
                    <a:pt x="144282" y="45"/>
                    <a:pt x="128778" y="0"/>
                  </a:cubicBezTo>
                  <a:lnTo>
                    <a:pt x="118872" y="0"/>
                  </a:lnTo>
                  <a:cubicBezTo>
                    <a:pt x="103332" y="62"/>
                    <a:pt x="88486" y="6440"/>
                    <a:pt x="77743" y="17669"/>
                  </a:cubicBezTo>
                  <a:cubicBezTo>
                    <a:pt x="68218" y="27784"/>
                    <a:pt x="54226" y="40215"/>
                    <a:pt x="46672" y="46758"/>
                  </a:cubicBezTo>
                  <a:cubicBezTo>
                    <a:pt x="39001" y="53472"/>
                    <a:pt x="29149" y="57165"/>
                    <a:pt x="18955" y="57150"/>
                  </a:cubicBezTo>
                  <a:lnTo>
                    <a:pt x="9525" y="57150"/>
                  </a:lnTo>
                  <a:cubicBezTo>
                    <a:pt x="4264" y="57150"/>
                    <a:pt x="0" y="61414"/>
                    <a:pt x="0" y="66675"/>
                  </a:cubicBezTo>
                  <a:lnTo>
                    <a:pt x="0" y="66675"/>
                  </a:lnTo>
                  <a:cubicBezTo>
                    <a:pt x="0" y="71936"/>
                    <a:pt x="4264" y="76200"/>
                    <a:pt x="9525" y="76200"/>
                  </a:cubicBezTo>
                  <a:lnTo>
                    <a:pt x="18955" y="76200"/>
                  </a:lnTo>
                  <a:cubicBezTo>
                    <a:pt x="33756" y="76223"/>
                    <a:pt x="48060" y="70860"/>
                    <a:pt x="59198" y="61112"/>
                  </a:cubicBezTo>
                  <a:cubicBezTo>
                    <a:pt x="66980" y="54369"/>
                    <a:pt x="81534" y="41453"/>
                    <a:pt x="91583" y="30785"/>
                  </a:cubicBezTo>
                  <a:cubicBezTo>
                    <a:pt x="98683" y="23293"/>
                    <a:pt x="108550" y="19050"/>
                    <a:pt x="118872" y="19050"/>
                  </a:cubicBezTo>
                  <a:lnTo>
                    <a:pt x="128778" y="19050"/>
                  </a:lnTo>
                  <a:cubicBezTo>
                    <a:pt x="139078" y="19035"/>
                    <a:pt x="148931" y="23254"/>
                    <a:pt x="156029" y="30718"/>
                  </a:cubicBezTo>
                  <a:cubicBezTo>
                    <a:pt x="166116" y="41453"/>
                    <a:pt x="180670" y="54369"/>
                    <a:pt x="188414" y="61074"/>
                  </a:cubicBezTo>
                  <a:cubicBezTo>
                    <a:pt x="199559" y="70840"/>
                    <a:pt x="213877" y="76217"/>
                    <a:pt x="228695" y="76200"/>
                  </a:cubicBezTo>
                  <a:lnTo>
                    <a:pt x="238125" y="76200"/>
                  </a:lnTo>
                  <a:cubicBezTo>
                    <a:pt x="243386" y="76200"/>
                    <a:pt x="247650" y="71936"/>
                    <a:pt x="247650" y="66675"/>
                  </a:cubicBezTo>
                  <a:lnTo>
                    <a:pt x="247650" y="66675"/>
                  </a:lnTo>
                  <a:cubicBezTo>
                    <a:pt x="247650" y="61414"/>
                    <a:pt x="243386" y="57150"/>
                    <a:pt x="238125" y="571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19" name="Freeform: Shape 1618">
              <a:extLst>
                <a:ext uri="{FF2B5EF4-FFF2-40B4-BE49-F238E27FC236}">
                  <a16:creationId xmlns:a16="http://schemas.microsoft.com/office/drawing/2014/main" id="{A2037D4F-3636-47B5-9680-272BB8859121}"/>
                </a:ext>
              </a:extLst>
            </p:cNvPr>
            <p:cNvSpPr/>
            <p:nvPr/>
          </p:nvSpPr>
          <p:spPr>
            <a:xfrm>
              <a:off x="4916487" y="2971063"/>
              <a:ext cx="247650" cy="47625"/>
            </a:xfrm>
            <a:custGeom>
              <a:avLst/>
              <a:gdLst>
                <a:gd name="connsiteX0" fmla="*/ 0 w 247650"/>
                <a:gd name="connsiteY0" fmla="*/ 0 h 47625"/>
                <a:gd name="connsiteX1" fmla="*/ 0 w 247650"/>
                <a:gd name="connsiteY1" fmla="*/ 35662 h 47625"/>
                <a:gd name="connsiteX2" fmla="*/ 123825 w 247650"/>
                <a:gd name="connsiteY2" fmla="*/ 54712 h 47625"/>
                <a:gd name="connsiteX3" fmla="*/ 247650 w 247650"/>
                <a:gd name="connsiteY3" fmla="*/ 35662 h 47625"/>
                <a:gd name="connsiteX4" fmla="*/ 247650 w 247650"/>
                <a:gd name="connsiteY4" fmla="*/ 0 h 47625"/>
                <a:gd name="connsiteX5" fmla="*/ 123825 w 247650"/>
                <a:gd name="connsiteY5" fmla="*/ 16612 h 47625"/>
                <a:gd name="connsiteX6" fmla="*/ 0 w 247650"/>
                <a:gd name="connsiteY6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47625">
                  <a:moveTo>
                    <a:pt x="0" y="0"/>
                  </a:moveTo>
                  <a:lnTo>
                    <a:pt x="0" y="35662"/>
                  </a:lnTo>
                  <a:cubicBezTo>
                    <a:pt x="40150" y="47908"/>
                    <a:pt x="81851" y="54323"/>
                    <a:pt x="123825" y="54712"/>
                  </a:cubicBezTo>
                  <a:cubicBezTo>
                    <a:pt x="165799" y="54323"/>
                    <a:pt x="207500" y="47908"/>
                    <a:pt x="247650" y="35662"/>
                  </a:cubicBezTo>
                  <a:lnTo>
                    <a:pt x="247650" y="0"/>
                  </a:lnTo>
                  <a:cubicBezTo>
                    <a:pt x="207489" y="11940"/>
                    <a:pt x="165713" y="17545"/>
                    <a:pt x="123825" y="16612"/>
                  </a:cubicBezTo>
                  <a:cubicBezTo>
                    <a:pt x="81937" y="17545"/>
                    <a:pt x="40161" y="11940"/>
                    <a:pt x="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0" name="Freeform: Shape 1619">
              <a:extLst>
                <a:ext uri="{FF2B5EF4-FFF2-40B4-BE49-F238E27FC236}">
                  <a16:creationId xmlns:a16="http://schemas.microsoft.com/office/drawing/2014/main" id="{9A904EB9-7658-43C7-92DC-4DA90F9C9611}"/>
                </a:ext>
              </a:extLst>
            </p:cNvPr>
            <p:cNvSpPr/>
            <p:nvPr/>
          </p:nvSpPr>
          <p:spPr>
            <a:xfrm>
              <a:off x="4783135" y="2740025"/>
              <a:ext cx="514350" cy="333375"/>
            </a:xfrm>
            <a:custGeom>
              <a:avLst/>
              <a:gdLst>
                <a:gd name="connsiteX0" fmla="*/ 460345 w 514350"/>
                <a:gd name="connsiteY0" fmla="*/ 0 h 333375"/>
                <a:gd name="connsiteX1" fmla="*/ 409577 w 514350"/>
                <a:gd name="connsiteY1" fmla="*/ 0 h 333375"/>
                <a:gd name="connsiteX2" fmla="*/ 476252 w 514350"/>
                <a:gd name="connsiteY2" fmla="*/ 114300 h 333375"/>
                <a:gd name="connsiteX3" fmla="*/ 381002 w 514350"/>
                <a:gd name="connsiteY3" fmla="*/ 231038 h 333375"/>
                <a:gd name="connsiteX4" fmla="*/ 381002 w 514350"/>
                <a:gd name="connsiteY4" fmla="*/ 266700 h 333375"/>
                <a:gd name="connsiteX5" fmla="*/ 257177 w 514350"/>
                <a:gd name="connsiteY5" fmla="*/ 285750 h 333375"/>
                <a:gd name="connsiteX6" fmla="*/ 133352 w 514350"/>
                <a:gd name="connsiteY6" fmla="*/ 266700 h 333375"/>
                <a:gd name="connsiteX7" fmla="*/ 133352 w 514350"/>
                <a:gd name="connsiteY7" fmla="*/ 231038 h 333375"/>
                <a:gd name="connsiteX8" fmla="*/ 38102 w 514350"/>
                <a:gd name="connsiteY8" fmla="*/ 114300 h 333375"/>
                <a:gd name="connsiteX9" fmla="*/ 104777 w 514350"/>
                <a:gd name="connsiteY9" fmla="*/ 0 h 333375"/>
                <a:gd name="connsiteX10" fmla="*/ 54008 w 514350"/>
                <a:gd name="connsiteY10" fmla="*/ 0 h 333375"/>
                <a:gd name="connsiteX11" fmla="*/ 2 w 514350"/>
                <a:gd name="connsiteY11" fmla="*/ 104775 h 333375"/>
                <a:gd name="connsiteX12" fmla="*/ 2 w 514350"/>
                <a:gd name="connsiteY12" fmla="*/ 123634 h 333375"/>
                <a:gd name="connsiteX13" fmla="*/ 16194 w 514350"/>
                <a:gd name="connsiteY13" fmla="*/ 191929 h 333375"/>
                <a:gd name="connsiteX14" fmla="*/ 50865 w 514350"/>
                <a:gd name="connsiteY14" fmla="*/ 243840 h 333375"/>
                <a:gd name="connsiteX15" fmla="*/ 76202 w 514350"/>
                <a:gd name="connsiteY15" fmla="*/ 228600 h 333375"/>
                <a:gd name="connsiteX16" fmla="*/ 95252 w 514350"/>
                <a:gd name="connsiteY16" fmla="*/ 257175 h 333375"/>
                <a:gd name="connsiteX17" fmla="*/ 75725 w 514350"/>
                <a:gd name="connsiteY17" fmla="*/ 268891 h 333375"/>
                <a:gd name="connsiteX18" fmla="*/ 76202 w 514350"/>
                <a:gd name="connsiteY18" fmla="*/ 269748 h 333375"/>
                <a:gd name="connsiteX19" fmla="*/ 257177 w 514350"/>
                <a:gd name="connsiteY19" fmla="*/ 333375 h 333375"/>
                <a:gd name="connsiteX20" fmla="*/ 438152 w 514350"/>
                <a:gd name="connsiteY20" fmla="*/ 269748 h 333375"/>
                <a:gd name="connsiteX21" fmla="*/ 438628 w 514350"/>
                <a:gd name="connsiteY21" fmla="*/ 268891 h 333375"/>
                <a:gd name="connsiteX22" fmla="*/ 419102 w 514350"/>
                <a:gd name="connsiteY22" fmla="*/ 257175 h 333375"/>
                <a:gd name="connsiteX23" fmla="*/ 438152 w 514350"/>
                <a:gd name="connsiteY23" fmla="*/ 228600 h 333375"/>
                <a:gd name="connsiteX24" fmla="*/ 463488 w 514350"/>
                <a:gd name="connsiteY24" fmla="*/ 243840 h 333375"/>
                <a:gd name="connsiteX25" fmla="*/ 498159 w 514350"/>
                <a:gd name="connsiteY25" fmla="*/ 191929 h 333375"/>
                <a:gd name="connsiteX26" fmla="*/ 514352 w 514350"/>
                <a:gd name="connsiteY26" fmla="*/ 123634 h 333375"/>
                <a:gd name="connsiteX27" fmla="*/ 514352 w 514350"/>
                <a:gd name="connsiteY27" fmla="*/ 104775 h 333375"/>
                <a:gd name="connsiteX28" fmla="*/ 460345 w 514350"/>
                <a:gd name="connsiteY28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14350" h="333375">
                  <a:moveTo>
                    <a:pt x="460345" y="0"/>
                  </a:moveTo>
                  <a:lnTo>
                    <a:pt x="409577" y="0"/>
                  </a:lnTo>
                  <a:cubicBezTo>
                    <a:pt x="409577" y="0"/>
                    <a:pt x="476252" y="9525"/>
                    <a:pt x="476252" y="114300"/>
                  </a:cubicBezTo>
                  <a:cubicBezTo>
                    <a:pt x="476252" y="174974"/>
                    <a:pt x="439104" y="211884"/>
                    <a:pt x="381002" y="231038"/>
                  </a:cubicBezTo>
                  <a:lnTo>
                    <a:pt x="381002" y="266700"/>
                  </a:lnTo>
                  <a:cubicBezTo>
                    <a:pt x="340852" y="278946"/>
                    <a:pt x="299151" y="285362"/>
                    <a:pt x="257177" y="285750"/>
                  </a:cubicBezTo>
                  <a:cubicBezTo>
                    <a:pt x="215202" y="285362"/>
                    <a:pt x="173501" y="278946"/>
                    <a:pt x="133352" y="266700"/>
                  </a:cubicBezTo>
                  <a:lnTo>
                    <a:pt x="133352" y="231038"/>
                  </a:lnTo>
                  <a:cubicBezTo>
                    <a:pt x="75249" y="211884"/>
                    <a:pt x="38102" y="174974"/>
                    <a:pt x="38102" y="114300"/>
                  </a:cubicBezTo>
                  <a:cubicBezTo>
                    <a:pt x="38102" y="9525"/>
                    <a:pt x="104777" y="0"/>
                    <a:pt x="104777" y="0"/>
                  </a:cubicBezTo>
                  <a:lnTo>
                    <a:pt x="54008" y="0"/>
                  </a:lnTo>
                  <a:cubicBezTo>
                    <a:pt x="23528" y="30670"/>
                    <a:pt x="2" y="51244"/>
                    <a:pt x="2" y="104775"/>
                  </a:cubicBezTo>
                  <a:lnTo>
                    <a:pt x="2" y="123634"/>
                  </a:lnTo>
                  <a:cubicBezTo>
                    <a:pt x="-107" y="147363"/>
                    <a:pt x="5444" y="170775"/>
                    <a:pt x="16194" y="191929"/>
                  </a:cubicBezTo>
                  <a:cubicBezTo>
                    <a:pt x="25656" y="210544"/>
                    <a:pt x="37295" y="227969"/>
                    <a:pt x="50865" y="243840"/>
                  </a:cubicBezTo>
                  <a:lnTo>
                    <a:pt x="76202" y="228600"/>
                  </a:lnTo>
                  <a:lnTo>
                    <a:pt x="95252" y="257175"/>
                  </a:lnTo>
                  <a:lnTo>
                    <a:pt x="75725" y="268891"/>
                  </a:lnTo>
                  <a:lnTo>
                    <a:pt x="76202" y="269748"/>
                  </a:lnTo>
                  <a:cubicBezTo>
                    <a:pt x="115540" y="304419"/>
                    <a:pt x="173452" y="333375"/>
                    <a:pt x="257177" y="333375"/>
                  </a:cubicBezTo>
                  <a:cubicBezTo>
                    <a:pt x="340901" y="333375"/>
                    <a:pt x="398813" y="304419"/>
                    <a:pt x="438152" y="269748"/>
                  </a:cubicBezTo>
                  <a:lnTo>
                    <a:pt x="438628" y="268891"/>
                  </a:lnTo>
                  <a:lnTo>
                    <a:pt x="419102" y="257175"/>
                  </a:lnTo>
                  <a:lnTo>
                    <a:pt x="438152" y="228600"/>
                  </a:lnTo>
                  <a:lnTo>
                    <a:pt x="463488" y="243840"/>
                  </a:lnTo>
                  <a:cubicBezTo>
                    <a:pt x="477059" y="227969"/>
                    <a:pt x="488697" y="210544"/>
                    <a:pt x="498159" y="191929"/>
                  </a:cubicBezTo>
                  <a:cubicBezTo>
                    <a:pt x="508909" y="170775"/>
                    <a:pt x="514460" y="147363"/>
                    <a:pt x="514352" y="123634"/>
                  </a:cubicBezTo>
                  <a:lnTo>
                    <a:pt x="514352" y="104775"/>
                  </a:lnTo>
                  <a:cubicBezTo>
                    <a:pt x="514352" y="51244"/>
                    <a:pt x="490825" y="30670"/>
                    <a:pt x="46034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1" name="Freeform: Shape 1620">
              <a:extLst>
                <a:ext uri="{FF2B5EF4-FFF2-40B4-BE49-F238E27FC236}">
                  <a16:creationId xmlns:a16="http://schemas.microsoft.com/office/drawing/2014/main" id="{73AA8E1A-18F9-4AAA-9A75-71E4DC468409}"/>
                </a:ext>
              </a:extLst>
            </p:cNvPr>
            <p:cNvSpPr/>
            <p:nvPr/>
          </p:nvSpPr>
          <p:spPr>
            <a:xfrm>
              <a:off x="4935537" y="2930525"/>
              <a:ext cx="38100" cy="38100"/>
            </a:xfrm>
            <a:custGeom>
              <a:avLst/>
              <a:gdLst>
                <a:gd name="connsiteX0" fmla="*/ 38100 w 38100"/>
                <a:gd name="connsiteY0" fmla="*/ 9525 h 38100"/>
                <a:gd name="connsiteX1" fmla="*/ 28575 w 38100"/>
                <a:gd name="connsiteY1" fmla="*/ 9525 h 38100"/>
                <a:gd name="connsiteX2" fmla="*/ 28575 w 38100"/>
                <a:gd name="connsiteY2" fmla="*/ 0 h 38100"/>
                <a:gd name="connsiteX3" fmla="*/ 9525 w 38100"/>
                <a:gd name="connsiteY3" fmla="*/ 0 h 38100"/>
                <a:gd name="connsiteX4" fmla="*/ 9525 w 38100"/>
                <a:gd name="connsiteY4" fmla="*/ 9525 h 38100"/>
                <a:gd name="connsiteX5" fmla="*/ 0 w 38100"/>
                <a:gd name="connsiteY5" fmla="*/ 9525 h 38100"/>
                <a:gd name="connsiteX6" fmla="*/ 0 w 38100"/>
                <a:gd name="connsiteY6" fmla="*/ 28575 h 38100"/>
                <a:gd name="connsiteX7" fmla="*/ 9525 w 38100"/>
                <a:gd name="connsiteY7" fmla="*/ 28575 h 38100"/>
                <a:gd name="connsiteX8" fmla="*/ 9525 w 38100"/>
                <a:gd name="connsiteY8" fmla="*/ 38100 h 38100"/>
                <a:gd name="connsiteX9" fmla="*/ 28575 w 38100"/>
                <a:gd name="connsiteY9" fmla="*/ 38100 h 38100"/>
                <a:gd name="connsiteX10" fmla="*/ 28575 w 38100"/>
                <a:gd name="connsiteY10" fmla="*/ 28575 h 38100"/>
                <a:gd name="connsiteX11" fmla="*/ 38100 w 38100"/>
                <a:gd name="connsiteY11" fmla="*/ 28575 h 38100"/>
                <a:gd name="connsiteX12" fmla="*/ 38100 w 38100"/>
                <a:gd name="connsiteY12" fmla="*/ 952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00" h="38100">
                  <a:moveTo>
                    <a:pt x="38100" y="9525"/>
                  </a:moveTo>
                  <a:lnTo>
                    <a:pt x="28575" y="9525"/>
                  </a:lnTo>
                  <a:lnTo>
                    <a:pt x="28575" y="0"/>
                  </a:ln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lnTo>
                    <a:pt x="0" y="28575"/>
                  </a:lnTo>
                  <a:lnTo>
                    <a:pt x="9525" y="28575"/>
                  </a:lnTo>
                  <a:lnTo>
                    <a:pt x="9525" y="38100"/>
                  </a:lnTo>
                  <a:lnTo>
                    <a:pt x="28575" y="38100"/>
                  </a:lnTo>
                  <a:lnTo>
                    <a:pt x="28575" y="28575"/>
                  </a:lnTo>
                  <a:lnTo>
                    <a:pt x="38100" y="28575"/>
                  </a:lnTo>
                  <a:lnTo>
                    <a:pt x="38100" y="9525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2" name="Freeform: Shape 1621">
              <a:extLst>
                <a:ext uri="{FF2B5EF4-FFF2-40B4-BE49-F238E27FC236}">
                  <a16:creationId xmlns:a16="http://schemas.microsoft.com/office/drawing/2014/main" id="{1C4A92B3-0722-444C-B4E0-184C3C8EA9C1}"/>
                </a:ext>
              </a:extLst>
            </p:cNvPr>
            <p:cNvSpPr/>
            <p:nvPr/>
          </p:nvSpPr>
          <p:spPr>
            <a:xfrm>
              <a:off x="4992687" y="2921000"/>
              <a:ext cx="95250" cy="19050"/>
            </a:xfrm>
            <a:custGeom>
              <a:avLst/>
              <a:gdLst>
                <a:gd name="connsiteX0" fmla="*/ 85725 w 95250"/>
                <a:gd name="connsiteY0" fmla="*/ 0 h 19050"/>
                <a:gd name="connsiteX1" fmla="*/ 95250 w 95250"/>
                <a:gd name="connsiteY1" fmla="*/ 0 h 19050"/>
                <a:gd name="connsiteX2" fmla="*/ 95250 w 95250"/>
                <a:gd name="connsiteY2" fmla="*/ 19050 h 19050"/>
                <a:gd name="connsiteX3" fmla="*/ 85725 w 95250"/>
                <a:gd name="connsiteY3" fmla="*/ 19050 h 19050"/>
                <a:gd name="connsiteX4" fmla="*/ 9525 w 95250"/>
                <a:gd name="connsiteY4" fmla="*/ 19050 h 19050"/>
                <a:gd name="connsiteX5" fmla="*/ 9525 w 95250"/>
                <a:gd name="connsiteY5" fmla="*/ 0 h 19050"/>
                <a:gd name="connsiteX6" fmla="*/ 0 w 95250"/>
                <a:gd name="connsiteY6" fmla="*/ 0 h 19050"/>
                <a:gd name="connsiteX7" fmla="*/ 9525 w 95250"/>
                <a:gd name="connsiteY7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9050">
                  <a:moveTo>
                    <a:pt x="85725" y="0"/>
                  </a:moveTo>
                  <a:cubicBezTo>
                    <a:pt x="90986" y="0"/>
                    <a:pt x="95250" y="0"/>
                    <a:pt x="95250" y="0"/>
                  </a:cubicBezTo>
                  <a:lnTo>
                    <a:pt x="95250" y="19050"/>
                  </a:lnTo>
                  <a:cubicBezTo>
                    <a:pt x="95250" y="19050"/>
                    <a:pt x="90986" y="19050"/>
                    <a:pt x="85725" y="19050"/>
                  </a:cubicBezTo>
                  <a:lnTo>
                    <a:pt x="9525" y="190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3" name="Freeform: Shape 1622">
              <a:extLst>
                <a:ext uri="{FF2B5EF4-FFF2-40B4-BE49-F238E27FC236}">
                  <a16:creationId xmlns:a16="http://schemas.microsoft.com/office/drawing/2014/main" id="{EDD87F22-E187-4E8B-A29E-27F19D5B581D}"/>
                </a:ext>
              </a:extLst>
            </p:cNvPr>
            <p:cNvSpPr/>
            <p:nvPr/>
          </p:nvSpPr>
          <p:spPr>
            <a:xfrm>
              <a:off x="4983162" y="2949575"/>
              <a:ext cx="114300" cy="19050"/>
            </a:xfrm>
            <a:custGeom>
              <a:avLst/>
              <a:gdLst>
                <a:gd name="connsiteX0" fmla="*/ 104775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104775 w 114300"/>
                <a:gd name="connsiteY3" fmla="*/ 19050 h 19050"/>
                <a:gd name="connsiteX4" fmla="*/ 9525 w 114300"/>
                <a:gd name="connsiteY4" fmla="*/ 19050 h 19050"/>
                <a:gd name="connsiteX5" fmla="*/ 9525 w 114300"/>
                <a:gd name="connsiteY5" fmla="*/ 0 h 19050"/>
                <a:gd name="connsiteX6" fmla="*/ 0 w 114300"/>
                <a:gd name="connsiteY6" fmla="*/ 0 h 19050"/>
                <a:gd name="connsiteX7" fmla="*/ 9525 w 114300"/>
                <a:gd name="connsiteY7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19050">
                  <a:moveTo>
                    <a:pt x="104775" y="0"/>
                  </a:moveTo>
                  <a:cubicBezTo>
                    <a:pt x="110036" y="0"/>
                    <a:pt x="114300" y="0"/>
                    <a:pt x="114300" y="0"/>
                  </a:cubicBezTo>
                  <a:lnTo>
                    <a:pt x="114300" y="19050"/>
                  </a:lnTo>
                  <a:cubicBezTo>
                    <a:pt x="114300" y="19050"/>
                    <a:pt x="110036" y="19050"/>
                    <a:pt x="104775" y="19050"/>
                  </a:cubicBezTo>
                  <a:lnTo>
                    <a:pt x="9525" y="190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4" name="Freeform: Shape 1623">
              <a:extLst>
                <a:ext uri="{FF2B5EF4-FFF2-40B4-BE49-F238E27FC236}">
                  <a16:creationId xmlns:a16="http://schemas.microsoft.com/office/drawing/2014/main" id="{D3AC1A95-86D3-4DAB-9B65-7DBAE02E1B6A}"/>
                </a:ext>
              </a:extLst>
            </p:cNvPr>
            <p:cNvSpPr/>
            <p:nvPr/>
          </p:nvSpPr>
          <p:spPr>
            <a:xfrm>
              <a:off x="4983162" y="2978150"/>
              <a:ext cx="114300" cy="19050"/>
            </a:xfrm>
            <a:custGeom>
              <a:avLst/>
              <a:gdLst>
                <a:gd name="connsiteX0" fmla="*/ 104775 w 114300"/>
                <a:gd name="connsiteY0" fmla="*/ 0 h 19050"/>
                <a:gd name="connsiteX1" fmla="*/ 114300 w 114300"/>
                <a:gd name="connsiteY1" fmla="*/ 0 h 19050"/>
                <a:gd name="connsiteX2" fmla="*/ 114300 w 114300"/>
                <a:gd name="connsiteY2" fmla="*/ 19050 h 19050"/>
                <a:gd name="connsiteX3" fmla="*/ 104775 w 114300"/>
                <a:gd name="connsiteY3" fmla="*/ 19050 h 19050"/>
                <a:gd name="connsiteX4" fmla="*/ 9525 w 114300"/>
                <a:gd name="connsiteY4" fmla="*/ 19050 h 19050"/>
                <a:gd name="connsiteX5" fmla="*/ 9525 w 114300"/>
                <a:gd name="connsiteY5" fmla="*/ 0 h 19050"/>
                <a:gd name="connsiteX6" fmla="*/ 0 w 114300"/>
                <a:gd name="connsiteY6" fmla="*/ 0 h 19050"/>
                <a:gd name="connsiteX7" fmla="*/ 9525 w 114300"/>
                <a:gd name="connsiteY7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19050">
                  <a:moveTo>
                    <a:pt x="104775" y="0"/>
                  </a:moveTo>
                  <a:cubicBezTo>
                    <a:pt x="110036" y="0"/>
                    <a:pt x="114300" y="0"/>
                    <a:pt x="114300" y="0"/>
                  </a:cubicBezTo>
                  <a:lnTo>
                    <a:pt x="114300" y="19050"/>
                  </a:lnTo>
                  <a:cubicBezTo>
                    <a:pt x="114300" y="19050"/>
                    <a:pt x="110036" y="19050"/>
                    <a:pt x="104775" y="19050"/>
                  </a:cubicBezTo>
                  <a:lnTo>
                    <a:pt x="9525" y="19050"/>
                  </a:lnTo>
                  <a:lnTo>
                    <a:pt x="9525" y="0"/>
                  </a:lnTo>
                  <a:cubicBezTo>
                    <a:pt x="4264" y="0"/>
                    <a:pt x="0" y="0"/>
                    <a:pt x="0" y="0"/>
                  </a:cubicBezTo>
                  <a:cubicBezTo>
                    <a:pt x="0" y="0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25" name="Graphic 3145">
            <a:extLst>
              <a:ext uri="{FF2B5EF4-FFF2-40B4-BE49-F238E27FC236}">
                <a16:creationId xmlns:a16="http://schemas.microsoft.com/office/drawing/2014/main" id="{0784228C-2AC6-42E2-8424-3A2E2DF070C0}"/>
              </a:ext>
            </a:extLst>
          </p:cNvPr>
          <p:cNvGrpSpPr/>
          <p:nvPr/>
        </p:nvGrpSpPr>
        <p:grpSpPr>
          <a:xfrm>
            <a:off x="1323308" y="2475275"/>
            <a:ext cx="720000" cy="720000"/>
            <a:chOff x="4735512" y="2530475"/>
            <a:chExt cx="609600" cy="609600"/>
          </a:xfrm>
        </p:grpSpPr>
        <p:sp>
          <p:nvSpPr>
            <p:cNvPr id="1626" name="Freeform: Shape 1625">
              <a:extLst>
                <a:ext uri="{FF2B5EF4-FFF2-40B4-BE49-F238E27FC236}">
                  <a16:creationId xmlns:a16="http://schemas.microsoft.com/office/drawing/2014/main" id="{9AF4197D-394F-4211-AB30-A6D87D5399E5}"/>
                </a:ext>
              </a:extLst>
            </p:cNvPr>
            <p:cNvSpPr/>
            <p:nvPr/>
          </p:nvSpPr>
          <p:spPr>
            <a:xfrm>
              <a:off x="5002212" y="2854325"/>
              <a:ext cx="76200" cy="47625"/>
            </a:xfrm>
            <a:custGeom>
              <a:avLst/>
              <a:gdLst>
                <a:gd name="connsiteX0" fmla="*/ 76200 w 76200"/>
                <a:gd name="connsiteY0" fmla="*/ 47625 h 47625"/>
                <a:gd name="connsiteX1" fmla="*/ 0 w 76200"/>
                <a:gd name="connsiteY1" fmla="*/ 47625 h 47625"/>
                <a:gd name="connsiteX2" fmla="*/ 38100 w 76200"/>
                <a:gd name="connsiteY2" fmla="*/ 0 h 47625"/>
                <a:gd name="connsiteX3" fmla="*/ 76200 w 762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47625">
                  <a:moveTo>
                    <a:pt x="76200" y="47625"/>
                  </a:moveTo>
                  <a:lnTo>
                    <a:pt x="0" y="47625"/>
                  </a:lnTo>
                  <a:cubicBezTo>
                    <a:pt x="0" y="47625"/>
                    <a:pt x="0" y="0"/>
                    <a:pt x="38100" y="0"/>
                  </a:cubicBezTo>
                  <a:cubicBezTo>
                    <a:pt x="76200" y="0"/>
                    <a:pt x="76200" y="47625"/>
                    <a:pt x="76200" y="47625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7" name="Freeform: Shape 1626">
              <a:extLst>
                <a:ext uri="{FF2B5EF4-FFF2-40B4-BE49-F238E27FC236}">
                  <a16:creationId xmlns:a16="http://schemas.microsoft.com/office/drawing/2014/main" id="{838C2CB1-7816-4F32-877C-72089EA4A7C2}"/>
                </a:ext>
              </a:extLst>
            </p:cNvPr>
            <p:cNvSpPr/>
            <p:nvPr/>
          </p:nvSpPr>
          <p:spPr>
            <a:xfrm>
              <a:off x="4792662" y="2539947"/>
              <a:ext cx="457200" cy="257175"/>
            </a:xfrm>
            <a:custGeom>
              <a:avLst/>
              <a:gdLst>
                <a:gd name="connsiteX0" fmla="*/ 448818 w 457200"/>
                <a:gd name="connsiteY0" fmla="*/ 210555 h 257175"/>
                <a:gd name="connsiteX1" fmla="*/ 419100 w 457200"/>
                <a:gd name="connsiteY1" fmla="*/ 247703 h 257175"/>
                <a:gd name="connsiteX2" fmla="*/ 418052 w 457200"/>
                <a:gd name="connsiteY2" fmla="*/ 247798 h 257175"/>
                <a:gd name="connsiteX3" fmla="*/ 419100 w 457200"/>
                <a:gd name="connsiteY3" fmla="*/ 238178 h 257175"/>
                <a:gd name="connsiteX4" fmla="*/ 419100 w 457200"/>
                <a:gd name="connsiteY4" fmla="*/ 228653 h 257175"/>
                <a:gd name="connsiteX5" fmla="*/ 400050 w 457200"/>
                <a:gd name="connsiteY5" fmla="*/ 209603 h 257175"/>
                <a:gd name="connsiteX6" fmla="*/ 381000 w 457200"/>
                <a:gd name="connsiteY6" fmla="*/ 209603 h 257175"/>
                <a:gd name="connsiteX7" fmla="*/ 381000 w 457200"/>
                <a:gd name="connsiteY7" fmla="*/ 171503 h 257175"/>
                <a:gd name="connsiteX8" fmla="*/ 333375 w 457200"/>
                <a:gd name="connsiteY8" fmla="*/ 95303 h 257175"/>
                <a:gd name="connsiteX9" fmla="*/ 276225 w 457200"/>
                <a:gd name="connsiteY9" fmla="*/ 142928 h 257175"/>
                <a:gd name="connsiteX10" fmla="*/ 285655 w 457200"/>
                <a:gd name="connsiteY10" fmla="*/ 105018 h 257175"/>
                <a:gd name="connsiteX11" fmla="*/ 171450 w 457200"/>
                <a:gd name="connsiteY11" fmla="*/ 171503 h 257175"/>
                <a:gd name="connsiteX12" fmla="*/ 171450 w 457200"/>
                <a:gd name="connsiteY12" fmla="*/ 114353 h 257175"/>
                <a:gd name="connsiteX13" fmla="*/ 114300 w 457200"/>
                <a:gd name="connsiteY13" fmla="*/ 161978 h 257175"/>
                <a:gd name="connsiteX14" fmla="*/ 114300 w 457200"/>
                <a:gd name="connsiteY14" fmla="*/ 209603 h 257175"/>
                <a:gd name="connsiteX15" fmla="*/ 95250 w 457200"/>
                <a:gd name="connsiteY15" fmla="*/ 209603 h 257175"/>
                <a:gd name="connsiteX16" fmla="*/ 76200 w 457200"/>
                <a:gd name="connsiteY16" fmla="*/ 228653 h 257175"/>
                <a:gd name="connsiteX17" fmla="*/ 76200 w 457200"/>
                <a:gd name="connsiteY17" fmla="*/ 238178 h 257175"/>
                <a:gd name="connsiteX18" fmla="*/ 85630 w 457200"/>
                <a:gd name="connsiteY18" fmla="*/ 266657 h 257175"/>
                <a:gd name="connsiteX19" fmla="*/ 38100 w 457200"/>
                <a:gd name="connsiteY19" fmla="*/ 200078 h 257175"/>
                <a:gd name="connsiteX20" fmla="*/ 76200 w 457200"/>
                <a:gd name="connsiteY20" fmla="*/ 123878 h 257175"/>
                <a:gd name="connsiteX21" fmla="*/ 0 w 457200"/>
                <a:gd name="connsiteY21" fmla="*/ 76253 h 257175"/>
                <a:gd name="connsiteX22" fmla="*/ 114300 w 457200"/>
                <a:gd name="connsiteY22" fmla="*/ 47678 h 257175"/>
                <a:gd name="connsiteX23" fmla="*/ 247650 w 457200"/>
                <a:gd name="connsiteY23" fmla="*/ 53 h 257175"/>
                <a:gd name="connsiteX24" fmla="*/ 342900 w 457200"/>
                <a:gd name="connsiteY24" fmla="*/ 47678 h 257175"/>
                <a:gd name="connsiteX25" fmla="*/ 381000 w 457200"/>
                <a:gd name="connsiteY25" fmla="*/ 28628 h 257175"/>
                <a:gd name="connsiteX26" fmla="*/ 457200 w 457200"/>
                <a:gd name="connsiteY26" fmla="*/ 104828 h 257175"/>
                <a:gd name="connsiteX27" fmla="*/ 457200 w 457200"/>
                <a:gd name="connsiteY27" fmla="*/ 186743 h 257175"/>
                <a:gd name="connsiteX28" fmla="*/ 448818 w 457200"/>
                <a:gd name="connsiteY28" fmla="*/ 21055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7200" h="257175">
                  <a:moveTo>
                    <a:pt x="448818" y="210555"/>
                  </a:moveTo>
                  <a:lnTo>
                    <a:pt x="419100" y="247703"/>
                  </a:lnTo>
                  <a:lnTo>
                    <a:pt x="418052" y="247798"/>
                  </a:lnTo>
                  <a:cubicBezTo>
                    <a:pt x="418735" y="244636"/>
                    <a:pt x="419086" y="241412"/>
                    <a:pt x="419100" y="238178"/>
                  </a:cubicBezTo>
                  <a:lnTo>
                    <a:pt x="419100" y="228653"/>
                  </a:lnTo>
                  <a:cubicBezTo>
                    <a:pt x="419069" y="218145"/>
                    <a:pt x="410558" y="209634"/>
                    <a:pt x="400050" y="209603"/>
                  </a:cubicBezTo>
                  <a:lnTo>
                    <a:pt x="381000" y="209603"/>
                  </a:lnTo>
                  <a:lnTo>
                    <a:pt x="381000" y="171503"/>
                  </a:lnTo>
                  <a:cubicBezTo>
                    <a:pt x="333375" y="171503"/>
                    <a:pt x="333375" y="95303"/>
                    <a:pt x="333375" y="95303"/>
                  </a:cubicBezTo>
                  <a:cubicBezTo>
                    <a:pt x="333375" y="95303"/>
                    <a:pt x="304800" y="142928"/>
                    <a:pt x="276225" y="142928"/>
                  </a:cubicBezTo>
                  <a:lnTo>
                    <a:pt x="285655" y="105018"/>
                  </a:lnTo>
                  <a:cubicBezTo>
                    <a:pt x="282797" y="108923"/>
                    <a:pt x="236030" y="171503"/>
                    <a:pt x="171450" y="171503"/>
                  </a:cubicBezTo>
                  <a:lnTo>
                    <a:pt x="171450" y="114353"/>
                  </a:lnTo>
                  <a:lnTo>
                    <a:pt x="114300" y="161978"/>
                  </a:lnTo>
                  <a:lnTo>
                    <a:pt x="114300" y="209603"/>
                  </a:lnTo>
                  <a:lnTo>
                    <a:pt x="95250" y="209603"/>
                  </a:lnTo>
                  <a:cubicBezTo>
                    <a:pt x="84742" y="209634"/>
                    <a:pt x="76231" y="218145"/>
                    <a:pt x="76200" y="228653"/>
                  </a:cubicBezTo>
                  <a:lnTo>
                    <a:pt x="76200" y="238178"/>
                  </a:lnTo>
                  <a:cubicBezTo>
                    <a:pt x="76443" y="248397"/>
                    <a:pt x="79726" y="258312"/>
                    <a:pt x="85630" y="266657"/>
                  </a:cubicBezTo>
                  <a:cubicBezTo>
                    <a:pt x="82772" y="265514"/>
                    <a:pt x="38100" y="246179"/>
                    <a:pt x="38100" y="200078"/>
                  </a:cubicBezTo>
                  <a:cubicBezTo>
                    <a:pt x="39191" y="170365"/>
                    <a:pt x="53085" y="142578"/>
                    <a:pt x="76200" y="123878"/>
                  </a:cubicBezTo>
                  <a:cubicBezTo>
                    <a:pt x="43591" y="124561"/>
                    <a:pt x="13675" y="105864"/>
                    <a:pt x="0" y="76253"/>
                  </a:cubicBezTo>
                  <a:cubicBezTo>
                    <a:pt x="0" y="76253"/>
                    <a:pt x="76200" y="66728"/>
                    <a:pt x="114300" y="47678"/>
                  </a:cubicBezTo>
                  <a:cubicBezTo>
                    <a:pt x="152400" y="28628"/>
                    <a:pt x="171450" y="53"/>
                    <a:pt x="247650" y="53"/>
                  </a:cubicBezTo>
                  <a:cubicBezTo>
                    <a:pt x="285389" y="-1102"/>
                    <a:pt x="321180" y="16794"/>
                    <a:pt x="342900" y="47678"/>
                  </a:cubicBezTo>
                  <a:cubicBezTo>
                    <a:pt x="351089" y="34758"/>
                    <a:pt x="365751" y="27427"/>
                    <a:pt x="381000" y="28628"/>
                  </a:cubicBezTo>
                  <a:cubicBezTo>
                    <a:pt x="409575" y="28628"/>
                    <a:pt x="457200" y="47678"/>
                    <a:pt x="457200" y="104828"/>
                  </a:cubicBezTo>
                  <a:lnTo>
                    <a:pt x="457200" y="186743"/>
                  </a:lnTo>
                  <a:cubicBezTo>
                    <a:pt x="457202" y="195403"/>
                    <a:pt x="454244" y="203805"/>
                    <a:pt x="448818" y="21055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8" name="Freeform: Shape 1627">
              <a:extLst>
                <a:ext uri="{FF2B5EF4-FFF2-40B4-BE49-F238E27FC236}">
                  <a16:creationId xmlns:a16="http://schemas.microsoft.com/office/drawing/2014/main" id="{3FF2426E-E00E-4A0B-A217-16CFC8E05E66}"/>
                </a:ext>
              </a:extLst>
            </p:cNvPr>
            <p:cNvSpPr/>
            <p:nvPr/>
          </p:nvSpPr>
          <p:spPr>
            <a:xfrm>
              <a:off x="4868862" y="2635250"/>
              <a:ext cx="342900" cy="304800"/>
            </a:xfrm>
            <a:custGeom>
              <a:avLst/>
              <a:gdLst>
                <a:gd name="connsiteX0" fmla="*/ 228600 w 342900"/>
                <a:gd name="connsiteY0" fmla="*/ 291751 h 304800"/>
                <a:gd name="connsiteX1" fmla="*/ 59812 w 342900"/>
                <a:gd name="connsiteY1" fmla="*/ 237263 h 304800"/>
                <a:gd name="connsiteX2" fmla="*/ 47625 w 342900"/>
                <a:gd name="connsiteY2" fmla="*/ 200025 h 304800"/>
                <a:gd name="connsiteX3" fmla="*/ 9525 w 342900"/>
                <a:gd name="connsiteY3" fmla="*/ 171450 h 304800"/>
                <a:gd name="connsiteX4" fmla="*/ 9430 w 342900"/>
                <a:gd name="connsiteY4" fmla="*/ 171355 h 304800"/>
                <a:gd name="connsiteX5" fmla="*/ 0 w 342900"/>
                <a:gd name="connsiteY5" fmla="*/ 142875 h 304800"/>
                <a:gd name="connsiteX6" fmla="*/ 0 w 342900"/>
                <a:gd name="connsiteY6" fmla="*/ 133350 h 304800"/>
                <a:gd name="connsiteX7" fmla="*/ 19050 w 342900"/>
                <a:gd name="connsiteY7" fmla="*/ 114300 h 304800"/>
                <a:gd name="connsiteX8" fmla="*/ 38100 w 342900"/>
                <a:gd name="connsiteY8" fmla="*/ 114300 h 304800"/>
                <a:gd name="connsiteX9" fmla="*/ 38100 w 342900"/>
                <a:gd name="connsiteY9" fmla="*/ 66675 h 304800"/>
                <a:gd name="connsiteX10" fmla="*/ 95250 w 342900"/>
                <a:gd name="connsiteY10" fmla="*/ 19050 h 304800"/>
                <a:gd name="connsiteX11" fmla="*/ 95250 w 342900"/>
                <a:gd name="connsiteY11" fmla="*/ 76200 h 304800"/>
                <a:gd name="connsiteX12" fmla="*/ 209455 w 342900"/>
                <a:gd name="connsiteY12" fmla="*/ 9716 h 304800"/>
                <a:gd name="connsiteX13" fmla="*/ 200025 w 342900"/>
                <a:gd name="connsiteY13" fmla="*/ 47625 h 304800"/>
                <a:gd name="connsiteX14" fmla="*/ 257175 w 342900"/>
                <a:gd name="connsiteY14" fmla="*/ 0 h 304800"/>
                <a:gd name="connsiteX15" fmla="*/ 304800 w 342900"/>
                <a:gd name="connsiteY15" fmla="*/ 76200 h 304800"/>
                <a:gd name="connsiteX16" fmla="*/ 304800 w 342900"/>
                <a:gd name="connsiteY16" fmla="*/ 114300 h 304800"/>
                <a:gd name="connsiteX17" fmla="*/ 323850 w 342900"/>
                <a:gd name="connsiteY17" fmla="*/ 114300 h 304800"/>
                <a:gd name="connsiteX18" fmla="*/ 342900 w 342900"/>
                <a:gd name="connsiteY18" fmla="*/ 133350 h 304800"/>
                <a:gd name="connsiteX19" fmla="*/ 342900 w 342900"/>
                <a:gd name="connsiteY19" fmla="*/ 142875 h 304800"/>
                <a:gd name="connsiteX20" fmla="*/ 341852 w 342900"/>
                <a:gd name="connsiteY20" fmla="*/ 152495 h 304800"/>
                <a:gd name="connsiteX21" fmla="*/ 295275 w 342900"/>
                <a:gd name="connsiteY21" fmla="*/ 200025 h 304800"/>
                <a:gd name="connsiteX22" fmla="*/ 228600 w 342900"/>
                <a:gd name="connsiteY22" fmla="*/ 291751 h 304800"/>
                <a:gd name="connsiteX23" fmla="*/ 133350 w 342900"/>
                <a:gd name="connsiteY23" fmla="*/ 266700 h 304800"/>
                <a:gd name="connsiteX24" fmla="*/ 209550 w 342900"/>
                <a:gd name="connsiteY24" fmla="*/ 266700 h 304800"/>
                <a:gd name="connsiteX25" fmla="*/ 171450 w 342900"/>
                <a:gd name="connsiteY25" fmla="*/ 219075 h 304800"/>
                <a:gd name="connsiteX26" fmla="*/ 133350 w 342900"/>
                <a:gd name="connsiteY26" fmla="*/ 2667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2900" h="304800">
                  <a:moveTo>
                    <a:pt x="228600" y="291751"/>
                  </a:moveTo>
                  <a:cubicBezTo>
                    <a:pt x="166944" y="323314"/>
                    <a:pt x="91375" y="298919"/>
                    <a:pt x="59812" y="237263"/>
                  </a:cubicBezTo>
                  <a:cubicBezTo>
                    <a:pt x="53824" y="225566"/>
                    <a:pt x="49711" y="213000"/>
                    <a:pt x="47625" y="200025"/>
                  </a:cubicBezTo>
                  <a:cubicBezTo>
                    <a:pt x="32113" y="194978"/>
                    <a:pt x="18713" y="184928"/>
                    <a:pt x="9525" y="171450"/>
                  </a:cubicBezTo>
                  <a:lnTo>
                    <a:pt x="9430" y="171355"/>
                  </a:lnTo>
                  <a:cubicBezTo>
                    <a:pt x="3526" y="163009"/>
                    <a:pt x="243" y="153094"/>
                    <a:pt x="0" y="142875"/>
                  </a:cubicBezTo>
                  <a:lnTo>
                    <a:pt x="0" y="133350"/>
                  </a:lnTo>
                  <a:cubicBezTo>
                    <a:pt x="31" y="122842"/>
                    <a:pt x="8542" y="114331"/>
                    <a:pt x="19050" y="114300"/>
                  </a:cubicBezTo>
                  <a:lnTo>
                    <a:pt x="38100" y="114300"/>
                  </a:lnTo>
                  <a:lnTo>
                    <a:pt x="38100" y="66675"/>
                  </a:lnTo>
                  <a:lnTo>
                    <a:pt x="95250" y="19050"/>
                  </a:lnTo>
                  <a:lnTo>
                    <a:pt x="95250" y="76200"/>
                  </a:lnTo>
                  <a:cubicBezTo>
                    <a:pt x="159830" y="76200"/>
                    <a:pt x="206597" y="13621"/>
                    <a:pt x="209455" y="9716"/>
                  </a:cubicBezTo>
                  <a:lnTo>
                    <a:pt x="200025" y="47625"/>
                  </a:lnTo>
                  <a:cubicBezTo>
                    <a:pt x="228600" y="47625"/>
                    <a:pt x="257175" y="0"/>
                    <a:pt x="257175" y="0"/>
                  </a:cubicBezTo>
                  <a:cubicBezTo>
                    <a:pt x="257175" y="0"/>
                    <a:pt x="257175" y="76200"/>
                    <a:pt x="304800" y="76200"/>
                  </a:cubicBezTo>
                  <a:lnTo>
                    <a:pt x="304800" y="114300"/>
                  </a:lnTo>
                  <a:lnTo>
                    <a:pt x="323850" y="114300"/>
                  </a:lnTo>
                  <a:cubicBezTo>
                    <a:pt x="334358" y="114331"/>
                    <a:pt x="342869" y="122842"/>
                    <a:pt x="342900" y="133350"/>
                  </a:cubicBezTo>
                  <a:lnTo>
                    <a:pt x="342900" y="142875"/>
                  </a:lnTo>
                  <a:cubicBezTo>
                    <a:pt x="342886" y="146109"/>
                    <a:pt x="342535" y="149334"/>
                    <a:pt x="341852" y="152495"/>
                  </a:cubicBezTo>
                  <a:cubicBezTo>
                    <a:pt x="335237" y="175122"/>
                    <a:pt x="317763" y="192953"/>
                    <a:pt x="295275" y="200025"/>
                  </a:cubicBezTo>
                  <a:cubicBezTo>
                    <a:pt x="288532" y="239309"/>
                    <a:pt x="263886" y="273214"/>
                    <a:pt x="228600" y="291751"/>
                  </a:cubicBezTo>
                  <a:close/>
                  <a:moveTo>
                    <a:pt x="133350" y="266700"/>
                  </a:moveTo>
                  <a:lnTo>
                    <a:pt x="209550" y="266700"/>
                  </a:lnTo>
                  <a:cubicBezTo>
                    <a:pt x="209550" y="266700"/>
                    <a:pt x="209550" y="219075"/>
                    <a:pt x="171450" y="219075"/>
                  </a:cubicBezTo>
                  <a:cubicBezTo>
                    <a:pt x="133350" y="219075"/>
                    <a:pt x="133350" y="266700"/>
                    <a:pt x="133350" y="266700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29" name="Freeform: Shape 1628">
              <a:extLst>
                <a:ext uri="{FF2B5EF4-FFF2-40B4-BE49-F238E27FC236}">
                  <a16:creationId xmlns:a16="http://schemas.microsoft.com/office/drawing/2014/main" id="{14A47B8D-1ADB-4B00-8BE2-2630CBAC0B0B}"/>
                </a:ext>
              </a:extLst>
            </p:cNvPr>
            <p:cNvSpPr/>
            <p:nvPr/>
          </p:nvSpPr>
          <p:spPr>
            <a:xfrm>
              <a:off x="5211762" y="3063875"/>
              <a:ext cx="123825" cy="66675"/>
            </a:xfrm>
            <a:custGeom>
              <a:avLst/>
              <a:gdLst>
                <a:gd name="connsiteX0" fmla="*/ 123825 w 123825"/>
                <a:gd name="connsiteY0" fmla="*/ 57150 h 66675"/>
                <a:gd name="connsiteX1" fmla="*/ 123825 w 123825"/>
                <a:gd name="connsiteY1" fmla="*/ 66675 h 66675"/>
                <a:gd name="connsiteX2" fmla="*/ 0 w 123825"/>
                <a:gd name="connsiteY2" fmla="*/ 66675 h 66675"/>
                <a:gd name="connsiteX3" fmla="*/ 42958 w 123825"/>
                <a:gd name="connsiteY3" fmla="*/ 46387 h 66675"/>
                <a:gd name="connsiteX4" fmla="*/ 57055 w 123825"/>
                <a:gd name="connsiteY4" fmla="*/ 0 h 66675"/>
                <a:gd name="connsiteX5" fmla="*/ 57150 w 123825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66675">
                  <a:moveTo>
                    <a:pt x="123825" y="57150"/>
                  </a:moveTo>
                  <a:lnTo>
                    <a:pt x="123825" y="66675"/>
                  </a:lnTo>
                  <a:lnTo>
                    <a:pt x="0" y="66675"/>
                  </a:lnTo>
                  <a:cubicBezTo>
                    <a:pt x="16764" y="67291"/>
                    <a:pt x="32784" y="59725"/>
                    <a:pt x="42958" y="46387"/>
                  </a:cubicBezTo>
                  <a:cubicBezTo>
                    <a:pt x="52328" y="32749"/>
                    <a:pt x="57252" y="16546"/>
                    <a:pt x="57055" y="0"/>
                  </a:cubicBezTo>
                  <a:lnTo>
                    <a:pt x="57150" y="0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0" name="Freeform: Shape 1629">
              <a:extLst>
                <a:ext uri="{FF2B5EF4-FFF2-40B4-BE49-F238E27FC236}">
                  <a16:creationId xmlns:a16="http://schemas.microsoft.com/office/drawing/2014/main" id="{27EDE4C0-C5DE-4FB0-AAD5-AE591F8EE3BB}"/>
                </a:ext>
              </a:extLst>
            </p:cNvPr>
            <p:cNvSpPr/>
            <p:nvPr/>
          </p:nvSpPr>
          <p:spPr>
            <a:xfrm>
              <a:off x="4783137" y="2998248"/>
              <a:ext cx="409575" cy="123825"/>
            </a:xfrm>
            <a:custGeom>
              <a:avLst/>
              <a:gdLst>
                <a:gd name="connsiteX0" fmla="*/ 409575 w 409575"/>
                <a:gd name="connsiteY0" fmla="*/ 132302 h 123825"/>
                <a:gd name="connsiteX1" fmla="*/ 0 w 409575"/>
                <a:gd name="connsiteY1" fmla="*/ 132302 h 123825"/>
                <a:gd name="connsiteX2" fmla="*/ 0 w 409575"/>
                <a:gd name="connsiteY2" fmla="*/ 91726 h 123825"/>
                <a:gd name="connsiteX3" fmla="*/ 43910 w 409575"/>
                <a:gd name="connsiteY3" fmla="*/ 36100 h 123825"/>
                <a:gd name="connsiteX4" fmla="*/ 185356 w 409575"/>
                <a:gd name="connsiteY4" fmla="*/ 2476 h 123825"/>
                <a:gd name="connsiteX5" fmla="*/ 191072 w 409575"/>
                <a:gd name="connsiteY5" fmla="*/ 0 h 123825"/>
                <a:gd name="connsiteX6" fmla="*/ 257175 w 409575"/>
                <a:gd name="connsiteY6" fmla="*/ 37052 h 123825"/>
                <a:gd name="connsiteX7" fmla="*/ 281940 w 409575"/>
                <a:gd name="connsiteY7" fmla="*/ 37052 h 123825"/>
                <a:gd name="connsiteX8" fmla="*/ 342900 w 409575"/>
                <a:gd name="connsiteY8" fmla="*/ 9763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9575" h="123825">
                  <a:moveTo>
                    <a:pt x="409575" y="132302"/>
                  </a:moveTo>
                  <a:lnTo>
                    <a:pt x="0" y="132302"/>
                  </a:lnTo>
                  <a:lnTo>
                    <a:pt x="0" y="91726"/>
                  </a:lnTo>
                  <a:cubicBezTo>
                    <a:pt x="21" y="65263"/>
                    <a:pt x="18176" y="42264"/>
                    <a:pt x="43910" y="36100"/>
                  </a:cubicBezTo>
                  <a:lnTo>
                    <a:pt x="185356" y="2476"/>
                  </a:lnTo>
                  <a:cubicBezTo>
                    <a:pt x="187397" y="2008"/>
                    <a:pt x="189334" y="1169"/>
                    <a:pt x="191072" y="0"/>
                  </a:cubicBezTo>
                  <a:cubicBezTo>
                    <a:pt x="204888" y="23290"/>
                    <a:pt x="230098" y="37420"/>
                    <a:pt x="257175" y="37052"/>
                  </a:cubicBezTo>
                  <a:lnTo>
                    <a:pt x="281940" y="37052"/>
                  </a:lnTo>
                  <a:lnTo>
                    <a:pt x="342900" y="97631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1" name="Freeform: Shape 1630">
              <a:extLst>
                <a:ext uri="{FF2B5EF4-FFF2-40B4-BE49-F238E27FC236}">
                  <a16:creationId xmlns:a16="http://schemas.microsoft.com/office/drawing/2014/main" id="{C5C5A904-1594-407F-9E9E-AF65C722B0F2}"/>
                </a:ext>
              </a:extLst>
            </p:cNvPr>
            <p:cNvSpPr/>
            <p:nvPr/>
          </p:nvSpPr>
          <p:spPr>
            <a:xfrm>
              <a:off x="4887912" y="2768600"/>
              <a:ext cx="19050" cy="47625"/>
            </a:xfrm>
            <a:custGeom>
              <a:avLst/>
              <a:gdLst>
                <a:gd name="connsiteX0" fmla="*/ 19050 w 19050"/>
                <a:gd name="connsiteY0" fmla="*/ 0 h 47625"/>
                <a:gd name="connsiteX1" fmla="*/ 9525 w 19050"/>
                <a:gd name="connsiteY1" fmla="*/ 0 h 47625"/>
                <a:gd name="connsiteX2" fmla="*/ 0 w 19050"/>
                <a:gd name="connsiteY2" fmla="*/ 9525 h 47625"/>
                <a:gd name="connsiteX3" fmla="*/ 0 w 19050"/>
                <a:gd name="connsiteY3" fmla="*/ 19050 h 47625"/>
                <a:gd name="connsiteX4" fmla="*/ 19050 w 19050"/>
                <a:gd name="connsiteY4" fmla="*/ 47625 h 47625"/>
                <a:gd name="connsiteX5" fmla="*/ 1905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19050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lnTo>
                    <a:pt x="0" y="19050"/>
                  </a:lnTo>
                  <a:cubicBezTo>
                    <a:pt x="0" y="29575"/>
                    <a:pt x="8525" y="47625"/>
                    <a:pt x="19050" y="47625"/>
                  </a:cubicBezTo>
                  <a:lnTo>
                    <a:pt x="1905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2" name="Freeform: Shape 1631">
              <a:extLst>
                <a:ext uri="{FF2B5EF4-FFF2-40B4-BE49-F238E27FC236}">
                  <a16:creationId xmlns:a16="http://schemas.microsoft.com/office/drawing/2014/main" id="{0231DED7-9EAF-49A3-9C83-C83DEB494A91}"/>
                </a:ext>
              </a:extLst>
            </p:cNvPr>
            <p:cNvSpPr/>
            <p:nvPr/>
          </p:nvSpPr>
          <p:spPr>
            <a:xfrm>
              <a:off x="5173662" y="2768600"/>
              <a:ext cx="19050" cy="47625"/>
            </a:xfrm>
            <a:custGeom>
              <a:avLst/>
              <a:gdLst>
                <a:gd name="connsiteX0" fmla="*/ 0 w 19050"/>
                <a:gd name="connsiteY0" fmla="*/ 0 h 47625"/>
                <a:gd name="connsiteX1" fmla="*/ 9525 w 19050"/>
                <a:gd name="connsiteY1" fmla="*/ 0 h 47625"/>
                <a:gd name="connsiteX2" fmla="*/ 19050 w 19050"/>
                <a:gd name="connsiteY2" fmla="*/ 9525 h 47625"/>
                <a:gd name="connsiteX3" fmla="*/ 19050 w 19050"/>
                <a:gd name="connsiteY3" fmla="*/ 19050 h 47625"/>
                <a:gd name="connsiteX4" fmla="*/ 0 w 19050"/>
                <a:gd name="connsiteY4" fmla="*/ 47625 h 47625"/>
                <a:gd name="connsiteX5" fmla="*/ 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0" y="0"/>
                  </a:moveTo>
                  <a:lnTo>
                    <a:pt x="9525" y="0"/>
                  </a:lnTo>
                  <a:cubicBezTo>
                    <a:pt x="14786" y="0"/>
                    <a:pt x="19050" y="4264"/>
                    <a:pt x="19050" y="9525"/>
                  </a:cubicBezTo>
                  <a:lnTo>
                    <a:pt x="19050" y="19050"/>
                  </a:lnTo>
                  <a:cubicBezTo>
                    <a:pt x="19050" y="29575"/>
                    <a:pt x="10477" y="47625"/>
                    <a:pt x="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3" name="Freeform: Shape 1632">
              <a:extLst>
                <a:ext uri="{FF2B5EF4-FFF2-40B4-BE49-F238E27FC236}">
                  <a16:creationId xmlns:a16="http://schemas.microsoft.com/office/drawing/2014/main" id="{B1388D87-A765-4EAF-B532-AB17BB0728DF}"/>
                </a:ext>
              </a:extLst>
            </p:cNvPr>
            <p:cNvSpPr/>
            <p:nvPr/>
          </p:nvSpPr>
          <p:spPr>
            <a:xfrm>
              <a:off x="4830762" y="2663825"/>
              <a:ext cx="76200" cy="133350"/>
            </a:xfrm>
            <a:custGeom>
              <a:avLst/>
              <a:gdLst>
                <a:gd name="connsiteX0" fmla="*/ 38100 w 76200"/>
                <a:gd name="connsiteY0" fmla="*/ 0 h 133350"/>
                <a:gd name="connsiteX1" fmla="*/ 0 w 76200"/>
                <a:gd name="connsiteY1" fmla="*/ 76200 h 133350"/>
                <a:gd name="connsiteX2" fmla="*/ 47530 w 76200"/>
                <a:gd name="connsiteY2" fmla="*/ 142780 h 133350"/>
                <a:gd name="connsiteX3" fmla="*/ 38100 w 76200"/>
                <a:gd name="connsiteY3" fmla="*/ 114300 h 133350"/>
                <a:gd name="connsiteX4" fmla="*/ 38100 w 76200"/>
                <a:gd name="connsiteY4" fmla="*/ 104775 h 133350"/>
                <a:gd name="connsiteX5" fmla="*/ 57150 w 76200"/>
                <a:gd name="connsiteY5" fmla="*/ 85725 h 133350"/>
                <a:gd name="connsiteX6" fmla="*/ 76200 w 76200"/>
                <a:gd name="connsiteY6" fmla="*/ 85725 h 133350"/>
                <a:gd name="connsiteX7" fmla="*/ 76200 w 76200"/>
                <a:gd name="connsiteY7" fmla="*/ 38100 h 133350"/>
                <a:gd name="connsiteX8" fmla="*/ 19050 w 76200"/>
                <a:gd name="connsiteY8" fmla="*/ 57150 h 133350"/>
                <a:gd name="connsiteX9" fmla="*/ 38100 w 76200"/>
                <a:gd name="connsiteY9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133350">
                  <a:moveTo>
                    <a:pt x="38100" y="0"/>
                  </a:moveTo>
                  <a:cubicBezTo>
                    <a:pt x="14985" y="18700"/>
                    <a:pt x="1091" y="46488"/>
                    <a:pt x="0" y="76200"/>
                  </a:cubicBezTo>
                  <a:cubicBezTo>
                    <a:pt x="0" y="122301"/>
                    <a:pt x="44672" y="141637"/>
                    <a:pt x="47530" y="142780"/>
                  </a:cubicBezTo>
                  <a:cubicBezTo>
                    <a:pt x="41626" y="134434"/>
                    <a:pt x="38343" y="124519"/>
                    <a:pt x="38100" y="114300"/>
                  </a:cubicBezTo>
                  <a:lnTo>
                    <a:pt x="38100" y="104775"/>
                  </a:lnTo>
                  <a:cubicBezTo>
                    <a:pt x="38131" y="94267"/>
                    <a:pt x="46642" y="85756"/>
                    <a:pt x="57150" y="85725"/>
                  </a:cubicBezTo>
                  <a:lnTo>
                    <a:pt x="76200" y="85725"/>
                  </a:lnTo>
                  <a:lnTo>
                    <a:pt x="76200" y="38100"/>
                  </a:lnTo>
                  <a:lnTo>
                    <a:pt x="19050" y="57150"/>
                  </a:lnTo>
                  <a:cubicBezTo>
                    <a:pt x="18062" y="36392"/>
                    <a:pt x="24855" y="16013"/>
                    <a:pt x="3810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4" name="Freeform: Shape 1633">
              <a:extLst>
                <a:ext uri="{FF2B5EF4-FFF2-40B4-BE49-F238E27FC236}">
                  <a16:creationId xmlns:a16="http://schemas.microsoft.com/office/drawing/2014/main" id="{7F4D98EB-EA1B-4F06-BB90-1F0C019D5F52}"/>
                </a:ext>
              </a:extLst>
            </p:cNvPr>
            <p:cNvSpPr/>
            <p:nvPr/>
          </p:nvSpPr>
          <p:spPr>
            <a:xfrm>
              <a:off x="5173662" y="2711450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0 w 38100"/>
                <a:gd name="connsiteY1" fmla="*/ 38100 h 57150"/>
                <a:gd name="connsiteX2" fmla="*/ 19050 w 38100"/>
                <a:gd name="connsiteY2" fmla="*/ 38100 h 57150"/>
                <a:gd name="connsiteX3" fmla="*/ 38100 w 38100"/>
                <a:gd name="connsiteY3" fmla="*/ 57150 h 57150"/>
                <a:gd name="connsiteX4" fmla="*/ 38100 w 38100"/>
                <a:gd name="connsiteY4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29558" y="38131"/>
                    <a:pt x="38069" y="46642"/>
                    <a:pt x="38100" y="571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5" name="Freeform: Shape 1634">
              <a:extLst>
                <a:ext uri="{FF2B5EF4-FFF2-40B4-BE49-F238E27FC236}">
                  <a16:creationId xmlns:a16="http://schemas.microsoft.com/office/drawing/2014/main" id="{CA9D702F-E596-468D-85E6-9A0DA22CAD02}"/>
                </a:ext>
              </a:extLst>
            </p:cNvPr>
            <p:cNvSpPr/>
            <p:nvPr/>
          </p:nvSpPr>
          <p:spPr>
            <a:xfrm>
              <a:off x="4906962" y="2654300"/>
              <a:ext cx="57150" cy="66675"/>
            </a:xfrm>
            <a:custGeom>
              <a:avLst/>
              <a:gdLst>
                <a:gd name="connsiteX0" fmla="*/ 57150 w 57150"/>
                <a:gd name="connsiteY0" fmla="*/ 0 h 66675"/>
                <a:gd name="connsiteX1" fmla="*/ 0 w 57150"/>
                <a:gd name="connsiteY1" fmla="*/ 47625 h 66675"/>
                <a:gd name="connsiteX2" fmla="*/ 0 w 57150"/>
                <a:gd name="connsiteY2" fmla="*/ 57150 h 66675"/>
                <a:gd name="connsiteX3" fmla="*/ 0 w 57150"/>
                <a:gd name="connsiteY3" fmla="*/ 66675 h 66675"/>
                <a:gd name="connsiteX4" fmla="*/ 57150 w 57150"/>
                <a:gd name="connsiteY4" fmla="*/ 19050 h 66675"/>
                <a:gd name="connsiteX5" fmla="*/ 57150 w 57150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66675">
                  <a:moveTo>
                    <a:pt x="57150" y="0"/>
                  </a:moveTo>
                  <a:lnTo>
                    <a:pt x="0" y="47625"/>
                  </a:lnTo>
                  <a:lnTo>
                    <a:pt x="0" y="57150"/>
                  </a:lnTo>
                  <a:lnTo>
                    <a:pt x="0" y="66675"/>
                  </a:lnTo>
                  <a:lnTo>
                    <a:pt x="57150" y="1905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6" name="Freeform: Shape 1635">
              <a:extLst>
                <a:ext uri="{FF2B5EF4-FFF2-40B4-BE49-F238E27FC236}">
                  <a16:creationId xmlns:a16="http://schemas.microsoft.com/office/drawing/2014/main" id="{35609EBF-97D6-46DA-82E2-9FCFBBA6D144}"/>
                </a:ext>
              </a:extLst>
            </p:cNvPr>
            <p:cNvSpPr/>
            <p:nvPr/>
          </p:nvSpPr>
          <p:spPr>
            <a:xfrm>
              <a:off x="5068887" y="2635250"/>
              <a:ext cx="104775" cy="95250"/>
            </a:xfrm>
            <a:custGeom>
              <a:avLst/>
              <a:gdLst>
                <a:gd name="connsiteX0" fmla="*/ 57150 w 104775"/>
                <a:gd name="connsiteY0" fmla="*/ 19050 h 95250"/>
                <a:gd name="connsiteX1" fmla="*/ 104775 w 104775"/>
                <a:gd name="connsiteY1" fmla="*/ 95250 h 95250"/>
                <a:gd name="connsiteX2" fmla="*/ 104775 w 104775"/>
                <a:gd name="connsiteY2" fmla="*/ 76200 h 95250"/>
                <a:gd name="connsiteX3" fmla="*/ 57150 w 104775"/>
                <a:gd name="connsiteY3" fmla="*/ 0 h 95250"/>
                <a:gd name="connsiteX4" fmla="*/ 4858 w 104775"/>
                <a:gd name="connsiteY4" fmla="*/ 47139 h 95250"/>
                <a:gd name="connsiteX5" fmla="*/ 0 w 104775"/>
                <a:gd name="connsiteY5" fmla="*/ 66675 h 95250"/>
                <a:gd name="connsiteX6" fmla="*/ 57150 w 104775"/>
                <a:gd name="connsiteY6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95250">
                  <a:moveTo>
                    <a:pt x="57150" y="19050"/>
                  </a:moveTo>
                  <a:cubicBezTo>
                    <a:pt x="57150" y="19050"/>
                    <a:pt x="57150" y="95250"/>
                    <a:pt x="104775" y="95250"/>
                  </a:cubicBezTo>
                  <a:lnTo>
                    <a:pt x="104775" y="76200"/>
                  </a:lnTo>
                  <a:cubicBezTo>
                    <a:pt x="57150" y="76200"/>
                    <a:pt x="57150" y="0"/>
                    <a:pt x="57150" y="0"/>
                  </a:cubicBezTo>
                  <a:cubicBezTo>
                    <a:pt x="57150" y="0"/>
                    <a:pt x="31728" y="42329"/>
                    <a:pt x="4858" y="47139"/>
                  </a:cubicBezTo>
                  <a:lnTo>
                    <a:pt x="0" y="66675"/>
                  </a:lnTo>
                  <a:cubicBezTo>
                    <a:pt x="28575" y="66675"/>
                    <a:pt x="57150" y="19050"/>
                    <a:pt x="571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7" name="Freeform: Shape 1636">
              <a:extLst>
                <a:ext uri="{FF2B5EF4-FFF2-40B4-BE49-F238E27FC236}">
                  <a16:creationId xmlns:a16="http://schemas.microsoft.com/office/drawing/2014/main" id="{333C01DB-8661-4EDC-B23A-0D179DD7470B}"/>
                </a:ext>
              </a:extLst>
            </p:cNvPr>
            <p:cNvSpPr/>
            <p:nvPr/>
          </p:nvSpPr>
          <p:spPr>
            <a:xfrm>
              <a:off x="4964112" y="2644966"/>
              <a:ext cx="104775" cy="76200"/>
            </a:xfrm>
            <a:custGeom>
              <a:avLst/>
              <a:gdLst>
                <a:gd name="connsiteX0" fmla="*/ 107356 w 104775"/>
                <a:gd name="connsiteY0" fmla="*/ 27527 h 76200"/>
                <a:gd name="connsiteX1" fmla="*/ 114205 w 104775"/>
                <a:gd name="connsiteY1" fmla="*/ 0 h 76200"/>
                <a:gd name="connsiteX2" fmla="*/ 0 w 104775"/>
                <a:gd name="connsiteY2" fmla="*/ 66484 h 76200"/>
                <a:gd name="connsiteX3" fmla="*/ 0 w 104775"/>
                <a:gd name="connsiteY3" fmla="*/ 85534 h 76200"/>
                <a:gd name="connsiteX4" fmla="*/ 107356 w 104775"/>
                <a:gd name="connsiteY4" fmla="*/ 2752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76200">
                  <a:moveTo>
                    <a:pt x="107356" y="27527"/>
                  </a:moveTo>
                  <a:lnTo>
                    <a:pt x="114205" y="0"/>
                  </a:lnTo>
                  <a:cubicBezTo>
                    <a:pt x="111347" y="3905"/>
                    <a:pt x="64580" y="66484"/>
                    <a:pt x="0" y="66484"/>
                  </a:cubicBezTo>
                  <a:lnTo>
                    <a:pt x="0" y="85534"/>
                  </a:lnTo>
                  <a:cubicBezTo>
                    <a:pt x="51664" y="85534"/>
                    <a:pt x="91859" y="45529"/>
                    <a:pt x="107356" y="27527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8" name="Freeform: Shape 1637">
              <a:extLst>
                <a:ext uri="{FF2B5EF4-FFF2-40B4-BE49-F238E27FC236}">
                  <a16:creationId xmlns:a16="http://schemas.microsoft.com/office/drawing/2014/main" id="{9ADC7410-212A-4C9F-9D1C-F125CC65FBD6}"/>
                </a:ext>
              </a:extLst>
            </p:cNvPr>
            <p:cNvSpPr/>
            <p:nvPr/>
          </p:nvSpPr>
          <p:spPr>
            <a:xfrm>
              <a:off x="5073650" y="2746894"/>
              <a:ext cx="57150" cy="38100"/>
            </a:xfrm>
            <a:custGeom>
              <a:avLst/>
              <a:gdLst>
                <a:gd name="connsiteX0" fmla="*/ 4763 w 57150"/>
                <a:gd name="connsiteY0" fmla="*/ 45518 h 38100"/>
                <a:gd name="connsiteX1" fmla="*/ 1972 w 57150"/>
                <a:gd name="connsiteY1" fmla="*/ 44613 h 38100"/>
                <a:gd name="connsiteX2" fmla="*/ 0 w 57150"/>
                <a:gd name="connsiteY2" fmla="*/ 40756 h 38100"/>
                <a:gd name="connsiteX3" fmla="*/ 51216 w 57150"/>
                <a:gd name="connsiteY3" fmla="*/ 122 h 38100"/>
                <a:gd name="connsiteX4" fmla="*/ 56924 w 57150"/>
                <a:gd name="connsiteY4" fmla="*/ 3698 h 38100"/>
                <a:gd name="connsiteX5" fmla="*/ 53559 w 57150"/>
                <a:gd name="connsiteY5" fmla="*/ 9352 h 38100"/>
                <a:gd name="connsiteX6" fmla="*/ 10906 w 57150"/>
                <a:gd name="connsiteY6" fmla="*/ 34240 h 38100"/>
                <a:gd name="connsiteX7" fmla="*/ 53340 w 57150"/>
                <a:gd name="connsiteY7" fmla="*/ 33574 h 38100"/>
                <a:gd name="connsiteX8" fmla="*/ 57060 w 57150"/>
                <a:gd name="connsiteY8" fmla="*/ 39198 h 38100"/>
                <a:gd name="connsiteX9" fmla="*/ 51435 w 57150"/>
                <a:gd name="connsiteY9" fmla="*/ 42918 h 38100"/>
                <a:gd name="connsiteX10" fmla="*/ 6220 w 57150"/>
                <a:gd name="connsiteY10" fmla="*/ 45280 h 38100"/>
                <a:gd name="connsiteX11" fmla="*/ 4763 w 57150"/>
                <a:gd name="connsiteY11" fmla="*/ 4551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38100">
                  <a:moveTo>
                    <a:pt x="4763" y="45518"/>
                  </a:moveTo>
                  <a:cubicBezTo>
                    <a:pt x="3760" y="45518"/>
                    <a:pt x="2784" y="45201"/>
                    <a:pt x="1972" y="44613"/>
                  </a:cubicBezTo>
                  <a:cubicBezTo>
                    <a:pt x="734" y="43718"/>
                    <a:pt x="0" y="42283"/>
                    <a:pt x="0" y="40756"/>
                  </a:cubicBezTo>
                  <a:cubicBezTo>
                    <a:pt x="0" y="16734"/>
                    <a:pt x="32090" y="4989"/>
                    <a:pt x="51216" y="122"/>
                  </a:cubicBezTo>
                  <a:cubicBezTo>
                    <a:pt x="53779" y="-467"/>
                    <a:pt x="56335" y="1134"/>
                    <a:pt x="56924" y="3698"/>
                  </a:cubicBezTo>
                  <a:cubicBezTo>
                    <a:pt x="57493" y="6179"/>
                    <a:pt x="56011" y="8669"/>
                    <a:pt x="53559" y="9352"/>
                  </a:cubicBezTo>
                  <a:cubicBezTo>
                    <a:pt x="41996" y="12295"/>
                    <a:pt x="17021" y="20143"/>
                    <a:pt x="10906" y="34240"/>
                  </a:cubicBezTo>
                  <a:cubicBezTo>
                    <a:pt x="24866" y="31197"/>
                    <a:pt x="39292" y="30971"/>
                    <a:pt x="53340" y="33574"/>
                  </a:cubicBezTo>
                  <a:cubicBezTo>
                    <a:pt x="55920" y="34100"/>
                    <a:pt x="57586" y="36618"/>
                    <a:pt x="57060" y="39198"/>
                  </a:cubicBezTo>
                  <a:cubicBezTo>
                    <a:pt x="56533" y="41778"/>
                    <a:pt x="54015" y="43444"/>
                    <a:pt x="51435" y="42918"/>
                  </a:cubicBezTo>
                  <a:cubicBezTo>
                    <a:pt x="36383" y="40212"/>
                    <a:pt x="20908" y="41020"/>
                    <a:pt x="6220" y="45280"/>
                  </a:cubicBezTo>
                  <a:cubicBezTo>
                    <a:pt x="5749" y="45435"/>
                    <a:pt x="5258" y="45515"/>
                    <a:pt x="4763" y="45518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39" name="Freeform: Shape 1638">
              <a:extLst>
                <a:ext uri="{FF2B5EF4-FFF2-40B4-BE49-F238E27FC236}">
                  <a16:creationId xmlns:a16="http://schemas.microsoft.com/office/drawing/2014/main" id="{6AC9E351-47B3-4BEB-A2F5-EC6C7AE869F8}"/>
                </a:ext>
              </a:extLst>
            </p:cNvPr>
            <p:cNvSpPr/>
            <p:nvPr/>
          </p:nvSpPr>
          <p:spPr>
            <a:xfrm>
              <a:off x="5064120" y="2716210"/>
              <a:ext cx="57150" cy="28575"/>
            </a:xfrm>
            <a:custGeom>
              <a:avLst/>
              <a:gdLst>
                <a:gd name="connsiteX0" fmla="*/ 51516 w 57150"/>
                <a:gd name="connsiteY0" fmla="*/ 183 h 28575"/>
                <a:gd name="connsiteX1" fmla="*/ 52106 w 57150"/>
                <a:gd name="connsiteY1" fmla="*/ 40 h 28575"/>
                <a:gd name="connsiteX2" fmla="*/ 57155 w 57150"/>
                <a:gd name="connsiteY2" fmla="*/ 7146 h 28575"/>
                <a:gd name="connsiteX3" fmla="*/ 28580 w 57150"/>
                <a:gd name="connsiteY3" fmla="*/ 28577 h 28575"/>
                <a:gd name="connsiteX4" fmla="*/ 5 w 57150"/>
                <a:gd name="connsiteY4" fmla="*/ 7146 h 28575"/>
                <a:gd name="connsiteX5" fmla="*/ 3215 w 57150"/>
                <a:gd name="connsiteY5" fmla="*/ 716 h 28575"/>
                <a:gd name="connsiteX6" fmla="*/ 8929 w 57150"/>
                <a:gd name="connsiteY6" fmla="*/ 2621 h 28575"/>
                <a:gd name="connsiteX7" fmla="*/ 11168 w 57150"/>
                <a:gd name="connsiteY7" fmla="*/ 5708 h 28575"/>
                <a:gd name="connsiteX8" fmla="*/ 14025 w 57150"/>
                <a:gd name="connsiteY8" fmla="*/ 7736 h 28575"/>
                <a:gd name="connsiteX9" fmla="*/ 21922 w 57150"/>
                <a:gd name="connsiteY9" fmla="*/ 11327 h 28575"/>
                <a:gd name="connsiteX10" fmla="*/ 43153 w 57150"/>
                <a:gd name="connsiteY10" fmla="*/ 6651 h 28575"/>
                <a:gd name="connsiteX11" fmla="*/ 51516 w 5715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1516" y="183"/>
                  </a:moveTo>
                  <a:cubicBezTo>
                    <a:pt x="51716" y="126"/>
                    <a:pt x="51906" y="78"/>
                    <a:pt x="52106" y="40"/>
                  </a:cubicBezTo>
                  <a:cubicBezTo>
                    <a:pt x="54964" y="-474"/>
                    <a:pt x="57155" y="4069"/>
                    <a:pt x="57155" y="7146"/>
                  </a:cubicBezTo>
                  <a:cubicBezTo>
                    <a:pt x="57155" y="8013"/>
                    <a:pt x="56831" y="28577"/>
                    <a:pt x="28580" y="28577"/>
                  </a:cubicBezTo>
                  <a:cubicBezTo>
                    <a:pt x="328" y="28577"/>
                    <a:pt x="5" y="8013"/>
                    <a:pt x="5" y="7146"/>
                  </a:cubicBezTo>
                  <a:cubicBezTo>
                    <a:pt x="-84" y="4597"/>
                    <a:pt x="1124" y="2177"/>
                    <a:pt x="3215" y="716"/>
                  </a:cubicBezTo>
                  <a:cubicBezTo>
                    <a:pt x="5291" y="-550"/>
                    <a:pt x="7310" y="631"/>
                    <a:pt x="8929" y="2621"/>
                  </a:cubicBezTo>
                  <a:cubicBezTo>
                    <a:pt x="9720" y="3574"/>
                    <a:pt x="10330" y="4793"/>
                    <a:pt x="11168" y="5708"/>
                  </a:cubicBezTo>
                  <a:cubicBezTo>
                    <a:pt x="12002" y="6536"/>
                    <a:pt x="12968" y="7222"/>
                    <a:pt x="14025" y="7736"/>
                  </a:cubicBezTo>
                  <a:cubicBezTo>
                    <a:pt x="16528" y="9200"/>
                    <a:pt x="19174" y="10403"/>
                    <a:pt x="21922" y="11327"/>
                  </a:cubicBezTo>
                  <a:cubicBezTo>
                    <a:pt x="29334" y="13459"/>
                    <a:pt x="37322" y="11700"/>
                    <a:pt x="43153" y="6651"/>
                  </a:cubicBezTo>
                  <a:cubicBezTo>
                    <a:pt x="45538" y="4019"/>
                    <a:pt x="48369" y="1830"/>
                    <a:pt x="51516" y="18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0" name="Freeform: Shape 1639">
              <a:extLst>
                <a:ext uri="{FF2B5EF4-FFF2-40B4-BE49-F238E27FC236}">
                  <a16:creationId xmlns:a16="http://schemas.microsoft.com/office/drawing/2014/main" id="{135A64DD-166C-49CC-9EDD-333186B01C81}"/>
                </a:ext>
              </a:extLst>
            </p:cNvPr>
            <p:cNvSpPr/>
            <p:nvPr/>
          </p:nvSpPr>
          <p:spPr>
            <a:xfrm>
              <a:off x="4949818" y="2746894"/>
              <a:ext cx="57150" cy="38100"/>
            </a:xfrm>
            <a:custGeom>
              <a:avLst/>
              <a:gdLst>
                <a:gd name="connsiteX0" fmla="*/ 52394 w 57150"/>
                <a:gd name="connsiteY0" fmla="*/ 45518 h 38100"/>
                <a:gd name="connsiteX1" fmla="*/ 55185 w 57150"/>
                <a:gd name="connsiteY1" fmla="*/ 44613 h 38100"/>
                <a:gd name="connsiteX2" fmla="*/ 57157 w 57150"/>
                <a:gd name="connsiteY2" fmla="*/ 40756 h 38100"/>
                <a:gd name="connsiteX3" fmla="*/ 5941 w 57150"/>
                <a:gd name="connsiteY3" fmla="*/ 122 h 38100"/>
                <a:gd name="connsiteX4" fmla="*/ 233 w 57150"/>
                <a:gd name="connsiteY4" fmla="*/ 3698 h 38100"/>
                <a:gd name="connsiteX5" fmla="*/ 3597 w 57150"/>
                <a:gd name="connsiteY5" fmla="*/ 9352 h 38100"/>
                <a:gd name="connsiteX6" fmla="*/ 46250 w 57150"/>
                <a:gd name="connsiteY6" fmla="*/ 34240 h 38100"/>
                <a:gd name="connsiteX7" fmla="*/ 3817 w 57150"/>
                <a:gd name="connsiteY7" fmla="*/ 33574 h 38100"/>
                <a:gd name="connsiteX8" fmla="*/ 97 w 57150"/>
                <a:gd name="connsiteY8" fmla="*/ 39198 h 38100"/>
                <a:gd name="connsiteX9" fmla="*/ 5722 w 57150"/>
                <a:gd name="connsiteY9" fmla="*/ 42918 h 38100"/>
                <a:gd name="connsiteX10" fmla="*/ 50937 w 57150"/>
                <a:gd name="connsiteY10" fmla="*/ 45280 h 38100"/>
                <a:gd name="connsiteX11" fmla="*/ 52394 w 57150"/>
                <a:gd name="connsiteY11" fmla="*/ 4551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38100">
                  <a:moveTo>
                    <a:pt x="52394" y="45518"/>
                  </a:moveTo>
                  <a:cubicBezTo>
                    <a:pt x="53396" y="45513"/>
                    <a:pt x="54371" y="45197"/>
                    <a:pt x="55185" y="44613"/>
                  </a:cubicBezTo>
                  <a:cubicBezTo>
                    <a:pt x="56423" y="43718"/>
                    <a:pt x="57156" y="42283"/>
                    <a:pt x="57157" y="40756"/>
                  </a:cubicBezTo>
                  <a:cubicBezTo>
                    <a:pt x="57157" y="16734"/>
                    <a:pt x="25067" y="4989"/>
                    <a:pt x="5941" y="122"/>
                  </a:cubicBezTo>
                  <a:cubicBezTo>
                    <a:pt x="3377" y="-467"/>
                    <a:pt x="822" y="1134"/>
                    <a:pt x="233" y="3698"/>
                  </a:cubicBezTo>
                  <a:cubicBezTo>
                    <a:pt x="-337" y="6179"/>
                    <a:pt x="1145" y="8669"/>
                    <a:pt x="3597" y="9352"/>
                  </a:cubicBezTo>
                  <a:cubicBezTo>
                    <a:pt x="15161" y="12295"/>
                    <a:pt x="40135" y="20143"/>
                    <a:pt x="46250" y="34240"/>
                  </a:cubicBezTo>
                  <a:cubicBezTo>
                    <a:pt x="32291" y="31197"/>
                    <a:pt x="17865" y="30971"/>
                    <a:pt x="3817" y="33574"/>
                  </a:cubicBezTo>
                  <a:cubicBezTo>
                    <a:pt x="1236" y="34100"/>
                    <a:pt x="-429" y="36618"/>
                    <a:pt x="97" y="39198"/>
                  </a:cubicBezTo>
                  <a:cubicBezTo>
                    <a:pt x="623" y="41778"/>
                    <a:pt x="3141" y="43444"/>
                    <a:pt x="5722" y="42918"/>
                  </a:cubicBezTo>
                  <a:cubicBezTo>
                    <a:pt x="20774" y="40212"/>
                    <a:pt x="36248" y="41021"/>
                    <a:pt x="50937" y="45280"/>
                  </a:cubicBezTo>
                  <a:cubicBezTo>
                    <a:pt x="51407" y="45436"/>
                    <a:pt x="51899" y="45516"/>
                    <a:pt x="52394" y="45518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1" name="Freeform: Shape 1640">
              <a:extLst>
                <a:ext uri="{FF2B5EF4-FFF2-40B4-BE49-F238E27FC236}">
                  <a16:creationId xmlns:a16="http://schemas.microsoft.com/office/drawing/2014/main" id="{EC4F4A1C-8069-45AF-B803-D8BAE374CC9D}"/>
                </a:ext>
              </a:extLst>
            </p:cNvPr>
            <p:cNvSpPr/>
            <p:nvPr/>
          </p:nvSpPr>
          <p:spPr>
            <a:xfrm>
              <a:off x="4959369" y="2716210"/>
              <a:ext cx="57150" cy="28575"/>
            </a:xfrm>
            <a:custGeom>
              <a:avLst/>
              <a:gdLst>
                <a:gd name="connsiteX0" fmla="*/ 5639 w 57150"/>
                <a:gd name="connsiteY0" fmla="*/ 183 h 28575"/>
                <a:gd name="connsiteX1" fmla="*/ 5048 w 57150"/>
                <a:gd name="connsiteY1" fmla="*/ 40 h 28575"/>
                <a:gd name="connsiteX2" fmla="*/ 0 w 57150"/>
                <a:gd name="connsiteY2" fmla="*/ 7146 h 28575"/>
                <a:gd name="connsiteX3" fmla="*/ 28575 w 57150"/>
                <a:gd name="connsiteY3" fmla="*/ 28577 h 28575"/>
                <a:gd name="connsiteX4" fmla="*/ 57150 w 57150"/>
                <a:gd name="connsiteY4" fmla="*/ 7146 h 28575"/>
                <a:gd name="connsiteX5" fmla="*/ 53940 w 57150"/>
                <a:gd name="connsiteY5" fmla="*/ 716 h 28575"/>
                <a:gd name="connsiteX6" fmla="*/ 48225 w 57150"/>
                <a:gd name="connsiteY6" fmla="*/ 2621 h 28575"/>
                <a:gd name="connsiteX7" fmla="*/ 45977 w 57150"/>
                <a:gd name="connsiteY7" fmla="*/ 5708 h 28575"/>
                <a:gd name="connsiteX8" fmla="*/ 43120 w 57150"/>
                <a:gd name="connsiteY8" fmla="*/ 7736 h 28575"/>
                <a:gd name="connsiteX9" fmla="*/ 35233 w 57150"/>
                <a:gd name="connsiteY9" fmla="*/ 11327 h 28575"/>
                <a:gd name="connsiteX10" fmla="*/ 14002 w 57150"/>
                <a:gd name="connsiteY10" fmla="*/ 6651 h 28575"/>
                <a:gd name="connsiteX11" fmla="*/ 5639 w 5715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639" y="183"/>
                  </a:moveTo>
                  <a:cubicBezTo>
                    <a:pt x="5439" y="126"/>
                    <a:pt x="5248" y="78"/>
                    <a:pt x="5048" y="40"/>
                  </a:cubicBezTo>
                  <a:cubicBezTo>
                    <a:pt x="2191" y="-474"/>
                    <a:pt x="0" y="4069"/>
                    <a:pt x="0" y="7146"/>
                  </a:cubicBezTo>
                  <a:cubicBezTo>
                    <a:pt x="0" y="8013"/>
                    <a:pt x="324" y="28577"/>
                    <a:pt x="28575" y="28577"/>
                  </a:cubicBezTo>
                  <a:cubicBezTo>
                    <a:pt x="56826" y="28577"/>
                    <a:pt x="57150" y="8013"/>
                    <a:pt x="57150" y="7146"/>
                  </a:cubicBezTo>
                  <a:cubicBezTo>
                    <a:pt x="57239" y="4597"/>
                    <a:pt x="56030" y="2177"/>
                    <a:pt x="53940" y="716"/>
                  </a:cubicBezTo>
                  <a:cubicBezTo>
                    <a:pt x="51854" y="-550"/>
                    <a:pt x="49844" y="631"/>
                    <a:pt x="48225" y="2621"/>
                  </a:cubicBezTo>
                  <a:cubicBezTo>
                    <a:pt x="47434" y="3574"/>
                    <a:pt x="46825" y="4793"/>
                    <a:pt x="45977" y="5708"/>
                  </a:cubicBezTo>
                  <a:cubicBezTo>
                    <a:pt x="45144" y="6538"/>
                    <a:pt x="44179" y="7224"/>
                    <a:pt x="43120" y="7736"/>
                  </a:cubicBezTo>
                  <a:cubicBezTo>
                    <a:pt x="40621" y="9201"/>
                    <a:pt x="37978" y="10405"/>
                    <a:pt x="35233" y="11327"/>
                  </a:cubicBezTo>
                  <a:cubicBezTo>
                    <a:pt x="27820" y="13459"/>
                    <a:pt x="19832" y="11700"/>
                    <a:pt x="14002" y="6651"/>
                  </a:cubicBezTo>
                  <a:cubicBezTo>
                    <a:pt x="11615" y="4021"/>
                    <a:pt x="8784" y="1832"/>
                    <a:pt x="5639" y="18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2" name="Freeform: Shape 1641">
              <a:extLst>
                <a:ext uri="{FF2B5EF4-FFF2-40B4-BE49-F238E27FC236}">
                  <a16:creationId xmlns:a16="http://schemas.microsoft.com/office/drawing/2014/main" id="{97D42424-30FC-4894-A446-1B6D19D97DF1}"/>
                </a:ext>
              </a:extLst>
            </p:cNvPr>
            <p:cNvSpPr/>
            <p:nvPr/>
          </p:nvSpPr>
          <p:spPr>
            <a:xfrm>
              <a:off x="5030787" y="2797175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3" name="Freeform: Shape 1642">
              <a:extLst>
                <a:ext uri="{FF2B5EF4-FFF2-40B4-BE49-F238E27FC236}">
                  <a16:creationId xmlns:a16="http://schemas.microsoft.com/office/drawing/2014/main" id="{BCF8AEAC-FB8D-4533-B25F-D8531D1AB589}"/>
                </a:ext>
              </a:extLst>
            </p:cNvPr>
            <p:cNvSpPr/>
            <p:nvPr/>
          </p:nvSpPr>
          <p:spPr>
            <a:xfrm>
              <a:off x="4916487" y="2816155"/>
              <a:ext cx="85725" cy="85725"/>
            </a:xfrm>
            <a:custGeom>
              <a:avLst/>
              <a:gdLst>
                <a:gd name="connsiteX0" fmla="*/ 85725 w 85725"/>
                <a:gd name="connsiteY0" fmla="*/ 47695 h 85725"/>
                <a:gd name="connsiteX1" fmla="*/ 38437 w 85725"/>
                <a:gd name="connsiteY1" fmla="*/ 0 h 85725"/>
                <a:gd name="connsiteX2" fmla="*/ 0 w 85725"/>
                <a:gd name="connsiteY2" fmla="*/ 19320 h 85725"/>
                <a:gd name="connsiteX3" fmla="*/ 42682 w 85725"/>
                <a:gd name="connsiteY3" fmla="*/ 94853 h 85725"/>
                <a:gd name="connsiteX4" fmla="*/ 85725 w 85725"/>
                <a:gd name="connsiteY4" fmla="*/ 4769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5725" y="47695"/>
                  </a:moveTo>
                  <a:cubicBezTo>
                    <a:pt x="85837" y="21466"/>
                    <a:pt x="64666" y="113"/>
                    <a:pt x="38437" y="0"/>
                  </a:cubicBezTo>
                  <a:cubicBezTo>
                    <a:pt x="23275" y="-65"/>
                    <a:pt x="8994" y="7114"/>
                    <a:pt x="0" y="19320"/>
                  </a:cubicBezTo>
                  <a:cubicBezTo>
                    <a:pt x="5386" y="48560"/>
                    <a:pt x="20413" y="75153"/>
                    <a:pt x="42682" y="94853"/>
                  </a:cubicBezTo>
                  <a:cubicBezTo>
                    <a:pt x="67038" y="92576"/>
                    <a:pt x="85674" y="72158"/>
                    <a:pt x="85725" y="4769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4" name="Freeform: Shape 1643">
              <a:extLst>
                <a:ext uri="{FF2B5EF4-FFF2-40B4-BE49-F238E27FC236}">
                  <a16:creationId xmlns:a16="http://schemas.microsoft.com/office/drawing/2014/main" id="{0DB58A29-5BDD-4D4B-942B-37A68F262E77}"/>
                </a:ext>
              </a:extLst>
            </p:cNvPr>
            <p:cNvSpPr/>
            <p:nvPr/>
          </p:nvSpPr>
          <p:spPr>
            <a:xfrm>
              <a:off x="5087936" y="2825706"/>
              <a:ext cx="76200" cy="85725"/>
            </a:xfrm>
            <a:custGeom>
              <a:avLst/>
              <a:gdLst>
                <a:gd name="connsiteX0" fmla="*/ 1 w 76200"/>
                <a:gd name="connsiteY0" fmla="*/ 47669 h 85725"/>
                <a:gd name="connsiteX1" fmla="*/ 26861 w 76200"/>
                <a:gd name="connsiteY1" fmla="*/ 90341 h 85725"/>
                <a:gd name="connsiteX2" fmla="*/ 76201 w 76200"/>
                <a:gd name="connsiteY2" fmla="*/ 9750 h 85725"/>
                <a:gd name="connsiteX3" fmla="*/ 9747 w 76200"/>
                <a:gd name="connsiteY3" fmla="*/ 18614 h 85725"/>
                <a:gd name="connsiteX4" fmla="*/ 1 w 76200"/>
                <a:gd name="connsiteY4" fmla="*/ 4766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85725">
                  <a:moveTo>
                    <a:pt x="1" y="47669"/>
                  </a:moveTo>
                  <a:cubicBezTo>
                    <a:pt x="38" y="65864"/>
                    <a:pt x="10471" y="82438"/>
                    <a:pt x="26861" y="90341"/>
                  </a:cubicBezTo>
                  <a:cubicBezTo>
                    <a:pt x="52751" y="70542"/>
                    <a:pt x="70340" y="41811"/>
                    <a:pt x="76201" y="9750"/>
                  </a:cubicBezTo>
                  <a:cubicBezTo>
                    <a:pt x="55402" y="-6153"/>
                    <a:pt x="25650" y="-2185"/>
                    <a:pt x="9747" y="18614"/>
                  </a:cubicBezTo>
                  <a:cubicBezTo>
                    <a:pt x="3371" y="26952"/>
                    <a:pt x="-57" y="37172"/>
                    <a:pt x="1" y="47669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5" name="Freeform: Shape 1644">
              <a:extLst>
                <a:ext uri="{FF2B5EF4-FFF2-40B4-BE49-F238E27FC236}">
                  <a16:creationId xmlns:a16="http://schemas.microsoft.com/office/drawing/2014/main" id="{4C1B7BDA-8348-439C-ACE8-8EAF73A56D54}"/>
                </a:ext>
              </a:extLst>
            </p:cNvPr>
            <p:cNvSpPr/>
            <p:nvPr/>
          </p:nvSpPr>
          <p:spPr>
            <a:xfrm>
              <a:off x="4929003" y="2998248"/>
              <a:ext cx="257175" cy="123825"/>
            </a:xfrm>
            <a:custGeom>
              <a:avLst/>
              <a:gdLst>
                <a:gd name="connsiteX0" fmla="*/ 197034 w 257175"/>
                <a:gd name="connsiteY0" fmla="*/ 97631 h 123825"/>
                <a:gd name="connsiteX1" fmla="*/ 136074 w 257175"/>
                <a:gd name="connsiteY1" fmla="*/ 37052 h 123825"/>
                <a:gd name="connsiteX2" fmla="*/ 111309 w 257175"/>
                <a:gd name="connsiteY2" fmla="*/ 37052 h 123825"/>
                <a:gd name="connsiteX3" fmla="*/ 45206 w 257175"/>
                <a:gd name="connsiteY3" fmla="*/ 0 h 123825"/>
                <a:gd name="connsiteX4" fmla="*/ 39491 w 257175"/>
                <a:gd name="connsiteY4" fmla="*/ 2476 h 123825"/>
                <a:gd name="connsiteX5" fmla="*/ 0 w 257175"/>
                <a:gd name="connsiteY5" fmla="*/ 11868 h 123825"/>
                <a:gd name="connsiteX6" fmla="*/ 130359 w 257175"/>
                <a:gd name="connsiteY6" fmla="*/ 65627 h 123825"/>
                <a:gd name="connsiteX7" fmla="*/ 168459 w 257175"/>
                <a:gd name="connsiteY7" fmla="*/ 132302 h 123825"/>
                <a:gd name="connsiteX8" fmla="*/ 263709 w 257175"/>
                <a:gd name="connsiteY8" fmla="*/ 13230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175" h="123825">
                  <a:moveTo>
                    <a:pt x="197034" y="97631"/>
                  </a:moveTo>
                  <a:lnTo>
                    <a:pt x="136074" y="37052"/>
                  </a:lnTo>
                  <a:lnTo>
                    <a:pt x="111309" y="37052"/>
                  </a:lnTo>
                  <a:cubicBezTo>
                    <a:pt x="84232" y="37420"/>
                    <a:pt x="59023" y="23290"/>
                    <a:pt x="45206" y="0"/>
                  </a:cubicBezTo>
                  <a:cubicBezTo>
                    <a:pt x="43468" y="1169"/>
                    <a:pt x="41531" y="2008"/>
                    <a:pt x="39491" y="2476"/>
                  </a:cubicBezTo>
                  <a:lnTo>
                    <a:pt x="0" y="11868"/>
                  </a:lnTo>
                  <a:cubicBezTo>
                    <a:pt x="7610" y="31252"/>
                    <a:pt x="34604" y="65627"/>
                    <a:pt x="130359" y="65627"/>
                  </a:cubicBezTo>
                  <a:lnTo>
                    <a:pt x="168459" y="132302"/>
                  </a:lnTo>
                  <a:lnTo>
                    <a:pt x="263709" y="132302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6" name="Freeform: Shape 1645">
              <a:extLst>
                <a:ext uri="{FF2B5EF4-FFF2-40B4-BE49-F238E27FC236}">
                  <a16:creationId xmlns:a16="http://schemas.microsoft.com/office/drawing/2014/main" id="{B89F0D69-F1E8-499D-9826-373779F2084F}"/>
                </a:ext>
              </a:extLst>
            </p:cNvPr>
            <p:cNvSpPr/>
            <p:nvPr/>
          </p:nvSpPr>
          <p:spPr>
            <a:xfrm>
              <a:off x="5097462" y="3020898"/>
              <a:ext cx="38100" cy="28575"/>
            </a:xfrm>
            <a:custGeom>
              <a:avLst/>
              <a:gdLst>
                <a:gd name="connsiteX0" fmla="*/ 0 w 38100"/>
                <a:gd name="connsiteY0" fmla="*/ 0 h 28575"/>
                <a:gd name="connsiteX1" fmla="*/ 0 w 38100"/>
                <a:gd name="connsiteY1" fmla="*/ 0 h 28575"/>
                <a:gd name="connsiteX2" fmla="*/ 38100 w 38100"/>
                <a:gd name="connsiteY2" fmla="*/ 33452 h 28575"/>
                <a:gd name="connsiteX3" fmla="*/ 0 w 38100"/>
                <a:gd name="connsiteY3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8575">
                  <a:moveTo>
                    <a:pt x="0" y="0"/>
                  </a:moveTo>
                  <a:lnTo>
                    <a:pt x="0" y="0"/>
                  </a:lnTo>
                  <a:lnTo>
                    <a:pt x="38100" y="3345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7" name="Freeform: Shape 1646">
              <a:extLst>
                <a:ext uri="{FF2B5EF4-FFF2-40B4-BE49-F238E27FC236}">
                  <a16:creationId xmlns:a16="http://schemas.microsoft.com/office/drawing/2014/main" id="{244C71B4-BDC6-4C72-8C33-61601192057E}"/>
                </a:ext>
              </a:extLst>
            </p:cNvPr>
            <p:cNvSpPr/>
            <p:nvPr/>
          </p:nvSpPr>
          <p:spPr>
            <a:xfrm>
              <a:off x="5082508" y="3007773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14954 w 9525"/>
                <a:gd name="connsiteY1" fmla="*/ 13125 h 9525"/>
                <a:gd name="connsiteX2" fmla="*/ 14954 w 9525"/>
                <a:gd name="connsiteY2" fmla="*/ 13125 h 9525"/>
                <a:gd name="connsiteX3" fmla="*/ 0 w 9525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14954" y="13125"/>
                  </a:lnTo>
                  <a:lnTo>
                    <a:pt x="14954" y="1312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8" name="Freeform: Shape 1647">
              <a:extLst>
                <a:ext uri="{FF2B5EF4-FFF2-40B4-BE49-F238E27FC236}">
                  <a16:creationId xmlns:a16="http://schemas.microsoft.com/office/drawing/2014/main" id="{5DB5E0F6-239D-4729-AF59-C27203412219}"/>
                </a:ext>
              </a:extLst>
            </p:cNvPr>
            <p:cNvSpPr/>
            <p:nvPr/>
          </p:nvSpPr>
          <p:spPr>
            <a:xfrm>
              <a:off x="5095081" y="2983294"/>
              <a:ext cx="9525" cy="9525"/>
            </a:xfrm>
            <a:custGeom>
              <a:avLst/>
              <a:gdLst>
                <a:gd name="connsiteX0" fmla="*/ 2381 w 0"/>
                <a:gd name="connsiteY0" fmla="*/ 229 h 0"/>
                <a:gd name="connsiteX1" fmla="*/ 2381 w 0"/>
                <a:gd name="connsiteY1" fmla="*/ 229 h 0"/>
                <a:gd name="connsiteX2" fmla="*/ 0 w 0"/>
                <a:gd name="connsiteY2" fmla="*/ 0 h 0"/>
                <a:gd name="connsiteX3" fmla="*/ 2381 w 0"/>
                <a:gd name="connsiteY3" fmla="*/ 22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381" y="229"/>
                  </a:moveTo>
                  <a:lnTo>
                    <a:pt x="2381" y="229"/>
                  </a:lnTo>
                  <a:cubicBezTo>
                    <a:pt x="1593" y="100"/>
                    <a:pt x="798" y="24"/>
                    <a:pt x="0" y="0"/>
                  </a:cubicBezTo>
                  <a:cubicBezTo>
                    <a:pt x="798" y="24"/>
                    <a:pt x="1593" y="100"/>
                    <a:pt x="2381" y="229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49" name="Freeform: Shape 1648">
              <a:extLst>
                <a:ext uri="{FF2B5EF4-FFF2-40B4-BE49-F238E27FC236}">
                  <a16:creationId xmlns:a16="http://schemas.microsoft.com/office/drawing/2014/main" id="{12615C92-07B5-4E7A-A38C-016A1F91E9D4}"/>
                </a:ext>
              </a:extLst>
            </p:cNvPr>
            <p:cNvSpPr/>
            <p:nvPr/>
          </p:nvSpPr>
          <p:spPr>
            <a:xfrm>
              <a:off x="5059386" y="2940048"/>
              <a:ext cx="200025" cy="190500"/>
            </a:xfrm>
            <a:custGeom>
              <a:avLst/>
              <a:gdLst>
                <a:gd name="connsiteX0" fmla="*/ 76176 w 200025"/>
                <a:gd name="connsiteY0" fmla="*/ 114302 h 190500"/>
                <a:gd name="connsiteX1" fmla="*/ 38076 w 200025"/>
                <a:gd name="connsiteY1" fmla="*/ 80851 h 190500"/>
                <a:gd name="connsiteX2" fmla="*/ 38076 w 200025"/>
                <a:gd name="connsiteY2" fmla="*/ 81803 h 190500"/>
                <a:gd name="connsiteX3" fmla="*/ 29409 w 200025"/>
                <a:gd name="connsiteY3" fmla="*/ 74402 h 190500"/>
                <a:gd name="connsiteX4" fmla="*/ 16645 w 200025"/>
                <a:gd name="connsiteY4" fmla="*/ 69259 h 190500"/>
                <a:gd name="connsiteX5" fmla="*/ 7406 w 200025"/>
                <a:gd name="connsiteY5" fmla="*/ 71735 h 190500"/>
                <a:gd name="connsiteX6" fmla="*/ 1535 w 200025"/>
                <a:gd name="connsiteY6" fmla="*/ 90194 h 190500"/>
                <a:gd name="connsiteX7" fmla="*/ 4072 w 200025"/>
                <a:gd name="connsiteY7" fmla="*/ 93643 h 190500"/>
                <a:gd name="connsiteX8" fmla="*/ 5691 w 200025"/>
                <a:gd name="connsiteY8" fmla="*/ 95262 h 190500"/>
                <a:gd name="connsiteX9" fmla="*/ 66651 w 200025"/>
                <a:gd name="connsiteY9" fmla="*/ 155831 h 190500"/>
                <a:gd name="connsiteX10" fmla="*/ 133326 w 200025"/>
                <a:gd name="connsiteY10" fmla="*/ 190502 h 190500"/>
                <a:gd name="connsiteX11" fmla="*/ 152376 w 200025"/>
                <a:gd name="connsiteY11" fmla="*/ 190502 h 190500"/>
                <a:gd name="connsiteX12" fmla="*/ 195334 w 200025"/>
                <a:gd name="connsiteY12" fmla="*/ 170214 h 190500"/>
                <a:gd name="connsiteX13" fmla="*/ 209431 w 200025"/>
                <a:gd name="connsiteY13" fmla="*/ 123827 h 190500"/>
                <a:gd name="connsiteX14" fmla="*/ 209526 w 200025"/>
                <a:gd name="connsiteY14" fmla="*/ 121256 h 190500"/>
                <a:gd name="connsiteX15" fmla="*/ 190476 w 200025"/>
                <a:gd name="connsiteY15" fmla="*/ 95252 h 190500"/>
                <a:gd name="connsiteX16" fmla="*/ 190476 w 200025"/>
                <a:gd name="connsiteY16" fmla="*/ 28577 h 190500"/>
                <a:gd name="connsiteX17" fmla="*/ 171426 w 200025"/>
                <a:gd name="connsiteY17" fmla="*/ 9527 h 190500"/>
                <a:gd name="connsiteX18" fmla="*/ 152376 w 200025"/>
                <a:gd name="connsiteY18" fmla="*/ 28577 h 190500"/>
                <a:gd name="connsiteX19" fmla="*/ 152376 w 200025"/>
                <a:gd name="connsiteY19" fmla="*/ 57152 h 190500"/>
                <a:gd name="connsiteX20" fmla="*/ 96465 w 200025"/>
                <a:gd name="connsiteY20" fmla="*/ 5146 h 190500"/>
                <a:gd name="connsiteX21" fmla="*/ 83701 w 200025"/>
                <a:gd name="connsiteY21" fmla="*/ 2 h 190500"/>
                <a:gd name="connsiteX22" fmla="*/ 74271 w 200025"/>
                <a:gd name="connsiteY22" fmla="*/ 2574 h 190500"/>
                <a:gd name="connsiteX23" fmla="*/ 67866 w 200025"/>
                <a:gd name="connsiteY23" fmla="*/ 19781 h 190500"/>
                <a:gd name="connsiteX24" fmla="*/ 70557 w 200025"/>
                <a:gd name="connsiteY24" fmla="*/ 23624 h 190500"/>
                <a:gd name="connsiteX25" fmla="*/ 114276 w 200025"/>
                <a:gd name="connsiteY25" fmla="*/ 66677 h 190500"/>
                <a:gd name="connsiteX26" fmla="*/ 67509 w 200025"/>
                <a:gd name="connsiteY26" fmla="*/ 22481 h 190500"/>
                <a:gd name="connsiteX27" fmla="*/ 54840 w 200025"/>
                <a:gd name="connsiteY27" fmla="*/ 17338 h 190500"/>
                <a:gd name="connsiteX28" fmla="*/ 45506 w 200025"/>
                <a:gd name="connsiteY28" fmla="*/ 19814 h 190500"/>
                <a:gd name="connsiteX29" fmla="*/ 40363 w 200025"/>
                <a:gd name="connsiteY29" fmla="*/ 39146 h 190500"/>
                <a:gd name="connsiteX30" fmla="*/ 42648 w 200025"/>
                <a:gd name="connsiteY30" fmla="*/ 42103 h 190500"/>
                <a:gd name="connsiteX31" fmla="*/ 50602 w 200025"/>
                <a:gd name="connsiteY31" fmla="*/ 50104 h 190500"/>
                <a:gd name="connsiteX32" fmla="*/ 48459 w 200025"/>
                <a:gd name="connsiteY32" fmla="*/ 48389 h 190500"/>
                <a:gd name="connsiteX33" fmla="*/ 38076 w 200025"/>
                <a:gd name="connsiteY33" fmla="*/ 43475 h 190500"/>
                <a:gd name="connsiteX34" fmla="*/ 38076 w 200025"/>
                <a:gd name="connsiteY34" fmla="*/ 80851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00025" h="190500">
                  <a:moveTo>
                    <a:pt x="76176" y="114302"/>
                  </a:moveTo>
                  <a:lnTo>
                    <a:pt x="38076" y="80851"/>
                  </a:lnTo>
                  <a:lnTo>
                    <a:pt x="38076" y="81803"/>
                  </a:lnTo>
                  <a:lnTo>
                    <a:pt x="29409" y="74402"/>
                  </a:lnTo>
                  <a:cubicBezTo>
                    <a:pt x="25997" y="71074"/>
                    <a:pt x="21411" y="69226"/>
                    <a:pt x="16645" y="69259"/>
                  </a:cubicBezTo>
                  <a:cubicBezTo>
                    <a:pt x="13404" y="69279"/>
                    <a:pt x="10223" y="70132"/>
                    <a:pt x="7406" y="71735"/>
                  </a:cubicBezTo>
                  <a:cubicBezTo>
                    <a:pt x="687" y="75211"/>
                    <a:pt x="-1941" y="83476"/>
                    <a:pt x="1535" y="90194"/>
                  </a:cubicBezTo>
                  <a:cubicBezTo>
                    <a:pt x="2194" y="91470"/>
                    <a:pt x="3051" y="92633"/>
                    <a:pt x="4072" y="93643"/>
                  </a:cubicBezTo>
                  <a:lnTo>
                    <a:pt x="5691" y="95262"/>
                  </a:lnTo>
                  <a:lnTo>
                    <a:pt x="66651" y="155831"/>
                  </a:lnTo>
                  <a:lnTo>
                    <a:pt x="133326" y="190502"/>
                  </a:lnTo>
                  <a:lnTo>
                    <a:pt x="152376" y="190502"/>
                  </a:lnTo>
                  <a:cubicBezTo>
                    <a:pt x="169141" y="191118"/>
                    <a:pt x="185160" y="183553"/>
                    <a:pt x="195334" y="170214"/>
                  </a:cubicBezTo>
                  <a:cubicBezTo>
                    <a:pt x="204705" y="156576"/>
                    <a:pt x="209629" y="140373"/>
                    <a:pt x="209431" y="123827"/>
                  </a:cubicBezTo>
                  <a:cubicBezTo>
                    <a:pt x="209510" y="122973"/>
                    <a:pt x="209542" y="122114"/>
                    <a:pt x="209526" y="121256"/>
                  </a:cubicBezTo>
                  <a:lnTo>
                    <a:pt x="190476" y="95252"/>
                  </a:lnTo>
                  <a:lnTo>
                    <a:pt x="190476" y="28577"/>
                  </a:lnTo>
                  <a:cubicBezTo>
                    <a:pt x="190049" y="18239"/>
                    <a:pt x="181765" y="9955"/>
                    <a:pt x="171426" y="9527"/>
                  </a:cubicBezTo>
                  <a:cubicBezTo>
                    <a:pt x="161087" y="9955"/>
                    <a:pt x="152804" y="18239"/>
                    <a:pt x="152376" y="28577"/>
                  </a:cubicBezTo>
                  <a:lnTo>
                    <a:pt x="152376" y="57152"/>
                  </a:lnTo>
                  <a:lnTo>
                    <a:pt x="96465" y="5146"/>
                  </a:lnTo>
                  <a:cubicBezTo>
                    <a:pt x="93079" y="1779"/>
                    <a:pt x="88475" y="-76"/>
                    <a:pt x="83701" y="2"/>
                  </a:cubicBezTo>
                  <a:cubicBezTo>
                    <a:pt x="80384" y="-2"/>
                    <a:pt x="77127" y="886"/>
                    <a:pt x="74271" y="2574"/>
                  </a:cubicBezTo>
                  <a:cubicBezTo>
                    <a:pt x="67751" y="5557"/>
                    <a:pt x="64883" y="13260"/>
                    <a:pt x="67866" y="19781"/>
                  </a:cubicBezTo>
                  <a:cubicBezTo>
                    <a:pt x="68522" y="21215"/>
                    <a:pt x="69434" y="22517"/>
                    <a:pt x="70557" y="23624"/>
                  </a:cubicBezTo>
                  <a:lnTo>
                    <a:pt x="114276" y="66677"/>
                  </a:lnTo>
                  <a:lnTo>
                    <a:pt x="67509" y="22481"/>
                  </a:lnTo>
                  <a:cubicBezTo>
                    <a:pt x="64150" y="19133"/>
                    <a:pt x="59583" y="17279"/>
                    <a:pt x="54840" y="17338"/>
                  </a:cubicBezTo>
                  <a:cubicBezTo>
                    <a:pt x="51562" y="17300"/>
                    <a:pt x="48334" y="18156"/>
                    <a:pt x="45506" y="19814"/>
                  </a:cubicBezTo>
                  <a:cubicBezTo>
                    <a:pt x="38748" y="23732"/>
                    <a:pt x="36445" y="32387"/>
                    <a:pt x="40363" y="39146"/>
                  </a:cubicBezTo>
                  <a:cubicBezTo>
                    <a:pt x="40991" y="40228"/>
                    <a:pt x="41759" y="41223"/>
                    <a:pt x="42648" y="42103"/>
                  </a:cubicBezTo>
                  <a:lnTo>
                    <a:pt x="50602" y="50104"/>
                  </a:lnTo>
                  <a:lnTo>
                    <a:pt x="48459" y="48389"/>
                  </a:lnTo>
                  <a:cubicBezTo>
                    <a:pt x="45637" y="45647"/>
                    <a:pt x="41986" y="43919"/>
                    <a:pt x="38076" y="43475"/>
                  </a:cubicBezTo>
                  <a:lnTo>
                    <a:pt x="38076" y="80851"/>
                  </a:lnTo>
                  <a:close/>
                </a:path>
              </a:pathLst>
            </a:custGeom>
            <a:solidFill>
              <a:srgbClr val="F2BC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0" name="Freeform: Shape 1649">
              <a:extLst>
                <a:ext uri="{FF2B5EF4-FFF2-40B4-BE49-F238E27FC236}">
                  <a16:creationId xmlns:a16="http://schemas.microsoft.com/office/drawing/2014/main" id="{2C0A4E31-9A24-422D-8DD5-A039CF9FE2D1}"/>
                </a:ext>
              </a:extLst>
            </p:cNvPr>
            <p:cNvSpPr/>
            <p:nvPr/>
          </p:nvSpPr>
          <p:spPr>
            <a:xfrm>
              <a:off x="5078437" y="2983294"/>
              <a:ext cx="9525" cy="28575"/>
            </a:xfrm>
            <a:custGeom>
              <a:avLst/>
              <a:gdLst>
                <a:gd name="connsiteX0" fmla="*/ 7404 w 9525"/>
                <a:gd name="connsiteY0" fmla="*/ 2476 h 28575"/>
                <a:gd name="connsiteX1" fmla="*/ 1573 w 9525"/>
                <a:gd name="connsiteY1" fmla="*/ 21089 h 28575"/>
                <a:gd name="connsiteX2" fmla="*/ 4070 w 9525"/>
                <a:gd name="connsiteY2" fmla="*/ 24479 h 28575"/>
                <a:gd name="connsiteX3" fmla="*/ 19025 w 9525"/>
                <a:gd name="connsiteY3" fmla="*/ 37605 h 28575"/>
                <a:gd name="connsiteX4" fmla="*/ 19025 w 9525"/>
                <a:gd name="connsiteY4" fmla="*/ 229 h 28575"/>
                <a:gd name="connsiteX5" fmla="*/ 16644 w 9525"/>
                <a:gd name="connsiteY5" fmla="*/ 0 h 28575"/>
                <a:gd name="connsiteX6" fmla="*/ 7404 w 9525"/>
                <a:gd name="connsiteY6" fmla="*/ 24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28575">
                  <a:moveTo>
                    <a:pt x="7404" y="2476"/>
                  </a:moveTo>
                  <a:cubicBezTo>
                    <a:pt x="654" y="6006"/>
                    <a:pt x="-1957" y="14339"/>
                    <a:pt x="1573" y="21089"/>
                  </a:cubicBezTo>
                  <a:cubicBezTo>
                    <a:pt x="2227" y="22341"/>
                    <a:pt x="3069" y="23484"/>
                    <a:pt x="4070" y="24479"/>
                  </a:cubicBezTo>
                  <a:lnTo>
                    <a:pt x="19025" y="37605"/>
                  </a:lnTo>
                  <a:lnTo>
                    <a:pt x="19025" y="229"/>
                  </a:lnTo>
                  <a:cubicBezTo>
                    <a:pt x="18237" y="100"/>
                    <a:pt x="17441" y="24"/>
                    <a:pt x="16644" y="0"/>
                  </a:cubicBezTo>
                  <a:cubicBezTo>
                    <a:pt x="13403" y="21"/>
                    <a:pt x="10221" y="874"/>
                    <a:pt x="7404" y="2476"/>
                  </a:cubicBezTo>
                  <a:close/>
                </a:path>
              </a:pathLst>
            </a:custGeom>
            <a:solidFill>
              <a:srgbClr val="F2BC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1" name="Freeform: Shape 1650">
              <a:extLst>
                <a:ext uri="{FF2B5EF4-FFF2-40B4-BE49-F238E27FC236}">
                  <a16:creationId xmlns:a16="http://schemas.microsoft.com/office/drawing/2014/main" id="{A4D4477A-C262-446A-997B-9BEAE341FCA0}"/>
                </a:ext>
              </a:extLst>
            </p:cNvPr>
            <p:cNvSpPr/>
            <p:nvPr/>
          </p:nvSpPr>
          <p:spPr>
            <a:xfrm>
              <a:off x="5078459" y="2989370"/>
              <a:ext cx="57150" cy="57150"/>
            </a:xfrm>
            <a:custGeom>
              <a:avLst/>
              <a:gdLst>
                <a:gd name="connsiteX0" fmla="*/ 3258 w 57150"/>
                <a:gd name="connsiteY0" fmla="*/ 0 h 57150"/>
                <a:gd name="connsiteX1" fmla="*/ 4049 w 57150"/>
                <a:gd name="connsiteY1" fmla="*/ 18402 h 57150"/>
                <a:gd name="connsiteX2" fmla="*/ 46978 w 57150"/>
                <a:gd name="connsiteY2" fmla="*/ 56093 h 57150"/>
                <a:gd name="connsiteX3" fmla="*/ 66628 w 57150"/>
                <a:gd name="connsiteY3" fmla="*/ 55455 h 57150"/>
                <a:gd name="connsiteX4" fmla="*/ 66628 w 57150"/>
                <a:gd name="connsiteY4" fmla="*/ 5545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3258" y="0"/>
                  </a:moveTo>
                  <a:cubicBezTo>
                    <a:pt x="-1374" y="5382"/>
                    <a:pt x="-1028" y="13437"/>
                    <a:pt x="4049" y="18402"/>
                  </a:cubicBezTo>
                  <a:lnTo>
                    <a:pt x="46978" y="56093"/>
                  </a:lnTo>
                  <a:cubicBezTo>
                    <a:pt x="52674" y="61089"/>
                    <a:pt x="61269" y="60810"/>
                    <a:pt x="66628" y="55455"/>
                  </a:cubicBezTo>
                  <a:lnTo>
                    <a:pt x="66628" y="55455"/>
                  </a:lnTo>
                  <a:close/>
                </a:path>
              </a:pathLst>
            </a:custGeom>
            <a:solidFill>
              <a:srgbClr val="F2AB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2" name="Freeform: Shape 1651">
              <a:extLst>
                <a:ext uri="{FF2B5EF4-FFF2-40B4-BE49-F238E27FC236}">
                  <a16:creationId xmlns:a16="http://schemas.microsoft.com/office/drawing/2014/main" id="{3D480765-219B-495C-B389-F9FB2CE3614F}"/>
                </a:ext>
              </a:extLst>
            </p:cNvPr>
            <p:cNvSpPr/>
            <p:nvPr/>
          </p:nvSpPr>
          <p:spPr>
            <a:xfrm>
              <a:off x="5059386" y="3014164"/>
              <a:ext cx="200025" cy="114300"/>
            </a:xfrm>
            <a:custGeom>
              <a:avLst/>
              <a:gdLst>
                <a:gd name="connsiteX0" fmla="*/ 119277 w 200025"/>
                <a:gd name="connsiteY0" fmla="*/ 91316 h 114300"/>
                <a:gd name="connsiteX1" fmla="*/ 73461 w 200025"/>
                <a:gd name="connsiteY1" fmla="*/ 71676 h 114300"/>
                <a:gd name="connsiteX2" fmla="*/ 61412 w 200025"/>
                <a:gd name="connsiteY2" fmla="*/ 63522 h 114300"/>
                <a:gd name="connsiteX3" fmla="*/ 6710 w 200025"/>
                <a:gd name="connsiteY3" fmla="*/ 8820 h 114300"/>
                <a:gd name="connsiteX4" fmla="*/ 4329 w 200025"/>
                <a:gd name="connsiteY4" fmla="*/ 0 h 114300"/>
                <a:gd name="connsiteX5" fmla="*/ 3560 w 200025"/>
                <a:gd name="connsiteY5" fmla="*/ 18991 h 114300"/>
                <a:gd name="connsiteX6" fmla="*/ 4072 w 200025"/>
                <a:gd name="connsiteY6" fmla="*/ 19517 h 114300"/>
                <a:gd name="connsiteX7" fmla="*/ 5691 w 200025"/>
                <a:gd name="connsiteY7" fmla="*/ 21136 h 114300"/>
                <a:gd name="connsiteX8" fmla="*/ 66651 w 200025"/>
                <a:gd name="connsiteY8" fmla="*/ 81715 h 114300"/>
                <a:gd name="connsiteX9" fmla="*/ 133326 w 200025"/>
                <a:gd name="connsiteY9" fmla="*/ 116386 h 114300"/>
                <a:gd name="connsiteX10" fmla="*/ 152376 w 200025"/>
                <a:gd name="connsiteY10" fmla="*/ 116386 h 114300"/>
                <a:gd name="connsiteX11" fmla="*/ 195334 w 200025"/>
                <a:gd name="connsiteY11" fmla="*/ 96098 h 114300"/>
                <a:gd name="connsiteX12" fmla="*/ 209383 w 200025"/>
                <a:gd name="connsiteY12" fmla="*/ 50311 h 114300"/>
                <a:gd name="connsiteX13" fmla="*/ 161110 w 200025"/>
                <a:gd name="connsiteY13" fmla="*/ 96431 h 114300"/>
                <a:gd name="connsiteX14" fmla="*/ 119276 w 200025"/>
                <a:gd name="connsiteY14" fmla="*/ 9131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114300">
                  <a:moveTo>
                    <a:pt x="119277" y="91316"/>
                  </a:moveTo>
                  <a:lnTo>
                    <a:pt x="73461" y="71676"/>
                  </a:lnTo>
                  <a:cubicBezTo>
                    <a:pt x="68963" y="69749"/>
                    <a:pt x="64873" y="66982"/>
                    <a:pt x="61412" y="63522"/>
                  </a:cubicBezTo>
                  <a:lnTo>
                    <a:pt x="6710" y="8820"/>
                  </a:lnTo>
                  <a:cubicBezTo>
                    <a:pt x="4438" y="6493"/>
                    <a:pt x="3537" y="3154"/>
                    <a:pt x="4329" y="0"/>
                  </a:cubicBezTo>
                  <a:cubicBezTo>
                    <a:pt x="-1128" y="5032"/>
                    <a:pt x="-1472" y="13534"/>
                    <a:pt x="3560" y="18991"/>
                  </a:cubicBezTo>
                  <a:cubicBezTo>
                    <a:pt x="3726" y="19171"/>
                    <a:pt x="3896" y="19346"/>
                    <a:pt x="4072" y="19517"/>
                  </a:cubicBezTo>
                  <a:lnTo>
                    <a:pt x="5691" y="21136"/>
                  </a:lnTo>
                  <a:lnTo>
                    <a:pt x="66651" y="81715"/>
                  </a:lnTo>
                  <a:lnTo>
                    <a:pt x="133326" y="116386"/>
                  </a:lnTo>
                  <a:lnTo>
                    <a:pt x="152376" y="116386"/>
                  </a:lnTo>
                  <a:cubicBezTo>
                    <a:pt x="169140" y="117002"/>
                    <a:pt x="185159" y="109436"/>
                    <a:pt x="195334" y="96098"/>
                  </a:cubicBezTo>
                  <a:cubicBezTo>
                    <a:pt x="204582" y="82628"/>
                    <a:pt x="209485" y="66650"/>
                    <a:pt x="209383" y="50311"/>
                  </a:cubicBezTo>
                  <a:cubicBezTo>
                    <a:pt x="205599" y="74845"/>
                    <a:pt x="185791" y="93769"/>
                    <a:pt x="161110" y="96431"/>
                  </a:cubicBezTo>
                  <a:cubicBezTo>
                    <a:pt x="146965" y="98850"/>
                    <a:pt x="132422" y="97072"/>
                    <a:pt x="119276" y="91316"/>
                  </a:cubicBezTo>
                  <a:close/>
                </a:path>
              </a:pathLst>
            </a:custGeom>
            <a:solidFill>
              <a:srgbClr val="F2AB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3" name="Freeform: Shape 1652">
              <a:extLst>
                <a:ext uri="{FF2B5EF4-FFF2-40B4-BE49-F238E27FC236}">
                  <a16:creationId xmlns:a16="http://schemas.microsoft.com/office/drawing/2014/main" id="{655D8AD1-8230-4B3A-A747-7DCA7DF4958D}"/>
                </a:ext>
              </a:extLst>
            </p:cNvPr>
            <p:cNvSpPr/>
            <p:nvPr/>
          </p:nvSpPr>
          <p:spPr>
            <a:xfrm>
              <a:off x="5097843" y="2962958"/>
              <a:ext cx="57150" cy="66675"/>
            </a:xfrm>
            <a:custGeom>
              <a:avLst/>
              <a:gdLst>
                <a:gd name="connsiteX0" fmla="*/ 61531 w 57150"/>
                <a:gd name="connsiteY0" fmla="*/ 67580 h 66675"/>
                <a:gd name="connsiteX1" fmla="*/ 61533 w 57150"/>
                <a:gd name="connsiteY1" fmla="*/ 58056 h 66675"/>
                <a:gd name="connsiteX2" fmla="*/ 61531 w 57150"/>
                <a:gd name="connsiteY2" fmla="*/ 58055 h 66675"/>
                <a:gd name="connsiteX3" fmla="*/ 3476 w 57150"/>
                <a:gd name="connsiteY3" fmla="*/ 0 h 66675"/>
                <a:gd name="connsiteX4" fmla="*/ 4191 w 57150"/>
                <a:gd name="connsiteY4" fmla="*/ 19193 h 66675"/>
                <a:gd name="connsiteX5" fmla="*/ 12144 w 57150"/>
                <a:gd name="connsiteY5" fmla="*/ 27194 h 66675"/>
                <a:gd name="connsiteX6" fmla="*/ 10001 w 57150"/>
                <a:gd name="connsiteY6" fmla="*/ 25479 h 66675"/>
                <a:gd name="connsiteX7" fmla="*/ 9496 w 57150"/>
                <a:gd name="connsiteY7" fmla="*/ 25070 h 66675"/>
                <a:gd name="connsiteX8" fmla="*/ 52006 w 57150"/>
                <a:gd name="connsiteY8" fmla="*/ 67580 h 66675"/>
                <a:gd name="connsiteX9" fmla="*/ 61530 w 57150"/>
                <a:gd name="connsiteY9" fmla="*/ 67581 h 66675"/>
                <a:gd name="connsiteX10" fmla="*/ 61531 w 57150"/>
                <a:gd name="connsiteY10" fmla="*/ 6758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150" h="66675">
                  <a:moveTo>
                    <a:pt x="61531" y="67580"/>
                  </a:moveTo>
                  <a:cubicBezTo>
                    <a:pt x="64161" y="64950"/>
                    <a:pt x="64162" y="60687"/>
                    <a:pt x="61533" y="58056"/>
                  </a:cubicBezTo>
                  <a:cubicBezTo>
                    <a:pt x="61532" y="58056"/>
                    <a:pt x="61532" y="58055"/>
                    <a:pt x="61531" y="58055"/>
                  </a:cubicBezTo>
                  <a:lnTo>
                    <a:pt x="3476" y="0"/>
                  </a:lnTo>
                  <a:cubicBezTo>
                    <a:pt x="-1422" y="5572"/>
                    <a:pt x="-1108" y="14001"/>
                    <a:pt x="4191" y="19193"/>
                  </a:cubicBezTo>
                  <a:lnTo>
                    <a:pt x="12144" y="27194"/>
                  </a:lnTo>
                  <a:lnTo>
                    <a:pt x="10001" y="25479"/>
                  </a:lnTo>
                  <a:cubicBezTo>
                    <a:pt x="9849" y="25327"/>
                    <a:pt x="9658" y="25222"/>
                    <a:pt x="9496" y="25070"/>
                  </a:cubicBezTo>
                  <a:lnTo>
                    <a:pt x="52006" y="67580"/>
                  </a:lnTo>
                  <a:cubicBezTo>
                    <a:pt x="54636" y="70210"/>
                    <a:pt x="58899" y="70211"/>
                    <a:pt x="61530" y="67581"/>
                  </a:cubicBezTo>
                  <a:cubicBezTo>
                    <a:pt x="61530" y="67581"/>
                    <a:pt x="61531" y="67580"/>
                    <a:pt x="61531" y="67580"/>
                  </a:cubicBezTo>
                  <a:close/>
                </a:path>
              </a:pathLst>
            </a:custGeom>
            <a:solidFill>
              <a:srgbClr val="F2AB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4" name="Freeform: Shape 1653">
              <a:extLst>
                <a:ext uri="{FF2B5EF4-FFF2-40B4-BE49-F238E27FC236}">
                  <a16:creationId xmlns:a16="http://schemas.microsoft.com/office/drawing/2014/main" id="{75E24912-5394-4B97-B492-DF781E69E83E}"/>
                </a:ext>
              </a:extLst>
            </p:cNvPr>
            <p:cNvSpPr/>
            <p:nvPr/>
          </p:nvSpPr>
          <p:spPr>
            <a:xfrm>
              <a:off x="5126140" y="2944813"/>
              <a:ext cx="57150" cy="66675"/>
            </a:xfrm>
            <a:custGeom>
              <a:avLst/>
              <a:gdLst>
                <a:gd name="connsiteX0" fmla="*/ 61810 w 57150"/>
                <a:gd name="connsiteY0" fmla="*/ 66675 h 66675"/>
                <a:gd name="connsiteX1" fmla="*/ 61811 w 57150"/>
                <a:gd name="connsiteY1" fmla="*/ 57151 h 66675"/>
                <a:gd name="connsiteX2" fmla="*/ 61810 w 57150"/>
                <a:gd name="connsiteY2" fmla="*/ 57150 h 66675"/>
                <a:gd name="connsiteX3" fmla="*/ 4660 w 57150"/>
                <a:gd name="connsiteY3" fmla="*/ 0 h 66675"/>
                <a:gd name="connsiteX4" fmla="*/ 1364 w 57150"/>
                <a:gd name="connsiteY4" fmla="*/ 15754 h 66675"/>
                <a:gd name="connsiteX5" fmla="*/ 47522 w 57150"/>
                <a:gd name="connsiteY5" fmla="*/ 61913 h 66675"/>
                <a:gd name="connsiteX6" fmla="*/ 52285 w 57150"/>
                <a:gd name="connsiteY6" fmla="*/ 66675 h 66675"/>
                <a:gd name="connsiteX7" fmla="*/ 61808 w 57150"/>
                <a:gd name="connsiteY7" fmla="*/ 66676 h 66675"/>
                <a:gd name="connsiteX8" fmla="*/ 61810 w 57150"/>
                <a:gd name="connsiteY8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" h="66675">
                  <a:moveTo>
                    <a:pt x="61810" y="66675"/>
                  </a:moveTo>
                  <a:cubicBezTo>
                    <a:pt x="64440" y="64046"/>
                    <a:pt x="64441" y="59782"/>
                    <a:pt x="61811" y="57151"/>
                  </a:cubicBezTo>
                  <a:cubicBezTo>
                    <a:pt x="61811" y="57151"/>
                    <a:pt x="61810" y="57151"/>
                    <a:pt x="61810" y="57150"/>
                  </a:cubicBezTo>
                  <a:lnTo>
                    <a:pt x="4660" y="0"/>
                  </a:lnTo>
                  <a:cubicBezTo>
                    <a:pt x="46" y="3855"/>
                    <a:pt x="-1318" y="10373"/>
                    <a:pt x="1364" y="15754"/>
                  </a:cubicBezTo>
                  <a:lnTo>
                    <a:pt x="47522" y="61913"/>
                  </a:lnTo>
                  <a:lnTo>
                    <a:pt x="52285" y="66675"/>
                  </a:lnTo>
                  <a:cubicBezTo>
                    <a:pt x="54914" y="69305"/>
                    <a:pt x="59178" y="69306"/>
                    <a:pt x="61808" y="66676"/>
                  </a:cubicBezTo>
                  <a:cubicBezTo>
                    <a:pt x="61809" y="66676"/>
                    <a:pt x="61809" y="66676"/>
                    <a:pt x="61810" y="66675"/>
                  </a:cubicBezTo>
                  <a:close/>
                </a:path>
              </a:pathLst>
            </a:custGeom>
            <a:solidFill>
              <a:srgbClr val="F2AB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5" name="Freeform: Shape 1654">
              <a:extLst>
                <a:ext uri="{FF2B5EF4-FFF2-40B4-BE49-F238E27FC236}">
                  <a16:creationId xmlns:a16="http://schemas.microsoft.com/office/drawing/2014/main" id="{9B94BBDB-9769-4F27-A056-9A1E0F36C479}"/>
                </a:ext>
              </a:extLst>
            </p:cNvPr>
            <p:cNvSpPr/>
            <p:nvPr/>
          </p:nvSpPr>
          <p:spPr>
            <a:xfrm>
              <a:off x="4974208" y="2927001"/>
              <a:ext cx="114300" cy="104775"/>
            </a:xfrm>
            <a:custGeom>
              <a:avLst/>
              <a:gdLst>
                <a:gd name="connsiteX0" fmla="*/ 89249 w 114300"/>
                <a:gd name="connsiteY0" fmla="*/ 106680 h 104775"/>
                <a:gd name="connsiteX1" fmla="*/ 89135 w 114300"/>
                <a:gd name="connsiteY1" fmla="*/ 87310 h 104775"/>
                <a:gd name="connsiteX2" fmla="*/ 92583 w 114300"/>
                <a:gd name="connsiteY2" fmla="*/ 84773 h 104775"/>
                <a:gd name="connsiteX3" fmla="*/ 101822 w 114300"/>
                <a:gd name="connsiteY3" fmla="*/ 82296 h 104775"/>
                <a:gd name="connsiteX4" fmla="*/ 114586 w 114300"/>
                <a:gd name="connsiteY4" fmla="*/ 87440 h 104775"/>
                <a:gd name="connsiteX5" fmla="*/ 123254 w 114300"/>
                <a:gd name="connsiteY5" fmla="*/ 94840 h 104775"/>
                <a:gd name="connsiteX6" fmla="*/ 123254 w 114300"/>
                <a:gd name="connsiteY6" fmla="*/ 93888 h 104775"/>
                <a:gd name="connsiteX7" fmla="*/ 108299 w 114300"/>
                <a:gd name="connsiteY7" fmla="*/ 80772 h 104775"/>
                <a:gd name="connsiteX8" fmla="*/ 108243 w 114300"/>
                <a:gd name="connsiteY8" fmla="*/ 61267 h 104775"/>
                <a:gd name="connsiteX9" fmla="*/ 111633 w 114300"/>
                <a:gd name="connsiteY9" fmla="*/ 58769 h 104775"/>
                <a:gd name="connsiteX10" fmla="*/ 120872 w 114300"/>
                <a:gd name="connsiteY10" fmla="*/ 56293 h 104775"/>
                <a:gd name="connsiteX11" fmla="*/ 123254 w 114300"/>
                <a:gd name="connsiteY11" fmla="*/ 56521 h 104775"/>
                <a:gd name="connsiteX12" fmla="*/ 123254 w 114300"/>
                <a:gd name="connsiteY12" fmla="*/ 0 h 104775"/>
                <a:gd name="connsiteX13" fmla="*/ 8954 w 114300"/>
                <a:gd name="connsiteY13" fmla="*/ 0 h 104775"/>
                <a:gd name="connsiteX14" fmla="*/ 8954 w 114300"/>
                <a:gd name="connsiteY14" fmla="*/ 55150 h 104775"/>
                <a:gd name="connsiteX15" fmla="*/ 0 w 114300"/>
                <a:gd name="connsiteY15" fmla="*/ 71247 h 104775"/>
                <a:gd name="connsiteX16" fmla="*/ 66104 w 114300"/>
                <a:gd name="connsiteY16" fmla="*/ 108299 h 104775"/>
                <a:gd name="connsiteX17" fmla="*/ 90868 w 114300"/>
                <a:gd name="connsiteY17" fmla="*/ 10829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300" h="104775">
                  <a:moveTo>
                    <a:pt x="89249" y="106680"/>
                  </a:moveTo>
                  <a:cubicBezTo>
                    <a:pt x="83869" y="101363"/>
                    <a:pt x="83817" y="92690"/>
                    <a:pt x="89135" y="87310"/>
                  </a:cubicBezTo>
                  <a:cubicBezTo>
                    <a:pt x="90144" y="86289"/>
                    <a:pt x="91308" y="85432"/>
                    <a:pt x="92583" y="84773"/>
                  </a:cubicBezTo>
                  <a:cubicBezTo>
                    <a:pt x="95400" y="83170"/>
                    <a:pt x="98581" y="82317"/>
                    <a:pt x="101822" y="82296"/>
                  </a:cubicBezTo>
                  <a:cubicBezTo>
                    <a:pt x="106588" y="82263"/>
                    <a:pt x="111174" y="84111"/>
                    <a:pt x="114586" y="87440"/>
                  </a:cubicBezTo>
                  <a:lnTo>
                    <a:pt x="123254" y="94840"/>
                  </a:lnTo>
                  <a:lnTo>
                    <a:pt x="123254" y="93888"/>
                  </a:lnTo>
                  <a:lnTo>
                    <a:pt x="108299" y="80772"/>
                  </a:lnTo>
                  <a:cubicBezTo>
                    <a:pt x="102898" y="75401"/>
                    <a:pt x="102873" y="66669"/>
                    <a:pt x="108243" y="61267"/>
                  </a:cubicBezTo>
                  <a:cubicBezTo>
                    <a:pt x="109239" y="60266"/>
                    <a:pt x="110382" y="59423"/>
                    <a:pt x="111633" y="58769"/>
                  </a:cubicBezTo>
                  <a:cubicBezTo>
                    <a:pt x="114450" y="57166"/>
                    <a:pt x="117631" y="56314"/>
                    <a:pt x="120872" y="56293"/>
                  </a:cubicBezTo>
                  <a:cubicBezTo>
                    <a:pt x="121670" y="56317"/>
                    <a:pt x="122466" y="56393"/>
                    <a:pt x="123254" y="56521"/>
                  </a:cubicBezTo>
                  <a:lnTo>
                    <a:pt x="123254" y="0"/>
                  </a:lnTo>
                  <a:cubicBezTo>
                    <a:pt x="87140" y="17399"/>
                    <a:pt x="45067" y="17399"/>
                    <a:pt x="8954" y="0"/>
                  </a:cubicBezTo>
                  <a:lnTo>
                    <a:pt x="8954" y="55150"/>
                  </a:lnTo>
                  <a:cubicBezTo>
                    <a:pt x="8974" y="61708"/>
                    <a:pt x="5583" y="67805"/>
                    <a:pt x="0" y="71247"/>
                  </a:cubicBezTo>
                  <a:cubicBezTo>
                    <a:pt x="13817" y="94537"/>
                    <a:pt x="39026" y="108667"/>
                    <a:pt x="66104" y="108299"/>
                  </a:cubicBezTo>
                  <a:lnTo>
                    <a:pt x="90868" y="108299"/>
                  </a:ln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6" name="Freeform: Shape 1655">
              <a:extLst>
                <a:ext uri="{FF2B5EF4-FFF2-40B4-BE49-F238E27FC236}">
                  <a16:creationId xmlns:a16="http://schemas.microsoft.com/office/drawing/2014/main" id="{1D934EE2-1256-45C3-9420-EBF78B7B4C76}"/>
                </a:ext>
              </a:extLst>
            </p:cNvPr>
            <p:cNvSpPr/>
            <p:nvPr/>
          </p:nvSpPr>
          <p:spPr>
            <a:xfrm>
              <a:off x="5211762" y="2949575"/>
              <a:ext cx="19050" cy="66675"/>
            </a:xfrm>
            <a:custGeom>
              <a:avLst/>
              <a:gdLst>
                <a:gd name="connsiteX0" fmla="*/ 19050 w 19050"/>
                <a:gd name="connsiteY0" fmla="*/ 9525 h 66675"/>
                <a:gd name="connsiteX1" fmla="*/ 24489 w 19050"/>
                <a:gd name="connsiteY1" fmla="*/ 952 h 66675"/>
                <a:gd name="connsiteX2" fmla="*/ 19050 w 19050"/>
                <a:gd name="connsiteY2" fmla="*/ 0 h 66675"/>
                <a:gd name="connsiteX3" fmla="*/ 0 w 19050"/>
                <a:gd name="connsiteY3" fmla="*/ 19050 h 66675"/>
                <a:gd name="connsiteX4" fmla="*/ 0 w 19050"/>
                <a:gd name="connsiteY4" fmla="*/ 47625 h 66675"/>
                <a:gd name="connsiteX5" fmla="*/ 19050 w 1905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66675">
                  <a:moveTo>
                    <a:pt x="19050" y="9525"/>
                  </a:moveTo>
                  <a:cubicBezTo>
                    <a:pt x="19062" y="5859"/>
                    <a:pt x="21177" y="2525"/>
                    <a:pt x="24489" y="952"/>
                  </a:cubicBezTo>
                  <a:cubicBezTo>
                    <a:pt x="22740" y="341"/>
                    <a:pt x="20903" y="20"/>
                    <a:pt x="19050" y="0"/>
                  </a:cubicBezTo>
                  <a:cubicBezTo>
                    <a:pt x="8711" y="427"/>
                    <a:pt x="427" y="8711"/>
                    <a:pt x="0" y="19050"/>
                  </a:cubicBezTo>
                  <a:lnTo>
                    <a:pt x="0" y="47625"/>
                  </a:lnTo>
                  <a:lnTo>
                    <a:pt x="19050" y="66675"/>
                  </a:lnTo>
                  <a:close/>
                </a:path>
              </a:pathLst>
            </a:custGeom>
            <a:solidFill>
              <a:srgbClr val="F2AB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7" name="Freeform: Shape 1656">
              <a:extLst>
                <a:ext uri="{FF2B5EF4-FFF2-40B4-BE49-F238E27FC236}">
                  <a16:creationId xmlns:a16="http://schemas.microsoft.com/office/drawing/2014/main" id="{B0C81891-8284-4277-A1A1-D3362155DD3E}"/>
                </a:ext>
              </a:extLst>
            </p:cNvPr>
            <p:cNvSpPr/>
            <p:nvPr/>
          </p:nvSpPr>
          <p:spPr>
            <a:xfrm>
              <a:off x="4974208" y="2927001"/>
              <a:ext cx="114300" cy="85725"/>
            </a:xfrm>
            <a:custGeom>
              <a:avLst/>
              <a:gdLst>
                <a:gd name="connsiteX0" fmla="*/ 123254 w 114300"/>
                <a:gd name="connsiteY0" fmla="*/ 0 h 85725"/>
                <a:gd name="connsiteX1" fmla="*/ 8954 w 114300"/>
                <a:gd name="connsiteY1" fmla="*/ 0 h 85725"/>
                <a:gd name="connsiteX2" fmla="*/ 8954 w 114300"/>
                <a:gd name="connsiteY2" fmla="*/ 55150 h 85725"/>
                <a:gd name="connsiteX3" fmla="*/ 0 w 114300"/>
                <a:gd name="connsiteY3" fmla="*/ 71247 h 85725"/>
                <a:gd name="connsiteX4" fmla="*/ 11363 w 114300"/>
                <a:gd name="connsiteY4" fmla="*/ 85896 h 85725"/>
                <a:gd name="connsiteX5" fmla="*/ 123254 w 114300"/>
                <a:gd name="connsiteY5" fmla="*/ 1876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85725">
                  <a:moveTo>
                    <a:pt x="123254" y="0"/>
                  </a:moveTo>
                  <a:cubicBezTo>
                    <a:pt x="87140" y="17399"/>
                    <a:pt x="45067" y="17399"/>
                    <a:pt x="8954" y="0"/>
                  </a:cubicBezTo>
                  <a:lnTo>
                    <a:pt x="8954" y="55150"/>
                  </a:lnTo>
                  <a:cubicBezTo>
                    <a:pt x="8974" y="61708"/>
                    <a:pt x="5583" y="67805"/>
                    <a:pt x="0" y="71247"/>
                  </a:cubicBezTo>
                  <a:cubicBezTo>
                    <a:pt x="3139" y="76601"/>
                    <a:pt x="6958" y="81525"/>
                    <a:pt x="11363" y="85896"/>
                  </a:cubicBezTo>
                  <a:lnTo>
                    <a:pt x="123254" y="18764"/>
                  </a:ln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8" name="Freeform: Shape 1657">
              <a:extLst>
                <a:ext uri="{FF2B5EF4-FFF2-40B4-BE49-F238E27FC236}">
                  <a16:creationId xmlns:a16="http://schemas.microsoft.com/office/drawing/2014/main" id="{458B4567-1161-4FAD-BF92-462ED3D47DA7}"/>
                </a:ext>
              </a:extLst>
            </p:cNvPr>
            <p:cNvSpPr/>
            <p:nvPr/>
          </p:nvSpPr>
          <p:spPr>
            <a:xfrm>
              <a:off x="4849811" y="2835274"/>
              <a:ext cx="76200" cy="95250"/>
            </a:xfrm>
            <a:custGeom>
              <a:avLst/>
              <a:gdLst>
                <a:gd name="connsiteX0" fmla="*/ 66676 w 76200"/>
                <a:gd name="connsiteY0" fmla="*/ 95251 h 95250"/>
                <a:gd name="connsiteX1" fmla="*/ 60961 w 76200"/>
                <a:gd name="connsiteY1" fmla="*/ 93346 h 95250"/>
                <a:gd name="connsiteX2" fmla="*/ 22861 w 76200"/>
                <a:gd name="connsiteY2" fmla="*/ 64771 h 95250"/>
                <a:gd name="connsiteX3" fmla="*/ 20958 w 76200"/>
                <a:gd name="connsiteY3" fmla="*/ 51435 h 95250"/>
                <a:gd name="connsiteX4" fmla="*/ 21841 w 76200"/>
                <a:gd name="connsiteY4" fmla="*/ 50416 h 95250"/>
                <a:gd name="connsiteX5" fmla="*/ 33129 w 76200"/>
                <a:gd name="connsiteY5" fmla="*/ 39129 h 95250"/>
                <a:gd name="connsiteX6" fmla="*/ 3811 w 76200"/>
                <a:gd name="connsiteY6" fmla="*/ 17146 h 95250"/>
                <a:gd name="connsiteX7" fmla="*/ 1906 w 76200"/>
                <a:gd name="connsiteY7" fmla="*/ 3811 h 95250"/>
                <a:gd name="connsiteX8" fmla="*/ 15241 w 76200"/>
                <a:gd name="connsiteY8" fmla="*/ 1906 h 95250"/>
                <a:gd name="connsiteX9" fmla="*/ 53341 w 76200"/>
                <a:gd name="connsiteY9" fmla="*/ 30481 h 95250"/>
                <a:gd name="connsiteX10" fmla="*/ 55244 w 76200"/>
                <a:gd name="connsiteY10" fmla="*/ 43816 h 95250"/>
                <a:gd name="connsiteX11" fmla="*/ 54360 w 76200"/>
                <a:gd name="connsiteY11" fmla="*/ 44835 h 95250"/>
                <a:gd name="connsiteX12" fmla="*/ 43073 w 76200"/>
                <a:gd name="connsiteY12" fmla="*/ 56122 h 95250"/>
                <a:gd name="connsiteX13" fmla="*/ 72391 w 76200"/>
                <a:gd name="connsiteY13" fmla="*/ 78106 h 95250"/>
                <a:gd name="connsiteX14" fmla="*/ 74296 w 76200"/>
                <a:gd name="connsiteY14" fmla="*/ 91441 h 95250"/>
                <a:gd name="connsiteX15" fmla="*/ 66676 w 76200"/>
                <a:gd name="connsiteY15" fmla="*/ 9525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200" h="95250">
                  <a:moveTo>
                    <a:pt x="66676" y="95251"/>
                  </a:moveTo>
                  <a:cubicBezTo>
                    <a:pt x="64614" y="95255"/>
                    <a:pt x="62607" y="94586"/>
                    <a:pt x="60961" y="93346"/>
                  </a:cubicBezTo>
                  <a:lnTo>
                    <a:pt x="22861" y="64771"/>
                  </a:lnTo>
                  <a:cubicBezTo>
                    <a:pt x="18653" y="61614"/>
                    <a:pt x="17801" y="55643"/>
                    <a:pt x="20958" y="51435"/>
                  </a:cubicBezTo>
                  <a:cubicBezTo>
                    <a:pt x="21228" y="51075"/>
                    <a:pt x="21523" y="50735"/>
                    <a:pt x="21841" y="50416"/>
                  </a:cubicBezTo>
                  <a:lnTo>
                    <a:pt x="33129" y="39129"/>
                  </a:lnTo>
                  <a:lnTo>
                    <a:pt x="3811" y="17146"/>
                  </a:lnTo>
                  <a:cubicBezTo>
                    <a:pt x="-398" y="13989"/>
                    <a:pt x="-1251" y="8019"/>
                    <a:pt x="1906" y="3811"/>
                  </a:cubicBezTo>
                  <a:cubicBezTo>
                    <a:pt x="5062" y="-398"/>
                    <a:pt x="11032" y="-1251"/>
                    <a:pt x="15241" y="1906"/>
                  </a:cubicBezTo>
                  <a:lnTo>
                    <a:pt x="53341" y="30481"/>
                  </a:lnTo>
                  <a:cubicBezTo>
                    <a:pt x="57549" y="33638"/>
                    <a:pt x="58400" y="39608"/>
                    <a:pt x="55244" y="43816"/>
                  </a:cubicBezTo>
                  <a:cubicBezTo>
                    <a:pt x="54973" y="44176"/>
                    <a:pt x="54678" y="44516"/>
                    <a:pt x="54360" y="44835"/>
                  </a:cubicBezTo>
                  <a:lnTo>
                    <a:pt x="43073" y="56122"/>
                  </a:lnTo>
                  <a:lnTo>
                    <a:pt x="72391" y="78106"/>
                  </a:lnTo>
                  <a:cubicBezTo>
                    <a:pt x="76599" y="81262"/>
                    <a:pt x="77452" y="87232"/>
                    <a:pt x="74296" y="91441"/>
                  </a:cubicBezTo>
                  <a:cubicBezTo>
                    <a:pt x="72497" y="93839"/>
                    <a:pt x="69674" y="95251"/>
                    <a:pt x="66676" y="95251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59" name="Freeform: Shape 1658">
              <a:extLst>
                <a:ext uri="{FF2B5EF4-FFF2-40B4-BE49-F238E27FC236}">
                  <a16:creationId xmlns:a16="http://schemas.microsoft.com/office/drawing/2014/main" id="{FBD87D6A-0A67-4078-BD07-AEFEFB12AE97}"/>
                </a:ext>
              </a:extLst>
            </p:cNvPr>
            <p:cNvSpPr/>
            <p:nvPr/>
          </p:nvSpPr>
          <p:spPr>
            <a:xfrm>
              <a:off x="4792662" y="2901950"/>
              <a:ext cx="114300" cy="47625"/>
            </a:xfrm>
            <a:custGeom>
              <a:avLst/>
              <a:gdLst>
                <a:gd name="connsiteX0" fmla="*/ 104775 w 114300"/>
                <a:gd name="connsiteY0" fmla="*/ 47625 h 47625"/>
                <a:gd name="connsiteX1" fmla="*/ 47625 w 114300"/>
                <a:gd name="connsiteY1" fmla="*/ 47625 h 47625"/>
                <a:gd name="connsiteX2" fmla="*/ 38099 w 114300"/>
                <a:gd name="connsiteY2" fmla="*/ 38101 h 47625"/>
                <a:gd name="connsiteX3" fmla="*/ 39700 w 114300"/>
                <a:gd name="connsiteY3" fmla="*/ 32814 h 47625"/>
                <a:gd name="connsiteX4" fmla="*/ 48882 w 114300"/>
                <a:gd name="connsiteY4" fmla="*/ 19050 h 47625"/>
                <a:gd name="connsiteX5" fmla="*/ 9525 w 114300"/>
                <a:gd name="connsiteY5" fmla="*/ 19050 h 47625"/>
                <a:gd name="connsiteX6" fmla="*/ 0 w 114300"/>
                <a:gd name="connsiteY6" fmla="*/ 9525 h 47625"/>
                <a:gd name="connsiteX7" fmla="*/ 9525 w 114300"/>
                <a:gd name="connsiteY7" fmla="*/ 0 h 47625"/>
                <a:gd name="connsiteX8" fmla="*/ 66675 w 114300"/>
                <a:gd name="connsiteY8" fmla="*/ 0 h 47625"/>
                <a:gd name="connsiteX9" fmla="*/ 76201 w 114300"/>
                <a:gd name="connsiteY9" fmla="*/ 9524 h 47625"/>
                <a:gd name="connsiteX10" fmla="*/ 74600 w 114300"/>
                <a:gd name="connsiteY10" fmla="*/ 14811 h 47625"/>
                <a:gd name="connsiteX11" fmla="*/ 65418 w 114300"/>
                <a:gd name="connsiteY11" fmla="*/ 28575 h 47625"/>
                <a:gd name="connsiteX12" fmla="*/ 104775 w 114300"/>
                <a:gd name="connsiteY12" fmla="*/ 28575 h 47625"/>
                <a:gd name="connsiteX13" fmla="*/ 114300 w 114300"/>
                <a:gd name="connsiteY13" fmla="*/ 38100 h 47625"/>
                <a:gd name="connsiteX14" fmla="*/ 104775 w 114300"/>
                <a:gd name="connsiteY14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00" h="47625">
                  <a:moveTo>
                    <a:pt x="104775" y="47625"/>
                  </a:moveTo>
                  <a:lnTo>
                    <a:pt x="47625" y="47625"/>
                  </a:lnTo>
                  <a:cubicBezTo>
                    <a:pt x="42364" y="47626"/>
                    <a:pt x="38099" y="43362"/>
                    <a:pt x="38099" y="38101"/>
                  </a:cubicBezTo>
                  <a:cubicBezTo>
                    <a:pt x="38098" y="36219"/>
                    <a:pt x="38656" y="34379"/>
                    <a:pt x="39700" y="32814"/>
                  </a:cubicBezTo>
                  <a:lnTo>
                    <a:pt x="48882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lnTo>
                    <a:pt x="66675" y="0"/>
                  </a:lnTo>
                  <a:cubicBezTo>
                    <a:pt x="71936" y="-1"/>
                    <a:pt x="76201" y="4263"/>
                    <a:pt x="76201" y="9524"/>
                  </a:cubicBezTo>
                  <a:cubicBezTo>
                    <a:pt x="76202" y="11406"/>
                    <a:pt x="75644" y="13246"/>
                    <a:pt x="74600" y="14811"/>
                  </a:cubicBezTo>
                  <a:lnTo>
                    <a:pt x="65418" y="28575"/>
                  </a:lnTo>
                  <a:lnTo>
                    <a:pt x="104775" y="28575"/>
                  </a:lnTo>
                  <a:cubicBezTo>
                    <a:pt x="110036" y="28575"/>
                    <a:pt x="114300" y="32839"/>
                    <a:pt x="114300" y="38100"/>
                  </a:cubicBezTo>
                  <a:cubicBezTo>
                    <a:pt x="114300" y="43361"/>
                    <a:pt x="110036" y="47625"/>
                    <a:pt x="104775" y="47625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0" name="Freeform: Shape 1659">
              <a:extLst>
                <a:ext uri="{FF2B5EF4-FFF2-40B4-BE49-F238E27FC236}">
                  <a16:creationId xmlns:a16="http://schemas.microsoft.com/office/drawing/2014/main" id="{CB894FAA-EF43-483B-BB07-7E65FD4E892C}"/>
                </a:ext>
              </a:extLst>
            </p:cNvPr>
            <p:cNvSpPr/>
            <p:nvPr/>
          </p:nvSpPr>
          <p:spPr>
            <a:xfrm>
              <a:off x="4830762" y="2959100"/>
              <a:ext cx="114300" cy="47625"/>
            </a:xfrm>
            <a:custGeom>
              <a:avLst/>
              <a:gdLst>
                <a:gd name="connsiteX0" fmla="*/ 66675 w 114300"/>
                <a:gd name="connsiteY0" fmla="*/ 47625 h 47625"/>
                <a:gd name="connsiteX1" fmla="*/ 9525 w 114300"/>
                <a:gd name="connsiteY1" fmla="*/ 47625 h 47625"/>
                <a:gd name="connsiteX2" fmla="*/ 0 w 114300"/>
                <a:gd name="connsiteY2" fmla="*/ 38100 h 47625"/>
                <a:gd name="connsiteX3" fmla="*/ 9525 w 114300"/>
                <a:gd name="connsiteY3" fmla="*/ 28575 h 47625"/>
                <a:gd name="connsiteX4" fmla="*/ 48882 w 114300"/>
                <a:gd name="connsiteY4" fmla="*/ 28575 h 47625"/>
                <a:gd name="connsiteX5" fmla="*/ 39700 w 114300"/>
                <a:gd name="connsiteY5" fmla="*/ 14811 h 47625"/>
                <a:gd name="connsiteX6" fmla="*/ 42337 w 114300"/>
                <a:gd name="connsiteY6" fmla="*/ 1602 h 47625"/>
                <a:gd name="connsiteX7" fmla="*/ 47625 w 114300"/>
                <a:gd name="connsiteY7" fmla="*/ 0 h 47625"/>
                <a:gd name="connsiteX8" fmla="*/ 104775 w 114300"/>
                <a:gd name="connsiteY8" fmla="*/ 0 h 47625"/>
                <a:gd name="connsiteX9" fmla="*/ 114300 w 114300"/>
                <a:gd name="connsiteY9" fmla="*/ 9525 h 47625"/>
                <a:gd name="connsiteX10" fmla="*/ 104775 w 114300"/>
                <a:gd name="connsiteY10" fmla="*/ 19050 h 47625"/>
                <a:gd name="connsiteX11" fmla="*/ 65418 w 114300"/>
                <a:gd name="connsiteY11" fmla="*/ 19050 h 47625"/>
                <a:gd name="connsiteX12" fmla="*/ 74600 w 114300"/>
                <a:gd name="connsiteY12" fmla="*/ 32814 h 47625"/>
                <a:gd name="connsiteX13" fmla="*/ 71963 w 114300"/>
                <a:gd name="connsiteY13" fmla="*/ 46023 h 47625"/>
                <a:gd name="connsiteX14" fmla="*/ 66675 w 114300"/>
                <a:gd name="connsiteY14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00" h="47625">
                  <a:moveTo>
                    <a:pt x="66675" y="47625"/>
                  </a:moveTo>
                  <a:lnTo>
                    <a:pt x="9525" y="47625"/>
                  </a:lnTo>
                  <a:cubicBezTo>
                    <a:pt x="4264" y="47625"/>
                    <a:pt x="0" y="43361"/>
                    <a:pt x="0" y="38100"/>
                  </a:cubicBezTo>
                  <a:cubicBezTo>
                    <a:pt x="0" y="32839"/>
                    <a:pt x="4264" y="28575"/>
                    <a:pt x="9525" y="28575"/>
                  </a:cubicBezTo>
                  <a:lnTo>
                    <a:pt x="48882" y="28575"/>
                  </a:lnTo>
                  <a:lnTo>
                    <a:pt x="39700" y="14811"/>
                  </a:lnTo>
                  <a:cubicBezTo>
                    <a:pt x="36781" y="10435"/>
                    <a:pt x="37961" y="4521"/>
                    <a:pt x="42337" y="1602"/>
                  </a:cubicBezTo>
                  <a:cubicBezTo>
                    <a:pt x="43903" y="557"/>
                    <a:pt x="45743" y="0"/>
                    <a:pt x="47625" y="0"/>
                  </a:cubicBezTo>
                  <a:lnTo>
                    <a:pt x="104775" y="0"/>
                  </a:lnTo>
                  <a:cubicBezTo>
                    <a:pt x="110036" y="0"/>
                    <a:pt x="114300" y="4264"/>
                    <a:pt x="114300" y="9525"/>
                  </a:cubicBezTo>
                  <a:cubicBezTo>
                    <a:pt x="114300" y="14786"/>
                    <a:pt x="110036" y="19050"/>
                    <a:pt x="104775" y="19050"/>
                  </a:cubicBezTo>
                  <a:lnTo>
                    <a:pt x="65418" y="19050"/>
                  </a:lnTo>
                  <a:lnTo>
                    <a:pt x="74600" y="32814"/>
                  </a:lnTo>
                  <a:cubicBezTo>
                    <a:pt x="77519" y="37190"/>
                    <a:pt x="76339" y="43104"/>
                    <a:pt x="71963" y="46023"/>
                  </a:cubicBezTo>
                  <a:cubicBezTo>
                    <a:pt x="70397" y="47068"/>
                    <a:pt x="68557" y="47625"/>
                    <a:pt x="66675" y="47625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1" name="Freeform: Shape 1660">
              <a:extLst>
                <a:ext uri="{FF2B5EF4-FFF2-40B4-BE49-F238E27FC236}">
                  <a16:creationId xmlns:a16="http://schemas.microsoft.com/office/drawing/2014/main" id="{6CD2E034-E488-4FFA-A5EC-6506A2D4FEDE}"/>
                </a:ext>
              </a:extLst>
            </p:cNvPr>
            <p:cNvSpPr/>
            <p:nvPr/>
          </p:nvSpPr>
          <p:spPr>
            <a:xfrm>
              <a:off x="5164137" y="2825749"/>
              <a:ext cx="76200" cy="95250"/>
            </a:xfrm>
            <a:custGeom>
              <a:avLst/>
              <a:gdLst>
                <a:gd name="connsiteX0" fmla="*/ 9525 w 76200"/>
                <a:gd name="connsiteY0" fmla="*/ 95251 h 95250"/>
                <a:gd name="connsiteX1" fmla="*/ 0 w 76200"/>
                <a:gd name="connsiteY1" fmla="*/ 85726 h 95250"/>
                <a:gd name="connsiteX2" fmla="*/ 3810 w 76200"/>
                <a:gd name="connsiteY2" fmla="*/ 78106 h 95250"/>
                <a:gd name="connsiteX3" fmla="*/ 33128 w 76200"/>
                <a:gd name="connsiteY3" fmla="*/ 56122 h 95250"/>
                <a:gd name="connsiteX4" fmla="*/ 21841 w 76200"/>
                <a:gd name="connsiteY4" fmla="*/ 44835 h 95250"/>
                <a:gd name="connsiteX5" fmla="*/ 21841 w 76200"/>
                <a:gd name="connsiteY5" fmla="*/ 31364 h 95250"/>
                <a:gd name="connsiteX6" fmla="*/ 22860 w 76200"/>
                <a:gd name="connsiteY6" fmla="*/ 30481 h 95250"/>
                <a:gd name="connsiteX7" fmla="*/ 60960 w 76200"/>
                <a:gd name="connsiteY7" fmla="*/ 1906 h 95250"/>
                <a:gd name="connsiteX8" fmla="*/ 74295 w 76200"/>
                <a:gd name="connsiteY8" fmla="*/ 3811 h 95250"/>
                <a:gd name="connsiteX9" fmla="*/ 72390 w 76200"/>
                <a:gd name="connsiteY9" fmla="*/ 17146 h 95250"/>
                <a:gd name="connsiteX10" fmla="*/ 43072 w 76200"/>
                <a:gd name="connsiteY10" fmla="*/ 39129 h 95250"/>
                <a:gd name="connsiteX11" fmla="*/ 54359 w 76200"/>
                <a:gd name="connsiteY11" fmla="*/ 50416 h 95250"/>
                <a:gd name="connsiteX12" fmla="*/ 54359 w 76200"/>
                <a:gd name="connsiteY12" fmla="*/ 63887 h 95250"/>
                <a:gd name="connsiteX13" fmla="*/ 53340 w 76200"/>
                <a:gd name="connsiteY13" fmla="*/ 64771 h 95250"/>
                <a:gd name="connsiteX14" fmla="*/ 15240 w 76200"/>
                <a:gd name="connsiteY14" fmla="*/ 93346 h 95250"/>
                <a:gd name="connsiteX15" fmla="*/ 9525 w 76200"/>
                <a:gd name="connsiteY15" fmla="*/ 9525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200" h="95250">
                  <a:moveTo>
                    <a:pt x="9525" y="95251"/>
                  </a:moveTo>
                  <a:cubicBezTo>
                    <a:pt x="4264" y="95251"/>
                    <a:pt x="0" y="90986"/>
                    <a:pt x="0" y="85726"/>
                  </a:cubicBezTo>
                  <a:cubicBezTo>
                    <a:pt x="0" y="82727"/>
                    <a:pt x="1412" y="79904"/>
                    <a:pt x="3810" y="78106"/>
                  </a:cubicBezTo>
                  <a:lnTo>
                    <a:pt x="33128" y="56122"/>
                  </a:lnTo>
                  <a:lnTo>
                    <a:pt x="21841" y="44835"/>
                  </a:lnTo>
                  <a:cubicBezTo>
                    <a:pt x="18121" y="41115"/>
                    <a:pt x="18121" y="35084"/>
                    <a:pt x="21841" y="31364"/>
                  </a:cubicBezTo>
                  <a:cubicBezTo>
                    <a:pt x="22159" y="31046"/>
                    <a:pt x="22500" y="30751"/>
                    <a:pt x="22860" y="30481"/>
                  </a:cubicBezTo>
                  <a:lnTo>
                    <a:pt x="60960" y="1906"/>
                  </a:lnTo>
                  <a:cubicBezTo>
                    <a:pt x="65168" y="-1251"/>
                    <a:pt x="71139" y="-398"/>
                    <a:pt x="74295" y="3811"/>
                  </a:cubicBezTo>
                  <a:cubicBezTo>
                    <a:pt x="77451" y="8019"/>
                    <a:pt x="76598" y="13989"/>
                    <a:pt x="72390" y="17146"/>
                  </a:cubicBezTo>
                  <a:lnTo>
                    <a:pt x="43072" y="39129"/>
                  </a:lnTo>
                  <a:lnTo>
                    <a:pt x="54359" y="50416"/>
                  </a:lnTo>
                  <a:cubicBezTo>
                    <a:pt x="58079" y="54136"/>
                    <a:pt x="58079" y="60167"/>
                    <a:pt x="54359" y="63887"/>
                  </a:cubicBezTo>
                  <a:cubicBezTo>
                    <a:pt x="54041" y="64205"/>
                    <a:pt x="53700" y="64500"/>
                    <a:pt x="53340" y="64771"/>
                  </a:cubicBezTo>
                  <a:lnTo>
                    <a:pt x="15240" y="93346"/>
                  </a:lnTo>
                  <a:cubicBezTo>
                    <a:pt x="13593" y="94586"/>
                    <a:pt x="11587" y="95255"/>
                    <a:pt x="9525" y="95251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2" name="Freeform: Shape 1661">
              <a:extLst>
                <a:ext uri="{FF2B5EF4-FFF2-40B4-BE49-F238E27FC236}">
                  <a16:creationId xmlns:a16="http://schemas.microsoft.com/office/drawing/2014/main" id="{4B82412A-FCC4-44C3-9E91-A8215A0BA1D8}"/>
                </a:ext>
              </a:extLst>
            </p:cNvPr>
            <p:cNvSpPr/>
            <p:nvPr/>
          </p:nvSpPr>
          <p:spPr>
            <a:xfrm>
              <a:off x="5183187" y="2892425"/>
              <a:ext cx="114300" cy="47625"/>
            </a:xfrm>
            <a:custGeom>
              <a:avLst/>
              <a:gdLst>
                <a:gd name="connsiteX0" fmla="*/ 66675 w 114300"/>
                <a:gd name="connsiteY0" fmla="*/ 47625 h 47625"/>
                <a:gd name="connsiteX1" fmla="*/ 9525 w 114300"/>
                <a:gd name="connsiteY1" fmla="*/ 47625 h 47625"/>
                <a:gd name="connsiteX2" fmla="*/ 0 w 114300"/>
                <a:gd name="connsiteY2" fmla="*/ 38100 h 47625"/>
                <a:gd name="connsiteX3" fmla="*/ 9525 w 114300"/>
                <a:gd name="connsiteY3" fmla="*/ 28575 h 47625"/>
                <a:gd name="connsiteX4" fmla="*/ 48882 w 114300"/>
                <a:gd name="connsiteY4" fmla="*/ 28575 h 47625"/>
                <a:gd name="connsiteX5" fmla="*/ 39700 w 114300"/>
                <a:gd name="connsiteY5" fmla="*/ 14811 h 47625"/>
                <a:gd name="connsiteX6" fmla="*/ 42337 w 114300"/>
                <a:gd name="connsiteY6" fmla="*/ 1602 h 47625"/>
                <a:gd name="connsiteX7" fmla="*/ 47625 w 114300"/>
                <a:gd name="connsiteY7" fmla="*/ 0 h 47625"/>
                <a:gd name="connsiteX8" fmla="*/ 104775 w 114300"/>
                <a:gd name="connsiteY8" fmla="*/ 0 h 47625"/>
                <a:gd name="connsiteX9" fmla="*/ 114300 w 114300"/>
                <a:gd name="connsiteY9" fmla="*/ 9525 h 47625"/>
                <a:gd name="connsiteX10" fmla="*/ 104775 w 114300"/>
                <a:gd name="connsiteY10" fmla="*/ 19050 h 47625"/>
                <a:gd name="connsiteX11" fmla="*/ 65418 w 114300"/>
                <a:gd name="connsiteY11" fmla="*/ 19050 h 47625"/>
                <a:gd name="connsiteX12" fmla="*/ 74600 w 114300"/>
                <a:gd name="connsiteY12" fmla="*/ 32814 h 47625"/>
                <a:gd name="connsiteX13" fmla="*/ 71963 w 114300"/>
                <a:gd name="connsiteY13" fmla="*/ 46023 h 47625"/>
                <a:gd name="connsiteX14" fmla="*/ 66675 w 114300"/>
                <a:gd name="connsiteY14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00" h="47625">
                  <a:moveTo>
                    <a:pt x="66675" y="47625"/>
                  </a:moveTo>
                  <a:lnTo>
                    <a:pt x="9525" y="47625"/>
                  </a:lnTo>
                  <a:cubicBezTo>
                    <a:pt x="4264" y="47625"/>
                    <a:pt x="0" y="43361"/>
                    <a:pt x="0" y="38100"/>
                  </a:cubicBezTo>
                  <a:cubicBezTo>
                    <a:pt x="0" y="32839"/>
                    <a:pt x="4264" y="28575"/>
                    <a:pt x="9525" y="28575"/>
                  </a:cubicBezTo>
                  <a:lnTo>
                    <a:pt x="48882" y="28575"/>
                  </a:lnTo>
                  <a:lnTo>
                    <a:pt x="39700" y="14811"/>
                  </a:lnTo>
                  <a:cubicBezTo>
                    <a:pt x="36781" y="10435"/>
                    <a:pt x="37961" y="4521"/>
                    <a:pt x="42337" y="1602"/>
                  </a:cubicBezTo>
                  <a:cubicBezTo>
                    <a:pt x="43903" y="557"/>
                    <a:pt x="45743" y="0"/>
                    <a:pt x="47625" y="0"/>
                  </a:cubicBezTo>
                  <a:lnTo>
                    <a:pt x="104775" y="0"/>
                  </a:lnTo>
                  <a:cubicBezTo>
                    <a:pt x="110036" y="0"/>
                    <a:pt x="114300" y="4264"/>
                    <a:pt x="114300" y="9525"/>
                  </a:cubicBezTo>
                  <a:cubicBezTo>
                    <a:pt x="114300" y="14786"/>
                    <a:pt x="110036" y="19050"/>
                    <a:pt x="104775" y="19050"/>
                  </a:cubicBezTo>
                  <a:lnTo>
                    <a:pt x="65418" y="19050"/>
                  </a:lnTo>
                  <a:lnTo>
                    <a:pt x="74600" y="32814"/>
                  </a:lnTo>
                  <a:cubicBezTo>
                    <a:pt x="77519" y="37190"/>
                    <a:pt x="76339" y="43104"/>
                    <a:pt x="71963" y="46023"/>
                  </a:cubicBezTo>
                  <a:cubicBezTo>
                    <a:pt x="70397" y="47068"/>
                    <a:pt x="68557" y="47625"/>
                    <a:pt x="66675" y="47625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3" name="Freeform: Shape 1662">
              <a:extLst>
                <a:ext uri="{FF2B5EF4-FFF2-40B4-BE49-F238E27FC236}">
                  <a16:creationId xmlns:a16="http://schemas.microsoft.com/office/drawing/2014/main" id="{76DE76A7-22FA-4921-8230-DB68E3573180}"/>
                </a:ext>
              </a:extLst>
            </p:cNvPr>
            <p:cNvSpPr/>
            <p:nvPr/>
          </p:nvSpPr>
          <p:spPr>
            <a:xfrm>
              <a:off x="4965141" y="2991228"/>
              <a:ext cx="104775" cy="47625"/>
            </a:xfrm>
            <a:custGeom>
              <a:avLst/>
              <a:gdLst>
                <a:gd name="connsiteX0" fmla="*/ 99936 w 104775"/>
                <a:gd name="connsiteY0" fmla="*/ 44072 h 47625"/>
                <a:gd name="connsiteX1" fmla="*/ 98317 w 104775"/>
                <a:gd name="connsiteY1" fmla="*/ 42453 h 47625"/>
                <a:gd name="connsiteX2" fmla="*/ 94402 w 104775"/>
                <a:gd name="connsiteY2" fmla="*/ 34547 h 47625"/>
                <a:gd name="connsiteX3" fmla="*/ 75171 w 104775"/>
                <a:gd name="connsiteY3" fmla="*/ 34547 h 47625"/>
                <a:gd name="connsiteX4" fmla="*/ 17069 w 104775"/>
                <a:gd name="connsiteY4" fmla="*/ 1734 h 47625"/>
                <a:gd name="connsiteX5" fmla="*/ 15726 w 104775"/>
                <a:gd name="connsiteY5" fmla="*/ 0 h 47625"/>
                <a:gd name="connsiteX6" fmla="*/ 9058 w 104775"/>
                <a:gd name="connsiteY6" fmla="*/ 7020 h 47625"/>
                <a:gd name="connsiteX7" fmla="*/ 3343 w 104775"/>
                <a:gd name="connsiteY7" fmla="*/ 9496 h 47625"/>
                <a:gd name="connsiteX8" fmla="*/ 0 w 104775"/>
                <a:gd name="connsiteY8" fmla="*/ 10287 h 47625"/>
                <a:gd name="connsiteX9" fmla="*/ 752 w 104775"/>
                <a:gd name="connsiteY9" fmla="*/ 11697 h 47625"/>
                <a:gd name="connsiteX10" fmla="*/ 75171 w 104775"/>
                <a:gd name="connsiteY10" fmla="*/ 53597 h 47625"/>
                <a:gd name="connsiteX11" fmla="*/ 103746 w 104775"/>
                <a:gd name="connsiteY11" fmla="*/ 53597 h 47625"/>
                <a:gd name="connsiteX12" fmla="*/ 108233 w 104775"/>
                <a:gd name="connsiteY12" fmla="*/ 5232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47625">
                  <a:moveTo>
                    <a:pt x="99936" y="44072"/>
                  </a:moveTo>
                  <a:lnTo>
                    <a:pt x="98317" y="42453"/>
                  </a:lnTo>
                  <a:cubicBezTo>
                    <a:pt x="96183" y="40317"/>
                    <a:pt x="94808" y="37540"/>
                    <a:pt x="94402" y="34547"/>
                  </a:cubicBezTo>
                  <a:lnTo>
                    <a:pt x="75171" y="34547"/>
                  </a:lnTo>
                  <a:cubicBezTo>
                    <a:pt x="51288" y="34949"/>
                    <a:pt x="29057" y="22394"/>
                    <a:pt x="17069" y="1734"/>
                  </a:cubicBezTo>
                  <a:cubicBezTo>
                    <a:pt x="16691" y="1105"/>
                    <a:pt x="16241" y="523"/>
                    <a:pt x="15726" y="0"/>
                  </a:cubicBezTo>
                  <a:cubicBezTo>
                    <a:pt x="14157" y="2884"/>
                    <a:pt x="11857" y="5305"/>
                    <a:pt x="9058" y="7020"/>
                  </a:cubicBezTo>
                  <a:cubicBezTo>
                    <a:pt x="7321" y="8189"/>
                    <a:pt x="5384" y="9028"/>
                    <a:pt x="3343" y="9496"/>
                  </a:cubicBezTo>
                  <a:lnTo>
                    <a:pt x="0" y="10287"/>
                  </a:lnTo>
                  <a:cubicBezTo>
                    <a:pt x="76" y="10449"/>
                    <a:pt x="305" y="10897"/>
                    <a:pt x="752" y="11697"/>
                  </a:cubicBezTo>
                  <a:cubicBezTo>
                    <a:pt x="16241" y="38007"/>
                    <a:pt x="44643" y="53999"/>
                    <a:pt x="75171" y="53597"/>
                  </a:cubicBezTo>
                  <a:lnTo>
                    <a:pt x="103746" y="53597"/>
                  </a:lnTo>
                  <a:cubicBezTo>
                    <a:pt x="105326" y="53562"/>
                    <a:pt x="106871" y="53123"/>
                    <a:pt x="108233" y="52321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664" name="Graphic 3147">
            <a:extLst>
              <a:ext uri="{FF2B5EF4-FFF2-40B4-BE49-F238E27FC236}">
                <a16:creationId xmlns:a16="http://schemas.microsoft.com/office/drawing/2014/main" id="{6377CADB-4AD3-4E6C-AB05-558808895DFE}"/>
              </a:ext>
            </a:extLst>
          </p:cNvPr>
          <p:cNvGrpSpPr/>
          <p:nvPr/>
        </p:nvGrpSpPr>
        <p:grpSpPr>
          <a:xfrm>
            <a:off x="2323802" y="2475275"/>
            <a:ext cx="720000" cy="720000"/>
            <a:chOff x="4735512" y="2530475"/>
            <a:chExt cx="609600" cy="609600"/>
          </a:xfrm>
        </p:grpSpPr>
        <p:sp>
          <p:nvSpPr>
            <p:cNvPr id="1665" name="Freeform: Shape 1664">
              <a:extLst>
                <a:ext uri="{FF2B5EF4-FFF2-40B4-BE49-F238E27FC236}">
                  <a16:creationId xmlns:a16="http://schemas.microsoft.com/office/drawing/2014/main" id="{A22B16EF-FD88-42C4-B016-C86156CE983C}"/>
                </a:ext>
              </a:extLst>
            </p:cNvPr>
            <p:cNvSpPr/>
            <p:nvPr/>
          </p:nvSpPr>
          <p:spPr>
            <a:xfrm>
              <a:off x="5173662" y="2873375"/>
              <a:ext cx="95250" cy="95250"/>
            </a:xfrm>
            <a:custGeom>
              <a:avLst/>
              <a:gdLst>
                <a:gd name="connsiteX0" fmla="*/ 71438 w 95250"/>
                <a:gd name="connsiteY0" fmla="*/ 19050 h 95250"/>
                <a:gd name="connsiteX1" fmla="*/ 95250 w 95250"/>
                <a:gd name="connsiteY1" fmla="*/ 47625 h 95250"/>
                <a:gd name="connsiteX2" fmla="*/ 71438 w 95250"/>
                <a:gd name="connsiteY2" fmla="*/ 76200 h 95250"/>
                <a:gd name="connsiteX3" fmla="*/ 47625 w 95250"/>
                <a:gd name="connsiteY3" fmla="*/ 95250 h 95250"/>
                <a:gd name="connsiteX4" fmla="*/ 28575 w 95250"/>
                <a:gd name="connsiteY4" fmla="*/ 66675 h 95250"/>
                <a:gd name="connsiteX5" fmla="*/ 0 w 95250"/>
                <a:gd name="connsiteY5" fmla="*/ 57150 h 95250"/>
                <a:gd name="connsiteX6" fmla="*/ 0 w 95250"/>
                <a:gd name="connsiteY6" fmla="*/ 38100 h 95250"/>
                <a:gd name="connsiteX7" fmla="*/ 28575 w 95250"/>
                <a:gd name="connsiteY7" fmla="*/ 28575 h 95250"/>
                <a:gd name="connsiteX8" fmla="*/ 47625 w 95250"/>
                <a:gd name="connsiteY8" fmla="*/ 0 h 95250"/>
                <a:gd name="connsiteX9" fmla="*/ 71438 w 95250"/>
                <a:gd name="connsiteY9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71438" y="19050"/>
                  </a:moveTo>
                  <a:cubicBezTo>
                    <a:pt x="85847" y="20473"/>
                    <a:pt x="96449" y="33195"/>
                    <a:pt x="95250" y="47625"/>
                  </a:cubicBezTo>
                  <a:cubicBezTo>
                    <a:pt x="96449" y="62055"/>
                    <a:pt x="85847" y="74777"/>
                    <a:pt x="71438" y="76200"/>
                  </a:cubicBezTo>
                  <a:cubicBezTo>
                    <a:pt x="68655" y="87162"/>
                    <a:pt x="58930" y="94941"/>
                    <a:pt x="47625" y="95250"/>
                  </a:cubicBezTo>
                  <a:cubicBezTo>
                    <a:pt x="33433" y="95250"/>
                    <a:pt x="28575" y="85725"/>
                    <a:pt x="28575" y="66675"/>
                  </a:cubicBezTo>
                  <a:lnTo>
                    <a:pt x="0" y="57150"/>
                  </a:lnTo>
                  <a:lnTo>
                    <a:pt x="0" y="38100"/>
                  </a:lnTo>
                  <a:lnTo>
                    <a:pt x="28575" y="28575"/>
                  </a:lnTo>
                  <a:cubicBezTo>
                    <a:pt x="28575" y="9525"/>
                    <a:pt x="33433" y="0"/>
                    <a:pt x="47625" y="0"/>
                  </a:cubicBezTo>
                  <a:cubicBezTo>
                    <a:pt x="58930" y="309"/>
                    <a:pt x="68655" y="8088"/>
                    <a:pt x="71438" y="19050"/>
                  </a:cubicBez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6" name="Freeform: Shape 1665">
              <a:extLst>
                <a:ext uri="{FF2B5EF4-FFF2-40B4-BE49-F238E27FC236}">
                  <a16:creationId xmlns:a16="http://schemas.microsoft.com/office/drawing/2014/main" id="{DDC9F4B5-15D0-41E5-8D5B-1CF837A7BD75}"/>
                </a:ext>
              </a:extLst>
            </p:cNvPr>
            <p:cNvSpPr/>
            <p:nvPr/>
          </p:nvSpPr>
          <p:spPr>
            <a:xfrm>
              <a:off x="5240337" y="2778125"/>
              <a:ext cx="95250" cy="95250"/>
            </a:xfrm>
            <a:custGeom>
              <a:avLst/>
              <a:gdLst>
                <a:gd name="connsiteX0" fmla="*/ 71438 w 95250"/>
                <a:gd name="connsiteY0" fmla="*/ 19050 h 95250"/>
                <a:gd name="connsiteX1" fmla="*/ 95250 w 95250"/>
                <a:gd name="connsiteY1" fmla="*/ 47625 h 95250"/>
                <a:gd name="connsiteX2" fmla="*/ 71438 w 95250"/>
                <a:gd name="connsiteY2" fmla="*/ 76200 h 95250"/>
                <a:gd name="connsiteX3" fmla="*/ 47625 w 95250"/>
                <a:gd name="connsiteY3" fmla="*/ 95250 h 95250"/>
                <a:gd name="connsiteX4" fmla="*/ 28575 w 95250"/>
                <a:gd name="connsiteY4" fmla="*/ 66675 h 95250"/>
                <a:gd name="connsiteX5" fmla="*/ 0 w 95250"/>
                <a:gd name="connsiteY5" fmla="*/ 57150 h 95250"/>
                <a:gd name="connsiteX6" fmla="*/ 0 w 95250"/>
                <a:gd name="connsiteY6" fmla="*/ 38100 h 95250"/>
                <a:gd name="connsiteX7" fmla="*/ 28575 w 95250"/>
                <a:gd name="connsiteY7" fmla="*/ 28575 h 95250"/>
                <a:gd name="connsiteX8" fmla="*/ 47625 w 95250"/>
                <a:gd name="connsiteY8" fmla="*/ 0 h 95250"/>
                <a:gd name="connsiteX9" fmla="*/ 71438 w 95250"/>
                <a:gd name="connsiteY9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0" h="95250">
                  <a:moveTo>
                    <a:pt x="71438" y="19050"/>
                  </a:moveTo>
                  <a:cubicBezTo>
                    <a:pt x="85847" y="20473"/>
                    <a:pt x="96449" y="33195"/>
                    <a:pt x="95250" y="47625"/>
                  </a:cubicBezTo>
                  <a:cubicBezTo>
                    <a:pt x="96449" y="62055"/>
                    <a:pt x="85847" y="74777"/>
                    <a:pt x="71438" y="76200"/>
                  </a:cubicBezTo>
                  <a:cubicBezTo>
                    <a:pt x="68655" y="87162"/>
                    <a:pt x="58930" y="94941"/>
                    <a:pt x="47625" y="95250"/>
                  </a:cubicBezTo>
                  <a:cubicBezTo>
                    <a:pt x="33433" y="95250"/>
                    <a:pt x="28575" y="85725"/>
                    <a:pt x="28575" y="66675"/>
                  </a:cubicBezTo>
                  <a:lnTo>
                    <a:pt x="0" y="57150"/>
                  </a:lnTo>
                  <a:lnTo>
                    <a:pt x="0" y="38100"/>
                  </a:lnTo>
                  <a:lnTo>
                    <a:pt x="28575" y="28575"/>
                  </a:lnTo>
                  <a:cubicBezTo>
                    <a:pt x="28575" y="9525"/>
                    <a:pt x="33433" y="0"/>
                    <a:pt x="47625" y="0"/>
                  </a:cubicBezTo>
                  <a:cubicBezTo>
                    <a:pt x="58930" y="309"/>
                    <a:pt x="68655" y="8088"/>
                    <a:pt x="71438" y="19050"/>
                  </a:cubicBez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7" name="Freeform: Shape 1666">
              <a:extLst>
                <a:ext uri="{FF2B5EF4-FFF2-40B4-BE49-F238E27FC236}">
                  <a16:creationId xmlns:a16="http://schemas.microsoft.com/office/drawing/2014/main" id="{CC4E1E9F-2F4F-4CA7-9EE1-FD89EF59DB4C}"/>
                </a:ext>
              </a:extLst>
            </p:cNvPr>
            <p:cNvSpPr/>
            <p:nvPr/>
          </p:nvSpPr>
          <p:spPr>
            <a:xfrm>
              <a:off x="4745045" y="2539994"/>
              <a:ext cx="66675" cy="38100"/>
            </a:xfrm>
            <a:custGeom>
              <a:avLst/>
              <a:gdLst>
                <a:gd name="connsiteX0" fmla="*/ 76192 w 66675"/>
                <a:gd name="connsiteY0" fmla="*/ 38106 h 38100"/>
                <a:gd name="connsiteX1" fmla="*/ 19042 w 66675"/>
                <a:gd name="connsiteY1" fmla="*/ 38106 h 38100"/>
                <a:gd name="connsiteX2" fmla="*/ 0 w 66675"/>
                <a:gd name="connsiteY2" fmla="*/ 19047 h 38100"/>
                <a:gd name="connsiteX3" fmla="*/ 277 w 66675"/>
                <a:gd name="connsiteY3" fmla="*/ 15817 h 38100"/>
                <a:gd name="connsiteX4" fmla="*/ 20089 w 66675"/>
                <a:gd name="connsiteY4" fmla="*/ 6 h 38100"/>
                <a:gd name="connsiteX5" fmla="*/ 22661 w 66675"/>
                <a:gd name="connsiteY5" fmla="*/ 6 h 38100"/>
                <a:gd name="connsiteX6" fmla="*/ 35139 w 66675"/>
                <a:gd name="connsiteY6" fmla="*/ 1815 h 38100"/>
                <a:gd name="connsiteX7" fmla="*/ 76192 w 66675"/>
                <a:gd name="connsiteY7" fmla="*/ 3810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38100">
                  <a:moveTo>
                    <a:pt x="76192" y="38106"/>
                  </a:moveTo>
                  <a:lnTo>
                    <a:pt x="19042" y="38106"/>
                  </a:lnTo>
                  <a:cubicBezTo>
                    <a:pt x="8521" y="38101"/>
                    <a:pt x="-5" y="29568"/>
                    <a:pt x="0" y="19047"/>
                  </a:cubicBezTo>
                  <a:cubicBezTo>
                    <a:pt x="0" y="17965"/>
                    <a:pt x="93" y="16884"/>
                    <a:pt x="277" y="15817"/>
                  </a:cubicBezTo>
                  <a:cubicBezTo>
                    <a:pt x="2177" y="6442"/>
                    <a:pt x="10526" y="-222"/>
                    <a:pt x="20089" y="6"/>
                  </a:cubicBezTo>
                  <a:lnTo>
                    <a:pt x="22661" y="6"/>
                  </a:lnTo>
                  <a:cubicBezTo>
                    <a:pt x="26887" y="-8"/>
                    <a:pt x="31091" y="602"/>
                    <a:pt x="35139" y="1815"/>
                  </a:cubicBezTo>
                  <a:cubicBezTo>
                    <a:pt x="51712" y="7054"/>
                    <a:pt x="76192" y="18865"/>
                    <a:pt x="76192" y="38106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8" name="Freeform: Shape 1667">
              <a:extLst>
                <a:ext uri="{FF2B5EF4-FFF2-40B4-BE49-F238E27FC236}">
                  <a16:creationId xmlns:a16="http://schemas.microsoft.com/office/drawing/2014/main" id="{447F8D05-4361-4FEE-AE31-A9AE632F966A}"/>
                </a:ext>
              </a:extLst>
            </p:cNvPr>
            <p:cNvSpPr/>
            <p:nvPr/>
          </p:nvSpPr>
          <p:spPr>
            <a:xfrm>
              <a:off x="4764044" y="2682875"/>
              <a:ext cx="57150" cy="57150"/>
            </a:xfrm>
            <a:custGeom>
              <a:avLst/>
              <a:gdLst>
                <a:gd name="connsiteX0" fmla="*/ 57193 w 57150"/>
                <a:gd name="connsiteY0" fmla="*/ 0 h 57150"/>
                <a:gd name="connsiteX1" fmla="*/ 32714 w 57150"/>
                <a:gd name="connsiteY1" fmla="*/ 47625 h 57150"/>
                <a:gd name="connsiteX2" fmla="*/ 16331 w 57150"/>
                <a:gd name="connsiteY2" fmla="*/ 57150 h 57150"/>
                <a:gd name="connsiteX3" fmla="*/ 43 w 57150"/>
                <a:gd name="connsiteY3" fmla="*/ 38100 h 57150"/>
                <a:gd name="connsiteX4" fmla="*/ 234 w 57150"/>
                <a:gd name="connsiteY4" fmla="*/ 35909 h 57150"/>
                <a:gd name="connsiteX5" fmla="*/ 900 w 57150"/>
                <a:gd name="connsiteY5" fmla="*/ 32195 h 57150"/>
                <a:gd name="connsiteX6" fmla="*/ 996 w 57150"/>
                <a:gd name="connsiteY6" fmla="*/ 32099 h 57150"/>
                <a:gd name="connsiteX7" fmla="*/ 1472 w 57150"/>
                <a:gd name="connsiteY7" fmla="*/ 30480 h 57150"/>
                <a:gd name="connsiteX8" fmla="*/ 57193 w 57150"/>
                <a:gd name="connsiteY8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" h="57150">
                  <a:moveTo>
                    <a:pt x="57193" y="0"/>
                  </a:moveTo>
                  <a:lnTo>
                    <a:pt x="32714" y="47625"/>
                  </a:lnTo>
                  <a:cubicBezTo>
                    <a:pt x="29416" y="53567"/>
                    <a:pt x="23126" y="57224"/>
                    <a:pt x="16331" y="57150"/>
                  </a:cubicBezTo>
                  <a:cubicBezTo>
                    <a:pt x="6617" y="56301"/>
                    <a:pt x="-627" y="47828"/>
                    <a:pt x="43" y="38100"/>
                  </a:cubicBezTo>
                  <a:cubicBezTo>
                    <a:pt x="60" y="37366"/>
                    <a:pt x="123" y="36635"/>
                    <a:pt x="234" y="35909"/>
                  </a:cubicBezTo>
                  <a:cubicBezTo>
                    <a:pt x="346" y="34654"/>
                    <a:pt x="570" y="33411"/>
                    <a:pt x="900" y="32195"/>
                  </a:cubicBezTo>
                  <a:cubicBezTo>
                    <a:pt x="900" y="32142"/>
                    <a:pt x="943" y="32099"/>
                    <a:pt x="996" y="32099"/>
                  </a:cubicBezTo>
                  <a:cubicBezTo>
                    <a:pt x="1097" y="31544"/>
                    <a:pt x="1257" y="31002"/>
                    <a:pt x="1472" y="30480"/>
                  </a:cubicBezTo>
                  <a:cubicBezTo>
                    <a:pt x="4806" y="19336"/>
                    <a:pt x="16426" y="0"/>
                    <a:pt x="57193" y="0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69" name="Freeform: Shape 1668">
              <a:extLst>
                <a:ext uri="{FF2B5EF4-FFF2-40B4-BE49-F238E27FC236}">
                  <a16:creationId xmlns:a16="http://schemas.microsoft.com/office/drawing/2014/main" id="{5478A96F-EBA0-4074-8623-2BBDDE612CAC}"/>
                </a:ext>
              </a:extLst>
            </p:cNvPr>
            <p:cNvSpPr/>
            <p:nvPr/>
          </p:nvSpPr>
          <p:spPr>
            <a:xfrm>
              <a:off x="5002300" y="2863707"/>
              <a:ext cx="66675" cy="38100"/>
            </a:xfrm>
            <a:custGeom>
              <a:avLst/>
              <a:gdLst>
                <a:gd name="connsiteX0" fmla="*/ 75636 w 66675"/>
                <a:gd name="connsiteY0" fmla="*/ 25955 h 38100"/>
                <a:gd name="connsiteX1" fmla="*/ 69133 w 66675"/>
                <a:gd name="connsiteY1" fmla="*/ 37860 h 38100"/>
                <a:gd name="connsiteX2" fmla="*/ 66111 w 66675"/>
                <a:gd name="connsiteY2" fmla="*/ 38243 h 38100"/>
                <a:gd name="connsiteX3" fmla="*/ 9913 w 66675"/>
                <a:gd name="connsiteY3" fmla="*/ 38243 h 38100"/>
                <a:gd name="connsiteX4" fmla="*/ 5 w 66675"/>
                <a:gd name="connsiteY4" fmla="*/ 28978 h 38100"/>
                <a:gd name="connsiteX5" fmla="*/ 388 w 66675"/>
                <a:gd name="connsiteY5" fmla="*/ 25955 h 38100"/>
                <a:gd name="connsiteX6" fmla="*/ 38012 w 66675"/>
                <a:gd name="connsiteY6" fmla="*/ 143 h 38100"/>
                <a:gd name="connsiteX7" fmla="*/ 75636 w 66675"/>
                <a:gd name="connsiteY7" fmla="*/ 2595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38100">
                  <a:moveTo>
                    <a:pt x="75636" y="25955"/>
                  </a:moveTo>
                  <a:cubicBezTo>
                    <a:pt x="77127" y="31038"/>
                    <a:pt x="74216" y="36368"/>
                    <a:pt x="69133" y="37860"/>
                  </a:cubicBezTo>
                  <a:cubicBezTo>
                    <a:pt x="68152" y="38148"/>
                    <a:pt x="67132" y="38277"/>
                    <a:pt x="66111" y="38243"/>
                  </a:cubicBezTo>
                  <a:lnTo>
                    <a:pt x="9913" y="38243"/>
                  </a:lnTo>
                  <a:cubicBezTo>
                    <a:pt x="4619" y="38420"/>
                    <a:pt x="183" y="34272"/>
                    <a:pt x="5" y="28978"/>
                  </a:cubicBezTo>
                  <a:cubicBezTo>
                    <a:pt x="-29" y="27956"/>
                    <a:pt x="100" y="26936"/>
                    <a:pt x="388" y="25955"/>
                  </a:cubicBezTo>
                  <a:cubicBezTo>
                    <a:pt x="5123" y="9447"/>
                    <a:pt x="20905" y="-1381"/>
                    <a:pt x="38012" y="143"/>
                  </a:cubicBezTo>
                  <a:cubicBezTo>
                    <a:pt x="55118" y="-1381"/>
                    <a:pt x="70901" y="9447"/>
                    <a:pt x="75636" y="25955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0" name="Freeform: Shape 1669">
              <a:extLst>
                <a:ext uri="{FF2B5EF4-FFF2-40B4-BE49-F238E27FC236}">
                  <a16:creationId xmlns:a16="http://schemas.microsoft.com/office/drawing/2014/main" id="{208F23CD-FCF8-4DD1-86B4-7FF66488F25A}"/>
                </a:ext>
              </a:extLst>
            </p:cNvPr>
            <p:cNvSpPr/>
            <p:nvPr/>
          </p:nvSpPr>
          <p:spPr>
            <a:xfrm>
              <a:off x="4792662" y="2539947"/>
              <a:ext cx="457200" cy="257175"/>
            </a:xfrm>
            <a:custGeom>
              <a:avLst/>
              <a:gdLst>
                <a:gd name="connsiteX0" fmla="*/ 448818 w 457200"/>
                <a:gd name="connsiteY0" fmla="*/ 210555 h 257175"/>
                <a:gd name="connsiteX1" fmla="*/ 419100 w 457200"/>
                <a:gd name="connsiteY1" fmla="*/ 247703 h 257175"/>
                <a:gd name="connsiteX2" fmla="*/ 418052 w 457200"/>
                <a:gd name="connsiteY2" fmla="*/ 247798 h 257175"/>
                <a:gd name="connsiteX3" fmla="*/ 419100 w 457200"/>
                <a:gd name="connsiteY3" fmla="*/ 238178 h 257175"/>
                <a:gd name="connsiteX4" fmla="*/ 419100 w 457200"/>
                <a:gd name="connsiteY4" fmla="*/ 228653 h 257175"/>
                <a:gd name="connsiteX5" fmla="*/ 400050 w 457200"/>
                <a:gd name="connsiteY5" fmla="*/ 209603 h 257175"/>
                <a:gd name="connsiteX6" fmla="*/ 381000 w 457200"/>
                <a:gd name="connsiteY6" fmla="*/ 209603 h 257175"/>
                <a:gd name="connsiteX7" fmla="*/ 381000 w 457200"/>
                <a:gd name="connsiteY7" fmla="*/ 171503 h 257175"/>
                <a:gd name="connsiteX8" fmla="*/ 333375 w 457200"/>
                <a:gd name="connsiteY8" fmla="*/ 95303 h 257175"/>
                <a:gd name="connsiteX9" fmla="*/ 276225 w 457200"/>
                <a:gd name="connsiteY9" fmla="*/ 142928 h 257175"/>
                <a:gd name="connsiteX10" fmla="*/ 285655 w 457200"/>
                <a:gd name="connsiteY10" fmla="*/ 105018 h 257175"/>
                <a:gd name="connsiteX11" fmla="*/ 171450 w 457200"/>
                <a:gd name="connsiteY11" fmla="*/ 171503 h 257175"/>
                <a:gd name="connsiteX12" fmla="*/ 171450 w 457200"/>
                <a:gd name="connsiteY12" fmla="*/ 114353 h 257175"/>
                <a:gd name="connsiteX13" fmla="*/ 114300 w 457200"/>
                <a:gd name="connsiteY13" fmla="*/ 161978 h 257175"/>
                <a:gd name="connsiteX14" fmla="*/ 114300 w 457200"/>
                <a:gd name="connsiteY14" fmla="*/ 209603 h 257175"/>
                <a:gd name="connsiteX15" fmla="*/ 95250 w 457200"/>
                <a:gd name="connsiteY15" fmla="*/ 209603 h 257175"/>
                <a:gd name="connsiteX16" fmla="*/ 76200 w 457200"/>
                <a:gd name="connsiteY16" fmla="*/ 228653 h 257175"/>
                <a:gd name="connsiteX17" fmla="*/ 76200 w 457200"/>
                <a:gd name="connsiteY17" fmla="*/ 238178 h 257175"/>
                <a:gd name="connsiteX18" fmla="*/ 85630 w 457200"/>
                <a:gd name="connsiteY18" fmla="*/ 266657 h 257175"/>
                <a:gd name="connsiteX19" fmla="*/ 38100 w 457200"/>
                <a:gd name="connsiteY19" fmla="*/ 200078 h 257175"/>
                <a:gd name="connsiteX20" fmla="*/ 76200 w 457200"/>
                <a:gd name="connsiteY20" fmla="*/ 123878 h 257175"/>
                <a:gd name="connsiteX21" fmla="*/ 0 w 457200"/>
                <a:gd name="connsiteY21" fmla="*/ 76253 h 257175"/>
                <a:gd name="connsiteX22" fmla="*/ 114300 w 457200"/>
                <a:gd name="connsiteY22" fmla="*/ 47678 h 257175"/>
                <a:gd name="connsiteX23" fmla="*/ 247650 w 457200"/>
                <a:gd name="connsiteY23" fmla="*/ 53 h 257175"/>
                <a:gd name="connsiteX24" fmla="*/ 342900 w 457200"/>
                <a:gd name="connsiteY24" fmla="*/ 47678 h 257175"/>
                <a:gd name="connsiteX25" fmla="*/ 381000 w 457200"/>
                <a:gd name="connsiteY25" fmla="*/ 28628 h 257175"/>
                <a:gd name="connsiteX26" fmla="*/ 457200 w 457200"/>
                <a:gd name="connsiteY26" fmla="*/ 104828 h 257175"/>
                <a:gd name="connsiteX27" fmla="*/ 457200 w 457200"/>
                <a:gd name="connsiteY27" fmla="*/ 186743 h 257175"/>
                <a:gd name="connsiteX28" fmla="*/ 448818 w 457200"/>
                <a:gd name="connsiteY28" fmla="*/ 21055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57200" h="257175">
                  <a:moveTo>
                    <a:pt x="448818" y="210555"/>
                  </a:moveTo>
                  <a:lnTo>
                    <a:pt x="419100" y="247703"/>
                  </a:lnTo>
                  <a:lnTo>
                    <a:pt x="418052" y="247798"/>
                  </a:lnTo>
                  <a:cubicBezTo>
                    <a:pt x="418735" y="244636"/>
                    <a:pt x="419086" y="241412"/>
                    <a:pt x="419100" y="238178"/>
                  </a:cubicBezTo>
                  <a:lnTo>
                    <a:pt x="419100" y="228653"/>
                  </a:lnTo>
                  <a:cubicBezTo>
                    <a:pt x="419069" y="218145"/>
                    <a:pt x="410558" y="209634"/>
                    <a:pt x="400050" y="209603"/>
                  </a:cubicBezTo>
                  <a:lnTo>
                    <a:pt x="381000" y="209603"/>
                  </a:lnTo>
                  <a:lnTo>
                    <a:pt x="381000" y="171503"/>
                  </a:lnTo>
                  <a:cubicBezTo>
                    <a:pt x="333375" y="171503"/>
                    <a:pt x="333375" y="95303"/>
                    <a:pt x="333375" y="95303"/>
                  </a:cubicBezTo>
                  <a:cubicBezTo>
                    <a:pt x="333375" y="95303"/>
                    <a:pt x="304800" y="142928"/>
                    <a:pt x="276225" y="142928"/>
                  </a:cubicBezTo>
                  <a:lnTo>
                    <a:pt x="285655" y="105018"/>
                  </a:lnTo>
                  <a:cubicBezTo>
                    <a:pt x="282797" y="108923"/>
                    <a:pt x="236030" y="171503"/>
                    <a:pt x="171450" y="171503"/>
                  </a:cubicBezTo>
                  <a:lnTo>
                    <a:pt x="171450" y="114353"/>
                  </a:lnTo>
                  <a:lnTo>
                    <a:pt x="114300" y="161978"/>
                  </a:lnTo>
                  <a:lnTo>
                    <a:pt x="114300" y="209603"/>
                  </a:lnTo>
                  <a:lnTo>
                    <a:pt x="95250" y="209603"/>
                  </a:lnTo>
                  <a:cubicBezTo>
                    <a:pt x="84742" y="209634"/>
                    <a:pt x="76231" y="218145"/>
                    <a:pt x="76200" y="228653"/>
                  </a:cubicBezTo>
                  <a:lnTo>
                    <a:pt x="76200" y="238178"/>
                  </a:lnTo>
                  <a:cubicBezTo>
                    <a:pt x="76443" y="248397"/>
                    <a:pt x="79726" y="258312"/>
                    <a:pt x="85630" y="266657"/>
                  </a:cubicBezTo>
                  <a:cubicBezTo>
                    <a:pt x="82772" y="265514"/>
                    <a:pt x="38100" y="246179"/>
                    <a:pt x="38100" y="200078"/>
                  </a:cubicBezTo>
                  <a:cubicBezTo>
                    <a:pt x="39191" y="170365"/>
                    <a:pt x="53085" y="142578"/>
                    <a:pt x="76200" y="123878"/>
                  </a:cubicBezTo>
                  <a:cubicBezTo>
                    <a:pt x="43591" y="124561"/>
                    <a:pt x="13675" y="105864"/>
                    <a:pt x="0" y="76253"/>
                  </a:cubicBezTo>
                  <a:cubicBezTo>
                    <a:pt x="0" y="76253"/>
                    <a:pt x="76200" y="66728"/>
                    <a:pt x="114300" y="47678"/>
                  </a:cubicBezTo>
                  <a:cubicBezTo>
                    <a:pt x="152400" y="28628"/>
                    <a:pt x="171450" y="53"/>
                    <a:pt x="247650" y="53"/>
                  </a:cubicBezTo>
                  <a:cubicBezTo>
                    <a:pt x="285389" y="-1102"/>
                    <a:pt x="321180" y="16794"/>
                    <a:pt x="342900" y="47678"/>
                  </a:cubicBezTo>
                  <a:cubicBezTo>
                    <a:pt x="351089" y="34758"/>
                    <a:pt x="365751" y="27427"/>
                    <a:pt x="381000" y="28628"/>
                  </a:cubicBezTo>
                  <a:cubicBezTo>
                    <a:pt x="409575" y="28628"/>
                    <a:pt x="457200" y="47678"/>
                    <a:pt x="457200" y="104828"/>
                  </a:cubicBezTo>
                  <a:lnTo>
                    <a:pt x="457200" y="186743"/>
                  </a:lnTo>
                  <a:cubicBezTo>
                    <a:pt x="457202" y="195403"/>
                    <a:pt x="454244" y="203805"/>
                    <a:pt x="448818" y="21055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1" name="Freeform: Shape 1670">
              <a:extLst>
                <a:ext uri="{FF2B5EF4-FFF2-40B4-BE49-F238E27FC236}">
                  <a16:creationId xmlns:a16="http://schemas.microsoft.com/office/drawing/2014/main" id="{BE2BCE32-8BB5-4172-A3F6-32C802CF6188}"/>
                </a:ext>
              </a:extLst>
            </p:cNvPr>
            <p:cNvSpPr/>
            <p:nvPr/>
          </p:nvSpPr>
          <p:spPr>
            <a:xfrm>
              <a:off x="4868862" y="2635250"/>
              <a:ext cx="342900" cy="304800"/>
            </a:xfrm>
            <a:custGeom>
              <a:avLst/>
              <a:gdLst>
                <a:gd name="connsiteX0" fmla="*/ 257175 w 342900"/>
                <a:gd name="connsiteY0" fmla="*/ 0 h 304800"/>
                <a:gd name="connsiteX1" fmla="*/ 304800 w 342900"/>
                <a:gd name="connsiteY1" fmla="*/ 76200 h 304800"/>
                <a:gd name="connsiteX2" fmla="*/ 304800 w 342900"/>
                <a:gd name="connsiteY2" fmla="*/ 114300 h 304800"/>
                <a:gd name="connsiteX3" fmla="*/ 323850 w 342900"/>
                <a:gd name="connsiteY3" fmla="*/ 114300 h 304800"/>
                <a:gd name="connsiteX4" fmla="*/ 342900 w 342900"/>
                <a:gd name="connsiteY4" fmla="*/ 133350 h 304800"/>
                <a:gd name="connsiteX5" fmla="*/ 342900 w 342900"/>
                <a:gd name="connsiteY5" fmla="*/ 142875 h 304800"/>
                <a:gd name="connsiteX6" fmla="*/ 341852 w 342900"/>
                <a:gd name="connsiteY6" fmla="*/ 152495 h 304800"/>
                <a:gd name="connsiteX7" fmla="*/ 295275 w 342900"/>
                <a:gd name="connsiteY7" fmla="*/ 200025 h 304800"/>
                <a:gd name="connsiteX8" fmla="*/ 228600 w 342900"/>
                <a:gd name="connsiteY8" fmla="*/ 291751 h 304800"/>
                <a:gd name="connsiteX9" fmla="*/ 59812 w 342900"/>
                <a:gd name="connsiteY9" fmla="*/ 237263 h 304800"/>
                <a:gd name="connsiteX10" fmla="*/ 47625 w 342900"/>
                <a:gd name="connsiteY10" fmla="*/ 200025 h 304800"/>
                <a:gd name="connsiteX11" fmla="*/ 9525 w 342900"/>
                <a:gd name="connsiteY11" fmla="*/ 171450 h 304800"/>
                <a:gd name="connsiteX12" fmla="*/ 9430 w 342900"/>
                <a:gd name="connsiteY12" fmla="*/ 171355 h 304800"/>
                <a:gd name="connsiteX13" fmla="*/ 0 w 342900"/>
                <a:gd name="connsiteY13" fmla="*/ 142875 h 304800"/>
                <a:gd name="connsiteX14" fmla="*/ 0 w 342900"/>
                <a:gd name="connsiteY14" fmla="*/ 133350 h 304800"/>
                <a:gd name="connsiteX15" fmla="*/ 19050 w 342900"/>
                <a:gd name="connsiteY15" fmla="*/ 114300 h 304800"/>
                <a:gd name="connsiteX16" fmla="*/ 38100 w 342900"/>
                <a:gd name="connsiteY16" fmla="*/ 114300 h 304800"/>
                <a:gd name="connsiteX17" fmla="*/ 38100 w 342900"/>
                <a:gd name="connsiteY17" fmla="*/ 66675 h 304800"/>
                <a:gd name="connsiteX18" fmla="*/ 95250 w 342900"/>
                <a:gd name="connsiteY18" fmla="*/ 19050 h 304800"/>
                <a:gd name="connsiteX19" fmla="*/ 95250 w 342900"/>
                <a:gd name="connsiteY19" fmla="*/ 76200 h 304800"/>
                <a:gd name="connsiteX20" fmla="*/ 209455 w 342900"/>
                <a:gd name="connsiteY20" fmla="*/ 9716 h 304800"/>
                <a:gd name="connsiteX21" fmla="*/ 200025 w 342900"/>
                <a:gd name="connsiteY21" fmla="*/ 47625 h 304800"/>
                <a:gd name="connsiteX22" fmla="*/ 257175 w 342900"/>
                <a:gd name="connsiteY22" fmla="*/ 0 h 304800"/>
                <a:gd name="connsiteX23" fmla="*/ 199549 w 342900"/>
                <a:gd name="connsiteY23" fmla="*/ 266700 h 304800"/>
                <a:gd name="connsiteX24" fmla="*/ 209457 w 342900"/>
                <a:gd name="connsiteY24" fmla="*/ 257435 h 304800"/>
                <a:gd name="connsiteX25" fmla="*/ 209074 w 342900"/>
                <a:gd name="connsiteY25" fmla="*/ 254413 h 304800"/>
                <a:gd name="connsiteX26" fmla="*/ 171450 w 342900"/>
                <a:gd name="connsiteY26" fmla="*/ 228600 h 304800"/>
                <a:gd name="connsiteX27" fmla="*/ 133826 w 342900"/>
                <a:gd name="connsiteY27" fmla="*/ 254413 h 304800"/>
                <a:gd name="connsiteX28" fmla="*/ 140329 w 342900"/>
                <a:gd name="connsiteY28" fmla="*/ 266317 h 304800"/>
                <a:gd name="connsiteX29" fmla="*/ 143351 w 342900"/>
                <a:gd name="connsiteY29" fmla="*/ 2667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2900" h="304800">
                  <a:moveTo>
                    <a:pt x="257175" y="0"/>
                  </a:moveTo>
                  <a:cubicBezTo>
                    <a:pt x="257175" y="0"/>
                    <a:pt x="257175" y="76200"/>
                    <a:pt x="304800" y="76200"/>
                  </a:cubicBezTo>
                  <a:lnTo>
                    <a:pt x="304800" y="114300"/>
                  </a:lnTo>
                  <a:lnTo>
                    <a:pt x="323850" y="114300"/>
                  </a:lnTo>
                  <a:cubicBezTo>
                    <a:pt x="334358" y="114331"/>
                    <a:pt x="342869" y="122842"/>
                    <a:pt x="342900" y="133350"/>
                  </a:cubicBezTo>
                  <a:lnTo>
                    <a:pt x="342900" y="142875"/>
                  </a:lnTo>
                  <a:cubicBezTo>
                    <a:pt x="342886" y="146109"/>
                    <a:pt x="342535" y="149334"/>
                    <a:pt x="341852" y="152495"/>
                  </a:cubicBezTo>
                  <a:cubicBezTo>
                    <a:pt x="335237" y="175122"/>
                    <a:pt x="317763" y="192953"/>
                    <a:pt x="295275" y="200025"/>
                  </a:cubicBezTo>
                  <a:cubicBezTo>
                    <a:pt x="288532" y="239309"/>
                    <a:pt x="263886" y="273214"/>
                    <a:pt x="228600" y="291751"/>
                  </a:cubicBezTo>
                  <a:cubicBezTo>
                    <a:pt x="166944" y="323314"/>
                    <a:pt x="91375" y="298919"/>
                    <a:pt x="59812" y="237263"/>
                  </a:cubicBezTo>
                  <a:cubicBezTo>
                    <a:pt x="53824" y="225566"/>
                    <a:pt x="49711" y="213000"/>
                    <a:pt x="47625" y="200025"/>
                  </a:cubicBezTo>
                  <a:cubicBezTo>
                    <a:pt x="32113" y="194978"/>
                    <a:pt x="18713" y="184928"/>
                    <a:pt x="9525" y="171450"/>
                  </a:cubicBezTo>
                  <a:lnTo>
                    <a:pt x="9430" y="171355"/>
                  </a:lnTo>
                  <a:cubicBezTo>
                    <a:pt x="3526" y="163009"/>
                    <a:pt x="243" y="153094"/>
                    <a:pt x="0" y="142875"/>
                  </a:cubicBezTo>
                  <a:lnTo>
                    <a:pt x="0" y="133350"/>
                  </a:lnTo>
                  <a:cubicBezTo>
                    <a:pt x="31" y="122842"/>
                    <a:pt x="8542" y="114331"/>
                    <a:pt x="19050" y="114300"/>
                  </a:cubicBezTo>
                  <a:lnTo>
                    <a:pt x="38100" y="114300"/>
                  </a:lnTo>
                  <a:lnTo>
                    <a:pt x="38100" y="66675"/>
                  </a:lnTo>
                  <a:lnTo>
                    <a:pt x="95250" y="19050"/>
                  </a:lnTo>
                  <a:lnTo>
                    <a:pt x="95250" y="76200"/>
                  </a:lnTo>
                  <a:cubicBezTo>
                    <a:pt x="159830" y="76200"/>
                    <a:pt x="206597" y="13621"/>
                    <a:pt x="209455" y="9716"/>
                  </a:cubicBezTo>
                  <a:lnTo>
                    <a:pt x="200025" y="47625"/>
                  </a:lnTo>
                  <a:cubicBezTo>
                    <a:pt x="228600" y="47625"/>
                    <a:pt x="257175" y="0"/>
                    <a:pt x="257175" y="0"/>
                  </a:cubicBezTo>
                  <a:close/>
                  <a:moveTo>
                    <a:pt x="199549" y="266700"/>
                  </a:moveTo>
                  <a:cubicBezTo>
                    <a:pt x="204843" y="266878"/>
                    <a:pt x="209279" y="262730"/>
                    <a:pt x="209457" y="257435"/>
                  </a:cubicBezTo>
                  <a:cubicBezTo>
                    <a:pt x="209491" y="256414"/>
                    <a:pt x="209362" y="255393"/>
                    <a:pt x="209074" y="254413"/>
                  </a:cubicBezTo>
                  <a:cubicBezTo>
                    <a:pt x="204339" y="237904"/>
                    <a:pt x="188557" y="227076"/>
                    <a:pt x="171450" y="228600"/>
                  </a:cubicBezTo>
                  <a:cubicBezTo>
                    <a:pt x="154343" y="227076"/>
                    <a:pt x="138561" y="237904"/>
                    <a:pt x="133826" y="254413"/>
                  </a:cubicBezTo>
                  <a:cubicBezTo>
                    <a:pt x="132335" y="259496"/>
                    <a:pt x="135246" y="264826"/>
                    <a:pt x="140329" y="266317"/>
                  </a:cubicBezTo>
                  <a:cubicBezTo>
                    <a:pt x="141309" y="266605"/>
                    <a:pt x="142330" y="266734"/>
                    <a:pt x="143351" y="266700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2" name="Freeform: Shape 1671">
              <a:extLst>
                <a:ext uri="{FF2B5EF4-FFF2-40B4-BE49-F238E27FC236}">
                  <a16:creationId xmlns:a16="http://schemas.microsoft.com/office/drawing/2014/main" id="{B8C20D9F-1F33-4FE4-8784-709EE0FB94D6}"/>
                </a:ext>
              </a:extLst>
            </p:cNvPr>
            <p:cNvSpPr/>
            <p:nvPr/>
          </p:nvSpPr>
          <p:spPr>
            <a:xfrm>
              <a:off x="4974304" y="2927001"/>
              <a:ext cx="123825" cy="95250"/>
            </a:xfrm>
            <a:custGeom>
              <a:avLst/>
              <a:gdLst>
                <a:gd name="connsiteX0" fmla="*/ 132017 w 123825"/>
                <a:gd name="connsiteY0" fmla="*/ 61627 h 95250"/>
                <a:gd name="connsiteX1" fmla="*/ 114109 w 123825"/>
                <a:gd name="connsiteY1" fmla="*/ 76962 h 95250"/>
                <a:gd name="connsiteX2" fmla="*/ 105918 w 123825"/>
                <a:gd name="connsiteY2" fmla="*/ 75057 h 95250"/>
                <a:gd name="connsiteX3" fmla="*/ 94583 w 123825"/>
                <a:gd name="connsiteY3" fmla="*/ 79724 h 95250"/>
                <a:gd name="connsiteX4" fmla="*/ 85058 w 123825"/>
                <a:gd name="connsiteY4" fmla="*/ 89249 h 95250"/>
                <a:gd name="connsiteX5" fmla="*/ 84773 w 123825"/>
                <a:gd name="connsiteY5" fmla="*/ 89059 h 95250"/>
                <a:gd name="connsiteX6" fmla="*/ 99536 w 123825"/>
                <a:gd name="connsiteY6" fmla="*/ 74200 h 95250"/>
                <a:gd name="connsiteX7" fmla="*/ 99514 w 123825"/>
                <a:gd name="connsiteY7" fmla="*/ 54102 h 95250"/>
                <a:gd name="connsiteX8" fmla="*/ 96679 w 123825"/>
                <a:gd name="connsiteY8" fmla="*/ 51911 h 95250"/>
                <a:gd name="connsiteX9" fmla="*/ 87344 w 123825"/>
                <a:gd name="connsiteY9" fmla="*/ 49435 h 95250"/>
                <a:gd name="connsiteX10" fmla="*/ 74676 w 123825"/>
                <a:gd name="connsiteY10" fmla="*/ 54578 h 95250"/>
                <a:gd name="connsiteX11" fmla="*/ 28384 w 123825"/>
                <a:gd name="connsiteY11" fmla="*/ 98298 h 95250"/>
                <a:gd name="connsiteX12" fmla="*/ 71628 w 123825"/>
                <a:gd name="connsiteY12" fmla="*/ 55721 h 95250"/>
                <a:gd name="connsiteX13" fmla="*/ 71757 w 123825"/>
                <a:gd name="connsiteY13" fmla="*/ 37362 h 95250"/>
                <a:gd name="connsiteX14" fmla="*/ 67913 w 123825"/>
                <a:gd name="connsiteY14" fmla="*/ 34671 h 95250"/>
                <a:gd name="connsiteX15" fmla="*/ 58484 w 123825"/>
                <a:gd name="connsiteY15" fmla="*/ 32099 h 95250"/>
                <a:gd name="connsiteX16" fmla="*/ 45720 w 123825"/>
                <a:gd name="connsiteY16" fmla="*/ 37243 h 95250"/>
                <a:gd name="connsiteX17" fmla="*/ 9430 w 123825"/>
                <a:gd name="connsiteY17" fmla="*/ 71056 h 95250"/>
                <a:gd name="connsiteX18" fmla="*/ 0 w 123825"/>
                <a:gd name="connsiteY18" fmla="*/ 61627 h 95250"/>
                <a:gd name="connsiteX19" fmla="*/ 8858 w 123825"/>
                <a:gd name="connsiteY19" fmla="*/ 45625 h 95250"/>
                <a:gd name="connsiteX20" fmla="*/ 8858 w 123825"/>
                <a:gd name="connsiteY20" fmla="*/ 0 h 95250"/>
                <a:gd name="connsiteX21" fmla="*/ 123158 w 123825"/>
                <a:gd name="connsiteY21" fmla="*/ 0 h 95250"/>
                <a:gd name="connsiteX22" fmla="*/ 123158 w 123825"/>
                <a:gd name="connsiteY22" fmla="*/ 45625 h 95250"/>
                <a:gd name="connsiteX23" fmla="*/ 132017 w 123825"/>
                <a:gd name="connsiteY23" fmla="*/ 61627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825" h="95250">
                  <a:moveTo>
                    <a:pt x="132017" y="61627"/>
                  </a:moveTo>
                  <a:cubicBezTo>
                    <a:pt x="127023" y="67778"/>
                    <a:pt x="120956" y="72974"/>
                    <a:pt x="114109" y="76962"/>
                  </a:cubicBezTo>
                  <a:cubicBezTo>
                    <a:pt x="111551" y="75737"/>
                    <a:pt x="108755" y="75086"/>
                    <a:pt x="105918" y="75057"/>
                  </a:cubicBezTo>
                  <a:cubicBezTo>
                    <a:pt x="101661" y="75002"/>
                    <a:pt x="97567" y="76688"/>
                    <a:pt x="94583" y="79724"/>
                  </a:cubicBezTo>
                  <a:lnTo>
                    <a:pt x="85058" y="89249"/>
                  </a:lnTo>
                  <a:lnTo>
                    <a:pt x="84773" y="89059"/>
                  </a:lnTo>
                  <a:lnTo>
                    <a:pt x="99536" y="74200"/>
                  </a:lnTo>
                  <a:cubicBezTo>
                    <a:pt x="105080" y="68644"/>
                    <a:pt x="105070" y="59646"/>
                    <a:pt x="99514" y="54102"/>
                  </a:cubicBezTo>
                  <a:cubicBezTo>
                    <a:pt x="98665" y="53255"/>
                    <a:pt x="97712" y="52519"/>
                    <a:pt x="96679" y="51911"/>
                  </a:cubicBezTo>
                  <a:cubicBezTo>
                    <a:pt x="93850" y="50253"/>
                    <a:pt x="90623" y="49397"/>
                    <a:pt x="87344" y="49435"/>
                  </a:cubicBezTo>
                  <a:cubicBezTo>
                    <a:pt x="82602" y="49375"/>
                    <a:pt x="78035" y="51230"/>
                    <a:pt x="74676" y="54578"/>
                  </a:cubicBezTo>
                  <a:lnTo>
                    <a:pt x="28384" y="98298"/>
                  </a:lnTo>
                  <a:lnTo>
                    <a:pt x="71628" y="55721"/>
                  </a:lnTo>
                  <a:cubicBezTo>
                    <a:pt x="76734" y="50687"/>
                    <a:pt x="76791" y="42467"/>
                    <a:pt x="71757" y="37362"/>
                  </a:cubicBezTo>
                  <a:cubicBezTo>
                    <a:pt x="70650" y="36239"/>
                    <a:pt x="69347" y="35327"/>
                    <a:pt x="67913" y="34671"/>
                  </a:cubicBezTo>
                  <a:cubicBezTo>
                    <a:pt x="65058" y="32983"/>
                    <a:pt x="61801" y="32095"/>
                    <a:pt x="58484" y="32099"/>
                  </a:cubicBezTo>
                  <a:cubicBezTo>
                    <a:pt x="53709" y="32021"/>
                    <a:pt x="49106" y="33876"/>
                    <a:pt x="45720" y="37243"/>
                  </a:cubicBezTo>
                  <a:lnTo>
                    <a:pt x="9430" y="71056"/>
                  </a:lnTo>
                  <a:cubicBezTo>
                    <a:pt x="5966" y="68251"/>
                    <a:pt x="2805" y="65091"/>
                    <a:pt x="0" y="61627"/>
                  </a:cubicBezTo>
                  <a:cubicBezTo>
                    <a:pt x="5537" y="58198"/>
                    <a:pt x="8892" y="52137"/>
                    <a:pt x="8858" y="45625"/>
                  </a:cubicBezTo>
                  <a:lnTo>
                    <a:pt x="8858" y="0"/>
                  </a:lnTo>
                  <a:cubicBezTo>
                    <a:pt x="44972" y="17399"/>
                    <a:pt x="87045" y="17399"/>
                    <a:pt x="123158" y="0"/>
                  </a:cubicBezTo>
                  <a:lnTo>
                    <a:pt x="123158" y="45625"/>
                  </a:lnTo>
                  <a:cubicBezTo>
                    <a:pt x="123124" y="52137"/>
                    <a:pt x="126480" y="58198"/>
                    <a:pt x="132017" y="61627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3" name="Freeform: Shape 1672">
              <a:extLst>
                <a:ext uri="{FF2B5EF4-FFF2-40B4-BE49-F238E27FC236}">
                  <a16:creationId xmlns:a16="http://schemas.microsoft.com/office/drawing/2014/main" id="{05459240-3465-4586-B8F8-89C871D0FF2C}"/>
                </a:ext>
              </a:extLst>
            </p:cNvPr>
            <p:cNvSpPr/>
            <p:nvPr/>
          </p:nvSpPr>
          <p:spPr>
            <a:xfrm>
              <a:off x="5103653" y="3043110"/>
              <a:ext cx="9525" cy="28575"/>
            </a:xfrm>
            <a:custGeom>
              <a:avLst/>
              <a:gdLst>
                <a:gd name="connsiteX0" fmla="*/ 12859 w 9525"/>
                <a:gd name="connsiteY0" fmla="*/ 1715 h 28575"/>
                <a:gd name="connsiteX1" fmla="*/ 12859 w 9525"/>
                <a:gd name="connsiteY1" fmla="*/ 30290 h 28575"/>
                <a:gd name="connsiteX2" fmla="*/ 0 w 9525"/>
                <a:gd name="connsiteY2" fmla="*/ 18288 h 28575"/>
                <a:gd name="connsiteX3" fmla="*/ 8763 w 9525"/>
                <a:gd name="connsiteY3" fmla="*/ 9620 h 28575"/>
                <a:gd name="connsiteX4" fmla="*/ 12859 w 9525"/>
                <a:gd name="connsiteY4" fmla="*/ 0 h 28575"/>
                <a:gd name="connsiteX5" fmla="*/ 12954 w 9525"/>
                <a:gd name="connsiteY5" fmla="*/ 0 h 28575"/>
                <a:gd name="connsiteX6" fmla="*/ 12859 w 9525"/>
                <a:gd name="connsiteY6" fmla="*/ 171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28575">
                  <a:moveTo>
                    <a:pt x="12859" y="1715"/>
                  </a:moveTo>
                  <a:lnTo>
                    <a:pt x="12859" y="30290"/>
                  </a:lnTo>
                  <a:lnTo>
                    <a:pt x="0" y="18288"/>
                  </a:lnTo>
                  <a:lnTo>
                    <a:pt x="8763" y="9620"/>
                  </a:lnTo>
                  <a:cubicBezTo>
                    <a:pt x="11364" y="7093"/>
                    <a:pt x="12839" y="3626"/>
                    <a:pt x="12859" y="0"/>
                  </a:cubicBezTo>
                  <a:lnTo>
                    <a:pt x="12954" y="0"/>
                  </a:lnTo>
                  <a:cubicBezTo>
                    <a:pt x="12875" y="568"/>
                    <a:pt x="12843" y="1141"/>
                    <a:pt x="12859" y="171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4" name="Freeform: Shape 1673">
              <a:extLst>
                <a:ext uri="{FF2B5EF4-FFF2-40B4-BE49-F238E27FC236}">
                  <a16:creationId xmlns:a16="http://schemas.microsoft.com/office/drawing/2014/main" id="{D0C8964A-FF20-4ADC-85A8-85E94FE5F8EA}"/>
                </a:ext>
              </a:extLst>
            </p:cNvPr>
            <p:cNvSpPr/>
            <p:nvPr/>
          </p:nvSpPr>
          <p:spPr>
            <a:xfrm>
              <a:off x="5080031" y="3028346"/>
              <a:ext cx="28575" cy="28575"/>
            </a:xfrm>
            <a:custGeom>
              <a:avLst/>
              <a:gdLst>
                <a:gd name="connsiteX0" fmla="*/ 36481 w 28575"/>
                <a:gd name="connsiteY0" fmla="*/ 14764 h 28575"/>
                <a:gd name="connsiteX1" fmla="*/ 32385 w 28575"/>
                <a:gd name="connsiteY1" fmla="*/ 24384 h 28575"/>
                <a:gd name="connsiteX2" fmla="*/ 23622 w 28575"/>
                <a:gd name="connsiteY2" fmla="*/ 33052 h 28575"/>
                <a:gd name="connsiteX3" fmla="*/ 0 w 28575"/>
                <a:gd name="connsiteY3" fmla="*/ 11145 h 28575"/>
                <a:gd name="connsiteX4" fmla="*/ 7049 w 28575"/>
                <a:gd name="connsiteY4" fmla="*/ 5144 h 28575"/>
                <a:gd name="connsiteX5" fmla="*/ 19812 w 28575"/>
                <a:gd name="connsiteY5" fmla="*/ 0 h 28575"/>
                <a:gd name="connsiteX6" fmla="*/ 29051 w 28575"/>
                <a:gd name="connsiteY6" fmla="*/ 2477 h 28575"/>
                <a:gd name="connsiteX7" fmla="*/ 36481 w 28575"/>
                <a:gd name="connsiteY7" fmla="*/ 1476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28575">
                  <a:moveTo>
                    <a:pt x="36481" y="14764"/>
                  </a:moveTo>
                  <a:cubicBezTo>
                    <a:pt x="36461" y="18391"/>
                    <a:pt x="34986" y="21857"/>
                    <a:pt x="32385" y="24384"/>
                  </a:cubicBezTo>
                  <a:lnTo>
                    <a:pt x="23622" y="33052"/>
                  </a:lnTo>
                  <a:lnTo>
                    <a:pt x="0" y="11145"/>
                  </a:lnTo>
                  <a:lnTo>
                    <a:pt x="7049" y="5144"/>
                  </a:lnTo>
                  <a:cubicBezTo>
                    <a:pt x="10460" y="1816"/>
                    <a:pt x="15046" y="-33"/>
                    <a:pt x="19812" y="0"/>
                  </a:cubicBezTo>
                  <a:cubicBezTo>
                    <a:pt x="23053" y="21"/>
                    <a:pt x="26234" y="874"/>
                    <a:pt x="29051" y="2477"/>
                  </a:cubicBezTo>
                  <a:cubicBezTo>
                    <a:pt x="33555" y="4940"/>
                    <a:pt x="36392" y="9631"/>
                    <a:pt x="36481" y="1476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5" name="Freeform: Shape 1674">
              <a:extLst>
                <a:ext uri="{FF2B5EF4-FFF2-40B4-BE49-F238E27FC236}">
                  <a16:creationId xmlns:a16="http://schemas.microsoft.com/office/drawing/2014/main" id="{5B499400-C087-451D-9104-F920D9FEAE4A}"/>
                </a:ext>
              </a:extLst>
            </p:cNvPr>
            <p:cNvSpPr/>
            <p:nvPr/>
          </p:nvSpPr>
          <p:spPr>
            <a:xfrm>
              <a:off x="4906884" y="2959098"/>
              <a:ext cx="190500" cy="171450"/>
            </a:xfrm>
            <a:custGeom>
              <a:avLst/>
              <a:gdLst>
                <a:gd name="connsiteX0" fmla="*/ 183149 w 190500"/>
                <a:gd name="connsiteY0" fmla="*/ 45722 h 171450"/>
                <a:gd name="connsiteX1" fmla="*/ 188980 w 190500"/>
                <a:gd name="connsiteY1" fmla="*/ 64335 h 171450"/>
                <a:gd name="connsiteX2" fmla="*/ 186483 w 190500"/>
                <a:gd name="connsiteY2" fmla="*/ 67725 h 171450"/>
                <a:gd name="connsiteX3" fmla="*/ 172576 w 190500"/>
                <a:gd name="connsiteY3" fmla="*/ 79822 h 171450"/>
                <a:gd name="connsiteX4" fmla="*/ 153717 w 190500"/>
                <a:gd name="connsiteY4" fmla="*/ 62296 h 171450"/>
                <a:gd name="connsiteX5" fmla="*/ 140953 w 190500"/>
                <a:gd name="connsiteY5" fmla="*/ 57152 h 171450"/>
                <a:gd name="connsiteX6" fmla="*/ 131524 w 190500"/>
                <a:gd name="connsiteY6" fmla="*/ 59724 h 171450"/>
                <a:gd name="connsiteX7" fmla="*/ 125118 w 190500"/>
                <a:gd name="connsiteY7" fmla="*/ 76931 h 171450"/>
                <a:gd name="connsiteX8" fmla="*/ 127809 w 190500"/>
                <a:gd name="connsiteY8" fmla="*/ 80774 h 171450"/>
                <a:gd name="connsiteX9" fmla="*/ 171528 w 190500"/>
                <a:gd name="connsiteY9" fmla="*/ 123827 h 171450"/>
                <a:gd name="connsiteX10" fmla="*/ 124761 w 190500"/>
                <a:gd name="connsiteY10" fmla="*/ 79631 h 171450"/>
                <a:gd name="connsiteX11" fmla="*/ 112092 w 190500"/>
                <a:gd name="connsiteY11" fmla="*/ 74488 h 171450"/>
                <a:gd name="connsiteX12" fmla="*/ 102758 w 190500"/>
                <a:gd name="connsiteY12" fmla="*/ 76964 h 171450"/>
                <a:gd name="connsiteX13" fmla="*/ 97710 w 190500"/>
                <a:gd name="connsiteY13" fmla="*/ 96418 h 171450"/>
                <a:gd name="connsiteX14" fmla="*/ 99900 w 190500"/>
                <a:gd name="connsiteY14" fmla="*/ 99253 h 171450"/>
                <a:gd name="connsiteX15" fmla="*/ 152764 w 190500"/>
                <a:gd name="connsiteY15" fmla="*/ 152402 h 171450"/>
                <a:gd name="connsiteX16" fmla="*/ 152478 w 190500"/>
                <a:gd name="connsiteY16" fmla="*/ 152402 h 171450"/>
                <a:gd name="connsiteX17" fmla="*/ 105711 w 190500"/>
                <a:gd name="connsiteY17" fmla="*/ 105539 h 171450"/>
                <a:gd name="connsiteX18" fmla="*/ 92947 w 190500"/>
                <a:gd name="connsiteY18" fmla="*/ 100396 h 171450"/>
                <a:gd name="connsiteX19" fmla="*/ 83708 w 190500"/>
                <a:gd name="connsiteY19" fmla="*/ 102872 h 171450"/>
                <a:gd name="connsiteX20" fmla="*/ 77877 w 190500"/>
                <a:gd name="connsiteY20" fmla="*/ 121485 h 171450"/>
                <a:gd name="connsiteX21" fmla="*/ 80374 w 190500"/>
                <a:gd name="connsiteY21" fmla="*/ 124875 h 171450"/>
                <a:gd name="connsiteX22" fmla="*/ 86470 w 190500"/>
                <a:gd name="connsiteY22" fmla="*/ 131352 h 171450"/>
                <a:gd name="connsiteX23" fmla="*/ 73897 w 190500"/>
                <a:gd name="connsiteY23" fmla="*/ 126399 h 171450"/>
                <a:gd name="connsiteX24" fmla="*/ 64658 w 190500"/>
                <a:gd name="connsiteY24" fmla="*/ 128876 h 171450"/>
                <a:gd name="connsiteX25" fmla="*/ 58787 w 190500"/>
                <a:gd name="connsiteY25" fmla="*/ 147335 h 171450"/>
                <a:gd name="connsiteX26" fmla="*/ 61324 w 190500"/>
                <a:gd name="connsiteY26" fmla="*/ 150783 h 171450"/>
                <a:gd name="connsiteX27" fmla="*/ 82089 w 190500"/>
                <a:gd name="connsiteY27" fmla="*/ 171452 h 171450"/>
                <a:gd name="connsiteX28" fmla="*/ 14271 w 190500"/>
                <a:gd name="connsiteY28" fmla="*/ 171452 h 171450"/>
                <a:gd name="connsiteX29" fmla="*/ 78 w 190500"/>
                <a:gd name="connsiteY29" fmla="*/ 123827 h 171450"/>
                <a:gd name="connsiteX30" fmla="*/ 19128 w 190500"/>
                <a:gd name="connsiteY30" fmla="*/ 95252 h 171450"/>
                <a:gd name="connsiteX31" fmla="*/ 19128 w 190500"/>
                <a:gd name="connsiteY31" fmla="*/ 28577 h 171450"/>
                <a:gd name="connsiteX32" fmla="*/ 38178 w 190500"/>
                <a:gd name="connsiteY32" fmla="*/ 9527 h 171450"/>
                <a:gd name="connsiteX33" fmla="*/ 57228 w 190500"/>
                <a:gd name="connsiteY33" fmla="*/ 28577 h 171450"/>
                <a:gd name="connsiteX34" fmla="*/ 57228 w 190500"/>
                <a:gd name="connsiteY34" fmla="*/ 57152 h 171450"/>
                <a:gd name="connsiteX35" fmla="*/ 76850 w 190500"/>
                <a:gd name="connsiteY35" fmla="*/ 38960 h 171450"/>
                <a:gd name="connsiteX36" fmla="*/ 113140 w 190500"/>
                <a:gd name="connsiteY36" fmla="*/ 5146 h 171450"/>
                <a:gd name="connsiteX37" fmla="*/ 125904 w 190500"/>
                <a:gd name="connsiteY37" fmla="*/ 2 h 171450"/>
                <a:gd name="connsiteX38" fmla="*/ 135334 w 190500"/>
                <a:gd name="connsiteY38" fmla="*/ 2574 h 171450"/>
                <a:gd name="connsiteX39" fmla="*/ 141739 w 190500"/>
                <a:gd name="connsiteY39" fmla="*/ 19781 h 171450"/>
                <a:gd name="connsiteX40" fmla="*/ 139048 w 190500"/>
                <a:gd name="connsiteY40" fmla="*/ 23624 h 171450"/>
                <a:gd name="connsiteX41" fmla="*/ 95805 w 190500"/>
                <a:gd name="connsiteY41" fmla="*/ 66201 h 171450"/>
                <a:gd name="connsiteX42" fmla="*/ 142096 w 190500"/>
                <a:gd name="connsiteY42" fmla="*/ 22481 h 171450"/>
                <a:gd name="connsiteX43" fmla="*/ 154765 w 190500"/>
                <a:gd name="connsiteY43" fmla="*/ 17338 h 171450"/>
                <a:gd name="connsiteX44" fmla="*/ 164099 w 190500"/>
                <a:gd name="connsiteY44" fmla="*/ 19814 h 171450"/>
                <a:gd name="connsiteX45" fmla="*/ 169147 w 190500"/>
                <a:gd name="connsiteY45" fmla="*/ 39268 h 171450"/>
                <a:gd name="connsiteX46" fmla="*/ 166956 w 190500"/>
                <a:gd name="connsiteY46" fmla="*/ 42103 h 171450"/>
                <a:gd name="connsiteX47" fmla="*/ 152193 w 190500"/>
                <a:gd name="connsiteY47" fmla="*/ 56962 h 171450"/>
                <a:gd name="connsiteX48" fmla="*/ 152478 w 190500"/>
                <a:gd name="connsiteY48" fmla="*/ 57152 h 171450"/>
                <a:gd name="connsiteX49" fmla="*/ 162003 w 190500"/>
                <a:gd name="connsiteY49" fmla="*/ 47627 h 171450"/>
                <a:gd name="connsiteX50" fmla="*/ 173338 w 190500"/>
                <a:gd name="connsiteY50" fmla="*/ 42960 h 171450"/>
                <a:gd name="connsiteX51" fmla="*/ 181530 w 190500"/>
                <a:gd name="connsiteY51" fmla="*/ 44865 h 171450"/>
                <a:gd name="connsiteX52" fmla="*/ 183149 w 190500"/>
                <a:gd name="connsiteY52" fmla="*/ 4572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90500" h="171450">
                  <a:moveTo>
                    <a:pt x="183149" y="45722"/>
                  </a:moveTo>
                  <a:cubicBezTo>
                    <a:pt x="189899" y="49252"/>
                    <a:pt x="192510" y="57585"/>
                    <a:pt x="188980" y="64335"/>
                  </a:cubicBezTo>
                  <a:cubicBezTo>
                    <a:pt x="188326" y="65586"/>
                    <a:pt x="187484" y="66730"/>
                    <a:pt x="186483" y="67725"/>
                  </a:cubicBezTo>
                  <a:lnTo>
                    <a:pt x="172576" y="79822"/>
                  </a:lnTo>
                  <a:lnTo>
                    <a:pt x="153717" y="62296"/>
                  </a:lnTo>
                  <a:cubicBezTo>
                    <a:pt x="150331" y="58929"/>
                    <a:pt x="145728" y="57074"/>
                    <a:pt x="140953" y="57152"/>
                  </a:cubicBezTo>
                  <a:cubicBezTo>
                    <a:pt x="137636" y="57148"/>
                    <a:pt x="134379" y="58036"/>
                    <a:pt x="131524" y="59724"/>
                  </a:cubicBezTo>
                  <a:cubicBezTo>
                    <a:pt x="125003" y="62707"/>
                    <a:pt x="122136" y="70410"/>
                    <a:pt x="125118" y="76931"/>
                  </a:cubicBezTo>
                  <a:cubicBezTo>
                    <a:pt x="125774" y="78365"/>
                    <a:pt x="126686" y="79667"/>
                    <a:pt x="127809" y="80774"/>
                  </a:cubicBezTo>
                  <a:lnTo>
                    <a:pt x="171528" y="123827"/>
                  </a:lnTo>
                  <a:lnTo>
                    <a:pt x="124761" y="79631"/>
                  </a:lnTo>
                  <a:cubicBezTo>
                    <a:pt x="121402" y="76283"/>
                    <a:pt x="116835" y="74429"/>
                    <a:pt x="112092" y="74488"/>
                  </a:cubicBezTo>
                  <a:cubicBezTo>
                    <a:pt x="108814" y="74450"/>
                    <a:pt x="105587" y="75306"/>
                    <a:pt x="102758" y="76964"/>
                  </a:cubicBezTo>
                  <a:cubicBezTo>
                    <a:pt x="95992" y="80942"/>
                    <a:pt x="93732" y="89652"/>
                    <a:pt x="97710" y="96418"/>
                  </a:cubicBezTo>
                  <a:cubicBezTo>
                    <a:pt x="98317" y="97452"/>
                    <a:pt x="99054" y="98404"/>
                    <a:pt x="99900" y="99253"/>
                  </a:cubicBezTo>
                  <a:lnTo>
                    <a:pt x="152764" y="152402"/>
                  </a:lnTo>
                  <a:lnTo>
                    <a:pt x="152478" y="152402"/>
                  </a:lnTo>
                  <a:lnTo>
                    <a:pt x="105711" y="105539"/>
                  </a:lnTo>
                  <a:cubicBezTo>
                    <a:pt x="102299" y="102211"/>
                    <a:pt x="97713" y="100363"/>
                    <a:pt x="92947" y="100396"/>
                  </a:cubicBezTo>
                  <a:cubicBezTo>
                    <a:pt x="89706" y="100417"/>
                    <a:pt x="86525" y="101269"/>
                    <a:pt x="83708" y="102872"/>
                  </a:cubicBezTo>
                  <a:cubicBezTo>
                    <a:pt x="76958" y="106402"/>
                    <a:pt x="74347" y="114735"/>
                    <a:pt x="77877" y="121485"/>
                  </a:cubicBezTo>
                  <a:cubicBezTo>
                    <a:pt x="78531" y="122736"/>
                    <a:pt x="79373" y="123880"/>
                    <a:pt x="80374" y="124875"/>
                  </a:cubicBezTo>
                  <a:lnTo>
                    <a:pt x="86470" y="131352"/>
                  </a:lnTo>
                  <a:cubicBezTo>
                    <a:pt x="83089" y="128119"/>
                    <a:pt x="78575" y="126341"/>
                    <a:pt x="73897" y="126399"/>
                  </a:cubicBezTo>
                  <a:cubicBezTo>
                    <a:pt x="70656" y="126420"/>
                    <a:pt x="67475" y="127273"/>
                    <a:pt x="64658" y="128876"/>
                  </a:cubicBezTo>
                  <a:cubicBezTo>
                    <a:pt x="57939" y="132352"/>
                    <a:pt x="55311" y="140616"/>
                    <a:pt x="58787" y="147335"/>
                  </a:cubicBezTo>
                  <a:cubicBezTo>
                    <a:pt x="59447" y="148610"/>
                    <a:pt x="60303" y="149774"/>
                    <a:pt x="61324" y="150783"/>
                  </a:cubicBezTo>
                  <a:lnTo>
                    <a:pt x="82089" y="171452"/>
                  </a:lnTo>
                  <a:lnTo>
                    <a:pt x="14271" y="171452"/>
                  </a:lnTo>
                  <a:cubicBezTo>
                    <a:pt x="4304" y="157633"/>
                    <a:pt x="-698" y="140849"/>
                    <a:pt x="78" y="123827"/>
                  </a:cubicBezTo>
                  <a:lnTo>
                    <a:pt x="19128" y="95252"/>
                  </a:lnTo>
                  <a:lnTo>
                    <a:pt x="19128" y="28577"/>
                  </a:lnTo>
                  <a:cubicBezTo>
                    <a:pt x="19556" y="18239"/>
                    <a:pt x="27840" y="9955"/>
                    <a:pt x="38178" y="9527"/>
                  </a:cubicBezTo>
                  <a:cubicBezTo>
                    <a:pt x="48517" y="9955"/>
                    <a:pt x="56801" y="18239"/>
                    <a:pt x="57228" y="28577"/>
                  </a:cubicBezTo>
                  <a:lnTo>
                    <a:pt x="57228" y="57152"/>
                  </a:lnTo>
                  <a:lnTo>
                    <a:pt x="76850" y="38960"/>
                  </a:lnTo>
                  <a:lnTo>
                    <a:pt x="113140" y="5146"/>
                  </a:lnTo>
                  <a:cubicBezTo>
                    <a:pt x="116526" y="1779"/>
                    <a:pt x="121129" y="-76"/>
                    <a:pt x="125904" y="2"/>
                  </a:cubicBezTo>
                  <a:cubicBezTo>
                    <a:pt x="129221" y="-2"/>
                    <a:pt x="132478" y="886"/>
                    <a:pt x="135334" y="2574"/>
                  </a:cubicBezTo>
                  <a:cubicBezTo>
                    <a:pt x="141854" y="5557"/>
                    <a:pt x="144722" y="13260"/>
                    <a:pt x="141739" y="19781"/>
                  </a:cubicBezTo>
                  <a:cubicBezTo>
                    <a:pt x="141083" y="21215"/>
                    <a:pt x="140171" y="22517"/>
                    <a:pt x="139048" y="23624"/>
                  </a:cubicBezTo>
                  <a:lnTo>
                    <a:pt x="95805" y="66201"/>
                  </a:lnTo>
                  <a:lnTo>
                    <a:pt x="142096" y="22481"/>
                  </a:lnTo>
                  <a:cubicBezTo>
                    <a:pt x="145455" y="19133"/>
                    <a:pt x="150022" y="17279"/>
                    <a:pt x="154765" y="17338"/>
                  </a:cubicBezTo>
                  <a:cubicBezTo>
                    <a:pt x="158043" y="17300"/>
                    <a:pt x="161270" y="18156"/>
                    <a:pt x="164099" y="19814"/>
                  </a:cubicBezTo>
                  <a:cubicBezTo>
                    <a:pt x="170865" y="23792"/>
                    <a:pt x="173125" y="32502"/>
                    <a:pt x="169147" y="39268"/>
                  </a:cubicBezTo>
                  <a:cubicBezTo>
                    <a:pt x="168540" y="40302"/>
                    <a:pt x="167803" y="41254"/>
                    <a:pt x="166956" y="42103"/>
                  </a:cubicBezTo>
                  <a:lnTo>
                    <a:pt x="152193" y="56962"/>
                  </a:lnTo>
                  <a:lnTo>
                    <a:pt x="152478" y="57152"/>
                  </a:lnTo>
                  <a:lnTo>
                    <a:pt x="162003" y="47627"/>
                  </a:lnTo>
                  <a:cubicBezTo>
                    <a:pt x="164987" y="44591"/>
                    <a:pt x="169082" y="42905"/>
                    <a:pt x="173338" y="42960"/>
                  </a:cubicBezTo>
                  <a:cubicBezTo>
                    <a:pt x="176175" y="42990"/>
                    <a:pt x="178971" y="43640"/>
                    <a:pt x="181530" y="44865"/>
                  </a:cubicBezTo>
                  <a:cubicBezTo>
                    <a:pt x="182101" y="45151"/>
                    <a:pt x="182577" y="45437"/>
                    <a:pt x="183149" y="45722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6" name="Freeform: Shape 1675">
              <a:extLst>
                <a:ext uri="{FF2B5EF4-FFF2-40B4-BE49-F238E27FC236}">
                  <a16:creationId xmlns:a16="http://schemas.microsoft.com/office/drawing/2014/main" id="{5CE6FDB8-B204-435D-A175-9315C9023593}"/>
                </a:ext>
              </a:extLst>
            </p:cNvPr>
            <p:cNvSpPr/>
            <p:nvPr/>
          </p:nvSpPr>
          <p:spPr>
            <a:xfrm>
              <a:off x="4964139" y="3085495"/>
              <a:ext cx="57150" cy="38100"/>
            </a:xfrm>
            <a:custGeom>
              <a:avLst/>
              <a:gdLst>
                <a:gd name="connsiteX0" fmla="*/ 29406 w 57150"/>
                <a:gd name="connsiteY0" fmla="*/ 5145 h 38100"/>
                <a:gd name="connsiteX1" fmla="*/ 66648 w 57150"/>
                <a:gd name="connsiteY1" fmla="*/ 45055 h 38100"/>
                <a:gd name="connsiteX2" fmla="*/ 24834 w 57150"/>
                <a:gd name="connsiteY2" fmla="*/ 45055 h 38100"/>
                <a:gd name="connsiteX3" fmla="*/ 4069 w 57150"/>
                <a:gd name="connsiteY3" fmla="*/ 24385 h 38100"/>
                <a:gd name="connsiteX4" fmla="*/ 3955 w 57150"/>
                <a:gd name="connsiteY4" fmla="*/ 5015 h 38100"/>
                <a:gd name="connsiteX5" fmla="*/ 7403 w 57150"/>
                <a:gd name="connsiteY5" fmla="*/ 2478 h 38100"/>
                <a:gd name="connsiteX6" fmla="*/ 16642 w 57150"/>
                <a:gd name="connsiteY6" fmla="*/ 1 h 38100"/>
                <a:gd name="connsiteX7" fmla="*/ 29215 w 57150"/>
                <a:gd name="connsiteY7" fmla="*/ 495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38100">
                  <a:moveTo>
                    <a:pt x="29406" y="5145"/>
                  </a:moveTo>
                  <a:lnTo>
                    <a:pt x="66648" y="45055"/>
                  </a:lnTo>
                  <a:lnTo>
                    <a:pt x="24834" y="45055"/>
                  </a:lnTo>
                  <a:lnTo>
                    <a:pt x="4069" y="24385"/>
                  </a:lnTo>
                  <a:cubicBezTo>
                    <a:pt x="-1311" y="19068"/>
                    <a:pt x="-1363" y="10396"/>
                    <a:pt x="3955" y="5015"/>
                  </a:cubicBezTo>
                  <a:cubicBezTo>
                    <a:pt x="4964" y="3994"/>
                    <a:pt x="6128" y="3138"/>
                    <a:pt x="7403" y="2478"/>
                  </a:cubicBezTo>
                  <a:cubicBezTo>
                    <a:pt x="10220" y="875"/>
                    <a:pt x="13401" y="22"/>
                    <a:pt x="16642" y="1"/>
                  </a:cubicBezTo>
                  <a:cubicBezTo>
                    <a:pt x="21320" y="-57"/>
                    <a:pt x="25834" y="1721"/>
                    <a:pt x="29215" y="4954"/>
                  </a:cubicBezTo>
                  <a:close/>
                </a:path>
              </a:pathLst>
            </a:custGeom>
            <a:solidFill>
              <a:srgbClr val="F2BC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7" name="Freeform: Shape 1676">
              <a:extLst>
                <a:ext uri="{FF2B5EF4-FFF2-40B4-BE49-F238E27FC236}">
                  <a16:creationId xmlns:a16="http://schemas.microsoft.com/office/drawing/2014/main" id="{5F3A21FB-0331-41FA-B35C-7F651927E8E6}"/>
                </a:ext>
              </a:extLst>
            </p:cNvPr>
            <p:cNvSpPr/>
            <p:nvPr/>
          </p:nvSpPr>
          <p:spPr>
            <a:xfrm>
              <a:off x="4983190" y="3016248"/>
              <a:ext cx="180975" cy="114300"/>
            </a:xfrm>
            <a:custGeom>
              <a:avLst/>
              <a:gdLst>
                <a:gd name="connsiteX0" fmla="*/ 120463 w 180975"/>
                <a:gd name="connsiteY0" fmla="*/ 45151 h 114300"/>
                <a:gd name="connsiteX1" fmla="*/ 133322 w 180975"/>
                <a:gd name="connsiteY1" fmla="*/ 57152 h 114300"/>
                <a:gd name="connsiteX2" fmla="*/ 133322 w 180975"/>
                <a:gd name="connsiteY2" fmla="*/ 28577 h 114300"/>
                <a:gd name="connsiteX3" fmla="*/ 133417 w 180975"/>
                <a:gd name="connsiteY3" fmla="*/ 26863 h 114300"/>
                <a:gd name="connsiteX4" fmla="*/ 152372 w 180975"/>
                <a:gd name="connsiteY4" fmla="*/ 9527 h 114300"/>
                <a:gd name="connsiteX5" fmla="*/ 171422 w 180975"/>
                <a:gd name="connsiteY5" fmla="*/ 28577 h 114300"/>
                <a:gd name="connsiteX6" fmla="*/ 171422 w 180975"/>
                <a:gd name="connsiteY6" fmla="*/ 95252 h 114300"/>
                <a:gd name="connsiteX7" fmla="*/ 190472 w 180975"/>
                <a:gd name="connsiteY7" fmla="*/ 114302 h 114300"/>
                <a:gd name="connsiteX8" fmla="*/ 47597 w 180975"/>
                <a:gd name="connsiteY8" fmla="*/ 114302 h 114300"/>
                <a:gd name="connsiteX9" fmla="*/ 10354 w 180975"/>
                <a:gd name="connsiteY9" fmla="*/ 74393 h 114300"/>
                <a:gd name="connsiteX10" fmla="*/ 10164 w 180975"/>
                <a:gd name="connsiteY10" fmla="*/ 74202 h 114300"/>
                <a:gd name="connsiteX11" fmla="*/ 4068 w 180975"/>
                <a:gd name="connsiteY11" fmla="*/ 67725 h 114300"/>
                <a:gd name="connsiteX12" fmla="*/ 4012 w 180975"/>
                <a:gd name="connsiteY12" fmla="*/ 48220 h 114300"/>
                <a:gd name="connsiteX13" fmla="*/ 7401 w 180975"/>
                <a:gd name="connsiteY13" fmla="*/ 45722 h 114300"/>
                <a:gd name="connsiteX14" fmla="*/ 16641 w 180975"/>
                <a:gd name="connsiteY14" fmla="*/ 43246 h 114300"/>
                <a:gd name="connsiteX15" fmla="*/ 29404 w 180975"/>
                <a:gd name="connsiteY15" fmla="*/ 48389 h 114300"/>
                <a:gd name="connsiteX16" fmla="*/ 76172 w 180975"/>
                <a:gd name="connsiteY16" fmla="*/ 95252 h 114300"/>
                <a:gd name="connsiteX17" fmla="*/ 76458 w 180975"/>
                <a:gd name="connsiteY17" fmla="*/ 95252 h 114300"/>
                <a:gd name="connsiteX18" fmla="*/ 23594 w 180975"/>
                <a:gd name="connsiteY18" fmla="*/ 42103 h 114300"/>
                <a:gd name="connsiteX19" fmla="*/ 23616 w 180975"/>
                <a:gd name="connsiteY19" fmla="*/ 22005 h 114300"/>
                <a:gd name="connsiteX20" fmla="*/ 26451 w 180975"/>
                <a:gd name="connsiteY20" fmla="*/ 19814 h 114300"/>
                <a:gd name="connsiteX21" fmla="*/ 35786 w 180975"/>
                <a:gd name="connsiteY21" fmla="*/ 17338 h 114300"/>
                <a:gd name="connsiteX22" fmla="*/ 48454 w 180975"/>
                <a:gd name="connsiteY22" fmla="*/ 22481 h 114300"/>
                <a:gd name="connsiteX23" fmla="*/ 95222 w 180975"/>
                <a:gd name="connsiteY23" fmla="*/ 66677 h 114300"/>
                <a:gd name="connsiteX24" fmla="*/ 51502 w 180975"/>
                <a:gd name="connsiteY24" fmla="*/ 23624 h 114300"/>
                <a:gd name="connsiteX25" fmla="*/ 51373 w 180975"/>
                <a:gd name="connsiteY25" fmla="*/ 5265 h 114300"/>
                <a:gd name="connsiteX26" fmla="*/ 55217 w 180975"/>
                <a:gd name="connsiteY26" fmla="*/ 2574 h 114300"/>
                <a:gd name="connsiteX27" fmla="*/ 64647 w 180975"/>
                <a:gd name="connsiteY27" fmla="*/ 2 h 114300"/>
                <a:gd name="connsiteX28" fmla="*/ 77410 w 180975"/>
                <a:gd name="connsiteY28" fmla="*/ 5146 h 114300"/>
                <a:gd name="connsiteX29" fmla="*/ 96270 w 180975"/>
                <a:gd name="connsiteY29" fmla="*/ 22672 h 114300"/>
                <a:gd name="connsiteX30" fmla="*/ 96841 w 180975"/>
                <a:gd name="connsiteY30" fmla="*/ 2324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0975" h="114300">
                  <a:moveTo>
                    <a:pt x="120463" y="45151"/>
                  </a:moveTo>
                  <a:lnTo>
                    <a:pt x="133322" y="57152"/>
                  </a:lnTo>
                  <a:lnTo>
                    <a:pt x="133322" y="28577"/>
                  </a:lnTo>
                  <a:cubicBezTo>
                    <a:pt x="133306" y="28004"/>
                    <a:pt x="133338" y="27431"/>
                    <a:pt x="133417" y="26863"/>
                  </a:cubicBezTo>
                  <a:cubicBezTo>
                    <a:pt x="134700" y="17255"/>
                    <a:pt x="142688" y="9950"/>
                    <a:pt x="152372" y="9527"/>
                  </a:cubicBezTo>
                  <a:cubicBezTo>
                    <a:pt x="162711" y="9955"/>
                    <a:pt x="170995" y="18239"/>
                    <a:pt x="171422" y="28577"/>
                  </a:cubicBezTo>
                  <a:lnTo>
                    <a:pt x="171422" y="95252"/>
                  </a:lnTo>
                  <a:lnTo>
                    <a:pt x="190472" y="114302"/>
                  </a:lnTo>
                  <a:lnTo>
                    <a:pt x="47597" y="114302"/>
                  </a:lnTo>
                  <a:lnTo>
                    <a:pt x="10354" y="74393"/>
                  </a:lnTo>
                  <a:lnTo>
                    <a:pt x="10164" y="74202"/>
                  </a:lnTo>
                  <a:lnTo>
                    <a:pt x="4068" y="67725"/>
                  </a:lnTo>
                  <a:cubicBezTo>
                    <a:pt x="-1334" y="62354"/>
                    <a:pt x="-1359" y="53622"/>
                    <a:pt x="4012" y="48220"/>
                  </a:cubicBezTo>
                  <a:cubicBezTo>
                    <a:pt x="5007" y="47219"/>
                    <a:pt x="6150" y="46377"/>
                    <a:pt x="7401" y="45722"/>
                  </a:cubicBezTo>
                  <a:cubicBezTo>
                    <a:pt x="10218" y="44119"/>
                    <a:pt x="13400" y="43267"/>
                    <a:pt x="16641" y="43246"/>
                  </a:cubicBezTo>
                  <a:cubicBezTo>
                    <a:pt x="21406" y="43213"/>
                    <a:pt x="25993" y="45061"/>
                    <a:pt x="29404" y="48389"/>
                  </a:cubicBezTo>
                  <a:lnTo>
                    <a:pt x="76172" y="95252"/>
                  </a:lnTo>
                  <a:lnTo>
                    <a:pt x="76458" y="95252"/>
                  </a:lnTo>
                  <a:lnTo>
                    <a:pt x="23594" y="42103"/>
                  </a:lnTo>
                  <a:cubicBezTo>
                    <a:pt x="18050" y="36547"/>
                    <a:pt x="18060" y="27549"/>
                    <a:pt x="23616" y="22005"/>
                  </a:cubicBezTo>
                  <a:cubicBezTo>
                    <a:pt x="24465" y="21158"/>
                    <a:pt x="25418" y="20422"/>
                    <a:pt x="26451" y="19814"/>
                  </a:cubicBezTo>
                  <a:cubicBezTo>
                    <a:pt x="29280" y="18156"/>
                    <a:pt x="32507" y="17300"/>
                    <a:pt x="35786" y="17338"/>
                  </a:cubicBezTo>
                  <a:cubicBezTo>
                    <a:pt x="40529" y="17279"/>
                    <a:pt x="45095" y="19133"/>
                    <a:pt x="48454" y="22481"/>
                  </a:cubicBezTo>
                  <a:lnTo>
                    <a:pt x="95222" y="66677"/>
                  </a:lnTo>
                  <a:lnTo>
                    <a:pt x="51502" y="23624"/>
                  </a:lnTo>
                  <a:cubicBezTo>
                    <a:pt x="46397" y="18590"/>
                    <a:pt x="46339" y="10370"/>
                    <a:pt x="51373" y="5265"/>
                  </a:cubicBezTo>
                  <a:cubicBezTo>
                    <a:pt x="52480" y="4142"/>
                    <a:pt x="53783" y="3230"/>
                    <a:pt x="55217" y="2574"/>
                  </a:cubicBezTo>
                  <a:cubicBezTo>
                    <a:pt x="58072" y="886"/>
                    <a:pt x="61330" y="-2"/>
                    <a:pt x="64647" y="2"/>
                  </a:cubicBezTo>
                  <a:cubicBezTo>
                    <a:pt x="69421" y="-76"/>
                    <a:pt x="74024" y="1779"/>
                    <a:pt x="77410" y="5146"/>
                  </a:cubicBezTo>
                  <a:lnTo>
                    <a:pt x="96270" y="22672"/>
                  </a:lnTo>
                  <a:lnTo>
                    <a:pt x="96841" y="23243"/>
                  </a:lnTo>
                  <a:close/>
                </a:path>
              </a:pathLst>
            </a:custGeom>
            <a:solidFill>
              <a:srgbClr val="F2BC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8" name="Freeform: Shape 1677">
              <a:extLst>
                <a:ext uri="{FF2B5EF4-FFF2-40B4-BE49-F238E27FC236}">
                  <a16:creationId xmlns:a16="http://schemas.microsoft.com/office/drawing/2014/main" id="{CA255072-53F7-49FF-A7EE-97CD6BB01E00}"/>
                </a:ext>
              </a:extLst>
            </p:cNvPr>
            <p:cNvSpPr/>
            <p:nvPr/>
          </p:nvSpPr>
          <p:spPr>
            <a:xfrm>
              <a:off x="4964112" y="2988627"/>
              <a:ext cx="19050" cy="19050"/>
            </a:xfrm>
            <a:custGeom>
              <a:avLst/>
              <a:gdLst>
                <a:gd name="connsiteX0" fmla="*/ 19621 w 19050"/>
                <a:gd name="connsiteY0" fmla="*/ 9430 h 19050"/>
                <a:gd name="connsiteX1" fmla="*/ 0 w 19050"/>
                <a:gd name="connsiteY1" fmla="*/ 27623 h 19050"/>
                <a:gd name="connsiteX2" fmla="*/ 0 w 19050"/>
                <a:gd name="connsiteY2" fmla="*/ 3620 h 19050"/>
                <a:gd name="connsiteX3" fmla="*/ 4381 w 19050"/>
                <a:gd name="connsiteY3" fmla="*/ 2572 h 19050"/>
                <a:gd name="connsiteX4" fmla="*/ 10192 w 19050"/>
                <a:gd name="connsiteY4" fmla="*/ 0 h 19050"/>
                <a:gd name="connsiteX5" fmla="*/ 19621 w 19050"/>
                <a:gd name="connsiteY5" fmla="*/ 943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19050">
                  <a:moveTo>
                    <a:pt x="19621" y="9430"/>
                  </a:moveTo>
                  <a:lnTo>
                    <a:pt x="0" y="27623"/>
                  </a:lnTo>
                  <a:lnTo>
                    <a:pt x="0" y="3620"/>
                  </a:lnTo>
                  <a:lnTo>
                    <a:pt x="4381" y="2572"/>
                  </a:lnTo>
                  <a:cubicBezTo>
                    <a:pt x="6471" y="2112"/>
                    <a:pt x="8447" y="1238"/>
                    <a:pt x="10192" y="0"/>
                  </a:cubicBezTo>
                  <a:cubicBezTo>
                    <a:pt x="12997" y="3464"/>
                    <a:pt x="16158" y="6624"/>
                    <a:pt x="19621" y="943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79" name="Freeform: Shape 1678">
              <a:extLst>
                <a:ext uri="{FF2B5EF4-FFF2-40B4-BE49-F238E27FC236}">
                  <a16:creationId xmlns:a16="http://schemas.microsoft.com/office/drawing/2014/main" id="{B2074393-FD3C-41CC-9EBD-06665312D50E}"/>
                </a:ext>
              </a:extLst>
            </p:cNvPr>
            <p:cNvSpPr/>
            <p:nvPr/>
          </p:nvSpPr>
          <p:spPr>
            <a:xfrm>
              <a:off x="4840287" y="3082925"/>
              <a:ext cx="76200" cy="47625"/>
            </a:xfrm>
            <a:custGeom>
              <a:avLst/>
              <a:gdLst>
                <a:gd name="connsiteX0" fmla="*/ 80867 w 76200"/>
                <a:gd name="connsiteY0" fmla="*/ 47625 h 47625"/>
                <a:gd name="connsiteX1" fmla="*/ 0 w 76200"/>
                <a:gd name="connsiteY1" fmla="*/ 47625 h 47625"/>
                <a:gd name="connsiteX2" fmla="*/ 66675 w 76200"/>
                <a:gd name="connsiteY2" fmla="*/ 0 h 47625"/>
                <a:gd name="connsiteX3" fmla="*/ 80867 w 762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47625">
                  <a:moveTo>
                    <a:pt x="80867" y="47625"/>
                  </a:moveTo>
                  <a:lnTo>
                    <a:pt x="0" y="47625"/>
                  </a:lnTo>
                  <a:lnTo>
                    <a:pt x="66675" y="0"/>
                  </a:lnTo>
                  <a:cubicBezTo>
                    <a:pt x="65899" y="17021"/>
                    <a:pt x="70900" y="33805"/>
                    <a:pt x="80867" y="476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0" name="Freeform: Shape 1679">
              <a:extLst>
                <a:ext uri="{FF2B5EF4-FFF2-40B4-BE49-F238E27FC236}">
                  <a16:creationId xmlns:a16="http://schemas.microsoft.com/office/drawing/2014/main" id="{10184559-5FC6-4E5C-92F7-12D64C49A345}"/>
                </a:ext>
              </a:extLst>
            </p:cNvPr>
            <p:cNvSpPr/>
            <p:nvPr/>
          </p:nvSpPr>
          <p:spPr>
            <a:xfrm>
              <a:off x="4783137" y="3001296"/>
              <a:ext cx="142875" cy="123825"/>
            </a:xfrm>
            <a:custGeom>
              <a:avLst/>
              <a:gdLst>
                <a:gd name="connsiteX0" fmla="*/ 142875 w 142875"/>
                <a:gd name="connsiteY0" fmla="*/ 0 h 123825"/>
                <a:gd name="connsiteX1" fmla="*/ 142875 w 142875"/>
                <a:gd name="connsiteY1" fmla="*/ 53054 h 123825"/>
                <a:gd name="connsiteX2" fmla="*/ 123825 w 142875"/>
                <a:gd name="connsiteY2" fmla="*/ 81629 h 123825"/>
                <a:gd name="connsiteX3" fmla="*/ 57150 w 142875"/>
                <a:gd name="connsiteY3" fmla="*/ 129254 h 123825"/>
                <a:gd name="connsiteX4" fmla="*/ 0 w 142875"/>
                <a:gd name="connsiteY4" fmla="*/ 129254 h 123825"/>
                <a:gd name="connsiteX5" fmla="*/ 0 w 142875"/>
                <a:gd name="connsiteY5" fmla="*/ 79153 h 123825"/>
                <a:gd name="connsiteX6" fmla="*/ 43910 w 142875"/>
                <a:gd name="connsiteY6" fmla="*/ 23527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23825">
                  <a:moveTo>
                    <a:pt x="142875" y="0"/>
                  </a:moveTo>
                  <a:lnTo>
                    <a:pt x="142875" y="53054"/>
                  </a:lnTo>
                  <a:lnTo>
                    <a:pt x="123825" y="81629"/>
                  </a:lnTo>
                  <a:lnTo>
                    <a:pt x="57150" y="129254"/>
                  </a:lnTo>
                  <a:lnTo>
                    <a:pt x="0" y="129254"/>
                  </a:lnTo>
                  <a:lnTo>
                    <a:pt x="0" y="79153"/>
                  </a:lnTo>
                  <a:cubicBezTo>
                    <a:pt x="21" y="52690"/>
                    <a:pt x="18176" y="29691"/>
                    <a:pt x="43910" y="23527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1" name="Freeform: Shape 1680">
              <a:extLst>
                <a:ext uri="{FF2B5EF4-FFF2-40B4-BE49-F238E27FC236}">
                  <a16:creationId xmlns:a16="http://schemas.microsoft.com/office/drawing/2014/main" id="{217D2AED-461B-4DCA-928D-495E46DB3A27}"/>
                </a:ext>
              </a:extLst>
            </p:cNvPr>
            <p:cNvSpPr/>
            <p:nvPr/>
          </p:nvSpPr>
          <p:spPr>
            <a:xfrm>
              <a:off x="5079460" y="2988627"/>
              <a:ext cx="209550" cy="133350"/>
            </a:xfrm>
            <a:custGeom>
              <a:avLst/>
              <a:gdLst>
                <a:gd name="connsiteX0" fmla="*/ 32671 w 209550"/>
                <a:gd name="connsiteY0" fmla="*/ 2572 h 133350"/>
                <a:gd name="connsiteX1" fmla="*/ 174117 w 209550"/>
                <a:gd name="connsiteY1" fmla="*/ 36195 h 133350"/>
                <a:gd name="connsiteX2" fmla="*/ 218027 w 209550"/>
                <a:gd name="connsiteY2" fmla="*/ 91821 h 133350"/>
                <a:gd name="connsiteX3" fmla="*/ 218027 w 209550"/>
                <a:gd name="connsiteY3" fmla="*/ 141923 h 133350"/>
                <a:gd name="connsiteX4" fmla="*/ 94202 w 209550"/>
                <a:gd name="connsiteY4" fmla="*/ 141923 h 133350"/>
                <a:gd name="connsiteX5" fmla="*/ 75152 w 209550"/>
                <a:gd name="connsiteY5" fmla="*/ 122873 h 133350"/>
                <a:gd name="connsiteX6" fmla="*/ 75152 w 209550"/>
                <a:gd name="connsiteY6" fmla="*/ 56198 h 133350"/>
                <a:gd name="connsiteX7" fmla="*/ 56102 w 209550"/>
                <a:gd name="connsiteY7" fmla="*/ 37148 h 133350"/>
                <a:gd name="connsiteX8" fmla="*/ 37147 w 209550"/>
                <a:gd name="connsiteY8" fmla="*/ 54483 h 133350"/>
                <a:gd name="connsiteX9" fmla="*/ 37052 w 209550"/>
                <a:gd name="connsiteY9" fmla="*/ 54483 h 133350"/>
                <a:gd name="connsiteX10" fmla="*/ 29623 w 209550"/>
                <a:gd name="connsiteY10" fmla="*/ 42196 h 133350"/>
                <a:gd name="connsiteX11" fmla="*/ 20383 w 209550"/>
                <a:gd name="connsiteY11" fmla="*/ 39719 h 133350"/>
                <a:gd name="connsiteX12" fmla="*/ 7620 w 209550"/>
                <a:gd name="connsiteY12" fmla="*/ 44863 h 133350"/>
                <a:gd name="connsiteX13" fmla="*/ 571 w 209550"/>
                <a:gd name="connsiteY13" fmla="*/ 50864 h 133350"/>
                <a:gd name="connsiteX14" fmla="*/ 0 w 209550"/>
                <a:gd name="connsiteY14" fmla="*/ 50292 h 133350"/>
                <a:gd name="connsiteX15" fmla="*/ 13906 w 209550"/>
                <a:gd name="connsiteY15" fmla="*/ 38195 h 133350"/>
                <a:gd name="connsiteX16" fmla="*/ 13962 w 209550"/>
                <a:gd name="connsiteY16" fmla="*/ 18690 h 133350"/>
                <a:gd name="connsiteX17" fmla="*/ 10573 w 209550"/>
                <a:gd name="connsiteY17" fmla="*/ 16193 h 133350"/>
                <a:gd name="connsiteX18" fmla="*/ 8953 w 209550"/>
                <a:gd name="connsiteY18" fmla="*/ 15335 h 133350"/>
                <a:gd name="connsiteX19" fmla="*/ 26860 w 209550"/>
                <a:gd name="connsiteY19" fmla="*/ 0 h 133350"/>
                <a:gd name="connsiteX20" fmla="*/ 32671 w 209550"/>
                <a:gd name="connsiteY20" fmla="*/ 257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9550" h="133350">
                  <a:moveTo>
                    <a:pt x="32671" y="2572"/>
                  </a:moveTo>
                  <a:lnTo>
                    <a:pt x="174117" y="36195"/>
                  </a:lnTo>
                  <a:cubicBezTo>
                    <a:pt x="199851" y="42359"/>
                    <a:pt x="218007" y="65359"/>
                    <a:pt x="218027" y="91821"/>
                  </a:cubicBezTo>
                  <a:lnTo>
                    <a:pt x="218027" y="141923"/>
                  </a:lnTo>
                  <a:lnTo>
                    <a:pt x="94202" y="141923"/>
                  </a:lnTo>
                  <a:lnTo>
                    <a:pt x="75152" y="122873"/>
                  </a:lnTo>
                  <a:lnTo>
                    <a:pt x="75152" y="56198"/>
                  </a:lnTo>
                  <a:cubicBezTo>
                    <a:pt x="74725" y="45859"/>
                    <a:pt x="66441" y="37575"/>
                    <a:pt x="56102" y="37148"/>
                  </a:cubicBezTo>
                  <a:cubicBezTo>
                    <a:pt x="46418" y="37570"/>
                    <a:pt x="38431" y="44875"/>
                    <a:pt x="37147" y="54483"/>
                  </a:cubicBezTo>
                  <a:lnTo>
                    <a:pt x="37052" y="54483"/>
                  </a:lnTo>
                  <a:cubicBezTo>
                    <a:pt x="36963" y="49350"/>
                    <a:pt x="34127" y="44659"/>
                    <a:pt x="29623" y="42196"/>
                  </a:cubicBezTo>
                  <a:cubicBezTo>
                    <a:pt x="26806" y="40593"/>
                    <a:pt x="23625" y="39740"/>
                    <a:pt x="20383" y="39719"/>
                  </a:cubicBezTo>
                  <a:cubicBezTo>
                    <a:pt x="15618" y="39686"/>
                    <a:pt x="11031" y="41535"/>
                    <a:pt x="7620" y="44863"/>
                  </a:cubicBezTo>
                  <a:lnTo>
                    <a:pt x="571" y="50864"/>
                  </a:lnTo>
                  <a:lnTo>
                    <a:pt x="0" y="50292"/>
                  </a:lnTo>
                  <a:lnTo>
                    <a:pt x="13906" y="38195"/>
                  </a:lnTo>
                  <a:cubicBezTo>
                    <a:pt x="19308" y="32825"/>
                    <a:pt x="19333" y="24092"/>
                    <a:pt x="13962" y="18690"/>
                  </a:cubicBezTo>
                  <a:cubicBezTo>
                    <a:pt x="12967" y="17689"/>
                    <a:pt x="11824" y="16847"/>
                    <a:pt x="10573" y="16193"/>
                  </a:cubicBezTo>
                  <a:cubicBezTo>
                    <a:pt x="10001" y="15907"/>
                    <a:pt x="9525" y="15621"/>
                    <a:pt x="8953" y="15335"/>
                  </a:cubicBezTo>
                  <a:cubicBezTo>
                    <a:pt x="15800" y="11347"/>
                    <a:pt x="21867" y="6151"/>
                    <a:pt x="26860" y="0"/>
                  </a:cubicBezTo>
                  <a:cubicBezTo>
                    <a:pt x="28605" y="1238"/>
                    <a:pt x="30581" y="2112"/>
                    <a:pt x="32671" y="2572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2" name="Freeform: Shape 1681">
              <a:extLst>
                <a:ext uri="{FF2B5EF4-FFF2-40B4-BE49-F238E27FC236}">
                  <a16:creationId xmlns:a16="http://schemas.microsoft.com/office/drawing/2014/main" id="{2465C921-94E1-40C2-972A-73431FCE7C3B}"/>
                </a:ext>
              </a:extLst>
            </p:cNvPr>
            <p:cNvSpPr/>
            <p:nvPr/>
          </p:nvSpPr>
          <p:spPr>
            <a:xfrm>
              <a:off x="4887912" y="2768600"/>
              <a:ext cx="19050" cy="47625"/>
            </a:xfrm>
            <a:custGeom>
              <a:avLst/>
              <a:gdLst>
                <a:gd name="connsiteX0" fmla="*/ 19050 w 19050"/>
                <a:gd name="connsiteY0" fmla="*/ 0 h 47625"/>
                <a:gd name="connsiteX1" fmla="*/ 9525 w 19050"/>
                <a:gd name="connsiteY1" fmla="*/ 0 h 47625"/>
                <a:gd name="connsiteX2" fmla="*/ 0 w 19050"/>
                <a:gd name="connsiteY2" fmla="*/ 9525 h 47625"/>
                <a:gd name="connsiteX3" fmla="*/ 0 w 19050"/>
                <a:gd name="connsiteY3" fmla="*/ 19050 h 47625"/>
                <a:gd name="connsiteX4" fmla="*/ 19050 w 19050"/>
                <a:gd name="connsiteY4" fmla="*/ 47625 h 47625"/>
                <a:gd name="connsiteX5" fmla="*/ 1905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19050" y="0"/>
                  </a:moveTo>
                  <a:lnTo>
                    <a:pt x="9525" y="0"/>
                  </a:lnTo>
                  <a:cubicBezTo>
                    <a:pt x="4264" y="0"/>
                    <a:pt x="0" y="4264"/>
                    <a:pt x="0" y="9525"/>
                  </a:cubicBezTo>
                  <a:lnTo>
                    <a:pt x="0" y="19050"/>
                  </a:lnTo>
                  <a:cubicBezTo>
                    <a:pt x="0" y="29575"/>
                    <a:pt x="8525" y="47625"/>
                    <a:pt x="19050" y="47625"/>
                  </a:cubicBezTo>
                  <a:lnTo>
                    <a:pt x="1905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3" name="Freeform: Shape 1682">
              <a:extLst>
                <a:ext uri="{FF2B5EF4-FFF2-40B4-BE49-F238E27FC236}">
                  <a16:creationId xmlns:a16="http://schemas.microsoft.com/office/drawing/2014/main" id="{C2A4C0BE-C2DC-4012-B6A1-81AB094CBD6B}"/>
                </a:ext>
              </a:extLst>
            </p:cNvPr>
            <p:cNvSpPr/>
            <p:nvPr/>
          </p:nvSpPr>
          <p:spPr>
            <a:xfrm>
              <a:off x="5173662" y="2768600"/>
              <a:ext cx="19050" cy="47625"/>
            </a:xfrm>
            <a:custGeom>
              <a:avLst/>
              <a:gdLst>
                <a:gd name="connsiteX0" fmla="*/ 0 w 19050"/>
                <a:gd name="connsiteY0" fmla="*/ 0 h 47625"/>
                <a:gd name="connsiteX1" fmla="*/ 9525 w 19050"/>
                <a:gd name="connsiteY1" fmla="*/ 0 h 47625"/>
                <a:gd name="connsiteX2" fmla="*/ 19050 w 19050"/>
                <a:gd name="connsiteY2" fmla="*/ 9525 h 47625"/>
                <a:gd name="connsiteX3" fmla="*/ 19050 w 19050"/>
                <a:gd name="connsiteY3" fmla="*/ 19050 h 47625"/>
                <a:gd name="connsiteX4" fmla="*/ 0 w 19050"/>
                <a:gd name="connsiteY4" fmla="*/ 47625 h 47625"/>
                <a:gd name="connsiteX5" fmla="*/ 0 w 19050"/>
                <a:gd name="connsiteY5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47625">
                  <a:moveTo>
                    <a:pt x="0" y="0"/>
                  </a:moveTo>
                  <a:lnTo>
                    <a:pt x="9525" y="0"/>
                  </a:lnTo>
                  <a:cubicBezTo>
                    <a:pt x="14786" y="0"/>
                    <a:pt x="19050" y="4264"/>
                    <a:pt x="19050" y="9525"/>
                  </a:cubicBezTo>
                  <a:lnTo>
                    <a:pt x="19050" y="19050"/>
                  </a:lnTo>
                  <a:cubicBezTo>
                    <a:pt x="19050" y="29575"/>
                    <a:pt x="10477" y="47625"/>
                    <a:pt x="0" y="47625"/>
                  </a:cubicBezTo>
                  <a:lnTo>
                    <a:pt x="0" y="47625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4" name="Freeform: Shape 1683">
              <a:extLst>
                <a:ext uri="{FF2B5EF4-FFF2-40B4-BE49-F238E27FC236}">
                  <a16:creationId xmlns:a16="http://schemas.microsoft.com/office/drawing/2014/main" id="{CAEC577D-4B21-47E9-A96C-E579BE460A35}"/>
                </a:ext>
              </a:extLst>
            </p:cNvPr>
            <p:cNvSpPr/>
            <p:nvPr/>
          </p:nvSpPr>
          <p:spPr>
            <a:xfrm>
              <a:off x="4830762" y="2663825"/>
              <a:ext cx="76200" cy="133350"/>
            </a:xfrm>
            <a:custGeom>
              <a:avLst/>
              <a:gdLst>
                <a:gd name="connsiteX0" fmla="*/ 38100 w 76200"/>
                <a:gd name="connsiteY0" fmla="*/ 0 h 133350"/>
                <a:gd name="connsiteX1" fmla="*/ 0 w 76200"/>
                <a:gd name="connsiteY1" fmla="*/ 76200 h 133350"/>
                <a:gd name="connsiteX2" fmla="*/ 47530 w 76200"/>
                <a:gd name="connsiteY2" fmla="*/ 142780 h 133350"/>
                <a:gd name="connsiteX3" fmla="*/ 38100 w 76200"/>
                <a:gd name="connsiteY3" fmla="*/ 114300 h 133350"/>
                <a:gd name="connsiteX4" fmla="*/ 38100 w 76200"/>
                <a:gd name="connsiteY4" fmla="*/ 104775 h 133350"/>
                <a:gd name="connsiteX5" fmla="*/ 57150 w 76200"/>
                <a:gd name="connsiteY5" fmla="*/ 85725 h 133350"/>
                <a:gd name="connsiteX6" fmla="*/ 76200 w 76200"/>
                <a:gd name="connsiteY6" fmla="*/ 85725 h 133350"/>
                <a:gd name="connsiteX7" fmla="*/ 76200 w 76200"/>
                <a:gd name="connsiteY7" fmla="*/ 38100 h 133350"/>
                <a:gd name="connsiteX8" fmla="*/ 19050 w 76200"/>
                <a:gd name="connsiteY8" fmla="*/ 57150 h 133350"/>
                <a:gd name="connsiteX9" fmla="*/ 38100 w 76200"/>
                <a:gd name="connsiteY9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133350">
                  <a:moveTo>
                    <a:pt x="38100" y="0"/>
                  </a:moveTo>
                  <a:cubicBezTo>
                    <a:pt x="14985" y="18700"/>
                    <a:pt x="1091" y="46488"/>
                    <a:pt x="0" y="76200"/>
                  </a:cubicBezTo>
                  <a:cubicBezTo>
                    <a:pt x="0" y="122301"/>
                    <a:pt x="44672" y="141637"/>
                    <a:pt x="47530" y="142780"/>
                  </a:cubicBezTo>
                  <a:cubicBezTo>
                    <a:pt x="41626" y="134434"/>
                    <a:pt x="38343" y="124519"/>
                    <a:pt x="38100" y="114300"/>
                  </a:cubicBezTo>
                  <a:lnTo>
                    <a:pt x="38100" y="104775"/>
                  </a:lnTo>
                  <a:cubicBezTo>
                    <a:pt x="38131" y="94267"/>
                    <a:pt x="46642" y="85756"/>
                    <a:pt x="57150" y="85725"/>
                  </a:cubicBezTo>
                  <a:lnTo>
                    <a:pt x="76200" y="85725"/>
                  </a:lnTo>
                  <a:lnTo>
                    <a:pt x="76200" y="38100"/>
                  </a:lnTo>
                  <a:lnTo>
                    <a:pt x="19050" y="57150"/>
                  </a:lnTo>
                  <a:cubicBezTo>
                    <a:pt x="18062" y="36392"/>
                    <a:pt x="24855" y="16013"/>
                    <a:pt x="3810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5" name="Freeform: Shape 1684">
              <a:extLst>
                <a:ext uri="{FF2B5EF4-FFF2-40B4-BE49-F238E27FC236}">
                  <a16:creationId xmlns:a16="http://schemas.microsoft.com/office/drawing/2014/main" id="{9BD9C869-29CA-4E7C-B042-FF3DB787BA35}"/>
                </a:ext>
              </a:extLst>
            </p:cNvPr>
            <p:cNvSpPr/>
            <p:nvPr/>
          </p:nvSpPr>
          <p:spPr>
            <a:xfrm>
              <a:off x="5173662" y="2711450"/>
              <a:ext cx="38100" cy="57150"/>
            </a:xfrm>
            <a:custGeom>
              <a:avLst/>
              <a:gdLst>
                <a:gd name="connsiteX0" fmla="*/ 0 w 38100"/>
                <a:gd name="connsiteY0" fmla="*/ 0 h 57150"/>
                <a:gd name="connsiteX1" fmla="*/ 0 w 38100"/>
                <a:gd name="connsiteY1" fmla="*/ 38100 h 57150"/>
                <a:gd name="connsiteX2" fmla="*/ 19050 w 38100"/>
                <a:gd name="connsiteY2" fmla="*/ 38100 h 57150"/>
                <a:gd name="connsiteX3" fmla="*/ 38100 w 38100"/>
                <a:gd name="connsiteY3" fmla="*/ 57150 h 57150"/>
                <a:gd name="connsiteX4" fmla="*/ 38100 w 38100"/>
                <a:gd name="connsiteY4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29558" y="38131"/>
                    <a:pt x="38069" y="46642"/>
                    <a:pt x="38100" y="57150"/>
                  </a:cubicBezTo>
                  <a:lnTo>
                    <a:pt x="38100" y="19050"/>
                  </a:ln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6" name="Freeform: Shape 1685">
              <a:extLst>
                <a:ext uri="{FF2B5EF4-FFF2-40B4-BE49-F238E27FC236}">
                  <a16:creationId xmlns:a16="http://schemas.microsoft.com/office/drawing/2014/main" id="{0D8015FD-8274-4491-A5EA-EE6B8A7F3EC3}"/>
                </a:ext>
              </a:extLst>
            </p:cNvPr>
            <p:cNvSpPr/>
            <p:nvPr/>
          </p:nvSpPr>
          <p:spPr>
            <a:xfrm>
              <a:off x="4906962" y="2635250"/>
              <a:ext cx="266700" cy="142875"/>
            </a:xfrm>
            <a:custGeom>
              <a:avLst/>
              <a:gdLst>
                <a:gd name="connsiteX0" fmla="*/ 133350 w 266700"/>
                <a:gd name="connsiteY0" fmla="*/ 142875 h 142875"/>
                <a:gd name="connsiteX1" fmla="*/ 266700 w 266700"/>
                <a:gd name="connsiteY1" fmla="*/ 114300 h 142875"/>
                <a:gd name="connsiteX2" fmla="*/ 266700 w 266700"/>
                <a:gd name="connsiteY2" fmla="*/ 76200 h 142875"/>
                <a:gd name="connsiteX3" fmla="*/ 219075 w 266700"/>
                <a:gd name="connsiteY3" fmla="*/ 0 h 142875"/>
                <a:gd name="connsiteX4" fmla="*/ 161925 w 266700"/>
                <a:gd name="connsiteY4" fmla="*/ 47625 h 142875"/>
                <a:gd name="connsiteX5" fmla="*/ 171355 w 266700"/>
                <a:gd name="connsiteY5" fmla="*/ 9716 h 142875"/>
                <a:gd name="connsiteX6" fmla="*/ 57150 w 266700"/>
                <a:gd name="connsiteY6" fmla="*/ 76200 h 142875"/>
                <a:gd name="connsiteX7" fmla="*/ 57150 w 266700"/>
                <a:gd name="connsiteY7" fmla="*/ 19050 h 142875"/>
                <a:gd name="connsiteX8" fmla="*/ 0 w 266700"/>
                <a:gd name="connsiteY8" fmla="*/ 66675 h 142875"/>
                <a:gd name="connsiteX9" fmla="*/ 0 w 266700"/>
                <a:gd name="connsiteY9" fmla="*/ 114300 h 142875"/>
                <a:gd name="connsiteX10" fmla="*/ 133350 w 266700"/>
                <a:gd name="connsiteY10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6700" h="142875">
                  <a:moveTo>
                    <a:pt x="133350" y="142875"/>
                  </a:moveTo>
                  <a:cubicBezTo>
                    <a:pt x="247650" y="142875"/>
                    <a:pt x="266700" y="114300"/>
                    <a:pt x="266700" y="114300"/>
                  </a:cubicBezTo>
                  <a:lnTo>
                    <a:pt x="266700" y="76200"/>
                  </a:lnTo>
                  <a:cubicBezTo>
                    <a:pt x="219075" y="76200"/>
                    <a:pt x="219075" y="0"/>
                    <a:pt x="219075" y="0"/>
                  </a:cubicBezTo>
                  <a:cubicBezTo>
                    <a:pt x="219075" y="0"/>
                    <a:pt x="190500" y="47625"/>
                    <a:pt x="161925" y="47625"/>
                  </a:cubicBezTo>
                  <a:lnTo>
                    <a:pt x="171355" y="9716"/>
                  </a:lnTo>
                  <a:cubicBezTo>
                    <a:pt x="168497" y="13621"/>
                    <a:pt x="121730" y="76200"/>
                    <a:pt x="57150" y="76200"/>
                  </a:cubicBezTo>
                  <a:lnTo>
                    <a:pt x="57150" y="19050"/>
                  </a:lnTo>
                  <a:lnTo>
                    <a:pt x="0" y="66675"/>
                  </a:lnTo>
                  <a:lnTo>
                    <a:pt x="0" y="114300"/>
                  </a:lnTo>
                  <a:cubicBezTo>
                    <a:pt x="0" y="114300"/>
                    <a:pt x="19050" y="142875"/>
                    <a:pt x="133350" y="142875"/>
                  </a:cubicBezTo>
                  <a:close/>
                </a:path>
              </a:pathLst>
            </a:custGeom>
            <a:solidFill>
              <a:srgbClr val="AD70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7" name="Freeform: Shape 1686">
              <a:extLst>
                <a:ext uri="{FF2B5EF4-FFF2-40B4-BE49-F238E27FC236}">
                  <a16:creationId xmlns:a16="http://schemas.microsoft.com/office/drawing/2014/main" id="{2B4E6163-7DFC-4BB7-B48F-4F0176DFB7E7}"/>
                </a:ext>
              </a:extLst>
            </p:cNvPr>
            <p:cNvSpPr/>
            <p:nvPr/>
          </p:nvSpPr>
          <p:spPr>
            <a:xfrm>
              <a:off x="4954587" y="2749550"/>
              <a:ext cx="38100" cy="57150"/>
            </a:xfrm>
            <a:custGeom>
              <a:avLst/>
              <a:gdLst>
                <a:gd name="connsiteX0" fmla="*/ 38100 w 38100"/>
                <a:gd name="connsiteY0" fmla="*/ 28575 h 57150"/>
                <a:gd name="connsiteX1" fmla="*/ 19050 w 38100"/>
                <a:gd name="connsiteY1" fmla="*/ 57150 h 57150"/>
                <a:gd name="connsiteX2" fmla="*/ 0 w 38100"/>
                <a:gd name="connsiteY2" fmla="*/ 28575 h 57150"/>
                <a:gd name="connsiteX3" fmla="*/ 19050 w 38100"/>
                <a:gd name="connsiteY3" fmla="*/ 0 h 57150"/>
                <a:gd name="connsiteX4" fmla="*/ 38100 w 381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38100" y="28575"/>
                  </a:moveTo>
                  <a:cubicBezTo>
                    <a:pt x="38100" y="44357"/>
                    <a:pt x="29571" y="57150"/>
                    <a:pt x="19050" y="57150"/>
                  </a:cubicBezTo>
                  <a:cubicBezTo>
                    <a:pt x="8529" y="57150"/>
                    <a:pt x="0" y="44357"/>
                    <a:pt x="0" y="28575"/>
                  </a:cubicBezTo>
                  <a:cubicBezTo>
                    <a:pt x="0" y="12793"/>
                    <a:pt x="8529" y="0"/>
                    <a:pt x="19050" y="0"/>
                  </a:cubicBezTo>
                  <a:cubicBezTo>
                    <a:pt x="29571" y="0"/>
                    <a:pt x="38100" y="12793"/>
                    <a:pt x="38100" y="2857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8" name="Freeform: Shape 1687">
              <a:extLst>
                <a:ext uri="{FF2B5EF4-FFF2-40B4-BE49-F238E27FC236}">
                  <a16:creationId xmlns:a16="http://schemas.microsoft.com/office/drawing/2014/main" id="{84108E0B-E535-44A1-B4C2-9445E05CBDD7}"/>
                </a:ext>
              </a:extLst>
            </p:cNvPr>
            <p:cNvSpPr/>
            <p:nvPr/>
          </p:nvSpPr>
          <p:spPr>
            <a:xfrm>
              <a:off x="4906962" y="2654300"/>
              <a:ext cx="57150" cy="66675"/>
            </a:xfrm>
            <a:custGeom>
              <a:avLst/>
              <a:gdLst>
                <a:gd name="connsiteX0" fmla="*/ 57150 w 57150"/>
                <a:gd name="connsiteY0" fmla="*/ 0 h 66675"/>
                <a:gd name="connsiteX1" fmla="*/ 0 w 57150"/>
                <a:gd name="connsiteY1" fmla="*/ 47625 h 66675"/>
                <a:gd name="connsiteX2" fmla="*/ 0 w 57150"/>
                <a:gd name="connsiteY2" fmla="*/ 57150 h 66675"/>
                <a:gd name="connsiteX3" fmla="*/ 0 w 57150"/>
                <a:gd name="connsiteY3" fmla="*/ 66675 h 66675"/>
                <a:gd name="connsiteX4" fmla="*/ 57150 w 57150"/>
                <a:gd name="connsiteY4" fmla="*/ 19050 h 66675"/>
                <a:gd name="connsiteX5" fmla="*/ 57150 w 57150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66675">
                  <a:moveTo>
                    <a:pt x="57150" y="0"/>
                  </a:moveTo>
                  <a:lnTo>
                    <a:pt x="0" y="47625"/>
                  </a:lnTo>
                  <a:lnTo>
                    <a:pt x="0" y="57150"/>
                  </a:lnTo>
                  <a:lnTo>
                    <a:pt x="0" y="66675"/>
                  </a:lnTo>
                  <a:lnTo>
                    <a:pt x="57150" y="1905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89" name="Freeform: Shape 1688">
              <a:extLst>
                <a:ext uri="{FF2B5EF4-FFF2-40B4-BE49-F238E27FC236}">
                  <a16:creationId xmlns:a16="http://schemas.microsoft.com/office/drawing/2014/main" id="{2273A988-E566-41B7-B191-2A92BAE0FC25}"/>
                </a:ext>
              </a:extLst>
            </p:cNvPr>
            <p:cNvSpPr/>
            <p:nvPr/>
          </p:nvSpPr>
          <p:spPr>
            <a:xfrm>
              <a:off x="5068887" y="2635250"/>
              <a:ext cx="104775" cy="95250"/>
            </a:xfrm>
            <a:custGeom>
              <a:avLst/>
              <a:gdLst>
                <a:gd name="connsiteX0" fmla="*/ 57150 w 104775"/>
                <a:gd name="connsiteY0" fmla="*/ 19050 h 95250"/>
                <a:gd name="connsiteX1" fmla="*/ 104775 w 104775"/>
                <a:gd name="connsiteY1" fmla="*/ 95250 h 95250"/>
                <a:gd name="connsiteX2" fmla="*/ 104775 w 104775"/>
                <a:gd name="connsiteY2" fmla="*/ 76200 h 95250"/>
                <a:gd name="connsiteX3" fmla="*/ 57150 w 104775"/>
                <a:gd name="connsiteY3" fmla="*/ 0 h 95250"/>
                <a:gd name="connsiteX4" fmla="*/ 4858 w 104775"/>
                <a:gd name="connsiteY4" fmla="*/ 47139 h 95250"/>
                <a:gd name="connsiteX5" fmla="*/ 0 w 104775"/>
                <a:gd name="connsiteY5" fmla="*/ 66675 h 95250"/>
                <a:gd name="connsiteX6" fmla="*/ 57150 w 104775"/>
                <a:gd name="connsiteY6" fmla="*/ 190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95250">
                  <a:moveTo>
                    <a:pt x="57150" y="19050"/>
                  </a:moveTo>
                  <a:cubicBezTo>
                    <a:pt x="57150" y="19050"/>
                    <a:pt x="57150" y="95250"/>
                    <a:pt x="104775" y="95250"/>
                  </a:cubicBezTo>
                  <a:lnTo>
                    <a:pt x="104775" y="76200"/>
                  </a:lnTo>
                  <a:cubicBezTo>
                    <a:pt x="57150" y="76200"/>
                    <a:pt x="57150" y="0"/>
                    <a:pt x="57150" y="0"/>
                  </a:cubicBezTo>
                  <a:cubicBezTo>
                    <a:pt x="57150" y="0"/>
                    <a:pt x="31728" y="42329"/>
                    <a:pt x="4858" y="47139"/>
                  </a:cubicBezTo>
                  <a:lnTo>
                    <a:pt x="0" y="66675"/>
                  </a:lnTo>
                  <a:cubicBezTo>
                    <a:pt x="28575" y="66675"/>
                    <a:pt x="57150" y="19050"/>
                    <a:pt x="57150" y="19050"/>
                  </a:cubicBez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0" name="Freeform: Shape 1689">
              <a:extLst>
                <a:ext uri="{FF2B5EF4-FFF2-40B4-BE49-F238E27FC236}">
                  <a16:creationId xmlns:a16="http://schemas.microsoft.com/office/drawing/2014/main" id="{62506F76-851F-4F26-A0E9-FD3C537F30D4}"/>
                </a:ext>
              </a:extLst>
            </p:cNvPr>
            <p:cNvSpPr/>
            <p:nvPr/>
          </p:nvSpPr>
          <p:spPr>
            <a:xfrm>
              <a:off x="4964112" y="2644966"/>
              <a:ext cx="104775" cy="76200"/>
            </a:xfrm>
            <a:custGeom>
              <a:avLst/>
              <a:gdLst>
                <a:gd name="connsiteX0" fmla="*/ 107356 w 104775"/>
                <a:gd name="connsiteY0" fmla="*/ 27527 h 76200"/>
                <a:gd name="connsiteX1" fmla="*/ 114205 w 104775"/>
                <a:gd name="connsiteY1" fmla="*/ 0 h 76200"/>
                <a:gd name="connsiteX2" fmla="*/ 0 w 104775"/>
                <a:gd name="connsiteY2" fmla="*/ 66484 h 76200"/>
                <a:gd name="connsiteX3" fmla="*/ 0 w 104775"/>
                <a:gd name="connsiteY3" fmla="*/ 85534 h 76200"/>
                <a:gd name="connsiteX4" fmla="*/ 107356 w 104775"/>
                <a:gd name="connsiteY4" fmla="*/ 2752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76200">
                  <a:moveTo>
                    <a:pt x="107356" y="27527"/>
                  </a:moveTo>
                  <a:lnTo>
                    <a:pt x="114205" y="0"/>
                  </a:lnTo>
                  <a:cubicBezTo>
                    <a:pt x="111347" y="3905"/>
                    <a:pt x="64580" y="66484"/>
                    <a:pt x="0" y="66484"/>
                  </a:cubicBezTo>
                  <a:lnTo>
                    <a:pt x="0" y="85534"/>
                  </a:lnTo>
                  <a:cubicBezTo>
                    <a:pt x="51664" y="85534"/>
                    <a:pt x="91859" y="45529"/>
                    <a:pt x="107356" y="27527"/>
                  </a:cubicBez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1" name="Freeform: Shape 1690">
              <a:extLst>
                <a:ext uri="{FF2B5EF4-FFF2-40B4-BE49-F238E27FC236}">
                  <a16:creationId xmlns:a16="http://schemas.microsoft.com/office/drawing/2014/main" id="{78122DCF-B7A1-44FC-978C-C5FCEE3A64ED}"/>
                </a:ext>
              </a:extLst>
            </p:cNvPr>
            <p:cNvSpPr/>
            <p:nvPr/>
          </p:nvSpPr>
          <p:spPr>
            <a:xfrm>
              <a:off x="5073650" y="2756419"/>
              <a:ext cx="57150" cy="38100"/>
            </a:xfrm>
            <a:custGeom>
              <a:avLst/>
              <a:gdLst>
                <a:gd name="connsiteX0" fmla="*/ 4763 w 57150"/>
                <a:gd name="connsiteY0" fmla="*/ 45518 h 38100"/>
                <a:gd name="connsiteX1" fmla="*/ 1972 w 57150"/>
                <a:gd name="connsiteY1" fmla="*/ 44613 h 38100"/>
                <a:gd name="connsiteX2" fmla="*/ 0 w 57150"/>
                <a:gd name="connsiteY2" fmla="*/ 40756 h 38100"/>
                <a:gd name="connsiteX3" fmla="*/ 51216 w 57150"/>
                <a:gd name="connsiteY3" fmla="*/ 122 h 38100"/>
                <a:gd name="connsiteX4" fmla="*/ 56924 w 57150"/>
                <a:gd name="connsiteY4" fmla="*/ 3698 h 38100"/>
                <a:gd name="connsiteX5" fmla="*/ 53559 w 57150"/>
                <a:gd name="connsiteY5" fmla="*/ 9352 h 38100"/>
                <a:gd name="connsiteX6" fmla="*/ 10906 w 57150"/>
                <a:gd name="connsiteY6" fmla="*/ 34240 h 38100"/>
                <a:gd name="connsiteX7" fmla="*/ 53340 w 57150"/>
                <a:gd name="connsiteY7" fmla="*/ 33574 h 38100"/>
                <a:gd name="connsiteX8" fmla="*/ 57060 w 57150"/>
                <a:gd name="connsiteY8" fmla="*/ 39198 h 38100"/>
                <a:gd name="connsiteX9" fmla="*/ 51435 w 57150"/>
                <a:gd name="connsiteY9" fmla="*/ 42918 h 38100"/>
                <a:gd name="connsiteX10" fmla="*/ 6220 w 57150"/>
                <a:gd name="connsiteY10" fmla="*/ 45280 h 38100"/>
                <a:gd name="connsiteX11" fmla="*/ 4763 w 57150"/>
                <a:gd name="connsiteY11" fmla="*/ 4551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38100">
                  <a:moveTo>
                    <a:pt x="4763" y="45518"/>
                  </a:moveTo>
                  <a:cubicBezTo>
                    <a:pt x="3760" y="45518"/>
                    <a:pt x="2784" y="45201"/>
                    <a:pt x="1972" y="44613"/>
                  </a:cubicBezTo>
                  <a:cubicBezTo>
                    <a:pt x="734" y="43718"/>
                    <a:pt x="0" y="42283"/>
                    <a:pt x="0" y="40756"/>
                  </a:cubicBezTo>
                  <a:cubicBezTo>
                    <a:pt x="0" y="16734"/>
                    <a:pt x="32090" y="4989"/>
                    <a:pt x="51216" y="122"/>
                  </a:cubicBezTo>
                  <a:cubicBezTo>
                    <a:pt x="53779" y="-467"/>
                    <a:pt x="56335" y="1134"/>
                    <a:pt x="56924" y="3698"/>
                  </a:cubicBezTo>
                  <a:cubicBezTo>
                    <a:pt x="57493" y="6179"/>
                    <a:pt x="56011" y="8669"/>
                    <a:pt x="53559" y="9352"/>
                  </a:cubicBezTo>
                  <a:cubicBezTo>
                    <a:pt x="41996" y="12295"/>
                    <a:pt x="17021" y="20143"/>
                    <a:pt x="10906" y="34240"/>
                  </a:cubicBezTo>
                  <a:cubicBezTo>
                    <a:pt x="24866" y="31197"/>
                    <a:pt x="39292" y="30971"/>
                    <a:pt x="53340" y="33574"/>
                  </a:cubicBezTo>
                  <a:cubicBezTo>
                    <a:pt x="55920" y="34100"/>
                    <a:pt x="57586" y="36618"/>
                    <a:pt x="57060" y="39198"/>
                  </a:cubicBezTo>
                  <a:cubicBezTo>
                    <a:pt x="56533" y="41778"/>
                    <a:pt x="54015" y="43444"/>
                    <a:pt x="51435" y="42918"/>
                  </a:cubicBezTo>
                  <a:cubicBezTo>
                    <a:pt x="36383" y="40212"/>
                    <a:pt x="20908" y="41020"/>
                    <a:pt x="6220" y="45280"/>
                  </a:cubicBezTo>
                  <a:cubicBezTo>
                    <a:pt x="5749" y="45435"/>
                    <a:pt x="5258" y="45515"/>
                    <a:pt x="4763" y="45518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2" name="Freeform: Shape 1691">
              <a:extLst>
                <a:ext uri="{FF2B5EF4-FFF2-40B4-BE49-F238E27FC236}">
                  <a16:creationId xmlns:a16="http://schemas.microsoft.com/office/drawing/2014/main" id="{E9CD1DB3-199E-4773-A8F0-73878108961B}"/>
                </a:ext>
              </a:extLst>
            </p:cNvPr>
            <p:cNvSpPr/>
            <p:nvPr/>
          </p:nvSpPr>
          <p:spPr>
            <a:xfrm>
              <a:off x="5073645" y="2725735"/>
              <a:ext cx="57150" cy="28575"/>
            </a:xfrm>
            <a:custGeom>
              <a:avLst/>
              <a:gdLst>
                <a:gd name="connsiteX0" fmla="*/ 51516 w 57150"/>
                <a:gd name="connsiteY0" fmla="*/ 183 h 28575"/>
                <a:gd name="connsiteX1" fmla="*/ 52106 w 57150"/>
                <a:gd name="connsiteY1" fmla="*/ 40 h 28575"/>
                <a:gd name="connsiteX2" fmla="*/ 57155 w 57150"/>
                <a:gd name="connsiteY2" fmla="*/ 7146 h 28575"/>
                <a:gd name="connsiteX3" fmla="*/ 28580 w 57150"/>
                <a:gd name="connsiteY3" fmla="*/ 28577 h 28575"/>
                <a:gd name="connsiteX4" fmla="*/ 5 w 57150"/>
                <a:gd name="connsiteY4" fmla="*/ 7146 h 28575"/>
                <a:gd name="connsiteX5" fmla="*/ 3215 w 57150"/>
                <a:gd name="connsiteY5" fmla="*/ 716 h 28575"/>
                <a:gd name="connsiteX6" fmla="*/ 8929 w 57150"/>
                <a:gd name="connsiteY6" fmla="*/ 2621 h 28575"/>
                <a:gd name="connsiteX7" fmla="*/ 11168 w 57150"/>
                <a:gd name="connsiteY7" fmla="*/ 5708 h 28575"/>
                <a:gd name="connsiteX8" fmla="*/ 14025 w 57150"/>
                <a:gd name="connsiteY8" fmla="*/ 7736 h 28575"/>
                <a:gd name="connsiteX9" fmla="*/ 21922 w 57150"/>
                <a:gd name="connsiteY9" fmla="*/ 11327 h 28575"/>
                <a:gd name="connsiteX10" fmla="*/ 43153 w 57150"/>
                <a:gd name="connsiteY10" fmla="*/ 6651 h 28575"/>
                <a:gd name="connsiteX11" fmla="*/ 51516 w 5715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1516" y="183"/>
                  </a:moveTo>
                  <a:cubicBezTo>
                    <a:pt x="51716" y="126"/>
                    <a:pt x="51906" y="78"/>
                    <a:pt x="52106" y="40"/>
                  </a:cubicBezTo>
                  <a:cubicBezTo>
                    <a:pt x="54964" y="-474"/>
                    <a:pt x="57155" y="4069"/>
                    <a:pt x="57155" y="7146"/>
                  </a:cubicBezTo>
                  <a:cubicBezTo>
                    <a:pt x="57155" y="8013"/>
                    <a:pt x="56831" y="28577"/>
                    <a:pt x="28580" y="28577"/>
                  </a:cubicBezTo>
                  <a:cubicBezTo>
                    <a:pt x="328" y="28577"/>
                    <a:pt x="5" y="8013"/>
                    <a:pt x="5" y="7146"/>
                  </a:cubicBezTo>
                  <a:cubicBezTo>
                    <a:pt x="-84" y="4597"/>
                    <a:pt x="1124" y="2177"/>
                    <a:pt x="3215" y="716"/>
                  </a:cubicBezTo>
                  <a:cubicBezTo>
                    <a:pt x="5291" y="-550"/>
                    <a:pt x="7310" y="631"/>
                    <a:pt x="8929" y="2621"/>
                  </a:cubicBezTo>
                  <a:cubicBezTo>
                    <a:pt x="9720" y="3574"/>
                    <a:pt x="10330" y="4793"/>
                    <a:pt x="11168" y="5708"/>
                  </a:cubicBezTo>
                  <a:cubicBezTo>
                    <a:pt x="12002" y="6536"/>
                    <a:pt x="12968" y="7222"/>
                    <a:pt x="14025" y="7736"/>
                  </a:cubicBezTo>
                  <a:cubicBezTo>
                    <a:pt x="16528" y="9200"/>
                    <a:pt x="19174" y="10403"/>
                    <a:pt x="21922" y="11327"/>
                  </a:cubicBezTo>
                  <a:cubicBezTo>
                    <a:pt x="29334" y="13459"/>
                    <a:pt x="37322" y="11700"/>
                    <a:pt x="43153" y="6651"/>
                  </a:cubicBezTo>
                  <a:cubicBezTo>
                    <a:pt x="45538" y="4019"/>
                    <a:pt x="48369" y="1830"/>
                    <a:pt x="51516" y="18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3" name="Freeform: Shape 1692">
              <a:extLst>
                <a:ext uri="{FF2B5EF4-FFF2-40B4-BE49-F238E27FC236}">
                  <a16:creationId xmlns:a16="http://schemas.microsoft.com/office/drawing/2014/main" id="{B8F56A33-EB0F-4BF7-B25B-5952AE9C6372}"/>
                </a:ext>
              </a:extLst>
            </p:cNvPr>
            <p:cNvSpPr/>
            <p:nvPr/>
          </p:nvSpPr>
          <p:spPr>
            <a:xfrm>
              <a:off x="4949825" y="2716210"/>
              <a:ext cx="57150" cy="28575"/>
            </a:xfrm>
            <a:custGeom>
              <a:avLst/>
              <a:gdLst>
                <a:gd name="connsiteX0" fmla="*/ 5639 w 57150"/>
                <a:gd name="connsiteY0" fmla="*/ 183 h 28575"/>
                <a:gd name="connsiteX1" fmla="*/ 5048 w 57150"/>
                <a:gd name="connsiteY1" fmla="*/ 40 h 28575"/>
                <a:gd name="connsiteX2" fmla="*/ 0 w 57150"/>
                <a:gd name="connsiteY2" fmla="*/ 7146 h 28575"/>
                <a:gd name="connsiteX3" fmla="*/ 28575 w 57150"/>
                <a:gd name="connsiteY3" fmla="*/ 28577 h 28575"/>
                <a:gd name="connsiteX4" fmla="*/ 57150 w 57150"/>
                <a:gd name="connsiteY4" fmla="*/ 7146 h 28575"/>
                <a:gd name="connsiteX5" fmla="*/ 53940 w 57150"/>
                <a:gd name="connsiteY5" fmla="*/ 716 h 28575"/>
                <a:gd name="connsiteX6" fmla="*/ 48225 w 57150"/>
                <a:gd name="connsiteY6" fmla="*/ 2621 h 28575"/>
                <a:gd name="connsiteX7" fmla="*/ 45987 w 57150"/>
                <a:gd name="connsiteY7" fmla="*/ 5708 h 28575"/>
                <a:gd name="connsiteX8" fmla="*/ 43129 w 57150"/>
                <a:gd name="connsiteY8" fmla="*/ 7736 h 28575"/>
                <a:gd name="connsiteX9" fmla="*/ 35233 w 57150"/>
                <a:gd name="connsiteY9" fmla="*/ 11327 h 28575"/>
                <a:gd name="connsiteX10" fmla="*/ 14002 w 57150"/>
                <a:gd name="connsiteY10" fmla="*/ 6651 h 28575"/>
                <a:gd name="connsiteX11" fmla="*/ 5639 w 5715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639" y="183"/>
                  </a:moveTo>
                  <a:cubicBezTo>
                    <a:pt x="5439" y="126"/>
                    <a:pt x="5248" y="78"/>
                    <a:pt x="5048" y="40"/>
                  </a:cubicBezTo>
                  <a:cubicBezTo>
                    <a:pt x="2191" y="-474"/>
                    <a:pt x="0" y="4069"/>
                    <a:pt x="0" y="7146"/>
                  </a:cubicBezTo>
                  <a:cubicBezTo>
                    <a:pt x="0" y="8013"/>
                    <a:pt x="324" y="28577"/>
                    <a:pt x="28575" y="28577"/>
                  </a:cubicBezTo>
                  <a:cubicBezTo>
                    <a:pt x="56826" y="28577"/>
                    <a:pt x="57150" y="8013"/>
                    <a:pt x="57150" y="7146"/>
                  </a:cubicBezTo>
                  <a:cubicBezTo>
                    <a:pt x="57239" y="4597"/>
                    <a:pt x="56030" y="2177"/>
                    <a:pt x="53940" y="716"/>
                  </a:cubicBezTo>
                  <a:cubicBezTo>
                    <a:pt x="51864" y="-550"/>
                    <a:pt x="49844" y="631"/>
                    <a:pt x="48225" y="2621"/>
                  </a:cubicBezTo>
                  <a:cubicBezTo>
                    <a:pt x="47434" y="3574"/>
                    <a:pt x="46825" y="4793"/>
                    <a:pt x="45987" y="5708"/>
                  </a:cubicBezTo>
                  <a:cubicBezTo>
                    <a:pt x="45152" y="6536"/>
                    <a:pt x="44187" y="7222"/>
                    <a:pt x="43129" y="7736"/>
                  </a:cubicBezTo>
                  <a:cubicBezTo>
                    <a:pt x="40627" y="9200"/>
                    <a:pt x="37981" y="10403"/>
                    <a:pt x="35233" y="11327"/>
                  </a:cubicBezTo>
                  <a:cubicBezTo>
                    <a:pt x="27820" y="13459"/>
                    <a:pt x="19832" y="11700"/>
                    <a:pt x="14002" y="6651"/>
                  </a:cubicBezTo>
                  <a:cubicBezTo>
                    <a:pt x="11617" y="4019"/>
                    <a:pt x="8786" y="1830"/>
                    <a:pt x="5639" y="18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4" name="Freeform: Shape 1693">
              <a:extLst>
                <a:ext uri="{FF2B5EF4-FFF2-40B4-BE49-F238E27FC236}">
                  <a16:creationId xmlns:a16="http://schemas.microsoft.com/office/drawing/2014/main" id="{C2FCE5C6-05F9-4162-9913-FFFEDD16AF13}"/>
                </a:ext>
              </a:extLst>
            </p:cNvPr>
            <p:cNvSpPr/>
            <p:nvPr/>
          </p:nvSpPr>
          <p:spPr>
            <a:xfrm>
              <a:off x="5030787" y="2797175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5" name="Freeform: Shape 1694">
              <a:extLst>
                <a:ext uri="{FF2B5EF4-FFF2-40B4-BE49-F238E27FC236}">
                  <a16:creationId xmlns:a16="http://schemas.microsoft.com/office/drawing/2014/main" id="{ED820539-2869-4FF5-BDBD-5D720F9537A1}"/>
                </a:ext>
              </a:extLst>
            </p:cNvPr>
            <p:cNvSpPr/>
            <p:nvPr/>
          </p:nvSpPr>
          <p:spPr>
            <a:xfrm>
              <a:off x="4916487" y="2816155"/>
              <a:ext cx="85725" cy="85725"/>
            </a:xfrm>
            <a:custGeom>
              <a:avLst/>
              <a:gdLst>
                <a:gd name="connsiteX0" fmla="*/ 85725 w 85725"/>
                <a:gd name="connsiteY0" fmla="*/ 47695 h 85725"/>
                <a:gd name="connsiteX1" fmla="*/ 38437 w 85725"/>
                <a:gd name="connsiteY1" fmla="*/ 0 h 85725"/>
                <a:gd name="connsiteX2" fmla="*/ 0 w 85725"/>
                <a:gd name="connsiteY2" fmla="*/ 19320 h 85725"/>
                <a:gd name="connsiteX3" fmla="*/ 42682 w 85725"/>
                <a:gd name="connsiteY3" fmla="*/ 94853 h 85725"/>
                <a:gd name="connsiteX4" fmla="*/ 85725 w 85725"/>
                <a:gd name="connsiteY4" fmla="*/ 4769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5725" y="47695"/>
                  </a:moveTo>
                  <a:cubicBezTo>
                    <a:pt x="85837" y="21466"/>
                    <a:pt x="64666" y="113"/>
                    <a:pt x="38437" y="0"/>
                  </a:cubicBezTo>
                  <a:cubicBezTo>
                    <a:pt x="23275" y="-65"/>
                    <a:pt x="8994" y="7114"/>
                    <a:pt x="0" y="19320"/>
                  </a:cubicBezTo>
                  <a:cubicBezTo>
                    <a:pt x="5386" y="48560"/>
                    <a:pt x="20413" y="75153"/>
                    <a:pt x="42682" y="94853"/>
                  </a:cubicBezTo>
                  <a:cubicBezTo>
                    <a:pt x="67038" y="92576"/>
                    <a:pt x="85674" y="72158"/>
                    <a:pt x="85725" y="4769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6" name="Freeform: Shape 1695">
              <a:extLst>
                <a:ext uri="{FF2B5EF4-FFF2-40B4-BE49-F238E27FC236}">
                  <a16:creationId xmlns:a16="http://schemas.microsoft.com/office/drawing/2014/main" id="{E5EA869D-65EF-4952-9D9B-97CDE0DEAE6B}"/>
                </a:ext>
              </a:extLst>
            </p:cNvPr>
            <p:cNvSpPr/>
            <p:nvPr/>
          </p:nvSpPr>
          <p:spPr>
            <a:xfrm>
              <a:off x="5087936" y="2825706"/>
              <a:ext cx="76200" cy="85725"/>
            </a:xfrm>
            <a:custGeom>
              <a:avLst/>
              <a:gdLst>
                <a:gd name="connsiteX0" fmla="*/ 1 w 76200"/>
                <a:gd name="connsiteY0" fmla="*/ 47669 h 85725"/>
                <a:gd name="connsiteX1" fmla="*/ 26861 w 76200"/>
                <a:gd name="connsiteY1" fmla="*/ 90341 h 85725"/>
                <a:gd name="connsiteX2" fmla="*/ 76201 w 76200"/>
                <a:gd name="connsiteY2" fmla="*/ 9750 h 85725"/>
                <a:gd name="connsiteX3" fmla="*/ 9747 w 76200"/>
                <a:gd name="connsiteY3" fmla="*/ 18614 h 85725"/>
                <a:gd name="connsiteX4" fmla="*/ 1 w 76200"/>
                <a:gd name="connsiteY4" fmla="*/ 4766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85725">
                  <a:moveTo>
                    <a:pt x="1" y="47669"/>
                  </a:moveTo>
                  <a:cubicBezTo>
                    <a:pt x="38" y="65864"/>
                    <a:pt x="10471" y="82438"/>
                    <a:pt x="26861" y="90341"/>
                  </a:cubicBezTo>
                  <a:cubicBezTo>
                    <a:pt x="52751" y="70542"/>
                    <a:pt x="70340" y="41811"/>
                    <a:pt x="76201" y="9750"/>
                  </a:cubicBezTo>
                  <a:cubicBezTo>
                    <a:pt x="55402" y="-6153"/>
                    <a:pt x="25650" y="-2185"/>
                    <a:pt x="9747" y="18614"/>
                  </a:cubicBezTo>
                  <a:cubicBezTo>
                    <a:pt x="3371" y="26952"/>
                    <a:pt x="-57" y="37172"/>
                    <a:pt x="1" y="47669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7" name="Freeform: Shape 1696">
              <a:extLst>
                <a:ext uri="{FF2B5EF4-FFF2-40B4-BE49-F238E27FC236}">
                  <a16:creationId xmlns:a16="http://schemas.microsoft.com/office/drawing/2014/main" id="{D0F106D4-0B06-4DFA-BAF6-E65FAFC09B56}"/>
                </a:ext>
              </a:extLst>
            </p:cNvPr>
            <p:cNvSpPr/>
            <p:nvPr/>
          </p:nvSpPr>
          <p:spPr>
            <a:xfrm>
              <a:off x="4964162" y="3088983"/>
              <a:ext cx="38100" cy="38100"/>
            </a:xfrm>
            <a:custGeom>
              <a:avLst/>
              <a:gdLst>
                <a:gd name="connsiteX0" fmla="*/ 4046 w 38100"/>
                <a:gd name="connsiteY0" fmla="*/ 20898 h 38100"/>
                <a:gd name="connsiteX1" fmla="*/ 24810 w 38100"/>
                <a:gd name="connsiteY1" fmla="*/ 41567 h 38100"/>
                <a:gd name="connsiteX2" fmla="*/ 47575 w 38100"/>
                <a:gd name="connsiteY2" fmla="*/ 41567 h 38100"/>
                <a:gd name="connsiteX3" fmla="*/ 6008 w 38100"/>
                <a:gd name="connsiteY3" fmla="*/ 0 h 38100"/>
                <a:gd name="connsiteX4" fmla="*/ 2289 w 38100"/>
                <a:gd name="connsiteY4" fmla="*/ 18777 h 38100"/>
                <a:gd name="connsiteX5" fmla="*/ 4046 w 38100"/>
                <a:gd name="connsiteY5" fmla="*/ 2089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38100">
                  <a:moveTo>
                    <a:pt x="4046" y="20898"/>
                  </a:moveTo>
                  <a:lnTo>
                    <a:pt x="24810" y="41567"/>
                  </a:lnTo>
                  <a:lnTo>
                    <a:pt x="47575" y="41567"/>
                  </a:lnTo>
                  <a:lnTo>
                    <a:pt x="6008" y="0"/>
                  </a:lnTo>
                  <a:cubicBezTo>
                    <a:pt x="-204" y="4158"/>
                    <a:pt x="-1869" y="12565"/>
                    <a:pt x="2289" y="18777"/>
                  </a:cubicBezTo>
                  <a:cubicBezTo>
                    <a:pt x="2801" y="19542"/>
                    <a:pt x="3389" y="20252"/>
                    <a:pt x="4046" y="20898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8" name="Freeform: Shape 1697">
              <a:extLst>
                <a:ext uri="{FF2B5EF4-FFF2-40B4-BE49-F238E27FC236}">
                  <a16:creationId xmlns:a16="http://schemas.microsoft.com/office/drawing/2014/main" id="{6DC3283F-5C3E-4A3C-986A-7C111CA81A64}"/>
                </a:ext>
              </a:extLst>
            </p:cNvPr>
            <p:cNvSpPr/>
            <p:nvPr/>
          </p:nvSpPr>
          <p:spPr>
            <a:xfrm>
              <a:off x="5116504" y="3026070"/>
              <a:ext cx="19050" cy="57150"/>
            </a:xfrm>
            <a:custGeom>
              <a:avLst/>
              <a:gdLst>
                <a:gd name="connsiteX0" fmla="*/ 19058 w 19050"/>
                <a:gd name="connsiteY0" fmla="*/ 6572 h 57150"/>
                <a:gd name="connsiteX1" fmla="*/ 16276 w 19050"/>
                <a:gd name="connsiteY1" fmla="*/ 0 h 57150"/>
                <a:gd name="connsiteX2" fmla="*/ 84 w 19050"/>
                <a:gd name="connsiteY2" fmla="*/ 17040 h 57150"/>
                <a:gd name="connsiteX3" fmla="*/ 8 w 19050"/>
                <a:gd name="connsiteY3" fmla="*/ 18755 h 57150"/>
                <a:gd name="connsiteX4" fmla="*/ 8 w 19050"/>
                <a:gd name="connsiteY4" fmla="*/ 47330 h 57150"/>
                <a:gd name="connsiteX5" fmla="*/ 19058 w 19050"/>
                <a:gd name="connsiteY5" fmla="*/ 6638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" h="57150">
                  <a:moveTo>
                    <a:pt x="19058" y="6572"/>
                  </a:moveTo>
                  <a:cubicBezTo>
                    <a:pt x="19029" y="4101"/>
                    <a:pt x="18030" y="1741"/>
                    <a:pt x="16276" y="0"/>
                  </a:cubicBezTo>
                  <a:cubicBezTo>
                    <a:pt x="7791" y="1635"/>
                    <a:pt x="1284" y="8483"/>
                    <a:pt x="84" y="17040"/>
                  </a:cubicBezTo>
                  <a:cubicBezTo>
                    <a:pt x="11" y="17609"/>
                    <a:pt x="-14" y="18182"/>
                    <a:pt x="8" y="18755"/>
                  </a:cubicBezTo>
                  <a:lnTo>
                    <a:pt x="8" y="47330"/>
                  </a:lnTo>
                  <a:lnTo>
                    <a:pt x="19058" y="66380"/>
                  </a:ln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699" name="Freeform: Shape 1698">
              <a:extLst>
                <a:ext uri="{FF2B5EF4-FFF2-40B4-BE49-F238E27FC236}">
                  <a16:creationId xmlns:a16="http://schemas.microsoft.com/office/drawing/2014/main" id="{FF3AEF0B-36B1-403D-BD42-C7A6C6A15C2B}"/>
                </a:ext>
              </a:extLst>
            </p:cNvPr>
            <p:cNvSpPr/>
            <p:nvPr/>
          </p:nvSpPr>
          <p:spPr>
            <a:xfrm>
              <a:off x="4983179" y="3066437"/>
              <a:ext cx="47625" cy="57150"/>
            </a:xfrm>
            <a:custGeom>
              <a:avLst/>
              <a:gdLst>
                <a:gd name="connsiteX0" fmla="*/ 2546 w 47625"/>
                <a:gd name="connsiteY0" fmla="*/ 0 h 57150"/>
                <a:gd name="connsiteX1" fmla="*/ 4079 w 47625"/>
                <a:gd name="connsiteY1" fmla="*/ 17536 h 57150"/>
                <a:gd name="connsiteX2" fmla="*/ 10175 w 47625"/>
                <a:gd name="connsiteY2" fmla="*/ 24013 h 57150"/>
                <a:gd name="connsiteX3" fmla="*/ 10366 w 47625"/>
                <a:gd name="connsiteY3" fmla="*/ 24203 h 57150"/>
                <a:gd name="connsiteX4" fmla="*/ 47608 w 47625"/>
                <a:gd name="connsiteY4" fmla="*/ 64113 h 57150"/>
                <a:gd name="connsiteX5" fmla="*/ 57133 w 47625"/>
                <a:gd name="connsiteY5" fmla="*/ 64113 h 57150"/>
                <a:gd name="connsiteX6" fmla="*/ 57133 w 47625"/>
                <a:gd name="connsiteY6" fmla="*/ 5458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57150">
                  <a:moveTo>
                    <a:pt x="2546" y="0"/>
                  </a:moveTo>
                  <a:cubicBezTo>
                    <a:pt x="-1362" y="5417"/>
                    <a:pt x="-709" y="12879"/>
                    <a:pt x="4079" y="17536"/>
                  </a:cubicBezTo>
                  <a:lnTo>
                    <a:pt x="10175" y="24013"/>
                  </a:lnTo>
                  <a:lnTo>
                    <a:pt x="10366" y="24203"/>
                  </a:lnTo>
                  <a:lnTo>
                    <a:pt x="47608" y="64113"/>
                  </a:lnTo>
                  <a:lnTo>
                    <a:pt x="57133" y="64113"/>
                  </a:lnTo>
                  <a:lnTo>
                    <a:pt x="57133" y="54588"/>
                  </a:ln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0" name="Freeform: Shape 1699">
              <a:extLst>
                <a:ext uri="{FF2B5EF4-FFF2-40B4-BE49-F238E27FC236}">
                  <a16:creationId xmlns:a16="http://schemas.microsoft.com/office/drawing/2014/main" id="{C528346C-8D70-444E-8517-0F88B5165F58}"/>
                </a:ext>
              </a:extLst>
            </p:cNvPr>
            <p:cNvSpPr/>
            <p:nvPr/>
          </p:nvSpPr>
          <p:spPr>
            <a:xfrm>
              <a:off x="5030890" y="3020965"/>
              <a:ext cx="57150" cy="66675"/>
            </a:xfrm>
            <a:custGeom>
              <a:avLst/>
              <a:gdLst>
                <a:gd name="connsiteX0" fmla="*/ 61810 w 57150"/>
                <a:gd name="connsiteY0" fmla="*/ 57198 h 66675"/>
                <a:gd name="connsiteX1" fmla="*/ 4660 w 57150"/>
                <a:gd name="connsiteY1" fmla="*/ 0 h 66675"/>
                <a:gd name="connsiteX2" fmla="*/ 1364 w 57150"/>
                <a:gd name="connsiteY2" fmla="*/ 15754 h 66675"/>
                <a:gd name="connsiteX3" fmla="*/ 3850 w 57150"/>
                <a:gd name="connsiteY3" fmla="*/ 18907 h 66675"/>
                <a:gd name="connsiteX4" fmla="*/ 47522 w 57150"/>
                <a:gd name="connsiteY4" fmla="*/ 61960 h 66675"/>
                <a:gd name="connsiteX5" fmla="*/ 52285 w 57150"/>
                <a:gd name="connsiteY5" fmla="*/ 66723 h 66675"/>
                <a:gd name="connsiteX6" fmla="*/ 61810 w 57150"/>
                <a:gd name="connsiteY6" fmla="*/ 66723 h 66675"/>
                <a:gd name="connsiteX7" fmla="*/ 61810 w 57150"/>
                <a:gd name="connsiteY7" fmla="*/ 5719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66675">
                  <a:moveTo>
                    <a:pt x="61810" y="57198"/>
                  </a:moveTo>
                  <a:lnTo>
                    <a:pt x="4660" y="0"/>
                  </a:lnTo>
                  <a:cubicBezTo>
                    <a:pt x="46" y="3855"/>
                    <a:pt x="-1318" y="10373"/>
                    <a:pt x="1364" y="15754"/>
                  </a:cubicBezTo>
                  <a:cubicBezTo>
                    <a:pt x="1993" y="16949"/>
                    <a:pt x="2835" y="18017"/>
                    <a:pt x="3850" y="18907"/>
                  </a:cubicBezTo>
                  <a:lnTo>
                    <a:pt x="47522" y="61960"/>
                  </a:lnTo>
                  <a:lnTo>
                    <a:pt x="52285" y="66723"/>
                  </a:lnTo>
                  <a:cubicBezTo>
                    <a:pt x="54915" y="69353"/>
                    <a:pt x="59179" y="69353"/>
                    <a:pt x="61810" y="66723"/>
                  </a:cubicBezTo>
                  <a:cubicBezTo>
                    <a:pt x="64440" y="64092"/>
                    <a:pt x="64440" y="59828"/>
                    <a:pt x="61810" y="57198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1" name="Freeform: Shape 1700">
              <a:extLst>
                <a:ext uri="{FF2B5EF4-FFF2-40B4-BE49-F238E27FC236}">
                  <a16:creationId xmlns:a16="http://schemas.microsoft.com/office/drawing/2014/main" id="{0D29BA65-8E98-4915-8F7F-A2A7238BE2A5}"/>
                </a:ext>
              </a:extLst>
            </p:cNvPr>
            <p:cNvSpPr/>
            <p:nvPr/>
          </p:nvSpPr>
          <p:spPr>
            <a:xfrm>
              <a:off x="5002667" y="3039158"/>
              <a:ext cx="66675" cy="76200"/>
            </a:xfrm>
            <a:custGeom>
              <a:avLst/>
              <a:gdLst>
                <a:gd name="connsiteX0" fmla="*/ 70983 w 66675"/>
                <a:gd name="connsiteY0" fmla="*/ 77105 h 76200"/>
                <a:gd name="connsiteX1" fmla="*/ 70984 w 66675"/>
                <a:gd name="connsiteY1" fmla="*/ 67581 h 76200"/>
                <a:gd name="connsiteX2" fmla="*/ 70983 w 66675"/>
                <a:gd name="connsiteY2" fmla="*/ 67580 h 76200"/>
                <a:gd name="connsiteX3" fmla="*/ 3403 w 66675"/>
                <a:gd name="connsiteY3" fmla="*/ 0 h 76200"/>
                <a:gd name="connsiteX4" fmla="*/ 4117 w 66675"/>
                <a:gd name="connsiteY4" fmla="*/ 19193 h 76200"/>
                <a:gd name="connsiteX5" fmla="*/ 56981 w 66675"/>
                <a:gd name="connsiteY5" fmla="*/ 72342 h 76200"/>
                <a:gd name="connsiteX6" fmla="*/ 56695 w 66675"/>
                <a:gd name="connsiteY6" fmla="*/ 72342 h 76200"/>
                <a:gd name="connsiteX7" fmla="*/ 61458 w 66675"/>
                <a:gd name="connsiteY7" fmla="*/ 77105 h 76200"/>
                <a:gd name="connsiteX8" fmla="*/ 70981 w 66675"/>
                <a:gd name="connsiteY8" fmla="*/ 77106 h 76200"/>
                <a:gd name="connsiteX9" fmla="*/ 70983 w 66675"/>
                <a:gd name="connsiteY9" fmla="*/ 7710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675" h="76200">
                  <a:moveTo>
                    <a:pt x="70983" y="77105"/>
                  </a:moveTo>
                  <a:cubicBezTo>
                    <a:pt x="73613" y="74475"/>
                    <a:pt x="73613" y="70212"/>
                    <a:pt x="70984" y="67581"/>
                  </a:cubicBezTo>
                  <a:cubicBezTo>
                    <a:pt x="70984" y="67581"/>
                    <a:pt x="70983" y="67580"/>
                    <a:pt x="70983" y="67580"/>
                  </a:cubicBezTo>
                  <a:lnTo>
                    <a:pt x="3403" y="0"/>
                  </a:lnTo>
                  <a:cubicBezTo>
                    <a:pt x="-1396" y="5607"/>
                    <a:pt x="-1085" y="13958"/>
                    <a:pt x="4117" y="19193"/>
                  </a:cubicBezTo>
                  <a:lnTo>
                    <a:pt x="56981" y="72342"/>
                  </a:lnTo>
                  <a:lnTo>
                    <a:pt x="56695" y="72342"/>
                  </a:lnTo>
                  <a:lnTo>
                    <a:pt x="61458" y="77105"/>
                  </a:lnTo>
                  <a:cubicBezTo>
                    <a:pt x="64087" y="79735"/>
                    <a:pt x="68351" y="79736"/>
                    <a:pt x="70981" y="77106"/>
                  </a:cubicBezTo>
                  <a:cubicBezTo>
                    <a:pt x="70982" y="77106"/>
                    <a:pt x="70982" y="77105"/>
                    <a:pt x="70983" y="77105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2" name="Freeform: Shape 1701">
              <a:extLst>
                <a:ext uri="{FF2B5EF4-FFF2-40B4-BE49-F238E27FC236}">
                  <a16:creationId xmlns:a16="http://schemas.microsoft.com/office/drawing/2014/main" id="{EADDF91A-185D-4C2D-B9CA-1D02D4746F9A}"/>
                </a:ext>
              </a:extLst>
            </p:cNvPr>
            <p:cNvSpPr/>
            <p:nvPr/>
          </p:nvSpPr>
          <p:spPr>
            <a:xfrm>
              <a:off x="4906884" y="3054350"/>
              <a:ext cx="76200" cy="76200"/>
            </a:xfrm>
            <a:custGeom>
              <a:avLst/>
              <a:gdLst>
                <a:gd name="connsiteX0" fmla="*/ 64420 w 76200"/>
                <a:gd name="connsiteY0" fmla="*/ 33795 h 76200"/>
                <a:gd name="connsiteX1" fmla="*/ 54895 w 76200"/>
                <a:gd name="connsiteY1" fmla="*/ 31147 h 76200"/>
                <a:gd name="connsiteX2" fmla="*/ 45656 w 76200"/>
                <a:gd name="connsiteY2" fmla="*/ 33623 h 76200"/>
                <a:gd name="connsiteX3" fmla="*/ 39784 w 76200"/>
                <a:gd name="connsiteY3" fmla="*/ 52082 h 76200"/>
                <a:gd name="connsiteX4" fmla="*/ 42322 w 76200"/>
                <a:gd name="connsiteY4" fmla="*/ 55531 h 76200"/>
                <a:gd name="connsiteX5" fmla="*/ 53466 w 76200"/>
                <a:gd name="connsiteY5" fmla="*/ 66675 h 76200"/>
                <a:gd name="connsiteX6" fmla="*/ 47703 w 76200"/>
                <a:gd name="connsiteY6" fmla="*/ 66675 h 76200"/>
                <a:gd name="connsiteX7" fmla="*/ 19128 w 76200"/>
                <a:gd name="connsiteY7" fmla="*/ 38100 h 76200"/>
                <a:gd name="connsiteX8" fmla="*/ 19128 w 76200"/>
                <a:gd name="connsiteY8" fmla="*/ 0 h 76200"/>
                <a:gd name="connsiteX9" fmla="*/ 78 w 76200"/>
                <a:gd name="connsiteY9" fmla="*/ 28575 h 76200"/>
                <a:gd name="connsiteX10" fmla="*/ 14271 w 76200"/>
                <a:gd name="connsiteY10" fmla="*/ 76200 h 76200"/>
                <a:gd name="connsiteX11" fmla="*/ 82089 w 76200"/>
                <a:gd name="connsiteY11" fmla="*/ 76200 h 76200"/>
                <a:gd name="connsiteX12" fmla="*/ 61324 w 76200"/>
                <a:gd name="connsiteY12" fmla="*/ 55531 h 76200"/>
                <a:gd name="connsiteX13" fmla="*/ 61214 w 76200"/>
                <a:gd name="connsiteY13" fmla="*/ 36201 h 76200"/>
                <a:gd name="connsiteX14" fmla="*/ 64420 w 76200"/>
                <a:gd name="connsiteY14" fmla="*/ 3379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200" h="76200">
                  <a:moveTo>
                    <a:pt x="64420" y="33795"/>
                  </a:moveTo>
                  <a:cubicBezTo>
                    <a:pt x="61544" y="32065"/>
                    <a:pt x="58251" y="31150"/>
                    <a:pt x="54895" y="31147"/>
                  </a:cubicBezTo>
                  <a:cubicBezTo>
                    <a:pt x="51654" y="31168"/>
                    <a:pt x="48473" y="32020"/>
                    <a:pt x="45656" y="33623"/>
                  </a:cubicBezTo>
                  <a:cubicBezTo>
                    <a:pt x="38937" y="37099"/>
                    <a:pt x="36308" y="45364"/>
                    <a:pt x="39784" y="52082"/>
                  </a:cubicBezTo>
                  <a:cubicBezTo>
                    <a:pt x="40444" y="53358"/>
                    <a:pt x="41301" y="54521"/>
                    <a:pt x="42322" y="55531"/>
                  </a:cubicBezTo>
                  <a:lnTo>
                    <a:pt x="53466" y="66675"/>
                  </a:lnTo>
                  <a:lnTo>
                    <a:pt x="47703" y="66675"/>
                  </a:lnTo>
                  <a:cubicBezTo>
                    <a:pt x="31922" y="66675"/>
                    <a:pt x="19128" y="53882"/>
                    <a:pt x="19128" y="38100"/>
                  </a:cubicBezTo>
                  <a:lnTo>
                    <a:pt x="19128" y="0"/>
                  </a:lnTo>
                  <a:lnTo>
                    <a:pt x="78" y="28575"/>
                  </a:lnTo>
                  <a:cubicBezTo>
                    <a:pt x="-698" y="45596"/>
                    <a:pt x="4304" y="62380"/>
                    <a:pt x="14271" y="76200"/>
                  </a:cubicBezTo>
                  <a:lnTo>
                    <a:pt x="82089" y="76200"/>
                  </a:lnTo>
                  <a:lnTo>
                    <a:pt x="61324" y="55531"/>
                  </a:lnTo>
                  <a:cubicBezTo>
                    <a:pt x="55956" y="50223"/>
                    <a:pt x="55907" y="41569"/>
                    <a:pt x="61214" y="36201"/>
                  </a:cubicBezTo>
                  <a:cubicBezTo>
                    <a:pt x="62159" y="35246"/>
                    <a:pt x="63239" y="34435"/>
                    <a:pt x="64420" y="33795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3" name="Freeform: Shape 1702">
              <a:extLst>
                <a:ext uri="{FF2B5EF4-FFF2-40B4-BE49-F238E27FC236}">
                  <a16:creationId xmlns:a16="http://schemas.microsoft.com/office/drawing/2014/main" id="{7D98C575-9DC8-47B9-9475-D58ADEBEB291}"/>
                </a:ext>
              </a:extLst>
            </p:cNvPr>
            <p:cNvSpPr/>
            <p:nvPr/>
          </p:nvSpPr>
          <p:spPr>
            <a:xfrm>
              <a:off x="4983581" y="3033594"/>
              <a:ext cx="66675" cy="76200"/>
            </a:xfrm>
            <a:custGeom>
              <a:avLst/>
              <a:gdLst>
                <a:gd name="connsiteX0" fmla="*/ 25823 w 66675"/>
                <a:gd name="connsiteY0" fmla="*/ 2658 h 76200"/>
                <a:gd name="connsiteX1" fmla="*/ 7011 w 66675"/>
                <a:gd name="connsiteY1" fmla="*/ 2477 h 76200"/>
                <a:gd name="connsiteX2" fmla="*/ 1963 w 66675"/>
                <a:gd name="connsiteY2" fmla="*/ 21931 h 76200"/>
                <a:gd name="connsiteX3" fmla="*/ 4153 w 66675"/>
                <a:gd name="connsiteY3" fmla="*/ 24766 h 76200"/>
                <a:gd name="connsiteX4" fmla="*/ 7535 w 66675"/>
                <a:gd name="connsiteY4" fmla="*/ 28166 h 76200"/>
                <a:gd name="connsiteX5" fmla="*/ 16250 w 66675"/>
                <a:gd name="connsiteY5" fmla="*/ 25909 h 76200"/>
                <a:gd name="connsiteX6" fmla="*/ 29014 w 66675"/>
                <a:gd name="connsiteY6" fmla="*/ 31052 h 76200"/>
                <a:gd name="connsiteX7" fmla="*/ 75781 w 66675"/>
                <a:gd name="connsiteY7" fmla="*/ 77906 h 76200"/>
                <a:gd name="connsiteX8" fmla="*/ 76067 w 66675"/>
                <a:gd name="connsiteY8" fmla="*/ 77906 h 76200"/>
                <a:gd name="connsiteX9" fmla="*/ 23203 w 66675"/>
                <a:gd name="connsiteY9" fmla="*/ 24756 h 76200"/>
                <a:gd name="connsiteX10" fmla="*/ 23250 w 66675"/>
                <a:gd name="connsiteY10" fmla="*/ 4686 h 76200"/>
                <a:gd name="connsiteX11" fmla="*/ 25823 w 66675"/>
                <a:gd name="connsiteY11" fmla="*/ 265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" h="76200">
                  <a:moveTo>
                    <a:pt x="25823" y="2658"/>
                  </a:moveTo>
                  <a:cubicBezTo>
                    <a:pt x="20052" y="-820"/>
                    <a:pt x="12847" y="-889"/>
                    <a:pt x="7011" y="2477"/>
                  </a:cubicBezTo>
                  <a:cubicBezTo>
                    <a:pt x="245" y="6455"/>
                    <a:pt x="-2015" y="15165"/>
                    <a:pt x="1963" y="21931"/>
                  </a:cubicBezTo>
                  <a:cubicBezTo>
                    <a:pt x="2570" y="22965"/>
                    <a:pt x="3307" y="23917"/>
                    <a:pt x="4153" y="24766"/>
                  </a:cubicBezTo>
                  <a:lnTo>
                    <a:pt x="7535" y="28166"/>
                  </a:lnTo>
                  <a:cubicBezTo>
                    <a:pt x="10216" y="26723"/>
                    <a:pt x="13206" y="25949"/>
                    <a:pt x="16250" y="25909"/>
                  </a:cubicBezTo>
                  <a:cubicBezTo>
                    <a:pt x="21016" y="25876"/>
                    <a:pt x="25602" y="27724"/>
                    <a:pt x="29014" y="31052"/>
                  </a:cubicBezTo>
                  <a:lnTo>
                    <a:pt x="75781" y="77906"/>
                  </a:lnTo>
                  <a:lnTo>
                    <a:pt x="76067" y="77906"/>
                  </a:lnTo>
                  <a:lnTo>
                    <a:pt x="23203" y="24756"/>
                  </a:lnTo>
                  <a:cubicBezTo>
                    <a:pt x="17674" y="19201"/>
                    <a:pt x="17695" y="10215"/>
                    <a:pt x="23250" y="4686"/>
                  </a:cubicBezTo>
                  <a:cubicBezTo>
                    <a:pt x="24027" y="3913"/>
                    <a:pt x="24890" y="3233"/>
                    <a:pt x="25823" y="2658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4" name="Freeform: Shape 1703">
              <a:extLst>
                <a:ext uri="{FF2B5EF4-FFF2-40B4-BE49-F238E27FC236}">
                  <a16:creationId xmlns:a16="http://schemas.microsoft.com/office/drawing/2014/main" id="{E880748D-C2D1-4C3A-A522-6936CBDE8913}"/>
                </a:ext>
              </a:extLst>
            </p:cNvPr>
            <p:cNvSpPr/>
            <p:nvPr/>
          </p:nvSpPr>
          <p:spPr>
            <a:xfrm>
              <a:off x="5011771" y="3016265"/>
              <a:ext cx="57150" cy="57150"/>
            </a:xfrm>
            <a:custGeom>
              <a:avLst/>
              <a:gdLst>
                <a:gd name="connsiteX0" fmla="*/ 7205 w 57150"/>
                <a:gd name="connsiteY0" fmla="*/ 17321 h 57150"/>
                <a:gd name="connsiteX1" fmla="*/ 19873 w 57150"/>
                <a:gd name="connsiteY1" fmla="*/ 22464 h 57150"/>
                <a:gd name="connsiteX2" fmla="*/ 66641 w 57150"/>
                <a:gd name="connsiteY2" fmla="*/ 66660 h 57150"/>
                <a:gd name="connsiteX3" fmla="*/ 22921 w 57150"/>
                <a:gd name="connsiteY3" fmla="*/ 23607 h 57150"/>
                <a:gd name="connsiteX4" fmla="*/ 22830 w 57150"/>
                <a:gd name="connsiteY4" fmla="*/ 5274 h 57150"/>
                <a:gd name="connsiteX5" fmla="*/ 26550 w 57150"/>
                <a:gd name="connsiteY5" fmla="*/ 2652 h 57150"/>
                <a:gd name="connsiteX6" fmla="*/ 7586 w 57150"/>
                <a:gd name="connsiteY6" fmla="*/ 2557 h 57150"/>
                <a:gd name="connsiteX7" fmla="*/ 519 w 57150"/>
                <a:gd name="connsiteY7" fmla="*/ 18749 h 57150"/>
                <a:gd name="connsiteX8" fmla="*/ 7205 w 57150"/>
                <a:gd name="connsiteY8" fmla="*/ 1732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" h="57150">
                  <a:moveTo>
                    <a:pt x="7205" y="17321"/>
                  </a:moveTo>
                  <a:cubicBezTo>
                    <a:pt x="11948" y="17261"/>
                    <a:pt x="16514" y="19115"/>
                    <a:pt x="19873" y="22464"/>
                  </a:cubicBezTo>
                  <a:lnTo>
                    <a:pt x="66641" y="66660"/>
                  </a:lnTo>
                  <a:lnTo>
                    <a:pt x="22921" y="23607"/>
                  </a:lnTo>
                  <a:cubicBezTo>
                    <a:pt x="17834" y="18570"/>
                    <a:pt x="17793" y="10362"/>
                    <a:pt x="22830" y="5274"/>
                  </a:cubicBezTo>
                  <a:cubicBezTo>
                    <a:pt x="23906" y="4188"/>
                    <a:pt x="25165" y="3300"/>
                    <a:pt x="26550" y="2652"/>
                  </a:cubicBezTo>
                  <a:cubicBezTo>
                    <a:pt x="20723" y="-850"/>
                    <a:pt x="13448" y="-886"/>
                    <a:pt x="7586" y="2557"/>
                  </a:cubicBezTo>
                  <a:cubicBezTo>
                    <a:pt x="1684" y="5591"/>
                    <a:pt x="-1270" y="12358"/>
                    <a:pt x="519" y="18749"/>
                  </a:cubicBezTo>
                  <a:cubicBezTo>
                    <a:pt x="2639" y="17861"/>
                    <a:pt x="4907" y="17376"/>
                    <a:pt x="7205" y="17321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5" name="Freeform: Shape 1704">
              <a:extLst>
                <a:ext uri="{FF2B5EF4-FFF2-40B4-BE49-F238E27FC236}">
                  <a16:creationId xmlns:a16="http://schemas.microsoft.com/office/drawing/2014/main" id="{BC182008-7335-4839-B5AB-1DB517F925FC}"/>
                </a:ext>
              </a:extLst>
            </p:cNvPr>
            <p:cNvSpPr/>
            <p:nvPr/>
          </p:nvSpPr>
          <p:spPr>
            <a:xfrm>
              <a:off x="4964156" y="3059494"/>
              <a:ext cx="28575" cy="28575"/>
            </a:xfrm>
            <a:custGeom>
              <a:avLst/>
              <a:gdLst>
                <a:gd name="connsiteX0" fmla="*/ 26168 w 28575"/>
                <a:gd name="connsiteY0" fmla="*/ 2677 h 28575"/>
                <a:gd name="connsiteX1" fmla="*/ 16643 w 28575"/>
                <a:gd name="connsiteY1" fmla="*/ 0 h 28575"/>
                <a:gd name="connsiteX2" fmla="*/ 7404 w 28575"/>
                <a:gd name="connsiteY2" fmla="*/ 2476 h 28575"/>
                <a:gd name="connsiteX3" fmla="*/ 1573 w 28575"/>
                <a:gd name="connsiteY3" fmla="*/ 21089 h 28575"/>
                <a:gd name="connsiteX4" fmla="*/ 4071 w 28575"/>
                <a:gd name="connsiteY4" fmla="*/ 24479 h 28575"/>
                <a:gd name="connsiteX5" fmla="*/ 7719 w 28575"/>
                <a:gd name="connsiteY5" fmla="*/ 28356 h 28575"/>
                <a:gd name="connsiteX6" fmla="*/ 16643 w 28575"/>
                <a:gd name="connsiteY6" fmla="*/ 26003 h 28575"/>
                <a:gd name="connsiteX7" fmla="*/ 29216 w 28575"/>
                <a:gd name="connsiteY7" fmla="*/ 30956 h 28575"/>
                <a:gd name="connsiteX8" fmla="*/ 23120 w 28575"/>
                <a:gd name="connsiteY8" fmla="*/ 24479 h 28575"/>
                <a:gd name="connsiteX9" fmla="*/ 23035 w 28575"/>
                <a:gd name="connsiteY9" fmla="*/ 5042 h 28575"/>
                <a:gd name="connsiteX10" fmla="*/ 26168 w 28575"/>
                <a:gd name="connsiteY10" fmla="*/ 267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75" h="28575">
                  <a:moveTo>
                    <a:pt x="26168" y="2677"/>
                  </a:moveTo>
                  <a:cubicBezTo>
                    <a:pt x="23296" y="936"/>
                    <a:pt x="20003" y="10"/>
                    <a:pt x="16643" y="0"/>
                  </a:cubicBezTo>
                  <a:cubicBezTo>
                    <a:pt x="13403" y="21"/>
                    <a:pt x="10221" y="874"/>
                    <a:pt x="7404" y="2476"/>
                  </a:cubicBezTo>
                  <a:cubicBezTo>
                    <a:pt x="654" y="6006"/>
                    <a:pt x="-1957" y="14339"/>
                    <a:pt x="1573" y="21089"/>
                  </a:cubicBezTo>
                  <a:cubicBezTo>
                    <a:pt x="2227" y="22341"/>
                    <a:pt x="3069" y="23484"/>
                    <a:pt x="4071" y="24479"/>
                  </a:cubicBezTo>
                  <a:lnTo>
                    <a:pt x="7719" y="28356"/>
                  </a:lnTo>
                  <a:cubicBezTo>
                    <a:pt x="10452" y="26844"/>
                    <a:pt x="13519" y="26035"/>
                    <a:pt x="16643" y="26003"/>
                  </a:cubicBezTo>
                  <a:cubicBezTo>
                    <a:pt x="21321" y="25945"/>
                    <a:pt x="25835" y="27723"/>
                    <a:pt x="29216" y="30956"/>
                  </a:cubicBezTo>
                  <a:lnTo>
                    <a:pt x="23120" y="24479"/>
                  </a:lnTo>
                  <a:cubicBezTo>
                    <a:pt x="17729" y="19135"/>
                    <a:pt x="17691" y="10433"/>
                    <a:pt x="23035" y="5042"/>
                  </a:cubicBezTo>
                  <a:cubicBezTo>
                    <a:pt x="23961" y="4107"/>
                    <a:pt x="25016" y="3311"/>
                    <a:pt x="26168" y="2677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6" name="Freeform: Shape 1705">
              <a:extLst>
                <a:ext uri="{FF2B5EF4-FFF2-40B4-BE49-F238E27FC236}">
                  <a16:creationId xmlns:a16="http://schemas.microsoft.com/office/drawing/2014/main" id="{C7C4D68A-2EC0-4B3F-B6E9-7B6496DF7596}"/>
                </a:ext>
              </a:extLst>
            </p:cNvPr>
            <p:cNvSpPr/>
            <p:nvPr/>
          </p:nvSpPr>
          <p:spPr>
            <a:xfrm>
              <a:off x="4935794" y="2968625"/>
              <a:ext cx="19050" cy="47625"/>
            </a:xfrm>
            <a:custGeom>
              <a:avLst/>
              <a:gdLst>
                <a:gd name="connsiteX0" fmla="*/ 9268 w 19050"/>
                <a:gd name="connsiteY0" fmla="*/ 19050 h 47625"/>
                <a:gd name="connsiteX1" fmla="*/ 9268 w 19050"/>
                <a:gd name="connsiteY1" fmla="*/ 43682 h 47625"/>
                <a:gd name="connsiteX2" fmla="*/ 18795 w 19050"/>
                <a:gd name="connsiteY2" fmla="*/ 53205 h 47625"/>
                <a:gd name="connsiteX3" fmla="*/ 25527 w 19050"/>
                <a:gd name="connsiteY3" fmla="*/ 50416 h 47625"/>
                <a:gd name="connsiteX4" fmla="*/ 28318 w 19050"/>
                <a:gd name="connsiteY4" fmla="*/ 47625 h 47625"/>
                <a:gd name="connsiteX5" fmla="*/ 28318 w 19050"/>
                <a:gd name="connsiteY5" fmla="*/ 19050 h 47625"/>
                <a:gd name="connsiteX6" fmla="*/ 9268 w 19050"/>
                <a:gd name="connsiteY6" fmla="*/ 0 h 47625"/>
                <a:gd name="connsiteX7" fmla="*/ 0 w 19050"/>
                <a:gd name="connsiteY7" fmla="*/ 2781 h 47625"/>
                <a:gd name="connsiteX8" fmla="*/ 9268 w 19050"/>
                <a:gd name="connsiteY8" fmla="*/ 190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9268" y="19050"/>
                  </a:moveTo>
                  <a:lnTo>
                    <a:pt x="9268" y="43682"/>
                  </a:lnTo>
                  <a:cubicBezTo>
                    <a:pt x="9269" y="48942"/>
                    <a:pt x="13534" y="53206"/>
                    <a:pt x="18795" y="53205"/>
                  </a:cubicBezTo>
                  <a:cubicBezTo>
                    <a:pt x="21320" y="53204"/>
                    <a:pt x="23741" y="52201"/>
                    <a:pt x="25527" y="50416"/>
                  </a:cubicBezTo>
                  <a:lnTo>
                    <a:pt x="28318" y="47625"/>
                  </a:lnTo>
                  <a:lnTo>
                    <a:pt x="28318" y="19050"/>
                  </a:lnTo>
                  <a:cubicBezTo>
                    <a:pt x="27891" y="8711"/>
                    <a:pt x="19607" y="427"/>
                    <a:pt x="9268" y="0"/>
                  </a:cubicBezTo>
                  <a:cubicBezTo>
                    <a:pt x="5981" y="54"/>
                    <a:pt x="2773" y="1016"/>
                    <a:pt x="0" y="2781"/>
                  </a:cubicBezTo>
                  <a:cubicBezTo>
                    <a:pt x="5736" y="6196"/>
                    <a:pt x="9256" y="12374"/>
                    <a:pt x="9268" y="19050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7" name="Freeform: Shape 1706">
              <a:extLst>
                <a:ext uri="{FF2B5EF4-FFF2-40B4-BE49-F238E27FC236}">
                  <a16:creationId xmlns:a16="http://schemas.microsoft.com/office/drawing/2014/main" id="{22A2709A-EF30-4FCB-B63E-2FEA98B24DB5}"/>
                </a:ext>
              </a:extLst>
            </p:cNvPr>
            <p:cNvSpPr/>
            <p:nvPr/>
          </p:nvSpPr>
          <p:spPr>
            <a:xfrm>
              <a:off x="4974304" y="2927001"/>
              <a:ext cx="114300" cy="66675"/>
            </a:xfrm>
            <a:custGeom>
              <a:avLst/>
              <a:gdLst>
                <a:gd name="connsiteX0" fmla="*/ 123158 w 114300"/>
                <a:gd name="connsiteY0" fmla="*/ 0 h 66675"/>
                <a:gd name="connsiteX1" fmla="*/ 8858 w 114300"/>
                <a:gd name="connsiteY1" fmla="*/ 0 h 66675"/>
                <a:gd name="connsiteX2" fmla="*/ 8858 w 114300"/>
                <a:gd name="connsiteY2" fmla="*/ 45625 h 66675"/>
                <a:gd name="connsiteX3" fmla="*/ 0 w 114300"/>
                <a:gd name="connsiteY3" fmla="*/ 61627 h 66675"/>
                <a:gd name="connsiteX4" fmla="*/ 9430 w 114300"/>
                <a:gd name="connsiteY4" fmla="*/ 71056 h 66675"/>
                <a:gd name="connsiteX5" fmla="*/ 45720 w 114300"/>
                <a:gd name="connsiteY5" fmla="*/ 37243 h 66675"/>
                <a:gd name="connsiteX6" fmla="*/ 58484 w 114300"/>
                <a:gd name="connsiteY6" fmla="*/ 32099 h 66675"/>
                <a:gd name="connsiteX7" fmla="*/ 67913 w 114300"/>
                <a:gd name="connsiteY7" fmla="*/ 34671 h 66675"/>
                <a:gd name="connsiteX8" fmla="*/ 74581 w 114300"/>
                <a:gd name="connsiteY8" fmla="*/ 42110 h 66675"/>
                <a:gd name="connsiteX9" fmla="*/ 123158 w 114300"/>
                <a:gd name="connsiteY9" fmla="*/ 1781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300" h="66675">
                  <a:moveTo>
                    <a:pt x="123158" y="0"/>
                  </a:moveTo>
                  <a:cubicBezTo>
                    <a:pt x="87045" y="17399"/>
                    <a:pt x="44972" y="17399"/>
                    <a:pt x="8858" y="0"/>
                  </a:cubicBezTo>
                  <a:lnTo>
                    <a:pt x="8858" y="45625"/>
                  </a:lnTo>
                  <a:cubicBezTo>
                    <a:pt x="8892" y="52137"/>
                    <a:pt x="5537" y="58198"/>
                    <a:pt x="0" y="61627"/>
                  </a:cubicBezTo>
                  <a:cubicBezTo>
                    <a:pt x="2805" y="65091"/>
                    <a:pt x="5966" y="68251"/>
                    <a:pt x="9430" y="71056"/>
                  </a:cubicBezTo>
                  <a:lnTo>
                    <a:pt x="45720" y="37243"/>
                  </a:lnTo>
                  <a:cubicBezTo>
                    <a:pt x="49106" y="33876"/>
                    <a:pt x="53709" y="32021"/>
                    <a:pt x="58484" y="32099"/>
                  </a:cubicBezTo>
                  <a:cubicBezTo>
                    <a:pt x="61801" y="32095"/>
                    <a:pt x="65058" y="32983"/>
                    <a:pt x="67913" y="34671"/>
                  </a:cubicBezTo>
                  <a:cubicBezTo>
                    <a:pt x="70883" y="36362"/>
                    <a:pt x="73224" y="38973"/>
                    <a:pt x="74581" y="42110"/>
                  </a:cubicBezTo>
                  <a:lnTo>
                    <a:pt x="123158" y="17812"/>
                  </a:ln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8" name="Freeform: Shape 1707">
              <a:extLst>
                <a:ext uri="{FF2B5EF4-FFF2-40B4-BE49-F238E27FC236}">
                  <a16:creationId xmlns:a16="http://schemas.microsoft.com/office/drawing/2014/main" id="{1537C1BF-EF8E-4ED6-AAFF-739738D26FFF}"/>
                </a:ext>
              </a:extLst>
            </p:cNvPr>
            <p:cNvSpPr/>
            <p:nvPr/>
          </p:nvSpPr>
          <p:spPr>
            <a:xfrm>
              <a:off x="5173662" y="2911475"/>
              <a:ext cx="95250" cy="57150"/>
            </a:xfrm>
            <a:custGeom>
              <a:avLst/>
              <a:gdLst>
                <a:gd name="connsiteX0" fmla="*/ 71438 w 95250"/>
                <a:gd name="connsiteY0" fmla="*/ 19050 h 57150"/>
                <a:gd name="connsiteX1" fmla="*/ 47625 w 95250"/>
                <a:gd name="connsiteY1" fmla="*/ 38100 h 57150"/>
                <a:gd name="connsiteX2" fmla="*/ 28575 w 95250"/>
                <a:gd name="connsiteY2" fmla="*/ 9525 h 57150"/>
                <a:gd name="connsiteX3" fmla="*/ 0 w 95250"/>
                <a:gd name="connsiteY3" fmla="*/ 9525 h 57150"/>
                <a:gd name="connsiteX4" fmla="*/ 0 w 95250"/>
                <a:gd name="connsiteY4" fmla="*/ 19050 h 57150"/>
                <a:gd name="connsiteX5" fmla="*/ 28575 w 95250"/>
                <a:gd name="connsiteY5" fmla="*/ 28575 h 57150"/>
                <a:gd name="connsiteX6" fmla="*/ 47625 w 95250"/>
                <a:gd name="connsiteY6" fmla="*/ 57150 h 57150"/>
                <a:gd name="connsiteX7" fmla="*/ 71438 w 95250"/>
                <a:gd name="connsiteY7" fmla="*/ 38100 h 57150"/>
                <a:gd name="connsiteX8" fmla="*/ 95250 w 95250"/>
                <a:gd name="connsiteY8" fmla="*/ 9525 h 57150"/>
                <a:gd name="connsiteX9" fmla="*/ 93793 w 95250"/>
                <a:gd name="connsiteY9" fmla="*/ 0 h 57150"/>
                <a:gd name="connsiteX10" fmla="*/ 71438 w 95250"/>
                <a:gd name="connsiteY10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71438" y="19050"/>
                  </a:moveTo>
                  <a:cubicBezTo>
                    <a:pt x="68655" y="30012"/>
                    <a:pt x="58930" y="37791"/>
                    <a:pt x="47625" y="38100"/>
                  </a:cubicBezTo>
                  <a:cubicBezTo>
                    <a:pt x="33433" y="38100"/>
                    <a:pt x="28575" y="28575"/>
                    <a:pt x="28575" y="9525"/>
                  </a:cubicBezTo>
                  <a:lnTo>
                    <a:pt x="0" y="9525"/>
                  </a:lnTo>
                  <a:lnTo>
                    <a:pt x="0" y="19050"/>
                  </a:lnTo>
                  <a:lnTo>
                    <a:pt x="28575" y="28575"/>
                  </a:lnTo>
                  <a:cubicBezTo>
                    <a:pt x="28575" y="47625"/>
                    <a:pt x="33433" y="57150"/>
                    <a:pt x="47625" y="57150"/>
                  </a:cubicBezTo>
                  <a:cubicBezTo>
                    <a:pt x="58930" y="56841"/>
                    <a:pt x="68655" y="49062"/>
                    <a:pt x="71438" y="38100"/>
                  </a:cubicBezTo>
                  <a:cubicBezTo>
                    <a:pt x="85847" y="36677"/>
                    <a:pt x="96449" y="23955"/>
                    <a:pt x="95250" y="9525"/>
                  </a:cubicBezTo>
                  <a:cubicBezTo>
                    <a:pt x="95228" y="6296"/>
                    <a:pt x="94737" y="3088"/>
                    <a:pt x="93793" y="0"/>
                  </a:cubicBezTo>
                  <a:cubicBezTo>
                    <a:pt x="91401" y="10612"/>
                    <a:pt x="82294" y="18372"/>
                    <a:pt x="71438" y="190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09" name="Freeform: Shape 1708">
              <a:extLst>
                <a:ext uri="{FF2B5EF4-FFF2-40B4-BE49-F238E27FC236}">
                  <a16:creationId xmlns:a16="http://schemas.microsoft.com/office/drawing/2014/main" id="{9468AABA-5E0D-4B35-99EC-5DBA58CC4F2C}"/>
                </a:ext>
              </a:extLst>
            </p:cNvPr>
            <p:cNvSpPr/>
            <p:nvPr/>
          </p:nvSpPr>
          <p:spPr>
            <a:xfrm>
              <a:off x="5240337" y="2816225"/>
              <a:ext cx="95250" cy="57150"/>
            </a:xfrm>
            <a:custGeom>
              <a:avLst/>
              <a:gdLst>
                <a:gd name="connsiteX0" fmla="*/ 71438 w 95250"/>
                <a:gd name="connsiteY0" fmla="*/ 19050 h 57150"/>
                <a:gd name="connsiteX1" fmla="*/ 47625 w 95250"/>
                <a:gd name="connsiteY1" fmla="*/ 38100 h 57150"/>
                <a:gd name="connsiteX2" fmla="*/ 28575 w 95250"/>
                <a:gd name="connsiteY2" fmla="*/ 9525 h 57150"/>
                <a:gd name="connsiteX3" fmla="*/ 0 w 95250"/>
                <a:gd name="connsiteY3" fmla="*/ 9525 h 57150"/>
                <a:gd name="connsiteX4" fmla="*/ 0 w 95250"/>
                <a:gd name="connsiteY4" fmla="*/ 19050 h 57150"/>
                <a:gd name="connsiteX5" fmla="*/ 28575 w 95250"/>
                <a:gd name="connsiteY5" fmla="*/ 28575 h 57150"/>
                <a:gd name="connsiteX6" fmla="*/ 47625 w 95250"/>
                <a:gd name="connsiteY6" fmla="*/ 57150 h 57150"/>
                <a:gd name="connsiteX7" fmla="*/ 71438 w 95250"/>
                <a:gd name="connsiteY7" fmla="*/ 38100 h 57150"/>
                <a:gd name="connsiteX8" fmla="*/ 95250 w 95250"/>
                <a:gd name="connsiteY8" fmla="*/ 9525 h 57150"/>
                <a:gd name="connsiteX9" fmla="*/ 93793 w 95250"/>
                <a:gd name="connsiteY9" fmla="*/ 0 h 57150"/>
                <a:gd name="connsiteX10" fmla="*/ 71438 w 95250"/>
                <a:gd name="connsiteY10" fmla="*/ 190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57150">
                  <a:moveTo>
                    <a:pt x="71438" y="19050"/>
                  </a:moveTo>
                  <a:cubicBezTo>
                    <a:pt x="68655" y="30012"/>
                    <a:pt x="58930" y="37791"/>
                    <a:pt x="47625" y="38100"/>
                  </a:cubicBezTo>
                  <a:cubicBezTo>
                    <a:pt x="33433" y="38100"/>
                    <a:pt x="28575" y="28575"/>
                    <a:pt x="28575" y="9525"/>
                  </a:cubicBezTo>
                  <a:lnTo>
                    <a:pt x="0" y="9525"/>
                  </a:lnTo>
                  <a:lnTo>
                    <a:pt x="0" y="19050"/>
                  </a:lnTo>
                  <a:lnTo>
                    <a:pt x="28575" y="28575"/>
                  </a:lnTo>
                  <a:cubicBezTo>
                    <a:pt x="28575" y="47625"/>
                    <a:pt x="33433" y="57150"/>
                    <a:pt x="47625" y="57150"/>
                  </a:cubicBezTo>
                  <a:cubicBezTo>
                    <a:pt x="58930" y="56841"/>
                    <a:pt x="68655" y="49062"/>
                    <a:pt x="71438" y="38100"/>
                  </a:cubicBezTo>
                  <a:cubicBezTo>
                    <a:pt x="85847" y="36677"/>
                    <a:pt x="96449" y="23955"/>
                    <a:pt x="95250" y="9525"/>
                  </a:cubicBezTo>
                  <a:cubicBezTo>
                    <a:pt x="95228" y="6296"/>
                    <a:pt x="94737" y="3088"/>
                    <a:pt x="93793" y="0"/>
                  </a:cubicBezTo>
                  <a:cubicBezTo>
                    <a:pt x="91401" y="10612"/>
                    <a:pt x="82294" y="18372"/>
                    <a:pt x="71438" y="1905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10" name="Graphic 3149">
            <a:extLst>
              <a:ext uri="{FF2B5EF4-FFF2-40B4-BE49-F238E27FC236}">
                <a16:creationId xmlns:a16="http://schemas.microsoft.com/office/drawing/2014/main" id="{1C1F541E-2354-44D5-B765-13F158B3E0E0}"/>
              </a:ext>
            </a:extLst>
          </p:cNvPr>
          <p:cNvGrpSpPr/>
          <p:nvPr/>
        </p:nvGrpSpPr>
        <p:grpSpPr>
          <a:xfrm>
            <a:off x="3324296" y="2475275"/>
            <a:ext cx="720000" cy="720000"/>
            <a:chOff x="4735512" y="2530475"/>
            <a:chExt cx="609600" cy="609600"/>
          </a:xfrm>
        </p:grpSpPr>
        <p:sp>
          <p:nvSpPr>
            <p:cNvPr id="1711" name="Freeform: Shape 1710">
              <a:extLst>
                <a:ext uri="{FF2B5EF4-FFF2-40B4-BE49-F238E27FC236}">
                  <a16:creationId xmlns:a16="http://schemas.microsoft.com/office/drawing/2014/main" id="{CDBDB7E3-877A-4754-9D3B-060D69AD0161}"/>
                </a:ext>
              </a:extLst>
            </p:cNvPr>
            <p:cNvSpPr/>
            <p:nvPr/>
          </p:nvSpPr>
          <p:spPr>
            <a:xfrm>
              <a:off x="4744857" y="2540000"/>
              <a:ext cx="209550" cy="209550"/>
            </a:xfrm>
            <a:custGeom>
              <a:avLst/>
              <a:gdLst>
                <a:gd name="connsiteX0" fmla="*/ 104955 w 209550"/>
                <a:gd name="connsiteY0" fmla="*/ 0 h 209550"/>
                <a:gd name="connsiteX1" fmla="*/ 203443 w 209550"/>
                <a:gd name="connsiteY1" fmla="*/ 69056 h 209550"/>
                <a:gd name="connsiteX2" fmla="*/ 209730 w 209550"/>
                <a:gd name="connsiteY2" fmla="*/ 104775 h 209550"/>
                <a:gd name="connsiteX3" fmla="*/ 105069 w 209550"/>
                <a:gd name="connsiteY3" fmla="*/ 209550 h 209550"/>
                <a:gd name="connsiteX4" fmla="*/ 104955 w 209550"/>
                <a:gd name="connsiteY4" fmla="*/ 209550 h 209550"/>
                <a:gd name="connsiteX5" fmla="*/ 97049 w 209550"/>
                <a:gd name="connsiteY5" fmla="*/ 209264 h 209550"/>
                <a:gd name="connsiteX6" fmla="*/ 290 w 209550"/>
                <a:gd name="connsiteY6" fmla="*/ 97044 h 209550"/>
                <a:gd name="connsiteX7" fmla="*/ 104955 w 209550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209550">
                  <a:moveTo>
                    <a:pt x="104955" y="0"/>
                  </a:moveTo>
                  <a:cubicBezTo>
                    <a:pt x="149051" y="-18"/>
                    <a:pt x="188432" y="27594"/>
                    <a:pt x="203443" y="69056"/>
                  </a:cubicBezTo>
                  <a:cubicBezTo>
                    <a:pt x="207631" y="80498"/>
                    <a:pt x="209759" y="92591"/>
                    <a:pt x="209730" y="104775"/>
                  </a:cubicBezTo>
                  <a:cubicBezTo>
                    <a:pt x="209761" y="162609"/>
                    <a:pt x="162903" y="209519"/>
                    <a:pt x="105069" y="209550"/>
                  </a:cubicBezTo>
                  <a:cubicBezTo>
                    <a:pt x="105031" y="209550"/>
                    <a:pt x="104993" y="209550"/>
                    <a:pt x="104955" y="209550"/>
                  </a:cubicBezTo>
                  <a:cubicBezTo>
                    <a:pt x="102288" y="209550"/>
                    <a:pt x="99716" y="209455"/>
                    <a:pt x="97049" y="209264"/>
                  </a:cubicBezTo>
                  <a:cubicBezTo>
                    <a:pt x="39341" y="204995"/>
                    <a:pt x="-3979" y="154752"/>
                    <a:pt x="290" y="97044"/>
                  </a:cubicBezTo>
                  <a:cubicBezTo>
                    <a:pt x="4344" y="42260"/>
                    <a:pt x="50021" y="-92"/>
                    <a:pt x="104955" y="0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2" name="Freeform: Shape 1711">
              <a:extLst>
                <a:ext uri="{FF2B5EF4-FFF2-40B4-BE49-F238E27FC236}">
                  <a16:creationId xmlns:a16="http://schemas.microsoft.com/office/drawing/2014/main" id="{1FF3A540-17EE-48FA-B3A0-18EE4BA86961}"/>
                </a:ext>
              </a:extLst>
            </p:cNvPr>
            <p:cNvSpPr/>
            <p:nvPr/>
          </p:nvSpPr>
          <p:spPr>
            <a:xfrm>
              <a:off x="5145087" y="2997200"/>
              <a:ext cx="190500" cy="133350"/>
            </a:xfrm>
            <a:custGeom>
              <a:avLst/>
              <a:gdLst>
                <a:gd name="connsiteX0" fmla="*/ 9239 w 190500"/>
                <a:gd name="connsiteY0" fmla="*/ 84106 h 133350"/>
                <a:gd name="connsiteX1" fmla="*/ 0 w 190500"/>
                <a:gd name="connsiteY1" fmla="*/ 76200 h 133350"/>
                <a:gd name="connsiteX2" fmla="*/ 9525 w 190500"/>
                <a:gd name="connsiteY2" fmla="*/ 76200 h 133350"/>
                <a:gd name="connsiteX3" fmla="*/ 58674 w 190500"/>
                <a:gd name="connsiteY3" fmla="*/ 53912 h 133350"/>
                <a:gd name="connsiteX4" fmla="*/ 76200 w 190500"/>
                <a:gd name="connsiteY4" fmla="*/ 0 h 133350"/>
                <a:gd name="connsiteX5" fmla="*/ 190500 w 190500"/>
                <a:gd name="connsiteY5" fmla="*/ 104775 h 133350"/>
                <a:gd name="connsiteX6" fmla="*/ 190500 w 190500"/>
                <a:gd name="connsiteY6" fmla="*/ 133350 h 133350"/>
                <a:gd name="connsiteX7" fmla="*/ 66675 w 190500"/>
                <a:gd name="connsiteY7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133350">
                  <a:moveTo>
                    <a:pt x="9239" y="84106"/>
                  </a:moveTo>
                  <a:lnTo>
                    <a:pt x="0" y="76200"/>
                  </a:lnTo>
                  <a:lnTo>
                    <a:pt x="9525" y="76200"/>
                  </a:lnTo>
                  <a:cubicBezTo>
                    <a:pt x="28454" y="76677"/>
                    <a:pt x="46561" y="68466"/>
                    <a:pt x="58674" y="53912"/>
                  </a:cubicBezTo>
                  <a:cubicBezTo>
                    <a:pt x="70584" y="38514"/>
                    <a:pt x="76779" y="19458"/>
                    <a:pt x="76200" y="0"/>
                  </a:cubicBezTo>
                  <a:lnTo>
                    <a:pt x="190500" y="104775"/>
                  </a:lnTo>
                  <a:lnTo>
                    <a:pt x="190500" y="133350"/>
                  </a:lnTo>
                  <a:lnTo>
                    <a:pt x="66675" y="133350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3" name="Freeform: Shape 1712">
              <a:extLst>
                <a:ext uri="{FF2B5EF4-FFF2-40B4-BE49-F238E27FC236}">
                  <a16:creationId xmlns:a16="http://schemas.microsoft.com/office/drawing/2014/main" id="{EE9E6A2F-E632-4B00-AEF0-8796648051E4}"/>
                </a:ext>
              </a:extLst>
            </p:cNvPr>
            <p:cNvSpPr/>
            <p:nvPr/>
          </p:nvSpPr>
          <p:spPr>
            <a:xfrm>
              <a:off x="4821237" y="3073400"/>
              <a:ext cx="390525" cy="57150"/>
            </a:xfrm>
            <a:custGeom>
              <a:avLst/>
              <a:gdLst>
                <a:gd name="connsiteX0" fmla="*/ 390525 w 390525"/>
                <a:gd name="connsiteY0" fmla="*/ 57150 h 57150"/>
                <a:gd name="connsiteX1" fmla="*/ 0 w 390525"/>
                <a:gd name="connsiteY1" fmla="*/ 57150 h 57150"/>
                <a:gd name="connsiteX2" fmla="*/ 19050 w 390525"/>
                <a:gd name="connsiteY2" fmla="*/ 28575 h 57150"/>
                <a:gd name="connsiteX3" fmla="*/ 152400 w 390525"/>
                <a:gd name="connsiteY3" fmla="*/ 0 h 57150"/>
                <a:gd name="connsiteX4" fmla="*/ 219075 w 390525"/>
                <a:gd name="connsiteY4" fmla="*/ 19050 h 57150"/>
                <a:gd name="connsiteX5" fmla="*/ 285750 w 390525"/>
                <a:gd name="connsiteY5" fmla="*/ 0 h 57150"/>
                <a:gd name="connsiteX6" fmla="*/ 333089 w 390525"/>
                <a:gd name="connsiteY6" fmla="*/ 790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525" h="57150">
                  <a:moveTo>
                    <a:pt x="390525" y="57150"/>
                  </a:moveTo>
                  <a:lnTo>
                    <a:pt x="0" y="57150"/>
                  </a:lnTo>
                  <a:lnTo>
                    <a:pt x="19050" y="28575"/>
                  </a:lnTo>
                  <a:lnTo>
                    <a:pt x="152400" y="0"/>
                  </a:lnTo>
                  <a:cubicBezTo>
                    <a:pt x="152400" y="0"/>
                    <a:pt x="171450" y="19050"/>
                    <a:pt x="219075" y="19050"/>
                  </a:cubicBezTo>
                  <a:cubicBezTo>
                    <a:pt x="266700" y="19050"/>
                    <a:pt x="285750" y="0"/>
                    <a:pt x="285750" y="0"/>
                  </a:cubicBezTo>
                  <a:lnTo>
                    <a:pt x="333089" y="7906"/>
                  </a:ln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4" name="Freeform: Shape 1713">
              <a:extLst>
                <a:ext uri="{FF2B5EF4-FFF2-40B4-BE49-F238E27FC236}">
                  <a16:creationId xmlns:a16="http://schemas.microsoft.com/office/drawing/2014/main" id="{F9CE640C-89D8-41B8-8B28-D0544EE59D79}"/>
                </a:ext>
              </a:extLst>
            </p:cNvPr>
            <p:cNvSpPr/>
            <p:nvPr/>
          </p:nvSpPr>
          <p:spPr>
            <a:xfrm>
              <a:off x="5087931" y="2816225"/>
              <a:ext cx="38100" cy="47625"/>
            </a:xfrm>
            <a:custGeom>
              <a:avLst/>
              <a:gdLst>
                <a:gd name="connsiteX0" fmla="*/ 7436 w 38100"/>
                <a:gd name="connsiteY0" fmla="*/ 47625 h 47625"/>
                <a:gd name="connsiteX1" fmla="*/ 4864 w 38100"/>
                <a:gd name="connsiteY1" fmla="*/ 47816 h 47625"/>
                <a:gd name="connsiteX2" fmla="*/ 4864 w 38100"/>
                <a:gd name="connsiteY2" fmla="*/ 47625 h 47625"/>
                <a:gd name="connsiteX3" fmla="*/ 6 w 38100"/>
                <a:gd name="connsiteY3" fmla="*/ 28575 h 47625"/>
                <a:gd name="connsiteX4" fmla="*/ 19056 w 38100"/>
                <a:gd name="connsiteY4" fmla="*/ 0 h 47625"/>
                <a:gd name="connsiteX5" fmla="*/ 38106 w 38100"/>
                <a:gd name="connsiteY5" fmla="*/ 28575 h 47625"/>
                <a:gd name="connsiteX6" fmla="*/ 23152 w 38100"/>
                <a:gd name="connsiteY6" fmla="*/ 56483 h 47625"/>
                <a:gd name="connsiteX7" fmla="*/ 20294 w 38100"/>
                <a:gd name="connsiteY7" fmla="*/ 53340 h 47625"/>
                <a:gd name="connsiteX8" fmla="*/ 7436 w 38100"/>
                <a:gd name="connsiteY8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47625">
                  <a:moveTo>
                    <a:pt x="7436" y="47625"/>
                  </a:moveTo>
                  <a:cubicBezTo>
                    <a:pt x="6575" y="47641"/>
                    <a:pt x="5717" y="47705"/>
                    <a:pt x="4864" y="47816"/>
                  </a:cubicBezTo>
                  <a:lnTo>
                    <a:pt x="4864" y="47625"/>
                  </a:lnTo>
                  <a:cubicBezTo>
                    <a:pt x="1563" y="41826"/>
                    <a:pt x="-115" y="35246"/>
                    <a:pt x="6" y="28575"/>
                  </a:cubicBezTo>
                  <a:cubicBezTo>
                    <a:pt x="6" y="12764"/>
                    <a:pt x="8579" y="0"/>
                    <a:pt x="19056" y="0"/>
                  </a:cubicBezTo>
                  <a:cubicBezTo>
                    <a:pt x="29534" y="0"/>
                    <a:pt x="38106" y="12764"/>
                    <a:pt x="38106" y="28575"/>
                  </a:cubicBezTo>
                  <a:cubicBezTo>
                    <a:pt x="39266" y="40054"/>
                    <a:pt x="33352" y="51091"/>
                    <a:pt x="23152" y="56483"/>
                  </a:cubicBezTo>
                  <a:lnTo>
                    <a:pt x="20294" y="53340"/>
                  </a:lnTo>
                  <a:cubicBezTo>
                    <a:pt x="17008" y="49704"/>
                    <a:pt x="12337" y="47628"/>
                    <a:pt x="7436" y="4762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5" name="Freeform: Shape 1714">
              <a:extLst>
                <a:ext uri="{FF2B5EF4-FFF2-40B4-BE49-F238E27FC236}">
                  <a16:creationId xmlns:a16="http://schemas.microsoft.com/office/drawing/2014/main" id="{D02343B4-91A6-4C86-8CB3-F377F0D10D60}"/>
                </a:ext>
              </a:extLst>
            </p:cNvPr>
            <p:cNvSpPr/>
            <p:nvPr/>
          </p:nvSpPr>
          <p:spPr>
            <a:xfrm>
              <a:off x="4954587" y="2816225"/>
              <a:ext cx="38100" cy="57150"/>
            </a:xfrm>
            <a:custGeom>
              <a:avLst/>
              <a:gdLst>
                <a:gd name="connsiteX0" fmla="*/ 38100 w 38100"/>
                <a:gd name="connsiteY0" fmla="*/ 28575 h 57150"/>
                <a:gd name="connsiteX1" fmla="*/ 19050 w 38100"/>
                <a:gd name="connsiteY1" fmla="*/ 57150 h 57150"/>
                <a:gd name="connsiteX2" fmla="*/ 0 w 38100"/>
                <a:gd name="connsiteY2" fmla="*/ 28575 h 57150"/>
                <a:gd name="connsiteX3" fmla="*/ 19050 w 38100"/>
                <a:gd name="connsiteY3" fmla="*/ 0 h 57150"/>
                <a:gd name="connsiteX4" fmla="*/ 38100 w 381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38100" y="28575"/>
                  </a:moveTo>
                  <a:cubicBezTo>
                    <a:pt x="38100" y="44357"/>
                    <a:pt x="29571" y="57150"/>
                    <a:pt x="19050" y="57150"/>
                  </a:cubicBezTo>
                  <a:cubicBezTo>
                    <a:pt x="8529" y="57150"/>
                    <a:pt x="0" y="44357"/>
                    <a:pt x="0" y="28575"/>
                  </a:cubicBezTo>
                  <a:cubicBezTo>
                    <a:pt x="0" y="12793"/>
                    <a:pt x="8529" y="0"/>
                    <a:pt x="19050" y="0"/>
                  </a:cubicBezTo>
                  <a:cubicBezTo>
                    <a:pt x="29571" y="0"/>
                    <a:pt x="38100" y="12793"/>
                    <a:pt x="38100" y="2857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6" name="Freeform: Shape 1715">
              <a:extLst>
                <a:ext uri="{FF2B5EF4-FFF2-40B4-BE49-F238E27FC236}">
                  <a16:creationId xmlns:a16="http://schemas.microsoft.com/office/drawing/2014/main" id="{B9116493-5776-4253-A972-03967FB1AE3F}"/>
                </a:ext>
              </a:extLst>
            </p:cNvPr>
            <p:cNvSpPr/>
            <p:nvPr/>
          </p:nvSpPr>
          <p:spPr>
            <a:xfrm>
              <a:off x="4830738" y="2587304"/>
              <a:ext cx="419100" cy="285750"/>
            </a:xfrm>
            <a:custGeom>
              <a:avLst/>
              <a:gdLst>
                <a:gd name="connsiteX0" fmla="*/ 247579 w 419100"/>
                <a:gd name="connsiteY0" fmla="*/ 124337 h 285750"/>
                <a:gd name="connsiteX1" fmla="*/ 133374 w 419100"/>
                <a:gd name="connsiteY1" fmla="*/ 190821 h 285750"/>
                <a:gd name="connsiteX2" fmla="*/ 133374 w 419100"/>
                <a:gd name="connsiteY2" fmla="*/ 133671 h 285750"/>
                <a:gd name="connsiteX3" fmla="*/ 76224 w 419100"/>
                <a:gd name="connsiteY3" fmla="*/ 181296 h 285750"/>
                <a:gd name="connsiteX4" fmla="*/ 76224 w 419100"/>
                <a:gd name="connsiteY4" fmla="*/ 228921 h 285750"/>
                <a:gd name="connsiteX5" fmla="*/ 57174 w 419100"/>
                <a:gd name="connsiteY5" fmla="*/ 228921 h 285750"/>
                <a:gd name="connsiteX6" fmla="*/ 28599 w 419100"/>
                <a:gd name="connsiteY6" fmla="*/ 257496 h 285750"/>
                <a:gd name="connsiteX7" fmla="*/ 28599 w 419100"/>
                <a:gd name="connsiteY7" fmla="*/ 267021 h 285750"/>
                <a:gd name="connsiteX8" fmla="*/ 30885 w 419100"/>
                <a:gd name="connsiteY8" fmla="*/ 285500 h 285750"/>
                <a:gd name="connsiteX9" fmla="*/ 28599 w 419100"/>
                <a:gd name="connsiteY9" fmla="*/ 286071 h 285750"/>
                <a:gd name="connsiteX10" fmla="*/ 24 w 419100"/>
                <a:gd name="connsiteY10" fmla="*/ 209871 h 285750"/>
                <a:gd name="connsiteX11" fmla="*/ 11168 w 419100"/>
                <a:gd name="connsiteY11" fmla="*/ 162246 h 285750"/>
                <a:gd name="connsiteX12" fmla="*/ 11168 w 419100"/>
                <a:gd name="connsiteY12" fmla="*/ 161961 h 285750"/>
                <a:gd name="connsiteX13" fmla="*/ 19074 w 419100"/>
                <a:gd name="connsiteY13" fmla="*/ 162246 h 285750"/>
                <a:gd name="connsiteX14" fmla="*/ 123849 w 419100"/>
                <a:gd name="connsiteY14" fmla="*/ 57586 h 285750"/>
                <a:gd name="connsiteX15" fmla="*/ 123849 w 419100"/>
                <a:gd name="connsiteY15" fmla="*/ 57471 h 285750"/>
                <a:gd name="connsiteX16" fmla="*/ 117562 w 419100"/>
                <a:gd name="connsiteY16" fmla="*/ 21753 h 285750"/>
                <a:gd name="connsiteX17" fmla="*/ 219099 w 419100"/>
                <a:gd name="connsiteY17" fmla="*/ 321 h 285750"/>
                <a:gd name="connsiteX18" fmla="*/ 304824 w 419100"/>
                <a:gd name="connsiteY18" fmla="*/ 47946 h 285750"/>
                <a:gd name="connsiteX19" fmla="*/ 349210 w 419100"/>
                <a:gd name="connsiteY19" fmla="*/ 28896 h 285750"/>
                <a:gd name="connsiteX20" fmla="*/ 419124 w 419100"/>
                <a:gd name="connsiteY20" fmla="*/ 114621 h 285750"/>
                <a:gd name="connsiteX21" fmla="*/ 419124 w 419100"/>
                <a:gd name="connsiteY21" fmla="*/ 218349 h 285750"/>
                <a:gd name="connsiteX22" fmla="*/ 413695 w 419100"/>
                <a:gd name="connsiteY22" fmla="*/ 237970 h 285750"/>
                <a:gd name="connsiteX23" fmla="*/ 390549 w 419100"/>
                <a:gd name="connsiteY23" fmla="*/ 276546 h 285750"/>
                <a:gd name="connsiteX24" fmla="*/ 389882 w 419100"/>
                <a:gd name="connsiteY24" fmla="*/ 276451 h 285750"/>
                <a:gd name="connsiteX25" fmla="*/ 390549 w 419100"/>
                <a:gd name="connsiteY25" fmla="*/ 267021 h 285750"/>
                <a:gd name="connsiteX26" fmla="*/ 390549 w 419100"/>
                <a:gd name="connsiteY26" fmla="*/ 257496 h 285750"/>
                <a:gd name="connsiteX27" fmla="*/ 361974 w 419100"/>
                <a:gd name="connsiteY27" fmla="*/ 228921 h 285750"/>
                <a:gd name="connsiteX28" fmla="*/ 342924 w 419100"/>
                <a:gd name="connsiteY28" fmla="*/ 228921 h 285750"/>
                <a:gd name="connsiteX29" fmla="*/ 342924 w 419100"/>
                <a:gd name="connsiteY29" fmla="*/ 190821 h 285750"/>
                <a:gd name="connsiteX30" fmla="*/ 295299 w 419100"/>
                <a:gd name="connsiteY30" fmla="*/ 114621 h 285750"/>
                <a:gd name="connsiteX31" fmla="*/ 238149 w 419100"/>
                <a:gd name="connsiteY31" fmla="*/ 162246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9100" h="285750">
                  <a:moveTo>
                    <a:pt x="247579" y="124337"/>
                  </a:moveTo>
                  <a:cubicBezTo>
                    <a:pt x="244721" y="128242"/>
                    <a:pt x="197953" y="190821"/>
                    <a:pt x="133374" y="190821"/>
                  </a:cubicBezTo>
                  <a:lnTo>
                    <a:pt x="133374" y="133671"/>
                  </a:lnTo>
                  <a:lnTo>
                    <a:pt x="76224" y="181296"/>
                  </a:lnTo>
                  <a:lnTo>
                    <a:pt x="76224" y="228921"/>
                  </a:lnTo>
                  <a:lnTo>
                    <a:pt x="57174" y="228921"/>
                  </a:lnTo>
                  <a:cubicBezTo>
                    <a:pt x="41392" y="228921"/>
                    <a:pt x="28599" y="241715"/>
                    <a:pt x="28599" y="257496"/>
                  </a:cubicBezTo>
                  <a:lnTo>
                    <a:pt x="28599" y="267021"/>
                  </a:lnTo>
                  <a:cubicBezTo>
                    <a:pt x="28590" y="273252"/>
                    <a:pt x="29358" y="279459"/>
                    <a:pt x="30885" y="285500"/>
                  </a:cubicBezTo>
                  <a:lnTo>
                    <a:pt x="28599" y="286071"/>
                  </a:lnTo>
                  <a:cubicBezTo>
                    <a:pt x="28599" y="286071"/>
                    <a:pt x="24" y="267021"/>
                    <a:pt x="24" y="209871"/>
                  </a:cubicBezTo>
                  <a:cubicBezTo>
                    <a:pt x="-342" y="193310"/>
                    <a:pt x="3492" y="176926"/>
                    <a:pt x="11168" y="162246"/>
                  </a:cubicBezTo>
                  <a:lnTo>
                    <a:pt x="11168" y="161961"/>
                  </a:lnTo>
                  <a:cubicBezTo>
                    <a:pt x="13835" y="162151"/>
                    <a:pt x="16407" y="162246"/>
                    <a:pt x="19074" y="162246"/>
                  </a:cubicBezTo>
                  <a:cubicBezTo>
                    <a:pt x="76908" y="162278"/>
                    <a:pt x="123817" y="115420"/>
                    <a:pt x="123849" y="57586"/>
                  </a:cubicBezTo>
                  <a:cubicBezTo>
                    <a:pt x="123849" y="57548"/>
                    <a:pt x="123849" y="57510"/>
                    <a:pt x="123849" y="57471"/>
                  </a:cubicBezTo>
                  <a:cubicBezTo>
                    <a:pt x="123878" y="45287"/>
                    <a:pt x="121750" y="33194"/>
                    <a:pt x="117562" y="21753"/>
                  </a:cubicBezTo>
                  <a:cubicBezTo>
                    <a:pt x="148903" y="5714"/>
                    <a:pt x="183950" y="-1683"/>
                    <a:pt x="219099" y="321"/>
                  </a:cubicBezTo>
                  <a:cubicBezTo>
                    <a:pt x="266724" y="321"/>
                    <a:pt x="304824" y="47946"/>
                    <a:pt x="304824" y="47946"/>
                  </a:cubicBezTo>
                  <a:cubicBezTo>
                    <a:pt x="304824" y="47946"/>
                    <a:pt x="313777" y="29944"/>
                    <a:pt x="349210" y="28896"/>
                  </a:cubicBezTo>
                  <a:cubicBezTo>
                    <a:pt x="387596" y="27849"/>
                    <a:pt x="419124" y="76140"/>
                    <a:pt x="419124" y="114621"/>
                  </a:cubicBezTo>
                  <a:lnTo>
                    <a:pt x="419124" y="218349"/>
                  </a:lnTo>
                  <a:cubicBezTo>
                    <a:pt x="419119" y="225259"/>
                    <a:pt x="417243" y="232040"/>
                    <a:pt x="413695" y="237970"/>
                  </a:cubicBezTo>
                  <a:lnTo>
                    <a:pt x="390549" y="276546"/>
                  </a:lnTo>
                  <a:lnTo>
                    <a:pt x="389882" y="276451"/>
                  </a:lnTo>
                  <a:cubicBezTo>
                    <a:pt x="390348" y="273330"/>
                    <a:pt x="390571" y="270177"/>
                    <a:pt x="390549" y="267021"/>
                  </a:cubicBezTo>
                  <a:lnTo>
                    <a:pt x="390549" y="257496"/>
                  </a:lnTo>
                  <a:cubicBezTo>
                    <a:pt x="390549" y="241715"/>
                    <a:pt x="377755" y="228921"/>
                    <a:pt x="361974" y="228921"/>
                  </a:cubicBezTo>
                  <a:lnTo>
                    <a:pt x="342924" y="228921"/>
                  </a:lnTo>
                  <a:lnTo>
                    <a:pt x="342924" y="190821"/>
                  </a:lnTo>
                  <a:cubicBezTo>
                    <a:pt x="304824" y="171771"/>
                    <a:pt x="295299" y="114621"/>
                    <a:pt x="295299" y="114621"/>
                  </a:cubicBezTo>
                  <a:cubicBezTo>
                    <a:pt x="286749" y="140000"/>
                    <a:pt x="264653" y="158413"/>
                    <a:pt x="238149" y="162246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7" name="Freeform: Shape 1716">
              <a:extLst>
                <a:ext uri="{FF2B5EF4-FFF2-40B4-BE49-F238E27FC236}">
                  <a16:creationId xmlns:a16="http://schemas.microsoft.com/office/drawing/2014/main" id="{19DD73BB-7523-4CB4-AE8E-470E71A668B1}"/>
                </a:ext>
              </a:extLst>
            </p:cNvPr>
            <p:cNvSpPr/>
            <p:nvPr/>
          </p:nvSpPr>
          <p:spPr>
            <a:xfrm>
              <a:off x="5011746" y="2863850"/>
              <a:ext cx="209550" cy="209550"/>
            </a:xfrm>
            <a:custGeom>
              <a:avLst/>
              <a:gdLst>
                <a:gd name="connsiteX0" fmla="*/ 99337 w 209550"/>
                <a:gd name="connsiteY0" fmla="*/ 8858 h 209550"/>
                <a:gd name="connsiteX1" fmla="*/ 152391 w 209550"/>
                <a:gd name="connsiteY1" fmla="*/ 66675 h 209550"/>
                <a:gd name="connsiteX2" fmla="*/ 152391 w 209550"/>
                <a:gd name="connsiteY2" fmla="*/ 28575 h 209550"/>
                <a:gd name="connsiteX3" fmla="*/ 171441 w 209550"/>
                <a:gd name="connsiteY3" fmla="*/ 9525 h 209550"/>
                <a:gd name="connsiteX4" fmla="*/ 190491 w 209550"/>
                <a:gd name="connsiteY4" fmla="*/ 28575 h 209550"/>
                <a:gd name="connsiteX5" fmla="*/ 190491 w 209550"/>
                <a:gd name="connsiteY5" fmla="*/ 95250 h 209550"/>
                <a:gd name="connsiteX6" fmla="*/ 209541 w 209550"/>
                <a:gd name="connsiteY6" fmla="*/ 133350 h 209550"/>
                <a:gd name="connsiteX7" fmla="*/ 192015 w 209550"/>
                <a:gd name="connsiteY7" fmla="*/ 187262 h 209550"/>
                <a:gd name="connsiteX8" fmla="*/ 142866 w 209550"/>
                <a:gd name="connsiteY8" fmla="*/ 209550 h 209550"/>
                <a:gd name="connsiteX9" fmla="*/ 133341 w 209550"/>
                <a:gd name="connsiteY9" fmla="*/ 209550 h 209550"/>
                <a:gd name="connsiteX10" fmla="*/ 95241 w 209550"/>
                <a:gd name="connsiteY10" fmla="*/ 187738 h 209550"/>
                <a:gd name="connsiteX11" fmla="*/ 66666 w 209550"/>
                <a:gd name="connsiteY11" fmla="*/ 171450 h 209550"/>
                <a:gd name="connsiteX12" fmla="*/ 55617 w 209550"/>
                <a:gd name="connsiteY12" fmla="*/ 159353 h 209550"/>
                <a:gd name="connsiteX13" fmla="*/ 4087 w 209550"/>
                <a:gd name="connsiteY13" fmla="*/ 103061 h 209550"/>
                <a:gd name="connsiteX14" fmla="*/ 5262 w 209550"/>
                <a:gd name="connsiteY14" fmla="*/ 80596 h 209550"/>
                <a:gd name="connsiteX15" fmla="*/ 7420 w 209550"/>
                <a:gd name="connsiteY15" fmla="*/ 78962 h 209550"/>
                <a:gd name="connsiteX16" fmla="*/ 16755 w 209550"/>
                <a:gd name="connsiteY16" fmla="*/ 76200 h 209550"/>
                <a:gd name="connsiteX17" fmla="*/ 29423 w 209550"/>
                <a:gd name="connsiteY17" fmla="*/ 81820 h 209550"/>
                <a:gd name="connsiteX18" fmla="*/ 76191 w 209550"/>
                <a:gd name="connsiteY18" fmla="*/ 133350 h 209550"/>
                <a:gd name="connsiteX19" fmla="*/ 23137 w 209550"/>
                <a:gd name="connsiteY19" fmla="*/ 74486 h 209550"/>
                <a:gd name="connsiteX20" fmla="*/ 24312 w 209550"/>
                <a:gd name="connsiteY20" fmla="*/ 52021 h 209550"/>
                <a:gd name="connsiteX21" fmla="*/ 26470 w 209550"/>
                <a:gd name="connsiteY21" fmla="*/ 50387 h 209550"/>
                <a:gd name="connsiteX22" fmla="*/ 35805 w 209550"/>
                <a:gd name="connsiteY22" fmla="*/ 47625 h 209550"/>
                <a:gd name="connsiteX23" fmla="*/ 48473 w 209550"/>
                <a:gd name="connsiteY23" fmla="*/ 53245 h 209550"/>
                <a:gd name="connsiteX24" fmla="*/ 95241 w 209550"/>
                <a:gd name="connsiteY24" fmla="*/ 104775 h 209550"/>
                <a:gd name="connsiteX25" fmla="*/ 95527 w 209550"/>
                <a:gd name="connsiteY25" fmla="*/ 104775 h 209550"/>
                <a:gd name="connsiteX26" fmla="*/ 42377 w 209550"/>
                <a:gd name="connsiteY26" fmla="*/ 46006 h 209550"/>
                <a:gd name="connsiteX27" fmla="*/ 43424 w 209550"/>
                <a:gd name="connsiteY27" fmla="*/ 23427 h 209550"/>
                <a:gd name="connsiteX28" fmla="*/ 45520 w 209550"/>
                <a:gd name="connsiteY28" fmla="*/ 21812 h 209550"/>
                <a:gd name="connsiteX29" fmla="*/ 54855 w 209550"/>
                <a:gd name="connsiteY29" fmla="*/ 19050 h 209550"/>
                <a:gd name="connsiteX30" fmla="*/ 67523 w 209550"/>
                <a:gd name="connsiteY30" fmla="*/ 24670 h 209550"/>
                <a:gd name="connsiteX31" fmla="*/ 114291 w 209550"/>
                <a:gd name="connsiteY31" fmla="*/ 76200 h 209550"/>
                <a:gd name="connsiteX32" fmla="*/ 70571 w 209550"/>
                <a:gd name="connsiteY32" fmla="*/ 26003 h 209550"/>
                <a:gd name="connsiteX33" fmla="*/ 71709 w 209550"/>
                <a:gd name="connsiteY33" fmla="*/ 4629 h 209550"/>
                <a:gd name="connsiteX34" fmla="*/ 74286 w 209550"/>
                <a:gd name="connsiteY34" fmla="*/ 2762 h 209550"/>
                <a:gd name="connsiteX35" fmla="*/ 81049 w 209550"/>
                <a:gd name="connsiteY35" fmla="*/ 191 h 209550"/>
                <a:gd name="connsiteX36" fmla="*/ 83620 w 209550"/>
                <a:gd name="connsiteY36" fmla="*/ 0 h 209550"/>
                <a:gd name="connsiteX37" fmla="*/ 96479 w 209550"/>
                <a:gd name="connsiteY37" fmla="*/ 571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9550" h="209550">
                  <a:moveTo>
                    <a:pt x="99337" y="8858"/>
                  </a:moveTo>
                  <a:lnTo>
                    <a:pt x="152391" y="66675"/>
                  </a:lnTo>
                  <a:lnTo>
                    <a:pt x="152391" y="28575"/>
                  </a:lnTo>
                  <a:cubicBezTo>
                    <a:pt x="152489" y="18095"/>
                    <a:pt x="160961" y="9623"/>
                    <a:pt x="171441" y="9525"/>
                  </a:cubicBezTo>
                  <a:cubicBezTo>
                    <a:pt x="181893" y="9688"/>
                    <a:pt x="190327" y="18122"/>
                    <a:pt x="190491" y="28575"/>
                  </a:cubicBezTo>
                  <a:lnTo>
                    <a:pt x="190491" y="95250"/>
                  </a:lnTo>
                  <a:lnTo>
                    <a:pt x="209541" y="133350"/>
                  </a:lnTo>
                  <a:cubicBezTo>
                    <a:pt x="210120" y="152808"/>
                    <a:pt x="203925" y="171864"/>
                    <a:pt x="192015" y="187262"/>
                  </a:cubicBezTo>
                  <a:cubicBezTo>
                    <a:pt x="179902" y="201816"/>
                    <a:pt x="161795" y="210027"/>
                    <a:pt x="142866" y="209550"/>
                  </a:cubicBezTo>
                  <a:lnTo>
                    <a:pt x="133341" y="209550"/>
                  </a:lnTo>
                  <a:lnTo>
                    <a:pt x="95241" y="187738"/>
                  </a:lnTo>
                  <a:lnTo>
                    <a:pt x="66666" y="171450"/>
                  </a:lnTo>
                  <a:lnTo>
                    <a:pt x="55617" y="159353"/>
                  </a:lnTo>
                  <a:lnTo>
                    <a:pt x="4087" y="103061"/>
                  </a:lnTo>
                  <a:cubicBezTo>
                    <a:pt x="-1792" y="96532"/>
                    <a:pt x="-1266" y="86475"/>
                    <a:pt x="5262" y="80596"/>
                  </a:cubicBezTo>
                  <a:cubicBezTo>
                    <a:pt x="5934" y="79991"/>
                    <a:pt x="6656" y="79444"/>
                    <a:pt x="7420" y="78962"/>
                  </a:cubicBezTo>
                  <a:cubicBezTo>
                    <a:pt x="10207" y="77176"/>
                    <a:pt x="13445" y="76218"/>
                    <a:pt x="16755" y="76200"/>
                  </a:cubicBezTo>
                  <a:cubicBezTo>
                    <a:pt x="21592" y="76151"/>
                    <a:pt x="26213" y="78201"/>
                    <a:pt x="29423" y="81820"/>
                  </a:cubicBezTo>
                  <a:lnTo>
                    <a:pt x="76191" y="133350"/>
                  </a:lnTo>
                  <a:lnTo>
                    <a:pt x="23137" y="74486"/>
                  </a:lnTo>
                  <a:cubicBezTo>
                    <a:pt x="17258" y="67957"/>
                    <a:pt x="17784" y="57900"/>
                    <a:pt x="24312" y="52021"/>
                  </a:cubicBezTo>
                  <a:cubicBezTo>
                    <a:pt x="24984" y="51416"/>
                    <a:pt x="25706" y="50869"/>
                    <a:pt x="26470" y="50387"/>
                  </a:cubicBezTo>
                  <a:cubicBezTo>
                    <a:pt x="29257" y="48601"/>
                    <a:pt x="32495" y="47643"/>
                    <a:pt x="35805" y="47625"/>
                  </a:cubicBezTo>
                  <a:cubicBezTo>
                    <a:pt x="40642" y="47576"/>
                    <a:pt x="45263" y="49626"/>
                    <a:pt x="48473" y="53245"/>
                  </a:cubicBezTo>
                  <a:lnTo>
                    <a:pt x="95241" y="104775"/>
                  </a:lnTo>
                  <a:lnTo>
                    <a:pt x="95527" y="104775"/>
                  </a:lnTo>
                  <a:lnTo>
                    <a:pt x="42377" y="46006"/>
                  </a:lnTo>
                  <a:cubicBezTo>
                    <a:pt x="36431" y="39482"/>
                    <a:pt x="36900" y="29373"/>
                    <a:pt x="43424" y="23427"/>
                  </a:cubicBezTo>
                  <a:cubicBezTo>
                    <a:pt x="44077" y="22832"/>
                    <a:pt x="44778" y="22292"/>
                    <a:pt x="45520" y="21812"/>
                  </a:cubicBezTo>
                  <a:cubicBezTo>
                    <a:pt x="48307" y="20026"/>
                    <a:pt x="51545" y="19068"/>
                    <a:pt x="54855" y="19050"/>
                  </a:cubicBezTo>
                  <a:cubicBezTo>
                    <a:pt x="59692" y="19001"/>
                    <a:pt x="64313" y="21051"/>
                    <a:pt x="67523" y="24670"/>
                  </a:cubicBezTo>
                  <a:lnTo>
                    <a:pt x="114291" y="76200"/>
                  </a:lnTo>
                  <a:lnTo>
                    <a:pt x="70571" y="26003"/>
                  </a:lnTo>
                  <a:cubicBezTo>
                    <a:pt x="64983" y="19787"/>
                    <a:pt x="65492" y="10217"/>
                    <a:pt x="71709" y="4629"/>
                  </a:cubicBezTo>
                  <a:cubicBezTo>
                    <a:pt x="72500" y="3918"/>
                    <a:pt x="73364" y="3292"/>
                    <a:pt x="74286" y="2762"/>
                  </a:cubicBezTo>
                  <a:cubicBezTo>
                    <a:pt x="76340" y="1450"/>
                    <a:pt x="78642" y="575"/>
                    <a:pt x="81049" y="191"/>
                  </a:cubicBezTo>
                  <a:cubicBezTo>
                    <a:pt x="81902" y="80"/>
                    <a:pt x="82760" y="16"/>
                    <a:pt x="83620" y="0"/>
                  </a:cubicBezTo>
                  <a:cubicBezTo>
                    <a:pt x="88522" y="3"/>
                    <a:pt x="93193" y="2079"/>
                    <a:pt x="96479" y="5715"/>
                  </a:cubicBezTo>
                  <a:close/>
                </a:path>
              </a:pathLst>
            </a:custGeom>
            <a:solidFill>
              <a:srgbClr val="F2BCA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8" name="Freeform: Shape 1717">
              <a:extLst>
                <a:ext uri="{FF2B5EF4-FFF2-40B4-BE49-F238E27FC236}">
                  <a16:creationId xmlns:a16="http://schemas.microsoft.com/office/drawing/2014/main" id="{BB91DD6F-1CE9-45FE-86FB-1561989CF46A}"/>
                </a:ext>
              </a:extLst>
            </p:cNvPr>
            <p:cNvSpPr/>
            <p:nvPr/>
          </p:nvSpPr>
          <p:spPr>
            <a:xfrm>
              <a:off x="4973637" y="3009106"/>
              <a:ext cx="133350" cy="76200"/>
            </a:xfrm>
            <a:custGeom>
              <a:avLst/>
              <a:gdLst>
                <a:gd name="connsiteX0" fmla="*/ 133350 w 133350"/>
                <a:gd name="connsiteY0" fmla="*/ 42481 h 76200"/>
                <a:gd name="connsiteX1" fmla="*/ 133350 w 133350"/>
                <a:gd name="connsiteY1" fmla="*/ 64294 h 76200"/>
                <a:gd name="connsiteX2" fmla="*/ 66675 w 133350"/>
                <a:gd name="connsiteY2" fmla="*/ 83344 h 76200"/>
                <a:gd name="connsiteX3" fmla="*/ 0 w 133350"/>
                <a:gd name="connsiteY3" fmla="*/ 64294 h 76200"/>
                <a:gd name="connsiteX4" fmla="*/ 0 w 133350"/>
                <a:gd name="connsiteY4" fmla="*/ 0 h 76200"/>
                <a:gd name="connsiteX5" fmla="*/ 93726 w 133350"/>
                <a:gd name="connsiteY5" fmla="*/ 14097 h 76200"/>
                <a:gd name="connsiteX6" fmla="*/ 104775 w 133350"/>
                <a:gd name="connsiteY6" fmla="*/ 2619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" h="76200">
                  <a:moveTo>
                    <a:pt x="133350" y="42481"/>
                  </a:moveTo>
                  <a:lnTo>
                    <a:pt x="133350" y="64294"/>
                  </a:lnTo>
                  <a:cubicBezTo>
                    <a:pt x="133350" y="64294"/>
                    <a:pt x="114300" y="83344"/>
                    <a:pt x="66675" y="83344"/>
                  </a:cubicBezTo>
                  <a:cubicBezTo>
                    <a:pt x="19050" y="83344"/>
                    <a:pt x="0" y="64294"/>
                    <a:pt x="0" y="64294"/>
                  </a:cubicBezTo>
                  <a:lnTo>
                    <a:pt x="0" y="0"/>
                  </a:lnTo>
                  <a:cubicBezTo>
                    <a:pt x="28711" y="15279"/>
                    <a:pt x="61791" y="20255"/>
                    <a:pt x="93726" y="14097"/>
                  </a:cubicBezTo>
                  <a:lnTo>
                    <a:pt x="104775" y="26194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19" name="Freeform: Shape 1718">
              <a:extLst>
                <a:ext uri="{FF2B5EF4-FFF2-40B4-BE49-F238E27FC236}">
                  <a16:creationId xmlns:a16="http://schemas.microsoft.com/office/drawing/2014/main" id="{8EE0E465-A3F9-4AA5-8BDE-46147B7E6472}"/>
                </a:ext>
              </a:extLst>
            </p:cNvPr>
            <p:cNvSpPr/>
            <p:nvPr/>
          </p:nvSpPr>
          <p:spPr>
            <a:xfrm>
              <a:off x="4859337" y="2701925"/>
              <a:ext cx="361950" cy="323850"/>
            </a:xfrm>
            <a:custGeom>
              <a:avLst/>
              <a:gdLst>
                <a:gd name="connsiteX0" fmla="*/ 114300 w 361950"/>
                <a:gd name="connsiteY0" fmla="*/ 307181 h 323850"/>
                <a:gd name="connsiteX1" fmla="*/ 47625 w 361950"/>
                <a:gd name="connsiteY1" fmla="*/ 219075 h 323850"/>
                <a:gd name="connsiteX2" fmla="*/ 2286 w 361950"/>
                <a:gd name="connsiteY2" fmla="*/ 170878 h 323850"/>
                <a:gd name="connsiteX3" fmla="*/ 0 w 361950"/>
                <a:gd name="connsiteY3" fmla="*/ 152400 h 323850"/>
                <a:gd name="connsiteX4" fmla="*/ 0 w 361950"/>
                <a:gd name="connsiteY4" fmla="*/ 142875 h 323850"/>
                <a:gd name="connsiteX5" fmla="*/ 28575 w 361950"/>
                <a:gd name="connsiteY5" fmla="*/ 114300 h 323850"/>
                <a:gd name="connsiteX6" fmla="*/ 47625 w 361950"/>
                <a:gd name="connsiteY6" fmla="*/ 114300 h 323850"/>
                <a:gd name="connsiteX7" fmla="*/ 47625 w 361950"/>
                <a:gd name="connsiteY7" fmla="*/ 66675 h 323850"/>
                <a:gd name="connsiteX8" fmla="*/ 104775 w 361950"/>
                <a:gd name="connsiteY8" fmla="*/ 19050 h 323850"/>
                <a:gd name="connsiteX9" fmla="*/ 104775 w 361950"/>
                <a:gd name="connsiteY9" fmla="*/ 76200 h 323850"/>
                <a:gd name="connsiteX10" fmla="*/ 218980 w 361950"/>
                <a:gd name="connsiteY10" fmla="*/ 9716 h 323850"/>
                <a:gd name="connsiteX11" fmla="*/ 209550 w 361950"/>
                <a:gd name="connsiteY11" fmla="*/ 47625 h 323850"/>
                <a:gd name="connsiteX12" fmla="*/ 266700 w 361950"/>
                <a:gd name="connsiteY12" fmla="*/ 0 h 323850"/>
                <a:gd name="connsiteX13" fmla="*/ 314325 w 361950"/>
                <a:gd name="connsiteY13" fmla="*/ 76200 h 323850"/>
                <a:gd name="connsiteX14" fmla="*/ 314325 w 361950"/>
                <a:gd name="connsiteY14" fmla="*/ 114300 h 323850"/>
                <a:gd name="connsiteX15" fmla="*/ 333375 w 361950"/>
                <a:gd name="connsiteY15" fmla="*/ 114300 h 323850"/>
                <a:gd name="connsiteX16" fmla="*/ 361950 w 361950"/>
                <a:gd name="connsiteY16" fmla="*/ 142875 h 323850"/>
                <a:gd name="connsiteX17" fmla="*/ 361950 w 361950"/>
                <a:gd name="connsiteY17" fmla="*/ 152400 h 323850"/>
                <a:gd name="connsiteX18" fmla="*/ 361283 w 361950"/>
                <a:gd name="connsiteY18" fmla="*/ 161830 h 323850"/>
                <a:gd name="connsiteX19" fmla="*/ 342900 w 361950"/>
                <a:gd name="connsiteY19" fmla="*/ 202121 h 323850"/>
                <a:gd name="connsiteX20" fmla="*/ 342900 w 361950"/>
                <a:gd name="connsiteY20" fmla="*/ 190500 h 323850"/>
                <a:gd name="connsiteX21" fmla="*/ 323850 w 361950"/>
                <a:gd name="connsiteY21" fmla="*/ 171450 h 323850"/>
                <a:gd name="connsiteX22" fmla="*/ 304800 w 361950"/>
                <a:gd name="connsiteY22" fmla="*/ 190500 h 323850"/>
                <a:gd name="connsiteX23" fmla="*/ 304800 w 361950"/>
                <a:gd name="connsiteY23" fmla="*/ 228600 h 323850"/>
                <a:gd name="connsiteX24" fmla="*/ 251746 w 361950"/>
                <a:gd name="connsiteY24" fmla="*/ 170783 h 323850"/>
                <a:gd name="connsiteX25" fmla="*/ 266700 w 361950"/>
                <a:gd name="connsiteY25" fmla="*/ 142875 h 323850"/>
                <a:gd name="connsiteX26" fmla="*/ 247650 w 361950"/>
                <a:gd name="connsiteY26" fmla="*/ 114300 h 323850"/>
                <a:gd name="connsiteX27" fmla="*/ 228600 w 361950"/>
                <a:gd name="connsiteY27" fmla="*/ 142875 h 323850"/>
                <a:gd name="connsiteX28" fmla="*/ 233458 w 361950"/>
                <a:gd name="connsiteY28" fmla="*/ 161925 h 323850"/>
                <a:gd name="connsiteX29" fmla="*/ 233458 w 361950"/>
                <a:gd name="connsiteY29" fmla="*/ 162116 h 323850"/>
                <a:gd name="connsiteX30" fmla="*/ 226695 w 361950"/>
                <a:gd name="connsiteY30" fmla="*/ 164687 h 323850"/>
                <a:gd name="connsiteX31" fmla="*/ 221114 w 361950"/>
                <a:gd name="connsiteY31" fmla="*/ 185351 h 323850"/>
                <a:gd name="connsiteX32" fmla="*/ 222980 w 361950"/>
                <a:gd name="connsiteY32" fmla="*/ 187928 h 323850"/>
                <a:gd name="connsiteX33" fmla="*/ 266700 w 361950"/>
                <a:gd name="connsiteY33" fmla="*/ 238125 h 323850"/>
                <a:gd name="connsiteX34" fmla="*/ 219932 w 361950"/>
                <a:gd name="connsiteY34" fmla="*/ 186595 h 323850"/>
                <a:gd name="connsiteX35" fmla="*/ 207264 w 361950"/>
                <a:gd name="connsiteY35" fmla="*/ 180975 h 323850"/>
                <a:gd name="connsiteX36" fmla="*/ 197930 w 361950"/>
                <a:gd name="connsiteY36" fmla="*/ 183737 h 323850"/>
                <a:gd name="connsiteX37" fmla="*/ 193172 w 361950"/>
                <a:gd name="connsiteY37" fmla="*/ 205834 h 323850"/>
                <a:gd name="connsiteX38" fmla="*/ 194786 w 361950"/>
                <a:gd name="connsiteY38" fmla="*/ 207931 h 323850"/>
                <a:gd name="connsiteX39" fmla="*/ 247936 w 361950"/>
                <a:gd name="connsiteY39" fmla="*/ 266700 h 323850"/>
                <a:gd name="connsiteX40" fmla="*/ 247650 w 361950"/>
                <a:gd name="connsiteY40" fmla="*/ 266700 h 323850"/>
                <a:gd name="connsiteX41" fmla="*/ 200882 w 361950"/>
                <a:gd name="connsiteY41" fmla="*/ 215170 h 323850"/>
                <a:gd name="connsiteX42" fmla="*/ 188214 w 361950"/>
                <a:gd name="connsiteY42" fmla="*/ 209550 h 323850"/>
                <a:gd name="connsiteX43" fmla="*/ 178880 w 361950"/>
                <a:gd name="connsiteY43" fmla="*/ 212312 h 323850"/>
                <a:gd name="connsiteX44" fmla="*/ 173912 w 361950"/>
                <a:gd name="connsiteY44" fmla="*/ 234253 h 323850"/>
                <a:gd name="connsiteX45" fmla="*/ 175546 w 361950"/>
                <a:gd name="connsiteY45" fmla="*/ 236411 h 323850"/>
                <a:gd name="connsiteX46" fmla="*/ 228600 w 361950"/>
                <a:gd name="connsiteY46" fmla="*/ 295275 h 323850"/>
                <a:gd name="connsiteX47" fmla="*/ 181832 w 361950"/>
                <a:gd name="connsiteY47" fmla="*/ 243745 h 323850"/>
                <a:gd name="connsiteX48" fmla="*/ 169164 w 361950"/>
                <a:gd name="connsiteY48" fmla="*/ 238125 h 323850"/>
                <a:gd name="connsiteX49" fmla="*/ 159830 w 361950"/>
                <a:gd name="connsiteY49" fmla="*/ 240887 h 323850"/>
                <a:gd name="connsiteX50" fmla="*/ 154862 w 361950"/>
                <a:gd name="connsiteY50" fmla="*/ 262828 h 323850"/>
                <a:gd name="connsiteX51" fmla="*/ 156496 w 361950"/>
                <a:gd name="connsiteY51" fmla="*/ 264986 h 323850"/>
                <a:gd name="connsiteX52" fmla="*/ 208026 w 361950"/>
                <a:gd name="connsiteY52" fmla="*/ 321278 h 323850"/>
                <a:gd name="connsiteX53" fmla="*/ 114300 w 361950"/>
                <a:gd name="connsiteY53" fmla="*/ 307181 h 323850"/>
                <a:gd name="connsiteX54" fmla="*/ 133350 w 361950"/>
                <a:gd name="connsiteY54" fmla="*/ 142875 h 323850"/>
                <a:gd name="connsiteX55" fmla="*/ 114300 w 361950"/>
                <a:gd name="connsiteY55" fmla="*/ 114300 h 323850"/>
                <a:gd name="connsiteX56" fmla="*/ 95250 w 361950"/>
                <a:gd name="connsiteY56" fmla="*/ 142875 h 323850"/>
                <a:gd name="connsiteX57" fmla="*/ 114300 w 361950"/>
                <a:gd name="connsiteY57" fmla="*/ 171450 h 323850"/>
                <a:gd name="connsiteX58" fmla="*/ 133350 w 361950"/>
                <a:gd name="connsiteY58" fmla="*/ 14287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61950" h="323850">
                  <a:moveTo>
                    <a:pt x="114300" y="307181"/>
                  </a:moveTo>
                  <a:cubicBezTo>
                    <a:pt x="80059" y="289212"/>
                    <a:pt x="55615" y="256910"/>
                    <a:pt x="47625" y="219075"/>
                  </a:cubicBezTo>
                  <a:cubicBezTo>
                    <a:pt x="24736" y="212673"/>
                    <a:pt x="7279" y="194116"/>
                    <a:pt x="2286" y="170878"/>
                  </a:cubicBezTo>
                  <a:cubicBezTo>
                    <a:pt x="759" y="164838"/>
                    <a:pt x="-9" y="158631"/>
                    <a:pt x="0" y="152400"/>
                  </a:cubicBezTo>
                  <a:lnTo>
                    <a:pt x="0" y="142875"/>
                  </a:lnTo>
                  <a:cubicBezTo>
                    <a:pt x="0" y="127093"/>
                    <a:pt x="12794" y="114300"/>
                    <a:pt x="28575" y="114300"/>
                  </a:cubicBezTo>
                  <a:lnTo>
                    <a:pt x="47625" y="114300"/>
                  </a:lnTo>
                  <a:lnTo>
                    <a:pt x="47625" y="66675"/>
                  </a:lnTo>
                  <a:lnTo>
                    <a:pt x="104775" y="19050"/>
                  </a:lnTo>
                  <a:lnTo>
                    <a:pt x="104775" y="76200"/>
                  </a:lnTo>
                  <a:cubicBezTo>
                    <a:pt x="169355" y="76200"/>
                    <a:pt x="216122" y="13621"/>
                    <a:pt x="218980" y="9716"/>
                  </a:cubicBezTo>
                  <a:lnTo>
                    <a:pt x="209550" y="47625"/>
                  </a:lnTo>
                  <a:cubicBezTo>
                    <a:pt x="236054" y="43791"/>
                    <a:pt x="258150" y="25378"/>
                    <a:pt x="266700" y="0"/>
                  </a:cubicBezTo>
                  <a:cubicBezTo>
                    <a:pt x="266700" y="0"/>
                    <a:pt x="276225" y="57150"/>
                    <a:pt x="314325" y="76200"/>
                  </a:cubicBezTo>
                  <a:lnTo>
                    <a:pt x="314325" y="114300"/>
                  </a:lnTo>
                  <a:lnTo>
                    <a:pt x="333375" y="114300"/>
                  </a:lnTo>
                  <a:cubicBezTo>
                    <a:pt x="349157" y="114300"/>
                    <a:pt x="361950" y="127093"/>
                    <a:pt x="361950" y="142875"/>
                  </a:cubicBezTo>
                  <a:lnTo>
                    <a:pt x="361950" y="152400"/>
                  </a:lnTo>
                  <a:cubicBezTo>
                    <a:pt x="361972" y="155556"/>
                    <a:pt x="361749" y="158708"/>
                    <a:pt x="361283" y="161830"/>
                  </a:cubicBezTo>
                  <a:cubicBezTo>
                    <a:pt x="359622" y="176880"/>
                    <a:pt x="353179" y="191002"/>
                    <a:pt x="342900" y="202121"/>
                  </a:cubicBezTo>
                  <a:lnTo>
                    <a:pt x="342900" y="190500"/>
                  </a:lnTo>
                  <a:cubicBezTo>
                    <a:pt x="342737" y="180047"/>
                    <a:pt x="334303" y="171613"/>
                    <a:pt x="323850" y="171450"/>
                  </a:cubicBezTo>
                  <a:cubicBezTo>
                    <a:pt x="313370" y="171548"/>
                    <a:pt x="304898" y="180020"/>
                    <a:pt x="304800" y="190500"/>
                  </a:cubicBezTo>
                  <a:lnTo>
                    <a:pt x="304800" y="228600"/>
                  </a:lnTo>
                  <a:lnTo>
                    <a:pt x="251746" y="170783"/>
                  </a:lnTo>
                  <a:cubicBezTo>
                    <a:pt x="261946" y="165391"/>
                    <a:pt x="267860" y="154354"/>
                    <a:pt x="266700" y="142875"/>
                  </a:cubicBezTo>
                  <a:cubicBezTo>
                    <a:pt x="266700" y="127064"/>
                    <a:pt x="258128" y="114300"/>
                    <a:pt x="247650" y="114300"/>
                  </a:cubicBezTo>
                  <a:cubicBezTo>
                    <a:pt x="237173" y="114300"/>
                    <a:pt x="228600" y="127064"/>
                    <a:pt x="228600" y="142875"/>
                  </a:cubicBezTo>
                  <a:cubicBezTo>
                    <a:pt x="228479" y="149546"/>
                    <a:pt x="230157" y="156126"/>
                    <a:pt x="233458" y="161925"/>
                  </a:cubicBezTo>
                  <a:lnTo>
                    <a:pt x="233458" y="162116"/>
                  </a:lnTo>
                  <a:cubicBezTo>
                    <a:pt x="231051" y="162500"/>
                    <a:pt x="228749" y="163375"/>
                    <a:pt x="226695" y="164687"/>
                  </a:cubicBezTo>
                  <a:cubicBezTo>
                    <a:pt x="219448" y="168852"/>
                    <a:pt x="216949" y="178104"/>
                    <a:pt x="221114" y="185351"/>
                  </a:cubicBezTo>
                  <a:cubicBezTo>
                    <a:pt x="221643" y="186273"/>
                    <a:pt x="222269" y="187137"/>
                    <a:pt x="222980" y="187928"/>
                  </a:cubicBezTo>
                  <a:lnTo>
                    <a:pt x="266700" y="238125"/>
                  </a:lnTo>
                  <a:lnTo>
                    <a:pt x="219932" y="186595"/>
                  </a:lnTo>
                  <a:cubicBezTo>
                    <a:pt x="216722" y="182976"/>
                    <a:pt x="212101" y="180926"/>
                    <a:pt x="207264" y="180975"/>
                  </a:cubicBezTo>
                  <a:cubicBezTo>
                    <a:pt x="203954" y="180993"/>
                    <a:pt x="200717" y="181951"/>
                    <a:pt x="197930" y="183737"/>
                  </a:cubicBezTo>
                  <a:cubicBezTo>
                    <a:pt x="190514" y="188525"/>
                    <a:pt x="188384" y="198418"/>
                    <a:pt x="193172" y="205834"/>
                  </a:cubicBezTo>
                  <a:cubicBezTo>
                    <a:pt x="193651" y="206576"/>
                    <a:pt x="194191" y="207278"/>
                    <a:pt x="194786" y="207931"/>
                  </a:cubicBezTo>
                  <a:lnTo>
                    <a:pt x="247936" y="266700"/>
                  </a:lnTo>
                  <a:lnTo>
                    <a:pt x="247650" y="266700"/>
                  </a:lnTo>
                  <a:lnTo>
                    <a:pt x="200882" y="215170"/>
                  </a:lnTo>
                  <a:cubicBezTo>
                    <a:pt x="197672" y="211551"/>
                    <a:pt x="193051" y="209501"/>
                    <a:pt x="188214" y="209550"/>
                  </a:cubicBezTo>
                  <a:cubicBezTo>
                    <a:pt x="184904" y="209568"/>
                    <a:pt x="181667" y="210526"/>
                    <a:pt x="178880" y="212312"/>
                  </a:cubicBezTo>
                  <a:cubicBezTo>
                    <a:pt x="171449" y="216999"/>
                    <a:pt x="169225" y="226822"/>
                    <a:pt x="173912" y="234253"/>
                  </a:cubicBezTo>
                  <a:cubicBezTo>
                    <a:pt x="174395" y="235017"/>
                    <a:pt x="174941" y="235739"/>
                    <a:pt x="175546" y="236411"/>
                  </a:cubicBezTo>
                  <a:lnTo>
                    <a:pt x="228600" y="295275"/>
                  </a:lnTo>
                  <a:lnTo>
                    <a:pt x="181832" y="243745"/>
                  </a:lnTo>
                  <a:cubicBezTo>
                    <a:pt x="178622" y="240126"/>
                    <a:pt x="174001" y="238076"/>
                    <a:pt x="169164" y="238125"/>
                  </a:cubicBezTo>
                  <a:cubicBezTo>
                    <a:pt x="165854" y="238143"/>
                    <a:pt x="162617" y="239101"/>
                    <a:pt x="159830" y="240887"/>
                  </a:cubicBezTo>
                  <a:cubicBezTo>
                    <a:pt x="152399" y="245574"/>
                    <a:pt x="150175" y="255397"/>
                    <a:pt x="154862" y="262828"/>
                  </a:cubicBezTo>
                  <a:cubicBezTo>
                    <a:pt x="155345" y="263592"/>
                    <a:pt x="155891" y="264314"/>
                    <a:pt x="156496" y="264986"/>
                  </a:cubicBezTo>
                  <a:lnTo>
                    <a:pt x="208026" y="321278"/>
                  </a:lnTo>
                  <a:cubicBezTo>
                    <a:pt x="176091" y="327436"/>
                    <a:pt x="143011" y="322460"/>
                    <a:pt x="114300" y="307181"/>
                  </a:cubicBezTo>
                  <a:close/>
                  <a:moveTo>
                    <a:pt x="133350" y="142875"/>
                  </a:moveTo>
                  <a:cubicBezTo>
                    <a:pt x="133350" y="127064"/>
                    <a:pt x="124778" y="114300"/>
                    <a:pt x="114300" y="114300"/>
                  </a:cubicBezTo>
                  <a:cubicBezTo>
                    <a:pt x="103823" y="114300"/>
                    <a:pt x="95250" y="127064"/>
                    <a:pt x="95250" y="142875"/>
                  </a:cubicBezTo>
                  <a:cubicBezTo>
                    <a:pt x="95250" y="158687"/>
                    <a:pt x="103823" y="171450"/>
                    <a:pt x="114300" y="171450"/>
                  </a:cubicBezTo>
                  <a:cubicBezTo>
                    <a:pt x="124778" y="171450"/>
                    <a:pt x="133350" y="158687"/>
                    <a:pt x="133350" y="142875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0" name="Freeform: Shape 1719">
              <a:extLst>
                <a:ext uri="{FF2B5EF4-FFF2-40B4-BE49-F238E27FC236}">
                  <a16:creationId xmlns:a16="http://schemas.microsoft.com/office/drawing/2014/main" id="{A1CF5D26-0F42-469A-861B-1151BDCA65A6}"/>
                </a:ext>
              </a:extLst>
            </p:cNvPr>
            <p:cNvSpPr/>
            <p:nvPr/>
          </p:nvSpPr>
          <p:spPr>
            <a:xfrm>
              <a:off x="5011413" y="3022756"/>
              <a:ext cx="95250" cy="57150"/>
            </a:xfrm>
            <a:custGeom>
              <a:avLst/>
              <a:gdLst>
                <a:gd name="connsiteX0" fmla="*/ 95574 w 95250"/>
                <a:gd name="connsiteY0" fmla="*/ 28832 h 57150"/>
                <a:gd name="connsiteX1" fmla="*/ 66999 w 95250"/>
                <a:gd name="connsiteY1" fmla="*/ 12544 h 57150"/>
                <a:gd name="connsiteX2" fmla="*/ 55950 w 95250"/>
                <a:gd name="connsiteY2" fmla="*/ 448 h 57150"/>
                <a:gd name="connsiteX3" fmla="*/ 0 w 95250"/>
                <a:gd name="connsiteY3" fmla="*/ 0 h 57150"/>
                <a:gd name="connsiteX4" fmla="*/ 17850 w 95250"/>
                <a:gd name="connsiteY4" fmla="*/ 19498 h 57150"/>
                <a:gd name="connsiteX5" fmla="*/ 28899 w 95250"/>
                <a:gd name="connsiteY5" fmla="*/ 31594 h 57150"/>
                <a:gd name="connsiteX6" fmla="*/ 57474 w 95250"/>
                <a:gd name="connsiteY6" fmla="*/ 47882 h 57150"/>
                <a:gd name="connsiteX7" fmla="*/ 79381 w 95250"/>
                <a:gd name="connsiteY7" fmla="*/ 60446 h 57150"/>
                <a:gd name="connsiteX8" fmla="*/ 95574 w 95250"/>
                <a:gd name="connsiteY8" fmla="*/ 506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" h="57150">
                  <a:moveTo>
                    <a:pt x="95574" y="28832"/>
                  </a:moveTo>
                  <a:lnTo>
                    <a:pt x="66999" y="12544"/>
                  </a:lnTo>
                  <a:lnTo>
                    <a:pt x="55950" y="448"/>
                  </a:lnTo>
                  <a:cubicBezTo>
                    <a:pt x="37456" y="4022"/>
                    <a:pt x="18435" y="3869"/>
                    <a:pt x="0" y="0"/>
                  </a:cubicBezTo>
                  <a:lnTo>
                    <a:pt x="17850" y="19498"/>
                  </a:lnTo>
                  <a:lnTo>
                    <a:pt x="28899" y="31594"/>
                  </a:lnTo>
                  <a:lnTo>
                    <a:pt x="57474" y="47882"/>
                  </a:lnTo>
                  <a:lnTo>
                    <a:pt x="79381" y="60446"/>
                  </a:lnTo>
                  <a:cubicBezTo>
                    <a:pt x="85294" y="58118"/>
                    <a:pt x="90769" y="54804"/>
                    <a:pt x="95574" y="50644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1" name="Freeform: Shape 1720">
              <a:extLst>
                <a:ext uri="{FF2B5EF4-FFF2-40B4-BE49-F238E27FC236}">
                  <a16:creationId xmlns:a16="http://schemas.microsoft.com/office/drawing/2014/main" id="{EB5849F2-993F-40D7-8D20-06260E754D5E}"/>
                </a:ext>
              </a:extLst>
            </p:cNvPr>
            <p:cNvSpPr/>
            <p:nvPr/>
          </p:nvSpPr>
          <p:spPr>
            <a:xfrm>
              <a:off x="5173662" y="2835275"/>
              <a:ext cx="28575" cy="38100"/>
            </a:xfrm>
            <a:custGeom>
              <a:avLst/>
              <a:gdLst>
                <a:gd name="connsiteX0" fmla="*/ 22955 w 28575"/>
                <a:gd name="connsiteY0" fmla="*/ 43815 h 38100"/>
                <a:gd name="connsiteX1" fmla="*/ 24860 w 28575"/>
                <a:gd name="connsiteY1" fmla="*/ 46034 h 38100"/>
                <a:gd name="connsiteX2" fmla="*/ 28575 w 28575"/>
                <a:gd name="connsiteY2" fmla="*/ 29689 h 38100"/>
                <a:gd name="connsiteX3" fmla="*/ 28575 w 28575"/>
                <a:gd name="connsiteY3" fmla="*/ 19050 h 38100"/>
                <a:gd name="connsiteX4" fmla="*/ 9525 w 28575"/>
                <a:gd name="connsiteY4" fmla="*/ 0 h 38100"/>
                <a:gd name="connsiteX5" fmla="*/ 0 w 28575"/>
                <a:gd name="connsiteY5" fmla="*/ 0 h 38100"/>
                <a:gd name="connsiteX6" fmla="*/ 0 w 28575"/>
                <a:gd name="connsiteY6" fmla="*/ 40805 h 38100"/>
                <a:gd name="connsiteX7" fmla="*/ 22955 w 28575"/>
                <a:gd name="connsiteY7" fmla="*/ 4381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38100">
                  <a:moveTo>
                    <a:pt x="22955" y="43815"/>
                  </a:moveTo>
                  <a:cubicBezTo>
                    <a:pt x="23649" y="44502"/>
                    <a:pt x="24286" y="45244"/>
                    <a:pt x="24860" y="46034"/>
                  </a:cubicBezTo>
                  <a:cubicBezTo>
                    <a:pt x="27300" y="40930"/>
                    <a:pt x="28569" y="35346"/>
                    <a:pt x="28575" y="29689"/>
                  </a:cubicBezTo>
                  <a:lnTo>
                    <a:pt x="28575" y="19050"/>
                  </a:lnTo>
                  <a:cubicBezTo>
                    <a:pt x="28575" y="8529"/>
                    <a:pt x="20046" y="0"/>
                    <a:pt x="9525" y="0"/>
                  </a:cubicBezTo>
                  <a:lnTo>
                    <a:pt x="0" y="0"/>
                  </a:lnTo>
                  <a:lnTo>
                    <a:pt x="0" y="40805"/>
                  </a:lnTo>
                  <a:cubicBezTo>
                    <a:pt x="7406" y="36278"/>
                    <a:pt x="16967" y="37531"/>
                    <a:pt x="22955" y="4381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2" name="Freeform: Shape 1721">
              <a:extLst>
                <a:ext uri="{FF2B5EF4-FFF2-40B4-BE49-F238E27FC236}">
                  <a16:creationId xmlns:a16="http://schemas.microsoft.com/office/drawing/2014/main" id="{CB92B048-EF7F-4AB5-800F-5D39C0FE8DC8}"/>
                </a:ext>
              </a:extLst>
            </p:cNvPr>
            <p:cNvSpPr/>
            <p:nvPr/>
          </p:nvSpPr>
          <p:spPr>
            <a:xfrm>
              <a:off x="4878387" y="2835275"/>
              <a:ext cx="28575" cy="66675"/>
            </a:xfrm>
            <a:custGeom>
              <a:avLst/>
              <a:gdLst>
                <a:gd name="connsiteX0" fmla="*/ 28575 w 28575"/>
                <a:gd name="connsiteY0" fmla="*/ 66675 h 66675"/>
                <a:gd name="connsiteX1" fmla="*/ 28575 w 28575"/>
                <a:gd name="connsiteY1" fmla="*/ 0 h 66675"/>
                <a:gd name="connsiteX2" fmla="*/ 19050 w 28575"/>
                <a:gd name="connsiteY2" fmla="*/ 0 h 66675"/>
                <a:gd name="connsiteX3" fmla="*/ 0 w 28575"/>
                <a:gd name="connsiteY3" fmla="*/ 19050 h 66675"/>
                <a:gd name="connsiteX4" fmla="*/ 0 w 28575"/>
                <a:gd name="connsiteY4" fmla="*/ 29689 h 66675"/>
                <a:gd name="connsiteX5" fmla="*/ 26051 w 28575"/>
                <a:gd name="connsiteY5" fmla="*/ 658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28575" y="66675"/>
                  </a:moveTo>
                  <a:lnTo>
                    <a:pt x="28575" y="0"/>
                  </a:ln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29689"/>
                  </a:lnTo>
                  <a:cubicBezTo>
                    <a:pt x="-22" y="46107"/>
                    <a:pt x="10476" y="60692"/>
                    <a:pt x="26051" y="6588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3" name="Freeform: Shape 1722">
              <a:extLst>
                <a:ext uri="{FF2B5EF4-FFF2-40B4-BE49-F238E27FC236}">
                  <a16:creationId xmlns:a16="http://schemas.microsoft.com/office/drawing/2014/main" id="{E915180A-2E77-43B4-9F38-97ADF849F452}"/>
                </a:ext>
              </a:extLst>
            </p:cNvPr>
            <p:cNvSpPr/>
            <p:nvPr/>
          </p:nvSpPr>
          <p:spPr>
            <a:xfrm>
              <a:off x="4964112" y="2711641"/>
              <a:ext cx="104775" cy="85725"/>
            </a:xfrm>
            <a:custGeom>
              <a:avLst/>
              <a:gdLst>
                <a:gd name="connsiteX0" fmla="*/ 38005 w 104775"/>
                <a:gd name="connsiteY0" fmla="*/ 87916 h 85725"/>
                <a:gd name="connsiteX1" fmla="*/ 107109 w 104775"/>
                <a:gd name="connsiteY1" fmla="*/ 37328 h 85725"/>
                <a:gd name="connsiteX2" fmla="*/ 104775 w 104775"/>
                <a:gd name="connsiteY2" fmla="*/ 37909 h 85725"/>
                <a:gd name="connsiteX3" fmla="*/ 114205 w 104775"/>
                <a:gd name="connsiteY3" fmla="*/ 0 h 85725"/>
                <a:gd name="connsiteX4" fmla="*/ 38005 w 104775"/>
                <a:gd name="connsiteY4" fmla="*/ 59341 h 85725"/>
                <a:gd name="connsiteX5" fmla="*/ 0 w 104775"/>
                <a:gd name="connsiteY5" fmla="*/ 66484 h 85725"/>
                <a:gd name="connsiteX6" fmla="*/ 0 w 104775"/>
                <a:gd name="connsiteY6" fmla="*/ 95059 h 85725"/>
                <a:gd name="connsiteX7" fmla="*/ 38005 w 104775"/>
                <a:gd name="connsiteY7" fmla="*/ 8791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85725">
                  <a:moveTo>
                    <a:pt x="38005" y="87916"/>
                  </a:moveTo>
                  <a:cubicBezTo>
                    <a:pt x="64775" y="76861"/>
                    <a:pt x="88481" y="59507"/>
                    <a:pt x="107109" y="37328"/>
                  </a:cubicBezTo>
                  <a:cubicBezTo>
                    <a:pt x="106318" y="37509"/>
                    <a:pt x="105594" y="37748"/>
                    <a:pt x="104775" y="37909"/>
                  </a:cubicBezTo>
                  <a:lnTo>
                    <a:pt x="114205" y="0"/>
                  </a:lnTo>
                  <a:cubicBezTo>
                    <a:pt x="94447" y="26119"/>
                    <a:pt x="68168" y="46584"/>
                    <a:pt x="38005" y="59341"/>
                  </a:cubicBezTo>
                  <a:cubicBezTo>
                    <a:pt x="25868" y="63984"/>
                    <a:pt x="12994" y="66404"/>
                    <a:pt x="0" y="66484"/>
                  </a:cubicBezTo>
                  <a:lnTo>
                    <a:pt x="0" y="95059"/>
                  </a:lnTo>
                  <a:cubicBezTo>
                    <a:pt x="12994" y="94979"/>
                    <a:pt x="25868" y="92559"/>
                    <a:pt x="38005" y="87916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4" name="Freeform: Shape 1723">
              <a:extLst>
                <a:ext uri="{FF2B5EF4-FFF2-40B4-BE49-F238E27FC236}">
                  <a16:creationId xmlns:a16="http://schemas.microsoft.com/office/drawing/2014/main" id="{68C40ABD-A1FB-46F7-924B-B68ED77E49D9}"/>
                </a:ext>
              </a:extLst>
            </p:cNvPr>
            <p:cNvSpPr/>
            <p:nvPr/>
          </p:nvSpPr>
          <p:spPr>
            <a:xfrm>
              <a:off x="5068887" y="2701925"/>
              <a:ext cx="104775" cy="104775"/>
            </a:xfrm>
            <a:custGeom>
              <a:avLst/>
              <a:gdLst>
                <a:gd name="connsiteX0" fmla="*/ 57150 w 104775"/>
                <a:gd name="connsiteY0" fmla="*/ 28575 h 104775"/>
                <a:gd name="connsiteX1" fmla="*/ 104775 w 104775"/>
                <a:gd name="connsiteY1" fmla="*/ 104775 h 104775"/>
                <a:gd name="connsiteX2" fmla="*/ 104775 w 104775"/>
                <a:gd name="connsiteY2" fmla="*/ 76200 h 104775"/>
                <a:gd name="connsiteX3" fmla="*/ 57150 w 104775"/>
                <a:gd name="connsiteY3" fmla="*/ 0 h 104775"/>
                <a:gd name="connsiteX4" fmla="*/ 7620 w 104775"/>
                <a:gd name="connsiteY4" fmla="*/ 45720 h 104775"/>
                <a:gd name="connsiteX5" fmla="*/ 0 w 104775"/>
                <a:gd name="connsiteY5" fmla="*/ 76200 h 104775"/>
                <a:gd name="connsiteX6" fmla="*/ 57150 w 104775"/>
                <a:gd name="connsiteY6" fmla="*/ 285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04775">
                  <a:moveTo>
                    <a:pt x="57150" y="28575"/>
                  </a:moveTo>
                  <a:cubicBezTo>
                    <a:pt x="57150" y="28575"/>
                    <a:pt x="66675" y="85725"/>
                    <a:pt x="104775" y="104775"/>
                  </a:cubicBezTo>
                  <a:lnTo>
                    <a:pt x="104775" y="76200"/>
                  </a:lnTo>
                  <a:cubicBezTo>
                    <a:pt x="66675" y="57150"/>
                    <a:pt x="57150" y="0"/>
                    <a:pt x="57150" y="0"/>
                  </a:cubicBezTo>
                  <a:cubicBezTo>
                    <a:pt x="49546" y="22708"/>
                    <a:pt x="30863" y="39954"/>
                    <a:pt x="7620" y="45720"/>
                  </a:cubicBezTo>
                  <a:lnTo>
                    <a:pt x="0" y="76200"/>
                  </a:lnTo>
                  <a:cubicBezTo>
                    <a:pt x="26504" y="72366"/>
                    <a:pt x="48600" y="53953"/>
                    <a:pt x="57150" y="2857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5" name="Freeform: Shape 1724">
              <a:extLst>
                <a:ext uri="{FF2B5EF4-FFF2-40B4-BE49-F238E27FC236}">
                  <a16:creationId xmlns:a16="http://schemas.microsoft.com/office/drawing/2014/main" id="{3CF24B16-2480-4B64-8A73-803C971BBF7F}"/>
                </a:ext>
              </a:extLst>
            </p:cNvPr>
            <p:cNvSpPr/>
            <p:nvPr/>
          </p:nvSpPr>
          <p:spPr>
            <a:xfrm>
              <a:off x="4906962" y="2720975"/>
              <a:ext cx="57150" cy="76200"/>
            </a:xfrm>
            <a:custGeom>
              <a:avLst/>
              <a:gdLst>
                <a:gd name="connsiteX0" fmla="*/ 57150 w 57150"/>
                <a:gd name="connsiteY0" fmla="*/ 0 h 76200"/>
                <a:gd name="connsiteX1" fmla="*/ 0 w 57150"/>
                <a:gd name="connsiteY1" fmla="*/ 47625 h 76200"/>
                <a:gd name="connsiteX2" fmla="*/ 0 w 57150"/>
                <a:gd name="connsiteY2" fmla="*/ 76200 h 76200"/>
                <a:gd name="connsiteX3" fmla="*/ 57150 w 57150"/>
                <a:gd name="connsiteY3" fmla="*/ 28575 h 76200"/>
                <a:gd name="connsiteX4" fmla="*/ 57150 w 57150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76200">
                  <a:moveTo>
                    <a:pt x="57150" y="0"/>
                  </a:moveTo>
                  <a:lnTo>
                    <a:pt x="0" y="47625"/>
                  </a:lnTo>
                  <a:lnTo>
                    <a:pt x="0" y="76200"/>
                  </a:lnTo>
                  <a:lnTo>
                    <a:pt x="57150" y="28575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6" name="Freeform: Shape 1725">
              <a:extLst>
                <a:ext uri="{FF2B5EF4-FFF2-40B4-BE49-F238E27FC236}">
                  <a16:creationId xmlns:a16="http://schemas.microsoft.com/office/drawing/2014/main" id="{194950C9-50DA-42D7-9173-A47FE207CB4C}"/>
                </a:ext>
              </a:extLst>
            </p:cNvPr>
            <p:cNvSpPr/>
            <p:nvPr/>
          </p:nvSpPr>
          <p:spPr>
            <a:xfrm>
              <a:off x="4830740" y="2749274"/>
              <a:ext cx="76200" cy="123825"/>
            </a:xfrm>
            <a:custGeom>
              <a:avLst/>
              <a:gdLst>
                <a:gd name="connsiteX0" fmla="*/ 19072 w 76200"/>
                <a:gd name="connsiteY0" fmla="*/ 276 h 123825"/>
                <a:gd name="connsiteX1" fmla="*/ 11395 w 76200"/>
                <a:gd name="connsiteY1" fmla="*/ 0 h 123825"/>
                <a:gd name="connsiteX2" fmla="*/ 22 w 76200"/>
                <a:gd name="connsiteY2" fmla="*/ 47901 h 123825"/>
                <a:gd name="connsiteX3" fmla="*/ 28597 w 76200"/>
                <a:gd name="connsiteY3" fmla="*/ 124101 h 123825"/>
                <a:gd name="connsiteX4" fmla="*/ 30883 w 76200"/>
                <a:gd name="connsiteY4" fmla="*/ 123530 h 123825"/>
                <a:gd name="connsiteX5" fmla="*/ 28597 w 76200"/>
                <a:gd name="connsiteY5" fmla="*/ 105051 h 123825"/>
                <a:gd name="connsiteX6" fmla="*/ 28597 w 76200"/>
                <a:gd name="connsiteY6" fmla="*/ 95526 h 123825"/>
                <a:gd name="connsiteX7" fmla="*/ 57172 w 76200"/>
                <a:gd name="connsiteY7" fmla="*/ 66951 h 123825"/>
                <a:gd name="connsiteX8" fmla="*/ 76222 w 76200"/>
                <a:gd name="connsiteY8" fmla="*/ 66951 h 123825"/>
                <a:gd name="connsiteX9" fmla="*/ 76222 w 76200"/>
                <a:gd name="connsiteY9" fmla="*/ 19326 h 123825"/>
                <a:gd name="connsiteX10" fmla="*/ 28597 w 76200"/>
                <a:gd name="connsiteY10" fmla="*/ 38376 h 123825"/>
                <a:gd name="connsiteX11" fmla="*/ 24406 w 76200"/>
                <a:gd name="connsiteY11" fmla="*/ 10 h 123825"/>
                <a:gd name="connsiteX12" fmla="*/ 19072 w 76200"/>
                <a:gd name="connsiteY12" fmla="*/ 27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" h="123825">
                  <a:moveTo>
                    <a:pt x="19072" y="276"/>
                  </a:moveTo>
                  <a:cubicBezTo>
                    <a:pt x="16481" y="276"/>
                    <a:pt x="13976" y="181"/>
                    <a:pt x="11395" y="0"/>
                  </a:cubicBezTo>
                  <a:cubicBezTo>
                    <a:pt x="3585" y="14737"/>
                    <a:pt x="-330" y="31226"/>
                    <a:pt x="22" y="47901"/>
                  </a:cubicBezTo>
                  <a:cubicBezTo>
                    <a:pt x="22" y="105051"/>
                    <a:pt x="28597" y="124101"/>
                    <a:pt x="28597" y="124101"/>
                  </a:cubicBezTo>
                  <a:lnTo>
                    <a:pt x="30883" y="123530"/>
                  </a:lnTo>
                  <a:cubicBezTo>
                    <a:pt x="29356" y="117489"/>
                    <a:pt x="28588" y="111282"/>
                    <a:pt x="28597" y="105051"/>
                  </a:cubicBezTo>
                  <a:lnTo>
                    <a:pt x="28597" y="95526"/>
                  </a:lnTo>
                  <a:cubicBezTo>
                    <a:pt x="28597" y="79745"/>
                    <a:pt x="41390" y="66951"/>
                    <a:pt x="57172" y="66951"/>
                  </a:cubicBezTo>
                  <a:lnTo>
                    <a:pt x="76222" y="66951"/>
                  </a:lnTo>
                  <a:lnTo>
                    <a:pt x="76222" y="19326"/>
                  </a:lnTo>
                  <a:lnTo>
                    <a:pt x="28597" y="38376"/>
                  </a:lnTo>
                  <a:cubicBezTo>
                    <a:pt x="21566" y="26846"/>
                    <a:pt x="20030" y="12786"/>
                    <a:pt x="24406" y="10"/>
                  </a:cubicBezTo>
                  <a:cubicBezTo>
                    <a:pt x="22625" y="95"/>
                    <a:pt x="20872" y="276"/>
                    <a:pt x="19072" y="276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7" name="Freeform: Shape 1726">
              <a:extLst>
                <a:ext uri="{FF2B5EF4-FFF2-40B4-BE49-F238E27FC236}">
                  <a16:creationId xmlns:a16="http://schemas.microsoft.com/office/drawing/2014/main" id="{50D6E89F-A830-43E8-99AF-8DDE8D78B8B7}"/>
                </a:ext>
              </a:extLst>
            </p:cNvPr>
            <p:cNvSpPr/>
            <p:nvPr/>
          </p:nvSpPr>
          <p:spPr>
            <a:xfrm>
              <a:off x="5173662" y="2778125"/>
              <a:ext cx="47625" cy="66675"/>
            </a:xfrm>
            <a:custGeom>
              <a:avLst/>
              <a:gdLst>
                <a:gd name="connsiteX0" fmla="*/ 0 w 47625"/>
                <a:gd name="connsiteY0" fmla="*/ 0 h 66675"/>
                <a:gd name="connsiteX1" fmla="*/ 0 w 47625"/>
                <a:gd name="connsiteY1" fmla="*/ 38100 h 66675"/>
                <a:gd name="connsiteX2" fmla="*/ 19050 w 47625"/>
                <a:gd name="connsiteY2" fmla="*/ 38100 h 66675"/>
                <a:gd name="connsiteX3" fmla="*/ 47625 w 47625"/>
                <a:gd name="connsiteY3" fmla="*/ 66675 h 66675"/>
                <a:gd name="connsiteX4" fmla="*/ 47625 w 47625"/>
                <a:gd name="connsiteY4" fmla="*/ 19050 h 66675"/>
                <a:gd name="connsiteX5" fmla="*/ 0 w 47625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66675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34832" y="38100"/>
                    <a:pt x="47625" y="50893"/>
                    <a:pt x="47625" y="66675"/>
                  </a:cubicBezTo>
                  <a:lnTo>
                    <a:pt x="47625" y="19050"/>
                  </a:lnTo>
                  <a:cubicBezTo>
                    <a:pt x="29966" y="18681"/>
                    <a:pt x="13042" y="11912"/>
                    <a:pt x="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8" name="Freeform: Shape 1727">
              <a:extLst>
                <a:ext uri="{FF2B5EF4-FFF2-40B4-BE49-F238E27FC236}">
                  <a16:creationId xmlns:a16="http://schemas.microsoft.com/office/drawing/2014/main" id="{826C3578-E677-41E4-9DB2-5BC39FF6BBC8}"/>
                </a:ext>
              </a:extLst>
            </p:cNvPr>
            <p:cNvSpPr/>
            <p:nvPr/>
          </p:nvSpPr>
          <p:spPr>
            <a:xfrm>
              <a:off x="4973637" y="3009106"/>
              <a:ext cx="104775" cy="66675"/>
            </a:xfrm>
            <a:custGeom>
              <a:avLst/>
              <a:gdLst>
                <a:gd name="connsiteX0" fmla="*/ 93726 w 104775"/>
                <a:gd name="connsiteY0" fmla="*/ 14097 h 66675"/>
                <a:gd name="connsiteX1" fmla="*/ 93726 w 104775"/>
                <a:gd name="connsiteY1" fmla="*/ 14097 h 66675"/>
                <a:gd name="connsiteX2" fmla="*/ 0 w 104775"/>
                <a:gd name="connsiteY2" fmla="*/ 0 h 66675"/>
                <a:gd name="connsiteX3" fmla="*/ 0 w 104775"/>
                <a:gd name="connsiteY3" fmla="*/ 64294 h 66675"/>
                <a:gd name="connsiteX4" fmla="*/ 12649 w 104775"/>
                <a:gd name="connsiteY4" fmla="*/ 72476 h 66675"/>
                <a:gd name="connsiteX5" fmla="*/ 111585 w 104775"/>
                <a:gd name="connsiteY5" fmla="*/ 30080 h 66675"/>
                <a:gd name="connsiteX6" fmla="*/ 104775 w 104775"/>
                <a:gd name="connsiteY6" fmla="*/ 2619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66675">
                  <a:moveTo>
                    <a:pt x="93726" y="14097"/>
                  </a:moveTo>
                  <a:lnTo>
                    <a:pt x="93726" y="14097"/>
                  </a:lnTo>
                  <a:cubicBezTo>
                    <a:pt x="61792" y="20308"/>
                    <a:pt x="28694" y="15330"/>
                    <a:pt x="0" y="0"/>
                  </a:cubicBezTo>
                  <a:lnTo>
                    <a:pt x="0" y="64294"/>
                  </a:lnTo>
                  <a:cubicBezTo>
                    <a:pt x="3795" y="67623"/>
                    <a:pt x="8057" y="70379"/>
                    <a:pt x="12649" y="72476"/>
                  </a:cubicBezTo>
                  <a:lnTo>
                    <a:pt x="111585" y="30080"/>
                  </a:lnTo>
                  <a:lnTo>
                    <a:pt x="104775" y="26194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29" name="Freeform: Shape 1728">
              <a:extLst>
                <a:ext uri="{FF2B5EF4-FFF2-40B4-BE49-F238E27FC236}">
                  <a16:creationId xmlns:a16="http://schemas.microsoft.com/office/drawing/2014/main" id="{CB7E903E-C94B-424F-9400-FDCB8151484B}"/>
                </a:ext>
              </a:extLst>
            </p:cNvPr>
            <p:cNvSpPr/>
            <p:nvPr/>
          </p:nvSpPr>
          <p:spPr>
            <a:xfrm>
              <a:off x="4821237" y="3073400"/>
              <a:ext cx="171450" cy="57150"/>
            </a:xfrm>
            <a:custGeom>
              <a:avLst/>
              <a:gdLst>
                <a:gd name="connsiteX0" fmla="*/ 152400 w 171450"/>
                <a:gd name="connsiteY0" fmla="*/ 0 h 57150"/>
                <a:gd name="connsiteX1" fmla="*/ 19050 w 171450"/>
                <a:gd name="connsiteY1" fmla="*/ 28575 h 57150"/>
                <a:gd name="connsiteX2" fmla="*/ 0 w 171450"/>
                <a:gd name="connsiteY2" fmla="*/ 57150 h 57150"/>
                <a:gd name="connsiteX3" fmla="*/ 57150 w 171450"/>
                <a:gd name="connsiteY3" fmla="*/ 57150 h 57150"/>
                <a:gd name="connsiteX4" fmla="*/ 179070 w 171450"/>
                <a:gd name="connsiteY4" fmla="*/ 13611 h 57150"/>
                <a:gd name="connsiteX5" fmla="*/ 152400 w 171450"/>
                <a:gd name="connsiteY5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" h="57150">
                  <a:moveTo>
                    <a:pt x="152400" y="0"/>
                  </a:moveTo>
                  <a:lnTo>
                    <a:pt x="19050" y="28575"/>
                  </a:lnTo>
                  <a:lnTo>
                    <a:pt x="0" y="57150"/>
                  </a:lnTo>
                  <a:lnTo>
                    <a:pt x="57150" y="57150"/>
                  </a:lnTo>
                  <a:lnTo>
                    <a:pt x="179070" y="13611"/>
                  </a:lnTo>
                  <a:cubicBezTo>
                    <a:pt x="169278" y="11115"/>
                    <a:pt x="160167" y="6465"/>
                    <a:pt x="152400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0" name="Freeform: Shape 1729">
              <a:extLst>
                <a:ext uri="{FF2B5EF4-FFF2-40B4-BE49-F238E27FC236}">
                  <a16:creationId xmlns:a16="http://schemas.microsoft.com/office/drawing/2014/main" id="{2E437F1B-09E2-435F-885C-F6596AC0540E}"/>
                </a:ext>
              </a:extLst>
            </p:cNvPr>
            <p:cNvSpPr/>
            <p:nvPr/>
          </p:nvSpPr>
          <p:spPr>
            <a:xfrm>
              <a:off x="5085518" y="3073400"/>
              <a:ext cx="123825" cy="57150"/>
            </a:xfrm>
            <a:custGeom>
              <a:avLst/>
              <a:gdLst>
                <a:gd name="connsiteX0" fmla="*/ 21469 w 123825"/>
                <a:gd name="connsiteY0" fmla="*/ 0 h 57150"/>
                <a:gd name="connsiteX1" fmla="*/ 0 w 123825"/>
                <a:gd name="connsiteY1" fmla="*/ 11897 h 57150"/>
                <a:gd name="connsiteX2" fmla="*/ 3153 w 123825"/>
                <a:gd name="connsiteY2" fmla="*/ 12354 h 57150"/>
                <a:gd name="connsiteX3" fmla="*/ 87030 w 123825"/>
                <a:gd name="connsiteY3" fmla="*/ 48644 h 57150"/>
                <a:gd name="connsiteX4" fmla="*/ 97669 w 123825"/>
                <a:gd name="connsiteY4" fmla="*/ 57150 h 57150"/>
                <a:gd name="connsiteX5" fmla="*/ 126244 w 123825"/>
                <a:gd name="connsiteY5" fmla="*/ 57150 h 57150"/>
                <a:gd name="connsiteX6" fmla="*/ 68809 w 123825"/>
                <a:gd name="connsiteY6" fmla="*/ 790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57150">
                  <a:moveTo>
                    <a:pt x="21469" y="0"/>
                  </a:moveTo>
                  <a:cubicBezTo>
                    <a:pt x="15165" y="5339"/>
                    <a:pt x="7869" y="9382"/>
                    <a:pt x="0" y="11897"/>
                  </a:cubicBezTo>
                  <a:lnTo>
                    <a:pt x="3153" y="12354"/>
                  </a:lnTo>
                  <a:cubicBezTo>
                    <a:pt x="33853" y="16737"/>
                    <a:pt x="62817" y="29269"/>
                    <a:pt x="87030" y="48644"/>
                  </a:cubicBezTo>
                  <a:lnTo>
                    <a:pt x="97669" y="57150"/>
                  </a:lnTo>
                  <a:lnTo>
                    <a:pt x="126244" y="57150"/>
                  </a:lnTo>
                  <a:lnTo>
                    <a:pt x="68809" y="7906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1" name="Freeform: Shape 1730">
              <a:extLst>
                <a:ext uri="{FF2B5EF4-FFF2-40B4-BE49-F238E27FC236}">
                  <a16:creationId xmlns:a16="http://schemas.microsoft.com/office/drawing/2014/main" id="{776EE868-3F2E-4162-8C15-38433C1B1F37}"/>
                </a:ext>
              </a:extLst>
            </p:cNvPr>
            <p:cNvSpPr/>
            <p:nvPr/>
          </p:nvSpPr>
          <p:spPr>
            <a:xfrm>
              <a:off x="4964493" y="3073400"/>
              <a:ext cx="142875" cy="28575"/>
            </a:xfrm>
            <a:custGeom>
              <a:avLst/>
              <a:gdLst>
                <a:gd name="connsiteX0" fmla="*/ 151628 w 142875"/>
                <a:gd name="connsiteY0" fmla="*/ 1962 h 28575"/>
                <a:gd name="connsiteX1" fmla="*/ 142494 w 142875"/>
                <a:gd name="connsiteY1" fmla="*/ 0 h 28575"/>
                <a:gd name="connsiteX2" fmla="*/ 75819 w 142875"/>
                <a:gd name="connsiteY2" fmla="*/ 19050 h 28575"/>
                <a:gd name="connsiteX3" fmla="*/ 9144 w 142875"/>
                <a:gd name="connsiteY3" fmla="*/ 0 h 28575"/>
                <a:gd name="connsiteX4" fmla="*/ 0 w 142875"/>
                <a:gd name="connsiteY4" fmla="*/ 1962 h 28575"/>
                <a:gd name="connsiteX5" fmla="*/ 2410 w 142875"/>
                <a:gd name="connsiteY5" fmla="*/ 6725 h 28575"/>
                <a:gd name="connsiteX6" fmla="*/ 75819 w 142875"/>
                <a:gd name="connsiteY6" fmla="*/ 28575 h 28575"/>
                <a:gd name="connsiteX7" fmla="*/ 149228 w 142875"/>
                <a:gd name="connsiteY7" fmla="*/ 6734 h 28575"/>
                <a:gd name="connsiteX8" fmla="*/ 151628 w 142875"/>
                <a:gd name="connsiteY8" fmla="*/ 1962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28575">
                  <a:moveTo>
                    <a:pt x="151628" y="1962"/>
                  </a:moveTo>
                  <a:lnTo>
                    <a:pt x="142494" y="0"/>
                  </a:lnTo>
                  <a:cubicBezTo>
                    <a:pt x="142494" y="0"/>
                    <a:pt x="123444" y="19050"/>
                    <a:pt x="75819" y="19050"/>
                  </a:cubicBezTo>
                  <a:cubicBezTo>
                    <a:pt x="28194" y="19050"/>
                    <a:pt x="9144" y="0"/>
                    <a:pt x="9144" y="0"/>
                  </a:cubicBezTo>
                  <a:lnTo>
                    <a:pt x="0" y="1962"/>
                  </a:lnTo>
                  <a:cubicBezTo>
                    <a:pt x="320" y="3751"/>
                    <a:pt x="1158" y="5407"/>
                    <a:pt x="2410" y="6725"/>
                  </a:cubicBezTo>
                  <a:cubicBezTo>
                    <a:pt x="3305" y="7620"/>
                    <a:pt x="24832" y="28575"/>
                    <a:pt x="75819" y="28575"/>
                  </a:cubicBezTo>
                  <a:cubicBezTo>
                    <a:pt x="126806" y="28575"/>
                    <a:pt x="148333" y="7620"/>
                    <a:pt x="149228" y="6734"/>
                  </a:cubicBezTo>
                  <a:cubicBezTo>
                    <a:pt x="150483" y="5416"/>
                    <a:pt x="151318" y="3755"/>
                    <a:pt x="151628" y="1962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2" name="Freeform: Shape 1731">
              <a:extLst>
                <a:ext uri="{FF2B5EF4-FFF2-40B4-BE49-F238E27FC236}">
                  <a16:creationId xmlns:a16="http://schemas.microsoft.com/office/drawing/2014/main" id="{1076E634-992F-4392-800A-CD00ADAB5385}"/>
                </a:ext>
              </a:extLst>
            </p:cNvPr>
            <p:cNvSpPr/>
            <p:nvPr/>
          </p:nvSpPr>
          <p:spPr>
            <a:xfrm>
              <a:off x="4745003" y="2539984"/>
              <a:ext cx="209550" cy="209550"/>
            </a:xfrm>
            <a:custGeom>
              <a:avLst/>
              <a:gdLst>
                <a:gd name="connsiteX0" fmla="*/ 203298 w 209550"/>
                <a:gd name="connsiteY0" fmla="*/ 69072 h 209550"/>
                <a:gd name="connsiteX1" fmla="*/ 69072 w 209550"/>
                <a:gd name="connsiteY1" fmla="*/ 6309 h 209550"/>
                <a:gd name="connsiteX2" fmla="*/ 6309 w 209550"/>
                <a:gd name="connsiteY2" fmla="*/ 140535 h 209550"/>
                <a:gd name="connsiteX3" fmla="*/ 96903 w 209550"/>
                <a:gd name="connsiteY3" fmla="*/ 209280 h 209550"/>
                <a:gd name="connsiteX4" fmla="*/ 104809 w 209550"/>
                <a:gd name="connsiteY4" fmla="*/ 209566 h 209550"/>
                <a:gd name="connsiteX5" fmla="*/ 209584 w 209550"/>
                <a:gd name="connsiteY5" fmla="*/ 104905 h 209550"/>
                <a:gd name="connsiteX6" fmla="*/ 209584 w 209550"/>
                <a:gd name="connsiteY6" fmla="*/ 104791 h 209550"/>
                <a:gd name="connsiteX7" fmla="*/ 203298 w 209550"/>
                <a:gd name="connsiteY7" fmla="*/ 69072 h 209550"/>
                <a:gd name="connsiteX8" fmla="*/ 104809 w 209550"/>
                <a:gd name="connsiteY8" fmla="*/ 200041 h 209550"/>
                <a:gd name="connsiteX9" fmla="*/ 9559 w 209550"/>
                <a:gd name="connsiteY9" fmla="*/ 104791 h 209550"/>
                <a:gd name="connsiteX10" fmla="*/ 104809 w 209550"/>
                <a:gd name="connsiteY10" fmla="*/ 9541 h 209550"/>
                <a:gd name="connsiteX11" fmla="*/ 200059 w 209550"/>
                <a:gd name="connsiteY11" fmla="*/ 104791 h 209550"/>
                <a:gd name="connsiteX12" fmla="*/ 104809 w 209550"/>
                <a:gd name="connsiteY12" fmla="*/ 200041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550" h="209550">
                  <a:moveTo>
                    <a:pt x="203298" y="69072"/>
                  </a:moveTo>
                  <a:cubicBezTo>
                    <a:pt x="183564" y="14675"/>
                    <a:pt x="123469" y="-13424"/>
                    <a:pt x="69072" y="6309"/>
                  </a:cubicBezTo>
                  <a:cubicBezTo>
                    <a:pt x="14675" y="26043"/>
                    <a:pt x="-13424" y="86138"/>
                    <a:pt x="6309" y="140535"/>
                  </a:cubicBezTo>
                  <a:cubicBezTo>
                    <a:pt x="20362" y="179271"/>
                    <a:pt x="55814" y="206173"/>
                    <a:pt x="96903" y="209280"/>
                  </a:cubicBezTo>
                  <a:cubicBezTo>
                    <a:pt x="99570" y="209471"/>
                    <a:pt x="102142" y="209566"/>
                    <a:pt x="104809" y="209566"/>
                  </a:cubicBezTo>
                  <a:cubicBezTo>
                    <a:pt x="162643" y="209598"/>
                    <a:pt x="209552" y="162739"/>
                    <a:pt x="209584" y="104905"/>
                  </a:cubicBezTo>
                  <a:cubicBezTo>
                    <a:pt x="209584" y="104867"/>
                    <a:pt x="209584" y="104829"/>
                    <a:pt x="209584" y="104791"/>
                  </a:cubicBezTo>
                  <a:cubicBezTo>
                    <a:pt x="209614" y="92607"/>
                    <a:pt x="207485" y="80514"/>
                    <a:pt x="203298" y="69072"/>
                  </a:cubicBezTo>
                  <a:close/>
                  <a:moveTo>
                    <a:pt x="104809" y="200041"/>
                  </a:moveTo>
                  <a:cubicBezTo>
                    <a:pt x="52204" y="200041"/>
                    <a:pt x="9559" y="157396"/>
                    <a:pt x="9559" y="104791"/>
                  </a:cubicBezTo>
                  <a:cubicBezTo>
                    <a:pt x="9559" y="52186"/>
                    <a:pt x="52204" y="9541"/>
                    <a:pt x="104809" y="9541"/>
                  </a:cubicBezTo>
                  <a:cubicBezTo>
                    <a:pt x="157414" y="9541"/>
                    <a:pt x="200059" y="52186"/>
                    <a:pt x="200059" y="104791"/>
                  </a:cubicBezTo>
                  <a:cubicBezTo>
                    <a:pt x="200059" y="157396"/>
                    <a:pt x="157414" y="200041"/>
                    <a:pt x="104809" y="200041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3" name="Freeform: Shape 1732">
              <a:extLst>
                <a:ext uri="{FF2B5EF4-FFF2-40B4-BE49-F238E27FC236}">
                  <a16:creationId xmlns:a16="http://schemas.microsoft.com/office/drawing/2014/main" id="{AF129E30-0359-4478-98D1-409302CBA6F0}"/>
                </a:ext>
              </a:extLst>
            </p:cNvPr>
            <p:cNvSpPr/>
            <p:nvPr/>
          </p:nvSpPr>
          <p:spPr>
            <a:xfrm>
              <a:off x="5073645" y="2782885"/>
              <a:ext cx="57150" cy="28575"/>
            </a:xfrm>
            <a:custGeom>
              <a:avLst/>
              <a:gdLst>
                <a:gd name="connsiteX0" fmla="*/ 51516 w 57150"/>
                <a:gd name="connsiteY0" fmla="*/ 183 h 28575"/>
                <a:gd name="connsiteX1" fmla="*/ 52106 w 57150"/>
                <a:gd name="connsiteY1" fmla="*/ 40 h 28575"/>
                <a:gd name="connsiteX2" fmla="*/ 57155 w 57150"/>
                <a:gd name="connsiteY2" fmla="*/ 7146 h 28575"/>
                <a:gd name="connsiteX3" fmla="*/ 28580 w 57150"/>
                <a:gd name="connsiteY3" fmla="*/ 28577 h 28575"/>
                <a:gd name="connsiteX4" fmla="*/ 5 w 57150"/>
                <a:gd name="connsiteY4" fmla="*/ 7146 h 28575"/>
                <a:gd name="connsiteX5" fmla="*/ 3215 w 57150"/>
                <a:gd name="connsiteY5" fmla="*/ 716 h 28575"/>
                <a:gd name="connsiteX6" fmla="*/ 8929 w 57150"/>
                <a:gd name="connsiteY6" fmla="*/ 2621 h 28575"/>
                <a:gd name="connsiteX7" fmla="*/ 11168 w 57150"/>
                <a:gd name="connsiteY7" fmla="*/ 5708 h 28575"/>
                <a:gd name="connsiteX8" fmla="*/ 14025 w 57150"/>
                <a:gd name="connsiteY8" fmla="*/ 7736 h 28575"/>
                <a:gd name="connsiteX9" fmla="*/ 21922 w 57150"/>
                <a:gd name="connsiteY9" fmla="*/ 11327 h 28575"/>
                <a:gd name="connsiteX10" fmla="*/ 43153 w 57150"/>
                <a:gd name="connsiteY10" fmla="*/ 6651 h 28575"/>
                <a:gd name="connsiteX11" fmla="*/ 51516 w 57150"/>
                <a:gd name="connsiteY11" fmla="*/ 18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1516" y="183"/>
                  </a:moveTo>
                  <a:cubicBezTo>
                    <a:pt x="51716" y="126"/>
                    <a:pt x="51906" y="78"/>
                    <a:pt x="52106" y="40"/>
                  </a:cubicBezTo>
                  <a:cubicBezTo>
                    <a:pt x="54964" y="-474"/>
                    <a:pt x="57155" y="4069"/>
                    <a:pt x="57155" y="7146"/>
                  </a:cubicBezTo>
                  <a:cubicBezTo>
                    <a:pt x="57155" y="8013"/>
                    <a:pt x="56831" y="28577"/>
                    <a:pt x="28580" y="28577"/>
                  </a:cubicBezTo>
                  <a:cubicBezTo>
                    <a:pt x="328" y="28577"/>
                    <a:pt x="5" y="8013"/>
                    <a:pt x="5" y="7146"/>
                  </a:cubicBezTo>
                  <a:cubicBezTo>
                    <a:pt x="-84" y="4597"/>
                    <a:pt x="1124" y="2177"/>
                    <a:pt x="3215" y="716"/>
                  </a:cubicBezTo>
                  <a:cubicBezTo>
                    <a:pt x="5291" y="-550"/>
                    <a:pt x="7310" y="631"/>
                    <a:pt x="8929" y="2621"/>
                  </a:cubicBezTo>
                  <a:cubicBezTo>
                    <a:pt x="9720" y="3574"/>
                    <a:pt x="10330" y="4793"/>
                    <a:pt x="11168" y="5708"/>
                  </a:cubicBezTo>
                  <a:cubicBezTo>
                    <a:pt x="12002" y="6536"/>
                    <a:pt x="12968" y="7222"/>
                    <a:pt x="14025" y="7736"/>
                  </a:cubicBezTo>
                  <a:cubicBezTo>
                    <a:pt x="16528" y="9200"/>
                    <a:pt x="19174" y="10403"/>
                    <a:pt x="21922" y="11327"/>
                  </a:cubicBezTo>
                  <a:cubicBezTo>
                    <a:pt x="29334" y="13459"/>
                    <a:pt x="37322" y="11700"/>
                    <a:pt x="43153" y="6651"/>
                  </a:cubicBezTo>
                  <a:cubicBezTo>
                    <a:pt x="45538" y="4019"/>
                    <a:pt x="48369" y="1830"/>
                    <a:pt x="51516" y="183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4" name="Freeform: Shape 1733">
              <a:extLst>
                <a:ext uri="{FF2B5EF4-FFF2-40B4-BE49-F238E27FC236}">
                  <a16:creationId xmlns:a16="http://schemas.microsoft.com/office/drawing/2014/main" id="{A83453E9-C031-4F65-8BFB-A16D9B10842E}"/>
                </a:ext>
              </a:extLst>
            </p:cNvPr>
            <p:cNvSpPr/>
            <p:nvPr/>
          </p:nvSpPr>
          <p:spPr>
            <a:xfrm>
              <a:off x="4940295" y="2782888"/>
              <a:ext cx="57150" cy="28575"/>
            </a:xfrm>
            <a:custGeom>
              <a:avLst/>
              <a:gdLst>
                <a:gd name="connsiteX0" fmla="*/ 51516 w 57150"/>
                <a:gd name="connsiteY0" fmla="*/ 28394 h 28575"/>
                <a:gd name="connsiteX1" fmla="*/ 52106 w 57150"/>
                <a:gd name="connsiteY1" fmla="*/ 28537 h 28575"/>
                <a:gd name="connsiteX2" fmla="*/ 57155 w 57150"/>
                <a:gd name="connsiteY2" fmla="*/ 21431 h 28575"/>
                <a:gd name="connsiteX3" fmla="*/ 28580 w 57150"/>
                <a:gd name="connsiteY3" fmla="*/ 0 h 28575"/>
                <a:gd name="connsiteX4" fmla="*/ 5 w 57150"/>
                <a:gd name="connsiteY4" fmla="*/ 21431 h 28575"/>
                <a:gd name="connsiteX5" fmla="*/ 3214 w 57150"/>
                <a:gd name="connsiteY5" fmla="*/ 27861 h 28575"/>
                <a:gd name="connsiteX6" fmla="*/ 8929 w 57150"/>
                <a:gd name="connsiteY6" fmla="*/ 25956 h 28575"/>
                <a:gd name="connsiteX7" fmla="*/ 11168 w 57150"/>
                <a:gd name="connsiteY7" fmla="*/ 22870 h 28575"/>
                <a:gd name="connsiteX8" fmla="*/ 14025 w 57150"/>
                <a:gd name="connsiteY8" fmla="*/ 20841 h 28575"/>
                <a:gd name="connsiteX9" fmla="*/ 21922 w 57150"/>
                <a:gd name="connsiteY9" fmla="*/ 17250 h 28575"/>
                <a:gd name="connsiteX10" fmla="*/ 43153 w 57150"/>
                <a:gd name="connsiteY10" fmla="*/ 21927 h 28575"/>
                <a:gd name="connsiteX11" fmla="*/ 51516 w 57150"/>
                <a:gd name="connsiteY11" fmla="*/ 2839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" h="28575">
                  <a:moveTo>
                    <a:pt x="51516" y="28394"/>
                  </a:moveTo>
                  <a:cubicBezTo>
                    <a:pt x="51716" y="28451"/>
                    <a:pt x="51906" y="28499"/>
                    <a:pt x="52106" y="28537"/>
                  </a:cubicBezTo>
                  <a:cubicBezTo>
                    <a:pt x="54964" y="29051"/>
                    <a:pt x="57155" y="24508"/>
                    <a:pt x="57155" y="21431"/>
                  </a:cubicBezTo>
                  <a:cubicBezTo>
                    <a:pt x="57155" y="20564"/>
                    <a:pt x="56831" y="0"/>
                    <a:pt x="28580" y="0"/>
                  </a:cubicBezTo>
                  <a:cubicBezTo>
                    <a:pt x="328" y="0"/>
                    <a:pt x="5" y="20564"/>
                    <a:pt x="5" y="21431"/>
                  </a:cubicBezTo>
                  <a:cubicBezTo>
                    <a:pt x="-84" y="23980"/>
                    <a:pt x="1124" y="26400"/>
                    <a:pt x="3214" y="27861"/>
                  </a:cubicBezTo>
                  <a:cubicBezTo>
                    <a:pt x="5291" y="29127"/>
                    <a:pt x="7310" y="27946"/>
                    <a:pt x="8929" y="25956"/>
                  </a:cubicBezTo>
                  <a:cubicBezTo>
                    <a:pt x="9720" y="25003"/>
                    <a:pt x="10330" y="23784"/>
                    <a:pt x="11168" y="22870"/>
                  </a:cubicBezTo>
                  <a:cubicBezTo>
                    <a:pt x="12002" y="22041"/>
                    <a:pt x="12968" y="21355"/>
                    <a:pt x="14025" y="20841"/>
                  </a:cubicBezTo>
                  <a:cubicBezTo>
                    <a:pt x="16528" y="19377"/>
                    <a:pt x="19174" y="18174"/>
                    <a:pt x="21922" y="17250"/>
                  </a:cubicBezTo>
                  <a:cubicBezTo>
                    <a:pt x="29334" y="15118"/>
                    <a:pt x="37322" y="16877"/>
                    <a:pt x="43153" y="21927"/>
                  </a:cubicBezTo>
                  <a:cubicBezTo>
                    <a:pt x="45538" y="24558"/>
                    <a:pt x="48369" y="26747"/>
                    <a:pt x="51516" y="28394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5" name="Freeform: Shape 1734">
              <a:extLst>
                <a:ext uri="{FF2B5EF4-FFF2-40B4-BE49-F238E27FC236}">
                  <a16:creationId xmlns:a16="http://schemas.microsoft.com/office/drawing/2014/main" id="{87336CDE-69EF-4C38-B66A-9B8366256B60}"/>
                </a:ext>
              </a:extLst>
            </p:cNvPr>
            <p:cNvSpPr/>
            <p:nvPr/>
          </p:nvSpPr>
          <p:spPr>
            <a:xfrm>
              <a:off x="5030787" y="2863850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6" name="Freeform: Shape 1735">
              <a:extLst>
                <a:ext uri="{FF2B5EF4-FFF2-40B4-BE49-F238E27FC236}">
                  <a16:creationId xmlns:a16="http://schemas.microsoft.com/office/drawing/2014/main" id="{B5325B9E-84E4-414D-B022-5750C7B8CF84}"/>
                </a:ext>
              </a:extLst>
            </p:cNvPr>
            <p:cNvSpPr/>
            <p:nvPr/>
          </p:nvSpPr>
          <p:spPr>
            <a:xfrm>
              <a:off x="5054123" y="2909856"/>
              <a:ext cx="47625" cy="57150"/>
            </a:xfrm>
            <a:custGeom>
              <a:avLst/>
              <a:gdLst>
                <a:gd name="connsiteX0" fmla="*/ 0 w 47625"/>
                <a:gd name="connsiteY0" fmla="*/ 0 h 57150"/>
                <a:gd name="connsiteX1" fmla="*/ 52864 w 47625"/>
                <a:gd name="connsiteY1" fmla="*/ 58769 h 57150"/>
                <a:gd name="connsiteX2" fmla="*/ 52988 w 47625"/>
                <a:gd name="connsiteY2" fmla="*/ 5858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57150">
                  <a:moveTo>
                    <a:pt x="0" y="0"/>
                  </a:moveTo>
                  <a:lnTo>
                    <a:pt x="52864" y="58769"/>
                  </a:lnTo>
                  <a:cubicBezTo>
                    <a:pt x="52921" y="58712"/>
                    <a:pt x="52930" y="58645"/>
                    <a:pt x="52988" y="58588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7" name="Freeform: Shape 1736">
              <a:extLst>
                <a:ext uri="{FF2B5EF4-FFF2-40B4-BE49-F238E27FC236}">
                  <a16:creationId xmlns:a16="http://schemas.microsoft.com/office/drawing/2014/main" id="{D519A40A-AEE9-40EB-B2BE-D08ADDEFD76D}"/>
                </a:ext>
              </a:extLst>
            </p:cNvPr>
            <p:cNvSpPr/>
            <p:nvPr/>
          </p:nvSpPr>
          <p:spPr>
            <a:xfrm>
              <a:off x="5106987" y="2968444"/>
              <a:ext cx="9525" cy="9525"/>
            </a:xfrm>
            <a:custGeom>
              <a:avLst/>
              <a:gdLst>
                <a:gd name="connsiteX0" fmla="*/ 124 w 0"/>
                <a:gd name="connsiteY0" fmla="*/ 0 h 0"/>
                <a:gd name="connsiteX1" fmla="*/ 0 w 0"/>
                <a:gd name="connsiteY1" fmla="*/ 181 h 0"/>
                <a:gd name="connsiteX2" fmla="*/ 286 w 0"/>
                <a:gd name="connsiteY2" fmla="*/ 181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124" y="0"/>
                  </a:moveTo>
                  <a:cubicBezTo>
                    <a:pt x="67" y="57"/>
                    <a:pt x="57" y="124"/>
                    <a:pt x="0" y="181"/>
                  </a:cubicBezTo>
                  <a:lnTo>
                    <a:pt x="286" y="181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8" name="Freeform: Shape 1737">
              <a:extLst>
                <a:ext uri="{FF2B5EF4-FFF2-40B4-BE49-F238E27FC236}">
                  <a16:creationId xmlns:a16="http://schemas.microsoft.com/office/drawing/2014/main" id="{2135700F-20CD-4C81-9328-0720CF079487}"/>
                </a:ext>
              </a:extLst>
            </p:cNvPr>
            <p:cNvSpPr/>
            <p:nvPr/>
          </p:nvSpPr>
          <p:spPr>
            <a:xfrm>
              <a:off x="5011749" y="2945203"/>
              <a:ext cx="209550" cy="123825"/>
            </a:xfrm>
            <a:custGeom>
              <a:avLst/>
              <a:gdLst>
                <a:gd name="connsiteX0" fmla="*/ 188344 w 209550"/>
                <a:gd name="connsiteY0" fmla="*/ 76305 h 123825"/>
                <a:gd name="connsiteX1" fmla="*/ 152388 w 209550"/>
                <a:gd name="connsiteY1" fmla="*/ 106404 h 123825"/>
                <a:gd name="connsiteX2" fmla="*/ 120955 w 209550"/>
                <a:gd name="connsiteY2" fmla="*/ 102041 h 123825"/>
                <a:gd name="connsiteX3" fmla="*/ 66663 w 209550"/>
                <a:gd name="connsiteY3" fmla="*/ 71047 h 123825"/>
                <a:gd name="connsiteX4" fmla="*/ 4502 w 209550"/>
                <a:gd name="connsiteY4" fmla="*/ 0 h 123825"/>
                <a:gd name="connsiteX5" fmla="*/ 4083 w 209550"/>
                <a:gd name="connsiteY5" fmla="*/ 21707 h 123825"/>
                <a:gd name="connsiteX6" fmla="*/ 55614 w 209550"/>
                <a:gd name="connsiteY6" fmla="*/ 78000 h 123825"/>
                <a:gd name="connsiteX7" fmla="*/ 66663 w 209550"/>
                <a:gd name="connsiteY7" fmla="*/ 90097 h 123825"/>
                <a:gd name="connsiteX8" fmla="*/ 95238 w 209550"/>
                <a:gd name="connsiteY8" fmla="*/ 106385 h 123825"/>
                <a:gd name="connsiteX9" fmla="*/ 133338 w 209550"/>
                <a:gd name="connsiteY9" fmla="*/ 128197 h 123825"/>
                <a:gd name="connsiteX10" fmla="*/ 142863 w 209550"/>
                <a:gd name="connsiteY10" fmla="*/ 128197 h 123825"/>
                <a:gd name="connsiteX11" fmla="*/ 192012 w 209550"/>
                <a:gd name="connsiteY11" fmla="*/ 105908 h 123825"/>
                <a:gd name="connsiteX12" fmla="*/ 209538 w 209550"/>
                <a:gd name="connsiteY12" fmla="*/ 51997 h 123825"/>
                <a:gd name="connsiteX13" fmla="*/ 188344 w 209550"/>
                <a:gd name="connsiteY13" fmla="*/ 7630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50" h="123825">
                  <a:moveTo>
                    <a:pt x="188344" y="76305"/>
                  </a:moveTo>
                  <a:cubicBezTo>
                    <a:pt x="182436" y="91927"/>
                    <a:pt x="168806" y="103336"/>
                    <a:pt x="152388" y="106404"/>
                  </a:cubicBezTo>
                  <a:cubicBezTo>
                    <a:pt x="141743" y="109117"/>
                    <a:pt x="130459" y="107550"/>
                    <a:pt x="120955" y="102041"/>
                  </a:cubicBezTo>
                  <a:lnTo>
                    <a:pt x="66663" y="71047"/>
                  </a:lnTo>
                  <a:lnTo>
                    <a:pt x="4502" y="0"/>
                  </a:lnTo>
                  <a:cubicBezTo>
                    <a:pt x="-1335" y="5995"/>
                    <a:pt x="-1519" y="15492"/>
                    <a:pt x="4083" y="21707"/>
                  </a:cubicBezTo>
                  <a:lnTo>
                    <a:pt x="55614" y="78000"/>
                  </a:lnTo>
                  <a:lnTo>
                    <a:pt x="66663" y="90097"/>
                  </a:lnTo>
                  <a:lnTo>
                    <a:pt x="95238" y="106385"/>
                  </a:lnTo>
                  <a:lnTo>
                    <a:pt x="133338" y="128197"/>
                  </a:lnTo>
                  <a:lnTo>
                    <a:pt x="142863" y="128197"/>
                  </a:lnTo>
                  <a:cubicBezTo>
                    <a:pt x="161792" y="128674"/>
                    <a:pt x="179899" y="120463"/>
                    <a:pt x="192012" y="105908"/>
                  </a:cubicBezTo>
                  <a:cubicBezTo>
                    <a:pt x="203922" y="90511"/>
                    <a:pt x="210117" y="71455"/>
                    <a:pt x="209538" y="51997"/>
                  </a:cubicBezTo>
                  <a:cubicBezTo>
                    <a:pt x="199481" y="56906"/>
                    <a:pt x="191837" y="65673"/>
                    <a:pt x="188344" y="76305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39" name="Freeform: Shape 1738">
              <a:extLst>
                <a:ext uri="{FF2B5EF4-FFF2-40B4-BE49-F238E27FC236}">
                  <a16:creationId xmlns:a16="http://schemas.microsoft.com/office/drawing/2014/main" id="{1FD5A55A-8ECE-4308-A53F-FCB5553CD956}"/>
                </a:ext>
              </a:extLst>
            </p:cNvPr>
            <p:cNvSpPr/>
            <p:nvPr/>
          </p:nvSpPr>
          <p:spPr>
            <a:xfrm>
              <a:off x="5078397" y="2869832"/>
              <a:ext cx="47625" cy="66675"/>
            </a:xfrm>
            <a:custGeom>
              <a:avLst/>
              <a:gdLst>
                <a:gd name="connsiteX0" fmla="*/ 48298 w 47625"/>
                <a:gd name="connsiteY0" fmla="*/ 50559 h 66675"/>
                <a:gd name="connsiteX1" fmla="*/ 4063 w 47625"/>
                <a:gd name="connsiteY1" fmla="*/ 0 h 66675"/>
                <a:gd name="connsiteX2" fmla="*/ 3921 w 47625"/>
                <a:gd name="connsiteY2" fmla="*/ 20002 h 66675"/>
                <a:gd name="connsiteX3" fmla="*/ 47640 w 47625"/>
                <a:gd name="connsiteY3" fmla="*/ 70218 h 66675"/>
                <a:gd name="connsiteX4" fmla="*/ 48298 w 47625"/>
                <a:gd name="connsiteY4" fmla="*/ 5055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66675">
                  <a:moveTo>
                    <a:pt x="48298" y="50559"/>
                  </a:moveTo>
                  <a:lnTo>
                    <a:pt x="4063" y="0"/>
                  </a:lnTo>
                  <a:cubicBezTo>
                    <a:pt x="-1299" y="5567"/>
                    <a:pt x="-1362" y="14359"/>
                    <a:pt x="3921" y="20002"/>
                  </a:cubicBezTo>
                  <a:lnTo>
                    <a:pt x="47640" y="70218"/>
                  </a:lnTo>
                  <a:cubicBezTo>
                    <a:pt x="53002" y="64861"/>
                    <a:pt x="53290" y="56263"/>
                    <a:pt x="48298" y="50559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0" name="Freeform: Shape 1739">
              <a:extLst>
                <a:ext uri="{FF2B5EF4-FFF2-40B4-BE49-F238E27FC236}">
                  <a16:creationId xmlns:a16="http://schemas.microsoft.com/office/drawing/2014/main" id="{E857AF26-0E49-4FDF-A0CD-D39DEB1FE0DA}"/>
                </a:ext>
              </a:extLst>
            </p:cNvPr>
            <p:cNvSpPr/>
            <p:nvPr/>
          </p:nvSpPr>
          <p:spPr>
            <a:xfrm>
              <a:off x="5049960" y="2888072"/>
              <a:ext cx="57150" cy="76200"/>
            </a:xfrm>
            <a:custGeom>
              <a:avLst/>
              <a:gdLst>
                <a:gd name="connsiteX0" fmla="*/ 57684 w 57150"/>
                <a:gd name="connsiteY0" fmla="*/ 60893 h 76200"/>
                <a:gd name="connsiteX1" fmla="*/ 4411 w 57150"/>
                <a:gd name="connsiteY1" fmla="*/ 0 h 76200"/>
                <a:gd name="connsiteX2" fmla="*/ 4163 w 57150"/>
                <a:gd name="connsiteY2" fmla="*/ 21784 h 76200"/>
                <a:gd name="connsiteX3" fmla="*/ 57151 w 57150"/>
                <a:gd name="connsiteY3" fmla="*/ 80372 h 76200"/>
                <a:gd name="connsiteX4" fmla="*/ 57684 w 57150"/>
                <a:gd name="connsiteY4" fmla="*/ 6089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76200">
                  <a:moveTo>
                    <a:pt x="57684" y="60893"/>
                  </a:moveTo>
                  <a:lnTo>
                    <a:pt x="4411" y="0"/>
                  </a:lnTo>
                  <a:cubicBezTo>
                    <a:pt x="-1374" y="6072"/>
                    <a:pt x="-1482" y="15582"/>
                    <a:pt x="4163" y="21784"/>
                  </a:cubicBezTo>
                  <a:lnTo>
                    <a:pt x="57151" y="80372"/>
                  </a:lnTo>
                  <a:cubicBezTo>
                    <a:pt x="62379" y="75011"/>
                    <a:pt x="62611" y="66533"/>
                    <a:pt x="57684" y="60893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1" name="Freeform: Shape 1740">
              <a:extLst>
                <a:ext uri="{FF2B5EF4-FFF2-40B4-BE49-F238E27FC236}">
                  <a16:creationId xmlns:a16="http://schemas.microsoft.com/office/drawing/2014/main" id="{A38F2CC0-2771-48C8-AB33-7EBD03384178}"/>
                </a:ext>
              </a:extLst>
            </p:cNvPr>
            <p:cNvSpPr/>
            <p:nvPr/>
          </p:nvSpPr>
          <p:spPr>
            <a:xfrm>
              <a:off x="5030830" y="2916314"/>
              <a:ext cx="66675" cy="76200"/>
            </a:xfrm>
            <a:custGeom>
              <a:avLst/>
              <a:gdLst>
                <a:gd name="connsiteX0" fmla="*/ 63860 w 66675"/>
                <a:gd name="connsiteY0" fmla="*/ 77514 h 76200"/>
                <a:gd name="connsiteX1" fmla="*/ 68287 w 66675"/>
                <a:gd name="connsiteY1" fmla="*/ 64209 h 76200"/>
                <a:gd name="connsiteX2" fmla="*/ 66432 w 66675"/>
                <a:gd name="connsiteY2" fmla="*/ 61636 h 76200"/>
                <a:gd name="connsiteX3" fmla="*/ 4796 w 66675"/>
                <a:gd name="connsiteY3" fmla="*/ 0 h 76200"/>
                <a:gd name="connsiteX4" fmla="*/ 3757 w 66675"/>
                <a:gd name="connsiteY4" fmla="*/ 21612 h 76200"/>
                <a:gd name="connsiteX5" fmla="*/ 52059 w 66675"/>
                <a:gd name="connsiteY5" fmla="*/ 75276 h 76200"/>
                <a:gd name="connsiteX6" fmla="*/ 63860 w 66675"/>
                <a:gd name="connsiteY6" fmla="*/ 7751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76200">
                  <a:moveTo>
                    <a:pt x="63860" y="77514"/>
                  </a:moveTo>
                  <a:cubicBezTo>
                    <a:pt x="68757" y="75063"/>
                    <a:pt x="70739" y="69106"/>
                    <a:pt x="68287" y="64209"/>
                  </a:cubicBezTo>
                  <a:cubicBezTo>
                    <a:pt x="67811" y="63257"/>
                    <a:pt x="67184" y="62389"/>
                    <a:pt x="66432" y="61636"/>
                  </a:cubicBezTo>
                  <a:lnTo>
                    <a:pt x="4796" y="0"/>
                  </a:lnTo>
                  <a:cubicBezTo>
                    <a:pt x="-1174" y="5813"/>
                    <a:pt x="-1628" y="15254"/>
                    <a:pt x="3757" y="21612"/>
                  </a:cubicBezTo>
                  <a:lnTo>
                    <a:pt x="52059" y="75276"/>
                  </a:lnTo>
                  <a:cubicBezTo>
                    <a:pt x="55042" y="78591"/>
                    <a:pt x="59871" y="79507"/>
                    <a:pt x="63860" y="77514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2" name="Freeform: Shape 1741">
              <a:extLst>
                <a:ext uri="{FF2B5EF4-FFF2-40B4-BE49-F238E27FC236}">
                  <a16:creationId xmlns:a16="http://schemas.microsoft.com/office/drawing/2014/main" id="{D869469F-FD26-49FC-A30E-3322B389E324}"/>
                </a:ext>
              </a:extLst>
            </p:cNvPr>
            <p:cNvSpPr/>
            <p:nvPr/>
          </p:nvSpPr>
          <p:spPr>
            <a:xfrm>
              <a:off x="5164137" y="2873375"/>
              <a:ext cx="19050" cy="57150"/>
            </a:xfrm>
            <a:custGeom>
              <a:avLst/>
              <a:gdLst>
                <a:gd name="connsiteX0" fmla="*/ 19050 w 19050"/>
                <a:gd name="connsiteY0" fmla="*/ 53207 h 57150"/>
                <a:gd name="connsiteX1" fmla="*/ 19050 w 19050"/>
                <a:gd name="connsiteY1" fmla="*/ 0 h 57150"/>
                <a:gd name="connsiteX2" fmla="*/ 0 w 19050"/>
                <a:gd name="connsiteY2" fmla="*/ 19050 h 57150"/>
                <a:gd name="connsiteX3" fmla="*/ 0 w 19050"/>
                <a:gd name="connsiteY3" fmla="*/ 57150 h 57150"/>
                <a:gd name="connsiteX4" fmla="*/ 2791 w 19050"/>
                <a:gd name="connsiteY4" fmla="*/ 59941 h 57150"/>
                <a:gd name="connsiteX5" fmla="*/ 16261 w 19050"/>
                <a:gd name="connsiteY5" fmla="*/ 59939 h 57150"/>
                <a:gd name="connsiteX6" fmla="*/ 19050 w 19050"/>
                <a:gd name="connsiteY6" fmla="*/ 5320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57150">
                  <a:moveTo>
                    <a:pt x="19050" y="53207"/>
                  </a:moveTo>
                  <a:lnTo>
                    <a:pt x="19050" y="0"/>
                  </a:lnTo>
                  <a:cubicBezTo>
                    <a:pt x="8570" y="98"/>
                    <a:pt x="98" y="8570"/>
                    <a:pt x="0" y="19050"/>
                  </a:cubicBezTo>
                  <a:lnTo>
                    <a:pt x="0" y="57150"/>
                  </a:lnTo>
                  <a:lnTo>
                    <a:pt x="2791" y="59941"/>
                  </a:lnTo>
                  <a:cubicBezTo>
                    <a:pt x="6511" y="63660"/>
                    <a:pt x="12542" y="63659"/>
                    <a:pt x="16261" y="59939"/>
                  </a:cubicBezTo>
                  <a:cubicBezTo>
                    <a:pt x="18046" y="58153"/>
                    <a:pt x="19049" y="55732"/>
                    <a:pt x="19050" y="53207"/>
                  </a:cubicBezTo>
                  <a:close/>
                </a:path>
              </a:pathLst>
            </a:custGeom>
            <a:solidFill>
              <a:srgbClr val="F2B0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3" name="Freeform: Shape 1742">
              <a:extLst>
                <a:ext uri="{FF2B5EF4-FFF2-40B4-BE49-F238E27FC236}">
                  <a16:creationId xmlns:a16="http://schemas.microsoft.com/office/drawing/2014/main" id="{F7E3D067-76B5-44EC-B819-481FF76340BC}"/>
                </a:ext>
              </a:extLst>
            </p:cNvPr>
            <p:cNvSpPr/>
            <p:nvPr/>
          </p:nvSpPr>
          <p:spPr>
            <a:xfrm>
              <a:off x="5051009" y="3023203"/>
              <a:ext cx="47625" cy="38100"/>
            </a:xfrm>
            <a:custGeom>
              <a:avLst/>
              <a:gdLst>
                <a:gd name="connsiteX0" fmla="*/ 27403 w 47625"/>
                <a:gd name="connsiteY0" fmla="*/ 12097 h 38100"/>
                <a:gd name="connsiteX1" fmla="*/ 16354 w 47625"/>
                <a:gd name="connsiteY1" fmla="*/ 0 h 38100"/>
                <a:gd name="connsiteX2" fmla="*/ 0 w 47625"/>
                <a:gd name="connsiteY2" fmla="*/ 2067 h 38100"/>
                <a:gd name="connsiteX3" fmla="*/ 6829 w 47625"/>
                <a:gd name="connsiteY3" fmla="*/ 9525 h 38100"/>
                <a:gd name="connsiteX4" fmla="*/ 17878 w 47625"/>
                <a:gd name="connsiteY4" fmla="*/ 21622 h 38100"/>
                <a:gd name="connsiteX5" fmla="*/ 46453 w 47625"/>
                <a:gd name="connsiteY5" fmla="*/ 37909 h 38100"/>
                <a:gd name="connsiteX6" fmla="*/ 55978 w 47625"/>
                <a:gd name="connsiteY6" fmla="*/ 43358 h 38100"/>
                <a:gd name="connsiteX7" fmla="*/ 55978 w 47625"/>
                <a:gd name="connsiteY7" fmla="*/ 2838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625" h="38100">
                  <a:moveTo>
                    <a:pt x="27403" y="12097"/>
                  </a:moveTo>
                  <a:lnTo>
                    <a:pt x="16354" y="0"/>
                  </a:lnTo>
                  <a:cubicBezTo>
                    <a:pt x="10949" y="1015"/>
                    <a:pt x="5488" y="1705"/>
                    <a:pt x="0" y="2067"/>
                  </a:cubicBezTo>
                  <a:lnTo>
                    <a:pt x="6829" y="9525"/>
                  </a:lnTo>
                  <a:lnTo>
                    <a:pt x="17878" y="21622"/>
                  </a:lnTo>
                  <a:lnTo>
                    <a:pt x="46453" y="37909"/>
                  </a:lnTo>
                  <a:lnTo>
                    <a:pt x="55978" y="43358"/>
                  </a:lnTo>
                  <a:lnTo>
                    <a:pt x="55978" y="28384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4" name="Freeform: Shape 1743">
              <a:extLst>
                <a:ext uri="{FF2B5EF4-FFF2-40B4-BE49-F238E27FC236}">
                  <a16:creationId xmlns:a16="http://schemas.microsoft.com/office/drawing/2014/main" id="{5CD20D70-E95B-4375-9B3B-295AED5F2F7C}"/>
                </a:ext>
              </a:extLst>
            </p:cNvPr>
            <p:cNvSpPr/>
            <p:nvPr/>
          </p:nvSpPr>
          <p:spPr>
            <a:xfrm>
              <a:off x="5002219" y="2950956"/>
              <a:ext cx="57150" cy="66675"/>
            </a:xfrm>
            <a:custGeom>
              <a:avLst/>
              <a:gdLst>
                <a:gd name="connsiteX0" fmla="*/ 13614 w 57150"/>
                <a:gd name="connsiteY0" fmla="*/ 15954 h 66675"/>
                <a:gd name="connsiteX1" fmla="*/ 10451 w 57150"/>
                <a:gd name="connsiteY1" fmla="*/ 0 h 66675"/>
                <a:gd name="connsiteX2" fmla="*/ 7422 w 57150"/>
                <a:gd name="connsiteY2" fmla="*/ 1381 h 66675"/>
                <a:gd name="connsiteX3" fmla="*/ 2455 w 57150"/>
                <a:gd name="connsiteY3" fmla="*/ 23321 h 66675"/>
                <a:gd name="connsiteX4" fmla="*/ 4089 w 57150"/>
                <a:gd name="connsiteY4" fmla="*/ 25479 h 66675"/>
                <a:gd name="connsiteX5" fmla="*/ 48789 w 57150"/>
                <a:gd name="connsiteY5" fmla="*/ 74314 h 66675"/>
                <a:gd name="connsiteX6" fmla="*/ 65144 w 57150"/>
                <a:gd name="connsiteY6" fmla="*/ 7224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66675">
                  <a:moveTo>
                    <a:pt x="13614" y="15954"/>
                  </a:moveTo>
                  <a:cubicBezTo>
                    <a:pt x="9709" y="11621"/>
                    <a:pt x="8495" y="5495"/>
                    <a:pt x="10451" y="0"/>
                  </a:cubicBezTo>
                  <a:cubicBezTo>
                    <a:pt x="9400" y="362"/>
                    <a:pt x="8385" y="825"/>
                    <a:pt x="7422" y="1381"/>
                  </a:cubicBezTo>
                  <a:cubicBezTo>
                    <a:pt x="-8" y="6068"/>
                    <a:pt x="-2232" y="15891"/>
                    <a:pt x="2455" y="23321"/>
                  </a:cubicBezTo>
                  <a:cubicBezTo>
                    <a:pt x="2937" y="24086"/>
                    <a:pt x="3484" y="24808"/>
                    <a:pt x="4089" y="25479"/>
                  </a:cubicBezTo>
                  <a:lnTo>
                    <a:pt x="48789" y="74314"/>
                  </a:lnTo>
                  <a:cubicBezTo>
                    <a:pt x="54277" y="73952"/>
                    <a:pt x="59738" y="73262"/>
                    <a:pt x="65144" y="72247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5" name="Freeform: Shape 1744">
              <a:extLst>
                <a:ext uri="{FF2B5EF4-FFF2-40B4-BE49-F238E27FC236}">
                  <a16:creationId xmlns:a16="http://schemas.microsoft.com/office/drawing/2014/main" id="{D97DF360-C3A2-4310-8EBE-BD58BB6F6E53}"/>
                </a:ext>
              </a:extLst>
            </p:cNvPr>
            <p:cNvSpPr/>
            <p:nvPr/>
          </p:nvSpPr>
          <p:spPr>
            <a:xfrm>
              <a:off x="5070363" y="2874613"/>
              <a:ext cx="47625" cy="57150"/>
            </a:xfrm>
            <a:custGeom>
              <a:avLst/>
              <a:gdLst>
                <a:gd name="connsiteX0" fmla="*/ 55674 w 47625"/>
                <a:gd name="connsiteY0" fmla="*/ 65437 h 57150"/>
                <a:gd name="connsiteX1" fmla="*/ 11954 w 47625"/>
                <a:gd name="connsiteY1" fmla="*/ 15240 h 57150"/>
                <a:gd name="connsiteX2" fmla="*/ 9096 w 47625"/>
                <a:gd name="connsiteY2" fmla="*/ 0 h 57150"/>
                <a:gd name="connsiteX3" fmla="*/ 6134 w 47625"/>
                <a:gd name="connsiteY3" fmla="*/ 1486 h 57150"/>
                <a:gd name="connsiteX4" fmla="*/ 0 w 47625"/>
                <a:gd name="connsiteY4" fmla="*/ 8677 h 57150"/>
                <a:gd name="connsiteX5" fmla="*/ 8896 w 47625"/>
                <a:gd name="connsiteY5" fmla="*/ 1386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57150">
                  <a:moveTo>
                    <a:pt x="55674" y="65437"/>
                  </a:moveTo>
                  <a:lnTo>
                    <a:pt x="11954" y="15240"/>
                  </a:lnTo>
                  <a:cubicBezTo>
                    <a:pt x="7956" y="11232"/>
                    <a:pt x="6822" y="5184"/>
                    <a:pt x="9096" y="0"/>
                  </a:cubicBezTo>
                  <a:cubicBezTo>
                    <a:pt x="8066" y="405"/>
                    <a:pt x="7075" y="902"/>
                    <a:pt x="6134" y="1486"/>
                  </a:cubicBezTo>
                  <a:cubicBezTo>
                    <a:pt x="3451" y="3255"/>
                    <a:pt x="1324" y="5749"/>
                    <a:pt x="0" y="8677"/>
                  </a:cubicBezTo>
                  <a:cubicBezTo>
                    <a:pt x="3447" y="9404"/>
                    <a:pt x="6568" y="11224"/>
                    <a:pt x="8896" y="13868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6" name="Freeform: Shape 1745">
              <a:extLst>
                <a:ext uri="{FF2B5EF4-FFF2-40B4-BE49-F238E27FC236}">
                  <a16:creationId xmlns:a16="http://schemas.microsoft.com/office/drawing/2014/main" id="{571724DA-1A7C-4CD3-A911-A9A6ABB30236}"/>
                </a:ext>
              </a:extLst>
            </p:cNvPr>
            <p:cNvSpPr/>
            <p:nvPr/>
          </p:nvSpPr>
          <p:spPr>
            <a:xfrm>
              <a:off x="5040462" y="2893768"/>
              <a:ext cx="66675" cy="66675"/>
            </a:xfrm>
            <a:custGeom>
              <a:avLst/>
              <a:gdLst>
                <a:gd name="connsiteX0" fmla="*/ 19757 w 66675"/>
                <a:gd name="connsiteY0" fmla="*/ 23327 h 66675"/>
                <a:gd name="connsiteX1" fmla="*/ 66525 w 66675"/>
                <a:gd name="connsiteY1" fmla="*/ 74857 h 66675"/>
                <a:gd name="connsiteX2" fmla="*/ 66811 w 66675"/>
                <a:gd name="connsiteY2" fmla="*/ 74857 h 66675"/>
                <a:gd name="connsiteX3" fmla="*/ 13661 w 66675"/>
                <a:gd name="connsiteY3" fmla="*/ 16088 h 66675"/>
                <a:gd name="connsiteX4" fmla="*/ 10404 w 66675"/>
                <a:gd name="connsiteY4" fmla="*/ 0 h 66675"/>
                <a:gd name="connsiteX5" fmla="*/ 7279 w 66675"/>
                <a:gd name="connsiteY5" fmla="*/ 1419 h 66675"/>
                <a:gd name="connsiteX6" fmla="*/ 612 w 66675"/>
                <a:gd name="connsiteY6" fmla="*/ 19174 h 66675"/>
                <a:gd name="connsiteX7" fmla="*/ 7089 w 66675"/>
                <a:gd name="connsiteY7" fmla="*/ 17707 h 66675"/>
                <a:gd name="connsiteX8" fmla="*/ 19757 w 66675"/>
                <a:gd name="connsiteY8" fmla="*/ 2332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66675">
                  <a:moveTo>
                    <a:pt x="19757" y="23327"/>
                  </a:moveTo>
                  <a:lnTo>
                    <a:pt x="66525" y="74857"/>
                  </a:lnTo>
                  <a:lnTo>
                    <a:pt x="66811" y="74857"/>
                  </a:lnTo>
                  <a:lnTo>
                    <a:pt x="13661" y="16088"/>
                  </a:lnTo>
                  <a:cubicBezTo>
                    <a:pt x="9694" y="11735"/>
                    <a:pt x="8443" y="5553"/>
                    <a:pt x="10404" y="0"/>
                  </a:cubicBezTo>
                  <a:cubicBezTo>
                    <a:pt x="9319" y="371"/>
                    <a:pt x="8272" y="846"/>
                    <a:pt x="7279" y="1419"/>
                  </a:cubicBezTo>
                  <a:cubicBezTo>
                    <a:pt x="1396" y="5229"/>
                    <a:pt x="-1309" y="12433"/>
                    <a:pt x="612" y="19174"/>
                  </a:cubicBezTo>
                  <a:cubicBezTo>
                    <a:pt x="2655" y="18267"/>
                    <a:pt x="4855" y="17769"/>
                    <a:pt x="7089" y="17707"/>
                  </a:cubicBezTo>
                  <a:cubicBezTo>
                    <a:pt x="11926" y="17658"/>
                    <a:pt x="16547" y="19708"/>
                    <a:pt x="19757" y="23327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7" name="Freeform: Shape 1746">
              <a:extLst>
                <a:ext uri="{FF2B5EF4-FFF2-40B4-BE49-F238E27FC236}">
                  <a16:creationId xmlns:a16="http://schemas.microsoft.com/office/drawing/2014/main" id="{86DA01BD-1307-46BB-B0E8-BCC774A0756F}"/>
                </a:ext>
              </a:extLst>
            </p:cNvPr>
            <p:cNvSpPr/>
            <p:nvPr/>
          </p:nvSpPr>
          <p:spPr>
            <a:xfrm>
              <a:off x="5154612" y="2884634"/>
              <a:ext cx="9525" cy="38100"/>
            </a:xfrm>
            <a:custGeom>
              <a:avLst/>
              <a:gdLst>
                <a:gd name="connsiteX0" fmla="*/ 0 w 9525"/>
                <a:gd name="connsiteY0" fmla="*/ 17316 h 38100"/>
                <a:gd name="connsiteX1" fmla="*/ 0 w 9525"/>
                <a:gd name="connsiteY1" fmla="*/ 35509 h 38100"/>
                <a:gd name="connsiteX2" fmla="*/ 9525 w 9525"/>
                <a:gd name="connsiteY2" fmla="*/ 45891 h 38100"/>
                <a:gd name="connsiteX3" fmla="*/ 9525 w 9525"/>
                <a:gd name="connsiteY3" fmla="*/ 7791 h 38100"/>
                <a:gd name="connsiteX4" fmla="*/ 11287 w 9525"/>
                <a:gd name="connsiteY4" fmla="*/ 0 h 38100"/>
                <a:gd name="connsiteX5" fmla="*/ 0 w 9525"/>
                <a:gd name="connsiteY5" fmla="*/ 1731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" h="38100">
                  <a:moveTo>
                    <a:pt x="0" y="17316"/>
                  </a:moveTo>
                  <a:lnTo>
                    <a:pt x="0" y="35509"/>
                  </a:lnTo>
                  <a:lnTo>
                    <a:pt x="9525" y="45891"/>
                  </a:lnTo>
                  <a:lnTo>
                    <a:pt x="9525" y="7791"/>
                  </a:lnTo>
                  <a:cubicBezTo>
                    <a:pt x="9541" y="5097"/>
                    <a:pt x="10142" y="2439"/>
                    <a:pt x="11287" y="0"/>
                  </a:cubicBezTo>
                  <a:cubicBezTo>
                    <a:pt x="4479" y="3088"/>
                    <a:pt x="77" y="9841"/>
                    <a:pt x="0" y="17316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8" name="Freeform: Shape 1747">
              <a:extLst>
                <a:ext uri="{FF2B5EF4-FFF2-40B4-BE49-F238E27FC236}">
                  <a16:creationId xmlns:a16="http://schemas.microsoft.com/office/drawing/2014/main" id="{F3C0E6B0-772F-4207-ABB4-AEFFA8083D50}"/>
                </a:ext>
              </a:extLst>
            </p:cNvPr>
            <p:cNvSpPr/>
            <p:nvPr/>
          </p:nvSpPr>
          <p:spPr>
            <a:xfrm>
              <a:off x="5021279" y="2922381"/>
              <a:ext cx="57150" cy="66675"/>
            </a:xfrm>
            <a:custGeom>
              <a:avLst/>
              <a:gdLst>
                <a:gd name="connsiteX0" fmla="*/ 19890 w 57150"/>
                <a:gd name="connsiteY0" fmla="*/ 23289 h 66675"/>
                <a:gd name="connsiteX1" fmla="*/ 66658 w 57150"/>
                <a:gd name="connsiteY1" fmla="*/ 74819 h 66675"/>
                <a:gd name="connsiteX2" fmla="*/ 13604 w 57150"/>
                <a:gd name="connsiteY2" fmla="*/ 15954 h 66675"/>
                <a:gd name="connsiteX3" fmla="*/ 10441 w 57150"/>
                <a:gd name="connsiteY3" fmla="*/ 0 h 66675"/>
                <a:gd name="connsiteX4" fmla="*/ 7412 w 57150"/>
                <a:gd name="connsiteY4" fmla="*/ 1381 h 66675"/>
                <a:gd name="connsiteX5" fmla="*/ 612 w 57150"/>
                <a:gd name="connsiteY5" fmla="*/ 19193 h 66675"/>
                <a:gd name="connsiteX6" fmla="*/ 7222 w 57150"/>
                <a:gd name="connsiteY6" fmla="*/ 17669 h 66675"/>
                <a:gd name="connsiteX7" fmla="*/ 19890 w 57150"/>
                <a:gd name="connsiteY7" fmla="*/ 2328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66675">
                  <a:moveTo>
                    <a:pt x="19890" y="23289"/>
                  </a:moveTo>
                  <a:lnTo>
                    <a:pt x="66658" y="74819"/>
                  </a:lnTo>
                  <a:lnTo>
                    <a:pt x="13604" y="15954"/>
                  </a:lnTo>
                  <a:cubicBezTo>
                    <a:pt x="9699" y="11621"/>
                    <a:pt x="8485" y="5495"/>
                    <a:pt x="10441" y="0"/>
                  </a:cubicBezTo>
                  <a:cubicBezTo>
                    <a:pt x="9390" y="362"/>
                    <a:pt x="8375" y="825"/>
                    <a:pt x="7412" y="1381"/>
                  </a:cubicBezTo>
                  <a:cubicBezTo>
                    <a:pt x="1444" y="5152"/>
                    <a:pt x="-1325" y="12404"/>
                    <a:pt x="612" y="19193"/>
                  </a:cubicBezTo>
                  <a:cubicBezTo>
                    <a:pt x="2691" y="18247"/>
                    <a:pt x="4939" y="17728"/>
                    <a:pt x="7222" y="17669"/>
                  </a:cubicBezTo>
                  <a:cubicBezTo>
                    <a:pt x="12059" y="17620"/>
                    <a:pt x="16680" y="19670"/>
                    <a:pt x="19890" y="23289"/>
                  </a:cubicBez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49" name="Freeform: Shape 1748">
              <a:extLst>
                <a:ext uri="{FF2B5EF4-FFF2-40B4-BE49-F238E27FC236}">
                  <a16:creationId xmlns:a16="http://schemas.microsoft.com/office/drawing/2014/main" id="{693AECB2-B0B9-48F5-8E0B-3C5722B2C2E0}"/>
                </a:ext>
              </a:extLst>
            </p:cNvPr>
            <p:cNvSpPr/>
            <p:nvPr/>
          </p:nvSpPr>
          <p:spPr>
            <a:xfrm>
              <a:off x="4902304" y="2892435"/>
              <a:ext cx="85725" cy="85725"/>
            </a:xfrm>
            <a:custGeom>
              <a:avLst/>
              <a:gdLst>
                <a:gd name="connsiteX0" fmla="*/ 90383 w 85725"/>
                <a:gd name="connsiteY0" fmla="*/ 47615 h 85725"/>
                <a:gd name="connsiteX1" fmla="*/ 42957 w 85725"/>
                <a:gd name="connsiteY1" fmla="*/ 0 h 85725"/>
                <a:gd name="connsiteX2" fmla="*/ 0 w 85725"/>
                <a:gd name="connsiteY2" fmla="*/ 27003 h 85725"/>
                <a:gd name="connsiteX3" fmla="*/ 4658 w 85725"/>
                <a:gd name="connsiteY3" fmla="*/ 28565 h 85725"/>
                <a:gd name="connsiteX4" fmla="*/ 41958 w 85725"/>
                <a:gd name="connsiteY4" fmla="*/ 95164 h 85725"/>
                <a:gd name="connsiteX5" fmla="*/ 42758 w 85725"/>
                <a:gd name="connsiteY5" fmla="*/ 95240 h 85725"/>
                <a:gd name="connsiteX6" fmla="*/ 90383 w 85725"/>
                <a:gd name="connsiteY6" fmla="*/ 4761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90383" y="47615"/>
                  </a:moveTo>
                  <a:cubicBezTo>
                    <a:pt x="90435" y="21370"/>
                    <a:pt x="69202" y="52"/>
                    <a:pt x="42957" y="0"/>
                  </a:cubicBezTo>
                  <a:cubicBezTo>
                    <a:pt x="24629" y="-36"/>
                    <a:pt x="7914" y="10471"/>
                    <a:pt x="0" y="27003"/>
                  </a:cubicBezTo>
                  <a:cubicBezTo>
                    <a:pt x="1543" y="27536"/>
                    <a:pt x="3048" y="28155"/>
                    <a:pt x="4658" y="28565"/>
                  </a:cubicBezTo>
                  <a:cubicBezTo>
                    <a:pt x="9928" y="54079"/>
                    <a:pt x="22956" y="77340"/>
                    <a:pt x="41958" y="95164"/>
                  </a:cubicBezTo>
                  <a:cubicBezTo>
                    <a:pt x="42234" y="95164"/>
                    <a:pt x="42482" y="95240"/>
                    <a:pt x="42758" y="95240"/>
                  </a:cubicBezTo>
                  <a:cubicBezTo>
                    <a:pt x="69060" y="95240"/>
                    <a:pt x="90383" y="73917"/>
                    <a:pt x="90383" y="4761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0" name="Freeform: Shape 1749">
              <a:extLst>
                <a:ext uri="{FF2B5EF4-FFF2-40B4-BE49-F238E27FC236}">
                  <a16:creationId xmlns:a16="http://schemas.microsoft.com/office/drawing/2014/main" id="{908853EE-CEEE-4A23-8817-EC5FE4CFBECC}"/>
                </a:ext>
              </a:extLst>
            </p:cNvPr>
            <p:cNvSpPr/>
            <p:nvPr/>
          </p:nvSpPr>
          <p:spPr>
            <a:xfrm>
              <a:off x="4783020" y="2577983"/>
              <a:ext cx="133350" cy="133350"/>
            </a:xfrm>
            <a:custGeom>
              <a:avLst/>
              <a:gdLst>
                <a:gd name="connsiteX0" fmla="*/ 80260 w 133350"/>
                <a:gd name="connsiteY0" fmla="*/ 66792 h 133350"/>
                <a:gd name="connsiteX1" fmla="*/ 130676 w 133350"/>
                <a:gd name="connsiteY1" fmla="*/ 16376 h 133350"/>
                <a:gd name="connsiteX2" fmla="*/ 130910 w 133350"/>
                <a:gd name="connsiteY2" fmla="*/ 2908 h 133350"/>
                <a:gd name="connsiteX3" fmla="*/ 117442 w 133350"/>
                <a:gd name="connsiteY3" fmla="*/ 2674 h 133350"/>
                <a:gd name="connsiteX4" fmla="*/ 117208 w 133350"/>
                <a:gd name="connsiteY4" fmla="*/ 2908 h 133350"/>
                <a:gd name="connsiteX5" fmla="*/ 66792 w 133350"/>
                <a:gd name="connsiteY5" fmla="*/ 53324 h 133350"/>
                <a:gd name="connsiteX6" fmla="*/ 16376 w 133350"/>
                <a:gd name="connsiteY6" fmla="*/ 2908 h 133350"/>
                <a:gd name="connsiteX7" fmla="*/ 2908 w 133350"/>
                <a:gd name="connsiteY7" fmla="*/ 3142 h 133350"/>
                <a:gd name="connsiteX8" fmla="*/ 2908 w 133350"/>
                <a:gd name="connsiteY8" fmla="*/ 16376 h 133350"/>
                <a:gd name="connsiteX9" fmla="*/ 53324 w 133350"/>
                <a:gd name="connsiteY9" fmla="*/ 66792 h 133350"/>
                <a:gd name="connsiteX10" fmla="*/ 2908 w 133350"/>
                <a:gd name="connsiteY10" fmla="*/ 117208 h 133350"/>
                <a:gd name="connsiteX11" fmla="*/ 2674 w 133350"/>
                <a:gd name="connsiteY11" fmla="*/ 130676 h 133350"/>
                <a:gd name="connsiteX12" fmla="*/ 16142 w 133350"/>
                <a:gd name="connsiteY12" fmla="*/ 130910 h 133350"/>
                <a:gd name="connsiteX13" fmla="*/ 16376 w 133350"/>
                <a:gd name="connsiteY13" fmla="*/ 130676 h 133350"/>
                <a:gd name="connsiteX14" fmla="*/ 66792 w 133350"/>
                <a:gd name="connsiteY14" fmla="*/ 80260 h 133350"/>
                <a:gd name="connsiteX15" fmla="*/ 117208 w 133350"/>
                <a:gd name="connsiteY15" fmla="*/ 130676 h 133350"/>
                <a:gd name="connsiteX16" fmla="*/ 130676 w 133350"/>
                <a:gd name="connsiteY16" fmla="*/ 130442 h 133350"/>
                <a:gd name="connsiteX17" fmla="*/ 130676 w 133350"/>
                <a:gd name="connsiteY17" fmla="*/ 11720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350" h="133350">
                  <a:moveTo>
                    <a:pt x="80260" y="66792"/>
                  </a:moveTo>
                  <a:lnTo>
                    <a:pt x="130676" y="16376"/>
                  </a:lnTo>
                  <a:cubicBezTo>
                    <a:pt x="134460" y="12722"/>
                    <a:pt x="134565" y="6692"/>
                    <a:pt x="130910" y="2908"/>
                  </a:cubicBezTo>
                  <a:cubicBezTo>
                    <a:pt x="127256" y="-876"/>
                    <a:pt x="121226" y="-981"/>
                    <a:pt x="117442" y="2674"/>
                  </a:cubicBezTo>
                  <a:cubicBezTo>
                    <a:pt x="117363" y="2750"/>
                    <a:pt x="117285" y="2829"/>
                    <a:pt x="117208" y="2908"/>
                  </a:cubicBezTo>
                  <a:lnTo>
                    <a:pt x="66792" y="53324"/>
                  </a:lnTo>
                  <a:lnTo>
                    <a:pt x="16376" y="2908"/>
                  </a:lnTo>
                  <a:cubicBezTo>
                    <a:pt x="12592" y="-747"/>
                    <a:pt x="6562" y="-642"/>
                    <a:pt x="2908" y="3142"/>
                  </a:cubicBezTo>
                  <a:cubicBezTo>
                    <a:pt x="-657" y="6833"/>
                    <a:pt x="-657" y="12685"/>
                    <a:pt x="2908" y="16376"/>
                  </a:cubicBezTo>
                  <a:lnTo>
                    <a:pt x="53324" y="66792"/>
                  </a:lnTo>
                  <a:lnTo>
                    <a:pt x="2908" y="117208"/>
                  </a:lnTo>
                  <a:cubicBezTo>
                    <a:pt x="-876" y="120862"/>
                    <a:pt x="-981" y="126892"/>
                    <a:pt x="2674" y="130676"/>
                  </a:cubicBezTo>
                  <a:cubicBezTo>
                    <a:pt x="6328" y="134460"/>
                    <a:pt x="12358" y="134565"/>
                    <a:pt x="16142" y="130910"/>
                  </a:cubicBezTo>
                  <a:cubicBezTo>
                    <a:pt x="16222" y="130834"/>
                    <a:pt x="16300" y="130756"/>
                    <a:pt x="16376" y="130676"/>
                  </a:cubicBezTo>
                  <a:lnTo>
                    <a:pt x="66792" y="80260"/>
                  </a:lnTo>
                  <a:lnTo>
                    <a:pt x="117208" y="130676"/>
                  </a:lnTo>
                  <a:cubicBezTo>
                    <a:pt x="120992" y="134331"/>
                    <a:pt x="127022" y="134226"/>
                    <a:pt x="130676" y="130442"/>
                  </a:cubicBezTo>
                  <a:cubicBezTo>
                    <a:pt x="134241" y="126751"/>
                    <a:pt x="134241" y="120899"/>
                    <a:pt x="130676" y="117208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51" name="Graphic 3151">
            <a:extLst>
              <a:ext uri="{FF2B5EF4-FFF2-40B4-BE49-F238E27FC236}">
                <a16:creationId xmlns:a16="http://schemas.microsoft.com/office/drawing/2014/main" id="{F235C24B-158E-4257-ACC3-27E33BEF4579}"/>
              </a:ext>
            </a:extLst>
          </p:cNvPr>
          <p:cNvGrpSpPr/>
          <p:nvPr/>
        </p:nvGrpSpPr>
        <p:grpSpPr>
          <a:xfrm>
            <a:off x="4324790" y="2475275"/>
            <a:ext cx="720000" cy="720000"/>
            <a:chOff x="4735512" y="2530475"/>
            <a:chExt cx="609600" cy="609600"/>
          </a:xfrm>
        </p:grpSpPr>
        <p:sp>
          <p:nvSpPr>
            <p:cNvPr id="1752" name="Freeform: Shape 1751">
              <a:extLst>
                <a:ext uri="{FF2B5EF4-FFF2-40B4-BE49-F238E27FC236}">
                  <a16:creationId xmlns:a16="http://schemas.microsoft.com/office/drawing/2014/main" id="{A1635168-47B5-40A8-8E14-3DE27EB67A5C}"/>
                </a:ext>
              </a:extLst>
            </p:cNvPr>
            <p:cNvSpPr/>
            <p:nvPr/>
          </p:nvSpPr>
          <p:spPr>
            <a:xfrm>
              <a:off x="4792662" y="3101975"/>
              <a:ext cx="400050" cy="28575"/>
            </a:xfrm>
            <a:custGeom>
              <a:avLst/>
              <a:gdLst>
                <a:gd name="connsiteX0" fmla="*/ 400050 w 400050"/>
                <a:gd name="connsiteY0" fmla="*/ 28575 h 28575"/>
                <a:gd name="connsiteX1" fmla="*/ 0 w 400050"/>
                <a:gd name="connsiteY1" fmla="*/ 28575 h 28575"/>
                <a:gd name="connsiteX2" fmla="*/ 133350 w 400050"/>
                <a:gd name="connsiteY2" fmla="*/ 0 h 28575"/>
                <a:gd name="connsiteX3" fmla="*/ 200025 w 400050"/>
                <a:gd name="connsiteY3" fmla="*/ 19050 h 28575"/>
                <a:gd name="connsiteX4" fmla="*/ 266700 w 400050"/>
                <a:gd name="connsiteY4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28575">
                  <a:moveTo>
                    <a:pt x="400050" y="28575"/>
                  </a:moveTo>
                  <a:lnTo>
                    <a:pt x="0" y="28575"/>
                  </a:lnTo>
                  <a:lnTo>
                    <a:pt x="133350" y="0"/>
                  </a:lnTo>
                  <a:cubicBezTo>
                    <a:pt x="133350" y="0"/>
                    <a:pt x="152400" y="19050"/>
                    <a:pt x="200025" y="19050"/>
                  </a:cubicBezTo>
                  <a:cubicBezTo>
                    <a:pt x="247650" y="19050"/>
                    <a:pt x="266700" y="0"/>
                    <a:pt x="266700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3" name="Freeform: Shape 1752">
              <a:extLst>
                <a:ext uri="{FF2B5EF4-FFF2-40B4-BE49-F238E27FC236}">
                  <a16:creationId xmlns:a16="http://schemas.microsoft.com/office/drawing/2014/main" id="{7553CD58-3C1C-4078-BABD-702C23788901}"/>
                </a:ext>
              </a:extLst>
            </p:cNvPr>
            <p:cNvSpPr/>
            <p:nvPr/>
          </p:nvSpPr>
          <p:spPr>
            <a:xfrm>
              <a:off x="4954587" y="2968625"/>
              <a:ext cx="76200" cy="28575"/>
            </a:xfrm>
            <a:custGeom>
              <a:avLst/>
              <a:gdLst>
                <a:gd name="connsiteX0" fmla="*/ 76200 w 76200"/>
                <a:gd name="connsiteY0" fmla="*/ 28575 h 28575"/>
                <a:gd name="connsiteX1" fmla="*/ 0 w 76200"/>
                <a:gd name="connsiteY1" fmla="*/ 28575 h 28575"/>
                <a:gd name="connsiteX2" fmla="*/ 38100 w 76200"/>
                <a:gd name="connsiteY2" fmla="*/ 0 h 28575"/>
                <a:gd name="connsiteX3" fmla="*/ 76200 w 7620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28575">
                  <a:moveTo>
                    <a:pt x="76200" y="28575"/>
                  </a:moveTo>
                  <a:lnTo>
                    <a:pt x="0" y="28575"/>
                  </a:lnTo>
                  <a:cubicBezTo>
                    <a:pt x="0" y="28575"/>
                    <a:pt x="0" y="0"/>
                    <a:pt x="38100" y="0"/>
                  </a:cubicBezTo>
                  <a:cubicBezTo>
                    <a:pt x="76200" y="0"/>
                    <a:pt x="76200" y="28575"/>
                    <a:pt x="76200" y="28575"/>
                  </a:cubicBezTo>
                  <a:close/>
                </a:path>
              </a:pathLst>
            </a:custGeom>
            <a:solidFill>
              <a:srgbClr val="8F312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4" name="Freeform: Shape 1753">
              <a:extLst>
                <a:ext uri="{FF2B5EF4-FFF2-40B4-BE49-F238E27FC236}">
                  <a16:creationId xmlns:a16="http://schemas.microsoft.com/office/drawing/2014/main" id="{E4EBCA35-5984-47A9-9D81-6A0E984D74DA}"/>
                </a:ext>
              </a:extLst>
            </p:cNvPr>
            <p:cNvSpPr/>
            <p:nvPr/>
          </p:nvSpPr>
          <p:spPr>
            <a:xfrm>
              <a:off x="4745037" y="2616200"/>
              <a:ext cx="457200" cy="285750"/>
            </a:xfrm>
            <a:custGeom>
              <a:avLst/>
              <a:gdLst>
                <a:gd name="connsiteX0" fmla="*/ 66675 w 457200"/>
                <a:gd name="connsiteY0" fmla="*/ 266700 h 285750"/>
                <a:gd name="connsiteX1" fmla="*/ 68961 w 457200"/>
                <a:gd name="connsiteY1" fmla="*/ 285179 h 285750"/>
                <a:gd name="connsiteX2" fmla="*/ 66675 w 457200"/>
                <a:gd name="connsiteY2" fmla="*/ 285750 h 285750"/>
                <a:gd name="connsiteX3" fmla="*/ 38100 w 457200"/>
                <a:gd name="connsiteY3" fmla="*/ 209550 h 285750"/>
                <a:gd name="connsiteX4" fmla="*/ 76200 w 457200"/>
                <a:gd name="connsiteY4" fmla="*/ 133350 h 285750"/>
                <a:gd name="connsiteX5" fmla="*/ 0 w 457200"/>
                <a:gd name="connsiteY5" fmla="*/ 85725 h 285750"/>
                <a:gd name="connsiteX6" fmla="*/ 123825 w 457200"/>
                <a:gd name="connsiteY6" fmla="*/ 38100 h 285750"/>
                <a:gd name="connsiteX7" fmla="*/ 257175 w 457200"/>
                <a:gd name="connsiteY7" fmla="*/ 0 h 285750"/>
                <a:gd name="connsiteX8" fmla="*/ 342900 w 457200"/>
                <a:gd name="connsiteY8" fmla="*/ 47625 h 285750"/>
                <a:gd name="connsiteX9" fmla="*/ 387287 w 457200"/>
                <a:gd name="connsiteY9" fmla="*/ 28575 h 285750"/>
                <a:gd name="connsiteX10" fmla="*/ 457200 w 457200"/>
                <a:gd name="connsiteY10" fmla="*/ 114300 h 285750"/>
                <a:gd name="connsiteX11" fmla="*/ 457200 w 457200"/>
                <a:gd name="connsiteY11" fmla="*/ 218027 h 285750"/>
                <a:gd name="connsiteX12" fmla="*/ 451771 w 457200"/>
                <a:gd name="connsiteY12" fmla="*/ 237649 h 285750"/>
                <a:gd name="connsiteX13" fmla="*/ 428625 w 457200"/>
                <a:gd name="connsiteY13" fmla="*/ 276225 h 285750"/>
                <a:gd name="connsiteX14" fmla="*/ 428054 w 457200"/>
                <a:gd name="connsiteY14" fmla="*/ 276130 h 285750"/>
                <a:gd name="connsiteX15" fmla="*/ 428625 w 457200"/>
                <a:gd name="connsiteY15" fmla="*/ 266700 h 285750"/>
                <a:gd name="connsiteX16" fmla="*/ 428625 w 457200"/>
                <a:gd name="connsiteY16" fmla="*/ 257175 h 285750"/>
                <a:gd name="connsiteX17" fmla="*/ 400050 w 457200"/>
                <a:gd name="connsiteY17" fmla="*/ 228600 h 285750"/>
                <a:gd name="connsiteX18" fmla="*/ 381000 w 457200"/>
                <a:gd name="connsiteY18" fmla="*/ 228600 h 285750"/>
                <a:gd name="connsiteX19" fmla="*/ 381000 w 457200"/>
                <a:gd name="connsiteY19" fmla="*/ 190500 h 285750"/>
                <a:gd name="connsiteX20" fmla="*/ 352425 w 457200"/>
                <a:gd name="connsiteY20" fmla="*/ 163354 h 285750"/>
                <a:gd name="connsiteX21" fmla="*/ 352425 w 457200"/>
                <a:gd name="connsiteY21" fmla="*/ 123825 h 285750"/>
                <a:gd name="connsiteX22" fmla="*/ 323850 w 457200"/>
                <a:gd name="connsiteY22" fmla="*/ 114871 h 285750"/>
                <a:gd name="connsiteX23" fmla="*/ 247650 w 457200"/>
                <a:gd name="connsiteY23" fmla="*/ 104775 h 285750"/>
                <a:gd name="connsiteX24" fmla="*/ 171450 w 457200"/>
                <a:gd name="connsiteY24" fmla="*/ 114871 h 285750"/>
                <a:gd name="connsiteX25" fmla="*/ 142875 w 457200"/>
                <a:gd name="connsiteY25" fmla="*/ 123825 h 285750"/>
                <a:gd name="connsiteX26" fmla="*/ 142875 w 457200"/>
                <a:gd name="connsiteY26" fmla="*/ 157163 h 285750"/>
                <a:gd name="connsiteX27" fmla="*/ 114300 w 457200"/>
                <a:gd name="connsiteY27" fmla="*/ 180975 h 285750"/>
                <a:gd name="connsiteX28" fmla="*/ 114300 w 457200"/>
                <a:gd name="connsiteY28" fmla="*/ 228600 h 285750"/>
                <a:gd name="connsiteX29" fmla="*/ 95250 w 457200"/>
                <a:gd name="connsiteY29" fmla="*/ 228600 h 285750"/>
                <a:gd name="connsiteX30" fmla="*/ 66675 w 457200"/>
                <a:gd name="connsiteY30" fmla="*/ 2571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57200" h="285750">
                  <a:moveTo>
                    <a:pt x="66675" y="266700"/>
                  </a:moveTo>
                  <a:cubicBezTo>
                    <a:pt x="66666" y="272931"/>
                    <a:pt x="67434" y="279138"/>
                    <a:pt x="68961" y="285179"/>
                  </a:cubicBezTo>
                  <a:lnTo>
                    <a:pt x="66675" y="285750"/>
                  </a:lnTo>
                  <a:cubicBezTo>
                    <a:pt x="66675" y="285750"/>
                    <a:pt x="38100" y="266700"/>
                    <a:pt x="38100" y="209550"/>
                  </a:cubicBezTo>
                  <a:cubicBezTo>
                    <a:pt x="38100" y="152400"/>
                    <a:pt x="76200" y="133350"/>
                    <a:pt x="76200" y="133350"/>
                  </a:cubicBezTo>
                  <a:cubicBezTo>
                    <a:pt x="43591" y="134034"/>
                    <a:pt x="13675" y="115336"/>
                    <a:pt x="0" y="85725"/>
                  </a:cubicBezTo>
                  <a:cubicBezTo>
                    <a:pt x="43562" y="76595"/>
                    <a:pt x="85372" y="60514"/>
                    <a:pt x="123825" y="38100"/>
                  </a:cubicBezTo>
                  <a:cubicBezTo>
                    <a:pt x="190500" y="0"/>
                    <a:pt x="219075" y="0"/>
                    <a:pt x="257175" y="0"/>
                  </a:cubicBezTo>
                  <a:cubicBezTo>
                    <a:pt x="304800" y="0"/>
                    <a:pt x="342900" y="47625"/>
                    <a:pt x="342900" y="47625"/>
                  </a:cubicBezTo>
                  <a:cubicBezTo>
                    <a:pt x="342900" y="47625"/>
                    <a:pt x="351854" y="29623"/>
                    <a:pt x="387287" y="28575"/>
                  </a:cubicBezTo>
                  <a:cubicBezTo>
                    <a:pt x="425672" y="27527"/>
                    <a:pt x="457200" y="75819"/>
                    <a:pt x="457200" y="114300"/>
                  </a:cubicBezTo>
                  <a:lnTo>
                    <a:pt x="457200" y="218027"/>
                  </a:lnTo>
                  <a:cubicBezTo>
                    <a:pt x="457195" y="224938"/>
                    <a:pt x="455319" y="231718"/>
                    <a:pt x="451771" y="237649"/>
                  </a:cubicBezTo>
                  <a:lnTo>
                    <a:pt x="428625" y="276225"/>
                  </a:lnTo>
                  <a:lnTo>
                    <a:pt x="428054" y="276130"/>
                  </a:lnTo>
                  <a:cubicBezTo>
                    <a:pt x="428436" y="273001"/>
                    <a:pt x="428627" y="269852"/>
                    <a:pt x="428625" y="266700"/>
                  </a:cubicBezTo>
                  <a:lnTo>
                    <a:pt x="428625" y="257175"/>
                  </a:lnTo>
                  <a:cubicBezTo>
                    <a:pt x="428625" y="241393"/>
                    <a:pt x="415832" y="228600"/>
                    <a:pt x="400050" y="228600"/>
                  </a:cubicBezTo>
                  <a:lnTo>
                    <a:pt x="381000" y="228600"/>
                  </a:lnTo>
                  <a:lnTo>
                    <a:pt x="381000" y="190500"/>
                  </a:lnTo>
                  <a:cubicBezTo>
                    <a:pt x="369177" y="184228"/>
                    <a:pt x="359295" y="174840"/>
                    <a:pt x="352425" y="163354"/>
                  </a:cubicBezTo>
                  <a:lnTo>
                    <a:pt x="352425" y="123825"/>
                  </a:lnTo>
                  <a:cubicBezTo>
                    <a:pt x="343079" y="120298"/>
                    <a:pt x="333538" y="117308"/>
                    <a:pt x="323850" y="114871"/>
                  </a:cubicBezTo>
                  <a:cubicBezTo>
                    <a:pt x="298965" y="108368"/>
                    <a:pt x="273370" y="104977"/>
                    <a:pt x="247650" y="104775"/>
                  </a:cubicBezTo>
                  <a:cubicBezTo>
                    <a:pt x="221930" y="104977"/>
                    <a:pt x="196335" y="108368"/>
                    <a:pt x="171450" y="114871"/>
                  </a:cubicBezTo>
                  <a:cubicBezTo>
                    <a:pt x="161762" y="117308"/>
                    <a:pt x="152221" y="120298"/>
                    <a:pt x="142875" y="123825"/>
                  </a:cubicBezTo>
                  <a:lnTo>
                    <a:pt x="142875" y="157163"/>
                  </a:lnTo>
                  <a:lnTo>
                    <a:pt x="114300" y="180975"/>
                  </a:lnTo>
                  <a:lnTo>
                    <a:pt x="114300" y="228600"/>
                  </a:lnTo>
                  <a:lnTo>
                    <a:pt x="95250" y="228600"/>
                  </a:lnTo>
                  <a:cubicBezTo>
                    <a:pt x="79468" y="228600"/>
                    <a:pt x="66675" y="241393"/>
                    <a:pt x="66675" y="25717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5" name="Freeform: Shape 1754">
              <a:extLst>
                <a:ext uri="{FF2B5EF4-FFF2-40B4-BE49-F238E27FC236}">
                  <a16:creationId xmlns:a16="http://schemas.microsoft.com/office/drawing/2014/main" id="{E0177BCB-7EAE-41CE-90AF-19EC26C388DB}"/>
                </a:ext>
              </a:extLst>
            </p:cNvPr>
            <p:cNvSpPr/>
            <p:nvPr/>
          </p:nvSpPr>
          <p:spPr>
            <a:xfrm>
              <a:off x="4811712" y="2773363"/>
              <a:ext cx="361950" cy="276225"/>
            </a:xfrm>
            <a:custGeom>
              <a:avLst/>
              <a:gdLst>
                <a:gd name="connsiteX0" fmla="*/ 180975 w 361950"/>
                <a:gd name="connsiteY0" fmla="*/ 33338 h 276225"/>
                <a:gd name="connsiteX1" fmla="*/ 285750 w 361950"/>
                <a:gd name="connsiteY1" fmla="*/ 52388 h 276225"/>
                <a:gd name="connsiteX2" fmla="*/ 285750 w 361950"/>
                <a:gd name="connsiteY2" fmla="*/ 6191 h 276225"/>
                <a:gd name="connsiteX3" fmla="*/ 314325 w 361950"/>
                <a:gd name="connsiteY3" fmla="*/ 33338 h 276225"/>
                <a:gd name="connsiteX4" fmla="*/ 314325 w 361950"/>
                <a:gd name="connsiteY4" fmla="*/ 71438 h 276225"/>
                <a:gd name="connsiteX5" fmla="*/ 333375 w 361950"/>
                <a:gd name="connsiteY5" fmla="*/ 71438 h 276225"/>
                <a:gd name="connsiteX6" fmla="*/ 361950 w 361950"/>
                <a:gd name="connsiteY6" fmla="*/ 100013 h 276225"/>
                <a:gd name="connsiteX7" fmla="*/ 361950 w 361950"/>
                <a:gd name="connsiteY7" fmla="*/ 109538 h 276225"/>
                <a:gd name="connsiteX8" fmla="*/ 361379 w 361950"/>
                <a:gd name="connsiteY8" fmla="*/ 118967 h 276225"/>
                <a:gd name="connsiteX9" fmla="*/ 314325 w 361950"/>
                <a:gd name="connsiteY9" fmla="*/ 176213 h 276225"/>
                <a:gd name="connsiteX10" fmla="*/ 247650 w 361950"/>
                <a:gd name="connsiteY10" fmla="*/ 264319 h 276225"/>
                <a:gd name="connsiteX11" fmla="*/ 114300 w 361950"/>
                <a:gd name="connsiteY11" fmla="*/ 264319 h 276225"/>
                <a:gd name="connsiteX12" fmla="*/ 47625 w 361950"/>
                <a:gd name="connsiteY12" fmla="*/ 176213 h 276225"/>
                <a:gd name="connsiteX13" fmla="*/ 2286 w 361950"/>
                <a:gd name="connsiteY13" fmla="*/ 128016 h 276225"/>
                <a:gd name="connsiteX14" fmla="*/ 0 w 361950"/>
                <a:gd name="connsiteY14" fmla="*/ 109538 h 276225"/>
                <a:gd name="connsiteX15" fmla="*/ 0 w 361950"/>
                <a:gd name="connsiteY15" fmla="*/ 100013 h 276225"/>
                <a:gd name="connsiteX16" fmla="*/ 28575 w 361950"/>
                <a:gd name="connsiteY16" fmla="*/ 71438 h 276225"/>
                <a:gd name="connsiteX17" fmla="*/ 47625 w 361950"/>
                <a:gd name="connsiteY17" fmla="*/ 71438 h 276225"/>
                <a:gd name="connsiteX18" fmla="*/ 47625 w 361950"/>
                <a:gd name="connsiteY18" fmla="*/ 23813 h 276225"/>
                <a:gd name="connsiteX19" fmla="*/ 76200 w 361950"/>
                <a:gd name="connsiteY19" fmla="*/ 0 h 276225"/>
                <a:gd name="connsiteX20" fmla="*/ 76200 w 361950"/>
                <a:gd name="connsiteY20" fmla="*/ 52388 h 276225"/>
                <a:gd name="connsiteX21" fmla="*/ 180975 w 361950"/>
                <a:gd name="connsiteY21" fmla="*/ 33338 h 276225"/>
                <a:gd name="connsiteX22" fmla="*/ 142875 w 361950"/>
                <a:gd name="connsiteY22" fmla="*/ 223838 h 276225"/>
                <a:gd name="connsiteX23" fmla="*/ 219075 w 361950"/>
                <a:gd name="connsiteY23" fmla="*/ 223838 h 276225"/>
                <a:gd name="connsiteX24" fmla="*/ 180975 w 361950"/>
                <a:gd name="connsiteY24" fmla="*/ 195263 h 276225"/>
                <a:gd name="connsiteX25" fmla="*/ 142875 w 361950"/>
                <a:gd name="connsiteY25" fmla="*/ 223838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61950" h="276225">
                  <a:moveTo>
                    <a:pt x="180975" y="33338"/>
                  </a:moveTo>
                  <a:cubicBezTo>
                    <a:pt x="216729" y="33683"/>
                    <a:pt x="252162" y="40126"/>
                    <a:pt x="285750" y="52388"/>
                  </a:cubicBezTo>
                  <a:lnTo>
                    <a:pt x="285750" y="6191"/>
                  </a:lnTo>
                  <a:cubicBezTo>
                    <a:pt x="292620" y="17678"/>
                    <a:pt x="302502" y="27066"/>
                    <a:pt x="314325" y="33338"/>
                  </a:cubicBezTo>
                  <a:lnTo>
                    <a:pt x="314325" y="71438"/>
                  </a:lnTo>
                  <a:lnTo>
                    <a:pt x="333375" y="71438"/>
                  </a:lnTo>
                  <a:cubicBezTo>
                    <a:pt x="349157" y="71438"/>
                    <a:pt x="361950" y="84231"/>
                    <a:pt x="361950" y="100013"/>
                  </a:cubicBezTo>
                  <a:lnTo>
                    <a:pt x="361950" y="109538"/>
                  </a:lnTo>
                  <a:cubicBezTo>
                    <a:pt x="361952" y="112689"/>
                    <a:pt x="361762" y="115839"/>
                    <a:pt x="361379" y="118967"/>
                  </a:cubicBezTo>
                  <a:cubicBezTo>
                    <a:pt x="359006" y="145929"/>
                    <a:pt x="340317" y="168665"/>
                    <a:pt x="314325" y="176213"/>
                  </a:cubicBezTo>
                  <a:cubicBezTo>
                    <a:pt x="306335" y="214047"/>
                    <a:pt x="281891" y="246349"/>
                    <a:pt x="247650" y="264319"/>
                  </a:cubicBezTo>
                  <a:cubicBezTo>
                    <a:pt x="205978" y="286544"/>
                    <a:pt x="155972" y="286544"/>
                    <a:pt x="114300" y="264319"/>
                  </a:cubicBezTo>
                  <a:cubicBezTo>
                    <a:pt x="80059" y="246349"/>
                    <a:pt x="55615" y="214047"/>
                    <a:pt x="47625" y="176213"/>
                  </a:cubicBezTo>
                  <a:cubicBezTo>
                    <a:pt x="24736" y="169811"/>
                    <a:pt x="7279" y="151253"/>
                    <a:pt x="2286" y="128016"/>
                  </a:cubicBezTo>
                  <a:cubicBezTo>
                    <a:pt x="759" y="121975"/>
                    <a:pt x="-9" y="115768"/>
                    <a:pt x="0" y="109538"/>
                  </a:cubicBezTo>
                  <a:lnTo>
                    <a:pt x="0" y="100013"/>
                  </a:lnTo>
                  <a:cubicBezTo>
                    <a:pt x="0" y="84231"/>
                    <a:pt x="12794" y="71438"/>
                    <a:pt x="28575" y="71438"/>
                  </a:cubicBezTo>
                  <a:lnTo>
                    <a:pt x="47625" y="71438"/>
                  </a:lnTo>
                  <a:lnTo>
                    <a:pt x="47625" y="23813"/>
                  </a:lnTo>
                  <a:lnTo>
                    <a:pt x="76200" y="0"/>
                  </a:lnTo>
                  <a:lnTo>
                    <a:pt x="76200" y="52388"/>
                  </a:lnTo>
                  <a:cubicBezTo>
                    <a:pt x="109788" y="40126"/>
                    <a:pt x="145221" y="33683"/>
                    <a:pt x="180975" y="33338"/>
                  </a:cubicBezTo>
                  <a:close/>
                  <a:moveTo>
                    <a:pt x="142875" y="223838"/>
                  </a:moveTo>
                  <a:lnTo>
                    <a:pt x="219075" y="223838"/>
                  </a:lnTo>
                  <a:cubicBezTo>
                    <a:pt x="219075" y="223838"/>
                    <a:pt x="219075" y="195263"/>
                    <a:pt x="180975" y="195263"/>
                  </a:cubicBezTo>
                  <a:cubicBezTo>
                    <a:pt x="142875" y="195263"/>
                    <a:pt x="142875" y="223838"/>
                    <a:pt x="142875" y="223838"/>
                  </a:cubicBezTo>
                  <a:close/>
                </a:path>
              </a:pathLst>
            </a:custGeom>
            <a:solidFill>
              <a:srgbClr val="D4747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6" name="Freeform: Shape 1755">
              <a:extLst>
                <a:ext uri="{FF2B5EF4-FFF2-40B4-BE49-F238E27FC236}">
                  <a16:creationId xmlns:a16="http://schemas.microsoft.com/office/drawing/2014/main" id="{C2184CEC-72E7-4E32-9076-D32131286E24}"/>
                </a:ext>
              </a:extLst>
            </p:cNvPr>
            <p:cNvSpPr/>
            <p:nvPr/>
          </p:nvSpPr>
          <p:spPr>
            <a:xfrm>
              <a:off x="4926012" y="3037681"/>
              <a:ext cx="133350" cy="76200"/>
            </a:xfrm>
            <a:custGeom>
              <a:avLst/>
              <a:gdLst>
                <a:gd name="connsiteX0" fmla="*/ 133350 w 133350"/>
                <a:gd name="connsiteY0" fmla="*/ 0 h 76200"/>
                <a:gd name="connsiteX1" fmla="*/ 133350 w 133350"/>
                <a:gd name="connsiteY1" fmla="*/ 64294 h 76200"/>
                <a:gd name="connsiteX2" fmla="*/ 66675 w 133350"/>
                <a:gd name="connsiteY2" fmla="*/ 83344 h 76200"/>
                <a:gd name="connsiteX3" fmla="*/ 0 w 133350"/>
                <a:gd name="connsiteY3" fmla="*/ 64294 h 76200"/>
                <a:gd name="connsiteX4" fmla="*/ 0 w 133350"/>
                <a:gd name="connsiteY4" fmla="*/ 0 h 76200"/>
                <a:gd name="connsiteX5" fmla="*/ 133350 w 1333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76200">
                  <a:moveTo>
                    <a:pt x="133350" y="0"/>
                  </a:moveTo>
                  <a:lnTo>
                    <a:pt x="133350" y="64294"/>
                  </a:lnTo>
                  <a:cubicBezTo>
                    <a:pt x="133350" y="64294"/>
                    <a:pt x="114300" y="83344"/>
                    <a:pt x="66675" y="83344"/>
                  </a:cubicBezTo>
                  <a:cubicBezTo>
                    <a:pt x="19050" y="83344"/>
                    <a:pt x="0" y="64294"/>
                    <a:pt x="0" y="64294"/>
                  </a:cubicBezTo>
                  <a:lnTo>
                    <a:pt x="0" y="0"/>
                  </a:lnTo>
                  <a:cubicBezTo>
                    <a:pt x="41672" y="22225"/>
                    <a:pt x="91678" y="22225"/>
                    <a:pt x="133350" y="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7" name="Freeform: Shape 1756">
              <a:extLst>
                <a:ext uri="{FF2B5EF4-FFF2-40B4-BE49-F238E27FC236}">
                  <a16:creationId xmlns:a16="http://schemas.microsoft.com/office/drawing/2014/main" id="{F9006F4D-6031-452C-9966-91D462F436C6}"/>
                </a:ext>
              </a:extLst>
            </p:cNvPr>
            <p:cNvSpPr/>
            <p:nvPr/>
          </p:nvSpPr>
          <p:spPr>
            <a:xfrm>
              <a:off x="4926012" y="3037681"/>
              <a:ext cx="133350" cy="66675"/>
            </a:xfrm>
            <a:custGeom>
              <a:avLst/>
              <a:gdLst>
                <a:gd name="connsiteX0" fmla="*/ 133350 w 133350"/>
                <a:gd name="connsiteY0" fmla="*/ 0 h 66675"/>
                <a:gd name="connsiteX1" fmla="*/ 0 w 133350"/>
                <a:gd name="connsiteY1" fmla="*/ 0 h 66675"/>
                <a:gd name="connsiteX2" fmla="*/ 0 w 133350"/>
                <a:gd name="connsiteY2" fmla="*/ 64294 h 66675"/>
                <a:gd name="connsiteX3" fmla="*/ 12649 w 133350"/>
                <a:gd name="connsiteY3" fmla="*/ 72476 h 66675"/>
                <a:gd name="connsiteX4" fmla="*/ 133350 w 133350"/>
                <a:gd name="connsiteY4" fmla="*/ 2075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66675">
                  <a:moveTo>
                    <a:pt x="133350" y="0"/>
                  </a:moveTo>
                  <a:cubicBezTo>
                    <a:pt x="91678" y="22225"/>
                    <a:pt x="41672" y="22225"/>
                    <a:pt x="0" y="0"/>
                  </a:cubicBezTo>
                  <a:lnTo>
                    <a:pt x="0" y="64294"/>
                  </a:lnTo>
                  <a:cubicBezTo>
                    <a:pt x="3795" y="67623"/>
                    <a:pt x="8057" y="70379"/>
                    <a:pt x="12649" y="72476"/>
                  </a:cubicBezTo>
                  <a:lnTo>
                    <a:pt x="133350" y="20755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8" name="Freeform: Shape 1757">
              <a:extLst>
                <a:ext uri="{FF2B5EF4-FFF2-40B4-BE49-F238E27FC236}">
                  <a16:creationId xmlns:a16="http://schemas.microsoft.com/office/drawing/2014/main" id="{746AF444-21C6-4620-9B76-EB08DC9740E6}"/>
                </a:ext>
              </a:extLst>
            </p:cNvPr>
            <p:cNvSpPr/>
            <p:nvPr/>
          </p:nvSpPr>
          <p:spPr>
            <a:xfrm>
              <a:off x="4859337" y="2730500"/>
              <a:ext cx="266700" cy="114300"/>
            </a:xfrm>
            <a:custGeom>
              <a:avLst/>
              <a:gdLst>
                <a:gd name="connsiteX0" fmla="*/ 266700 w 266700"/>
                <a:gd name="connsiteY0" fmla="*/ 76200 h 114300"/>
                <a:gd name="connsiteX1" fmla="*/ 219075 w 266700"/>
                <a:gd name="connsiteY1" fmla="*/ 0 h 114300"/>
                <a:gd name="connsiteX2" fmla="*/ 161925 w 266700"/>
                <a:gd name="connsiteY2" fmla="*/ 47625 h 114300"/>
                <a:gd name="connsiteX3" fmla="*/ 171355 w 266700"/>
                <a:gd name="connsiteY3" fmla="*/ 9716 h 114300"/>
                <a:gd name="connsiteX4" fmla="*/ 95155 w 266700"/>
                <a:gd name="connsiteY4" fmla="*/ 69056 h 114300"/>
                <a:gd name="connsiteX5" fmla="*/ 57150 w 266700"/>
                <a:gd name="connsiteY5" fmla="*/ 76200 h 114300"/>
                <a:gd name="connsiteX6" fmla="*/ 57150 w 266700"/>
                <a:gd name="connsiteY6" fmla="*/ 19050 h 114300"/>
                <a:gd name="connsiteX7" fmla="*/ 0 w 266700"/>
                <a:gd name="connsiteY7" fmla="*/ 66675 h 114300"/>
                <a:gd name="connsiteX8" fmla="*/ 0 w 266700"/>
                <a:gd name="connsiteY8" fmla="*/ 114300 h 114300"/>
                <a:gd name="connsiteX9" fmla="*/ 266700 w 266700"/>
                <a:gd name="connsiteY9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14300">
                  <a:moveTo>
                    <a:pt x="266700" y="76200"/>
                  </a:moveTo>
                  <a:cubicBezTo>
                    <a:pt x="228600" y="57150"/>
                    <a:pt x="219075" y="0"/>
                    <a:pt x="219075" y="0"/>
                  </a:cubicBezTo>
                  <a:cubicBezTo>
                    <a:pt x="210525" y="25378"/>
                    <a:pt x="188429" y="43791"/>
                    <a:pt x="161925" y="47625"/>
                  </a:cubicBezTo>
                  <a:lnTo>
                    <a:pt x="171355" y="9716"/>
                  </a:lnTo>
                  <a:cubicBezTo>
                    <a:pt x="151597" y="35835"/>
                    <a:pt x="125318" y="56299"/>
                    <a:pt x="95155" y="69056"/>
                  </a:cubicBezTo>
                  <a:cubicBezTo>
                    <a:pt x="83018" y="73699"/>
                    <a:pt x="70144" y="76119"/>
                    <a:pt x="57150" y="76200"/>
                  </a:cubicBezTo>
                  <a:lnTo>
                    <a:pt x="57150" y="19050"/>
                  </a:lnTo>
                  <a:lnTo>
                    <a:pt x="0" y="66675"/>
                  </a:lnTo>
                  <a:lnTo>
                    <a:pt x="0" y="114300"/>
                  </a:lnTo>
                  <a:lnTo>
                    <a:pt x="266700" y="114300"/>
                  </a:lnTo>
                  <a:close/>
                </a:path>
              </a:pathLst>
            </a:custGeom>
            <a:solidFill>
              <a:srgbClr val="D4747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59" name="Freeform: Shape 1758">
              <a:extLst>
                <a:ext uri="{FF2B5EF4-FFF2-40B4-BE49-F238E27FC236}">
                  <a16:creationId xmlns:a16="http://schemas.microsoft.com/office/drawing/2014/main" id="{0BF47E8F-07A9-464E-9E81-B4059B2F28FD}"/>
                </a:ext>
              </a:extLst>
            </p:cNvPr>
            <p:cNvSpPr/>
            <p:nvPr/>
          </p:nvSpPr>
          <p:spPr>
            <a:xfrm>
              <a:off x="4783137" y="2749550"/>
              <a:ext cx="76200" cy="152400"/>
            </a:xfrm>
            <a:custGeom>
              <a:avLst/>
              <a:gdLst>
                <a:gd name="connsiteX0" fmla="*/ 38100 w 76200"/>
                <a:gd name="connsiteY0" fmla="*/ 0 h 152400"/>
                <a:gd name="connsiteX1" fmla="*/ 0 w 76200"/>
                <a:gd name="connsiteY1" fmla="*/ 76200 h 152400"/>
                <a:gd name="connsiteX2" fmla="*/ 28575 w 76200"/>
                <a:gd name="connsiteY2" fmla="*/ 152400 h 152400"/>
                <a:gd name="connsiteX3" fmla="*/ 30861 w 76200"/>
                <a:gd name="connsiteY3" fmla="*/ 151828 h 152400"/>
                <a:gd name="connsiteX4" fmla="*/ 28575 w 76200"/>
                <a:gd name="connsiteY4" fmla="*/ 133350 h 152400"/>
                <a:gd name="connsiteX5" fmla="*/ 28575 w 76200"/>
                <a:gd name="connsiteY5" fmla="*/ 123825 h 152400"/>
                <a:gd name="connsiteX6" fmla="*/ 57150 w 76200"/>
                <a:gd name="connsiteY6" fmla="*/ 95250 h 152400"/>
                <a:gd name="connsiteX7" fmla="*/ 76200 w 76200"/>
                <a:gd name="connsiteY7" fmla="*/ 95250 h 152400"/>
                <a:gd name="connsiteX8" fmla="*/ 76200 w 76200"/>
                <a:gd name="connsiteY8" fmla="*/ 47625 h 152400"/>
                <a:gd name="connsiteX9" fmla="*/ 28575 w 76200"/>
                <a:gd name="connsiteY9" fmla="*/ 66675 h 152400"/>
                <a:gd name="connsiteX10" fmla="*/ 38100 w 762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152400">
                  <a:moveTo>
                    <a:pt x="38100" y="0"/>
                  </a:moveTo>
                  <a:cubicBezTo>
                    <a:pt x="38100" y="0"/>
                    <a:pt x="0" y="19050"/>
                    <a:pt x="0" y="76200"/>
                  </a:cubicBezTo>
                  <a:cubicBezTo>
                    <a:pt x="0" y="133350"/>
                    <a:pt x="28575" y="152400"/>
                    <a:pt x="28575" y="152400"/>
                  </a:cubicBezTo>
                  <a:lnTo>
                    <a:pt x="30861" y="151828"/>
                  </a:lnTo>
                  <a:cubicBezTo>
                    <a:pt x="29334" y="145788"/>
                    <a:pt x="28566" y="139581"/>
                    <a:pt x="28575" y="133350"/>
                  </a:cubicBezTo>
                  <a:lnTo>
                    <a:pt x="28575" y="123825"/>
                  </a:lnTo>
                  <a:cubicBezTo>
                    <a:pt x="28575" y="108043"/>
                    <a:pt x="41368" y="95250"/>
                    <a:pt x="57150" y="95250"/>
                  </a:cubicBezTo>
                  <a:lnTo>
                    <a:pt x="76200" y="95250"/>
                  </a:lnTo>
                  <a:lnTo>
                    <a:pt x="76200" y="47625"/>
                  </a:lnTo>
                  <a:lnTo>
                    <a:pt x="28575" y="66675"/>
                  </a:lnTo>
                  <a:cubicBezTo>
                    <a:pt x="9525" y="38100"/>
                    <a:pt x="38100" y="0"/>
                    <a:pt x="3810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0" name="Freeform: Shape 1759">
              <a:extLst>
                <a:ext uri="{FF2B5EF4-FFF2-40B4-BE49-F238E27FC236}">
                  <a16:creationId xmlns:a16="http://schemas.microsoft.com/office/drawing/2014/main" id="{43971584-C970-417F-96DC-CE65B4594FAF}"/>
                </a:ext>
              </a:extLst>
            </p:cNvPr>
            <p:cNvSpPr/>
            <p:nvPr/>
          </p:nvSpPr>
          <p:spPr>
            <a:xfrm>
              <a:off x="5126037" y="2806700"/>
              <a:ext cx="47625" cy="66675"/>
            </a:xfrm>
            <a:custGeom>
              <a:avLst/>
              <a:gdLst>
                <a:gd name="connsiteX0" fmla="*/ 0 w 47625"/>
                <a:gd name="connsiteY0" fmla="*/ 0 h 66675"/>
                <a:gd name="connsiteX1" fmla="*/ 0 w 47625"/>
                <a:gd name="connsiteY1" fmla="*/ 38100 h 66675"/>
                <a:gd name="connsiteX2" fmla="*/ 19050 w 47625"/>
                <a:gd name="connsiteY2" fmla="*/ 38100 h 66675"/>
                <a:gd name="connsiteX3" fmla="*/ 47625 w 47625"/>
                <a:gd name="connsiteY3" fmla="*/ 66675 h 66675"/>
                <a:gd name="connsiteX4" fmla="*/ 47625 w 47625"/>
                <a:gd name="connsiteY4" fmla="*/ 19050 h 66675"/>
                <a:gd name="connsiteX5" fmla="*/ 0 w 47625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66675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34832" y="38100"/>
                    <a:pt x="47625" y="50893"/>
                    <a:pt x="47625" y="66675"/>
                  </a:cubicBezTo>
                  <a:lnTo>
                    <a:pt x="47625" y="19050"/>
                  </a:lnTo>
                  <a:cubicBezTo>
                    <a:pt x="29966" y="18681"/>
                    <a:pt x="13042" y="11912"/>
                    <a:pt x="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1" name="Freeform: Shape 1760">
              <a:extLst>
                <a:ext uri="{FF2B5EF4-FFF2-40B4-BE49-F238E27FC236}">
                  <a16:creationId xmlns:a16="http://schemas.microsoft.com/office/drawing/2014/main" id="{955DACDB-A77E-4986-BBB3-2167DB8C66F5}"/>
                </a:ext>
              </a:extLst>
            </p:cNvPr>
            <p:cNvSpPr/>
            <p:nvPr/>
          </p:nvSpPr>
          <p:spPr>
            <a:xfrm>
              <a:off x="4983162" y="2533399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5" y="53861"/>
                    <a:pt x="4672" y="44539"/>
                    <a:pt x="12182" y="38100"/>
                  </a:cubicBezTo>
                  <a:cubicBezTo>
                    <a:pt x="16821" y="33271"/>
                    <a:pt x="19050" y="30737"/>
                    <a:pt x="19050" y="25651"/>
                  </a:cubicBezTo>
                  <a:cubicBezTo>
                    <a:pt x="19050" y="2056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5" y="35541"/>
                    <a:pt x="33428" y="44862"/>
                    <a:pt x="25918" y="51302"/>
                  </a:cubicBezTo>
                  <a:cubicBezTo>
                    <a:pt x="21279" y="56131"/>
                    <a:pt x="19050" y="5866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2" name="Freeform: Shape 1761">
              <a:extLst>
                <a:ext uri="{FF2B5EF4-FFF2-40B4-BE49-F238E27FC236}">
                  <a16:creationId xmlns:a16="http://schemas.microsoft.com/office/drawing/2014/main" id="{B8BC7F3F-EE68-4E0D-BB9F-4608B7F08BC6}"/>
                </a:ext>
              </a:extLst>
            </p:cNvPr>
            <p:cNvSpPr/>
            <p:nvPr/>
          </p:nvSpPr>
          <p:spPr>
            <a:xfrm>
              <a:off x="5059362" y="2533399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5" y="53861"/>
                    <a:pt x="4672" y="44539"/>
                    <a:pt x="12182" y="38100"/>
                  </a:cubicBezTo>
                  <a:cubicBezTo>
                    <a:pt x="16821" y="33271"/>
                    <a:pt x="19050" y="30737"/>
                    <a:pt x="19050" y="25651"/>
                  </a:cubicBezTo>
                  <a:cubicBezTo>
                    <a:pt x="19050" y="2056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5" y="35541"/>
                    <a:pt x="33428" y="44862"/>
                    <a:pt x="25918" y="51302"/>
                  </a:cubicBezTo>
                  <a:cubicBezTo>
                    <a:pt x="21279" y="56131"/>
                    <a:pt x="19050" y="5866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3" name="Freeform: Shape 1762">
              <a:extLst>
                <a:ext uri="{FF2B5EF4-FFF2-40B4-BE49-F238E27FC236}">
                  <a16:creationId xmlns:a16="http://schemas.microsoft.com/office/drawing/2014/main" id="{7D2BF443-8BCB-40C5-9399-9AA14BB55A3A}"/>
                </a:ext>
              </a:extLst>
            </p:cNvPr>
            <p:cNvSpPr/>
            <p:nvPr/>
          </p:nvSpPr>
          <p:spPr>
            <a:xfrm>
              <a:off x="4906962" y="2533399"/>
              <a:ext cx="38100" cy="57150"/>
            </a:xfrm>
            <a:custGeom>
              <a:avLst/>
              <a:gdLst>
                <a:gd name="connsiteX0" fmla="*/ 19050 w 38100"/>
                <a:gd name="connsiteY0" fmla="*/ 63751 h 57150"/>
                <a:gd name="connsiteX1" fmla="*/ 0 w 38100"/>
                <a:gd name="connsiteY1" fmla="*/ 63751 h 57150"/>
                <a:gd name="connsiteX2" fmla="*/ 12182 w 38100"/>
                <a:gd name="connsiteY2" fmla="*/ 38100 h 57150"/>
                <a:gd name="connsiteX3" fmla="*/ 19050 w 38100"/>
                <a:gd name="connsiteY3" fmla="*/ 25651 h 57150"/>
                <a:gd name="connsiteX4" fmla="*/ 12182 w 38100"/>
                <a:gd name="connsiteY4" fmla="*/ 13202 h 57150"/>
                <a:gd name="connsiteX5" fmla="*/ 25918 w 38100"/>
                <a:gd name="connsiteY5" fmla="*/ 0 h 57150"/>
                <a:gd name="connsiteX6" fmla="*/ 38100 w 38100"/>
                <a:gd name="connsiteY6" fmla="*/ 25651 h 57150"/>
                <a:gd name="connsiteX7" fmla="*/ 25918 w 38100"/>
                <a:gd name="connsiteY7" fmla="*/ 51302 h 57150"/>
                <a:gd name="connsiteX8" fmla="*/ 19050 w 38100"/>
                <a:gd name="connsiteY8" fmla="*/ 6375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57150">
                  <a:moveTo>
                    <a:pt x="19050" y="63751"/>
                  </a:moveTo>
                  <a:lnTo>
                    <a:pt x="0" y="63751"/>
                  </a:lnTo>
                  <a:cubicBezTo>
                    <a:pt x="245" y="53861"/>
                    <a:pt x="4672" y="44539"/>
                    <a:pt x="12182" y="38100"/>
                  </a:cubicBezTo>
                  <a:cubicBezTo>
                    <a:pt x="16821" y="33271"/>
                    <a:pt x="19050" y="30737"/>
                    <a:pt x="19050" y="25651"/>
                  </a:cubicBezTo>
                  <a:cubicBezTo>
                    <a:pt x="19050" y="20564"/>
                    <a:pt x="16821" y="18031"/>
                    <a:pt x="12182" y="13202"/>
                  </a:cubicBezTo>
                  <a:lnTo>
                    <a:pt x="25918" y="0"/>
                  </a:lnTo>
                  <a:cubicBezTo>
                    <a:pt x="33428" y="6439"/>
                    <a:pt x="37855" y="15761"/>
                    <a:pt x="38100" y="25651"/>
                  </a:cubicBezTo>
                  <a:cubicBezTo>
                    <a:pt x="37855" y="35541"/>
                    <a:pt x="33428" y="44862"/>
                    <a:pt x="25918" y="51302"/>
                  </a:cubicBezTo>
                  <a:cubicBezTo>
                    <a:pt x="21279" y="56131"/>
                    <a:pt x="19050" y="58664"/>
                    <a:pt x="19050" y="63751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4" name="Freeform: Shape 1763">
              <a:extLst>
                <a:ext uri="{FF2B5EF4-FFF2-40B4-BE49-F238E27FC236}">
                  <a16:creationId xmlns:a16="http://schemas.microsoft.com/office/drawing/2014/main" id="{5106B4C4-901E-46DD-A061-0940AE59EC63}"/>
                </a:ext>
              </a:extLst>
            </p:cNvPr>
            <p:cNvSpPr/>
            <p:nvPr/>
          </p:nvSpPr>
          <p:spPr>
            <a:xfrm>
              <a:off x="5040215" y="2846324"/>
              <a:ext cx="38100" cy="47625"/>
            </a:xfrm>
            <a:custGeom>
              <a:avLst/>
              <a:gdLst>
                <a:gd name="connsiteX0" fmla="*/ 97 w 38100"/>
                <a:gd name="connsiteY0" fmla="*/ 27051 h 47625"/>
                <a:gd name="connsiteX1" fmla="*/ 13242 w 38100"/>
                <a:gd name="connsiteY1" fmla="*/ 0 h 47625"/>
                <a:gd name="connsiteX2" fmla="*/ 31720 w 38100"/>
                <a:gd name="connsiteY2" fmla="*/ 5715 h 47625"/>
                <a:gd name="connsiteX3" fmla="*/ 38197 w 38100"/>
                <a:gd name="connsiteY3" fmla="*/ 27051 h 47625"/>
                <a:gd name="connsiteX4" fmla="*/ 19147 w 38100"/>
                <a:gd name="connsiteY4" fmla="*/ 55626 h 47625"/>
                <a:gd name="connsiteX5" fmla="*/ 97 w 38100"/>
                <a:gd name="connsiteY5" fmla="*/ 2705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97" y="27051"/>
                  </a:moveTo>
                  <a:cubicBezTo>
                    <a:pt x="-775" y="16313"/>
                    <a:pt x="4260" y="5950"/>
                    <a:pt x="13242" y="0"/>
                  </a:cubicBezTo>
                  <a:cubicBezTo>
                    <a:pt x="19159" y="2616"/>
                    <a:pt x="25360" y="4534"/>
                    <a:pt x="31720" y="5715"/>
                  </a:cubicBezTo>
                  <a:cubicBezTo>
                    <a:pt x="36142" y="11934"/>
                    <a:pt x="38416" y="19424"/>
                    <a:pt x="38197" y="27051"/>
                  </a:cubicBezTo>
                  <a:cubicBezTo>
                    <a:pt x="38197" y="42863"/>
                    <a:pt x="29625" y="55626"/>
                    <a:pt x="19147" y="55626"/>
                  </a:cubicBezTo>
                  <a:cubicBezTo>
                    <a:pt x="8670" y="55626"/>
                    <a:pt x="97" y="42863"/>
                    <a:pt x="97" y="27051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5" name="Freeform: Shape 1764">
              <a:extLst>
                <a:ext uri="{FF2B5EF4-FFF2-40B4-BE49-F238E27FC236}">
                  <a16:creationId xmlns:a16="http://schemas.microsoft.com/office/drawing/2014/main" id="{0004CFC9-0796-42E8-A515-65B318C96668}"/>
                </a:ext>
              </a:extLst>
            </p:cNvPr>
            <p:cNvSpPr/>
            <p:nvPr/>
          </p:nvSpPr>
          <p:spPr>
            <a:xfrm>
              <a:off x="4906948" y="2846324"/>
              <a:ext cx="38100" cy="47625"/>
            </a:xfrm>
            <a:custGeom>
              <a:avLst/>
              <a:gdLst>
                <a:gd name="connsiteX0" fmla="*/ 24970 w 38100"/>
                <a:gd name="connsiteY0" fmla="*/ 0 h 47625"/>
                <a:gd name="connsiteX1" fmla="*/ 38114 w 38100"/>
                <a:gd name="connsiteY1" fmla="*/ 27051 h 47625"/>
                <a:gd name="connsiteX2" fmla="*/ 19064 w 38100"/>
                <a:gd name="connsiteY2" fmla="*/ 55626 h 47625"/>
                <a:gd name="connsiteX3" fmla="*/ 14 w 38100"/>
                <a:gd name="connsiteY3" fmla="*/ 27051 h 47625"/>
                <a:gd name="connsiteX4" fmla="*/ 6491 w 38100"/>
                <a:gd name="connsiteY4" fmla="*/ 5715 h 47625"/>
                <a:gd name="connsiteX5" fmla="*/ 24970 w 38100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47625">
                  <a:moveTo>
                    <a:pt x="24970" y="0"/>
                  </a:moveTo>
                  <a:cubicBezTo>
                    <a:pt x="33951" y="5950"/>
                    <a:pt x="38987" y="16313"/>
                    <a:pt x="38114" y="27051"/>
                  </a:cubicBezTo>
                  <a:cubicBezTo>
                    <a:pt x="38114" y="42863"/>
                    <a:pt x="29542" y="55626"/>
                    <a:pt x="19064" y="55626"/>
                  </a:cubicBezTo>
                  <a:cubicBezTo>
                    <a:pt x="8587" y="55626"/>
                    <a:pt x="14" y="42863"/>
                    <a:pt x="14" y="27051"/>
                  </a:cubicBezTo>
                  <a:cubicBezTo>
                    <a:pt x="-204" y="19424"/>
                    <a:pt x="2070" y="11934"/>
                    <a:pt x="6491" y="5715"/>
                  </a:cubicBezTo>
                  <a:cubicBezTo>
                    <a:pt x="12852" y="4534"/>
                    <a:pt x="19053" y="2616"/>
                    <a:pt x="24970" y="0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6" name="Freeform: Shape 1765">
              <a:extLst>
                <a:ext uri="{FF2B5EF4-FFF2-40B4-BE49-F238E27FC236}">
                  <a16:creationId xmlns:a16="http://schemas.microsoft.com/office/drawing/2014/main" id="{4D9E28FD-60F4-465A-85E5-2B7C12442AF0}"/>
                </a:ext>
              </a:extLst>
            </p:cNvPr>
            <p:cNvSpPr/>
            <p:nvPr/>
          </p:nvSpPr>
          <p:spPr>
            <a:xfrm>
              <a:off x="5126037" y="2863850"/>
              <a:ext cx="28575" cy="66675"/>
            </a:xfrm>
            <a:custGeom>
              <a:avLst/>
              <a:gdLst>
                <a:gd name="connsiteX0" fmla="*/ 0 w 28575"/>
                <a:gd name="connsiteY0" fmla="*/ 66675 h 66675"/>
                <a:gd name="connsiteX1" fmla="*/ 0 w 28575"/>
                <a:gd name="connsiteY1" fmla="*/ 0 h 66675"/>
                <a:gd name="connsiteX2" fmla="*/ 9525 w 28575"/>
                <a:gd name="connsiteY2" fmla="*/ 0 h 66675"/>
                <a:gd name="connsiteX3" fmla="*/ 28575 w 28575"/>
                <a:gd name="connsiteY3" fmla="*/ 19050 h 66675"/>
                <a:gd name="connsiteX4" fmla="*/ 28575 w 28575"/>
                <a:gd name="connsiteY4" fmla="*/ 29689 h 66675"/>
                <a:gd name="connsiteX5" fmla="*/ 2524 w 28575"/>
                <a:gd name="connsiteY5" fmla="*/ 658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0" y="66675"/>
                  </a:moveTo>
                  <a:lnTo>
                    <a:pt x="0" y="0"/>
                  </a:lnTo>
                  <a:lnTo>
                    <a:pt x="9525" y="0"/>
                  </a:lnTo>
                  <a:cubicBezTo>
                    <a:pt x="20046" y="0"/>
                    <a:pt x="28575" y="8529"/>
                    <a:pt x="28575" y="19050"/>
                  </a:cubicBezTo>
                  <a:lnTo>
                    <a:pt x="28575" y="29689"/>
                  </a:lnTo>
                  <a:cubicBezTo>
                    <a:pt x="28597" y="46107"/>
                    <a:pt x="18099" y="60692"/>
                    <a:pt x="2524" y="65884"/>
                  </a:cubicBezTo>
                  <a:close/>
                </a:path>
              </a:pathLst>
            </a:custGeom>
            <a:solidFill>
              <a:srgbClr val="B851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7" name="Freeform: Shape 1766">
              <a:extLst>
                <a:ext uri="{FF2B5EF4-FFF2-40B4-BE49-F238E27FC236}">
                  <a16:creationId xmlns:a16="http://schemas.microsoft.com/office/drawing/2014/main" id="{7A466A3E-BBFF-4E8E-B522-48A574208500}"/>
                </a:ext>
              </a:extLst>
            </p:cNvPr>
            <p:cNvSpPr/>
            <p:nvPr/>
          </p:nvSpPr>
          <p:spPr>
            <a:xfrm>
              <a:off x="4830762" y="2863850"/>
              <a:ext cx="28575" cy="66675"/>
            </a:xfrm>
            <a:custGeom>
              <a:avLst/>
              <a:gdLst>
                <a:gd name="connsiteX0" fmla="*/ 28575 w 28575"/>
                <a:gd name="connsiteY0" fmla="*/ 66675 h 66675"/>
                <a:gd name="connsiteX1" fmla="*/ 28575 w 28575"/>
                <a:gd name="connsiteY1" fmla="*/ 0 h 66675"/>
                <a:gd name="connsiteX2" fmla="*/ 19050 w 28575"/>
                <a:gd name="connsiteY2" fmla="*/ 0 h 66675"/>
                <a:gd name="connsiteX3" fmla="*/ 0 w 28575"/>
                <a:gd name="connsiteY3" fmla="*/ 19050 h 66675"/>
                <a:gd name="connsiteX4" fmla="*/ 0 w 28575"/>
                <a:gd name="connsiteY4" fmla="*/ 29689 h 66675"/>
                <a:gd name="connsiteX5" fmla="*/ 26051 w 28575"/>
                <a:gd name="connsiteY5" fmla="*/ 658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28575" y="66675"/>
                  </a:moveTo>
                  <a:lnTo>
                    <a:pt x="28575" y="0"/>
                  </a:ln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29689"/>
                  </a:lnTo>
                  <a:cubicBezTo>
                    <a:pt x="-22" y="46107"/>
                    <a:pt x="10476" y="60692"/>
                    <a:pt x="26051" y="65884"/>
                  </a:cubicBezTo>
                  <a:close/>
                </a:path>
              </a:pathLst>
            </a:custGeom>
            <a:solidFill>
              <a:srgbClr val="B851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8" name="Freeform: Shape 1767">
              <a:extLst>
                <a:ext uri="{FF2B5EF4-FFF2-40B4-BE49-F238E27FC236}">
                  <a16:creationId xmlns:a16="http://schemas.microsoft.com/office/drawing/2014/main" id="{0CDFB01B-5C04-42A6-80A7-4D087CC8DB05}"/>
                </a:ext>
              </a:extLst>
            </p:cNvPr>
            <p:cNvSpPr/>
            <p:nvPr/>
          </p:nvSpPr>
          <p:spPr>
            <a:xfrm>
              <a:off x="4983162" y="2892425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B54F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69" name="Freeform: Shape 1768">
              <a:extLst>
                <a:ext uri="{FF2B5EF4-FFF2-40B4-BE49-F238E27FC236}">
                  <a16:creationId xmlns:a16="http://schemas.microsoft.com/office/drawing/2014/main" id="{C6F4C6AD-E5DA-43E9-B999-47B7D8F6E2C0}"/>
                </a:ext>
              </a:extLst>
            </p:cNvPr>
            <p:cNvSpPr/>
            <p:nvPr/>
          </p:nvSpPr>
          <p:spPr>
            <a:xfrm>
              <a:off x="4859337" y="2773363"/>
              <a:ext cx="266700" cy="66675"/>
            </a:xfrm>
            <a:custGeom>
              <a:avLst/>
              <a:gdLst>
                <a:gd name="connsiteX0" fmla="*/ 247650 w 266700"/>
                <a:gd name="connsiteY0" fmla="*/ 18498 h 66675"/>
                <a:gd name="connsiteX1" fmla="*/ 238125 w 266700"/>
                <a:gd name="connsiteY1" fmla="*/ 6191 h 66675"/>
                <a:gd name="connsiteX2" fmla="*/ 238125 w 266700"/>
                <a:gd name="connsiteY2" fmla="*/ 52388 h 66675"/>
                <a:gd name="connsiteX3" fmla="*/ 133350 w 266700"/>
                <a:gd name="connsiteY3" fmla="*/ 33338 h 66675"/>
                <a:gd name="connsiteX4" fmla="*/ 28575 w 266700"/>
                <a:gd name="connsiteY4" fmla="*/ 52388 h 66675"/>
                <a:gd name="connsiteX5" fmla="*/ 28575 w 266700"/>
                <a:gd name="connsiteY5" fmla="*/ 0 h 66675"/>
                <a:gd name="connsiteX6" fmla="*/ 19050 w 266700"/>
                <a:gd name="connsiteY6" fmla="*/ 7934 h 66675"/>
                <a:gd name="connsiteX7" fmla="*/ 0 w 266700"/>
                <a:gd name="connsiteY7" fmla="*/ 23813 h 66675"/>
                <a:gd name="connsiteX8" fmla="*/ 0 w 266700"/>
                <a:gd name="connsiteY8" fmla="*/ 42863 h 66675"/>
                <a:gd name="connsiteX9" fmla="*/ 19050 w 266700"/>
                <a:gd name="connsiteY9" fmla="*/ 23813 h 66675"/>
                <a:gd name="connsiteX10" fmla="*/ 19050 w 266700"/>
                <a:gd name="connsiteY10" fmla="*/ 71438 h 66675"/>
                <a:gd name="connsiteX11" fmla="*/ 133350 w 266700"/>
                <a:gd name="connsiteY11" fmla="*/ 52388 h 66675"/>
                <a:gd name="connsiteX12" fmla="*/ 247650 w 266700"/>
                <a:gd name="connsiteY12" fmla="*/ 71438 h 66675"/>
                <a:gd name="connsiteX13" fmla="*/ 247650 w 266700"/>
                <a:gd name="connsiteY13" fmla="*/ 34366 h 66675"/>
                <a:gd name="connsiteX14" fmla="*/ 266700 w 266700"/>
                <a:gd name="connsiteY14" fmla="*/ 42863 h 66675"/>
                <a:gd name="connsiteX15" fmla="*/ 266700 w 266700"/>
                <a:gd name="connsiteY15" fmla="*/ 33338 h 66675"/>
                <a:gd name="connsiteX16" fmla="*/ 247650 w 266700"/>
                <a:gd name="connsiteY16" fmla="*/ 1849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6700" h="66675">
                  <a:moveTo>
                    <a:pt x="247650" y="18498"/>
                  </a:moveTo>
                  <a:cubicBezTo>
                    <a:pt x="244124" y="14680"/>
                    <a:pt x="240937" y="10562"/>
                    <a:pt x="238125" y="6191"/>
                  </a:cubicBezTo>
                  <a:lnTo>
                    <a:pt x="238125" y="52388"/>
                  </a:lnTo>
                  <a:cubicBezTo>
                    <a:pt x="204537" y="40126"/>
                    <a:pt x="169104" y="33683"/>
                    <a:pt x="133350" y="33338"/>
                  </a:cubicBezTo>
                  <a:cubicBezTo>
                    <a:pt x="97596" y="33683"/>
                    <a:pt x="62163" y="40126"/>
                    <a:pt x="28575" y="52388"/>
                  </a:cubicBezTo>
                  <a:lnTo>
                    <a:pt x="28575" y="0"/>
                  </a:lnTo>
                  <a:lnTo>
                    <a:pt x="19050" y="7934"/>
                  </a:lnTo>
                  <a:lnTo>
                    <a:pt x="0" y="23813"/>
                  </a:lnTo>
                  <a:lnTo>
                    <a:pt x="0" y="42863"/>
                  </a:lnTo>
                  <a:lnTo>
                    <a:pt x="19050" y="23813"/>
                  </a:lnTo>
                  <a:lnTo>
                    <a:pt x="19050" y="71438"/>
                  </a:lnTo>
                  <a:cubicBezTo>
                    <a:pt x="55914" y="59127"/>
                    <a:pt x="94486" y="52698"/>
                    <a:pt x="133350" y="52388"/>
                  </a:cubicBezTo>
                  <a:cubicBezTo>
                    <a:pt x="172214" y="52698"/>
                    <a:pt x="210786" y="59127"/>
                    <a:pt x="247650" y="71438"/>
                  </a:cubicBezTo>
                  <a:lnTo>
                    <a:pt x="247650" y="34366"/>
                  </a:lnTo>
                  <a:cubicBezTo>
                    <a:pt x="253643" y="37940"/>
                    <a:pt x="260037" y="40791"/>
                    <a:pt x="266700" y="42863"/>
                  </a:cubicBezTo>
                  <a:lnTo>
                    <a:pt x="266700" y="33338"/>
                  </a:lnTo>
                  <a:cubicBezTo>
                    <a:pt x="259480" y="29622"/>
                    <a:pt x="253019" y="24589"/>
                    <a:pt x="247650" y="18498"/>
                  </a:cubicBezTo>
                  <a:close/>
                </a:path>
              </a:pathLst>
            </a:custGeom>
            <a:solidFill>
              <a:srgbClr val="B851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0" name="Freeform: Shape 1769">
              <a:extLst>
                <a:ext uri="{FF2B5EF4-FFF2-40B4-BE49-F238E27FC236}">
                  <a16:creationId xmlns:a16="http://schemas.microsoft.com/office/drawing/2014/main" id="{AA3A3CA2-6095-42ED-98CC-D7B33A0AB5C4}"/>
                </a:ext>
              </a:extLst>
            </p:cNvPr>
            <p:cNvSpPr/>
            <p:nvPr/>
          </p:nvSpPr>
          <p:spPr>
            <a:xfrm>
              <a:off x="5027732" y="2825757"/>
              <a:ext cx="76200" cy="28575"/>
            </a:xfrm>
            <a:custGeom>
              <a:avLst/>
              <a:gdLst>
                <a:gd name="connsiteX0" fmla="*/ 69730 w 76200"/>
                <a:gd name="connsiteY0" fmla="*/ 38093 h 28575"/>
                <a:gd name="connsiteX1" fmla="*/ 42355 w 76200"/>
                <a:gd name="connsiteY1" fmla="*/ 35626 h 28575"/>
                <a:gd name="connsiteX2" fmla="*/ 21800 w 76200"/>
                <a:gd name="connsiteY2" fmla="*/ 29244 h 28575"/>
                <a:gd name="connsiteX3" fmla="*/ 2693 w 76200"/>
                <a:gd name="connsiteY3" fmla="*/ 16185 h 28575"/>
                <a:gd name="connsiteX4" fmla="*/ 2898 w 76200"/>
                <a:gd name="connsiteY4" fmla="*/ 2693 h 28575"/>
                <a:gd name="connsiteX5" fmla="*/ 16390 w 76200"/>
                <a:gd name="connsiteY5" fmla="*/ 2898 h 28575"/>
                <a:gd name="connsiteX6" fmla="*/ 29658 w 76200"/>
                <a:gd name="connsiteY6" fmla="*/ 11899 h 28575"/>
                <a:gd name="connsiteX7" fmla="*/ 46022 w 76200"/>
                <a:gd name="connsiteY7" fmla="*/ 16928 h 28575"/>
                <a:gd name="connsiteX8" fmla="*/ 69730 w 76200"/>
                <a:gd name="connsiteY8" fmla="*/ 19043 h 28575"/>
                <a:gd name="connsiteX9" fmla="*/ 79255 w 76200"/>
                <a:gd name="connsiteY9" fmla="*/ 28568 h 28575"/>
                <a:gd name="connsiteX10" fmla="*/ 69730 w 76200"/>
                <a:gd name="connsiteY10" fmla="*/ 38093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28575">
                  <a:moveTo>
                    <a:pt x="69730" y="38093"/>
                  </a:moveTo>
                  <a:cubicBezTo>
                    <a:pt x="60546" y="38168"/>
                    <a:pt x="51377" y="37342"/>
                    <a:pt x="42355" y="35626"/>
                  </a:cubicBezTo>
                  <a:cubicBezTo>
                    <a:pt x="35280" y="34300"/>
                    <a:pt x="28382" y="32158"/>
                    <a:pt x="21800" y="29244"/>
                  </a:cubicBezTo>
                  <a:cubicBezTo>
                    <a:pt x="14669" y="26127"/>
                    <a:pt x="8188" y="21697"/>
                    <a:pt x="2693" y="16185"/>
                  </a:cubicBezTo>
                  <a:cubicBezTo>
                    <a:pt x="-976" y="12403"/>
                    <a:pt x="-884" y="6362"/>
                    <a:pt x="2898" y="2693"/>
                  </a:cubicBezTo>
                  <a:cubicBezTo>
                    <a:pt x="6680" y="-976"/>
                    <a:pt x="12721" y="-884"/>
                    <a:pt x="16390" y="2898"/>
                  </a:cubicBezTo>
                  <a:cubicBezTo>
                    <a:pt x="20212" y="6701"/>
                    <a:pt x="24712" y="9754"/>
                    <a:pt x="29658" y="11899"/>
                  </a:cubicBezTo>
                  <a:cubicBezTo>
                    <a:pt x="34901" y="14200"/>
                    <a:pt x="40392" y="15888"/>
                    <a:pt x="46022" y="16928"/>
                  </a:cubicBezTo>
                  <a:cubicBezTo>
                    <a:pt x="53836" y="18411"/>
                    <a:pt x="61777" y="19119"/>
                    <a:pt x="69730" y="19043"/>
                  </a:cubicBezTo>
                  <a:cubicBezTo>
                    <a:pt x="74990" y="19043"/>
                    <a:pt x="79255" y="23307"/>
                    <a:pt x="79255" y="28568"/>
                  </a:cubicBezTo>
                  <a:cubicBezTo>
                    <a:pt x="79255" y="33828"/>
                    <a:pt x="74990" y="38093"/>
                    <a:pt x="69730" y="3809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1" name="Freeform: Shape 1770">
              <a:extLst>
                <a:ext uri="{FF2B5EF4-FFF2-40B4-BE49-F238E27FC236}">
                  <a16:creationId xmlns:a16="http://schemas.microsoft.com/office/drawing/2014/main" id="{AA8885E9-F350-4B51-A62C-76E3006EA9EA}"/>
                </a:ext>
              </a:extLst>
            </p:cNvPr>
            <p:cNvSpPr/>
            <p:nvPr/>
          </p:nvSpPr>
          <p:spPr>
            <a:xfrm>
              <a:off x="4878387" y="2825747"/>
              <a:ext cx="76200" cy="38100"/>
            </a:xfrm>
            <a:custGeom>
              <a:avLst/>
              <a:gdLst>
                <a:gd name="connsiteX0" fmla="*/ 9525 w 76200"/>
                <a:gd name="connsiteY0" fmla="*/ 38103 h 38100"/>
                <a:gd name="connsiteX1" fmla="*/ 0 w 76200"/>
                <a:gd name="connsiteY1" fmla="*/ 28578 h 38100"/>
                <a:gd name="connsiteX2" fmla="*/ 9525 w 76200"/>
                <a:gd name="connsiteY2" fmla="*/ 19053 h 38100"/>
                <a:gd name="connsiteX3" fmla="*/ 33204 w 76200"/>
                <a:gd name="connsiteY3" fmla="*/ 16948 h 38100"/>
                <a:gd name="connsiteX4" fmla="*/ 49606 w 76200"/>
                <a:gd name="connsiteY4" fmla="*/ 11900 h 38100"/>
                <a:gd name="connsiteX5" fmla="*/ 62865 w 76200"/>
                <a:gd name="connsiteY5" fmla="*/ 2908 h 38100"/>
                <a:gd name="connsiteX6" fmla="*/ 76338 w 76200"/>
                <a:gd name="connsiteY6" fmla="*/ 2675 h 38100"/>
                <a:gd name="connsiteX7" fmla="*/ 76571 w 76200"/>
                <a:gd name="connsiteY7" fmla="*/ 16148 h 38100"/>
                <a:gd name="connsiteX8" fmla="*/ 57474 w 76200"/>
                <a:gd name="connsiteY8" fmla="*/ 29255 h 38100"/>
                <a:gd name="connsiteX9" fmla="*/ 36871 w 76200"/>
                <a:gd name="connsiteY9" fmla="*/ 35636 h 38100"/>
                <a:gd name="connsiteX10" fmla="*/ 9525 w 76200"/>
                <a:gd name="connsiteY10" fmla="*/ 38103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38100">
                  <a:moveTo>
                    <a:pt x="9525" y="38103"/>
                  </a:moveTo>
                  <a:cubicBezTo>
                    <a:pt x="4264" y="38103"/>
                    <a:pt x="0" y="33839"/>
                    <a:pt x="0" y="28578"/>
                  </a:cubicBezTo>
                  <a:cubicBezTo>
                    <a:pt x="0" y="23318"/>
                    <a:pt x="4264" y="19053"/>
                    <a:pt x="9525" y="19053"/>
                  </a:cubicBezTo>
                  <a:cubicBezTo>
                    <a:pt x="17468" y="19129"/>
                    <a:pt x="25399" y="18424"/>
                    <a:pt x="33204" y="16948"/>
                  </a:cubicBezTo>
                  <a:cubicBezTo>
                    <a:pt x="38848" y="15905"/>
                    <a:pt x="44352" y="14211"/>
                    <a:pt x="49606" y="11900"/>
                  </a:cubicBezTo>
                  <a:cubicBezTo>
                    <a:pt x="54548" y="9757"/>
                    <a:pt x="59045" y="6707"/>
                    <a:pt x="62865" y="2908"/>
                  </a:cubicBezTo>
                  <a:cubicBezTo>
                    <a:pt x="66521" y="-876"/>
                    <a:pt x="72553" y="-981"/>
                    <a:pt x="76338" y="2675"/>
                  </a:cubicBezTo>
                  <a:cubicBezTo>
                    <a:pt x="80123" y="6331"/>
                    <a:pt x="80228" y="12363"/>
                    <a:pt x="76571" y="16148"/>
                  </a:cubicBezTo>
                  <a:cubicBezTo>
                    <a:pt x="71086" y="21678"/>
                    <a:pt x="64607" y="26125"/>
                    <a:pt x="57474" y="29255"/>
                  </a:cubicBezTo>
                  <a:cubicBezTo>
                    <a:pt x="50876" y="32170"/>
                    <a:pt x="43962" y="34312"/>
                    <a:pt x="36871" y="35636"/>
                  </a:cubicBezTo>
                  <a:cubicBezTo>
                    <a:pt x="27859" y="37354"/>
                    <a:pt x="18699" y="38180"/>
                    <a:pt x="9525" y="38103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2" name="Freeform: Shape 1771">
              <a:extLst>
                <a:ext uri="{FF2B5EF4-FFF2-40B4-BE49-F238E27FC236}">
                  <a16:creationId xmlns:a16="http://schemas.microsoft.com/office/drawing/2014/main" id="{E6F299B1-4D4F-4B30-B0FF-5B89B221DF30}"/>
                </a:ext>
              </a:extLst>
            </p:cNvPr>
            <p:cNvSpPr/>
            <p:nvPr/>
          </p:nvSpPr>
          <p:spPr>
            <a:xfrm>
              <a:off x="4887912" y="2731071"/>
              <a:ext cx="209550" cy="85725"/>
            </a:xfrm>
            <a:custGeom>
              <a:avLst/>
              <a:gdLst>
                <a:gd name="connsiteX0" fmla="*/ 209550 w 209550"/>
                <a:gd name="connsiteY0" fmla="*/ 94679 h 85725"/>
                <a:gd name="connsiteX1" fmla="*/ 104775 w 209550"/>
                <a:gd name="connsiteY1" fmla="*/ 75629 h 85725"/>
                <a:gd name="connsiteX2" fmla="*/ 0 w 209550"/>
                <a:gd name="connsiteY2" fmla="*/ 94679 h 85725"/>
                <a:gd name="connsiteX3" fmla="*/ 0 w 209550"/>
                <a:gd name="connsiteY3" fmla="*/ 8954 h 85725"/>
                <a:gd name="connsiteX4" fmla="*/ 28575 w 209550"/>
                <a:gd name="connsiteY4" fmla="*/ 0 h 85725"/>
                <a:gd name="connsiteX5" fmla="*/ 28575 w 209550"/>
                <a:gd name="connsiteY5" fmla="*/ 56579 h 85725"/>
                <a:gd name="connsiteX6" fmla="*/ 104775 w 209550"/>
                <a:gd name="connsiteY6" fmla="*/ 47054 h 85725"/>
                <a:gd name="connsiteX7" fmla="*/ 180975 w 209550"/>
                <a:gd name="connsiteY7" fmla="*/ 56579 h 85725"/>
                <a:gd name="connsiteX8" fmla="*/ 180975 w 209550"/>
                <a:gd name="connsiteY8" fmla="*/ 0 h 85725"/>
                <a:gd name="connsiteX9" fmla="*/ 209550 w 209550"/>
                <a:gd name="connsiteY9" fmla="*/ 8954 h 85725"/>
                <a:gd name="connsiteX10" fmla="*/ 209550 w 209550"/>
                <a:gd name="connsiteY10" fmla="*/ 9467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9550" h="85725">
                  <a:moveTo>
                    <a:pt x="209550" y="94679"/>
                  </a:moveTo>
                  <a:cubicBezTo>
                    <a:pt x="175962" y="82417"/>
                    <a:pt x="140529" y="75974"/>
                    <a:pt x="104775" y="75629"/>
                  </a:cubicBezTo>
                  <a:cubicBezTo>
                    <a:pt x="69021" y="75974"/>
                    <a:pt x="33588" y="82417"/>
                    <a:pt x="0" y="94679"/>
                  </a:cubicBezTo>
                  <a:lnTo>
                    <a:pt x="0" y="8954"/>
                  </a:lnTo>
                  <a:cubicBezTo>
                    <a:pt x="9346" y="5426"/>
                    <a:pt x="18887" y="2437"/>
                    <a:pt x="28575" y="0"/>
                  </a:cubicBezTo>
                  <a:lnTo>
                    <a:pt x="28575" y="56579"/>
                  </a:lnTo>
                  <a:cubicBezTo>
                    <a:pt x="53374" y="49701"/>
                    <a:pt x="79046" y="46492"/>
                    <a:pt x="104775" y="47054"/>
                  </a:cubicBezTo>
                  <a:cubicBezTo>
                    <a:pt x="130504" y="46492"/>
                    <a:pt x="156176" y="49701"/>
                    <a:pt x="180975" y="56579"/>
                  </a:cubicBezTo>
                  <a:lnTo>
                    <a:pt x="180975" y="0"/>
                  </a:lnTo>
                  <a:cubicBezTo>
                    <a:pt x="190663" y="2437"/>
                    <a:pt x="200204" y="5426"/>
                    <a:pt x="209550" y="8954"/>
                  </a:cubicBezTo>
                  <a:lnTo>
                    <a:pt x="209550" y="94679"/>
                  </a:lnTo>
                  <a:close/>
                </a:path>
              </a:pathLst>
            </a:custGeom>
            <a:solidFill>
              <a:srgbClr val="CEE5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3" name="Freeform: Shape 1772">
              <a:extLst>
                <a:ext uri="{FF2B5EF4-FFF2-40B4-BE49-F238E27FC236}">
                  <a16:creationId xmlns:a16="http://schemas.microsoft.com/office/drawing/2014/main" id="{A921B2B4-99F4-42DD-BB54-39DEBA182E9A}"/>
                </a:ext>
              </a:extLst>
            </p:cNvPr>
            <p:cNvSpPr/>
            <p:nvPr/>
          </p:nvSpPr>
          <p:spPr>
            <a:xfrm>
              <a:off x="4916487" y="2720975"/>
              <a:ext cx="152400" cy="66675"/>
            </a:xfrm>
            <a:custGeom>
              <a:avLst/>
              <a:gdLst>
                <a:gd name="connsiteX0" fmla="*/ 152400 w 152400"/>
                <a:gd name="connsiteY0" fmla="*/ 10096 h 66675"/>
                <a:gd name="connsiteX1" fmla="*/ 152400 w 152400"/>
                <a:gd name="connsiteY1" fmla="*/ 66675 h 66675"/>
                <a:gd name="connsiteX2" fmla="*/ 76200 w 152400"/>
                <a:gd name="connsiteY2" fmla="*/ 57150 h 66675"/>
                <a:gd name="connsiteX3" fmla="*/ 0 w 152400"/>
                <a:gd name="connsiteY3" fmla="*/ 66675 h 66675"/>
                <a:gd name="connsiteX4" fmla="*/ 0 w 152400"/>
                <a:gd name="connsiteY4" fmla="*/ 10096 h 66675"/>
                <a:gd name="connsiteX5" fmla="*/ 76200 w 152400"/>
                <a:gd name="connsiteY5" fmla="*/ 0 h 66675"/>
                <a:gd name="connsiteX6" fmla="*/ 152400 w 152400"/>
                <a:gd name="connsiteY6" fmla="*/ 10096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66675">
                  <a:moveTo>
                    <a:pt x="152400" y="10096"/>
                  </a:moveTo>
                  <a:lnTo>
                    <a:pt x="152400" y="66675"/>
                  </a:lnTo>
                  <a:cubicBezTo>
                    <a:pt x="127601" y="59797"/>
                    <a:pt x="101929" y="56588"/>
                    <a:pt x="76200" y="57150"/>
                  </a:cubicBezTo>
                  <a:cubicBezTo>
                    <a:pt x="50471" y="56588"/>
                    <a:pt x="24799" y="59797"/>
                    <a:pt x="0" y="66675"/>
                  </a:cubicBezTo>
                  <a:lnTo>
                    <a:pt x="0" y="10096"/>
                  </a:lnTo>
                  <a:cubicBezTo>
                    <a:pt x="24885" y="3593"/>
                    <a:pt x="50480" y="202"/>
                    <a:pt x="76200" y="0"/>
                  </a:cubicBezTo>
                  <a:cubicBezTo>
                    <a:pt x="101920" y="202"/>
                    <a:pt x="127515" y="3593"/>
                    <a:pt x="152400" y="10096"/>
                  </a:cubicBezTo>
                  <a:close/>
                </a:path>
              </a:pathLst>
            </a:custGeom>
            <a:solidFill>
              <a:srgbClr val="66B9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4" name="Freeform: Shape 1773">
              <a:extLst>
                <a:ext uri="{FF2B5EF4-FFF2-40B4-BE49-F238E27FC236}">
                  <a16:creationId xmlns:a16="http://schemas.microsoft.com/office/drawing/2014/main" id="{E232DD0D-F3ED-41B7-B982-18A6A714213B}"/>
                </a:ext>
              </a:extLst>
            </p:cNvPr>
            <p:cNvSpPr/>
            <p:nvPr/>
          </p:nvSpPr>
          <p:spPr>
            <a:xfrm>
              <a:off x="4906962" y="2731071"/>
              <a:ext cx="171450" cy="57150"/>
            </a:xfrm>
            <a:custGeom>
              <a:avLst/>
              <a:gdLst>
                <a:gd name="connsiteX0" fmla="*/ 85725 w 171450"/>
                <a:gd name="connsiteY0" fmla="*/ 56579 h 57150"/>
                <a:gd name="connsiteX1" fmla="*/ 171450 w 171450"/>
                <a:gd name="connsiteY1" fmla="*/ 66104 h 57150"/>
                <a:gd name="connsiteX2" fmla="*/ 171450 w 171450"/>
                <a:gd name="connsiteY2" fmla="*/ 2638 h 57150"/>
                <a:gd name="connsiteX3" fmla="*/ 161925 w 171450"/>
                <a:gd name="connsiteY3" fmla="*/ 0 h 57150"/>
                <a:gd name="connsiteX4" fmla="*/ 161925 w 171450"/>
                <a:gd name="connsiteY4" fmla="*/ 56579 h 57150"/>
                <a:gd name="connsiteX5" fmla="*/ 85725 w 171450"/>
                <a:gd name="connsiteY5" fmla="*/ 47054 h 57150"/>
                <a:gd name="connsiteX6" fmla="*/ 9525 w 171450"/>
                <a:gd name="connsiteY6" fmla="*/ 56579 h 57150"/>
                <a:gd name="connsiteX7" fmla="*/ 9525 w 171450"/>
                <a:gd name="connsiteY7" fmla="*/ 0 h 57150"/>
                <a:gd name="connsiteX8" fmla="*/ 0 w 171450"/>
                <a:gd name="connsiteY8" fmla="*/ 2638 h 57150"/>
                <a:gd name="connsiteX9" fmla="*/ 0 w 171450"/>
                <a:gd name="connsiteY9" fmla="*/ 66104 h 57150"/>
                <a:gd name="connsiteX10" fmla="*/ 85725 w 171450"/>
                <a:gd name="connsiteY10" fmla="*/ 5657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450" h="57150">
                  <a:moveTo>
                    <a:pt x="85725" y="56579"/>
                  </a:moveTo>
                  <a:cubicBezTo>
                    <a:pt x="114563" y="56599"/>
                    <a:pt x="143311" y="59793"/>
                    <a:pt x="171450" y="66104"/>
                  </a:cubicBezTo>
                  <a:lnTo>
                    <a:pt x="171450" y="2638"/>
                  </a:lnTo>
                  <a:cubicBezTo>
                    <a:pt x="168526" y="1781"/>
                    <a:pt x="165402" y="905"/>
                    <a:pt x="161925" y="0"/>
                  </a:cubicBezTo>
                  <a:lnTo>
                    <a:pt x="161925" y="56579"/>
                  </a:lnTo>
                  <a:cubicBezTo>
                    <a:pt x="137126" y="49701"/>
                    <a:pt x="111454" y="46492"/>
                    <a:pt x="85725" y="47054"/>
                  </a:cubicBezTo>
                  <a:cubicBezTo>
                    <a:pt x="59996" y="46492"/>
                    <a:pt x="34324" y="49701"/>
                    <a:pt x="9525" y="56579"/>
                  </a:cubicBezTo>
                  <a:lnTo>
                    <a:pt x="9525" y="0"/>
                  </a:lnTo>
                  <a:cubicBezTo>
                    <a:pt x="6048" y="953"/>
                    <a:pt x="2924" y="1781"/>
                    <a:pt x="0" y="2638"/>
                  </a:cubicBezTo>
                  <a:lnTo>
                    <a:pt x="0" y="66104"/>
                  </a:lnTo>
                  <a:cubicBezTo>
                    <a:pt x="28139" y="59793"/>
                    <a:pt x="56887" y="56599"/>
                    <a:pt x="85725" y="56579"/>
                  </a:cubicBezTo>
                  <a:close/>
                </a:path>
              </a:pathLst>
            </a:custGeom>
            <a:solidFill>
              <a:srgbClr val="55AD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5" name="Freeform: Shape 1774">
              <a:extLst>
                <a:ext uri="{FF2B5EF4-FFF2-40B4-BE49-F238E27FC236}">
                  <a16:creationId xmlns:a16="http://schemas.microsoft.com/office/drawing/2014/main" id="{6FAD2609-188E-4D6E-B6FC-F846F40CBD76}"/>
                </a:ext>
              </a:extLst>
            </p:cNvPr>
            <p:cNvSpPr/>
            <p:nvPr/>
          </p:nvSpPr>
          <p:spPr>
            <a:xfrm>
              <a:off x="4928022" y="2720975"/>
              <a:ext cx="133350" cy="38100"/>
            </a:xfrm>
            <a:custGeom>
              <a:avLst/>
              <a:gdLst>
                <a:gd name="connsiteX0" fmla="*/ 140865 w 133350"/>
                <a:gd name="connsiteY0" fmla="*/ 47473 h 38100"/>
                <a:gd name="connsiteX1" fmla="*/ 140865 w 133350"/>
                <a:gd name="connsiteY1" fmla="*/ 10096 h 38100"/>
                <a:gd name="connsiteX2" fmla="*/ 64665 w 133350"/>
                <a:gd name="connsiteY2" fmla="*/ 0 h 38100"/>
                <a:gd name="connsiteX3" fmla="*/ 0 w 133350"/>
                <a:gd name="connsiteY3" fmla="*/ 7372 h 38100"/>
                <a:gd name="connsiteX4" fmla="*/ 140865 w 133350"/>
                <a:gd name="connsiteY4" fmla="*/ 47473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38100">
                  <a:moveTo>
                    <a:pt x="140865" y="47473"/>
                  </a:moveTo>
                  <a:lnTo>
                    <a:pt x="140865" y="10096"/>
                  </a:lnTo>
                  <a:cubicBezTo>
                    <a:pt x="115980" y="3593"/>
                    <a:pt x="90385" y="202"/>
                    <a:pt x="64665" y="0"/>
                  </a:cubicBezTo>
                  <a:cubicBezTo>
                    <a:pt x="42908" y="134"/>
                    <a:pt x="21229" y="2606"/>
                    <a:pt x="0" y="7372"/>
                  </a:cubicBezTo>
                  <a:cubicBezTo>
                    <a:pt x="10868" y="29213"/>
                    <a:pt x="69018" y="46082"/>
                    <a:pt x="140865" y="47473"/>
                  </a:cubicBezTo>
                  <a:close/>
                </a:path>
              </a:pathLst>
            </a:custGeom>
            <a:solidFill>
              <a:srgbClr val="75D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6" name="Freeform: Shape 1775">
              <a:extLst>
                <a:ext uri="{FF2B5EF4-FFF2-40B4-BE49-F238E27FC236}">
                  <a16:creationId xmlns:a16="http://schemas.microsoft.com/office/drawing/2014/main" id="{A7317145-AFF5-4D48-98BF-D0ED36ABDB60}"/>
                </a:ext>
              </a:extLst>
            </p:cNvPr>
            <p:cNvSpPr/>
            <p:nvPr/>
          </p:nvSpPr>
          <p:spPr>
            <a:xfrm>
              <a:off x="5240337" y="2540000"/>
              <a:ext cx="76200" cy="95250"/>
            </a:xfrm>
            <a:custGeom>
              <a:avLst/>
              <a:gdLst>
                <a:gd name="connsiteX0" fmla="*/ 76200 w 76200"/>
                <a:gd name="connsiteY0" fmla="*/ 66675 h 95250"/>
                <a:gd name="connsiteX1" fmla="*/ 76200 w 76200"/>
                <a:gd name="connsiteY1" fmla="*/ 95250 h 95250"/>
                <a:gd name="connsiteX2" fmla="*/ 0 w 76200"/>
                <a:gd name="connsiteY2" fmla="*/ 95250 h 95250"/>
                <a:gd name="connsiteX3" fmla="*/ 0 w 76200"/>
                <a:gd name="connsiteY3" fmla="*/ 38100 h 95250"/>
                <a:gd name="connsiteX4" fmla="*/ 38100 w 76200"/>
                <a:gd name="connsiteY4" fmla="*/ 0 h 95250"/>
                <a:gd name="connsiteX5" fmla="*/ 76200 w 76200"/>
                <a:gd name="connsiteY5" fmla="*/ 3810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95250">
                  <a:moveTo>
                    <a:pt x="76200" y="66675"/>
                  </a:moveTo>
                  <a:lnTo>
                    <a:pt x="76200" y="95250"/>
                  </a:lnTo>
                  <a:lnTo>
                    <a:pt x="0" y="95250"/>
                  </a:ln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7" name="Freeform: Shape 1776">
              <a:extLst>
                <a:ext uri="{FF2B5EF4-FFF2-40B4-BE49-F238E27FC236}">
                  <a16:creationId xmlns:a16="http://schemas.microsoft.com/office/drawing/2014/main" id="{F920AC1A-107E-4212-B6FC-E169CF828A43}"/>
                </a:ext>
              </a:extLst>
            </p:cNvPr>
            <p:cNvSpPr/>
            <p:nvPr/>
          </p:nvSpPr>
          <p:spPr>
            <a:xfrm>
              <a:off x="5221286" y="2635250"/>
              <a:ext cx="114300" cy="266700"/>
            </a:xfrm>
            <a:custGeom>
              <a:avLst/>
              <a:gdLst>
                <a:gd name="connsiteX0" fmla="*/ 95251 w 114300"/>
                <a:gd name="connsiteY0" fmla="*/ 167069 h 266700"/>
                <a:gd name="connsiteX1" fmla="*/ 99748 w 114300"/>
                <a:gd name="connsiteY1" fmla="*/ 247766 h 266700"/>
                <a:gd name="connsiteX2" fmla="*/ 19051 w 114300"/>
                <a:gd name="connsiteY2" fmla="*/ 252263 h 266700"/>
                <a:gd name="connsiteX3" fmla="*/ 14553 w 114300"/>
                <a:gd name="connsiteY3" fmla="*/ 171566 h 266700"/>
                <a:gd name="connsiteX4" fmla="*/ 19051 w 114300"/>
                <a:gd name="connsiteY4" fmla="*/ 167069 h 266700"/>
                <a:gd name="connsiteX5" fmla="*/ 19051 w 114300"/>
                <a:gd name="connsiteY5" fmla="*/ 0 h 266700"/>
                <a:gd name="connsiteX6" fmla="*/ 95251 w 114300"/>
                <a:gd name="connsiteY6" fmla="*/ 0 h 266700"/>
                <a:gd name="connsiteX7" fmla="*/ 95251 w 114300"/>
                <a:gd name="connsiteY7" fmla="*/ 167069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266700">
                  <a:moveTo>
                    <a:pt x="95251" y="167069"/>
                  </a:moveTo>
                  <a:cubicBezTo>
                    <a:pt x="118776" y="188111"/>
                    <a:pt x="120790" y="224240"/>
                    <a:pt x="99748" y="247766"/>
                  </a:cubicBezTo>
                  <a:cubicBezTo>
                    <a:pt x="78706" y="271291"/>
                    <a:pt x="42576" y="273305"/>
                    <a:pt x="19051" y="252263"/>
                  </a:cubicBezTo>
                  <a:cubicBezTo>
                    <a:pt x="-4475" y="231221"/>
                    <a:pt x="-6489" y="195091"/>
                    <a:pt x="14553" y="171566"/>
                  </a:cubicBezTo>
                  <a:cubicBezTo>
                    <a:pt x="15968" y="169984"/>
                    <a:pt x="17469" y="168483"/>
                    <a:pt x="19051" y="167069"/>
                  </a:cubicBezTo>
                  <a:lnTo>
                    <a:pt x="19051" y="0"/>
                  </a:lnTo>
                  <a:lnTo>
                    <a:pt x="95251" y="0"/>
                  </a:lnTo>
                  <a:lnTo>
                    <a:pt x="95251" y="167069"/>
                  </a:ln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8" name="Freeform: Shape 1777">
              <a:extLst>
                <a:ext uri="{FF2B5EF4-FFF2-40B4-BE49-F238E27FC236}">
                  <a16:creationId xmlns:a16="http://schemas.microsoft.com/office/drawing/2014/main" id="{ED69B434-4B61-4AA4-A74B-A2828FA3501D}"/>
                </a:ext>
              </a:extLst>
            </p:cNvPr>
            <p:cNvSpPr/>
            <p:nvPr/>
          </p:nvSpPr>
          <p:spPr>
            <a:xfrm>
              <a:off x="5240337" y="2540030"/>
              <a:ext cx="47625" cy="85725"/>
            </a:xfrm>
            <a:custGeom>
              <a:avLst/>
              <a:gdLst>
                <a:gd name="connsiteX0" fmla="*/ 28575 w 47625"/>
                <a:gd name="connsiteY0" fmla="*/ 38070 h 85725"/>
                <a:gd name="connsiteX1" fmla="*/ 52388 w 47625"/>
                <a:gd name="connsiteY1" fmla="*/ 2827 h 85725"/>
                <a:gd name="connsiteX2" fmla="*/ 2817 w 47625"/>
                <a:gd name="connsiteY2" fmla="*/ 23670 h 85725"/>
                <a:gd name="connsiteX3" fmla="*/ 0 w 47625"/>
                <a:gd name="connsiteY3" fmla="*/ 38070 h 85725"/>
                <a:gd name="connsiteX4" fmla="*/ 0 w 47625"/>
                <a:gd name="connsiteY4" fmla="*/ 95220 h 85725"/>
                <a:gd name="connsiteX5" fmla="*/ 28575 w 47625"/>
                <a:gd name="connsiteY5" fmla="*/ 9522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85725">
                  <a:moveTo>
                    <a:pt x="28575" y="38070"/>
                  </a:moveTo>
                  <a:cubicBezTo>
                    <a:pt x="28606" y="22573"/>
                    <a:pt x="38021" y="8639"/>
                    <a:pt x="52388" y="2827"/>
                  </a:cubicBezTo>
                  <a:cubicBezTo>
                    <a:pt x="32944" y="-5105"/>
                    <a:pt x="10750" y="4226"/>
                    <a:pt x="2817" y="23670"/>
                  </a:cubicBezTo>
                  <a:cubicBezTo>
                    <a:pt x="952" y="28242"/>
                    <a:pt x="-5" y="33133"/>
                    <a:pt x="0" y="38070"/>
                  </a:cubicBezTo>
                  <a:lnTo>
                    <a:pt x="0" y="95220"/>
                  </a:lnTo>
                  <a:lnTo>
                    <a:pt x="28575" y="95220"/>
                  </a:lnTo>
                  <a:close/>
                </a:path>
              </a:pathLst>
            </a:custGeom>
            <a:solidFill>
              <a:srgbClr val="BFBFB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79" name="Freeform: Shape 1778">
              <a:extLst>
                <a:ext uri="{FF2B5EF4-FFF2-40B4-BE49-F238E27FC236}">
                  <a16:creationId xmlns:a16="http://schemas.microsoft.com/office/drawing/2014/main" id="{0E8F7A8C-0380-44B5-BAF2-6F6D8637965E}"/>
                </a:ext>
              </a:extLst>
            </p:cNvPr>
            <p:cNvSpPr/>
            <p:nvPr/>
          </p:nvSpPr>
          <p:spPr>
            <a:xfrm>
              <a:off x="5221245" y="2635250"/>
              <a:ext cx="66675" cy="257175"/>
            </a:xfrm>
            <a:custGeom>
              <a:avLst/>
              <a:gdLst>
                <a:gd name="connsiteX0" fmla="*/ 28617 w 66675"/>
                <a:gd name="connsiteY0" fmla="*/ 209550 h 257175"/>
                <a:gd name="connsiteX1" fmla="*/ 47667 w 66675"/>
                <a:gd name="connsiteY1" fmla="*/ 167069 h 257175"/>
                <a:gd name="connsiteX2" fmla="*/ 47667 w 66675"/>
                <a:gd name="connsiteY2" fmla="*/ 0 h 257175"/>
                <a:gd name="connsiteX3" fmla="*/ 19092 w 66675"/>
                <a:gd name="connsiteY3" fmla="*/ 0 h 257175"/>
                <a:gd name="connsiteX4" fmla="*/ 19092 w 66675"/>
                <a:gd name="connsiteY4" fmla="*/ 167069 h 257175"/>
                <a:gd name="connsiteX5" fmla="*/ 14443 w 66675"/>
                <a:gd name="connsiteY5" fmla="*/ 247568 h 257175"/>
                <a:gd name="connsiteX6" fmla="*/ 71480 w 66675"/>
                <a:gd name="connsiteY6" fmla="*/ 264795 h 257175"/>
                <a:gd name="connsiteX7" fmla="*/ 28617 w 66675"/>
                <a:gd name="connsiteY7" fmla="*/ 20955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257175">
                  <a:moveTo>
                    <a:pt x="28617" y="209550"/>
                  </a:moveTo>
                  <a:cubicBezTo>
                    <a:pt x="28650" y="193328"/>
                    <a:pt x="35576" y="177883"/>
                    <a:pt x="47667" y="167069"/>
                  </a:cubicBezTo>
                  <a:lnTo>
                    <a:pt x="47667" y="0"/>
                  </a:lnTo>
                  <a:lnTo>
                    <a:pt x="19092" y="0"/>
                  </a:lnTo>
                  <a:lnTo>
                    <a:pt x="19092" y="167069"/>
                  </a:lnTo>
                  <a:cubicBezTo>
                    <a:pt x="-4421" y="188014"/>
                    <a:pt x="-6503" y="224055"/>
                    <a:pt x="14443" y="247568"/>
                  </a:cubicBezTo>
                  <a:cubicBezTo>
                    <a:pt x="28704" y="263578"/>
                    <a:pt x="50741" y="270233"/>
                    <a:pt x="71480" y="264795"/>
                  </a:cubicBezTo>
                  <a:cubicBezTo>
                    <a:pt x="46279" y="258288"/>
                    <a:pt x="28658" y="235577"/>
                    <a:pt x="28617" y="209550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0" name="Freeform: Shape 1779">
              <a:extLst>
                <a:ext uri="{FF2B5EF4-FFF2-40B4-BE49-F238E27FC236}">
                  <a16:creationId xmlns:a16="http://schemas.microsoft.com/office/drawing/2014/main" id="{3E1554E7-92A1-4696-BBE1-97DB21A428C8}"/>
                </a:ext>
              </a:extLst>
            </p:cNvPr>
            <p:cNvSpPr/>
            <p:nvPr/>
          </p:nvSpPr>
          <p:spPr>
            <a:xfrm>
              <a:off x="5221286" y="2540000"/>
              <a:ext cx="114300" cy="361950"/>
            </a:xfrm>
            <a:custGeom>
              <a:avLst/>
              <a:gdLst>
                <a:gd name="connsiteX0" fmla="*/ 95251 w 114300"/>
                <a:gd name="connsiteY0" fmla="*/ 262319 h 361950"/>
                <a:gd name="connsiteX1" fmla="*/ 95251 w 114300"/>
                <a:gd name="connsiteY1" fmla="*/ 38100 h 361950"/>
                <a:gd name="connsiteX2" fmla="*/ 57151 w 114300"/>
                <a:gd name="connsiteY2" fmla="*/ 0 h 361950"/>
                <a:gd name="connsiteX3" fmla="*/ 19051 w 114300"/>
                <a:gd name="connsiteY3" fmla="*/ 38100 h 361950"/>
                <a:gd name="connsiteX4" fmla="*/ 19051 w 114300"/>
                <a:gd name="connsiteY4" fmla="*/ 262319 h 361950"/>
                <a:gd name="connsiteX5" fmla="*/ 14553 w 114300"/>
                <a:gd name="connsiteY5" fmla="*/ 343016 h 361950"/>
                <a:gd name="connsiteX6" fmla="*/ 95251 w 114300"/>
                <a:gd name="connsiteY6" fmla="*/ 347513 h 361950"/>
                <a:gd name="connsiteX7" fmla="*/ 99748 w 114300"/>
                <a:gd name="connsiteY7" fmla="*/ 266816 h 361950"/>
                <a:gd name="connsiteX8" fmla="*/ 95251 w 114300"/>
                <a:gd name="connsiteY8" fmla="*/ 262319 h 361950"/>
                <a:gd name="connsiteX9" fmla="*/ 57151 w 114300"/>
                <a:gd name="connsiteY9" fmla="*/ 352425 h 361950"/>
                <a:gd name="connsiteX10" fmla="*/ 9523 w 114300"/>
                <a:gd name="connsiteY10" fmla="*/ 304975 h 361950"/>
                <a:gd name="connsiteX11" fmla="*/ 25432 w 114300"/>
                <a:gd name="connsiteY11" fmla="*/ 269396 h 361950"/>
                <a:gd name="connsiteX12" fmla="*/ 28576 w 114300"/>
                <a:gd name="connsiteY12" fmla="*/ 262319 h 361950"/>
                <a:gd name="connsiteX13" fmla="*/ 28576 w 114300"/>
                <a:gd name="connsiteY13" fmla="*/ 38100 h 361950"/>
                <a:gd name="connsiteX14" fmla="*/ 57151 w 114300"/>
                <a:gd name="connsiteY14" fmla="*/ 9525 h 361950"/>
                <a:gd name="connsiteX15" fmla="*/ 85726 w 114300"/>
                <a:gd name="connsiteY15" fmla="*/ 38100 h 361950"/>
                <a:gd name="connsiteX16" fmla="*/ 85726 w 114300"/>
                <a:gd name="connsiteY16" fmla="*/ 262319 h 361950"/>
                <a:gd name="connsiteX17" fmla="*/ 88878 w 114300"/>
                <a:gd name="connsiteY17" fmla="*/ 269396 h 361950"/>
                <a:gd name="connsiteX18" fmla="*/ 92704 w 114300"/>
                <a:gd name="connsiteY18" fmla="*/ 336531 h 361950"/>
                <a:gd name="connsiteX19" fmla="*/ 57151 w 114300"/>
                <a:gd name="connsiteY19" fmla="*/ 35242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4300" h="361950">
                  <a:moveTo>
                    <a:pt x="95251" y="262319"/>
                  </a:moveTo>
                  <a:lnTo>
                    <a:pt x="95251" y="38100"/>
                  </a:lnTo>
                  <a:cubicBezTo>
                    <a:pt x="95251" y="17058"/>
                    <a:pt x="78193" y="0"/>
                    <a:pt x="57151" y="0"/>
                  </a:cubicBezTo>
                  <a:cubicBezTo>
                    <a:pt x="36108" y="0"/>
                    <a:pt x="19051" y="17058"/>
                    <a:pt x="19051" y="38100"/>
                  </a:cubicBezTo>
                  <a:lnTo>
                    <a:pt x="19051" y="262319"/>
                  </a:lnTo>
                  <a:cubicBezTo>
                    <a:pt x="-4475" y="283361"/>
                    <a:pt x="-6489" y="319490"/>
                    <a:pt x="14553" y="343016"/>
                  </a:cubicBezTo>
                  <a:cubicBezTo>
                    <a:pt x="35596" y="366541"/>
                    <a:pt x="71725" y="368555"/>
                    <a:pt x="95251" y="347513"/>
                  </a:cubicBezTo>
                  <a:cubicBezTo>
                    <a:pt x="118776" y="326471"/>
                    <a:pt x="120790" y="290341"/>
                    <a:pt x="99748" y="266816"/>
                  </a:cubicBezTo>
                  <a:cubicBezTo>
                    <a:pt x="98333" y="265234"/>
                    <a:pt x="96832" y="263733"/>
                    <a:pt x="95251" y="262319"/>
                  </a:cubicBezTo>
                  <a:close/>
                  <a:moveTo>
                    <a:pt x="57151" y="352425"/>
                  </a:moveTo>
                  <a:cubicBezTo>
                    <a:pt x="30895" y="352474"/>
                    <a:pt x="9572" y="331230"/>
                    <a:pt x="9523" y="304975"/>
                  </a:cubicBezTo>
                  <a:cubicBezTo>
                    <a:pt x="9497" y="291386"/>
                    <a:pt x="15288" y="278436"/>
                    <a:pt x="25432" y="269396"/>
                  </a:cubicBezTo>
                  <a:cubicBezTo>
                    <a:pt x="27435" y="267588"/>
                    <a:pt x="28577" y="265016"/>
                    <a:pt x="28576" y="262319"/>
                  </a:cubicBezTo>
                  <a:lnTo>
                    <a:pt x="28576" y="38100"/>
                  </a:lnTo>
                  <a:cubicBezTo>
                    <a:pt x="28576" y="22318"/>
                    <a:pt x="41369" y="9525"/>
                    <a:pt x="57151" y="9525"/>
                  </a:cubicBezTo>
                  <a:cubicBezTo>
                    <a:pt x="72932" y="9525"/>
                    <a:pt x="85726" y="22318"/>
                    <a:pt x="85726" y="38100"/>
                  </a:cubicBezTo>
                  <a:lnTo>
                    <a:pt x="85726" y="262319"/>
                  </a:lnTo>
                  <a:cubicBezTo>
                    <a:pt x="85726" y="265018"/>
                    <a:pt x="86872" y="267590"/>
                    <a:pt x="88878" y="269396"/>
                  </a:cubicBezTo>
                  <a:cubicBezTo>
                    <a:pt x="108474" y="286878"/>
                    <a:pt x="110187" y="316935"/>
                    <a:pt x="92704" y="336531"/>
                  </a:cubicBezTo>
                  <a:cubicBezTo>
                    <a:pt x="83666" y="346662"/>
                    <a:pt x="70728" y="352446"/>
                    <a:pt x="57151" y="352425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1" name="Freeform: Shape 1780">
              <a:extLst>
                <a:ext uri="{FF2B5EF4-FFF2-40B4-BE49-F238E27FC236}">
                  <a16:creationId xmlns:a16="http://schemas.microsoft.com/office/drawing/2014/main" id="{A164CF71-F1B4-475D-8D68-DC9D9237FD33}"/>
                </a:ext>
              </a:extLst>
            </p:cNvPr>
            <p:cNvSpPr/>
            <p:nvPr/>
          </p:nvSpPr>
          <p:spPr>
            <a:xfrm>
              <a:off x="5287962" y="276860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2" name="Freeform: Shape 1781">
              <a:extLst>
                <a:ext uri="{FF2B5EF4-FFF2-40B4-BE49-F238E27FC236}">
                  <a16:creationId xmlns:a16="http://schemas.microsoft.com/office/drawing/2014/main" id="{BCC34A87-DDEB-4864-BAD0-30DD1ED792D3}"/>
                </a:ext>
              </a:extLst>
            </p:cNvPr>
            <p:cNvSpPr/>
            <p:nvPr/>
          </p:nvSpPr>
          <p:spPr>
            <a:xfrm>
              <a:off x="5287962" y="271145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3" name="Freeform: Shape 1782">
              <a:extLst>
                <a:ext uri="{FF2B5EF4-FFF2-40B4-BE49-F238E27FC236}">
                  <a16:creationId xmlns:a16="http://schemas.microsoft.com/office/drawing/2014/main" id="{F5CB7077-EBF0-45A9-B772-76095EDBD93A}"/>
                </a:ext>
              </a:extLst>
            </p:cNvPr>
            <p:cNvSpPr/>
            <p:nvPr/>
          </p:nvSpPr>
          <p:spPr>
            <a:xfrm>
              <a:off x="5287962" y="265430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4" name="Freeform: Shape 1783">
              <a:extLst>
                <a:ext uri="{FF2B5EF4-FFF2-40B4-BE49-F238E27FC236}">
                  <a16:creationId xmlns:a16="http://schemas.microsoft.com/office/drawing/2014/main" id="{D3B5B161-29DA-4F16-AFA3-00CCD3215A72}"/>
                </a:ext>
              </a:extLst>
            </p:cNvPr>
            <p:cNvSpPr/>
            <p:nvPr/>
          </p:nvSpPr>
          <p:spPr>
            <a:xfrm>
              <a:off x="5287962" y="2597150"/>
              <a:ext cx="28575" cy="19050"/>
            </a:xfrm>
            <a:custGeom>
              <a:avLst/>
              <a:gdLst>
                <a:gd name="connsiteX0" fmla="*/ 9525 w 28575"/>
                <a:gd name="connsiteY0" fmla="*/ 0 h 19050"/>
                <a:gd name="connsiteX1" fmla="*/ 28575 w 28575"/>
                <a:gd name="connsiteY1" fmla="*/ 0 h 19050"/>
                <a:gd name="connsiteX2" fmla="*/ 28575 w 28575"/>
                <a:gd name="connsiteY2" fmla="*/ 0 h 19050"/>
                <a:gd name="connsiteX3" fmla="*/ 28575 w 28575"/>
                <a:gd name="connsiteY3" fmla="*/ 19050 h 19050"/>
                <a:gd name="connsiteX4" fmla="*/ 28575 w 28575"/>
                <a:gd name="connsiteY4" fmla="*/ 19050 h 19050"/>
                <a:gd name="connsiteX5" fmla="*/ 9525 w 28575"/>
                <a:gd name="connsiteY5" fmla="*/ 19050 h 19050"/>
                <a:gd name="connsiteX6" fmla="*/ 0 w 28575"/>
                <a:gd name="connsiteY6" fmla="*/ 9525 h 19050"/>
                <a:gd name="connsiteX7" fmla="*/ 0 w 28575"/>
                <a:gd name="connsiteY7" fmla="*/ 9525 h 19050"/>
                <a:gd name="connsiteX8" fmla="*/ 9525 w 28575"/>
                <a:gd name="connsiteY8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19050">
                  <a:moveTo>
                    <a:pt x="9525" y="0"/>
                  </a:moveTo>
                  <a:lnTo>
                    <a:pt x="28575" y="0"/>
                  </a:lnTo>
                  <a:lnTo>
                    <a:pt x="28575" y="0"/>
                  </a:lnTo>
                  <a:lnTo>
                    <a:pt x="28575" y="19050"/>
                  </a:lnTo>
                  <a:lnTo>
                    <a:pt x="28575" y="19050"/>
                  </a:ln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lnTo>
                    <a:pt x="0" y="9525"/>
                  </a:lnTo>
                  <a:cubicBezTo>
                    <a:pt x="0" y="4264"/>
                    <a:pt x="4264" y="0"/>
                    <a:pt x="9525" y="0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5" name="Freeform: Shape 1784">
              <a:extLst>
                <a:ext uri="{FF2B5EF4-FFF2-40B4-BE49-F238E27FC236}">
                  <a16:creationId xmlns:a16="http://schemas.microsoft.com/office/drawing/2014/main" id="{3016B8CD-090A-4260-99B5-0BAB6335A770}"/>
                </a:ext>
              </a:extLst>
            </p:cNvPr>
            <p:cNvSpPr/>
            <p:nvPr/>
          </p:nvSpPr>
          <p:spPr>
            <a:xfrm>
              <a:off x="5278478" y="2816181"/>
              <a:ext cx="28575" cy="38100"/>
            </a:xfrm>
            <a:custGeom>
              <a:avLst/>
              <a:gdLst>
                <a:gd name="connsiteX0" fmla="*/ 27744 w 28575"/>
                <a:gd name="connsiteY0" fmla="*/ 37973 h 38100"/>
                <a:gd name="connsiteX1" fmla="*/ 38050 w 28575"/>
                <a:gd name="connsiteY1" fmla="*/ 23600 h 38100"/>
                <a:gd name="connsiteX2" fmla="*/ 25972 w 28575"/>
                <a:gd name="connsiteY2" fmla="*/ 2511 h 38100"/>
                <a:gd name="connsiteX3" fmla="*/ 8884 w 28575"/>
                <a:gd name="connsiteY3" fmla="*/ 606 h 38100"/>
                <a:gd name="connsiteX4" fmla="*/ 2312 w 28575"/>
                <a:gd name="connsiteY4" fmla="*/ 3531 h 38100"/>
                <a:gd name="connsiteX5" fmla="*/ 264 w 28575"/>
                <a:gd name="connsiteY5" fmla="*/ 10836 h 38100"/>
                <a:gd name="connsiteX6" fmla="*/ 2922 w 28575"/>
                <a:gd name="connsiteY6" fmla="*/ 14532 h 38100"/>
                <a:gd name="connsiteX7" fmla="*/ 22324 w 28575"/>
                <a:gd name="connsiteY7" fmla="*/ 34154 h 38100"/>
                <a:gd name="connsiteX8" fmla="*/ 27744 w 28575"/>
                <a:gd name="connsiteY8" fmla="*/ 37973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38100">
                  <a:moveTo>
                    <a:pt x="27744" y="37973"/>
                  </a:moveTo>
                  <a:cubicBezTo>
                    <a:pt x="34526" y="39545"/>
                    <a:pt x="38307" y="29801"/>
                    <a:pt x="38050" y="23600"/>
                  </a:cubicBezTo>
                  <a:cubicBezTo>
                    <a:pt x="38464" y="14821"/>
                    <a:pt x="33754" y="6596"/>
                    <a:pt x="25972" y="2511"/>
                  </a:cubicBezTo>
                  <a:cubicBezTo>
                    <a:pt x="20634" y="37"/>
                    <a:pt x="14636" y="-632"/>
                    <a:pt x="8884" y="606"/>
                  </a:cubicBezTo>
                  <a:cubicBezTo>
                    <a:pt x="6456" y="920"/>
                    <a:pt x="4171" y="1937"/>
                    <a:pt x="2312" y="3531"/>
                  </a:cubicBezTo>
                  <a:cubicBezTo>
                    <a:pt x="329" y="5398"/>
                    <a:pt x="-459" y="8210"/>
                    <a:pt x="264" y="10836"/>
                  </a:cubicBezTo>
                  <a:cubicBezTo>
                    <a:pt x="856" y="12255"/>
                    <a:pt x="1765" y="13520"/>
                    <a:pt x="2922" y="14532"/>
                  </a:cubicBezTo>
                  <a:lnTo>
                    <a:pt x="22324" y="34154"/>
                  </a:lnTo>
                  <a:cubicBezTo>
                    <a:pt x="23741" y="35905"/>
                    <a:pt x="25618" y="37228"/>
                    <a:pt x="27744" y="379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6" name="Freeform: Shape 1785">
              <a:extLst>
                <a:ext uri="{FF2B5EF4-FFF2-40B4-BE49-F238E27FC236}">
                  <a16:creationId xmlns:a16="http://schemas.microsoft.com/office/drawing/2014/main" id="{9EBB9C64-B7B8-4D9A-9843-E28854B09E26}"/>
                </a:ext>
              </a:extLst>
            </p:cNvPr>
            <p:cNvSpPr/>
            <p:nvPr/>
          </p:nvSpPr>
          <p:spPr>
            <a:xfrm>
              <a:off x="4916868" y="3101975"/>
              <a:ext cx="142875" cy="28575"/>
            </a:xfrm>
            <a:custGeom>
              <a:avLst/>
              <a:gdLst>
                <a:gd name="connsiteX0" fmla="*/ 151628 w 142875"/>
                <a:gd name="connsiteY0" fmla="*/ 1962 h 28575"/>
                <a:gd name="connsiteX1" fmla="*/ 142494 w 142875"/>
                <a:gd name="connsiteY1" fmla="*/ 0 h 28575"/>
                <a:gd name="connsiteX2" fmla="*/ 75819 w 142875"/>
                <a:gd name="connsiteY2" fmla="*/ 19050 h 28575"/>
                <a:gd name="connsiteX3" fmla="*/ 9144 w 142875"/>
                <a:gd name="connsiteY3" fmla="*/ 0 h 28575"/>
                <a:gd name="connsiteX4" fmla="*/ 0 w 142875"/>
                <a:gd name="connsiteY4" fmla="*/ 1962 h 28575"/>
                <a:gd name="connsiteX5" fmla="*/ 2410 w 142875"/>
                <a:gd name="connsiteY5" fmla="*/ 6725 h 28575"/>
                <a:gd name="connsiteX6" fmla="*/ 75819 w 142875"/>
                <a:gd name="connsiteY6" fmla="*/ 28575 h 28575"/>
                <a:gd name="connsiteX7" fmla="*/ 149228 w 142875"/>
                <a:gd name="connsiteY7" fmla="*/ 6734 h 28575"/>
                <a:gd name="connsiteX8" fmla="*/ 151628 w 142875"/>
                <a:gd name="connsiteY8" fmla="*/ 1962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28575">
                  <a:moveTo>
                    <a:pt x="151628" y="1962"/>
                  </a:moveTo>
                  <a:lnTo>
                    <a:pt x="142494" y="0"/>
                  </a:lnTo>
                  <a:cubicBezTo>
                    <a:pt x="142494" y="0"/>
                    <a:pt x="123444" y="19050"/>
                    <a:pt x="75819" y="19050"/>
                  </a:cubicBezTo>
                  <a:cubicBezTo>
                    <a:pt x="28194" y="19050"/>
                    <a:pt x="9144" y="0"/>
                    <a:pt x="9144" y="0"/>
                  </a:cubicBezTo>
                  <a:lnTo>
                    <a:pt x="0" y="1962"/>
                  </a:lnTo>
                  <a:cubicBezTo>
                    <a:pt x="320" y="3751"/>
                    <a:pt x="1158" y="5407"/>
                    <a:pt x="2410" y="6725"/>
                  </a:cubicBezTo>
                  <a:cubicBezTo>
                    <a:pt x="3305" y="7620"/>
                    <a:pt x="24832" y="28575"/>
                    <a:pt x="75819" y="28575"/>
                  </a:cubicBezTo>
                  <a:cubicBezTo>
                    <a:pt x="126806" y="28575"/>
                    <a:pt x="148333" y="7620"/>
                    <a:pt x="149228" y="6734"/>
                  </a:cubicBezTo>
                  <a:cubicBezTo>
                    <a:pt x="150483" y="5416"/>
                    <a:pt x="151318" y="3755"/>
                    <a:pt x="151628" y="1962"/>
                  </a:cubicBezTo>
                  <a:close/>
                </a:path>
              </a:pathLst>
            </a:custGeom>
            <a:solidFill>
              <a:srgbClr val="E3E3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787" name="Graphic 3153">
            <a:extLst>
              <a:ext uri="{FF2B5EF4-FFF2-40B4-BE49-F238E27FC236}">
                <a16:creationId xmlns:a16="http://schemas.microsoft.com/office/drawing/2014/main" id="{58CB1A8A-DF20-4DB7-B5E5-361BB768A31F}"/>
              </a:ext>
            </a:extLst>
          </p:cNvPr>
          <p:cNvGrpSpPr/>
          <p:nvPr/>
        </p:nvGrpSpPr>
        <p:grpSpPr>
          <a:xfrm>
            <a:off x="5325284" y="2475275"/>
            <a:ext cx="720000" cy="720000"/>
            <a:chOff x="4735512" y="2530475"/>
            <a:chExt cx="609600" cy="609600"/>
          </a:xfrm>
        </p:grpSpPr>
        <p:sp>
          <p:nvSpPr>
            <p:cNvPr id="1788" name="Freeform: Shape 1787">
              <a:extLst>
                <a:ext uri="{FF2B5EF4-FFF2-40B4-BE49-F238E27FC236}">
                  <a16:creationId xmlns:a16="http://schemas.microsoft.com/office/drawing/2014/main" id="{A0AAA38B-5E3E-4228-B99F-7D1CCC1645AE}"/>
                </a:ext>
              </a:extLst>
            </p:cNvPr>
            <p:cNvSpPr/>
            <p:nvPr/>
          </p:nvSpPr>
          <p:spPr>
            <a:xfrm>
              <a:off x="4840287" y="3101975"/>
              <a:ext cx="400050" cy="28575"/>
            </a:xfrm>
            <a:custGeom>
              <a:avLst/>
              <a:gdLst>
                <a:gd name="connsiteX0" fmla="*/ 400050 w 400050"/>
                <a:gd name="connsiteY0" fmla="*/ 28575 h 28575"/>
                <a:gd name="connsiteX1" fmla="*/ 0 w 400050"/>
                <a:gd name="connsiteY1" fmla="*/ 28575 h 28575"/>
                <a:gd name="connsiteX2" fmla="*/ 133350 w 400050"/>
                <a:gd name="connsiteY2" fmla="*/ 0 h 28575"/>
                <a:gd name="connsiteX3" fmla="*/ 200025 w 400050"/>
                <a:gd name="connsiteY3" fmla="*/ 19050 h 28575"/>
                <a:gd name="connsiteX4" fmla="*/ 266700 w 400050"/>
                <a:gd name="connsiteY4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28575">
                  <a:moveTo>
                    <a:pt x="400050" y="28575"/>
                  </a:moveTo>
                  <a:lnTo>
                    <a:pt x="0" y="28575"/>
                  </a:lnTo>
                  <a:lnTo>
                    <a:pt x="133350" y="0"/>
                  </a:lnTo>
                  <a:cubicBezTo>
                    <a:pt x="133350" y="0"/>
                    <a:pt x="152400" y="19050"/>
                    <a:pt x="200025" y="19050"/>
                  </a:cubicBezTo>
                  <a:cubicBezTo>
                    <a:pt x="247650" y="19050"/>
                    <a:pt x="266700" y="0"/>
                    <a:pt x="266700" y="0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89" name="Freeform: Shape 1788">
              <a:extLst>
                <a:ext uri="{FF2B5EF4-FFF2-40B4-BE49-F238E27FC236}">
                  <a16:creationId xmlns:a16="http://schemas.microsoft.com/office/drawing/2014/main" id="{7456F5F5-2EA7-4918-851E-427D11468AD2}"/>
                </a:ext>
              </a:extLst>
            </p:cNvPr>
            <p:cNvSpPr/>
            <p:nvPr/>
          </p:nvSpPr>
          <p:spPr>
            <a:xfrm>
              <a:off x="4745037" y="2559050"/>
              <a:ext cx="76200" cy="76200"/>
            </a:xfrm>
            <a:custGeom>
              <a:avLst/>
              <a:gdLst>
                <a:gd name="connsiteX0" fmla="*/ 61627 w 76200"/>
                <a:gd name="connsiteY0" fmla="*/ 76200 h 76200"/>
                <a:gd name="connsiteX1" fmla="*/ 38100 w 76200"/>
                <a:gd name="connsiteY1" fmla="*/ 63151 h 76200"/>
                <a:gd name="connsiteX2" fmla="*/ 19336 w 76200"/>
                <a:gd name="connsiteY2" fmla="*/ 73533 h 76200"/>
                <a:gd name="connsiteX3" fmla="*/ 14573 w 76200"/>
                <a:gd name="connsiteY3" fmla="*/ 76200 h 76200"/>
                <a:gd name="connsiteX4" fmla="*/ 19050 w 76200"/>
                <a:gd name="connsiteY4" fmla="*/ 48673 h 76200"/>
                <a:gd name="connsiteX5" fmla="*/ 0 w 76200"/>
                <a:gd name="connsiteY5" fmla="*/ 29147 h 76200"/>
                <a:gd name="connsiteX6" fmla="*/ 26289 w 76200"/>
                <a:gd name="connsiteY6" fmla="*/ 25051 h 76200"/>
                <a:gd name="connsiteX7" fmla="*/ 38100 w 76200"/>
                <a:gd name="connsiteY7" fmla="*/ 0 h 76200"/>
                <a:gd name="connsiteX8" fmla="*/ 49911 w 76200"/>
                <a:gd name="connsiteY8" fmla="*/ 25051 h 76200"/>
                <a:gd name="connsiteX9" fmla="*/ 76200 w 76200"/>
                <a:gd name="connsiteY9" fmla="*/ 29147 h 76200"/>
                <a:gd name="connsiteX10" fmla="*/ 59912 w 76200"/>
                <a:gd name="connsiteY10" fmla="*/ 45815 h 76200"/>
                <a:gd name="connsiteX11" fmla="*/ 57150 w 76200"/>
                <a:gd name="connsiteY11" fmla="*/ 48673 h 76200"/>
                <a:gd name="connsiteX12" fmla="*/ 61627 w 76200"/>
                <a:gd name="connsiteY12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" h="76200">
                  <a:moveTo>
                    <a:pt x="61627" y="76200"/>
                  </a:moveTo>
                  <a:lnTo>
                    <a:pt x="38100" y="63151"/>
                  </a:lnTo>
                  <a:lnTo>
                    <a:pt x="19336" y="73533"/>
                  </a:lnTo>
                  <a:lnTo>
                    <a:pt x="14573" y="76200"/>
                  </a:lnTo>
                  <a:lnTo>
                    <a:pt x="19050" y="48673"/>
                  </a:lnTo>
                  <a:lnTo>
                    <a:pt x="0" y="29147"/>
                  </a:lnTo>
                  <a:lnTo>
                    <a:pt x="26289" y="25051"/>
                  </a:lnTo>
                  <a:lnTo>
                    <a:pt x="38100" y="0"/>
                  </a:lnTo>
                  <a:lnTo>
                    <a:pt x="49911" y="25051"/>
                  </a:lnTo>
                  <a:lnTo>
                    <a:pt x="76200" y="29147"/>
                  </a:lnTo>
                  <a:lnTo>
                    <a:pt x="59912" y="45815"/>
                  </a:lnTo>
                  <a:lnTo>
                    <a:pt x="57150" y="48673"/>
                  </a:lnTo>
                  <a:lnTo>
                    <a:pt x="61627" y="76200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0" name="Freeform: Shape 1789">
              <a:extLst>
                <a:ext uri="{FF2B5EF4-FFF2-40B4-BE49-F238E27FC236}">
                  <a16:creationId xmlns:a16="http://schemas.microsoft.com/office/drawing/2014/main" id="{4942C17F-9087-45DF-A323-5C7EAD921778}"/>
                </a:ext>
              </a:extLst>
            </p:cNvPr>
            <p:cNvSpPr/>
            <p:nvPr/>
          </p:nvSpPr>
          <p:spPr>
            <a:xfrm>
              <a:off x="5154612" y="2540000"/>
              <a:ext cx="57150" cy="57150"/>
            </a:xfrm>
            <a:custGeom>
              <a:avLst/>
              <a:gdLst>
                <a:gd name="connsiteX0" fmla="*/ 42863 w 57150"/>
                <a:gd name="connsiteY0" fmla="*/ 36481 h 57150"/>
                <a:gd name="connsiteX1" fmla="*/ 45339 w 57150"/>
                <a:gd name="connsiteY1" fmla="*/ 51816 h 57150"/>
                <a:gd name="connsiteX2" fmla="*/ 46196 w 57150"/>
                <a:gd name="connsiteY2" fmla="*/ 57150 h 57150"/>
                <a:gd name="connsiteX3" fmla="*/ 28575 w 57150"/>
                <a:gd name="connsiteY3" fmla="*/ 47435 h 57150"/>
                <a:gd name="connsiteX4" fmla="*/ 10954 w 57150"/>
                <a:gd name="connsiteY4" fmla="*/ 57150 h 57150"/>
                <a:gd name="connsiteX5" fmla="*/ 12668 w 57150"/>
                <a:gd name="connsiteY5" fmla="*/ 46196 h 57150"/>
                <a:gd name="connsiteX6" fmla="*/ 14288 w 57150"/>
                <a:gd name="connsiteY6" fmla="*/ 36481 h 57150"/>
                <a:gd name="connsiteX7" fmla="*/ 0 w 57150"/>
                <a:gd name="connsiteY7" fmla="*/ 21812 h 57150"/>
                <a:gd name="connsiteX8" fmla="*/ 19717 w 57150"/>
                <a:gd name="connsiteY8" fmla="*/ 18860 h 57150"/>
                <a:gd name="connsiteX9" fmla="*/ 28575 w 57150"/>
                <a:gd name="connsiteY9" fmla="*/ 0 h 57150"/>
                <a:gd name="connsiteX10" fmla="*/ 37433 w 57150"/>
                <a:gd name="connsiteY10" fmla="*/ 18860 h 57150"/>
                <a:gd name="connsiteX11" fmla="*/ 57150 w 57150"/>
                <a:gd name="connsiteY11" fmla="*/ 21812 h 57150"/>
                <a:gd name="connsiteX12" fmla="*/ 42863 w 57150"/>
                <a:gd name="connsiteY12" fmla="*/ 3648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0" h="57150">
                  <a:moveTo>
                    <a:pt x="42863" y="36481"/>
                  </a:moveTo>
                  <a:lnTo>
                    <a:pt x="45339" y="51816"/>
                  </a:lnTo>
                  <a:lnTo>
                    <a:pt x="46196" y="57150"/>
                  </a:lnTo>
                  <a:lnTo>
                    <a:pt x="28575" y="47435"/>
                  </a:lnTo>
                  <a:lnTo>
                    <a:pt x="10954" y="57150"/>
                  </a:lnTo>
                  <a:lnTo>
                    <a:pt x="12668" y="46196"/>
                  </a:lnTo>
                  <a:lnTo>
                    <a:pt x="14288" y="36481"/>
                  </a:lnTo>
                  <a:lnTo>
                    <a:pt x="0" y="21812"/>
                  </a:lnTo>
                  <a:lnTo>
                    <a:pt x="19717" y="18860"/>
                  </a:lnTo>
                  <a:lnTo>
                    <a:pt x="28575" y="0"/>
                  </a:lnTo>
                  <a:lnTo>
                    <a:pt x="37433" y="18860"/>
                  </a:lnTo>
                  <a:lnTo>
                    <a:pt x="57150" y="21812"/>
                  </a:lnTo>
                  <a:lnTo>
                    <a:pt x="42863" y="36481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1" name="Freeform: Shape 1790">
              <a:extLst>
                <a:ext uri="{FF2B5EF4-FFF2-40B4-BE49-F238E27FC236}">
                  <a16:creationId xmlns:a16="http://schemas.microsoft.com/office/drawing/2014/main" id="{9376154E-8976-4F09-8139-03CF0634FB3E}"/>
                </a:ext>
              </a:extLst>
            </p:cNvPr>
            <p:cNvSpPr/>
            <p:nvPr/>
          </p:nvSpPr>
          <p:spPr>
            <a:xfrm>
              <a:off x="5259387" y="2606675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49911 w 76200"/>
                <a:gd name="connsiteY1" fmla="*/ 25051 h 76200"/>
                <a:gd name="connsiteX2" fmla="*/ 76200 w 76200"/>
                <a:gd name="connsiteY2" fmla="*/ 29147 h 76200"/>
                <a:gd name="connsiteX3" fmla="*/ 57150 w 76200"/>
                <a:gd name="connsiteY3" fmla="*/ 48673 h 76200"/>
                <a:gd name="connsiteX4" fmla="*/ 61627 w 76200"/>
                <a:gd name="connsiteY4" fmla="*/ 76200 h 76200"/>
                <a:gd name="connsiteX5" fmla="*/ 38100 w 76200"/>
                <a:gd name="connsiteY5" fmla="*/ 63151 h 76200"/>
                <a:gd name="connsiteX6" fmla="*/ 14573 w 76200"/>
                <a:gd name="connsiteY6" fmla="*/ 76200 h 76200"/>
                <a:gd name="connsiteX7" fmla="*/ 18859 w 76200"/>
                <a:gd name="connsiteY7" fmla="*/ 50006 h 76200"/>
                <a:gd name="connsiteX8" fmla="*/ 19050 w 76200"/>
                <a:gd name="connsiteY8" fmla="*/ 48673 h 76200"/>
                <a:gd name="connsiteX9" fmla="*/ 0 w 76200"/>
                <a:gd name="connsiteY9" fmla="*/ 29147 h 76200"/>
                <a:gd name="connsiteX10" fmla="*/ 26289 w 76200"/>
                <a:gd name="connsiteY10" fmla="*/ 25051 h 76200"/>
                <a:gd name="connsiteX11" fmla="*/ 30861 w 76200"/>
                <a:gd name="connsiteY11" fmla="*/ 15335 h 76200"/>
                <a:gd name="connsiteX12" fmla="*/ 38100 w 76200"/>
                <a:gd name="connsiteY12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49911" y="25051"/>
                  </a:lnTo>
                  <a:lnTo>
                    <a:pt x="76200" y="29147"/>
                  </a:lnTo>
                  <a:lnTo>
                    <a:pt x="57150" y="48673"/>
                  </a:lnTo>
                  <a:lnTo>
                    <a:pt x="61627" y="76200"/>
                  </a:lnTo>
                  <a:lnTo>
                    <a:pt x="38100" y="63151"/>
                  </a:lnTo>
                  <a:lnTo>
                    <a:pt x="14573" y="76200"/>
                  </a:lnTo>
                  <a:lnTo>
                    <a:pt x="18859" y="50006"/>
                  </a:lnTo>
                  <a:lnTo>
                    <a:pt x="19050" y="48673"/>
                  </a:lnTo>
                  <a:lnTo>
                    <a:pt x="0" y="29147"/>
                  </a:lnTo>
                  <a:lnTo>
                    <a:pt x="26289" y="25051"/>
                  </a:lnTo>
                  <a:lnTo>
                    <a:pt x="30861" y="15335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FEDB0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2" name="Freeform: Shape 1791">
              <a:extLst>
                <a:ext uri="{FF2B5EF4-FFF2-40B4-BE49-F238E27FC236}">
                  <a16:creationId xmlns:a16="http://schemas.microsoft.com/office/drawing/2014/main" id="{0D680B56-9324-4875-B075-91FCC4EEE4DA}"/>
                </a:ext>
              </a:extLst>
            </p:cNvPr>
            <p:cNvSpPr/>
            <p:nvPr/>
          </p:nvSpPr>
          <p:spPr>
            <a:xfrm>
              <a:off x="4792662" y="2616200"/>
              <a:ext cx="457200" cy="285750"/>
            </a:xfrm>
            <a:custGeom>
              <a:avLst/>
              <a:gdLst>
                <a:gd name="connsiteX0" fmla="*/ 437007 w 457200"/>
                <a:gd name="connsiteY0" fmla="*/ 57055 h 285750"/>
                <a:gd name="connsiteX1" fmla="*/ 387287 w 457200"/>
                <a:gd name="connsiteY1" fmla="*/ 28575 h 285750"/>
                <a:gd name="connsiteX2" fmla="*/ 342900 w 457200"/>
                <a:gd name="connsiteY2" fmla="*/ 47625 h 285750"/>
                <a:gd name="connsiteX3" fmla="*/ 257175 w 457200"/>
                <a:gd name="connsiteY3" fmla="*/ 0 h 285750"/>
                <a:gd name="connsiteX4" fmla="*/ 123825 w 457200"/>
                <a:gd name="connsiteY4" fmla="*/ 38100 h 285750"/>
                <a:gd name="connsiteX5" fmla="*/ 71438 w 457200"/>
                <a:gd name="connsiteY5" fmla="*/ 63627 h 285750"/>
                <a:gd name="connsiteX6" fmla="*/ 0 w 457200"/>
                <a:gd name="connsiteY6" fmla="*/ 85725 h 285750"/>
                <a:gd name="connsiteX7" fmla="*/ 76200 w 457200"/>
                <a:gd name="connsiteY7" fmla="*/ 133350 h 285750"/>
                <a:gd name="connsiteX8" fmla="*/ 38100 w 457200"/>
                <a:gd name="connsiteY8" fmla="*/ 209550 h 285750"/>
                <a:gd name="connsiteX9" fmla="*/ 66675 w 457200"/>
                <a:gd name="connsiteY9" fmla="*/ 285750 h 285750"/>
                <a:gd name="connsiteX10" fmla="*/ 68961 w 457200"/>
                <a:gd name="connsiteY10" fmla="*/ 285179 h 285750"/>
                <a:gd name="connsiteX11" fmla="*/ 66675 w 457200"/>
                <a:gd name="connsiteY11" fmla="*/ 266700 h 285750"/>
                <a:gd name="connsiteX12" fmla="*/ 66675 w 457200"/>
                <a:gd name="connsiteY12" fmla="*/ 257175 h 285750"/>
                <a:gd name="connsiteX13" fmla="*/ 95250 w 457200"/>
                <a:gd name="connsiteY13" fmla="*/ 228600 h 285750"/>
                <a:gd name="connsiteX14" fmla="*/ 114300 w 457200"/>
                <a:gd name="connsiteY14" fmla="*/ 228600 h 285750"/>
                <a:gd name="connsiteX15" fmla="*/ 114300 w 457200"/>
                <a:gd name="connsiteY15" fmla="*/ 180975 h 285750"/>
                <a:gd name="connsiteX16" fmla="*/ 171450 w 457200"/>
                <a:gd name="connsiteY16" fmla="*/ 133350 h 285750"/>
                <a:gd name="connsiteX17" fmla="*/ 171450 w 457200"/>
                <a:gd name="connsiteY17" fmla="*/ 190500 h 285750"/>
                <a:gd name="connsiteX18" fmla="*/ 209455 w 457200"/>
                <a:gd name="connsiteY18" fmla="*/ 183356 h 285750"/>
                <a:gd name="connsiteX19" fmla="*/ 285655 w 457200"/>
                <a:gd name="connsiteY19" fmla="*/ 124016 h 285750"/>
                <a:gd name="connsiteX20" fmla="*/ 276225 w 457200"/>
                <a:gd name="connsiteY20" fmla="*/ 161925 h 285750"/>
                <a:gd name="connsiteX21" fmla="*/ 333375 w 457200"/>
                <a:gd name="connsiteY21" fmla="*/ 114300 h 285750"/>
                <a:gd name="connsiteX22" fmla="*/ 381000 w 457200"/>
                <a:gd name="connsiteY22" fmla="*/ 190500 h 285750"/>
                <a:gd name="connsiteX23" fmla="*/ 381000 w 457200"/>
                <a:gd name="connsiteY23" fmla="*/ 228600 h 285750"/>
                <a:gd name="connsiteX24" fmla="*/ 400050 w 457200"/>
                <a:gd name="connsiteY24" fmla="*/ 228600 h 285750"/>
                <a:gd name="connsiteX25" fmla="*/ 428625 w 457200"/>
                <a:gd name="connsiteY25" fmla="*/ 257175 h 285750"/>
                <a:gd name="connsiteX26" fmla="*/ 428625 w 457200"/>
                <a:gd name="connsiteY26" fmla="*/ 266700 h 285750"/>
                <a:gd name="connsiteX27" fmla="*/ 428054 w 457200"/>
                <a:gd name="connsiteY27" fmla="*/ 276130 h 285750"/>
                <a:gd name="connsiteX28" fmla="*/ 428625 w 457200"/>
                <a:gd name="connsiteY28" fmla="*/ 276225 h 285750"/>
                <a:gd name="connsiteX29" fmla="*/ 451771 w 457200"/>
                <a:gd name="connsiteY29" fmla="*/ 237649 h 285750"/>
                <a:gd name="connsiteX30" fmla="*/ 457200 w 457200"/>
                <a:gd name="connsiteY30" fmla="*/ 218027 h 285750"/>
                <a:gd name="connsiteX31" fmla="*/ 457200 w 457200"/>
                <a:gd name="connsiteY31" fmla="*/ 114300 h 285750"/>
                <a:gd name="connsiteX32" fmla="*/ 437007 w 457200"/>
                <a:gd name="connsiteY32" fmla="*/ 5705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7200" h="285750">
                  <a:moveTo>
                    <a:pt x="437007" y="57055"/>
                  </a:moveTo>
                  <a:cubicBezTo>
                    <a:pt x="426004" y="40091"/>
                    <a:pt x="407486" y="29484"/>
                    <a:pt x="387287" y="28575"/>
                  </a:cubicBezTo>
                  <a:cubicBezTo>
                    <a:pt x="351854" y="29623"/>
                    <a:pt x="342900" y="47625"/>
                    <a:pt x="342900" y="47625"/>
                  </a:cubicBezTo>
                  <a:cubicBezTo>
                    <a:pt x="342900" y="47625"/>
                    <a:pt x="304800" y="0"/>
                    <a:pt x="257175" y="0"/>
                  </a:cubicBezTo>
                  <a:cubicBezTo>
                    <a:pt x="219075" y="0"/>
                    <a:pt x="190500" y="0"/>
                    <a:pt x="123825" y="38100"/>
                  </a:cubicBezTo>
                  <a:cubicBezTo>
                    <a:pt x="106932" y="47732"/>
                    <a:pt x="89433" y="56259"/>
                    <a:pt x="71438" y="63627"/>
                  </a:cubicBezTo>
                  <a:cubicBezTo>
                    <a:pt x="48442" y="73414"/>
                    <a:pt x="24505" y="80819"/>
                    <a:pt x="0" y="85725"/>
                  </a:cubicBezTo>
                  <a:cubicBezTo>
                    <a:pt x="13675" y="115336"/>
                    <a:pt x="43591" y="134034"/>
                    <a:pt x="76200" y="133350"/>
                  </a:cubicBezTo>
                  <a:cubicBezTo>
                    <a:pt x="76200" y="133350"/>
                    <a:pt x="38100" y="152400"/>
                    <a:pt x="38100" y="209550"/>
                  </a:cubicBezTo>
                  <a:cubicBezTo>
                    <a:pt x="38100" y="266700"/>
                    <a:pt x="66675" y="285750"/>
                    <a:pt x="66675" y="285750"/>
                  </a:cubicBezTo>
                  <a:lnTo>
                    <a:pt x="68961" y="285179"/>
                  </a:lnTo>
                  <a:cubicBezTo>
                    <a:pt x="67434" y="279138"/>
                    <a:pt x="66666" y="272931"/>
                    <a:pt x="66675" y="266700"/>
                  </a:cubicBezTo>
                  <a:lnTo>
                    <a:pt x="66675" y="257175"/>
                  </a:lnTo>
                  <a:cubicBezTo>
                    <a:pt x="66675" y="241393"/>
                    <a:pt x="79468" y="228600"/>
                    <a:pt x="95250" y="228600"/>
                  </a:cubicBezTo>
                  <a:lnTo>
                    <a:pt x="114300" y="228600"/>
                  </a:lnTo>
                  <a:lnTo>
                    <a:pt x="114300" y="180975"/>
                  </a:lnTo>
                  <a:lnTo>
                    <a:pt x="171450" y="133350"/>
                  </a:lnTo>
                  <a:lnTo>
                    <a:pt x="171450" y="190500"/>
                  </a:lnTo>
                  <a:cubicBezTo>
                    <a:pt x="184444" y="190419"/>
                    <a:pt x="197318" y="187999"/>
                    <a:pt x="209455" y="183356"/>
                  </a:cubicBezTo>
                  <a:cubicBezTo>
                    <a:pt x="239618" y="170599"/>
                    <a:pt x="265897" y="150135"/>
                    <a:pt x="285655" y="124016"/>
                  </a:cubicBezTo>
                  <a:lnTo>
                    <a:pt x="276225" y="161925"/>
                  </a:lnTo>
                  <a:cubicBezTo>
                    <a:pt x="302729" y="158091"/>
                    <a:pt x="324825" y="139678"/>
                    <a:pt x="333375" y="114300"/>
                  </a:cubicBezTo>
                  <a:cubicBezTo>
                    <a:pt x="333375" y="114300"/>
                    <a:pt x="342900" y="171450"/>
                    <a:pt x="381000" y="190500"/>
                  </a:cubicBezTo>
                  <a:lnTo>
                    <a:pt x="381000" y="228600"/>
                  </a:lnTo>
                  <a:lnTo>
                    <a:pt x="400050" y="228600"/>
                  </a:lnTo>
                  <a:cubicBezTo>
                    <a:pt x="415832" y="228600"/>
                    <a:pt x="428625" y="241393"/>
                    <a:pt x="428625" y="257175"/>
                  </a:cubicBezTo>
                  <a:lnTo>
                    <a:pt x="428625" y="266700"/>
                  </a:lnTo>
                  <a:cubicBezTo>
                    <a:pt x="428627" y="269852"/>
                    <a:pt x="428436" y="273001"/>
                    <a:pt x="428054" y="276130"/>
                  </a:cubicBezTo>
                  <a:lnTo>
                    <a:pt x="428625" y="276225"/>
                  </a:lnTo>
                  <a:lnTo>
                    <a:pt x="451771" y="237649"/>
                  </a:lnTo>
                  <a:cubicBezTo>
                    <a:pt x="455319" y="231718"/>
                    <a:pt x="457195" y="224938"/>
                    <a:pt x="457200" y="218027"/>
                  </a:cubicBezTo>
                  <a:lnTo>
                    <a:pt x="457200" y="114300"/>
                  </a:lnTo>
                  <a:cubicBezTo>
                    <a:pt x="456557" y="93588"/>
                    <a:pt x="449501" y="73586"/>
                    <a:pt x="437007" y="57055"/>
                  </a:cubicBezTo>
                  <a:close/>
                </a:path>
              </a:pathLst>
            </a:custGeom>
            <a:solidFill>
              <a:srgbClr val="5E361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3" name="Freeform: Shape 1792">
              <a:extLst>
                <a:ext uri="{FF2B5EF4-FFF2-40B4-BE49-F238E27FC236}">
                  <a16:creationId xmlns:a16="http://schemas.microsoft.com/office/drawing/2014/main" id="{0E379913-7A9C-4E92-B48A-6DC62A931AC9}"/>
                </a:ext>
              </a:extLst>
            </p:cNvPr>
            <p:cNvSpPr/>
            <p:nvPr/>
          </p:nvSpPr>
          <p:spPr>
            <a:xfrm>
              <a:off x="4973637" y="3037681"/>
              <a:ext cx="133350" cy="76200"/>
            </a:xfrm>
            <a:custGeom>
              <a:avLst/>
              <a:gdLst>
                <a:gd name="connsiteX0" fmla="*/ 133350 w 133350"/>
                <a:gd name="connsiteY0" fmla="*/ 0 h 76200"/>
                <a:gd name="connsiteX1" fmla="*/ 133350 w 133350"/>
                <a:gd name="connsiteY1" fmla="*/ 64294 h 76200"/>
                <a:gd name="connsiteX2" fmla="*/ 66675 w 133350"/>
                <a:gd name="connsiteY2" fmla="*/ 83344 h 76200"/>
                <a:gd name="connsiteX3" fmla="*/ 0 w 133350"/>
                <a:gd name="connsiteY3" fmla="*/ 64294 h 76200"/>
                <a:gd name="connsiteX4" fmla="*/ 0 w 133350"/>
                <a:gd name="connsiteY4" fmla="*/ 0 h 76200"/>
                <a:gd name="connsiteX5" fmla="*/ 133350 w 133350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76200">
                  <a:moveTo>
                    <a:pt x="133350" y="0"/>
                  </a:moveTo>
                  <a:lnTo>
                    <a:pt x="133350" y="64294"/>
                  </a:lnTo>
                  <a:cubicBezTo>
                    <a:pt x="133350" y="64294"/>
                    <a:pt x="114300" y="83344"/>
                    <a:pt x="66675" y="83344"/>
                  </a:cubicBezTo>
                  <a:cubicBezTo>
                    <a:pt x="19050" y="83344"/>
                    <a:pt x="0" y="64294"/>
                    <a:pt x="0" y="64294"/>
                  </a:cubicBezTo>
                  <a:lnTo>
                    <a:pt x="0" y="0"/>
                  </a:lnTo>
                  <a:cubicBezTo>
                    <a:pt x="41672" y="22225"/>
                    <a:pt x="91678" y="22225"/>
                    <a:pt x="133350" y="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4" name="Freeform: Shape 1793">
              <a:extLst>
                <a:ext uri="{FF2B5EF4-FFF2-40B4-BE49-F238E27FC236}">
                  <a16:creationId xmlns:a16="http://schemas.microsoft.com/office/drawing/2014/main" id="{781C461D-4784-471B-8432-60AF5C35EDD9}"/>
                </a:ext>
              </a:extLst>
            </p:cNvPr>
            <p:cNvSpPr/>
            <p:nvPr/>
          </p:nvSpPr>
          <p:spPr>
            <a:xfrm>
              <a:off x="4859337" y="2730500"/>
              <a:ext cx="361950" cy="314325"/>
            </a:xfrm>
            <a:custGeom>
              <a:avLst/>
              <a:gdLst>
                <a:gd name="connsiteX0" fmla="*/ 247650 w 361950"/>
                <a:gd name="connsiteY0" fmla="*/ 307181 h 314325"/>
                <a:gd name="connsiteX1" fmla="*/ 114300 w 361950"/>
                <a:gd name="connsiteY1" fmla="*/ 307181 h 314325"/>
                <a:gd name="connsiteX2" fmla="*/ 47625 w 361950"/>
                <a:gd name="connsiteY2" fmla="*/ 219075 h 314325"/>
                <a:gd name="connsiteX3" fmla="*/ 2286 w 361950"/>
                <a:gd name="connsiteY3" fmla="*/ 170878 h 314325"/>
                <a:gd name="connsiteX4" fmla="*/ 0 w 361950"/>
                <a:gd name="connsiteY4" fmla="*/ 152400 h 314325"/>
                <a:gd name="connsiteX5" fmla="*/ 0 w 361950"/>
                <a:gd name="connsiteY5" fmla="*/ 142875 h 314325"/>
                <a:gd name="connsiteX6" fmla="*/ 28575 w 361950"/>
                <a:gd name="connsiteY6" fmla="*/ 114300 h 314325"/>
                <a:gd name="connsiteX7" fmla="*/ 47625 w 361950"/>
                <a:gd name="connsiteY7" fmla="*/ 114300 h 314325"/>
                <a:gd name="connsiteX8" fmla="*/ 47625 w 361950"/>
                <a:gd name="connsiteY8" fmla="*/ 66675 h 314325"/>
                <a:gd name="connsiteX9" fmla="*/ 104775 w 361950"/>
                <a:gd name="connsiteY9" fmla="*/ 19050 h 314325"/>
                <a:gd name="connsiteX10" fmla="*/ 104775 w 361950"/>
                <a:gd name="connsiteY10" fmla="*/ 76200 h 314325"/>
                <a:gd name="connsiteX11" fmla="*/ 142780 w 361950"/>
                <a:gd name="connsiteY11" fmla="*/ 69056 h 314325"/>
                <a:gd name="connsiteX12" fmla="*/ 218980 w 361950"/>
                <a:gd name="connsiteY12" fmla="*/ 9716 h 314325"/>
                <a:gd name="connsiteX13" fmla="*/ 209550 w 361950"/>
                <a:gd name="connsiteY13" fmla="*/ 47625 h 314325"/>
                <a:gd name="connsiteX14" fmla="*/ 266700 w 361950"/>
                <a:gd name="connsiteY14" fmla="*/ 0 h 314325"/>
                <a:gd name="connsiteX15" fmla="*/ 314325 w 361950"/>
                <a:gd name="connsiteY15" fmla="*/ 76200 h 314325"/>
                <a:gd name="connsiteX16" fmla="*/ 314325 w 361950"/>
                <a:gd name="connsiteY16" fmla="*/ 114300 h 314325"/>
                <a:gd name="connsiteX17" fmla="*/ 333375 w 361950"/>
                <a:gd name="connsiteY17" fmla="*/ 114300 h 314325"/>
                <a:gd name="connsiteX18" fmla="*/ 361950 w 361950"/>
                <a:gd name="connsiteY18" fmla="*/ 142875 h 314325"/>
                <a:gd name="connsiteX19" fmla="*/ 361950 w 361950"/>
                <a:gd name="connsiteY19" fmla="*/ 152400 h 314325"/>
                <a:gd name="connsiteX20" fmla="*/ 361379 w 361950"/>
                <a:gd name="connsiteY20" fmla="*/ 161830 h 314325"/>
                <a:gd name="connsiteX21" fmla="*/ 314325 w 361950"/>
                <a:gd name="connsiteY21" fmla="*/ 219075 h 314325"/>
                <a:gd name="connsiteX22" fmla="*/ 247650 w 361950"/>
                <a:gd name="connsiteY22" fmla="*/ 307181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61950" h="314325">
                  <a:moveTo>
                    <a:pt x="247650" y="307181"/>
                  </a:moveTo>
                  <a:cubicBezTo>
                    <a:pt x="205978" y="329406"/>
                    <a:pt x="155972" y="329406"/>
                    <a:pt x="114300" y="307181"/>
                  </a:cubicBezTo>
                  <a:cubicBezTo>
                    <a:pt x="80059" y="289212"/>
                    <a:pt x="55615" y="256910"/>
                    <a:pt x="47625" y="219075"/>
                  </a:cubicBezTo>
                  <a:cubicBezTo>
                    <a:pt x="24736" y="212673"/>
                    <a:pt x="7279" y="194116"/>
                    <a:pt x="2286" y="170878"/>
                  </a:cubicBezTo>
                  <a:cubicBezTo>
                    <a:pt x="759" y="164838"/>
                    <a:pt x="-9" y="158631"/>
                    <a:pt x="0" y="152400"/>
                  </a:cubicBezTo>
                  <a:lnTo>
                    <a:pt x="0" y="142875"/>
                  </a:lnTo>
                  <a:cubicBezTo>
                    <a:pt x="0" y="127093"/>
                    <a:pt x="12794" y="114300"/>
                    <a:pt x="28575" y="114300"/>
                  </a:cubicBezTo>
                  <a:lnTo>
                    <a:pt x="47625" y="114300"/>
                  </a:lnTo>
                  <a:lnTo>
                    <a:pt x="47625" y="66675"/>
                  </a:lnTo>
                  <a:lnTo>
                    <a:pt x="104775" y="19050"/>
                  </a:lnTo>
                  <a:lnTo>
                    <a:pt x="104775" y="76200"/>
                  </a:lnTo>
                  <a:cubicBezTo>
                    <a:pt x="117769" y="76119"/>
                    <a:pt x="130643" y="73699"/>
                    <a:pt x="142780" y="69056"/>
                  </a:cubicBezTo>
                  <a:cubicBezTo>
                    <a:pt x="172943" y="56299"/>
                    <a:pt x="199222" y="35835"/>
                    <a:pt x="218980" y="9716"/>
                  </a:cubicBezTo>
                  <a:lnTo>
                    <a:pt x="209550" y="47625"/>
                  </a:lnTo>
                  <a:cubicBezTo>
                    <a:pt x="236054" y="43791"/>
                    <a:pt x="258150" y="25378"/>
                    <a:pt x="266700" y="0"/>
                  </a:cubicBezTo>
                  <a:cubicBezTo>
                    <a:pt x="266700" y="0"/>
                    <a:pt x="276225" y="57150"/>
                    <a:pt x="314325" y="76200"/>
                  </a:cubicBezTo>
                  <a:lnTo>
                    <a:pt x="314325" y="114300"/>
                  </a:lnTo>
                  <a:lnTo>
                    <a:pt x="333375" y="114300"/>
                  </a:lnTo>
                  <a:cubicBezTo>
                    <a:pt x="349157" y="114300"/>
                    <a:pt x="361950" y="127093"/>
                    <a:pt x="361950" y="142875"/>
                  </a:cubicBezTo>
                  <a:lnTo>
                    <a:pt x="361950" y="152400"/>
                  </a:lnTo>
                  <a:cubicBezTo>
                    <a:pt x="361952" y="155552"/>
                    <a:pt x="361762" y="158701"/>
                    <a:pt x="361379" y="161830"/>
                  </a:cubicBezTo>
                  <a:cubicBezTo>
                    <a:pt x="359006" y="188791"/>
                    <a:pt x="340317" y="211528"/>
                    <a:pt x="314325" y="219075"/>
                  </a:cubicBezTo>
                  <a:cubicBezTo>
                    <a:pt x="306335" y="256910"/>
                    <a:pt x="281891" y="289212"/>
                    <a:pt x="247650" y="307181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5" name="Freeform: Shape 1794">
              <a:extLst>
                <a:ext uri="{FF2B5EF4-FFF2-40B4-BE49-F238E27FC236}">
                  <a16:creationId xmlns:a16="http://schemas.microsoft.com/office/drawing/2014/main" id="{1285B95A-0F03-4910-8559-17E1FE04EB5C}"/>
                </a:ext>
              </a:extLst>
            </p:cNvPr>
            <p:cNvSpPr/>
            <p:nvPr/>
          </p:nvSpPr>
          <p:spPr>
            <a:xfrm>
              <a:off x="4973637" y="3037681"/>
              <a:ext cx="133350" cy="66675"/>
            </a:xfrm>
            <a:custGeom>
              <a:avLst/>
              <a:gdLst>
                <a:gd name="connsiteX0" fmla="*/ 133350 w 133350"/>
                <a:gd name="connsiteY0" fmla="*/ 0 h 66675"/>
                <a:gd name="connsiteX1" fmla="*/ 0 w 133350"/>
                <a:gd name="connsiteY1" fmla="*/ 0 h 66675"/>
                <a:gd name="connsiteX2" fmla="*/ 0 w 133350"/>
                <a:gd name="connsiteY2" fmla="*/ 64294 h 66675"/>
                <a:gd name="connsiteX3" fmla="*/ 12649 w 133350"/>
                <a:gd name="connsiteY3" fmla="*/ 72476 h 66675"/>
                <a:gd name="connsiteX4" fmla="*/ 133350 w 133350"/>
                <a:gd name="connsiteY4" fmla="*/ 2075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66675">
                  <a:moveTo>
                    <a:pt x="133350" y="0"/>
                  </a:moveTo>
                  <a:cubicBezTo>
                    <a:pt x="91678" y="22225"/>
                    <a:pt x="41672" y="22225"/>
                    <a:pt x="0" y="0"/>
                  </a:cubicBezTo>
                  <a:lnTo>
                    <a:pt x="0" y="64294"/>
                  </a:lnTo>
                  <a:cubicBezTo>
                    <a:pt x="3795" y="67623"/>
                    <a:pt x="8057" y="70379"/>
                    <a:pt x="12649" y="72476"/>
                  </a:cubicBezTo>
                  <a:lnTo>
                    <a:pt x="133350" y="20755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6" name="Freeform: Shape 1795">
              <a:extLst>
                <a:ext uri="{FF2B5EF4-FFF2-40B4-BE49-F238E27FC236}">
                  <a16:creationId xmlns:a16="http://schemas.microsoft.com/office/drawing/2014/main" id="{C54D6829-BE12-4B63-B5B8-1195648A4A0D}"/>
                </a:ext>
              </a:extLst>
            </p:cNvPr>
            <p:cNvSpPr/>
            <p:nvPr/>
          </p:nvSpPr>
          <p:spPr>
            <a:xfrm>
              <a:off x="5173662" y="2863850"/>
              <a:ext cx="28575" cy="66675"/>
            </a:xfrm>
            <a:custGeom>
              <a:avLst/>
              <a:gdLst>
                <a:gd name="connsiteX0" fmla="*/ 0 w 28575"/>
                <a:gd name="connsiteY0" fmla="*/ 66675 h 66675"/>
                <a:gd name="connsiteX1" fmla="*/ 0 w 28575"/>
                <a:gd name="connsiteY1" fmla="*/ 0 h 66675"/>
                <a:gd name="connsiteX2" fmla="*/ 9525 w 28575"/>
                <a:gd name="connsiteY2" fmla="*/ 0 h 66675"/>
                <a:gd name="connsiteX3" fmla="*/ 28575 w 28575"/>
                <a:gd name="connsiteY3" fmla="*/ 19050 h 66675"/>
                <a:gd name="connsiteX4" fmla="*/ 28575 w 28575"/>
                <a:gd name="connsiteY4" fmla="*/ 29689 h 66675"/>
                <a:gd name="connsiteX5" fmla="*/ 2524 w 28575"/>
                <a:gd name="connsiteY5" fmla="*/ 658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0" y="66675"/>
                  </a:moveTo>
                  <a:lnTo>
                    <a:pt x="0" y="0"/>
                  </a:lnTo>
                  <a:lnTo>
                    <a:pt x="9525" y="0"/>
                  </a:lnTo>
                  <a:cubicBezTo>
                    <a:pt x="20046" y="0"/>
                    <a:pt x="28575" y="8529"/>
                    <a:pt x="28575" y="19050"/>
                  </a:cubicBezTo>
                  <a:lnTo>
                    <a:pt x="28575" y="29689"/>
                  </a:lnTo>
                  <a:cubicBezTo>
                    <a:pt x="28597" y="46107"/>
                    <a:pt x="18099" y="60692"/>
                    <a:pt x="2524" y="6588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7" name="Freeform: Shape 1796">
              <a:extLst>
                <a:ext uri="{FF2B5EF4-FFF2-40B4-BE49-F238E27FC236}">
                  <a16:creationId xmlns:a16="http://schemas.microsoft.com/office/drawing/2014/main" id="{5354C021-0E3C-49C9-887B-C6E3D4B17507}"/>
                </a:ext>
              </a:extLst>
            </p:cNvPr>
            <p:cNvSpPr/>
            <p:nvPr/>
          </p:nvSpPr>
          <p:spPr>
            <a:xfrm>
              <a:off x="4878387" y="2863850"/>
              <a:ext cx="28575" cy="66675"/>
            </a:xfrm>
            <a:custGeom>
              <a:avLst/>
              <a:gdLst>
                <a:gd name="connsiteX0" fmla="*/ 28575 w 28575"/>
                <a:gd name="connsiteY0" fmla="*/ 66675 h 66675"/>
                <a:gd name="connsiteX1" fmla="*/ 28575 w 28575"/>
                <a:gd name="connsiteY1" fmla="*/ 0 h 66675"/>
                <a:gd name="connsiteX2" fmla="*/ 19050 w 28575"/>
                <a:gd name="connsiteY2" fmla="*/ 0 h 66675"/>
                <a:gd name="connsiteX3" fmla="*/ 0 w 28575"/>
                <a:gd name="connsiteY3" fmla="*/ 19050 h 66675"/>
                <a:gd name="connsiteX4" fmla="*/ 0 w 28575"/>
                <a:gd name="connsiteY4" fmla="*/ 29689 h 66675"/>
                <a:gd name="connsiteX5" fmla="*/ 26051 w 28575"/>
                <a:gd name="connsiteY5" fmla="*/ 6588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66675">
                  <a:moveTo>
                    <a:pt x="28575" y="66675"/>
                  </a:moveTo>
                  <a:lnTo>
                    <a:pt x="28575" y="0"/>
                  </a:ln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29689"/>
                  </a:lnTo>
                  <a:cubicBezTo>
                    <a:pt x="-22" y="46107"/>
                    <a:pt x="10476" y="60692"/>
                    <a:pt x="26051" y="65884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8" name="Freeform: Shape 1797">
              <a:extLst>
                <a:ext uri="{FF2B5EF4-FFF2-40B4-BE49-F238E27FC236}">
                  <a16:creationId xmlns:a16="http://schemas.microsoft.com/office/drawing/2014/main" id="{F4ED7872-6350-46AC-AB40-C8C4A4C62D78}"/>
                </a:ext>
              </a:extLst>
            </p:cNvPr>
            <p:cNvSpPr/>
            <p:nvPr/>
          </p:nvSpPr>
          <p:spPr>
            <a:xfrm>
              <a:off x="5030787" y="2892425"/>
              <a:ext cx="19050" cy="38100"/>
            </a:xfrm>
            <a:custGeom>
              <a:avLst/>
              <a:gdLst>
                <a:gd name="connsiteX0" fmla="*/ 19050 w 19050"/>
                <a:gd name="connsiteY0" fmla="*/ 19050 h 38100"/>
                <a:gd name="connsiteX1" fmla="*/ 9525 w 19050"/>
                <a:gd name="connsiteY1" fmla="*/ 38100 h 38100"/>
                <a:gd name="connsiteX2" fmla="*/ 0 w 19050"/>
                <a:gd name="connsiteY2" fmla="*/ 19050 h 38100"/>
                <a:gd name="connsiteX3" fmla="*/ 9525 w 19050"/>
                <a:gd name="connsiteY3" fmla="*/ 0 h 38100"/>
                <a:gd name="connsiteX4" fmla="*/ 19050 w 190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19050" y="19050"/>
                  </a:moveTo>
                  <a:cubicBezTo>
                    <a:pt x="19050" y="29571"/>
                    <a:pt x="14786" y="38100"/>
                    <a:pt x="9525" y="38100"/>
                  </a:cubicBezTo>
                  <a:cubicBezTo>
                    <a:pt x="4264" y="38100"/>
                    <a:pt x="0" y="29571"/>
                    <a:pt x="0" y="19050"/>
                  </a:cubicBezTo>
                  <a:cubicBezTo>
                    <a:pt x="0" y="8529"/>
                    <a:pt x="4264" y="0"/>
                    <a:pt x="9525" y="0"/>
                  </a:cubicBezTo>
                  <a:cubicBezTo>
                    <a:pt x="14786" y="0"/>
                    <a:pt x="19050" y="8529"/>
                    <a:pt x="19050" y="19050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799" name="Freeform: Shape 1798">
              <a:extLst>
                <a:ext uri="{FF2B5EF4-FFF2-40B4-BE49-F238E27FC236}">
                  <a16:creationId xmlns:a16="http://schemas.microsoft.com/office/drawing/2014/main" id="{5FB60574-CBBD-474E-8282-7582373925C2}"/>
                </a:ext>
              </a:extLst>
            </p:cNvPr>
            <p:cNvSpPr/>
            <p:nvPr/>
          </p:nvSpPr>
          <p:spPr>
            <a:xfrm>
              <a:off x="5002212" y="2968625"/>
              <a:ext cx="76200" cy="47625"/>
            </a:xfrm>
            <a:custGeom>
              <a:avLst/>
              <a:gdLst>
                <a:gd name="connsiteX0" fmla="*/ 76200 w 76200"/>
                <a:gd name="connsiteY0" fmla="*/ 47625 h 47625"/>
                <a:gd name="connsiteX1" fmla="*/ 0 w 76200"/>
                <a:gd name="connsiteY1" fmla="*/ 47625 h 47625"/>
                <a:gd name="connsiteX2" fmla="*/ 38100 w 76200"/>
                <a:gd name="connsiteY2" fmla="*/ 0 h 47625"/>
                <a:gd name="connsiteX3" fmla="*/ 76200 w 762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47625">
                  <a:moveTo>
                    <a:pt x="76200" y="47625"/>
                  </a:moveTo>
                  <a:lnTo>
                    <a:pt x="0" y="47625"/>
                  </a:lnTo>
                  <a:cubicBezTo>
                    <a:pt x="0" y="47625"/>
                    <a:pt x="0" y="0"/>
                    <a:pt x="38100" y="0"/>
                  </a:cubicBezTo>
                  <a:cubicBezTo>
                    <a:pt x="76200" y="0"/>
                    <a:pt x="76200" y="47625"/>
                    <a:pt x="76200" y="47625"/>
                  </a:cubicBezTo>
                  <a:close/>
                </a:path>
              </a:pathLst>
            </a:custGeom>
            <a:solidFill>
              <a:srgbClr val="D989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0" name="Freeform: Shape 1799">
              <a:extLst>
                <a:ext uri="{FF2B5EF4-FFF2-40B4-BE49-F238E27FC236}">
                  <a16:creationId xmlns:a16="http://schemas.microsoft.com/office/drawing/2014/main" id="{421FFADA-6BD3-45B7-9C99-4F3F2FBFFBED}"/>
                </a:ext>
              </a:extLst>
            </p:cNvPr>
            <p:cNvSpPr/>
            <p:nvPr/>
          </p:nvSpPr>
          <p:spPr>
            <a:xfrm>
              <a:off x="4906962" y="2730500"/>
              <a:ext cx="266700" cy="114300"/>
            </a:xfrm>
            <a:custGeom>
              <a:avLst/>
              <a:gdLst>
                <a:gd name="connsiteX0" fmla="*/ 266700 w 266700"/>
                <a:gd name="connsiteY0" fmla="*/ 76200 h 114300"/>
                <a:gd name="connsiteX1" fmla="*/ 219075 w 266700"/>
                <a:gd name="connsiteY1" fmla="*/ 0 h 114300"/>
                <a:gd name="connsiteX2" fmla="*/ 161925 w 266700"/>
                <a:gd name="connsiteY2" fmla="*/ 47625 h 114300"/>
                <a:gd name="connsiteX3" fmla="*/ 171355 w 266700"/>
                <a:gd name="connsiteY3" fmla="*/ 9716 h 114300"/>
                <a:gd name="connsiteX4" fmla="*/ 95155 w 266700"/>
                <a:gd name="connsiteY4" fmla="*/ 69056 h 114300"/>
                <a:gd name="connsiteX5" fmla="*/ 57150 w 266700"/>
                <a:gd name="connsiteY5" fmla="*/ 76200 h 114300"/>
                <a:gd name="connsiteX6" fmla="*/ 57150 w 266700"/>
                <a:gd name="connsiteY6" fmla="*/ 19050 h 114300"/>
                <a:gd name="connsiteX7" fmla="*/ 0 w 266700"/>
                <a:gd name="connsiteY7" fmla="*/ 66675 h 114300"/>
                <a:gd name="connsiteX8" fmla="*/ 0 w 266700"/>
                <a:gd name="connsiteY8" fmla="*/ 114300 h 114300"/>
                <a:gd name="connsiteX9" fmla="*/ 266700 w 266700"/>
                <a:gd name="connsiteY9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14300">
                  <a:moveTo>
                    <a:pt x="266700" y="76200"/>
                  </a:moveTo>
                  <a:cubicBezTo>
                    <a:pt x="228600" y="57150"/>
                    <a:pt x="219075" y="0"/>
                    <a:pt x="219075" y="0"/>
                  </a:cubicBezTo>
                  <a:cubicBezTo>
                    <a:pt x="210525" y="25378"/>
                    <a:pt x="188429" y="43791"/>
                    <a:pt x="161925" y="47625"/>
                  </a:cubicBezTo>
                  <a:lnTo>
                    <a:pt x="171355" y="9716"/>
                  </a:lnTo>
                  <a:cubicBezTo>
                    <a:pt x="151597" y="35835"/>
                    <a:pt x="125318" y="56299"/>
                    <a:pt x="95155" y="69056"/>
                  </a:cubicBezTo>
                  <a:cubicBezTo>
                    <a:pt x="83018" y="73699"/>
                    <a:pt x="70144" y="76119"/>
                    <a:pt x="57150" y="76200"/>
                  </a:cubicBezTo>
                  <a:lnTo>
                    <a:pt x="57150" y="19050"/>
                  </a:lnTo>
                  <a:lnTo>
                    <a:pt x="0" y="66675"/>
                  </a:lnTo>
                  <a:lnTo>
                    <a:pt x="0" y="114300"/>
                  </a:lnTo>
                  <a:lnTo>
                    <a:pt x="266700" y="114300"/>
                  </a:lnTo>
                  <a:close/>
                </a:path>
              </a:pathLst>
            </a:custGeom>
            <a:solidFill>
              <a:srgbClr val="AD706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1" name="Freeform: Shape 1800">
              <a:extLst>
                <a:ext uri="{FF2B5EF4-FFF2-40B4-BE49-F238E27FC236}">
                  <a16:creationId xmlns:a16="http://schemas.microsoft.com/office/drawing/2014/main" id="{F51073AB-878F-4C4C-A433-BC8CD51AA97D}"/>
                </a:ext>
              </a:extLst>
            </p:cNvPr>
            <p:cNvSpPr/>
            <p:nvPr/>
          </p:nvSpPr>
          <p:spPr>
            <a:xfrm>
              <a:off x="4964112" y="2740216"/>
              <a:ext cx="104775" cy="85725"/>
            </a:xfrm>
            <a:custGeom>
              <a:avLst/>
              <a:gdLst>
                <a:gd name="connsiteX0" fmla="*/ 38005 w 104775"/>
                <a:gd name="connsiteY0" fmla="*/ 87916 h 85725"/>
                <a:gd name="connsiteX1" fmla="*/ 107109 w 104775"/>
                <a:gd name="connsiteY1" fmla="*/ 37328 h 85725"/>
                <a:gd name="connsiteX2" fmla="*/ 104775 w 104775"/>
                <a:gd name="connsiteY2" fmla="*/ 37909 h 85725"/>
                <a:gd name="connsiteX3" fmla="*/ 114205 w 104775"/>
                <a:gd name="connsiteY3" fmla="*/ 0 h 85725"/>
                <a:gd name="connsiteX4" fmla="*/ 38005 w 104775"/>
                <a:gd name="connsiteY4" fmla="*/ 59341 h 85725"/>
                <a:gd name="connsiteX5" fmla="*/ 0 w 104775"/>
                <a:gd name="connsiteY5" fmla="*/ 66484 h 85725"/>
                <a:gd name="connsiteX6" fmla="*/ 0 w 104775"/>
                <a:gd name="connsiteY6" fmla="*/ 95059 h 85725"/>
                <a:gd name="connsiteX7" fmla="*/ 38005 w 104775"/>
                <a:gd name="connsiteY7" fmla="*/ 8791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85725">
                  <a:moveTo>
                    <a:pt x="38005" y="87916"/>
                  </a:moveTo>
                  <a:cubicBezTo>
                    <a:pt x="64775" y="76861"/>
                    <a:pt x="88481" y="59507"/>
                    <a:pt x="107109" y="37328"/>
                  </a:cubicBezTo>
                  <a:cubicBezTo>
                    <a:pt x="106318" y="37509"/>
                    <a:pt x="105594" y="37748"/>
                    <a:pt x="104775" y="37909"/>
                  </a:cubicBezTo>
                  <a:lnTo>
                    <a:pt x="114205" y="0"/>
                  </a:lnTo>
                  <a:cubicBezTo>
                    <a:pt x="94447" y="26119"/>
                    <a:pt x="68168" y="46584"/>
                    <a:pt x="38005" y="59341"/>
                  </a:cubicBezTo>
                  <a:cubicBezTo>
                    <a:pt x="25868" y="63984"/>
                    <a:pt x="12994" y="66404"/>
                    <a:pt x="0" y="66484"/>
                  </a:cubicBezTo>
                  <a:lnTo>
                    <a:pt x="0" y="95059"/>
                  </a:lnTo>
                  <a:cubicBezTo>
                    <a:pt x="12994" y="94979"/>
                    <a:pt x="25868" y="92559"/>
                    <a:pt x="38005" y="87916"/>
                  </a:cubicBez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2" name="Freeform: Shape 1801">
              <a:extLst>
                <a:ext uri="{FF2B5EF4-FFF2-40B4-BE49-F238E27FC236}">
                  <a16:creationId xmlns:a16="http://schemas.microsoft.com/office/drawing/2014/main" id="{6D1EF569-780C-4082-BEA0-A2906D140D15}"/>
                </a:ext>
              </a:extLst>
            </p:cNvPr>
            <p:cNvSpPr/>
            <p:nvPr/>
          </p:nvSpPr>
          <p:spPr>
            <a:xfrm>
              <a:off x="5068887" y="2730500"/>
              <a:ext cx="104775" cy="104775"/>
            </a:xfrm>
            <a:custGeom>
              <a:avLst/>
              <a:gdLst>
                <a:gd name="connsiteX0" fmla="*/ 57150 w 104775"/>
                <a:gd name="connsiteY0" fmla="*/ 28575 h 104775"/>
                <a:gd name="connsiteX1" fmla="*/ 104775 w 104775"/>
                <a:gd name="connsiteY1" fmla="*/ 104775 h 104775"/>
                <a:gd name="connsiteX2" fmla="*/ 104775 w 104775"/>
                <a:gd name="connsiteY2" fmla="*/ 76200 h 104775"/>
                <a:gd name="connsiteX3" fmla="*/ 57150 w 104775"/>
                <a:gd name="connsiteY3" fmla="*/ 0 h 104775"/>
                <a:gd name="connsiteX4" fmla="*/ 7620 w 104775"/>
                <a:gd name="connsiteY4" fmla="*/ 45720 h 104775"/>
                <a:gd name="connsiteX5" fmla="*/ 0 w 104775"/>
                <a:gd name="connsiteY5" fmla="*/ 76200 h 104775"/>
                <a:gd name="connsiteX6" fmla="*/ 57150 w 104775"/>
                <a:gd name="connsiteY6" fmla="*/ 285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104775">
                  <a:moveTo>
                    <a:pt x="57150" y="28575"/>
                  </a:moveTo>
                  <a:cubicBezTo>
                    <a:pt x="57150" y="28575"/>
                    <a:pt x="66675" y="85725"/>
                    <a:pt x="104775" y="104775"/>
                  </a:cubicBezTo>
                  <a:lnTo>
                    <a:pt x="104775" y="76200"/>
                  </a:lnTo>
                  <a:cubicBezTo>
                    <a:pt x="66675" y="57150"/>
                    <a:pt x="57150" y="0"/>
                    <a:pt x="57150" y="0"/>
                  </a:cubicBezTo>
                  <a:cubicBezTo>
                    <a:pt x="49546" y="22708"/>
                    <a:pt x="30863" y="39954"/>
                    <a:pt x="7620" y="45720"/>
                  </a:cubicBezTo>
                  <a:lnTo>
                    <a:pt x="0" y="76200"/>
                  </a:lnTo>
                  <a:cubicBezTo>
                    <a:pt x="26504" y="72366"/>
                    <a:pt x="48600" y="53953"/>
                    <a:pt x="57150" y="28575"/>
                  </a:cubicBez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3" name="Freeform: Shape 1802">
              <a:extLst>
                <a:ext uri="{FF2B5EF4-FFF2-40B4-BE49-F238E27FC236}">
                  <a16:creationId xmlns:a16="http://schemas.microsoft.com/office/drawing/2014/main" id="{5012D1D9-5F66-42FD-B6FF-414B82E85EAF}"/>
                </a:ext>
              </a:extLst>
            </p:cNvPr>
            <p:cNvSpPr/>
            <p:nvPr/>
          </p:nvSpPr>
          <p:spPr>
            <a:xfrm>
              <a:off x="4906962" y="2749550"/>
              <a:ext cx="57150" cy="76200"/>
            </a:xfrm>
            <a:custGeom>
              <a:avLst/>
              <a:gdLst>
                <a:gd name="connsiteX0" fmla="*/ 57150 w 57150"/>
                <a:gd name="connsiteY0" fmla="*/ 0 h 76200"/>
                <a:gd name="connsiteX1" fmla="*/ 0 w 57150"/>
                <a:gd name="connsiteY1" fmla="*/ 47625 h 76200"/>
                <a:gd name="connsiteX2" fmla="*/ 0 w 57150"/>
                <a:gd name="connsiteY2" fmla="*/ 76200 h 76200"/>
                <a:gd name="connsiteX3" fmla="*/ 57150 w 57150"/>
                <a:gd name="connsiteY3" fmla="*/ 28575 h 76200"/>
                <a:gd name="connsiteX4" fmla="*/ 57150 w 57150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76200">
                  <a:moveTo>
                    <a:pt x="57150" y="0"/>
                  </a:moveTo>
                  <a:lnTo>
                    <a:pt x="0" y="47625"/>
                  </a:lnTo>
                  <a:lnTo>
                    <a:pt x="0" y="76200"/>
                  </a:lnTo>
                  <a:lnTo>
                    <a:pt x="57150" y="28575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8757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4" name="Freeform: Shape 1803">
              <a:extLst>
                <a:ext uri="{FF2B5EF4-FFF2-40B4-BE49-F238E27FC236}">
                  <a16:creationId xmlns:a16="http://schemas.microsoft.com/office/drawing/2014/main" id="{7C48956D-86E6-496F-A218-8629E68B8B22}"/>
                </a:ext>
              </a:extLst>
            </p:cNvPr>
            <p:cNvSpPr/>
            <p:nvPr/>
          </p:nvSpPr>
          <p:spPr>
            <a:xfrm>
              <a:off x="4830762" y="2749550"/>
              <a:ext cx="76200" cy="152400"/>
            </a:xfrm>
            <a:custGeom>
              <a:avLst/>
              <a:gdLst>
                <a:gd name="connsiteX0" fmla="*/ 38100 w 76200"/>
                <a:gd name="connsiteY0" fmla="*/ 0 h 152400"/>
                <a:gd name="connsiteX1" fmla="*/ 0 w 76200"/>
                <a:gd name="connsiteY1" fmla="*/ 76200 h 152400"/>
                <a:gd name="connsiteX2" fmla="*/ 28575 w 76200"/>
                <a:gd name="connsiteY2" fmla="*/ 152400 h 152400"/>
                <a:gd name="connsiteX3" fmla="*/ 30861 w 76200"/>
                <a:gd name="connsiteY3" fmla="*/ 151828 h 152400"/>
                <a:gd name="connsiteX4" fmla="*/ 28575 w 76200"/>
                <a:gd name="connsiteY4" fmla="*/ 133350 h 152400"/>
                <a:gd name="connsiteX5" fmla="*/ 28575 w 76200"/>
                <a:gd name="connsiteY5" fmla="*/ 123825 h 152400"/>
                <a:gd name="connsiteX6" fmla="*/ 57150 w 76200"/>
                <a:gd name="connsiteY6" fmla="*/ 95250 h 152400"/>
                <a:gd name="connsiteX7" fmla="*/ 76200 w 76200"/>
                <a:gd name="connsiteY7" fmla="*/ 95250 h 152400"/>
                <a:gd name="connsiteX8" fmla="*/ 76200 w 76200"/>
                <a:gd name="connsiteY8" fmla="*/ 47625 h 152400"/>
                <a:gd name="connsiteX9" fmla="*/ 28575 w 76200"/>
                <a:gd name="connsiteY9" fmla="*/ 66675 h 152400"/>
                <a:gd name="connsiteX10" fmla="*/ 38100 w 762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200" h="152400">
                  <a:moveTo>
                    <a:pt x="38100" y="0"/>
                  </a:moveTo>
                  <a:cubicBezTo>
                    <a:pt x="38100" y="0"/>
                    <a:pt x="0" y="19050"/>
                    <a:pt x="0" y="76200"/>
                  </a:cubicBezTo>
                  <a:cubicBezTo>
                    <a:pt x="0" y="133350"/>
                    <a:pt x="28575" y="152400"/>
                    <a:pt x="28575" y="152400"/>
                  </a:cubicBezTo>
                  <a:lnTo>
                    <a:pt x="30861" y="151828"/>
                  </a:lnTo>
                  <a:cubicBezTo>
                    <a:pt x="29334" y="145788"/>
                    <a:pt x="28566" y="139581"/>
                    <a:pt x="28575" y="133350"/>
                  </a:cubicBezTo>
                  <a:lnTo>
                    <a:pt x="28575" y="123825"/>
                  </a:lnTo>
                  <a:cubicBezTo>
                    <a:pt x="28575" y="108043"/>
                    <a:pt x="41368" y="95250"/>
                    <a:pt x="57150" y="95250"/>
                  </a:cubicBezTo>
                  <a:lnTo>
                    <a:pt x="76200" y="95250"/>
                  </a:lnTo>
                  <a:lnTo>
                    <a:pt x="76200" y="47625"/>
                  </a:lnTo>
                  <a:lnTo>
                    <a:pt x="28575" y="66675"/>
                  </a:lnTo>
                  <a:cubicBezTo>
                    <a:pt x="9525" y="38100"/>
                    <a:pt x="38100" y="0"/>
                    <a:pt x="3810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5" name="Freeform: Shape 1804">
              <a:extLst>
                <a:ext uri="{FF2B5EF4-FFF2-40B4-BE49-F238E27FC236}">
                  <a16:creationId xmlns:a16="http://schemas.microsoft.com/office/drawing/2014/main" id="{C1A8BC54-0309-4519-B270-B15529BDDACD}"/>
                </a:ext>
              </a:extLst>
            </p:cNvPr>
            <p:cNvSpPr/>
            <p:nvPr/>
          </p:nvSpPr>
          <p:spPr>
            <a:xfrm>
              <a:off x="5173662" y="2806700"/>
              <a:ext cx="47625" cy="66675"/>
            </a:xfrm>
            <a:custGeom>
              <a:avLst/>
              <a:gdLst>
                <a:gd name="connsiteX0" fmla="*/ 0 w 47625"/>
                <a:gd name="connsiteY0" fmla="*/ 0 h 66675"/>
                <a:gd name="connsiteX1" fmla="*/ 0 w 47625"/>
                <a:gd name="connsiteY1" fmla="*/ 38100 h 66675"/>
                <a:gd name="connsiteX2" fmla="*/ 19050 w 47625"/>
                <a:gd name="connsiteY2" fmla="*/ 38100 h 66675"/>
                <a:gd name="connsiteX3" fmla="*/ 47625 w 47625"/>
                <a:gd name="connsiteY3" fmla="*/ 66675 h 66675"/>
                <a:gd name="connsiteX4" fmla="*/ 47625 w 47625"/>
                <a:gd name="connsiteY4" fmla="*/ 19050 h 66675"/>
                <a:gd name="connsiteX5" fmla="*/ 0 w 47625"/>
                <a:gd name="connsiteY5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66675">
                  <a:moveTo>
                    <a:pt x="0" y="0"/>
                  </a:moveTo>
                  <a:lnTo>
                    <a:pt x="0" y="38100"/>
                  </a:lnTo>
                  <a:lnTo>
                    <a:pt x="19050" y="38100"/>
                  </a:lnTo>
                  <a:cubicBezTo>
                    <a:pt x="34832" y="38100"/>
                    <a:pt x="47625" y="50893"/>
                    <a:pt x="47625" y="66675"/>
                  </a:cubicBezTo>
                  <a:lnTo>
                    <a:pt x="47625" y="19050"/>
                  </a:lnTo>
                  <a:cubicBezTo>
                    <a:pt x="29966" y="18681"/>
                    <a:pt x="13042" y="11912"/>
                    <a:pt x="0" y="0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6" name="Freeform: Shape 1805">
              <a:extLst>
                <a:ext uri="{FF2B5EF4-FFF2-40B4-BE49-F238E27FC236}">
                  <a16:creationId xmlns:a16="http://schemas.microsoft.com/office/drawing/2014/main" id="{FF360046-EDD3-49A4-96CA-696E3DEDEC03}"/>
                </a:ext>
              </a:extLst>
            </p:cNvPr>
            <p:cNvSpPr/>
            <p:nvPr/>
          </p:nvSpPr>
          <p:spPr>
            <a:xfrm>
              <a:off x="5087937" y="2921000"/>
              <a:ext cx="85725" cy="95250"/>
            </a:xfrm>
            <a:custGeom>
              <a:avLst/>
              <a:gdLst>
                <a:gd name="connsiteX0" fmla="*/ 47625 w 85725"/>
                <a:gd name="connsiteY0" fmla="*/ 0 h 95250"/>
                <a:gd name="connsiteX1" fmla="*/ 0 w 85725"/>
                <a:gd name="connsiteY1" fmla="*/ 47625 h 95250"/>
                <a:gd name="connsiteX2" fmla="*/ 47625 w 85725"/>
                <a:gd name="connsiteY2" fmla="*/ 95250 h 95250"/>
                <a:gd name="connsiteX3" fmla="*/ 48425 w 85725"/>
                <a:gd name="connsiteY3" fmla="*/ 95174 h 95250"/>
                <a:gd name="connsiteX4" fmla="*/ 85725 w 85725"/>
                <a:gd name="connsiteY4" fmla="*/ 28575 h 95250"/>
                <a:gd name="connsiteX5" fmla="*/ 90354 w 85725"/>
                <a:gd name="connsiteY5" fmla="*/ 26975 h 95250"/>
                <a:gd name="connsiteX6" fmla="*/ 47625 w 85725"/>
                <a:gd name="connsiteY6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95250">
                  <a:moveTo>
                    <a:pt x="47625" y="0"/>
                  </a:moveTo>
                  <a:cubicBezTo>
                    <a:pt x="21322" y="0"/>
                    <a:pt x="0" y="21322"/>
                    <a:pt x="0" y="47625"/>
                  </a:cubicBezTo>
                  <a:cubicBezTo>
                    <a:pt x="0" y="73928"/>
                    <a:pt x="21322" y="95250"/>
                    <a:pt x="47625" y="95250"/>
                  </a:cubicBezTo>
                  <a:cubicBezTo>
                    <a:pt x="47901" y="95250"/>
                    <a:pt x="48149" y="95174"/>
                    <a:pt x="48425" y="95174"/>
                  </a:cubicBezTo>
                  <a:cubicBezTo>
                    <a:pt x="67427" y="77350"/>
                    <a:pt x="80455" y="54089"/>
                    <a:pt x="85725" y="28575"/>
                  </a:cubicBezTo>
                  <a:cubicBezTo>
                    <a:pt x="87335" y="28165"/>
                    <a:pt x="88811" y="27508"/>
                    <a:pt x="90354" y="26975"/>
                  </a:cubicBezTo>
                  <a:cubicBezTo>
                    <a:pt x="82479" y="10518"/>
                    <a:pt x="65869" y="32"/>
                    <a:pt x="47625" y="0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7" name="Freeform: Shape 1806">
              <a:extLst>
                <a:ext uri="{FF2B5EF4-FFF2-40B4-BE49-F238E27FC236}">
                  <a16:creationId xmlns:a16="http://schemas.microsoft.com/office/drawing/2014/main" id="{56ACE2D7-4E5D-412C-B90F-3E32640080A0}"/>
                </a:ext>
              </a:extLst>
            </p:cNvPr>
            <p:cNvSpPr/>
            <p:nvPr/>
          </p:nvSpPr>
          <p:spPr>
            <a:xfrm>
              <a:off x="4902304" y="2921010"/>
              <a:ext cx="85725" cy="85725"/>
            </a:xfrm>
            <a:custGeom>
              <a:avLst/>
              <a:gdLst>
                <a:gd name="connsiteX0" fmla="*/ 90383 w 85725"/>
                <a:gd name="connsiteY0" fmla="*/ 47615 h 85725"/>
                <a:gd name="connsiteX1" fmla="*/ 42957 w 85725"/>
                <a:gd name="connsiteY1" fmla="*/ 0 h 85725"/>
                <a:gd name="connsiteX2" fmla="*/ 0 w 85725"/>
                <a:gd name="connsiteY2" fmla="*/ 27003 h 85725"/>
                <a:gd name="connsiteX3" fmla="*/ 4658 w 85725"/>
                <a:gd name="connsiteY3" fmla="*/ 28565 h 85725"/>
                <a:gd name="connsiteX4" fmla="*/ 41958 w 85725"/>
                <a:gd name="connsiteY4" fmla="*/ 95164 h 85725"/>
                <a:gd name="connsiteX5" fmla="*/ 42758 w 85725"/>
                <a:gd name="connsiteY5" fmla="*/ 95240 h 85725"/>
                <a:gd name="connsiteX6" fmla="*/ 90383 w 85725"/>
                <a:gd name="connsiteY6" fmla="*/ 4761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90383" y="47615"/>
                  </a:moveTo>
                  <a:cubicBezTo>
                    <a:pt x="90435" y="21370"/>
                    <a:pt x="69202" y="52"/>
                    <a:pt x="42957" y="0"/>
                  </a:cubicBezTo>
                  <a:cubicBezTo>
                    <a:pt x="24629" y="-36"/>
                    <a:pt x="7914" y="10471"/>
                    <a:pt x="0" y="27003"/>
                  </a:cubicBezTo>
                  <a:cubicBezTo>
                    <a:pt x="1543" y="27536"/>
                    <a:pt x="3048" y="28155"/>
                    <a:pt x="4658" y="28565"/>
                  </a:cubicBezTo>
                  <a:cubicBezTo>
                    <a:pt x="9928" y="54079"/>
                    <a:pt x="22956" y="77340"/>
                    <a:pt x="41958" y="95164"/>
                  </a:cubicBezTo>
                  <a:cubicBezTo>
                    <a:pt x="42234" y="95164"/>
                    <a:pt x="42482" y="95240"/>
                    <a:pt x="42758" y="95240"/>
                  </a:cubicBezTo>
                  <a:cubicBezTo>
                    <a:pt x="69060" y="95240"/>
                    <a:pt x="90383" y="73917"/>
                    <a:pt x="90383" y="47615"/>
                  </a:cubicBezTo>
                  <a:close/>
                </a:path>
              </a:pathLst>
            </a:custGeom>
            <a:solidFill>
              <a:srgbClr val="F2A28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8" name="Freeform: Shape 1807">
              <a:extLst>
                <a:ext uri="{FF2B5EF4-FFF2-40B4-BE49-F238E27FC236}">
                  <a16:creationId xmlns:a16="http://schemas.microsoft.com/office/drawing/2014/main" id="{7FE61EB2-E781-4829-AE22-FDCABB46203B}"/>
                </a:ext>
              </a:extLst>
            </p:cNvPr>
            <p:cNvSpPr/>
            <p:nvPr/>
          </p:nvSpPr>
          <p:spPr>
            <a:xfrm>
              <a:off x="4930775" y="2840038"/>
              <a:ext cx="85725" cy="95250"/>
            </a:xfrm>
            <a:custGeom>
              <a:avLst/>
              <a:gdLst>
                <a:gd name="connsiteX0" fmla="*/ 52388 w 85725"/>
                <a:gd name="connsiteY0" fmla="*/ 95250 h 95250"/>
                <a:gd name="connsiteX1" fmla="*/ 47625 w 85725"/>
                <a:gd name="connsiteY1" fmla="*/ 95250 h 95250"/>
                <a:gd name="connsiteX2" fmla="*/ 0 w 85725"/>
                <a:gd name="connsiteY2" fmla="*/ 47625 h 95250"/>
                <a:gd name="connsiteX3" fmla="*/ 47625 w 85725"/>
                <a:gd name="connsiteY3" fmla="*/ 0 h 95250"/>
                <a:gd name="connsiteX4" fmla="*/ 52388 w 85725"/>
                <a:gd name="connsiteY4" fmla="*/ 0 h 95250"/>
                <a:gd name="connsiteX5" fmla="*/ 85725 w 85725"/>
                <a:gd name="connsiteY5" fmla="*/ 33338 h 95250"/>
                <a:gd name="connsiteX6" fmla="*/ 52388 w 85725"/>
                <a:gd name="connsiteY6" fmla="*/ 66675 h 95250"/>
                <a:gd name="connsiteX7" fmla="*/ 47625 w 85725"/>
                <a:gd name="connsiteY7" fmla="*/ 66675 h 95250"/>
                <a:gd name="connsiteX8" fmla="*/ 28575 w 85725"/>
                <a:gd name="connsiteY8" fmla="*/ 47625 h 95250"/>
                <a:gd name="connsiteX9" fmla="*/ 47625 w 85725"/>
                <a:gd name="connsiteY9" fmla="*/ 28575 h 95250"/>
                <a:gd name="connsiteX10" fmla="*/ 61913 w 85725"/>
                <a:gd name="connsiteY10" fmla="*/ 28575 h 95250"/>
                <a:gd name="connsiteX11" fmla="*/ 66675 w 85725"/>
                <a:gd name="connsiteY11" fmla="*/ 33338 h 95250"/>
                <a:gd name="connsiteX12" fmla="*/ 61913 w 85725"/>
                <a:gd name="connsiteY12" fmla="*/ 38100 h 95250"/>
                <a:gd name="connsiteX13" fmla="*/ 47625 w 85725"/>
                <a:gd name="connsiteY13" fmla="*/ 38100 h 95250"/>
                <a:gd name="connsiteX14" fmla="*/ 38100 w 85725"/>
                <a:gd name="connsiteY14" fmla="*/ 47625 h 95250"/>
                <a:gd name="connsiteX15" fmla="*/ 47625 w 85725"/>
                <a:gd name="connsiteY15" fmla="*/ 57150 h 95250"/>
                <a:gd name="connsiteX16" fmla="*/ 52388 w 85725"/>
                <a:gd name="connsiteY16" fmla="*/ 57150 h 95250"/>
                <a:gd name="connsiteX17" fmla="*/ 76200 w 85725"/>
                <a:gd name="connsiteY17" fmla="*/ 33338 h 95250"/>
                <a:gd name="connsiteX18" fmla="*/ 52388 w 85725"/>
                <a:gd name="connsiteY18" fmla="*/ 9525 h 95250"/>
                <a:gd name="connsiteX19" fmla="*/ 47625 w 85725"/>
                <a:gd name="connsiteY19" fmla="*/ 9525 h 95250"/>
                <a:gd name="connsiteX20" fmla="*/ 9525 w 85725"/>
                <a:gd name="connsiteY20" fmla="*/ 47625 h 95250"/>
                <a:gd name="connsiteX21" fmla="*/ 47625 w 85725"/>
                <a:gd name="connsiteY21" fmla="*/ 85725 h 95250"/>
                <a:gd name="connsiteX22" fmla="*/ 52388 w 85725"/>
                <a:gd name="connsiteY22" fmla="*/ 85725 h 95250"/>
                <a:gd name="connsiteX23" fmla="*/ 57150 w 85725"/>
                <a:gd name="connsiteY23" fmla="*/ 90488 h 95250"/>
                <a:gd name="connsiteX24" fmla="*/ 52388 w 85725"/>
                <a:gd name="connsiteY2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725" h="95250">
                  <a:moveTo>
                    <a:pt x="52388" y="95250"/>
                  </a:moveTo>
                  <a:lnTo>
                    <a:pt x="47625" y="95250"/>
                  </a:lnTo>
                  <a:cubicBezTo>
                    <a:pt x="21333" y="95224"/>
                    <a:pt x="26" y="73917"/>
                    <a:pt x="0" y="47625"/>
                  </a:cubicBezTo>
                  <a:cubicBezTo>
                    <a:pt x="31" y="21336"/>
                    <a:pt x="21335" y="32"/>
                    <a:pt x="47625" y="0"/>
                  </a:cubicBezTo>
                  <a:lnTo>
                    <a:pt x="52388" y="0"/>
                  </a:lnTo>
                  <a:cubicBezTo>
                    <a:pt x="70799" y="0"/>
                    <a:pt x="85725" y="14926"/>
                    <a:pt x="85725" y="33338"/>
                  </a:cubicBezTo>
                  <a:cubicBezTo>
                    <a:pt x="85725" y="51749"/>
                    <a:pt x="70799" y="66675"/>
                    <a:pt x="52388" y="66675"/>
                  </a:cubicBezTo>
                  <a:lnTo>
                    <a:pt x="47625" y="66675"/>
                  </a:lnTo>
                  <a:cubicBezTo>
                    <a:pt x="37104" y="66675"/>
                    <a:pt x="28575" y="58146"/>
                    <a:pt x="28575" y="47625"/>
                  </a:cubicBezTo>
                  <a:cubicBezTo>
                    <a:pt x="28575" y="37104"/>
                    <a:pt x="37104" y="28575"/>
                    <a:pt x="47625" y="28575"/>
                  </a:cubicBezTo>
                  <a:lnTo>
                    <a:pt x="61913" y="28575"/>
                  </a:lnTo>
                  <a:cubicBezTo>
                    <a:pt x="64543" y="28575"/>
                    <a:pt x="66675" y="30707"/>
                    <a:pt x="66675" y="33338"/>
                  </a:cubicBezTo>
                  <a:cubicBezTo>
                    <a:pt x="66675" y="35968"/>
                    <a:pt x="64543" y="38100"/>
                    <a:pt x="61913" y="38100"/>
                  </a:cubicBezTo>
                  <a:lnTo>
                    <a:pt x="47625" y="38100"/>
                  </a:lnTo>
                  <a:cubicBezTo>
                    <a:pt x="42364" y="38100"/>
                    <a:pt x="38100" y="42364"/>
                    <a:pt x="38100" y="47625"/>
                  </a:cubicBezTo>
                  <a:cubicBezTo>
                    <a:pt x="38100" y="52886"/>
                    <a:pt x="42364" y="57150"/>
                    <a:pt x="47625" y="57150"/>
                  </a:cubicBezTo>
                  <a:lnTo>
                    <a:pt x="52388" y="57150"/>
                  </a:lnTo>
                  <a:cubicBezTo>
                    <a:pt x="65539" y="57150"/>
                    <a:pt x="76200" y="46489"/>
                    <a:pt x="76200" y="33338"/>
                  </a:cubicBezTo>
                  <a:cubicBezTo>
                    <a:pt x="76200" y="20186"/>
                    <a:pt x="65539" y="9525"/>
                    <a:pt x="52388" y="9525"/>
                  </a:cubicBezTo>
                  <a:lnTo>
                    <a:pt x="47625" y="9525"/>
                  </a:lnTo>
                  <a:cubicBezTo>
                    <a:pt x="26583" y="9525"/>
                    <a:pt x="9525" y="26583"/>
                    <a:pt x="9525" y="47625"/>
                  </a:cubicBezTo>
                  <a:cubicBezTo>
                    <a:pt x="9525" y="68667"/>
                    <a:pt x="26583" y="85725"/>
                    <a:pt x="47625" y="85725"/>
                  </a:cubicBezTo>
                  <a:lnTo>
                    <a:pt x="52388" y="85725"/>
                  </a:lnTo>
                  <a:cubicBezTo>
                    <a:pt x="55018" y="85725"/>
                    <a:pt x="57150" y="87857"/>
                    <a:pt x="57150" y="90488"/>
                  </a:cubicBezTo>
                  <a:cubicBezTo>
                    <a:pt x="57150" y="93118"/>
                    <a:pt x="55018" y="95250"/>
                    <a:pt x="52388" y="95250"/>
                  </a:cubicBezTo>
                  <a:close/>
                </a:path>
              </a:pathLst>
            </a:custGeom>
            <a:solidFill>
              <a:srgbClr val="754C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09" name="Freeform: Shape 1808">
              <a:extLst>
                <a:ext uri="{FF2B5EF4-FFF2-40B4-BE49-F238E27FC236}">
                  <a16:creationId xmlns:a16="http://schemas.microsoft.com/office/drawing/2014/main" id="{B357A929-9188-417E-A37C-829760BAC0AD}"/>
                </a:ext>
              </a:extLst>
            </p:cNvPr>
            <p:cNvSpPr/>
            <p:nvPr/>
          </p:nvSpPr>
          <p:spPr>
            <a:xfrm>
              <a:off x="5064125" y="2840038"/>
              <a:ext cx="85725" cy="95250"/>
            </a:xfrm>
            <a:custGeom>
              <a:avLst/>
              <a:gdLst>
                <a:gd name="connsiteX0" fmla="*/ 52388 w 85725"/>
                <a:gd name="connsiteY0" fmla="*/ 95250 h 95250"/>
                <a:gd name="connsiteX1" fmla="*/ 47625 w 85725"/>
                <a:gd name="connsiteY1" fmla="*/ 95250 h 95250"/>
                <a:gd name="connsiteX2" fmla="*/ 0 w 85725"/>
                <a:gd name="connsiteY2" fmla="*/ 47625 h 95250"/>
                <a:gd name="connsiteX3" fmla="*/ 47625 w 85725"/>
                <a:gd name="connsiteY3" fmla="*/ 0 h 95250"/>
                <a:gd name="connsiteX4" fmla="*/ 52388 w 85725"/>
                <a:gd name="connsiteY4" fmla="*/ 0 h 95250"/>
                <a:gd name="connsiteX5" fmla="*/ 85725 w 85725"/>
                <a:gd name="connsiteY5" fmla="*/ 33338 h 95250"/>
                <a:gd name="connsiteX6" fmla="*/ 52388 w 85725"/>
                <a:gd name="connsiteY6" fmla="*/ 66675 h 95250"/>
                <a:gd name="connsiteX7" fmla="*/ 47625 w 85725"/>
                <a:gd name="connsiteY7" fmla="*/ 66675 h 95250"/>
                <a:gd name="connsiteX8" fmla="*/ 28575 w 85725"/>
                <a:gd name="connsiteY8" fmla="*/ 47625 h 95250"/>
                <a:gd name="connsiteX9" fmla="*/ 47625 w 85725"/>
                <a:gd name="connsiteY9" fmla="*/ 28575 h 95250"/>
                <a:gd name="connsiteX10" fmla="*/ 61913 w 85725"/>
                <a:gd name="connsiteY10" fmla="*/ 28575 h 95250"/>
                <a:gd name="connsiteX11" fmla="*/ 66675 w 85725"/>
                <a:gd name="connsiteY11" fmla="*/ 33338 h 95250"/>
                <a:gd name="connsiteX12" fmla="*/ 61913 w 85725"/>
                <a:gd name="connsiteY12" fmla="*/ 38100 h 95250"/>
                <a:gd name="connsiteX13" fmla="*/ 47625 w 85725"/>
                <a:gd name="connsiteY13" fmla="*/ 38100 h 95250"/>
                <a:gd name="connsiteX14" fmla="*/ 38100 w 85725"/>
                <a:gd name="connsiteY14" fmla="*/ 47625 h 95250"/>
                <a:gd name="connsiteX15" fmla="*/ 47625 w 85725"/>
                <a:gd name="connsiteY15" fmla="*/ 57150 h 95250"/>
                <a:gd name="connsiteX16" fmla="*/ 52388 w 85725"/>
                <a:gd name="connsiteY16" fmla="*/ 57150 h 95250"/>
                <a:gd name="connsiteX17" fmla="*/ 76200 w 85725"/>
                <a:gd name="connsiteY17" fmla="*/ 33338 h 95250"/>
                <a:gd name="connsiteX18" fmla="*/ 52388 w 85725"/>
                <a:gd name="connsiteY18" fmla="*/ 9525 h 95250"/>
                <a:gd name="connsiteX19" fmla="*/ 47625 w 85725"/>
                <a:gd name="connsiteY19" fmla="*/ 9525 h 95250"/>
                <a:gd name="connsiteX20" fmla="*/ 9525 w 85725"/>
                <a:gd name="connsiteY20" fmla="*/ 47625 h 95250"/>
                <a:gd name="connsiteX21" fmla="*/ 47625 w 85725"/>
                <a:gd name="connsiteY21" fmla="*/ 85725 h 95250"/>
                <a:gd name="connsiteX22" fmla="*/ 52388 w 85725"/>
                <a:gd name="connsiteY22" fmla="*/ 85725 h 95250"/>
                <a:gd name="connsiteX23" fmla="*/ 57150 w 85725"/>
                <a:gd name="connsiteY23" fmla="*/ 90488 h 95250"/>
                <a:gd name="connsiteX24" fmla="*/ 52388 w 85725"/>
                <a:gd name="connsiteY24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725" h="95250">
                  <a:moveTo>
                    <a:pt x="52388" y="95250"/>
                  </a:moveTo>
                  <a:lnTo>
                    <a:pt x="47625" y="95250"/>
                  </a:lnTo>
                  <a:cubicBezTo>
                    <a:pt x="21333" y="95224"/>
                    <a:pt x="26" y="73917"/>
                    <a:pt x="0" y="47625"/>
                  </a:cubicBezTo>
                  <a:cubicBezTo>
                    <a:pt x="32" y="21336"/>
                    <a:pt x="21336" y="32"/>
                    <a:pt x="47625" y="0"/>
                  </a:cubicBezTo>
                  <a:lnTo>
                    <a:pt x="52388" y="0"/>
                  </a:lnTo>
                  <a:cubicBezTo>
                    <a:pt x="70799" y="0"/>
                    <a:pt x="85725" y="14926"/>
                    <a:pt x="85725" y="33338"/>
                  </a:cubicBezTo>
                  <a:cubicBezTo>
                    <a:pt x="85725" y="51749"/>
                    <a:pt x="70799" y="66675"/>
                    <a:pt x="52388" y="66675"/>
                  </a:cubicBezTo>
                  <a:lnTo>
                    <a:pt x="47625" y="66675"/>
                  </a:lnTo>
                  <a:cubicBezTo>
                    <a:pt x="37104" y="66675"/>
                    <a:pt x="28575" y="58146"/>
                    <a:pt x="28575" y="47625"/>
                  </a:cubicBezTo>
                  <a:cubicBezTo>
                    <a:pt x="28575" y="37104"/>
                    <a:pt x="37104" y="28575"/>
                    <a:pt x="47625" y="28575"/>
                  </a:cubicBezTo>
                  <a:lnTo>
                    <a:pt x="61913" y="28575"/>
                  </a:lnTo>
                  <a:cubicBezTo>
                    <a:pt x="64543" y="28575"/>
                    <a:pt x="66675" y="30707"/>
                    <a:pt x="66675" y="33338"/>
                  </a:cubicBezTo>
                  <a:cubicBezTo>
                    <a:pt x="66675" y="35968"/>
                    <a:pt x="64543" y="38100"/>
                    <a:pt x="61913" y="38100"/>
                  </a:cubicBezTo>
                  <a:lnTo>
                    <a:pt x="47625" y="38100"/>
                  </a:lnTo>
                  <a:cubicBezTo>
                    <a:pt x="42364" y="38100"/>
                    <a:pt x="38100" y="42364"/>
                    <a:pt x="38100" y="47625"/>
                  </a:cubicBezTo>
                  <a:cubicBezTo>
                    <a:pt x="38100" y="52886"/>
                    <a:pt x="42364" y="57150"/>
                    <a:pt x="47625" y="57150"/>
                  </a:cubicBezTo>
                  <a:lnTo>
                    <a:pt x="52388" y="57150"/>
                  </a:lnTo>
                  <a:cubicBezTo>
                    <a:pt x="65539" y="57150"/>
                    <a:pt x="76200" y="46489"/>
                    <a:pt x="76200" y="33338"/>
                  </a:cubicBezTo>
                  <a:cubicBezTo>
                    <a:pt x="76200" y="20186"/>
                    <a:pt x="65539" y="9525"/>
                    <a:pt x="52388" y="9525"/>
                  </a:cubicBezTo>
                  <a:lnTo>
                    <a:pt x="47625" y="9525"/>
                  </a:lnTo>
                  <a:cubicBezTo>
                    <a:pt x="26583" y="9525"/>
                    <a:pt x="9525" y="26583"/>
                    <a:pt x="9525" y="47625"/>
                  </a:cubicBezTo>
                  <a:cubicBezTo>
                    <a:pt x="9525" y="68667"/>
                    <a:pt x="26583" y="85725"/>
                    <a:pt x="47625" y="85725"/>
                  </a:cubicBezTo>
                  <a:lnTo>
                    <a:pt x="52388" y="85725"/>
                  </a:lnTo>
                  <a:cubicBezTo>
                    <a:pt x="55018" y="85725"/>
                    <a:pt x="57150" y="87857"/>
                    <a:pt x="57150" y="90488"/>
                  </a:cubicBezTo>
                  <a:cubicBezTo>
                    <a:pt x="57150" y="93118"/>
                    <a:pt x="55018" y="95250"/>
                    <a:pt x="52388" y="95250"/>
                  </a:cubicBezTo>
                  <a:close/>
                </a:path>
              </a:pathLst>
            </a:custGeom>
            <a:solidFill>
              <a:srgbClr val="754C4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0" name="Freeform: Shape 1809">
              <a:extLst>
                <a:ext uri="{FF2B5EF4-FFF2-40B4-BE49-F238E27FC236}">
                  <a16:creationId xmlns:a16="http://schemas.microsoft.com/office/drawing/2014/main" id="{A30FB501-8067-419F-8156-FB30F4AD0127}"/>
                </a:ext>
              </a:extLst>
            </p:cNvPr>
            <p:cNvSpPr/>
            <p:nvPr/>
          </p:nvSpPr>
          <p:spPr>
            <a:xfrm>
              <a:off x="5073693" y="2806808"/>
              <a:ext cx="66675" cy="38100"/>
            </a:xfrm>
            <a:custGeom>
              <a:avLst/>
              <a:gdLst>
                <a:gd name="connsiteX0" fmla="*/ 61869 w 66675"/>
                <a:gd name="connsiteY0" fmla="*/ 47517 h 38100"/>
                <a:gd name="connsiteX1" fmla="*/ 1042 w 66675"/>
                <a:gd name="connsiteY1" fmla="*/ 13855 h 38100"/>
                <a:gd name="connsiteX2" fmla="*/ 5199 w 66675"/>
                <a:gd name="connsiteY2" fmla="*/ 1042 h 38100"/>
                <a:gd name="connsiteX3" fmla="*/ 17911 w 66675"/>
                <a:gd name="connsiteY3" fmla="*/ 5006 h 38100"/>
                <a:gd name="connsiteX4" fmla="*/ 61869 w 66675"/>
                <a:gd name="connsiteY4" fmla="*/ 28467 h 38100"/>
                <a:gd name="connsiteX5" fmla="*/ 71394 w 66675"/>
                <a:gd name="connsiteY5" fmla="*/ 37992 h 38100"/>
                <a:gd name="connsiteX6" fmla="*/ 61869 w 66675"/>
                <a:gd name="connsiteY6" fmla="*/ 47517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38100">
                  <a:moveTo>
                    <a:pt x="61869" y="47517"/>
                  </a:moveTo>
                  <a:cubicBezTo>
                    <a:pt x="36961" y="48273"/>
                    <a:pt x="13630" y="35362"/>
                    <a:pt x="1042" y="13855"/>
                  </a:cubicBezTo>
                  <a:cubicBezTo>
                    <a:pt x="-1348" y="9169"/>
                    <a:pt x="513" y="3433"/>
                    <a:pt x="5199" y="1042"/>
                  </a:cubicBezTo>
                  <a:cubicBezTo>
                    <a:pt x="9809" y="-1310"/>
                    <a:pt x="15455" y="450"/>
                    <a:pt x="17911" y="5006"/>
                  </a:cubicBezTo>
                  <a:cubicBezTo>
                    <a:pt x="27191" y="20255"/>
                    <a:pt x="44035" y="29245"/>
                    <a:pt x="61869" y="28467"/>
                  </a:cubicBezTo>
                  <a:cubicBezTo>
                    <a:pt x="67129" y="28467"/>
                    <a:pt x="71394" y="32731"/>
                    <a:pt x="71394" y="37992"/>
                  </a:cubicBezTo>
                  <a:cubicBezTo>
                    <a:pt x="71394" y="43252"/>
                    <a:pt x="67129" y="47517"/>
                    <a:pt x="61869" y="47517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1" name="Freeform: Shape 1810">
              <a:extLst>
                <a:ext uri="{FF2B5EF4-FFF2-40B4-BE49-F238E27FC236}">
                  <a16:creationId xmlns:a16="http://schemas.microsoft.com/office/drawing/2014/main" id="{9651DFF7-1BAF-4103-9466-14E61548A3A2}"/>
                </a:ext>
              </a:extLst>
            </p:cNvPr>
            <p:cNvSpPr/>
            <p:nvPr/>
          </p:nvSpPr>
          <p:spPr>
            <a:xfrm>
              <a:off x="4935537" y="2806697"/>
              <a:ext cx="66675" cy="47625"/>
            </a:xfrm>
            <a:custGeom>
              <a:avLst/>
              <a:gdLst>
                <a:gd name="connsiteX0" fmla="*/ 9525 w 66675"/>
                <a:gd name="connsiteY0" fmla="*/ 47628 h 47625"/>
                <a:gd name="connsiteX1" fmla="*/ 0 w 66675"/>
                <a:gd name="connsiteY1" fmla="*/ 38103 h 47625"/>
                <a:gd name="connsiteX2" fmla="*/ 9525 w 66675"/>
                <a:gd name="connsiteY2" fmla="*/ 28578 h 47625"/>
                <a:gd name="connsiteX3" fmla="*/ 53492 w 66675"/>
                <a:gd name="connsiteY3" fmla="*/ 5127 h 47625"/>
                <a:gd name="connsiteX4" fmla="*/ 66342 w 66675"/>
                <a:gd name="connsiteY4" fmla="*/ 1079 h 47625"/>
                <a:gd name="connsiteX5" fmla="*/ 70390 w 66675"/>
                <a:gd name="connsiteY5" fmla="*/ 13929 h 47625"/>
                <a:gd name="connsiteX6" fmla="*/ 9525 w 66675"/>
                <a:gd name="connsiteY6" fmla="*/ 4762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47625">
                  <a:moveTo>
                    <a:pt x="9525" y="47628"/>
                  </a:moveTo>
                  <a:cubicBezTo>
                    <a:pt x="4264" y="47628"/>
                    <a:pt x="0" y="43363"/>
                    <a:pt x="0" y="38103"/>
                  </a:cubicBezTo>
                  <a:cubicBezTo>
                    <a:pt x="0" y="32842"/>
                    <a:pt x="4264" y="28578"/>
                    <a:pt x="9525" y="28578"/>
                  </a:cubicBezTo>
                  <a:cubicBezTo>
                    <a:pt x="27364" y="29379"/>
                    <a:pt x="44220" y="20388"/>
                    <a:pt x="53492" y="5127"/>
                  </a:cubicBezTo>
                  <a:cubicBezTo>
                    <a:pt x="55923" y="461"/>
                    <a:pt x="61676" y="-1351"/>
                    <a:pt x="66342" y="1079"/>
                  </a:cubicBezTo>
                  <a:cubicBezTo>
                    <a:pt x="71008" y="3510"/>
                    <a:pt x="72820" y="9262"/>
                    <a:pt x="70390" y="13929"/>
                  </a:cubicBezTo>
                  <a:cubicBezTo>
                    <a:pt x="57816" y="35473"/>
                    <a:pt x="34458" y="48405"/>
                    <a:pt x="9525" y="47628"/>
                  </a:cubicBezTo>
                  <a:close/>
                </a:path>
              </a:pathLst>
            </a:custGeom>
            <a:solidFill>
              <a:srgbClr val="3B220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2" name="Freeform: Shape 1811">
              <a:extLst>
                <a:ext uri="{FF2B5EF4-FFF2-40B4-BE49-F238E27FC236}">
                  <a16:creationId xmlns:a16="http://schemas.microsoft.com/office/drawing/2014/main" id="{5A08B9AB-739E-48C7-B11C-C1084C9AB724}"/>
                </a:ext>
              </a:extLst>
            </p:cNvPr>
            <p:cNvSpPr/>
            <p:nvPr/>
          </p:nvSpPr>
          <p:spPr>
            <a:xfrm>
              <a:off x="4768850" y="2582857"/>
              <a:ext cx="514350" cy="104775"/>
            </a:xfrm>
            <a:custGeom>
              <a:avLst/>
              <a:gdLst>
                <a:gd name="connsiteX0" fmla="*/ 432540 w 514350"/>
                <a:gd name="connsiteY0" fmla="*/ 13264 h 104775"/>
                <a:gd name="connsiteX1" fmla="*/ 431740 w 514350"/>
                <a:gd name="connsiteY1" fmla="*/ 12950 h 104775"/>
                <a:gd name="connsiteX2" fmla="*/ 431959 w 514350"/>
                <a:gd name="connsiteY2" fmla="*/ 14293 h 104775"/>
                <a:gd name="connsiteX3" fmla="*/ 414338 w 514350"/>
                <a:gd name="connsiteY3" fmla="*/ 4578 h 104775"/>
                <a:gd name="connsiteX4" fmla="*/ 396716 w 514350"/>
                <a:gd name="connsiteY4" fmla="*/ 14293 h 104775"/>
                <a:gd name="connsiteX5" fmla="*/ 397888 w 514350"/>
                <a:gd name="connsiteY5" fmla="*/ 6806 h 104775"/>
                <a:gd name="connsiteX6" fmla="*/ 394697 w 514350"/>
                <a:gd name="connsiteY6" fmla="*/ 7588 h 104775"/>
                <a:gd name="connsiteX7" fmla="*/ 261938 w 514350"/>
                <a:gd name="connsiteY7" fmla="*/ 6 h 104775"/>
                <a:gd name="connsiteX8" fmla="*/ 37633 w 514350"/>
                <a:gd name="connsiteY8" fmla="*/ 26523 h 104775"/>
                <a:gd name="connsiteX9" fmla="*/ 34862 w 514350"/>
                <a:gd name="connsiteY9" fmla="*/ 27476 h 104775"/>
                <a:gd name="connsiteX10" fmla="*/ 33795 w 514350"/>
                <a:gd name="connsiteY10" fmla="*/ 27647 h 104775"/>
                <a:gd name="connsiteX11" fmla="*/ 37814 w 514350"/>
                <a:gd name="connsiteY11" fmla="*/ 52393 h 104775"/>
                <a:gd name="connsiteX12" fmla="*/ 14288 w 514350"/>
                <a:gd name="connsiteY12" fmla="*/ 39344 h 104775"/>
                <a:gd name="connsiteX13" fmla="*/ 2734 w 514350"/>
                <a:gd name="connsiteY13" fmla="*/ 45726 h 104775"/>
                <a:gd name="connsiteX14" fmla="*/ 2734 w 514350"/>
                <a:gd name="connsiteY14" fmla="*/ 45811 h 104775"/>
                <a:gd name="connsiteX15" fmla="*/ 229 w 514350"/>
                <a:gd name="connsiteY15" fmla="*/ 50698 h 104775"/>
                <a:gd name="connsiteX16" fmla="*/ 0 w 514350"/>
                <a:gd name="connsiteY16" fmla="*/ 52393 h 104775"/>
                <a:gd name="connsiteX17" fmla="*/ 96050 w 514350"/>
                <a:gd name="connsiteY17" fmla="*/ 92284 h 104775"/>
                <a:gd name="connsiteX18" fmla="*/ 261938 w 514350"/>
                <a:gd name="connsiteY18" fmla="*/ 104781 h 104775"/>
                <a:gd name="connsiteX19" fmla="*/ 459696 w 514350"/>
                <a:gd name="connsiteY19" fmla="*/ 85731 h 104775"/>
                <a:gd name="connsiteX20" fmla="*/ 506901 w 514350"/>
                <a:gd name="connsiteY20" fmla="*/ 69700 h 104775"/>
                <a:gd name="connsiteX21" fmla="*/ 490538 w 514350"/>
                <a:gd name="connsiteY21" fmla="*/ 52965 h 104775"/>
                <a:gd name="connsiteX22" fmla="*/ 516826 w 514350"/>
                <a:gd name="connsiteY22" fmla="*/ 48869 h 104775"/>
                <a:gd name="connsiteX23" fmla="*/ 519227 w 514350"/>
                <a:gd name="connsiteY23" fmla="*/ 43763 h 104775"/>
                <a:gd name="connsiteX24" fmla="*/ 518150 w 514350"/>
                <a:gd name="connsiteY24" fmla="*/ 42640 h 104775"/>
                <a:gd name="connsiteX25" fmla="*/ 432540 w 514350"/>
                <a:gd name="connsiteY25" fmla="*/ 1326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4350" h="104775">
                  <a:moveTo>
                    <a:pt x="432540" y="13264"/>
                  </a:moveTo>
                  <a:cubicBezTo>
                    <a:pt x="432262" y="13190"/>
                    <a:pt x="431994" y="13084"/>
                    <a:pt x="431740" y="12950"/>
                  </a:cubicBezTo>
                  <a:lnTo>
                    <a:pt x="431959" y="14293"/>
                  </a:lnTo>
                  <a:lnTo>
                    <a:pt x="414338" y="4578"/>
                  </a:lnTo>
                  <a:lnTo>
                    <a:pt x="396716" y="14293"/>
                  </a:lnTo>
                  <a:lnTo>
                    <a:pt x="397888" y="6806"/>
                  </a:lnTo>
                  <a:cubicBezTo>
                    <a:pt x="396958" y="7455"/>
                    <a:pt x="395821" y="7733"/>
                    <a:pt x="394697" y="7588"/>
                  </a:cubicBezTo>
                  <a:cubicBezTo>
                    <a:pt x="350636" y="2396"/>
                    <a:pt x="306303" y="-136"/>
                    <a:pt x="261938" y="6"/>
                  </a:cubicBezTo>
                  <a:cubicBezTo>
                    <a:pt x="170393" y="6"/>
                    <a:pt x="86544" y="9921"/>
                    <a:pt x="37633" y="26523"/>
                  </a:cubicBezTo>
                  <a:lnTo>
                    <a:pt x="34862" y="27476"/>
                  </a:lnTo>
                  <a:cubicBezTo>
                    <a:pt x="34514" y="27574"/>
                    <a:pt x="34156" y="27632"/>
                    <a:pt x="33795" y="27647"/>
                  </a:cubicBezTo>
                  <a:lnTo>
                    <a:pt x="37814" y="52393"/>
                  </a:lnTo>
                  <a:lnTo>
                    <a:pt x="14288" y="39344"/>
                  </a:lnTo>
                  <a:lnTo>
                    <a:pt x="2734" y="45726"/>
                  </a:lnTo>
                  <a:lnTo>
                    <a:pt x="2734" y="45811"/>
                  </a:lnTo>
                  <a:cubicBezTo>
                    <a:pt x="1538" y="47229"/>
                    <a:pt x="682" y="48900"/>
                    <a:pt x="229" y="50698"/>
                  </a:cubicBezTo>
                  <a:cubicBezTo>
                    <a:pt x="89" y="51253"/>
                    <a:pt x="13" y="51821"/>
                    <a:pt x="0" y="52393"/>
                  </a:cubicBezTo>
                  <a:cubicBezTo>
                    <a:pt x="0" y="63175"/>
                    <a:pt x="25156" y="80092"/>
                    <a:pt x="96050" y="92284"/>
                  </a:cubicBezTo>
                  <a:cubicBezTo>
                    <a:pt x="150904" y="101041"/>
                    <a:pt x="206391" y="105221"/>
                    <a:pt x="261938" y="104781"/>
                  </a:cubicBezTo>
                  <a:cubicBezTo>
                    <a:pt x="328357" y="105730"/>
                    <a:pt x="394678" y="99341"/>
                    <a:pt x="459696" y="85731"/>
                  </a:cubicBezTo>
                  <a:cubicBezTo>
                    <a:pt x="476005" y="82257"/>
                    <a:pt x="491849" y="76877"/>
                    <a:pt x="506901" y="69700"/>
                  </a:cubicBezTo>
                  <a:lnTo>
                    <a:pt x="490538" y="52965"/>
                  </a:lnTo>
                  <a:lnTo>
                    <a:pt x="516826" y="48869"/>
                  </a:lnTo>
                  <a:lnTo>
                    <a:pt x="519227" y="43763"/>
                  </a:lnTo>
                  <a:cubicBezTo>
                    <a:pt x="518846" y="43392"/>
                    <a:pt x="518560" y="43011"/>
                    <a:pt x="518150" y="42640"/>
                  </a:cubicBezTo>
                  <a:cubicBezTo>
                    <a:pt x="505882" y="31505"/>
                    <a:pt x="475459" y="21046"/>
                    <a:pt x="432540" y="13264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3" name="Freeform: Shape 1812">
              <a:extLst>
                <a:ext uri="{FF2B5EF4-FFF2-40B4-BE49-F238E27FC236}">
                  <a16:creationId xmlns:a16="http://schemas.microsoft.com/office/drawing/2014/main" id="{515CC9E9-1B49-4CBE-AC02-BFD33E049D83}"/>
                </a:ext>
              </a:extLst>
            </p:cNvPr>
            <p:cNvSpPr/>
            <p:nvPr/>
          </p:nvSpPr>
          <p:spPr>
            <a:xfrm>
              <a:off x="5199275" y="2586684"/>
              <a:ext cx="85725" cy="38100"/>
            </a:xfrm>
            <a:custGeom>
              <a:avLst/>
              <a:gdLst>
                <a:gd name="connsiteX0" fmla="*/ 1314 w 85725"/>
                <a:gd name="connsiteY0" fmla="*/ 9123 h 38100"/>
                <a:gd name="connsiteX1" fmla="*/ 2115 w 85725"/>
                <a:gd name="connsiteY1" fmla="*/ 9438 h 38100"/>
                <a:gd name="connsiteX2" fmla="*/ 87725 w 85725"/>
                <a:gd name="connsiteY2" fmla="*/ 38813 h 38100"/>
                <a:gd name="connsiteX3" fmla="*/ 88802 w 85725"/>
                <a:gd name="connsiteY3" fmla="*/ 39937 h 38100"/>
                <a:gd name="connsiteX4" fmla="*/ 90973 w 85725"/>
                <a:gd name="connsiteY4" fmla="*/ 35327 h 38100"/>
                <a:gd name="connsiteX5" fmla="*/ 93069 w 85725"/>
                <a:gd name="connsiteY5" fmla="*/ 30888 h 38100"/>
                <a:gd name="connsiteX6" fmla="*/ 3810 w 85725"/>
                <a:gd name="connsiteY6" fmla="*/ 65 h 38100"/>
                <a:gd name="connsiteX7" fmla="*/ 0 w 85725"/>
                <a:gd name="connsiteY7" fmla="*/ 1084 h 38100"/>
                <a:gd name="connsiteX8" fmla="*/ 657 w 85725"/>
                <a:gd name="connsiteY8" fmla="*/ 513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725" h="38100">
                  <a:moveTo>
                    <a:pt x="1314" y="9123"/>
                  </a:moveTo>
                  <a:cubicBezTo>
                    <a:pt x="1569" y="9257"/>
                    <a:pt x="1837" y="9363"/>
                    <a:pt x="2115" y="9438"/>
                  </a:cubicBezTo>
                  <a:cubicBezTo>
                    <a:pt x="45034" y="17220"/>
                    <a:pt x="75457" y="27678"/>
                    <a:pt x="87725" y="38813"/>
                  </a:cubicBezTo>
                  <a:cubicBezTo>
                    <a:pt x="88135" y="39184"/>
                    <a:pt x="88421" y="39565"/>
                    <a:pt x="88802" y="39937"/>
                  </a:cubicBezTo>
                  <a:lnTo>
                    <a:pt x="90973" y="35327"/>
                  </a:lnTo>
                  <a:lnTo>
                    <a:pt x="93069" y="30888"/>
                  </a:lnTo>
                  <a:cubicBezTo>
                    <a:pt x="75047" y="15572"/>
                    <a:pt x="34785" y="5704"/>
                    <a:pt x="3810" y="65"/>
                  </a:cubicBezTo>
                  <a:cubicBezTo>
                    <a:pt x="2452" y="-162"/>
                    <a:pt x="1063" y="210"/>
                    <a:pt x="0" y="1084"/>
                  </a:cubicBezTo>
                  <a:lnTo>
                    <a:pt x="657" y="5132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4" name="Freeform: Shape 1813">
              <a:extLst>
                <a:ext uri="{FF2B5EF4-FFF2-40B4-BE49-F238E27FC236}">
                  <a16:creationId xmlns:a16="http://schemas.microsoft.com/office/drawing/2014/main" id="{CDF4F086-DFE7-4F21-99EA-46C424754291}"/>
                </a:ext>
              </a:extLst>
            </p:cNvPr>
            <p:cNvSpPr/>
            <p:nvPr/>
          </p:nvSpPr>
          <p:spPr>
            <a:xfrm>
              <a:off x="4802187" y="2573333"/>
              <a:ext cx="361950" cy="28575"/>
            </a:xfrm>
            <a:custGeom>
              <a:avLst/>
              <a:gdLst>
                <a:gd name="connsiteX0" fmla="*/ 0 w 361950"/>
                <a:gd name="connsiteY0" fmla="*/ 34390 h 28575"/>
                <a:gd name="connsiteX1" fmla="*/ 457 w 361950"/>
                <a:gd name="connsiteY1" fmla="*/ 37171 h 28575"/>
                <a:gd name="connsiteX2" fmla="*/ 1524 w 361950"/>
                <a:gd name="connsiteY2" fmla="*/ 37000 h 28575"/>
                <a:gd name="connsiteX3" fmla="*/ 4296 w 361950"/>
                <a:gd name="connsiteY3" fmla="*/ 36047 h 28575"/>
                <a:gd name="connsiteX4" fmla="*/ 228600 w 361950"/>
                <a:gd name="connsiteY4" fmla="*/ 9530 h 28575"/>
                <a:gd name="connsiteX5" fmla="*/ 361359 w 361950"/>
                <a:gd name="connsiteY5" fmla="*/ 17150 h 28575"/>
                <a:gd name="connsiteX6" fmla="*/ 364550 w 361950"/>
                <a:gd name="connsiteY6" fmla="*/ 16368 h 28575"/>
                <a:gd name="connsiteX7" fmla="*/ 365093 w 361950"/>
                <a:gd name="connsiteY7" fmla="*/ 12901 h 28575"/>
                <a:gd name="connsiteX8" fmla="*/ 365665 w 361950"/>
                <a:gd name="connsiteY8" fmla="*/ 9463 h 28575"/>
                <a:gd name="connsiteX9" fmla="*/ 362541 w 361950"/>
                <a:gd name="connsiteY9" fmla="*/ 7701 h 28575"/>
                <a:gd name="connsiteX10" fmla="*/ 228600 w 361950"/>
                <a:gd name="connsiteY10" fmla="*/ 5 h 28575"/>
                <a:gd name="connsiteX11" fmla="*/ 9830 w 361950"/>
                <a:gd name="connsiteY11" fmla="*/ 24303 h 28575"/>
                <a:gd name="connsiteX12" fmla="*/ 2762 w 361950"/>
                <a:gd name="connsiteY12" fmla="*/ 31532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1950" h="28575">
                  <a:moveTo>
                    <a:pt x="0" y="34390"/>
                  </a:moveTo>
                  <a:lnTo>
                    <a:pt x="457" y="37171"/>
                  </a:lnTo>
                  <a:cubicBezTo>
                    <a:pt x="818" y="37156"/>
                    <a:pt x="1176" y="37098"/>
                    <a:pt x="1524" y="37000"/>
                  </a:cubicBezTo>
                  <a:lnTo>
                    <a:pt x="4296" y="36047"/>
                  </a:lnTo>
                  <a:cubicBezTo>
                    <a:pt x="53207" y="19445"/>
                    <a:pt x="137055" y="9530"/>
                    <a:pt x="228600" y="9530"/>
                  </a:cubicBezTo>
                  <a:cubicBezTo>
                    <a:pt x="272966" y="9400"/>
                    <a:pt x="317300" y="11945"/>
                    <a:pt x="361359" y="17150"/>
                  </a:cubicBezTo>
                  <a:cubicBezTo>
                    <a:pt x="362483" y="17295"/>
                    <a:pt x="363621" y="17017"/>
                    <a:pt x="364550" y="16368"/>
                  </a:cubicBezTo>
                  <a:lnTo>
                    <a:pt x="365093" y="12901"/>
                  </a:lnTo>
                  <a:lnTo>
                    <a:pt x="365665" y="9463"/>
                  </a:lnTo>
                  <a:cubicBezTo>
                    <a:pt x="364900" y="8483"/>
                    <a:pt x="363775" y="7848"/>
                    <a:pt x="362541" y="7701"/>
                  </a:cubicBezTo>
                  <a:cubicBezTo>
                    <a:pt x="318089" y="2447"/>
                    <a:pt x="273361" y="-123"/>
                    <a:pt x="228600" y="5"/>
                  </a:cubicBezTo>
                  <a:cubicBezTo>
                    <a:pt x="141084" y="5"/>
                    <a:pt x="60350" y="9053"/>
                    <a:pt x="9830" y="24303"/>
                  </a:cubicBezTo>
                  <a:lnTo>
                    <a:pt x="2762" y="31532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5" name="Freeform: Shape 1814">
              <a:extLst>
                <a:ext uri="{FF2B5EF4-FFF2-40B4-BE49-F238E27FC236}">
                  <a16:creationId xmlns:a16="http://schemas.microsoft.com/office/drawing/2014/main" id="{D4A51F0B-067E-4379-BEE7-5F6F2B8DA230}"/>
                </a:ext>
              </a:extLst>
            </p:cNvPr>
            <p:cNvSpPr/>
            <p:nvPr/>
          </p:nvSpPr>
          <p:spPr>
            <a:xfrm>
              <a:off x="4759318" y="2628592"/>
              <a:ext cx="514350" cy="66675"/>
            </a:xfrm>
            <a:custGeom>
              <a:avLst/>
              <a:gdLst>
                <a:gd name="connsiteX0" fmla="*/ 519119 w 514350"/>
                <a:gd name="connsiteY0" fmla="*/ 26756 h 66675"/>
                <a:gd name="connsiteX1" fmla="*/ 516433 w 514350"/>
                <a:gd name="connsiteY1" fmla="*/ 24003 h 66675"/>
                <a:gd name="connsiteX2" fmla="*/ 469227 w 514350"/>
                <a:gd name="connsiteY2" fmla="*/ 39995 h 66675"/>
                <a:gd name="connsiteX3" fmla="*/ 271469 w 514350"/>
                <a:gd name="connsiteY3" fmla="*/ 59045 h 66675"/>
                <a:gd name="connsiteX4" fmla="*/ 105582 w 514350"/>
                <a:gd name="connsiteY4" fmla="*/ 46549 h 66675"/>
                <a:gd name="connsiteX5" fmla="*/ 9531 w 514350"/>
                <a:gd name="connsiteY5" fmla="*/ 6658 h 66675"/>
                <a:gd name="connsiteX6" fmla="*/ 9712 w 514350"/>
                <a:gd name="connsiteY6" fmla="*/ 4972 h 66675"/>
                <a:gd name="connsiteX7" fmla="*/ 12218 w 514350"/>
                <a:gd name="connsiteY7" fmla="*/ 86 h 66675"/>
                <a:gd name="connsiteX8" fmla="*/ 12218 w 514350"/>
                <a:gd name="connsiteY8" fmla="*/ 0 h 66675"/>
                <a:gd name="connsiteX9" fmla="*/ 5007 w 514350"/>
                <a:gd name="connsiteY9" fmla="*/ 3991 h 66675"/>
                <a:gd name="connsiteX10" fmla="*/ 245 w 514350"/>
                <a:gd name="connsiteY10" fmla="*/ 6658 h 66675"/>
                <a:gd name="connsiteX11" fmla="*/ 1264 w 514350"/>
                <a:gd name="connsiteY11" fmla="*/ 371 h 66675"/>
                <a:gd name="connsiteX12" fmla="*/ 311 w 514350"/>
                <a:gd name="connsiteY12" fmla="*/ 2953 h 66675"/>
                <a:gd name="connsiteX13" fmla="*/ 6 w 514350"/>
                <a:gd name="connsiteY13" fmla="*/ 6658 h 66675"/>
                <a:gd name="connsiteX14" fmla="*/ 103972 w 514350"/>
                <a:gd name="connsiteY14" fmla="*/ 55931 h 66675"/>
                <a:gd name="connsiteX15" fmla="*/ 271469 w 514350"/>
                <a:gd name="connsiteY15" fmla="*/ 68570 h 66675"/>
                <a:gd name="connsiteX16" fmla="*/ 471494 w 514350"/>
                <a:gd name="connsiteY16" fmla="*/ 49301 h 66675"/>
                <a:gd name="connsiteX17" fmla="*/ 518043 w 514350"/>
                <a:gd name="connsiteY17" fmla="*/ 33747 h 66675"/>
                <a:gd name="connsiteX18" fmla="*/ 518995 w 514350"/>
                <a:gd name="connsiteY18" fmla="*/ 2808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4350" h="66675">
                  <a:moveTo>
                    <a:pt x="519119" y="26756"/>
                  </a:moveTo>
                  <a:lnTo>
                    <a:pt x="516433" y="24003"/>
                  </a:lnTo>
                  <a:cubicBezTo>
                    <a:pt x="501379" y="31167"/>
                    <a:pt x="485535" y="36534"/>
                    <a:pt x="469227" y="39995"/>
                  </a:cubicBezTo>
                  <a:cubicBezTo>
                    <a:pt x="404210" y="53606"/>
                    <a:pt x="337889" y="59995"/>
                    <a:pt x="271469" y="59045"/>
                  </a:cubicBezTo>
                  <a:cubicBezTo>
                    <a:pt x="215922" y="59486"/>
                    <a:pt x="160435" y="55306"/>
                    <a:pt x="105582" y="46549"/>
                  </a:cubicBezTo>
                  <a:cubicBezTo>
                    <a:pt x="34687" y="34357"/>
                    <a:pt x="9531" y="17440"/>
                    <a:pt x="9531" y="6658"/>
                  </a:cubicBezTo>
                  <a:cubicBezTo>
                    <a:pt x="9529" y="6091"/>
                    <a:pt x="9590" y="5526"/>
                    <a:pt x="9712" y="4972"/>
                  </a:cubicBezTo>
                  <a:cubicBezTo>
                    <a:pt x="10165" y="3174"/>
                    <a:pt x="11022" y="1503"/>
                    <a:pt x="12218" y="86"/>
                  </a:cubicBezTo>
                  <a:lnTo>
                    <a:pt x="12218" y="0"/>
                  </a:lnTo>
                  <a:lnTo>
                    <a:pt x="5007" y="3991"/>
                  </a:lnTo>
                  <a:lnTo>
                    <a:pt x="245" y="6658"/>
                  </a:lnTo>
                  <a:lnTo>
                    <a:pt x="1264" y="371"/>
                  </a:lnTo>
                  <a:cubicBezTo>
                    <a:pt x="884" y="1208"/>
                    <a:pt x="566" y="2070"/>
                    <a:pt x="311" y="2953"/>
                  </a:cubicBezTo>
                  <a:cubicBezTo>
                    <a:pt x="74" y="4173"/>
                    <a:pt x="-28" y="5415"/>
                    <a:pt x="6" y="6658"/>
                  </a:cubicBezTo>
                  <a:cubicBezTo>
                    <a:pt x="6" y="32614"/>
                    <a:pt x="56547" y="47777"/>
                    <a:pt x="103972" y="55931"/>
                  </a:cubicBezTo>
                  <a:cubicBezTo>
                    <a:pt x="159357" y="64784"/>
                    <a:pt x="215383" y="69012"/>
                    <a:pt x="271469" y="68570"/>
                  </a:cubicBezTo>
                  <a:cubicBezTo>
                    <a:pt x="338650" y="69533"/>
                    <a:pt x="405732" y="63071"/>
                    <a:pt x="471494" y="49301"/>
                  </a:cubicBezTo>
                  <a:cubicBezTo>
                    <a:pt x="487518" y="45782"/>
                    <a:pt x="503122" y="40568"/>
                    <a:pt x="518043" y="33747"/>
                  </a:cubicBezTo>
                  <a:lnTo>
                    <a:pt x="518995" y="28089"/>
                  </a:lnTo>
                  <a:close/>
                </a:path>
              </a:pathLst>
            </a:custGeom>
            <a:solidFill>
              <a:srgbClr val="D4D4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816" name="Graphic 3155">
            <a:extLst>
              <a:ext uri="{FF2B5EF4-FFF2-40B4-BE49-F238E27FC236}">
                <a16:creationId xmlns:a16="http://schemas.microsoft.com/office/drawing/2014/main" id="{2878825F-261B-42D8-9776-6D5EC8553D0F}"/>
              </a:ext>
            </a:extLst>
          </p:cNvPr>
          <p:cNvGrpSpPr/>
          <p:nvPr/>
        </p:nvGrpSpPr>
        <p:grpSpPr>
          <a:xfrm>
            <a:off x="6325778" y="2475275"/>
            <a:ext cx="720000" cy="720000"/>
            <a:chOff x="4735512" y="2530475"/>
            <a:chExt cx="609600" cy="609600"/>
          </a:xfrm>
        </p:grpSpPr>
        <p:sp>
          <p:nvSpPr>
            <p:cNvPr id="1817" name="Freeform: Shape 1816">
              <a:extLst>
                <a:ext uri="{FF2B5EF4-FFF2-40B4-BE49-F238E27FC236}">
                  <a16:creationId xmlns:a16="http://schemas.microsoft.com/office/drawing/2014/main" id="{2AE06048-9210-4501-A70B-AF50210463A4}"/>
                </a:ext>
              </a:extLst>
            </p:cNvPr>
            <p:cNvSpPr/>
            <p:nvPr/>
          </p:nvSpPr>
          <p:spPr>
            <a:xfrm>
              <a:off x="4783137" y="2816225"/>
              <a:ext cx="114300" cy="47625"/>
            </a:xfrm>
            <a:custGeom>
              <a:avLst/>
              <a:gdLst>
                <a:gd name="connsiteX0" fmla="*/ 114300 w 114300"/>
                <a:gd name="connsiteY0" fmla="*/ 0 h 47625"/>
                <a:gd name="connsiteX1" fmla="*/ 114681 w 114300"/>
                <a:gd name="connsiteY1" fmla="*/ 571 h 47625"/>
                <a:gd name="connsiteX2" fmla="*/ 48482 w 114300"/>
                <a:gd name="connsiteY2" fmla="*/ 48768 h 47625"/>
                <a:gd name="connsiteX3" fmla="*/ 47625 w 114300"/>
                <a:gd name="connsiteY3" fmla="*/ 47625 h 47625"/>
                <a:gd name="connsiteX4" fmla="*/ 23813 w 114300"/>
                <a:gd name="connsiteY4" fmla="*/ 47625 h 47625"/>
                <a:gd name="connsiteX5" fmla="*/ 0 w 114300"/>
                <a:gd name="connsiteY5" fmla="*/ 23813 h 47625"/>
                <a:gd name="connsiteX6" fmla="*/ 23813 w 114300"/>
                <a:gd name="connsiteY6" fmla="*/ 0 h 47625"/>
                <a:gd name="connsiteX7" fmla="*/ 114300 w 114300"/>
                <a:gd name="connsiteY7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47625">
                  <a:moveTo>
                    <a:pt x="114300" y="0"/>
                  </a:moveTo>
                  <a:lnTo>
                    <a:pt x="114681" y="571"/>
                  </a:lnTo>
                  <a:lnTo>
                    <a:pt x="48482" y="48768"/>
                  </a:lnTo>
                  <a:lnTo>
                    <a:pt x="47625" y="47625"/>
                  </a:lnTo>
                  <a:lnTo>
                    <a:pt x="23813" y="47625"/>
                  </a:ln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lnTo>
                    <a:pt x="114300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8" name="Freeform: Shape 1817">
              <a:extLst>
                <a:ext uri="{FF2B5EF4-FFF2-40B4-BE49-F238E27FC236}">
                  <a16:creationId xmlns:a16="http://schemas.microsoft.com/office/drawing/2014/main" id="{B3F41875-6BC4-47C8-B03F-108456254C67}"/>
                </a:ext>
              </a:extLst>
            </p:cNvPr>
            <p:cNvSpPr/>
            <p:nvPr/>
          </p:nvSpPr>
          <p:spPr>
            <a:xfrm>
              <a:off x="4811712" y="2768600"/>
              <a:ext cx="152400" cy="47625"/>
            </a:xfrm>
            <a:custGeom>
              <a:avLst/>
              <a:gdLst>
                <a:gd name="connsiteX0" fmla="*/ 152400 w 152400"/>
                <a:gd name="connsiteY0" fmla="*/ 0 h 47625"/>
                <a:gd name="connsiteX1" fmla="*/ 86106 w 152400"/>
                <a:gd name="connsiteY1" fmla="*/ 48196 h 47625"/>
                <a:gd name="connsiteX2" fmla="*/ 85725 w 152400"/>
                <a:gd name="connsiteY2" fmla="*/ 47625 h 47625"/>
                <a:gd name="connsiteX3" fmla="*/ 23813 w 152400"/>
                <a:gd name="connsiteY3" fmla="*/ 47625 h 47625"/>
                <a:gd name="connsiteX4" fmla="*/ 0 w 152400"/>
                <a:gd name="connsiteY4" fmla="*/ 23813 h 47625"/>
                <a:gd name="connsiteX5" fmla="*/ 23813 w 152400"/>
                <a:gd name="connsiteY5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47625">
                  <a:moveTo>
                    <a:pt x="152400" y="0"/>
                  </a:moveTo>
                  <a:lnTo>
                    <a:pt x="86106" y="48196"/>
                  </a:lnTo>
                  <a:lnTo>
                    <a:pt x="85725" y="47625"/>
                  </a:lnTo>
                  <a:lnTo>
                    <a:pt x="23813" y="47625"/>
                  </a:lnTo>
                  <a:cubicBezTo>
                    <a:pt x="10661" y="47625"/>
                    <a:pt x="0" y="36964"/>
                    <a:pt x="0" y="23813"/>
                  </a:cubicBezTo>
                  <a:cubicBezTo>
                    <a:pt x="0" y="10661"/>
                    <a:pt x="10661" y="0"/>
                    <a:pt x="23813" y="0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19" name="Freeform: Shape 1818">
              <a:extLst>
                <a:ext uri="{FF2B5EF4-FFF2-40B4-BE49-F238E27FC236}">
                  <a16:creationId xmlns:a16="http://schemas.microsoft.com/office/drawing/2014/main" id="{E76A3F05-CC5F-4ADA-8C29-BD998B93F8EB}"/>
                </a:ext>
              </a:extLst>
            </p:cNvPr>
            <p:cNvSpPr/>
            <p:nvPr/>
          </p:nvSpPr>
          <p:spPr>
            <a:xfrm>
              <a:off x="5106969" y="2644773"/>
              <a:ext cx="152400" cy="76200"/>
            </a:xfrm>
            <a:custGeom>
              <a:avLst/>
              <a:gdLst>
                <a:gd name="connsiteX0" fmla="*/ 152418 w 152400"/>
                <a:gd name="connsiteY0" fmla="*/ 76202 h 76200"/>
                <a:gd name="connsiteX1" fmla="*/ 152418 w 152400"/>
                <a:gd name="connsiteY1" fmla="*/ 80012 h 76200"/>
                <a:gd name="connsiteX2" fmla="*/ 46976 w 152400"/>
                <a:gd name="connsiteY2" fmla="*/ 85251 h 76200"/>
                <a:gd name="connsiteX3" fmla="*/ 13353 w 152400"/>
                <a:gd name="connsiteY3" fmla="*/ 62296 h 76200"/>
                <a:gd name="connsiteX4" fmla="*/ 8114 w 152400"/>
                <a:gd name="connsiteY4" fmla="*/ 9718 h 76200"/>
                <a:gd name="connsiteX5" fmla="*/ 41928 w 152400"/>
                <a:gd name="connsiteY5" fmla="*/ 4098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76200">
                  <a:moveTo>
                    <a:pt x="152418" y="76202"/>
                  </a:moveTo>
                  <a:lnTo>
                    <a:pt x="152418" y="80012"/>
                  </a:lnTo>
                  <a:lnTo>
                    <a:pt x="46976" y="85251"/>
                  </a:lnTo>
                  <a:lnTo>
                    <a:pt x="13353" y="62296"/>
                  </a:lnTo>
                  <a:cubicBezTo>
                    <a:pt x="-2171" y="48990"/>
                    <a:pt x="-4479" y="25825"/>
                    <a:pt x="8114" y="9718"/>
                  </a:cubicBezTo>
                  <a:cubicBezTo>
                    <a:pt x="16233" y="-623"/>
                    <a:pt x="30900" y="-3061"/>
                    <a:pt x="41928" y="4098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0" name="Freeform: Shape 1819">
              <a:extLst>
                <a:ext uri="{FF2B5EF4-FFF2-40B4-BE49-F238E27FC236}">
                  <a16:creationId xmlns:a16="http://schemas.microsoft.com/office/drawing/2014/main" id="{B0AA0B0D-9580-46CD-A694-3E6100F2EF92}"/>
                </a:ext>
              </a:extLst>
            </p:cNvPr>
            <p:cNvSpPr/>
            <p:nvPr/>
          </p:nvSpPr>
          <p:spPr>
            <a:xfrm>
              <a:off x="5127847" y="2882900"/>
              <a:ext cx="200025" cy="95250"/>
            </a:xfrm>
            <a:custGeom>
              <a:avLst/>
              <a:gdLst>
                <a:gd name="connsiteX0" fmla="*/ 207740 w 200025"/>
                <a:gd name="connsiteY0" fmla="*/ 9525 h 95250"/>
                <a:gd name="connsiteX1" fmla="*/ 207740 w 200025"/>
                <a:gd name="connsiteY1" fmla="*/ 66675 h 95250"/>
                <a:gd name="connsiteX2" fmla="*/ 188690 w 200025"/>
                <a:gd name="connsiteY2" fmla="*/ 66675 h 95250"/>
                <a:gd name="connsiteX3" fmla="*/ 183071 w 200025"/>
                <a:gd name="connsiteY3" fmla="*/ 70866 h 95250"/>
                <a:gd name="connsiteX4" fmla="*/ 110014 w 200025"/>
                <a:gd name="connsiteY4" fmla="*/ 95250 h 95250"/>
                <a:gd name="connsiteX5" fmla="*/ 105537 w 200025"/>
                <a:gd name="connsiteY5" fmla="*/ 95250 h 95250"/>
                <a:gd name="connsiteX6" fmla="*/ 81629 w 200025"/>
                <a:gd name="connsiteY6" fmla="*/ 92869 h 95250"/>
                <a:gd name="connsiteX7" fmla="*/ 0 w 200025"/>
                <a:gd name="connsiteY7" fmla="*/ 76581 h 95250"/>
                <a:gd name="connsiteX8" fmla="*/ 50673 w 200025"/>
                <a:gd name="connsiteY8" fmla="*/ 31623 h 95250"/>
                <a:gd name="connsiteX9" fmla="*/ 74390 w 200025"/>
                <a:gd name="connsiteY9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0025" h="95250">
                  <a:moveTo>
                    <a:pt x="207740" y="9525"/>
                  </a:moveTo>
                  <a:lnTo>
                    <a:pt x="207740" y="66675"/>
                  </a:lnTo>
                  <a:lnTo>
                    <a:pt x="188690" y="66675"/>
                  </a:lnTo>
                  <a:lnTo>
                    <a:pt x="183071" y="70866"/>
                  </a:lnTo>
                  <a:cubicBezTo>
                    <a:pt x="161996" y="86680"/>
                    <a:pt x="136362" y="95236"/>
                    <a:pt x="110014" y="95250"/>
                  </a:cubicBezTo>
                  <a:lnTo>
                    <a:pt x="105537" y="95250"/>
                  </a:lnTo>
                  <a:cubicBezTo>
                    <a:pt x="97507" y="95274"/>
                    <a:pt x="89496" y="94476"/>
                    <a:pt x="81629" y="92869"/>
                  </a:cubicBezTo>
                  <a:lnTo>
                    <a:pt x="0" y="76581"/>
                  </a:lnTo>
                  <a:cubicBezTo>
                    <a:pt x="19745" y="65159"/>
                    <a:pt x="36981" y="49868"/>
                    <a:pt x="50673" y="31623"/>
                  </a:cubicBezTo>
                  <a:lnTo>
                    <a:pt x="74390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1" name="Freeform: Shape 1820">
              <a:extLst>
                <a:ext uri="{FF2B5EF4-FFF2-40B4-BE49-F238E27FC236}">
                  <a16:creationId xmlns:a16="http://schemas.microsoft.com/office/drawing/2014/main" id="{D265A492-1E82-44F8-B476-D7CD0F60751D}"/>
                </a:ext>
              </a:extLst>
            </p:cNvPr>
            <p:cNvSpPr/>
            <p:nvPr/>
          </p:nvSpPr>
          <p:spPr>
            <a:xfrm>
              <a:off x="4745037" y="2682875"/>
              <a:ext cx="590550" cy="400050"/>
            </a:xfrm>
            <a:custGeom>
              <a:avLst/>
              <a:gdLst>
                <a:gd name="connsiteX0" fmla="*/ 514350 w 590550"/>
                <a:gd name="connsiteY0" fmla="*/ 41910 h 400050"/>
                <a:gd name="connsiteX1" fmla="*/ 408908 w 590550"/>
                <a:gd name="connsiteY1" fmla="*/ 47149 h 400050"/>
                <a:gd name="connsiteX2" fmla="*/ 400050 w 590550"/>
                <a:gd name="connsiteY2" fmla="*/ 47625 h 400050"/>
                <a:gd name="connsiteX3" fmla="*/ 314325 w 590550"/>
                <a:gd name="connsiteY3" fmla="*/ 9525 h 400050"/>
                <a:gd name="connsiteX4" fmla="*/ 247650 w 590550"/>
                <a:gd name="connsiteY4" fmla="*/ 0 h 400050"/>
                <a:gd name="connsiteX5" fmla="*/ 114300 w 590550"/>
                <a:gd name="connsiteY5" fmla="*/ 0 h 400050"/>
                <a:gd name="connsiteX6" fmla="*/ 95250 w 590550"/>
                <a:gd name="connsiteY6" fmla="*/ 19050 h 400050"/>
                <a:gd name="connsiteX7" fmla="*/ 133255 w 590550"/>
                <a:gd name="connsiteY7" fmla="*/ 57150 h 400050"/>
                <a:gd name="connsiteX8" fmla="*/ 133350 w 590550"/>
                <a:gd name="connsiteY8" fmla="*/ 57150 h 400050"/>
                <a:gd name="connsiteX9" fmla="*/ 219075 w 590550"/>
                <a:gd name="connsiteY9" fmla="*/ 57150 h 400050"/>
                <a:gd name="connsiteX10" fmla="*/ 219075 w 590550"/>
                <a:gd name="connsiteY10" fmla="*/ 85725 h 400050"/>
                <a:gd name="connsiteX11" fmla="*/ 152781 w 590550"/>
                <a:gd name="connsiteY11" fmla="*/ 133922 h 400050"/>
                <a:gd name="connsiteX12" fmla="*/ 86582 w 590550"/>
                <a:gd name="connsiteY12" fmla="*/ 182118 h 400050"/>
                <a:gd name="connsiteX13" fmla="*/ 22479 w 590550"/>
                <a:gd name="connsiteY13" fmla="*/ 228695 h 400050"/>
                <a:gd name="connsiteX14" fmla="*/ 15572 w 590550"/>
                <a:gd name="connsiteY14" fmla="*/ 272785 h 400050"/>
                <a:gd name="connsiteX15" fmla="*/ 41053 w 590550"/>
                <a:gd name="connsiteY15" fmla="*/ 285750 h 400050"/>
                <a:gd name="connsiteX16" fmla="*/ 46482 w 590550"/>
                <a:gd name="connsiteY16" fmla="*/ 285750 h 400050"/>
                <a:gd name="connsiteX17" fmla="*/ 57245 w 590550"/>
                <a:gd name="connsiteY17" fmla="*/ 283750 h 400050"/>
                <a:gd name="connsiteX18" fmla="*/ 62008 w 590550"/>
                <a:gd name="connsiteY18" fmla="*/ 280426 h 400050"/>
                <a:gd name="connsiteX19" fmla="*/ 57245 w 590550"/>
                <a:gd name="connsiteY19" fmla="*/ 283750 h 400050"/>
                <a:gd name="connsiteX20" fmla="*/ 12192 w 590550"/>
                <a:gd name="connsiteY20" fmla="*/ 315373 h 400050"/>
                <a:gd name="connsiteX21" fmla="*/ 0 w 590550"/>
                <a:gd name="connsiteY21" fmla="*/ 338709 h 400050"/>
                <a:gd name="connsiteX22" fmla="*/ 0 w 590550"/>
                <a:gd name="connsiteY22" fmla="*/ 342995 h 400050"/>
                <a:gd name="connsiteX23" fmla="*/ 28480 w 590550"/>
                <a:gd name="connsiteY23" fmla="*/ 371475 h 400050"/>
                <a:gd name="connsiteX24" fmla="*/ 45720 w 590550"/>
                <a:gd name="connsiteY24" fmla="*/ 365665 h 400050"/>
                <a:gd name="connsiteX25" fmla="*/ 50673 w 590550"/>
                <a:gd name="connsiteY25" fmla="*/ 361855 h 400050"/>
                <a:gd name="connsiteX26" fmla="*/ 50768 w 590550"/>
                <a:gd name="connsiteY26" fmla="*/ 361950 h 400050"/>
                <a:gd name="connsiteX27" fmla="*/ 47625 w 590550"/>
                <a:gd name="connsiteY27" fmla="*/ 374333 h 400050"/>
                <a:gd name="connsiteX28" fmla="*/ 73343 w 590550"/>
                <a:gd name="connsiteY28" fmla="*/ 400050 h 400050"/>
                <a:gd name="connsiteX29" fmla="*/ 77248 w 590550"/>
                <a:gd name="connsiteY29" fmla="*/ 400050 h 400050"/>
                <a:gd name="connsiteX30" fmla="*/ 92488 w 590550"/>
                <a:gd name="connsiteY30" fmla="*/ 395002 h 400050"/>
                <a:gd name="connsiteX31" fmla="*/ 145066 w 590550"/>
                <a:gd name="connsiteY31" fmla="*/ 356235 h 400050"/>
                <a:gd name="connsiteX32" fmla="*/ 157247 w 590550"/>
                <a:gd name="connsiteY32" fmla="*/ 388381 h 400050"/>
                <a:gd name="connsiteX33" fmla="*/ 167164 w 590550"/>
                <a:gd name="connsiteY33" fmla="*/ 390525 h 400050"/>
                <a:gd name="connsiteX34" fmla="*/ 173355 w 590550"/>
                <a:gd name="connsiteY34" fmla="*/ 390525 h 400050"/>
                <a:gd name="connsiteX35" fmla="*/ 187262 w 590550"/>
                <a:gd name="connsiteY35" fmla="*/ 386239 h 400050"/>
                <a:gd name="connsiteX36" fmla="*/ 282702 w 590550"/>
                <a:gd name="connsiteY36" fmla="*/ 320040 h 400050"/>
                <a:gd name="connsiteX37" fmla="*/ 330518 w 590550"/>
                <a:gd name="connsiteY37" fmla="*/ 297085 h 400050"/>
                <a:gd name="connsiteX38" fmla="*/ 346615 w 590550"/>
                <a:gd name="connsiteY38" fmla="*/ 292227 h 400050"/>
                <a:gd name="connsiteX39" fmla="*/ 382810 w 590550"/>
                <a:gd name="connsiteY39" fmla="*/ 276606 h 400050"/>
                <a:gd name="connsiteX40" fmla="*/ 433483 w 590550"/>
                <a:gd name="connsiteY40" fmla="*/ 231648 h 400050"/>
                <a:gd name="connsiteX41" fmla="*/ 457200 w 590550"/>
                <a:gd name="connsiteY41" fmla="*/ 200025 h 400050"/>
                <a:gd name="connsiteX42" fmla="*/ 590550 w 590550"/>
                <a:gd name="connsiteY42" fmla="*/ 209550 h 400050"/>
                <a:gd name="connsiteX43" fmla="*/ 590550 w 590550"/>
                <a:gd name="connsiteY43" fmla="*/ 3810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90550" h="400050">
                  <a:moveTo>
                    <a:pt x="514350" y="41910"/>
                  </a:moveTo>
                  <a:lnTo>
                    <a:pt x="408908" y="47149"/>
                  </a:lnTo>
                  <a:lnTo>
                    <a:pt x="400050" y="47625"/>
                  </a:lnTo>
                  <a:lnTo>
                    <a:pt x="314325" y="9525"/>
                  </a:lnTo>
                  <a:lnTo>
                    <a:pt x="247650" y="0"/>
                  </a:lnTo>
                  <a:lnTo>
                    <a:pt x="114300" y="0"/>
                  </a:lnTo>
                  <a:cubicBezTo>
                    <a:pt x="103792" y="31"/>
                    <a:pt x="95281" y="8542"/>
                    <a:pt x="95250" y="19050"/>
                  </a:cubicBezTo>
                  <a:cubicBezTo>
                    <a:pt x="95224" y="40066"/>
                    <a:pt x="112239" y="57124"/>
                    <a:pt x="133255" y="57150"/>
                  </a:cubicBezTo>
                  <a:cubicBezTo>
                    <a:pt x="133286" y="57150"/>
                    <a:pt x="133318" y="57150"/>
                    <a:pt x="133350" y="57150"/>
                  </a:cubicBezTo>
                  <a:lnTo>
                    <a:pt x="219075" y="57150"/>
                  </a:lnTo>
                  <a:lnTo>
                    <a:pt x="219075" y="85725"/>
                  </a:lnTo>
                  <a:lnTo>
                    <a:pt x="152781" y="133922"/>
                  </a:lnTo>
                  <a:lnTo>
                    <a:pt x="86582" y="182118"/>
                  </a:lnTo>
                  <a:lnTo>
                    <a:pt x="22479" y="228695"/>
                  </a:lnTo>
                  <a:cubicBezTo>
                    <a:pt x="8397" y="238963"/>
                    <a:pt x="5304" y="258702"/>
                    <a:pt x="15572" y="272785"/>
                  </a:cubicBezTo>
                  <a:cubicBezTo>
                    <a:pt x="21508" y="280927"/>
                    <a:pt x="30976" y="285744"/>
                    <a:pt x="41053" y="285750"/>
                  </a:cubicBezTo>
                  <a:lnTo>
                    <a:pt x="46482" y="285750"/>
                  </a:lnTo>
                  <a:cubicBezTo>
                    <a:pt x="50163" y="285760"/>
                    <a:pt x="53814" y="285082"/>
                    <a:pt x="57245" y="283750"/>
                  </a:cubicBezTo>
                  <a:lnTo>
                    <a:pt x="62008" y="280426"/>
                  </a:lnTo>
                  <a:cubicBezTo>
                    <a:pt x="60649" y="281830"/>
                    <a:pt x="59032" y="282959"/>
                    <a:pt x="57245" y="283750"/>
                  </a:cubicBezTo>
                  <a:lnTo>
                    <a:pt x="12192" y="315373"/>
                  </a:lnTo>
                  <a:cubicBezTo>
                    <a:pt x="4558" y="320691"/>
                    <a:pt x="5" y="329405"/>
                    <a:pt x="0" y="338709"/>
                  </a:cubicBezTo>
                  <a:lnTo>
                    <a:pt x="0" y="342995"/>
                  </a:lnTo>
                  <a:cubicBezTo>
                    <a:pt x="11" y="358720"/>
                    <a:pt x="12755" y="371464"/>
                    <a:pt x="28480" y="371475"/>
                  </a:cubicBezTo>
                  <a:cubicBezTo>
                    <a:pt x="34712" y="371504"/>
                    <a:pt x="40777" y="369460"/>
                    <a:pt x="45720" y="365665"/>
                  </a:cubicBezTo>
                  <a:lnTo>
                    <a:pt x="50673" y="361855"/>
                  </a:lnTo>
                  <a:lnTo>
                    <a:pt x="50768" y="361950"/>
                  </a:lnTo>
                  <a:cubicBezTo>
                    <a:pt x="48717" y="365756"/>
                    <a:pt x="47637" y="370009"/>
                    <a:pt x="47625" y="374333"/>
                  </a:cubicBezTo>
                  <a:cubicBezTo>
                    <a:pt x="47625" y="388536"/>
                    <a:pt x="59139" y="400050"/>
                    <a:pt x="73343" y="400050"/>
                  </a:cubicBezTo>
                  <a:lnTo>
                    <a:pt x="77248" y="400050"/>
                  </a:lnTo>
                  <a:cubicBezTo>
                    <a:pt x="82744" y="400085"/>
                    <a:pt x="88099" y="398311"/>
                    <a:pt x="92488" y="395002"/>
                  </a:cubicBezTo>
                  <a:lnTo>
                    <a:pt x="145066" y="356235"/>
                  </a:lnTo>
                  <a:cubicBezTo>
                    <a:pt x="139553" y="368476"/>
                    <a:pt x="145006" y="382868"/>
                    <a:pt x="157247" y="388381"/>
                  </a:cubicBezTo>
                  <a:cubicBezTo>
                    <a:pt x="160365" y="389785"/>
                    <a:pt x="163744" y="390516"/>
                    <a:pt x="167164" y="390525"/>
                  </a:cubicBezTo>
                  <a:lnTo>
                    <a:pt x="173355" y="390525"/>
                  </a:lnTo>
                  <a:cubicBezTo>
                    <a:pt x="178313" y="390510"/>
                    <a:pt x="183155" y="389018"/>
                    <a:pt x="187262" y="386239"/>
                  </a:cubicBezTo>
                  <a:lnTo>
                    <a:pt x="282702" y="320040"/>
                  </a:lnTo>
                  <a:cubicBezTo>
                    <a:pt x="297355" y="309957"/>
                    <a:pt x="313486" y="302213"/>
                    <a:pt x="330518" y="297085"/>
                  </a:cubicBezTo>
                  <a:lnTo>
                    <a:pt x="346615" y="292227"/>
                  </a:lnTo>
                  <a:cubicBezTo>
                    <a:pt x="359252" y="288462"/>
                    <a:pt x="371401" y="283219"/>
                    <a:pt x="382810" y="276606"/>
                  </a:cubicBezTo>
                  <a:cubicBezTo>
                    <a:pt x="402555" y="265184"/>
                    <a:pt x="419791" y="249893"/>
                    <a:pt x="433483" y="231648"/>
                  </a:cubicBezTo>
                  <a:lnTo>
                    <a:pt x="457200" y="200025"/>
                  </a:lnTo>
                  <a:lnTo>
                    <a:pt x="590550" y="209550"/>
                  </a:lnTo>
                  <a:lnTo>
                    <a:pt x="590550" y="38100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2" name="Freeform: Shape 1821">
              <a:extLst>
                <a:ext uri="{FF2B5EF4-FFF2-40B4-BE49-F238E27FC236}">
                  <a16:creationId xmlns:a16="http://schemas.microsoft.com/office/drawing/2014/main" id="{6F962A96-FFDD-45C1-92D0-25C74475478B}"/>
                </a:ext>
              </a:extLst>
            </p:cNvPr>
            <p:cNvSpPr/>
            <p:nvPr/>
          </p:nvSpPr>
          <p:spPr>
            <a:xfrm>
              <a:off x="4750000" y="2879261"/>
              <a:ext cx="228600" cy="171450"/>
            </a:xfrm>
            <a:custGeom>
              <a:avLst/>
              <a:gdLst>
                <a:gd name="connsiteX0" fmla="*/ 233162 w 228600"/>
                <a:gd name="connsiteY0" fmla="*/ 15174 h 171450"/>
                <a:gd name="connsiteX1" fmla="*/ 218009 w 228600"/>
                <a:gd name="connsiteY1" fmla="*/ 0 h 171450"/>
                <a:gd name="connsiteX2" fmla="*/ 208817 w 228600"/>
                <a:gd name="connsiteY2" fmla="*/ 3096 h 171450"/>
                <a:gd name="connsiteX3" fmla="*/ 0 w 228600"/>
                <a:gd name="connsiteY3" fmla="*/ 161754 h 171450"/>
                <a:gd name="connsiteX4" fmla="*/ 15240 w 228600"/>
                <a:gd name="connsiteY4" fmla="*/ 173689 h 171450"/>
                <a:gd name="connsiteX5" fmla="*/ 16926 w 228600"/>
                <a:gd name="connsiteY5" fmla="*/ 174213 h 171450"/>
                <a:gd name="connsiteX6" fmla="*/ 19955 w 228600"/>
                <a:gd name="connsiteY6" fmla="*/ 174689 h 171450"/>
                <a:gd name="connsiteX7" fmla="*/ 22812 w 228600"/>
                <a:gd name="connsiteY7" fmla="*/ 174984 h 171450"/>
                <a:gd name="connsiteX8" fmla="*/ 25517 w 228600"/>
                <a:gd name="connsiteY8" fmla="*/ 174889 h 171450"/>
                <a:gd name="connsiteX9" fmla="*/ 27546 w 228600"/>
                <a:gd name="connsiteY9" fmla="*/ 174727 h 171450"/>
                <a:gd name="connsiteX10" fmla="*/ 30404 w 228600"/>
                <a:gd name="connsiteY10" fmla="*/ 174127 h 171450"/>
                <a:gd name="connsiteX11" fmla="*/ 32252 w 228600"/>
                <a:gd name="connsiteY11" fmla="*/ 173670 h 171450"/>
                <a:gd name="connsiteX12" fmla="*/ 35204 w 228600"/>
                <a:gd name="connsiteY12" fmla="*/ 172470 h 171450"/>
                <a:gd name="connsiteX13" fmla="*/ 36671 w 228600"/>
                <a:gd name="connsiteY13" fmla="*/ 171831 h 171450"/>
                <a:gd name="connsiteX14" fmla="*/ 40757 w 228600"/>
                <a:gd name="connsiteY14" fmla="*/ 169279 h 171450"/>
                <a:gd name="connsiteX15" fmla="*/ 45710 w 228600"/>
                <a:gd name="connsiteY15" fmla="*/ 165469 h 171450"/>
                <a:gd name="connsiteX16" fmla="*/ 227181 w 228600"/>
                <a:gd name="connsiteY16" fmla="*/ 27242 h 171450"/>
                <a:gd name="connsiteX17" fmla="*/ 233162 w 228600"/>
                <a:gd name="connsiteY17" fmla="*/ 15174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8600" h="171450">
                  <a:moveTo>
                    <a:pt x="233162" y="15174"/>
                  </a:moveTo>
                  <a:cubicBezTo>
                    <a:pt x="233168" y="6799"/>
                    <a:pt x="226383" y="6"/>
                    <a:pt x="218009" y="0"/>
                  </a:cubicBezTo>
                  <a:cubicBezTo>
                    <a:pt x="214688" y="-2"/>
                    <a:pt x="211459" y="1086"/>
                    <a:pt x="208817" y="3096"/>
                  </a:cubicBezTo>
                  <a:lnTo>
                    <a:pt x="0" y="161754"/>
                  </a:lnTo>
                  <a:cubicBezTo>
                    <a:pt x="3540" y="167381"/>
                    <a:pt x="8928" y="171600"/>
                    <a:pt x="15240" y="173689"/>
                  </a:cubicBezTo>
                  <a:cubicBezTo>
                    <a:pt x="15802" y="173860"/>
                    <a:pt x="16354" y="174070"/>
                    <a:pt x="16926" y="174213"/>
                  </a:cubicBezTo>
                  <a:cubicBezTo>
                    <a:pt x="17926" y="174425"/>
                    <a:pt x="18937" y="174584"/>
                    <a:pt x="19955" y="174689"/>
                  </a:cubicBezTo>
                  <a:cubicBezTo>
                    <a:pt x="20902" y="174836"/>
                    <a:pt x="21855" y="174935"/>
                    <a:pt x="22812" y="174984"/>
                  </a:cubicBezTo>
                  <a:cubicBezTo>
                    <a:pt x="23717" y="174984"/>
                    <a:pt x="24622" y="174984"/>
                    <a:pt x="25517" y="174889"/>
                  </a:cubicBezTo>
                  <a:cubicBezTo>
                    <a:pt x="26194" y="174889"/>
                    <a:pt x="26880" y="174822"/>
                    <a:pt x="27546" y="174727"/>
                  </a:cubicBezTo>
                  <a:cubicBezTo>
                    <a:pt x="28509" y="174577"/>
                    <a:pt x="29462" y="174377"/>
                    <a:pt x="30404" y="174127"/>
                  </a:cubicBezTo>
                  <a:cubicBezTo>
                    <a:pt x="31023" y="173975"/>
                    <a:pt x="31652" y="173860"/>
                    <a:pt x="32252" y="173670"/>
                  </a:cubicBezTo>
                  <a:cubicBezTo>
                    <a:pt x="33258" y="173326"/>
                    <a:pt x="34244" y="172925"/>
                    <a:pt x="35204" y="172470"/>
                  </a:cubicBezTo>
                  <a:cubicBezTo>
                    <a:pt x="35690" y="172251"/>
                    <a:pt x="36205" y="172079"/>
                    <a:pt x="36671" y="171831"/>
                  </a:cubicBezTo>
                  <a:cubicBezTo>
                    <a:pt x="38104" y="171100"/>
                    <a:pt x="39472" y="170246"/>
                    <a:pt x="40757" y="169279"/>
                  </a:cubicBezTo>
                  <a:lnTo>
                    <a:pt x="45710" y="165469"/>
                  </a:lnTo>
                  <a:lnTo>
                    <a:pt x="227181" y="27242"/>
                  </a:lnTo>
                  <a:cubicBezTo>
                    <a:pt x="230951" y="24375"/>
                    <a:pt x="233164" y="19910"/>
                    <a:pt x="233162" y="15174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3" name="Freeform: Shape 1822">
              <a:extLst>
                <a:ext uri="{FF2B5EF4-FFF2-40B4-BE49-F238E27FC236}">
                  <a16:creationId xmlns:a16="http://schemas.microsoft.com/office/drawing/2014/main" id="{BA710E17-C501-4D12-B8D8-963CBC932C9F}"/>
                </a:ext>
              </a:extLst>
            </p:cNvPr>
            <p:cNvSpPr/>
            <p:nvPr/>
          </p:nvSpPr>
          <p:spPr>
            <a:xfrm>
              <a:off x="4797758" y="2926719"/>
              <a:ext cx="209550" cy="152400"/>
            </a:xfrm>
            <a:custGeom>
              <a:avLst/>
              <a:gdLst>
                <a:gd name="connsiteX0" fmla="*/ 213979 w 209550"/>
                <a:gd name="connsiteY0" fmla="*/ 15169 h 152400"/>
                <a:gd name="connsiteX1" fmla="*/ 198668 w 209550"/>
                <a:gd name="connsiteY1" fmla="*/ 0 h 152400"/>
                <a:gd name="connsiteX2" fmla="*/ 189652 w 209550"/>
                <a:gd name="connsiteY2" fmla="*/ 3005 h 152400"/>
                <a:gd name="connsiteX3" fmla="*/ 0 w 209550"/>
                <a:gd name="connsiteY3" fmla="*/ 145242 h 152400"/>
                <a:gd name="connsiteX4" fmla="*/ 5153 w 209550"/>
                <a:gd name="connsiteY4" fmla="*/ 150538 h 152400"/>
                <a:gd name="connsiteX5" fmla="*/ 22870 w 209550"/>
                <a:gd name="connsiteY5" fmla="*/ 156206 h 152400"/>
                <a:gd name="connsiteX6" fmla="*/ 24527 w 209550"/>
                <a:gd name="connsiteY6" fmla="*/ 156206 h 152400"/>
                <a:gd name="connsiteX7" fmla="*/ 39767 w 209550"/>
                <a:gd name="connsiteY7" fmla="*/ 151157 h 152400"/>
                <a:gd name="connsiteX8" fmla="*/ 92345 w 209550"/>
                <a:gd name="connsiteY8" fmla="*/ 112391 h 152400"/>
                <a:gd name="connsiteX9" fmla="*/ 207788 w 209550"/>
                <a:gd name="connsiteY9" fmla="*/ 27418 h 152400"/>
                <a:gd name="connsiteX10" fmla="*/ 213979 w 209550"/>
                <a:gd name="connsiteY10" fmla="*/ 15169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9550" h="152400">
                  <a:moveTo>
                    <a:pt x="213979" y="15169"/>
                  </a:moveTo>
                  <a:cubicBezTo>
                    <a:pt x="213940" y="6752"/>
                    <a:pt x="207085" y="-39"/>
                    <a:pt x="198668" y="0"/>
                  </a:cubicBezTo>
                  <a:cubicBezTo>
                    <a:pt x="195419" y="15"/>
                    <a:pt x="192260" y="1068"/>
                    <a:pt x="189652" y="3005"/>
                  </a:cubicBezTo>
                  <a:lnTo>
                    <a:pt x="0" y="145242"/>
                  </a:lnTo>
                  <a:cubicBezTo>
                    <a:pt x="1472" y="147231"/>
                    <a:pt x="3205" y="149013"/>
                    <a:pt x="5153" y="150538"/>
                  </a:cubicBezTo>
                  <a:cubicBezTo>
                    <a:pt x="10276" y="154322"/>
                    <a:pt x="16502" y="156314"/>
                    <a:pt x="22870" y="156206"/>
                  </a:cubicBezTo>
                  <a:lnTo>
                    <a:pt x="24527" y="156206"/>
                  </a:lnTo>
                  <a:cubicBezTo>
                    <a:pt x="30023" y="156241"/>
                    <a:pt x="35379" y="154467"/>
                    <a:pt x="39767" y="151157"/>
                  </a:cubicBezTo>
                  <a:lnTo>
                    <a:pt x="92345" y="112391"/>
                  </a:lnTo>
                  <a:lnTo>
                    <a:pt x="207788" y="27418"/>
                  </a:lnTo>
                  <a:cubicBezTo>
                    <a:pt x="211677" y="24548"/>
                    <a:pt x="213975" y="20003"/>
                    <a:pt x="213979" y="15169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4" name="Freeform: Shape 1823">
              <a:extLst>
                <a:ext uri="{FF2B5EF4-FFF2-40B4-BE49-F238E27FC236}">
                  <a16:creationId xmlns:a16="http://schemas.microsoft.com/office/drawing/2014/main" id="{F97895F3-7858-42AD-91B8-DCD8016A2ABA}"/>
                </a:ext>
              </a:extLst>
            </p:cNvPr>
            <p:cNvSpPr/>
            <p:nvPr/>
          </p:nvSpPr>
          <p:spPr>
            <a:xfrm>
              <a:off x="4761430" y="2821712"/>
              <a:ext cx="200025" cy="142875"/>
            </a:xfrm>
            <a:custGeom>
              <a:avLst/>
              <a:gdLst>
                <a:gd name="connsiteX0" fmla="*/ 196644 w 200025"/>
                <a:gd name="connsiteY0" fmla="*/ 27707 h 142875"/>
                <a:gd name="connsiteX1" fmla="*/ 199711 w 200025"/>
                <a:gd name="connsiteY1" fmla="*/ 6152 h 142875"/>
                <a:gd name="connsiteX2" fmla="*/ 178156 w 200025"/>
                <a:gd name="connsiteY2" fmla="*/ 3085 h 142875"/>
                <a:gd name="connsiteX3" fmla="*/ 0 w 200025"/>
                <a:gd name="connsiteY3" fmla="*/ 134797 h 142875"/>
                <a:gd name="connsiteX4" fmla="*/ 2372 w 200025"/>
                <a:gd name="connsiteY4" fmla="*/ 137654 h 142875"/>
                <a:gd name="connsiteX5" fmla="*/ 24660 w 200025"/>
                <a:gd name="connsiteY5" fmla="*/ 146913 h 142875"/>
                <a:gd name="connsiteX6" fmla="*/ 30089 w 200025"/>
                <a:gd name="connsiteY6" fmla="*/ 146913 h 142875"/>
                <a:gd name="connsiteX7" fmla="*/ 40853 w 200025"/>
                <a:gd name="connsiteY7" fmla="*/ 144912 h 142875"/>
                <a:gd name="connsiteX8" fmla="*/ 70190 w 200025"/>
                <a:gd name="connsiteY8" fmla="*/ 12443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25" h="142875">
                  <a:moveTo>
                    <a:pt x="196644" y="27707"/>
                  </a:moveTo>
                  <a:cubicBezTo>
                    <a:pt x="203443" y="22602"/>
                    <a:pt x="204816" y="12951"/>
                    <a:pt x="199711" y="6152"/>
                  </a:cubicBezTo>
                  <a:cubicBezTo>
                    <a:pt x="194605" y="-647"/>
                    <a:pt x="184955" y="-2020"/>
                    <a:pt x="178156" y="3085"/>
                  </a:cubicBezTo>
                  <a:lnTo>
                    <a:pt x="0" y="134797"/>
                  </a:lnTo>
                  <a:cubicBezTo>
                    <a:pt x="734" y="135795"/>
                    <a:pt x="1526" y="136749"/>
                    <a:pt x="2372" y="137654"/>
                  </a:cubicBezTo>
                  <a:cubicBezTo>
                    <a:pt x="8273" y="143583"/>
                    <a:pt x="16295" y="146915"/>
                    <a:pt x="24660" y="146913"/>
                  </a:cubicBezTo>
                  <a:lnTo>
                    <a:pt x="30089" y="146913"/>
                  </a:lnTo>
                  <a:cubicBezTo>
                    <a:pt x="33771" y="146923"/>
                    <a:pt x="37421" y="146244"/>
                    <a:pt x="40853" y="144912"/>
                  </a:cubicBezTo>
                  <a:lnTo>
                    <a:pt x="70190" y="124434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5" name="Freeform: Shape 1824">
              <a:extLst>
                <a:ext uri="{FF2B5EF4-FFF2-40B4-BE49-F238E27FC236}">
                  <a16:creationId xmlns:a16="http://schemas.microsoft.com/office/drawing/2014/main" id="{DD5A758E-EEA3-4A70-A453-DE18DA5DC4F0}"/>
                </a:ext>
              </a:extLst>
            </p:cNvPr>
            <p:cNvSpPr/>
            <p:nvPr/>
          </p:nvSpPr>
          <p:spPr>
            <a:xfrm>
              <a:off x="4898228" y="2720975"/>
              <a:ext cx="428625" cy="352425"/>
            </a:xfrm>
            <a:custGeom>
              <a:avLst/>
              <a:gdLst>
                <a:gd name="connsiteX0" fmla="*/ 399259 w 428625"/>
                <a:gd name="connsiteY0" fmla="*/ 1905 h 352425"/>
                <a:gd name="connsiteX1" fmla="*/ 399259 w 428625"/>
                <a:gd name="connsiteY1" fmla="*/ 95250 h 352425"/>
                <a:gd name="connsiteX2" fmla="*/ 361159 w 428625"/>
                <a:gd name="connsiteY2" fmla="*/ 133350 h 352425"/>
                <a:gd name="connsiteX3" fmla="*/ 294037 w 428625"/>
                <a:gd name="connsiteY3" fmla="*/ 133350 h 352425"/>
                <a:gd name="connsiteX4" fmla="*/ 279321 w 428625"/>
                <a:gd name="connsiteY4" fmla="*/ 140313 h 352425"/>
                <a:gd name="connsiteX5" fmla="*/ 218284 w 428625"/>
                <a:gd name="connsiteY5" fmla="*/ 209550 h 352425"/>
                <a:gd name="connsiteX6" fmla="*/ 142084 w 428625"/>
                <a:gd name="connsiteY6" fmla="*/ 247650 h 352425"/>
                <a:gd name="connsiteX7" fmla="*/ 0 w 428625"/>
                <a:gd name="connsiteY7" fmla="*/ 347948 h 352425"/>
                <a:gd name="connsiteX8" fmla="*/ 13973 w 428625"/>
                <a:gd name="connsiteY8" fmla="*/ 352425 h 352425"/>
                <a:gd name="connsiteX9" fmla="*/ 20164 w 428625"/>
                <a:gd name="connsiteY9" fmla="*/ 352425 h 352425"/>
                <a:gd name="connsiteX10" fmla="*/ 34071 w 428625"/>
                <a:gd name="connsiteY10" fmla="*/ 348139 h 352425"/>
                <a:gd name="connsiteX11" fmla="*/ 129511 w 428625"/>
                <a:gd name="connsiteY11" fmla="*/ 281940 h 352425"/>
                <a:gd name="connsiteX12" fmla="*/ 177327 w 428625"/>
                <a:gd name="connsiteY12" fmla="*/ 258985 h 352425"/>
                <a:gd name="connsiteX13" fmla="*/ 193424 w 428625"/>
                <a:gd name="connsiteY13" fmla="*/ 254127 h 352425"/>
                <a:gd name="connsiteX14" fmla="*/ 229619 w 428625"/>
                <a:gd name="connsiteY14" fmla="*/ 238506 h 352425"/>
                <a:gd name="connsiteX15" fmla="*/ 280292 w 428625"/>
                <a:gd name="connsiteY15" fmla="*/ 193548 h 352425"/>
                <a:gd name="connsiteX16" fmla="*/ 304009 w 428625"/>
                <a:gd name="connsiteY16" fmla="*/ 161925 h 352425"/>
                <a:gd name="connsiteX17" fmla="*/ 437359 w 428625"/>
                <a:gd name="connsiteY17" fmla="*/ 171450 h 352425"/>
                <a:gd name="connsiteX18" fmla="*/ 437359 w 428625"/>
                <a:gd name="connsiteY18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8625" h="352425">
                  <a:moveTo>
                    <a:pt x="399259" y="1905"/>
                  </a:moveTo>
                  <a:lnTo>
                    <a:pt x="399259" y="95250"/>
                  </a:lnTo>
                  <a:cubicBezTo>
                    <a:pt x="399259" y="116292"/>
                    <a:pt x="382202" y="133350"/>
                    <a:pt x="361159" y="133350"/>
                  </a:cubicBezTo>
                  <a:lnTo>
                    <a:pt x="294037" y="133350"/>
                  </a:lnTo>
                  <a:cubicBezTo>
                    <a:pt x="288333" y="133336"/>
                    <a:pt x="282927" y="135894"/>
                    <a:pt x="279321" y="140313"/>
                  </a:cubicBezTo>
                  <a:cubicBezTo>
                    <a:pt x="267662" y="154581"/>
                    <a:pt x="240192" y="187643"/>
                    <a:pt x="218284" y="209550"/>
                  </a:cubicBezTo>
                  <a:cubicBezTo>
                    <a:pt x="189709" y="238125"/>
                    <a:pt x="142084" y="247650"/>
                    <a:pt x="142084" y="247650"/>
                  </a:cubicBezTo>
                  <a:lnTo>
                    <a:pt x="0" y="347948"/>
                  </a:lnTo>
                  <a:cubicBezTo>
                    <a:pt x="4070" y="350874"/>
                    <a:pt x="8960" y="352441"/>
                    <a:pt x="13973" y="352425"/>
                  </a:cubicBezTo>
                  <a:lnTo>
                    <a:pt x="20164" y="352425"/>
                  </a:lnTo>
                  <a:cubicBezTo>
                    <a:pt x="25123" y="352410"/>
                    <a:pt x="29964" y="350918"/>
                    <a:pt x="34071" y="348139"/>
                  </a:cubicBezTo>
                  <a:lnTo>
                    <a:pt x="129511" y="281940"/>
                  </a:lnTo>
                  <a:cubicBezTo>
                    <a:pt x="144164" y="271857"/>
                    <a:pt x="160295" y="264113"/>
                    <a:pt x="177327" y="258985"/>
                  </a:cubicBezTo>
                  <a:lnTo>
                    <a:pt x="193424" y="254127"/>
                  </a:lnTo>
                  <a:cubicBezTo>
                    <a:pt x="206062" y="250362"/>
                    <a:pt x="218211" y="245119"/>
                    <a:pt x="229619" y="238506"/>
                  </a:cubicBezTo>
                  <a:cubicBezTo>
                    <a:pt x="249365" y="227084"/>
                    <a:pt x="266600" y="211793"/>
                    <a:pt x="280292" y="193548"/>
                  </a:cubicBezTo>
                  <a:lnTo>
                    <a:pt x="304009" y="161925"/>
                  </a:lnTo>
                  <a:lnTo>
                    <a:pt x="437359" y="171450"/>
                  </a:lnTo>
                  <a:lnTo>
                    <a:pt x="437359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6" name="Freeform: Shape 1825">
              <a:extLst>
                <a:ext uri="{FF2B5EF4-FFF2-40B4-BE49-F238E27FC236}">
                  <a16:creationId xmlns:a16="http://schemas.microsoft.com/office/drawing/2014/main" id="{B9631FCD-15E7-4EBA-8CF0-3828435E661C}"/>
                </a:ext>
              </a:extLst>
            </p:cNvPr>
            <p:cNvSpPr/>
            <p:nvPr/>
          </p:nvSpPr>
          <p:spPr>
            <a:xfrm>
              <a:off x="4840287" y="2682875"/>
              <a:ext cx="180975" cy="85725"/>
            </a:xfrm>
            <a:custGeom>
              <a:avLst/>
              <a:gdLst>
                <a:gd name="connsiteX0" fmla="*/ 161925 w 180975"/>
                <a:gd name="connsiteY0" fmla="*/ 28575 h 85725"/>
                <a:gd name="connsiteX1" fmla="*/ 47625 w 180975"/>
                <a:gd name="connsiteY1" fmla="*/ 28575 h 85725"/>
                <a:gd name="connsiteX2" fmla="*/ 19050 w 180975"/>
                <a:gd name="connsiteY2" fmla="*/ 0 h 85725"/>
                <a:gd name="connsiteX3" fmla="*/ 0 w 180975"/>
                <a:gd name="connsiteY3" fmla="*/ 19050 h 85725"/>
                <a:gd name="connsiteX4" fmla="*/ 38005 w 180975"/>
                <a:gd name="connsiteY4" fmla="*/ 57150 h 85725"/>
                <a:gd name="connsiteX5" fmla="*/ 38100 w 180975"/>
                <a:gd name="connsiteY5" fmla="*/ 57150 h 85725"/>
                <a:gd name="connsiteX6" fmla="*/ 123825 w 180975"/>
                <a:gd name="connsiteY6" fmla="*/ 57150 h 85725"/>
                <a:gd name="connsiteX7" fmla="*/ 123825 w 180975"/>
                <a:gd name="connsiteY7" fmla="*/ 85725 h 85725"/>
                <a:gd name="connsiteX8" fmla="*/ 180975 w 180975"/>
                <a:gd name="connsiteY8" fmla="*/ 47625 h 85725"/>
                <a:gd name="connsiteX9" fmla="*/ 161925 w 180975"/>
                <a:gd name="connsiteY9" fmla="*/ 2857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85725">
                  <a:moveTo>
                    <a:pt x="161925" y="28575"/>
                  </a:moveTo>
                  <a:lnTo>
                    <a:pt x="47625" y="28575"/>
                  </a:lnTo>
                  <a:cubicBezTo>
                    <a:pt x="31843" y="28575"/>
                    <a:pt x="19050" y="15782"/>
                    <a:pt x="19050" y="0"/>
                  </a:cubicBezTo>
                  <a:cubicBezTo>
                    <a:pt x="8542" y="31"/>
                    <a:pt x="31" y="8542"/>
                    <a:pt x="0" y="19050"/>
                  </a:cubicBezTo>
                  <a:cubicBezTo>
                    <a:pt x="-26" y="40066"/>
                    <a:pt x="16989" y="57124"/>
                    <a:pt x="38005" y="57150"/>
                  </a:cubicBezTo>
                  <a:cubicBezTo>
                    <a:pt x="38036" y="57150"/>
                    <a:pt x="38068" y="57150"/>
                    <a:pt x="38100" y="57150"/>
                  </a:cubicBezTo>
                  <a:lnTo>
                    <a:pt x="123825" y="57150"/>
                  </a:lnTo>
                  <a:lnTo>
                    <a:pt x="123825" y="85725"/>
                  </a:lnTo>
                  <a:lnTo>
                    <a:pt x="180975" y="47625"/>
                  </a:lnTo>
                  <a:cubicBezTo>
                    <a:pt x="180975" y="37104"/>
                    <a:pt x="172446" y="28575"/>
                    <a:pt x="161925" y="28575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7" name="Freeform: Shape 1826">
              <a:extLst>
                <a:ext uri="{FF2B5EF4-FFF2-40B4-BE49-F238E27FC236}">
                  <a16:creationId xmlns:a16="http://schemas.microsoft.com/office/drawing/2014/main" id="{9EBF93D4-BC69-458F-B6CB-663075008AAE}"/>
                </a:ext>
              </a:extLst>
            </p:cNvPr>
            <p:cNvSpPr/>
            <p:nvPr/>
          </p:nvSpPr>
          <p:spPr>
            <a:xfrm>
              <a:off x="5127847" y="2882900"/>
              <a:ext cx="200025" cy="85725"/>
            </a:xfrm>
            <a:custGeom>
              <a:avLst/>
              <a:gdLst>
                <a:gd name="connsiteX0" fmla="*/ 74390 w 200025"/>
                <a:gd name="connsiteY0" fmla="*/ 0 h 85725"/>
                <a:gd name="connsiteX1" fmla="*/ 50673 w 200025"/>
                <a:gd name="connsiteY1" fmla="*/ 31623 h 85725"/>
                <a:gd name="connsiteX2" fmla="*/ 0 w 200025"/>
                <a:gd name="connsiteY2" fmla="*/ 76581 h 85725"/>
                <a:gd name="connsiteX3" fmla="*/ 52911 w 200025"/>
                <a:gd name="connsiteY3" fmla="*/ 87135 h 85725"/>
                <a:gd name="connsiteX4" fmla="*/ 100108 w 200025"/>
                <a:gd name="connsiteY4" fmla="*/ 48739 h 85725"/>
                <a:gd name="connsiteX5" fmla="*/ 116415 w 200025"/>
                <a:gd name="connsiteY5" fmla="*/ 38100 h 85725"/>
                <a:gd name="connsiteX6" fmla="*/ 170879 w 200025"/>
                <a:gd name="connsiteY6" fmla="*/ 38100 h 85725"/>
                <a:gd name="connsiteX7" fmla="*/ 188690 w 200025"/>
                <a:gd name="connsiteY7" fmla="*/ 55912 h 85725"/>
                <a:gd name="connsiteX8" fmla="*/ 188690 w 200025"/>
                <a:gd name="connsiteY8" fmla="*/ 66675 h 85725"/>
                <a:gd name="connsiteX9" fmla="*/ 207740 w 200025"/>
                <a:gd name="connsiteY9" fmla="*/ 66675 h 85725"/>
                <a:gd name="connsiteX10" fmla="*/ 207740 w 200025"/>
                <a:gd name="connsiteY10" fmla="*/ 95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85725">
                  <a:moveTo>
                    <a:pt x="74390" y="0"/>
                  </a:moveTo>
                  <a:lnTo>
                    <a:pt x="50673" y="31623"/>
                  </a:lnTo>
                  <a:cubicBezTo>
                    <a:pt x="36981" y="49867"/>
                    <a:pt x="19745" y="65159"/>
                    <a:pt x="0" y="76581"/>
                  </a:cubicBezTo>
                  <a:lnTo>
                    <a:pt x="52911" y="87135"/>
                  </a:lnTo>
                  <a:cubicBezTo>
                    <a:pt x="68999" y="78562"/>
                    <a:pt x="92107" y="64199"/>
                    <a:pt x="100108" y="48739"/>
                  </a:cubicBezTo>
                  <a:cubicBezTo>
                    <a:pt x="103105" y="42404"/>
                    <a:pt x="109409" y="38292"/>
                    <a:pt x="116415" y="38100"/>
                  </a:cubicBezTo>
                  <a:lnTo>
                    <a:pt x="170879" y="38100"/>
                  </a:lnTo>
                  <a:cubicBezTo>
                    <a:pt x="180716" y="38100"/>
                    <a:pt x="188690" y="46075"/>
                    <a:pt x="188690" y="55912"/>
                  </a:cubicBezTo>
                  <a:lnTo>
                    <a:pt x="188690" y="66675"/>
                  </a:lnTo>
                  <a:lnTo>
                    <a:pt x="207740" y="66675"/>
                  </a:lnTo>
                  <a:lnTo>
                    <a:pt x="207740" y="9525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8" name="Freeform: Shape 1827">
              <a:extLst>
                <a:ext uri="{FF2B5EF4-FFF2-40B4-BE49-F238E27FC236}">
                  <a16:creationId xmlns:a16="http://schemas.microsoft.com/office/drawing/2014/main" id="{25E6758D-52EE-4FE4-897D-C7C2484C1177}"/>
                </a:ext>
              </a:extLst>
            </p:cNvPr>
            <p:cNvSpPr/>
            <p:nvPr/>
          </p:nvSpPr>
          <p:spPr>
            <a:xfrm>
              <a:off x="4811712" y="2768600"/>
              <a:ext cx="152400" cy="47625"/>
            </a:xfrm>
            <a:custGeom>
              <a:avLst/>
              <a:gdLst>
                <a:gd name="connsiteX0" fmla="*/ 116205 w 152400"/>
                <a:gd name="connsiteY0" fmla="*/ 0 h 47625"/>
                <a:gd name="connsiteX1" fmla="*/ 81172 w 152400"/>
                <a:gd name="connsiteY1" fmla="*/ 25022 h 47625"/>
                <a:gd name="connsiteX2" fmla="*/ 70095 w 152400"/>
                <a:gd name="connsiteY2" fmla="*/ 28575 h 47625"/>
                <a:gd name="connsiteX3" fmla="*/ 19050 w 152400"/>
                <a:gd name="connsiteY3" fmla="*/ 28575 h 47625"/>
                <a:gd name="connsiteX4" fmla="*/ 1315 w 152400"/>
                <a:gd name="connsiteY4" fmla="*/ 16345 h 47625"/>
                <a:gd name="connsiteX5" fmla="*/ 0 w 152400"/>
                <a:gd name="connsiteY5" fmla="*/ 23813 h 47625"/>
                <a:gd name="connsiteX6" fmla="*/ 23660 w 152400"/>
                <a:gd name="connsiteY6" fmla="*/ 47625 h 47625"/>
                <a:gd name="connsiteX7" fmla="*/ 23813 w 152400"/>
                <a:gd name="connsiteY7" fmla="*/ 47625 h 47625"/>
                <a:gd name="connsiteX8" fmla="*/ 85725 w 152400"/>
                <a:gd name="connsiteY8" fmla="*/ 47625 h 47625"/>
                <a:gd name="connsiteX9" fmla="*/ 86106 w 152400"/>
                <a:gd name="connsiteY9" fmla="*/ 48196 h 47625"/>
                <a:gd name="connsiteX10" fmla="*/ 152400 w 152400"/>
                <a:gd name="connsiteY10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47625">
                  <a:moveTo>
                    <a:pt x="116205" y="0"/>
                  </a:moveTo>
                  <a:lnTo>
                    <a:pt x="81172" y="25022"/>
                  </a:lnTo>
                  <a:cubicBezTo>
                    <a:pt x="77940" y="27333"/>
                    <a:pt x="74067" y="28575"/>
                    <a:pt x="70095" y="28575"/>
                  </a:cubicBezTo>
                  <a:lnTo>
                    <a:pt x="19050" y="28575"/>
                  </a:lnTo>
                  <a:cubicBezTo>
                    <a:pt x="11179" y="28554"/>
                    <a:pt x="4132" y="23694"/>
                    <a:pt x="1315" y="16345"/>
                  </a:cubicBezTo>
                  <a:cubicBezTo>
                    <a:pt x="473" y="18746"/>
                    <a:pt x="29" y="21268"/>
                    <a:pt x="0" y="23813"/>
                  </a:cubicBezTo>
                  <a:cubicBezTo>
                    <a:pt x="-42" y="36922"/>
                    <a:pt x="10551" y="47583"/>
                    <a:pt x="23660" y="47625"/>
                  </a:cubicBezTo>
                  <a:cubicBezTo>
                    <a:pt x="23711" y="47625"/>
                    <a:pt x="23762" y="47625"/>
                    <a:pt x="23813" y="47625"/>
                  </a:cubicBezTo>
                  <a:lnTo>
                    <a:pt x="85725" y="47625"/>
                  </a:lnTo>
                  <a:lnTo>
                    <a:pt x="86106" y="48196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29" name="Freeform: Shape 1828">
              <a:extLst>
                <a:ext uri="{FF2B5EF4-FFF2-40B4-BE49-F238E27FC236}">
                  <a16:creationId xmlns:a16="http://schemas.microsoft.com/office/drawing/2014/main" id="{5FBC3E36-46A2-4FDD-82B5-EA4E1641701E}"/>
                </a:ext>
              </a:extLst>
            </p:cNvPr>
            <p:cNvSpPr/>
            <p:nvPr/>
          </p:nvSpPr>
          <p:spPr>
            <a:xfrm>
              <a:off x="4783137" y="2816225"/>
              <a:ext cx="114300" cy="47625"/>
            </a:xfrm>
            <a:custGeom>
              <a:avLst/>
              <a:gdLst>
                <a:gd name="connsiteX0" fmla="*/ 114300 w 114300"/>
                <a:gd name="connsiteY0" fmla="*/ 0 h 47625"/>
                <a:gd name="connsiteX1" fmla="*/ 90488 w 114300"/>
                <a:gd name="connsiteY1" fmla="*/ 0 h 47625"/>
                <a:gd name="connsiteX2" fmla="*/ 50025 w 114300"/>
                <a:gd name="connsiteY2" fmla="*/ 26975 h 47625"/>
                <a:gd name="connsiteX3" fmla="*/ 44768 w 114300"/>
                <a:gd name="connsiteY3" fmla="*/ 28575 h 47625"/>
                <a:gd name="connsiteX4" fmla="*/ 9525 w 114300"/>
                <a:gd name="connsiteY4" fmla="*/ 28575 h 47625"/>
                <a:gd name="connsiteX5" fmla="*/ 324 w 114300"/>
                <a:gd name="connsiteY5" fmla="*/ 20641 h 47625"/>
                <a:gd name="connsiteX6" fmla="*/ 0 w 114300"/>
                <a:gd name="connsiteY6" fmla="*/ 23813 h 47625"/>
                <a:gd name="connsiteX7" fmla="*/ 23660 w 114300"/>
                <a:gd name="connsiteY7" fmla="*/ 47625 h 47625"/>
                <a:gd name="connsiteX8" fmla="*/ 23813 w 114300"/>
                <a:gd name="connsiteY8" fmla="*/ 47625 h 47625"/>
                <a:gd name="connsiteX9" fmla="*/ 47625 w 114300"/>
                <a:gd name="connsiteY9" fmla="*/ 47625 h 47625"/>
                <a:gd name="connsiteX10" fmla="*/ 48482 w 114300"/>
                <a:gd name="connsiteY10" fmla="*/ 48768 h 47625"/>
                <a:gd name="connsiteX11" fmla="*/ 114681 w 114300"/>
                <a:gd name="connsiteY11" fmla="*/ 57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00" h="47625">
                  <a:moveTo>
                    <a:pt x="114300" y="0"/>
                  </a:moveTo>
                  <a:lnTo>
                    <a:pt x="90488" y="0"/>
                  </a:lnTo>
                  <a:lnTo>
                    <a:pt x="50025" y="26975"/>
                  </a:lnTo>
                  <a:cubicBezTo>
                    <a:pt x="48468" y="28013"/>
                    <a:pt x="46639" y="28570"/>
                    <a:pt x="44768" y="28575"/>
                  </a:cubicBezTo>
                  <a:lnTo>
                    <a:pt x="9525" y="28575"/>
                  </a:lnTo>
                  <a:cubicBezTo>
                    <a:pt x="4931" y="28534"/>
                    <a:pt x="1041" y="25178"/>
                    <a:pt x="324" y="20641"/>
                  </a:cubicBezTo>
                  <a:cubicBezTo>
                    <a:pt x="144" y="21689"/>
                    <a:pt x="35" y="22749"/>
                    <a:pt x="0" y="23813"/>
                  </a:cubicBezTo>
                  <a:cubicBezTo>
                    <a:pt x="-42" y="36922"/>
                    <a:pt x="10551" y="47583"/>
                    <a:pt x="23660" y="47625"/>
                  </a:cubicBezTo>
                  <a:cubicBezTo>
                    <a:pt x="23711" y="47625"/>
                    <a:pt x="23762" y="47625"/>
                    <a:pt x="23813" y="47625"/>
                  </a:cubicBezTo>
                  <a:lnTo>
                    <a:pt x="47625" y="47625"/>
                  </a:lnTo>
                  <a:lnTo>
                    <a:pt x="48482" y="48768"/>
                  </a:lnTo>
                  <a:lnTo>
                    <a:pt x="114681" y="571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0" name="Freeform: Shape 1829">
              <a:extLst>
                <a:ext uri="{FF2B5EF4-FFF2-40B4-BE49-F238E27FC236}">
                  <a16:creationId xmlns:a16="http://schemas.microsoft.com/office/drawing/2014/main" id="{AF1D163E-B69A-4E1C-A1E2-8970FED64856}"/>
                </a:ext>
              </a:extLst>
            </p:cNvPr>
            <p:cNvSpPr/>
            <p:nvPr/>
          </p:nvSpPr>
          <p:spPr>
            <a:xfrm>
              <a:off x="5106969" y="2646385"/>
              <a:ext cx="152400" cy="76200"/>
            </a:xfrm>
            <a:custGeom>
              <a:avLst/>
              <a:gdLst>
                <a:gd name="connsiteX0" fmla="*/ 73741 w 152400"/>
                <a:gd name="connsiteY0" fmla="*/ 65065 h 76200"/>
                <a:gd name="connsiteX1" fmla="*/ 61359 w 152400"/>
                <a:gd name="connsiteY1" fmla="*/ 60474 h 76200"/>
                <a:gd name="connsiteX2" fmla="*/ 21801 w 152400"/>
                <a:gd name="connsiteY2" fmla="*/ 26584 h 76200"/>
                <a:gd name="connsiteX3" fmla="*/ 19658 w 152400"/>
                <a:gd name="connsiteY3" fmla="*/ 0 h 76200"/>
                <a:gd name="connsiteX4" fmla="*/ 8114 w 152400"/>
                <a:gd name="connsiteY4" fmla="*/ 8106 h 76200"/>
                <a:gd name="connsiteX5" fmla="*/ 13353 w 152400"/>
                <a:gd name="connsiteY5" fmla="*/ 60684 h 76200"/>
                <a:gd name="connsiteX6" fmla="*/ 46976 w 152400"/>
                <a:gd name="connsiteY6" fmla="*/ 83639 h 76200"/>
                <a:gd name="connsiteX7" fmla="*/ 152418 w 152400"/>
                <a:gd name="connsiteY7" fmla="*/ 78400 h 76200"/>
                <a:gd name="connsiteX8" fmla="*/ 152418 w 152400"/>
                <a:gd name="connsiteY8" fmla="*/ 74590 h 76200"/>
                <a:gd name="connsiteX9" fmla="*/ 137825 w 152400"/>
                <a:gd name="connsiteY9" fmla="*/ 6506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76200">
                  <a:moveTo>
                    <a:pt x="73741" y="65065"/>
                  </a:moveTo>
                  <a:cubicBezTo>
                    <a:pt x="69198" y="65060"/>
                    <a:pt x="64807" y="63432"/>
                    <a:pt x="61359" y="60474"/>
                  </a:cubicBezTo>
                  <a:lnTo>
                    <a:pt x="21801" y="26584"/>
                  </a:lnTo>
                  <a:cubicBezTo>
                    <a:pt x="13924" y="19807"/>
                    <a:pt x="12968" y="7952"/>
                    <a:pt x="19658" y="0"/>
                  </a:cubicBezTo>
                  <a:cubicBezTo>
                    <a:pt x="15118" y="1549"/>
                    <a:pt x="11113" y="4361"/>
                    <a:pt x="8114" y="8106"/>
                  </a:cubicBezTo>
                  <a:cubicBezTo>
                    <a:pt x="-4479" y="24213"/>
                    <a:pt x="-2171" y="47378"/>
                    <a:pt x="13353" y="60684"/>
                  </a:cubicBezTo>
                  <a:lnTo>
                    <a:pt x="46976" y="83639"/>
                  </a:lnTo>
                  <a:lnTo>
                    <a:pt x="152418" y="78400"/>
                  </a:lnTo>
                  <a:lnTo>
                    <a:pt x="152418" y="74590"/>
                  </a:lnTo>
                  <a:lnTo>
                    <a:pt x="137825" y="65065"/>
                  </a:lnTo>
                  <a:close/>
                </a:path>
              </a:pathLst>
            </a:custGeom>
            <a:solidFill>
              <a:srgbClr val="ED977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1" name="Freeform: Shape 1830">
              <a:extLst>
                <a:ext uri="{FF2B5EF4-FFF2-40B4-BE49-F238E27FC236}">
                  <a16:creationId xmlns:a16="http://schemas.microsoft.com/office/drawing/2014/main" id="{2B821C1D-7A4F-488D-977C-8840A0DDF972}"/>
                </a:ext>
              </a:extLst>
            </p:cNvPr>
            <p:cNvSpPr/>
            <p:nvPr/>
          </p:nvSpPr>
          <p:spPr>
            <a:xfrm>
              <a:off x="5049737" y="3035300"/>
              <a:ext cx="57150" cy="57150"/>
            </a:xfrm>
            <a:custGeom>
              <a:avLst/>
              <a:gdLst>
                <a:gd name="connsiteX0" fmla="*/ 56869 w 57150"/>
                <a:gd name="connsiteY0" fmla="*/ 24574 h 57150"/>
                <a:gd name="connsiteX1" fmla="*/ 57250 w 57150"/>
                <a:gd name="connsiteY1" fmla="*/ 28575 h 57150"/>
                <a:gd name="connsiteX2" fmla="*/ 56869 w 57150"/>
                <a:gd name="connsiteY2" fmla="*/ 32671 h 57150"/>
                <a:gd name="connsiteX3" fmla="*/ 56773 w 57150"/>
                <a:gd name="connsiteY3" fmla="*/ 33337 h 57150"/>
                <a:gd name="connsiteX4" fmla="*/ 55916 w 57150"/>
                <a:gd name="connsiteY4" fmla="*/ 37052 h 57150"/>
                <a:gd name="connsiteX5" fmla="*/ 55440 w 57150"/>
                <a:gd name="connsiteY5" fmla="*/ 38290 h 57150"/>
                <a:gd name="connsiteX6" fmla="*/ 54392 w 57150"/>
                <a:gd name="connsiteY6" fmla="*/ 40957 h 57150"/>
                <a:gd name="connsiteX7" fmla="*/ 54106 w 57150"/>
                <a:gd name="connsiteY7" fmla="*/ 41624 h 57150"/>
                <a:gd name="connsiteX8" fmla="*/ 51916 w 57150"/>
                <a:gd name="connsiteY8" fmla="*/ 45148 h 57150"/>
                <a:gd name="connsiteX9" fmla="*/ 49153 w 57150"/>
                <a:gd name="connsiteY9" fmla="*/ 48387 h 57150"/>
                <a:gd name="connsiteX10" fmla="*/ 45915 w 57150"/>
                <a:gd name="connsiteY10" fmla="*/ 51244 h 57150"/>
                <a:gd name="connsiteX11" fmla="*/ 38390 w 57150"/>
                <a:gd name="connsiteY11" fmla="*/ 55340 h 57150"/>
                <a:gd name="connsiteX12" fmla="*/ 28675 w 57150"/>
                <a:gd name="connsiteY12" fmla="*/ 57150 h 57150"/>
                <a:gd name="connsiteX13" fmla="*/ 0 w 57150"/>
                <a:gd name="connsiteY13" fmla="*/ 28675 h 57150"/>
                <a:gd name="connsiteX14" fmla="*/ 28475 w 57150"/>
                <a:gd name="connsiteY14" fmla="*/ 0 h 57150"/>
                <a:gd name="connsiteX15" fmla="*/ 56869 w 57150"/>
                <a:gd name="connsiteY15" fmla="*/ 2457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50" h="57150">
                  <a:moveTo>
                    <a:pt x="56869" y="24574"/>
                  </a:moveTo>
                  <a:cubicBezTo>
                    <a:pt x="57137" y="25891"/>
                    <a:pt x="57265" y="27232"/>
                    <a:pt x="57250" y="28575"/>
                  </a:cubicBezTo>
                  <a:cubicBezTo>
                    <a:pt x="57269" y="29950"/>
                    <a:pt x="57141" y="31323"/>
                    <a:pt x="56869" y="32671"/>
                  </a:cubicBezTo>
                  <a:cubicBezTo>
                    <a:pt x="56964" y="32861"/>
                    <a:pt x="56869" y="33052"/>
                    <a:pt x="56773" y="33337"/>
                  </a:cubicBezTo>
                  <a:cubicBezTo>
                    <a:pt x="56624" y="34603"/>
                    <a:pt x="56337" y="35849"/>
                    <a:pt x="55916" y="37052"/>
                  </a:cubicBezTo>
                  <a:cubicBezTo>
                    <a:pt x="55857" y="37496"/>
                    <a:pt x="55694" y="37921"/>
                    <a:pt x="55440" y="38290"/>
                  </a:cubicBezTo>
                  <a:cubicBezTo>
                    <a:pt x="55233" y="39229"/>
                    <a:pt x="54879" y="40129"/>
                    <a:pt x="54392" y="40957"/>
                  </a:cubicBezTo>
                  <a:cubicBezTo>
                    <a:pt x="54314" y="41187"/>
                    <a:pt x="54219" y="41410"/>
                    <a:pt x="54106" y="41624"/>
                  </a:cubicBezTo>
                  <a:cubicBezTo>
                    <a:pt x="53440" y="42862"/>
                    <a:pt x="52678" y="44005"/>
                    <a:pt x="51916" y="45148"/>
                  </a:cubicBezTo>
                  <a:cubicBezTo>
                    <a:pt x="51075" y="46293"/>
                    <a:pt x="50152" y="47376"/>
                    <a:pt x="49153" y="48387"/>
                  </a:cubicBezTo>
                  <a:cubicBezTo>
                    <a:pt x="48165" y="49438"/>
                    <a:pt x="47081" y="50395"/>
                    <a:pt x="45915" y="51244"/>
                  </a:cubicBezTo>
                  <a:cubicBezTo>
                    <a:pt x="43626" y="52979"/>
                    <a:pt x="41089" y="54360"/>
                    <a:pt x="38390" y="55340"/>
                  </a:cubicBezTo>
                  <a:cubicBezTo>
                    <a:pt x="35300" y="56570"/>
                    <a:pt x="32000" y="57185"/>
                    <a:pt x="28675" y="57150"/>
                  </a:cubicBezTo>
                  <a:cubicBezTo>
                    <a:pt x="12893" y="57205"/>
                    <a:pt x="55" y="44456"/>
                    <a:pt x="0" y="28675"/>
                  </a:cubicBezTo>
                  <a:cubicBezTo>
                    <a:pt x="-55" y="12893"/>
                    <a:pt x="12694" y="55"/>
                    <a:pt x="28475" y="0"/>
                  </a:cubicBezTo>
                  <a:cubicBezTo>
                    <a:pt x="42749" y="-50"/>
                    <a:pt x="54870" y="10441"/>
                    <a:pt x="56869" y="24574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2" name="Freeform: Shape 1831">
              <a:extLst>
                <a:ext uri="{FF2B5EF4-FFF2-40B4-BE49-F238E27FC236}">
                  <a16:creationId xmlns:a16="http://schemas.microsoft.com/office/drawing/2014/main" id="{72FE8148-6760-4B02-B010-69D1B639DBE7}"/>
                </a:ext>
              </a:extLst>
            </p:cNvPr>
            <p:cNvSpPr/>
            <p:nvPr/>
          </p:nvSpPr>
          <p:spPr>
            <a:xfrm>
              <a:off x="5087937" y="305435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76200 w 76200"/>
                <a:gd name="connsiteY1" fmla="*/ 38100 h 76200"/>
                <a:gd name="connsiteX2" fmla="*/ 38100 w 76200"/>
                <a:gd name="connsiteY2" fmla="*/ 76200 h 76200"/>
                <a:gd name="connsiteX3" fmla="*/ 0 w 76200"/>
                <a:gd name="connsiteY3" fmla="*/ 38100 h 76200"/>
                <a:gd name="connsiteX4" fmla="*/ 191 w 76200"/>
                <a:gd name="connsiteY4" fmla="*/ 36290 h 76200"/>
                <a:gd name="connsiteX5" fmla="*/ 7715 w 76200"/>
                <a:gd name="connsiteY5" fmla="*/ 32195 h 76200"/>
                <a:gd name="connsiteX6" fmla="*/ 10954 w 76200"/>
                <a:gd name="connsiteY6" fmla="*/ 29337 h 76200"/>
                <a:gd name="connsiteX7" fmla="*/ 13716 w 76200"/>
                <a:gd name="connsiteY7" fmla="*/ 26099 h 76200"/>
                <a:gd name="connsiteX8" fmla="*/ 15907 w 76200"/>
                <a:gd name="connsiteY8" fmla="*/ 22574 h 76200"/>
                <a:gd name="connsiteX9" fmla="*/ 16193 w 76200"/>
                <a:gd name="connsiteY9" fmla="*/ 21908 h 76200"/>
                <a:gd name="connsiteX10" fmla="*/ 17240 w 76200"/>
                <a:gd name="connsiteY10" fmla="*/ 19241 h 76200"/>
                <a:gd name="connsiteX11" fmla="*/ 17717 w 76200"/>
                <a:gd name="connsiteY11" fmla="*/ 18002 h 76200"/>
                <a:gd name="connsiteX12" fmla="*/ 18574 w 76200"/>
                <a:gd name="connsiteY12" fmla="*/ 14288 h 76200"/>
                <a:gd name="connsiteX13" fmla="*/ 18669 w 76200"/>
                <a:gd name="connsiteY13" fmla="*/ 13621 h 76200"/>
                <a:gd name="connsiteX14" fmla="*/ 19050 w 76200"/>
                <a:gd name="connsiteY14" fmla="*/ 9525 h 76200"/>
                <a:gd name="connsiteX15" fmla="*/ 18669 w 76200"/>
                <a:gd name="connsiteY15" fmla="*/ 5525 h 76200"/>
                <a:gd name="connsiteX16" fmla="*/ 38100 w 76200"/>
                <a:gd name="connsiteY16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37528"/>
                    <a:pt x="191" y="36862"/>
                    <a:pt x="191" y="36290"/>
                  </a:cubicBezTo>
                  <a:cubicBezTo>
                    <a:pt x="2931" y="35404"/>
                    <a:pt x="5483" y="34015"/>
                    <a:pt x="7715" y="32195"/>
                  </a:cubicBezTo>
                  <a:cubicBezTo>
                    <a:pt x="8945" y="31427"/>
                    <a:pt x="10039" y="30461"/>
                    <a:pt x="10954" y="29337"/>
                  </a:cubicBezTo>
                  <a:cubicBezTo>
                    <a:pt x="11979" y="28351"/>
                    <a:pt x="12904" y="27266"/>
                    <a:pt x="13716" y="26099"/>
                  </a:cubicBezTo>
                  <a:cubicBezTo>
                    <a:pt x="14535" y="24981"/>
                    <a:pt x="15268" y="23803"/>
                    <a:pt x="15907" y="22574"/>
                  </a:cubicBezTo>
                  <a:cubicBezTo>
                    <a:pt x="16019" y="22360"/>
                    <a:pt x="16115" y="22137"/>
                    <a:pt x="16193" y="21908"/>
                  </a:cubicBezTo>
                  <a:cubicBezTo>
                    <a:pt x="16680" y="21079"/>
                    <a:pt x="17033" y="20179"/>
                    <a:pt x="17240" y="19241"/>
                  </a:cubicBezTo>
                  <a:cubicBezTo>
                    <a:pt x="17494" y="18871"/>
                    <a:pt x="17657" y="18447"/>
                    <a:pt x="17717" y="18002"/>
                  </a:cubicBezTo>
                  <a:cubicBezTo>
                    <a:pt x="18137" y="16799"/>
                    <a:pt x="18425" y="15553"/>
                    <a:pt x="18574" y="14288"/>
                  </a:cubicBezTo>
                  <a:cubicBezTo>
                    <a:pt x="18669" y="14002"/>
                    <a:pt x="18764" y="13811"/>
                    <a:pt x="18669" y="13621"/>
                  </a:cubicBezTo>
                  <a:cubicBezTo>
                    <a:pt x="18942" y="12273"/>
                    <a:pt x="19069" y="10900"/>
                    <a:pt x="19050" y="9525"/>
                  </a:cubicBezTo>
                  <a:cubicBezTo>
                    <a:pt x="19065" y="8182"/>
                    <a:pt x="18937" y="6841"/>
                    <a:pt x="18669" y="5525"/>
                  </a:cubicBezTo>
                  <a:cubicBezTo>
                    <a:pt x="24520" y="1943"/>
                    <a:pt x="31240" y="32"/>
                    <a:pt x="38100" y="0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3" name="Freeform: Shape 1832">
              <a:extLst>
                <a:ext uri="{FF2B5EF4-FFF2-40B4-BE49-F238E27FC236}">
                  <a16:creationId xmlns:a16="http://schemas.microsoft.com/office/drawing/2014/main" id="{E398B567-2EE3-4855-8CFB-FD43130B7C23}"/>
                </a:ext>
              </a:extLst>
            </p:cNvPr>
            <p:cNvSpPr/>
            <p:nvPr/>
          </p:nvSpPr>
          <p:spPr>
            <a:xfrm>
              <a:off x="5078411" y="2882898"/>
              <a:ext cx="142875" cy="114300"/>
            </a:xfrm>
            <a:custGeom>
              <a:avLst/>
              <a:gdLst>
                <a:gd name="connsiteX0" fmla="*/ 1810 w 142875"/>
                <a:gd name="connsiteY0" fmla="*/ 95633 h 114300"/>
                <a:gd name="connsiteX1" fmla="*/ 1 w 142875"/>
                <a:gd name="connsiteY1" fmla="*/ 85727 h 114300"/>
                <a:gd name="connsiteX2" fmla="*/ 28213 w 142875"/>
                <a:gd name="connsiteY2" fmla="*/ 57152 h 114300"/>
                <a:gd name="connsiteX3" fmla="*/ 38863 w 142875"/>
                <a:gd name="connsiteY3" fmla="*/ 59152 h 114300"/>
                <a:gd name="connsiteX4" fmla="*/ 82885 w 142875"/>
                <a:gd name="connsiteY4" fmla="*/ 29242 h 114300"/>
                <a:gd name="connsiteX5" fmla="*/ 86107 w 142875"/>
                <a:gd name="connsiteY5" fmla="*/ 30006 h 114300"/>
                <a:gd name="connsiteX6" fmla="*/ 119063 w 142875"/>
                <a:gd name="connsiteY6" fmla="*/ 2 h 114300"/>
                <a:gd name="connsiteX7" fmla="*/ 123730 w 142875"/>
                <a:gd name="connsiteY7" fmla="*/ 383 h 114300"/>
                <a:gd name="connsiteX8" fmla="*/ 151675 w 142875"/>
                <a:gd name="connsiteY8" fmla="*/ 38355 h 114300"/>
                <a:gd name="connsiteX9" fmla="*/ 119063 w 142875"/>
                <a:gd name="connsiteY9" fmla="*/ 66677 h 114300"/>
                <a:gd name="connsiteX10" fmla="*/ 114205 w 142875"/>
                <a:gd name="connsiteY10" fmla="*/ 66201 h 114300"/>
                <a:gd name="connsiteX11" fmla="*/ 114301 w 142875"/>
                <a:gd name="connsiteY11" fmla="*/ 66677 h 114300"/>
                <a:gd name="connsiteX12" fmla="*/ 76201 w 142875"/>
                <a:gd name="connsiteY12" fmla="*/ 104777 h 114300"/>
                <a:gd name="connsiteX13" fmla="*/ 54388 w 142875"/>
                <a:gd name="connsiteY13" fmla="*/ 97824 h 114300"/>
                <a:gd name="connsiteX14" fmla="*/ 16545 w 142875"/>
                <a:gd name="connsiteY14" fmla="*/ 111648 h 114300"/>
                <a:gd name="connsiteX15" fmla="*/ 1810 w 142875"/>
                <a:gd name="connsiteY15" fmla="*/ 9563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" h="114300">
                  <a:moveTo>
                    <a:pt x="1810" y="95633"/>
                  </a:moveTo>
                  <a:cubicBezTo>
                    <a:pt x="617" y="92466"/>
                    <a:pt x="4" y="89111"/>
                    <a:pt x="1" y="85727"/>
                  </a:cubicBezTo>
                  <a:cubicBezTo>
                    <a:pt x="-99" y="70046"/>
                    <a:pt x="12532" y="57252"/>
                    <a:pt x="28213" y="57152"/>
                  </a:cubicBezTo>
                  <a:cubicBezTo>
                    <a:pt x="31858" y="57129"/>
                    <a:pt x="35474" y="57808"/>
                    <a:pt x="38863" y="59152"/>
                  </a:cubicBezTo>
                  <a:cubicBezTo>
                    <a:pt x="42760" y="38736"/>
                    <a:pt x="62469" y="25345"/>
                    <a:pt x="82885" y="29242"/>
                  </a:cubicBezTo>
                  <a:cubicBezTo>
                    <a:pt x="83969" y="29449"/>
                    <a:pt x="85044" y="29704"/>
                    <a:pt x="86107" y="30006"/>
                  </a:cubicBezTo>
                  <a:cubicBezTo>
                    <a:pt x="87747" y="13020"/>
                    <a:pt x="101999" y="45"/>
                    <a:pt x="119063" y="2"/>
                  </a:cubicBezTo>
                  <a:cubicBezTo>
                    <a:pt x="120627" y="-17"/>
                    <a:pt x="122190" y="110"/>
                    <a:pt x="123730" y="383"/>
                  </a:cubicBezTo>
                  <a:cubicBezTo>
                    <a:pt x="141933" y="3152"/>
                    <a:pt x="154444" y="20153"/>
                    <a:pt x="151675" y="38355"/>
                  </a:cubicBezTo>
                  <a:cubicBezTo>
                    <a:pt x="149217" y="54514"/>
                    <a:pt x="135407" y="66507"/>
                    <a:pt x="119063" y="66677"/>
                  </a:cubicBezTo>
                  <a:cubicBezTo>
                    <a:pt x="117436" y="66613"/>
                    <a:pt x="115814" y="66454"/>
                    <a:pt x="114205" y="66201"/>
                  </a:cubicBezTo>
                  <a:cubicBezTo>
                    <a:pt x="114282" y="66347"/>
                    <a:pt x="114315" y="66512"/>
                    <a:pt x="114301" y="66677"/>
                  </a:cubicBezTo>
                  <a:cubicBezTo>
                    <a:pt x="114301" y="87719"/>
                    <a:pt x="97243" y="104777"/>
                    <a:pt x="76201" y="104777"/>
                  </a:cubicBezTo>
                  <a:cubicBezTo>
                    <a:pt x="68384" y="104780"/>
                    <a:pt x="60761" y="102350"/>
                    <a:pt x="54388" y="97824"/>
                  </a:cubicBezTo>
                  <a:cubicBezTo>
                    <a:pt x="47756" y="112091"/>
                    <a:pt x="30812" y="118281"/>
                    <a:pt x="16545" y="111648"/>
                  </a:cubicBezTo>
                  <a:cubicBezTo>
                    <a:pt x="9707" y="108470"/>
                    <a:pt x="4409" y="102711"/>
                    <a:pt x="1810" y="95633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4" name="Freeform: Shape 1833">
              <a:extLst>
                <a:ext uri="{FF2B5EF4-FFF2-40B4-BE49-F238E27FC236}">
                  <a16:creationId xmlns:a16="http://schemas.microsoft.com/office/drawing/2014/main" id="{F38FA6A5-F92B-468D-B211-7774BA6814CF}"/>
                </a:ext>
              </a:extLst>
            </p:cNvPr>
            <p:cNvSpPr/>
            <p:nvPr/>
          </p:nvSpPr>
          <p:spPr>
            <a:xfrm>
              <a:off x="5021262" y="2540000"/>
              <a:ext cx="66675" cy="57150"/>
            </a:xfrm>
            <a:custGeom>
              <a:avLst/>
              <a:gdLst>
                <a:gd name="connsiteX0" fmla="*/ 57150 w 66675"/>
                <a:gd name="connsiteY0" fmla="*/ 28575 h 57150"/>
                <a:gd name="connsiteX1" fmla="*/ 76160 w 66675"/>
                <a:gd name="connsiteY1" fmla="*/ 47665 h 57150"/>
                <a:gd name="connsiteX2" fmla="*/ 57071 w 66675"/>
                <a:gd name="connsiteY2" fmla="*/ 66675 h 57150"/>
                <a:gd name="connsiteX3" fmla="*/ 39529 w 66675"/>
                <a:gd name="connsiteY3" fmla="*/ 54959 h 57150"/>
                <a:gd name="connsiteX4" fmla="*/ 28575 w 66675"/>
                <a:gd name="connsiteY4" fmla="*/ 57150 h 57150"/>
                <a:gd name="connsiteX5" fmla="*/ 0 w 66675"/>
                <a:gd name="connsiteY5" fmla="*/ 28575 h 57150"/>
                <a:gd name="connsiteX6" fmla="*/ 28575 w 66675"/>
                <a:gd name="connsiteY6" fmla="*/ 0 h 57150"/>
                <a:gd name="connsiteX7" fmla="*/ 57150 w 66675"/>
                <a:gd name="connsiteY7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75" h="57150">
                  <a:moveTo>
                    <a:pt x="57150" y="28575"/>
                  </a:moveTo>
                  <a:cubicBezTo>
                    <a:pt x="67671" y="28597"/>
                    <a:pt x="76182" y="37144"/>
                    <a:pt x="76160" y="47665"/>
                  </a:cubicBezTo>
                  <a:cubicBezTo>
                    <a:pt x="76138" y="58186"/>
                    <a:pt x="67592" y="66697"/>
                    <a:pt x="57071" y="66675"/>
                  </a:cubicBezTo>
                  <a:cubicBezTo>
                    <a:pt x="49397" y="66659"/>
                    <a:pt x="42483" y="62041"/>
                    <a:pt x="39529" y="54959"/>
                  </a:cubicBezTo>
                  <a:cubicBezTo>
                    <a:pt x="36064" y="56424"/>
                    <a:pt x="32337" y="57169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5" name="Freeform: Shape 1834">
              <a:extLst>
                <a:ext uri="{FF2B5EF4-FFF2-40B4-BE49-F238E27FC236}">
                  <a16:creationId xmlns:a16="http://schemas.microsoft.com/office/drawing/2014/main" id="{B4BBECCD-C42F-424C-825F-4B6EA6D163C9}"/>
                </a:ext>
              </a:extLst>
            </p:cNvPr>
            <p:cNvSpPr/>
            <p:nvPr/>
          </p:nvSpPr>
          <p:spPr>
            <a:xfrm>
              <a:off x="4821235" y="2787713"/>
              <a:ext cx="95250" cy="85725"/>
            </a:xfrm>
            <a:custGeom>
              <a:avLst/>
              <a:gdLst>
                <a:gd name="connsiteX0" fmla="*/ 90204 w 95250"/>
                <a:gd name="connsiteY0" fmla="*/ 19178 h 85725"/>
                <a:gd name="connsiteX1" fmla="*/ 95252 w 95250"/>
                <a:gd name="connsiteY1" fmla="*/ 38037 h 85725"/>
                <a:gd name="connsiteX2" fmla="*/ 57152 w 95250"/>
                <a:gd name="connsiteY2" fmla="*/ 76137 h 85725"/>
                <a:gd name="connsiteX3" fmla="*/ 55437 w 95250"/>
                <a:gd name="connsiteY3" fmla="*/ 75947 h 85725"/>
                <a:gd name="connsiteX4" fmla="*/ 19244 w 95250"/>
                <a:gd name="connsiteY4" fmla="*/ 93648 h 85725"/>
                <a:gd name="connsiteX5" fmla="*/ 4860 w 95250"/>
                <a:gd name="connsiteY5" fmla="*/ 82614 h 85725"/>
                <a:gd name="connsiteX6" fmla="*/ 1526 w 95250"/>
                <a:gd name="connsiteY6" fmla="*/ 75566 h 85725"/>
                <a:gd name="connsiteX7" fmla="*/ 2 w 95250"/>
                <a:gd name="connsiteY7" fmla="*/ 66612 h 85725"/>
                <a:gd name="connsiteX8" fmla="*/ 19242 w 95250"/>
                <a:gd name="connsiteY8" fmla="*/ 39752 h 85725"/>
                <a:gd name="connsiteX9" fmla="*/ 19052 w 95250"/>
                <a:gd name="connsiteY9" fmla="*/ 38037 h 85725"/>
                <a:gd name="connsiteX10" fmla="*/ 20195 w 95250"/>
                <a:gd name="connsiteY10" fmla="*/ 28798 h 85725"/>
                <a:gd name="connsiteX11" fmla="*/ 66450 w 95250"/>
                <a:gd name="connsiteY11" fmla="*/ 1164 h 85725"/>
                <a:gd name="connsiteX12" fmla="*/ 90204 w 95250"/>
                <a:gd name="connsiteY12" fmla="*/ 19178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250" h="85725">
                  <a:moveTo>
                    <a:pt x="90204" y="19178"/>
                  </a:moveTo>
                  <a:cubicBezTo>
                    <a:pt x="93523" y="24908"/>
                    <a:pt x="95265" y="31415"/>
                    <a:pt x="95252" y="38037"/>
                  </a:cubicBezTo>
                  <a:cubicBezTo>
                    <a:pt x="95252" y="59080"/>
                    <a:pt x="78194" y="76137"/>
                    <a:pt x="57152" y="76137"/>
                  </a:cubicBezTo>
                  <a:cubicBezTo>
                    <a:pt x="56580" y="76137"/>
                    <a:pt x="56009" y="75947"/>
                    <a:pt x="55437" y="75947"/>
                  </a:cubicBezTo>
                  <a:cubicBezTo>
                    <a:pt x="50331" y="90830"/>
                    <a:pt x="34127" y="98755"/>
                    <a:pt x="19244" y="93648"/>
                  </a:cubicBezTo>
                  <a:cubicBezTo>
                    <a:pt x="13376" y="91635"/>
                    <a:pt x="8325" y="87761"/>
                    <a:pt x="4860" y="82614"/>
                  </a:cubicBezTo>
                  <a:cubicBezTo>
                    <a:pt x="3408" y="80441"/>
                    <a:pt x="2285" y="78066"/>
                    <a:pt x="1526" y="75566"/>
                  </a:cubicBezTo>
                  <a:cubicBezTo>
                    <a:pt x="481" y="72698"/>
                    <a:pt x="-35" y="69665"/>
                    <a:pt x="2" y="66612"/>
                  </a:cubicBezTo>
                  <a:cubicBezTo>
                    <a:pt x="64" y="54483"/>
                    <a:pt x="7778" y="43714"/>
                    <a:pt x="19242" y="39752"/>
                  </a:cubicBezTo>
                  <a:cubicBezTo>
                    <a:pt x="19242" y="39180"/>
                    <a:pt x="19052" y="38609"/>
                    <a:pt x="19052" y="38037"/>
                  </a:cubicBezTo>
                  <a:cubicBezTo>
                    <a:pt x="19039" y="34922"/>
                    <a:pt x="19423" y="31817"/>
                    <a:pt x="20195" y="28798"/>
                  </a:cubicBezTo>
                  <a:cubicBezTo>
                    <a:pt x="25337" y="8394"/>
                    <a:pt x="46046" y="-3978"/>
                    <a:pt x="66450" y="1164"/>
                  </a:cubicBezTo>
                  <a:cubicBezTo>
                    <a:pt x="76486" y="3693"/>
                    <a:pt x="85061" y="10196"/>
                    <a:pt x="90204" y="19178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6" name="Freeform: Shape 1835">
              <a:extLst>
                <a:ext uri="{FF2B5EF4-FFF2-40B4-BE49-F238E27FC236}">
                  <a16:creationId xmlns:a16="http://schemas.microsoft.com/office/drawing/2014/main" id="{F32FE5D4-1482-46B7-B395-8EC1A652103A}"/>
                </a:ext>
              </a:extLst>
            </p:cNvPr>
            <p:cNvSpPr/>
            <p:nvPr/>
          </p:nvSpPr>
          <p:spPr>
            <a:xfrm>
              <a:off x="4745037" y="2587625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7" name="Freeform: Shape 1836">
              <a:extLst>
                <a:ext uri="{FF2B5EF4-FFF2-40B4-BE49-F238E27FC236}">
                  <a16:creationId xmlns:a16="http://schemas.microsoft.com/office/drawing/2014/main" id="{C20D4D09-6836-4354-93D2-26081789953C}"/>
                </a:ext>
              </a:extLst>
            </p:cNvPr>
            <p:cNvSpPr/>
            <p:nvPr/>
          </p:nvSpPr>
          <p:spPr>
            <a:xfrm>
              <a:off x="4745167" y="2606913"/>
              <a:ext cx="85725" cy="66675"/>
            </a:xfrm>
            <a:custGeom>
              <a:avLst/>
              <a:gdLst>
                <a:gd name="connsiteX0" fmla="*/ 57020 w 85725"/>
                <a:gd name="connsiteY0" fmla="*/ 47387 h 66675"/>
                <a:gd name="connsiteX1" fmla="*/ 9395 w 85725"/>
                <a:gd name="connsiteY1" fmla="*/ 0 h 66675"/>
                <a:gd name="connsiteX2" fmla="*/ 19187 w 85725"/>
                <a:gd name="connsiteY2" fmla="*/ 66541 h 66675"/>
                <a:gd name="connsiteX3" fmla="*/ 85728 w 85725"/>
                <a:gd name="connsiteY3" fmla="*/ 56749 h 66675"/>
                <a:gd name="connsiteX4" fmla="*/ 95120 w 85725"/>
                <a:gd name="connsiteY4" fmla="*/ 28337 h 66675"/>
                <a:gd name="connsiteX5" fmla="*/ 95120 w 85725"/>
                <a:gd name="connsiteY5" fmla="*/ 28099 h 66675"/>
                <a:gd name="connsiteX6" fmla="*/ 57020 w 85725"/>
                <a:gd name="connsiteY6" fmla="*/ 4738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66675">
                  <a:moveTo>
                    <a:pt x="57020" y="47387"/>
                  </a:moveTo>
                  <a:cubicBezTo>
                    <a:pt x="30810" y="47387"/>
                    <a:pt x="9526" y="26210"/>
                    <a:pt x="9395" y="0"/>
                  </a:cubicBezTo>
                  <a:cubicBezTo>
                    <a:pt x="-6276" y="21079"/>
                    <a:pt x="-1892" y="50870"/>
                    <a:pt x="19187" y="66541"/>
                  </a:cubicBezTo>
                  <a:cubicBezTo>
                    <a:pt x="40266" y="82212"/>
                    <a:pt x="70057" y="77827"/>
                    <a:pt x="85728" y="56749"/>
                  </a:cubicBezTo>
                  <a:cubicBezTo>
                    <a:pt x="91834" y="48535"/>
                    <a:pt x="95128" y="38571"/>
                    <a:pt x="95120" y="28337"/>
                  </a:cubicBezTo>
                  <a:cubicBezTo>
                    <a:pt x="95120" y="28251"/>
                    <a:pt x="95120" y="28175"/>
                    <a:pt x="95120" y="28099"/>
                  </a:cubicBezTo>
                  <a:cubicBezTo>
                    <a:pt x="86198" y="40207"/>
                    <a:pt x="72060" y="47364"/>
                    <a:pt x="57020" y="47387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8" name="Freeform: Shape 1837">
              <a:extLst>
                <a:ext uri="{FF2B5EF4-FFF2-40B4-BE49-F238E27FC236}">
                  <a16:creationId xmlns:a16="http://schemas.microsoft.com/office/drawing/2014/main" id="{B5CA17A3-ECBC-484F-B122-3E459EC3DBD1}"/>
                </a:ext>
              </a:extLst>
            </p:cNvPr>
            <p:cNvSpPr/>
            <p:nvPr/>
          </p:nvSpPr>
          <p:spPr>
            <a:xfrm>
              <a:off x="4849812" y="25590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81D2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39" name="Freeform: Shape 1838">
              <a:extLst>
                <a:ext uri="{FF2B5EF4-FFF2-40B4-BE49-F238E27FC236}">
                  <a16:creationId xmlns:a16="http://schemas.microsoft.com/office/drawing/2014/main" id="{3553D099-789E-4894-8418-7B1C7C69A027}"/>
                </a:ext>
              </a:extLst>
            </p:cNvPr>
            <p:cNvSpPr/>
            <p:nvPr/>
          </p:nvSpPr>
          <p:spPr>
            <a:xfrm>
              <a:off x="4821237" y="28257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0" name="Freeform: Shape 1839">
              <a:extLst>
                <a:ext uri="{FF2B5EF4-FFF2-40B4-BE49-F238E27FC236}">
                  <a16:creationId xmlns:a16="http://schemas.microsoft.com/office/drawing/2014/main" id="{DF7A0750-F404-4E1E-BCEF-34D846FED6BD}"/>
                </a:ext>
              </a:extLst>
            </p:cNvPr>
            <p:cNvSpPr/>
            <p:nvPr/>
          </p:nvSpPr>
          <p:spPr>
            <a:xfrm>
              <a:off x="4821237" y="2844800"/>
              <a:ext cx="57150" cy="38100"/>
            </a:xfrm>
            <a:custGeom>
              <a:avLst/>
              <a:gdLst>
                <a:gd name="connsiteX0" fmla="*/ 28575 w 57150"/>
                <a:gd name="connsiteY0" fmla="*/ 19050 h 38100"/>
                <a:gd name="connsiteX1" fmla="*/ 1753 w 57150"/>
                <a:gd name="connsiteY1" fmla="*/ 0 h 38100"/>
                <a:gd name="connsiteX2" fmla="*/ 0 w 57150"/>
                <a:gd name="connsiteY2" fmla="*/ 9525 h 38100"/>
                <a:gd name="connsiteX3" fmla="*/ 28575 w 57150"/>
                <a:gd name="connsiteY3" fmla="*/ 38100 h 38100"/>
                <a:gd name="connsiteX4" fmla="*/ 57150 w 57150"/>
                <a:gd name="connsiteY4" fmla="*/ 9525 h 38100"/>
                <a:gd name="connsiteX5" fmla="*/ 55397 w 57150"/>
                <a:gd name="connsiteY5" fmla="*/ 0 h 38100"/>
                <a:gd name="connsiteX6" fmla="*/ 28575 w 57150"/>
                <a:gd name="connsiteY6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150" h="38100">
                  <a:moveTo>
                    <a:pt x="28575" y="19050"/>
                  </a:moveTo>
                  <a:cubicBezTo>
                    <a:pt x="16500" y="19028"/>
                    <a:pt x="5751" y="11394"/>
                    <a:pt x="1753" y="0"/>
                  </a:cubicBezTo>
                  <a:cubicBezTo>
                    <a:pt x="624" y="3050"/>
                    <a:pt x="31" y="6273"/>
                    <a:pt x="0" y="9525"/>
                  </a:cubicBezTo>
                  <a:cubicBezTo>
                    <a:pt x="0" y="25307"/>
                    <a:pt x="12793" y="38100"/>
                    <a:pt x="28575" y="38100"/>
                  </a:cubicBezTo>
                  <a:cubicBezTo>
                    <a:pt x="44357" y="38100"/>
                    <a:pt x="57150" y="25307"/>
                    <a:pt x="57150" y="9525"/>
                  </a:cubicBezTo>
                  <a:cubicBezTo>
                    <a:pt x="57119" y="6273"/>
                    <a:pt x="56526" y="3050"/>
                    <a:pt x="55397" y="0"/>
                  </a:cubicBezTo>
                  <a:cubicBezTo>
                    <a:pt x="51399" y="11394"/>
                    <a:pt x="40650" y="19028"/>
                    <a:pt x="28575" y="19050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1" name="Freeform: Shape 1840">
              <a:extLst>
                <a:ext uri="{FF2B5EF4-FFF2-40B4-BE49-F238E27FC236}">
                  <a16:creationId xmlns:a16="http://schemas.microsoft.com/office/drawing/2014/main" id="{B21A3517-799C-43E6-9EDE-CA0CEFBEEFE6}"/>
                </a:ext>
              </a:extLst>
            </p:cNvPr>
            <p:cNvSpPr/>
            <p:nvPr/>
          </p:nvSpPr>
          <p:spPr>
            <a:xfrm>
              <a:off x="5116512" y="29114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B3F5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2" name="Freeform: Shape 1841">
              <a:extLst>
                <a:ext uri="{FF2B5EF4-FFF2-40B4-BE49-F238E27FC236}">
                  <a16:creationId xmlns:a16="http://schemas.microsoft.com/office/drawing/2014/main" id="{DD6E688D-C6A3-44CB-BBDF-6AE21340A573}"/>
                </a:ext>
              </a:extLst>
            </p:cNvPr>
            <p:cNvSpPr/>
            <p:nvPr/>
          </p:nvSpPr>
          <p:spPr>
            <a:xfrm>
              <a:off x="5116502" y="2940050"/>
              <a:ext cx="76200" cy="47625"/>
            </a:xfrm>
            <a:custGeom>
              <a:avLst/>
              <a:gdLst>
                <a:gd name="connsiteX0" fmla="*/ 38110 w 76200"/>
                <a:gd name="connsiteY0" fmla="*/ 28575 h 47625"/>
                <a:gd name="connsiteX1" fmla="*/ 1353 w 76200"/>
                <a:gd name="connsiteY1" fmla="*/ 0 h 47625"/>
                <a:gd name="connsiteX2" fmla="*/ 28083 w 76200"/>
                <a:gd name="connsiteY2" fmla="*/ 46784 h 47625"/>
                <a:gd name="connsiteX3" fmla="*/ 74867 w 76200"/>
                <a:gd name="connsiteY3" fmla="*/ 20053 h 47625"/>
                <a:gd name="connsiteX4" fmla="*/ 74867 w 76200"/>
                <a:gd name="connsiteY4" fmla="*/ 0 h 47625"/>
                <a:gd name="connsiteX5" fmla="*/ 38110 w 76200"/>
                <a:gd name="connsiteY5" fmla="*/ 2857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47625">
                  <a:moveTo>
                    <a:pt x="38110" y="28575"/>
                  </a:moveTo>
                  <a:cubicBezTo>
                    <a:pt x="20776" y="28541"/>
                    <a:pt x="5660" y="16789"/>
                    <a:pt x="1353" y="0"/>
                  </a:cubicBezTo>
                  <a:cubicBezTo>
                    <a:pt x="-4185" y="20300"/>
                    <a:pt x="7783" y="41246"/>
                    <a:pt x="28083" y="46784"/>
                  </a:cubicBezTo>
                  <a:cubicBezTo>
                    <a:pt x="48383" y="52321"/>
                    <a:pt x="69329" y="40354"/>
                    <a:pt x="74867" y="20053"/>
                  </a:cubicBezTo>
                  <a:cubicBezTo>
                    <a:pt x="76657" y="13489"/>
                    <a:pt x="76657" y="6565"/>
                    <a:pt x="74867" y="0"/>
                  </a:cubicBezTo>
                  <a:cubicBezTo>
                    <a:pt x="70559" y="16789"/>
                    <a:pt x="55443" y="28541"/>
                    <a:pt x="38110" y="28575"/>
                  </a:cubicBezTo>
                  <a:close/>
                </a:path>
              </a:pathLst>
            </a:custGeom>
            <a:solidFill>
              <a:srgbClr val="96E0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3" name="Freeform: Shape 1842">
              <a:extLst>
                <a:ext uri="{FF2B5EF4-FFF2-40B4-BE49-F238E27FC236}">
                  <a16:creationId xmlns:a16="http://schemas.microsoft.com/office/drawing/2014/main" id="{3E184704-7F9B-4770-BA5D-17DB100D5595}"/>
                </a:ext>
              </a:extLst>
            </p:cNvPr>
            <p:cNvSpPr/>
            <p:nvPr/>
          </p:nvSpPr>
          <p:spPr>
            <a:xfrm>
              <a:off x="4811710" y="2850982"/>
              <a:ext cx="95250" cy="57150"/>
            </a:xfrm>
            <a:custGeom>
              <a:avLst/>
              <a:gdLst>
                <a:gd name="connsiteX0" fmla="*/ 1526 w 95250"/>
                <a:gd name="connsiteY0" fmla="*/ 40872 h 57150"/>
                <a:gd name="connsiteX1" fmla="*/ 4860 w 95250"/>
                <a:gd name="connsiteY1" fmla="*/ 47920 h 57150"/>
                <a:gd name="connsiteX2" fmla="*/ 44404 w 95250"/>
                <a:gd name="connsiteY2" fmla="*/ 55637 h 57150"/>
                <a:gd name="connsiteX3" fmla="*/ 55437 w 95250"/>
                <a:gd name="connsiteY3" fmla="*/ 41253 h 57150"/>
                <a:gd name="connsiteX4" fmla="*/ 57152 w 95250"/>
                <a:gd name="connsiteY4" fmla="*/ 41443 h 57150"/>
                <a:gd name="connsiteX5" fmla="*/ 95252 w 95250"/>
                <a:gd name="connsiteY5" fmla="*/ 3343 h 57150"/>
                <a:gd name="connsiteX6" fmla="*/ 95033 w 95250"/>
                <a:gd name="connsiteY6" fmla="*/ 0 h 57150"/>
                <a:gd name="connsiteX7" fmla="*/ 66677 w 95250"/>
                <a:gd name="connsiteY7" fmla="*/ 12868 h 57150"/>
                <a:gd name="connsiteX8" fmla="*/ 64962 w 95250"/>
                <a:gd name="connsiteY8" fmla="*/ 12678 h 57150"/>
                <a:gd name="connsiteX9" fmla="*/ 28769 w 95250"/>
                <a:gd name="connsiteY9" fmla="*/ 30379 h 57150"/>
                <a:gd name="connsiteX10" fmla="*/ 14385 w 95250"/>
                <a:gd name="connsiteY10" fmla="*/ 19345 h 57150"/>
                <a:gd name="connsiteX11" fmla="*/ 13851 w 95250"/>
                <a:gd name="connsiteY11" fmla="*/ 18393 h 57150"/>
                <a:gd name="connsiteX12" fmla="*/ 297 w 95250"/>
                <a:gd name="connsiteY12" fmla="*/ 28261 h 57150"/>
                <a:gd name="connsiteX13" fmla="*/ 2 w 95250"/>
                <a:gd name="connsiteY13" fmla="*/ 31918 h 57150"/>
                <a:gd name="connsiteX14" fmla="*/ 1526 w 95250"/>
                <a:gd name="connsiteY14" fmla="*/ 4087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5250" h="57150">
                  <a:moveTo>
                    <a:pt x="1526" y="40872"/>
                  </a:moveTo>
                  <a:cubicBezTo>
                    <a:pt x="2285" y="43372"/>
                    <a:pt x="3408" y="45747"/>
                    <a:pt x="4860" y="47920"/>
                  </a:cubicBezTo>
                  <a:cubicBezTo>
                    <a:pt x="13648" y="60971"/>
                    <a:pt x="31353" y="64426"/>
                    <a:pt x="44404" y="55637"/>
                  </a:cubicBezTo>
                  <a:cubicBezTo>
                    <a:pt x="49550" y="52172"/>
                    <a:pt x="53424" y="47121"/>
                    <a:pt x="55437" y="41253"/>
                  </a:cubicBezTo>
                  <a:cubicBezTo>
                    <a:pt x="56009" y="41253"/>
                    <a:pt x="56580" y="41443"/>
                    <a:pt x="57152" y="41443"/>
                  </a:cubicBezTo>
                  <a:cubicBezTo>
                    <a:pt x="78194" y="41443"/>
                    <a:pt x="95252" y="24385"/>
                    <a:pt x="95252" y="3343"/>
                  </a:cubicBezTo>
                  <a:cubicBezTo>
                    <a:pt x="95252" y="2210"/>
                    <a:pt x="95128" y="1105"/>
                    <a:pt x="95033" y="0"/>
                  </a:cubicBezTo>
                  <a:cubicBezTo>
                    <a:pt x="87865" y="8160"/>
                    <a:pt x="77537" y="12847"/>
                    <a:pt x="66677" y="12868"/>
                  </a:cubicBezTo>
                  <a:cubicBezTo>
                    <a:pt x="66105" y="12868"/>
                    <a:pt x="65534" y="12678"/>
                    <a:pt x="64962" y="12678"/>
                  </a:cubicBezTo>
                  <a:cubicBezTo>
                    <a:pt x="59856" y="27560"/>
                    <a:pt x="43652" y="35485"/>
                    <a:pt x="28769" y="30379"/>
                  </a:cubicBezTo>
                  <a:cubicBezTo>
                    <a:pt x="22901" y="28366"/>
                    <a:pt x="17850" y="24491"/>
                    <a:pt x="14385" y="19345"/>
                  </a:cubicBezTo>
                  <a:cubicBezTo>
                    <a:pt x="14185" y="19040"/>
                    <a:pt x="14042" y="18717"/>
                    <a:pt x="13851" y="18393"/>
                  </a:cubicBezTo>
                  <a:lnTo>
                    <a:pt x="297" y="28261"/>
                  </a:lnTo>
                  <a:cubicBezTo>
                    <a:pt x="121" y="29472"/>
                    <a:pt x="23" y="30694"/>
                    <a:pt x="2" y="31918"/>
                  </a:cubicBezTo>
                  <a:cubicBezTo>
                    <a:pt x="-35" y="34970"/>
                    <a:pt x="481" y="38004"/>
                    <a:pt x="1526" y="40872"/>
                  </a:cubicBezTo>
                  <a:close/>
                </a:path>
              </a:pathLst>
            </a:custGeom>
            <a:solidFill>
              <a:srgbClr val="F2AA8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4" name="Freeform: Shape 1843">
              <a:extLst>
                <a:ext uri="{FF2B5EF4-FFF2-40B4-BE49-F238E27FC236}">
                  <a16:creationId xmlns:a16="http://schemas.microsoft.com/office/drawing/2014/main" id="{6DA0DC1D-1B8B-4FDB-ACE3-C024BAE1BED3}"/>
                </a:ext>
              </a:extLst>
            </p:cNvPr>
            <p:cNvSpPr/>
            <p:nvPr/>
          </p:nvSpPr>
          <p:spPr>
            <a:xfrm>
              <a:off x="5087936" y="3055560"/>
              <a:ext cx="57150" cy="66675"/>
            </a:xfrm>
            <a:custGeom>
              <a:avLst/>
              <a:gdLst>
                <a:gd name="connsiteX0" fmla="*/ 52388 w 57150"/>
                <a:gd name="connsiteY0" fmla="*/ 66789 h 66675"/>
                <a:gd name="connsiteX1" fmla="*/ 25729 w 57150"/>
                <a:gd name="connsiteY1" fmla="*/ 32608 h 66675"/>
                <a:gd name="connsiteX2" fmla="*/ 28452 w 57150"/>
                <a:gd name="connsiteY2" fmla="*/ 23241 h 66675"/>
                <a:gd name="connsiteX3" fmla="*/ 29090 w 57150"/>
                <a:gd name="connsiteY3" fmla="*/ 0 h 66675"/>
                <a:gd name="connsiteX4" fmla="*/ 18679 w 57150"/>
                <a:gd name="connsiteY4" fmla="*/ 4315 h 66675"/>
                <a:gd name="connsiteX5" fmla="*/ 19051 w 57150"/>
                <a:gd name="connsiteY5" fmla="*/ 8315 h 66675"/>
                <a:gd name="connsiteX6" fmla="*/ 18670 w 57150"/>
                <a:gd name="connsiteY6" fmla="*/ 12411 h 66675"/>
                <a:gd name="connsiteX7" fmla="*/ 18574 w 57150"/>
                <a:gd name="connsiteY7" fmla="*/ 13078 h 66675"/>
                <a:gd name="connsiteX8" fmla="*/ 17717 w 57150"/>
                <a:gd name="connsiteY8" fmla="*/ 16793 h 66675"/>
                <a:gd name="connsiteX9" fmla="*/ 17241 w 57150"/>
                <a:gd name="connsiteY9" fmla="*/ 18031 h 66675"/>
                <a:gd name="connsiteX10" fmla="*/ 16193 w 57150"/>
                <a:gd name="connsiteY10" fmla="*/ 20698 h 66675"/>
                <a:gd name="connsiteX11" fmla="*/ 15907 w 57150"/>
                <a:gd name="connsiteY11" fmla="*/ 21365 h 66675"/>
                <a:gd name="connsiteX12" fmla="*/ 13717 w 57150"/>
                <a:gd name="connsiteY12" fmla="*/ 24889 h 66675"/>
                <a:gd name="connsiteX13" fmla="*/ 10954 w 57150"/>
                <a:gd name="connsiteY13" fmla="*/ 28127 h 66675"/>
                <a:gd name="connsiteX14" fmla="*/ 7716 w 57150"/>
                <a:gd name="connsiteY14" fmla="*/ 30985 h 66675"/>
                <a:gd name="connsiteX15" fmla="*/ 191 w 57150"/>
                <a:gd name="connsiteY15" fmla="*/ 35081 h 66675"/>
                <a:gd name="connsiteX16" fmla="*/ 1 w 57150"/>
                <a:gd name="connsiteY16" fmla="*/ 36890 h 66675"/>
                <a:gd name="connsiteX17" fmla="*/ 37697 w 57150"/>
                <a:gd name="connsiteY17" fmla="*/ 74992 h 66675"/>
                <a:gd name="connsiteX18" fmla="*/ 62037 w 57150"/>
                <a:gd name="connsiteY18" fmla="*/ 66313 h 66675"/>
                <a:gd name="connsiteX19" fmla="*/ 52388 w 57150"/>
                <a:gd name="connsiteY19" fmla="*/ 6678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150" h="66675">
                  <a:moveTo>
                    <a:pt x="52388" y="66789"/>
                  </a:moveTo>
                  <a:cubicBezTo>
                    <a:pt x="35588" y="64712"/>
                    <a:pt x="23652" y="49409"/>
                    <a:pt x="25729" y="32608"/>
                  </a:cubicBezTo>
                  <a:cubicBezTo>
                    <a:pt x="26131" y="29361"/>
                    <a:pt x="27050" y="26198"/>
                    <a:pt x="28452" y="23241"/>
                  </a:cubicBezTo>
                  <a:cubicBezTo>
                    <a:pt x="31586" y="15851"/>
                    <a:pt x="31814" y="7551"/>
                    <a:pt x="29090" y="0"/>
                  </a:cubicBezTo>
                  <a:cubicBezTo>
                    <a:pt x="25430" y="929"/>
                    <a:pt x="21923" y="2382"/>
                    <a:pt x="18679" y="4315"/>
                  </a:cubicBezTo>
                  <a:cubicBezTo>
                    <a:pt x="18944" y="5631"/>
                    <a:pt x="19069" y="6972"/>
                    <a:pt x="19051" y="8315"/>
                  </a:cubicBezTo>
                  <a:cubicBezTo>
                    <a:pt x="19070" y="9690"/>
                    <a:pt x="18942" y="11063"/>
                    <a:pt x="18670" y="12411"/>
                  </a:cubicBezTo>
                  <a:cubicBezTo>
                    <a:pt x="18765" y="12602"/>
                    <a:pt x="18670" y="12792"/>
                    <a:pt x="18574" y="13078"/>
                  </a:cubicBezTo>
                  <a:cubicBezTo>
                    <a:pt x="18425" y="14344"/>
                    <a:pt x="18138" y="15589"/>
                    <a:pt x="17717" y="16793"/>
                  </a:cubicBezTo>
                  <a:cubicBezTo>
                    <a:pt x="17658" y="17237"/>
                    <a:pt x="17495" y="17661"/>
                    <a:pt x="17241" y="18031"/>
                  </a:cubicBezTo>
                  <a:cubicBezTo>
                    <a:pt x="17034" y="18969"/>
                    <a:pt x="16680" y="19869"/>
                    <a:pt x="16193" y="20698"/>
                  </a:cubicBezTo>
                  <a:cubicBezTo>
                    <a:pt x="16115" y="20927"/>
                    <a:pt x="16020" y="21150"/>
                    <a:pt x="15907" y="21365"/>
                  </a:cubicBezTo>
                  <a:cubicBezTo>
                    <a:pt x="15268" y="22594"/>
                    <a:pt x="14536" y="23772"/>
                    <a:pt x="13717" y="24889"/>
                  </a:cubicBezTo>
                  <a:cubicBezTo>
                    <a:pt x="12904" y="26056"/>
                    <a:pt x="11979" y="27141"/>
                    <a:pt x="10954" y="28127"/>
                  </a:cubicBezTo>
                  <a:cubicBezTo>
                    <a:pt x="10039" y="29251"/>
                    <a:pt x="8945" y="30217"/>
                    <a:pt x="7716" y="30985"/>
                  </a:cubicBezTo>
                  <a:cubicBezTo>
                    <a:pt x="5484" y="32806"/>
                    <a:pt x="2932" y="34195"/>
                    <a:pt x="191" y="35081"/>
                  </a:cubicBezTo>
                  <a:cubicBezTo>
                    <a:pt x="191" y="35652"/>
                    <a:pt x="1" y="36319"/>
                    <a:pt x="1" y="36890"/>
                  </a:cubicBezTo>
                  <a:cubicBezTo>
                    <a:pt x="-111" y="57822"/>
                    <a:pt x="16766" y="74880"/>
                    <a:pt x="37697" y="74992"/>
                  </a:cubicBezTo>
                  <a:cubicBezTo>
                    <a:pt x="46577" y="75040"/>
                    <a:pt x="55191" y="71968"/>
                    <a:pt x="62037" y="66313"/>
                  </a:cubicBezTo>
                  <a:cubicBezTo>
                    <a:pt x="58849" y="66839"/>
                    <a:pt x="55612" y="66998"/>
                    <a:pt x="52388" y="66789"/>
                  </a:cubicBezTo>
                  <a:close/>
                </a:path>
              </a:pathLst>
            </a:custGeom>
            <a:solidFill>
              <a:srgbClr val="66B9D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5" name="Freeform: Shape 1844">
              <a:extLst>
                <a:ext uri="{FF2B5EF4-FFF2-40B4-BE49-F238E27FC236}">
                  <a16:creationId xmlns:a16="http://schemas.microsoft.com/office/drawing/2014/main" id="{8615C8ED-987E-4D01-8F5D-164248DDC578}"/>
                </a:ext>
              </a:extLst>
            </p:cNvPr>
            <p:cNvSpPr/>
            <p:nvPr/>
          </p:nvSpPr>
          <p:spPr>
            <a:xfrm>
              <a:off x="5148325" y="2916213"/>
              <a:ext cx="19050" cy="28575"/>
            </a:xfrm>
            <a:custGeom>
              <a:avLst/>
              <a:gdLst>
                <a:gd name="connsiteX0" fmla="*/ 20803 w 19050"/>
                <a:gd name="connsiteY0" fmla="*/ 28476 h 28575"/>
                <a:gd name="connsiteX1" fmla="*/ 28537 w 19050"/>
                <a:gd name="connsiteY1" fmla="*/ 17693 h 28575"/>
                <a:gd name="connsiteX2" fmla="*/ 19479 w 19050"/>
                <a:gd name="connsiteY2" fmla="*/ 1872 h 28575"/>
                <a:gd name="connsiteX3" fmla="*/ 6658 w 19050"/>
                <a:gd name="connsiteY3" fmla="*/ 463 h 28575"/>
                <a:gd name="connsiteX4" fmla="*/ 1734 w 19050"/>
                <a:gd name="connsiteY4" fmla="*/ 2653 h 28575"/>
                <a:gd name="connsiteX5" fmla="*/ 201 w 19050"/>
                <a:gd name="connsiteY5" fmla="*/ 8130 h 28575"/>
                <a:gd name="connsiteX6" fmla="*/ 2191 w 19050"/>
                <a:gd name="connsiteY6" fmla="*/ 10902 h 28575"/>
                <a:gd name="connsiteX7" fmla="*/ 16764 w 19050"/>
                <a:gd name="connsiteY7" fmla="*/ 25618 h 28575"/>
                <a:gd name="connsiteX8" fmla="*/ 20803 w 19050"/>
                <a:gd name="connsiteY8" fmla="*/ 284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28575">
                  <a:moveTo>
                    <a:pt x="20803" y="28476"/>
                  </a:moveTo>
                  <a:cubicBezTo>
                    <a:pt x="25899" y="29647"/>
                    <a:pt x="28728" y="22342"/>
                    <a:pt x="28537" y="17693"/>
                  </a:cubicBezTo>
                  <a:cubicBezTo>
                    <a:pt x="28849" y="11107"/>
                    <a:pt x="25316" y="4938"/>
                    <a:pt x="19479" y="1872"/>
                  </a:cubicBezTo>
                  <a:cubicBezTo>
                    <a:pt x="15473" y="20"/>
                    <a:pt x="10972" y="-475"/>
                    <a:pt x="6658" y="463"/>
                  </a:cubicBezTo>
                  <a:cubicBezTo>
                    <a:pt x="4838" y="697"/>
                    <a:pt x="3127" y="1459"/>
                    <a:pt x="1734" y="2653"/>
                  </a:cubicBezTo>
                  <a:cubicBezTo>
                    <a:pt x="245" y="4052"/>
                    <a:pt x="-346" y="6161"/>
                    <a:pt x="201" y="8130"/>
                  </a:cubicBezTo>
                  <a:cubicBezTo>
                    <a:pt x="641" y="9196"/>
                    <a:pt x="1322" y="10144"/>
                    <a:pt x="2191" y="10902"/>
                  </a:cubicBezTo>
                  <a:lnTo>
                    <a:pt x="16764" y="25618"/>
                  </a:lnTo>
                  <a:cubicBezTo>
                    <a:pt x="17820" y="26927"/>
                    <a:pt x="19218" y="27916"/>
                    <a:pt x="20803" y="2847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6" name="Freeform: Shape 1845">
              <a:extLst>
                <a:ext uri="{FF2B5EF4-FFF2-40B4-BE49-F238E27FC236}">
                  <a16:creationId xmlns:a16="http://schemas.microsoft.com/office/drawing/2014/main" id="{1A8C6676-3ECE-4EA9-BBDB-2C6C4B95557F}"/>
                </a:ext>
              </a:extLst>
            </p:cNvPr>
            <p:cNvSpPr/>
            <p:nvPr/>
          </p:nvSpPr>
          <p:spPr>
            <a:xfrm>
              <a:off x="4872100" y="2792388"/>
              <a:ext cx="19050" cy="28575"/>
            </a:xfrm>
            <a:custGeom>
              <a:avLst/>
              <a:gdLst>
                <a:gd name="connsiteX0" fmla="*/ 20803 w 19050"/>
                <a:gd name="connsiteY0" fmla="*/ 28476 h 28575"/>
                <a:gd name="connsiteX1" fmla="*/ 28537 w 19050"/>
                <a:gd name="connsiteY1" fmla="*/ 17693 h 28575"/>
                <a:gd name="connsiteX2" fmla="*/ 19479 w 19050"/>
                <a:gd name="connsiteY2" fmla="*/ 1872 h 28575"/>
                <a:gd name="connsiteX3" fmla="*/ 6658 w 19050"/>
                <a:gd name="connsiteY3" fmla="*/ 463 h 28575"/>
                <a:gd name="connsiteX4" fmla="*/ 1734 w 19050"/>
                <a:gd name="connsiteY4" fmla="*/ 2653 h 28575"/>
                <a:gd name="connsiteX5" fmla="*/ 200 w 19050"/>
                <a:gd name="connsiteY5" fmla="*/ 8130 h 28575"/>
                <a:gd name="connsiteX6" fmla="*/ 2191 w 19050"/>
                <a:gd name="connsiteY6" fmla="*/ 10902 h 28575"/>
                <a:gd name="connsiteX7" fmla="*/ 16764 w 19050"/>
                <a:gd name="connsiteY7" fmla="*/ 25618 h 28575"/>
                <a:gd name="connsiteX8" fmla="*/ 20803 w 19050"/>
                <a:gd name="connsiteY8" fmla="*/ 284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28575">
                  <a:moveTo>
                    <a:pt x="20803" y="28476"/>
                  </a:moveTo>
                  <a:cubicBezTo>
                    <a:pt x="25899" y="29647"/>
                    <a:pt x="28728" y="22342"/>
                    <a:pt x="28537" y="17693"/>
                  </a:cubicBezTo>
                  <a:cubicBezTo>
                    <a:pt x="28849" y="11108"/>
                    <a:pt x="25316" y="4938"/>
                    <a:pt x="19479" y="1872"/>
                  </a:cubicBezTo>
                  <a:cubicBezTo>
                    <a:pt x="15473" y="20"/>
                    <a:pt x="10972" y="-475"/>
                    <a:pt x="6658" y="463"/>
                  </a:cubicBezTo>
                  <a:cubicBezTo>
                    <a:pt x="4838" y="697"/>
                    <a:pt x="3127" y="1459"/>
                    <a:pt x="1734" y="2653"/>
                  </a:cubicBezTo>
                  <a:cubicBezTo>
                    <a:pt x="245" y="4052"/>
                    <a:pt x="-346" y="6162"/>
                    <a:pt x="200" y="8130"/>
                  </a:cubicBezTo>
                  <a:cubicBezTo>
                    <a:pt x="641" y="9196"/>
                    <a:pt x="1322" y="10144"/>
                    <a:pt x="2191" y="10902"/>
                  </a:cubicBezTo>
                  <a:lnTo>
                    <a:pt x="16764" y="25618"/>
                  </a:lnTo>
                  <a:cubicBezTo>
                    <a:pt x="17820" y="26927"/>
                    <a:pt x="19218" y="27916"/>
                    <a:pt x="20803" y="28476"/>
                  </a:cubicBezTo>
                  <a:close/>
                </a:path>
              </a:pathLst>
            </a:custGeom>
            <a:solidFill>
              <a:srgbClr val="B0E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7" name="Freeform: Shape 1846">
              <a:extLst>
                <a:ext uri="{FF2B5EF4-FFF2-40B4-BE49-F238E27FC236}">
                  <a16:creationId xmlns:a16="http://schemas.microsoft.com/office/drawing/2014/main" id="{12ED6E29-4178-42A7-83D5-FDB5AEB9A759}"/>
                </a:ext>
              </a:extLst>
            </p:cNvPr>
            <p:cNvSpPr/>
            <p:nvPr/>
          </p:nvSpPr>
          <p:spPr>
            <a:xfrm>
              <a:off x="5200724" y="2892394"/>
              <a:ext cx="19050" cy="19050"/>
            </a:xfrm>
            <a:custGeom>
              <a:avLst/>
              <a:gdLst>
                <a:gd name="connsiteX0" fmla="*/ 13895 w 19050"/>
                <a:gd name="connsiteY0" fmla="*/ 18996 h 19050"/>
                <a:gd name="connsiteX1" fmla="*/ 19048 w 19050"/>
                <a:gd name="connsiteY1" fmla="*/ 11804 h 19050"/>
                <a:gd name="connsiteX2" fmla="*/ 13010 w 19050"/>
                <a:gd name="connsiteY2" fmla="*/ 1260 h 19050"/>
                <a:gd name="connsiteX3" fmla="*/ 4437 w 19050"/>
                <a:gd name="connsiteY3" fmla="*/ 308 h 19050"/>
                <a:gd name="connsiteX4" fmla="*/ 1151 w 19050"/>
                <a:gd name="connsiteY4" fmla="*/ 1775 h 19050"/>
                <a:gd name="connsiteX5" fmla="*/ 132 w 19050"/>
                <a:gd name="connsiteY5" fmla="*/ 5432 h 19050"/>
                <a:gd name="connsiteX6" fmla="*/ 1456 w 19050"/>
                <a:gd name="connsiteY6" fmla="*/ 7270 h 19050"/>
                <a:gd name="connsiteX7" fmla="*/ 11162 w 19050"/>
                <a:gd name="connsiteY7" fmla="*/ 17091 h 19050"/>
                <a:gd name="connsiteX8" fmla="*/ 13895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895" y="18996"/>
                  </a:moveTo>
                  <a:cubicBezTo>
                    <a:pt x="17296" y="19777"/>
                    <a:pt x="19182" y="14909"/>
                    <a:pt x="19048" y="11804"/>
                  </a:cubicBezTo>
                  <a:cubicBezTo>
                    <a:pt x="19258" y="7414"/>
                    <a:pt x="16902" y="3301"/>
                    <a:pt x="13010" y="1260"/>
                  </a:cubicBezTo>
                  <a:cubicBezTo>
                    <a:pt x="10332" y="16"/>
                    <a:pt x="7322" y="-318"/>
                    <a:pt x="4437" y="308"/>
                  </a:cubicBezTo>
                  <a:cubicBezTo>
                    <a:pt x="3223" y="469"/>
                    <a:pt x="2081" y="978"/>
                    <a:pt x="1151" y="1775"/>
                  </a:cubicBezTo>
                  <a:cubicBezTo>
                    <a:pt x="163" y="2713"/>
                    <a:pt x="-229" y="4118"/>
                    <a:pt x="132" y="5432"/>
                  </a:cubicBezTo>
                  <a:cubicBezTo>
                    <a:pt x="430" y="6136"/>
                    <a:pt x="883" y="6764"/>
                    <a:pt x="1456" y="7270"/>
                  </a:cubicBezTo>
                  <a:lnTo>
                    <a:pt x="11162" y="17091"/>
                  </a:lnTo>
                  <a:cubicBezTo>
                    <a:pt x="11877" y="17968"/>
                    <a:pt x="12824" y="18628"/>
                    <a:pt x="13895" y="18996"/>
                  </a:cubicBezTo>
                  <a:close/>
                </a:path>
              </a:pathLst>
            </a:custGeom>
            <a:solidFill>
              <a:srgbClr val="B0E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8" name="Freeform: Shape 1847">
              <a:extLst>
                <a:ext uri="{FF2B5EF4-FFF2-40B4-BE49-F238E27FC236}">
                  <a16:creationId xmlns:a16="http://schemas.microsoft.com/office/drawing/2014/main" id="{AEA983E7-405C-46F4-AE31-06A8104B4240}"/>
                </a:ext>
              </a:extLst>
            </p:cNvPr>
            <p:cNvSpPr/>
            <p:nvPr/>
          </p:nvSpPr>
          <p:spPr>
            <a:xfrm>
              <a:off x="4848299" y="2835244"/>
              <a:ext cx="19050" cy="19050"/>
            </a:xfrm>
            <a:custGeom>
              <a:avLst/>
              <a:gdLst>
                <a:gd name="connsiteX0" fmla="*/ 13895 w 19050"/>
                <a:gd name="connsiteY0" fmla="*/ 18996 h 19050"/>
                <a:gd name="connsiteX1" fmla="*/ 19048 w 19050"/>
                <a:gd name="connsiteY1" fmla="*/ 11804 h 19050"/>
                <a:gd name="connsiteX2" fmla="*/ 13010 w 19050"/>
                <a:gd name="connsiteY2" fmla="*/ 1260 h 19050"/>
                <a:gd name="connsiteX3" fmla="*/ 4437 w 19050"/>
                <a:gd name="connsiteY3" fmla="*/ 308 h 19050"/>
                <a:gd name="connsiteX4" fmla="*/ 1151 w 19050"/>
                <a:gd name="connsiteY4" fmla="*/ 1775 h 19050"/>
                <a:gd name="connsiteX5" fmla="*/ 132 w 19050"/>
                <a:gd name="connsiteY5" fmla="*/ 5432 h 19050"/>
                <a:gd name="connsiteX6" fmla="*/ 1456 w 19050"/>
                <a:gd name="connsiteY6" fmla="*/ 7270 h 19050"/>
                <a:gd name="connsiteX7" fmla="*/ 11162 w 19050"/>
                <a:gd name="connsiteY7" fmla="*/ 17091 h 19050"/>
                <a:gd name="connsiteX8" fmla="*/ 13895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895" y="18996"/>
                  </a:moveTo>
                  <a:cubicBezTo>
                    <a:pt x="17296" y="19777"/>
                    <a:pt x="19182" y="14909"/>
                    <a:pt x="19048" y="11804"/>
                  </a:cubicBezTo>
                  <a:cubicBezTo>
                    <a:pt x="19258" y="7414"/>
                    <a:pt x="16902" y="3301"/>
                    <a:pt x="13010" y="1260"/>
                  </a:cubicBezTo>
                  <a:cubicBezTo>
                    <a:pt x="10332" y="16"/>
                    <a:pt x="7322" y="-318"/>
                    <a:pt x="4437" y="308"/>
                  </a:cubicBezTo>
                  <a:cubicBezTo>
                    <a:pt x="3223" y="469"/>
                    <a:pt x="2081" y="978"/>
                    <a:pt x="1151" y="1775"/>
                  </a:cubicBezTo>
                  <a:cubicBezTo>
                    <a:pt x="163" y="2713"/>
                    <a:pt x="-229" y="4118"/>
                    <a:pt x="132" y="5432"/>
                  </a:cubicBezTo>
                  <a:cubicBezTo>
                    <a:pt x="430" y="6136"/>
                    <a:pt x="883" y="6764"/>
                    <a:pt x="1456" y="7270"/>
                  </a:cubicBezTo>
                  <a:lnTo>
                    <a:pt x="11162" y="17091"/>
                  </a:lnTo>
                  <a:cubicBezTo>
                    <a:pt x="11877" y="17968"/>
                    <a:pt x="12824" y="18628"/>
                    <a:pt x="13895" y="18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49" name="Freeform: Shape 1848">
              <a:extLst>
                <a:ext uri="{FF2B5EF4-FFF2-40B4-BE49-F238E27FC236}">
                  <a16:creationId xmlns:a16="http://schemas.microsoft.com/office/drawing/2014/main" id="{D1D282E7-9A66-4E9F-88F6-E7EBD9175DE0}"/>
                </a:ext>
              </a:extLst>
            </p:cNvPr>
            <p:cNvSpPr/>
            <p:nvPr/>
          </p:nvSpPr>
          <p:spPr>
            <a:xfrm>
              <a:off x="5087917" y="2968696"/>
              <a:ext cx="19050" cy="9525"/>
            </a:xfrm>
            <a:custGeom>
              <a:avLst/>
              <a:gdLst>
                <a:gd name="connsiteX0" fmla="*/ 18965 w 19050"/>
                <a:gd name="connsiteY0" fmla="*/ 13521 h 9525"/>
                <a:gd name="connsiteX1" fmla="*/ 12031 w 19050"/>
                <a:gd name="connsiteY1" fmla="*/ 18979 h 9525"/>
                <a:gd name="connsiteX2" fmla="*/ 1420 w 19050"/>
                <a:gd name="connsiteY2" fmla="*/ 13264 h 9525"/>
                <a:gd name="connsiteX3" fmla="*/ 220 w 19050"/>
                <a:gd name="connsiteY3" fmla="*/ 4635 h 9525"/>
                <a:gd name="connsiteX4" fmla="*/ 1553 w 19050"/>
                <a:gd name="connsiteY4" fmla="*/ 1263 h 9525"/>
                <a:gd name="connsiteX5" fmla="*/ 5125 w 19050"/>
                <a:gd name="connsiteY5" fmla="*/ 101 h 9525"/>
                <a:gd name="connsiteX6" fmla="*/ 7030 w 19050"/>
                <a:gd name="connsiteY6" fmla="*/ 1386 h 9525"/>
                <a:gd name="connsiteX7" fmla="*/ 17031 w 19050"/>
                <a:gd name="connsiteY7" fmla="*/ 10911 h 9525"/>
                <a:gd name="connsiteX8" fmla="*/ 18965 w 19050"/>
                <a:gd name="connsiteY8" fmla="*/ 1352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9525">
                  <a:moveTo>
                    <a:pt x="18965" y="13521"/>
                  </a:moveTo>
                  <a:cubicBezTo>
                    <a:pt x="19841" y="16931"/>
                    <a:pt x="15098" y="19008"/>
                    <a:pt x="12031" y="18979"/>
                  </a:cubicBezTo>
                  <a:cubicBezTo>
                    <a:pt x="7679" y="19321"/>
                    <a:pt x="3529" y="17086"/>
                    <a:pt x="1420" y="13264"/>
                  </a:cubicBezTo>
                  <a:cubicBezTo>
                    <a:pt x="115" y="10587"/>
                    <a:pt x="-305" y="7566"/>
                    <a:pt x="220" y="4635"/>
                  </a:cubicBezTo>
                  <a:cubicBezTo>
                    <a:pt x="330" y="3406"/>
                    <a:pt x="793" y="2235"/>
                    <a:pt x="1553" y="1263"/>
                  </a:cubicBezTo>
                  <a:cubicBezTo>
                    <a:pt x="2429" y="232"/>
                    <a:pt x="3811" y="-218"/>
                    <a:pt x="5125" y="101"/>
                  </a:cubicBezTo>
                  <a:cubicBezTo>
                    <a:pt x="5851" y="376"/>
                    <a:pt x="6503" y="816"/>
                    <a:pt x="7030" y="1386"/>
                  </a:cubicBezTo>
                  <a:lnTo>
                    <a:pt x="17031" y="10911"/>
                  </a:lnTo>
                  <a:cubicBezTo>
                    <a:pt x="17897" y="11593"/>
                    <a:pt x="18565" y="12494"/>
                    <a:pt x="18965" y="13521"/>
                  </a:cubicBezTo>
                  <a:close/>
                </a:path>
              </a:pathLst>
            </a:custGeom>
            <a:solidFill>
              <a:srgbClr val="B0E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0" name="Freeform: Shape 1849">
              <a:extLst>
                <a:ext uri="{FF2B5EF4-FFF2-40B4-BE49-F238E27FC236}">
                  <a16:creationId xmlns:a16="http://schemas.microsoft.com/office/drawing/2014/main" id="{279DB79C-5B99-4197-B956-4FE780DA80A5}"/>
                </a:ext>
              </a:extLst>
            </p:cNvPr>
            <p:cNvSpPr/>
            <p:nvPr/>
          </p:nvSpPr>
          <p:spPr>
            <a:xfrm>
              <a:off x="4783178" y="2597106"/>
              <a:ext cx="28575" cy="38100"/>
            </a:xfrm>
            <a:custGeom>
              <a:avLst/>
              <a:gdLst>
                <a:gd name="connsiteX0" fmla="*/ 27744 w 28575"/>
                <a:gd name="connsiteY0" fmla="*/ 37973 h 38100"/>
                <a:gd name="connsiteX1" fmla="*/ 38050 w 28575"/>
                <a:gd name="connsiteY1" fmla="*/ 23600 h 38100"/>
                <a:gd name="connsiteX2" fmla="*/ 25972 w 28575"/>
                <a:gd name="connsiteY2" fmla="*/ 2511 h 38100"/>
                <a:gd name="connsiteX3" fmla="*/ 8884 w 28575"/>
                <a:gd name="connsiteY3" fmla="*/ 606 h 38100"/>
                <a:gd name="connsiteX4" fmla="*/ 2312 w 28575"/>
                <a:gd name="connsiteY4" fmla="*/ 3531 h 38100"/>
                <a:gd name="connsiteX5" fmla="*/ 264 w 28575"/>
                <a:gd name="connsiteY5" fmla="*/ 10836 h 38100"/>
                <a:gd name="connsiteX6" fmla="*/ 2922 w 28575"/>
                <a:gd name="connsiteY6" fmla="*/ 14532 h 38100"/>
                <a:gd name="connsiteX7" fmla="*/ 22324 w 28575"/>
                <a:gd name="connsiteY7" fmla="*/ 34154 h 38100"/>
                <a:gd name="connsiteX8" fmla="*/ 27744 w 28575"/>
                <a:gd name="connsiteY8" fmla="*/ 37973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" h="38100">
                  <a:moveTo>
                    <a:pt x="27744" y="37973"/>
                  </a:moveTo>
                  <a:cubicBezTo>
                    <a:pt x="34526" y="39545"/>
                    <a:pt x="38307" y="29801"/>
                    <a:pt x="38050" y="23600"/>
                  </a:cubicBezTo>
                  <a:cubicBezTo>
                    <a:pt x="38464" y="14821"/>
                    <a:pt x="33754" y="6596"/>
                    <a:pt x="25972" y="2511"/>
                  </a:cubicBezTo>
                  <a:cubicBezTo>
                    <a:pt x="20634" y="37"/>
                    <a:pt x="14636" y="-632"/>
                    <a:pt x="8884" y="606"/>
                  </a:cubicBezTo>
                  <a:cubicBezTo>
                    <a:pt x="6456" y="920"/>
                    <a:pt x="4171" y="1937"/>
                    <a:pt x="2312" y="3531"/>
                  </a:cubicBezTo>
                  <a:cubicBezTo>
                    <a:pt x="329" y="5398"/>
                    <a:pt x="-459" y="8210"/>
                    <a:pt x="264" y="10836"/>
                  </a:cubicBezTo>
                  <a:cubicBezTo>
                    <a:pt x="856" y="12255"/>
                    <a:pt x="1765" y="13520"/>
                    <a:pt x="2922" y="14532"/>
                  </a:cubicBezTo>
                  <a:lnTo>
                    <a:pt x="22324" y="34154"/>
                  </a:lnTo>
                  <a:cubicBezTo>
                    <a:pt x="23741" y="35905"/>
                    <a:pt x="25618" y="37228"/>
                    <a:pt x="27744" y="379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1" name="Freeform: Shape 1850">
              <a:extLst>
                <a:ext uri="{FF2B5EF4-FFF2-40B4-BE49-F238E27FC236}">
                  <a16:creationId xmlns:a16="http://schemas.microsoft.com/office/drawing/2014/main" id="{3C1DB65A-260E-4EBC-B674-107FD603F04D}"/>
                </a:ext>
              </a:extLst>
            </p:cNvPr>
            <p:cNvSpPr/>
            <p:nvPr/>
          </p:nvSpPr>
          <p:spPr>
            <a:xfrm>
              <a:off x="4876807" y="2568544"/>
              <a:ext cx="19050" cy="19050"/>
            </a:xfrm>
            <a:custGeom>
              <a:avLst/>
              <a:gdLst>
                <a:gd name="connsiteX0" fmla="*/ 13962 w 19050"/>
                <a:gd name="connsiteY0" fmla="*/ 18996 h 19050"/>
                <a:gd name="connsiteX1" fmla="*/ 19115 w 19050"/>
                <a:gd name="connsiteY1" fmla="*/ 11804 h 19050"/>
                <a:gd name="connsiteX2" fmla="*/ 13010 w 19050"/>
                <a:gd name="connsiteY2" fmla="*/ 1260 h 19050"/>
                <a:gd name="connsiteX3" fmla="*/ 4437 w 19050"/>
                <a:gd name="connsiteY3" fmla="*/ 308 h 19050"/>
                <a:gd name="connsiteX4" fmla="*/ 1151 w 19050"/>
                <a:gd name="connsiteY4" fmla="*/ 1775 h 19050"/>
                <a:gd name="connsiteX5" fmla="*/ 132 w 19050"/>
                <a:gd name="connsiteY5" fmla="*/ 5432 h 19050"/>
                <a:gd name="connsiteX6" fmla="*/ 1456 w 19050"/>
                <a:gd name="connsiteY6" fmla="*/ 7270 h 19050"/>
                <a:gd name="connsiteX7" fmla="*/ 11162 w 19050"/>
                <a:gd name="connsiteY7" fmla="*/ 17091 h 19050"/>
                <a:gd name="connsiteX8" fmla="*/ 13962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962" y="18996"/>
                  </a:moveTo>
                  <a:cubicBezTo>
                    <a:pt x="17363" y="19777"/>
                    <a:pt x="19248" y="14909"/>
                    <a:pt x="19115" y="11804"/>
                  </a:cubicBezTo>
                  <a:cubicBezTo>
                    <a:pt x="19312" y="7399"/>
                    <a:pt x="16928" y="3282"/>
                    <a:pt x="13010" y="1260"/>
                  </a:cubicBezTo>
                  <a:cubicBezTo>
                    <a:pt x="10332" y="16"/>
                    <a:pt x="7322" y="-318"/>
                    <a:pt x="4437" y="308"/>
                  </a:cubicBezTo>
                  <a:cubicBezTo>
                    <a:pt x="3223" y="469"/>
                    <a:pt x="2081" y="978"/>
                    <a:pt x="1151" y="1775"/>
                  </a:cubicBezTo>
                  <a:cubicBezTo>
                    <a:pt x="163" y="2713"/>
                    <a:pt x="-229" y="4118"/>
                    <a:pt x="132" y="5432"/>
                  </a:cubicBezTo>
                  <a:cubicBezTo>
                    <a:pt x="430" y="6136"/>
                    <a:pt x="883" y="6764"/>
                    <a:pt x="1456" y="7270"/>
                  </a:cubicBezTo>
                  <a:lnTo>
                    <a:pt x="11162" y="17091"/>
                  </a:lnTo>
                  <a:cubicBezTo>
                    <a:pt x="11895" y="17979"/>
                    <a:pt x="12867" y="18639"/>
                    <a:pt x="13962" y="18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2" name="Freeform: Shape 1851">
              <a:extLst>
                <a:ext uri="{FF2B5EF4-FFF2-40B4-BE49-F238E27FC236}">
                  <a16:creationId xmlns:a16="http://schemas.microsoft.com/office/drawing/2014/main" id="{DF53E25D-D5A3-46F9-9302-588E8AA2A7E8}"/>
                </a:ext>
              </a:extLst>
            </p:cNvPr>
            <p:cNvSpPr/>
            <p:nvPr/>
          </p:nvSpPr>
          <p:spPr>
            <a:xfrm>
              <a:off x="5043550" y="2544738"/>
              <a:ext cx="19050" cy="28575"/>
            </a:xfrm>
            <a:custGeom>
              <a:avLst/>
              <a:gdLst>
                <a:gd name="connsiteX0" fmla="*/ 20803 w 19050"/>
                <a:gd name="connsiteY0" fmla="*/ 28476 h 28575"/>
                <a:gd name="connsiteX1" fmla="*/ 28537 w 19050"/>
                <a:gd name="connsiteY1" fmla="*/ 17693 h 28575"/>
                <a:gd name="connsiteX2" fmla="*/ 19479 w 19050"/>
                <a:gd name="connsiteY2" fmla="*/ 1872 h 28575"/>
                <a:gd name="connsiteX3" fmla="*/ 6658 w 19050"/>
                <a:gd name="connsiteY3" fmla="*/ 463 h 28575"/>
                <a:gd name="connsiteX4" fmla="*/ 1734 w 19050"/>
                <a:gd name="connsiteY4" fmla="*/ 2653 h 28575"/>
                <a:gd name="connsiteX5" fmla="*/ 201 w 19050"/>
                <a:gd name="connsiteY5" fmla="*/ 8130 h 28575"/>
                <a:gd name="connsiteX6" fmla="*/ 2191 w 19050"/>
                <a:gd name="connsiteY6" fmla="*/ 10902 h 28575"/>
                <a:gd name="connsiteX7" fmla="*/ 16764 w 19050"/>
                <a:gd name="connsiteY7" fmla="*/ 25618 h 28575"/>
                <a:gd name="connsiteX8" fmla="*/ 20803 w 19050"/>
                <a:gd name="connsiteY8" fmla="*/ 284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28575">
                  <a:moveTo>
                    <a:pt x="20803" y="28476"/>
                  </a:moveTo>
                  <a:cubicBezTo>
                    <a:pt x="25899" y="29647"/>
                    <a:pt x="28728" y="22342"/>
                    <a:pt x="28537" y="17693"/>
                  </a:cubicBezTo>
                  <a:cubicBezTo>
                    <a:pt x="28849" y="11108"/>
                    <a:pt x="25316" y="4938"/>
                    <a:pt x="19479" y="1872"/>
                  </a:cubicBezTo>
                  <a:cubicBezTo>
                    <a:pt x="15473" y="20"/>
                    <a:pt x="10972" y="-475"/>
                    <a:pt x="6658" y="463"/>
                  </a:cubicBezTo>
                  <a:cubicBezTo>
                    <a:pt x="4838" y="697"/>
                    <a:pt x="3127" y="1459"/>
                    <a:pt x="1734" y="2653"/>
                  </a:cubicBezTo>
                  <a:cubicBezTo>
                    <a:pt x="245" y="4052"/>
                    <a:pt x="-346" y="6162"/>
                    <a:pt x="201" y="8130"/>
                  </a:cubicBezTo>
                  <a:cubicBezTo>
                    <a:pt x="641" y="9196"/>
                    <a:pt x="1322" y="10144"/>
                    <a:pt x="2191" y="10902"/>
                  </a:cubicBezTo>
                  <a:lnTo>
                    <a:pt x="16764" y="25618"/>
                  </a:lnTo>
                  <a:cubicBezTo>
                    <a:pt x="17820" y="26927"/>
                    <a:pt x="19218" y="27916"/>
                    <a:pt x="20803" y="2847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3" name="Freeform: Shape 1852">
              <a:extLst>
                <a:ext uri="{FF2B5EF4-FFF2-40B4-BE49-F238E27FC236}">
                  <a16:creationId xmlns:a16="http://schemas.microsoft.com/office/drawing/2014/main" id="{6516B219-67E8-4709-8C40-C51D2556F646}"/>
                </a:ext>
              </a:extLst>
            </p:cNvPr>
            <p:cNvSpPr/>
            <p:nvPr/>
          </p:nvSpPr>
          <p:spPr>
            <a:xfrm>
              <a:off x="5076899" y="3044794"/>
              <a:ext cx="19050" cy="19050"/>
            </a:xfrm>
            <a:custGeom>
              <a:avLst/>
              <a:gdLst>
                <a:gd name="connsiteX0" fmla="*/ 13895 w 19050"/>
                <a:gd name="connsiteY0" fmla="*/ 18996 h 19050"/>
                <a:gd name="connsiteX1" fmla="*/ 19048 w 19050"/>
                <a:gd name="connsiteY1" fmla="*/ 11804 h 19050"/>
                <a:gd name="connsiteX2" fmla="*/ 13010 w 19050"/>
                <a:gd name="connsiteY2" fmla="*/ 1260 h 19050"/>
                <a:gd name="connsiteX3" fmla="*/ 4437 w 19050"/>
                <a:gd name="connsiteY3" fmla="*/ 308 h 19050"/>
                <a:gd name="connsiteX4" fmla="*/ 1151 w 19050"/>
                <a:gd name="connsiteY4" fmla="*/ 1775 h 19050"/>
                <a:gd name="connsiteX5" fmla="*/ 132 w 19050"/>
                <a:gd name="connsiteY5" fmla="*/ 5432 h 19050"/>
                <a:gd name="connsiteX6" fmla="*/ 1456 w 19050"/>
                <a:gd name="connsiteY6" fmla="*/ 7270 h 19050"/>
                <a:gd name="connsiteX7" fmla="*/ 11162 w 19050"/>
                <a:gd name="connsiteY7" fmla="*/ 17091 h 19050"/>
                <a:gd name="connsiteX8" fmla="*/ 13895 w 19050"/>
                <a:gd name="connsiteY8" fmla="*/ 1899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19050">
                  <a:moveTo>
                    <a:pt x="13895" y="18996"/>
                  </a:moveTo>
                  <a:cubicBezTo>
                    <a:pt x="17296" y="19777"/>
                    <a:pt x="19182" y="14909"/>
                    <a:pt x="19048" y="11804"/>
                  </a:cubicBezTo>
                  <a:cubicBezTo>
                    <a:pt x="19258" y="7414"/>
                    <a:pt x="16902" y="3301"/>
                    <a:pt x="13010" y="1260"/>
                  </a:cubicBezTo>
                  <a:cubicBezTo>
                    <a:pt x="10332" y="16"/>
                    <a:pt x="7322" y="-318"/>
                    <a:pt x="4437" y="308"/>
                  </a:cubicBezTo>
                  <a:cubicBezTo>
                    <a:pt x="3223" y="469"/>
                    <a:pt x="2081" y="978"/>
                    <a:pt x="1151" y="1775"/>
                  </a:cubicBezTo>
                  <a:cubicBezTo>
                    <a:pt x="163" y="2713"/>
                    <a:pt x="-229" y="4118"/>
                    <a:pt x="132" y="5432"/>
                  </a:cubicBezTo>
                  <a:cubicBezTo>
                    <a:pt x="430" y="6136"/>
                    <a:pt x="883" y="6764"/>
                    <a:pt x="1456" y="7270"/>
                  </a:cubicBezTo>
                  <a:lnTo>
                    <a:pt x="11162" y="17091"/>
                  </a:lnTo>
                  <a:cubicBezTo>
                    <a:pt x="11877" y="17968"/>
                    <a:pt x="12824" y="18628"/>
                    <a:pt x="13895" y="189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4" name="Freeform: Shape 1853">
              <a:extLst>
                <a:ext uri="{FF2B5EF4-FFF2-40B4-BE49-F238E27FC236}">
                  <a16:creationId xmlns:a16="http://schemas.microsoft.com/office/drawing/2014/main" id="{33776151-18D3-49A9-80C0-F72FA019C5C6}"/>
                </a:ext>
              </a:extLst>
            </p:cNvPr>
            <p:cNvSpPr/>
            <p:nvPr/>
          </p:nvSpPr>
          <p:spPr>
            <a:xfrm>
              <a:off x="5129275" y="3068613"/>
              <a:ext cx="19050" cy="28575"/>
            </a:xfrm>
            <a:custGeom>
              <a:avLst/>
              <a:gdLst>
                <a:gd name="connsiteX0" fmla="*/ 20803 w 19050"/>
                <a:gd name="connsiteY0" fmla="*/ 28476 h 28575"/>
                <a:gd name="connsiteX1" fmla="*/ 28537 w 19050"/>
                <a:gd name="connsiteY1" fmla="*/ 17693 h 28575"/>
                <a:gd name="connsiteX2" fmla="*/ 19479 w 19050"/>
                <a:gd name="connsiteY2" fmla="*/ 1872 h 28575"/>
                <a:gd name="connsiteX3" fmla="*/ 6658 w 19050"/>
                <a:gd name="connsiteY3" fmla="*/ 463 h 28575"/>
                <a:gd name="connsiteX4" fmla="*/ 1734 w 19050"/>
                <a:gd name="connsiteY4" fmla="*/ 2653 h 28575"/>
                <a:gd name="connsiteX5" fmla="*/ 201 w 19050"/>
                <a:gd name="connsiteY5" fmla="*/ 8130 h 28575"/>
                <a:gd name="connsiteX6" fmla="*/ 2191 w 19050"/>
                <a:gd name="connsiteY6" fmla="*/ 10902 h 28575"/>
                <a:gd name="connsiteX7" fmla="*/ 16764 w 19050"/>
                <a:gd name="connsiteY7" fmla="*/ 25618 h 28575"/>
                <a:gd name="connsiteX8" fmla="*/ 20803 w 19050"/>
                <a:gd name="connsiteY8" fmla="*/ 2847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28575">
                  <a:moveTo>
                    <a:pt x="20803" y="28476"/>
                  </a:moveTo>
                  <a:cubicBezTo>
                    <a:pt x="25899" y="29647"/>
                    <a:pt x="28728" y="22342"/>
                    <a:pt x="28537" y="17693"/>
                  </a:cubicBezTo>
                  <a:cubicBezTo>
                    <a:pt x="28849" y="11107"/>
                    <a:pt x="25316" y="4938"/>
                    <a:pt x="19479" y="1872"/>
                  </a:cubicBezTo>
                  <a:cubicBezTo>
                    <a:pt x="15473" y="20"/>
                    <a:pt x="10972" y="-475"/>
                    <a:pt x="6658" y="463"/>
                  </a:cubicBezTo>
                  <a:cubicBezTo>
                    <a:pt x="4838" y="697"/>
                    <a:pt x="3127" y="1459"/>
                    <a:pt x="1734" y="2653"/>
                  </a:cubicBezTo>
                  <a:cubicBezTo>
                    <a:pt x="245" y="4052"/>
                    <a:pt x="-346" y="6161"/>
                    <a:pt x="201" y="8130"/>
                  </a:cubicBezTo>
                  <a:cubicBezTo>
                    <a:pt x="641" y="9196"/>
                    <a:pt x="1322" y="10144"/>
                    <a:pt x="2191" y="10902"/>
                  </a:cubicBezTo>
                  <a:lnTo>
                    <a:pt x="16764" y="25618"/>
                  </a:lnTo>
                  <a:cubicBezTo>
                    <a:pt x="17820" y="26927"/>
                    <a:pt x="19218" y="27916"/>
                    <a:pt x="20803" y="2847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855" name="Graphic 3157">
            <a:extLst>
              <a:ext uri="{FF2B5EF4-FFF2-40B4-BE49-F238E27FC236}">
                <a16:creationId xmlns:a16="http://schemas.microsoft.com/office/drawing/2014/main" id="{7F29F950-105A-40C3-BF8E-BE1820ECE3D0}"/>
              </a:ext>
            </a:extLst>
          </p:cNvPr>
          <p:cNvGrpSpPr/>
          <p:nvPr/>
        </p:nvGrpSpPr>
        <p:grpSpPr>
          <a:xfrm>
            <a:off x="7326272" y="2475275"/>
            <a:ext cx="720000" cy="720000"/>
            <a:chOff x="4735512" y="2530475"/>
            <a:chExt cx="609600" cy="609600"/>
          </a:xfrm>
        </p:grpSpPr>
        <p:sp>
          <p:nvSpPr>
            <p:cNvPr id="1856" name="Freeform: Shape 1855">
              <a:extLst>
                <a:ext uri="{FF2B5EF4-FFF2-40B4-BE49-F238E27FC236}">
                  <a16:creationId xmlns:a16="http://schemas.microsoft.com/office/drawing/2014/main" id="{2AC932BF-A3D3-4F7B-95DC-C05E55BC5AE1}"/>
                </a:ext>
              </a:extLst>
            </p:cNvPr>
            <p:cNvSpPr/>
            <p:nvPr/>
          </p:nvSpPr>
          <p:spPr>
            <a:xfrm>
              <a:off x="4906960" y="2644203"/>
              <a:ext cx="180975" cy="285750"/>
            </a:xfrm>
            <a:custGeom>
              <a:avLst/>
              <a:gdLst>
                <a:gd name="connsiteX0" fmla="*/ 9527 w 180975"/>
                <a:gd name="connsiteY0" fmla="*/ 572 h 285750"/>
                <a:gd name="connsiteX1" fmla="*/ 95252 w 180975"/>
                <a:gd name="connsiteY1" fmla="*/ 572 h 285750"/>
                <a:gd name="connsiteX2" fmla="*/ 152402 w 180975"/>
                <a:gd name="connsiteY2" fmla="*/ 67247 h 285750"/>
                <a:gd name="connsiteX3" fmla="*/ 152402 w 180975"/>
                <a:gd name="connsiteY3" fmla="*/ 229172 h 285750"/>
                <a:gd name="connsiteX4" fmla="*/ 170500 w 180975"/>
                <a:gd name="connsiteY4" fmla="*/ 241268 h 285750"/>
                <a:gd name="connsiteX5" fmla="*/ 180977 w 180975"/>
                <a:gd name="connsiteY5" fmla="*/ 260795 h 285750"/>
                <a:gd name="connsiteX6" fmla="*/ 180977 w 180975"/>
                <a:gd name="connsiteY6" fmla="*/ 262795 h 285750"/>
                <a:gd name="connsiteX7" fmla="*/ 157451 w 180975"/>
                <a:gd name="connsiteY7" fmla="*/ 286322 h 285750"/>
                <a:gd name="connsiteX8" fmla="*/ 152498 w 180975"/>
                <a:gd name="connsiteY8" fmla="*/ 285750 h 285750"/>
                <a:gd name="connsiteX9" fmla="*/ 136400 w 180975"/>
                <a:gd name="connsiteY9" fmla="*/ 273272 h 285750"/>
                <a:gd name="connsiteX10" fmla="*/ 133352 w 180975"/>
                <a:gd name="connsiteY10" fmla="*/ 267272 h 285750"/>
                <a:gd name="connsiteX11" fmla="*/ 130304 w 180975"/>
                <a:gd name="connsiteY11" fmla="*/ 273272 h 285750"/>
                <a:gd name="connsiteX12" fmla="*/ 114207 w 180975"/>
                <a:gd name="connsiteY12" fmla="*/ 285750 h 285750"/>
                <a:gd name="connsiteX13" fmla="*/ 109254 w 180975"/>
                <a:gd name="connsiteY13" fmla="*/ 286322 h 285750"/>
                <a:gd name="connsiteX14" fmla="*/ 85727 w 180975"/>
                <a:gd name="connsiteY14" fmla="*/ 263024 h 285750"/>
                <a:gd name="connsiteX15" fmla="*/ 85727 w 180975"/>
                <a:gd name="connsiteY15" fmla="*/ 262795 h 285750"/>
                <a:gd name="connsiteX16" fmla="*/ 85727 w 180975"/>
                <a:gd name="connsiteY16" fmla="*/ 260795 h 285750"/>
                <a:gd name="connsiteX17" fmla="*/ 96205 w 180975"/>
                <a:gd name="connsiteY17" fmla="*/ 241268 h 285750"/>
                <a:gd name="connsiteX18" fmla="*/ 114302 w 180975"/>
                <a:gd name="connsiteY18" fmla="*/ 229172 h 285750"/>
                <a:gd name="connsiteX19" fmla="*/ 114302 w 180975"/>
                <a:gd name="connsiteY19" fmla="*/ 90297 h 285750"/>
                <a:gd name="connsiteX20" fmla="*/ 95252 w 180975"/>
                <a:gd name="connsiteY20" fmla="*/ 67247 h 285750"/>
                <a:gd name="connsiteX21" fmla="*/ 28577 w 180975"/>
                <a:gd name="connsiteY21" fmla="*/ 67247 h 285750"/>
                <a:gd name="connsiteX22" fmla="*/ 28577 w 180975"/>
                <a:gd name="connsiteY22" fmla="*/ 29147 h 285750"/>
                <a:gd name="connsiteX23" fmla="*/ 13718 w 180975"/>
                <a:gd name="connsiteY23" fmla="*/ 29147 h 285750"/>
                <a:gd name="connsiteX24" fmla="*/ 0 w 180975"/>
                <a:gd name="connsiteY24" fmla="*/ 15471 h 285750"/>
                <a:gd name="connsiteX25" fmla="*/ 3431 w 180975"/>
                <a:gd name="connsiteY25" fmla="*/ 6382 h 285750"/>
                <a:gd name="connsiteX26" fmla="*/ 8765 w 180975"/>
                <a:gd name="connsiteY26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0975" h="285750">
                  <a:moveTo>
                    <a:pt x="9527" y="572"/>
                  </a:moveTo>
                  <a:lnTo>
                    <a:pt x="95252" y="572"/>
                  </a:lnTo>
                  <a:cubicBezTo>
                    <a:pt x="142877" y="572"/>
                    <a:pt x="152402" y="38672"/>
                    <a:pt x="152402" y="67247"/>
                  </a:cubicBezTo>
                  <a:lnTo>
                    <a:pt x="152402" y="229172"/>
                  </a:lnTo>
                  <a:lnTo>
                    <a:pt x="170500" y="241268"/>
                  </a:lnTo>
                  <a:cubicBezTo>
                    <a:pt x="177056" y="245599"/>
                    <a:pt x="180993" y="252937"/>
                    <a:pt x="180977" y="260795"/>
                  </a:cubicBezTo>
                  <a:lnTo>
                    <a:pt x="180977" y="262795"/>
                  </a:lnTo>
                  <a:cubicBezTo>
                    <a:pt x="180951" y="275777"/>
                    <a:pt x="170433" y="286295"/>
                    <a:pt x="157451" y="286322"/>
                  </a:cubicBezTo>
                  <a:cubicBezTo>
                    <a:pt x="155783" y="286325"/>
                    <a:pt x="154121" y="286133"/>
                    <a:pt x="152498" y="285750"/>
                  </a:cubicBezTo>
                  <a:cubicBezTo>
                    <a:pt x="145498" y="284289"/>
                    <a:pt x="139561" y="279686"/>
                    <a:pt x="136400" y="273272"/>
                  </a:cubicBezTo>
                  <a:lnTo>
                    <a:pt x="133352" y="267272"/>
                  </a:lnTo>
                  <a:lnTo>
                    <a:pt x="130304" y="273272"/>
                  </a:lnTo>
                  <a:cubicBezTo>
                    <a:pt x="127144" y="279686"/>
                    <a:pt x="121207" y="284289"/>
                    <a:pt x="114207" y="285750"/>
                  </a:cubicBezTo>
                  <a:cubicBezTo>
                    <a:pt x="112584" y="286133"/>
                    <a:pt x="110922" y="286325"/>
                    <a:pt x="109254" y="286322"/>
                  </a:cubicBezTo>
                  <a:cubicBezTo>
                    <a:pt x="96324" y="286385"/>
                    <a:pt x="85791" y="275954"/>
                    <a:pt x="85727" y="263024"/>
                  </a:cubicBezTo>
                  <a:cubicBezTo>
                    <a:pt x="85727" y="262948"/>
                    <a:pt x="85727" y="262871"/>
                    <a:pt x="85727" y="262795"/>
                  </a:cubicBezTo>
                  <a:lnTo>
                    <a:pt x="85727" y="260795"/>
                  </a:lnTo>
                  <a:cubicBezTo>
                    <a:pt x="85712" y="252937"/>
                    <a:pt x="89649" y="245599"/>
                    <a:pt x="96205" y="241268"/>
                  </a:cubicBezTo>
                  <a:lnTo>
                    <a:pt x="114302" y="229172"/>
                  </a:lnTo>
                  <a:lnTo>
                    <a:pt x="114302" y="90297"/>
                  </a:lnTo>
                  <a:cubicBezTo>
                    <a:pt x="114302" y="76200"/>
                    <a:pt x="109349" y="67247"/>
                    <a:pt x="95252" y="67247"/>
                  </a:cubicBezTo>
                  <a:lnTo>
                    <a:pt x="28577" y="67247"/>
                  </a:lnTo>
                  <a:lnTo>
                    <a:pt x="28577" y="29147"/>
                  </a:lnTo>
                  <a:lnTo>
                    <a:pt x="13718" y="29147"/>
                  </a:lnTo>
                  <a:cubicBezTo>
                    <a:pt x="6154" y="29158"/>
                    <a:pt x="12" y="23036"/>
                    <a:pt x="0" y="15471"/>
                  </a:cubicBezTo>
                  <a:cubicBezTo>
                    <a:pt x="-5" y="12124"/>
                    <a:pt x="1215" y="8890"/>
                    <a:pt x="3431" y="6382"/>
                  </a:cubicBezTo>
                  <a:cubicBezTo>
                    <a:pt x="4860" y="4763"/>
                    <a:pt x="6765" y="2572"/>
                    <a:pt x="8765" y="0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7" name="Freeform: Shape 1856">
              <a:extLst>
                <a:ext uri="{FF2B5EF4-FFF2-40B4-BE49-F238E27FC236}">
                  <a16:creationId xmlns:a16="http://schemas.microsoft.com/office/drawing/2014/main" id="{709C5331-7EAA-473F-B54B-4939821A572A}"/>
                </a:ext>
              </a:extLst>
            </p:cNvPr>
            <p:cNvSpPr/>
            <p:nvPr/>
          </p:nvSpPr>
          <p:spPr>
            <a:xfrm>
              <a:off x="4916486" y="2835209"/>
              <a:ext cx="104775" cy="228600"/>
            </a:xfrm>
            <a:custGeom>
              <a:avLst/>
              <a:gdLst>
                <a:gd name="connsiteX0" fmla="*/ 11812 w 104775"/>
                <a:gd name="connsiteY0" fmla="*/ 50072 h 228600"/>
                <a:gd name="connsiteX1" fmla="*/ 69820 w 104775"/>
                <a:gd name="connsiteY1" fmla="*/ 66 h 228600"/>
                <a:gd name="connsiteX2" fmla="*/ 104776 w 104775"/>
                <a:gd name="connsiteY2" fmla="*/ 19116 h 228600"/>
                <a:gd name="connsiteX3" fmla="*/ 104776 w 104775"/>
                <a:gd name="connsiteY3" fmla="*/ 38166 h 228600"/>
                <a:gd name="connsiteX4" fmla="*/ 86679 w 104775"/>
                <a:gd name="connsiteY4" fmla="*/ 50263 h 228600"/>
                <a:gd name="connsiteX5" fmla="*/ 76201 w 104775"/>
                <a:gd name="connsiteY5" fmla="*/ 69789 h 228600"/>
                <a:gd name="connsiteX6" fmla="*/ 76201 w 104775"/>
                <a:gd name="connsiteY6" fmla="*/ 71789 h 228600"/>
                <a:gd name="connsiteX7" fmla="*/ 99499 w 104775"/>
                <a:gd name="connsiteY7" fmla="*/ 95316 h 228600"/>
                <a:gd name="connsiteX8" fmla="*/ 99728 w 104775"/>
                <a:gd name="connsiteY8" fmla="*/ 95316 h 228600"/>
                <a:gd name="connsiteX9" fmla="*/ 104681 w 104775"/>
                <a:gd name="connsiteY9" fmla="*/ 94745 h 228600"/>
                <a:gd name="connsiteX10" fmla="*/ 104776 w 104775"/>
                <a:gd name="connsiteY10" fmla="*/ 95316 h 228600"/>
                <a:gd name="connsiteX11" fmla="*/ 104776 w 104775"/>
                <a:gd name="connsiteY11" fmla="*/ 162467 h 228600"/>
                <a:gd name="connsiteX12" fmla="*/ 90965 w 104775"/>
                <a:gd name="connsiteY12" fmla="*/ 191804 h 228600"/>
                <a:gd name="connsiteX13" fmla="*/ 52294 w 104775"/>
                <a:gd name="connsiteY13" fmla="*/ 221903 h 228600"/>
                <a:gd name="connsiteX14" fmla="*/ 33053 w 104775"/>
                <a:gd name="connsiteY14" fmla="*/ 228666 h 228600"/>
                <a:gd name="connsiteX15" fmla="*/ 2573 w 104775"/>
                <a:gd name="connsiteY15" fmla="*/ 206568 h 228600"/>
                <a:gd name="connsiteX16" fmla="*/ 1 w 104775"/>
                <a:gd name="connsiteY16" fmla="*/ 192566 h 228600"/>
                <a:gd name="connsiteX17" fmla="*/ 1 w 104775"/>
                <a:gd name="connsiteY17" fmla="*/ 86267 h 228600"/>
                <a:gd name="connsiteX18" fmla="*/ 11812 w 104775"/>
                <a:gd name="connsiteY18" fmla="*/ 5007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775" h="228600">
                  <a:moveTo>
                    <a:pt x="11812" y="50072"/>
                  </a:moveTo>
                  <a:cubicBezTo>
                    <a:pt x="26576" y="30356"/>
                    <a:pt x="52198" y="66"/>
                    <a:pt x="69820" y="66"/>
                  </a:cubicBezTo>
                  <a:cubicBezTo>
                    <a:pt x="84154" y="-783"/>
                    <a:pt x="97720" y="6610"/>
                    <a:pt x="104776" y="19116"/>
                  </a:cubicBezTo>
                  <a:lnTo>
                    <a:pt x="104776" y="38166"/>
                  </a:lnTo>
                  <a:lnTo>
                    <a:pt x="86679" y="50263"/>
                  </a:lnTo>
                  <a:cubicBezTo>
                    <a:pt x="80123" y="54594"/>
                    <a:pt x="76186" y="61932"/>
                    <a:pt x="76201" y="69789"/>
                  </a:cubicBezTo>
                  <a:lnTo>
                    <a:pt x="76201" y="71789"/>
                  </a:lnTo>
                  <a:cubicBezTo>
                    <a:pt x="76138" y="84719"/>
                    <a:pt x="86569" y="95253"/>
                    <a:pt x="99499" y="95316"/>
                  </a:cubicBezTo>
                  <a:cubicBezTo>
                    <a:pt x="99575" y="95316"/>
                    <a:pt x="99652" y="95316"/>
                    <a:pt x="99728" y="95316"/>
                  </a:cubicBezTo>
                  <a:cubicBezTo>
                    <a:pt x="101396" y="95320"/>
                    <a:pt x="103058" y="95128"/>
                    <a:pt x="104681" y="94745"/>
                  </a:cubicBezTo>
                  <a:lnTo>
                    <a:pt x="104776" y="95316"/>
                  </a:lnTo>
                  <a:lnTo>
                    <a:pt x="104776" y="162467"/>
                  </a:lnTo>
                  <a:cubicBezTo>
                    <a:pt x="104899" y="173843"/>
                    <a:pt x="99811" y="184650"/>
                    <a:pt x="90965" y="191804"/>
                  </a:cubicBezTo>
                  <a:lnTo>
                    <a:pt x="52294" y="221903"/>
                  </a:lnTo>
                  <a:cubicBezTo>
                    <a:pt x="46813" y="226239"/>
                    <a:pt x="40041" y="228619"/>
                    <a:pt x="33053" y="228666"/>
                  </a:cubicBezTo>
                  <a:cubicBezTo>
                    <a:pt x="19300" y="228315"/>
                    <a:pt x="7183" y="219530"/>
                    <a:pt x="2573" y="206568"/>
                  </a:cubicBezTo>
                  <a:cubicBezTo>
                    <a:pt x="872" y="202096"/>
                    <a:pt x="0" y="197351"/>
                    <a:pt x="1" y="192566"/>
                  </a:cubicBezTo>
                  <a:lnTo>
                    <a:pt x="1" y="86267"/>
                  </a:lnTo>
                  <a:cubicBezTo>
                    <a:pt x="-87" y="73241"/>
                    <a:pt x="4058" y="60539"/>
                    <a:pt x="11812" y="50072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8" name="Freeform: Shape 1857">
              <a:extLst>
                <a:ext uri="{FF2B5EF4-FFF2-40B4-BE49-F238E27FC236}">
                  <a16:creationId xmlns:a16="http://schemas.microsoft.com/office/drawing/2014/main" id="{D3C6F826-F42D-43E1-9B05-8983ABC43042}"/>
                </a:ext>
              </a:extLst>
            </p:cNvPr>
            <p:cNvSpPr/>
            <p:nvPr/>
          </p:nvSpPr>
          <p:spPr>
            <a:xfrm>
              <a:off x="5059360" y="2835209"/>
              <a:ext cx="104775" cy="228600"/>
            </a:xfrm>
            <a:custGeom>
              <a:avLst/>
              <a:gdLst>
                <a:gd name="connsiteX0" fmla="*/ 104777 w 104775"/>
                <a:gd name="connsiteY0" fmla="*/ 86267 h 228600"/>
                <a:gd name="connsiteX1" fmla="*/ 104777 w 104775"/>
                <a:gd name="connsiteY1" fmla="*/ 192566 h 228600"/>
                <a:gd name="connsiteX2" fmla="*/ 102205 w 104775"/>
                <a:gd name="connsiteY2" fmla="*/ 206568 h 228600"/>
                <a:gd name="connsiteX3" fmla="*/ 71725 w 104775"/>
                <a:gd name="connsiteY3" fmla="*/ 228666 h 228600"/>
                <a:gd name="connsiteX4" fmla="*/ 52485 w 104775"/>
                <a:gd name="connsiteY4" fmla="*/ 221903 h 228600"/>
                <a:gd name="connsiteX5" fmla="*/ 13813 w 104775"/>
                <a:gd name="connsiteY5" fmla="*/ 191804 h 228600"/>
                <a:gd name="connsiteX6" fmla="*/ 2 w 104775"/>
                <a:gd name="connsiteY6" fmla="*/ 162467 h 228600"/>
                <a:gd name="connsiteX7" fmla="*/ 2 w 104775"/>
                <a:gd name="connsiteY7" fmla="*/ 95316 h 228600"/>
                <a:gd name="connsiteX8" fmla="*/ 97 w 104775"/>
                <a:gd name="connsiteY8" fmla="*/ 94745 h 228600"/>
                <a:gd name="connsiteX9" fmla="*/ 5050 w 104775"/>
                <a:gd name="connsiteY9" fmla="*/ 95316 h 228600"/>
                <a:gd name="connsiteX10" fmla="*/ 28577 w 104775"/>
                <a:gd name="connsiteY10" fmla="*/ 71789 h 228600"/>
                <a:gd name="connsiteX11" fmla="*/ 28577 w 104775"/>
                <a:gd name="connsiteY11" fmla="*/ 69789 h 228600"/>
                <a:gd name="connsiteX12" fmla="*/ 18100 w 104775"/>
                <a:gd name="connsiteY12" fmla="*/ 50263 h 228600"/>
                <a:gd name="connsiteX13" fmla="*/ 2 w 104775"/>
                <a:gd name="connsiteY13" fmla="*/ 38166 h 228600"/>
                <a:gd name="connsiteX14" fmla="*/ 2 w 104775"/>
                <a:gd name="connsiteY14" fmla="*/ 19116 h 228600"/>
                <a:gd name="connsiteX15" fmla="*/ 34959 w 104775"/>
                <a:gd name="connsiteY15" fmla="*/ 66 h 228600"/>
                <a:gd name="connsiteX16" fmla="*/ 92966 w 104775"/>
                <a:gd name="connsiteY16" fmla="*/ 50072 h 228600"/>
                <a:gd name="connsiteX17" fmla="*/ 104777 w 104775"/>
                <a:gd name="connsiteY17" fmla="*/ 86267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4775" h="228600">
                  <a:moveTo>
                    <a:pt x="104777" y="86267"/>
                  </a:moveTo>
                  <a:lnTo>
                    <a:pt x="104777" y="192566"/>
                  </a:lnTo>
                  <a:cubicBezTo>
                    <a:pt x="104778" y="197351"/>
                    <a:pt x="103907" y="202096"/>
                    <a:pt x="102205" y="206568"/>
                  </a:cubicBezTo>
                  <a:cubicBezTo>
                    <a:pt x="97595" y="219530"/>
                    <a:pt x="85479" y="228315"/>
                    <a:pt x="71725" y="228666"/>
                  </a:cubicBezTo>
                  <a:cubicBezTo>
                    <a:pt x="64737" y="228619"/>
                    <a:pt x="57966" y="226239"/>
                    <a:pt x="52485" y="221903"/>
                  </a:cubicBezTo>
                  <a:lnTo>
                    <a:pt x="13813" y="191804"/>
                  </a:lnTo>
                  <a:cubicBezTo>
                    <a:pt x="4967" y="184650"/>
                    <a:pt x="-120" y="173843"/>
                    <a:pt x="2" y="162467"/>
                  </a:cubicBezTo>
                  <a:lnTo>
                    <a:pt x="2" y="95316"/>
                  </a:lnTo>
                  <a:lnTo>
                    <a:pt x="97" y="94745"/>
                  </a:lnTo>
                  <a:cubicBezTo>
                    <a:pt x="1720" y="95128"/>
                    <a:pt x="3383" y="95320"/>
                    <a:pt x="5050" y="95316"/>
                  </a:cubicBezTo>
                  <a:cubicBezTo>
                    <a:pt x="18033" y="95290"/>
                    <a:pt x="28551" y="84772"/>
                    <a:pt x="28577" y="71789"/>
                  </a:cubicBezTo>
                  <a:lnTo>
                    <a:pt x="28577" y="69789"/>
                  </a:lnTo>
                  <a:cubicBezTo>
                    <a:pt x="28593" y="61932"/>
                    <a:pt x="24655" y="54594"/>
                    <a:pt x="18100" y="50263"/>
                  </a:cubicBezTo>
                  <a:lnTo>
                    <a:pt x="2" y="38166"/>
                  </a:lnTo>
                  <a:lnTo>
                    <a:pt x="2" y="19116"/>
                  </a:lnTo>
                  <a:cubicBezTo>
                    <a:pt x="7059" y="6610"/>
                    <a:pt x="20624" y="-783"/>
                    <a:pt x="34959" y="66"/>
                  </a:cubicBezTo>
                  <a:cubicBezTo>
                    <a:pt x="52580" y="66"/>
                    <a:pt x="78202" y="30356"/>
                    <a:pt x="92966" y="50072"/>
                  </a:cubicBezTo>
                  <a:cubicBezTo>
                    <a:pt x="100721" y="60539"/>
                    <a:pt x="104866" y="73241"/>
                    <a:pt x="104777" y="86267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59" name="Freeform: Shape 1858">
              <a:extLst>
                <a:ext uri="{FF2B5EF4-FFF2-40B4-BE49-F238E27FC236}">
                  <a16:creationId xmlns:a16="http://schemas.microsoft.com/office/drawing/2014/main" id="{A3629DF6-4903-4277-BD08-0D411A3768FA}"/>
                </a:ext>
              </a:extLst>
            </p:cNvPr>
            <p:cNvSpPr/>
            <p:nvPr/>
          </p:nvSpPr>
          <p:spPr>
            <a:xfrm>
              <a:off x="4773612" y="2539997"/>
              <a:ext cx="533400" cy="590550"/>
            </a:xfrm>
            <a:custGeom>
              <a:avLst/>
              <a:gdLst>
                <a:gd name="connsiteX0" fmla="*/ 495300 w 533400"/>
                <a:gd name="connsiteY0" fmla="*/ 381003 h 590550"/>
                <a:gd name="connsiteX1" fmla="*/ 484918 w 533400"/>
                <a:gd name="connsiteY1" fmla="*/ 334330 h 590550"/>
                <a:gd name="connsiteX2" fmla="*/ 437674 w 533400"/>
                <a:gd name="connsiteY2" fmla="*/ 284610 h 590550"/>
                <a:gd name="connsiteX3" fmla="*/ 314325 w 533400"/>
                <a:gd name="connsiteY3" fmla="*/ 247653 h 590550"/>
                <a:gd name="connsiteX4" fmla="*/ 314325 w 533400"/>
                <a:gd name="connsiteY4" fmla="*/ 171453 h 590550"/>
                <a:gd name="connsiteX5" fmla="*/ 352425 w 533400"/>
                <a:gd name="connsiteY5" fmla="*/ 114303 h 590550"/>
                <a:gd name="connsiteX6" fmla="*/ 352425 w 533400"/>
                <a:gd name="connsiteY6" fmla="*/ 76203 h 590550"/>
                <a:gd name="connsiteX7" fmla="*/ 276225 w 533400"/>
                <a:gd name="connsiteY7" fmla="*/ 3 h 590550"/>
                <a:gd name="connsiteX8" fmla="*/ 228600 w 533400"/>
                <a:gd name="connsiteY8" fmla="*/ 3 h 590550"/>
                <a:gd name="connsiteX9" fmla="*/ 172022 w 533400"/>
                <a:gd name="connsiteY9" fmla="*/ 29244 h 590550"/>
                <a:gd name="connsiteX10" fmla="*/ 161925 w 533400"/>
                <a:gd name="connsiteY10" fmla="*/ 57153 h 590550"/>
                <a:gd name="connsiteX11" fmla="*/ 142113 w 533400"/>
                <a:gd name="connsiteY11" fmla="*/ 104206 h 590550"/>
                <a:gd name="connsiteX12" fmla="*/ 142875 w 533400"/>
                <a:gd name="connsiteY12" fmla="*/ 104778 h 590550"/>
                <a:gd name="connsiteX13" fmla="*/ 228600 w 533400"/>
                <a:gd name="connsiteY13" fmla="*/ 104778 h 590550"/>
                <a:gd name="connsiteX14" fmla="*/ 285750 w 533400"/>
                <a:gd name="connsiteY14" fmla="*/ 171453 h 590550"/>
                <a:gd name="connsiteX15" fmla="*/ 285750 w 533400"/>
                <a:gd name="connsiteY15" fmla="*/ 314328 h 590550"/>
                <a:gd name="connsiteX16" fmla="*/ 320707 w 533400"/>
                <a:gd name="connsiteY16" fmla="*/ 295278 h 590550"/>
                <a:gd name="connsiteX17" fmla="*/ 378714 w 533400"/>
                <a:gd name="connsiteY17" fmla="*/ 345284 h 590550"/>
                <a:gd name="connsiteX18" fmla="*/ 390525 w 533400"/>
                <a:gd name="connsiteY18" fmla="*/ 381479 h 590550"/>
                <a:gd name="connsiteX19" fmla="*/ 390525 w 533400"/>
                <a:gd name="connsiteY19" fmla="*/ 487778 h 590550"/>
                <a:gd name="connsiteX20" fmla="*/ 387953 w 533400"/>
                <a:gd name="connsiteY20" fmla="*/ 501780 h 590550"/>
                <a:gd name="connsiteX21" fmla="*/ 357473 w 533400"/>
                <a:gd name="connsiteY21" fmla="*/ 523878 h 590550"/>
                <a:gd name="connsiteX22" fmla="*/ 338233 w 533400"/>
                <a:gd name="connsiteY22" fmla="*/ 517115 h 590550"/>
                <a:gd name="connsiteX23" fmla="*/ 299561 w 533400"/>
                <a:gd name="connsiteY23" fmla="*/ 487016 h 590550"/>
                <a:gd name="connsiteX24" fmla="*/ 285750 w 533400"/>
                <a:gd name="connsiteY24" fmla="*/ 457679 h 590550"/>
                <a:gd name="connsiteX25" fmla="*/ 285750 w 533400"/>
                <a:gd name="connsiteY25" fmla="*/ 390528 h 590550"/>
                <a:gd name="connsiteX26" fmla="*/ 285845 w 533400"/>
                <a:gd name="connsiteY26" fmla="*/ 389956 h 590550"/>
                <a:gd name="connsiteX27" fmla="*/ 269748 w 533400"/>
                <a:gd name="connsiteY27" fmla="*/ 377478 h 590550"/>
                <a:gd name="connsiteX28" fmla="*/ 266700 w 533400"/>
                <a:gd name="connsiteY28" fmla="*/ 371478 h 590550"/>
                <a:gd name="connsiteX29" fmla="*/ 263652 w 533400"/>
                <a:gd name="connsiteY29" fmla="*/ 377479 h 590550"/>
                <a:gd name="connsiteX30" fmla="*/ 247555 w 533400"/>
                <a:gd name="connsiteY30" fmla="*/ 389956 h 590550"/>
                <a:gd name="connsiteX31" fmla="*/ 247650 w 533400"/>
                <a:gd name="connsiteY31" fmla="*/ 390528 h 590550"/>
                <a:gd name="connsiteX32" fmla="*/ 247650 w 533400"/>
                <a:gd name="connsiteY32" fmla="*/ 457679 h 590550"/>
                <a:gd name="connsiteX33" fmla="*/ 233839 w 533400"/>
                <a:gd name="connsiteY33" fmla="*/ 487016 h 590550"/>
                <a:gd name="connsiteX34" fmla="*/ 195167 w 533400"/>
                <a:gd name="connsiteY34" fmla="*/ 517115 h 590550"/>
                <a:gd name="connsiteX35" fmla="*/ 175927 w 533400"/>
                <a:gd name="connsiteY35" fmla="*/ 523878 h 590550"/>
                <a:gd name="connsiteX36" fmla="*/ 145447 w 533400"/>
                <a:gd name="connsiteY36" fmla="*/ 501780 h 590550"/>
                <a:gd name="connsiteX37" fmla="*/ 142875 w 533400"/>
                <a:gd name="connsiteY37" fmla="*/ 487778 h 590550"/>
                <a:gd name="connsiteX38" fmla="*/ 142875 w 533400"/>
                <a:gd name="connsiteY38" fmla="*/ 381479 h 590550"/>
                <a:gd name="connsiteX39" fmla="*/ 154686 w 533400"/>
                <a:gd name="connsiteY39" fmla="*/ 345284 h 590550"/>
                <a:gd name="connsiteX40" fmla="*/ 212693 w 533400"/>
                <a:gd name="connsiteY40" fmla="*/ 295278 h 590550"/>
                <a:gd name="connsiteX41" fmla="*/ 247650 w 533400"/>
                <a:gd name="connsiteY41" fmla="*/ 314328 h 590550"/>
                <a:gd name="connsiteX42" fmla="*/ 247650 w 533400"/>
                <a:gd name="connsiteY42" fmla="*/ 194503 h 590550"/>
                <a:gd name="connsiteX43" fmla="*/ 228600 w 533400"/>
                <a:gd name="connsiteY43" fmla="*/ 171453 h 590550"/>
                <a:gd name="connsiteX44" fmla="*/ 161925 w 533400"/>
                <a:gd name="connsiteY44" fmla="*/ 171453 h 590550"/>
                <a:gd name="connsiteX45" fmla="*/ 161925 w 533400"/>
                <a:gd name="connsiteY45" fmla="*/ 180978 h 590550"/>
                <a:gd name="connsiteX46" fmla="*/ 180975 w 533400"/>
                <a:gd name="connsiteY46" fmla="*/ 200028 h 590550"/>
                <a:gd name="connsiteX47" fmla="*/ 219075 w 533400"/>
                <a:gd name="connsiteY47" fmla="*/ 200028 h 590550"/>
                <a:gd name="connsiteX48" fmla="*/ 219075 w 533400"/>
                <a:gd name="connsiteY48" fmla="*/ 247653 h 590550"/>
                <a:gd name="connsiteX49" fmla="*/ 95726 w 533400"/>
                <a:gd name="connsiteY49" fmla="*/ 284610 h 590550"/>
                <a:gd name="connsiteX50" fmla="*/ 48482 w 533400"/>
                <a:gd name="connsiteY50" fmla="*/ 334330 h 590550"/>
                <a:gd name="connsiteX51" fmla="*/ 38100 w 533400"/>
                <a:gd name="connsiteY51" fmla="*/ 381003 h 590550"/>
                <a:gd name="connsiteX52" fmla="*/ 0 w 533400"/>
                <a:gd name="connsiteY52" fmla="*/ 590553 h 590550"/>
                <a:gd name="connsiteX53" fmla="*/ 95250 w 533400"/>
                <a:gd name="connsiteY53" fmla="*/ 590553 h 590550"/>
                <a:gd name="connsiteX54" fmla="*/ 114300 w 533400"/>
                <a:gd name="connsiteY54" fmla="*/ 495303 h 590550"/>
                <a:gd name="connsiteX55" fmla="*/ 120872 w 533400"/>
                <a:gd name="connsiteY55" fmla="*/ 511590 h 590550"/>
                <a:gd name="connsiteX56" fmla="*/ 152400 w 533400"/>
                <a:gd name="connsiteY56" fmla="*/ 590553 h 590550"/>
                <a:gd name="connsiteX57" fmla="*/ 381000 w 533400"/>
                <a:gd name="connsiteY57" fmla="*/ 590553 h 590550"/>
                <a:gd name="connsiteX58" fmla="*/ 412528 w 533400"/>
                <a:gd name="connsiteY58" fmla="*/ 511590 h 590550"/>
                <a:gd name="connsiteX59" fmla="*/ 419100 w 533400"/>
                <a:gd name="connsiteY59" fmla="*/ 495303 h 590550"/>
                <a:gd name="connsiteX60" fmla="*/ 438150 w 533400"/>
                <a:gd name="connsiteY60" fmla="*/ 590553 h 590550"/>
                <a:gd name="connsiteX61" fmla="*/ 533400 w 533400"/>
                <a:gd name="connsiteY61" fmla="*/ 590553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33400" h="590550">
                  <a:moveTo>
                    <a:pt x="495300" y="381003"/>
                  </a:moveTo>
                  <a:lnTo>
                    <a:pt x="484918" y="334330"/>
                  </a:lnTo>
                  <a:cubicBezTo>
                    <a:pt x="479555" y="310307"/>
                    <a:pt x="461392" y="291192"/>
                    <a:pt x="437674" y="284610"/>
                  </a:cubicBezTo>
                  <a:lnTo>
                    <a:pt x="314325" y="247653"/>
                  </a:lnTo>
                  <a:lnTo>
                    <a:pt x="314325" y="171453"/>
                  </a:lnTo>
                  <a:cubicBezTo>
                    <a:pt x="342900" y="152403"/>
                    <a:pt x="352425" y="133353"/>
                    <a:pt x="352425" y="114303"/>
                  </a:cubicBezTo>
                  <a:lnTo>
                    <a:pt x="352425" y="76203"/>
                  </a:lnTo>
                  <a:cubicBezTo>
                    <a:pt x="352425" y="34119"/>
                    <a:pt x="318309" y="3"/>
                    <a:pt x="276225" y="3"/>
                  </a:cubicBezTo>
                  <a:lnTo>
                    <a:pt x="228600" y="3"/>
                  </a:lnTo>
                  <a:cubicBezTo>
                    <a:pt x="206067" y="-199"/>
                    <a:pt x="184890" y="10746"/>
                    <a:pt x="172022" y="29244"/>
                  </a:cubicBezTo>
                  <a:cubicBezTo>
                    <a:pt x="166031" y="37377"/>
                    <a:pt x="162524" y="47070"/>
                    <a:pt x="161925" y="57153"/>
                  </a:cubicBezTo>
                  <a:cubicBezTo>
                    <a:pt x="160346" y="74509"/>
                    <a:pt x="153424" y="90948"/>
                    <a:pt x="142113" y="104206"/>
                  </a:cubicBezTo>
                  <a:lnTo>
                    <a:pt x="142875" y="104778"/>
                  </a:lnTo>
                  <a:lnTo>
                    <a:pt x="228600" y="104778"/>
                  </a:lnTo>
                  <a:cubicBezTo>
                    <a:pt x="276225" y="104778"/>
                    <a:pt x="285750" y="142878"/>
                    <a:pt x="285750" y="171453"/>
                  </a:cubicBezTo>
                  <a:lnTo>
                    <a:pt x="285750" y="314328"/>
                  </a:lnTo>
                  <a:cubicBezTo>
                    <a:pt x="292806" y="301821"/>
                    <a:pt x="306372" y="294429"/>
                    <a:pt x="320707" y="295278"/>
                  </a:cubicBezTo>
                  <a:cubicBezTo>
                    <a:pt x="338328" y="295278"/>
                    <a:pt x="363950" y="325567"/>
                    <a:pt x="378714" y="345284"/>
                  </a:cubicBezTo>
                  <a:cubicBezTo>
                    <a:pt x="386469" y="355751"/>
                    <a:pt x="390614" y="368453"/>
                    <a:pt x="390525" y="381479"/>
                  </a:cubicBezTo>
                  <a:lnTo>
                    <a:pt x="390525" y="487778"/>
                  </a:lnTo>
                  <a:cubicBezTo>
                    <a:pt x="390526" y="492563"/>
                    <a:pt x="389655" y="497308"/>
                    <a:pt x="387953" y="501780"/>
                  </a:cubicBezTo>
                  <a:cubicBezTo>
                    <a:pt x="383343" y="514742"/>
                    <a:pt x="371226" y="523526"/>
                    <a:pt x="357473" y="523878"/>
                  </a:cubicBezTo>
                  <a:cubicBezTo>
                    <a:pt x="350485" y="523830"/>
                    <a:pt x="343714" y="521450"/>
                    <a:pt x="338233" y="517115"/>
                  </a:cubicBezTo>
                  <a:lnTo>
                    <a:pt x="299561" y="487016"/>
                  </a:lnTo>
                  <a:cubicBezTo>
                    <a:pt x="290715" y="479862"/>
                    <a:pt x="285627" y="469055"/>
                    <a:pt x="285750" y="457679"/>
                  </a:cubicBezTo>
                  <a:lnTo>
                    <a:pt x="285750" y="390528"/>
                  </a:lnTo>
                  <a:lnTo>
                    <a:pt x="285845" y="389956"/>
                  </a:lnTo>
                  <a:cubicBezTo>
                    <a:pt x="278846" y="388495"/>
                    <a:pt x="272909" y="383893"/>
                    <a:pt x="269748" y="377478"/>
                  </a:cubicBezTo>
                  <a:lnTo>
                    <a:pt x="266700" y="371478"/>
                  </a:lnTo>
                  <a:lnTo>
                    <a:pt x="263652" y="377479"/>
                  </a:lnTo>
                  <a:cubicBezTo>
                    <a:pt x="260491" y="383893"/>
                    <a:pt x="254554" y="388495"/>
                    <a:pt x="247555" y="389956"/>
                  </a:cubicBezTo>
                  <a:lnTo>
                    <a:pt x="247650" y="390528"/>
                  </a:lnTo>
                  <a:lnTo>
                    <a:pt x="247650" y="457679"/>
                  </a:lnTo>
                  <a:cubicBezTo>
                    <a:pt x="247773" y="469055"/>
                    <a:pt x="242685" y="479862"/>
                    <a:pt x="233839" y="487016"/>
                  </a:cubicBezTo>
                  <a:lnTo>
                    <a:pt x="195167" y="517115"/>
                  </a:lnTo>
                  <a:cubicBezTo>
                    <a:pt x="189687" y="521450"/>
                    <a:pt x="182915" y="523830"/>
                    <a:pt x="175927" y="523878"/>
                  </a:cubicBezTo>
                  <a:cubicBezTo>
                    <a:pt x="162174" y="523526"/>
                    <a:pt x="150057" y="514742"/>
                    <a:pt x="145447" y="501780"/>
                  </a:cubicBezTo>
                  <a:cubicBezTo>
                    <a:pt x="143745" y="497308"/>
                    <a:pt x="142874" y="492563"/>
                    <a:pt x="142875" y="487778"/>
                  </a:cubicBezTo>
                  <a:lnTo>
                    <a:pt x="142875" y="381479"/>
                  </a:lnTo>
                  <a:cubicBezTo>
                    <a:pt x="142786" y="368453"/>
                    <a:pt x="146931" y="355751"/>
                    <a:pt x="154686" y="345284"/>
                  </a:cubicBezTo>
                  <a:cubicBezTo>
                    <a:pt x="169450" y="325567"/>
                    <a:pt x="195072" y="295278"/>
                    <a:pt x="212693" y="295278"/>
                  </a:cubicBezTo>
                  <a:cubicBezTo>
                    <a:pt x="227028" y="294429"/>
                    <a:pt x="240594" y="301821"/>
                    <a:pt x="247650" y="314328"/>
                  </a:cubicBezTo>
                  <a:lnTo>
                    <a:pt x="247650" y="194503"/>
                  </a:lnTo>
                  <a:cubicBezTo>
                    <a:pt x="247650" y="180406"/>
                    <a:pt x="242697" y="171453"/>
                    <a:pt x="228600" y="171453"/>
                  </a:cubicBezTo>
                  <a:lnTo>
                    <a:pt x="161925" y="171453"/>
                  </a:lnTo>
                  <a:lnTo>
                    <a:pt x="161925" y="180978"/>
                  </a:lnTo>
                  <a:cubicBezTo>
                    <a:pt x="161956" y="191486"/>
                    <a:pt x="170467" y="199996"/>
                    <a:pt x="180975" y="200028"/>
                  </a:cubicBezTo>
                  <a:lnTo>
                    <a:pt x="219075" y="200028"/>
                  </a:lnTo>
                  <a:lnTo>
                    <a:pt x="219075" y="247653"/>
                  </a:lnTo>
                  <a:lnTo>
                    <a:pt x="95726" y="284610"/>
                  </a:lnTo>
                  <a:cubicBezTo>
                    <a:pt x="72008" y="291192"/>
                    <a:pt x="53845" y="310307"/>
                    <a:pt x="48482" y="334330"/>
                  </a:cubicBezTo>
                  <a:lnTo>
                    <a:pt x="38100" y="381003"/>
                  </a:lnTo>
                  <a:lnTo>
                    <a:pt x="0" y="590553"/>
                  </a:lnTo>
                  <a:lnTo>
                    <a:pt x="95250" y="590553"/>
                  </a:lnTo>
                  <a:lnTo>
                    <a:pt x="114300" y="495303"/>
                  </a:lnTo>
                  <a:lnTo>
                    <a:pt x="120872" y="511590"/>
                  </a:lnTo>
                  <a:lnTo>
                    <a:pt x="152400" y="590553"/>
                  </a:lnTo>
                  <a:lnTo>
                    <a:pt x="381000" y="590553"/>
                  </a:lnTo>
                  <a:lnTo>
                    <a:pt x="412528" y="511590"/>
                  </a:lnTo>
                  <a:lnTo>
                    <a:pt x="419100" y="495303"/>
                  </a:lnTo>
                  <a:lnTo>
                    <a:pt x="438150" y="590553"/>
                  </a:lnTo>
                  <a:lnTo>
                    <a:pt x="533400" y="590553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0" name="Freeform: Shape 1859">
              <a:extLst>
                <a:ext uri="{FF2B5EF4-FFF2-40B4-BE49-F238E27FC236}">
                  <a16:creationId xmlns:a16="http://schemas.microsoft.com/office/drawing/2014/main" id="{1B81F592-1563-478A-863D-FB2DFD99D021}"/>
                </a:ext>
              </a:extLst>
            </p:cNvPr>
            <p:cNvSpPr/>
            <p:nvPr/>
          </p:nvSpPr>
          <p:spPr>
            <a:xfrm>
              <a:off x="4916487" y="2997676"/>
              <a:ext cx="104775" cy="85725"/>
            </a:xfrm>
            <a:custGeom>
              <a:avLst/>
              <a:gdLst>
                <a:gd name="connsiteX0" fmla="*/ 90964 w 104775"/>
                <a:gd name="connsiteY0" fmla="*/ 29337 h 85725"/>
                <a:gd name="connsiteX1" fmla="*/ 52292 w 104775"/>
                <a:gd name="connsiteY1" fmla="*/ 59436 h 85725"/>
                <a:gd name="connsiteX2" fmla="*/ 33052 w 104775"/>
                <a:gd name="connsiteY2" fmla="*/ 66199 h 85725"/>
                <a:gd name="connsiteX3" fmla="*/ 2572 w 104775"/>
                <a:gd name="connsiteY3" fmla="*/ 44101 h 85725"/>
                <a:gd name="connsiteX4" fmla="*/ 0 w 104775"/>
                <a:gd name="connsiteY4" fmla="*/ 30099 h 85725"/>
                <a:gd name="connsiteX5" fmla="*/ 0 w 104775"/>
                <a:gd name="connsiteY5" fmla="*/ 58674 h 85725"/>
                <a:gd name="connsiteX6" fmla="*/ 2572 w 104775"/>
                <a:gd name="connsiteY6" fmla="*/ 72676 h 85725"/>
                <a:gd name="connsiteX7" fmla="*/ 33052 w 104775"/>
                <a:gd name="connsiteY7" fmla="*/ 94774 h 85725"/>
                <a:gd name="connsiteX8" fmla="*/ 52292 w 104775"/>
                <a:gd name="connsiteY8" fmla="*/ 88011 h 85725"/>
                <a:gd name="connsiteX9" fmla="*/ 90964 w 104775"/>
                <a:gd name="connsiteY9" fmla="*/ 57912 h 85725"/>
                <a:gd name="connsiteX10" fmla="*/ 104775 w 104775"/>
                <a:gd name="connsiteY10" fmla="*/ 28575 h 85725"/>
                <a:gd name="connsiteX11" fmla="*/ 104775 w 104775"/>
                <a:gd name="connsiteY11" fmla="*/ 0 h 85725"/>
                <a:gd name="connsiteX12" fmla="*/ 90964 w 104775"/>
                <a:gd name="connsiteY12" fmla="*/ 2933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85725">
                  <a:moveTo>
                    <a:pt x="90964" y="29337"/>
                  </a:moveTo>
                  <a:lnTo>
                    <a:pt x="52292" y="59436"/>
                  </a:lnTo>
                  <a:cubicBezTo>
                    <a:pt x="46812" y="63771"/>
                    <a:pt x="40040" y="66151"/>
                    <a:pt x="33052" y="66199"/>
                  </a:cubicBezTo>
                  <a:cubicBezTo>
                    <a:pt x="19299" y="65847"/>
                    <a:pt x="7182" y="57063"/>
                    <a:pt x="2572" y="44101"/>
                  </a:cubicBezTo>
                  <a:cubicBezTo>
                    <a:pt x="870" y="39629"/>
                    <a:pt x="-1" y="34884"/>
                    <a:pt x="0" y="30099"/>
                  </a:cubicBezTo>
                  <a:lnTo>
                    <a:pt x="0" y="58674"/>
                  </a:lnTo>
                  <a:cubicBezTo>
                    <a:pt x="-1" y="63459"/>
                    <a:pt x="870" y="68204"/>
                    <a:pt x="2572" y="72676"/>
                  </a:cubicBezTo>
                  <a:cubicBezTo>
                    <a:pt x="7182" y="85638"/>
                    <a:pt x="19299" y="94422"/>
                    <a:pt x="33052" y="94774"/>
                  </a:cubicBezTo>
                  <a:cubicBezTo>
                    <a:pt x="40040" y="94726"/>
                    <a:pt x="46812" y="92346"/>
                    <a:pt x="52292" y="88011"/>
                  </a:cubicBezTo>
                  <a:lnTo>
                    <a:pt x="90964" y="57912"/>
                  </a:lnTo>
                  <a:cubicBezTo>
                    <a:pt x="99810" y="50758"/>
                    <a:pt x="104898" y="39951"/>
                    <a:pt x="104775" y="28575"/>
                  </a:cubicBezTo>
                  <a:lnTo>
                    <a:pt x="104775" y="0"/>
                  </a:lnTo>
                  <a:cubicBezTo>
                    <a:pt x="104898" y="11376"/>
                    <a:pt x="99810" y="22183"/>
                    <a:pt x="90964" y="29337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1" name="Freeform: Shape 1860">
              <a:extLst>
                <a:ext uri="{FF2B5EF4-FFF2-40B4-BE49-F238E27FC236}">
                  <a16:creationId xmlns:a16="http://schemas.microsoft.com/office/drawing/2014/main" id="{8407748B-7937-4C21-9971-DCE528175263}"/>
                </a:ext>
              </a:extLst>
            </p:cNvPr>
            <p:cNvSpPr/>
            <p:nvPr/>
          </p:nvSpPr>
          <p:spPr>
            <a:xfrm>
              <a:off x="5059360" y="2997676"/>
              <a:ext cx="104775" cy="85725"/>
            </a:xfrm>
            <a:custGeom>
              <a:avLst/>
              <a:gdLst>
                <a:gd name="connsiteX0" fmla="*/ 71725 w 104775"/>
                <a:gd name="connsiteY0" fmla="*/ 66199 h 85725"/>
                <a:gd name="connsiteX1" fmla="*/ 52485 w 104775"/>
                <a:gd name="connsiteY1" fmla="*/ 59436 h 85725"/>
                <a:gd name="connsiteX2" fmla="*/ 13813 w 104775"/>
                <a:gd name="connsiteY2" fmla="*/ 29337 h 85725"/>
                <a:gd name="connsiteX3" fmla="*/ 2 w 104775"/>
                <a:gd name="connsiteY3" fmla="*/ 0 h 85725"/>
                <a:gd name="connsiteX4" fmla="*/ 2 w 104775"/>
                <a:gd name="connsiteY4" fmla="*/ 28575 h 85725"/>
                <a:gd name="connsiteX5" fmla="*/ 13813 w 104775"/>
                <a:gd name="connsiteY5" fmla="*/ 57912 h 85725"/>
                <a:gd name="connsiteX6" fmla="*/ 52485 w 104775"/>
                <a:gd name="connsiteY6" fmla="*/ 88011 h 85725"/>
                <a:gd name="connsiteX7" fmla="*/ 71725 w 104775"/>
                <a:gd name="connsiteY7" fmla="*/ 94774 h 85725"/>
                <a:gd name="connsiteX8" fmla="*/ 102205 w 104775"/>
                <a:gd name="connsiteY8" fmla="*/ 72676 h 85725"/>
                <a:gd name="connsiteX9" fmla="*/ 104777 w 104775"/>
                <a:gd name="connsiteY9" fmla="*/ 58674 h 85725"/>
                <a:gd name="connsiteX10" fmla="*/ 104777 w 104775"/>
                <a:gd name="connsiteY10" fmla="*/ 30099 h 85725"/>
                <a:gd name="connsiteX11" fmla="*/ 102205 w 104775"/>
                <a:gd name="connsiteY11" fmla="*/ 44101 h 85725"/>
                <a:gd name="connsiteX12" fmla="*/ 71725 w 104775"/>
                <a:gd name="connsiteY12" fmla="*/ 6619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85725">
                  <a:moveTo>
                    <a:pt x="71725" y="66199"/>
                  </a:moveTo>
                  <a:cubicBezTo>
                    <a:pt x="64737" y="66151"/>
                    <a:pt x="57966" y="63771"/>
                    <a:pt x="52485" y="59436"/>
                  </a:cubicBezTo>
                  <a:lnTo>
                    <a:pt x="13813" y="29337"/>
                  </a:lnTo>
                  <a:cubicBezTo>
                    <a:pt x="4967" y="22183"/>
                    <a:pt x="-120" y="11376"/>
                    <a:pt x="2" y="0"/>
                  </a:cubicBezTo>
                  <a:lnTo>
                    <a:pt x="2" y="28575"/>
                  </a:lnTo>
                  <a:cubicBezTo>
                    <a:pt x="-120" y="39951"/>
                    <a:pt x="4967" y="50758"/>
                    <a:pt x="13813" y="57912"/>
                  </a:cubicBezTo>
                  <a:lnTo>
                    <a:pt x="52485" y="88011"/>
                  </a:lnTo>
                  <a:cubicBezTo>
                    <a:pt x="57966" y="92346"/>
                    <a:pt x="64737" y="94726"/>
                    <a:pt x="71725" y="94774"/>
                  </a:cubicBezTo>
                  <a:cubicBezTo>
                    <a:pt x="85479" y="94422"/>
                    <a:pt x="97595" y="85638"/>
                    <a:pt x="102205" y="72676"/>
                  </a:cubicBezTo>
                  <a:cubicBezTo>
                    <a:pt x="103907" y="68204"/>
                    <a:pt x="104778" y="63459"/>
                    <a:pt x="104777" y="58674"/>
                  </a:cubicBezTo>
                  <a:lnTo>
                    <a:pt x="104777" y="30099"/>
                  </a:lnTo>
                  <a:cubicBezTo>
                    <a:pt x="104778" y="34884"/>
                    <a:pt x="103907" y="39629"/>
                    <a:pt x="102205" y="44101"/>
                  </a:cubicBezTo>
                  <a:cubicBezTo>
                    <a:pt x="97595" y="57063"/>
                    <a:pt x="85479" y="65847"/>
                    <a:pt x="71725" y="66199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2" name="Freeform: Shape 1861">
              <a:extLst>
                <a:ext uri="{FF2B5EF4-FFF2-40B4-BE49-F238E27FC236}">
                  <a16:creationId xmlns:a16="http://schemas.microsoft.com/office/drawing/2014/main" id="{EDD07BA2-CD39-475B-A65E-A56F7DF7F81E}"/>
                </a:ext>
              </a:extLst>
            </p:cNvPr>
            <p:cNvSpPr/>
            <p:nvPr/>
          </p:nvSpPr>
          <p:spPr>
            <a:xfrm>
              <a:off x="4916487" y="2906998"/>
              <a:ext cx="104775" cy="152400"/>
            </a:xfrm>
            <a:custGeom>
              <a:avLst/>
              <a:gdLst>
                <a:gd name="connsiteX0" fmla="*/ 65475 w 104775"/>
                <a:gd name="connsiteY0" fmla="*/ 98774 h 152400"/>
                <a:gd name="connsiteX1" fmla="*/ 34366 w 104775"/>
                <a:gd name="connsiteY1" fmla="*/ 123654 h 152400"/>
                <a:gd name="connsiteX2" fmla="*/ 4643 w 104775"/>
                <a:gd name="connsiteY2" fmla="*/ 120371 h 152400"/>
                <a:gd name="connsiteX3" fmla="*/ 0 w 104775"/>
                <a:gd name="connsiteY3" fmla="*/ 107147 h 152400"/>
                <a:gd name="connsiteX4" fmla="*/ 0 w 104775"/>
                <a:gd name="connsiteY4" fmla="*/ 120777 h 152400"/>
                <a:gd name="connsiteX5" fmla="*/ 2572 w 104775"/>
                <a:gd name="connsiteY5" fmla="*/ 134779 h 152400"/>
                <a:gd name="connsiteX6" fmla="*/ 33052 w 104775"/>
                <a:gd name="connsiteY6" fmla="*/ 156877 h 152400"/>
                <a:gd name="connsiteX7" fmla="*/ 52292 w 104775"/>
                <a:gd name="connsiteY7" fmla="*/ 150114 h 152400"/>
                <a:gd name="connsiteX8" fmla="*/ 90964 w 104775"/>
                <a:gd name="connsiteY8" fmla="*/ 120015 h 152400"/>
                <a:gd name="connsiteX9" fmla="*/ 104775 w 104775"/>
                <a:gd name="connsiteY9" fmla="*/ 90678 h 152400"/>
                <a:gd name="connsiteX10" fmla="*/ 104775 w 104775"/>
                <a:gd name="connsiteY10" fmla="*/ 23527 h 152400"/>
                <a:gd name="connsiteX11" fmla="*/ 104680 w 104775"/>
                <a:gd name="connsiteY11" fmla="*/ 22955 h 152400"/>
                <a:gd name="connsiteX12" fmla="*/ 99727 w 104775"/>
                <a:gd name="connsiteY12" fmla="*/ 23527 h 152400"/>
                <a:gd name="connsiteX13" fmla="*/ 76200 w 104775"/>
                <a:gd name="connsiteY13" fmla="*/ 229 h 152400"/>
                <a:gd name="connsiteX14" fmla="*/ 76200 w 104775"/>
                <a:gd name="connsiteY14" fmla="*/ 0 h 152400"/>
                <a:gd name="connsiteX15" fmla="*/ 76200 w 104775"/>
                <a:gd name="connsiteY15" fmla="*/ 76467 h 152400"/>
                <a:gd name="connsiteX16" fmla="*/ 65475 w 104775"/>
                <a:gd name="connsiteY16" fmla="*/ 987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775" h="152400">
                  <a:moveTo>
                    <a:pt x="65475" y="98774"/>
                  </a:moveTo>
                  <a:lnTo>
                    <a:pt x="34366" y="123654"/>
                  </a:lnTo>
                  <a:cubicBezTo>
                    <a:pt x="25252" y="130955"/>
                    <a:pt x="11944" y="129486"/>
                    <a:pt x="4643" y="120371"/>
                  </a:cubicBezTo>
                  <a:cubicBezTo>
                    <a:pt x="1637" y="116619"/>
                    <a:pt x="-1" y="111955"/>
                    <a:pt x="0" y="107147"/>
                  </a:cubicBezTo>
                  <a:lnTo>
                    <a:pt x="0" y="120777"/>
                  </a:lnTo>
                  <a:cubicBezTo>
                    <a:pt x="-1" y="125562"/>
                    <a:pt x="870" y="130307"/>
                    <a:pt x="2572" y="134779"/>
                  </a:cubicBezTo>
                  <a:cubicBezTo>
                    <a:pt x="7182" y="147741"/>
                    <a:pt x="19299" y="156525"/>
                    <a:pt x="33052" y="156877"/>
                  </a:cubicBezTo>
                  <a:cubicBezTo>
                    <a:pt x="40040" y="156829"/>
                    <a:pt x="46812" y="154449"/>
                    <a:pt x="52292" y="150114"/>
                  </a:cubicBezTo>
                  <a:lnTo>
                    <a:pt x="90964" y="120015"/>
                  </a:lnTo>
                  <a:cubicBezTo>
                    <a:pt x="99810" y="112861"/>
                    <a:pt x="104898" y="102054"/>
                    <a:pt x="104775" y="90678"/>
                  </a:cubicBezTo>
                  <a:lnTo>
                    <a:pt x="104775" y="23527"/>
                  </a:lnTo>
                  <a:lnTo>
                    <a:pt x="104680" y="22955"/>
                  </a:lnTo>
                  <a:cubicBezTo>
                    <a:pt x="103057" y="23338"/>
                    <a:pt x="101394" y="23530"/>
                    <a:pt x="99727" y="23527"/>
                  </a:cubicBezTo>
                  <a:cubicBezTo>
                    <a:pt x="86797" y="23590"/>
                    <a:pt x="76263" y="13159"/>
                    <a:pt x="76200" y="229"/>
                  </a:cubicBezTo>
                  <a:cubicBezTo>
                    <a:pt x="76200" y="153"/>
                    <a:pt x="76200" y="76"/>
                    <a:pt x="76200" y="0"/>
                  </a:cubicBezTo>
                  <a:lnTo>
                    <a:pt x="76200" y="76467"/>
                  </a:lnTo>
                  <a:cubicBezTo>
                    <a:pt x="76198" y="85145"/>
                    <a:pt x="72252" y="93353"/>
                    <a:pt x="65475" y="98774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3" name="Freeform: Shape 1862">
              <a:extLst>
                <a:ext uri="{FF2B5EF4-FFF2-40B4-BE49-F238E27FC236}">
                  <a16:creationId xmlns:a16="http://schemas.microsoft.com/office/drawing/2014/main" id="{3A271932-9DE9-4D10-A393-5D6CB5F3F965}"/>
                </a:ext>
              </a:extLst>
            </p:cNvPr>
            <p:cNvSpPr/>
            <p:nvPr/>
          </p:nvSpPr>
          <p:spPr>
            <a:xfrm>
              <a:off x="5059360" y="2906998"/>
              <a:ext cx="104775" cy="152400"/>
            </a:xfrm>
            <a:custGeom>
              <a:avLst/>
              <a:gdLst>
                <a:gd name="connsiteX0" fmla="*/ 39302 w 104775"/>
                <a:gd name="connsiteY0" fmla="*/ 98774 h 152400"/>
                <a:gd name="connsiteX1" fmla="*/ 70411 w 104775"/>
                <a:gd name="connsiteY1" fmla="*/ 123654 h 152400"/>
                <a:gd name="connsiteX2" fmla="*/ 100135 w 104775"/>
                <a:gd name="connsiteY2" fmla="*/ 120371 h 152400"/>
                <a:gd name="connsiteX3" fmla="*/ 104777 w 104775"/>
                <a:gd name="connsiteY3" fmla="*/ 107147 h 152400"/>
                <a:gd name="connsiteX4" fmla="*/ 104777 w 104775"/>
                <a:gd name="connsiteY4" fmla="*/ 120777 h 152400"/>
                <a:gd name="connsiteX5" fmla="*/ 102205 w 104775"/>
                <a:gd name="connsiteY5" fmla="*/ 134779 h 152400"/>
                <a:gd name="connsiteX6" fmla="*/ 71725 w 104775"/>
                <a:gd name="connsiteY6" fmla="*/ 156877 h 152400"/>
                <a:gd name="connsiteX7" fmla="*/ 52485 w 104775"/>
                <a:gd name="connsiteY7" fmla="*/ 150114 h 152400"/>
                <a:gd name="connsiteX8" fmla="*/ 13813 w 104775"/>
                <a:gd name="connsiteY8" fmla="*/ 120015 h 152400"/>
                <a:gd name="connsiteX9" fmla="*/ 2 w 104775"/>
                <a:gd name="connsiteY9" fmla="*/ 90678 h 152400"/>
                <a:gd name="connsiteX10" fmla="*/ 2 w 104775"/>
                <a:gd name="connsiteY10" fmla="*/ 23527 h 152400"/>
                <a:gd name="connsiteX11" fmla="*/ 97 w 104775"/>
                <a:gd name="connsiteY11" fmla="*/ 22955 h 152400"/>
                <a:gd name="connsiteX12" fmla="*/ 5050 w 104775"/>
                <a:gd name="connsiteY12" fmla="*/ 23527 h 152400"/>
                <a:gd name="connsiteX13" fmla="*/ 28577 w 104775"/>
                <a:gd name="connsiteY13" fmla="*/ 229 h 152400"/>
                <a:gd name="connsiteX14" fmla="*/ 28577 w 104775"/>
                <a:gd name="connsiteY14" fmla="*/ 0 h 152400"/>
                <a:gd name="connsiteX15" fmla="*/ 28577 w 104775"/>
                <a:gd name="connsiteY15" fmla="*/ 76467 h 152400"/>
                <a:gd name="connsiteX16" fmla="*/ 39302 w 104775"/>
                <a:gd name="connsiteY16" fmla="*/ 987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775" h="152400">
                  <a:moveTo>
                    <a:pt x="39302" y="98774"/>
                  </a:moveTo>
                  <a:lnTo>
                    <a:pt x="70411" y="123654"/>
                  </a:lnTo>
                  <a:cubicBezTo>
                    <a:pt x="79525" y="130955"/>
                    <a:pt x="92833" y="129486"/>
                    <a:pt x="100135" y="120371"/>
                  </a:cubicBezTo>
                  <a:cubicBezTo>
                    <a:pt x="103140" y="116619"/>
                    <a:pt x="104778" y="111955"/>
                    <a:pt x="104777" y="107147"/>
                  </a:cubicBezTo>
                  <a:lnTo>
                    <a:pt x="104777" y="120777"/>
                  </a:lnTo>
                  <a:cubicBezTo>
                    <a:pt x="104778" y="125562"/>
                    <a:pt x="103907" y="130307"/>
                    <a:pt x="102205" y="134779"/>
                  </a:cubicBezTo>
                  <a:cubicBezTo>
                    <a:pt x="97595" y="147741"/>
                    <a:pt x="85479" y="156525"/>
                    <a:pt x="71725" y="156877"/>
                  </a:cubicBezTo>
                  <a:cubicBezTo>
                    <a:pt x="64737" y="156829"/>
                    <a:pt x="57966" y="154449"/>
                    <a:pt x="52485" y="150114"/>
                  </a:cubicBezTo>
                  <a:lnTo>
                    <a:pt x="13813" y="120015"/>
                  </a:lnTo>
                  <a:cubicBezTo>
                    <a:pt x="4967" y="112861"/>
                    <a:pt x="-120" y="102054"/>
                    <a:pt x="2" y="90678"/>
                  </a:cubicBezTo>
                  <a:lnTo>
                    <a:pt x="2" y="23527"/>
                  </a:lnTo>
                  <a:lnTo>
                    <a:pt x="97" y="22955"/>
                  </a:lnTo>
                  <a:cubicBezTo>
                    <a:pt x="1720" y="23338"/>
                    <a:pt x="3383" y="23530"/>
                    <a:pt x="5050" y="23527"/>
                  </a:cubicBezTo>
                  <a:cubicBezTo>
                    <a:pt x="17981" y="23590"/>
                    <a:pt x="28514" y="13159"/>
                    <a:pt x="28577" y="229"/>
                  </a:cubicBezTo>
                  <a:cubicBezTo>
                    <a:pt x="28578" y="153"/>
                    <a:pt x="28578" y="76"/>
                    <a:pt x="28577" y="0"/>
                  </a:cubicBezTo>
                  <a:lnTo>
                    <a:pt x="28577" y="76467"/>
                  </a:lnTo>
                  <a:cubicBezTo>
                    <a:pt x="28579" y="85145"/>
                    <a:pt x="32525" y="93353"/>
                    <a:pt x="39302" y="98774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4" name="Freeform: Shape 1863">
              <a:extLst>
                <a:ext uri="{FF2B5EF4-FFF2-40B4-BE49-F238E27FC236}">
                  <a16:creationId xmlns:a16="http://schemas.microsoft.com/office/drawing/2014/main" id="{71B285DD-EB05-42CB-8772-2500525AE691}"/>
                </a:ext>
              </a:extLst>
            </p:cNvPr>
            <p:cNvSpPr/>
            <p:nvPr/>
          </p:nvSpPr>
          <p:spPr>
            <a:xfrm>
              <a:off x="4773612" y="2911475"/>
              <a:ext cx="114300" cy="219075"/>
            </a:xfrm>
            <a:custGeom>
              <a:avLst/>
              <a:gdLst>
                <a:gd name="connsiteX0" fmla="*/ 73885 w 114300"/>
                <a:gd name="connsiteY0" fmla="*/ 161639 h 219075"/>
                <a:gd name="connsiteX1" fmla="*/ 36928 w 114300"/>
                <a:gd name="connsiteY1" fmla="*/ 190500 h 219075"/>
                <a:gd name="connsiteX2" fmla="*/ 5191 w 114300"/>
                <a:gd name="connsiteY2" fmla="*/ 190500 h 219075"/>
                <a:gd name="connsiteX3" fmla="*/ 0 w 114300"/>
                <a:gd name="connsiteY3" fmla="*/ 219075 h 219075"/>
                <a:gd name="connsiteX4" fmla="*/ 95250 w 114300"/>
                <a:gd name="connsiteY4" fmla="*/ 219075 h 219075"/>
                <a:gd name="connsiteX5" fmla="*/ 114300 w 114300"/>
                <a:gd name="connsiteY5" fmla="*/ 123825 h 219075"/>
                <a:gd name="connsiteX6" fmla="*/ 114300 w 114300"/>
                <a:gd name="connsiteY6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19075">
                  <a:moveTo>
                    <a:pt x="73885" y="161639"/>
                  </a:moveTo>
                  <a:cubicBezTo>
                    <a:pt x="69646" y="178599"/>
                    <a:pt x="54410" y="190497"/>
                    <a:pt x="36928" y="190500"/>
                  </a:cubicBezTo>
                  <a:lnTo>
                    <a:pt x="5191" y="190500"/>
                  </a:lnTo>
                  <a:lnTo>
                    <a:pt x="0" y="219075"/>
                  </a:lnTo>
                  <a:lnTo>
                    <a:pt x="95250" y="219075"/>
                  </a:lnTo>
                  <a:lnTo>
                    <a:pt x="114300" y="123825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5" name="Freeform: Shape 1864">
              <a:extLst>
                <a:ext uri="{FF2B5EF4-FFF2-40B4-BE49-F238E27FC236}">
                  <a16:creationId xmlns:a16="http://schemas.microsoft.com/office/drawing/2014/main" id="{D5F7D98E-9B6F-43FA-BD06-A8FA464BFCC7}"/>
                </a:ext>
              </a:extLst>
            </p:cNvPr>
            <p:cNvSpPr/>
            <p:nvPr/>
          </p:nvSpPr>
          <p:spPr>
            <a:xfrm>
              <a:off x="5192712" y="2911475"/>
              <a:ext cx="114300" cy="219075"/>
            </a:xfrm>
            <a:custGeom>
              <a:avLst/>
              <a:gdLst>
                <a:gd name="connsiteX0" fmla="*/ 77372 w 114300"/>
                <a:gd name="connsiteY0" fmla="*/ 190500 h 219075"/>
                <a:gd name="connsiteX1" fmla="*/ 40415 w 114300"/>
                <a:gd name="connsiteY1" fmla="*/ 161639 h 219075"/>
                <a:gd name="connsiteX2" fmla="*/ 0 w 114300"/>
                <a:gd name="connsiteY2" fmla="*/ 0 h 219075"/>
                <a:gd name="connsiteX3" fmla="*/ 0 w 114300"/>
                <a:gd name="connsiteY3" fmla="*/ 123825 h 219075"/>
                <a:gd name="connsiteX4" fmla="*/ 19050 w 114300"/>
                <a:gd name="connsiteY4" fmla="*/ 219075 h 219075"/>
                <a:gd name="connsiteX5" fmla="*/ 114300 w 114300"/>
                <a:gd name="connsiteY5" fmla="*/ 219075 h 219075"/>
                <a:gd name="connsiteX6" fmla="*/ 109109 w 114300"/>
                <a:gd name="connsiteY6" fmla="*/ 19050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19075">
                  <a:moveTo>
                    <a:pt x="77372" y="190500"/>
                  </a:moveTo>
                  <a:cubicBezTo>
                    <a:pt x="59890" y="190497"/>
                    <a:pt x="44654" y="178599"/>
                    <a:pt x="40415" y="161639"/>
                  </a:cubicBezTo>
                  <a:lnTo>
                    <a:pt x="0" y="0"/>
                  </a:lnTo>
                  <a:lnTo>
                    <a:pt x="0" y="123825"/>
                  </a:lnTo>
                  <a:lnTo>
                    <a:pt x="19050" y="219075"/>
                  </a:lnTo>
                  <a:lnTo>
                    <a:pt x="114300" y="219075"/>
                  </a:lnTo>
                  <a:lnTo>
                    <a:pt x="109109" y="1905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6" name="Freeform: Shape 1865">
              <a:extLst>
                <a:ext uri="{FF2B5EF4-FFF2-40B4-BE49-F238E27FC236}">
                  <a16:creationId xmlns:a16="http://schemas.microsoft.com/office/drawing/2014/main" id="{EF07C368-B2AB-4859-8507-29ED1D3E21E5}"/>
                </a:ext>
              </a:extLst>
            </p:cNvPr>
            <p:cNvSpPr/>
            <p:nvPr/>
          </p:nvSpPr>
          <p:spPr>
            <a:xfrm>
              <a:off x="4992687" y="2740025"/>
              <a:ext cx="28575" cy="47625"/>
            </a:xfrm>
            <a:custGeom>
              <a:avLst/>
              <a:gdLst>
                <a:gd name="connsiteX0" fmla="*/ 0 w 28575"/>
                <a:gd name="connsiteY0" fmla="*/ 0 h 47625"/>
                <a:gd name="connsiteX1" fmla="*/ 28575 w 28575"/>
                <a:gd name="connsiteY1" fmla="*/ 0 h 47625"/>
                <a:gd name="connsiteX2" fmla="*/ 28575 w 28575"/>
                <a:gd name="connsiteY2" fmla="*/ 47625 h 47625"/>
                <a:gd name="connsiteX3" fmla="*/ 0 w 2857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47625">
                  <a:moveTo>
                    <a:pt x="0" y="0"/>
                  </a:moveTo>
                  <a:lnTo>
                    <a:pt x="28575" y="0"/>
                  </a:lnTo>
                  <a:lnTo>
                    <a:pt x="2857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7" name="Freeform: Shape 1866">
              <a:extLst>
                <a:ext uri="{FF2B5EF4-FFF2-40B4-BE49-F238E27FC236}">
                  <a16:creationId xmlns:a16="http://schemas.microsoft.com/office/drawing/2014/main" id="{143D82C4-68E2-45EC-A17A-2A55A840C00C}"/>
                </a:ext>
              </a:extLst>
            </p:cNvPr>
            <p:cNvSpPr/>
            <p:nvPr/>
          </p:nvSpPr>
          <p:spPr>
            <a:xfrm>
              <a:off x="5059362" y="2711450"/>
              <a:ext cx="28575" cy="76200"/>
            </a:xfrm>
            <a:custGeom>
              <a:avLst/>
              <a:gdLst>
                <a:gd name="connsiteX0" fmla="*/ 28575 w 28575"/>
                <a:gd name="connsiteY0" fmla="*/ 0 h 76200"/>
                <a:gd name="connsiteX1" fmla="*/ 0 w 28575"/>
                <a:gd name="connsiteY1" fmla="*/ 19050 h 76200"/>
                <a:gd name="connsiteX2" fmla="*/ 0 w 28575"/>
                <a:gd name="connsiteY2" fmla="*/ 76200 h 76200"/>
                <a:gd name="connsiteX3" fmla="*/ 28575 w 28575"/>
                <a:gd name="connsiteY3" fmla="*/ 76200 h 76200"/>
                <a:gd name="connsiteX4" fmla="*/ 28575 w 2857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76200">
                  <a:moveTo>
                    <a:pt x="28575" y="0"/>
                  </a:moveTo>
                  <a:lnTo>
                    <a:pt x="0" y="19050"/>
                  </a:lnTo>
                  <a:lnTo>
                    <a:pt x="0" y="76200"/>
                  </a:lnTo>
                  <a:lnTo>
                    <a:pt x="28575" y="76200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8" name="Freeform: Shape 1867">
              <a:extLst>
                <a:ext uri="{FF2B5EF4-FFF2-40B4-BE49-F238E27FC236}">
                  <a16:creationId xmlns:a16="http://schemas.microsoft.com/office/drawing/2014/main" id="{0654658E-A57B-47F3-A567-7AD698F25648}"/>
                </a:ext>
              </a:extLst>
            </p:cNvPr>
            <p:cNvSpPr/>
            <p:nvPr/>
          </p:nvSpPr>
          <p:spPr>
            <a:xfrm>
              <a:off x="4782909" y="2578062"/>
              <a:ext cx="123825" cy="133350"/>
            </a:xfrm>
            <a:custGeom>
              <a:avLst/>
              <a:gdLst>
                <a:gd name="connsiteX0" fmla="*/ 114528 w 123825"/>
                <a:gd name="connsiteY0" fmla="*/ 133388 h 133350"/>
                <a:gd name="connsiteX1" fmla="*/ 29660 w 123825"/>
                <a:gd name="connsiteY1" fmla="*/ 100793 h 133350"/>
                <a:gd name="connsiteX2" fmla="*/ 228 w 123825"/>
                <a:gd name="connsiteY2" fmla="*/ 8772 h 133350"/>
                <a:gd name="connsiteX3" fmla="*/ 10538 w 123825"/>
                <a:gd name="connsiteY3" fmla="*/ 33 h 133350"/>
                <a:gd name="connsiteX4" fmla="*/ 19278 w 123825"/>
                <a:gd name="connsiteY4" fmla="*/ 10344 h 133350"/>
                <a:gd name="connsiteX5" fmla="*/ 43795 w 123825"/>
                <a:gd name="connsiteY5" fmla="*/ 87992 h 133350"/>
                <a:gd name="connsiteX6" fmla="*/ 95973 w 123825"/>
                <a:gd name="connsiteY6" fmla="*/ 113147 h 133350"/>
                <a:gd name="connsiteX7" fmla="*/ 87581 w 123825"/>
                <a:gd name="connsiteY7" fmla="*/ 100574 h 133350"/>
                <a:gd name="connsiteX8" fmla="*/ 90220 w 123825"/>
                <a:gd name="connsiteY8" fmla="*/ 87363 h 133350"/>
                <a:gd name="connsiteX9" fmla="*/ 103431 w 123825"/>
                <a:gd name="connsiteY9" fmla="*/ 90001 h 133350"/>
                <a:gd name="connsiteX10" fmla="*/ 122481 w 123825"/>
                <a:gd name="connsiteY10" fmla="*/ 118576 h 133350"/>
                <a:gd name="connsiteX11" fmla="*/ 119844 w 123825"/>
                <a:gd name="connsiteY11" fmla="*/ 131786 h 133350"/>
                <a:gd name="connsiteX12" fmla="*/ 114528 w 123825"/>
                <a:gd name="connsiteY12" fmla="*/ 13338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825" h="133350">
                  <a:moveTo>
                    <a:pt x="114528" y="133388"/>
                  </a:moveTo>
                  <a:cubicBezTo>
                    <a:pt x="78113" y="133388"/>
                    <a:pt x="49567" y="122424"/>
                    <a:pt x="29660" y="100793"/>
                  </a:cubicBezTo>
                  <a:cubicBezTo>
                    <a:pt x="-3944" y="64274"/>
                    <a:pt x="66" y="11020"/>
                    <a:pt x="228" y="8772"/>
                  </a:cubicBezTo>
                  <a:cubicBezTo>
                    <a:pt x="662" y="3512"/>
                    <a:pt x="5278" y="-401"/>
                    <a:pt x="10538" y="33"/>
                  </a:cubicBezTo>
                  <a:cubicBezTo>
                    <a:pt x="15799" y="467"/>
                    <a:pt x="19712" y="5083"/>
                    <a:pt x="19278" y="10344"/>
                  </a:cubicBezTo>
                  <a:cubicBezTo>
                    <a:pt x="19278" y="10810"/>
                    <a:pt x="15849" y="57721"/>
                    <a:pt x="43795" y="87992"/>
                  </a:cubicBezTo>
                  <a:cubicBezTo>
                    <a:pt x="57636" y="102325"/>
                    <a:pt x="76139" y="111245"/>
                    <a:pt x="95973" y="113147"/>
                  </a:cubicBezTo>
                  <a:lnTo>
                    <a:pt x="87581" y="100574"/>
                  </a:lnTo>
                  <a:cubicBezTo>
                    <a:pt x="84662" y="96197"/>
                    <a:pt x="85843" y="90282"/>
                    <a:pt x="90220" y="87363"/>
                  </a:cubicBezTo>
                  <a:cubicBezTo>
                    <a:pt x="94596" y="84443"/>
                    <a:pt x="100511" y="85625"/>
                    <a:pt x="103431" y="90001"/>
                  </a:cubicBezTo>
                  <a:lnTo>
                    <a:pt x="122481" y="118576"/>
                  </a:lnTo>
                  <a:cubicBezTo>
                    <a:pt x="125401" y="122952"/>
                    <a:pt x="124220" y="128866"/>
                    <a:pt x="119844" y="131786"/>
                  </a:cubicBezTo>
                  <a:cubicBezTo>
                    <a:pt x="118270" y="132836"/>
                    <a:pt x="116419" y="133394"/>
                    <a:pt x="114528" y="13338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69" name="Freeform: Shape 1868">
              <a:extLst>
                <a:ext uri="{FF2B5EF4-FFF2-40B4-BE49-F238E27FC236}">
                  <a16:creationId xmlns:a16="http://schemas.microsoft.com/office/drawing/2014/main" id="{CC10192A-E73C-45FE-910F-719563F63742}"/>
                </a:ext>
              </a:extLst>
            </p:cNvPr>
            <p:cNvSpPr/>
            <p:nvPr/>
          </p:nvSpPr>
          <p:spPr>
            <a:xfrm>
              <a:off x="4745035" y="2720975"/>
              <a:ext cx="171450" cy="123825"/>
            </a:xfrm>
            <a:custGeom>
              <a:avLst/>
              <a:gdLst>
                <a:gd name="connsiteX0" fmla="*/ 161927 w 171450"/>
                <a:gd name="connsiteY0" fmla="*/ 0 h 123825"/>
                <a:gd name="connsiteX1" fmla="*/ 29730 w 171450"/>
                <a:gd name="connsiteY1" fmla="*/ 97269 h 123825"/>
                <a:gd name="connsiteX2" fmla="*/ 14814 w 171450"/>
                <a:gd name="connsiteY2" fmla="*/ 87325 h 123825"/>
                <a:gd name="connsiteX3" fmla="*/ 1602 w 171450"/>
                <a:gd name="connsiteY3" fmla="*/ 89964 h 123825"/>
                <a:gd name="connsiteX4" fmla="*/ 4241 w 171450"/>
                <a:gd name="connsiteY4" fmla="*/ 103175 h 123825"/>
                <a:gd name="connsiteX5" fmla="*/ 32816 w 171450"/>
                <a:gd name="connsiteY5" fmla="*/ 122225 h 123825"/>
                <a:gd name="connsiteX6" fmla="*/ 33168 w 171450"/>
                <a:gd name="connsiteY6" fmla="*/ 122387 h 123825"/>
                <a:gd name="connsiteX7" fmla="*/ 33530 w 171450"/>
                <a:gd name="connsiteY7" fmla="*/ 122653 h 123825"/>
                <a:gd name="connsiteX8" fmla="*/ 34768 w 171450"/>
                <a:gd name="connsiteY8" fmla="*/ 123139 h 123825"/>
                <a:gd name="connsiteX9" fmla="*/ 35578 w 171450"/>
                <a:gd name="connsiteY9" fmla="*/ 123463 h 123825"/>
                <a:gd name="connsiteX10" fmla="*/ 38036 w 171450"/>
                <a:gd name="connsiteY10" fmla="*/ 123825 h 123825"/>
                <a:gd name="connsiteX11" fmla="*/ 38159 w 171450"/>
                <a:gd name="connsiteY11" fmla="*/ 123825 h 123825"/>
                <a:gd name="connsiteX12" fmla="*/ 40569 w 171450"/>
                <a:gd name="connsiteY12" fmla="*/ 123482 h 123825"/>
                <a:gd name="connsiteX13" fmla="*/ 41312 w 171450"/>
                <a:gd name="connsiteY13" fmla="*/ 123206 h 123825"/>
                <a:gd name="connsiteX14" fmla="*/ 42912 w 171450"/>
                <a:gd name="connsiteY14" fmla="*/ 122482 h 123825"/>
                <a:gd name="connsiteX15" fmla="*/ 43236 w 171450"/>
                <a:gd name="connsiteY15" fmla="*/ 122330 h 123825"/>
                <a:gd name="connsiteX16" fmla="*/ 72973 w 171450"/>
                <a:gd name="connsiteY16" fmla="*/ 103280 h 123825"/>
                <a:gd name="connsiteX17" fmla="*/ 76158 w 171450"/>
                <a:gd name="connsiteY17" fmla="*/ 90191 h 123825"/>
                <a:gd name="connsiteX18" fmla="*/ 63069 w 171450"/>
                <a:gd name="connsiteY18" fmla="*/ 87006 h 123825"/>
                <a:gd name="connsiteX19" fmla="*/ 62705 w 171450"/>
                <a:gd name="connsiteY19" fmla="*/ 87239 h 123825"/>
                <a:gd name="connsiteX20" fmla="*/ 49161 w 171450"/>
                <a:gd name="connsiteY20" fmla="*/ 95898 h 123825"/>
                <a:gd name="connsiteX21" fmla="*/ 161927 w 171450"/>
                <a:gd name="connsiteY21" fmla="*/ 19050 h 123825"/>
                <a:gd name="connsiteX22" fmla="*/ 171452 w 171450"/>
                <a:gd name="connsiteY22" fmla="*/ 9525 h 123825"/>
                <a:gd name="connsiteX23" fmla="*/ 161927 w 171450"/>
                <a:gd name="connsiteY23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1450" h="123825">
                  <a:moveTo>
                    <a:pt x="161927" y="0"/>
                  </a:moveTo>
                  <a:cubicBezTo>
                    <a:pt x="160670" y="0"/>
                    <a:pt x="42322" y="1238"/>
                    <a:pt x="29730" y="97269"/>
                  </a:cubicBezTo>
                  <a:lnTo>
                    <a:pt x="14814" y="87325"/>
                  </a:lnTo>
                  <a:cubicBezTo>
                    <a:pt x="10437" y="84406"/>
                    <a:pt x="4522" y="85587"/>
                    <a:pt x="1602" y="89964"/>
                  </a:cubicBezTo>
                  <a:cubicBezTo>
                    <a:pt x="-1317" y="94340"/>
                    <a:pt x="-136" y="100255"/>
                    <a:pt x="4241" y="103175"/>
                  </a:cubicBezTo>
                  <a:lnTo>
                    <a:pt x="32816" y="122225"/>
                  </a:lnTo>
                  <a:cubicBezTo>
                    <a:pt x="32930" y="122301"/>
                    <a:pt x="33054" y="122320"/>
                    <a:pt x="33168" y="122387"/>
                  </a:cubicBezTo>
                  <a:cubicBezTo>
                    <a:pt x="33283" y="122453"/>
                    <a:pt x="33397" y="122577"/>
                    <a:pt x="33530" y="122653"/>
                  </a:cubicBezTo>
                  <a:cubicBezTo>
                    <a:pt x="33930" y="122847"/>
                    <a:pt x="34344" y="123010"/>
                    <a:pt x="34768" y="123139"/>
                  </a:cubicBezTo>
                  <a:cubicBezTo>
                    <a:pt x="35045" y="123244"/>
                    <a:pt x="35302" y="123387"/>
                    <a:pt x="35578" y="123463"/>
                  </a:cubicBezTo>
                  <a:cubicBezTo>
                    <a:pt x="36379" y="123687"/>
                    <a:pt x="37204" y="123809"/>
                    <a:pt x="38036" y="123825"/>
                  </a:cubicBezTo>
                  <a:lnTo>
                    <a:pt x="38159" y="123825"/>
                  </a:lnTo>
                  <a:cubicBezTo>
                    <a:pt x="38974" y="123817"/>
                    <a:pt x="39784" y="123701"/>
                    <a:pt x="40569" y="123482"/>
                  </a:cubicBezTo>
                  <a:cubicBezTo>
                    <a:pt x="40826" y="123415"/>
                    <a:pt x="41064" y="123292"/>
                    <a:pt x="41312" y="123206"/>
                  </a:cubicBezTo>
                  <a:cubicBezTo>
                    <a:pt x="41866" y="123012"/>
                    <a:pt x="42401" y="122770"/>
                    <a:pt x="42912" y="122482"/>
                  </a:cubicBezTo>
                  <a:cubicBezTo>
                    <a:pt x="43017" y="122415"/>
                    <a:pt x="43131" y="122396"/>
                    <a:pt x="43236" y="122330"/>
                  </a:cubicBezTo>
                  <a:lnTo>
                    <a:pt x="72973" y="103280"/>
                  </a:lnTo>
                  <a:cubicBezTo>
                    <a:pt x="77467" y="100545"/>
                    <a:pt x="78893" y="94685"/>
                    <a:pt x="76158" y="90191"/>
                  </a:cubicBezTo>
                  <a:cubicBezTo>
                    <a:pt x="73423" y="85697"/>
                    <a:pt x="67563" y="84272"/>
                    <a:pt x="63069" y="87006"/>
                  </a:cubicBezTo>
                  <a:cubicBezTo>
                    <a:pt x="62946" y="87081"/>
                    <a:pt x="62825" y="87159"/>
                    <a:pt x="62705" y="87239"/>
                  </a:cubicBezTo>
                  <a:lnTo>
                    <a:pt x="49161" y="95898"/>
                  </a:lnTo>
                  <a:cubicBezTo>
                    <a:pt x="62458" y="20222"/>
                    <a:pt x="157603" y="19050"/>
                    <a:pt x="161927" y="19050"/>
                  </a:cubicBezTo>
                  <a:cubicBezTo>
                    <a:pt x="167188" y="19050"/>
                    <a:pt x="171452" y="14786"/>
                    <a:pt x="171452" y="9525"/>
                  </a:cubicBezTo>
                  <a:cubicBezTo>
                    <a:pt x="171452" y="4264"/>
                    <a:pt x="167188" y="0"/>
                    <a:pt x="161927" y="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0" name="Freeform: Shape 1869">
              <a:extLst>
                <a:ext uri="{FF2B5EF4-FFF2-40B4-BE49-F238E27FC236}">
                  <a16:creationId xmlns:a16="http://schemas.microsoft.com/office/drawing/2014/main" id="{EF572402-F998-4D0D-A943-117316F79069}"/>
                </a:ext>
              </a:extLst>
            </p:cNvPr>
            <p:cNvSpPr/>
            <p:nvPr/>
          </p:nvSpPr>
          <p:spPr>
            <a:xfrm>
              <a:off x="5085651" y="2906713"/>
              <a:ext cx="57150" cy="123825"/>
            </a:xfrm>
            <a:custGeom>
              <a:avLst/>
              <a:gdLst>
                <a:gd name="connsiteX0" fmla="*/ 59436 w 57150"/>
                <a:gd name="connsiteY0" fmla="*/ 47625 h 123825"/>
                <a:gd name="connsiteX1" fmla="*/ 33557 w 57150"/>
                <a:gd name="connsiteY1" fmla="*/ 47625 h 123825"/>
                <a:gd name="connsiteX2" fmla="*/ 10697 w 57150"/>
                <a:gd name="connsiteY2" fmla="*/ 9525 h 123825"/>
                <a:gd name="connsiteX3" fmla="*/ 40386 w 57150"/>
                <a:gd name="connsiteY3" fmla="*/ 9525 h 123825"/>
                <a:gd name="connsiteX4" fmla="*/ 45149 w 57150"/>
                <a:gd name="connsiteY4" fmla="*/ 4763 h 123825"/>
                <a:gd name="connsiteX5" fmla="*/ 40386 w 57150"/>
                <a:gd name="connsiteY5" fmla="*/ 0 h 123825"/>
                <a:gd name="connsiteX6" fmla="*/ 2286 w 57150"/>
                <a:gd name="connsiteY6" fmla="*/ 0 h 123825"/>
                <a:gd name="connsiteX7" fmla="*/ 2286 w 57150"/>
                <a:gd name="connsiteY7" fmla="*/ 286 h 123825"/>
                <a:gd name="connsiteX8" fmla="*/ 0 w 57150"/>
                <a:gd name="connsiteY8" fmla="*/ 10211 h 123825"/>
                <a:gd name="connsiteX9" fmla="*/ 26099 w 57150"/>
                <a:gd name="connsiteY9" fmla="*/ 53711 h 123825"/>
                <a:gd name="connsiteX10" fmla="*/ 26099 w 57150"/>
                <a:gd name="connsiteY10" fmla="*/ 88516 h 123825"/>
                <a:gd name="connsiteX11" fmla="*/ 8439 w 57150"/>
                <a:gd name="connsiteY11" fmla="*/ 106166 h 123825"/>
                <a:gd name="connsiteX12" fmla="*/ 8439 w 57150"/>
                <a:gd name="connsiteY12" fmla="*/ 112909 h 123825"/>
                <a:gd name="connsiteX13" fmla="*/ 15183 w 57150"/>
                <a:gd name="connsiteY13" fmla="*/ 112909 h 123825"/>
                <a:gd name="connsiteX14" fmla="*/ 30118 w 57150"/>
                <a:gd name="connsiteY14" fmla="*/ 97965 h 123825"/>
                <a:gd name="connsiteX15" fmla="*/ 45949 w 57150"/>
                <a:gd name="connsiteY15" fmla="*/ 121701 h 123825"/>
                <a:gd name="connsiteX16" fmla="*/ 49911 w 57150"/>
                <a:gd name="connsiteY16" fmla="*/ 123825 h 123825"/>
                <a:gd name="connsiteX17" fmla="*/ 52549 w 57150"/>
                <a:gd name="connsiteY17" fmla="*/ 123025 h 123825"/>
                <a:gd name="connsiteX18" fmla="*/ 53873 w 57150"/>
                <a:gd name="connsiteY18" fmla="*/ 116424 h 123825"/>
                <a:gd name="connsiteX19" fmla="*/ 35624 w 57150"/>
                <a:gd name="connsiteY19" fmla="*/ 89049 h 123825"/>
                <a:gd name="connsiteX20" fmla="*/ 35624 w 57150"/>
                <a:gd name="connsiteY20" fmla="*/ 57150 h 123825"/>
                <a:gd name="connsiteX21" fmla="*/ 59436 w 57150"/>
                <a:gd name="connsiteY21" fmla="*/ 57150 h 123825"/>
                <a:gd name="connsiteX22" fmla="*/ 64199 w 57150"/>
                <a:gd name="connsiteY22" fmla="*/ 52388 h 123825"/>
                <a:gd name="connsiteX23" fmla="*/ 59436 w 57150"/>
                <a:gd name="connsiteY23" fmla="*/ 476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150" h="123825">
                  <a:moveTo>
                    <a:pt x="59436" y="47625"/>
                  </a:moveTo>
                  <a:lnTo>
                    <a:pt x="33557" y="47625"/>
                  </a:lnTo>
                  <a:lnTo>
                    <a:pt x="10697" y="9525"/>
                  </a:lnTo>
                  <a:lnTo>
                    <a:pt x="40386" y="9525"/>
                  </a:lnTo>
                  <a:cubicBezTo>
                    <a:pt x="43016" y="9525"/>
                    <a:pt x="45149" y="7393"/>
                    <a:pt x="45149" y="4763"/>
                  </a:cubicBezTo>
                  <a:cubicBezTo>
                    <a:pt x="45149" y="2132"/>
                    <a:pt x="43016" y="0"/>
                    <a:pt x="40386" y="0"/>
                  </a:cubicBezTo>
                  <a:lnTo>
                    <a:pt x="2286" y="0"/>
                  </a:lnTo>
                  <a:lnTo>
                    <a:pt x="2286" y="286"/>
                  </a:lnTo>
                  <a:cubicBezTo>
                    <a:pt x="2270" y="3723"/>
                    <a:pt x="1489" y="7113"/>
                    <a:pt x="0" y="10211"/>
                  </a:cubicBezTo>
                  <a:lnTo>
                    <a:pt x="26099" y="53711"/>
                  </a:lnTo>
                  <a:lnTo>
                    <a:pt x="26099" y="88516"/>
                  </a:lnTo>
                  <a:lnTo>
                    <a:pt x="8439" y="106166"/>
                  </a:lnTo>
                  <a:cubicBezTo>
                    <a:pt x="6577" y="108028"/>
                    <a:pt x="6577" y="111047"/>
                    <a:pt x="8439" y="112909"/>
                  </a:cubicBezTo>
                  <a:cubicBezTo>
                    <a:pt x="10301" y="114772"/>
                    <a:pt x="13321" y="114772"/>
                    <a:pt x="15183" y="112909"/>
                  </a:cubicBezTo>
                  <a:lnTo>
                    <a:pt x="30118" y="97965"/>
                  </a:lnTo>
                  <a:lnTo>
                    <a:pt x="45949" y="121701"/>
                  </a:lnTo>
                  <a:cubicBezTo>
                    <a:pt x="46831" y="123027"/>
                    <a:pt x="48318" y="123824"/>
                    <a:pt x="49911" y="123825"/>
                  </a:cubicBezTo>
                  <a:cubicBezTo>
                    <a:pt x="50851" y="123828"/>
                    <a:pt x="51770" y="123549"/>
                    <a:pt x="52549" y="123025"/>
                  </a:cubicBezTo>
                  <a:cubicBezTo>
                    <a:pt x="54737" y="121567"/>
                    <a:pt x="55329" y="118613"/>
                    <a:pt x="53873" y="116424"/>
                  </a:cubicBezTo>
                  <a:lnTo>
                    <a:pt x="35624" y="89049"/>
                  </a:lnTo>
                  <a:lnTo>
                    <a:pt x="35624" y="57150"/>
                  </a:lnTo>
                  <a:lnTo>
                    <a:pt x="59436" y="57150"/>
                  </a:lnTo>
                  <a:cubicBezTo>
                    <a:pt x="62066" y="57150"/>
                    <a:pt x="64199" y="55018"/>
                    <a:pt x="64199" y="52388"/>
                  </a:cubicBezTo>
                  <a:cubicBezTo>
                    <a:pt x="64199" y="49757"/>
                    <a:pt x="62066" y="47625"/>
                    <a:pt x="59436" y="47625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1" name="Freeform: Shape 1870">
              <a:extLst>
                <a:ext uri="{FF2B5EF4-FFF2-40B4-BE49-F238E27FC236}">
                  <a16:creationId xmlns:a16="http://schemas.microsoft.com/office/drawing/2014/main" id="{B2CD73C8-EF7C-4310-ACB8-55F1F64E13A6}"/>
                </a:ext>
              </a:extLst>
            </p:cNvPr>
            <p:cNvSpPr/>
            <p:nvPr/>
          </p:nvSpPr>
          <p:spPr>
            <a:xfrm>
              <a:off x="4930775" y="2906713"/>
              <a:ext cx="57150" cy="123825"/>
            </a:xfrm>
            <a:custGeom>
              <a:avLst/>
              <a:gdLst>
                <a:gd name="connsiteX0" fmla="*/ 61913 w 57150"/>
                <a:gd name="connsiteY0" fmla="*/ 0 h 123825"/>
                <a:gd name="connsiteX1" fmla="*/ 23813 w 57150"/>
                <a:gd name="connsiteY1" fmla="*/ 0 h 123825"/>
                <a:gd name="connsiteX2" fmla="*/ 19050 w 57150"/>
                <a:gd name="connsiteY2" fmla="*/ 4763 h 123825"/>
                <a:gd name="connsiteX3" fmla="*/ 23813 w 57150"/>
                <a:gd name="connsiteY3" fmla="*/ 9525 h 123825"/>
                <a:gd name="connsiteX4" fmla="*/ 53502 w 57150"/>
                <a:gd name="connsiteY4" fmla="*/ 9525 h 123825"/>
                <a:gd name="connsiteX5" fmla="*/ 30642 w 57150"/>
                <a:gd name="connsiteY5" fmla="*/ 47625 h 123825"/>
                <a:gd name="connsiteX6" fmla="*/ 4763 w 57150"/>
                <a:gd name="connsiteY6" fmla="*/ 47625 h 123825"/>
                <a:gd name="connsiteX7" fmla="*/ 0 w 57150"/>
                <a:gd name="connsiteY7" fmla="*/ 52388 h 123825"/>
                <a:gd name="connsiteX8" fmla="*/ 4763 w 57150"/>
                <a:gd name="connsiteY8" fmla="*/ 57150 h 123825"/>
                <a:gd name="connsiteX9" fmla="*/ 28575 w 57150"/>
                <a:gd name="connsiteY9" fmla="*/ 57150 h 123825"/>
                <a:gd name="connsiteX10" fmla="*/ 28575 w 57150"/>
                <a:gd name="connsiteY10" fmla="*/ 89049 h 123825"/>
                <a:gd name="connsiteX11" fmla="*/ 10325 w 57150"/>
                <a:gd name="connsiteY11" fmla="*/ 116424 h 123825"/>
                <a:gd name="connsiteX12" fmla="*/ 11649 w 57150"/>
                <a:gd name="connsiteY12" fmla="*/ 123025 h 123825"/>
                <a:gd name="connsiteX13" fmla="*/ 14288 w 57150"/>
                <a:gd name="connsiteY13" fmla="*/ 123825 h 123825"/>
                <a:gd name="connsiteX14" fmla="*/ 18250 w 57150"/>
                <a:gd name="connsiteY14" fmla="*/ 121701 h 123825"/>
                <a:gd name="connsiteX15" fmla="*/ 34080 w 57150"/>
                <a:gd name="connsiteY15" fmla="*/ 97965 h 123825"/>
                <a:gd name="connsiteX16" fmla="*/ 49016 w 57150"/>
                <a:gd name="connsiteY16" fmla="*/ 112909 h 123825"/>
                <a:gd name="connsiteX17" fmla="*/ 55759 w 57150"/>
                <a:gd name="connsiteY17" fmla="*/ 112909 h 123825"/>
                <a:gd name="connsiteX18" fmla="*/ 55759 w 57150"/>
                <a:gd name="connsiteY18" fmla="*/ 106166 h 123825"/>
                <a:gd name="connsiteX19" fmla="*/ 38100 w 57150"/>
                <a:gd name="connsiteY19" fmla="*/ 88516 h 123825"/>
                <a:gd name="connsiteX20" fmla="*/ 38100 w 57150"/>
                <a:gd name="connsiteY20" fmla="*/ 53711 h 123825"/>
                <a:gd name="connsiteX21" fmla="*/ 64189 w 57150"/>
                <a:gd name="connsiteY21" fmla="*/ 10220 h 123825"/>
                <a:gd name="connsiteX22" fmla="*/ 61913 w 57150"/>
                <a:gd name="connsiteY22" fmla="*/ 28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150" h="123825">
                  <a:moveTo>
                    <a:pt x="61913" y="0"/>
                  </a:moveTo>
                  <a:lnTo>
                    <a:pt x="23813" y="0"/>
                  </a:lnTo>
                  <a:cubicBezTo>
                    <a:pt x="21182" y="0"/>
                    <a:pt x="19050" y="2132"/>
                    <a:pt x="19050" y="4763"/>
                  </a:cubicBezTo>
                  <a:cubicBezTo>
                    <a:pt x="19050" y="7393"/>
                    <a:pt x="21182" y="9525"/>
                    <a:pt x="23813" y="9525"/>
                  </a:cubicBezTo>
                  <a:lnTo>
                    <a:pt x="53502" y="9525"/>
                  </a:lnTo>
                  <a:lnTo>
                    <a:pt x="30642" y="47625"/>
                  </a:lnTo>
                  <a:lnTo>
                    <a:pt x="4763" y="47625"/>
                  </a:lnTo>
                  <a:cubicBezTo>
                    <a:pt x="2132" y="47625"/>
                    <a:pt x="0" y="49757"/>
                    <a:pt x="0" y="52388"/>
                  </a:cubicBezTo>
                  <a:cubicBezTo>
                    <a:pt x="0" y="55018"/>
                    <a:pt x="2132" y="57150"/>
                    <a:pt x="4763" y="57150"/>
                  </a:cubicBezTo>
                  <a:lnTo>
                    <a:pt x="28575" y="57150"/>
                  </a:lnTo>
                  <a:lnTo>
                    <a:pt x="28575" y="89049"/>
                  </a:lnTo>
                  <a:lnTo>
                    <a:pt x="10325" y="116424"/>
                  </a:lnTo>
                  <a:cubicBezTo>
                    <a:pt x="8869" y="118613"/>
                    <a:pt x="9462" y="121567"/>
                    <a:pt x="11649" y="123025"/>
                  </a:cubicBezTo>
                  <a:cubicBezTo>
                    <a:pt x="12429" y="123549"/>
                    <a:pt x="13348" y="123828"/>
                    <a:pt x="14288" y="123825"/>
                  </a:cubicBezTo>
                  <a:cubicBezTo>
                    <a:pt x="15880" y="123824"/>
                    <a:pt x="17367" y="123027"/>
                    <a:pt x="18250" y="121701"/>
                  </a:cubicBezTo>
                  <a:lnTo>
                    <a:pt x="34080" y="97965"/>
                  </a:lnTo>
                  <a:lnTo>
                    <a:pt x="49016" y="112909"/>
                  </a:lnTo>
                  <a:cubicBezTo>
                    <a:pt x="50878" y="114772"/>
                    <a:pt x="53897" y="114772"/>
                    <a:pt x="55759" y="112909"/>
                  </a:cubicBezTo>
                  <a:cubicBezTo>
                    <a:pt x="57622" y="111047"/>
                    <a:pt x="57622" y="108028"/>
                    <a:pt x="55759" y="106166"/>
                  </a:cubicBezTo>
                  <a:lnTo>
                    <a:pt x="38100" y="88516"/>
                  </a:lnTo>
                  <a:lnTo>
                    <a:pt x="38100" y="53711"/>
                  </a:lnTo>
                  <a:lnTo>
                    <a:pt x="64189" y="10220"/>
                  </a:lnTo>
                  <a:cubicBezTo>
                    <a:pt x="62709" y="7116"/>
                    <a:pt x="61932" y="3724"/>
                    <a:pt x="61913" y="286"/>
                  </a:cubicBez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872" name="Graphic 3159">
            <a:extLst>
              <a:ext uri="{FF2B5EF4-FFF2-40B4-BE49-F238E27FC236}">
                <a16:creationId xmlns:a16="http://schemas.microsoft.com/office/drawing/2014/main" id="{6B644F8D-6F3A-4764-93AA-7DA688F88E89}"/>
              </a:ext>
            </a:extLst>
          </p:cNvPr>
          <p:cNvGrpSpPr/>
          <p:nvPr/>
        </p:nvGrpSpPr>
        <p:grpSpPr>
          <a:xfrm>
            <a:off x="8326766" y="2475275"/>
            <a:ext cx="720000" cy="720000"/>
            <a:chOff x="4735512" y="2530475"/>
            <a:chExt cx="609600" cy="609600"/>
          </a:xfrm>
        </p:grpSpPr>
        <p:sp>
          <p:nvSpPr>
            <p:cNvPr id="1873" name="Freeform: Shape 1872">
              <a:extLst>
                <a:ext uri="{FF2B5EF4-FFF2-40B4-BE49-F238E27FC236}">
                  <a16:creationId xmlns:a16="http://schemas.microsoft.com/office/drawing/2014/main" id="{9ED3126D-BA62-46B2-81AC-89CD85302831}"/>
                </a:ext>
              </a:extLst>
            </p:cNvPr>
            <p:cNvSpPr/>
            <p:nvPr/>
          </p:nvSpPr>
          <p:spPr>
            <a:xfrm>
              <a:off x="4783137" y="260667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4" name="Freeform: Shape 1873">
              <a:extLst>
                <a:ext uri="{FF2B5EF4-FFF2-40B4-BE49-F238E27FC236}">
                  <a16:creationId xmlns:a16="http://schemas.microsoft.com/office/drawing/2014/main" id="{F3896F54-9C90-465E-A721-FF578A6F8DE4}"/>
                </a:ext>
              </a:extLst>
            </p:cNvPr>
            <p:cNvSpPr/>
            <p:nvPr/>
          </p:nvSpPr>
          <p:spPr>
            <a:xfrm>
              <a:off x="4783137" y="278765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5" name="Freeform: Shape 1874">
              <a:extLst>
                <a:ext uri="{FF2B5EF4-FFF2-40B4-BE49-F238E27FC236}">
                  <a16:creationId xmlns:a16="http://schemas.microsoft.com/office/drawing/2014/main" id="{F1D03FC3-4FB4-421B-8804-700186CA8372}"/>
                </a:ext>
              </a:extLst>
            </p:cNvPr>
            <p:cNvSpPr/>
            <p:nvPr/>
          </p:nvSpPr>
          <p:spPr>
            <a:xfrm>
              <a:off x="4906960" y="2644203"/>
              <a:ext cx="180975" cy="285750"/>
            </a:xfrm>
            <a:custGeom>
              <a:avLst/>
              <a:gdLst>
                <a:gd name="connsiteX0" fmla="*/ 9527 w 180975"/>
                <a:gd name="connsiteY0" fmla="*/ 572 h 285750"/>
                <a:gd name="connsiteX1" fmla="*/ 95252 w 180975"/>
                <a:gd name="connsiteY1" fmla="*/ 572 h 285750"/>
                <a:gd name="connsiteX2" fmla="*/ 152402 w 180975"/>
                <a:gd name="connsiteY2" fmla="*/ 67247 h 285750"/>
                <a:gd name="connsiteX3" fmla="*/ 152402 w 180975"/>
                <a:gd name="connsiteY3" fmla="*/ 229172 h 285750"/>
                <a:gd name="connsiteX4" fmla="*/ 170500 w 180975"/>
                <a:gd name="connsiteY4" fmla="*/ 241268 h 285750"/>
                <a:gd name="connsiteX5" fmla="*/ 180977 w 180975"/>
                <a:gd name="connsiteY5" fmla="*/ 260795 h 285750"/>
                <a:gd name="connsiteX6" fmla="*/ 180977 w 180975"/>
                <a:gd name="connsiteY6" fmla="*/ 262795 h 285750"/>
                <a:gd name="connsiteX7" fmla="*/ 157451 w 180975"/>
                <a:gd name="connsiteY7" fmla="*/ 286322 h 285750"/>
                <a:gd name="connsiteX8" fmla="*/ 152498 w 180975"/>
                <a:gd name="connsiteY8" fmla="*/ 285750 h 285750"/>
                <a:gd name="connsiteX9" fmla="*/ 136400 w 180975"/>
                <a:gd name="connsiteY9" fmla="*/ 273272 h 285750"/>
                <a:gd name="connsiteX10" fmla="*/ 133352 w 180975"/>
                <a:gd name="connsiteY10" fmla="*/ 267272 h 285750"/>
                <a:gd name="connsiteX11" fmla="*/ 130304 w 180975"/>
                <a:gd name="connsiteY11" fmla="*/ 273272 h 285750"/>
                <a:gd name="connsiteX12" fmla="*/ 114207 w 180975"/>
                <a:gd name="connsiteY12" fmla="*/ 285750 h 285750"/>
                <a:gd name="connsiteX13" fmla="*/ 109254 w 180975"/>
                <a:gd name="connsiteY13" fmla="*/ 286322 h 285750"/>
                <a:gd name="connsiteX14" fmla="*/ 85727 w 180975"/>
                <a:gd name="connsiteY14" fmla="*/ 263024 h 285750"/>
                <a:gd name="connsiteX15" fmla="*/ 85727 w 180975"/>
                <a:gd name="connsiteY15" fmla="*/ 262795 h 285750"/>
                <a:gd name="connsiteX16" fmla="*/ 85727 w 180975"/>
                <a:gd name="connsiteY16" fmla="*/ 260795 h 285750"/>
                <a:gd name="connsiteX17" fmla="*/ 96205 w 180975"/>
                <a:gd name="connsiteY17" fmla="*/ 241268 h 285750"/>
                <a:gd name="connsiteX18" fmla="*/ 114302 w 180975"/>
                <a:gd name="connsiteY18" fmla="*/ 229172 h 285750"/>
                <a:gd name="connsiteX19" fmla="*/ 114302 w 180975"/>
                <a:gd name="connsiteY19" fmla="*/ 90297 h 285750"/>
                <a:gd name="connsiteX20" fmla="*/ 95252 w 180975"/>
                <a:gd name="connsiteY20" fmla="*/ 67247 h 285750"/>
                <a:gd name="connsiteX21" fmla="*/ 28577 w 180975"/>
                <a:gd name="connsiteY21" fmla="*/ 67247 h 285750"/>
                <a:gd name="connsiteX22" fmla="*/ 28577 w 180975"/>
                <a:gd name="connsiteY22" fmla="*/ 29147 h 285750"/>
                <a:gd name="connsiteX23" fmla="*/ 13718 w 180975"/>
                <a:gd name="connsiteY23" fmla="*/ 29147 h 285750"/>
                <a:gd name="connsiteX24" fmla="*/ 0 w 180975"/>
                <a:gd name="connsiteY24" fmla="*/ 15471 h 285750"/>
                <a:gd name="connsiteX25" fmla="*/ 3431 w 180975"/>
                <a:gd name="connsiteY25" fmla="*/ 6382 h 285750"/>
                <a:gd name="connsiteX26" fmla="*/ 8765 w 180975"/>
                <a:gd name="connsiteY26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0975" h="285750">
                  <a:moveTo>
                    <a:pt x="9527" y="572"/>
                  </a:moveTo>
                  <a:lnTo>
                    <a:pt x="95252" y="572"/>
                  </a:lnTo>
                  <a:cubicBezTo>
                    <a:pt x="142877" y="572"/>
                    <a:pt x="152402" y="38672"/>
                    <a:pt x="152402" y="67247"/>
                  </a:cubicBezTo>
                  <a:lnTo>
                    <a:pt x="152402" y="229172"/>
                  </a:lnTo>
                  <a:lnTo>
                    <a:pt x="170500" y="241268"/>
                  </a:lnTo>
                  <a:cubicBezTo>
                    <a:pt x="177056" y="245599"/>
                    <a:pt x="180993" y="252937"/>
                    <a:pt x="180977" y="260795"/>
                  </a:cubicBezTo>
                  <a:lnTo>
                    <a:pt x="180977" y="262795"/>
                  </a:lnTo>
                  <a:cubicBezTo>
                    <a:pt x="180951" y="275777"/>
                    <a:pt x="170433" y="286295"/>
                    <a:pt x="157451" y="286322"/>
                  </a:cubicBezTo>
                  <a:cubicBezTo>
                    <a:pt x="155783" y="286325"/>
                    <a:pt x="154121" y="286133"/>
                    <a:pt x="152498" y="285750"/>
                  </a:cubicBezTo>
                  <a:cubicBezTo>
                    <a:pt x="145498" y="284289"/>
                    <a:pt x="139561" y="279686"/>
                    <a:pt x="136400" y="273272"/>
                  </a:cubicBezTo>
                  <a:lnTo>
                    <a:pt x="133352" y="267272"/>
                  </a:lnTo>
                  <a:lnTo>
                    <a:pt x="130304" y="273272"/>
                  </a:lnTo>
                  <a:cubicBezTo>
                    <a:pt x="127144" y="279686"/>
                    <a:pt x="121207" y="284289"/>
                    <a:pt x="114207" y="285750"/>
                  </a:cubicBezTo>
                  <a:cubicBezTo>
                    <a:pt x="112584" y="286133"/>
                    <a:pt x="110922" y="286325"/>
                    <a:pt x="109254" y="286322"/>
                  </a:cubicBezTo>
                  <a:cubicBezTo>
                    <a:pt x="96324" y="286385"/>
                    <a:pt x="85791" y="275954"/>
                    <a:pt x="85727" y="263024"/>
                  </a:cubicBezTo>
                  <a:cubicBezTo>
                    <a:pt x="85727" y="262948"/>
                    <a:pt x="85727" y="262871"/>
                    <a:pt x="85727" y="262795"/>
                  </a:cubicBezTo>
                  <a:lnTo>
                    <a:pt x="85727" y="260795"/>
                  </a:lnTo>
                  <a:cubicBezTo>
                    <a:pt x="85712" y="252937"/>
                    <a:pt x="89649" y="245599"/>
                    <a:pt x="96205" y="241268"/>
                  </a:cubicBezTo>
                  <a:lnTo>
                    <a:pt x="114302" y="229172"/>
                  </a:lnTo>
                  <a:lnTo>
                    <a:pt x="114302" y="90297"/>
                  </a:lnTo>
                  <a:cubicBezTo>
                    <a:pt x="114302" y="76200"/>
                    <a:pt x="109349" y="67247"/>
                    <a:pt x="95252" y="67247"/>
                  </a:cubicBezTo>
                  <a:lnTo>
                    <a:pt x="28577" y="67247"/>
                  </a:lnTo>
                  <a:lnTo>
                    <a:pt x="28577" y="29147"/>
                  </a:lnTo>
                  <a:lnTo>
                    <a:pt x="13718" y="29147"/>
                  </a:lnTo>
                  <a:cubicBezTo>
                    <a:pt x="6154" y="29158"/>
                    <a:pt x="12" y="23036"/>
                    <a:pt x="0" y="15471"/>
                  </a:cubicBezTo>
                  <a:cubicBezTo>
                    <a:pt x="-5" y="12124"/>
                    <a:pt x="1215" y="8890"/>
                    <a:pt x="3431" y="6382"/>
                  </a:cubicBezTo>
                  <a:cubicBezTo>
                    <a:pt x="4860" y="4763"/>
                    <a:pt x="6765" y="2572"/>
                    <a:pt x="8765" y="0"/>
                  </a:cubicBezTo>
                  <a:close/>
                </a:path>
              </a:pathLst>
            </a:custGeom>
            <a:solidFill>
              <a:srgbClr val="FF5D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6" name="Freeform: Shape 1875">
              <a:extLst>
                <a:ext uri="{FF2B5EF4-FFF2-40B4-BE49-F238E27FC236}">
                  <a16:creationId xmlns:a16="http://schemas.microsoft.com/office/drawing/2014/main" id="{8E42D825-7FE5-44E7-9CA3-0AA0541EE478}"/>
                </a:ext>
              </a:extLst>
            </p:cNvPr>
            <p:cNvSpPr/>
            <p:nvPr/>
          </p:nvSpPr>
          <p:spPr>
            <a:xfrm>
              <a:off x="4945062" y="29591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7" name="Freeform: Shape 1876">
              <a:extLst>
                <a:ext uri="{FF2B5EF4-FFF2-40B4-BE49-F238E27FC236}">
                  <a16:creationId xmlns:a16="http://schemas.microsoft.com/office/drawing/2014/main" id="{FBF9B155-40EA-47E3-BF36-489FEEE56FC4}"/>
                </a:ext>
              </a:extLst>
            </p:cNvPr>
            <p:cNvSpPr/>
            <p:nvPr/>
          </p:nvSpPr>
          <p:spPr>
            <a:xfrm>
              <a:off x="5106987" y="2997200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8" name="Freeform: Shape 1877">
              <a:extLst>
                <a:ext uri="{FF2B5EF4-FFF2-40B4-BE49-F238E27FC236}">
                  <a16:creationId xmlns:a16="http://schemas.microsoft.com/office/drawing/2014/main" id="{B313C793-EDDD-44FC-910D-35EA8A205F8F}"/>
                </a:ext>
              </a:extLst>
            </p:cNvPr>
            <p:cNvSpPr/>
            <p:nvPr/>
          </p:nvSpPr>
          <p:spPr>
            <a:xfrm>
              <a:off x="4916486" y="2835209"/>
              <a:ext cx="104775" cy="228600"/>
            </a:xfrm>
            <a:custGeom>
              <a:avLst/>
              <a:gdLst>
                <a:gd name="connsiteX0" fmla="*/ 11812 w 104775"/>
                <a:gd name="connsiteY0" fmla="*/ 50072 h 228600"/>
                <a:gd name="connsiteX1" fmla="*/ 69820 w 104775"/>
                <a:gd name="connsiteY1" fmla="*/ 66 h 228600"/>
                <a:gd name="connsiteX2" fmla="*/ 104776 w 104775"/>
                <a:gd name="connsiteY2" fmla="*/ 19116 h 228600"/>
                <a:gd name="connsiteX3" fmla="*/ 104776 w 104775"/>
                <a:gd name="connsiteY3" fmla="*/ 38166 h 228600"/>
                <a:gd name="connsiteX4" fmla="*/ 86679 w 104775"/>
                <a:gd name="connsiteY4" fmla="*/ 50263 h 228600"/>
                <a:gd name="connsiteX5" fmla="*/ 76201 w 104775"/>
                <a:gd name="connsiteY5" fmla="*/ 69789 h 228600"/>
                <a:gd name="connsiteX6" fmla="*/ 76201 w 104775"/>
                <a:gd name="connsiteY6" fmla="*/ 71789 h 228600"/>
                <a:gd name="connsiteX7" fmla="*/ 99499 w 104775"/>
                <a:gd name="connsiteY7" fmla="*/ 95316 h 228600"/>
                <a:gd name="connsiteX8" fmla="*/ 99728 w 104775"/>
                <a:gd name="connsiteY8" fmla="*/ 95316 h 228600"/>
                <a:gd name="connsiteX9" fmla="*/ 104681 w 104775"/>
                <a:gd name="connsiteY9" fmla="*/ 94745 h 228600"/>
                <a:gd name="connsiteX10" fmla="*/ 104776 w 104775"/>
                <a:gd name="connsiteY10" fmla="*/ 95316 h 228600"/>
                <a:gd name="connsiteX11" fmla="*/ 104776 w 104775"/>
                <a:gd name="connsiteY11" fmla="*/ 162467 h 228600"/>
                <a:gd name="connsiteX12" fmla="*/ 90965 w 104775"/>
                <a:gd name="connsiteY12" fmla="*/ 191804 h 228600"/>
                <a:gd name="connsiteX13" fmla="*/ 52294 w 104775"/>
                <a:gd name="connsiteY13" fmla="*/ 221903 h 228600"/>
                <a:gd name="connsiteX14" fmla="*/ 33053 w 104775"/>
                <a:gd name="connsiteY14" fmla="*/ 228666 h 228600"/>
                <a:gd name="connsiteX15" fmla="*/ 2573 w 104775"/>
                <a:gd name="connsiteY15" fmla="*/ 206568 h 228600"/>
                <a:gd name="connsiteX16" fmla="*/ 1 w 104775"/>
                <a:gd name="connsiteY16" fmla="*/ 192566 h 228600"/>
                <a:gd name="connsiteX17" fmla="*/ 1 w 104775"/>
                <a:gd name="connsiteY17" fmla="*/ 86267 h 228600"/>
                <a:gd name="connsiteX18" fmla="*/ 11812 w 104775"/>
                <a:gd name="connsiteY18" fmla="*/ 50072 h 228600"/>
                <a:gd name="connsiteX19" fmla="*/ 42864 w 104775"/>
                <a:gd name="connsiteY19" fmla="*/ 152466 h 228600"/>
                <a:gd name="connsiteX20" fmla="*/ 57151 w 104775"/>
                <a:gd name="connsiteY20" fmla="*/ 138179 h 228600"/>
                <a:gd name="connsiteX21" fmla="*/ 42864 w 104775"/>
                <a:gd name="connsiteY21" fmla="*/ 123891 h 228600"/>
                <a:gd name="connsiteX22" fmla="*/ 28576 w 104775"/>
                <a:gd name="connsiteY22" fmla="*/ 138179 h 228600"/>
                <a:gd name="connsiteX23" fmla="*/ 42864 w 104775"/>
                <a:gd name="connsiteY23" fmla="*/ 15246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4775" h="228600">
                  <a:moveTo>
                    <a:pt x="11812" y="50072"/>
                  </a:moveTo>
                  <a:cubicBezTo>
                    <a:pt x="26576" y="30356"/>
                    <a:pt x="52198" y="66"/>
                    <a:pt x="69820" y="66"/>
                  </a:cubicBezTo>
                  <a:cubicBezTo>
                    <a:pt x="84154" y="-783"/>
                    <a:pt x="97720" y="6610"/>
                    <a:pt x="104776" y="19116"/>
                  </a:cubicBezTo>
                  <a:lnTo>
                    <a:pt x="104776" y="38166"/>
                  </a:lnTo>
                  <a:lnTo>
                    <a:pt x="86679" y="50263"/>
                  </a:lnTo>
                  <a:cubicBezTo>
                    <a:pt x="80123" y="54594"/>
                    <a:pt x="76186" y="61932"/>
                    <a:pt x="76201" y="69789"/>
                  </a:cubicBezTo>
                  <a:lnTo>
                    <a:pt x="76201" y="71789"/>
                  </a:lnTo>
                  <a:cubicBezTo>
                    <a:pt x="76138" y="84719"/>
                    <a:pt x="86569" y="95253"/>
                    <a:pt x="99499" y="95316"/>
                  </a:cubicBezTo>
                  <a:cubicBezTo>
                    <a:pt x="99575" y="95316"/>
                    <a:pt x="99652" y="95316"/>
                    <a:pt x="99728" y="95316"/>
                  </a:cubicBezTo>
                  <a:cubicBezTo>
                    <a:pt x="101396" y="95320"/>
                    <a:pt x="103058" y="95128"/>
                    <a:pt x="104681" y="94745"/>
                  </a:cubicBezTo>
                  <a:lnTo>
                    <a:pt x="104776" y="95316"/>
                  </a:lnTo>
                  <a:lnTo>
                    <a:pt x="104776" y="162467"/>
                  </a:lnTo>
                  <a:cubicBezTo>
                    <a:pt x="104899" y="173843"/>
                    <a:pt x="99811" y="184650"/>
                    <a:pt x="90965" y="191804"/>
                  </a:cubicBezTo>
                  <a:lnTo>
                    <a:pt x="52294" y="221903"/>
                  </a:lnTo>
                  <a:cubicBezTo>
                    <a:pt x="46813" y="226239"/>
                    <a:pt x="40041" y="228619"/>
                    <a:pt x="33053" y="228666"/>
                  </a:cubicBezTo>
                  <a:cubicBezTo>
                    <a:pt x="19300" y="228315"/>
                    <a:pt x="7183" y="219530"/>
                    <a:pt x="2573" y="206568"/>
                  </a:cubicBezTo>
                  <a:cubicBezTo>
                    <a:pt x="872" y="202096"/>
                    <a:pt x="0" y="197351"/>
                    <a:pt x="1" y="192566"/>
                  </a:cubicBezTo>
                  <a:lnTo>
                    <a:pt x="1" y="86267"/>
                  </a:lnTo>
                  <a:cubicBezTo>
                    <a:pt x="-87" y="73241"/>
                    <a:pt x="4058" y="60539"/>
                    <a:pt x="11812" y="50072"/>
                  </a:cubicBezTo>
                  <a:close/>
                  <a:moveTo>
                    <a:pt x="42864" y="152466"/>
                  </a:moveTo>
                  <a:cubicBezTo>
                    <a:pt x="50755" y="152466"/>
                    <a:pt x="57151" y="146069"/>
                    <a:pt x="57151" y="138179"/>
                  </a:cubicBezTo>
                  <a:cubicBezTo>
                    <a:pt x="57151" y="130288"/>
                    <a:pt x="50755" y="123891"/>
                    <a:pt x="42864" y="123891"/>
                  </a:cubicBezTo>
                  <a:cubicBezTo>
                    <a:pt x="34973" y="123891"/>
                    <a:pt x="28576" y="130288"/>
                    <a:pt x="28576" y="138179"/>
                  </a:cubicBezTo>
                  <a:cubicBezTo>
                    <a:pt x="28576" y="146069"/>
                    <a:pt x="34973" y="152466"/>
                    <a:pt x="42864" y="152466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79" name="Freeform: Shape 1878">
              <a:extLst>
                <a:ext uri="{FF2B5EF4-FFF2-40B4-BE49-F238E27FC236}">
                  <a16:creationId xmlns:a16="http://schemas.microsoft.com/office/drawing/2014/main" id="{72A5E598-501A-42F8-9702-E049D3D418E0}"/>
                </a:ext>
              </a:extLst>
            </p:cNvPr>
            <p:cNvSpPr/>
            <p:nvPr/>
          </p:nvSpPr>
          <p:spPr>
            <a:xfrm>
              <a:off x="5059360" y="2835209"/>
              <a:ext cx="104775" cy="228600"/>
            </a:xfrm>
            <a:custGeom>
              <a:avLst/>
              <a:gdLst>
                <a:gd name="connsiteX0" fmla="*/ 47627 w 104775"/>
                <a:gd name="connsiteY0" fmla="*/ 176279 h 228600"/>
                <a:gd name="connsiteX1" fmla="*/ 61915 w 104775"/>
                <a:gd name="connsiteY1" fmla="*/ 190566 h 228600"/>
                <a:gd name="connsiteX2" fmla="*/ 76202 w 104775"/>
                <a:gd name="connsiteY2" fmla="*/ 176279 h 228600"/>
                <a:gd name="connsiteX3" fmla="*/ 61915 w 104775"/>
                <a:gd name="connsiteY3" fmla="*/ 161991 h 228600"/>
                <a:gd name="connsiteX4" fmla="*/ 47627 w 104775"/>
                <a:gd name="connsiteY4" fmla="*/ 176279 h 228600"/>
                <a:gd name="connsiteX5" fmla="*/ 104777 w 104775"/>
                <a:gd name="connsiteY5" fmla="*/ 86267 h 228600"/>
                <a:gd name="connsiteX6" fmla="*/ 104777 w 104775"/>
                <a:gd name="connsiteY6" fmla="*/ 192566 h 228600"/>
                <a:gd name="connsiteX7" fmla="*/ 102205 w 104775"/>
                <a:gd name="connsiteY7" fmla="*/ 206568 h 228600"/>
                <a:gd name="connsiteX8" fmla="*/ 71725 w 104775"/>
                <a:gd name="connsiteY8" fmla="*/ 228666 h 228600"/>
                <a:gd name="connsiteX9" fmla="*/ 52485 w 104775"/>
                <a:gd name="connsiteY9" fmla="*/ 221903 h 228600"/>
                <a:gd name="connsiteX10" fmla="*/ 13813 w 104775"/>
                <a:gd name="connsiteY10" fmla="*/ 191804 h 228600"/>
                <a:gd name="connsiteX11" fmla="*/ 2 w 104775"/>
                <a:gd name="connsiteY11" fmla="*/ 162467 h 228600"/>
                <a:gd name="connsiteX12" fmla="*/ 2 w 104775"/>
                <a:gd name="connsiteY12" fmla="*/ 95316 h 228600"/>
                <a:gd name="connsiteX13" fmla="*/ 97 w 104775"/>
                <a:gd name="connsiteY13" fmla="*/ 94745 h 228600"/>
                <a:gd name="connsiteX14" fmla="*/ 5050 w 104775"/>
                <a:gd name="connsiteY14" fmla="*/ 95316 h 228600"/>
                <a:gd name="connsiteX15" fmla="*/ 28577 w 104775"/>
                <a:gd name="connsiteY15" fmla="*/ 71789 h 228600"/>
                <a:gd name="connsiteX16" fmla="*/ 28577 w 104775"/>
                <a:gd name="connsiteY16" fmla="*/ 69789 h 228600"/>
                <a:gd name="connsiteX17" fmla="*/ 18100 w 104775"/>
                <a:gd name="connsiteY17" fmla="*/ 50263 h 228600"/>
                <a:gd name="connsiteX18" fmla="*/ 2 w 104775"/>
                <a:gd name="connsiteY18" fmla="*/ 38166 h 228600"/>
                <a:gd name="connsiteX19" fmla="*/ 2 w 104775"/>
                <a:gd name="connsiteY19" fmla="*/ 19116 h 228600"/>
                <a:gd name="connsiteX20" fmla="*/ 34959 w 104775"/>
                <a:gd name="connsiteY20" fmla="*/ 66 h 228600"/>
                <a:gd name="connsiteX21" fmla="*/ 92966 w 104775"/>
                <a:gd name="connsiteY21" fmla="*/ 50072 h 228600"/>
                <a:gd name="connsiteX22" fmla="*/ 104777 w 104775"/>
                <a:gd name="connsiteY22" fmla="*/ 86267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4775" h="228600">
                  <a:moveTo>
                    <a:pt x="47627" y="176279"/>
                  </a:moveTo>
                  <a:cubicBezTo>
                    <a:pt x="47627" y="184169"/>
                    <a:pt x="54024" y="190566"/>
                    <a:pt x="61915" y="190566"/>
                  </a:cubicBezTo>
                  <a:cubicBezTo>
                    <a:pt x="69805" y="190566"/>
                    <a:pt x="76202" y="184169"/>
                    <a:pt x="76202" y="176279"/>
                  </a:cubicBezTo>
                  <a:cubicBezTo>
                    <a:pt x="76202" y="168388"/>
                    <a:pt x="69805" y="161991"/>
                    <a:pt x="61915" y="161991"/>
                  </a:cubicBezTo>
                  <a:cubicBezTo>
                    <a:pt x="54024" y="161991"/>
                    <a:pt x="47627" y="168388"/>
                    <a:pt x="47627" y="176279"/>
                  </a:cubicBezTo>
                  <a:close/>
                  <a:moveTo>
                    <a:pt x="104777" y="86267"/>
                  </a:moveTo>
                  <a:lnTo>
                    <a:pt x="104777" y="192566"/>
                  </a:lnTo>
                  <a:cubicBezTo>
                    <a:pt x="104778" y="197351"/>
                    <a:pt x="103907" y="202096"/>
                    <a:pt x="102205" y="206568"/>
                  </a:cubicBezTo>
                  <a:cubicBezTo>
                    <a:pt x="97595" y="219530"/>
                    <a:pt x="85479" y="228315"/>
                    <a:pt x="71725" y="228666"/>
                  </a:cubicBezTo>
                  <a:cubicBezTo>
                    <a:pt x="64737" y="228619"/>
                    <a:pt x="57966" y="226239"/>
                    <a:pt x="52485" y="221903"/>
                  </a:cubicBezTo>
                  <a:lnTo>
                    <a:pt x="13813" y="191804"/>
                  </a:lnTo>
                  <a:cubicBezTo>
                    <a:pt x="4967" y="184650"/>
                    <a:pt x="-120" y="173843"/>
                    <a:pt x="2" y="162467"/>
                  </a:cubicBezTo>
                  <a:lnTo>
                    <a:pt x="2" y="95316"/>
                  </a:lnTo>
                  <a:lnTo>
                    <a:pt x="97" y="94745"/>
                  </a:lnTo>
                  <a:cubicBezTo>
                    <a:pt x="1720" y="95128"/>
                    <a:pt x="3383" y="95320"/>
                    <a:pt x="5050" y="95316"/>
                  </a:cubicBezTo>
                  <a:cubicBezTo>
                    <a:pt x="18033" y="95290"/>
                    <a:pt x="28551" y="84772"/>
                    <a:pt x="28577" y="71789"/>
                  </a:cubicBezTo>
                  <a:lnTo>
                    <a:pt x="28577" y="69789"/>
                  </a:lnTo>
                  <a:cubicBezTo>
                    <a:pt x="28593" y="61932"/>
                    <a:pt x="24655" y="54594"/>
                    <a:pt x="18100" y="50263"/>
                  </a:cubicBezTo>
                  <a:lnTo>
                    <a:pt x="2" y="38166"/>
                  </a:lnTo>
                  <a:lnTo>
                    <a:pt x="2" y="19116"/>
                  </a:lnTo>
                  <a:cubicBezTo>
                    <a:pt x="7059" y="6610"/>
                    <a:pt x="20624" y="-783"/>
                    <a:pt x="34959" y="66"/>
                  </a:cubicBezTo>
                  <a:cubicBezTo>
                    <a:pt x="52580" y="66"/>
                    <a:pt x="78202" y="30356"/>
                    <a:pt x="92966" y="50072"/>
                  </a:cubicBezTo>
                  <a:cubicBezTo>
                    <a:pt x="100721" y="60539"/>
                    <a:pt x="104866" y="73241"/>
                    <a:pt x="104777" y="86267"/>
                  </a:cubicBezTo>
                  <a:close/>
                </a:path>
              </a:pathLst>
            </a:custGeom>
            <a:solidFill>
              <a:srgbClr val="E7544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0" name="Freeform: Shape 1879">
              <a:extLst>
                <a:ext uri="{FF2B5EF4-FFF2-40B4-BE49-F238E27FC236}">
                  <a16:creationId xmlns:a16="http://schemas.microsoft.com/office/drawing/2014/main" id="{1EB43E2A-C547-4028-912F-DB93188848B5}"/>
                </a:ext>
              </a:extLst>
            </p:cNvPr>
            <p:cNvSpPr/>
            <p:nvPr/>
          </p:nvSpPr>
          <p:spPr>
            <a:xfrm>
              <a:off x="4773612" y="2539997"/>
              <a:ext cx="533400" cy="590550"/>
            </a:xfrm>
            <a:custGeom>
              <a:avLst/>
              <a:gdLst>
                <a:gd name="connsiteX0" fmla="*/ 495300 w 533400"/>
                <a:gd name="connsiteY0" fmla="*/ 381003 h 590550"/>
                <a:gd name="connsiteX1" fmla="*/ 484918 w 533400"/>
                <a:gd name="connsiteY1" fmla="*/ 334330 h 590550"/>
                <a:gd name="connsiteX2" fmla="*/ 437674 w 533400"/>
                <a:gd name="connsiteY2" fmla="*/ 284610 h 590550"/>
                <a:gd name="connsiteX3" fmla="*/ 314325 w 533400"/>
                <a:gd name="connsiteY3" fmla="*/ 247653 h 590550"/>
                <a:gd name="connsiteX4" fmla="*/ 314325 w 533400"/>
                <a:gd name="connsiteY4" fmla="*/ 171453 h 590550"/>
                <a:gd name="connsiteX5" fmla="*/ 352425 w 533400"/>
                <a:gd name="connsiteY5" fmla="*/ 114303 h 590550"/>
                <a:gd name="connsiteX6" fmla="*/ 352425 w 533400"/>
                <a:gd name="connsiteY6" fmla="*/ 76203 h 590550"/>
                <a:gd name="connsiteX7" fmla="*/ 276225 w 533400"/>
                <a:gd name="connsiteY7" fmla="*/ 3 h 590550"/>
                <a:gd name="connsiteX8" fmla="*/ 228600 w 533400"/>
                <a:gd name="connsiteY8" fmla="*/ 3 h 590550"/>
                <a:gd name="connsiteX9" fmla="*/ 172022 w 533400"/>
                <a:gd name="connsiteY9" fmla="*/ 29244 h 590550"/>
                <a:gd name="connsiteX10" fmla="*/ 161925 w 533400"/>
                <a:gd name="connsiteY10" fmla="*/ 57153 h 590550"/>
                <a:gd name="connsiteX11" fmla="*/ 142113 w 533400"/>
                <a:gd name="connsiteY11" fmla="*/ 104206 h 590550"/>
                <a:gd name="connsiteX12" fmla="*/ 142875 w 533400"/>
                <a:gd name="connsiteY12" fmla="*/ 104778 h 590550"/>
                <a:gd name="connsiteX13" fmla="*/ 228600 w 533400"/>
                <a:gd name="connsiteY13" fmla="*/ 104778 h 590550"/>
                <a:gd name="connsiteX14" fmla="*/ 285750 w 533400"/>
                <a:gd name="connsiteY14" fmla="*/ 171453 h 590550"/>
                <a:gd name="connsiteX15" fmla="*/ 285750 w 533400"/>
                <a:gd name="connsiteY15" fmla="*/ 314328 h 590550"/>
                <a:gd name="connsiteX16" fmla="*/ 320707 w 533400"/>
                <a:gd name="connsiteY16" fmla="*/ 295278 h 590550"/>
                <a:gd name="connsiteX17" fmla="*/ 378714 w 533400"/>
                <a:gd name="connsiteY17" fmla="*/ 345284 h 590550"/>
                <a:gd name="connsiteX18" fmla="*/ 390525 w 533400"/>
                <a:gd name="connsiteY18" fmla="*/ 381479 h 590550"/>
                <a:gd name="connsiteX19" fmla="*/ 390525 w 533400"/>
                <a:gd name="connsiteY19" fmla="*/ 487778 h 590550"/>
                <a:gd name="connsiteX20" fmla="*/ 387953 w 533400"/>
                <a:gd name="connsiteY20" fmla="*/ 501780 h 590550"/>
                <a:gd name="connsiteX21" fmla="*/ 357473 w 533400"/>
                <a:gd name="connsiteY21" fmla="*/ 523878 h 590550"/>
                <a:gd name="connsiteX22" fmla="*/ 338233 w 533400"/>
                <a:gd name="connsiteY22" fmla="*/ 517115 h 590550"/>
                <a:gd name="connsiteX23" fmla="*/ 299561 w 533400"/>
                <a:gd name="connsiteY23" fmla="*/ 487016 h 590550"/>
                <a:gd name="connsiteX24" fmla="*/ 285750 w 533400"/>
                <a:gd name="connsiteY24" fmla="*/ 457679 h 590550"/>
                <a:gd name="connsiteX25" fmla="*/ 285750 w 533400"/>
                <a:gd name="connsiteY25" fmla="*/ 390528 h 590550"/>
                <a:gd name="connsiteX26" fmla="*/ 285845 w 533400"/>
                <a:gd name="connsiteY26" fmla="*/ 389956 h 590550"/>
                <a:gd name="connsiteX27" fmla="*/ 269748 w 533400"/>
                <a:gd name="connsiteY27" fmla="*/ 377478 h 590550"/>
                <a:gd name="connsiteX28" fmla="*/ 266700 w 533400"/>
                <a:gd name="connsiteY28" fmla="*/ 371478 h 590550"/>
                <a:gd name="connsiteX29" fmla="*/ 263652 w 533400"/>
                <a:gd name="connsiteY29" fmla="*/ 377479 h 590550"/>
                <a:gd name="connsiteX30" fmla="*/ 247555 w 533400"/>
                <a:gd name="connsiteY30" fmla="*/ 389956 h 590550"/>
                <a:gd name="connsiteX31" fmla="*/ 247650 w 533400"/>
                <a:gd name="connsiteY31" fmla="*/ 390528 h 590550"/>
                <a:gd name="connsiteX32" fmla="*/ 247650 w 533400"/>
                <a:gd name="connsiteY32" fmla="*/ 457679 h 590550"/>
                <a:gd name="connsiteX33" fmla="*/ 233839 w 533400"/>
                <a:gd name="connsiteY33" fmla="*/ 487016 h 590550"/>
                <a:gd name="connsiteX34" fmla="*/ 195167 w 533400"/>
                <a:gd name="connsiteY34" fmla="*/ 517115 h 590550"/>
                <a:gd name="connsiteX35" fmla="*/ 175927 w 533400"/>
                <a:gd name="connsiteY35" fmla="*/ 523878 h 590550"/>
                <a:gd name="connsiteX36" fmla="*/ 145447 w 533400"/>
                <a:gd name="connsiteY36" fmla="*/ 501780 h 590550"/>
                <a:gd name="connsiteX37" fmla="*/ 142875 w 533400"/>
                <a:gd name="connsiteY37" fmla="*/ 487778 h 590550"/>
                <a:gd name="connsiteX38" fmla="*/ 142875 w 533400"/>
                <a:gd name="connsiteY38" fmla="*/ 381479 h 590550"/>
                <a:gd name="connsiteX39" fmla="*/ 154686 w 533400"/>
                <a:gd name="connsiteY39" fmla="*/ 345284 h 590550"/>
                <a:gd name="connsiteX40" fmla="*/ 212693 w 533400"/>
                <a:gd name="connsiteY40" fmla="*/ 295278 h 590550"/>
                <a:gd name="connsiteX41" fmla="*/ 247650 w 533400"/>
                <a:gd name="connsiteY41" fmla="*/ 314328 h 590550"/>
                <a:gd name="connsiteX42" fmla="*/ 247650 w 533400"/>
                <a:gd name="connsiteY42" fmla="*/ 194503 h 590550"/>
                <a:gd name="connsiteX43" fmla="*/ 228600 w 533400"/>
                <a:gd name="connsiteY43" fmla="*/ 171453 h 590550"/>
                <a:gd name="connsiteX44" fmla="*/ 161925 w 533400"/>
                <a:gd name="connsiteY44" fmla="*/ 171453 h 590550"/>
                <a:gd name="connsiteX45" fmla="*/ 161925 w 533400"/>
                <a:gd name="connsiteY45" fmla="*/ 180978 h 590550"/>
                <a:gd name="connsiteX46" fmla="*/ 180975 w 533400"/>
                <a:gd name="connsiteY46" fmla="*/ 200028 h 590550"/>
                <a:gd name="connsiteX47" fmla="*/ 219075 w 533400"/>
                <a:gd name="connsiteY47" fmla="*/ 200028 h 590550"/>
                <a:gd name="connsiteX48" fmla="*/ 219075 w 533400"/>
                <a:gd name="connsiteY48" fmla="*/ 247653 h 590550"/>
                <a:gd name="connsiteX49" fmla="*/ 95726 w 533400"/>
                <a:gd name="connsiteY49" fmla="*/ 284610 h 590550"/>
                <a:gd name="connsiteX50" fmla="*/ 48482 w 533400"/>
                <a:gd name="connsiteY50" fmla="*/ 334330 h 590550"/>
                <a:gd name="connsiteX51" fmla="*/ 38100 w 533400"/>
                <a:gd name="connsiteY51" fmla="*/ 381003 h 590550"/>
                <a:gd name="connsiteX52" fmla="*/ 0 w 533400"/>
                <a:gd name="connsiteY52" fmla="*/ 590553 h 590550"/>
                <a:gd name="connsiteX53" fmla="*/ 95250 w 533400"/>
                <a:gd name="connsiteY53" fmla="*/ 590553 h 590550"/>
                <a:gd name="connsiteX54" fmla="*/ 114300 w 533400"/>
                <a:gd name="connsiteY54" fmla="*/ 495303 h 590550"/>
                <a:gd name="connsiteX55" fmla="*/ 120872 w 533400"/>
                <a:gd name="connsiteY55" fmla="*/ 511590 h 590550"/>
                <a:gd name="connsiteX56" fmla="*/ 152400 w 533400"/>
                <a:gd name="connsiteY56" fmla="*/ 590553 h 590550"/>
                <a:gd name="connsiteX57" fmla="*/ 381000 w 533400"/>
                <a:gd name="connsiteY57" fmla="*/ 590553 h 590550"/>
                <a:gd name="connsiteX58" fmla="*/ 412528 w 533400"/>
                <a:gd name="connsiteY58" fmla="*/ 511590 h 590550"/>
                <a:gd name="connsiteX59" fmla="*/ 419100 w 533400"/>
                <a:gd name="connsiteY59" fmla="*/ 495303 h 590550"/>
                <a:gd name="connsiteX60" fmla="*/ 438150 w 533400"/>
                <a:gd name="connsiteY60" fmla="*/ 590553 h 590550"/>
                <a:gd name="connsiteX61" fmla="*/ 533400 w 533400"/>
                <a:gd name="connsiteY61" fmla="*/ 590553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33400" h="590550">
                  <a:moveTo>
                    <a:pt x="495300" y="381003"/>
                  </a:moveTo>
                  <a:lnTo>
                    <a:pt x="484918" y="334330"/>
                  </a:lnTo>
                  <a:cubicBezTo>
                    <a:pt x="479555" y="310307"/>
                    <a:pt x="461392" y="291192"/>
                    <a:pt x="437674" y="284610"/>
                  </a:cubicBezTo>
                  <a:lnTo>
                    <a:pt x="314325" y="247653"/>
                  </a:lnTo>
                  <a:lnTo>
                    <a:pt x="314325" y="171453"/>
                  </a:lnTo>
                  <a:cubicBezTo>
                    <a:pt x="342900" y="152403"/>
                    <a:pt x="352425" y="133353"/>
                    <a:pt x="352425" y="114303"/>
                  </a:cubicBezTo>
                  <a:lnTo>
                    <a:pt x="352425" y="76203"/>
                  </a:lnTo>
                  <a:cubicBezTo>
                    <a:pt x="352425" y="34119"/>
                    <a:pt x="318309" y="3"/>
                    <a:pt x="276225" y="3"/>
                  </a:cubicBezTo>
                  <a:lnTo>
                    <a:pt x="228600" y="3"/>
                  </a:lnTo>
                  <a:cubicBezTo>
                    <a:pt x="206067" y="-199"/>
                    <a:pt x="184890" y="10746"/>
                    <a:pt x="172022" y="29244"/>
                  </a:cubicBezTo>
                  <a:cubicBezTo>
                    <a:pt x="166031" y="37377"/>
                    <a:pt x="162524" y="47070"/>
                    <a:pt x="161925" y="57153"/>
                  </a:cubicBezTo>
                  <a:cubicBezTo>
                    <a:pt x="160346" y="74509"/>
                    <a:pt x="153424" y="90948"/>
                    <a:pt x="142113" y="104206"/>
                  </a:cubicBezTo>
                  <a:lnTo>
                    <a:pt x="142875" y="104778"/>
                  </a:lnTo>
                  <a:lnTo>
                    <a:pt x="228600" y="104778"/>
                  </a:lnTo>
                  <a:cubicBezTo>
                    <a:pt x="276225" y="104778"/>
                    <a:pt x="285750" y="142878"/>
                    <a:pt x="285750" y="171453"/>
                  </a:cubicBezTo>
                  <a:lnTo>
                    <a:pt x="285750" y="314328"/>
                  </a:lnTo>
                  <a:cubicBezTo>
                    <a:pt x="292806" y="301821"/>
                    <a:pt x="306372" y="294429"/>
                    <a:pt x="320707" y="295278"/>
                  </a:cubicBezTo>
                  <a:cubicBezTo>
                    <a:pt x="338328" y="295278"/>
                    <a:pt x="363950" y="325567"/>
                    <a:pt x="378714" y="345284"/>
                  </a:cubicBezTo>
                  <a:cubicBezTo>
                    <a:pt x="386469" y="355751"/>
                    <a:pt x="390614" y="368453"/>
                    <a:pt x="390525" y="381479"/>
                  </a:cubicBezTo>
                  <a:lnTo>
                    <a:pt x="390525" y="487778"/>
                  </a:lnTo>
                  <a:cubicBezTo>
                    <a:pt x="390526" y="492563"/>
                    <a:pt x="389655" y="497308"/>
                    <a:pt x="387953" y="501780"/>
                  </a:cubicBezTo>
                  <a:cubicBezTo>
                    <a:pt x="383343" y="514742"/>
                    <a:pt x="371226" y="523526"/>
                    <a:pt x="357473" y="523878"/>
                  </a:cubicBezTo>
                  <a:cubicBezTo>
                    <a:pt x="350485" y="523830"/>
                    <a:pt x="343714" y="521450"/>
                    <a:pt x="338233" y="517115"/>
                  </a:cubicBezTo>
                  <a:lnTo>
                    <a:pt x="299561" y="487016"/>
                  </a:lnTo>
                  <a:cubicBezTo>
                    <a:pt x="290715" y="479862"/>
                    <a:pt x="285627" y="469055"/>
                    <a:pt x="285750" y="457679"/>
                  </a:cubicBezTo>
                  <a:lnTo>
                    <a:pt x="285750" y="390528"/>
                  </a:lnTo>
                  <a:lnTo>
                    <a:pt x="285845" y="389956"/>
                  </a:lnTo>
                  <a:cubicBezTo>
                    <a:pt x="278846" y="388495"/>
                    <a:pt x="272909" y="383893"/>
                    <a:pt x="269748" y="377478"/>
                  </a:cubicBezTo>
                  <a:lnTo>
                    <a:pt x="266700" y="371478"/>
                  </a:lnTo>
                  <a:lnTo>
                    <a:pt x="263652" y="377479"/>
                  </a:lnTo>
                  <a:cubicBezTo>
                    <a:pt x="260491" y="383893"/>
                    <a:pt x="254554" y="388495"/>
                    <a:pt x="247555" y="389956"/>
                  </a:cubicBezTo>
                  <a:lnTo>
                    <a:pt x="247650" y="390528"/>
                  </a:lnTo>
                  <a:lnTo>
                    <a:pt x="247650" y="457679"/>
                  </a:lnTo>
                  <a:cubicBezTo>
                    <a:pt x="247773" y="469055"/>
                    <a:pt x="242685" y="479862"/>
                    <a:pt x="233839" y="487016"/>
                  </a:cubicBezTo>
                  <a:lnTo>
                    <a:pt x="195167" y="517115"/>
                  </a:lnTo>
                  <a:cubicBezTo>
                    <a:pt x="189687" y="521450"/>
                    <a:pt x="182915" y="523830"/>
                    <a:pt x="175927" y="523878"/>
                  </a:cubicBezTo>
                  <a:cubicBezTo>
                    <a:pt x="162174" y="523526"/>
                    <a:pt x="150057" y="514742"/>
                    <a:pt x="145447" y="501780"/>
                  </a:cubicBezTo>
                  <a:cubicBezTo>
                    <a:pt x="143745" y="497308"/>
                    <a:pt x="142874" y="492563"/>
                    <a:pt x="142875" y="487778"/>
                  </a:cubicBezTo>
                  <a:lnTo>
                    <a:pt x="142875" y="381479"/>
                  </a:lnTo>
                  <a:cubicBezTo>
                    <a:pt x="142786" y="368453"/>
                    <a:pt x="146931" y="355751"/>
                    <a:pt x="154686" y="345284"/>
                  </a:cubicBezTo>
                  <a:cubicBezTo>
                    <a:pt x="169450" y="325567"/>
                    <a:pt x="195072" y="295278"/>
                    <a:pt x="212693" y="295278"/>
                  </a:cubicBezTo>
                  <a:cubicBezTo>
                    <a:pt x="227028" y="294429"/>
                    <a:pt x="240594" y="301821"/>
                    <a:pt x="247650" y="314328"/>
                  </a:cubicBezTo>
                  <a:lnTo>
                    <a:pt x="247650" y="194503"/>
                  </a:lnTo>
                  <a:cubicBezTo>
                    <a:pt x="247650" y="180406"/>
                    <a:pt x="242697" y="171453"/>
                    <a:pt x="228600" y="171453"/>
                  </a:cubicBezTo>
                  <a:lnTo>
                    <a:pt x="161925" y="171453"/>
                  </a:lnTo>
                  <a:lnTo>
                    <a:pt x="161925" y="180978"/>
                  </a:lnTo>
                  <a:cubicBezTo>
                    <a:pt x="161956" y="191486"/>
                    <a:pt x="170467" y="199996"/>
                    <a:pt x="180975" y="200028"/>
                  </a:cubicBezTo>
                  <a:lnTo>
                    <a:pt x="219075" y="200028"/>
                  </a:lnTo>
                  <a:lnTo>
                    <a:pt x="219075" y="247653"/>
                  </a:lnTo>
                  <a:lnTo>
                    <a:pt x="95726" y="284610"/>
                  </a:lnTo>
                  <a:cubicBezTo>
                    <a:pt x="72008" y="291192"/>
                    <a:pt x="53845" y="310307"/>
                    <a:pt x="48482" y="334330"/>
                  </a:cubicBezTo>
                  <a:lnTo>
                    <a:pt x="38100" y="381003"/>
                  </a:lnTo>
                  <a:lnTo>
                    <a:pt x="0" y="590553"/>
                  </a:lnTo>
                  <a:lnTo>
                    <a:pt x="95250" y="590553"/>
                  </a:lnTo>
                  <a:lnTo>
                    <a:pt x="114300" y="495303"/>
                  </a:lnTo>
                  <a:lnTo>
                    <a:pt x="120872" y="511590"/>
                  </a:lnTo>
                  <a:lnTo>
                    <a:pt x="152400" y="590553"/>
                  </a:lnTo>
                  <a:lnTo>
                    <a:pt x="381000" y="590553"/>
                  </a:lnTo>
                  <a:lnTo>
                    <a:pt x="412528" y="511590"/>
                  </a:lnTo>
                  <a:lnTo>
                    <a:pt x="419100" y="495303"/>
                  </a:lnTo>
                  <a:lnTo>
                    <a:pt x="438150" y="590553"/>
                  </a:lnTo>
                  <a:lnTo>
                    <a:pt x="533400" y="590553"/>
                  </a:lnTo>
                  <a:close/>
                </a:path>
              </a:pathLst>
            </a:custGeom>
            <a:solidFill>
              <a:srgbClr val="F2C4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1" name="Freeform: Shape 1880">
              <a:extLst>
                <a:ext uri="{FF2B5EF4-FFF2-40B4-BE49-F238E27FC236}">
                  <a16:creationId xmlns:a16="http://schemas.microsoft.com/office/drawing/2014/main" id="{516D7E26-EAB1-4584-AB40-903D8C34DCDC}"/>
                </a:ext>
              </a:extLst>
            </p:cNvPr>
            <p:cNvSpPr/>
            <p:nvPr/>
          </p:nvSpPr>
          <p:spPr>
            <a:xfrm>
              <a:off x="4916487" y="2997676"/>
              <a:ext cx="104775" cy="85725"/>
            </a:xfrm>
            <a:custGeom>
              <a:avLst/>
              <a:gdLst>
                <a:gd name="connsiteX0" fmla="*/ 90964 w 104775"/>
                <a:gd name="connsiteY0" fmla="*/ 29337 h 85725"/>
                <a:gd name="connsiteX1" fmla="*/ 52292 w 104775"/>
                <a:gd name="connsiteY1" fmla="*/ 59436 h 85725"/>
                <a:gd name="connsiteX2" fmla="*/ 33052 w 104775"/>
                <a:gd name="connsiteY2" fmla="*/ 66199 h 85725"/>
                <a:gd name="connsiteX3" fmla="*/ 2572 w 104775"/>
                <a:gd name="connsiteY3" fmla="*/ 44101 h 85725"/>
                <a:gd name="connsiteX4" fmla="*/ 0 w 104775"/>
                <a:gd name="connsiteY4" fmla="*/ 30099 h 85725"/>
                <a:gd name="connsiteX5" fmla="*/ 0 w 104775"/>
                <a:gd name="connsiteY5" fmla="*/ 58674 h 85725"/>
                <a:gd name="connsiteX6" fmla="*/ 2572 w 104775"/>
                <a:gd name="connsiteY6" fmla="*/ 72676 h 85725"/>
                <a:gd name="connsiteX7" fmla="*/ 33052 w 104775"/>
                <a:gd name="connsiteY7" fmla="*/ 94774 h 85725"/>
                <a:gd name="connsiteX8" fmla="*/ 52292 w 104775"/>
                <a:gd name="connsiteY8" fmla="*/ 88011 h 85725"/>
                <a:gd name="connsiteX9" fmla="*/ 90964 w 104775"/>
                <a:gd name="connsiteY9" fmla="*/ 57912 h 85725"/>
                <a:gd name="connsiteX10" fmla="*/ 104775 w 104775"/>
                <a:gd name="connsiteY10" fmla="*/ 28575 h 85725"/>
                <a:gd name="connsiteX11" fmla="*/ 104775 w 104775"/>
                <a:gd name="connsiteY11" fmla="*/ 0 h 85725"/>
                <a:gd name="connsiteX12" fmla="*/ 90964 w 104775"/>
                <a:gd name="connsiteY12" fmla="*/ 2933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85725">
                  <a:moveTo>
                    <a:pt x="90964" y="29337"/>
                  </a:moveTo>
                  <a:lnTo>
                    <a:pt x="52292" y="59436"/>
                  </a:lnTo>
                  <a:cubicBezTo>
                    <a:pt x="46812" y="63771"/>
                    <a:pt x="40040" y="66151"/>
                    <a:pt x="33052" y="66199"/>
                  </a:cubicBezTo>
                  <a:cubicBezTo>
                    <a:pt x="19299" y="65847"/>
                    <a:pt x="7182" y="57063"/>
                    <a:pt x="2572" y="44101"/>
                  </a:cubicBezTo>
                  <a:cubicBezTo>
                    <a:pt x="870" y="39629"/>
                    <a:pt x="-1" y="34884"/>
                    <a:pt x="0" y="30099"/>
                  </a:cubicBezTo>
                  <a:lnTo>
                    <a:pt x="0" y="58674"/>
                  </a:lnTo>
                  <a:cubicBezTo>
                    <a:pt x="-1" y="63459"/>
                    <a:pt x="870" y="68204"/>
                    <a:pt x="2572" y="72676"/>
                  </a:cubicBezTo>
                  <a:cubicBezTo>
                    <a:pt x="7182" y="85638"/>
                    <a:pt x="19299" y="94422"/>
                    <a:pt x="33052" y="94774"/>
                  </a:cubicBezTo>
                  <a:cubicBezTo>
                    <a:pt x="40040" y="94726"/>
                    <a:pt x="46812" y="92346"/>
                    <a:pt x="52292" y="88011"/>
                  </a:cubicBezTo>
                  <a:lnTo>
                    <a:pt x="90964" y="57912"/>
                  </a:lnTo>
                  <a:cubicBezTo>
                    <a:pt x="99810" y="50758"/>
                    <a:pt x="104898" y="39951"/>
                    <a:pt x="104775" y="28575"/>
                  </a:cubicBezTo>
                  <a:lnTo>
                    <a:pt x="104775" y="0"/>
                  </a:lnTo>
                  <a:cubicBezTo>
                    <a:pt x="104898" y="11376"/>
                    <a:pt x="99810" y="22183"/>
                    <a:pt x="90964" y="29337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2" name="Freeform: Shape 1881">
              <a:extLst>
                <a:ext uri="{FF2B5EF4-FFF2-40B4-BE49-F238E27FC236}">
                  <a16:creationId xmlns:a16="http://schemas.microsoft.com/office/drawing/2014/main" id="{3C68A648-D748-4814-9574-1931463BCB2E}"/>
                </a:ext>
              </a:extLst>
            </p:cNvPr>
            <p:cNvSpPr/>
            <p:nvPr/>
          </p:nvSpPr>
          <p:spPr>
            <a:xfrm>
              <a:off x="5059360" y="2997676"/>
              <a:ext cx="104775" cy="85725"/>
            </a:xfrm>
            <a:custGeom>
              <a:avLst/>
              <a:gdLst>
                <a:gd name="connsiteX0" fmla="*/ 71725 w 104775"/>
                <a:gd name="connsiteY0" fmla="*/ 66199 h 85725"/>
                <a:gd name="connsiteX1" fmla="*/ 52485 w 104775"/>
                <a:gd name="connsiteY1" fmla="*/ 59436 h 85725"/>
                <a:gd name="connsiteX2" fmla="*/ 13813 w 104775"/>
                <a:gd name="connsiteY2" fmla="*/ 29337 h 85725"/>
                <a:gd name="connsiteX3" fmla="*/ 2 w 104775"/>
                <a:gd name="connsiteY3" fmla="*/ 0 h 85725"/>
                <a:gd name="connsiteX4" fmla="*/ 2 w 104775"/>
                <a:gd name="connsiteY4" fmla="*/ 28575 h 85725"/>
                <a:gd name="connsiteX5" fmla="*/ 13813 w 104775"/>
                <a:gd name="connsiteY5" fmla="*/ 57912 h 85725"/>
                <a:gd name="connsiteX6" fmla="*/ 52485 w 104775"/>
                <a:gd name="connsiteY6" fmla="*/ 88011 h 85725"/>
                <a:gd name="connsiteX7" fmla="*/ 71725 w 104775"/>
                <a:gd name="connsiteY7" fmla="*/ 94774 h 85725"/>
                <a:gd name="connsiteX8" fmla="*/ 102205 w 104775"/>
                <a:gd name="connsiteY8" fmla="*/ 72676 h 85725"/>
                <a:gd name="connsiteX9" fmla="*/ 104777 w 104775"/>
                <a:gd name="connsiteY9" fmla="*/ 58674 h 85725"/>
                <a:gd name="connsiteX10" fmla="*/ 104777 w 104775"/>
                <a:gd name="connsiteY10" fmla="*/ 30099 h 85725"/>
                <a:gd name="connsiteX11" fmla="*/ 102205 w 104775"/>
                <a:gd name="connsiteY11" fmla="*/ 44101 h 85725"/>
                <a:gd name="connsiteX12" fmla="*/ 71725 w 104775"/>
                <a:gd name="connsiteY12" fmla="*/ 6619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85725">
                  <a:moveTo>
                    <a:pt x="71725" y="66199"/>
                  </a:moveTo>
                  <a:cubicBezTo>
                    <a:pt x="64737" y="66151"/>
                    <a:pt x="57966" y="63771"/>
                    <a:pt x="52485" y="59436"/>
                  </a:cubicBezTo>
                  <a:lnTo>
                    <a:pt x="13813" y="29337"/>
                  </a:lnTo>
                  <a:cubicBezTo>
                    <a:pt x="4967" y="22183"/>
                    <a:pt x="-120" y="11376"/>
                    <a:pt x="2" y="0"/>
                  </a:cubicBezTo>
                  <a:lnTo>
                    <a:pt x="2" y="28575"/>
                  </a:lnTo>
                  <a:cubicBezTo>
                    <a:pt x="-120" y="39951"/>
                    <a:pt x="4967" y="50758"/>
                    <a:pt x="13813" y="57912"/>
                  </a:cubicBezTo>
                  <a:lnTo>
                    <a:pt x="52485" y="88011"/>
                  </a:lnTo>
                  <a:cubicBezTo>
                    <a:pt x="57966" y="92346"/>
                    <a:pt x="64737" y="94726"/>
                    <a:pt x="71725" y="94774"/>
                  </a:cubicBezTo>
                  <a:cubicBezTo>
                    <a:pt x="85479" y="94422"/>
                    <a:pt x="97595" y="85638"/>
                    <a:pt x="102205" y="72676"/>
                  </a:cubicBezTo>
                  <a:cubicBezTo>
                    <a:pt x="103907" y="68204"/>
                    <a:pt x="104778" y="63459"/>
                    <a:pt x="104777" y="58674"/>
                  </a:cubicBezTo>
                  <a:lnTo>
                    <a:pt x="104777" y="30099"/>
                  </a:lnTo>
                  <a:cubicBezTo>
                    <a:pt x="104778" y="34884"/>
                    <a:pt x="103907" y="39629"/>
                    <a:pt x="102205" y="44101"/>
                  </a:cubicBezTo>
                  <a:cubicBezTo>
                    <a:pt x="97595" y="57063"/>
                    <a:pt x="85479" y="65847"/>
                    <a:pt x="71725" y="66199"/>
                  </a:cubicBez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3" name="Freeform: Shape 1882">
              <a:extLst>
                <a:ext uri="{FF2B5EF4-FFF2-40B4-BE49-F238E27FC236}">
                  <a16:creationId xmlns:a16="http://schemas.microsoft.com/office/drawing/2014/main" id="{6543472D-071C-40BC-85CE-4D526E2AB531}"/>
                </a:ext>
              </a:extLst>
            </p:cNvPr>
            <p:cNvSpPr/>
            <p:nvPr/>
          </p:nvSpPr>
          <p:spPr>
            <a:xfrm>
              <a:off x="5011737" y="268287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4" name="Freeform: Shape 1883">
              <a:extLst>
                <a:ext uri="{FF2B5EF4-FFF2-40B4-BE49-F238E27FC236}">
                  <a16:creationId xmlns:a16="http://schemas.microsoft.com/office/drawing/2014/main" id="{95C54D45-0ECC-40BD-96D2-517116D3385D}"/>
                </a:ext>
              </a:extLst>
            </p:cNvPr>
            <p:cNvSpPr/>
            <p:nvPr/>
          </p:nvSpPr>
          <p:spPr>
            <a:xfrm>
              <a:off x="4983162" y="26638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5" name="Freeform: Shape 1884">
              <a:extLst>
                <a:ext uri="{FF2B5EF4-FFF2-40B4-BE49-F238E27FC236}">
                  <a16:creationId xmlns:a16="http://schemas.microsoft.com/office/drawing/2014/main" id="{EC01B7B3-B84F-491A-8630-8C2463C9AF06}"/>
                </a:ext>
              </a:extLst>
            </p:cNvPr>
            <p:cNvSpPr/>
            <p:nvPr/>
          </p:nvSpPr>
          <p:spPr>
            <a:xfrm>
              <a:off x="4754562" y="27495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6" name="Freeform: Shape 1885">
              <a:extLst>
                <a:ext uri="{FF2B5EF4-FFF2-40B4-BE49-F238E27FC236}">
                  <a16:creationId xmlns:a16="http://schemas.microsoft.com/office/drawing/2014/main" id="{EFEEDF9A-1D48-4E5D-BC42-B26CD2D2CADB}"/>
                </a:ext>
              </a:extLst>
            </p:cNvPr>
            <p:cNvSpPr/>
            <p:nvPr/>
          </p:nvSpPr>
          <p:spPr>
            <a:xfrm>
              <a:off x="4783137" y="27019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7" name="Freeform: Shape 1886">
              <a:extLst>
                <a:ext uri="{FF2B5EF4-FFF2-40B4-BE49-F238E27FC236}">
                  <a16:creationId xmlns:a16="http://schemas.microsoft.com/office/drawing/2014/main" id="{C964C3E8-6405-42D5-98E8-4424D964ED63}"/>
                </a:ext>
              </a:extLst>
            </p:cNvPr>
            <p:cNvSpPr/>
            <p:nvPr/>
          </p:nvSpPr>
          <p:spPr>
            <a:xfrm>
              <a:off x="4754562" y="26543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8" name="Freeform: Shape 1887">
              <a:extLst>
                <a:ext uri="{FF2B5EF4-FFF2-40B4-BE49-F238E27FC236}">
                  <a16:creationId xmlns:a16="http://schemas.microsoft.com/office/drawing/2014/main" id="{57335FD7-A597-4DC1-B542-AAAA67F54A56}"/>
                </a:ext>
              </a:extLst>
            </p:cNvPr>
            <p:cNvSpPr/>
            <p:nvPr/>
          </p:nvSpPr>
          <p:spPr>
            <a:xfrm>
              <a:off x="4821244" y="2635248"/>
              <a:ext cx="76200" cy="57150"/>
            </a:xfrm>
            <a:custGeom>
              <a:avLst/>
              <a:gdLst>
                <a:gd name="connsiteX0" fmla="*/ 66668 w 76200"/>
                <a:gd name="connsiteY0" fmla="*/ 57152 h 57150"/>
                <a:gd name="connsiteX1" fmla="*/ 61391 w 76200"/>
                <a:gd name="connsiteY1" fmla="*/ 55552 h 57150"/>
                <a:gd name="connsiteX2" fmla="*/ 4241 w 76200"/>
                <a:gd name="connsiteY2" fmla="*/ 17452 h 57150"/>
                <a:gd name="connsiteX3" fmla="*/ 1602 w 76200"/>
                <a:gd name="connsiteY3" fmla="*/ 4241 h 57150"/>
                <a:gd name="connsiteX4" fmla="*/ 14814 w 76200"/>
                <a:gd name="connsiteY4" fmla="*/ 1602 h 57150"/>
                <a:gd name="connsiteX5" fmla="*/ 71964 w 76200"/>
                <a:gd name="connsiteY5" fmla="*/ 39702 h 57150"/>
                <a:gd name="connsiteX6" fmla="*/ 74604 w 76200"/>
                <a:gd name="connsiteY6" fmla="*/ 52911 h 57150"/>
                <a:gd name="connsiteX7" fmla="*/ 66668 w 76200"/>
                <a:gd name="connsiteY7" fmla="*/ 5715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57150">
                  <a:moveTo>
                    <a:pt x="66668" y="57152"/>
                  </a:moveTo>
                  <a:cubicBezTo>
                    <a:pt x="64789" y="57151"/>
                    <a:pt x="62954" y="56594"/>
                    <a:pt x="61391" y="55552"/>
                  </a:cubicBezTo>
                  <a:lnTo>
                    <a:pt x="4241" y="17452"/>
                  </a:lnTo>
                  <a:cubicBezTo>
                    <a:pt x="-136" y="14532"/>
                    <a:pt x="-1317" y="8618"/>
                    <a:pt x="1602" y="4241"/>
                  </a:cubicBezTo>
                  <a:cubicBezTo>
                    <a:pt x="4522" y="-136"/>
                    <a:pt x="10437" y="-1317"/>
                    <a:pt x="14814" y="1602"/>
                  </a:cubicBezTo>
                  <a:lnTo>
                    <a:pt x="71964" y="39702"/>
                  </a:lnTo>
                  <a:cubicBezTo>
                    <a:pt x="76340" y="42621"/>
                    <a:pt x="77523" y="48535"/>
                    <a:pt x="74604" y="52911"/>
                  </a:cubicBezTo>
                  <a:cubicBezTo>
                    <a:pt x="72835" y="55564"/>
                    <a:pt x="69856" y="57156"/>
                    <a:pt x="66668" y="57152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89" name="Freeform: Shape 1888">
              <a:extLst>
                <a:ext uri="{FF2B5EF4-FFF2-40B4-BE49-F238E27FC236}">
                  <a16:creationId xmlns:a16="http://schemas.microsoft.com/office/drawing/2014/main" id="{4FB1EA01-D5E8-4A7D-BC8A-549A45B6A3DC}"/>
                </a:ext>
              </a:extLst>
            </p:cNvPr>
            <p:cNvSpPr/>
            <p:nvPr/>
          </p:nvSpPr>
          <p:spPr>
            <a:xfrm>
              <a:off x="4821225" y="2730498"/>
              <a:ext cx="76200" cy="57150"/>
            </a:xfrm>
            <a:custGeom>
              <a:avLst/>
              <a:gdLst>
                <a:gd name="connsiteX0" fmla="*/ 9537 w 76200"/>
                <a:gd name="connsiteY0" fmla="*/ 57152 h 57150"/>
                <a:gd name="connsiteX1" fmla="*/ 0 w 76200"/>
                <a:gd name="connsiteY1" fmla="*/ 47639 h 57150"/>
                <a:gd name="connsiteX2" fmla="*/ 4241 w 76200"/>
                <a:gd name="connsiteY2" fmla="*/ 39702 h 57150"/>
                <a:gd name="connsiteX3" fmla="*/ 61391 w 76200"/>
                <a:gd name="connsiteY3" fmla="*/ 1602 h 57150"/>
                <a:gd name="connsiteX4" fmla="*/ 74602 w 76200"/>
                <a:gd name="connsiteY4" fmla="*/ 4241 h 57150"/>
                <a:gd name="connsiteX5" fmla="*/ 71964 w 76200"/>
                <a:gd name="connsiteY5" fmla="*/ 17452 h 57150"/>
                <a:gd name="connsiteX6" fmla="*/ 14814 w 76200"/>
                <a:gd name="connsiteY6" fmla="*/ 55552 h 57150"/>
                <a:gd name="connsiteX7" fmla="*/ 9537 w 76200"/>
                <a:gd name="connsiteY7" fmla="*/ 5715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57150">
                  <a:moveTo>
                    <a:pt x="9537" y="57152"/>
                  </a:moveTo>
                  <a:cubicBezTo>
                    <a:pt x="4276" y="57159"/>
                    <a:pt x="6" y="52899"/>
                    <a:pt x="0" y="47639"/>
                  </a:cubicBezTo>
                  <a:cubicBezTo>
                    <a:pt x="-4" y="44450"/>
                    <a:pt x="1588" y="41471"/>
                    <a:pt x="4241" y="39702"/>
                  </a:cubicBezTo>
                  <a:lnTo>
                    <a:pt x="61391" y="1602"/>
                  </a:lnTo>
                  <a:cubicBezTo>
                    <a:pt x="65768" y="-1317"/>
                    <a:pt x="71682" y="-136"/>
                    <a:pt x="74602" y="4241"/>
                  </a:cubicBezTo>
                  <a:cubicBezTo>
                    <a:pt x="77522" y="8618"/>
                    <a:pt x="76340" y="14532"/>
                    <a:pt x="71964" y="17452"/>
                  </a:cubicBezTo>
                  <a:lnTo>
                    <a:pt x="14814" y="55552"/>
                  </a:lnTo>
                  <a:cubicBezTo>
                    <a:pt x="13251" y="56594"/>
                    <a:pt x="11415" y="57151"/>
                    <a:pt x="9537" y="57152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0" name="Freeform: Shape 1889">
              <a:extLst>
                <a:ext uri="{FF2B5EF4-FFF2-40B4-BE49-F238E27FC236}">
                  <a16:creationId xmlns:a16="http://schemas.microsoft.com/office/drawing/2014/main" id="{637A6E1E-1020-4C02-A8C6-81D9E322F3CF}"/>
                </a:ext>
              </a:extLst>
            </p:cNvPr>
            <p:cNvSpPr/>
            <p:nvPr/>
          </p:nvSpPr>
          <p:spPr>
            <a:xfrm>
              <a:off x="4811712" y="2701925"/>
              <a:ext cx="85725" cy="19050"/>
            </a:xfrm>
            <a:custGeom>
              <a:avLst/>
              <a:gdLst>
                <a:gd name="connsiteX0" fmla="*/ 76200 w 85725"/>
                <a:gd name="connsiteY0" fmla="*/ 19050 h 19050"/>
                <a:gd name="connsiteX1" fmla="*/ 9525 w 85725"/>
                <a:gd name="connsiteY1" fmla="*/ 19050 h 19050"/>
                <a:gd name="connsiteX2" fmla="*/ 0 w 85725"/>
                <a:gd name="connsiteY2" fmla="*/ 9525 h 19050"/>
                <a:gd name="connsiteX3" fmla="*/ 9525 w 85725"/>
                <a:gd name="connsiteY3" fmla="*/ 0 h 19050"/>
                <a:gd name="connsiteX4" fmla="*/ 76200 w 85725"/>
                <a:gd name="connsiteY4" fmla="*/ 0 h 19050"/>
                <a:gd name="connsiteX5" fmla="*/ 85725 w 85725"/>
                <a:gd name="connsiteY5" fmla="*/ 9525 h 19050"/>
                <a:gd name="connsiteX6" fmla="*/ 76200 w 85725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9050">
                  <a:moveTo>
                    <a:pt x="76200" y="19050"/>
                  </a:moveTo>
                  <a:lnTo>
                    <a:pt x="9525" y="19050"/>
                  </a:ln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lnTo>
                    <a:pt x="76200" y="0"/>
                  </a:lnTo>
                  <a:cubicBezTo>
                    <a:pt x="81461" y="0"/>
                    <a:pt x="85725" y="4264"/>
                    <a:pt x="85725" y="9525"/>
                  </a:cubicBezTo>
                  <a:cubicBezTo>
                    <a:pt x="85725" y="14786"/>
                    <a:pt x="81461" y="19050"/>
                    <a:pt x="76200" y="1905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1" name="Freeform: Shape 1890">
              <a:extLst>
                <a:ext uri="{FF2B5EF4-FFF2-40B4-BE49-F238E27FC236}">
                  <a16:creationId xmlns:a16="http://schemas.microsoft.com/office/drawing/2014/main" id="{D3C62DEF-13CB-4D44-B6E4-C28007CA69DE}"/>
                </a:ext>
              </a:extLst>
            </p:cNvPr>
            <p:cNvSpPr/>
            <p:nvPr/>
          </p:nvSpPr>
          <p:spPr>
            <a:xfrm>
              <a:off x="4916487" y="2906998"/>
              <a:ext cx="104775" cy="152400"/>
            </a:xfrm>
            <a:custGeom>
              <a:avLst/>
              <a:gdLst>
                <a:gd name="connsiteX0" fmla="*/ 65475 w 104775"/>
                <a:gd name="connsiteY0" fmla="*/ 98774 h 152400"/>
                <a:gd name="connsiteX1" fmla="*/ 34366 w 104775"/>
                <a:gd name="connsiteY1" fmla="*/ 123654 h 152400"/>
                <a:gd name="connsiteX2" fmla="*/ 4643 w 104775"/>
                <a:gd name="connsiteY2" fmla="*/ 120371 h 152400"/>
                <a:gd name="connsiteX3" fmla="*/ 0 w 104775"/>
                <a:gd name="connsiteY3" fmla="*/ 107147 h 152400"/>
                <a:gd name="connsiteX4" fmla="*/ 0 w 104775"/>
                <a:gd name="connsiteY4" fmla="*/ 120777 h 152400"/>
                <a:gd name="connsiteX5" fmla="*/ 2572 w 104775"/>
                <a:gd name="connsiteY5" fmla="*/ 134779 h 152400"/>
                <a:gd name="connsiteX6" fmla="*/ 33052 w 104775"/>
                <a:gd name="connsiteY6" fmla="*/ 156877 h 152400"/>
                <a:gd name="connsiteX7" fmla="*/ 52292 w 104775"/>
                <a:gd name="connsiteY7" fmla="*/ 150114 h 152400"/>
                <a:gd name="connsiteX8" fmla="*/ 90964 w 104775"/>
                <a:gd name="connsiteY8" fmla="*/ 120015 h 152400"/>
                <a:gd name="connsiteX9" fmla="*/ 104775 w 104775"/>
                <a:gd name="connsiteY9" fmla="*/ 90678 h 152400"/>
                <a:gd name="connsiteX10" fmla="*/ 104775 w 104775"/>
                <a:gd name="connsiteY10" fmla="*/ 23527 h 152400"/>
                <a:gd name="connsiteX11" fmla="*/ 104680 w 104775"/>
                <a:gd name="connsiteY11" fmla="*/ 22955 h 152400"/>
                <a:gd name="connsiteX12" fmla="*/ 99727 w 104775"/>
                <a:gd name="connsiteY12" fmla="*/ 23527 h 152400"/>
                <a:gd name="connsiteX13" fmla="*/ 76200 w 104775"/>
                <a:gd name="connsiteY13" fmla="*/ 229 h 152400"/>
                <a:gd name="connsiteX14" fmla="*/ 76200 w 104775"/>
                <a:gd name="connsiteY14" fmla="*/ 0 h 152400"/>
                <a:gd name="connsiteX15" fmla="*/ 76200 w 104775"/>
                <a:gd name="connsiteY15" fmla="*/ 76467 h 152400"/>
                <a:gd name="connsiteX16" fmla="*/ 65475 w 104775"/>
                <a:gd name="connsiteY16" fmla="*/ 987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775" h="152400">
                  <a:moveTo>
                    <a:pt x="65475" y="98774"/>
                  </a:moveTo>
                  <a:lnTo>
                    <a:pt x="34366" y="123654"/>
                  </a:lnTo>
                  <a:cubicBezTo>
                    <a:pt x="25252" y="130955"/>
                    <a:pt x="11944" y="129486"/>
                    <a:pt x="4643" y="120371"/>
                  </a:cubicBezTo>
                  <a:cubicBezTo>
                    <a:pt x="1637" y="116619"/>
                    <a:pt x="-1" y="111955"/>
                    <a:pt x="0" y="107147"/>
                  </a:cubicBezTo>
                  <a:lnTo>
                    <a:pt x="0" y="120777"/>
                  </a:lnTo>
                  <a:cubicBezTo>
                    <a:pt x="-1" y="125562"/>
                    <a:pt x="870" y="130307"/>
                    <a:pt x="2572" y="134779"/>
                  </a:cubicBezTo>
                  <a:cubicBezTo>
                    <a:pt x="7182" y="147741"/>
                    <a:pt x="19299" y="156525"/>
                    <a:pt x="33052" y="156877"/>
                  </a:cubicBezTo>
                  <a:cubicBezTo>
                    <a:pt x="40040" y="156829"/>
                    <a:pt x="46812" y="154449"/>
                    <a:pt x="52292" y="150114"/>
                  </a:cubicBezTo>
                  <a:lnTo>
                    <a:pt x="90964" y="120015"/>
                  </a:lnTo>
                  <a:cubicBezTo>
                    <a:pt x="99810" y="112861"/>
                    <a:pt x="104898" y="102054"/>
                    <a:pt x="104775" y="90678"/>
                  </a:cubicBezTo>
                  <a:lnTo>
                    <a:pt x="104775" y="23527"/>
                  </a:lnTo>
                  <a:lnTo>
                    <a:pt x="104680" y="22955"/>
                  </a:lnTo>
                  <a:cubicBezTo>
                    <a:pt x="103057" y="23338"/>
                    <a:pt x="101394" y="23530"/>
                    <a:pt x="99727" y="23527"/>
                  </a:cubicBezTo>
                  <a:cubicBezTo>
                    <a:pt x="86797" y="23590"/>
                    <a:pt x="76263" y="13159"/>
                    <a:pt x="76200" y="229"/>
                  </a:cubicBezTo>
                  <a:cubicBezTo>
                    <a:pt x="76200" y="153"/>
                    <a:pt x="76200" y="76"/>
                    <a:pt x="76200" y="0"/>
                  </a:cubicBezTo>
                  <a:lnTo>
                    <a:pt x="76200" y="76467"/>
                  </a:lnTo>
                  <a:cubicBezTo>
                    <a:pt x="76198" y="85145"/>
                    <a:pt x="72252" y="93353"/>
                    <a:pt x="65475" y="98774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2" name="Freeform: Shape 1891">
              <a:extLst>
                <a:ext uri="{FF2B5EF4-FFF2-40B4-BE49-F238E27FC236}">
                  <a16:creationId xmlns:a16="http://schemas.microsoft.com/office/drawing/2014/main" id="{95512A42-F19F-4619-A612-29778B08034F}"/>
                </a:ext>
              </a:extLst>
            </p:cNvPr>
            <p:cNvSpPr/>
            <p:nvPr/>
          </p:nvSpPr>
          <p:spPr>
            <a:xfrm>
              <a:off x="5059360" y="2906998"/>
              <a:ext cx="104775" cy="152400"/>
            </a:xfrm>
            <a:custGeom>
              <a:avLst/>
              <a:gdLst>
                <a:gd name="connsiteX0" fmla="*/ 83622 w 104775"/>
                <a:gd name="connsiteY0" fmla="*/ 128302 h 152400"/>
                <a:gd name="connsiteX1" fmla="*/ 70411 w 104775"/>
                <a:gd name="connsiteY1" fmla="*/ 123663 h 152400"/>
                <a:gd name="connsiteX2" fmla="*/ 64029 w 104775"/>
                <a:gd name="connsiteY2" fmla="*/ 118567 h 152400"/>
                <a:gd name="connsiteX3" fmla="*/ 47931 w 104775"/>
                <a:gd name="connsiteY3" fmla="*/ 107317 h 152400"/>
                <a:gd name="connsiteX4" fmla="*/ 47732 w 104775"/>
                <a:gd name="connsiteY4" fmla="*/ 105527 h 152400"/>
                <a:gd name="connsiteX5" fmla="*/ 39302 w 104775"/>
                <a:gd name="connsiteY5" fmla="*/ 98784 h 152400"/>
                <a:gd name="connsiteX6" fmla="*/ 28577 w 104775"/>
                <a:gd name="connsiteY6" fmla="*/ 76467 h 152400"/>
                <a:gd name="connsiteX7" fmla="*/ 28577 w 104775"/>
                <a:gd name="connsiteY7" fmla="*/ 0 h 152400"/>
                <a:gd name="connsiteX8" fmla="*/ 5050 w 104775"/>
                <a:gd name="connsiteY8" fmla="*/ 23527 h 152400"/>
                <a:gd name="connsiteX9" fmla="*/ 97 w 104775"/>
                <a:gd name="connsiteY9" fmla="*/ 22955 h 152400"/>
                <a:gd name="connsiteX10" fmla="*/ 2 w 104775"/>
                <a:gd name="connsiteY10" fmla="*/ 23527 h 152400"/>
                <a:gd name="connsiteX11" fmla="*/ 2 w 104775"/>
                <a:gd name="connsiteY11" fmla="*/ 90678 h 152400"/>
                <a:gd name="connsiteX12" fmla="*/ 13813 w 104775"/>
                <a:gd name="connsiteY12" fmla="*/ 120015 h 152400"/>
                <a:gd name="connsiteX13" fmla="*/ 52485 w 104775"/>
                <a:gd name="connsiteY13" fmla="*/ 150114 h 152400"/>
                <a:gd name="connsiteX14" fmla="*/ 71725 w 104775"/>
                <a:gd name="connsiteY14" fmla="*/ 156877 h 152400"/>
                <a:gd name="connsiteX15" fmla="*/ 102205 w 104775"/>
                <a:gd name="connsiteY15" fmla="*/ 134779 h 152400"/>
                <a:gd name="connsiteX16" fmla="*/ 104777 w 104775"/>
                <a:gd name="connsiteY16" fmla="*/ 120777 h 152400"/>
                <a:gd name="connsiteX17" fmla="*/ 104777 w 104775"/>
                <a:gd name="connsiteY17" fmla="*/ 107147 h 152400"/>
                <a:gd name="connsiteX18" fmla="*/ 83622 w 104775"/>
                <a:gd name="connsiteY18" fmla="*/ 12830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775" h="152400">
                  <a:moveTo>
                    <a:pt x="83622" y="128302"/>
                  </a:moveTo>
                  <a:cubicBezTo>
                    <a:pt x="78819" y="128301"/>
                    <a:pt x="74160" y="126665"/>
                    <a:pt x="70411" y="123663"/>
                  </a:cubicBezTo>
                  <a:lnTo>
                    <a:pt x="64029" y="118567"/>
                  </a:lnTo>
                  <a:cubicBezTo>
                    <a:pt x="56477" y="119906"/>
                    <a:pt x="49270" y="114869"/>
                    <a:pt x="47931" y="107317"/>
                  </a:cubicBezTo>
                  <a:cubicBezTo>
                    <a:pt x="47826" y="106726"/>
                    <a:pt x="47759" y="106128"/>
                    <a:pt x="47732" y="105527"/>
                  </a:cubicBezTo>
                  <a:lnTo>
                    <a:pt x="39302" y="98784"/>
                  </a:lnTo>
                  <a:cubicBezTo>
                    <a:pt x="32523" y="93360"/>
                    <a:pt x="28576" y="85149"/>
                    <a:pt x="28577" y="76467"/>
                  </a:cubicBezTo>
                  <a:lnTo>
                    <a:pt x="28577" y="0"/>
                  </a:lnTo>
                  <a:cubicBezTo>
                    <a:pt x="28551" y="12983"/>
                    <a:pt x="18033" y="23501"/>
                    <a:pt x="5050" y="23527"/>
                  </a:cubicBezTo>
                  <a:cubicBezTo>
                    <a:pt x="3383" y="23530"/>
                    <a:pt x="1720" y="23339"/>
                    <a:pt x="97" y="22955"/>
                  </a:cubicBezTo>
                  <a:lnTo>
                    <a:pt x="2" y="23527"/>
                  </a:lnTo>
                  <a:lnTo>
                    <a:pt x="2" y="90678"/>
                  </a:lnTo>
                  <a:cubicBezTo>
                    <a:pt x="-120" y="102054"/>
                    <a:pt x="4967" y="112861"/>
                    <a:pt x="13813" y="120015"/>
                  </a:cubicBezTo>
                  <a:lnTo>
                    <a:pt x="52485" y="150114"/>
                  </a:lnTo>
                  <a:cubicBezTo>
                    <a:pt x="57966" y="154449"/>
                    <a:pt x="64737" y="156829"/>
                    <a:pt x="71725" y="156877"/>
                  </a:cubicBezTo>
                  <a:cubicBezTo>
                    <a:pt x="85479" y="156525"/>
                    <a:pt x="97595" y="147741"/>
                    <a:pt x="102205" y="134779"/>
                  </a:cubicBezTo>
                  <a:cubicBezTo>
                    <a:pt x="103907" y="130307"/>
                    <a:pt x="104778" y="125562"/>
                    <a:pt x="104777" y="120777"/>
                  </a:cubicBezTo>
                  <a:lnTo>
                    <a:pt x="104777" y="107147"/>
                  </a:lnTo>
                  <a:cubicBezTo>
                    <a:pt x="104777" y="118830"/>
                    <a:pt x="95306" y="128302"/>
                    <a:pt x="83622" y="128302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3" name="Freeform: Shape 1892">
              <a:extLst>
                <a:ext uri="{FF2B5EF4-FFF2-40B4-BE49-F238E27FC236}">
                  <a16:creationId xmlns:a16="http://schemas.microsoft.com/office/drawing/2014/main" id="{A7D65E13-336E-49FE-963C-31EAC8510D72}"/>
                </a:ext>
              </a:extLst>
            </p:cNvPr>
            <p:cNvSpPr/>
            <p:nvPr/>
          </p:nvSpPr>
          <p:spPr>
            <a:xfrm>
              <a:off x="5106987" y="28924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4" name="Freeform: Shape 1893">
              <a:extLst>
                <a:ext uri="{FF2B5EF4-FFF2-40B4-BE49-F238E27FC236}">
                  <a16:creationId xmlns:a16="http://schemas.microsoft.com/office/drawing/2014/main" id="{5930D237-0B41-48D8-986B-9DC430C39BD1}"/>
                </a:ext>
              </a:extLst>
            </p:cNvPr>
            <p:cNvSpPr/>
            <p:nvPr/>
          </p:nvSpPr>
          <p:spPr>
            <a:xfrm>
              <a:off x="5116512" y="29400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5" name="Freeform: Shape 1894">
              <a:extLst>
                <a:ext uri="{FF2B5EF4-FFF2-40B4-BE49-F238E27FC236}">
                  <a16:creationId xmlns:a16="http://schemas.microsoft.com/office/drawing/2014/main" id="{F6D1CBEA-E52B-41DA-9ACB-2FC8B842D3FB}"/>
                </a:ext>
              </a:extLst>
            </p:cNvPr>
            <p:cNvSpPr/>
            <p:nvPr/>
          </p:nvSpPr>
          <p:spPr>
            <a:xfrm>
              <a:off x="4935537" y="29210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6" name="Freeform: Shape 1895">
              <a:extLst>
                <a:ext uri="{FF2B5EF4-FFF2-40B4-BE49-F238E27FC236}">
                  <a16:creationId xmlns:a16="http://schemas.microsoft.com/office/drawing/2014/main" id="{98E056AD-4501-4934-98EF-94C8BD037323}"/>
                </a:ext>
              </a:extLst>
            </p:cNvPr>
            <p:cNvSpPr/>
            <p:nvPr/>
          </p:nvSpPr>
          <p:spPr>
            <a:xfrm>
              <a:off x="4954587" y="28829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7" name="Freeform: Shape 1896">
              <a:extLst>
                <a:ext uri="{FF2B5EF4-FFF2-40B4-BE49-F238E27FC236}">
                  <a16:creationId xmlns:a16="http://schemas.microsoft.com/office/drawing/2014/main" id="{2E071DC0-63C2-440F-9960-9FB2C524D7E6}"/>
                </a:ext>
              </a:extLst>
            </p:cNvPr>
            <p:cNvSpPr/>
            <p:nvPr/>
          </p:nvSpPr>
          <p:spPr>
            <a:xfrm>
              <a:off x="4954587" y="30067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8" name="Freeform: Shape 1897">
              <a:extLst>
                <a:ext uri="{FF2B5EF4-FFF2-40B4-BE49-F238E27FC236}">
                  <a16:creationId xmlns:a16="http://schemas.microsoft.com/office/drawing/2014/main" id="{6861762A-EA08-46B2-AC50-6D4858740C27}"/>
                </a:ext>
              </a:extLst>
            </p:cNvPr>
            <p:cNvSpPr/>
            <p:nvPr/>
          </p:nvSpPr>
          <p:spPr>
            <a:xfrm>
              <a:off x="5078412" y="29591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899" name="Freeform: Shape 1898">
              <a:extLst>
                <a:ext uri="{FF2B5EF4-FFF2-40B4-BE49-F238E27FC236}">
                  <a16:creationId xmlns:a16="http://schemas.microsoft.com/office/drawing/2014/main" id="{C87F340F-7ADC-466D-804D-FF89A9C531F7}"/>
                </a:ext>
              </a:extLst>
            </p:cNvPr>
            <p:cNvSpPr/>
            <p:nvPr/>
          </p:nvSpPr>
          <p:spPr>
            <a:xfrm>
              <a:off x="5135562" y="2968625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0" name="Freeform: Shape 1899">
              <a:extLst>
                <a:ext uri="{FF2B5EF4-FFF2-40B4-BE49-F238E27FC236}">
                  <a16:creationId xmlns:a16="http://schemas.microsoft.com/office/drawing/2014/main" id="{9247BB9F-2266-4F45-BBFA-6E8F2A63D659}"/>
                </a:ext>
              </a:extLst>
            </p:cNvPr>
            <p:cNvSpPr/>
            <p:nvPr/>
          </p:nvSpPr>
          <p:spPr>
            <a:xfrm>
              <a:off x="4926012" y="2968625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1" name="Freeform: Shape 1900">
              <a:extLst>
                <a:ext uri="{FF2B5EF4-FFF2-40B4-BE49-F238E27FC236}">
                  <a16:creationId xmlns:a16="http://schemas.microsoft.com/office/drawing/2014/main" id="{901FDD22-8277-4607-8CF0-543A4259DF60}"/>
                </a:ext>
              </a:extLst>
            </p:cNvPr>
            <p:cNvSpPr/>
            <p:nvPr/>
          </p:nvSpPr>
          <p:spPr>
            <a:xfrm>
              <a:off x="5097462" y="292100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2" name="Freeform: Shape 1901">
              <a:extLst>
                <a:ext uri="{FF2B5EF4-FFF2-40B4-BE49-F238E27FC236}">
                  <a16:creationId xmlns:a16="http://schemas.microsoft.com/office/drawing/2014/main" id="{4C9B8C98-AAA6-4483-AF3D-88BCA819539A}"/>
                </a:ext>
              </a:extLst>
            </p:cNvPr>
            <p:cNvSpPr/>
            <p:nvPr/>
          </p:nvSpPr>
          <p:spPr>
            <a:xfrm>
              <a:off x="4973637" y="292100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3" name="Freeform: Shape 1902">
              <a:extLst>
                <a:ext uri="{FF2B5EF4-FFF2-40B4-BE49-F238E27FC236}">
                  <a16:creationId xmlns:a16="http://schemas.microsoft.com/office/drawing/2014/main" id="{B4B0A139-70B7-4536-AF68-3A837DF3005A}"/>
                </a:ext>
              </a:extLst>
            </p:cNvPr>
            <p:cNvSpPr/>
            <p:nvPr/>
          </p:nvSpPr>
          <p:spPr>
            <a:xfrm>
              <a:off x="4983162" y="286385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4" name="Freeform: Shape 1903">
              <a:extLst>
                <a:ext uri="{FF2B5EF4-FFF2-40B4-BE49-F238E27FC236}">
                  <a16:creationId xmlns:a16="http://schemas.microsoft.com/office/drawing/2014/main" id="{39677C0C-5DA4-4F44-9791-1E948A7AA3B3}"/>
                </a:ext>
              </a:extLst>
            </p:cNvPr>
            <p:cNvSpPr/>
            <p:nvPr/>
          </p:nvSpPr>
          <p:spPr>
            <a:xfrm>
              <a:off x="5126037" y="2873375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5" name="Freeform: Shape 1904">
              <a:extLst>
                <a:ext uri="{FF2B5EF4-FFF2-40B4-BE49-F238E27FC236}">
                  <a16:creationId xmlns:a16="http://schemas.microsoft.com/office/drawing/2014/main" id="{0DB136B0-1BF6-44E9-97BA-66993F0F19DB}"/>
                </a:ext>
              </a:extLst>
            </p:cNvPr>
            <p:cNvSpPr/>
            <p:nvPr/>
          </p:nvSpPr>
          <p:spPr>
            <a:xfrm>
              <a:off x="5040312" y="276860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6" name="Freeform: Shape 1905">
              <a:extLst>
                <a:ext uri="{FF2B5EF4-FFF2-40B4-BE49-F238E27FC236}">
                  <a16:creationId xmlns:a16="http://schemas.microsoft.com/office/drawing/2014/main" id="{72BDCE41-1F5C-4959-8EB7-11186C291410}"/>
                </a:ext>
              </a:extLst>
            </p:cNvPr>
            <p:cNvSpPr/>
            <p:nvPr/>
          </p:nvSpPr>
          <p:spPr>
            <a:xfrm>
              <a:off x="5030787" y="280670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7" name="Freeform: Shape 1906">
              <a:extLst>
                <a:ext uri="{FF2B5EF4-FFF2-40B4-BE49-F238E27FC236}">
                  <a16:creationId xmlns:a16="http://schemas.microsoft.com/office/drawing/2014/main" id="{AA6EA7C0-C904-496B-9CBB-42F63411E319}"/>
                </a:ext>
              </a:extLst>
            </p:cNvPr>
            <p:cNvSpPr/>
            <p:nvPr/>
          </p:nvSpPr>
          <p:spPr>
            <a:xfrm>
              <a:off x="5030787" y="2720975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8" name="Freeform: Shape 1907">
              <a:extLst>
                <a:ext uri="{FF2B5EF4-FFF2-40B4-BE49-F238E27FC236}">
                  <a16:creationId xmlns:a16="http://schemas.microsoft.com/office/drawing/2014/main" id="{D97D9CCE-283B-459F-88D5-FD5A33BF593A}"/>
                </a:ext>
              </a:extLst>
            </p:cNvPr>
            <p:cNvSpPr/>
            <p:nvPr/>
          </p:nvSpPr>
          <p:spPr>
            <a:xfrm>
              <a:off x="4973637" y="269240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09" name="Freeform: Shape 1908">
              <a:extLst>
                <a:ext uri="{FF2B5EF4-FFF2-40B4-BE49-F238E27FC236}">
                  <a16:creationId xmlns:a16="http://schemas.microsoft.com/office/drawing/2014/main" id="{DE6AC1B8-852F-450D-91FB-8CF8E9DB390A}"/>
                </a:ext>
              </a:extLst>
            </p:cNvPr>
            <p:cNvSpPr/>
            <p:nvPr/>
          </p:nvSpPr>
          <p:spPr>
            <a:xfrm>
              <a:off x="4954587" y="2663825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0" name="Freeform: Shape 1909">
              <a:extLst>
                <a:ext uri="{FF2B5EF4-FFF2-40B4-BE49-F238E27FC236}">
                  <a16:creationId xmlns:a16="http://schemas.microsoft.com/office/drawing/2014/main" id="{74350E4C-1F8D-4FE1-B4E2-80807ADF66E9}"/>
                </a:ext>
              </a:extLst>
            </p:cNvPr>
            <p:cNvSpPr/>
            <p:nvPr/>
          </p:nvSpPr>
          <p:spPr>
            <a:xfrm>
              <a:off x="5078412" y="2863850"/>
              <a:ext cx="9525" cy="9525"/>
            </a:xfrm>
            <a:custGeom>
              <a:avLst/>
              <a:gdLst>
                <a:gd name="connsiteX0" fmla="*/ 9525 w 9525"/>
                <a:gd name="connsiteY0" fmla="*/ 4763 h 9525"/>
                <a:gd name="connsiteX1" fmla="*/ 4763 w 9525"/>
                <a:gd name="connsiteY1" fmla="*/ 9525 h 9525"/>
                <a:gd name="connsiteX2" fmla="*/ 0 w 9525"/>
                <a:gd name="connsiteY2" fmla="*/ 4763 h 9525"/>
                <a:gd name="connsiteX3" fmla="*/ 4763 w 9525"/>
                <a:gd name="connsiteY3" fmla="*/ 0 h 9525"/>
                <a:gd name="connsiteX4" fmla="*/ 9525 w 9525"/>
                <a:gd name="connsiteY4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9525" y="4763"/>
                  </a:moveTo>
                  <a:cubicBezTo>
                    <a:pt x="9525" y="7393"/>
                    <a:pt x="7393" y="9525"/>
                    <a:pt x="4763" y="9525"/>
                  </a:cubicBezTo>
                  <a:cubicBezTo>
                    <a:pt x="2132" y="9525"/>
                    <a:pt x="0" y="7393"/>
                    <a:pt x="0" y="4763"/>
                  </a:cubicBezTo>
                  <a:cubicBezTo>
                    <a:pt x="0" y="2132"/>
                    <a:pt x="2132" y="0"/>
                    <a:pt x="4763" y="0"/>
                  </a:cubicBezTo>
                  <a:cubicBezTo>
                    <a:pt x="7393" y="0"/>
                    <a:pt x="9525" y="2132"/>
                    <a:pt x="9525" y="4763"/>
                  </a:cubicBezTo>
                  <a:close/>
                </a:path>
              </a:pathLst>
            </a:custGeom>
            <a:solidFill>
              <a:srgbClr val="C7484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1" name="Freeform: Shape 1910">
              <a:extLst>
                <a:ext uri="{FF2B5EF4-FFF2-40B4-BE49-F238E27FC236}">
                  <a16:creationId xmlns:a16="http://schemas.microsoft.com/office/drawing/2014/main" id="{E6F71D2E-26B7-4DE3-B42C-D8D5D436C95F}"/>
                </a:ext>
              </a:extLst>
            </p:cNvPr>
            <p:cNvSpPr/>
            <p:nvPr/>
          </p:nvSpPr>
          <p:spPr>
            <a:xfrm>
              <a:off x="4773612" y="2911475"/>
              <a:ext cx="114300" cy="219075"/>
            </a:xfrm>
            <a:custGeom>
              <a:avLst/>
              <a:gdLst>
                <a:gd name="connsiteX0" fmla="*/ 73885 w 114300"/>
                <a:gd name="connsiteY0" fmla="*/ 161639 h 219075"/>
                <a:gd name="connsiteX1" fmla="*/ 36928 w 114300"/>
                <a:gd name="connsiteY1" fmla="*/ 190500 h 219075"/>
                <a:gd name="connsiteX2" fmla="*/ 5191 w 114300"/>
                <a:gd name="connsiteY2" fmla="*/ 190500 h 219075"/>
                <a:gd name="connsiteX3" fmla="*/ 0 w 114300"/>
                <a:gd name="connsiteY3" fmla="*/ 219075 h 219075"/>
                <a:gd name="connsiteX4" fmla="*/ 95250 w 114300"/>
                <a:gd name="connsiteY4" fmla="*/ 219075 h 219075"/>
                <a:gd name="connsiteX5" fmla="*/ 114300 w 114300"/>
                <a:gd name="connsiteY5" fmla="*/ 123825 h 219075"/>
                <a:gd name="connsiteX6" fmla="*/ 114300 w 114300"/>
                <a:gd name="connsiteY6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19075">
                  <a:moveTo>
                    <a:pt x="73885" y="161639"/>
                  </a:moveTo>
                  <a:cubicBezTo>
                    <a:pt x="69646" y="178599"/>
                    <a:pt x="54410" y="190497"/>
                    <a:pt x="36928" y="190500"/>
                  </a:cubicBezTo>
                  <a:lnTo>
                    <a:pt x="5191" y="190500"/>
                  </a:lnTo>
                  <a:lnTo>
                    <a:pt x="0" y="219075"/>
                  </a:lnTo>
                  <a:lnTo>
                    <a:pt x="95250" y="219075"/>
                  </a:lnTo>
                  <a:lnTo>
                    <a:pt x="114300" y="123825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2" name="Freeform: Shape 1911">
              <a:extLst>
                <a:ext uri="{FF2B5EF4-FFF2-40B4-BE49-F238E27FC236}">
                  <a16:creationId xmlns:a16="http://schemas.microsoft.com/office/drawing/2014/main" id="{5AA051CE-946A-4720-89A9-EA4E38E6463F}"/>
                </a:ext>
              </a:extLst>
            </p:cNvPr>
            <p:cNvSpPr/>
            <p:nvPr/>
          </p:nvSpPr>
          <p:spPr>
            <a:xfrm>
              <a:off x="5192712" y="2911475"/>
              <a:ext cx="114300" cy="219075"/>
            </a:xfrm>
            <a:custGeom>
              <a:avLst/>
              <a:gdLst>
                <a:gd name="connsiteX0" fmla="*/ 77372 w 114300"/>
                <a:gd name="connsiteY0" fmla="*/ 190500 h 219075"/>
                <a:gd name="connsiteX1" fmla="*/ 40415 w 114300"/>
                <a:gd name="connsiteY1" fmla="*/ 161639 h 219075"/>
                <a:gd name="connsiteX2" fmla="*/ 0 w 114300"/>
                <a:gd name="connsiteY2" fmla="*/ 0 h 219075"/>
                <a:gd name="connsiteX3" fmla="*/ 0 w 114300"/>
                <a:gd name="connsiteY3" fmla="*/ 123825 h 219075"/>
                <a:gd name="connsiteX4" fmla="*/ 19050 w 114300"/>
                <a:gd name="connsiteY4" fmla="*/ 219075 h 219075"/>
                <a:gd name="connsiteX5" fmla="*/ 114300 w 114300"/>
                <a:gd name="connsiteY5" fmla="*/ 219075 h 219075"/>
                <a:gd name="connsiteX6" fmla="*/ 109109 w 114300"/>
                <a:gd name="connsiteY6" fmla="*/ 19050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19075">
                  <a:moveTo>
                    <a:pt x="77372" y="190500"/>
                  </a:moveTo>
                  <a:cubicBezTo>
                    <a:pt x="59890" y="190497"/>
                    <a:pt x="44654" y="178599"/>
                    <a:pt x="40415" y="161639"/>
                  </a:cubicBezTo>
                  <a:lnTo>
                    <a:pt x="0" y="0"/>
                  </a:lnTo>
                  <a:lnTo>
                    <a:pt x="0" y="123825"/>
                  </a:lnTo>
                  <a:lnTo>
                    <a:pt x="19050" y="219075"/>
                  </a:lnTo>
                  <a:lnTo>
                    <a:pt x="114300" y="219075"/>
                  </a:lnTo>
                  <a:lnTo>
                    <a:pt x="109109" y="19050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3" name="Freeform: Shape 1912">
              <a:extLst>
                <a:ext uri="{FF2B5EF4-FFF2-40B4-BE49-F238E27FC236}">
                  <a16:creationId xmlns:a16="http://schemas.microsoft.com/office/drawing/2014/main" id="{9DDB7635-1654-4683-B454-C0A545E26042}"/>
                </a:ext>
              </a:extLst>
            </p:cNvPr>
            <p:cNvSpPr/>
            <p:nvPr/>
          </p:nvSpPr>
          <p:spPr>
            <a:xfrm>
              <a:off x="5111750" y="3001963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4" name="Freeform: Shape 1913">
              <a:extLst>
                <a:ext uri="{FF2B5EF4-FFF2-40B4-BE49-F238E27FC236}">
                  <a16:creationId xmlns:a16="http://schemas.microsoft.com/office/drawing/2014/main" id="{7254EEE5-A57B-477E-AABE-8D8CE67FB81B}"/>
                </a:ext>
              </a:extLst>
            </p:cNvPr>
            <p:cNvSpPr/>
            <p:nvPr/>
          </p:nvSpPr>
          <p:spPr>
            <a:xfrm>
              <a:off x="4949825" y="2963863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5" name="Freeform: Shape 1914">
              <a:extLst>
                <a:ext uri="{FF2B5EF4-FFF2-40B4-BE49-F238E27FC236}">
                  <a16:creationId xmlns:a16="http://schemas.microsoft.com/office/drawing/2014/main" id="{17E7B666-85E3-4140-9CB2-294537F21E08}"/>
                </a:ext>
              </a:extLst>
            </p:cNvPr>
            <p:cNvSpPr/>
            <p:nvPr/>
          </p:nvSpPr>
          <p:spPr>
            <a:xfrm>
              <a:off x="4992687" y="2740025"/>
              <a:ext cx="28575" cy="47625"/>
            </a:xfrm>
            <a:custGeom>
              <a:avLst/>
              <a:gdLst>
                <a:gd name="connsiteX0" fmla="*/ 0 w 28575"/>
                <a:gd name="connsiteY0" fmla="*/ 0 h 47625"/>
                <a:gd name="connsiteX1" fmla="*/ 28575 w 28575"/>
                <a:gd name="connsiteY1" fmla="*/ 0 h 47625"/>
                <a:gd name="connsiteX2" fmla="*/ 28575 w 28575"/>
                <a:gd name="connsiteY2" fmla="*/ 47625 h 47625"/>
                <a:gd name="connsiteX3" fmla="*/ 0 w 2857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47625">
                  <a:moveTo>
                    <a:pt x="0" y="0"/>
                  </a:moveTo>
                  <a:lnTo>
                    <a:pt x="28575" y="0"/>
                  </a:lnTo>
                  <a:lnTo>
                    <a:pt x="2857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6" name="Freeform: Shape 1915">
              <a:extLst>
                <a:ext uri="{FF2B5EF4-FFF2-40B4-BE49-F238E27FC236}">
                  <a16:creationId xmlns:a16="http://schemas.microsoft.com/office/drawing/2014/main" id="{D3DA2178-7654-4AC4-9FDC-6079245C6540}"/>
                </a:ext>
              </a:extLst>
            </p:cNvPr>
            <p:cNvSpPr/>
            <p:nvPr/>
          </p:nvSpPr>
          <p:spPr>
            <a:xfrm>
              <a:off x="5059362" y="2711450"/>
              <a:ext cx="28575" cy="76200"/>
            </a:xfrm>
            <a:custGeom>
              <a:avLst/>
              <a:gdLst>
                <a:gd name="connsiteX0" fmla="*/ 28575 w 28575"/>
                <a:gd name="connsiteY0" fmla="*/ 0 h 76200"/>
                <a:gd name="connsiteX1" fmla="*/ 0 w 28575"/>
                <a:gd name="connsiteY1" fmla="*/ 19050 h 76200"/>
                <a:gd name="connsiteX2" fmla="*/ 0 w 28575"/>
                <a:gd name="connsiteY2" fmla="*/ 76200 h 76200"/>
                <a:gd name="connsiteX3" fmla="*/ 28575 w 28575"/>
                <a:gd name="connsiteY3" fmla="*/ 76200 h 76200"/>
                <a:gd name="connsiteX4" fmla="*/ 28575 w 28575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76200">
                  <a:moveTo>
                    <a:pt x="28575" y="0"/>
                  </a:moveTo>
                  <a:lnTo>
                    <a:pt x="0" y="19050"/>
                  </a:lnTo>
                  <a:lnTo>
                    <a:pt x="0" y="76200"/>
                  </a:lnTo>
                  <a:lnTo>
                    <a:pt x="28575" y="76200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F2B5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17" name="Graphic 3161">
            <a:extLst>
              <a:ext uri="{FF2B5EF4-FFF2-40B4-BE49-F238E27FC236}">
                <a16:creationId xmlns:a16="http://schemas.microsoft.com/office/drawing/2014/main" id="{31E2F081-4AB6-48D3-A51E-35B58FB8BDF8}"/>
              </a:ext>
            </a:extLst>
          </p:cNvPr>
          <p:cNvGrpSpPr/>
          <p:nvPr/>
        </p:nvGrpSpPr>
        <p:grpSpPr>
          <a:xfrm>
            <a:off x="9327258" y="2475275"/>
            <a:ext cx="720000" cy="720000"/>
            <a:chOff x="4735512" y="2530475"/>
            <a:chExt cx="609600" cy="609600"/>
          </a:xfrm>
        </p:grpSpPr>
        <p:sp>
          <p:nvSpPr>
            <p:cNvPr id="1918" name="Freeform: Shape 1917">
              <a:extLst>
                <a:ext uri="{FF2B5EF4-FFF2-40B4-BE49-F238E27FC236}">
                  <a16:creationId xmlns:a16="http://schemas.microsoft.com/office/drawing/2014/main" id="{A227FFD8-3FC2-4829-81E4-BD0BC369B411}"/>
                </a:ext>
              </a:extLst>
            </p:cNvPr>
            <p:cNvSpPr/>
            <p:nvPr/>
          </p:nvSpPr>
          <p:spPr>
            <a:xfrm>
              <a:off x="5116512" y="288290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19" name="Freeform: Shape 1918">
              <a:extLst>
                <a:ext uri="{FF2B5EF4-FFF2-40B4-BE49-F238E27FC236}">
                  <a16:creationId xmlns:a16="http://schemas.microsoft.com/office/drawing/2014/main" id="{9098614C-61CB-4A4A-AEAC-9FE14BC7C9D4}"/>
                </a:ext>
              </a:extLst>
            </p:cNvPr>
            <p:cNvSpPr/>
            <p:nvPr/>
          </p:nvSpPr>
          <p:spPr>
            <a:xfrm>
              <a:off x="5097462" y="29495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0" name="Freeform: Shape 1919">
              <a:extLst>
                <a:ext uri="{FF2B5EF4-FFF2-40B4-BE49-F238E27FC236}">
                  <a16:creationId xmlns:a16="http://schemas.microsoft.com/office/drawing/2014/main" id="{D973AD5D-1543-4811-8885-FA54B9849D49}"/>
                </a:ext>
              </a:extLst>
            </p:cNvPr>
            <p:cNvSpPr/>
            <p:nvPr/>
          </p:nvSpPr>
          <p:spPr>
            <a:xfrm>
              <a:off x="5164137" y="29495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1" name="Freeform: Shape 1920">
              <a:extLst>
                <a:ext uri="{FF2B5EF4-FFF2-40B4-BE49-F238E27FC236}">
                  <a16:creationId xmlns:a16="http://schemas.microsoft.com/office/drawing/2014/main" id="{6ADA1762-502A-4121-83EE-0CADFCF439A6}"/>
                </a:ext>
              </a:extLst>
            </p:cNvPr>
            <p:cNvSpPr/>
            <p:nvPr/>
          </p:nvSpPr>
          <p:spPr>
            <a:xfrm>
              <a:off x="4745037" y="2540000"/>
              <a:ext cx="361950" cy="361950"/>
            </a:xfrm>
            <a:custGeom>
              <a:avLst/>
              <a:gdLst>
                <a:gd name="connsiteX0" fmla="*/ 74867 w 361950"/>
                <a:gd name="connsiteY0" fmla="*/ 63341 h 361950"/>
                <a:gd name="connsiteX1" fmla="*/ 116491 w 361950"/>
                <a:gd name="connsiteY1" fmla="*/ 90869 h 361950"/>
                <a:gd name="connsiteX2" fmla="*/ 161068 w 361950"/>
                <a:gd name="connsiteY2" fmla="*/ 71914 h 361950"/>
                <a:gd name="connsiteX3" fmla="*/ 171450 w 361950"/>
                <a:gd name="connsiteY3" fmla="*/ 29147 h 361950"/>
                <a:gd name="connsiteX4" fmla="*/ 171450 w 361950"/>
                <a:gd name="connsiteY4" fmla="*/ 9525 h 361950"/>
                <a:gd name="connsiteX5" fmla="*/ 180975 w 361950"/>
                <a:gd name="connsiteY5" fmla="*/ 0 h 361950"/>
                <a:gd name="connsiteX6" fmla="*/ 190500 w 361950"/>
                <a:gd name="connsiteY6" fmla="*/ 9525 h 361950"/>
                <a:gd name="connsiteX7" fmla="*/ 190500 w 361950"/>
                <a:gd name="connsiteY7" fmla="*/ 29147 h 361950"/>
                <a:gd name="connsiteX8" fmla="*/ 200882 w 361950"/>
                <a:gd name="connsiteY8" fmla="*/ 71914 h 361950"/>
                <a:gd name="connsiteX9" fmla="*/ 245459 w 361950"/>
                <a:gd name="connsiteY9" fmla="*/ 90869 h 361950"/>
                <a:gd name="connsiteX10" fmla="*/ 287084 w 361950"/>
                <a:gd name="connsiteY10" fmla="*/ 63341 h 361950"/>
                <a:gd name="connsiteX11" fmla="*/ 297751 w 361950"/>
                <a:gd name="connsiteY11" fmla="*/ 52673 h 361950"/>
                <a:gd name="connsiteX12" fmla="*/ 297751 w 361950"/>
                <a:gd name="connsiteY12" fmla="*/ 52578 h 361950"/>
                <a:gd name="connsiteX13" fmla="*/ 315182 w 361950"/>
                <a:gd name="connsiteY13" fmla="*/ 34957 h 361950"/>
                <a:gd name="connsiteX14" fmla="*/ 332803 w 361950"/>
                <a:gd name="connsiteY14" fmla="*/ 52388 h 361950"/>
                <a:gd name="connsiteX15" fmla="*/ 315372 w 361950"/>
                <a:gd name="connsiteY15" fmla="*/ 70008 h 361950"/>
                <a:gd name="connsiteX16" fmla="*/ 315278 w 361950"/>
                <a:gd name="connsiteY16" fmla="*/ 70009 h 361950"/>
                <a:gd name="connsiteX17" fmla="*/ 315087 w 361950"/>
                <a:gd name="connsiteY17" fmla="*/ 70009 h 361950"/>
                <a:gd name="connsiteX18" fmla="*/ 304419 w 361950"/>
                <a:gd name="connsiteY18" fmla="*/ 80677 h 361950"/>
                <a:gd name="connsiteX19" fmla="*/ 276035 w 361950"/>
                <a:gd name="connsiteY19" fmla="*/ 124111 h 361950"/>
                <a:gd name="connsiteX20" fmla="*/ 290036 w 361950"/>
                <a:gd name="connsiteY20" fmla="*/ 161068 h 361950"/>
                <a:gd name="connsiteX21" fmla="*/ 332804 w 361950"/>
                <a:gd name="connsiteY21" fmla="*/ 171450 h 361950"/>
                <a:gd name="connsiteX22" fmla="*/ 352425 w 361950"/>
                <a:gd name="connsiteY22" fmla="*/ 171450 h 361950"/>
                <a:gd name="connsiteX23" fmla="*/ 361950 w 361950"/>
                <a:gd name="connsiteY23" fmla="*/ 180975 h 361950"/>
                <a:gd name="connsiteX24" fmla="*/ 352425 w 361950"/>
                <a:gd name="connsiteY24" fmla="*/ 190500 h 361950"/>
                <a:gd name="connsiteX25" fmla="*/ 332804 w 361950"/>
                <a:gd name="connsiteY25" fmla="*/ 190500 h 361950"/>
                <a:gd name="connsiteX26" fmla="*/ 290036 w 361950"/>
                <a:gd name="connsiteY26" fmla="*/ 200882 h 361950"/>
                <a:gd name="connsiteX27" fmla="*/ 276035 w 361950"/>
                <a:gd name="connsiteY27" fmla="*/ 237839 h 361950"/>
                <a:gd name="connsiteX28" fmla="*/ 304419 w 361950"/>
                <a:gd name="connsiteY28" fmla="*/ 281273 h 361950"/>
                <a:gd name="connsiteX29" fmla="*/ 315087 w 361950"/>
                <a:gd name="connsiteY29" fmla="*/ 291941 h 361950"/>
                <a:gd name="connsiteX30" fmla="*/ 315278 w 361950"/>
                <a:gd name="connsiteY30" fmla="*/ 291941 h 361950"/>
                <a:gd name="connsiteX31" fmla="*/ 332708 w 361950"/>
                <a:gd name="connsiteY31" fmla="*/ 309467 h 361950"/>
                <a:gd name="connsiteX32" fmla="*/ 315182 w 361950"/>
                <a:gd name="connsiteY32" fmla="*/ 326898 h 361950"/>
                <a:gd name="connsiteX33" fmla="*/ 297751 w 361950"/>
                <a:gd name="connsiteY33" fmla="*/ 309372 h 361950"/>
                <a:gd name="connsiteX34" fmla="*/ 297751 w 361950"/>
                <a:gd name="connsiteY34" fmla="*/ 309277 h 361950"/>
                <a:gd name="connsiteX35" fmla="*/ 287084 w 361950"/>
                <a:gd name="connsiteY35" fmla="*/ 298609 h 361950"/>
                <a:gd name="connsiteX36" fmla="*/ 245459 w 361950"/>
                <a:gd name="connsiteY36" fmla="*/ 271082 h 361950"/>
                <a:gd name="connsiteX37" fmla="*/ 200882 w 361950"/>
                <a:gd name="connsiteY37" fmla="*/ 290036 h 361950"/>
                <a:gd name="connsiteX38" fmla="*/ 190500 w 361950"/>
                <a:gd name="connsiteY38" fmla="*/ 332804 h 361950"/>
                <a:gd name="connsiteX39" fmla="*/ 190500 w 361950"/>
                <a:gd name="connsiteY39" fmla="*/ 352425 h 361950"/>
                <a:gd name="connsiteX40" fmla="*/ 180975 w 361950"/>
                <a:gd name="connsiteY40" fmla="*/ 361950 h 361950"/>
                <a:gd name="connsiteX41" fmla="*/ 171450 w 361950"/>
                <a:gd name="connsiteY41" fmla="*/ 352425 h 361950"/>
                <a:gd name="connsiteX42" fmla="*/ 171450 w 361950"/>
                <a:gd name="connsiteY42" fmla="*/ 332804 h 361950"/>
                <a:gd name="connsiteX43" fmla="*/ 161068 w 361950"/>
                <a:gd name="connsiteY43" fmla="*/ 290036 h 361950"/>
                <a:gd name="connsiteX44" fmla="*/ 116491 w 361950"/>
                <a:gd name="connsiteY44" fmla="*/ 271082 h 361950"/>
                <a:gd name="connsiteX45" fmla="*/ 74867 w 361950"/>
                <a:gd name="connsiteY45" fmla="*/ 298609 h 361950"/>
                <a:gd name="connsiteX46" fmla="*/ 64198 w 361950"/>
                <a:gd name="connsiteY46" fmla="*/ 309277 h 361950"/>
                <a:gd name="connsiteX47" fmla="*/ 64198 w 361950"/>
                <a:gd name="connsiteY47" fmla="*/ 309372 h 361950"/>
                <a:gd name="connsiteX48" fmla="*/ 46768 w 361950"/>
                <a:gd name="connsiteY48" fmla="*/ 326993 h 361950"/>
                <a:gd name="connsiteX49" fmla="*/ 29147 w 361950"/>
                <a:gd name="connsiteY49" fmla="*/ 309563 h 361950"/>
                <a:gd name="connsiteX50" fmla="*/ 46578 w 361950"/>
                <a:gd name="connsiteY50" fmla="*/ 291942 h 361950"/>
                <a:gd name="connsiteX51" fmla="*/ 46673 w 361950"/>
                <a:gd name="connsiteY51" fmla="*/ 291941 h 361950"/>
                <a:gd name="connsiteX52" fmla="*/ 46863 w 361950"/>
                <a:gd name="connsiteY52" fmla="*/ 291941 h 361950"/>
                <a:gd name="connsiteX53" fmla="*/ 57531 w 361950"/>
                <a:gd name="connsiteY53" fmla="*/ 281273 h 361950"/>
                <a:gd name="connsiteX54" fmla="*/ 85915 w 361950"/>
                <a:gd name="connsiteY54" fmla="*/ 237839 h 361950"/>
                <a:gd name="connsiteX55" fmla="*/ 71914 w 361950"/>
                <a:gd name="connsiteY55" fmla="*/ 200882 h 361950"/>
                <a:gd name="connsiteX56" fmla="*/ 29146 w 361950"/>
                <a:gd name="connsiteY56" fmla="*/ 190500 h 361950"/>
                <a:gd name="connsiteX57" fmla="*/ 9525 w 361950"/>
                <a:gd name="connsiteY57" fmla="*/ 190500 h 361950"/>
                <a:gd name="connsiteX58" fmla="*/ 0 w 361950"/>
                <a:gd name="connsiteY58" fmla="*/ 180975 h 361950"/>
                <a:gd name="connsiteX59" fmla="*/ 9525 w 361950"/>
                <a:gd name="connsiteY59" fmla="*/ 171450 h 361950"/>
                <a:gd name="connsiteX60" fmla="*/ 29147 w 361950"/>
                <a:gd name="connsiteY60" fmla="*/ 171450 h 361950"/>
                <a:gd name="connsiteX61" fmla="*/ 71914 w 361950"/>
                <a:gd name="connsiteY61" fmla="*/ 161068 h 361950"/>
                <a:gd name="connsiteX62" fmla="*/ 85916 w 361950"/>
                <a:gd name="connsiteY62" fmla="*/ 124111 h 361950"/>
                <a:gd name="connsiteX63" fmla="*/ 57531 w 361950"/>
                <a:gd name="connsiteY63" fmla="*/ 80677 h 361950"/>
                <a:gd name="connsiteX64" fmla="*/ 46863 w 361950"/>
                <a:gd name="connsiteY64" fmla="*/ 70009 h 361950"/>
                <a:gd name="connsiteX65" fmla="*/ 46673 w 361950"/>
                <a:gd name="connsiteY65" fmla="*/ 70009 h 361950"/>
                <a:gd name="connsiteX66" fmla="*/ 29242 w 361950"/>
                <a:gd name="connsiteY66" fmla="*/ 52483 h 361950"/>
                <a:gd name="connsiteX67" fmla="*/ 46768 w 361950"/>
                <a:gd name="connsiteY67" fmla="*/ 35052 h 361950"/>
                <a:gd name="connsiteX68" fmla="*/ 64199 w 361950"/>
                <a:gd name="connsiteY68" fmla="*/ 52578 h 361950"/>
                <a:gd name="connsiteX69" fmla="*/ 64198 w 361950"/>
                <a:gd name="connsiteY69" fmla="*/ 5267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61950" h="361950">
                  <a:moveTo>
                    <a:pt x="74867" y="63341"/>
                  </a:moveTo>
                  <a:cubicBezTo>
                    <a:pt x="87287" y="74546"/>
                    <a:pt x="101318" y="83825"/>
                    <a:pt x="116491" y="90869"/>
                  </a:cubicBezTo>
                  <a:cubicBezTo>
                    <a:pt x="129762" y="81326"/>
                    <a:pt x="144988" y="74851"/>
                    <a:pt x="161068" y="71914"/>
                  </a:cubicBezTo>
                  <a:cubicBezTo>
                    <a:pt x="165615" y="57944"/>
                    <a:pt x="169086" y="43646"/>
                    <a:pt x="171450" y="29147"/>
                  </a:cubicBezTo>
                  <a:lnTo>
                    <a:pt x="171450" y="9525"/>
                  </a:lnTo>
                  <a:cubicBezTo>
                    <a:pt x="171450" y="4264"/>
                    <a:pt x="175715" y="0"/>
                    <a:pt x="180975" y="0"/>
                  </a:cubicBezTo>
                  <a:cubicBezTo>
                    <a:pt x="186236" y="0"/>
                    <a:pt x="190500" y="4264"/>
                    <a:pt x="190500" y="9525"/>
                  </a:cubicBezTo>
                  <a:lnTo>
                    <a:pt x="190500" y="29147"/>
                  </a:lnTo>
                  <a:cubicBezTo>
                    <a:pt x="192864" y="43646"/>
                    <a:pt x="196335" y="57944"/>
                    <a:pt x="200882" y="71914"/>
                  </a:cubicBezTo>
                  <a:cubicBezTo>
                    <a:pt x="216962" y="74851"/>
                    <a:pt x="232188" y="81326"/>
                    <a:pt x="245459" y="90869"/>
                  </a:cubicBezTo>
                  <a:cubicBezTo>
                    <a:pt x="260632" y="83825"/>
                    <a:pt x="274663" y="74546"/>
                    <a:pt x="287084" y="63341"/>
                  </a:cubicBezTo>
                  <a:lnTo>
                    <a:pt x="297751" y="52673"/>
                  </a:lnTo>
                  <a:lnTo>
                    <a:pt x="297751" y="52578"/>
                  </a:lnTo>
                  <a:cubicBezTo>
                    <a:pt x="297699" y="42899"/>
                    <a:pt x="305503" y="35010"/>
                    <a:pt x="315182" y="34957"/>
                  </a:cubicBezTo>
                  <a:cubicBezTo>
                    <a:pt x="324861" y="34904"/>
                    <a:pt x="332750" y="42708"/>
                    <a:pt x="332803" y="52388"/>
                  </a:cubicBezTo>
                  <a:cubicBezTo>
                    <a:pt x="332856" y="62067"/>
                    <a:pt x="325052" y="69956"/>
                    <a:pt x="315372" y="70008"/>
                  </a:cubicBezTo>
                  <a:cubicBezTo>
                    <a:pt x="315341" y="70009"/>
                    <a:pt x="315309" y="70009"/>
                    <a:pt x="315278" y="70009"/>
                  </a:cubicBezTo>
                  <a:lnTo>
                    <a:pt x="315087" y="70009"/>
                  </a:lnTo>
                  <a:lnTo>
                    <a:pt x="304419" y="80677"/>
                  </a:lnTo>
                  <a:cubicBezTo>
                    <a:pt x="292832" y="93649"/>
                    <a:pt x="283263" y="108291"/>
                    <a:pt x="276035" y="124111"/>
                  </a:cubicBezTo>
                  <a:cubicBezTo>
                    <a:pt x="282885" y="135488"/>
                    <a:pt x="287628" y="148007"/>
                    <a:pt x="290036" y="161068"/>
                  </a:cubicBezTo>
                  <a:cubicBezTo>
                    <a:pt x="304006" y="165615"/>
                    <a:pt x="318304" y="169086"/>
                    <a:pt x="332804" y="171450"/>
                  </a:cubicBezTo>
                  <a:lnTo>
                    <a:pt x="352425" y="171450"/>
                  </a:lnTo>
                  <a:cubicBezTo>
                    <a:pt x="357686" y="171450"/>
                    <a:pt x="361950" y="175715"/>
                    <a:pt x="361950" y="180975"/>
                  </a:cubicBezTo>
                  <a:cubicBezTo>
                    <a:pt x="361950" y="186236"/>
                    <a:pt x="357686" y="190500"/>
                    <a:pt x="352425" y="190500"/>
                  </a:cubicBezTo>
                  <a:lnTo>
                    <a:pt x="332804" y="190500"/>
                  </a:lnTo>
                  <a:cubicBezTo>
                    <a:pt x="318304" y="192864"/>
                    <a:pt x="304006" y="196335"/>
                    <a:pt x="290036" y="200882"/>
                  </a:cubicBezTo>
                  <a:cubicBezTo>
                    <a:pt x="287628" y="213943"/>
                    <a:pt x="282885" y="226462"/>
                    <a:pt x="276035" y="237839"/>
                  </a:cubicBezTo>
                  <a:cubicBezTo>
                    <a:pt x="283263" y="253659"/>
                    <a:pt x="292832" y="268301"/>
                    <a:pt x="304419" y="281273"/>
                  </a:cubicBezTo>
                  <a:lnTo>
                    <a:pt x="315087" y="291941"/>
                  </a:lnTo>
                  <a:lnTo>
                    <a:pt x="315278" y="291941"/>
                  </a:lnTo>
                  <a:cubicBezTo>
                    <a:pt x="324931" y="291968"/>
                    <a:pt x="332734" y="299814"/>
                    <a:pt x="332708" y="309467"/>
                  </a:cubicBezTo>
                  <a:cubicBezTo>
                    <a:pt x="332682" y="319120"/>
                    <a:pt x="324835" y="326924"/>
                    <a:pt x="315182" y="326898"/>
                  </a:cubicBezTo>
                  <a:cubicBezTo>
                    <a:pt x="305529" y="326872"/>
                    <a:pt x="297725" y="319025"/>
                    <a:pt x="297751" y="309372"/>
                  </a:cubicBezTo>
                  <a:lnTo>
                    <a:pt x="297751" y="309277"/>
                  </a:lnTo>
                  <a:lnTo>
                    <a:pt x="287084" y="298609"/>
                  </a:lnTo>
                  <a:cubicBezTo>
                    <a:pt x="274663" y="287404"/>
                    <a:pt x="260632" y="278125"/>
                    <a:pt x="245459" y="271082"/>
                  </a:cubicBezTo>
                  <a:cubicBezTo>
                    <a:pt x="232188" y="280624"/>
                    <a:pt x="216962" y="287099"/>
                    <a:pt x="200882" y="290036"/>
                  </a:cubicBezTo>
                  <a:cubicBezTo>
                    <a:pt x="196335" y="304006"/>
                    <a:pt x="192864" y="318304"/>
                    <a:pt x="190500" y="332804"/>
                  </a:cubicBezTo>
                  <a:lnTo>
                    <a:pt x="190500" y="352425"/>
                  </a:lnTo>
                  <a:cubicBezTo>
                    <a:pt x="190500" y="357686"/>
                    <a:pt x="186236" y="361950"/>
                    <a:pt x="180975" y="361950"/>
                  </a:cubicBezTo>
                  <a:cubicBezTo>
                    <a:pt x="175715" y="361950"/>
                    <a:pt x="171450" y="357686"/>
                    <a:pt x="171450" y="352425"/>
                  </a:cubicBezTo>
                  <a:lnTo>
                    <a:pt x="171450" y="332804"/>
                  </a:lnTo>
                  <a:cubicBezTo>
                    <a:pt x="169086" y="318304"/>
                    <a:pt x="165615" y="304006"/>
                    <a:pt x="161068" y="290036"/>
                  </a:cubicBezTo>
                  <a:cubicBezTo>
                    <a:pt x="144988" y="287099"/>
                    <a:pt x="129762" y="280624"/>
                    <a:pt x="116491" y="271082"/>
                  </a:cubicBezTo>
                  <a:cubicBezTo>
                    <a:pt x="101318" y="278125"/>
                    <a:pt x="87287" y="287404"/>
                    <a:pt x="74867" y="298609"/>
                  </a:cubicBezTo>
                  <a:lnTo>
                    <a:pt x="64198" y="309277"/>
                  </a:lnTo>
                  <a:lnTo>
                    <a:pt x="64198" y="309372"/>
                  </a:lnTo>
                  <a:cubicBezTo>
                    <a:pt x="64251" y="319051"/>
                    <a:pt x="56447" y="326940"/>
                    <a:pt x="46768" y="326993"/>
                  </a:cubicBezTo>
                  <a:cubicBezTo>
                    <a:pt x="37089" y="327046"/>
                    <a:pt x="29200" y="319242"/>
                    <a:pt x="29147" y="309563"/>
                  </a:cubicBezTo>
                  <a:cubicBezTo>
                    <a:pt x="29094" y="299883"/>
                    <a:pt x="36898" y="291994"/>
                    <a:pt x="46578" y="291942"/>
                  </a:cubicBezTo>
                  <a:cubicBezTo>
                    <a:pt x="46609" y="291941"/>
                    <a:pt x="46641" y="291941"/>
                    <a:pt x="46673" y="291941"/>
                  </a:cubicBezTo>
                  <a:lnTo>
                    <a:pt x="46863" y="291941"/>
                  </a:lnTo>
                  <a:lnTo>
                    <a:pt x="57531" y="281273"/>
                  </a:lnTo>
                  <a:cubicBezTo>
                    <a:pt x="69118" y="268301"/>
                    <a:pt x="78687" y="253659"/>
                    <a:pt x="85915" y="237839"/>
                  </a:cubicBezTo>
                  <a:cubicBezTo>
                    <a:pt x="79065" y="226462"/>
                    <a:pt x="74322" y="213943"/>
                    <a:pt x="71914" y="200882"/>
                  </a:cubicBezTo>
                  <a:cubicBezTo>
                    <a:pt x="57944" y="196335"/>
                    <a:pt x="43646" y="192864"/>
                    <a:pt x="29146" y="190500"/>
                  </a:cubicBezTo>
                  <a:lnTo>
                    <a:pt x="9525" y="190500"/>
                  </a:lnTo>
                  <a:cubicBezTo>
                    <a:pt x="4264" y="190500"/>
                    <a:pt x="0" y="186236"/>
                    <a:pt x="0" y="180975"/>
                  </a:cubicBezTo>
                  <a:cubicBezTo>
                    <a:pt x="0" y="175715"/>
                    <a:pt x="4264" y="171450"/>
                    <a:pt x="9525" y="171450"/>
                  </a:cubicBezTo>
                  <a:lnTo>
                    <a:pt x="29147" y="171450"/>
                  </a:lnTo>
                  <a:cubicBezTo>
                    <a:pt x="43646" y="169086"/>
                    <a:pt x="57944" y="165615"/>
                    <a:pt x="71914" y="161068"/>
                  </a:cubicBezTo>
                  <a:cubicBezTo>
                    <a:pt x="74322" y="148007"/>
                    <a:pt x="79065" y="135488"/>
                    <a:pt x="85916" y="124111"/>
                  </a:cubicBezTo>
                  <a:cubicBezTo>
                    <a:pt x="78687" y="108291"/>
                    <a:pt x="69118" y="93649"/>
                    <a:pt x="57531" y="80677"/>
                  </a:cubicBezTo>
                  <a:lnTo>
                    <a:pt x="46863" y="70009"/>
                  </a:lnTo>
                  <a:lnTo>
                    <a:pt x="46673" y="70009"/>
                  </a:lnTo>
                  <a:cubicBezTo>
                    <a:pt x="37019" y="69982"/>
                    <a:pt x="29216" y="62136"/>
                    <a:pt x="29242" y="52483"/>
                  </a:cubicBezTo>
                  <a:cubicBezTo>
                    <a:pt x="29268" y="42830"/>
                    <a:pt x="37115" y="35026"/>
                    <a:pt x="46768" y="35052"/>
                  </a:cubicBezTo>
                  <a:cubicBezTo>
                    <a:pt x="56421" y="35078"/>
                    <a:pt x="64225" y="42925"/>
                    <a:pt x="64199" y="52578"/>
                  </a:cubicBezTo>
                  <a:lnTo>
                    <a:pt x="64198" y="52673"/>
                  </a:ln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2" name="Freeform: Shape 1921">
              <a:extLst>
                <a:ext uri="{FF2B5EF4-FFF2-40B4-BE49-F238E27FC236}">
                  <a16:creationId xmlns:a16="http://schemas.microsoft.com/office/drawing/2014/main" id="{D8DF8C62-7B9B-49E1-99E9-363AC66FD74D}"/>
                </a:ext>
              </a:extLst>
            </p:cNvPr>
            <p:cNvSpPr/>
            <p:nvPr/>
          </p:nvSpPr>
          <p:spPr>
            <a:xfrm>
              <a:off x="4973637" y="2768600"/>
              <a:ext cx="361950" cy="361950"/>
            </a:xfrm>
            <a:custGeom>
              <a:avLst/>
              <a:gdLst>
                <a:gd name="connsiteX0" fmla="*/ 161068 w 361950"/>
                <a:gd name="connsiteY0" fmla="*/ 71914 h 361950"/>
                <a:gd name="connsiteX1" fmla="*/ 171450 w 361950"/>
                <a:gd name="connsiteY1" fmla="*/ 29146 h 361950"/>
                <a:gd name="connsiteX2" fmla="*/ 171450 w 361950"/>
                <a:gd name="connsiteY2" fmla="*/ 9525 h 361950"/>
                <a:gd name="connsiteX3" fmla="*/ 180975 w 361950"/>
                <a:gd name="connsiteY3" fmla="*/ 0 h 361950"/>
                <a:gd name="connsiteX4" fmla="*/ 190500 w 361950"/>
                <a:gd name="connsiteY4" fmla="*/ 9525 h 361950"/>
                <a:gd name="connsiteX5" fmla="*/ 190500 w 361950"/>
                <a:gd name="connsiteY5" fmla="*/ 29146 h 361950"/>
                <a:gd name="connsiteX6" fmla="*/ 200882 w 361950"/>
                <a:gd name="connsiteY6" fmla="*/ 71914 h 361950"/>
                <a:gd name="connsiteX7" fmla="*/ 245459 w 361950"/>
                <a:gd name="connsiteY7" fmla="*/ 90869 h 361950"/>
                <a:gd name="connsiteX8" fmla="*/ 287084 w 361950"/>
                <a:gd name="connsiteY8" fmla="*/ 63341 h 361950"/>
                <a:gd name="connsiteX9" fmla="*/ 297751 w 361950"/>
                <a:gd name="connsiteY9" fmla="*/ 52673 h 361950"/>
                <a:gd name="connsiteX10" fmla="*/ 297751 w 361950"/>
                <a:gd name="connsiteY10" fmla="*/ 52578 h 361950"/>
                <a:gd name="connsiteX11" fmla="*/ 315182 w 361950"/>
                <a:gd name="connsiteY11" fmla="*/ 34957 h 361950"/>
                <a:gd name="connsiteX12" fmla="*/ 332803 w 361950"/>
                <a:gd name="connsiteY12" fmla="*/ 52388 h 361950"/>
                <a:gd name="connsiteX13" fmla="*/ 315372 w 361950"/>
                <a:gd name="connsiteY13" fmla="*/ 70008 h 361950"/>
                <a:gd name="connsiteX14" fmla="*/ 315278 w 361950"/>
                <a:gd name="connsiteY14" fmla="*/ 70009 h 361950"/>
                <a:gd name="connsiteX15" fmla="*/ 315087 w 361950"/>
                <a:gd name="connsiteY15" fmla="*/ 70009 h 361950"/>
                <a:gd name="connsiteX16" fmla="*/ 304419 w 361950"/>
                <a:gd name="connsiteY16" fmla="*/ 80677 h 361950"/>
                <a:gd name="connsiteX17" fmla="*/ 276035 w 361950"/>
                <a:gd name="connsiteY17" fmla="*/ 124111 h 361950"/>
                <a:gd name="connsiteX18" fmla="*/ 290036 w 361950"/>
                <a:gd name="connsiteY18" fmla="*/ 161068 h 361950"/>
                <a:gd name="connsiteX19" fmla="*/ 332804 w 361950"/>
                <a:gd name="connsiteY19" fmla="*/ 171450 h 361950"/>
                <a:gd name="connsiteX20" fmla="*/ 352425 w 361950"/>
                <a:gd name="connsiteY20" fmla="*/ 171450 h 361950"/>
                <a:gd name="connsiteX21" fmla="*/ 361950 w 361950"/>
                <a:gd name="connsiteY21" fmla="*/ 180975 h 361950"/>
                <a:gd name="connsiteX22" fmla="*/ 352425 w 361950"/>
                <a:gd name="connsiteY22" fmla="*/ 190500 h 361950"/>
                <a:gd name="connsiteX23" fmla="*/ 332804 w 361950"/>
                <a:gd name="connsiteY23" fmla="*/ 190500 h 361950"/>
                <a:gd name="connsiteX24" fmla="*/ 290036 w 361950"/>
                <a:gd name="connsiteY24" fmla="*/ 200882 h 361950"/>
                <a:gd name="connsiteX25" fmla="*/ 276034 w 361950"/>
                <a:gd name="connsiteY25" fmla="*/ 237839 h 361950"/>
                <a:gd name="connsiteX26" fmla="*/ 304419 w 361950"/>
                <a:gd name="connsiteY26" fmla="*/ 281273 h 361950"/>
                <a:gd name="connsiteX27" fmla="*/ 315087 w 361950"/>
                <a:gd name="connsiteY27" fmla="*/ 291941 h 361950"/>
                <a:gd name="connsiteX28" fmla="*/ 315278 w 361950"/>
                <a:gd name="connsiteY28" fmla="*/ 291941 h 361950"/>
                <a:gd name="connsiteX29" fmla="*/ 332708 w 361950"/>
                <a:gd name="connsiteY29" fmla="*/ 309467 h 361950"/>
                <a:gd name="connsiteX30" fmla="*/ 315182 w 361950"/>
                <a:gd name="connsiteY30" fmla="*/ 326898 h 361950"/>
                <a:gd name="connsiteX31" fmla="*/ 297751 w 361950"/>
                <a:gd name="connsiteY31" fmla="*/ 309372 h 361950"/>
                <a:gd name="connsiteX32" fmla="*/ 297751 w 361950"/>
                <a:gd name="connsiteY32" fmla="*/ 309277 h 361950"/>
                <a:gd name="connsiteX33" fmla="*/ 287084 w 361950"/>
                <a:gd name="connsiteY33" fmla="*/ 298609 h 361950"/>
                <a:gd name="connsiteX34" fmla="*/ 245459 w 361950"/>
                <a:gd name="connsiteY34" fmla="*/ 271082 h 361950"/>
                <a:gd name="connsiteX35" fmla="*/ 200882 w 361950"/>
                <a:gd name="connsiteY35" fmla="*/ 290036 h 361950"/>
                <a:gd name="connsiteX36" fmla="*/ 190500 w 361950"/>
                <a:gd name="connsiteY36" fmla="*/ 332804 h 361950"/>
                <a:gd name="connsiteX37" fmla="*/ 190500 w 361950"/>
                <a:gd name="connsiteY37" fmla="*/ 352425 h 361950"/>
                <a:gd name="connsiteX38" fmla="*/ 180975 w 361950"/>
                <a:gd name="connsiteY38" fmla="*/ 361950 h 361950"/>
                <a:gd name="connsiteX39" fmla="*/ 171450 w 361950"/>
                <a:gd name="connsiteY39" fmla="*/ 352425 h 361950"/>
                <a:gd name="connsiteX40" fmla="*/ 171450 w 361950"/>
                <a:gd name="connsiteY40" fmla="*/ 332804 h 361950"/>
                <a:gd name="connsiteX41" fmla="*/ 161068 w 361950"/>
                <a:gd name="connsiteY41" fmla="*/ 290036 h 361950"/>
                <a:gd name="connsiteX42" fmla="*/ 116491 w 361950"/>
                <a:gd name="connsiteY42" fmla="*/ 271081 h 361950"/>
                <a:gd name="connsiteX43" fmla="*/ 74867 w 361950"/>
                <a:gd name="connsiteY43" fmla="*/ 298609 h 361950"/>
                <a:gd name="connsiteX44" fmla="*/ 64198 w 361950"/>
                <a:gd name="connsiteY44" fmla="*/ 309277 h 361950"/>
                <a:gd name="connsiteX45" fmla="*/ 64198 w 361950"/>
                <a:gd name="connsiteY45" fmla="*/ 309372 h 361950"/>
                <a:gd name="connsiteX46" fmla="*/ 46768 w 361950"/>
                <a:gd name="connsiteY46" fmla="*/ 326993 h 361950"/>
                <a:gd name="connsiteX47" fmla="*/ 29147 w 361950"/>
                <a:gd name="connsiteY47" fmla="*/ 309563 h 361950"/>
                <a:gd name="connsiteX48" fmla="*/ 46578 w 361950"/>
                <a:gd name="connsiteY48" fmla="*/ 291942 h 361950"/>
                <a:gd name="connsiteX49" fmla="*/ 46672 w 361950"/>
                <a:gd name="connsiteY49" fmla="*/ 291941 h 361950"/>
                <a:gd name="connsiteX50" fmla="*/ 46863 w 361950"/>
                <a:gd name="connsiteY50" fmla="*/ 291941 h 361950"/>
                <a:gd name="connsiteX51" fmla="*/ 57531 w 361950"/>
                <a:gd name="connsiteY51" fmla="*/ 281273 h 361950"/>
                <a:gd name="connsiteX52" fmla="*/ 85916 w 361950"/>
                <a:gd name="connsiteY52" fmla="*/ 237839 h 361950"/>
                <a:gd name="connsiteX53" fmla="*/ 71914 w 361950"/>
                <a:gd name="connsiteY53" fmla="*/ 200882 h 361950"/>
                <a:gd name="connsiteX54" fmla="*/ 29146 w 361950"/>
                <a:gd name="connsiteY54" fmla="*/ 190500 h 361950"/>
                <a:gd name="connsiteX55" fmla="*/ 9525 w 361950"/>
                <a:gd name="connsiteY55" fmla="*/ 190500 h 361950"/>
                <a:gd name="connsiteX56" fmla="*/ 0 w 361950"/>
                <a:gd name="connsiteY56" fmla="*/ 180975 h 361950"/>
                <a:gd name="connsiteX57" fmla="*/ 9525 w 361950"/>
                <a:gd name="connsiteY57" fmla="*/ 171450 h 361950"/>
                <a:gd name="connsiteX58" fmla="*/ 29146 w 361950"/>
                <a:gd name="connsiteY58" fmla="*/ 171450 h 361950"/>
                <a:gd name="connsiteX59" fmla="*/ 71914 w 361950"/>
                <a:gd name="connsiteY59" fmla="*/ 161068 h 361950"/>
                <a:gd name="connsiteX60" fmla="*/ 85916 w 361950"/>
                <a:gd name="connsiteY60" fmla="*/ 124111 h 361950"/>
                <a:gd name="connsiteX61" fmla="*/ 57531 w 361950"/>
                <a:gd name="connsiteY61" fmla="*/ 80677 h 361950"/>
                <a:gd name="connsiteX62" fmla="*/ 46863 w 361950"/>
                <a:gd name="connsiteY62" fmla="*/ 70009 h 361950"/>
                <a:gd name="connsiteX63" fmla="*/ 46672 w 361950"/>
                <a:gd name="connsiteY63" fmla="*/ 70009 h 361950"/>
                <a:gd name="connsiteX64" fmla="*/ 29146 w 361950"/>
                <a:gd name="connsiteY64" fmla="*/ 52578 h 361950"/>
                <a:gd name="connsiteX65" fmla="*/ 29528 w 361950"/>
                <a:gd name="connsiteY65" fmla="*/ 49054 h 361950"/>
                <a:gd name="connsiteX66" fmla="*/ 50224 w 361950"/>
                <a:gd name="connsiteY66" fmla="*/ 35442 h 361950"/>
                <a:gd name="connsiteX67" fmla="*/ 64199 w 361950"/>
                <a:gd name="connsiteY67" fmla="*/ 52578 h 361950"/>
                <a:gd name="connsiteX68" fmla="*/ 64198 w 361950"/>
                <a:gd name="connsiteY68" fmla="*/ 52673 h 361950"/>
                <a:gd name="connsiteX69" fmla="*/ 74867 w 361950"/>
                <a:gd name="connsiteY69" fmla="*/ 63341 h 361950"/>
                <a:gd name="connsiteX70" fmla="*/ 116491 w 361950"/>
                <a:gd name="connsiteY70" fmla="*/ 90869 h 361950"/>
                <a:gd name="connsiteX71" fmla="*/ 161068 w 361950"/>
                <a:gd name="connsiteY71" fmla="*/ 71914 h 361950"/>
                <a:gd name="connsiteX72" fmla="*/ 247650 w 361950"/>
                <a:gd name="connsiteY72" fmla="*/ 209550 h 361950"/>
                <a:gd name="connsiteX73" fmla="*/ 219075 w 361950"/>
                <a:gd name="connsiteY73" fmla="*/ 180975 h 361950"/>
                <a:gd name="connsiteX74" fmla="*/ 190500 w 361950"/>
                <a:gd name="connsiteY74" fmla="*/ 209550 h 361950"/>
                <a:gd name="connsiteX75" fmla="*/ 219075 w 361950"/>
                <a:gd name="connsiteY75" fmla="*/ 238125 h 361950"/>
                <a:gd name="connsiteX76" fmla="*/ 247650 w 361950"/>
                <a:gd name="connsiteY76" fmla="*/ 209550 h 361950"/>
                <a:gd name="connsiteX77" fmla="*/ 180975 w 361950"/>
                <a:gd name="connsiteY77" fmla="*/ 133350 h 361950"/>
                <a:gd name="connsiteX78" fmla="*/ 161925 w 361950"/>
                <a:gd name="connsiteY78" fmla="*/ 114300 h 361950"/>
                <a:gd name="connsiteX79" fmla="*/ 142875 w 361950"/>
                <a:gd name="connsiteY79" fmla="*/ 133350 h 361950"/>
                <a:gd name="connsiteX80" fmla="*/ 161925 w 361950"/>
                <a:gd name="connsiteY80" fmla="*/ 152400 h 361950"/>
                <a:gd name="connsiteX81" fmla="*/ 180975 w 361950"/>
                <a:gd name="connsiteY81" fmla="*/ 133350 h 361950"/>
                <a:gd name="connsiteX82" fmla="*/ 161925 w 361950"/>
                <a:gd name="connsiteY82" fmla="*/ 200025 h 361950"/>
                <a:gd name="connsiteX83" fmla="*/ 142875 w 361950"/>
                <a:gd name="connsiteY83" fmla="*/ 180975 h 361950"/>
                <a:gd name="connsiteX84" fmla="*/ 123825 w 361950"/>
                <a:gd name="connsiteY84" fmla="*/ 200025 h 361950"/>
                <a:gd name="connsiteX85" fmla="*/ 142875 w 361950"/>
                <a:gd name="connsiteY85" fmla="*/ 219075 h 361950"/>
                <a:gd name="connsiteX86" fmla="*/ 161925 w 361950"/>
                <a:gd name="connsiteY86" fmla="*/ 20002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61950" h="361950">
                  <a:moveTo>
                    <a:pt x="161068" y="71914"/>
                  </a:moveTo>
                  <a:cubicBezTo>
                    <a:pt x="165615" y="57944"/>
                    <a:pt x="169086" y="43646"/>
                    <a:pt x="171450" y="29146"/>
                  </a:cubicBezTo>
                  <a:lnTo>
                    <a:pt x="171450" y="9525"/>
                  </a:lnTo>
                  <a:cubicBezTo>
                    <a:pt x="171450" y="4264"/>
                    <a:pt x="175715" y="0"/>
                    <a:pt x="180975" y="0"/>
                  </a:cubicBezTo>
                  <a:cubicBezTo>
                    <a:pt x="186236" y="0"/>
                    <a:pt x="190500" y="4264"/>
                    <a:pt x="190500" y="9525"/>
                  </a:cubicBezTo>
                  <a:lnTo>
                    <a:pt x="190500" y="29146"/>
                  </a:lnTo>
                  <a:cubicBezTo>
                    <a:pt x="192864" y="43646"/>
                    <a:pt x="196335" y="57944"/>
                    <a:pt x="200882" y="71914"/>
                  </a:cubicBezTo>
                  <a:cubicBezTo>
                    <a:pt x="216962" y="74851"/>
                    <a:pt x="232188" y="81325"/>
                    <a:pt x="245459" y="90869"/>
                  </a:cubicBezTo>
                  <a:cubicBezTo>
                    <a:pt x="260632" y="83825"/>
                    <a:pt x="274663" y="74546"/>
                    <a:pt x="287084" y="63341"/>
                  </a:cubicBezTo>
                  <a:lnTo>
                    <a:pt x="297751" y="52673"/>
                  </a:lnTo>
                  <a:lnTo>
                    <a:pt x="297751" y="52578"/>
                  </a:lnTo>
                  <a:cubicBezTo>
                    <a:pt x="297699" y="42899"/>
                    <a:pt x="305503" y="35010"/>
                    <a:pt x="315182" y="34957"/>
                  </a:cubicBezTo>
                  <a:cubicBezTo>
                    <a:pt x="324861" y="34904"/>
                    <a:pt x="332750" y="42708"/>
                    <a:pt x="332803" y="52388"/>
                  </a:cubicBezTo>
                  <a:cubicBezTo>
                    <a:pt x="332856" y="62067"/>
                    <a:pt x="325052" y="69956"/>
                    <a:pt x="315372" y="70008"/>
                  </a:cubicBezTo>
                  <a:cubicBezTo>
                    <a:pt x="315341" y="70009"/>
                    <a:pt x="315309" y="70009"/>
                    <a:pt x="315278" y="70009"/>
                  </a:cubicBezTo>
                  <a:lnTo>
                    <a:pt x="315087" y="70009"/>
                  </a:lnTo>
                  <a:lnTo>
                    <a:pt x="304419" y="80677"/>
                  </a:lnTo>
                  <a:cubicBezTo>
                    <a:pt x="292832" y="93649"/>
                    <a:pt x="283263" y="108291"/>
                    <a:pt x="276035" y="124111"/>
                  </a:cubicBezTo>
                  <a:cubicBezTo>
                    <a:pt x="282885" y="135488"/>
                    <a:pt x="287628" y="148007"/>
                    <a:pt x="290036" y="161068"/>
                  </a:cubicBezTo>
                  <a:cubicBezTo>
                    <a:pt x="304006" y="165615"/>
                    <a:pt x="318304" y="169086"/>
                    <a:pt x="332804" y="171450"/>
                  </a:cubicBezTo>
                  <a:lnTo>
                    <a:pt x="352425" y="171450"/>
                  </a:lnTo>
                  <a:cubicBezTo>
                    <a:pt x="357686" y="171450"/>
                    <a:pt x="361950" y="175715"/>
                    <a:pt x="361950" y="180975"/>
                  </a:cubicBezTo>
                  <a:cubicBezTo>
                    <a:pt x="361950" y="186236"/>
                    <a:pt x="357686" y="190500"/>
                    <a:pt x="352425" y="190500"/>
                  </a:cubicBezTo>
                  <a:lnTo>
                    <a:pt x="332804" y="190500"/>
                  </a:lnTo>
                  <a:cubicBezTo>
                    <a:pt x="318304" y="192864"/>
                    <a:pt x="304006" y="196335"/>
                    <a:pt x="290036" y="200882"/>
                  </a:cubicBezTo>
                  <a:cubicBezTo>
                    <a:pt x="287628" y="213943"/>
                    <a:pt x="282885" y="226462"/>
                    <a:pt x="276034" y="237839"/>
                  </a:cubicBezTo>
                  <a:cubicBezTo>
                    <a:pt x="283263" y="253659"/>
                    <a:pt x="292832" y="268301"/>
                    <a:pt x="304419" y="281273"/>
                  </a:cubicBezTo>
                  <a:lnTo>
                    <a:pt x="315087" y="291941"/>
                  </a:lnTo>
                  <a:lnTo>
                    <a:pt x="315278" y="291941"/>
                  </a:lnTo>
                  <a:cubicBezTo>
                    <a:pt x="324931" y="291968"/>
                    <a:pt x="332734" y="299814"/>
                    <a:pt x="332708" y="309467"/>
                  </a:cubicBezTo>
                  <a:cubicBezTo>
                    <a:pt x="332682" y="319120"/>
                    <a:pt x="324835" y="326924"/>
                    <a:pt x="315182" y="326898"/>
                  </a:cubicBezTo>
                  <a:cubicBezTo>
                    <a:pt x="305529" y="326872"/>
                    <a:pt x="297725" y="319025"/>
                    <a:pt x="297751" y="309372"/>
                  </a:cubicBezTo>
                  <a:lnTo>
                    <a:pt x="297751" y="309277"/>
                  </a:lnTo>
                  <a:lnTo>
                    <a:pt x="287084" y="298609"/>
                  </a:lnTo>
                  <a:cubicBezTo>
                    <a:pt x="274663" y="287404"/>
                    <a:pt x="260632" y="278125"/>
                    <a:pt x="245459" y="271082"/>
                  </a:cubicBezTo>
                  <a:cubicBezTo>
                    <a:pt x="232188" y="280624"/>
                    <a:pt x="216962" y="287099"/>
                    <a:pt x="200882" y="290036"/>
                  </a:cubicBezTo>
                  <a:cubicBezTo>
                    <a:pt x="196335" y="304006"/>
                    <a:pt x="192864" y="318304"/>
                    <a:pt x="190500" y="332804"/>
                  </a:cubicBezTo>
                  <a:lnTo>
                    <a:pt x="190500" y="352425"/>
                  </a:lnTo>
                  <a:cubicBezTo>
                    <a:pt x="190500" y="357686"/>
                    <a:pt x="186236" y="361950"/>
                    <a:pt x="180975" y="361950"/>
                  </a:cubicBezTo>
                  <a:cubicBezTo>
                    <a:pt x="175715" y="361950"/>
                    <a:pt x="171450" y="357686"/>
                    <a:pt x="171450" y="352425"/>
                  </a:cubicBezTo>
                  <a:lnTo>
                    <a:pt x="171450" y="332804"/>
                  </a:lnTo>
                  <a:cubicBezTo>
                    <a:pt x="169086" y="318304"/>
                    <a:pt x="165615" y="304006"/>
                    <a:pt x="161068" y="290036"/>
                  </a:cubicBezTo>
                  <a:cubicBezTo>
                    <a:pt x="144988" y="287099"/>
                    <a:pt x="129762" y="280624"/>
                    <a:pt x="116491" y="271081"/>
                  </a:cubicBezTo>
                  <a:cubicBezTo>
                    <a:pt x="101318" y="278125"/>
                    <a:pt x="87287" y="287404"/>
                    <a:pt x="74867" y="298609"/>
                  </a:cubicBezTo>
                  <a:lnTo>
                    <a:pt x="64198" y="309277"/>
                  </a:lnTo>
                  <a:lnTo>
                    <a:pt x="64198" y="309372"/>
                  </a:lnTo>
                  <a:cubicBezTo>
                    <a:pt x="64251" y="319051"/>
                    <a:pt x="56447" y="326940"/>
                    <a:pt x="46768" y="326993"/>
                  </a:cubicBezTo>
                  <a:cubicBezTo>
                    <a:pt x="37089" y="327046"/>
                    <a:pt x="29200" y="319242"/>
                    <a:pt x="29147" y="309563"/>
                  </a:cubicBezTo>
                  <a:cubicBezTo>
                    <a:pt x="29094" y="299883"/>
                    <a:pt x="36898" y="291994"/>
                    <a:pt x="46578" y="291942"/>
                  </a:cubicBezTo>
                  <a:cubicBezTo>
                    <a:pt x="46609" y="291941"/>
                    <a:pt x="46641" y="291941"/>
                    <a:pt x="46672" y="291941"/>
                  </a:cubicBezTo>
                  <a:lnTo>
                    <a:pt x="46863" y="291941"/>
                  </a:lnTo>
                  <a:lnTo>
                    <a:pt x="57531" y="281273"/>
                  </a:lnTo>
                  <a:cubicBezTo>
                    <a:pt x="69118" y="268301"/>
                    <a:pt x="78687" y="253659"/>
                    <a:pt x="85916" y="237839"/>
                  </a:cubicBezTo>
                  <a:cubicBezTo>
                    <a:pt x="79065" y="226462"/>
                    <a:pt x="74322" y="213943"/>
                    <a:pt x="71914" y="200882"/>
                  </a:cubicBezTo>
                  <a:cubicBezTo>
                    <a:pt x="57944" y="196335"/>
                    <a:pt x="43646" y="192864"/>
                    <a:pt x="29146" y="190500"/>
                  </a:cubicBezTo>
                  <a:lnTo>
                    <a:pt x="9525" y="190500"/>
                  </a:lnTo>
                  <a:cubicBezTo>
                    <a:pt x="4264" y="190500"/>
                    <a:pt x="0" y="186236"/>
                    <a:pt x="0" y="180975"/>
                  </a:cubicBezTo>
                  <a:cubicBezTo>
                    <a:pt x="0" y="175715"/>
                    <a:pt x="4264" y="171450"/>
                    <a:pt x="9525" y="171450"/>
                  </a:cubicBezTo>
                  <a:lnTo>
                    <a:pt x="29146" y="171450"/>
                  </a:lnTo>
                  <a:cubicBezTo>
                    <a:pt x="43646" y="169086"/>
                    <a:pt x="57944" y="165615"/>
                    <a:pt x="71914" y="161068"/>
                  </a:cubicBezTo>
                  <a:cubicBezTo>
                    <a:pt x="74322" y="148007"/>
                    <a:pt x="79065" y="135488"/>
                    <a:pt x="85916" y="124111"/>
                  </a:cubicBezTo>
                  <a:cubicBezTo>
                    <a:pt x="78687" y="108291"/>
                    <a:pt x="69118" y="93649"/>
                    <a:pt x="57531" y="80677"/>
                  </a:cubicBezTo>
                  <a:lnTo>
                    <a:pt x="46863" y="70009"/>
                  </a:lnTo>
                  <a:lnTo>
                    <a:pt x="46672" y="70009"/>
                  </a:lnTo>
                  <a:cubicBezTo>
                    <a:pt x="37028" y="70014"/>
                    <a:pt x="29194" y="62222"/>
                    <a:pt x="29146" y="52578"/>
                  </a:cubicBezTo>
                  <a:cubicBezTo>
                    <a:pt x="29127" y="51392"/>
                    <a:pt x="29255" y="50208"/>
                    <a:pt x="29528" y="49054"/>
                  </a:cubicBezTo>
                  <a:cubicBezTo>
                    <a:pt x="31484" y="39580"/>
                    <a:pt x="40750" y="33485"/>
                    <a:pt x="50224" y="35442"/>
                  </a:cubicBezTo>
                  <a:cubicBezTo>
                    <a:pt x="58355" y="37121"/>
                    <a:pt x="64190" y="44276"/>
                    <a:pt x="64199" y="52578"/>
                  </a:cubicBezTo>
                  <a:lnTo>
                    <a:pt x="64198" y="52673"/>
                  </a:lnTo>
                  <a:lnTo>
                    <a:pt x="74867" y="63341"/>
                  </a:lnTo>
                  <a:cubicBezTo>
                    <a:pt x="87287" y="74546"/>
                    <a:pt x="101318" y="83825"/>
                    <a:pt x="116491" y="90869"/>
                  </a:cubicBezTo>
                  <a:cubicBezTo>
                    <a:pt x="129762" y="81326"/>
                    <a:pt x="144988" y="74851"/>
                    <a:pt x="161068" y="71914"/>
                  </a:cubicBezTo>
                  <a:close/>
                  <a:moveTo>
                    <a:pt x="247650" y="209550"/>
                  </a:moveTo>
                  <a:cubicBezTo>
                    <a:pt x="247650" y="193768"/>
                    <a:pt x="234857" y="180975"/>
                    <a:pt x="219075" y="180975"/>
                  </a:cubicBezTo>
                  <a:cubicBezTo>
                    <a:pt x="203293" y="180975"/>
                    <a:pt x="190500" y="193768"/>
                    <a:pt x="190500" y="209550"/>
                  </a:cubicBezTo>
                  <a:cubicBezTo>
                    <a:pt x="190500" y="225332"/>
                    <a:pt x="203293" y="238125"/>
                    <a:pt x="219075" y="238125"/>
                  </a:cubicBezTo>
                  <a:cubicBezTo>
                    <a:pt x="234857" y="238125"/>
                    <a:pt x="247650" y="225332"/>
                    <a:pt x="247650" y="209550"/>
                  </a:cubicBezTo>
                  <a:close/>
                  <a:moveTo>
                    <a:pt x="180975" y="133350"/>
                  </a:moveTo>
                  <a:cubicBezTo>
                    <a:pt x="180975" y="122829"/>
                    <a:pt x="172446" y="114300"/>
                    <a:pt x="161925" y="114300"/>
                  </a:cubicBezTo>
                  <a:cubicBezTo>
                    <a:pt x="151404" y="114300"/>
                    <a:pt x="142875" y="122829"/>
                    <a:pt x="142875" y="133350"/>
                  </a:cubicBezTo>
                  <a:cubicBezTo>
                    <a:pt x="142875" y="143871"/>
                    <a:pt x="151404" y="152400"/>
                    <a:pt x="161925" y="152400"/>
                  </a:cubicBezTo>
                  <a:cubicBezTo>
                    <a:pt x="172433" y="152369"/>
                    <a:pt x="180944" y="143858"/>
                    <a:pt x="180975" y="133350"/>
                  </a:cubicBezTo>
                  <a:close/>
                  <a:moveTo>
                    <a:pt x="161925" y="200025"/>
                  </a:moveTo>
                  <a:cubicBezTo>
                    <a:pt x="161925" y="189504"/>
                    <a:pt x="153396" y="180975"/>
                    <a:pt x="142875" y="180975"/>
                  </a:cubicBezTo>
                  <a:cubicBezTo>
                    <a:pt x="132354" y="180975"/>
                    <a:pt x="123825" y="189504"/>
                    <a:pt x="123825" y="200025"/>
                  </a:cubicBezTo>
                  <a:cubicBezTo>
                    <a:pt x="123825" y="210546"/>
                    <a:pt x="132354" y="219075"/>
                    <a:pt x="142875" y="219075"/>
                  </a:cubicBezTo>
                  <a:cubicBezTo>
                    <a:pt x="153383" y="219044"/>
                    <a:pt x="161894" y="210533"/>
                    <a:pt x="161925" y="200025"/>
                  </a:cubicBezTo>
                  <a:close/>
                </a:path>
              </a:pathLst>
            </a:custGeom>
            <a:solidFill>
              <a:srgbClr val="34C1A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3" name="Freeform: Shape 1922">
              <a:extLst>
                <a:ext uri="{FF2B5EF4-FFF2-40B4-BE49-F238E27FC236}">
                  <a16:creationId xmlns:a16="http://schemas.microsoft.com/office/drawing/2014/main" id="{64C21671-2243-4FFC-8EB6-3A10833B92FE}"/>
                </a:ext>
              </a:extLst>
            </p:cNvPr>
            <p:cNvSpPr/>
            <p:nvPr/>
          </p:nvSpPr>
          <p:spPr>
            <a:xfrm>
              <a:off x="4935537" y="27209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4" name="Freeform: Shape 1923">
              <a:extLst>
                <a:ext uri="{FF2B5EF4-FFF2-40B4-BE49-F238E27FC236}">
                  <a16:creationId xmlns:a16="http://schemas.microsoft.com/office/drawing/2014/main" id="{6FC1FE8E-F655-410D-B03F-46B8DD59CE78}"/>
                </a:ext>
              </a:extLst>
            </p:cNvPr>
            <p:cNvSpPr/>
            <p:nvPr/>
          </p:nvSpPr>
          <p:spPr>
            <a:xfrm>
              <a:off x="4887912" y="265430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5" name="Freeform: Shape 1924">
              <a:extLst>
                <a:ext uri="{FF2B5EF4-FFF2-40B4-BE49-F238E27FC236}">
                  <a16:creationId xmlns:a16="http://schemas.microsoft.com/office/drawing/2014/main" id="{C262BD2F-3E27-4562-9B49-F559241EEC3E}"/>
                </a:ext>
              </a:extLst>
            </p:cNvPr>
            <p:cNvSpPr/>
            <p:nvPr/>
          </p:nvSpPr>
          <p:spPr>
            <a:xfrm>
              <a:off x="4868862" y="27209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107C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6" name="Freeform: Shape 1925">
              <a:extLst>
                <a:ext uri="{FF2B5EF4-FFF2-40B4-BE49-F238E27FC236}">
                  <a16:creationId xmlns:a16="http://schemas.microsoft.com/office/drawing/2014/main" id="{63F04DAE-3768-4C89-B906-6D6D5B8A10C4}"/>
                </a:ext>
              </a:extLst>
            </p:cNvPr>
            <p:cNvSpPr/>
            <p:nvPr/>
          </p:nvSpPr>
          <p:spPr>
            <a:xfrm>
              <a:off x="5059362" y="2854325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57150 w 190500"/>
                <a:gd name="connsiteY5" fmla="*/ 133350 h 190500"/>
                <a:gd name="connsiteX6" fmla="*/ 38100 w 190500"/>
                <a:gd name="connsiteY6" fmla="*/ 114300 h 190500"/>
                <a:gd name="connsiteX7" fmla="*/ 57150 w 190500"/>
                <a:gd name="connsiteY7" fmla="*/ 95250 h 190500"/>
                <a:gd name="connsiteX8" fmla="*/ 76200 w 190500"/>
                <a:gd name="connsiteY8" fmla="*/ 114300 h 190500"/>
                <a:gd name="connsiteX9" fmla="*/ 57150 w 190500"/>
                <a:gd name="connsiteY9" fmla="*/ 133350 h 190500"/>
                <a:gd name="connsiteX10" fmla="*/ 76200 w 190500"/>
                <a:gd name="connsiteY10" fmla="*/ 66675 h 190500"/>
                <a:gd name="connsiteX11" fmla="*/ 57150 w 190500"/>
                <a:gd name="connsiteY11" fmla="*/ 47625 h 190500"/>
                <a:gd name="connsiteX12" fmla="*/ 76200 w 190500"/>
                <a:gd name="connsiteY12" fmla="*/ 28575 h 190500"/>
                <a:gd name="connsiteX13" fmla="*/ 95250 w 190500"/>
                <a:gd name="connsiteY13" fmla="*/ 47625 h 190500"/>
                <a:gd name="connsiteX14" fmla="*/ 76200 w 190500"/>
                <a:gd name="connsiteY14" fmla="*/ 66675 h 190500"/>
                <a:gd name="connsiteX15" fmla="*/ 133350 w 190500"/>
                <a:gd name="connsiteY15" fmla="*/ 152400 h 190500"/>
                <a:gd name="connsiteX16" fmla="*/ 104775 w 190500"/>
                <a:gd name="connsiteY16" fmla="*/ 123825 h 190500"/>
                <a:gd name="connsiteX17" fmla="*/ 133350 w 190500"/>
                <a:gd name="connsiteY17" fmla="*/ 95250 h 190500"/>
                <a:gd name="connsiteX18" fmla="*/ 161925 w 190500"/>
                <a:gd name="connsiteY18" fmla="*/ 123825 h 190500"/>
                <a:gd name="connsiteX19" fmla="*/ 133350 w 190500"/>
                <a:gd name="connsiteY19" fmla="*/ 1524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lose/>
                  <a:moveTo>
                    <a:pt x="57150" y="133350"/>
                  </a:moveTo>
                  <a:cubicBezTo>
                    <a:pt x="46629" y="133350"/>
                    <a:pt x="38100" y="124821"/>
                    <a:pt x="38100" y="114300"/>
                  </a:cubicBezTo>
                  <a:cubicBezTo>
                    <a:pt x="38100" y="103779"/>
                    <a:pt x="46629" y="95250"/>
                    <a:pt x="57150" y="95250"/>
                  </a:cubicBezTo>
                  <a:cubicBezTo>
                    <a:pt x="67671" y="95250"/>
                    <a:pt x="76200" y="103779"/>
                    <a:pt x="76200" y="114300"/>
                  </a:cubicBezTo>
                  <a:cubicBezTo>
                    <a:pt x="76169" y="124808"/>
                    <a:pt x="67658" y="133319"/>
                    <a:pt x="57150" y="133350"/>
                  </a:cubicBezTo>
                  <a:close/>
                  <a:moveTo>
                    <a:pt x="76200" y="66675"/>
                  </a:moveTo>
                  <a:cubicBezTo>
                    <a:pt x="65679" y="66675"/>
                    <a:pt x="57150" y="58146"/>
                    <a:pt x="57150" y="47625"/>
                  </a:cubicBezTo>
                  <a:cubicBezTo>
                    <a:pt x="57150" y="37104"/>
                    <a:pt x="65679" y="28575"/>
                    <a:pt x="76200" y="28575"/>
                  </a:cubicBezTo>
                  <a:cubicBezTo>
                    <a:pt x="86721" y="28575"/>
                    <a:pt x="95250" y="37104"/>
                    <a:pt x="95250" y="47625"/>
                  </a:cubicBezTo>
                  <a:cubicBezTo>
                    <a:pt x="95219" y="58133"/>
                    <a:pt x="86708" y="66644"/>
                    <a:pt x="76200" y="66675"/>
                  </a:cubicBezTo>
                  <a:close/>
                  <a:moveTo>
                    <a:pt x="133350" y="152400"/>
                  </a:moveTo>
                  <a:cubicBezTo>
                    <a:pt x="117568" y="152400"/>
                    <a:pt x="104775" y="139607"/>
                    <a:pt x="104775" y="123825"/>
                  </a:cubicBezTo>
                  <a:cubicBezTo>
                    <a:pt x="104775" y="108043"/>
                    <a:pt x="117568" y="95250"/>
                    <a:pt x="133350" y="95250"/>
                  </a:cubicBezTo>
                  <a:cubicBezTo>
                    <a:pt x="149132" y="95250"/>
                    <a:pt x="161925" y="108043"/>
                    <a:pt x="161925" y="123825"/>
                  </a:cubicBezTo>
                  <a:cubicBezTo>
                    <a:pt x="161925" y="139607"/>
                    <a:pt x="149132" y="152400"/>
                    <a:pt x="133350" y="152400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7" name="Freeform: Shape 1926">
              <a:extLst>
                <a:ext uri="{FF2B5EF4-FFF2-40B4-BE49-F238E27FC236}">
                  <a16:creationId xmlns:a16="http://schemas.microsoft.com/office/drawing/2014/main" id="{1A6B98D2-9AE8-48D9-90AD-2B8110E21C36}"/>
                </a:ext>
              </a:extLst>
            </p:cNvPr>
            <p:cNvSpPr/>
            <p:nvPr/>
          </p:nvSpPr>
          <p:spPr>
            <a:xfrm>
              <a:off x="4830762" y="2625725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0 w 190500"/>
                <a:gd name="connsiteY1" fmla="*/ 95250 h 190500"/>
                <a:gd name="connsiteX2" fmla="*/ 95250 w 190500"/>
                <a:gd name="connsiteY2" fmla="*/ 190500 h 190500"/>
                <a:gd name="connsiteX3" fmla="*/ 190500 w 190500"/>
                <a:gd name="connsiteY3" fmla="*/ 95250 h 190500"/>
                <a:gd name="connsiteX4" fmla="*/ 95250 w 190500"/>
                <a:gd name="connsiteY4" fmla="*/ 0 h 190500"/>
                <a:gd name="connsiteX5" fmla="*/ 57150 w 190500"/>
                <a:gd name="connsiteY5" fmla="*/ 133350 h 190500"/>
                <a:gd name="connsiteX6" fmla="*/ 38100 w 190500"/>
                <a:gd name="connsiteY6" fmla="*/ 114300 h 190500"/>
                <a:gd name="connsiteX7" fmla="*/ 57150 w 190500"/>
                <a:gd name="connsiteY7" fmla="*/ 95250 h 190500"/>
                <a:gd name="connsiteX8" fmla="*/ 76200 w 190500"/>
                <a:gd name="connsiteY8" fmla="*/ 114300 h 190500"/>
                <a:gd name="connsiteX9" fmla="*/ 57150 w 190500"/>
                <a:gd name="connsiteY9" fmla="*/ 133350 h 190500"/>
                <a:gd name="connsiteX10" fmla="*/ 76200 w 190500"/>
                <a:gd name="connsiteY10" fmla="*/ 66675 h 190500"/>
                <a:gd name="connsiteX11" fmla="*/ 57150 w 190500"/>
                <a:gd name="connsiteY11" fmla="*/ 47625 h 190500"/>
                <a:gd name="connsiteX12" fmla="*/ 76200 w 190500"/>
                <a:gd name="connsiteY12" fmla="*/ 28575 h 190500"/>
                <a:gd name="connsiteX13" fmla="*/ 95250 w 190500"/>
                <a:gd name="connsiteY13" fmla="*/ 47625 h 190500"/>
                <a:gd name="connsiteX14" fmla="*/ 76200 w 190500"/>
                <a:gd name="connsiteY14" fmla="*/ 66675 h 190500"/>
                <a:gd name="connsiteX15" fmla="*/ 133350 w 190500"/>
                <a:gd name="connsiteY15" fmla="*/ 152400 h 190500"/>
                <a:gd name="connsiteX16" fmla="*/ 104775 w 190500"/>
                <a:gd name="connsiteY16" fmla="*/ 123825 h 190500"/>
                <a:gd name="connsiteX17" fmla="*/ 133350 w 190500"/>
                <a:gd name="connsiteY17" fmla="*/ 95250 h 190500"/>
                <a:gd name="connsiteX18" fmla="*/ 161925 w 190500"/>
                <a:gd name="connsiteY18" fmla="*/ 123825 h 190500"/>
                <a:gd name="connsiteX19" fmla="*/ 133350 w 190500"/>
                <a:gd name="connsiteY19" fmla="*/ 1524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42645" y="0"/>
                    <a:pt x="0" y="42645"/>
                    <a:pt x="0" y="95250"/>
                  </a:cubicBezTo>
                  <a:cubicBezTo>
                    <a:pt x="0" y="147855"/>
                    <a:pt x="42645" y="190500"/>
                    <a:pt x="95250" y="190500"/>
                  </a:cubicBezTo>
                  <a:cubicBezTo>
                    <a:pt x="147855" y="190500"/>
                    <a:pt x="190500" y="147855"/>
                    <a:pt x="190500" y="95250"/>
                  </a:cubicBezTo>
                  <a:cubicBezTo>
                    <a:pt x="190500" y="42645"/>
                    <a:pt x="147855" y="0"/>
                    <a:pt x="95250" y="0"/>
                  </a:cubicBezTo>
                  <a:close/>
                  <a:moveTo>
                    <a:pt x="57150" y="133350"/>
                  </a:moveTo>
                  <a:cubicBezTo>
                    <a:pt x="46629" y="133350"/>
                    <a:pt x="38100" y="124821"/>
                    <a:pt x="38100" y="114300"/>
                  </a:cubicBezTo>
                  <a:cubicBezTo>
                    <a:pt x="38100" y="103779"/>
                    <a:pt x="46629" y="95250"/>
                    <a:pt x="57150" y="95250"/>
                  </a:cubicBezTo>
                  <a:cubicBezTo>
                    <a:pt x="67671" y="95250"/>
                    <a:pt x="76200" y="103779"/>
                    <a:pt x="76200" y="114300"/>
                  </a:cubicBezTo>
                  <a:cubicBezTo>
                    <a:pt x="76169" y="124808"/>
                    <a:pt x="67658" y="133319"/>
                    <a:pt x="57150" y="133350"/>
                  </a:cubicBezTo>
                  <a:close/>
                  <a:moveTo>
                    <a:pt x="76200" y="66675"/>
                  </a:moveTo>
                  <a:cubicBezTo>
                    <a:pt x="65679" y="66675"/>
                    <a:pt x="57150" y="58146"/>
                    <a:pt x="57150" y="47625"/>
                  </a:cubicBezTo>
                  <a:cubicBezTo>
                    <a:pt x="57150" y="37104"/>
                    <a:pt x="65679" y="28575"/>
                    <a:pt x="76200" y="28575"/>
                  </a:cubicBezTo>
                  <a:cubicBezTo>
                    <a:pt x="86721" y="28575"/>
                    <a:pt x="95250" y="37104"/>
                    <a:pt x="95250" y="47625"/>
                  </a:cubicBezTo>
                  <a:cubicBezTo>
                    <a:pt x="95219" y="58133"/>
                    <a:pt x="86708" y="66644"/>
                    <a:pt x="76200" y="66675"/>
                  </a:cubicBezTo>
                  <a:close/>
                  <a:moveTo>
                    <a:pt x="133350" y="152400"/>
                  </a:moveTo>
                  <a:cubicBezTo>
                    <a:pt x="117568" y="152400"/>
                    <a:pt x="104775" y="139607"/>
                    <a:pt x="104775" y="123825"/>
                  </a:cubicBezTo>
                  <a:cubicBezTo>
                    <a:pt x="104775" y="108043"/>
                    <a:pt x="117568" y="95250"/>
                    <a:pt x="133350" y="95250"/>
                  </a:cubicBezTo>
                  <a:cubicBezTo>
                    <a:pt x="149132" y="95250"/>
                    <a:pt x="161925" y="108043"/>
                    <a:pt x="161925" y="123825"/>
                  </a:cubicBezTo>
                  <a:cubicBezTo>
                    <a:pt x="161925" y="139607"/>
                    <a:pt x="149132" y="152400"/>
                    <a:pt x="133350" y="152400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8" name="Freeform: Shape 1927">
              <a:extLst>
                <a:ext uri="{FF2B5EF4-FFF2-40B4-BE49-F238E27FC236}">
                  <a16:creationId xmlns:a16="http://schemas.microsoft.com/office/drawing/2014/main" id="{FCEA343A-62A6-4F95-8C90-7040708A866C}"/>
                </a:ext>
              </a:extLst>
            </p:cNvPr>
            <p:cNvSpPr/>
            <p:nvPr/>
          </p:nvSpPr>
          <p:spPr>
            <a:xfrm>
              <a:off x="5154612" y="294005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66675 h 76200"/>
                <a:gd name="connsiteX6" fmla="*/ 9525 w 76200"/>
                <a:gd name="connsiteY6" fmla="*/ 38100 h 76200"/>
                <a:gd name="connsiteX7" fmla="*/ 38100 w 76200"/>
                <a:gd name="connsiteY7" fmla="*/ 9525 h 76200"/>
                <a:gd name="connsiteX8" fmla="*/ 66675 w 76200"/>
                <a:gd name="connsiteY8" fmla="*/ 38100 h 76200"/>
                <a:gd name="connsiteX9" fmla="*/ 38100 w 76200"/>
                <a:gd name="connsiteY9" fmla="*/ 666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200" y="17058"/>
                    <a:pt x="59142" y="0"/>
                    <a:pt x="38100" y="0"/>
                  </a:cubicBezTo>
                  <a:close/>
                  <a:moveTo>
                    <a:pt x="38100" y="66675"/>
                  </a:moveTo>
                  <a:cubicBezTo>
                    <a:pt x="22318" y="66675"/>
                    <a:pt x="9525" y="53882"/>
                    <a:pt x="9525" y="38100"/>
                  </a:cubicBezTo>
                  <a:cubicBezTo>
                    <a:pt x="9525" y="22318"/>
                    <a:pt x="22318" y="9525"/>
                    <a:pt x="38100" y="9525"/>
                  </a:cubicBezTo>
                  <a:cubicBezTo>
                    <a:pt x="53882" y="9525"/>
                    <a:pt x="66675" y="22318"/>
                    <a:pt x="66675" y="38100"/>
                  </a:cubicBezTo>
                  <a:cubicBezTo>
                    <a:pt x="66675" y="53882"/>
                    <a:pt x="53882" y="66675"/>
                    <a:pt x="38100" y="6667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29" name="Freeform: Shape 1928">
              <a:extLst>
                <a:ext uri="{FF2B5EF4-FFF2-40B4-BE49-F238E27FC236}">
                  <a16:creationId xmlns:a16="http://schemas.microsoft.com/office/drawing/2014/main" id="{6EAFA1C6-1B23-4A87-878B-6514A5B93C1E}"/>
                </a:ext>
              </a:extLst>
            </p:cNvPr>
            <p:cNvSpPr/>
            <p:nvPr/>
          </p:nvSpPr>
          <p:spPr>
            <a:xfrm>
              <a:off x="4926012" y="2711450"/>
              <a:ext cx="76200" cy="76200"/>
            </a:xfrm>
            <a:custGeom>
              <a:avLst/>
              <a:gdLst>
                <a:gd name="connsiteX0" fmla="*/ 38100 w 76200"/>
                <a:gd name="connsiteY0" fmla="*/ 0 h 76200"/>
                <a:gd name="connsiteX1" fmla="*/ 0 w 76200"/>
                <a:gd name="connsiteY1" fmla="*/ 38100 h 76200"/>
                <a:gd name="connsiteX2" fmla="*/ 38100 w 76200"/>
                <a:gd name="connsiteY2" fmla="*/ 76200 h 76200"/>
                <a:gd name="connsiteX3" fmla="*/ 76200 w 76200"/>
                <a:gd name="connsiteY3" fmla="*/ 38100 h 76200"/>
                <a:gd name="connsiteX4" fmla="*/ 38100 w 76200"/>
                <a:gd name="connsiteY4" fmla="*/ 0 h 76200"/>
                <a:gd name="connsiteX5" fmla="*/ 38100 w 76200"/>
                <a:gd name="connsiteY5" fmla="*/ 66675 h 76200"/>
                <a:gd name="connsiteX6" fmla="*/ 9525 w 76200"/>
                <a:gd name="connsiteY6" fmla="*/ 38100 h 76200"/>
                <a:gd name="connsiteX7" fmla="*/ 38100 w 76200"/>
                <a:gd name="connsiteY7" fmla="*/ 9525 h 76200"/>
                <a:gd name="connsiteX8" fmla="*/ 66675 w 76200"/>
                <a:gd name="connsiteY8" fmla="*/ 38100 h 76200"/>
                <a:gd name="connsiteX9" fmla="*/ 38100 w 76200"/>
                <a:gd name="connsiteY9" fmla="*/ 6667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" h="76200">
                  <a:moveTo>
                    <a:pt x="38100" y="0"/>
                  </a:moveTo>
                  <a:cubicBezTo>
                    <a:pt x="17058" y="0"/>
                    <a:pt x="0" y="17058"/>
                    <a:pt x="0" y="38100"/>
                  </a:cubicBezTo>
                  <a:cubicBezTo>
                    <a:pt x="0" y="59142"/>
                    <a:pt x="17058" y="76200"/>
                    <a:pt x="38100" y="76200"/>
                  </a:cubicBezTo>
                  <a:cubicBezTo>
                    <a:pt x="59142" y="76200"/>
                    <a:pt x="76200" y="59142"/>
                    <a:pt x="76200" y="38100"/>
                  </a:cubicBezTo>
                  <a:cubicBezTo>
                    <a:pt x="76200" y="17058"/>
                    <a:pt x="59142" y="0"/>
                    <a:pt x="38100" y="0"/>
                  </a:cubicBezTo>
                  <a:close/>
                  <a:moveTo>
                    <a:pt x="38100" y="66675"/>
                  </a:moveTo>
                  <a:cubicBezTo>
                    <a:pt x="22318" y="66675"/>
                    <a:pt x="9525" y="53882"/>
                    <a:pt x="9525" y="38100"/>
                  </a:cubicBezTo>
                  <a:cubicBezTo>
                    <a:pt x="9525" y="22318"/>
                    <a:pt x="22318" y="9525"/>
                    <a:pt x="38100" y="9525"/>
                  </a:cubicBezTo>
                  <a:cubicBezTo>
                    <a:pt x="53882" y="9525"/>
                    <a:pt x="66675" y="22318"/>
                    <a:pt x="66675" y="38100"/>
                  </a:cubicBezTo>
                  <a:cubicBezTo>
                    <a:pt x="66675" y="53882"/>
                    <a:pt x="53882" y="66675"/>
                    <a:pt x="38100" y="6667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0" name="Freeform: Shape 1929">
              <a:extLst>
                <a:ext uri="{FF2B5EF4-FFF2-40B4-BE49-F238E27FC236}">
                  <a16:creationId xmlns:a16="http://schemas.microsoft.com/office/drawing/2014/main" id="{835DDB1E-3D56-4BD9-ABE1-DE656B133656}"/>
                </a:ext>
              </a:extLst>
            </p:cNvPr>
            <p:cNvSpPr/>
            <p:nvPr/>
          </p:nvSpPr>
          <p:spPr>
            <a:xfrm>
              <a:off x="5106987" y="2873375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1" name="Freeform: Shape 1930">
              <a:extLst>
                <a:ext uri="{FF2B5EF4-FFF2-40B4-BE49-F238E27FC236}">
                  <a16:creationId xmlns:a16="http://schemas.microsoft.com/office/drawing/2014/main" id="{69E314DB-E7CF-4546-8A0F-8D2AEA3EF040}"/>
                </a:ext>
              </a:extLst>
            </p:cNvPr>
            <p:cNvSpPr/>
            <p:nvPr/>
          </p:nvSpPr>
          <p:spPr>
            <a:xfrm>
              <a:off x="4859337" y="2711450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2" name="Freeform: Shape 1931">
              <a:extLst>
                <a:ext uri="{FF2B5EF4-FFF2-40B4-BE49-F238E27FC236}">
                  <a16:creationId xmlns:a16="http://schemas.microsoft.com/office/drawing/2014/main" id="{E32C7177-63DB-48E7-8347-6DA527151FE4}"/>
                </a:ext>
              </a:extLst>
            </p:cNvPr>
            <p:cNvSpPr/>
            <p:nvPr/>
          </p:nvSpPr>
          <p:spPr>
            <a:xfrm>
              <a:off x="4878387" y="2644775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3" name="Freeform: Shape 1932">
              <a:extLst>
                <a:ext uri="{FF2B5EF4-FFF2-40B4-BE49-F238E27FC236}">
                  <a16:creationId xmlns:a16="http://schemas.microsoft.com/office/drawing/2014/main" id="{B03C815B-9D46-44FB-9A3A-3E6F7ECCD7D5}"/>
                </a:ext>
              </a:extLst>
            </p:cNvPr>
            <p:cNvSpPr/>
            <p:nvPr/>
          </p:nvSpPr>
          <p:spPr>
            <a:xfrm>
              <a:off x="5087937" y="2940050"/>
              <a:ext cx="57150" cy="57150"/>
            </a:xfrm>
            <a:custGeom>
              <a:avLst/>
              <a:gdLst>
                <a:gd name="connsiteX0" fmla="*/ 28575 w 57150"/>
                <a:gd name="connsiteY0" fmla="*/ 0 h 57150"/>
                <a:gd name="connsiteX1" fmla="*/ 0 w 57150"/>
                <a:gd name="connsiteY1" fmla="*/ 28575 h 57150"/>
                <a:gd name="connsiteX2" fmla="*/ 28575 w 57150"/>
                <a:gd name="connsiteY2" fmla="*/ 57150 h 57150"/>
                <a:gd name="connsiteX3" fmla="*/ 57150 w 57150"/>
                <a:gd name="connsiteY3" fmla="*/ 28575 h 57150"/>
                <a:gd name="connsiteX4" fmla="*/ 28575 w 57150"/>
                <a:gd name="connsiteY4" fmla="*/ 0 h 57150"/>
                <a:gd name="connsiteX5" fmla="*/ 28575 w 57150"/>
                <a:gd name="connsiteY5" fmla="*/ 47625 h 57150"/>
                <a:gd name="connsiteX6" fmla="*/ 9525 w 57150"/>
                <a:gd name="connsiteY6" fmla="*/ 28575 h 57150"/>
                <a:gd name="connsiteX7" fmla="*/ 28575 w 57150"/>
                <a:gd name="connsiteY7" fmla="*/ 9525 h 57150"/>
                <a:gd name="connsiteX8" fmla="*/ 47625 w 57150"/>
                <a:gd name="connsiteY8" fmla="*/ 28575 h 57150"/>
                <a:gd name="connsiteX9" fmla="*/ 28575 w 57150"/>
                <a:gd name="connsiteY9" fmla="*/ 4762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150" h="57150">
                  <a:moveTo>
                    <a:pt x="28575" y="0"/>
                  </a:moveTo>
                  <a:cubicBezTo>
                    <a:pt x="12793" y="0"/>
                    <a:pt x="0" y="12793"/>
                    <a:pt x="0" y="28575"/>
                  </a:cubicBezTo>
                  <a:cubicBezTo>
                    <a:pt x="0" y="44357"/>
                    <a:pt x="12793" y="57150"/>
                    <a:pt x="28575" y="57150"/>
                  </a:cubicBezTo>
                  <a:cubicBezTo>
                    <a:pt x="44357" y="57150"/>
                    <a:pt x="57150" y="44357"/>
                    <a:pt x="57150" y="28575"/>
                  </a:cubicBezTo>
                  <a:cubicBezTo>
                    <a:pt x="57150" y="12793"/>
                    <a:pt x="44357" y="0"/>
                    <a:pt x="28575" y="0"/>
                  </a:cubicBezTo>
                  <a:close/>
                  <a:moveTo>
                    <a:pt x="28575" y="47625"/>
                  </a:moveTo>
                  <a:cubicBezTo>
                    <a:pt x="18054" y="47625"/>
                    <a:pt x="9525" y="39096"/>
                    <a:pt x="9525" y="28575"/>
                  </a:cubicBezTo>
                  <a:cubicBezTo>
                    <a:pt x="9525" y="18054"/>
                    <a:pt x="18054" y="9525"/>
                    <a:pt x="28575" y="9525"/>
                  </a:cubicBezTo>
                  <a:cubicBezTo>
                    <a:pt x="39096" y="9525"/>
                    <a:pt x="47625" y="18054"/>
                    <a:pt x="47625" y="28575"/>
                  </a:cubicBezTo>
                  <a:cubicBezTo>
                    <a:pt x="47594" y="39083"/>
                    <a:pt x="39083" y="47594"/>
                    <a:pt x="28575" y="476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4" name="Freeform: Shape 1933">
              <a:extLst>
                <a:ext uri="{FF2B5EF4-FFF2-40B4-BE49-F238E27FC236}">
                  <a16:creationId xmlns:a16="http://schemas.microsoft.com/office/drawing/2014/main" id="{600ED40F-38E7-4B49-9696-79344135D7B7}"/>
                </a:ext>
              </a:extLst>
            </p:cNvPr>
            <p:cNvSpPr/>
            <p:nvPr/>
          </p:nvSpPr>
          <p:spPr>
            <a:xfrm>
              <a:off x="5183187" y="29019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5" name="Freeform: Shape 1934">
              <a:extLst>
                <a:ext uri="{FF2B5EF4-FFF2-40B4-BE49-F238E27FC236}">
                  <a16:creationId xmlns:a16="http://schemas.microsoft.com/office/drawing/2014/main" id="{3A3D1F80-1C5F-4C9C-9772-2A60282D723F}"/>
                </a:ext>
              </a:extLst>
            </p:cNvPr>
            <p:cNvSpPr/>
            <p:nvPr/>
          </p:nvSpPr>
          <p:spPr>
            <a:xfrm>
              <a:off x="4897437" y="27781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6" name="Freeform: Shape 1935">
              <a:extLst>
                <a:ext uri="{FF2B5EF4-FFF2-40B4-BE49-F238E27FC236}">
                  <a16:creationId xmlns:a16="http://schemas.microsoft.com/office/drawing/2014/main" id="{3F9CAA33-3DA8-4A31-BB97-A0C1D63579A4}"/>
                </a:ext>
              </a:extLst>
            </p:cNvPr>
            <p:cNvSpPr/>
            <p:nvPr/>
          </p:nvSpPr>
          <p:spPr>
            <a:xfrm>
              <a:off x="4964112" y="26733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7" name="Freeform: Shape 1936">
              <a:extLst>
                <a:ext uri="{FF2B5EF4-FFF2-40B4-BE49-F238E27FC236}">
                  <a16:creationId xmlns:a16="http://schemas.microsoft.com/office/drawing/2014/main" id="{764E4246-C35C-46A0-894E-F66C27AC12AF}"/>
                </a:ext>
              </a:extLst>
            </p:cNvPr>
            <p:cNvSpPr/>
            <p:nvPr/>
          </p:nvSpPr>
          <p:spPr>
            <a:xfrm>
              <a:off x="4849812" y="26924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21ABA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8" name="Freeform: Shape 1937">
              <a:extLst>
                <a:ext uri="{FF2B5EF4-FFF2-40B4-BE49-F238E27FC236}">
                  <a16:creationId xmlns:a16="http://schemas.microsoft.com/office/drawing/2014/main" id="{6021C2F2-E532-407E-A64B-B46479EB185F}"/>
                </a:ext>
              </a:extLst>
            </p:cNvPr>
            <p:cNvSpPr/>
            <p:nvPr/>
          </p:nvSpPr>
          <p:spPr>
            <a:xfrm>
              <a:off x="5087937" y="291147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39" name="Freeform: Shape 1938">
              <a:extLst>
                <a:ext uri="{FF2B5EF4-FFF2-40B4-BE49-F238E27FC236}">
                  <a16:creationId xmlns:a16="http://schemas.microsoft.com/office/drawing/2014/main" id="{5EFB9048-2D60-4A72-AF79-09EC3DE50E74}"/>
                </a:ext>
              </a:extLst>
            </p:cNvPr>
            <p:cNvSpPr/>
            <p:nvPr/>
          </p:nvSpPr>
          <p:spPr>
            <a:xfrm>
              <a:off x="5135562" y="30067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1396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99073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  <p:grpSp>
        <p:nvGrpSpPr>
          <p:cNvPr id="907" name="Graphic 4067">
            <a:extLst>
              <a:ext uri="{FF2B5EF4-FFF2-40B4-BE49-F238E27FC236}">
                <a16:creationId xmlns:a16="http://schemas.microsoft.com/office/drawing/2014/main" id="{4E918166-E990-4257-8C26-EAB8293E5E03}"/>
              </a:ext>
            </a:extLst>
          </p:cNvPr>
          <p:cNvGrpSpPr/>
          <p:nvPr/>
        </p:nvGrpSpPr>
        <p:grpSpPr>
          <a:xfrm>
            <a:off x="1477129" y="263525"/>
            <a:ext cx="1080000" cy="1080000"/>
            <a:chOff x="3421062" y="1216025"/>
            <a:chExt cx="3238500" cy="3238500"/>
          </a:xfrm>
        </p:grpSpPr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1FDE1CFC-EB63-4AC7-A988-6E7145D83EFB}"/>
                </a:ext>
              </a:extLst>
            </p:cNvPr>
            <p:cNvSpPr/>
            <p:nvPr/>
          </p:nvSpPr>
          <p:spPr>
            <a:xfrm>
              <a:off x="4086928" y="1327944"/>
              <a:ext cx="1905000" cy="3048000"/>
            </a:xfrm>
            <a:custGeom>
              <a:avLst/>
              <a:gdLst>
                <a:gd name="connsiteX0" fmla="*/ 249154 w 1905000"/>
                <a:gd name="connsiteY0" fmla="*/ 0 h 3048000"/>
                <a:gd name="connsiteX1" fmla="*/ 333926 w 1905000"/>
                <a:gd name="connsiteY1" fmla="*/ 279749 h 3048000"/>
                <a:gd name="connsiteX2" fmla="*/ 195194 w 1905000"/>
                <a:gd name="connsiteY2" fmla="*/ 302885 h 3048000"/>
                <a:gd name="connsiteX3" fmla="*/ 333974 w 1905000"/>
                <a:gd name="connsiteY3" fmla="*/ 453228 h 3048000"/>
                <a:gd name="connsiteX4" fmla="*/ 333974 w 1905000"/>
                <a:gd name="connsiteY4" fmla="*/ 1112444 h 3048000"/>
                <a:gd name="connsiteX5" fmla="*/ 630811 w 1905000"/>
                <a:gd name="connsiteY5" fmla="*/ 1112444 h 3048000"/>
                <a:gd name="connsiteX6" fmla="*/ 630811 w 1905000"/>
                <a:gd name="connsiteY6" fmla="*/ 1332186 h 3048000"/>
                <a:gd name="connsiteX7" fmla="*/ 182364 w 1905000"/>
                <a:gd name="connsiteY7" fmla="*/ 1627146 h 3048000"/>
                <a:gd name="connsiteX8" fmla="*/ 51062 w 1905000"/>
                <a:gd name="connsiteY8" fmla="*/ 1820399 h 3048000"/>
                <a:gd name="connsiteX9" fmla="*/ 6295 w 1905000"/>
                <a:gd name="connsiteY9" fmla="*/ 3048000 h 3048000"/>
                <a:gd name="connsiteX10" fmla="*/ 1906837 w 1905000"/>
                <a:gd name="connsiteY10" fmla="*/ 3048000 h 3048000"/>
                <a:gd name="connsiteX11" fmla="*/ 1763371 w 1905000"/>
                <a:gd name="connsiteY11" fmla="*/ 1758648 h 3048000"/>
                <a:gd name="connsiteX12" fmla="*/ 1639108 w 1905000"/>
                <a:gd name="connsiteY12" fmla="*/ 1591456 h 3048000"/>
                <a:gd name="connsiteX13" fmla="*/ 1278873 w 1905000"/>
                <a:gd name="connsiteY13" fmla="*/ 1373800 h 3048000"/>
                <a:gd name="connsiteX14" fmla="*/ 1190700 w 1905000"/>
                <a:gd name="connsiteY14" fmla="*/ 1203808 h 3048000"/>
                <a:gd name="connsiteX15" fmla="*/ 1155562 w 1905000"/>
                <a:gd name="connsiteY15" fmla="*/ 372466 h 3048000"/>
                <a:gd name="connsiteX16" fmla="*/ 1051873 w 1905000"/>
                <a:gd name="connsiteY16" fmla="*/ 260937 h 3048000"/>
                <a:gd name="connsiteX17" fmla="*/ 249154 w 1905000"/>
                <a:gd name="connsiteY17" fmla="*/ 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05000" h="3048000">
                  <a:moveTo>
                    <a:pt x="249154" y="0"/>
                  </a:moveTo>
                  <a:cubicBezTo>
                    <a:pt x="249154" y="0"/>
                    <a:pt x="226017" y="137160"/>
                    <a:pt x="333926" y="279749"/>
                  </a:cubicBezTo>
                  <a:lnTo>
                    <a:pt x="195194" y="302885"/>
                  </a:lnTo>
                  <a:cubicBezTo>
                    <a:pt x="195194" y="302885"/>
                    <a:pt x="214463" y="372275"/>
                    <a:pt x="333974" y="453228"/>
                  </a:cubicBezTo>
                  <a:lnTo>
                    <a:pt x="333974" y="1112444"/>
                  </a:lnTo>
                  <a:lnTo>
                    <a:pt x="630811" y="1112444"/>
                  </a:lnTo>
                  <a:lnTo>
                    <a:pt x="630811" y="1332186"/>
                  </a:lnTo>
                  <a:cubicBezTo>
                    <a:pt x="490572" y="1443887"/>
                    <a:pt x="340472" y="1542613"/>
                    <a:pt x="182364" y="1627146"/>
                  </a:cubicBezTo>
                  <a:cubicBezTo>
                    <a:pt x="109245" y="1665790"/>
                    <a:pt x="60056" y="1738187"/>
                    <a:pt x="51062" y="1820399"/>
                  </a:cubicBezTo>
                  <a:cubicBezTo>
                    <a:pt x="25964" y="2046827"/>
                    <a:pt x="-15946" y="2525601"/>
                    <a:pt x="6295" y="3048000"/>
                  </a:cubicBezTo>
                  <a:lnTo>
                    <a:pt x="1906837" y="3048000"/>
                  </a:lnTo>
                  <a:cubicBezTo>
                    <a:pt x="1906837" y="3048000"/>
                    <a:pt x="1876700" y="2297630"/>
                    <a:pt x="1763371" y="1758648"/>
                  </a:cubicBezTo>
                  <a:cubicBezTo>
                    <a:pt x="1748253" y="1687490"/>
                    <a:pt x="1702885" y="1626449"/>
                    <a:pt x="1639108" y="1591456"/>
                  </a:cubicBezTo>
                  <a:cubicBezTo>
                    <a:pt x="1541001" y="1537373"/>
                    <a:pt x="1389153" y="1450696"/>
                    <a:pt x="1278873" y="1373800"/>
                  </a:cubicBezTo>
                  <a:cubicBezTo>
                    <a:pt x="1223367" y="1335038"/>
                    <a:pt x="1190415" y="1271508"/>
                    <a:pt x="1190700" y="1203808"/>
                  </a:cubicBezTo>
                  <a:cubicBezTo>
                    <a:pt x="1191214" y="1030510"/>
                    <a:pt x="1187842" y="667464"/>
                    <a:pt x="1155562" y="372466"/>
                  </a:cubicBezTo>
                  <a:cubicBezTo>
                    <a:pt x="1149418" y="316472"/>
                    <a:pt x="1107271" y="271139"/>
                    <a:pt x="1051873" y="260937"/>
                  </a:cubicBezTo>
                  <a:cubicBezTo>
                    <a:pt x="900197" y="232886"/>
                    <a:pt x="580719" y="160020"/>
                    <a:pt x="249154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B297EF3F-DF33-466E-B83E-661B5769F57E}"/>
                </a:ext>
              </a:extLst>
            </p:cNvPr>
            <p:cNvSpPr/>
            <p:nvPr/>
          </p:nvSpPr>
          <p:spPr>
            <a:xfrm>
              <a:off x="4302913" y="2987844"/>
              <a:ext cx="638175" cy="619125"/>
            </a:xfrm>
            <a:custGeom>
              <a:avLst/>
              <a:gdLst>
                <a:gd name="connsiteX0" fmla="*/ 449744 w 638175"/>
                <a:gd name="connsiteY0" fmla="*/ 208428 h 619125"/>
                <a:gd name="connsiteX1" fmla="*/ 449744 w 638175"/>
                <a:gd name="connsiteY1" fmla="*/ 82432 h 619125"/>
                <a:gd name="connsiteX2" fmla="*/ 367927 w 638175"/>
                <a:gd name="connsiteY2" fmla="*/ 1 h 619125"/>
                <a:gd name="connsiteX3" fmla="*/ 333796 w 638175"/>
                <a:gd name="connsiteY3" fmla="*/ 7289 h 619125"/>
                <a:gd name="connsiteX4" fmla="*/ 687 w 638175"/>
                <a:gd name="connsiteY4" fmla="*/ 535536 h 619125"/>
                <a:gd name="connsiteX5" fmla="*/ 71761 w 638175"/>
                <a:gd name="connsiteY5" fmla="*/ 627698 h 619125"/>
                <a:gd name="connsiteX6" fmla="*/ 82298 w 638175"/>
                <a:gd name="connsiteY6" fmla="*/ 628376 h 619125"/>
                <a:gd name="connsiteX7" fmla="*/ 295877 w 638175"/>
                <a:gd name="connsiteY7" fmla="*/ 628376 h 619125"/>
                <a:gd name="connsiteX8" fmla="*/ 449744 w 638175"/>
                <a:gd name="connsiteY8" fmla="*/ 474509 h 619125"/>
                <a:gd name="connsiteX9" fmla="*/ 449744 w 638175"/>
                <a:gd name="connsiteY9" fmla="*/ 419883 h 619125"/>
                <a:gd name="connsiteX10" fmla="*/ 482424 w 638175"/>
                <a:gd name="connsiteY10" fmla="*/ 387203 h 619125"/>
                <a:gd name="connsiteX11" fmla="*/ 482433 w 638175"/>
                <a:gd name="connsiteY11" fmla="*/ 387203 h 619125"/>
                <a:gd name="connsiteX12" fmla="*/ 643958 w 638175"/>
                <a:gd name="connsiteY12" fmla="*/ 387203 h 619125"/>
                <a:gd name="connsiteX13" fmla="*/ 643958 w 638175"/>
                <a:gd name="connsiteY13" fmla="*/ 241070 h 619125"/>
                <a:gd name="connsiteX14" fmla="*/ 482395 w 638175"/>
                <a:gd name="connsiteY14" fmla="*/ 241070 h 619125"/>
                <a:gd name="connsiteX15" fmla="*/ 449744 w 638175"/>
                <a:gd name="connsiteY15" fmla="*/ 208428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8175" h="619125">
                  <a:moveTo>
                    <a:pt x="449744" y="208428"/>
                  </a:moveTo>
                  <a:lnTo>
                    <a:pt x="449744" y="82432"/>
                  </a:lnTo>
                  <a:cubicBezTo>
                    <a:pt x="449913" y="37076"/>
                    <a:pt x="413282" y="170"/>
                    <a:pt x="367927" y="1"/>
                  </a:cubicBezTo>
                  <a:cubicBezTo>
                    <a:pt x="356159" y="-43"/>
                    <a:pt x="344519" y="2442"/>
                    <a:pt x="333796" y="7289"/>
                  </a:cubicBezTo>
                  <a:cubicBezTo>
                    <a:pt x="86441" y="122132"/>
                    <a:pt x="19033" y="392337"/>
                    <a:pt x="687" y="535536"/>
                  </a:cubicBezTo>
                  <a:cubicBezTo>
                    <a:pt x="-5136" y="580612"/>
                    <a:pt x="26685" y="621874"/>
                    <a:pt x="71761" y="627698"/>
                  </a:cubicBezTo>
                  <a:cubicBezTo>
                    <a:pt x="75255" y="628149"/>
                    <a:pt x="78774" y="628376"/>
                    <a:pt x="82298" y="628376"/>
                  </a:cubicBezTo>
                  <a:lnTo>
                    <a:pt x="295877" y="628376"/>
                  </a:lnTo>
                  <a:cubicBezTo>
                    <a:pt x="380855" y="628376"/>
                    <a:pt x="449744" y="559488"/>
                    <a:pt x="449744" y="474509"/>
                  </a:cubicBezTo>
                  <a:lnTo>
                    <a:pt x="449744" y="419883"/>
                  </a:lnTo>
                  <a:cubicBezTo>
                    <a:pt x="449744" y="401835"/>
                    <a:pt x="464375" y="387203"/>
                    <a:pt x="482424" y="387203"/>
                  </a:cubicBezTo>
                  <a:cubicBezTo>
                    <a:pt x="482427" y="387203"/>
                    <a:pt x="482430" y="387203"/>
                    <a:pt x="482433" y="387203"/>
                  </a:cubicBezTo>
                  <a:lnTo>
                    <a:pt x="643958" y="387203"/>
                  </a:lnTo>
                  <a:lnTo>
                    <a:pt x="643958" y="241070"/>
                  </a:lnTo>
                  <a:lnTo>
                    <a:pt x="482395" y="241070"/>
                  </a:lnTo>
                  <a:cubicBezTo>
                    <a:pt x="464372" y="241055"/>
                    <a:pt x="449764" y="226451"/>
                    <a:pt x="449744" y="20842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1202B68A-6DB3-4312-9C7E-7CA0E97E30CB}"/>
                </a:ext>
              </a:extLst>
            </p:cNvPr>
            <p:cNvSpPr/>
            <p:nvPr/>
          </p:nvSpPr>
          <p:spPr>
            <a:xfrm>
              <a:off x="5083603" y="2987844"/>
              <a:ext cx="638175" cy="619125"/>
            </a:xfrm>
            <a:custGeom>
              <a:avLst/>
              <a:gdLst>
                <a:gd name="connsiteX0" fmla="*/ 197187 w 638175"/>
                <a:gd name="connsiteY0" fmla="*/ 208428 h 619125"/>
                <a:gd name="connsiteX1" fmla="*/ 197187 w 638175"/>
                <a:gd name="connsiteY1" fmla="*/ 82432 h 619125"/>
                <a:gd name="connsiteX2" fmla="*/ 279003 w 638175"/>
                <a:gd name="connsiteY2" fmla="*/ 1 h 619125"/>
                <a:gd name="connsiteX3" fmla="*/ 313134 w 638175"/>
                <a:gd name="connsiteY3" fmla="*/ 7289 h 619125"/>
                <a:gd name="connsiteX4" fmla="*/ 646243 w 638175"/>
                <a:gd name="connsiteY4" fmla="*/ 535536 h 619125"/>
                <a:gd name="connsiteX5" fmla="*/ 575189 w 638175"/>
                <a:gd name="connsiteY5" fmla="*/ 627697 h 619125"/>
                <a:gd name="connsiteX6" fmla="*/ 564632 w 638175"/>
                <a:gd name="connsiteY6" fmla="*/ 628376 h 619125"/>
                <a:gd name="connsiteX7" fmla="*/ 351044 w 638175"/>
                <a:gd name="connsiteY7" fmla="*/ 628376 h 619125"/>
                <a:gd name="connsiteX8" fmla="*/ 197177 w 638175"/>
                <a:gd name="connsiteY8" fmla="*/ 474509 h 619125"/>
                <a:gd name="connsiteX9" fmla="*/ 197177 w 638175"/>
                <a:gd name="connsiteY9" fmla="*/ 419883 h 619125"/>
                <a:gd name="connsiteX10" fmla="*/ 164497 w 638175"/>
                <a:gd name="connsiteY10" fmla="*/ 387203 h 619125"/>
                <a:gd name="connsiteX11" fmla="*/ 0 w 638175"/>
                <a:gd name="connsiteY11" fmla="*/ 387203 h 619125"/>
                <a:gd name="connsiteX12" fmla="*/ 0 w 638175"/>
                <a:gd name="connsiteY12" fmla="*/ 241070 h 619125"/>
                <a:gd name="connsiteX13" fmla="*/ 164506 w 638175"/>
                <a:gd name="connsiteY13" fmla="*/ 241070 h 619125"/>
                <a:gd name="connsiteX14" fmla="*/ 197187 w 638175"/>
                <a:gd name="connsiteY14" fmla="*/ 208428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38175" h="619125">
                  <a:moveTo>
                    <a:pt x="197187" y="208428"/>
                  </a:moveTo>
                  <a:lnTo>
                    <a:pt x="197187" y="82432"/>
                  </a:lnTo>
                  <a:cubicBezTo>
                    <a:pt x="197017" y="37076"/>
                    <a:pt x="233648" y="170"/>
                    <a:pt x="279003" y="1"/>
                  </a:cubicBezTo>
                  <a:cubicBezTo>
                    <a:pt x="290771" y="-43"/>
                    <a:pt x="302411" y="2442"/>
                    <a:pt x="313134" y="7289"/>
                  </a:cubicBezTo>
                  <a:cubicBezTo>
                    <a:pt x="560489" y="122132"/>
                    <a:pt x="627898" y="392337"/>
                    <a:pt x="646243" y="535536"/>
                  </a:cubicBezTo>
                  <a:cubicBezTo>
                    <a:pt x="652071" y="580606"/>
                    <a:pt x="620260" y="621868"/>
                    <a:pt x="575189" y="627697"/>
                  </a:cubicBezTo>
                  <a:cubicBezTo>
                    <a:pt x="571689" y="628149"/>
                    <a:pt x="568162" y="628376"/>
                    <a:pt x="564632" y="628376"/>
                  </a:cubicBezTo>
                  <a:lnTo>
                    <a:pt x="351044" y="628376"/>
                  </a:lnTo>
                  <a:cubicBezTo>
                    <a:pt x="266066" y="628376"/>
                    <a:pt x="197177" y="559488"/>
                    <a:pt x="197177" y="474509"/>
                  </a:cubicBezTo>
                  <a:lnTo>
                    <a:pt x="197177" y="419883"/>
                  </a:lnTo>
                  <a:cubicBezTo>
                    <a:pt x="197177" y="401835"/>
                    <a:pt x="182546" y="387203"/>
                    <a:pt x="164497" y="387203"/>
                  </a:cubicBezTo>
                  <a:lnTo>
                    <a:pt x="0" y="387203"/>
                  </a:lnTo>
                  <a:lnTo>
                    <a:pt x="0" y="241070"/>
                  </a:lnTo>
                  <a:lnTo>
                    <a:pt x="164506" y="241070"/>
                  </a:lnTo>
                  <a:cubicBezTo>
                    <a:pt x="182540" y="241070"/>
                    <a:pt x="197165" y="226462"/>
                    <a:pt x="197187" y="20842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A7D62016-0A10-4844-83A2-9DA915261850}"/>
                </a:ext>
              </a:extLst>
            </p:cNvPr>
            <p:cNvSpPr/>
            <p:nvPr/>
          </p:nvSpPr>
          <p:spPr>
            <a:xfrm>
              <a:off x="4414519" y="2124158"/>
              <a:ext cx="923925" cy="2247900"/>
            </a:xfrm>
            <a:custGeom>
              <a:avLst/>
              <a:gdLst>
                <a:gd name="connsiteX0" fmla="*/ 154553 w 923925"/>
                <a:gd name="connsiteY0" fmla="*/ 2101682 h 2247900"/>
                <a:gd name="connsiteX1" fmla="*/ 279692 w 923925"/>
                <a:gd name="connsiteY1" fmla="*/ 1976542 h 2247900"/>
                <a:gd name="connsiteX2" fmla="*/ 360588 w 923925"/>
                <a:gd name="connsiteY2" fmla="*/ 1976542 h 2247900"/>
                <a:gd name="connsiteX3" fmla="*/ 568185 w 923925"/>
                <a:gd name="connsiteY3" fmla="*/ 2146783 h 2247900"/>
                <a:gd name="connsiteX4" fmla="*/ 921315 w 923925"/>
                <a:gd name="connsiteY4" fmla="*/ 1886141 h 2247900"/>
                <a:gd name="connsiteX5" fmla="*/ 756533 w 923925"/>
                <a:gd name="connsiteY5" fmla="*/ 1507912 h 2247900"/>
                <a:gd name="connsiteX6" fmla="*/ 669055 w 923925"/>
                <a:gd name="connsiteY6" fmla="*/ 1319956 h 2247900"/>
                <a:gd name="connsiteX7" fmla="*/ 669055 w 923925"/>
                <a:gd name="connsiteY7" fmla="*/ 269043 h 2247900"/>
                <a:gd name="connsiteX8" fmla="*/ 400050 w 923925"/>
                <a:gd name="connsiteY8" fmla="*/ 0 h 2247900"/>
                <a:gd name="connsiteX9" fmla="*/ 6372 w 923925"/>
                <a:gd name="connsiteY9" fmla="*/ 0 h 2247900"/>
                <a:gd name="connsiteX10" fmla="*/ 6372 w 923925"/>
                <a:gd name="connsiteY10" fmla="*/ 126387 h 2247900"/>
                <a:gd name="connsiteX11" fmla="*/ 368237 w 923925"/>
                <a:gd name="connsiteY11" fmla="*/ 126387 h 2247900"/>
                <a:gd name="connsiteX12" fmla="*/ 532352 w 923925"/>
                <a:gd name="connsiteY12" fmla="*/ 290503 h 2247900"/>
                <a:gd name="connsiteX13" fmla="*/ 532352 w 923925"/>
                <a:gd name="connsiteY13" fmla="*/ 1356446 h 2247900"/>
                <a:gd name="connsiteX14" fmla="*/ 558327 w 923925"/>
                <a:gd name="connsiteY14" fmla="*/ 1498921 h 2247900"/>
                <a:gd name="connsiteX15" fmla="*/ 555517 w 923925"/>
                <a:gd name="connsiteY15" fmla="*/ 1719625 h 2247900"/>
                <a:gd name="connsiteX16" fmla="*/ 309077 w 923925"/>
                <a:gd name="connsiteY16" fmla="*/ 1828448 h 2247900"/>
                <a:gd name="connsiteX17" fmla="*/ 258251 w 923925"/>
                <a:gd name="connsiteY17" fmla="*/ 1828448 h 2247900"/>
                <a:gd name="connsiteX18" fmla="*/ 0 w 923925"/>
                <a:gd name="connsiteY18" fmla="*/ 2086661 h 2247900"/>
                <a:gd name="connsiteX19" fmla="*/ 0 w 923925"/>
                <a:gd name="connsiteY19" fmla="*/ 2086680 h 2247900"/>
                <a:gd name="connsiteX20" fmla="*/ 0 w 923925"/>
                <a:gd name="connsiteY20" fmla="*/ 2251786 h 2247900"/>
                <a:gd name="connsiteX21" fmla="*/ 154534 w 923925"/>
                <a:gd name="connsiteY21" fmla="*/ 2251786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23925" h="2247900">
                  <a:moveTo>
                    <a:pt x="154553" y="2101682"/>
                  </a:moveTo>
                  <a:cubicBezTo>
                    <a:pt x="154553" y="2032569"/>
                    <a:pt x="210580" y="1976542"/>
                    <a:pt x="279692" y="1976542"/>
                  </a:cubicBezTo>
                  <a:lnTo>
                    <a:pt x="360588" y="1976542"/>
                  </a:lnTo>
                  <a:cubicBezTo>
                    <a:pt x="360588" y="1976542"/>
                    <a:pt x="400031" y="2146783"/>
                    <a:pt x="568185" y="2146783"/>
                  </a:cubicBezTo>
                  <a:cubicBezTo>
                    <a:pt x="568185" y="2146783"/>
                    <a:pt x="893293" y="2186016"/>
                    <a:pt x="921315" y="1886141"/>
                  </a:cubicBezTo>
                  <a:cubicBezTo>
                    <a:pt x="921315" y="1886141"/>
                    <a:pt x="977713" y="1696650"/>
                    <a:pt x="756533" y="1507912"/>
                  </a:cubicBezTo>
                  <a:cubicBezTo>
                    <a:pt x="701261" y="1461089"/>
                    <a:pt x="669289" y="1392394"/>
                    <a:pt x="669055" y="1319956"/>
                  </a:cubicBezTo>
                  <a:lnTo>
                    <a:pt x="669055" y="269043"/>
                  </a:lnTo>
                  <a:cubicBezTo>
                    <a:pt x="669050" y="120472"/>
                    <a:pt x="548622" y="26"/>
                    <a:pt x="400050" y="0"/>
                  </a:cubicBezTo>
                  <a:lnTo>
                    <a:pt x="6372" y="0"/>
                  </a:lnTo>
                  <a:lnTo>
                    <a:pt x="6372" y="126387"/>
                  </a:lnTo>
                  <a:lnTo>
                    <a:pt x="368237" y="126387"/>
                  </a:lnTo>
                  <a:cubicBezTo>
                    <a:pt x="458875" y="126387"/>
                    <a:pt x="532352" y="199864"/>
                    <a:pt x="532352" y="290503"/>
                  </a:cubicBezTo>
                  <a:lnTo>
                    <a:pt x="532352" y="1356446"/>
                  </a:lnTo>
                  <a:cubicBezTo>
                    <a:pt x="532173" y="1405131"/>
                    <a:pt x="540979" y="1453431"/>
                    <a:pt x="558327" y="1498921"/>
                  </a:cubicBezTo>
                  <a:cubicBezTo>
                    <a:pt x="578949" y="1552394"/>
                    <a:pt x="597942" y="1638119"/>
                    <a:pt x="555517" y="1719625"/>
                  </a:cubicBezTo>
                  <a:cubicBezTo>
                    <a:pt x="488347" y="1848660"/>
                    <a:pt x="309077" y="1828448"/>
                    <a:pt x="309077" y="1828448"/>
                  </a:cubicBezTo>
                  <a:lnTo>
                    <a:pt x="258251" y="1828448"/>
                  </a:lnTo>
                  <a:cubicBezTo>
                    <a:pt x="115634" y="1828437"/>
                    <a:pt x="11" y="1944043"/>
                    <a:pt x="0" y="2086661"/>
                  </a:cubicBezTo>
                  <a:cubicBezTo>
                    <a:pt x="0" y="2086667"/>
                    <a:pt x="0" y="2086674"/>
                    <a:pt x="0" y="2086680"/>
                  </a:cubicBezTo>
                  <a:lnTo>
                    <a:pt x="0" y="2251786"/>
                  </a:lnTo>
                  <a:lnTo>
                    <a:pt x="154534" y="2251786"/>
                  </a:ln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684FA0E3-9DA5-4F41-814B-BF97F8E1E77A}"/>
                </a:ext>
              </a:extLst>
            </p:cNvPr>
            <p:cNvSpPr/>
            <p:nvPr/>
          </p:nvSpPr>
          <p:spPr>
            <a:xfrm>
              <a:off x="4053556" y="2217207"/>
              <a:ext cx="971550" cy="2152650"/>
            </a:xfrm>
            <a:custGeom>
              <a:avLst/>
              <a:gdLst>
                <a:gd name="connsiteX0" fmla="*/ 619224 w 971550"/>
                <a:gd name="connsiteY0" fmla="*/ 1768735 h 2152650"/>
                <a:gd name="connsiteX1" fmla="*/ 946046 w 971550"/>
                <a:gd name="connsiteY1" fmla="*/ 1641977 h 2152650"/>
                <a:gd name="connsiteX2" fmla="*/ 950389 w 971550"/>
                <a:gd name="connsiteY2" fmla="*/ 1393870 h 2152650"/>
                <a:gd name="connsiteX3" fmla="*/ 926653 w 971550"/>
                <a:gd name="connsiteY3" fmla="*/ 1263377 h 2152650"/>
                <a:gd name="connsiteX4" fmla="*/ 926653 w 971550"/>
                <a:gd name="connsiteY4" fmla="*/ 197453 h 2152650"/>
                <a:gd name="connsiteX5" fmla="*/ 729209 w 971550"/>
                <a:gd name="connsiteY5" fmla="*/ 0 h 2152650"/>
                <a:gd name="connsiteX6" fmla="*/ 367336 w 971550"/>
                <a:gd name="connsiteY6" fmla="*/ 0 h 2152650"/>
                <a:gd name="connsiteX7" fmla="*/ 333998 w 971550"/>
                <a:gd name="connsiteY7" fmla="*/ 33338 h 2152650"/>
                <a:gd name="connsiteX8" fmla="*/ 333998 w 971550"/>
                <a:gd name="connsiteY8" fmla="*/ 223180 h 2152650"/>
                <a:gd name="connsiteX9" fmla="*/ 367336 w 971550"/>
                <a:gd name="connsiteY9" fmla="*/ 256518 h 2152650"/>
                <a:gd name="connsiteX10" fmla="*/ 630835 w 971550"/>
                <a:gd name="connsiteY10" fmla="*/ 256518 h 2152650"/>
                <a:gd name="connsiteX11" fmla="*/ 630835 w 971550"/>
                <a:gd name="connsiteY11" fmla="*/ 426939 h 2152650"/>
                <a:gd name="connsiteX12" fmla="*/ 200210 w 971550"/>
                <a:gd name="connsiteY12" fmla="*/ 708384 h 2152650"/>
                <a:gd name="connsiteX13" fmla="*/ 51296 w 971550"/>
                <a:gd name="connsiteY13" fmla="*/ 927459 h 2152650"/>
                <a:gd name="connsiteX14" fmla="*/ 6290 w 971550"/>
                <a:gd name="connsiteY14" fmla="*/ 2158737 h 2152650"/>
                <a:gd name="connsiteX15" fmla="*/ 72880 w 971550"/>
                <a:gd name="connsiteY15" fmla="*/ 2158737 h 2152650"/>
                <a:gd name="connsiteX16" fmla="*/ 72965 w 971550"/>
                <a:gd name="connsiteY16" fmla="*/ 2157317 h 2152650"/>
                <a:gd name="connsiteX17" fmla="*/ 117561 w 971550"/>
                <a:gd name="connsiteY17" fmla="*/ 934812 h 2152650"/>
                <a:gd name="connsiteX18" fmla="*/ 231252 w 971550"/>
                <a:gd name="connsiteY18" fmla="*/ 767391 h 2152650"/>
                <a:gd name="connsiteX19" fmla="*/ 685366 w 971550"/>
                <a:gd name="connsiteY19" fmla="*/ 468659 h 2152650"/>
                <a:gd name="connsiteX20" fmla="*/ 697510 w 971550"/>
                <a:gd name="connsiteY20" fmla="*/ 442941 h 2152650"/>
                <a:gd name="connsiteX21" fmla="*/ 697510 w 971550"/>
                <a:gd name="connsiteY21" fmla="*/ 223199 h 2152650"/>
                <a:gd name="connsiteX22" fmla="*/ 664173 w 971550"/>
                <a:gd name="connsiteY22" fmla="*/ 189862 h 2152650"/>
                <a:gd name="connsiteX23" fmla="*/ 400673 w 971550"/>
                <a:gd name="connsiteY23" fmla="*/ 189862 h 2152650"/>
                <a:gd name="connsiteX24" fmla="*/ 400673 w 971550"/>
                <a:gd name="connsiteY24" fmla="*/ 66675 h 2152650"/>
                <a:gd name="connsiteX25" fmla="*/ 729209 w 971550"/>
                <a:gd name="connsiteY25" fmla="*/ 66675 h 2152650"/>
                <a:gd name="connsiteX26" fmla="*/ 859978 w 971550"/>
                <a:gd name="connsiteY26" fmla="*/ 197453 h 2152650"/>
                <a:gd name="connsiteX27" fmla="*/ 859978 w 971550"/>
                <a:gd name="connsiteY27" fmla="*/ 978370 h 2152650"/>
                <a:gd name="connsiteX28" fmla="*/ 732438 w 971550"/>
                <a:gd name="connsiteY28" fmla="*/ 978370 h 2152650"/>
                <a:gd name="connsiteX29" fmla="*/ 732438 w 971550"/>
                <a:gd name="connsiteY29" fmla="*/ 853069 h 2152650"/>
                <a:gd name="connsiteX30" fmla="*/ 678708 w 971550"/>
                <a:gd name="connsiteY30" fmla="*/ 755190 h 2152650"/>
                <a:gd name="connsiteX31" fmla="*/ 569113 w 971550"/>
                <a:gd name="connsiteY31" fmla="*/ 747684 h 2152650"/>
                <a:gd name="connsiteX32" fmla="*/ 216983 w 971550"/>
                <a:gd name="connsiteY32" fmla="*/ 1301934 h 2152650"/>
                <a:gd name="connsiteX33" fmla="*/ 316845 w 971550"/>
                <a:gd name="connsiteY33" fmla="*/ 1431399 h 2152650"/>
                <a:gd name="connsiteX34" fmla="*/ 331655 w 971550"/>
                <a:gd name="connsiteY34" fmla="*/ 1432350 h 2152650"/>
                <a:gd name="connsiteX35" fmla="*/ 545234 w 971550"/>
                <a:gd name="connsiteY35" fmla="*/ 1432350 h 2152650"/>
                <a:gd name="connsiteX36" fmla="*/ 732438 w 971550"/>
                <a:gd name="connsiteY36" fmla="*/ 1245146 h 2152650"/>
                <a:gd name="connsiteX37" fmla="*/ 732438 w 971550"/>
                <a:gd name="connsiteY37" fmla="*/ 1191178 h 2152650"/>
                <a:gd name="connsiteX38" fmla="*/ 859978 w 971550"/>
                <a:gd name="connsiteY38" fmla="*/ 1191178 h 2152650"/>
                <a:gd name="connsiteX39" fmla="*/ 859978 w 971550"/>
                <a:gd name="connsiteY39" fmla="*/ 1263396 h 2152650"/>
                <a:gd name="connsiteX40" fmla="*/ 888182 w 971550"/>
                <a:gd name="connsiteY40" fmla="*/ 1417863 h 2152650"/>
                <a:gd name="connsiteX41" fmla="*/ 886905 w 971550"/>
                <a:gd name="connsiteY41" fmla="*/ 1611221 h 2152650"/>
                <a:gd name="connsiteX42" fmla="*/ 619253 w 971550"/>
                <a:gd name="connsiteY42" fmla="*/ 1702098 h 2152650"/>
                <a:gd name="connsiteX43" fmla="*/ 327626 w 971550"/>
                <a:gd name="connsiteY43" fmla="*/ 1993630 h 2152650"/>
                <a:gd name="connsiteX44" fmla="*/ 327626 w 971550"/>
                <a:gd name="connsiteY44" fmla="*/ 2158737 h 2152650"/>
                <a:gd name="connsiteX45" fmla="*/ 394301 w 971550"/>
                <a:gd name="connsiteY45" fmla="*/ 2158737 h 2152650"/>
                <a:gd name="connsiteX46" fmla="*/ 394301 w 971550"/>
                <a:gd name="connsiteY46" fmla="*/ 1993630 h 2152650"/>
                <a:gd name="connsiteX47" fmla="*/ 619224 w 971550"/>
                <a:gd name="connsiteY47" fmla="*/ 1768735 h 2152650"/>
                <a:gd name="connsiteX48" fmla="*/ 859978 w 971550"/>
                <a:gd name="connsiteY48" fmla="*/ 1124503 h 2152650"/>
                <a:gd name="connsiteX49" fmla="*/ 699101 w 971550"/>
                <a:gd name="connsiteY49" fmla="*/ 1124503 h 2152650"/>
                <a:gd name="connsiteX50" fmla="*/ 665763 w 971550"/>
                <a:gd name="connsiteY50" fmla="*/ 1157840 h 2152650"/>
                <a:gd name="connsiteX51" fmla="*/ 665763 w 971550"/>
                <a:gd name="connsiteY51" fmla="*/ 1245146 h 2152650"/>
                <a:gd name="connsiteX52" fmla="*/ 545234 w 971550"/>
                <a:gd name="connsiteY52" fmla="*/ 1365676 h 2152650"/>
                <a:gd name="connsiteX53" fmla="*/ 331617 w 971550"/>
                <a:gd name="connsiteY53" fmla="*/ 1365675 h 2152650"/>
                <a:gd name="connsiteX54" fmla="*/ 282633 w 971550"/>
                <a:gd name="connsiteY54" fmla="*/ 1316762 h 2152650"/>
                <a:gd name="connsiteX55" fmla="*/ 283039 w 971550"/>
                <a:gd name="connsiteY55" fmla="*/ 1310430 h 2152650"/>
                <a:gd name="connsiteX56" fmla="*/ 597126 w 971550"/>
                <a:gd name="connsiteY56" fmla="*/ 808177 h 2152650"/>
                <a:gd name="connsiteX57" fmla="*/ 642760 w 971550"/>
                <a:gd name="connsiteY57" fmla="*/ 811416 h 2152650"/>
                <a:gd name="connsiteX58" fmla="*/ 665687 w 971550"/>
                <a:gd name="connsiteY58" fmla="*/ 853088 h 2152650"/>
                <a:gd name="connsiteX59" fmla="*/ 665687 w 971550"/>
                <a:gd name="connsiteY59" fmla="*/ 1011726 h 2152650"/>
                <a:gd name="connsiteX60" fmla="*/ 699025 w 971550"/>
                <a:gd name="connsiteY60" fmla="*/ 1045064 h 2152650"/>
                <a:gd name="connsiteX61" fmla="*/ 859978 w 971550"/>
                <a:gd name="connsiteY61" fmla="*/ 1045064 h 2152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71550" h="2152650">
                  <a:moveTo>
                    <a:pt x="619224" y="1768735"/>
                  </a:moveTo>
                  <a:cubicBezTo>
                    <a:pt x="619224" y="1768735"/>
                    <a:pt x="859978" y="1816132"/>
                    <a:pt x="946046" y="1641977"/>
                  </a:cubicBezTo>
                  <a:cubicBezTo>
                    <a:pt x="991614" y="1549765"/>
                    <a:pt x="974621" y="1456697"/>
                    <a:pt x="950389" y="1393870"/>
                  </a:cubicBezTo>
                  <a:cubicBezTo>
                    <a:pt x="934492" y="1352210"/>
                    <a:pt x="926444" y="1307967"/>
                    <a:pt x="926653" y="1263377"/>
                  </a:cubicBezTo>
                  <a:lnTo>
                    <a:pt x="926653" y="197453"/>
                  </a:lnTo>
                  <a:cubicBezTo>
                    <a:pt x="926532" y="88457"/>
                    <a:pt x="838206" y="126"/>
                    <a:pt x="729209" y="0"/>
                  </a:cubicBezTo>
                  <a:lnTo>
                    <a:pt x="367336" y="0"/>
                  </a:lnTo>
                  <a:cubicBezTo>
                    <a:pt x="348924" y="0"/>
                    <a:pt x="333998" y="14926"/>
                    <a:pt x="333998" y="33338"/>
                  </a:cubicBezTo>
                  <a:lnTo>
                    <a:pt x="333998" y="223180"/>
                  </a:lnTo>
                  <a:cubicBezTo>
                    <a:pt x="333998" y="241592"/>
                    <a:pt x="348924" y="256518"/>
                    <a:pt x="367336" y="256518"/>
                  </a:cubicBezTo>
                  <a:lnTo>
                    <a:pt x="630835" y="256518"/>
                  </a:lnTo>
                  <a:lnTo>
                    <a:pt x="630835" y="426939"/>
                  </a:lnTo>
                  <a:cubicBezTo>
                    <a:pt x="495706" y="533035"/>
                    <a:pt x="351623" y="627204"/>
                    <a:pt x="200210" y="708384"/>
                  </a:cubicBezTo>
                  <a:cubicBezTo>
                    <a:pt x="117241" y="752115"/>
                    <a:pt x="61431" y="834220"/>
                    <a:pt x="51296" y="927459"/>
                  </a:cubicBezTo>
                  <a:cubicBezTo>
                    <a:pt x="25026" y="1164365"/>
                    <a:pt x="-15712" y="1639176"/>
                    <a:pt x="6290" y="2158737"/>
                  </a:cubicBezTo>
                  <a:lnTo>
                    <a:pt x="72880" y="2158737"/>
                  </a:lnTo>
                  <a:cubicBezTo>
                    <a:pt x="72880" y="2158260"/>
                    <a:pt x="72984" y="2157784"/>
                    <a:pt x="72965" y="2157317"/>
                  </a:cubicBezTo>
                  <a:cubicBezTo>
                    <a:pt x="51058" y="1641643"/>
                    <a:pt x="91482" y="1170032"/>
                    <a:pt x="117561" y="934812"/>
                  </a:cubicBezTo>
                  <a:cubicBezTo>
                    <a:pt x="125269" y="863575"/>
                    <a:pt x="167879" y="800827"/>
                    <a:pt x="231252" y="767391"/>
                  </a:cubicBezTo>
                  <a:cubicBezTo>
                    <a:pt x="391460" y="681943"/>
                    <a:pt x="543471" y="581945"/>
                    <a:pt x="685366" y="468659"/>
                  </a:cubicBezTo>
                  <a:cubicBezTo>
                    <a:pt x="693051" y="462329"/>
                    <a:pt x="697505" y="452897"/>
                    <a:pt x="697510" y="442941"/>
                  </a:cubicBezTo>
                  <a:lnTo>
                    <a:pt x="697510" y="223199"/>
                  </a:lnTo>
                  <a:cubicBezTo>
                    <a:pt x="697510" y="204788"/>
                    <a:pt x="682584" y="189862"/>
                    <a:pt x="664173" y="189862"/>
                  </a:cubicBezTo>
                  <a:lnTo>
                    <a:pt x="400673" y="189862"/>
                  </a:lnTo>
                  <a:lnTo>
                    <a:pt x="400673" y="66675"/>
                  </a:lnTo>
                  <a:lnTo>
                    <a:pt x="729209" y="66675"/>
                  </a:lnTo>
                  <a:cubicBezTo>
                    <a:pt x="801400" y="66759"/>
                    <a:pt x="859899" y="125263"/>
                    <a:pt x="859978" y="197453"/>
                  </a:cubicBezTo>
                  <a:lnTo>
                    <a:pt x="859978" y="978370"/>
                  </a:lnTo>
                  <a:lnTo>
                    <a:pt x="732438" y="978370"/>
                  </a:lnTo>
                  <a:lnTo>
                    <a:pt x="732438" y="853069"/>
                  </a:lnTo>
                  <a:cubicBezTo>
                    <a:pt x="732514" y="813383"/>
                    <a:pt x="712230" y="776432"/>
                    <a:pt x="678708" y="755190"/>
                  </a:cubicBezTo>
                  <a:cubicBezTo>
                    <a:pt x="645885" y="734046"/>
                    <a:pt x="604512" y="731213"/>
                    <a:pt x="569113" y="747684"/>
                  </a:cubicBezTo>
                  <a:cubicBezTo>
                    <a:pt x="309033" y="868442"/>
                    <a:pt x="236862" y="1146781"/>
                    <a:pt x="216983" y="1301934"/>
                  </a:cubicBezTo>
                  <a:cubicBezTo>
                    <a:pt x="208809" y="1365261"/>
                    <a:pt x="253518" y="1423224"/>
                    <a:pt x="316845" y="1431399"/>
                  </a:cubicBezTo>
                  <a:cubicBezTo>
                    <a:pt x="321756" y="1432033"/>
                    <a:pt x="326703" y="1432351"/>
                    <a:pt x="331655" y="1432350"/>
                  </a:cubicBezTo>
                  <a:lnTo>
                    <a:pt x="545234" y="1432350"/>
                  </a:lnTo>
                  <a:cubicBezTo>
                    <a:pt x="648574" y="1432230"/>
                    <a:pt x="732318" y="1348486"/>
                    <a:pt x="732438" y="1245146"/>
                  </a:cubicBezTo>
                  <a:lnTo>
                    <a:pt x="732438" y="1191178"/>
                  </a:lnTo>
                  <a:lnTo>
                    <a:pt x="859978" y="1191178"/>
                  </a:lnTo>
                  <a:lnTo>
                    <a:pt x="859978" y="1263396"/>
                  </a:lnTo>
                  <a:cubicBezTo>
                    <a:pt x="859763" y="1316185"/>
                    <a:pt x="869325" y="1368557"/>
                    <a:pt x="888182" y="1417863"/>
                  </a:cubicBezTo>
                  <a:cubicBezTo>
                    <a:pt x="907470" y="1467879"/>
                    <a:pt x="922900" y="1542021"/>
                    <a:pt x="886905" y="1611221"/>
                  </a:cubicBezTo>
                  <a:cubicBezTo>
                    <a:pt x="831308" y="1718034"/>
                    <a:pt x="619253" y="1702098"/>
                    <a:pt x="619253" y="1702098"/>
                  </a:cubicBezTo>
                  <a:cubicBezTo>
                    <a:pt x="458292" y="1702251"/>
                    <a:pt x="327831" y="1832669"/>
                    <a:pt x="327626" y="1993630"/>
                  </a:cubicBezTo>
                  <a:lnTo>
                    <a:pt x="327626" y="2158737"/>
                  </a:lnTo>
                  <a:lnTo>
                    <a:pt x="394301" y="2158737"/>
                  </a:lnTo>
                  <a:lnTo>
                    <a:pt x="394301" y="1993630"/>
                  </a:lnTo>
                  <a:cubicBezTo>
                    <a:pt x="394443" y="1869472"/>
                    <a:pt x="495066" y="1768861"/>
                    <a:pt x="619224" y="1768735"/>
                  </a:cubicBezTo>
                  <a:close/>
                  <a:moveTo>
                    <a:pt x="859978" y="1124503"/>
                  </a:moveTo>
                  <a:lnTo>
                    <a:pt x="699101" y="1124503"/>
                  </a:lnTo>
                  <a:cubicBezTo>
                    <a:pt x="680689" y="1124503"/>
                    <a:pt x="665763" y="1139428"/>
                    <a:pt x="665763" y="1157840"/>
                  </a:cubicBezTo>
                  <a:lnTo>
                    <a:pt x="665763" y="1245146"/>
                  </a:lnTo>
                  <a:cubicBezTo>
                    <a:pt x="665685" y="1311680"/>
                    <a:pt x="611768" y="1365597"/>
                    <a:pt x="545234" y="1365676"/>
                  </a:cubicBezTo>
                  <a:lnTo>
                    <a:pt x="331617" y="1365675"/>
                  </a:lnTo>
                  <a:cubicBezTo>
                    <a:pt x="304583" y="1365695"/>
                    <a:pt x="282652" y="1343795"/>
                    <a:pt x="282633" y="1316762"/>
                  </a:cubicBezTo>
                  <a:cubicBezTo>
                    <a:pt x="282631" y="1314645"/>
                    <a:pt x="282767" y="1312530"/>
                    <a:pt x="283039" y="1310430"/>
                  </a:cubicBezTo>
                  <a:cubicBezTo>
                    <a:pt x="301137" y="1168899"/>
                    <a:pt x="366078" y="915457"/>
                    <a:pt x="597126" y="808177"/>
                  </a:cubicBezTo>
                  <a:cubicBezTo>
                    <a:pt x="611863" y="801231"/>
                    <a:pt x="629152" y="802458"/>
                    <a:pt x="642760" y="811416"/>
                  </a:cubicBezTo>
                  <a:cubicBezTo>
                    <a:pt x="657049" y="820450"/>
                    <a:pt x="665704" y="836182"/>
                    <a:pt x="665687" y="853088"/>
                  </a:cubicBezTo>
                  <a:lnTo>
                    <a:pt x="665687" y="1011726"/>
                  </a:lnTo>
                  <a:cubicBezTo>
                    <a:pt x="665687" y="1030138"/>
                    <a:pt x="680613" y="1045064"/>
                    <a:pt x="699025" y="1045064"/>
                  </a:cubicBezTo>
                  <a:lnTo>
                    <a:pt x="859978" y="104506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D9E1D9A0-3C38-462D-8BC3-810FFE95CA32}"/>
                </a:ext>
              </a:extLst>
            </p:cNvPr>
            <p:cNvSpPr/>
            <p:nvPr/>
          </p:nvSpPr>
          <p:spPr>
            <a:xfrm>
              <a:off x="4248746" y="1294621"/>
              <a:ext cx="1771650" cy="3076575"/>
            </a:xfrm>
            <a:custGeom>
              <a:avLst/>
              <a:gdLst>
                <a:gd name="connsiteX0" fmla="*/ 445466 w 1771650"/>
                <a:gd name="connsiteY0" fmla="*/ 2839417 h 3076575"/>
                <a:gd name="connsiteX1" fmla="*/ 501663 w 1771650"/>
                <a:gd name="connsiteY1" fmla="*/ 2839417 h 3076575"/>
                <a:gd name="connsiteX2" fmla="*/ 732111 w 1771650"/>
                <a:gd name="connsiteY2" fmla="*/ 3009647 h 3076575"/>
                <a:gd name="connsiteX3" fmla="*/ 1012575 w 1771650"/>
                <a:gd name="connsiteY3" fmla="*/ 2935886 h 3076575"/>
                <a:gd name="connsiteX4" fmla="*/ 1120036 w 1771650"/>
                <a:gd name="connsiteY4" fmla="*/ 2721573 h 3076575"/>
                <a:gd name="connsiteX5" fmla="*/ 944014 w 1771650"/>
                <a:gd name="connsiteY5" fmla="*/ 2312055 h 3076575"/>
                <a:gd name="connsiteX6" fmla="*/ 868214 w 1771650"/>
                <a:gd name="connsiteY6" fmla="*/ 2149454 h 3076575"/>
                <a:gd name="connsiteX7" fmla="*/ 868214 w 1771650"/>
                <a:gd name="connsiteY7" fmla="*/ 2113726 h 3076575"/>
                <a:gd name="connsiteX8" fmla="*/ 998706 w 1771650"/>
                <a:gd name="connsiteY8" fmla="*/ 2113726 h 3076575"/>
                <a:gd name="connsiteX9" fmla="*/ 998706 w 1771650"/>
                <a:gd name="connsiteY9" fmla="*/ 2167695 h 3076575"/>
                <a:gd name="connsiteX10" fmla="*/ 1185901 w 1771650"/>
                <a:gd name="connsiteY10" fmla="*/ 2354937 h 3076575"/>
                <a:gd name="connsiteX11" fmla="*/ 1399490 w 1771650"/>
                <a:gd name="connsiteY11" fmla="*/ 2354937 h 3076575"/>
                <a:gd name="connsiteX12" fmla="*/ 1515116 w 1771650"/>
                <a:gd name="connsiteY12" fmla="*/ 2239296 h 3076575"/>
                <a:gd name="connsiteX13" fmla="*/ 1514171 w 1771650"/>
                <a:gd name="connsiteY13" fmla="*/ 2224549 h 3076575"/>
                <a:gd name="connsiteX14" fmla="*/ 1162022 w 1771650"/>
                <a:gd name="connsiteY14" fmla="*/ 1670299 h 3076575"/>
                <a:gd name="connsiteX15" fmla="*/ 1052485 w 1771650"/>
                <a:gd name="connsiteY15" fmla="*/ 1677805 h 3076575"/>
                <a:gd name="connsiteX16" fmla="*/ 998764 w 1771650"/>
                <a:gd name="connsiteY16" fmla="*/ 1775683 h 3076575"/>
                <a:gd name="connsiteX17" fmla="*/ 998764 w 1771650"/>
                <a:gd name="connsiteY17" fmla="*/ 1900985 h 3076575"/>
                <a:gd name="connsiteX18" fmla="*/ 868271 w 1771650"/>
                <a:gd name="connsiteY18" fmla="*/ 1900985 h 3076575"/>
                <a:gd name="connsiteX19" fmla="*/ 868271 w 1771650"/>
                <a:gd name="connsiteY19" fmla="*/ 1098580 h 3076575"/>
                <a:gd name="connsiteX20" fmla="*/ 565824 w 1771650"/>
                <a:gd name="connsiteY20" fmla="*/ 796199 h 3076575"/>
                <a:gd name="connsiteX21" fmla="*/ 205483 w 1771650"/>
                <a:gd name="connsiteY21" fmla="*/ 796199 h 3076575"/>
                <a:gd name="connsiteX22" fmla="*/ 205483 w 1771650"/>
                <a:gd name="connsiteY22" fmla="*/ 486551 h 3076575"/>
                <a:gd name="connsiteX23" fmla="*/ 190843 w 1771650"/>
                <a:gd name="connsiteY23" fmla="*/ 458928 h 3076575"/>
                <a:gd name="connsiteX24" fmla="*/ 84983 w 1771650"/>
                <a:gd name="connsiteY24" fmla="*/ 361402 h 3076575"/>
                <a:gd name="connsiteX25" fmla="*/ 177623 w 1771650"/>
                <a:gd name="connsiteY25" fmla="*/ 345962 h 3076575"/>
                <a:gd name="connsiteX26" fmla="*/ 205028 w 1771650"/>
                <a:gd name="connsiteY26" fmla="*/ 307599 h 3076575"/>
                <a:gd name="connsiteX27" fmla="*/ 198730 w 1771650"/>
                <a:gd name="connsiteY27" fmla="*/ 292965 h 3076575"/>
                <a:gd name="connsiteX28" fmla="*/ 118930 w 1771650"/>
                <a:gd name="connsiteY28" fmla="*/ 85082 h 3076575"/>
                <a:gd name="connsiteX29" fmla="*/ 883978 w 1771650"/>
                <a:gd name="connsiteY29" fmla="*/ 327017 h 3076575"/>
                <a:gd name="connsiteX30" fmla="*/ 960597 w 1771650"/>
                <a:gd name="connsiteY30" fmla="*/ 409389 h 3076575"/>
                <a:gd name="connsiteX31" fmla="*/ 995535 w 1771650"/>
                <a:gd name="connsiteY31" fmla="*/ 1237016 h 3076575"/>
                <a:gd name="connsiteX32" fmla="*/ 1097976 w 1771650"/>
                <a:gd name="connsiteY32" fmla="*/ 1434460 h 3076575"/>
                <a:gd name="connsiteX33" fmla="*/ 1461183 w 1771650"/>
                <a:gd name="connsiteY33" fmla="*/ 1653954 h 3076575"/>
                <a:gd name="connsiteX34" fmla="*/ 1568921 w 1771650"/>
                <a:gd name="connsiteY34" fmla="*/ 1798810 h 3076575"/>
                <a:gd name="connsiteX35" fmla="*/ 1711643 w 1771650"/>
                <a:gd name="connsiteY35" fmla="*/ 3081304 h 3076575"/>
                <a:gd name="connsiteX36" fmla="*/ 1778242 w 1771650"/>
                <a:gd name="connsiteY36" fmla="*/ 3081304 h 3076575"/>
                <a:gd name="connsiteX37" fmla="*/ 1778318 w 1771650"/>
                <a:gd name="connsiteY37" fmla="*/ 3079961 h 3076575"/>
                <a:gd name="connsiteX38" fmla="*/ 1634157 w 1771650"/>
                <a:gd name="connsiteY38" fmla="*/ 1785094 h 3076575"/>
                <a:gd name="connsiteX39" fmla="*/ 1493368 w 1771650"/>
                <a:gd name="connsiteY39" fmla="*/ 1595547 h 3076575"/>
                <a:gd name="connsiteX40" fmla="*/ 1136105 w 1771650"/>
                <a:gd name="connsiteY40" fmla="*/ 1379739 h 3076575"/>
                <a:gd name="connsiteX41" fmla="*/ 1062210 w 1771650"/>
                <a:gd name="connsiteY41" fmla="*/ 1237197 h 3076575"/>
                <a:gd name="connsiteX42" fmla="*/ 1026881 w 1771650"/>
                <a:gd name="connsiteY42" fmla="*/ 402121 h 3076575"/>
                <a:gd name="connsiteX43" fmla="*/ 896122 w 1771650"/>
                <a:gd name="connsiteY43" fmla="*/ 261447 h 3076575"/>
                <a:gd name="connsiteX44" fmla="*/ 101823 w 1771650"/>
                <a:gd name="connsiteY44" fmla="*/ 3319 h 3076575"/>
                <a:gd name="connsiteX45" fmla="*/ 57311 w 1771650"/>
                <a:gd name="connsiteY45" fmla="*/ 18860 h 3076575"/>
                <a:gd name="connsiteX46" fmla="*/ 54465 w 1771650"/>
                <a:gd name="connsiteY46" fmla="*/ 27798 h 3076575"/>
                <a:gd name="connsiteX47" fmla="*/ 115520 w 1771650"/>
                <a:gd name="connsiteY47" fmla="*/ 288783 h 3076575"/>
                <a:gd name="connsiteX48" fmla="*/ 27890 w 1771650"/>
                <a:gd name="connsiteY48" fmla="*/ 303395 h 3076575"/>
                <a:gd name="connsiteX49" fmla="*/ 454 w 1771650"/>
                <a:gd name="connsiteY49" fmla="*/ 341736 h 3076575"/>
                <a:gd name="connsiteX50" fmla="*/ 1220 w 1771650"/>
                <a:gd name="connsiteY50" fmla="*/ 345200 h 3076575"/>
                <a:gd name="connsiteX51" fmla="*/ 138789 w 1771650"/>
                <a:gd name="connsiteY51" fmla="*/ 504029 h 3076575"/>
                <a:gd name="connsiteX52" fmla="*/ 138789 w 1771650"/>
                <a:gd name="connsiteY52" fmla="*/ 829537 h 3076575"/>
                <a:gd name="connsiteX53" fmla="*/ 172127 w 1771650"/>
                <a:gd name="connsiteY53" fmla="*/ 862874 h 3076575"/>
                <a:gd name="connsiteX54" fmla="*/ 565824 w 1771650"/>
                <a:gd name="connsiteY54" fmla="*/ 862874 h 3076575"/>
                <a:gd name="connsiteX55" fmla="*/ 801529 w 1771650"/>
                <a:gd name="connsiteY55" fmla="*/ 1098580 h 3076575"/>
                <a:gd name="connsiteX56" fmla="*/ 801529 w 1771650"/>
                <a:gd name="connsiteY56" fmla="*/ 2149492 h 3076575"/>
                <a:gd name="connsiteX57" fmla="*/ 900713 w 1771650"/>
                <a:gd name="connsiteY57" fmla="*/ 2362852 h 3076575"/>
                <a:gd name="connsiteX58" fmla="*/ 1055152 w 1771650"/>
                <a:gd name="connsiteY58" fmla="*/ 2706210 h 3076575"/>
                <a:gd name="connsiteX59" fmla="*/ 1053923 w 1771650"/>
                <a:gd name="connsiteY59" fmla="*/ 2712620 h 3076575"/>
                <a:gd name="connsiteX60" fmla="*/ 971008 w 1771650"/>
                <a:gd name="connsiteY60" fmla="*/ 2883794 h 3076575"/>
                <a:gd name="connsiteX61" fmla="*/ 737979 w 1771650"/>
                <a:gd name="connsiteY61" fmla="*/ 2943268 h 3076575"/>
                <a:gd name="connsiteX62" fmla="*/ 733987 w 1771650"/>
                <a:gd name="connsiteY62" fmla="*/ 2943030 h 3076575"/>
                <a:gd name="connsiteX63" fmla="*/ 558851 w 1771650"/>
                <a:gd name="connsiteY63" fmla="*/ 2798592 h 3076575"/>
                <a:gd name="connsiteX64" fmla="*/ 526381 w 1771650"/>
                <a:gd name="connsiteY64" fmla="*/ 2772789 h 3076575"/>
                <a:gd name="connsiteX65" fmla="*/ 445485 w 1771650"/>
                <a:gd name="connsiteY65" fmla="*/ 2772789 h 3076575"/>
                <a:gd name="connsiteX66" fmla="*/ 287008 w 1771650"/>
                <a:gd name="connsiteY66" fmla="*/ 2931266 h 3076575"/>
                <a:gd name="connsiteX67" fmla="*/ 287008 w 1771650"/>
                <a:gd name="connsiteY67" fmla="*/ 3081323 h 3076575"/>
                <a:gd name="connsiteX68" fmla="*/ 353683 w 1771650"/>
                <a:gd name="connsiteY68" fmla="*/ 3081323 h 3076575"/>
                <a:gd name="connsiteX69" fmla="*/ 353683 w 1771650"/>
                <a:gd name="connsiteY69" fmla="*/ 2931219 h 3076575"/>
                <a:gd name="connsiteX70" fmla="*/ 445466 w 1771650"/>
                <a:gd name="connsiteY70" fmla="*/ 2839417 h 3076575"/>
                <a:gd name="connsiteX71" fmla="*/ 868185 w 1771650"/>
                <a:gd name="connsiteY71" fmla="*/ 1967631 h 3076575"/>
                <a:gd name="connsiteX72" fmla="*/ 1032015 w 1771650"/>
                <a:gd name="connsiteY72" fmla="*/ 1967631 h 3076575"/>
                <a:gd name="connsiteX73" fmla="*/ 1065353 w 1771650"/>
                <a:gd name="connsiteY73" fmla="*/ 1934294 h 3076575"/>
                <a:gd name="connsiteX74" fmla="*/ 1065353 w 1771650"/>
                <a:gd name="connsiteY74" fmla="*/ 1775655 h 3076575"/>
                <a:gd name="connsiteX75" fmla="*/ 1088270 w 1771650"/>
                <a:gd name="connsiteY75" fmla="*/ 1733974 h 3076575"/>
                <a:gd name="connsiteX76" fmla="*/ 1133914 w 1771650"/>
                <a:gd name="connsiteY76" fmla="*/ 1730745 h 3076575"/>
                <a:gd name="connsiteX77" fmla="*/ 1447991 w 1771650"/>
                <a:gd name="connsiteY77" fmla="*/ 2232988 h 3076575"/>
                <a:gd name="connsiteX78" fmla="*/ 1405745 w 1771650"/>
                <a:gd name="connsiteY78" fmla="*/ 2287827 h 3076575"/>
                <a:gd name="connsiteX79" fmla="*/ 1399461 w 1771650"/>
                <a:gd name="connsiteY79" fmla="*/ 2288234 h 3076575"/>
                <a:gd name="connsiteX80" fmla="*/ 1185901 w 1771650"/>
                <a:gd name="connsiteY80" fmla="*/ 2288233 h 3076575"/>
                <a:gd name="connsiteX81" fmla="*/ 1065381 w 1771650"/>
                <a:gd name="connsiteY81" fmla="*/ 2167704 h 3076575"/>
                <a:gd name="connsiteX82" fmla="*/ 1065381 w 1771650"/>
                <a:gd name="connsiteY82" fmla="*/ 2080398 h 3076575"/>
                <a:gd name="connsiteX83" fmla="*/ 1032044 w 1771650"/>
                <a:gd name="connsiteY83" fmla="*/ 2047060 h 3076575"/>
                <a:gd name="connsiteX84" fmla="*/ 868214 w 1771650"/>
                <a:gd name="connsiteY84" fmla="*/ 2047060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771650" h="3076575">
                  <a:moveTo>
                    <a:pt x="445466" y="2839417"/>
                  </a:moveTo>
                  <a:lnTo>
                    <a:pt x="501663" y="2839417"/>
                  </a:lnTo>
                  <a:cubicBezTo>
                    <a:pt x="527009" y="2909178"/>
                    <a:pt x="597275" y="3008723"/>
                    <a:pt x="732111" y="3009647"/>
                  </a:cubicBezTo>
                  <a:cubicBezTo>
                    <a:pt x="752657" y="3011753"/>
                    <a:pt x="903561" y="3023859"/>
                    <a:pt x="1012575" y="2935886"/>
                  </a:cubicBezTo>
                  <a:cubicBezTo>
                    <a:pt x="1074687" y="2885784"/>
                    <a:pt x="1110835" y="2813699"/>
                    <a:pt x="1120036" y="2721573"/>
                  </a:cubicBezTo>
                  <a:cubicBezTo>
                    <a:pt x="1127418" y="2692265"/>
                    <a:pt x="1164956" y="2500593"/>
                    <a:pt x="944014" y="2312055"/>
                  </a:cubicBezTo>
                  <a:cubicBezTo>
                    <a:pt x="896140" y="2271582"/>
                    <a:pt x="868431" y="2212144"/>
                    <a:pt x="868214" y="2149454"/>
                  </a:cubicBezTo>
                  <a:lnTo>
                    <a:pt x="868214" y="2113726"/>
                  </a:lnTo>
                  <a:lnTo>
                    <a:pt x="998706" y="2113726"/>
                  </a:lnTo>
                  <a:lnTo>
                    <a:pt x="998706" y="2167695"/>
                  </a:lnTo>
                  <a:cubicBezTo>
                    <a:pt x="998801" y="2271048"/>
                    <a:pt x="1082548" y="2354816"/>
                    <a:pt x="1185901" y="2354937"/>
                  </a:cubicBezTo>
                  <a:lnTo>
                    <a:pt x="1399490" y="2354937"/>
                  </a:lnTo>
                  <a:cubicBezTo>
                    <a:pt x="1463353" y="2354933"/>
                    <a:pt x="1515120" y="2303159"/>
                    <a:pt x="1515116" y="2239296"/>
                  </a:cubicBezTo>
                  <a:cubicBezTo>
                    <a:pt x="1515116" y="2234365"/>
                    <a:pt x="1514800" y="2229440"/>
                    <a:pt x="1514171" y="2224549"/>
                  </a:cubicBezTo>
                  <a:cubicBezTo>
                    <a:pt x="1494292" y="2069387"/>
                    <a:pt x="1422121" y="1791057"/>
                    <a:pt x="1162022" y="1670299"/>
                  </a:cubicBezTo>
                  <a:cubicBezTo>
                    <a:pt x="1126639" y="1653851"/>
                    <a:pt x="1085294" y="1656684"/>
                    <a:pt x="1052485" y="1677805"/>
                  </a:cubicBezTo>
                  <a:cubicBezTo>
                    <a:pt x="1018968" y="1699050"/>
                    <a:pt x="998688" y="1736000"/>
                    <a:pt x="998764" y="1775683"/>
                  </a:cubicBezTo>
                  <a:lnTo>
                    <a:pt x="998764" y="1900985"/>
                  </a:lnTo>
                  <a:lnTo>
                    <a:pt x="868271" y="1900985"/>
                  </a:lnTo>
                  <a:lnTo>
                    <a:pt x="868271" y="1098580"/>
                  </a:lnTo>
                  <a:cubicBezTo>
                    <a:pt x="868082" y="931632"/>
                    <a:pt x="732772" y="796351"/>
                    <a:pt x="565824" y="796199"/>
                  </a:cubicBezTo>
                  <a:lnTo>
                    <a:pt x="205483" y="796199"/>
                  </a:lnTo>
                  <a:lnTo>
                    <a:pt x="205483" y="486551"/>
                  </a:lnTo>
                  <a:cubicBezTo>
                    <a:pt x="205491" y="475484"/>
                    <a:pt x="200006" y="465135"/>
                    <a:pt x="190843" y="458928"/>
                  </a:cubicBezTo>
                  <a:cubicBezTo>
                    <a:pt x="150136" y="432846"/>
                    <a:pt x="114308" y="399839"/>
                    <a:pt x="84983" y="361402"/>
                  </a:cubicBezTo>
                  <a:lnTo>
                    <a:pt x="177623" y="345962"/>
                  </a:lnTo>
                  <a:cubicBezTo>
                    <a:pt x="195784" y="342936"/>
                    <a:pt x="208054" y="325760"/>
                    <a:pt x="205028" y="307599"/>
                  </a:cubicBezTo>
                  <a:cubicBezTo>
                    <a:pt x="204142" y="302283"/>
                    <a:pt x="201981" y="297262"/>
                    <a:pt x="198730" y="292965"/>
                  </a:cubicBezTo>
                  <a:cubicBezTo>
                    <a:pt x="152022" y="233163"/>
                    <a:pt x="124235" y="160777"/>
                    <a:pt x="118930" y="85082"/>
                  </a:cubicBezTo>
                  <a:cubicBezTo>
                    <a:pt x="363276" y="196232"/>
                    <a:pt x="620152" y="277465"/>
                    <a:pt x="883978" y="327017"/>
                  </a:cubicBezTo>
                  <a:cubicBezTo>
                    <a:pt x="924992" y="334384"/>
                    <a:pt x="956213" y="367950"/>
                    <a:pt x="960597" y="409389"/>
                  </a:cubicBezTo>
                  <a:cubicBezTo>
                    <a:pt x="992287" y="698863"/>
                    <a:pt x="996087" y="1052174"/>
                    <a:pt x="995535" y="1237016"/>
                  </a:cubicBezTo>
                  <a:cubicBezTo>
                    <a:pt x="995238" y="1315647"/>
                    <a:pt x="1033517" y="1389426"/>
                    <a:pt x="1097976" y="1434460"/>
                  </a:cubicBezTo>
                  <a:cubicBezTo>
                    <a:pt x="1207332" y="1510660"/>
                    <a:pt x="1355856" y="1595909"/>
                    <a:pt x="1461183" y="1653954"/>
                  </a:cubicBezTo>
                  <a:cubicBezTo>
                    <a:pt x="1516483" y="1684240"/>
                    <a:pt x="1555824" y="1737136"/>
                    <a:pt x="1568921" y="1798810"/>
                  </a:cubicBezTo>
                  <a:cubicBezTo>
                    <a:pt x="1678220" y="2318609"/>
                    <a:pt x="1710176" y="3046423"/>
                    <a:pt x="1711643" y="3081304"/>
                  </a:cubicBezTo>
                  <a:lnTo>
                    <a:pt x="1778242" y="3081304"/>
                  </a:lnTo>
                  <a:cubicBezTo>
                    <a:pt x="1778242" y="3080847"/>
                    <a:pt x="1778337" y="3080418"/>
                    <a:pt x="1778318" y="3079961"/>
                  </a:cubicBezTo>
                  <a:cubicBezTo>
                    <a:pt x="1778023" y="3072436"/>
                    <a:pt x="1746771" y="2320609"/>
                    <a:pt x="1634157" y="1785094"/>
                  </a:cubicBezTo>
                  <a:cubicBezTo>
                    <a:pt x="1617099" y="1704411"/>
                    <a:pt x="1565682" y="1635188"/>
                    <a:pt x="1493368" y="1595547"/>
                  </a:cubicBezTo>
                  <a:cubicBezTo>
                    <a:pt x="1389432" y="1538263"/>
                    <a:pt x="1243089" y="1454329"/>
                    <a:pt x="1136105" y="1379739"/>
                  </a:cubicBezTo>
                  <a:cubicBezTo>
                    <a:pt x="1089589" y="1347217"/>
                    <a:pt x="1061977" y="1293954"/>
                    <a:pt x="1062210" y="1237197"/>
                  </a:cubicBezTo>
                  <a:cubicBezTo>
                    <a:pt x="1062762" y="1050964"/>
                    <a:pt x="1058923" y="694825"/>
                    <a:pt x="1026881" y="402121"/>
                  </a:cubicBezTo>
                  <a:cubicBezTo>
                    <a:pt x="1019409" y="331378"/>
                    <a:pt x="966132" y="274061"/>
                    <a:pt x="896122" y="261447"/>
                  </a:cubicBezTo>
                  <a:cubicBezTo>
                    <a:pt x="621351" y="209942"/>
                    <a:pt x="354379" y="123183"/>
                    <a:pt x="101823" y="3319"/>
                  </a:cubicBezTo>
                  <a:cubicBezTo>
                    <a:pt x="85240" y="-4681"/>
                    <a:pt x="65312" y="2277"/>
                    <a:pt x="57311" y="18860"/>
                  </a:cubicBezTo>
                  <a:cubicBezTo>
                    <a:pt x="55946" y="21690"/>
                    <a:pt x="54987" y="24700"/>
                    <a:pt x="54465" y="27798"/>
                  </a:cubicBezTo>
                  <a:cubicBezTo>
                    <a:pt x="53512" y="33371"/>
                    <a:pt x="34595" y="153443"/>
                    <a:pt x="115520" y="288783"/>
                  </a:cubicBezTo>
                  <a:lnTo>
                    <a:pt x="27890" y="303395"/>
                  </a:lnTo>
                  <a:cubicBezTo>
                    <a:pt x="9726" y="306406"/>
                    <a:pt x="-2557" y="323572"/>
                    <a:pt x="454" y="341736"/>
                  </a:cubicBezTo>
                  <a:cubicBezTo>
                    <a:pt x="648" y="342904"/>
                    <a:pt x="903" y="344060"/>
                    <a:pt x="1220" y="345200"/>
                  </a:cubicBezTo>
                  <a:cubicBezTo>
                    <a:pt x="3439" y="353172"/>
                    <a:pt x="25547" y="422934"/>
                    <a:pt x="138789" y="504029"/>
                  </a:cubicBezTo>
                  <a:lnTo>
                    <a:pt x="138789" y="829537"/>
                  </a:lnTo>
                  <a:cubicBezTo>
                    <a:pt x="138789" y="847949"/>
                    <a:pt x="153715" y="862874"/>
                    <a:pt x="172127" y="862874"/>
                  </a:cubicBezTo>
                  <a:lnTo>
                    <a:pt x="565824" y="862874"/>
                  </a:lnTo>
                  <a:cubicBezTo>
                    <a:pt x="695939" y="863021"/>
                    <a:pt x="801382" y="968464"/>
                    <a:pt x="801529" y="1098580"/>
                  </a:cubicBezTo>
                  <a:lnTo>
                    <a:pt x="801529" y="2149492"/>
                  </a:lnTo>
                  <a:cubicBezTo>
                    <a:pt x="801717" y="2231713"/>
                    <a:pt x="837975" y="2309710"/>
                    <a:pt x="900713" y="2362852"/>
                  </a:cubicBezTo>
                  <a:cubicBezTo>
                    <a:pt x="1101081" y="2533855"/>
                    <a:pt x="1057066" y="2699456"/>
                    <a:pt x="1055152" y="2706210"/>
                  </a:cubicBezTo>
                  <a:cubicBezTo>
                    <a:pt x="1054529" y="2708300"/>
                    <a:pt x="1054118" y="2710447"/>
                    <a:pt x="1053923" y="2712620"/>
                  </a:cubicBezTo>
                  <a:cubicBezTo>
                    <a:pt x="1046931" y="2787315"/>
                    <a:pt x="1019033" y="2844903"/>
                    <a:pt x="971008" y="2883794"/>
                  </a:cubicBezTo>
                  <a:cubicBezTo>
                    <a:pt x="878510" y="2958689"/>
                    <a:pt x="739312" y="2943401"/>
                    <a:pt x="737979" y="2943268"/>
                  </a:cubicBezTo>
                  <a:cubicBezTo>
                    <a:pt x="736654" y="2943108"/>
                    <a:pt x="735321" y="2943028"/>
                    <a:pt x="733987" y="2943030"/>
                  </a:cubicBezTo>
                  <a:cubicBezTo>
                    <a:pt x="595046" y="2943029"/>
                    <a:pt x="560242" y="2804384"/>
                    <a:pt x="558851" y="2798592"/>
                  </a:cubicBezTo>
                  <a:cubicBezTo>
                    <a:pt x="555347" y="2783486"/>
                    <a:pt x="541888" y="2772791"/>
                    <a:pt x="526381" y="2772789"/>
                  </a:cubicBezTo>
                  <a:lnTo>
                    <a:pt x="445485" y="2772789"/>
                  </a:lnTo>
                  <a:cubicBezTo>
                    <a:pt x="358000" y="2772884"/>
                    <a:pt x="287102" y="2843781"/>
                    <a:pt x="287008" y="2931266"/>
                  </a:cubicBezTo>
                  <a:lnTo>
                    <a:pt x="287008" y="3081323"/>
                  </a:lnTo>
                  <a:lnTo>
                    <a:pt x="353683" y="3081323"/>
                  </a:lnTo>
                  <a:lnTo>
                    <a:pt x="353683" y="2931219"/>
                  </a:lnTo>
                  <a:cubicBezTo>
                    <a:pt x="353741" y="2880549"/>
                    <a:pt x="394796" y="2839485"/>
                    <a:pt x="445466" y="2839417"/>
                  </a:cubicBezTo>
                  <a:close/>
                  <a:moveTo>
                    <a:pt x="868185" y="1967631"/>
                  </a:moveTo>
                  <a:lnTo>
                    <a:pt x="1032015" y="1967631"/>
                  </a:lnTo>
                  <a:cubicBezTo>
                    <a:pt x="1050427" y="1967631"/>
                    <a:pt x="1065353" y="1952706"/>
                    <a:pt x="1065353" y="1934294"/>
                  </a:cubicBezTo>
                  <a:lnTo>
                    <a:pt x="1065353" y="1775655"/>
                  </a:lnTo>
                  <a:cubicBezTo>
                    <a:pt x="1065334" y="1758749"/>
                    <a:pt x="1073985" y="1743015"/>
                    <a:pt x="1088270" y="1733974"/>
                  </a:cubicBezTo>
                  <a:cubicBezTo>
                    <a:pt x="1101884" y="1725021"/>
                    <a:pt x="1119175" y="1723798"/>
                    <a:pt x="1133914" y="1730745"/>
                  </a:cubicBezTo>
                  <a:cubicBezTo>
                    <a:pt x="1364962" y="1838025"/>
                    <a:pt x="1429865" y="2091466"/>
                    <a:pt x="1447991" y="2232988"/>
                  </a:cubicBezTo>
                  <a:cubicBezTo>
                    <a:pt x="1451468" y="2259798"/>
                    <a:pt x="1432554" y="2284350"/>
                    <a:pt x="1405745" y="2287827"/>
                  </a:cubicBezTo>
                  <a:cubicBezTo>
                    <a:pt x="1403661" y="2288097"/>
                    <a:pt x="1401562" y="2288233"/>
                    <a:pt x="1399461" y="2288234"/>
                  </a:cubicBezTo>
                  <a:lnTo>
                    <a:pt x="1185901" y="2288233"/>
                  </a:lnTo>
                  <a:cubicBezTo>
                    <a:pt x="1119367" y="2288160"/>
                    <a:pt x="1065450" y="2234239"/>
                    <a:pt x="1065381" y="2167704"/>
                  </a:cubicBezTo>
                  <a:lnTo>
                    <a:pt x="1065381" y="2080398"/>
                  </a:lnTo>
                  <a:cubicBezTo>
                    <a:pt x="1065381" y="2061986"/>
                    <a:pt x="1050456" y="2047060"/>
                    <a:pt x="1032044" y="2047060"/>
                  </a:cubicBezTo>
                  <a:lnTo>
                    <a:pt x="868214" y="204706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14" name="Graphic 4069">
            <a:extLst>
              <a:ext uri="{FF2B5EF4-FFF2-40B4-BE49-F238E27FC236}">
                <a16:creationId xmlns:a16="http://schemas.microsoft.com/office/drawing/2014/main" id="{89D9DEEA-0496-4820-813A-23F3B9EDD369}"/>
              </a:ext>
            </a:extLst>
          </p:cNvPr>
          <p:cNvGrpSpPr/>
          <p:nvPr/>
        </p:nvGrpSpPr>
        <p:grpSpPr>
          <a:xfrm>
            <a:off x="2714546" y="263525"/>
            <a:ext cx="1080000" cy="1080000"/>
            <a:chOff x="3421062" y="1216025"/>
            <a:chExt cx="3238500" cy="3238500"/>
          </a:xfrm>
        </p:grpSpPr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C9E8A08F-2C41-43BE-BF9B-4B9BA09A4739}"/>
                </a:ext>
              </a:extLst>
            </p:cNvPr>
            <p:cNvSpPr/>
            <p:nvPr/>
          </p:nvSpPr>
          <p:spPr>
            <a:xfrm>
              <a:off x="4608810" y="2434501"/>
              <a:ext cx="504825" cy="657225"/>
            </a:xfrm>
            <a:custGeom>
              <a:avLst/>
              <a:gdLst>
                <a:gd name="connsiteX0" fmla="*/ 219685 w 504825"/>
                <a:gd name="connsiteY0" fmla="*/ 0 h 657225"/>
                <a:gd name="connsiteX1" fmla="*/ 0 w 504825"/>
                <a:gd name="connsiteY1" fmla="*/ 494728 h 657225"/>
                <a:gd name="connsiteX2" fmla="*/ 417709 w 504825"/>
                <a:gd name="connsiteY2" fmla="*/ 665893 h 657225"/>
                <a:gd name="connsiteX3" fmla="*/ 511283 w 504825"/>
                <a:gd name="connsiteY3" fmla="*/ 489623 h 657225"/>
                <a:gd name="connsiteX4" fmla="*/ 219685 w 504825"/>
                <a:gd name="connsiteY4" fmla="*/ 0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25" h="657225">
                  <a:moveTo>
                    <a:pt x="219685" y="0"/>
                  </a:moveTo>
                  <a:cubicBezTo>
                    <a:pt x="219685" y="0"/>
                    <a:pt x="387410" y="368179"/>
                    <a:pt x="0" y="494728"/>
                  </a:cubicBezTo>
                  <a:lnTo>
                    <a:pt x="417709" y="665893"/>
                  </a:lnTo>
                  <a:lnTo>
                    <a:pt x="511283" y="489623"/>
                  </a:lnTo>
                  <a:cubicBezTo>
                    <a:pt x="511283" y="489623"/>
                    <a:pt x="515636" y="80515"/>
                    <a:pt x="219685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4171B4AB-F124-4FEF-8CBB-037D0F4BB4E6}"/>
                </a:ext>
              </a:extLst>
            </p:cNvPr>
            <p:cNvSpPr/>
            <p:nvPr/>
          </p:nvSpPr>
          <p:spPr>
            <a:xfrm>
              <a:off x="4589779" y="2830709"/>
              <a:ext cx="447675" cy="314325"/>
            </a:xfrm>
            <a:custGeom>
              <a:avLst/>
              <a:gdLst>
                <a:gd name="connsiteX0" fmla="*/ 0 w 447675"/>
                <a:gd name="connsiteY0" fmla="*/ 131715 h 314325"/>
                <a:gd name="connsiteX1" fmla="*/ 192405 w 447675"/>
                <a:gd name="connsiteY1" fmla="*/ 5375 h 314325"/>
                <a:gd name="connsiteX2" fmla="*/ 447961 w 447675"/>
                <a:gd name="connsiteY2" fmla="*/ 68545 h 314325"/>
                <a:gd name="connsiteX3" fmla="*/ 381914 w 447675"/>
                <a:gd name="connsiteY3" fmla="*/ 315490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675" h="314325">
                  <a:moveTo>
                    <a:pt x="0" y="131715"/>
                  </a:moveTo>
                  <a:cubicBezTo>
                    <a:pt x="0" y="131715"/>
                    <a:pt x="33557" y="31140"/>
                    <a:pt x="192405" y="5375"/>
                  </a:cubicBezTo>
                  <a:cubicBezTo>
                    <a:pt x="365646" y="-22733"/>
                    <a:pt x="447961" y="68545"/>
                    <a:pt x="447961" y="68545"/>
                  </a:cubicBezTo>
                  <a:cubicBezTo>
                    <a:pt x="446465" y="160204"/>
                    <a:pt x="426882" y="243615"/>
                    <a:pt x="381914" y="315490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CC8014CA-1FB1-4029-B34B-951027816AF7}"/>
                </a:ext>
              </a:extLst>
            </p:cNvPr>
            <p:cNvSpPr/>
            <p:nvPr/>
          </p:nvSpPr>
          <p:spPr>
            <a:xfrm>
              <a:off x="3958462" y="1344365"/>
              <a:ext cx="2552700" cy="3009900"/>
            </a:xfrm>
            <a:custGeom>
              <a:avLst/>
              <a:gdLst>
                <a:gd name="connsiteX0" fmla="*/ 2502875 w 2552700"/>
                <a:gd name="connsiteY0" fmla="*/ 2897591 h 3009900"/>
                <a:gd name="connsiteX1" fmla="*/ 2347474 w 2552700"/>
                <a:gd name="connsiteY1" fmla="*/ 2732370 h 3009900"/>
                <a:gd name="connsiteX2" fmla="*/ 1619536 w 2552700"/>
                <a:gd name="connsiteY2" fmla="*/ 2348436 h 3009900"/>
                <a:gd name="connsiteX3" fmla="*/ 1604001 w 2552700"/>
                <a:gd name="connsiteY3" fmla="*/ 1972123 h 3009900"/>
                <a:gd name="connsiteX4" fmla="*/ 2036978 w 2552700"/>
                <a:gd name="connsiteY4" fmla="*/ 1009145 h 3009900"/>
                <a:gd name="connsiteX5" fmla="*/ 1957721 w 2552700"/>
                <a:gd name="connsiteY5" fmla="*/ 785965 h 3009900"/>
                <a:gd name="connsiteX6" fmla="*/ 1060571 w 2552700"/>
                <a:gd name="connsiteY6" fmla="*/ 0 h 3009900"/>
                <a:gd name="connsiteX7" fmla="*/ 1037758 w 2552700"/>
                <a:gd name="connsiteY7" fmla="*/ 587254 h 3009900"/>
                <a:gd name="connsiteX8" fmla="*/ 854593 w 2552700"/>
                <a:gd name="connsiteY8" fmla="*/ 587254 h 3009900"/>
                <a:gd name="connsiteX9" fmla="*/ 937860 w 2552700"/>
                <a:gd name="connsiteY9" fmla="*/ 758171 h 3009900"/>
                <a:gd name="connsiteX10" fmla="*/ 773963 w 2552700"/>
                <a:gd name="connsiteY10" fmla="*/ 1043235 h 3009900"/>
                <a:gd name="connsiteX11" fmla="*/ 1020461 w 2552700"/>
                <a:gd name="connsiteY11" fmla="*/ 1690735 h 3009900"/>
                <a:gd name="connsiteX12" fmla="*/ 562404 w 2552700"/>
                <a:gd name="connsiteY12" fmla="*/ 1535782 h 3009900"/>
                <a:gd name="connsiteX13" fmla="*/ 490404 w 2552700"/>
                <a:gd name="connsiteY13" fmla="*/ 1748009 h 3009900"/>
                <a:gd name="connsiteX14" fmla="*/ 929088 w 2552700"/>
                <a:gd name="connsiteY14" fmla="*/ 1915163 h 3009900"/>
                <a:gd name="connsiteX15" fmla="*/ 889645 w 2552700"/>
                <a:gd name="connsiteY15" fmla="*/ 2335883 h 3009900"/>
                <a:gd name="connsiteX16" fmla="*/ 210102 w 2552700"/>
                <a:gd name="connsiteY16" fmla="*/ 2683802 h 3009900"/>
                <a:gd name="connsiteX17" fmla="*/ 55426 w 2552700"/>
                <a:gd name="connsiteY17" fmla="*/ 2872988 h 3009900"/>
                <a:gd name="connsiteX18" fmla="*/ 0 w 2552700"/>
                <a:gd name="connsiteY18" fmla="*/ 3015158 h 3009900"/>
                <a:gd name="connsiteX19" fmla="*/ 2561758 w 2552700"/>
                <a:gd name="connsiteY19" fmla="*/ 3015158 h 300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52700" h="3009900">
                  <a:moveTo>
                    <a:pt x="2502875" y="2897591"/>
                  </a:moveTo>
                  <a:cubicBezTo>
                    <a:pt x="2468292" y="2828544"/>
                    <a:pt x="2414276" y="2771114"/>
                    <a:pt x="2347474" y="2732370"/>
                  </a:cubicBezTo>
                  <a:cubicBezTo>
                    <a:pt x="2107387" y="2593105"/>
                    <a:pt x="1871767" y="2456812"/>
                    <a:pt x="1619536" y="2348436"/>
                  </a:cubicBezTo>
                  <a:lnTo>
                    <a:pt x="1604001" y="1972123"/>
                  </a:lnTo>
                  <a:cubicBezTo>
                    <a:pt x="1786995" y="1661970"/>
                    <a:pt x="1954616" y="1233278"/>
                    <a:pt x="2036978" y="1009145"/>
                  </a:cubicBezTo>
                  <a:cubicBezTo>
                    <a:pt x="2067667" y="925372"/>
                    <a:pt x="2034373" y="831619"/>
                    <a:pt x="1957721" y="785965"/>
                  </a:cubicBezTo>
                  <a:cubicBezTo>
                    <a:pt x="1470270" y="494595"/>
                    <a:pt x="1060571" y="0"/>
                    <a:pt x="1060571" y="0"/>
                  </a:cubicBezTo>
                  <a:cubicBezTo>
                    <a:pt x="894036" y="337452"/>
                    <a:pt x="1037758" y="587254"/>
                    <a:pt x="1037758" y="587254"/>
                  </a:cubicBezTo>
                  <a:cubicBezTo>
                    <a:pt x="918534" y="539048"/>
                    <a:pt x="854593" y="587254"/>
                    <a:pt x="854593" y="587254"/>
                  </a:cubicBezTo>
                  <a:cubicBezTo>
                    <a:pt x="911562" y="648605"/>
                    <a:pt x="937860" y="758171"/>
                    <a:pt x="937860" y="758171"/>
                  </a:cubicBezTo>
                  <a:cubicBezTo>
                    <a:pt x="877749" y="849935"/>
                    <a:pt x="823024" y="945117"/>
                    <a:pt x="773963" y="1043235"/>
                  </a:cubicBezTo>
                  <a:cubicBezTo>
                    <a:pt x="868461" y="1094870"/>
                    <a:pt x="1146058" y="1285418"/>
                    <a:pt x="1020461" y="1690735"/>
                  </a:cubicBezTo>
                  <a:lnTo>
                    <a:pt x="562404" y="1535782"/>
                  </a:lnTo>
                  <a:cubicBezTo>
                    <a:pt x="515674" y="1663417"/>
                    <a:pt x="490404" y="1748009"/>
                    <a:pt x="490404" y="1748009"/>
                  </a:cubicBezTo>
                  <a:lnTo>
                    <a:pt x="929088" y="1915163"/>
                  </a:lnTo>
                  <a:lnTo>
                    <a:pt x="889645" y="2335883"/>
                  </a:lnTo>
                  <a:cubicBezTo>
                    <a:pt x="626945" y="2428427"/>
                    <a:pt x="356102" y="2590114"/>
                    <a:pt x="210102" y="2683802"/>
                  </a:cubicBezTo>
                  <a:cubicBezTo>
                    <a:pt x="139856" y="2728944"/>
                    <a:pt x="85709" y="2795172"/>
                    <a:pt x="55426" y="2872988"/>
                  </a:cubicBezTo>
                  <a:lnTo>
                    <a:pt x="0" y="3015158"/>
                  </a:lnTo>
                  <a:lnTo>
                    <a:pt x="2561758" y="3015158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2A4FC67D-F4B8-45C9-A89B-A4B494F1E16E}"/>
                </a:ext>
              </a:extLst>
            </p:cNvPr>
            <p:cNvSpPr/>
            <p:nvPr/>
          </p:nvSpPr>
          <p:spPr>
            <a:xfrm>
              <a:off x="4861328" y="3259518"/>
              <a:ext cx="333375" cy="276225"/>
            </a:xfrm>
            <a:custGeom>
              <a:avLst/>
              <a:gdLst>
                <a:gd name="connsiteX0" fmla="*/ 305248 w 333375"/>
                <a:gd name="connsiteY0" fmla="*/ 106299 h 276225"/>
                <a:gd name="connsiteX1" fmla="*/ 26222 w 333375"/>
                <a:gd name="connsiteY1" fmla="*/ 0 h 276225"/>
                <a:gd name="connsiteX2" fmla="*/ 0 w 333375"/>
                <a:gd name="connsiteY2" fmla="*/ 279721 h 276225"/>
                <a:gd name="connsiteX3" fmla="*/ 297009 w 333375"/>
                <a:gd name="connsiteY3" fmla="*/ 215379 h 276225"/>
                <a:gd name="connsiteX4" fmla="*/ 340731 w 333375"/>
                <a:gd name="connsiteY4" fmla="*/ 147581 h 276225"/>
                <a:gd name="connsiteX5" fmla="*/ 305248 w 333375"/>
                <a:gd name="connsiteY5" fmla="*/ 106299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75" h="276225">
                  <a:moveTo>
                    <a:pt x="305248" y="106299"/>
                  </a:moveTo>
                  <a:lnTo>
                    <a:pt x="26222" y="0"/>
                  </a:lnTo>
                  <a:lnTo>
                    <a:pt x="0" y="279721"/>
                  </a:lnTo>
                  <a:lnTo>
                    <a:pt x="297009" y="215379"/>
                  </a:lnTo>
                  <a:cubicBezTo>
                    <a:pt x="327804" y="208731"/>
                    <a:pt x="347380" y="178376"/>
                    <a:pt x="340731" y="147581"/>
                  </a:cubicBezTo>
                  <a:cubicBezTo>
                    <a:pt x="336655" y="128700"/>
                    <a:pt x="323302" y="113165"/>
                    <a:pt x="305248" y="10629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A84F08D6-479C-4C5E-B30E-F191A810D802}"/>
                </a:ext>
              </a:extLst>
            </p:cNvPr>
            <p:cNvSpPr/>
            <p:nvPr/>
          </p:nvSpPr>
          <p:spPr>
            <a:xfrm>
              <a:off x="3527209" y="2394976"/>
              <a:ext cx="152400" cy="142875"/>
            </a:xfrm>
            <a:custGeom>
              <a:avLst/>
              <a:gdLst>
                <a:gd name="connsiteX0" fmla="*/ 150181 w 152400"/>
                <a:gd name="connsiteY0" fmla="*/ 40068 h 142875"/>
                <a:gd name="connsiteX1" fmla="*/ 12002 w 152400"/>
                <a:gd name="connsiteY1" fmla="*/ 34696 h 142875"/>
                <a:gd name="connsiteX2" fmla="*/ 0 w 152400"/>
                <a:gd name="connsiteY2" fmla="*/ 75263 h 142875"/>
                <a:gd name="connsiteX3" fmla="*/ 24660 w 152400"/>
                <a:gd name="connsiteY3" fmla="*/ 128764 h 142875"/>
                <a:gd name="connsiteX4" fmla="*/ 158667 w 152400"/>
                <a:gd name="connsiteY4" fmla="*/ 99675 h 142875"/>
                <a:gd name="connsiteX5" fmla="*/ 150181 w 152400"/>
                <a:gd name="connsiteY5" fmla="*/ 40068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142875">
                  <a:moveTo>
                    <a:pt x="150181" y="40068"/>
                  </a:moveTo>
                  <a:cubicBezTo>
                    <a:pt x="125530" y="-10415"/>
                    <a:pt x="40796" y="-14291"/>
                    <a:pt x="12002" y="34696"/>
                  </a:cubicBezTo>
                  <a:cubicBezTo>
                    <a:pt x="4565" y="46955"/>
                    <a:pt x="430" y="60931"/>
                    <a:pt x="0" y="75263"/>
                  </a:cubicBezTo>
                  <a:cubicBezTo>
                    <a:pt x="510" y="95730"/>
                    <a:pt x="9430" y="115082"/>
                    <a:pt x="24660" y="128764"/>
                  </a:cubicBezTo>
                  <a:cubicBezTo>
                    <a:pt x="66427" y="170970"/>
                    <a:pt x="148419" y="153691"/>
                    <a:pt x="158667" y="99675"/>
                  </a:cubicBezTo>
                  <a:cubicBezTo>
                    <a:pt x="162500" y="79414"/>
                    <a:pt x="159516" y="58454"/>
                    <a:pt x="150181" y="40068"/>
                  </a:cubicBezTo>
                  <a:close/>
                </a:path>
              </a:pathLst>
            </a:custGeom>
            <a:solidFill>
              <a:srgbClr val="CAD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92EA9415-F4FD-4BB6-8D15-434D82523696}"/>
                </a:ext>
              </a:extLst>
            </p:cNvPr>
            <p:cNvSpPr/>
            <p:nvPr/>
          </p:nvSpPr>
          <p:spPr>
            <a:xfrm>
              <a:off x="4388821" y="2593914"/>
              <a:ext cx="123825" cy="114300"/>
            </a:xfrm>
            <a:custGeom>
              <a:avLst/>
              <a:gdLst>
                <a:gd name="connsiteX0" fmla="*/ 116805 w 123825"/>
                <a:gd name="connsiteY0" fmla="*/ 31173 h 114300"/>
                <a:gd name="connsiteX1" fmla="*/ 9344 w 123825"/>
                <a:gd name="connsiteY1" fmla="*/ 27001 h 114300"/>
                <a:gd name="connsiteX2" fmla="*/ 0 w 123825"/>
                <a:gd name="connsiteY2" fmla="*/ 58557 h 114300"/>
                <a:gd name="connsiteX3" fmla="*/ 19183 w 123825"/>
                <a:gd name="connsiteY3" fmla="*/ 100162 h 114300"/>
                <a:gd name="connsiteX4" fmla="*/ 123406 w 123825"/>
                <a:gd name="connsiteY4" fmla="*/ 77531 h 114300"/>
                <a:gd name="connsiteX5" fmla="*/ 116805 w 123825"/>
                <a:gd name="connsiteY5" fmla="*/ 3117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114300">
                  <a:moveTo>
                    <a:pt x="116805" y="31173"/>
                  </a:moveTo>
                  <a:cubicBezTo>
                    <a:pt x="97631" y="-8127"/>
                    <a:pt x="31728" y="-11099"/>
                    <a:pt x="9344" y="27001"/>
                  </a:cubicBezTo>
                  <a:cubicBezTo>
                    <a:pt x="3557" y="36536"/>
                    <a:pt x="338" y="47408"/>
                    <a:pt x="0" y="58557"/>
                  </a:cubicBezTo>
                  <a:cubicBezTo>
                    <a:pt x="400" y="74474"/>
                    <a:pt x="7339" y="89522"/>
                    <a:pt x="19183" y="100162"/>
                  </a:cubicBezTo>
                  <a:cubicBezTo>
                    <a:pt x="51664" y="132985"/>
                    <a:pt x="115443" y="119546"/>
                    <a:pt x="123406" y="77531"/>
                  </a:cubicBezTo>
                  <a:cubicBezTo>
                    <a:pt x="126387" y="61773"/>
                    <a:pt x="124066" y="45472"/>
                    <a:pt x="116805" y="31173"/>
                  </a:cubicBezTo>
                  <a:close/>
                </a:path>
              </a:pathLst>
            </a:custGeom>
            <a:solidFill>
              <a:srgbClr val="CAD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36EC7459-92B1-4715-A6CB-F6868F044944}"/>
                </a:ext>
              </a:extLst>
            </p:cNvPr>
            <p:cNvSpPr/>
            <p:nvPr/>
          </p:nvSpPr>
          <p:spPr>
            <a:xfrm>
              <a:off x="4433979" y="2001278"/>
              <a:ext cx="123825" cy="114300"/>
            </a:xfrm>
            <a:custGeom>
              <a:avLst/>
              <a:gdLst>
                <a:gd name="connsiteX0" fmla="*/ 116796 w 123825"/>
                <a:gd name="connsiteY0" fmla="*/ 31173 h 114300"/>
                <a:gd name="connsiteX1" fmla="*/ 9335 w 123825"/>
                <a:gd name="connsiteY1" fmla="*/ 27001 h 114300"/>
                <a:gd name="connsiteX2" fmla="*/ 0 w 123825"/>
                <a:gd name="connsiteY2" fmla="*/ 58557 h 114300"/>
                <a:gd name="connsiteX3" fmla="*/ 19183 w 123825"/>
                <a:gd name="connsiteY3" fmla="*/ 100162 h 114300"/>
                <a:gd name="connsiteX4" fmla="*/ 123406 w 123825"/>
                <a:gd name="connsiteY4" fmla="*/ 77531 h 114300"/>
                <a:gd name="connsiteX5" fmla="*/ 116796 w 123825"/>
                <a:gd name="connsiteY5" fmla="*/ 3117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3825" h="114300">
                  <a:moveTo>
                    <a:pt x="116796" y="31173"/>
                  </a:moveTo>
                  <a:cubicBezTo>
                    <a:pt x="97622" y="-8127"/>
                    <a:pt x="31728" y="-11099"/>
                    <a:pt x="9335" y="27001"/>
                  </a:cubicBezTo>
                  <a:cubicBezTo>
                    <a:pt x="3546" y="36535"/>
                    <a:pt x="330" y="47408"/>
                    <a:pt x="0" y="58557"/>
                  </a:cubicBezTo>
                  <a:cubicBezTo>
                    <a:pt x="394" y="74475"/>
                    <a:pt x="7333" y="89527"/>
                    <a:pt x="19183" y="100162"/>
                  </a:cubicBezTo>
                  <a:cubicBezTo>
                    <a:pt x="51664" y="132986"/>
                    <a:pt x="115434" y="119546"/>
                    <a:pt x="123406" y="77531"/>
                  </a:cubicBezTo>
                  <a:cubicBezTo>
                    <a:pt x="126383" y="61772"/>
                    <a:pt x="124059" y="45471"/>
                    <a:pt x="116796" y="31173"/>
                  </a:cubicBezTo>
                  <a:close/>
                </a:path>
              </a:pathLst>
            </a:custGeom>
            <a:solidFill>
              <a:srgbClr val="CAD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E187B4E1-BE3A-4541-91C4-089BBD7B5F67}"/>
                </a:ext>
              </a:extLst>
            </p:cNvPr>
            <p:cNvSpPr/>
            <p:nvPr/>
          </p:nvSpPr>
          <p:spPr>
            <a:xfrm>
              <a:off x="3695258" y="1958080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39" y="86392"/>
                    <a:pt x="0" y="67052"/>
                    <a:pt x="0" y="43196"/>
                  </a:cubicBezTo>
                  <a:cubicBezTo>
                    <a:pt x="0" y="19340"/>
                    <a:pt x="19339" y="0"/>
                    <a:pt x="43196" y="0"/>
                  </a:cubicBezTo>
                  <a:cubicBezTo>
                    <a:pt x="67052" y="0"/>
                    <a:pt x="86392" y="19339"/>
                    <a:pt x="86392" y="43196"/>
                  </a:cubicBezTo>
                  <a:close/>
                </a:path>
              </a:pathLst>
            </a:custGeom>
            <a:solidFill>
              <a:srgbClr val="CAD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38482F5B-B25D-4CF6-B8AB-B99C8D425047}"/>
                </a:ext>
              </a:extLst>
            </p:cNvPr>
            <p:cNvSpPr/>
            <p:nvPr/>
          </p:nvSpPr>
          <p:spPr>
            <a:xfrm>
              <a:off x="4145105" y="3037005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39" y="86392"/>
                    <a:pt x="0" y="67052"/>
                    <a:pt x="0" y="43196"/>
                  </a:cubicBezTo>
                  <a:cubicBezTo>
                    <a:pt x="0" y="19340"/>
                    <a:pt x="19339" y="0"/>
                    <a:pt x="43196" y="0"/>
                  </a:cubicBezTo>
                  <a:cubicBezTo>
                    <a:pt x="67052" y="0"/>
                    <a:pt x="86392" y="19340"/>
                    <a:pt x="86392" y="43196"/>
                  </a:cubicBezTo>
                  <a:close/>
                </a:path>
              </a:pathLst>
            </a:custGeom>
            <a:solidFill>
              <a:srgbClr val="CAD4E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8EEC2209-283C-4670-A940-0BA1434B2733}"/>
                </a:ext>
              </a:extLst>
            </p:cNvPr>
            <p:cNvSpPr/>
            <p:nvPr/>
          </p:nvSpPr>
          <p:spPr>
            <a:xfrm>
              <a:off x="4038094" y="1908557"/>
              <a:ext cx="457200" cy="514350"/>
            </a:xfrm>
            <a:custGeom>
              <a:avLst/>
              <a:gdLst>
                <a:gd name="connsiteX0" fmla="*/ 429642 w 457200"/>
                <a:gd name="connsiteY0" fmla="*/ 519753 h 514350"/>
                <a:gd name="connsiteX1" fmla="*/ 398933 w 457200"/>
                <a:gd name="connsiteY1" fmla="*/ 499408 h 514350"/>
                <a:gd name="connsiteX2" fmla="*/ 283605 w 457200"/>
                <a:gd name="connsiteY2" fmla="*/ 415788 h 514350"/>
                <a:gd name="connsiteX3" fmla="*/ 100620 w 457200"/>
                <a:gd name="connsiteY3" fmla="*/ 172167 h 514350"/>
                <a:gd name="connsiteX4" fmla="*/ 23401 w 457200"/>
                <a:gd name="connsiteY4" fmla="*/ 65163 h 514350"/>
                <a:gd name="connsiteX5" fmla="*/ 1527 w 457200"/>
                <a:gd name="connsiteY5" fmla="*/ 23398 h 514350"/>
                <a:gd name="connsiteX6" fmla="*/ 40965 w 457200"/>
                <a:gd name="connsiteY6" fmla="*/ 888 h 514350"/>
                <a:gd name="connsiteX7" fmla="*/ 167323 w 457200"/>
                <a:gd name="connsiteY7" fmla="*/ 171186 h 514350"/>
                <a:gd name="connsiteX8" fmla="*/ 167257 w 457200"/>
                <a:gd name="connsiteY8" fmla="*/ 175129 h 514350"/>
                <a:gd name="connsiteX9" fmla="*/ 295130 w 457200"/>
                <a:gd name="connsiteY9" fmla="*/ 350094 h 514350"/>
                <a:gd name="connsiteX10" fmla="*/ 297378 w 457200"/>
                <a:gd name="connsiteY10" fmla="*/ 350513 h 514350"/>
                <a:gd name="connsiteX11" fmla="*/ 460322 w 457200"/>
                <a:gd name="connsiteY11" fmla="*/ 473385 h 514350"/>
                <a:gd name="connsiteX12" fmla="*/ 442640 w 457200"/>
                <a:gd name="connsiteY12" fmla="*/ 517090 h 514350"/>
                <a:gd name="connsiteX13" fmla="*/ 429642 w 457200"/>
                <a:gd name="connsiteY13" fmla="*/ 519734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514350">
                  <a:moveTo>
                    <a:pt x="429642" y="519753"/>
                  </a:moveTo>
                  <a:cubicBezTo>
                    <a:pt x="416248" y="519756"/>
                    <a:pt x="404153" y="511742"/>
                    <a:pt x="398933" y="499408"/>
                  </a:cubicBezTo>
                  <a:cubicBezTo>
                    <a:pt x="373835" y="440172"/>
                    <a:pt x="292968" y="418150"/>
                    <a:pt x="283605" y="415788"/>
                  </a:cubicBezTo>
                  <a:cubicBezTo>
                    <a:pt x="127499" y="391080"/>
                    <a:pt x="95667" y="247052"/>
                    <a:pt x="100620" y="172167"/>
                  </a:cubicBezTo>
                  <a:cubicBezTo>
                    <a:pt x="96229" y="88518"/>
                    <a:pt x="30887" y="67325"/>
                    <a:pt x="23401" y="65163"/>
                  </a:cubicBezTo>
                  <a:cubicBezTo>
                    <a:pt x="5827" y="59670"/>
                    <a:pt x="-3966" y="40971"/>
                    <a:pt x="1527" y="23398"/>
                  </a:cubicBezTo>
                  <a:cubicBezTo>
                    <a:pt x="6741" y="6717"/>
                    <a:pt x="23951" y="-3106"/>
                    <a:pt x="40965" y="888"/>
                  </a:cubicBezTo>
                  <a:cubicBezTo>
                    <a:pt x="115414" y="24448"/>
                    <a:pt x="166355" y="93104"/>
                    <a:pt x="167323" y="171186"/>
                  </a:cubicBezTo>
                  <a:cubicBezTo>
                    <a:pt x="167377" y="172500"/>
                    <a:pt x="167355" y="173817"/>
                    <a:pt x="167257" y="175129"/>
                  </a:cubicBezTo>
                  <a:cubicBezTo>
                    <a:pt x="166828" y="181311"/>
                    <a:pt x="158065" y="329158"/>
                    <a:pt x="295130" y="350094"/>
                  </a:cubicBezTo>
                  <a:cubicBezTo>
                    <a:pt x="295882" y="350208"/>
                    <a:pt x="296635" y="350360"/>
                    <a:pt x="297378" y="350513"/>
                  </a:cubicBezTo>
                  <a:cubicBezTo>
                    <a:pt x="302378" y="351646"/>
                    <a:pt x="420346" y="379002"/>
                    <a:pt x="460322" y="473385"/>
                  </a:cubicBezTo>
                  <a:cubicBezTo>
                    <a:pt x="467508" y="490337"/>
                    <a:pt x="459591" y="509904"/>
                    <a:pt x="442640" y="517090"/>
                  </a:cubicBezTo>
                  <a:cubicBezTo>
                    <a:pt x="438528" y="518833"/>
                    <a:pt x="434108" y="519732"/>
                    <a:pt x="429642" y="519734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E8B8A702-A327-4E55-8330-53E26CB34207}"/>
                </a:ext>
              </a:extLst>
            </p:cNvPr>
            <p:cNvSpPr/>
            <p:nvPr/>
          </p:nvSpPr>
          <p:spPr>
            <a:xfrm>
              <a:off x="3695323" y="2686132"/>
              <a:ext cx="523875" cy="123825"/>
            </a:xfrm>
            <a:custGeom>
              <a:avLst/>
              <a:gdLst>
                <a:gd name="connsiteX0" fmla="*/ 162250 w 523875"/>
                <a:gd name="connsiteY0" fmla="*/ 133083 h 123825"/>
                <a:gd name="connsiteX1" fmla="*/ 8612 w 523875"/>
                <a:gd name="connsiteY1" fmla="*/ 80524 h 123825"/>
                <a:gd name="connsiteX2" fmla="*/ 10976 w 523875"/>
                <a:gd name="connsiteY2" fmla="*/ 33437 h 123825"/>
                <a:gd name="connsiteX3" fmla="*/ 58063 w 523875"/>
                <a:gd name="connsiteY3" fmla="*/ 35801 h 123825"/>
                <a:gd name="connsiteX4" fmla="*/ 58447 w 523875"/>
                <a:gd name="connsiteY4" fmla="*/ 36233 h 123825"/>
                <a:gd name="connsiteX5" fmla="*/ 162270 w 523875"/>
                <a:gd name="connsiteY5" fmla="*/ 66408 h 123825"/>
                <a:gd name="connsiteX6" fmla="*/ 287171 w 523875"/>
                <a:gd name="connsiteY6" fmla="*/ 31585 h 123825"/>
                <a:gd name="connsiteX7" fmla="*/ 465041 w 523875"/>
                <a:gd name="connsiteY7" fmla="*/ 19136 h 123825"/>
                <a:gd name="connsiteX8" fmla="*/ 516847 w 523875"/>
                <a:gd name="connsiteY8" fmla="*/ 58007 h 123825"/>
                <a:gd name="connsiteX9" fmla="*/ 516304 w 523875"/>
                <a:gd name="connsiteY9" fmla="*/ 105156 h 123825"/>
                <a:gd name="connsiteX10" fmla="*/ 469156 w 523875"/>
                <a:gd name="connsiteY10" fmla="*/ 104613 h 123825"/>
                <a:gd name="connsiteX11" fmla="*/ 433637 w 523875"/>
                <a:gd name="connsiteY11" fmla="*/ 77943 h 123825"/>
                <a:gd name="connsiteX12" fmla="*/ 324814 w 523875"/>
                <a:gd name="connsiteY12" fmla="*/ 86611 h 123825"/>
                <a:gd name="connsiteX13" fmla="*/ 162251 w 523875"/>
                <a:gd name="connsiteY13" fmla="*/ 13308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3875" h="123825">
                  <a:moveTo>
                    <a:pt x="162250" y="133083"/>
                  </a:moveTo>
                  <a:cubicBezTo>
                    <a:pt x="73868" y="133083"/>
                    <a:pt x="29920" y="104508"/>
                    <a:pt x="8612" y="80524"/>
                  </a:cubicBezTo>
                  <a:cubicBezTo>
                    <a:pt x="-3738" y="66869"/>
                    <a:pt x="-2679" y="45787"/>
                    <a:pt x="10976" y="33437"/>
                  </a:cubicBezTo>
                  <a:cubicBezTo>
                    <a:pt x="24632" y="21088"/>
                    <a:pt x="45713" y="22146"/>
                    <a:pt x="58063" y="35801"/>
                  </a:cubicBezTo>
                  <a:cubicBezTo>
                    <a:pt x="58192" y="35944"/>
                    <a:pt x="58320" y="36088"/>
                    <a:pt x="58447" y="36233"/>
                  </a:cubicBezTo>
                  <a:cubicBezTo>
                    <a:pt x="68467" y="47511"/>
                    <a:pt x="95271" y="66408"/>
                    <a:pt x="162270" y="66408"/>
                  </a:cubicBezTo>
                  <a:cubicBezTo>
                    <a:pt x="206477" y="67779"/>
                    <a:pt x="250050" y="55631"/>
                    <a:pt x="287171" y="31585"/>
                  </a:cubicBezTo>
                  <a:cubicBezTo>
                    <a:pt x="339470" y="-5494"/>
                    <a:pt x="408086" y="-10296"/>
                    <a:pt x="465041" y="19136"/>
                  </a:cubicBezTo>
                  <a:cubicBezTo>
                    <a:pt x="484202" y="29357"/>
                    <a:pt x="501676" y="42468"/>
                    <a:pt x="516847" y="58007"/>
                  </a:cubicBezTo>
                  <a:cubicBezTo>
                    <a:pt x="529717" y="71177"/>
                    <a:pt x="529474" y="92286"/>
                    <a:pt x="516304" y="105156"/>
                  </a:cubicBezTo>
                  <a:cubicBezTo>
                    <a:pt x="503135" y="118026"/>
                    <a:pt x="482025" y="117783"/>
                    <a:pt x="469156" y="104613"/>
                  </a:cubicBezTo>
                  <a:cubicBezTo>
                    <a:pt x="458755" y="93952"/>
                    <a:pt x="446775" y="84957"/>
                    <a:pt x="433637" y="77943"/>
                  </a:cubicBezTo>
                  <a:cubicBezTo>
                    <a:pt x="398591" y="60278"/>
                    <a:pt x="356621" y="63621"/>
                    <a:pt x="324814" y="86611"/>
                  </a:cubicBezTo>
                  <a:cubicBezTo>
                    <a:pt x="276615" y="118278"/>
                    <a:pt x="219904" y="134490"/>
                    <a:pt x="162251" y="133083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61F93B60-9033-4103-A98E-CFFEF1F6F4F5}"/>
                </a:ext>
              </a:extLst>
            </p:cNvPr>
            <p:cNvSpPr/>
            <p:nvPr/>
          </p:nvSpPr>
          <p:spPr>
            <a:xfrm>
              <a:off x="3794801" y="2154679"/>
              <a:ext cx="466725" cy="371475"/>
            </a:xfrm>
            <a:custGeom>
              <a:avLst/>
              <a:gdLst>
                <a:gd name="connsiteX0" fmla="*/ 436744 w 466725"/>
                <a:gd name="connsiteY0" fmla="*/ 380749 h 371475"/>
                <a:gd name="connsiteX1" fmla="*/ 408702 w 466725"/>
                <a:gd name="connsiteY1" fmla="*/ 365509 h 371475"/>
                <a:gd name="connsiteX2" fmla="*/ 407388 w 466725"/>
                <a:gd name="connsiteY2" fmla="*/ 363481 h 371475"/>
                <a:gd name="connsiteX3" fmla="*/ 250425 w 466725"/>
                <a:gd name="connsiteY3" fmla="*/ 279146 h 371475"/>
                <a:gd name="connsiteX4" fmla="*/ 247958 w 466725"/>
                <a:gd name="connsiteY4" fmla="*/ 279146 h 371475"/>
                <a:gd name="connsiteX5" fmla="*/ 52496 w 466725"/>
                <a:gd name="connsiteY5" fmla="*/ 204851 h 371475"/>
                <a:gd name="connsiteX6" fmla="*/ 1365 w 466725"/>
                <a:gd name="connsiteY6" fmla="*/ 28372 h 371475"/>
                <a:gd name="connsiteX7" fmla="*/ 39300 w 466725"/>
                <a:gd name="connsiteY7" fmla="*/ 377 h 371475"/>
                <a:gd name="connsiteX8" fmla="*/ 67440 w 466725"/>
                <a:gd name="connsiteY8" fmla="*/ 37230 h 371475"/>
                <a:gd name="connsiteX9" fmla="*/ 102988 w 466725"/>
                <a:gd name="connsiteY9" fmla="*/ 161312 h 371475"/>
                <a:gd name="connsiteX10" fmla="*/ 247968 w 466725"/>
                <a:gd name="connsiteY10" fmla="*/ 212452 h 371475"/>
                <a:gd name="connsiteX11" fmla="*/ 250473 w 466725"/>
                <a:gd name="connsiteY11" fmla="*/ 212452 h 371475"/>
                <a:gd name="connsiteX12" fmla="*/ 463185 w 466725"/>
                <a:gd name="connsiteY12" fmla="*/ 326971 h 371475"/>
                <a:gd name="connsiteX13" fmla="*/ 464719 w 466725"/>
                <a:gd name="connsiteY13" fmla="*/ 329324 h 371475"/>
                <a:gd name="connsiteX14" fmla="*/ 454818 w 466725"/>
                <a:gd name="connsiteY14" fmla="*/ 375419 h 371475"/>
                <a:gd name="connsiteX15" fmla="*/ 436744 w 466725"/>
                <a:gd name="connsiteY15" fmla="*/ 380759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6725" h="371475">
                  <a:moveTo>
                    <a:pt x="436744" y="380749"/>
                  </a:moveTo>
                  <a:cubicBezTo>
                    <a:pt x="425414" y="380764"/>
                    <a:pt x="414852" y="375024"/>
                    <a:pt x="408702" y="365509"/>
                  </a:cubicBezTo>
                  <a:lnTo>
                    <a:pt x="407388" y="363481"/>
                  </a:lnTo>
                  <a:cubicBezTo>
                    <a:pt x="372419" y="310937"/>
                    <a:pt x="313541" y="279303"/>
                    <a:pt x="250425" y="279146"/>
                  </a:cubicBezTo>
                  <a:lnTo>
                    <a:pt x="247958" y="279146"/>
                  </a:lnTo>
                  <a:cubicBezTo>
                    <a:pt x="161452" y="279146"/>
                    <a:pt x="95710" y="254172"/>
                    <a:pt x="52496" y="204851"/>
                  </a:cubicBezTo>
                  <a:cubicBezTo>
                    <a:pt x="-11817" y="131509"/>
                    <a:pt x="794" y="32544"/>
                    <a:pt x="1365" y="28372"/>
                  </a:cubicBezTo>
                  <a:cubicBezTo>
                    <a:pt x="4110" y="10166"/>
                    <a:pt x="21094" y="-2368"/>
                    <a:pt x="39300" y="377"/>
                  </a:cubicBezTo>
                  <a:cubicBezTo>
                    <a:pt x="57086" y="3059"/>
                    <a:pt x="69538" y="19366"/>
                    <a:pt x="67440" y="37230"/>
                  </a:cubicBezTo>
                  <a:cubicBezTo>
                    <a:pt x="67307" y="38259"/>
                    <a:pt x="58715" y="111230"/>
                    <a:pt x="102988" y="161312"/>
                  </a:cubicBezTo>
                  <a:cubicBezTo>
                    <a:pt x="133001" y="195250"/>
                    <a:pt x="181778" y="212452"/>
                    <a:pt x="247968" y="212452"/>
                  </a:cubicBezTo>
                  <a:lnTo>
                    <a:pt x="250473" y="212452"/>
                  </a:lnTo>
                  <a:cubicBezTo>
                    <a:pt x="336199" y="212126"/>
                    <a:pt x="416259" y="255228"/>
                    <a:pt x="463185" y="326971"/>
                  </a:cubicBezTo>
                  <a:lnTo>
                    <a:pt x="464719" y="329324"/>
                  </a:lnTo>
                  <a:cubicBezTo>
                    <a:pt x="474713" y="344787"/>
                    <a:pt x="470281" y="365424"/>
                    <a:pt x="454818" y="375419"/>
                  </a:cubicBezTo>
                  <a:cubicBezTo>
                    <a:pt x="449433" y="378901"/>
                    <a:pt x="443157" y="380755"/>
                    <a:pt x="436744" y="38075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B63B79FB-5C1F-4327-A273-CB0AA5662269}"/>
                </a:ext>
              </a:extLst>
            </p:cNvPr>
            <p:cNvSpPr/>
            <p:nvPr/>
          </p:nvSpPr>
          <p:spPr>
            <a:xfrm>
              <a:off x="3925134" y="1311024"/>
              <a:ext cx="2619375" cy="3048000"/>
            </a:xfrm>
            <a:custGeom>
              <a:avLst/>
              <a:gdLst>
                <a:gd name="connsiteX0" fmla="*/ 2566007 w 2619375"/>
                <a:gd name="connsiteY0" fmla="*/ 2915996 h 3048000"/>
                <a:gd name="connsiteX1" fmla="*/ 2397529 w 2619375"/>
                <a:gd name="connsiteY1" fmla="*/ 2736869 h 3048000"/>
                <a:gd name="connsiteX2" fmla="*/ 1685307 w 2619375"/>
                <a:gd name="connsiteY2" fmla="*/ 2359508 h 3048000"/>
                <a:gd name="connsiteX3" fmla="*/ 1671019 w 2619375"/>
                <a:gd name="connsiteY3" fmla="*/ 2013893 h 3048000"/>
                <a:gd name="connsiteX4" fmla="*/ 2101549 w 2619375"/>
                <a:gd name="connsiteY4" fmla="*/ 1054011 h 3048000"/>
                <a:gd name="connsiteX5" fmla="*/ 2008118 w 2619375"/>
                <a:gd name="connsiteY5" fmla="*/ 790731 h 3048000"/>
                <a:gd name="connsiteX6" fmla="*/ 1119531 w 2619375"/>
                <a:gd name="connsiteY6" fmla="*/ 12071 h 3048000"/>
                <a:gd name="connsiteX7" fmla="*/ 1072591 w 2619375"/>
                <a:gd name="connsiteY7" fmla="*/ 7665 h 3048000"/>
                <a:gd name="connsiteX8" fmla="*/ 1063962 w 2619375"/>
                <a:gd name="connsiteY8" fmla="*/ 18586 h 3048000"/>
                <a:gd name="connsiteX9" fmla="*/ 1013118 w 2619375"/>
                <a:gd name="connsiteY9" fmla="*/ 569474 h 3048000"/>
                <a:gd name="connsiteX10" fmla="*/ 867852 w 2619375"/>
                <a:gd name="connsiteY10" fmla="*/ 593973 h 3048000"/>
                <a:gd name="connsiteX11" fmla="*/ 861302 w 2619375"/>
                <a:gd name="connsiteY11" fmla="*/ 640662 h 3048000"/>
                <a:gd name="connsiteX12" fmla="*/ 863489 w 2619375"/>
                <a:gd name="connsiteY12" fmla="*/ 643274 h 3048000"/>
                <a:gd name="connsiteX13" fmla="*/ 935060 w 2619375"/>
                <a:gd name="connsiteY13" fmla="*/ 785768 h 3048000"/>
                <a:gd name="connsiteX14" fmla="*/ 777536 w 2619375"/>
                <a:gd name="connsiteY14" fmla="*/ 1061526 h 3048000"/>
                <a:gd name="connsiteX15" fmla="*/ 791328 w 2619375"/>
                <a:gd name="connsiteY15" fmla="*/ 1105827 h 3048000"/>
                <a:gd name="connsiteX16" fmla="*/ 885073 w 2619375"/>
                <a:gd name="connsiteY16" fmla="*/ 1169978 h 3048000"/>
                <a:gd name="connsiteX17" fmla="*/ 885073 w 2619375"/>
                <a:gd name="connsiteY17" fmla="*/ 1170197 h 3048000"/>
                <a:gd name="connsiteX18" fmla="*/ 829828 w 2619375"/>
                <a:gd name="connsiteY18" fmla="*/ 1496352 h 3048000"/>
                <a:gd name="connsiteX19" fmla="*/ 687563 w 2619375"/>
                <a:gd name="connsiteY19" fmla="*/ 1564999 h 3048000"/>
                <a:gd name="connsiteX20" fmla="*/ 606353 w 2619375"/>
                <a:gd name="connsiteY20" fmla="*/ 1537529 h 3048000"/>
                <a:gd name="connsiteX21" fmla="*/ 564357 w 2619375"/>
                <a:gd name="connsiteY21" fmla="*/ 1557645 h 3048000"/>
                <a:gd name="connsiteX22" fmla="*/ 491729 w 2619375"/>
                <a:gd name="connsiteY22" fmla="*/ 1771796 h 3048000"/>
                <a:gd name="connsiteX23" fmla="*/ 511807 w 2619375"/>
                <a:gd name="connsiteY23" fmla="*/ 1812487 h 3048000"/>
                <a:gd name="connsiteX24" fmla="*/ 926802 w 2619375"/>
                <a:gd name="connsiteY24" fmla="*/ 1970602 h 3048000"/>
                <a:gd name="connsiteX25" fmla="*/ 891712 w 2619375"/>
                <a:gd name="connsiteY25" fmla="*/ 2344982 h 3048000"/>
                <a:gd name="connsiteX26" fmla="*/ 225372 w 2619375"/>
                <a:gd name="connsiteY26" fmla="*/ 2689063 h 3048000"/>
                <a:gd name="connsiteX27" fmla="*/ 57646 w 2619375"/>
                <a:gd name="connsiteY27" fmla="*/ 2894184 h 3048000"/>
                <a:gd name="connsiteX28" fmla="*/ 2210 w 2619375"/>
                <a:gd name="connsiteY28" fmla="*/ 3036373 h 3048000"/>
                <a:gd name="connsiteX29" fmla="*/ 1 w 2619375"/>
                <a:gd name="connsiteY29" fmla="*/ 3048479 h 3048000"/>
                <a:gd name="connsiteX30" fmla="*/ 69047 w 2619375"/>
                <a:gd name="connsiteY30" fmla="*/ 3048479 h 3048000"/>
                <a:gd name="connsiteX31" fmla="*/ 119816 w 2619375"/>
                <a:gd name="connsiteY31" fmla="*/ 2918425 h 3048000"/>
                <a:gd name="connsiteX32" fmla="*/ 261433 w 2619375"/>
                <a:gd name="connsiteY32" fmla="*/ 2745184 h 3048000"/>
                <a:gd name="connsiteX33" fmla="*/ 934051 w 2619375"/>
                <a:gd name="connsiteY33" fmla="*/ 2400656 h 3048000"/>
                <a:gd name="connsiteX34" fmla="*/ 956158 w 2619375"/>
                <a:gd name="connsiteY34" fmla="*/ 2372328 h 3048000"/>
                <a:gd name="connsiteX35" fmla="*/ 967102 w 2619375"/>
                <a:gd name="connsiteY35" fmla="*/ 2255637 h 3048000"/>
                <a:gd name="connsiteX36" fmla="*/ 1240260 w 2619375"/>
                <a:gd name="connsiteY36" fmla="*/ 2196459 h 3048000"/>
                <a:gd name="connsiteX37" fmla="*/ 1309442 w 2619375"/>
                <a:gd name="connsiteY37" fmla="*/ 2088962 h 3048000"/>
                <a:gd name="connsiteX38" fmla="*/ 1253300 w 2619375"/>
                <a:gd name="connsiteY38" fmla="*/ 2023656 h 3048000"/>
                <a:gd name="connsiteX39" fmla="*/ 974284 w 2619375"/>
                <a:gd name="connsiteY39" fmla="*/ 1917338 h 3048000"/>
                <a:gd name="connsiteX40" fmla="*/ 564881 w 2619375"/>
                <a:gd name="connsiteY40" fmla="*/ 1761347 h 3048000"/>
                <a:gd name="connsiteX41" fmla="*/ 615954 w 2619375"/>
                <a:gd name="connsiteY41" fmla="*/ 1611147 h 3048000"/>
                <a:gd name="connsiteX42" fmla="*/ 1043102 w 2619375"/>
                <a:gd name="connsiteY42" fmla="*/ 1755651 h 3048000"/>
                <a:gd name="connsiteX43" fmla="*/ 1085360 w 2619375"/>
                <a:gd name="connsiteY43" fmla="*/ 1734744 h 3048000"/>
                <a:gd name="connsiteX44" fmla="*/ 1085622 w 2619375"/>
                <a:gd name="connsiteY44" fmla="*/ 1733934 h 3048000"/>
                <a:gd name="connsiteX45" fmla="*/ 851307 w 2619375"/>
                <a:gd name="connsiteY45" fmla="*/ 1063717 h 3048000"/>
                <a:gd name="connsiteX46" fmla="*/ 998944 w 2619375"/>
                <a:gd name="connsiteY46" fmla="*/ 809933 h 3048000"/>
                <a:gd name="connsiteX47" fmla="*/ 1003583 w 2619375"/>
                <a:gd name="connsiteY47" fmla="*/ 783730 h 3048000"/>
                <a:gd name="connsiteX48" fmla="*/ 940966 w 2619375"/>
                <a:gd name="connsiteY48" fmla="*/ 635140 h 3048000"/>
                <a:gd name="connsiteX49" fmla="*/ 1058571 w 2619375"/>
                <a:gd name="connsiteY49" fmla="*/ 651485 h 3048000"/>
                <a:gd name="connsiteX50" fmla="*/ 1101980 w 2619375"/>
                <a:gd name="connsiteY50" fmla="*/ 633087 h 3048000"/>
                <a:gd name="connsiteX51" fmla="*/ 1099967 w 2619375"/>
                <a:gd name="connsiteY51" fmla="*/ 603945 h 3048000"/>
                <a:gd name="connsiteX52" fmla="*/ 1102605 w 2619375"/>
                <a:gd name="connsiteY52" fmla="*/ 94520 h 3048000"/>
                <a:gd name="connsiteX53" fmla="*/ 1973924 w 2619375"/>
                <a:gd name="connsiteY53" fmla="*/ 847947 h 3048000"/>
                <a:gd name="connsiteX54" fmla="*/ 2038989 w 2619375"/>
                <a:gd name="connsiteY54" fmla="*/ 1031008 h 3048000"/>
                <a:gd name="connsiteX55" fmla="*/ 1608583 w 2619375"/>
                <a:gd name="connsiteY55" fmla="*/ 1988518 h 3048000"/>
                <a:gd name="connsiteX56" fmla="*/ 1603992 w 2619375"/>
                <a:gd name="connsiteY56" fmla="*/ 2006835 h 3048000"/>
                <a:gd name="connsiteX57" fmla="*/ 1619536 w 2619375"/>
                <a:gd name="connsiteY57" fmla="*/ 2383149 h 3048000"/>
                <a:gd name="connsiteX58" fmla="*/ 1639682 w 2619375"/>
                <a:gd name="connsiteY58" fmla="*/ 2412409 h 3048000"/>
                <a:gd name="connsiteX59" fmla="*/ 2364058 w 2619375"/>
                <a:gd name="connsiteY59" fmla="*/ 2794534 h 3048000"/>
                <a:gd name="connsiteX60" fmla="*/ 2506371 w 2619375"/>
                <a:gd name="connsiteY60" fmla="*/ 2945848 h 3048000"/>
                <a:gd name="connsiteX61" fmla="*/ 2557806 w 2619375"/>
                <a:gd name="connsiteY61" fmla="*/ 3048489 h 3048000"/>
                <a:gd name="connsiteX62" fmla="*/ 2628291 w 2619375"/>
                <a:gd name="connsiteY62" fmla="*/ 3048489 h 3048000"/>
                <a:gd name="connsiteX63" fmla="*/ 2624900 w 2619375"/>
                <a:gd name="connsiteY63" fmla="*/ 3033573 h 3048000"/>
                <a:gd name="connsiteX64" fmla="*/ 991525 w 2619375"/>
                <a:gd name="connsiteY64" fmla="*/ 1995253 h 3048000"/>
                <a:gd name="connsiteX65" fmla="*/ 1229573 w 2619375"/>
                <a:gd name="connsiteY65" fmla="*/ 2085959 h 3048000"/>
                <a:gd name="connsiteX66" fmla="*/ 1243299 w 2619375"/>
                <a:gd name="connsiteY66" fmla="*/ 2116549 h 3048000"/>
                <a:gd name="connsiteX67" fmla="*/ 1226154 w 2619375"/>
                <a:gd name="connsiteY67" fmla="*/ 2131289 h 3048000"/>
                <a:gd name="connsiteX68" fmla="*/ 973646 w 2619375"/>
                <a:gd name="connsiteY68" fmla="*/ 2185991 h 3048000"/>
                <a:gd name="connsiteX69" fmla="*/ 1031387 w 2619375"/>
                <a:gd name="connsiteY69" fmla="*/ 1681289 h 3048000"/>
                <a:gd name="connsiteX70" fmla="*/ 764820 w 2619375"/>
                <a:gd name="connsiteY70" fmla="*/ 1591116 h 3048000"/>
                <a:gd name="connsiteX71" fmla="*/ 862413 w 2619375"/>
                <a:gd name="connsiteY71" fmla="*/ 1557969 h 3048000"/>
                <a:gd name="connsiteX72" fmla="*/ 1049541 w 2619375"/>
                <a:gd name="connsiteY72" fmla="*/ 1583230 h 3048000"/>
                <a:gd name="connsiteX73" fmla="*/ 1031358 w 2619375"/>
                <a:gd name="connsiteY73" fmla="*/ 1681289 h 3048000"/>
                <a:gd name="connsiteX74" fmla="*/ 971027 w 2619375"/>
                <a:gd name="connsiteY74" fmla="*/ 1262961 h 3048000"/>
                <a:gd name="connsiteX75" fmla="*/ 1052408 w 2619375"/>
                <a:gd name="connsiteY75" fmla="*/ 1510916 h 3048000"/>
                <a:gd name="connsiteX76" fmla="*/ 922373 w 2619375"/>
                <a:gd name="connsiteY76" fmla="*/ 1486446 h 3048000"/>
                <a:gd name="connsiteX77" fmla="*/ 971017 w 2619375"/>
                <a:gd name="connsiteY77" fmla="*/ 1262961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619375" h="3048000">
                  <a:moveTo>
                    <a:pt x="2566007" y="2915996"/>
                  </a:moveTo>
                  <a:cubicBezTo>
                    <a:pt x="2528569" y="2841099"/>
                    <a:pt x="2469993" y="2778822"/>
                    <a:pt x="2397529" y="2736869"/>
                  </a:cubicBezTo>
                  <a:cubicBezTo>
                    <a:pt x="2169977" y="2604872"/>
                    <a:pt x="1934862" y="2468483"/>
                    <a:pt x="1685307" y="2359508"/>
                  </a:cubicBezTo>
                  <a:lnTo>
                    <a:pt x="1671019" y="2013893"/>
                  </a:lnTo>
                  <a:cubicBezTo>
                    <a:pt x="1852946" y="1703035"/>
                    <a:pt x="2018586" y="1279849"/>
                    <a:pt x="2101549" y="1054011"/>
                  </a:cubicBezTo>
                  <a:cubicBezTo>
                    <a:pt x="2137660" y="955201"/>
                    <a:pt x="2098437" y="844674"/>
                    <a:pt x="2008118" y="790731"/>
                  </a:cubicBezTo>
                  <a:cubicBezTo>
                    <a:pt x="1531402" y="505743"/>
                    <a:pt x="1123589" y="16977"/>
                    <a:pt x="1119531" y="12071"/>
                  </a:cubicBezTo>
                  <a:cubicBezTo>
                    <a:pt x="1107786" y="-2107"/>
                    <a:pt x="1086770" y="-4080"/>
                    <a:pt x="1072591" y="7665"/>
                  </a:cubicBezTo>
                  <a:cubicBezTo>
                    <a:pt x="1068978" y="10658"/>
                    <a:pt x="1066038" y="14380"/>
                    <a:pt x="1063962" y="18586"/>
                  </a:cubicBezTo>
                  <a:cubicBezTo>
                    <a:pt x="941442" y="266951"/>
                    <a:pt x="978971" y="469290"/>
                    <a:pt x="1013118" y="569474"/>
                  </a:cubicBezTo>
                  <a:cubicBezTo>
                    <a:pt x="921821" y="554511"/>
                    <a:pt x="870462" y="592001"/>
                    <a:pt x="867852" y="593973"/>
                  </a:cubicBezTo>
                  <a:cubicBezTo>
                    <a:pt x="853150" y="605057"/>
                    <a:pt x="850218" y="625960"/>
                    <a:pt x="861302" y="640662"/>
                  </a:cubicBezTo>
                  <a:cubicBezTo>
                    <a:pt x="861986" y="641569"/>
                    <a:pt x="862716" y="642441"/>
                    <a:pt x="863489" y="643274"/>
                  </a:cubicBezTo>
                  <a:cubicBezTo>
                    <a:pt x="902675" y="685489"/>
                    <a:pt x="926412" y="756288"/>
                    <a:pt x="935060" y="785768"/>
                  </a:cubicBezTo>
                  <a:cubicBezTo>
                    <a:pt x="877559" y="874744"/>
                    <a:pt x="824972" y="966801"/>
                    <a:pt x="777536" y="1061526"/>
                  </a:cubicBezTo>
                  <a:cubicBezTo>
                    <a:pt x="769417" y="1077595"/>
                    <a:pt x="775523" y="1097207"/>
                    <a:pt x="791328" y="1105827"/>
                  </a:cubicBezTo>
                  <a:cubicBezTo>
                    <a:pt x="824626" y="1124050"/>
                    <a:pt x="856029" y="1145539"/>
                    <a:pt x="885073" y="1169978"/>
                  </a:cubicBezTo>
                  <a:lnTo>
                    <a:pt x="885073" y="1170197"/>
                  </a:lnTo>
                  <a:cubicBezTo>
                    <a:pt x="909438" y="1247045"/>
                    <a:pt x="934356" y="1391072"/>
                    <a:pt x="829828" y="1496352"/>
                  </a:cubicBezTo>
                  <a:cubicBezTo>
                    <a:pt x="777233" y="1506441"/>
                    <a:pt x="728189" y="1530105"/>
                    <a:pt x="687563" y="1564999"/>
                  </a:cubicBezTo>
                  <a:lnTo>
                    <a:pt x="606353" y="1537529"/>
                  </a:lnTo>
                  <a:cubicBezTo>
                    <a:pt x="589214" y="1531727"/>
                    <a:pt x="570577" y="1540654"/>
                    <a:pt x="564357" y="1557645"/>
                  </a:cubicBezTo>
                  <a:cubicBezTo>
                    <a:pt x="517837" y="1684814"/>
                    <a:pt x="492776" y="1768300"/>
                    <a:pt x="491729" y="1771796"/>
                  </a:cubicBezTo>
                  <a:cubicBezTo>
                    <a:pt x="486735" y="1788525"/>
                    <a:pt x="495492" y="1806273"/>
                    <a:pt x="511807" y="1812487"/>
                  </a:cubicBezTo>
                  <a:lnTo>
                    <a:pt x="926802" y="1970602"/>
                  </a:lnTo>
                  <a:lnTo>
                    <a:pt x="891712" y="2344982"/>
                  </a:lnTo>
                  <a:cubicBezTo>
                    <a:pt x="629860" y="2440508"/>
                    <a:pt x="363075" y="2600681"/>
                    <a:pt x="225372" y="2689063"/>
                  </a:cubicBezTo>
                  <a:cubicBezTo>
                    <a:pt x="149077" y="2737866"/>
                    <a:pt x="90324" y="2809717"/>
                    <a:pt x="57646" y="2894184"/>
                  </a:cubicBezTo>
                  <a:lnTo>
                    <a:pt x="2210" y="3036373"/>
                  </a:lnTo>
                  <a:cubicBezTo>
                    <a:pt x="725" y="3040235"/>
                    <a:pt x="-24" y="3044342"/>
                    <a:pt x="1" y="3048479"/>
                  </a:cubicBezTo>
                  <a:lnTo>
                    <a:pt x="69047" y="3048479"/>
                  </a:lnTo>
                  <a:lnTo>
                    <a:pt x="119816" y="2918425"/>
                  </a:lnTo>
                  <a:cubicBezTo>
                    <a:pt x="147403" y="2847091"/>
                    <a:pt x="197010" y="2786407"/>
                    <a:pt x="261433" y="2745184"/>
                  </a:cubicBezTo>
                  <a:cubicBezTo>
                    <a:pt x="400232" y="2656116"/>
                    <a:pt x="672199" y="2492905"/>
                    <a:pt x="934051" y="2400656"/>
                  </a:cubicBezTo>
                  <a:cubicBezTo>
                    <a:pt x="946314" y="2396332"/>
                    <a:pt x="954944" y="2385274"/>
                    <a:pt x="956158" y="2372328"/>
                  </a:cubicBezTo>
                  <a:lnTo>
                    <a:pt x="967102" y="2255637"/>
                  </a:lnTo>
                  <a:lnTo>
                    <a:pt x="1240260" y="2196459"/>
                  </a:lnTo>
                  <a:cubicBezTo>
                    <a:pt x="1289049" y="2185878"/>
                    <a:pt x="1320022" y="2137751"/>
                    <a:pt x="1309442" y="2088962"/>
                  </a:cubicBezTo>
                  <a:cubicBezTo>
                    <a:pt x="1302967" y="2059105"/>
                    <a:pt x="1281848" y="2034538"/>
                    <a:pt x="1253300" y="2023656"/>
                  </a:cubicBezTo>
                  <a:lnTo>
                    <a:pt x="974284" y="1917338"/>
                  </a:lnTo>
                  <a:lnTo>
                    <a:pt x="564881" y="1761347"/>
                  </a:lnTo>
                  <a:cubicBezTo>
                    <a:pt x="574634" y="1730762"/>
                    <a:pt x="591932" y="1678079"/>
                    <a:pt x="615954" y="1611147"/>
                  </a:cubicBezTo>
                  <a:lnTo>
                    <a:pt x="1043102" y="1755651"/>
                  </a:lnTo>
                  <a:cubicBezTo>
                    <a:pt x="1060545" y="1761547"/>
                    <a:pt x="1079464" y="1752187"/>
                    <a:pt x="1085360" y="1734744"/>
                  </a:cubicBezTo>
                  <a:cubicBezTo>
                    <a:pt x="1085451" y="1734475"/>
                    <a:pt x="1085538" y="1734205"/>
                    <a:pt x="1085622" y="1733934"/>
                  </a:cubicBezTo>
                  <a:cubicBezTo>
                    <a:pt x="1207990" y="1339047"/>
                    <a:pt x="966083" y="1135221"/>
                    <a:pt x="851307" y="1063717"/>
                  </a:cubicBezTo>
                  <a:cubicBezTo>
                    <a:pt x="895938" y="976539"/>
                    <a:pt x="945221" y="891822"/>
                    <a:pt x="998944" y="809933"/>
                  </a:cubicBezTo>
                  <a:cubicBezTo>
                    <a:pt x="1004061" y="802221"/>
                    <a:pt x="1005741" y="792729"/>
                    <a:pt x="1003583" y="783730"/>
                  </a:cubicBezTo>
                  <a:cubicBezTo>
                    <a:pt x="990243" y="731352"/>
                    <a:pt x="969137" y="681267"/>
                    <a:pt x="940966" y="635140"/>
                  </a:cubicBezTo>
                  <a:cubicBezTo>
                    <a:pt x="966178" y="630215"/>
                    <a:pt x="1005441" y="629996"/>
                    <a:pt x="1058571" y="651485"/>
                  </a:cubicBezTo>
                  <a:cubicBezTo>
                    <a:pt x="1075638" y="658391"/>
                    <a:pt x="1095073" y="650155"/>
                    <a:pt x="1101980" y="633087"/>
                  </a:cubicBezTo>
                  <a:cubicBezTo>
                    <a:pt x="1105827" y="623581"/>
                    <a:pt x="1105085" y="612833"/>
                    <a:pt x="1099967" y="603945"/>
                  </a:cubicBezTo>
                  <a:cubicBezTo>
                    <a:pt x="1098681" y="601716"/>
                    <a:pt x="979618" y="388585"/>
                    <a:pt x="1102605" y="94520"/>
                  </a:cubicBezTo>
                  <a:cubicBezTo>
                    <a:pt x="1211914" y="218878"/>
                    <a:pt x="1567901" y="605212"/>
                    <a:pt x="1973924" y="847947"/>
                  </a:cubicBezTo>
                  <a:cubicBezTo>
                    <a:pt x="2036758" y="885425"/>
                    <a:pt x="2064075" y="962281"/>
                    <a:pt x="2038989" y="1031008"/>
                  </a:cubicBezTo>
                  <a:cubicBezTo>
                    <a:pt x="1956017" y="1256798"/>
                    <a:pt x="1789777" y="1681432"/>
                    <a:pt x="1608583" y="1988518"/>
                  </a:cubicBezTo>
                  <a:cubicBezTo>
                    <a:pt x="1605326" y="1994057"/>
                    <a:pt x="1603732" y="2000415"/>
                    <a:pt x="1603992" y="2006835"/>
                  </a:cubicBezTo>
                  <a:lnTo>
                    <a:pt x="1619536" y="2383149"/>
                  </a:lnTo>
                  <a:cubicBezTo>
                    <a:pt x="1620063" y="2395966"/>
                    <a:pt x="1627896" y="2407344"/>
                    <a:pt x="1639682" y="2412409"/>
                  </a:cubicBezTo>
                  <a:cubicBezTo>
                    <a:pt x="1892742" y="2521137"/>
                    <a:pt x="2132353" y="2660126"/>
                    <a:pt x="2364058" y="2794534"/>
                  </a:cubicBezTo>
                  <a:cubicBezTo>
                    <a:pt x="2425272" y="2829970"/>
                    <a:pt x="2474751" y="2882578"/>
                    <a:pt x="2506371" y="2945848"/>
                  </a:cubicBezTo>
                  <a:lnTo>
                    <a:pt x="2557806" y="3048489"/>
                  </a:lnTo>
                  <a:lnTo>
                    <a:pt x="2628291" y="3048489"/>
                  </a:lnTo>
                  <a:cubicBezTo>
                    <a:pt x="2628346" y="3043320"/>
                    <a:pt x="2627184" y="3038210"/>
                    <a:pt x="2624900" y="3033573"/>
                  </a:cubicBezTo>
                  <a:close/>
                  <a:moveTo>
                    <a:pt x="991525" y="1995253"/>
                  </a:moveTo>
                  <a:lnTo>
                    <a:pt x="1229573" y="2085959"/>
                  </a:lnTo>
                  <a:cubicBezTo>
                    <a:pt x="1241811" y="2090616"/>
                    <a:pt x="1247956" y="2104311"/>
                    <a:pt x="1243299" y="2116549"/>
                  </a:cubicBezTo>
                  <a:cubicBezTo>
                    <a:pt x="1240446" y="2124046"/>
                    <a:pt x="1233995" y="2129593"/>
                    <a:pt x="1226154" y="2131289"/>
                  </a:cubicBezTo>
                  <a:lnTo>
                    <a:pt x="973646" y="2185991"/>
                  </a:lnTo>
                  <a:close/>
                  <a:moveTo>
                    <a:pt x="1031387" y="1681289"/>
                  </a:moveTo>
                  <a:lnTo>
                    <a:pt x="764820" y="1591116"/>
                  </a:lnTo>
                  <a:cubicBezTo>
                    <a:pt x="795043" y="1574177"/>
                    <a:pt x="828125" y="1562941"/>
                    <a:pt x="862413" y="1557969"/>
                  </a:cubicBezTo>
                  <a:cubicBezTo>
                    <a:pt x="950119" y="1543748"/>
                    <a:pt x="1011337" y="1562475"/>
                    <a:pt x="1049541" y="1583230"/>
                  </a:cubicBezTo>
                  <a:cubicBezTo>
                    <a:pt x="1045969" y="1616329"/>
                    <a:pt x="1039890" y="1649110"/>
                    <a:pt x="1031358" y="1681289"/>
                  </a:cubicBezTo>
                  <a:close/>
                  <a:moveTo>
                    <a:pt x="971027" y="1262961"/>
                  </a:moveTo>
                  <a:cubicBezTo>
                    <a:pt x="1022474" y="1335547"/>
                    <a:pt x="1050836" y="1421960"/>
                    <a:pt x="1052408" y="1510916"/>
                  </a:cubicBezTo>
                  <a:cubicBezTo>
                    <a:pt x="1011075" y="1494351"/>
                    <a:pt x="966900" y="1486038"/>
                    <a:pt x="922373" y="1486446"/>
                  </a:cubicBezTo>
                  <a:cubicBezTo>
                    <a:pt x="968741" y="1412065"/>
                    <a:pt x="976580" y="1330465"/>
                    <a:pt x="971017" y="126296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28" name="Graphic 4071">
            <a:extLst>
              <a:ext uri="{FF2B5EF4-FFF2-40B4-BE49-F238E27FC236}">
                <a16:creationId xmlns:a16="http://schemas.microsoft.com/office/drawing/2014/main" id="{41513318-DD49-4685-AAA0-8EC76F419085}"/>
              </a:ext>
            </a:extLst>
          </p:cNvPr>
          <p:cNvGrpSpPr/>
          <p:nvPr/>
        </p:nvGrpSpPr>
        <p:grpSpPr>
          <a:xfrm>
            <a:off x="3951963" y="263525"/>
            <a:ext cx="1080000" cy="1080000"/>
            <a:chOff x="3421062" y="1216025"/>
            <a:chExt cx="3238500" cy="3238500"/>
          </a:xfrm>
        </p:grpSpPr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FF1F2F58-07F5-4E74-8FA5-709DD958685F}"/>
                </a:ext>
              </a:extLst>
            </p:cNvPr>
            <p:cNvSpPr/>
            <p:nvPr/>
          </p:nvSpPr>
          <p:spPr>
            <a:xfrm>
              <a:off x="3543267" y="1327944"/>
              <a:ext cx="2333625" cy="3048000"/>
            </a:xfrm>
            <a:custGeom>
              <a:avLst/>
              <a:gdLst>
                <a:gd name="connsiteX0" fmla="*/ 2316777 w 2333625"/>
                <a:gd name="connsiteY0" fmla="*/ 1435237 h 3048000"/>
                <a:gd name="connsiteX1" fmla="*/ 2195000 w 2333625"/>
                <a:gd name="connsiteY1" fmla="*/ 1307516 h 3048000"/>
                <a:gd name="connsiteX2" fmla="*/ 2079271 w 2333625"/>
                <a:gd name="connsiteY2" fmla="*/ 1299744 h 3048000"/>
                <a:gd name="connsiteX3" fmla="*/ 2067393 w 2333625"/>
                <a:gd name="connsiteY3" fmla="*/ 1306078 h 3048000"/>
                <a:gd name="connsiteX4" fmla="*/ 1918251 w 2333625"/>
                <a:gd name="connsiteY4" fmla="*/ 1425883 h 3048000"/>
                <a:gd name="connsiteX5" fmla="*/ 1970857 w 2333625"/>
                <a:gd name="connsiteY5" fmla="*/ 817455 h 3048000"/>
                <a:gd name="connsiteX6" fmla="*/ 1809085 w 2333625"/>
                <a:gd name="connsiteY6" fmla="*/ 604209 h 3048000"/>
                <a:gd name="connsiteX7" fmla="*/ 2716 w 2333625"/>
                <a:gd name="connsiteY7" fmla="*/ 0 h 3048000"/>
                <a:gd name="connsiteX8" fmla="*/ 272597 w 2333625"/>
                <a:gd name="connsiteY8" fmla="*/ 575948 h 3048000"/>
                <a:gd name="connsiteX9" fmla="*/ 80411 w 2333625"/>
                <a:gd name="connsiteY9" fmla="*/ 620935 h 3048000"/>
                <a:gd name="connsiteX10" fmla="*/ 305316 w 2333625"/>
                <a:gd name="connsiteY10" fmla="*/ 862193 h 3048000"/>
                <a:gd name="connsiteX11" fmla="*/ 411634 w 2333625"/>
                <a:gd name="connsiteY11" fmla="*/ 2461041 h 3048000"/>
                <a:gd name="connsiteX12" fmla="*/ 812369 w 2333625"/>
                <a:gd name="connsiteY12" fmla="*/ 2481491 h 3048000"/>
                <a:gd name="connsiteX13" fmla="*/ 800101 w 2333625"/>
                <a:gd name="connsiteY13" fmla="*/ 3048000 h 3048000"/>
                <a:gd name="connsiteX14" fmla="*/ 1859186 w 2333625"/>
                <a:gd name="connsiteY14" fmla="*/ 3048000 h 3048000"/>
                <a:gd name="connsiteX15" fmla="*/ 1872674 w 2333625"/>
                <a:gd name="connsiteY15" fmla="*/ 2202285 h 3048000"/>
                <a:gd name="connsiteX16" fmla="*/ 2007776 w 2333625"/>
                <a:gd name="connsiteY16" fmla="*/ 2213010 h 3048000"/>
                <a:gd name="connsiteX17" fmla="*/ 2179750 w 2333625"/>
                <a:gd name="connsiteY17" fmla="*/ 2069182 h 3048000"/>
                <a:gd name="connsiteX18" fmla="*/ 2331588 w 2333625"/>
                <a:gd name="connsiteY18" fmla="*/ 1526029 h 3048000"/>
                <a:gd name="connsiteX19" fmla="*/ 2316777 w 2333625"/>
                <a:gd name="connsiteY19" fmla="*/ 1435237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3625" h="3048000">
                  <a:moveTo>
                    <a:pt x="2316777" y="1435237"/>
                  </a:moveTo>
                  <a:cubicBezTo>
                    <a:pt x="2284404" y="1385521"/>
                    <a:pt x="2243117" y="1342220"/>
                    <a:pt x="2195000" y="1307516"/>
                  </a:cubicBezTo>
                  <a:cubicBezTo>
                    <a:pt x="2160947" y="1283389"/>
                    <a:pt x="2116244" y="1280387"/>
                    <a:pt x="2079271" y="1299744"/>
                  </a:cubicBezTo>
                  <a:cubicBezTo>
                    <a:pt x="2075289" y="1301820"/>
                    <a:pt x="2071330" y="1303931"/>
                    <a:pt x="2067393" y="1306078"/>
                  </a:cubicBezTo>
                  <a:cubicBezTo>
                    <a:pt x="2011024" y="1336937"/>
                    <a:pt x="1960537" y="1377493"/>
                    <a:pt x="1918251" y="1425883"/>
                  </a:cubicBezTo>
                  <a:cubicBezTo>
                    <a:pt x="1937301" y="1171318"/>
                    <a:pt x="1956932" y="958310"/>
                    <a:pt x="1970857" y="817455"/>
                  </a:cubicBezTo>
                  <a:cubicBezTo>
                    <a:pt x="1981022" y="714998"/>
                    <a:pt x="1910491" y="622025"/>
                    <a:pt x="1809085" y="604209"/>
                  </a:cubicBezTo>
                  <a:cubicBezTo>
                    <a:pt x="726806" y="414814"/>
                    <a:pt x="2716" y="0"/>
                    <a:pt x="2716" y="0"/>
                  </a:cubicBezTo>
                  <a:cubicBezTo>
                    <a:pt x="2716" y="0"/>
                    <a:pt x="-46347" y="318335"/>
                    <a:pt x="272597" y="575948"/>
                  </a:cubicBezTo>
                  <a:lnTo>
                    <a:pt x="80411" y="620935"/>
                  </a:lnTo>
                  <a:cubicBezTo>
                    <a:pt x="80411" y="620935"/>
                    <a:pt x="113130" y="764048"/>
                    <a:pt x="305316" y="862193"/>
                  </a:cubicBezTo>
                  <a:cubicBezTo>
                    <a:pt x="305316" y="862193"/>
                    <a:pt x="272597" y="1655483"/>
                    <a:pt x="411634" y="2461041"/>
                  </a:cubicBezTo>
                  <a:lnTo>
                    <a:pt x="812369" y="2481491"/>
                  </a:lnTo>
                  <a:lnTo>
                    <a:pt x="800101" y="3048000"/>
                  </a:lnTo>
                  <a:lnTo>
                    <a:pt x="1859186" y="3048000"/>
                  </a:lnTo>
                  <a:cubicBezTo>
                    <a:pt x="1855100" y="2770003"/>
                    <a:pt x="1861215" y="2480405"/>
                    <a:pt x="1872674" y="2202285"/>
                  </a:cubicBezTo>
                  <a:cubicBezTo>
                    <a:pt x="1916642" y="2214270"/>
                    <a:pt x="1962467" y="2217908"/>
                    <a:pt x="2007776" y="2213010"/>
                  </a:cubicBezTo>
                  <a:cubicBezTo>
                    <a:pt x="2089268" y="2205101"/>
                    <a:pt x="2157554" y="2147991"/>
                    <a:pt x="2179750" y="2069182"/>
                  </a:cubicBezTo>
                  <a:cubicBezTo>
                    <a:pt x="2240253" y="1857042"/>
                    <a:pt x="2305061" y="1622460"/>
                    <a:pt x="2331588" y="1526029"/>
                  </a:cubicBezTo>
                  <a:cubicBezTo>
                    <a:pt x="2340002" y="1495046"/>
                    <a:pt x="2334601" y="1461939"/>
                    <a:pt x="2316777" y="1435237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513B6419-68D3-4365-9D00-749D8DCE9939}"/>
                </a:ext>
              </a:extLst>
            </p:cNvPr>
            <p:cNvSpPr/>
            <p:nvPr/>
          </p:nvSpPr>
          <p:spPr>
            <a:xfrm>
              <a:off x="4346663" y="3809425"/>
              <a:ext cx="609600" cy="409575"/>
            </a:xfrm>
            <a:custGeom>
              <a:avLst/>
              <a:gdLst>
                <a:gd name="connsiteX0" fmla="*/ 568957 w 609600"/>
                <a:gd name="connsiteY0" fmla="*/ 28575 h 409575"/>
                <a:gd name="connsiteX1" fmla="*/ 8972 w 609600"/>
                <a:gd name="connsiteY1" fmla="*/ 0 h 409575"/>
                <a:gd name="connsiteX2" fmla="*/ 0 w 609600"/>
                <a:gd name="connsiteY2" fmla="*/ 414338 h 409575"/>
                <a:gd name="connsiteX3" fmla="*/ 588216 w 609600"/>
                <a:gd name="connsiteY3" fmla="*/ 120691 h 409575"/>
                <a:gd name="connsiteX4" fmla="*/ 609957 w 609600"/>
                <a:gd name="connsiteY4" fmla="*/ 55395 h 409575"/>
                <a:gd name="connsiteX5" fmla="*/ 568957 w 609600"/>
                <a:gd name="connsiteY5" fmla="*/ 2857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409575">
                  <a:moveTo>
                    <a:pt x="568957" y="28575"/>
                  </a:moveTo>
                  <a:lnTo>
                    <a:pt x="8972" y="0"/>
                  </a:lnTo>
                  <a:lnTo>
                    <a:pt x="0" y="414338"/>
                  </a:lnTo>
                  <a:lnTo>
                    <a:pt x="588216" y="120691"/>
                  </a:lnTo>
                  <a:cubicBezTo>
                    <a:pt x="612251" y="108664"/>
                    <a:pt x="621984" y="79430"/>
                    <a:pt x="609957" y="55395"/>
                  </a:cubicBezTo>
                  <a:cubicBezTo>
                    <a:pt x="602115" y="39726"/>
                    <a:pt x="586455" y="29482"/>
                    <a:pt x="568957" y="2857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E2452A1D-E863-42F2-8D0E-0569169E34DD}"/>
                </a:ext>
              </a:extLst>
            </p:cNvPr>
            <p:cNvSpPr/>
            <p:nvPr/>
          </p:nvSpPr>
          <p:spPr>
            <a:xfrm>
              <a:off x="4139494" y="3218190"/>
              <a:ext cx="657225" cy="238125"/>
            </a:xfrm>
            <a:custGeom>
              <a:avLst/>
              <a:gdLst>
                <a:gd name="connsiteX0" fmla="*/ 632442 w 657225"/>
                <a:gd name="connsiteY0" fmla="*/ 244021 h 238125"/>
                <a:gd name="connsiteX1" fmla="*/ 601095 w 657225"/>
                <a:gd name="connsiteY1" fmla="*/ 222028 h 238125"/>
                <a:gd name="connsiteX2" fmla="*/ 342015 w 657225"/>
                <a:gd name="connsiteY2" fmla="*/ 66675 h 238125"/>
                <a:gd name="connsiteX3" fmla="*/ 62437 w 657225"/>
                <a:gd name="connsiteY3" fmla="*/ 203454 h 238125"/>
                <a:gd name="connsiteX4" fmla="*/ 17067 w 657225"/>
                <a:gd name="connsiteY4" fmla="*/ 216271 h 238125"/>
                <a:gd name="connsiteX5" fmla="*/ 3773 w 657225"/>
                <a:gd name="connsiteY5" fmla="*/ 171783 h 238125"/>
                <a:gd name="connsiteX6" fmla="*/ 342015 w 657225"/>
                <a:gd name="connsiteY6" fmla="*/ 0 h 238125"/>
                <a:gd name="connsiteX7" fmla="*/ 663779 w 657225"/>
                <a:gd name="connsiteY7" fmla="*/ 199311 h 238125"/>
                <a:gd name="connsiteX8" fmla="*/ 643814 w 657225"/>
                <a:gd name="connsiteY8" fmla="*/ 242021 h 238125"/>
                <a:gd name="connsiteX9" fmla="*/ 632423 w 657225"/>
                <a:gd name="connsiteY9" fmla="*/ 244021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7225" h="238125">
                  <a:moveTo>
                    <a:pt x="632442" y="244021"/>
                  </a:moveTo>
                  <a:cubicBezTo>
                    <a:pt x="618405" y="244020"/>
                    <a:pt x="605872" y="235227"/>
                    <a:pt x="601095" y="222028"/>
                  </a:cubicBezTo>
                  <a:cubicBezTo>
                    <a:pt x="598780" y="215827"/>
                    <a:pt x="540783" y="66675"/>
                    <a:pt x="342015" y="66675"/>
                  </a:cubicBezTo>
                  <a:cubicBezTo>
                    <a:pt x="140085" y="66675"/>
                    <a:pt x="65514" y="197872"/>
                    <a:pt x="62437" y="203454"/>
                  </a:cubicBezTo>
                  <a:cubicBezTo>
                    <a:pt x="53448" y="219522"/>
                    <a:pt x="33135" y="225261"/>
                    <a:pt x="17067" y="216271"/>
                  </a:cubicBezTo>
                  <a:cubicBezTo>
                    <a:pt x="1339" y="207473"/>
                    <a:pt x="-4549" y="187768"/>
                    <a:pt x="3773" y="171783"/>
                  </a:cubicBezTo>
                  <a:cubicBezTo>
                    <a:pt x="7526" y="164773"/>
                    <a:pt x="98699" y="0"/>
                    <a:pt x="342015" y="0"/>
                  </a:cubicBezTo>
                  <a:cubicBezTo>
                    <a:pt x="588713" y="0"/>
                    <a:pt x="660826" y="191176"/>
                    <a:pt x="663779" y="199311"/>
                  </a:cubicBezTo>
                  <a:cubicBezTo>
                    <a:pt x="670060" y="216618"/>
                    <a:pt x="661122" y="235740"/>
                    <a:pt x="643814" y="242021"/>
                  </a:cubicBezTo>
                  <a:cubicBezTo>
                    <a:pt x="640163" y="243346"/>
                    <a:pt x="636307" y="244023"/>
                    <a:pt x="632423" y="244021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604DFD8E-4BE3-46A5-B540-79A9EED298B4}"/>
                </a:ext>
              </a:extLst>
            </p:cNvPr>
            <p:cNvSpPr/>
            <p:nvPr/>
          </p:nvSpPr>
          <p:spPr>
            <a:xfrm>
              <a:off x="5354795" y="2797442"/>
              <a:ext cx="381000" cy="581025"/>
            </a:xfrm>
            <a:custGeom>
              <a:avLst/>
              <a:gdLst>
                <a:gd name="connsiteX0" fmla="*/ 387015 w 381000"/>
                <a:gd name="connsiteY0" fmla="*/ 68913 h 581025"/>
                <a:gd name="connsiteX1" fmla="*/ 379261 w 381000"/>
                <a:gd name="connsiteY1" fmla="*/ 51301 h 581025"/>
                <a:gd name="connsiteX2" fmla="*/ 309576 w 381000"/>
                <a:gd name="connsiteY2" fmla="*/ 1771 h 581025"/>
                <a:gd name="connsiteX3" fmla="*/ 221946 w 381000"/>
                <a:gd name="connsiteY3" fmla="*/ 24955 h 581025"/>
                <a:gd name="connsiteX4" fmla="*/ 149004 w 381000"/>
                <a:gd name="connsiteY4" fmla="*/ 172592 h 581025"/>
                <a:gd name="connsiteX5" fmla="*/ 139584 w 381000"/>
                <a:gd name="connsiteY5" fmla="*/ 219779 h 581025"/>
                <a:gd name="connsiteX6" fmla="*/ 43562 w 381000"/>
                <a:gd name="connsiteY6" fmla="*/ 296932 h 581025"/>
                <a:gd name="connsiteX7" fmla="*/ 1612 w 381000"/>
                <a:gd name="connsiteY7" fmla="*/ 318449 h 581025"/>
                <a:gd name="connsiteX8" fmla="*/ 22550 w 381000"/>
                <a:gd name="connsiteY8" fmla="*/ 360206 h 581025"/>
                <a:gd name="connsiteX9" fmla="*/ 60031 w 381000"/>
                <a:gd name="connsiteY9" fmla="*/ 365664 h 581025"/>
                <a:gd name="connsiteX10" fmla="*/ 61164 w 381000"/>
                <a:gd name="connsiteY10" fmla="*/ 365664 h 581025"/>
                <a:gd name="connsiteX11" fmla="*/ 54564 w 381000"/>
                <a:gd name="connsiteY11" fmla="*/ 460981 h 581025"/>
                <a:gd name="connsiteX12" fmla="*/ 148756 w 381000"/>
                <a:gd name="connsiteY12" fmla="*/ 581815 h 581025"/>
                <a:gd name="connsiteX13" fmla="*/ 194338 w 381000"/>
                <a:gd name="connsiteY13" fmla="*/ 569761 h 581025"/>
                <a:gd name="connsiteX14" fmla="*/ 182284 w 381000"/>
                <a:gd name="connsiteY14" fmla="*/ 524179 h 581025"/>
                <a:gd name="connsiteX15" fmla="*/ 119991 w 381000"/>
                <a:gd name="connsiteY15" fmla="*/ 448113 h 581025"/>
                <a:gd name="connsiteX16" fmla="*/ 125810 w 381000"/>
                <a:gd name="connsiteY16" fmla="*/ 382019 h 581025"/>
                <a:gd name="connsiteX17" fmla="*/ 133735 w 381000"/>
                <a:gd name="connsiteY17" fmla="*/ 389886 h 581025"/>
                <a:gd name="connsiteX18" fmla="*/ 263218 w 381000"/>
                <a:gd name="connsiteY18" fmla="*/ 379409 h 581025"/>
                <a:gd name="connsiteX19" fmla="*/ 294070 w 381000"/>
                <a:gd name="connsiteY19" fmla="*/ 245773 h 581025"/>
                <a:gd name="connsiteX20" fmla="*/ 215307 w 381000"/>
                <a:gd name="connsiteY20" fmla="*/ 179803 h 581025"/>
                <a:gd name="connsiteX21" fmla="*/ 264837 w 381000"/>
                <a:gd name="connsiteY21" fmla="*/ 75980 h 581025"/>
                <a:gd name="connsiteX22" fmla="*/ 297499 w 381000"/>
                <a:gd name="connsiteY22" fmla="*/ 67341 h 581025"/>
                <a:gd name="connsiteX23" fmla="*/ 320968 w 381000"/>
                <a:gd name="connsiteY23" fmla="*/ 83724 h 581025"/>
                <a:gd name="connsiteX24" fmla="*/ 323740 w 381000"/>
                <a:gd name="connsiteY24" fmla="*/ 89992 h 581025"/>
                <a:gd name="connsiteX25" fmla="*/ 366177 w 381000"/>
                <a:gd name="connsiteY25" fmla="*/ 110531 h 581025"/>
                <a:gd name="connsiteX26" fmla="*/ 386996 w 381000"/>
                <a:gd name="connsiteY26" fmla="*/ 68932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000" h="581025">
                  <a:moveTo>
                    <a:pt x="387015" y="68913"/>
                  </a:moveTo>
                  <a:cubicBezTo>
                    <a:pt x="384977" y="62817"/>
                    <a:pt x="382381" y="56921"/>
                    <a:pt x="379261" y="51301"/>
                  </a:cubicBezTo>
                  <a:cubicBezTo>
                    <a:pt x="364624" y="25187"/>
                    <a:pt x="339051" y="7011"/>
                    <a:pt x="309576" y="1771"/>
                  </a:cubicBezTo>
                  <a:cubicBezTo>
                    <a:pt x="278369" y="-4004"/>
                    <a:pt x="246215" y="4503"/>
                    <a:pt x="221946" y="24955"/>
                  </a:cubicBezTo>
                  <a:cubicBezTo>
                    <a:pt x="168606" y="69827"/>
                    <a:pt x="153366" y="136693"/>
                    <a:pt x="149004" y="172592"/>
                  </a:cubicBezTo>
                  <a:cubicBezTo>
                    <a:pt x="147301" y="188574"/>
                    <a:pt x="144148" y="204368"/>
                    <a:pt x="139584" y="219779"/>
                  </a:cubicBezTo>
                  <a:cubicBezTo>
                    <a:pt x="111009" y="312315"/>
                    <a:pt x="54745" y="300389"/>
                    <a:pt x="43562" y="296932"/>
                  </a:cubicBezTo>
                  <a:cubicBezTo>
                    <a:pt x="26036" y="291290"/>
                    <a:pt x="7255" y="300923"/>
                    <a:pt x="1612" y="318449"/>
                  </a:cubicBezTo>
                  <a:cubicBezTo>
                    <a:pt x="-3957" y="335748"/>
                    <a:pt x="5356" y="354321"/>
                    <a:pt x="22550" y="360206"/>
                  </a:cubicBezTo>
                  <a:cubicBezTo>
                    <a:pt x="34687" y="363948"/>
                    <a:pt x="47330" y="365789"/>
                    <a:pt x="60031" y="365664"/>
                  </a:cubicBezTo>
                  <a:lnTo>
                    <a:pt x="61164" y="365664"/>
                  </a:lnTo>
                  <a:cubicBezTo>
                    <a:pt x="51065" y="396392"/>
                    <a:pt x="48796" y="429155"/>
                    <a:pt x="54564" y="460981"/>
                  </a:cubicBezTo>
                  <a:cubicBezTo>
                    <a:pt x="64565" y="510625"/>
                    <a:pt x="96254" y="551278"/>
                    <a:pt x="148756" y="581815"/>
                  </a:cubicBezTo>
                  <a:cubicBezTo>
                    <a:pt x="164672" y="591073"/>
                    <a:pt x="185080" y="585677"/>
                    <a:pt x="194338" y="569761"/>
                  </a:cubicBezTo>
                  <a:cubicBezTo>
                    <a:pt x="203597" y="553845"/>
                    <a:pt x="198200" y="533438"/>
                    <a:pt x="182284" y="524179"/>
                  </a:cubicBezTo>
                  <a:cubicBezTo>
                    <a:pt x="146604" y="503424"/>
                    <a:pt x="126220" y="478545"/>
                    <a:pt x="119991" y="448113"/>
                  </a:cubicBezTo>
                  <a:cubicBezTo>
                    <a:pt x="116186" y="425949"/>
                    <a:pt x="118191" y="403177"/>
                    <a:pt x="125810" y="382019"/>
                  </a:cubicBezTo>
                  <a:cubicBezTo>
                    <a:pt x="128225" y="384861"/>
                    <a:pt x="130876" y="387493"/>
                    <a:pt x="133735" y="389886"/>
                  </a:cubicBezTo>
                  <a:cubicBezTo>
                    <a:pt x="172792" y="421456"/>
                    <a:pt x="229745" y="416847"/>
                    <a:pt x="263218" y="379409"/>
                  </a:cubicBezTo>
                  <a:cubicBezTo>
                    <a:pt x="284373" y="355377"/>
                    <a:pt x="300604" y="314686"/>
                    <a:pt x="294070" y="245773"/>
                  </a:cubicBezTo>
                  <a:cubicBezTo>
                    <a:pt x="294070" y="245773"/>
                    <a:pt x="284678" y="170230"/>
                    <a:pt x="215307" y="179803"/>
                  </a:cubicBezTo>
                  <a:cubicBezTo>
                    <a:pt x="217993" y="158305"/>
                    <a:pt x="228119" y="106937"/>
                    <a:pt x="264837" y="75980"/>
                  </a:cubicBezTo>
                  <a:cubicBezTo>
                    <a:pt x="273915" y="68419"/>
                    <a:pt x="285870" y="65257"/>
                    <a:pt x="297499" y="67341"/>
                  </a:cubicBezTo>
                  <a:cubicBezTo>
                    <a:pt x="307387" y="68995"/>
                    <a:pt x="316007" y="75012"/>
                    <a:pt x="320968" y="83724"/>
                  </a:cubicBezTo>
                  <a:cubicBezTo>
                    <a:pt x="322078" y="85727"/>
                    <a:pt x="323005" y="87824"/>
                    <a:pt x="323740" y="89992"/>
                  </a:cubicBezTo>
                  <a:cubicBezTo>
                    <a:pt x="329787" y="107382"/>
                    <a:pt x="348787" y="116578"/>
                    <a:pt x="366177" y="110531"/>
                  </a:cubicBezTo>
                  <a:cubicBezTo>
                    <a:pt x="383243" y="104597"/>
                    <a:pt x="392475" y="86149"/>
                    <a:pt x="386996" y="68932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F12ACC43-C5D7-4935-86B7-94C5226DDEE0}"/>
                </a:ext>
              </a:extLst>
            </p:cNvPr>
            <p:cNvSpPr/>
            <p:nvPr/>
          </p:nvSpPr>
          <p:spPr>
            <a:xfrm>
              <a:off x="6458565" y="2154238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D9E3B2D0-122C-4A7A-87A4-9E71F1932F44}"/>
                </a:ext>
              </a:extLst>
            </p:cNvPr>
            <p:cNvSpPr/>
            <p:nvPr/>
          </p:nvSpPr>
          <p:spPr>
            <a:xfrm>
              <a:off x="5680314" y="2174681"/>
              <a:ext cx="685800" cy="276225"/>
            </a:xfrm>
            <a:custGeom>
              <a:avLst/>
              <a:gdLst>
                <a:gd name="connsiteX0" fmla="*/ 33330 w 685800"/>
                <a:gd name="connsiteY0" fmla="*/ 278070 h 276225"/>
                <a:gd name="connsiteX1" fmla="*/ 0 w 685800"/>
                <a:gd name="connsiteY1" fmla="*/ 244725 h 276225"/>
                <a:gd name="connsiteX2" fmla="*/ 8317 w 685800"/>
                <a:gd name="connsiteY2" fmla="*/ 222701 h 276225"/>
                <a:gd name="connsiteX3" fmla="*/ 246271 w 685800"/>
                <a:gd name="connsiteY3" fmla="*/ 18781 h 276225"/>
                <a:gd name="connsiteX4" fmla="*/ 414197 w 685800"/>
                <a:gd name="connsiteY4" fmla="*/ 51889 h 276225"/>
                <a:gd name="connsiteX5" fmla="*/ 422026 w 685800"/>
                <a:gd name="connsiteY5" fmla="*/ 62557 h 276225"/>
                <a:gd name="connsiteX6" fmla="*/ 497064 w 685800"/>
                <a:gd name="connsiteY6" fmla="*/ 80655 h 276225"/>
                <a:gd name="connsiteX7" fmla="*/ 651436 w 685800"/>
                <a:gd name="connsiteY7" fmla="*/ 19428 h 276225"/>
                <a:gd name="connsiteX8" fmla="*/ 693003 w 685800"/>
                <a:gd name="connsiteY8" fmla="*/ 41679 h 276225"/>
                <a:gd name="connsiteX9" fmla="*/ 670753 w 685800"/>
                <a:gd name="connsiteY9" fmla="*/ 83246 h 276225"/>
                <a:gd name="connsiteX10" fmla="*/ 526639 w 685800"/>
                <a:gd name="connsiteY10" fmla="*/ 140396 h 276225"/>
                <a:gd name="connsiteX11" fmla="*/ 368315 w 685800"/>
                <a:gd name="connsiteY11" fmla="*/ 102048 h 276225"/>
                <a:gd name="connsiteX12" fmla="*/ 360476 w 685800"/>
                <a:gd name="connsiteY12" fmla="*/ 91390 h 276225"/>
                <a:gd name="connsiteX13" fmla="*/ 281027 w 685800"/>
                <a:gd name="connsiteY13" fmla="*/ 75683 h 276225"/>
                <a:gd name="connsiteX14" fmla="*/ 58362 w 685800"/>
                <a:gd name="connsiteY14" fmla="*/ 266754 h 276225"/>
                <a:gd name="connsiteX15" fmla="*/ 33330 w 685800"/>
                <a:gd name="connsiteY15" fmla="*/ 27807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85800" h="276225">
                  <a:moveTo>
                    <a:pt x="33330" y="278070"/>
                  </a:moveTo>
                  <a:cubicBezTo>
                    <a:pt x="14918" y="278066"/>
                    <a:pt x="-4" y="263137"/>
                    <a:pt x="0" y="244725"/>
                  </a:cubicBezTo>
                  <a:cubicBezTo>
                    <a:pt x="2" y="236617"/>
                    <a:pt x="2959" y="228787"/>
                    <a:pt x="8317" y="222701"/>
                  </a:cubicBezTo>
                  <a:cubicBezTo>
                    <a:pt x="12861" y="217529"/>
                    <a:pt x="121265" y="95143"/>
                    <a:pt x="246271" y="18781"/>
                  </a:cubicBezTo>
                  <a:cubicBezTo>
                    <a:pt x="302288" y="-15813"/>
                    <a:pt x="375502" y="-1378"/>
                    <a:pt x="414197" y="51889"/>
                  </a:cubicBezTo>
                  <a:lnTo>
                    <a:pt x="422026" y="62557"/>
                  </a:lnTo>
                  <a:cubicBezTo>
                    <a:pt x="439325" y="86011"/>
                    <a:pt x="470975" y="93644"/>
                    <a:pt x="497064" y="80655"/>
                  </a:cubicBezTo>
                  <a:cubicBezTo>
                    <a:pt x="546746" y="56027"/>
                    <a:pt x="598379" y="35548"/>
                    <a:pt x="651436" y="19428"/>
                  </a:cubicBezTo>
                  <a:cubicBezTo>
                    <a:pt x="669058" y="14094"/>
                    <a:pt x="687669" y="24056"/>
                    <a:pt x="693003" y="41679"/>
                  </a:cubicBezTo>
                  <a:cubicBezTo>
                    <a:pt x="698337" y="59301"/>
                    <a:pt x="688375" y="77912"/>
                    <a:pt x="670753" y="83246"/>
                  </a:cubicBezTo>
                  <a:cubicBezTo>
                    <a:pt x="621220" y="98287"/>
                    <a:pt x="573018" y="117403"/>
                    <a:pt x="526639" y="140396"/>
                  </a:cubicBezTo>
                  <a:cubicBezTo>
                    <a:pt x="471561" y="167820"/>
                    <a:pt x="404739" y="151635"/>
                    <a:pt x="368315" y="102048"/>
                  </a:cubicBezTo>
                  <a:lnTo>
                    <a:pt x="360476" y="91390"/>
                  </a:lnTo>
                  <a:cubicBezTo>
                    <a:pt x="341981" y="66489"/>
                    <a:pt x="307606" y="59693"/>
                    <a:pt x="281027" y="75683"/>
                  </a:cubicBezTo>
                  <a:cubicBezTo>
                    <a:pt x="164546" y="146835"/>
                    <a:pt x="59409" y="265564"/>
                    <a:pt x="58362" y="266754"/>
                  </a:cubicBezTo>
                  <a:cubicBezTo>
                    <a:pt x="52038" y="273957"/>
                    <a:pt x="42915" y="278081"/>
                    <a:pt x="33330" y="27807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AACF80DF-40F0-4F38-A613-F4F8AD0B8A84}"/>
                </a:ext>
              </a:extLst>
            </p:cNvPr>
            <p:cNvSpPr/>
            <p:nvPr/>
          </p:nvSpPr>
          <p:spPr>
            <a:xfrm>
              <a:off x="5992247" y="2517217"/>
              <a:ext cx="571500" cy="257175"/>
            </a:xfrm>
            <a:custGeom>
              <a:avLst/>
              <a:gdLst>
                <a:gd name="connsiteX0" fmla="*/ 545338 w 571500"/>
                <a:gd name="connsiteY0" fmla="*/ 262689 h 257175"/>
                <a:gd name="connsiteX1" fmla="*/ 535422 w 571500"/>
                <a:gd name="connsiteY1" fmla="*/ 261174 h 257175"/>
                <a:gd name="connsiteX2" fmla="*/ 361619 w 571500"/>
                <a:gd name="connsiteY2" fmla="*/ 225503 h 257175"/>
                <a:gd name="connsiteX3" fmla="*/ 259207 w 571500"/>
                <a:gd name="connsiteY3" fmla="*/ 114947 h 257175"/>
                <a:gd name="connsiteX4" fmla="*/ 213849 w 571500"/>
                <a:gd name="connsiteY4" fmla="*/ 67807 h 257175"/>
                <a:gd name="connsiteX5" fmla="*/ 37903 w 571500"/>
                <a:gd name="connsiteY5" fmla="*/ 76475 h 257175"/>
                <a:gd name="connsiteX6" fmla="*/ 317 w 571500"/>
                <a:gd name="connsiteY6" fmla="*/ 48005 h 257175"/>
                <a:gd name="connsiteX7" fmla="*/ 28787 w 571500"/>
                <a:gd name="connsiteY7" fmla="*/ 10419 h 257175"/>
                <a:gd name="connsiteX8" fmla="*/ 218278 w 571500"/>
                <a:gd name="connsiteY8" fmla="*/ 1285 h 257175"/>
                <a:gd name="connsiteX9" fmla="*/ 325825 w 571500"/>
                <a:gd name="connsiteY9" fmla="*/ 112375 h 257175"/>
                <a:gd name="connsiteX10" fmla="*/ 369154 w 571500"/>
                <a:gd name="connsiteY10" fmla="*/ 159257 h 257175"/>
                <a:gd name="connsiteX11" fmla="*/ 555234 w 571500"/>
                <a:gd name="connsiteY11" fmla="*/ 197509 h 257175"/>
                <a:gd name="connsiteX12" fmla="*/ 577204 w 571500"/>
                <a:gd name="connsiteY12" fmla="*/ 239224 h 257175"/>
                <a:gd name="connsiteX13" fmla="*/ 545338 w 571500"/>
                <a:gd name="connsiteY13" fmla="*/ 26268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1500" h="257175">
                  <a:moveTo>
                    <a:pt x="545338" y="262689"/>
                  </a:moveTo>
                  <a:cubicBezTo>
                    <a:pt x="541975" y="262685"/>
                    <a:pt x="538632" y="262174"/>
                    <a:pt x="535422" y="261174"/>
                  </a:cubicBezTo>
                  <a:cubicBezTo>
                    <a:pt x="478701" y="243993"/>
                    <a:pt x="420523" y="232052"/>
                    <a:pt x="361619" y="225503"/>
                  </a:cubicBezTo>
                  <a:cubicBezTo>
                    <a:pt x="304728" y="219267"/>
                    <a:pt x="261080" y="172148"/>
                    <a:pt x="259207" y="114947"/>
                  </a:cubicBezTo>
                  <a:cubicBezTo>
                    <a:pt x="258409" y="89928"/>
                    <a:pt x="238817" y="69567"/>
                    <a:pt x="213849" y="67807"/>
                  </a:cubicBezTo>
                  <a:cubicBezTo>
                    <a:pt x="155058" y="64804"/>
                    <a:pt x="96114" y="67708"/>
                    <a:pt x="37903" y="76475"/>
                  </a:cubicBezTo>
                  <a:cubicBezTo>
                    <a:pt x="19662" y="78992"/>
                    <a:pt x="2834" y="66246"/>
                    <a:pt x="317" y="48005"/>
                  </a:cubicBezTo>
                  <a:cubicBezTo>
                    <a:pt x="-2200" y="29764"/>
                    <a:pt x="10546" y="12936"/>
                    <a:pt x="28787" y="10419"/>
                  </a:cubicBezTo>
                  <a:cubicBezTo>
                    <a:pt x="91487" y="1045"/>
                    <a:pt x="154968" y="-2015"/>
                    <a:pt x="218278" y="1285"/>
                  </a:cubicBezTo>
                  <a:cubicBezTo>
                    <a:pt x="277319" y="5238"/>
                    <a:pt x="323787" y="53237"/>
                    <a:pt x="325825" y="112375"/>
                  </a:cubicBezTo>
                  <a:cubicBezTo>
                    <a:pt x="326592" y="136606"/>
                    <a:pt x="345058" y="156586"/>
                    <a:pt x="369154" y="159257"/>
                  </a:cubicBezTo>
                  <a:cubicBezTo>
                    <a:pt x="432220" y="166289"/>
                    <a:pt x="494508" y="179094"/>
                    <a:pt x="555234" y="197509"/>
                  </a:cubicBezTo>
                  <a:cubicBezTo>
                    <a:pt x="572820" y="202962"/>
                    <a:pt x="582656" y="221638"/>
                    <a:pt x="577204" y="239224"/>
                  </a:cubicBezTo>
                  <a:cubicBezTo>
                    <a:pt x="572875" y="253186"/>
                    <a:pt x="559955" y="262699"/>
                    <a:pt x="545338" y="26268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A9C81AC5-1559-4647-A9E2-9E66C4CC7AD3}"/>
                </a:ext>
              </a:extLst>
            </p:cNvPr>
            <p:cNvSpPr/>
            <p:nvPr/>
          </p:nvSpPr>
          <p:spPr>
            <a:xfrm>
              <a:off x="6039434" y="2843154"/>
              <a:ext cx="495300" cy="390525"/>
            </a:xfrm>
            <a:custGeom>
              <a:avLst/>
              <a:gdLst>
                <a:gd name="connsiteX0" fmla="*/ 464756 w 495300"/>
                <a:gd name="connsiteY0" fmla="*/ 399134 h 390525"/>
                <a:gd name="connsiteX1" fmla="*/ 445706 w 495300"/>
                <a:gd name="connsiteY1" fmla="*/ 393114 h 390525"/>
                <a:gd name="connsiteX2" fmla="*/ 290905 w 495300"/>
                <a:gd name="connsiteY2" fmla="*/ 306436 h 390525"/>
                <a:gd name="connsiteX3" fmla="*/ 226869 w 495300"/>
                <a:gd name="connsiteY3" fmla="*/ 170019 h 390525"/>
                <a:gd name="connsiteX4" fmla="*/ 197960 w 495300"/>
                <a:gd name="connsiteY4" fmla="*/ 111345 h 390525"/>
                <a:gd name="connsiteX5" fmla="*/ 27673 w 495300"/>
                <a:gd name="connsiteY5" fmla="*/ 66215 h 390525"/>
                <a:gd name="connsiteX6" fmla="*/ 493 w 495300"/>
                <a:gd name="connsiteY6" fmla="*/ 27673 h 390525"/>
                <a:gd name="connsiteX7" fmla="*/ 39036 w 495300"/>
                <a:gd name="connsiteY7" fmla="*/ 493 h 390525"/>
                <a:gd name="connsiteX8" fmla="*/ 222354 w 495300"/>
                <a:gd name="connsiteY8" fmla="*/ 49271 h 390525"/>
                <a:gd name="connsiteX9" fmla="*/ 291106 w 495300"/>
                <a:gd name="connsiteY9" fmla="*/ 187764 h 390525"/>
                <a:gd name="connsiteX10" fmla="*/ 318176 w 495300"/>
                <a:gd name="connsiteY10" fmla="*/ 245571 h 390525"/>
                <a:gd name="connsiteX11" fmla="*/ 483911 w 495300"/>
                <a:gd name="connsiteY11" fmla="*/ 338478 h 390525"/>
                <a:gd name="connsiteX12" fmla="*/ 492143 w 495300"/>
                <a:gd name="connsiteY12" fmla="*/ 384900 h 390525"/>
                <a:gd name="connsiteX13" fmla="*/ 464784 w 495300"/>
                <a:gd name="connsiteY13" fmla="*/ 399143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300" h="390525">
                  <a:moveTo>
                    <a:pt x="464756" y="399134"/>
                  </a:moveTo>
                  <a:cubicBezTo>
                    <a:pt x="457938" y="399135"/>
                    <a:pt x="451285" y="397032"/>
                    <a:pt x="445706" y="393114"/>
                  </a:cubicBezTo>
                  <a:cubicBezTo>
                    <a:pt x="396865" y="359548"/>
                    <a:pt x="345048" y="330533"/>
                    <a:pt x="290905" y="306436"/>
                  </a:cubicBezTo>
                  <a:cubicBezTo>
                    <a:pt x="238596" y="283225"/>
                    <a:pt x="211307" y="225090"/>
                    <a:pt x="226869" y="170019"/>
                  </a:cubicBezTo>
                  <a:cubicBezTo>
                    <a:pt x="233716" y="145941"/>
                    <a:pt x="221225" y="120587"/>
                    <a:pt x="197960" y="111345"/>
                  </a:cubicBezTo>
                  <a:cubicBezTo>
                    <a:pt x="142848" y="90650"/>
                    <a:pt x="85800" y="75531"/>
                    <a:pt x="27673" y="66215"/>
                  </a:cubicBezTo>
                  <a:cubicBezTo>
                    <a:pt x="9524" y="63078"/>
                    <a:pt x="-2645" y="45821"/>
                    <a:pt x="493" y="27673"/>
                  </a:cubicBezTo>
                  <a:cubicBezTo>
                    <a:pt x="3631" y="9524"/>
                    <a:pt x="20887" y="-2645"/>
                    <a:pt x="39036" y="493"/>
                  </a:cubicBezTo>
                  <a:cubicBezTo>
                    <a:pt x="101620" y="10578"/>
                    <a:pt x="163034" y="26919"/>
                    <a:pt x="222354" y="49271"/>
                  </a:cubicBezTo>
                  <a:cubicBezTo>
                    <a:pt x="277432" y="70934"/>
                    <a:pt x="307148" y="130795"/>
                    <a:pt x="291106" y="187764"/>
                  </a:cubicBezTo>
                  <a:cubicBezTo>
                    <a:pt x="284497" y="211084"/>
                    <a:pt x="296031" y="235716"/>
                    <a:pt x="318176" y="245571"/>
                  </a:cubicBezTo>
                  <a:cubicBezTo>
                    <a:pt x="376149" y="271401"/>
                    <a:pt x="431627" y="302500"/>
                    <a:pt x="483911" y="338478"/>
                  </a:cubicBezTo>
                  <a:cubicBezTo>
                    <a:pt x="499003" y="349024"/>
                    <a:pt x="502689" y="369808"/>
                    <a:pt x="492143" y="384900"/>
                  </a:cubicBezTo>
                  <a:cubicBezTo>
                    <a:pt x="485900" y="393835"/>
                    <a:pt x="475684" y="399153"/>
                    <a:pt x="464784" y="399143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0647EF09-ACCD-48F8-B19C-52ACAB88350C}"/>
                </a:ext>
              </a:extLst>
            </p:cNvPr>
            <p:cNvSpPr/>
            <p:nvPr/>
          </p:nvSpPr>
          <p:spPr>
            <a:xfrm>
              <a:off x="3509702" y="1294592"/>
              <a:ext cx="2400300" cy="3076575"/>
            </a:xfrm>
            <a:custGeom>
              <a:avLst/>
              <a:gdLst>
                <a:gd name="connsiteX0" fmla="*/ 2247900 w 2400300"/>
                <a:gd name="connsiteY0" fmla="*/ 1313712 h 3076575"/>
                <a:gd name="connsiteX1" fmla="*/ 2097405 w 2400300"/>
                <a:gd name="connsiteY1" fmla="*/ 1303558 h 3076575"/>
                <a:gd name="connsiteX2" fmla="*/ 1992202 w 2400300"/>
                <a:gd name="connsiteY2" fmla="*/ 1368805 h 3076575"/>
                <a:gd name="connsiteX3" fmla="*/ 2037636 w 2400300"/>
                <a:gd name="connsiteY3" fmla="*/ 854092 h 3076575"/>
                <a:gd name="connsiteX4" fmla="*/ 1848422 w 2400300"/>
                <a:gd name="connsiteY4" fmla="*/ 604728 h 3076575"/>
                <a:gd name="connsiteX5" fmla="*/ 52854 w 2400300"/>
                <a:gd name="connsiteY5" fmla="*/ 4424 h 3076575"/>
                <a:gd name="connsiteX6" fmla="*/ 7350 w 2400300"/>
                <a:gd name="connsiteY6" fmla="*/ 16757 h 3076575"/>
                <a:gd name="connsiteX7" fmla="*/ 3324 w 2400300"/>
                <a:gd name="connsiteY7" fmla="*/ 28237 h 3076575"/>
                <a:gd name="connsiteX8" fmla="*/ 235096 w 2400300"/>
                <a:gd name="connsiteY8" fmla="*/ 591698 h 3076575"/>
                <a:gd name="connsiteX9" fmla="*/ 106375 w 2400300"/>
                <a:gd name="connsiteY9" fmla="*/ 621825 h 3076575"/>
                <a:gd name="connsiteX10" fmla="*/ 81477 w 2400300"/>
                <a:gd name="connsiteY10" fmla="*/ 661706 h 3076575"/>
                <a:gd name="connsiteX11" fmla="*/ 304876 w 2400300"/>
                <a:gd name="connsiteY11" fmla="*/ 915214 h 3076575"/>
                <a:gd name="connsiteX12" fmla="*/ 412347 w 2400300"/>
                <a:gd name="connsiteY12" fmla="*/ 2500060 h 3076575"/>
                <a:gd name="connsiteX13" fmla="*/ 443494 w 2400300"/>
                <a:gd name="connsiteY13" fmla="*/ 2527682 h 3076575"/>
                <a:gd name="connsiteX14" fmla="*/ 811892 w 2400300"/>
                <a:gd name="connsiteY14" fmla="*/ 2546523 h 3076575"/>
                <a:gd name="connsiteX15" fmla="*/ 800329 w 2400300"/>
                <a:gd name="connsiteY15" fmla="*/ 3080628 h 3076575"/>
                <a:gd name="connsiteX16" fmla="*/ 800386 w 2400300"/>
                <a:gd name="connsiteY16" fmla="*/ 3081352 h 3076575"/>
                <a:gd name="connsiteX17" fmla="*/ 867004 w 2400300"/>
                <a:gd name="connsiteY17" fmla="*/ 3081352 h 3076575"/>
                <a:gd name="connsiteX18" fmla="*/ 869861 w 2400300"/>
                <a:gd name="connsiteY18" fmla="*/ 2950040 h 3076575"/>
                <a:gd name="connsiteX19" fmla="*/ 1440075 w 2400300"/>
                <a:gd name="connsiteY19" fmla="*/ 2665386 h 3076575"/>
                <a:gd name="connsiteX20" fmla="*/ 1476808 w 2400300"/>
                <a:gd name="connsiteY20" fmla="*/ 2555390 h 3076575"/>
                <a:gd name="connsiteX21" fmla="*/ 1407633 w 2400300"/>
                <a:gd name="connsiteY21" fmla="*/ 2510128 h 3076575"/>
                <a:gd name="connsiteX22" fmla="*/ 847639 w 2400300"/>
                <a:gd name="connsiteY22" fmla="*/ 2481553 h 3076575"/>
                <a:gd name="connsiteX23" fmla="*/ 473593 w 2400300"/>
                <a:gd name="connsiteY23" fmla="*/ 2462503 h 3076575"/>
                <a:gd name="connsiteX24" fmla="*/ 372189 w 2400300"/>
                <a:gd name="connsiteY24" fmla="*/ 896917 h 3076575"/>
                <a:gd name="connsiteX25" fmla="*/ 354044 w 2400300"/>
                <a:gd name="connsiteY25" fmla="*/ 865856 h 3076575"/>
                <a:gd name="connsiteX26" fmla="*/ 158229 w 2400300"/>
                <a:gd name="connsiteY26" fmla="*/ 678213 h 3076575"/>
                <a:gd name="connsiteX27" fmla="*/ 313763 w 2400300"/>
                <a:gd name="connsiteY27" fmla="*/ 641809 h 3076575"/>
                <a:gd name="connsiteX28" fmla="*/ 338604 w 2400300"/>
                <a:gd name="connsiteY28" fmla="*/ 601737 h 3076575"/>
                <a:gd name="connsiteX29" fmla="*/ 327098 w 2400300"/>
                <a:gd name="connsiteY29" fmla="*/ 583420 h 3076575"/>
                <a:gd name="connsiteX30" fmla="*/ 66618 w 2400300"/>
                <a:gd name="connsiteY30" fmla="*/ 87597 h 3076575"/>
                <a:gd name="connsiteX31" fmla="*/ 1836925 w 2400300"/>
                <a:gd name="connsiteY31" fmla="*/ 670403 h 3076575"/>
                <a:gd name="connsiteX32" fmla="*/ 1971228 w 2400300"/>
                <a:gd name="connsiteY32" fmla="*/ 847568 h 3076575"/>
                <a:gd name="connsiteX33" fmla="*/ 1920964 w 2400300"/>
                <a:gd name="connsiteY33" fmla="*/ 1424640 h 3076575"/>
                <a:gd name="connsiteX34" fmla="*/ 1848412 w 2400300"/>
                <a:gd name="connsiteY34" fmla="*/ 1492868 h 3076575"/>
                <a:gd name="connsiteX35" fmla="*/ 1850212 w 2400300"/>
                <a:gd name="connsiteY35" fmla="*/ 1539988 h 3076575"/>
                <a:gd name="connsiteX36" fmla="*/ 1897332 w 2400300"/>
                <a:gd name="connsiteY36" fmla="*/ 1538188 h 3076575"/>
                <a:gd name="connsiteX37" fmla="*/ 2128190 w 2400300"/>
                <a:gd name="connsiteY37" fmla="*/ 1362718 h 3076575"/>
                <a:gd name="connsiteX38" fmla="*/ 2209305 w 2400300"/>
                <a:gd name="connsiteY38" fmla="*/ 1368128 h 3076575"/>
                <a:gd name="connsiteX39" fmla="*/ 2322491 w 2400300"/>
                <a:gd name="connsiteY39" fmla="*/ 1486991 h 3076575"/>
                <a:gd name="connsiteX40" fmla="*/ 2332968 w 2400300"/>
                <a:gd name="connsiteY40" fmla="*/ 1550646 h 3076575"/>
                <a:gd name="connsiteX41" fmla="*/ 2181225 w 2400300"/>
                <a:gd name="connsiteY41" fmla="*/ 2093428 h 3076575"/>
                <a:gd name="connsiteX42" fmla="*/ 2038293 w 2400300"/>
                <a:gd name="connsiteY42" fmla="*/ 2213148 h 3076575"/>
                <a:gd name="connsiteX43" fmla="*/ 1767392 w 2400300"/>
                <a:gd name="connsiteY43" fmla="*/ 2049728 h 3076575"/>
                <a:gd name="connsiteX44" fmla="*/ 1725387 w 2400300"/>
                <a:gd name="connsiteY44" fmla="*/ 2028315 h 3076575"/>
                <a:gd name="connsiteX45" fmla="*/ 1703975 w 2400300"/>
                <a:gd name="connsiteY45" fmla="*/ 2070321 h 3076575"/>
                <a:gd name="connsiteX46" fmla="*/ 1871958 w 2400300"/>
                <a:gd name="connsiteY46" fmla="*/ 2258811 h 3076575"/>
                <a:gd name="connsiteX47" fmla="*/ 1859433 w 2400300"/>
                <a:gd name="connsiteY47" fmla="*/ 3081333 h 3076575"/>
                <a:gd name="connsiteX48" fmla="*/ 1926108 w 2400300"/>
                <a:gd name="connsiteY48" fmla="*/ 3081333 h 3076575"/>
                <a:gd name="connsiteX49" fmla="*/ 1926155 w 2400300"/>
                <a:gd name="connsiteY49" fmla="*/ 3080838 h 3076575"/>
                <a:gd name="connsiteX50" fmla="*/ 1938033 w 2400300"/>
                <a:gd name="connsiteY50" fmla="*/ 2276585 h 3076575"/>
                <a:gd name="connsiteX51" fmla="*/ 2000574 w 2400300"/>
                <a:gd name="connsiteY51" fmla="*/ 2281623 h 3076575"/>
                <a:gd name="connsiteX52" fmla="*/ 2044456 w 2400300"/>
                <a:gd name="connsiteY52" fmla="*/ 2279547 h 3076575"/>
                <a:gd name="connsiteX53" fmla="*/ 2245433 w 2400300"/>
                <a:gd name="connsiteY53" fmla="*/ 2111659 h 3076575"/>
                <a:gd name="connsiteX54" fmla="*/ 2397338 w 2400300"/>
                <a:gd name="connsiteY54" fmla="*/ 1568286 h 3076575"/>
                <a:gd name="connsiteX55" fmla="*/ 2378154 w 2400300"/>
                <a:gd name="connsiteY55" fmla="*/ 1450110 h 3076575"/>
                <a:gd name="connsiteX56" fmla="*/ 2247900 w 2400300"/>
                <a:gd name="connsiteY56" fmla="*/ 1313712 h 3076575"/>
                <a:gd name="connsiteX57" fmla="*/ 878510 w 2400300"/>
                <a:gd name="connsiteY57" fmla="*/ 2549886 h 3076575"/>
                <a:gd name="connsiteX58" fmla="*/ 1404223 w 2400300"/>
                <a:gd name="connsiteY58" fmla="*/ 2576708 h 3076575"/>
                <a:gd name="connsiteX59" fmla="*/ 1418751 w 2400300"/>
                <a:gd name="connsiteY59" fmla="*/ 2592792 h 3076575"/>
                <a:gd name="connsiteX60" fmla="*/ 1410281 w 2400300"/>
                <a:gd name="connsiteY60" fmla="*/ 2605731 h 3076575"/>
                <a:gd name="connsiteX61" fmla="*/ 871481 w 2400300"/>
                <a:gd name="connsiteY61" fmla="*/ 2874707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400300" h="3076575">
                  <a:moveTo>
                    <a:pt x="2247900" y="1313712"/>
                  </a:moveTo>
                  <a:cubicBezTo>
                    <a:pt x="2203662" y="1282223"/>
                    <a:pt x="2145472" y="1278297"/>
                    <a:pt x="2097405" y="1303558"/>
                  </a:cubicBezTo>
                  <a:cubicBezTo>
                    <a:pt x="2060851" y="1322814"/>
                    <a:pt x="2025696" y="1344616"/>
                    <a:pt x="1992202" y="1368805"/>
                  </a:cubicBezTo>
                  <a:cubicBezTo>
                    <a:pt x="2009242" y="1151254"/>
                    <a:pt x="2026072" y="970869"/>
                    <a:pt x="2037636" y="854092"/>
                  </a:cubicBezTo>
                  <a:cubicBezTo>
                    <a:pt x="2049033" y="734407"/>
                    <a:pt x="1966757" y="625975"/>
                    <a:pt x="1848422" y="604728"/>
                  </a:cubicBezTo>
                  <a:cubicBezTo>
                    <a:pt x="784974" y="418638"/>
                    <a:pt x="60055" y="8539"/>
                    <a:pt x="52854" y="4424"/>
                  </a:cubicBezTo>
                  <a:cubicBezTo>
                    <a:pt x="36883" y="-4736"/>
                    <a:pt x="16510" y="786"/>
                    <a:pt x="7350" y="16757"/>
                  </a:cubicBezTo>
                  <a:cubicBezTo>
                    <a:pt x="5315" y="20305"/>
                    <a:pt x="3951" y="24196"/>
                    <a:pt x="3324" y="28237"/>
                  </a:cubicBezTo>
                  <a:cubicBezTo>
                    <a:pt x="1334" y="41305"/>
                    <a:pt x="-40062" y="334361"/>
                    <a:pt x="235096" y="591698"/>
                  </a:cubicBezTo>
                  <a:lnTo>
                    <a:pt x="106375" y="621825"/>
                  </a:lnTo>
                  <a:cubicBezTo>
                    <a:pt x="88519" y="626008"/>
                    <a:pt x="77394" y="643827"/>
                    <a:pt x="81477" y="661706"/>
                  </a:cubicBezTo>
                  <a:cubicBezTo>
                    <a:pt x="82906" y="667974"/>
                    <a:pt x="117672" y="811668"/>
                    <a:pt x="304876" y="915214"/>
                  </a:cubicBezTo>
                  <a:cubicBezTo>
                    <a:pt x="301019" y="1046831"/>
                    <a:pt x="286779" y="1772750"/>
                    <a:pt x="412347" y="2500060"/>
                  </a:cubicBezTo>
                  <a:cubicBezTo>
                    <a:pt x="414998" y="2515415"/>
                    <a:pt x="427932" y="2526886"/>
                    <a:pt x="443494" y="2527682"/>
                  </a:cubicBezTo>
                  <a:lnTo>
                    <a:pt x="811892" y="2546523"/>
                  </a:lnTo>
                  <a:lnTo>
                    <a:pt x="800329" y="3080628"/>
                  </a:lnTo>
                  <a:cubicBezTo>
                    <a:pt x="800329" y="3080876"/>
                    <a:pt x="800386" y="3081104"/>
                    <a:pt x="800386" y="3081352"/>
                  </a:cubicBezTo>
                  <a:lnTo>
                    <a:pt x="867004" y="3081352"/>
                  </a:lnTo>
                  <a:lnTo>
                    <a:pt x="869861" y="2950040"/>
                  </a:lnTo>
                  <a:lnTo>
                    <a:pt x="1440075" y="2665386"/>
                  </a:lnTo>
                  <a:cubicBezTo>
                    <a:pt x="1480593" y="2645155"/>
                    <a:pt x="1497039" y="2595908"/>
                    <a:pt x="1476808" y="2555390"/>
                  </a:cubicBezTo>
                  <a:cubicBezTo>
                    <a:pt x="1463598" y="2528934"/>
                    <a:pt x="1437166" y="2511639"/>
                    <a:pt x="1407633" y="2510128"/>
                  </a:cubicBezTo>
                  <a:lnTo>
                    <a:pt x="847639" y="2481553"/>
                  </a:lnTo>
                  <a:lnTo>
                    <a:pt x="473593" y="2462503"/>
                  </a:lnTo>
                  <a:cubicBezTo>
                    <a:pt x="341890" y="1678796"/>
                    <a:pt x="371866" y="904727"/>
                    <a:pt x="372189" y="896917"/>
                  </a:cubicBezTo>
                  <a:cubicBezTo>
                    <a:pt x="372725" y="883908"/>
                    <a:pt x="365639" y="871778"/>
                    <a:pt x="354044" y="865856"/>
                  </a:cubicBezTo>
                  <a:cubicBezTo>
                    <a:pt x="230667" y="802858"/>
                    <a:pt x="178584" y="721914"/>
                    <a:pt x="158229" y="678213"/>
                  </a:cubicBezTo>
                  <a:lnTo>
                    <a:pt x="313763" y="641809"/>
                  </a:lnTo>
                  <a:cubicBezTo>
                    <a:pt x="331688" y="637603"/>
                    <a:pt x="342810" y="619662"/>
                    <a:pt x="338604" y="601737"/>
                  </a:cubicBezTo>
                  <a:cubicBezTo>
                    <a:pt x="336911" y="594523"/>
                    <a:pt x="332863" y="588078"/>
                    <a:pt x="327098" y="583420"/>
                  </a:cubicBezTo>
                  <a:cubicBezTo>
                    <a:pt x="97165" y="397683"/>
                    <a:pt x="67285" y="182647"/>
                    <a:pt x="66618" y="87597"/>
                  </a:cubicBezTo>
                  <a:cubicBezTo>
                    <a:pt x="244735" y="181027"/>
                    <a:pt x="915610" y="509145"/>
                    <a:pt x="1836925" y="670403"/>
                  </a:cubicBezTo>
                  <a:cubicBezTo>
                    <a:pt x="1920968" y="685522"/>
                    <a:pt x="1979372" y="762565"/>
                    <a:pt x="1971228" y="847568"/>
                  </a:cubicBezTo>
                  <a:cubicBezTo>
                    <a:pt x="1958588" y="975422"/>
                    <a:pt x="1939614" y="1179200"/>
                    <a:pt x="1920964" y="1424640"/>
                  </a:cubicBezTo>
                  <a:cubicBezTo>
                    <a:pt x="1895571" y="1446062"/>
                    <a:pt x="1871352" y="1468837"/>
                    <a:pt x="1848412" y="1492868"/>
                  </a:cubicBezTo>
                  <a:cubicBezTo>
                    <a:pt x="1835897" y="1506377"/>
                    <a:pt x="1836703" y="1527473"/>
                    <a:pt x="1850212" y="1539988"/>
                  </a:cubicBezTo>
                  <a:cubicBezTo>
                    <a:pt x="1863721" y="1552503"/>
                    <a:pt x="1884818" y="1551697"/>
                    <a:pt x="1897332" y="1538188"/>
                  </a:cubicBezTo>
                  <a:cubicBezTo>
                    <a:pt x="1898285" y="1537111"/>
                    <a:pt x="1997879" y="1430660"/>
                    <a:pt x="2128190" y="1362718"/>
                  </a:cubicBezTo>
                  <a:cubicBezTo>
                    <a:pt x="2154084" y="1349074"/>
                    <a:pt x="2185453" y="1351166"/>
                    <a:pt x="2209305" y="1368128"/>
                  </a:cubicBezTo>
                  <a:cubicBezTo>
                    <a:pt x="2253997" y="1400480"/>
                    <a:pt x="2292362" y="1440770"/>
                    <a:pt x="2322491" y="1486991"/>
                  </a:cubicBezTo>
                  <a:cubicBezTo>
                    <a:pt x="2335018" y="1505698"/>
                    <a:pt x="2338839" y="1528911"/>
                    <a:pt x="2332968" y="1550646"/>
                  </a:cubicBezTo>
                  <a:cubicBezTo>
                    <a:pt x="2307603" y="1642810"/>
                    <a:pt x="2242042" y="1880211"/>
                    <a:pt x="2181225" y="2093428"/>
                  </a:cubicBezTo>
                  <a:cubicBezTo>
                    <a:pt x="2162580" y="2158831"/>
                    <a:pt x="2105952" y="2206262"/>
                    <a:pt x="2038293" y="2213148"/>
                  </a:cubicBezTo>
                  <a:cubicBezTo>
                    <a:pt x="1897837" y="2226150"/>
                    <a:pt x="1806836" y="2171114"/>
                    <a:pt x="1767392" y="2049728"/>
                  </a:cubicBezTo>
                  <a:cubicBezTo>
                    <a:pt x="1761706" y="2032215"/>
                    <a:pt x="1742899" y="2022629"/>
                    <a:pt x="1725387" y="2028315"/>
                  </a:cubicBezTo>
                  <a:cubicBezTo>
                    <a:pt x="1707875" y="2034002"/>
                    <a:pt x="1698288" y="2052808"/>
                    <a:pt x="1703975" y="2070321"/>
                  </a:cubicBezTo>
                  <a:cubicBezTo>
                    <a:pt x="1734207" y="2163428"/>
                    <a:pt x="1792015" y="2227264"/>
                    <a:pt x="1871958" y="2258811"/>
                  </a:cubicBezTo>
                  <a:cubicBezTo>
                    <a:pt x="1860042" y="2557353"/>
                    <a:pt x="1855823" y="2834045"/>
                    <a:pt x="1859433" y="3081333"/>
                  </a:cubicBezTo>
                  <a:lnTo>
                    <a:pt x="1926108" y="3081333"/>
                  </a:lnTo>
                  <a:cubicBezTo>
                    <a:pt x="1926108" y="3081162"/>
                    <a:pt x="1926155" y="3081009"/>
                    <a:pt x="1926155" y="3080838"/>
                  </a:cubicBezTo>
                  <a:cubicBezTo>
                    <a:pt x="1922602" y="2838817"/>
                    <a:pt x="1926612" y="2568326"/>
                    <a:pt x="1938033" y="2276585"/>
                  </a:cubicBezTo>
                  <a:cubicBezTo>
                    <a:pt x="1958711" y="2279939"/>
                    <a:pt x="1979626" y="2281624"/>
                    <a:pt x="2000574" y="2281623"/>
                  </a:cubicBezTo>
                  <a:cubicBezTo>
                    <a:pt x="2014804" y="2281623"/>
                    <a:pt x="2029432" y="2280931"/>
                    <a:pt x="2044456" y="2279547"/>
                  </a:cubicBezTo>
                  <a:cubicBezTo>
                    <a:pt x="2139507" y="2270020"/>
                    <a:pt x="2219141" y="2203497"/>
                    <a:pt x="2245433" y="2111659"/>
                  </a:cubicBezTo>
                  <a:cubicBezTo>
                    <a:pt x="2306327" y="1898156"/>
                    <a:pt x="2371954" y="1660536"/>
                    <a:pt x="2397338" y="1568286"/>
                  </a:cubicBezTo>
                  <a:cubicBezTo>
                    <a:pt x="2408321" y="1527973"/>
                    <a:pt x="2401326" y="1484879"/>
                    <a:pt x="2378154" y="1450110"/>
                  </a:cubicBezTo>
                  <a:cubicBezTo>
                    <a:pt x="2343418" y="1397080"/>
                    <a:pt x="2299274" y="1350853"/>
                    <a:pt x="2247900" y="1313712"/>
                  </a:cubicBezTo>
                  <a:close/>
                  <a:moveTo>
                    <a:pt x="878510" y="2549886"/>
                  </a:moveTo>
                  <a:lnTo>
                    <a:pt x="1404223" y="2576708"/>
                  </a:lnTo>
                  <a:cubicBezTo>
                    <a:pt x="1412677" y="2577138"/>
                    <a:pt x="1419181" y="2584339"/>
                    <a:pt x="1418751" y="2592792"/>
                  </a:cubicBezTo>
                  <a:cubicBezTo>
                    <a:pt x="1418470" y="2598317"/>
                    <a:pt x="1415233" y="2603263"/>
                    <a:pt x="1410281" y="2605731"/>
                  </a:cubicBezTo>
                  <a:lnTo>
                    <a:pt x="871481" y="2874707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38" name="Graphic 4073">
            <a:extLst>
              <a:ext uri="{FF2B5EF4-FFF2-40B4-BE49-F238E27FC236}">
                <a16:creationId xmlns:a16="http://schemas.microsoft.com/office/drawing/2014/main" id="{73B5D0C9-42A8-43EA-947F-9A9DD410DE62}"/>
              </a:ext>
            </a:extLst>
          </p:cNvPr>
          <p:cNvGrpSpPr/>
          <p:nvPr/>
        </p:nvGrpSpPr>
        <p:grpSpPr>
          <a:xfrm>
            <a:off x="5189380" y="263525"/>
            <a:ext cx="1080000" cy="1080000"/>
            <a:chOff x="3421062" y="1216025"/>
            <a:chExt cx="3238500" cy="3238500"/>
          </a:xfrm>
        </p:grpSpPr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2B69035C-0D84-44FB-BEDA-126A0D28A987}"/>
                </a:ext>
              </a:extLst>
            </p:cNvPr>
            <p:cNvSpPr/>
            <p:nvPr/>
          </p:nvSpPr>
          <p:spPr>
            <a:xfrm>
              <a:off x="3658318" y="1327944"/>
              <a:ext cx="1971675" cy="3048000"/>
            </a:xfrm>
            <a:custGeom>
              <a:avLst/>
              <a:gdLst>
                <a:gd name="connsiteX0" fmla="*/ 1859197 w 1971675"/>
                <a:gd name="connsiteY0" fmla="*/ 3048000 h 3048000"/>
                <a:gd name="connsiteX1" fmla="*/ 1970868 w 1971675"/>
                <a:gd name="connsiteY1" fmla="*/ 817455 h 3048000"/>
                <a:gd name="connsiteX2" fmla="*/ 1809095 w 1971675"/>
                <a:gd name="connsiteY2" fmla="*/ 604209 h 3048000"/>
                <a:gd name="connsiteX3" fmla="*/ 2717 w 1971675"/>
                <a:gd name="connsiteY3" fmla="*/ 0 h 3048000"/>
                <a:gd name="connsiteX4" fmla="*/ 272598 w 1971675"/>
                <a:gd name="connsiteY4" fmla="*/ 575948 h 3048000"/>
                <a:gd name="connsiteX5" fmla="*/ 80413 w 1971675"/>
                <a:gd name="connsiteY5" fmla="*/ 620935 h 3048000"/>
                <a:gd name="connsiteX6" fmla="*/ 405853 w 1971675"/>
                <a:gd name="connsiteY6" fmla="*/ 899408 h 3048000"/>
                <a:gd name="connsiteX7" fmla="*/ 411625 w 1971675"/>
                <a:gd name="connsiteY7" fmla="*/ 2461041 h 3048000"/>
                <a:gd name="connsiteX8" fmla="*/ 812361 w 1971675"/>
                <a:gd name="connsiteY8" fmla="*/ 2481491 h 3048000"/>
                <a:gd name="connsiteX9" fmla="*/ 800093 w 1971675"/>
                <a:gd name="connsiteY9" fmla="*/ 3048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1675" h="3048000">
                  <a:moveTo>
                    <a:pt x="1859197" y="3048000"/>
                  </a:moveTo>
                  <a:cubicBezTo>
                    <a:pt x="1846557" y="2187207"/>
                    <a:pt x="1931587" y="1215047"/>
                    <a:pt x="1970868" y="817455"/>
                  </a:cubicBezTo>
                  <a:cubicBezTo>
                    <a:pt x="1981042" y="714995"/>
                    <a:pt x="1910507" y="622017"/>
                    <a:pt x="1809095" y="604209"/>
                  </a:cubicBezTo>
                  <a:cubicBezTo>
                    <a:pt x="726798" y="414814"/>
                    <a:pt x="2717" y="0"/>
                    <a:pt x="2717" y="0"/>
                  </a:cubicBezTo>
                  <a:cubicBezTo>
                    <a:pt x="2717" y="0"/>
                    <a:pt x="-46356" y="318335"/>
                    <a:pt x="272598" y="575948"/>
                  </a:cubicBezTo>
                  <a:lnTo>
                    <a:pt x="80413" y="620935"/>
                  </a:lnTo>
                  <a:cubicBezTo>
                    <a:pt x="80413" y="620935"/>
                    <a:pt x="213667" y="801262"/>
                    <a:pt x="405853" y="899408"/>
                  </a:cubicBezTo>
                  <a:cubicBezTo>
                    <a:pt x="405853" y="899408"/>
                    <a:pt x="309422" y="1750657"/>
                    <a:pt x="411625" y="2461041"/>
                  </a:cubicBezTo>
                  <a:lnTo>
                    <a:pt x="812361" y="2481491"/>
                  </a:lnTo>
                  <a:lnTo>
                    <a:pt x="800093" y="3048000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F706FFC4-648E-4E95-80C2-345A75A430E9}"/>
                </a:ext>
              </a:extLst>
            </p:cNvPr>
            <p:cNvSpPr/>
            <p:nvPr/>
          </p:nvSpPr>
          <p:spPr>
            <a:xfrm>
              <a:off x="4461706" y="3809425"/>
              <a:ext cx="609600" cy="409575"/>
            </a:xfrm>
            <a:custGeom>
              <a:avLst/>
              <a:gdLst>
                <a:gd name="connsiteX0" fmla="*/ 568966 w 609600"/>
                <a:gd name="connsiteY0" fmla="*/ 28575 h 409575"/>
                <a:gd name="connsiteX1" fmla="*/ 8973 w 609600"/>
                <a:gd name="connsiteY1" fmla="*/ 0 h 409575"/>
                <a:gd name="connsiteX2" fmla="*/ 0 w 609600"/>
                <a:gd name="connsiteY2" fmla="*/ 414338 h 409575"/>
                <a:gd name="connsiteX3" fmla="*/ 588216 w 609600"/>
                <a:gd name="connsiteY3" fmla="*/ 120691 h 409575"/>
                <a:gd name="connsiteX4" fmla="*/ 609958 w 609600"/>
                <a:gd name="connsiteY4" fmla="*/ 55396 h 409575"/>
                <a:gd name="connsiteX5" fmla="*/ 568966 w 609600"/>
                <a:gd name="connsiteY5" fmla="*/ 2857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409575">
                  <a:moveTo>
                    <a:pt x="568966" y="28575"/>
                  </a:moveTo>
                  <a:lnTo>
                    <a:pt x="8973" y="0"/>
                  </a:lnTo>
                  <a:lnTo>
                    <a:pt x="0" y="414338"/>
                  </a:lnTo>
                  <a:lnTo>
                    <a:pt x="588216" y="120691"/>
                  </a:lnTo>
                  <a:cubicBezTo>
                    <a:pt x="612251" y="108664"/>
                    <a:pt x="621985" y="79430"/>
                    <a:pt x="609958" y="55396"/>
                  </a:cubicBezTo>
                  <a:cubicBezTo>
                    <a:pt x="602118" y="39729"/>
                    <a:pt x="586462" y="29485"/>
                    <a:pt x="568966" y="2857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976AFAC4-7524-42F2-8B87-1DC6E1C902F2}"/>
                </a:ext>
              </a:extLst>
            </p:cNvPr>
            <p:cNvSpPr/>
            <p:nvPr/>
          </p:nvSpPr>
          <p:spPr>
            <a:xfrm>
              <a:off x="4765200" y="2720508"/>
              <a:ext cx="466725" cy="419100"/>
            </a:xfrm>
            <a:custGeom>
              <a:avLst/>
              <a:gdLst>
                <a:gd name="connsiteX0" fmla="*/ 4107 w 466725"/>
                <a:gd name="connsiteY0" fmla="*/ 0 h 419100"/>
                <a:gd name="connsiteX1" fmla="*/ 230802 w 466725"/>
                <a:gd name="connsiteY1" fmla="*/ 257318 h 419100"/>
                <a:gd name="connsiteX2" fmla="*/ 288837 w 466725"/>
                <a:gd name="connsiteY2" fmla="*/ 318821 h 419100"/>
                <a:gd name="connsiteX3" fmla="*/ 295257 w 466725"/>
                <a:gd name="connsiteY3" fmla="*/ 374399 h 419100"/>
                <a:gd name="connsiteX4" fmla="*/ 353646 w 466725"/>
                <a:gd name="connsiteY4" fmla="*/ 426434 h 419100"/>
                <a:gd name="connsiteX5" fmla="*/ 353645 w 466725"/>
                <a:gd name="connsiteY5" fmla="*/ 426434 h 419100"/>
                <a:gd name="connsiteX6" fmla="*/ 412424 w 466725"/>
                <a:gd name="connsiteY6" fmla="*/ 367655 h 419100"/>
                <a:gd name="connsiteX7" fmla="*/ 412424 w 466725"/>
                <a:gd name="connsiteY7" fmla="*/ 291589 h 419100"/>
                <a:gd name="connsiteX8" fmla="*/ 435665 w 466725"/>
                <a:gd name="connsiteY8" fmla="*/ 206340 h 419100"/>
                <a:gd name="connsiteX9" fmla="*/ 465288 w 466725"/>
                <a:gd name="connsiteY9" fmla="*/ 21431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725" h="419100">
                  <a:moveTo>
                    <a:pt x="4107" y="0"/>
                  </a:moveTo>
                  <a:cubicBezTo>
                    <a:pt x="4107" y="0"/>
                    <a:pt x="-49519" y="202949"/>
                    <a:pt x="230802" y="257318"/>
                  </a:cubicBezTo>
                  <a:cubicBezTo>
                    <a:pt x="261506" y="262938"/>
                    <a:pt x="285007" y="287842"/>
                    <a:pt x="288837" y="318821"/>
                  </a:cubicBezTo>
                  <a:lnTo>
                    <a:pt x="295257" y="374399"/>
                  </a:lnTo>
                  <a:cubicBezTo>
                    <a:pt x="298682" y="404055"/>
                    <a:pt x="323793" y="426433"/>
                    <a:pt x="353646" y="426434"/>
                  </a:cubicBezTo>
                  <a:lnTo>
                    <a:pt x="353645" y="426434"/>
                  </a:lnTo>
                  <a:cubicBezTo>
                    <a:pt x="386108" y="426434"/>
                    <a:pt x="412424" y="400118"/>
                    <a:pt x="412424" y="367655"/>
                  </a:cubicBezTo>
                  <a:lnTo>
                    <a:pt x="412424" y="291589"/>
                  </a:lnTo>
                  <a:cubicBezTo>
                    <a:pt x="412465" y="261613"/>
                    <a:pt x="420486" y="232189"/>
                    <a:pt x="435665" y="206340"/>
                  </a:cubicBezTo>
                  <a:cubicBezTo>
                    <a:pt x="455877" y="171793"/>
                    <a:pt x="479823" y="109490"/>
                    <a:pt x="465288" y="2143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26281FFC-95FA-4022-B399-AA231805936A}"/>
                </a:ext>
              </a:extLst>
            </p:cNvPr>
            <p:cNvSpPr/>
            <p:nvPr/>
          </p:nvSpPr>
          <p:spPr>
            <a:xfrm>
              <a:off x="4769307" y="2554219"/>
              <a:ext cx="457200" cy="323850"/>
            </a:xfrm>
            <a:custGeom>
              <a:avLst/>
              <a:gdLst>
                <a:gd name="connsiteX0" fmla="*/ 0 w 457200"/>
                <a:gd name="connsiteY0" fmla="*/ 166290 h 323850"/>
                <a:gd name="connsiteX1" fmla="*/ 242154 w 457200"/>
                <a:gd name="connsiteY1" fmla="*/ 2 h 323850"/>
                <a:gd name="connsiteX2" fmla="*/ 461153 w 457200"/>
                <a:gd name="connsiteY2" fmla="*/ 187721 h 323850"/>
                <a:gd name="connsiteX3" fmla="*/ 220637 w 457200"/>
                <a:gd name="connsiteY3" fmla="*/ 328215 h 323850"/>
                <a:gd name="connsiteX4" fmla="*/ 0 w 457200"/>
                <a:gd name="connsiteY4" fmla="*/ 16629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00" h="323850">
                  <a:moveTo>
                    <a:pt x="0" y="166290"/>
                  </a:moveTo>
                  <a:cubicBezTo>
                    <a:pt x="0" y="166290"/>
                    <a:pt x="55855" y="678"/>
                    <a:pt x="242154" y="2"/>
                  </a:cubicBezTo>
                  <a:cubicBezTo>
                    <a:pt x="442179" y="-722"/>
                    <a:pt x="461153" y="187721"/>
                    <a:pt x="461153" y="187721"/>
                  </a:cubicBezTo>
                  <a:cubicBezTo>
                    <a:pt x="461153" y="187721"/>
                    <a:pt x="427815" y="346160"/>
                    <a:pt x="220637" y="328215"/>
                  </a:cubicBezTo>
                  <a:cubicBezTo>
                    <a:pt x="23651" y="311165"/>
                    <a:pt x="0" y="166290"/>
                    <a:pt x="0" y="16629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DEEB3F04-DFDA-45FD-9830-EA8031692571}"/>
                </a:ext>
              </a:extLst>
            </p:cNvPr>
            <p:cNvSpPr/>
            <p:nvPr/>
          </p:nvSpPr>
          <p:spPr>
            <a:xfrm>
              <a:off x="5357171" y="2653824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940C600A-75D0-426F-9357-A429F6901151}"/>
                </a:ext>
              </a:extLst>
            </p:cNvPr>
            <p:cNvSpPr/>
            <p:nvPr/>
          </p:nvSpPr>
          <p:spPr>
            <a:xfrm>
              <a:off x="5327748" y="2814901"/>
              <a:ext cx="123825" cy="123825"/>
            </a:xfrm>
            <a:custGeom>
              <a:avLst/>
              <a:gdLst>
                <a:gd name="connsiteX0" fmla="*/ 125520 w 123825"/>
                <a:gd name="connsiteY0" fmla="*/ 62760 h 123825"/>
                <a:gd name="connsiteX1" fmla="*/ 62760 w 123825"/>
                <a:gd name="connsiteY1" fmla="*/ 125520 h 123825"/>
                <a:gd name="connsiteX2" fmla="*/ 0 w 123825"/>
                <a:gd name="connsiteY2" fmla="*/ 62760 h 123825"/>
                <a:gd name="connsiteX3" fmla="*/ 62760 w 123825"/>
                <a:gd name="connsiteY3" fmla="*/ 0 h 123825"/>
                <a:gd name="connsiteX4" fmla="*/ 125520 w 123825"/>
                <a:gd name="connsiteY4" fmla="*/ 6276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25520" y="62760"/>
                  </a:moveTo>
                  <a:cubicBezTo>
                    <a:pt x="125520" y="97422"/>
                    <a:pt x="97422" y="125520"/>
                    <a:pt x="62760" y="125520"/>
                  </a:cubicBezTo>
                  <a:cubicBezTo>
                    <a:pt x="28099" y="125520"/>
                    <a:pt x="0" y="97422"/>
                    <a:pt x="0" y="62760"/>
                  </a:cubicBezTo>
                  <a:cubicBezTo>
                    <a:pt x="0" y="28099"/>
                    <a:pt x="28099" y="0"/>
                    <a:pt x="62760" y="0"/>
                  </a:cubicBezTo>
                  <a:cubicBezTo>
                    <a:pt x="97422" y="0"/>
                    <a:pt x="125520" y="28099"/>
                    <a:pt x="125520" y="6276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DBAA32D7-BEB0-4EAE-92CF-0F277D44AD25}"/>
                </a:ext>
              </a:extLst>
            </p:cNvPr>
            <p:cNvSpPr/>
            <p:nvPr/>
          </p:nvSpPr>
          <p:spPr>
            <a:xfrm>
              <a:off x="4243546" y="2663996"/>
              <a:ext cx="85725" cy="133350"/>
            </a:xfrm>
            <a:custGeom>
              <a:avLst/>
              <a:gdLst>
                <a:gd name="connsiteX0" fmla="*/ 88297 w 85725"/>
                <a:gd name="connsiteY0" fmla="*/ 94574 h 133350"/>
                <a:gd name="connsiteX1" fmla="*/ 88297 w 85725"/>
                <a:gd name="connsiteY1" fmla="*/ 138722 h 133350"/>
                <a:gd name="connsiteX2" fmla="*/ 0 w 85725"/>
                <a:gd name="connsiteY2" fmla="*/ 138722 h 133350"/>
                <a:gd name="connsiteX3" fmla="*/ 0 w 85725"/>
                <a:gd name="connsiteY3" fmla="*/ 94574 h 133350"/>
                <a:gd name="connsiteX4" fmla="*/ 0 w 85725"/>
                <a:gd name="connsiteY4" fmla="*/ 44148 h 133350"/>
                <a:gd name="connsiteX5" fmla="*/ 88297 w 85725"/>
                <a:gd name="connsiteY5" fmla="*/ 44148 h 133350"/>
                <a:gd name="connsiteX6" fmla="*/ 88297 w 85725"/>
                <a:gd name="connsiteY6" fmla="*/ 0 h 133350"/>
                <a:gd name="connsiteX7" fmla="*/ 88297 w 85725"/>
                <a:gd name="connsiteY7" fmla="*/ 4414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33350">
                  <a:moveTo>
                    <a:pt x="88297" y="94574"/>
                  </a:moveTo>
                  <a:cubicBezTo>
                    <a:pt x="88297" y="118956"/>
                    <a:pt x="88297" y="138722"/>
                    <a:pt x="88297" y="138722"/>
                  </a:cubicBezTo>
                  <a:lnTo>
                    <a:pt x="0" y="138722"/>
                  </a:lnTo>
                  <a:cubicBezTo>
                    <a:pt x="0" y="138722"/>
                    <a:pt x="0" y="118956"/>
                    <a:pt x="0" y="94574"/>
                  </a:cubicBezTo>
                  <a:lnTo>
                    <a:pt x="0" y="44148"/>
                  </a:lnTo>
                  <a:lnTo>
                    <a:pt x="88297" y="44148"/>
                  </a:lnTo>
                  <a:cubicBezTo>
                    <a:pt x="88297" y="19766"/>
                    <a:pt x="88297" y="0"/>
                    <a:pt x="88297" y="0"/>
                  </a:cubicBezTo>
                  <a:cubicBezTo>
                    <a:pt x="88297" y="0"/>
                    <a:pt x="88297" y="19766"/>
                    <a:pt x="88297" y="44148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C9C77FC2-D086-4EF2-87A2-3D4DE12F8A1F}"/>
                </a:ext>
              </a:extLst>
            </p:cNvPr>
            <p:cNvSpPr/>
            <p:nvPr/>
          </p:nvSpPr>
          <p:spPr>
            <a:xfrm>
              <a:off x="4968655" y="2663996"/>
              <a:ext cx="85725" cy="142875"/>
            </a:xfrm>
            <a:custGeom>
              <a:avLst/>
              <a:gdLst>
                <a:gd name="connsiteX0" fmla="*/ 91059 w 85725"/>
                <a:gd name="connsiteY0" fmla="*/ 97546 h 142875"/>
                <a:gd name="connsiteX1" fmla="*/ 91059 w 85725"/>
                <a:gd name="connsiteY1" fmla="*/ 143075 h 142875"/>
                <a:gd name="connsiteX2" fmla="*/ 0 w 85725"/>
                <a:gd name="connsiteY2" fmla="*/ 143075 h 142875"/>
                <a:gd name="connsiteX3" fmla="*/ 0 w 85725"/>
                <a:gd name="connsiteY3" fmla="*/ 97546 h 142875"/>
                <a:gd name="connsiteX4" fmla="*/ 0 w 85725"/>
                <a:gd name="connsiteY4" fmla="*/ 45530 h 142875"/>
                <a:gd name="connsiteX5" fmla="*/ 91059 w 85725"/>
                <a:gd name="connsiteY5" fmla="*/ 45530 h 142875"/>
                <a:gd name="connsiteX6" fmla="*/ 91059 w 85725"/>
                <a:gd name="connsiteY6" fmla="*/ 0 h 142875"/>
                <a:gd name="connsiteX7" fmla="*/ 91059 w 85725"/>
                <a:gd name="connsiteY7" fmla="*/ 4553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42875">
                  <a:moveTo>
                    <a:pt x="91059" y="97546"/>
                  </a:moveTo>
                  <a:cubicBezTo>
                    <a:pt x="91059" y="122691"/>
                    <a:pt x="91059" y="143075"/>
                    <a:pt x="91059" y="143075"/>
                  </a:cubicBezTo>
                  <a:lnTo>
                    <a:pt x="0" y="143075"/>
                  </a:lnTo>
                  <a:cubicBezTo>
                    <a:pt x="0" y="143075"/>
                    <a:pt x="0" y="122691"/>
                    <a:pt x="0" y="97546"/>
                  </a:cubicBezTo>
                  <a:lnTo>
                    <a:pt x="0" y="45530"/>
                  </a:lnTo>
                  <a:lnTo>
                    <a:pt x="91059" y="45530"/>
                  </a:lnTo>
                  <a:cubicBezTo>
                    <a:pt x="91059" y="20384"/>
                    <a:pt x="91059" y="0"/>
                    <a:pt x="91059" y="0"/>
                  </a:cubicBezTo>
                  <a:cubicBezTo>
                    <a:pt x="91059" y="0"/>
                    <a:pt x="91059" y="20384"/>
                    <a:pt x="91059" y="4553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4DCB2ECD-8652-49B4-869F-97158ECF3380}"/>
                </a:ext>
              </a:extLst>
            </p:cNvPr>
            <p:cNvSpPr/>
            <p:nvPr/>
          </p:nvSpPr>
          <p:spPr>
            <a:xfrm>
              <a:off x="4254274" y="3218190"/>
              <a:ext cx="657225" cy="238125"/>
            </a:xfrm>
            <a:custGeom>
              <a:avLst/>
              <a:gdLst>
                <a:gd name="connsiteX0" fmla="*/ 632686 w 657225"/>
                <a:gd name="connsiteY0" fmla="*/ 244021 h 238125"/>
                <a:gd name="connsiteX1" fmla="*/ 601339 w 657225"/>
                <a:gd name="connsiteY1" fmla="*/ 222028 h 238125"/>
                <a:gd name="connsiteX2" fmla="*/ 342259 w 657225"/>
                <a:gd name="connsiteY2" fmla="*/ 66675 h 238125"/>
                <a:gd name="connsiteX3" fmla="*/ 62681 w 657225"/>
                <a:gd name="connsiteY3" fmla="*/ 203454 h 238125"/>
                <a:gd name="connsiteX4" fmla="*/ 17509 w 657225"/>
                <a:gd name="connsiteY4" fmla="*/ 216956 h 238125"/>
                <a:gd name="connsiteX5" fmla="*/ 4007 w 657225"/>
                <a:gd name="connsiteY5" fmla="*/ 171783 h 238125"/>
                <a:gd name="connsiteX6" fmla="*/ 342259 w 657225"/>
                <a:gd name="connsiteY6" fmla="*/ 0 h 238125"/>
                <a:gd name="connsiteX7" fmla="*/ 664023 w 657225"/>
                <a:gd name="connsiteY7" fmla="*/ 199311 h 238125"/>
                <a:gd name="connsiteX8" fmla="*/ 644058 w 657225"/>
                <a:gd name="connsiteY8" fmla="*/ 242021 h 238125"/>
                <a:gd name="connsiteX9" fmla="*/ 632676 w 657225"/>
                <a:gd name="connsiteY9" fmla="*/ 244021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7225" h="238125">
                  <a:moveTo>
                    <a:pt x="632686" y="244021"/>
                  </a:moveTo>
                  <a:cubicBezTo>
                    <a:pt x="618649" y="244020"/>
                    <a:pt x="606116" y="235227"/>
                    <a:pt x="601339" y="222028"/>
                  </a:cubicBezTo>
                  <a:cubicBezTo>
                    <a:pt x="599025" y="215827"/>
                    <a:pt x="541017" y="66675"/>
                    <a:pt x="342259" y="66675"/>
                  </a:cubicBezTo>
                  <a:cubicBezTo>
                    <a:pt x="140329" y="66675"/>
                    <a:pt x="65758" y="197872"/>
                    <a:pt x="62681" y="203454"/>
                  </a:cubicBezTo>
                  <a:cubicBezTo>
                    <a:pt x="53936" y="219656"/>
                    <a:pt x="33711" y="225701"/>
                    <a:pt x="17509" y="216956"/>
                  </a:cubicBezTo>
                  <a:cubicBezTo>
                    <a:pt x="1307" y="208210"/>
                    <a:pt x="-4738" y="187986"/>
                    <a:pt x="4007" y="171783"/>
                  </a:cubicBezTo>
                  <a:cubicBezTo>
                    <a:pt x="7817" y="164773"/>
                    <a:pt x="98943" y="0"/>
                    <a:pt x="342259" y="0"/>
                  </a:cubicBezTo>
                  <a:cubicBezTo>
                    <a:pt x="588957" y="0"/>
                    <a:pt x="661071" y="191176"/>
                    <a:pt x="664023" y="199311"/>
                  </a:cubicBezTo>
                  <a:cubicBezTo>
                    <a:pt x="670304" y="216618"/>
                    <a:pt x="661366" y="235740"/>
                    <a:pt x="644058" y="242021"/>
                  </a:cubicBezTo>
                  <a:cubicBezTo>
                    <a:pt x="640410" y="243345"/>
                    <a:pt x="636558" y="244022"/>
                    <a:pt x="632676" y="244021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BECFD345-9E7E-4BFA-9E97-BF6D875AEA2E}"/>
                </a:ext>
              </a:extLst>
            </p:cNvPr>
            <p:cNvSpPr/>
            <p:nvPr/>
          </p:nvSpPr>
          <p:spPr>
            <a:xfrm>
              <a:off x="6389185" y="2359387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2ECC5723-2E15-45E2-BBAD-24C47BCE229F}"/>
                </a:ext>
              </a:extLst>
            </p:cNvPr>
            <p:cNvSpPr/>
            <p:nvPr/>
          </p:nvSpPr>
          <p:spPr>
            <a:xfrm>
              <a:off x="5829873" y="2691145"/>
              <a:ext cx="552450" cy="295275"/>
            </a:xfrm>
            <a:custGeom>
              <a:avLst/>
              <a:gdLst>
                <a:gd name="connsiteX0" fmla="*/ 528480 w 552450"/>
                <a:gd name="connsiteY0" fmla="*/ 295768 h 295275"/>
                <a:gd name="connsiteX1" fmla="*/ 516021 w 552450"/>
                <a:gd name="connsiteY1" fmla="*/ 293349 h 295275"/>
                <a:gd name="connsiteX2" fmla="*/ 345685 w 552450"/>
                <a:gd name="connsiteY2" fmla="*/ 243638 h 295275"/>
                <a:gd name="connsiteX3" fmla="*/ 252626 w 552450"/>
                <a:gd name="connsiteY3" fmla="*/ 125080 h 295275"/>
                <a:gd name="connsiteX4" fmla="*/ 211259 w 552450"/>
                <a:gd name="connsiteY4" fmla="*/ 74417 h 295275"/>
                <a:gd name="connsiteX5" fmla="*/ 35190 w 552450"/>
                <a:gd name="connsiteY5" fmla="*/ 68702 h 295275"/>
                <a:gd name="connsiteX6" fmla="*/ 52 w 552450"/>
                <a:gd name="connsiteY6" fmla="*/ 37260 h 295275"/>
                <a:gd name="connsiteX7" fmla="*/ 31494 w 552450"/>
                <a:gd name="connsiteY7" fmla="*/ 2122 h 295275"/>
                <a:gd name="connsiteX8" fmla="*/ 221099 w 552450"/>
                <a:gd name="connsiteY8" fmla="*/ 8447 h 295275"/>
                <a:gd name="connsiteX9" fmla="*/ 319206 w 552450"/>
                <a:gd name="connsiteY9" fmla="*/ 127928 h 295275"/>
                <a:gd name="connsiteX10" fmla="*/ 358573 w 552450"/>
                <a:gd name="connsiteY10" fmla="*/ 178182 h 295275"/>
                <a:gd name="connsiteX11" fmla="*/ 540929 w 552450"/>
                <a:gd name="connsiteY11" fmla="*/ 231456 h 295275"/>
                <a:gd name="connsiteX12" fmla="*/ 559412 w 552450"/>
                <a:gd name="connsiteY12" fmla="*/ 274828 h 295275"/>
                <a:gd name="connsiteX13" fmla="*/ 528451 w 552450"/>
                <a:gd name="connsiteY13" fmla="*/ 295721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2450" h="295275">
                  <a:moveTo>
                    <a:pt x="528480" y="295768"/>
                  </a:moveTo>
                  <a:cubicBezTo>
                    <a:pt x="524211" y="295765"/>
                    <a:pt x="519981" y="294944"/>
                    <a:pt x="516021" y="293349"/>
                  </a:cubicBezTo>
                  <a:cubicBezTo>
                    <a:pt x="460885" y="271598"/>
                    <a:pt x="403866" y="254958"/>
                    <a:pt x="345685" y="243638"/>
                  </a:cubicBezTo>
                  <a:cubicBezTo>
                    <a:pt x="289484" y="232784"/>
                    <a:pt x="249819" y="182251"/>
                    <a:pt x="252626" y="125080"/>
                  </a:cubicBezTo>
                  <a:cubicBezTo>
                    <a:pt x="253880" y="100080"/>
                    <a:pt x="236006" y="78188"/>
                    <a:pt x="211259" y="74417"/>
                  </a:cubicBezTo>
                  <a:cubicBezTo>
                    <a:pt x="152908" y="66632"/>
                    <a:pt x="93923" y="64717"/>
                    <a:pt x="35190" y="68702"/>
                  </a:cubicBezTo>
                  <a:cubicBezTo>
                    <a:pt x="16804" y="69722"/>
                    <a:pt x="1073" y="55645"/>
                    <a:pt x="52" y="37260"/>
                  </a:cubicBezTo>
                  <a:cubicBezTo>
                    <a:pt x="-968" y="18874"/>
                    <a:pt x="13109" y="3143"/>
                    <a:pt x="31494" y="2122"/>
                  </a:cubicBezTo>
                  <a:cubicBezTo>
                    <a:pt x="94748" y="-2119"/>
                    <a:pt x="158268" y="0"/>
                    <a:pt x="221099" y="8447"/>
                  </a:cubicBezTo>
                  <a:cubicBezTo>
                    <a:pt x="279609" y="17211"/>
                    <a:pt x="321995" y="68831"/>
                    <a:pt x="319206" y="127928"/>
                  </a:cubicBezTo>
                  <a:cubicBezTo>
                    <a:pt x="317998" y="152141"/>
                    <a:pt x="334775" y="173558"/>
                    <a:pt x="358573" y="178182"/>
                  </a:cubicBezTo>
                  <a:cubicBezTo>
                    <a:pt x="420861" y="190319"/>
                    <a:pt x="481903" y="208152"/>
                    <a:pt x="540929" y="231456"/>
                  </a:cubicBezTo>
                  <a:cubicBezTo>
                    <a:pt x="558010" y="238329"/>
                    <a:pt x="566285" y="257747"/>
                    <a:pt x="559412" y="274828"/>
                  </a:cubicBezTo>
                  <a:cubicBezTo>
                    <a:pt x="554328" y="287463"/>
                    <a:pt x="542071" y="295734"/>
                    <a:pt x="528451" y="29572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478519BB-6B33-43D3-9B7B-5BAE80EA220B}"/>
                </a:ext>
              </a:extLst>
            </p:cNvPr>
            <p:cNvSpPr/>
            <p:nvPr/>
          </p:nvSpPr>
          <p:spPr>
            <a:xfrm>
              <a:off x="5818880" y="2995351"/>
              <a:ext cx="466725" cy="428625"/>
            </a:xfrm>
            <a:custGeom>
              <a:avLst/>
              <a:gdLst>
                <a:gd name="connsiteX0" fmla="*/ 436260 w 466725"/>
                <a:gd name="connsiteY0" fmla="*/ 433169 h 428625"/>
                <a:gd name="connsiteX1" fmla="*/ 415019 w 466725"/>
                <a:gd name="connsiteY1" fmla="*/ 425549 h 428625"/>
                <a:gd name="connsiteX2" fmla="*/ 267801 w 466725"/>
                <a:gd name="connsiteY2" fmla="*/ 326489 h 428625"/>
                <a:gd name="connsiteX3" fmla="*/ 215090 w 466725"/>
                <a:gd name="connsiteY3" fmla="*/ 185310 h 428625"/>
                <a:gd name="connsiteX4" fmla="*/ 191049 w 466725"/>
                <a:gd name="connsiteY4" fmla="*/ 124474 h 428625"/>
                <a:gd name="connsiteX5" fmla="*/ 25009 w 466725"/>
                <a:gd name="connsiteY5" fmla="*/ 65628 h 428625"/>
                <a:gd name="connsiteX6" fmla="*/ 1068 w 466725"/>
                <a:gd name="connsiteY6" fmla="*/ 25009 h 428625"/>
                <a:gd name="connsiteX7" fmla="*/ 41687 w 466725"/>
                <a:gd name="connsiteY7" fmla="*/ 1068 h 428625"/>
                <a:gd name="connsiteX8" fmla="*/ 220433 w 466725"/>
                <a:gd name="connsiteY8" fmla="*/ 64628 h 428625"/>
                <a:gd name="connsiteX9" fmla="*/ 277688 w 466725"/>
                <a:gd name="connsiteY9" fmla="*/ 208246 h 428625"/>
                <a:gd name="connsiteX10" fmla="*/ 299948 w 466725"/>
                <a:gd name="connsiteY10" fmla="*/ 268073 h 428625"/>
                <a:gd name="connsiteX11" fmla="*/ 457549 w 466725"/>
                <a:gd name="connsiteY11" fmla="*/ 374172 h 428625"/>
                <a:gd name="connsiteX12" fmla="*/ 461948 w 466725"/>
                <a:gd name="connsiteY12" fmla="*/ 421112 h 428625"/>
                <a:gd name="connsiteX13" fmla="*/ 436260 w 466725"/>
                <a:gd name="connsiteY13" fmla="*/ 433179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6725" h="428625">
                  <a:moveTo>
                    <a:pt x="436260" y="433169"/>
                  </a:moveTo>
                  <a:cubicBezTo>
                    <a:pt x="428507" y="433189"/>
                    <a:pt x="420992" y="430493"/>
                    <a:pt x="415019" y="425549"/>
                  </a:cubicBezTo>
                  <a:cubicBezTo>
                    <a:pt x="369081" y="388094"/>
                    <a:pt x="319802" y="354935"/>
                    <a:pt x="267801" y="326489"/>
                  </a:cubicBezTo>
                  <a:cubicBezTo>
                    <a:pt x="217557" y="299095"/>
                    <a:pt x="195094" y="238930"/>
                    <a:pt x="215090" y="185310"/>
                  </a:cubicBezTo>
                  <a:cubicBezTo>
                    <a:pt x="223867" y="161866"/>
                    <a:pt x="213481" y="135584"/>
                    <a:pt x="191049" y="124474"/>
                  </a:cubicBezTo>
                  <a:cubicBezTo>
                    <a:pt x="137808" y="99359"/>
                    <a:pt x="82183" y="79645"/>
                    <a:pt x="25009" y="65628"/>
                  </a:cubicBezTo>
                  <a:cubicBezTo>
                    <a:pt x="7181" y="61023"/>
                    <a:pt x="-3538" y="42837"/>
                    <a:pt x="1068" y="25009"/>
                  </a:cubicBezTo>
                  <a:cubicBezTo>
                    <a:pt x="5673" y="7181"/>
                    <a:pt x="23859" y="-3538"/>
                    <a:pt x="41687" y="1068"/>
                  </a:cubicBezTo>
                  <a:cubicBezTo>
                    <a:pt x="103247" y="16216"/>
                    <a:pt x="163130" y="37510"/>
                    <a:pt x="220433" y="64628"/>
                  </a:cubicBezTo>
                  <a:cubicBezTo>
                    <a:pt x="273539" y="90720"/>
                    <a:pt x="298278" y="152774"/>
                    <a:pt x="277688" y="208246"/>
                  </a:cubicBezTo>
                  <a:cubicBezTo>
                    <a:pt x="269191" y="230949"/>
                    <a:pt x="278678" y="256445"/>
                    <a:pt x="299948" y="268073"/>
                  </a:cubicBezTo>
                  <a:cubicBezTo>
                    <a:pt x="355620" y="298537"/>
                    <a:pt x="408376" y="334053"/>
                    <a:pt x="457549" y="374172"/>
                  </a:cubicBezTo>
                  <a:cubicBezTo>
                    <a:pt x="471726" y="385919"/>
                    <a:pt x="473695" y="406935"/>
                    <a:pt x="461948" y="421112"/>
                  </a:cubicBezTo>
                  <a:cubicBezTo>
                    <a:pt x="455610" y="428760"/>
                    <a:pt x="446193" y="433184"/>
                    <a:pt x="436260" y="43317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A4F5A6D2-5AB4-4A64-8416-01F641D57831}"/>
                </a:ext>
              </a:extLst>
            </p:cNvPr>
            <p:cNvSpPr/>
            <p:nvPr/>
          </p:nvSpPr>
          <p:spPr>
            <a:xfrm>
              <a:off x="5804563" y="2339134"/>
              <a:ext cx="495300" cy="161925"/>
            </a:xfrm>
            <a:custGeom>
              <a:avLst/>
              <a:gdLst>
                <a:gd name="connsiteX0" fmla="*/ 457806 w 495300"/>
                <a:gd name="connsiteY0" fmla="*/ 47056 h 161925"/>
                <a:gd name="connsiteX1" fmla="*/ 298958 w 495300"/>
                <a:gd name="connsiteY1" fmla="*/ 95501 h 161925"/>
                <a:gd name="connsiteX2" fmla="*/ 225615 w 495300"/>
                <a:gd name="connsiteY2" fmla="*/ 71364 h 161925"/>
                <a:gd name="connsiteX3" fmla="*/ 218671 w 495300"/>
                <a:gd name="connsiteY3" fmla="*/ 60106 h 161925"/>
                <a:gd name="connsiteX4" fmla="*/ 53194 w 495300"/>
                <a:gd name="connsiteY4" fmla="*/ 13833 h 161925"/>
                <a:gd name="connsiteX5" fmla="*/ 16608 w 495300"/>
                <a:gd name="connsiteY5" fmla="*/ 33693 h 161925"/>
                <a:gd name="connsiteX6" fmla="*/ 3159 w 495300"/>
                <a:gd name="connsiteY6" fmla="*/ 76679 h 161925"/>
                <a:gd name="connsiteX7" fmla="*/ 3159 w 495300"/>
                <a:gd name="connsiteY7" fmla="*/ 76679 h 161925"/>
                <a:gd name="connsiteX8" fmla="*/ 47284 w 495300"/>
                <a:gd name="connsiteY8" fmla="*/ 92819 h 161925"/>
                <a:gd name="connsiteX9" fmla="*/ 49831 w 495300"/>
                <a:gd name="connsiteY9" fmla="*/ 91500 h 161925"/>
                <a:gd name="connsiteX10" fmla="*/ 83883 w 495300"/>
                <a:gd name="connsiteY10" fmla="*/ 73031 h 161925"/>
                <a:gd name="connsiteX11" fmla="*/ 161912 w 495300"/>
                <a:gd name="connsiteY11" fmla="*/ 95101 h 161925"/>
                <a:gd name="connsiteX12" fmla="*/ 168856 w 495300"/>
                <a:gd name="connsiteY12" fmla="*/ 106359 h 161925"/>
                <a:gd name="connsiteX13" fmla="*/ 323523 w 495300"/>
                <a:gd name="connsiteY13" fmla="*/ 157470 h 161925"/>
                <a:gd name="connsiteX14" fmla="*/ 470760 w 495300"/>
                <a:gd name="connsiteY14" fmla="*/ 112455 h 161925"/>
                <a:gd name="connsiteX15" fmla="*/ 498164 w 495300"/>
                <a:gd name="connsiteY15" fmla="*/ 79680 h 161925"/>
                <a:gd name="connsiteX16" fmla="*/ 464859 w 495300"/>
                <a:gd name="connsiteY16" fmla="*/ 46309 h 161925"/>
                <a:gd name="connsiteX17" fmla="*/ 457806 w 495300"/>
                <a:gd name="connsiteY17" fmla="*/ 47056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300" h="161925">
                  <a:moveTo>
                    <a:pt x="457806" y="47056"/>
                  </a:moveTo>
                  <a:cubicBezTo>
                    <a:pt x="403612" y="58801"/>
                    <a:pt x="350482" y="75004"/>
                    <a:pt x="298958" y="95501"/>
                  </a:cubicBezTo>
                  <a:cubicBezTo>
                    <a:pt x="271894" y="106373"/>
                    <a:pt x="240933" y="96184"/>
                    <a:pt x="225615" y="71364"/>
                  </a:cubicBezTo>
                  <a:lnTo>
                    <a:pt x="218671" y="60106"/>
                  </a:lnTo>
                  <a:cubicBezTo>
                    <a:pt x="183928" y="4009"/>
                    <a:pt x="111995" y="-16106"/>
                    <a:pt x="53194" y="13833"/>
                  </a:cubicBezTo>
                  <a:cubicBezTo>
                    <a:pt x="40811" y="20082"/>
                    <a:pt x="28629" y="26749"/>
                    <a:pt x="16608" y="33693"/>
                  </a:cubicBezTo>
                  <a:cubicBezTo>
                    <a:pt x="1660" y="42369"/>
                    <a:pt x="-4179" y="61030"/>
                    <a:pt x="3159" y="76679"/>
                  </a:cubicBezTo>
                  <a:lnTo>
                    <a:pt x="3159" y="76679"/>
                  </a:lnTo>
                  <a:cubicBezTo>
                    <a:pt x="10887" y="93321"/>
                    <a:pt x="30642" y="100547"/>
                    <a:pt x="47284" y="92819"/>
                  </a:cubicBezTo>
                  <a:cubicBezTo>
                    <a:pt x="48152" y="92416"/>
                    <a:pt x="49002" y="91976"/>
                    <a:pt x="49831" y="91500"/>
                  </a:cubicBezTo>
                  <a:cubicBezTo>
                    <a:pt x="61061" y="85004"/>
                    <a:pt x="72434" y="78803"/>
                    <a:pt x="83883" y="73031"/>
                  </a:cubicBezTo>
                  <a:cubicBezTo>
                    <a:pt x="111681" y="59043"/>
                    <a:pt x="145559" y="68625"/>
                    <a:pt x="161912" y="95101"/>
                  </a:cubicBezTo>
                  <a:lnTo>
                    <a:pt x="168856" y="106359"/>
                  </a:lnTo>
                  <a:cubicBezTo>
                    <a:pt x="201129" y="158733"/>
                    <a:pt x="266397" y="180301"/>
                    <a:pt x="323523" y="157470"/>
                  </a:cubicBezTo>
                  <a:cubicBezTo>
                    <a:pt x="371287" y="138462"/>
                    <a:pt x="420532" y="123406"/>
                    <a:pt x="470760" y="112455"/>
                  </a:cubicBezTo>
                  <a:cubicBezTo>
                    <a:pt x="486484" y="109365"/>
                    <a:pt x="497907" y="95702"/>
                    <a:pt x="498164" y="79680"/>
                  </a:cubicBezTo>
                  <a:cubicBezTo>
                    <a:pt x="498182" y="61268"/>
                    <a:pt x="483271" y="46327"/>
                    <a:pt x="464859" y="46309"/>
                  </a:cubicBezTo>
                  <a:cubicBezTo>
                    <a:pt x="462489" y="46307"/>
                    <a:pt x="460124" y="46557"/>
                    <a:pt x="457806" y="4705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AEFA6AB2-AC81-4226-9AD4-79451E055B89}"/>
                </a:ext>
              </a:extLst>
            </p:cNvPr>
            <p:cNvSpPr/>
            <p:nvPr/>
          </p:nvSpPr>
          <p:spPr>
            <a:xfrm>
              <a:off x="3624747" y="1294592"/>
              <a:ext cx="2038350" cy="3076575"/>
            </a:xfrm>
            <a:custGeom>
              <a:avLst/>
              <a:gdLst>
                <a:gd name="connsiteX0" fmla="*/ 235094 w 2038350"/>
                <a:gd name="connsiteY0" fmla="*/ 591698 h 3076575"/>
                <a:gd name="connsiteX1" fmla="*/ 106382 w 2038350"/>
                <a:gd name="connsiteY1" fmla="*/ 621825 h 3076575"/>
                <a:gd name="connsiteX2" fmla="*/ 81521 w 2038350"/>
                <a:gd name="connsiteY2" fmla="*/ 661884 h 3076575"/>
                <a:gd name="connsiteX3" fmla="*/ 87170 w 2038350"/>
                <a:gd name="connsiteY3" fmla="*/ 674099 h 3076575"/>
                <a:gd name="connsiteX4" fmla="*/ 403743 w 2038350"/>
                <a:gd name="connsiteY4" fmla="*/ 951562 h 3076575"/>
                <a:gd name="connsiteX5" fmla="*/ 412144 w 2038350"/>
                <a:gd name="connsiteY5" fmla="*/ 2498727 h 3076575"/>
                <a:gd name="connsiteX6" fmla="*/ 443501 w 2038350"/>
                <a:gd name="connsiteY6" fmla="*/ 2527692 h 3076575"/>
                <a:gd name="connsiteX7" fmla="*/ 811899 w 2038350"/>
                <a:gd name="connsiteY7" fmla="*/ 2546485 h 3076575"/>
                <a:gd name="connsiteX8" fmla="*/ 800336 w 2038350"/>
                <a:gd name="connsiteY8" fmla="*/ 3080628 h 3076575"/>
                <a:gd name="connsiteX9" fmla="*/ 800393 w 2038350"/>
                <a:gd name="connsiteY9" fmla="*/ 3081352 h 3076575"/>
                <a:gd name="connsiteX10" fmla="*/ 867011 w 2038350"/>
                <a:gd name="connsiteY10" fmla="*/ 3081352 h 3076575"/>
                <a:gd name="connsiteX11" fmla="*/ 869868 w 2038350"/>
                <a:gd name="connsiteY11" fmla="*/ 2950040 h 3076575"/>
                <a:gd name="connsiteX12" fmla="*/ 1440092 w 2038350"/>
                <a:gd name="connsiteY12" fmla="*/ 2665386 h 3076575"/>
                <a:gd name="connsiteX13" fmla="*/ 1476779 w 2038350"/>
                <a:gd name="connsiteY13" fmla="*/ 2555361 h 3076575"/>
                <a:gd name="connsiteX14" fmla="*/ 1407640 w 2038350"/>
                <a:gd name="connsiteY14" fmla="*/ 2510128 h 3076575"/>
                <a:gd name="connsiteX15" fmla="*/ 847656 w 2038350"/>
                <a:gd name="connsiteY15" fmla="*/ 2481553 h 3076575"/>
                <a:gd name="connsiteX16" fmla="*/ 847656 w 2038350"/>
                <a:gd name="connsiteY16" fmla="*/ 2481553 h 3076575"/>
                <a:gd name="connsiteX17" fmla="*/ 474752 w 2038350"/>
                <a:gd name="connsiteY17" fmla="*/ 2462503 h 3076575"/>
                <a:gd name="connsiteX18" fmla="*/ 472533 w 2038350"/>
                <a:gd name="connsiteY18" fmla="*/ 936817 h 3076575"/>
                <a:gd name="connsiteX19" fmla="*/ 454607 w 2038350"/>
                <a:gd name="connsiteY19" fmla="*/ 903041 h 3076575"/>
                <a:gd name="connsiteX20" fmla="*/ 173714 w 2038350"/>
                <a:gd name="connsiteY20" fmla="*/ 674527 h 3076575"/>
                <a:gd name="connsiteX21" fmla="*/ 313789 w 2038350"/>
                <a:gd name="connsiteY21" fmla="*/ 641742 h 3076575"/>
                <a:gd name="connsiteX22" fmla="*/ 338630 w 2038350"/>
                <a:gd name="connsiteY22" fmla="*/ 601671 h 3076575"/>
                <a:gd name="connsiteX23" fmla="*/ 327124 w 2038350"/>
                <a:gd name="connsiteY23" fmla="*/ 583354 h 3076575"/>
                <a:gd name="connsiteX24" fmla="*/ 66596 w 2038350"/>
                <a:gd name="connsiteY24" fmla="*/ 87597 h 3076575"/>
                <a:gd name="connsiteX25" fmla="*/ 1836894 w 2038350"/>
                <a:gd name="connsiteY25" fmla="*/ 670403 h 3076575"/>
                <a:gd name="connsiteX26" fmla="*/ 1971196 w 2038350"/>
                <a:gd name="connsiteY26" fmla="*/ 847568 h 3076575"/>
                <a:gd name="connsiteX27" fmla="*/ 1946288 w 2038350"/>
                <a:gd name="connsiteY27" fmla="*/ 1121021 h 3076575"/>
                <a:gd name="connsiteX28" fmla="*/ 1936411 w 2038350"/>
                <a:gd name="connsiteY28" fmla="*/ 1230435 h 3076575"/>
                <a:gd name="connsiteX29" fmla="*/ 1936411 w 2038350"/>
                <a:gd name="connsiteY29" fmla="*/ 1230568 h 3076575"/>
                <a:gd name="connsiteX30" fmla="*/ 1936411 w 2038350"/>
                <a:gd name="connsiteY30" fmla="*/ 1230701 h 3076575"/>
                <a:gd name="connsiteX31" fmla="*/ 1859382 w 2038350"/>
                <a:gd name="connsiteY31" fmla="*/ 3081409 h 3076575"/>
                <a:gd name="connsiteX32" fmla="*/ 1926010 w 2038350"/>
                <a:gd name="connsiteY32" fmla="*/ 3081409 h 3076575"/>
                <a:gd name="connsiteX33" fmla="*/ 1926057 w 2038350"/>
                <a:gd name="connsiteY33" fmla="*/ 3080914 h 3076575"/>
                <a:gd name="connsiteX34" fmla="*/ 2002838 w 2038350"/>
                <a:gd name="connsiteY34" fmla="*/ 1236359 h 3076575"/>
                <a:gd name="connsiteX35" fmla="*/ 2012706 w 2038350"/>
                <a:gd name="connsiteY35" fmla="*/ 1127022 h 3076575"/>
                <a:gd name="connsiteX36" fmla="*/ 2037567 w 2038350"/>
                <a:gd name="connsiteY36" fmla="*/ 854150 h 3076575"/>
                <a:gd name="connsiteX37" fmla="*/ 1848362 w 2038350"/>
                <a:gd name="connsiteY37" fmla="*/ 604785 h 3076575"/>
                <a:gd name="connsiteX38" fmla="*/ 52852 w 2038350"/>
                <a:gd name="connsiteY38" fmla="*/ 4424 h 3076575"/>
                <a:gd name="connsiteX39" fmla="*/ 7347 w 2038350"/>
                <a:gd name="connsiteY39" fmla="*/ 16757 h 3076575"/>
                <a:gd name="connsiteX40" fmla="*/ 3322 w 2038350"/>
                <a:gd name="connsiteY40" fmla="*/ 28237 h 3076575"/>
                <a:gd name="connsiteX41" fmla="*/ 235094 w 2038350"/>
                <a:gd name="connsiteY41" fmla="*/ 591698 h 3076575"/>
                <a:gd name="connsiteX42" fmla="*/ 878517 w 2038350"/>
                <a:gd name="connsiteY42" fmla="*/ 2549886 h 3076575"/>
                <a:gd name="connsiteX43" fmla="*/ 1404230 w 2038350"/>
                <a:gd name="connsiteY43" fmla="*/ 2576708 h 3076575"/>
                <a:gd name="connsiteX44" fmla="*/ 1418758 w 2038350"/>
                <a:gd name="connsiteY44" fmla="*/ 2592792 h 3076575"/>
                <a:gd name="connsiteX45" fmla="*/ 1410288 w 2038350"/>
                <a:gd name="connsiteY45" fmla="*/ 2605731 h 3076575"/>
                <a:gd name="connsiteX46" fmla="*/ 871487 w 2038350"/>
                <a:gd name="connsiteY46" fmla="*/ 2874707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038350" h="3076575">
                  <a:moveTo>
                    <a:pt x="235094" y="591698"/>
                  </a:moveTo>
                  <a:lnTo>
                    <a:pt x="106382" y="621825"/>
                  </a:lnTo>
                  <a:cubicBezTo>
                    <a:pt x="88455" y="626022"/>
                    <a:pt x="77325" y="643957"/>
                    <a:pt x="81521" y="661884"/>
                  </a:cubicBezTo>
                  <a:cubicBezTo>
                    <a:pt x="82554" y="666297"/>
                    <a:pt x="84477" y="670453"/>
                    <a:pt x="87170" y="674099"/>
                  </a:cubicBezTo>
                  <a:cubicBezTo>
                    <a:pt x="92600" y="681452"/>
                    <a:pt x="218063" y="849444"/>
                    <a:pt x="403743" y="951562"/>
                  </a:cubicBezTo>
                  <a:cubicBezTo>
                    <a:pt x="389046" y="1086769"/>
                    <a:pt x="320266" y="1797582"/>
                    <a:pt x="412144" y="2498727"/>
                  </a:cubicBezTo>
                  <a:cubicBezTo>
                    <a:pt x="414234" y="2514685"/>
                    <a:pt x="427427" y="2526872"/>
                    <a:pt x="443501" y="2527692"/>
                  </a:cubicBezTo>
                  <a:lnTo>
                    <a:pt x="811899" y="2546485"/>
                  </a:lnTo>
                  <a:lnTo>
                    <a:pt x="800336" y="3080628"/>
                  </a:lnTo>
                  <a:cubicBezTo>
                    <a:pt x="800336" y="3080876"/>
                    <a:pt x="800393" y="3081104"/>
                    <a:pt x="800393" y="3081352"/>
                  </a:cubicBezTo>
                  <a:lnTo>
                    <a:pt x="867011" y="3081352"/>
                  </a:lnTo>
                  <a:lnTo>
                    <a:pt x="869868" y="2950040"/>
                  </a:lnTo>
                  <a:lnTo>
                    <a:pt x="1440092" y="2665386"/>
                  </a:lnTo>
                  <a:cubicBezTo>
                    <a:pt x="1480605" y="2645134"/>
                    <a:pt x="1497030" y="2595874"/>
                    <a:pt x="1476779" y="2555361"/>
                  </a:cubicBezTo>
                  <a:cubicBezTo>
                    <a:pt x="1463565" y="2528928"/>
                    <a:pt x="1437153" y="2511648"/>
                    <a:pt x="1407640" y="2510128"/>
                  </a:cubicBezTo>
                  <a:lnTo>
                    <a:pt x="847656" y="2481553"/>
                  </a:lnTo>
                  <a:lnTo>
                    <a:pt x="847656" y="2481553"/>
                  </a:lnTo>
                  <a:lnTo>
                    <a:pt x="474752" y="2462503"/>
                  </a:lnTo>
                  <a:cubicBezTo>
                    <a:pt x="380064" y="1704951"/>
                    <a:pt x="471590" y="944504"/>
                    <a:pt x="472533" y="936817"/>
                  </a:cubicBezTo>
                  <a:cubicBezTo>
                    <a:pt x="474250" y="922910"/>
                    <a:pt x="467087" y="909414"/>
                    <a:pt x="454607" y="903041"/>
                  </a:cubicBezTo>
                  <a:cubicBezTo>
                    <a:pt x="326019" y="837319"/>
                    <a:pt x="223511" y="731801"/>
                    <a:pt x="173714" y="674527"/>
                  </a:cubicBezTo>
                  <a:lnTo>
                    <a:pt x="313789" y="641742"/>
                  </a:lnTo>
                  <a:cubicBezTo>
                    <a:pt x="331714" y="637536"/>
                    <a:pt x="342836" y="619596"/>
                    <a:pt x="338630" y="601671"/>
                  </a:cubicBezTo>
                  <a:cubicBezTo>
                    <a:pt x="336937" y="594456"/>
                    <a:pt x="332889" y="588011"/>
                    <a:pt x="327124" y="583354"/>
                  </a:cubicBezTo>
                  <a:cubicBezTo>
                    <a:pt x="97181" y="397683"/>
                    <a:pt x="67301" y="182656"/>
                    <a:pt x="66596" y="87597"/>
                  </a:cubicBezTo>
                  <a:cubicBezTo>
                    <a:pt x="244714" y="181027"/>
                    <a:pt x="915588" y="509145"/>
                    <a:pt x="1836894" y="670403"/>
                  </a:cubicBezTo>
                  <a:cubicBezTo>
                    <a:pt x="1920937" y="685522"/>
                    <a:pt x="1979340" y="762565"/>
                    <a:pt x="1971196" y="847568"/>
                  </a:cubicBezTo>
                  <a:cubicBezTo>
                    <a:pt x="1967805" y="881963"/>
                    <a:pt x="1955871" y="1014513"/>
                    <a:pt x="1946288" y="1121021"/>
                  </a:cubicBezTo>
                  <a:cubicBezTo>
                    <a:pt x="1942012" y="1168599"/>
                    <a:pt x="1938335" y="1209394"/>
                    <a:pt x="1936411" y="1230435"/>
                  </a:cubicBezTo>
                  <a:cubicBezTo>
                    <a:pt x="1936416" y="1230479"/>
                    <a:pt x="1936416" y="1230524"/>
                    <a:pt x="1936411" y="1230568"/>
                  </a:cubicBezTo>
                  <a:lnTo>
                    <a:pt x="1936411" y="1230701"/>
                  </a:lnTo>
                  <a:cubicBezTo>
                    <a:pt x="1896006" y="1715524"/>
                    <a:pt x="1849848" y="2430137"/>
                    <a:pt x="1859382" y="3081409"/>
                  </a:cubicBezTo>
                  <a:lnTo>
                    <a:pt x="1926010" y="3081409"/>
                  </a:lnTo>
                  <a:cubicBezTo>
                    <a:pt x="1926010" y="3081238"/>
                    <a:pt x="1926057" y="3081085"/>
                    <a:pt x="1926057" y="3080914"/>
                  </a:cubicBezTo>
                  <a:cubicBezTo>
                    <a:pt x="1916532" y="2432261"/>
                    <a:pt x="1962557" y="1719839"/>
                    <a:pt x="2002838" y="1236359"/>
                  </a:cubicBezTo>
                  <a:cubicBezTo>
                    <a:pt x="2004743" y="1215252"/>
                    <a:pt x="2008439" y="1174523"/>
                    <a:pt x="2012706" y="1127022"/>
                  </a:cubicBezTo>
                  <a:cubicBezTo>
                    <a:pt x="2021784" y="1026257"/>
                    <a:pt x="2034195" y="888249"/>
                    <a:pt x="2037567" y="854150"/>
                  </a:cubicBezTo>
                  <a:cubicBezTo>
                    <a:pt x="2048983" y="734461"/>
                    <a:pt x="1966703" y="626020"/>
                    <a:pt x="1848362" y="604785"/>
                  </a:cubicBezTo>
                  <a:cubicBezTo>
                    <a:pt x="785010" y="418638"/>
                    <a:pt x="60053" y="8539"/>
                    <a:pt x="52852" y="4424"/>
                  </a:cubicBezTo>
                  <a:cubicBezTo>
                    <a:pt x="36880" y="-4736"/>
                    <a:pt x="16507" y="786"/>
                    <a:pt x="7347" y="16757"/>
                  </a:cubicBezTo>
                  <a:cubicBezTo>
                    <a:pt x="5313" y="20305"/>
                    <a:pt x="3948" y="24196"/>
                    <a:pt x="3322" y="28237"/>
                  </a:cubicBezTo>
                  <a:cubicBezTo>
                    <a:pt x="1331" y="41305"/>
                    <a:pt x="-40046" y="334361"/>
                    <a:pt x="235094" y="591698"/>
                  </a:cubicBezTo>
                  <a:close/>
                  <a:moveTo>
                    <a:pt x="878517" y="2549886"/>
                  </a:moveTo>
                  <a:lnTo>
                    <a:pt x="1404230" y="2576708"/>
                  </a:lnTo>
                  <a:cubicBezTo>
                    <a:pt x="1412683" y="2577138"/>
                    <a:pt x="1419188" y="2584339"/>
                    <a:pt x="1418758" y="2592792"/>
                  </a:cubicBezTo>
                  <a:cubicBezTo>
                    <a:pt x="1418477" y="2598317"/>
                    <a:pt x="1415240" y="2603263"/>
                    <a:pt x="1410288" y="2605731"/>
                  </a:cubicBezTo>
                  <a:lnTo>
                    <a:pt x="871487" y="2874707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53" name="Graphic 4075">
            <a:extLst>
              <a:ext uri="{FF2B5EF4-FFF2-40B4-BE49-F238E27FC236}">
                <a16:creationId xmlns:a16="http://schemas.microsoft.com/office/drawing/2014/main" id="{A285FA74-CC05-4D91-A155-D7BC3C8F97D9}"/>
              </a:ext>
            </a:extLst>
          </p:cNvPr>
          <p:cNvGrpSpPr/>
          <p:nvPr/>
        </p:nvGrpSpPr>
        <p:grpSpPr>
          <a:xfrm>
            <a:off x="6426797" y="263525"/>
            <a:ext cx="1080000" cy="1080000"/>
            <a:chOff x="3421062" y="1216025"/>
            <a:chExt cx="3238500" cy="3238500"/>
          </a:xfrm>
        </p:grpSpPr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C100C256-7410-4AF1-AD77-FE12A3C80A30}"/>
                </a:ext>
              </a:extLst>
            </p:cNvPr>
            <p:cNvSpPr/>
            <p:nvPr/>
          </p:nvSpPr>
          <p:spPr>
            <a:xfrm>
              <a:off x="5242147" y="1573259"/>
              <a:ext cx="819150" cy="1047750"/>
            </a:xfrm>
            <a:custGeom>
              <a:avLst/>
              <a:gdLst>
                <a:gd name="connsiteX0" fmla="*/ 0 w 819150"/>
                <a:gd name="connsiteY0" fmla="*/ 1051599 h 1047750"/>
                <a:gd name="connsiteX1" fmla="*/ 443217 w 819150"/>
                <a:gd name="connsiteY1" fmla="*/ 84526 h 1047750"/>
                <a:gd name="connsiteX2" fmla="*/ 769448 w 819150"/>
                <a:gd name="connsiteY2" fmla="*/ 58284 h 1047750"/>
                <a:gd name="connsiteX3" fmla="*/ 769448 w 819150"/>
                <a:gd name="connsiteY3" fmla="*/ 58284 h 1047750"/>
                <a:gd name="connsiteX4" fmla="*/ 778745 w 819150"/>
                <a:gd name="connsiteY4" fmla="*/ 342548 h 1047750"/>
                <a:gd name="connsiteX5" fmla="*/ 134112 w 819150"/>
                <a:gd name="connsiteY5" fmla="*/ 1017166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150" h="1047750">
                  <a:moveTo>
                    <a:pt x="0" y="1051599"/>
                  </a:moveTo>
                  <a:cubicBezTo>
                    <a:pt x="0" y="1051599"/>
                    <a:pt x="42281" y="526467"/>
                    <a:pt x="443217" y="84526"/>
                  </a:cubicBezTo>
                  <a:cubicBezTo>
                    <a:pt x="535238" y="-16906"/>
                    <a:pt x="684438" y="-28774"/>
                    <a:pt x="769448" y="58284"/>
                  </a:cubicBezTo>
                  <a:lnTo>
                    <a:pt x="769448" y="58284"/>
                  </a:lnTo>
                  <a:cubicBezTo>
                    <a:pt x="840096" y="130674"/>
                    <a:pt x="844001" y="249623"/>
                    <a:pt x="778745" y="342548"/>
                  </a:cubicBezTo>
                  <a:cubicBezTo>
                    <a:pt x="597731" y="597501"/>
                    <a:pt x="380578" y="824755"/>
                    <a:pt x="134112" y="1017166"/>
                  </a:cubicBezTo>
                  <a:close/>
                </a:path>
              </a:pathLst>
            </a:custGeom>
            <a:solidFill>
              <a:srgbClr val="E7EF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8850211A-F416-42A5-8FB5-8324DE35844A}"/>
                </a:ext>
              </a:extLst>
            </p:cNvPr>
            <p:cNvSpPr/>
            <p:nvPr/>
          </p:nvSpPr>
          <p:spPr>
            <a:xfrm>
              <a:off x="5314632" y="2194316"/>
              <a:ext cx="1200150" cy="466725"/>
            </a:xfrm>
            <a:custGeom>
              <a:avLst/>
              <a:gdLst>
                <a:gd name="connsiteX0" fmla="*/ 0 w 1200150"/>
                <a:gd name="connsiteY0" fmla="*/ 390014 h 466725"/>
                <a:gd name="connsiteX1" fmla="*/ 956710 w 1200150"/>
                <a:gd name="connsiteY1" fmla="*/ 832 h 466725"/>
                <a:gd name="connsiteX2" fmla="*/ 1204894 w 1200150"/>
                <a:gd name="connsiteY2" fmla="*/ 199256 h 466725"/>
                <a:gd name="connsiteX3" fmla="*/ 1204894 w 1200150"/>
                <a:gd name="connsiteY3" fmla="*/ 199256 h 466725"/>
                <a:gd name="connsiteX4" fmla="*/ 1022394 w 1200150"/>
                <a:gd name="connsiteY4" fmla="*/ 406501 h 466725"/>
                <a:gd name="connsiteX5" fmla="*/ 117757 w 1200150"/>
                <a:gd name="connsiteY5" fmla="*/ 45486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0150" h="466725">
                  <a:moveTo>
                    <a:pt x="0" y="390014"/>
                  </a:moveTo>
                  <a:cubicBezTo>
                    <a:pt x="0" y="390014"/>
                    <a:pt x="379190" y="46733"/>
                    <a:pt x="956710" y="832"/>
                  </a:cubicBezTo>
                  <a:cubicBezTo>
                    <a:pt x="1089260" y="-9703"/>
                    <a:pt x="1202684" y="81146"/>
                    <a:pt x="1204894" y="199256"/>
                  </a:cubicBezTo>
                  <a:lnTo>
                    <a:pt x="1204894" y="199256"/>
                  </a:lnTo>
                  <a:cubicBezTo>
                    <a:pt x="1206732" y="297440"/>
                    <a:pt x="1130360" y="384175"/>
                    <a:pt x="1022394" y="406501"/>
                  </a:cubicBezTo>
                  <a:cubicBezTo>
                    <a:pt x="724791" y="466413"/>
                    <a:pt x="420053" y="482703"/>
                    <a:pt x="117757" y="454860"/>
                  </a:cubicBezTo>
                  <a:close/>
                </a:path>
              </a:pathLst>
            </a:custGeom>
            <a:solidFill>
              <a:srgbClr val="E7EFF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7BA7E6EA-E4E0-4937-A257-FEBF6444F6D9}"/>
                </a:ext>
              </a:extLst>
            </p:cNvPr>
            <p:cNvSpPr/>
            <p:nvPr/>
          </p:nvSpPr>
          <p:spPr>
            <a:xfrm>
              <a:off x="5435922" y="2738120"/>
              <a:ext cx="771525" cy="1133475"/>
            </a:xfrm>
            <a:custGeom>
              <a:avLst/>
              <a:gdLst>
                <a:gd name="connsiteX0" fmla="*/ 2830 w 771525"/>
                <a:gd name="connsiteY0" fmla="*/ 115576 h 1133475"/>
                <a:gd name="connsiteX1" fmla="*/ 9041 w 771525"/>
                <a:gd name="connsiteY1" fmla="*/ 326574 h 1133475"/>
                <a:gd name="connsiteX2" fmla="*/ 37063 w 771525"/>
                <a:gd name="connsiteY2" fmla="*/ 474269 h 1133475"/>
                <a:gd name="connsiteX3" fmla="*/ 92956 w 771525"/>
                <a:gd name="connsiteY3" fmla="*/ 635727 h 1133475"/>
                <a:gd name="connsiteX4" fmla="*/ 183253 w 771525"/>
                <a:gd name="connsiteY4" fmla="*/ 795747 h 1133475"/>
                <a:gd name="connsiteX5" fmla="*/ 300515 w 771525"/>
                <a:gd name="connsiteY5" fmla="*/ 930593 h 1133475"/>
                <a:gd name="connsiteX6" fmla="*/ 438161 w 771525"/>
                <a:gd name="connsiteY6" fmla="*/ 1036663 h 1133475"/>
                <a:gd name="connsiteX7" fmla="*/ 635129 w 771525"/>
                <a:gd name="connsiteY7" fmla="*/ 1132932 h 1133475"/>
                <a:gd name="connsiteX8" fmla="*/ 768743 w 771525"/>
                <a:gd name="connsiteY8" fmla="*/ 1070389 h 1133475"/>
                <a:gd name="connsiteX9" fmla="*/ 774193 w 771525"/>
                <a:gd name="connsiteY9" fmla="*/ 1022051 h 1133475"/>
                <a:gd name="connsiteX10" fmla="*/ 742761 w 771525"/>
                <a:gd name="connsiteY10" fmla="*/ 838219 h 1133475"/>
                <a:gd name="connsiteX11" fmla="*/ 700689 w 771525"/>
                <a:gd name="connsiteY11" fmla="*/ 681057 h 1133475"/>
                <a:gd name="connsiteX12" fmla="*/ 631023 w 771525"/>
                <a:gd name="connsiteY12" fmla="*/ 502272 h 1133475"/>
                <a:gd name="connsiteX13" fmla="*/ 544698 w 771525"/>
                <a:gd name="connsiteY13" fmla="*/ 348825 h 1133475"/>
                <a:gd name="connsiteX14" fmla="*/ 423102 w 771525"/>
                <a:gd name="connsiteY14" fmla="*/ 201606 h 1133475"/>
                <a:gd name="connsiteX15" fmla="*/ 287142 w 771525"/>
                <a:gd name="connsiteY15" fmla="*/ 94593 h 1133475"/>
                <a:gd name="connsiteX16" fmla="*/ 61885 w 771525"/>
                <a:gd name="connsiteY16" fmla="*/ 0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71525" h="1133475">
                  <a:moveTo>
                    <a:pt x="2830" y="115576"/>
                  </a:moveTo>
                  <a:cubicBezTo>
                    <a:pt x="-2433" y="185934"/>
                    <a:pt x="-352" y="256648"/>
                    <a:pt x="9041" y="326574"/>
                  </a:cubicBezTo>
                  <a:cubicBezTo>
                    <a:pt x="42664" y="377923"/>
                    <a:pt x="53665" y="427301"/>
                    <a:pt x="37063" y="474269"/>
                  </a:cubicBezTo>
                  <a:cubicBezTo>
                    <a:pt x="51263" y="529521"/>
                    <a:pt x="69956" y="583521"/>
                    <a:pt x="92956" y="635727"/>
                  </a:cubicBezTo>
                  <a:cubicBezTo>
                    <a:pt x="143058" y="671722"/>
                    <a:pt x="170309" y="727519"/>
                    <a:pt x="183253" y="795747"/>
                  </a:cubicBezTo>
                  <a:cubicBezTo>
                    <a:pt x="217653" y="844567"/>
                    <a:pt x="256944" y="889749"/>
                    <a:pt x="300515" y="930593"/>
                  </a:cubicBezTo>
                  <a:cubicBezTo>
                    <a:pt x="367190" y="959272"/>
                    <a:pt x="416216" y="993610"/>
                    <a:pt x="438161" y="1036663"/>
                  </a:cubicBezTo>
                  <a:cubicBezTo>
                    <a:pt x="500284" y="1075528"/>
                    <a:pt x="566298" y="1107793"/>
                    <a:pt x="635129" y="1132932"/>
                  </a:cubicBezTo>
                  <a:cubicBezTo>
                    <a:pt x="689296" y="1152558"/>
                    <a:pt x="749117" y="1124556"/>
                    <a:pt x="768743" y="1070389"/>
                  </a:cubicBezTo>
                  <a:cubicBezTo>
                    <a:pt x="774343" y="1054931"/>
                    <a:pt x="776211" y="1038368"/>
                    <a:pt x="774193" y="1022051"/>
                  </a:cubicBezTo>
                  <a:cubicBezTo>
                    <a:pt x="767717" y="969512"/>
                    <a:pt x="757830" y="906656"/>
                    <a:pt x="742761" y="838219"/>
                  </a:cubicBezTo>
                  <a:cubicBezTo>
                    <a:pt x="708823" y="792909"/>
                    <a:pt x="689717" y="742331"/>
                    <a:pt x="700689" y="681057"/>
                  </a:cubicBezTo>
                  <a:cubicBezTo>
                    <a:pt x="681383" y="620009"/>
                    <a:pt x="658111" y="560287"/>
                    <a:pt x="631023" y="502272"/>
                  </a:cubicBezTo>
                  <a:cubicBezTo>
                    <a:pt x="571464" y="477002"/>
                    <a:pt x="542155" y="426301"/>
                    <a:pt x="544698" y="348825"/>
                  </a:cubicBezTo>
                  <a:cubicBezTo>
                    <a:pt x="509326" y="295709"/>
                    <a:pt x="468579" y="246376"/>
                    <a:pt x="423102" y="201606"/>
                  </a:cubicBezTo>
                  <a:cubicBezTo>
                    <a:pt x="362399" y="195005"/>
                    <a:pt x="319022" y="155658"/>
                    <a:pt x="287142" y="94593"/>
                  </a:cubicBezTo>
                  <a:cubicBezTo>
                    <a:pt x="217484" y="51441"/>
                    <a:pt x="141468" y="19520"/>
                    <a:pt x="61885" y="0"/>
                  </a:cubicBezTo>
                  <a:close/>
                </a:path>
              </a:pathLst>
            </a:custGeom>
            <a:solidFill>
              <a:srgbClr val="7E82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9812FBF1-1B7C-408E-96B8-CFA61BA4348F}"/>
                </a:ext>
              </a:extLst>
            </p:cNvPr>
            <p:cNvSpPr/>
            <p:nvPr/>
          </p:nvSpPr>
          <p:spPr>
            <a:xfrm>
              <a:off x="4772631" y="2339746"/>
              <a:ext cx="323850" cy="323850"/>
            </a:xfrm>
            <a:custGeom>
              <a:avLst/>
              <a:gdLst>
                <a:gd name="connsiteX0" fmla="*/ 328346 w 323850"/>
                <a:gd name="connsiteY0" fmla="*/ 164173 h 323850"/>
                <a:gd name="connsiteX1" fmla="*/ 164173 w 323850"/>
                <a:gd name="connsiteY1" fmla="*/ 328346 h 323850"/>
                <a:gd name="connsiteX2" fmla="*/ 0 w 323850"/>
                <a:gd name="connsiteY2" fmla="*/ 164173 h 323850"/>
                <a:gd name="connsiteX3" fmla="*/ 164173 w 323850"/>
                <a:gd name="connsiteY3" fmla="*/ 0 h 323850"/>
                <a:gd name="connsiteX4" fmla="*/ 328346 w 323850"/>
                <a:gd name="connsiteY4" fmla="*/ 164173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323850">
                  <a:moveTo>
                    <a:pt x="328346" y="164173"/>
                  </a:moveTo>
                  <a:cubicBezTo>
                    <a:pt x="328346" y="254843"/>
                    <a:pt x="254843" y="328346"/>
                    <a:pt x="164173" y="328346"/>
                  </a:cubicBezTo>
                  <a:cubicBezTo>
                    <a:pt x="73503" y="328346"/>
                    <a:pt x="0" y="254843"/>
                    <a:pt x="0" y="164173"/>
                  </a:cubicBezTo>
                  <a:cubicBezTo>
                    <a:pt x="0" y="73503"/>
                    <a:pt x="73503" y="0"/>
                    <a:pt x="164173" y="0"/>
                  </a:cubicBezTo>
                  <a:cubicBezTo>
                    <a:pt x="254843" y="0"/>
                    <a:pt x="328346" y="73503"/>
                    <a:pt x="328346" y="164173"/>
                  </a:cubicBezTo>
                  <a:close/>
                </a:path>
              </a:pathLst>
            </a:custGeom>
            <a:solidFill>
              <a:srgbClr val="7E82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44A06622-C0BB-4C37-B2A8-1E3ED735BA5D}"/>
                </a:ext>
              </a:extLst>
            </p:cNvPr>
            <p:cNvSpPr/>
            <p:nvPr/>
          </p:nvSpPr>
          <p:spPr>
            <a:xfrm>
              <a:off x="5020086" y="2485642"/>
              <a:ext cx="476250" cy="485775"/>
            </a:xfrm>
            <a:custGeom>
              <a:avLst/>
              <a:gdLst>
                <a:gd name="connsiteX0" fmla="*/ 27131 w 476250"/>
                <a:gd name="connsiteY0" fmla="*/ 126567 h 485775"/>
                <a:gd name="connsiteX1" fmla="*/ 4576 w 476250"/>
                <a:gd name="connsiteY1" fmla="*/ 195985 h 485775"/>
                <a:gd name="connsiteX2" fmla="*/ 13844 w 476250"/>
                <a:gd name="connsiteY2" fmla="*/ 317753 h 485775"/>
                <a:gd name="connsiteX3" fmla="*/ 307443 w 476250"/>
                <a:gd name="connsiteY3" fmla="*/ 486822 h 485775"/>
                <a:gd name="connsiteX4" fmla="*/ 456366 w 476250"/>
                <a:gd name="connsiteY4" fmla="*/ 380056 h 485775"/>
                <a:gd name="connsiteX5" fmla="*/ 459595 w 476250"/>
                <a:gd name="connsiteY5" fmla="*/ 371988 h 485775"/>
                <a:gd name="connsiteX6" fmla="*/ 348772 w 476250"/>
                <a:gd name="connsiteY6" fmla="*/ 35756 h 485775"/>
                <a:gd name="connsiteX7" fmla="*/ 344447 w 476250"/>
                <a:gd name="connsiteY7" fmla="*/ 33079 h 485775"/>
                <a:gd name="connsiteX8" fmla="*/ 27131 w 476250"/>
                <a:gd name="connsiteY8" fmla="*/ 126567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" h="485775">
                  <a:moveTo>
                    <a:pt x="27131" y="126567"/>
                  </a:moveTo>
                  <a:cubicBezTo>
                    <a:pt x="16927" y="148746"/>
                    <a:pt x="9356" y="172044"/>
                    <a:pt x="4576" y="195985"/>
                  </a:cubicBezTo>
                  <a:cubicBezTo>
                    <a:pt x="-3826" y="236640"/>
                    <a:pt x="-614" y="278838"/>
                    <a:pt x="13844" y="317753"/>
                  </a:cubicBezTo>
                  <a:cubicBezTo>
                    <a:pt x="41695" y="391515"/>
                    <a:pt x="115904" y="504443"/>
                    <a:pt x="307443" y="486822"/>
                  </a:cubicBezTo>
                  <a:cubicBezTo>
                    <a:pt x="372995" y="481475"/>
                    <a:pt x="430258" y="440422"/>
                    <a:pt x="456366" y="380056"/>
                  </a:cubicBezTo>
                  <a:cubicBezTo>
                    <a:pt x="457471" y="377427"/>
                    <a:pt x="458547" y="374738"/>
                    <a:pt x="459595" y="371988"/>
                  </a:cubicBezTo>
                  <a:cubicBezTo>
                    <a:pt x="507826" y="247830"/>
                    <a:pt x="461376" y="106902"/>
                    <a:pt x="348772" y="35756"/>
                  </a:cubicBezTo>
                  <a:cubicBezTo>
                    <a:pt x="347343" y="34861"/>
                    <a:pt x="345901" y="33968"/>
                    <a:pt x="344447" y="33079"/>
                  </a:cubicBezTo>
                  <a:cubicBezTo>
                    <a:pt x="231433" y="-35758"/>
                    <a:pt x="82576" y="6390"/>
                    <a:pt x="27131" y="126567"/>
                  </a:cubicBezTo>
                  <a:close/>
                </a:path>
              </a:pathLst>
            </a:custGeom>
            <a:solidFill>
              <a:srgbClr val="7E82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EE46869F-E280-4A43-88D3-63F5C8E2A824}"/>
                </a:ext>
              </a:extLst>
            </p:cNvPr>
            <p:cNvSpPr/>
            <p:nvPr/>
          </p:nvSpPr>
          <p:spPr>
            <a:xfrm>
              <a:off x="5444991" y="2832694"/>
              <a:ext cx="409575" cy="371475"/>
            </a:xfrm>
            <a:custGeom>
              <a:avLst/>
              <a:gdLst>
                <a:gd name="connsiteX0" fmla="*/ 413985 w 409575"/>
                <a:gd name="connsiteY0" fmla="*/ 107032 h 371475"/>
                <a:gd name="connsiteX1" fmla="*/ 278063 w 409575"/>
                <a:gd name="connsiteY1" fmla="*/ 0 h 371475"/>
                <a:gd name="connsiteX2" fmla="*/ 177860 w 409575"/>
                <a:gd name="connsiteY2" fmla="*/ 158953 h 371475"/>
                <a:gd name="connsiteX3" fmla="*/ 0 w 409575"/>
                <a:gd name="connsiteY3" fmla="*/ 232001 h 371475"/>
                <a:gd name="connsiteX4" fmla="*/ 28042 w 409575"/>
                <a:gd name="connsiteY4" fmla="*/ 379638 h 371475"/>
                <a:gd name="connsiteX5" fmla="*/ 261518 w 409575"/>
                <a:gd name="connsiteY5" fmla="*/ 314277 h 371475"/>
                <a:gd name="connsiteX6" fmla="*/ 413985 w 409575"/>
                <a:gd name="connsiteY6" fmla="*/ 107032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9575" h="371475">
                  <a:moveTo>
                    <a:pt x="413985" y="107032"/>
                  </a:moveTo>
                  <a:cubicBezTo>
                    <a:pt x="372710" y="66513"/>
                    <a:pt x="327132" y="30623"/>
                    <a:pt x="278063" y="0"/>
                  </a:cubicBezTo>
                  <a:cubicBezTo>
                    <a:pt x="262230" y="62212"/>
                    <a:pt x="227163" y="117839"/>
                    <a:pt x="177860" y="158953"/>
                  </a:cubicBezTo>
                  <a:cubicBezTo>
                    <a:pt x="126799" y="199844"/>
                    <a:pt x="65062" y="225200"/>
                    <a:pt x="0" y="232001"/>
                  </a:cubicBezTo>
                  <a:cubicBezTo>
                    <a:pt x="6148" y="281767"/>
                    <a:pt x="15514" y="331083"/>
                    <a:pt x="28042" y="379638"/>
                  </a:cubicBezTo>
                  <a:cubicBezTo>
                    <a:pt x="86382" y="380762"/>
                    <a:pt x="178032" y="371246"/>
                    <a:pt x="261518" y="314277"/>
                  </a:cubicBezTo>
                  <a:cubicBezTo>
                    <a:pt x="345891" y="256756"/>
                    <a:pt x="390982" y="169793"/>
                    <a:pt x="413985" y="1070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1D44232A-130D-49C3-B02A-D7448DB29176}"/>
                </a:ext>
              </a:extLst>
            </p:cNvPr>
            <p:cNvSpPr/>
            <p:nvPr/>
          </p:nvSpPr>
          <p:spPr>
            <a:xfrm>
              <a:off x="5528925" y="3086935"/>
              <a:ext cx="533400" cy="438150"/>
            </a:xfrm>
            <a:custGeom>
              <a:avLst/>
              <a:gdLst>
                <a:gd name="connsiteX0" fmla="*/ 451647 w 533400"/>
                <a:gd name="connsiteY0" fmla="*/ 0 h 438150"/>
                <a:gd name="connsiteX1" fmla="*/ 0 w 533400"/>
                <a:gd name="connsiteY1" fmla="*/ 286893 h 438150"/>
                <a:gd name="connsiteX2" fmla="*/ 90307 w 533400"/>
                <a:gd name="connsiteY2" fmla="*/ 446856 h 438150"/>
                <a:gd name="connsiteX3" fmla="*/ 342491 w 533400"/>
                <a:gd name="connsiteY3" fmla="*/ 360264 h 438150"/>
                <a:gd name="connsiteX4" fmla="*/ 537982 w 533400"/>
                <a:gd name="connsiteY4" fmla="*/ 153438 h 438150"/>
                <a:gd name="connsiteX5" fmla="*/ 451647 w 533400"/>
                <a:gd name="connsiteY5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400" h="438150">
                  <a:moveTo>
                    <a:pt x="451647" y="0"/>
                  </a:moveTo>
                  <a:cubicBezTo>
                    <a:pt x="369015" y="174721"/>
                    <a:pt x="193275" y="286353"/>
                    <a:pt x="0" y="286893"/>
                  </a:cubicBezTo>
                  <a:cubicBezTo>
                    <a:pt x="24757" y="343060"/>
                    <a:pt x="55006" y="396641"/>
                    <a:pt x="90307" y="446856"/>
                  </a:cubicBezTo>
                  <a:cubicBezTo>
                    <a:pt x="179691" y="436790"/>
                    <a:pt x="265777" y="407230"/>
                    <a:pt x="342491" y="360264"/>
                  </a:cubicBezTo>
                  <a:cubicBezTo>
                    <a:pt x="424780" y="309801"/>
                    <a:pt x="492232" y="238438"/>
                    <a:pt x="537982" y="153438"/>
                  </a:cubicBezTo>
                  <a:cubicBezTo>
                    <a:pt x="513117" y="100186"/>
                    <a:pt x="484257" y="48894"/>
                    <a:pt x="451647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:a16="http://schemas.microsoft.com/office/drawing/2014/main" id="{FCA000C9-6042-431E-B451-9D31F0EC428A}"/>
                </a:ext>
              </a:extLst>
            </p:cNvPr>
            <p:cNvSpPr/>
            <p:nvPr/>
          </p:nvSpPr>
          <p:spPr>
            <a:xfrm>
              <a:off x="5736542" y="3419158"/>
              <a:ext cx="438150" cy="352425"/>
            </a:xfrm>
            <a:custGeom>
              <a:avLst/>
              <a:gdLst>
                <a:gd name="connsiteX0" fmla="*/ 442122 w 438150"/>
                <a:gd name="connsiteY0" fmla="*/ 157163 h 352425"/>
                <a:gd name="connsiteX1" fmla="*/ 400050 w 438150"/>
                <a:gd name="connsiteY1" fmla="*/ 0 h 352425"/>
                <a:gd name="connsiteX2" fmla="*/ 0 w 438150"/>
                <a:gd name="connsiteY2" fmla="*/ 249479 h 352425"/>
                <a:gd name="connsiteX3" fmla="*/ 137636 w 438150"/>
                <a:gd name="connsiteY3" fmla="*/ 355521 h 352425"/>
                <a:gd name="connsiteX4" fmla="*/ 442151 w 438150"/>
                <a:gd name="connsiteY4" fmla="*/ 157153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352425">
                  <a:moveTo>
                    <a:pt x="442122" y="157163"/>
                  </a:moveTo>
                  <a:cubicBezTo>
                    <a:pt x="431102" y="107166"/>
                    <a:pt x="417357" y="54188"/>
                    <a:pt x="400050" y="0"/>
                  </a:cubicBezTo>
                  <a:cubicBezTo>
                    <a:pt x="321230" y="149015"/>
                    <a:pt x="168496" y="244263"/>
                    <a:pt x="0" y="249479"/>
                  </a:cubicBezTo>
                  <a:cubicBezTo>
                    <a:pt x="42390" y="289137"/>
                    <a:pt x="88479" y="324646"/>
                    <a:pt x="137636" y="355521"/>
                  </a:cubicBezTo>
                  <a:cubicBezTo>
                    <a:pt x="259107" y="326790"/>
                    <a:pt x="366779" y="256650"/>
                    <a:pt x="442151" y="1571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9FAE9D10-B851-488C-94C9-D991625273A0}"/>
                </a:ext>
              </a:extLst>
            </p:cNvPr>
            <p:cNvSpPr/>
            <p:nvPr/>
          </p:nvSpPr>
          <p:spPr>
            <a:xfrm>
              <a:off x="3561100" y="2432253"/>
              <a:ext cx="714375" cy="1419225"/>
            </a:xfrm>
            <a:custGeom>
              <a:avLst/>
              <a:gdLst>
                <a:gd name="connsiteX0" fmla="*/ 637393 w 714375"/>
                <a:gd name="connsiteY0" fmla="*/ 693601 h 1419225"/>
                <a:gd name="connsiteX1" fmla="*/ 413879 w 714375"/>
                <a:gd name="connsiteY1" fmla="*/ 40862 h 1419225"/>
                <a:gd name="connsiteX2" fmla="*/ 347834 w 714375"/>
                <a:gd name="connsiteY2" fmla="*/ 1704 h 1419225"/>
                <a:gd name="connsiteX3" fmla="*/ 308676 w 714375"/>
                <a:gd name="connsiteY3" fmla="*/ 40862 h 1419225"/>
                <a:gd name="connsiteX4" fmla="*/ 85162 w 714375"/>
                <a:gd name="connsiteY4" fmla="*/ 693601 h 1419225"/>
                <a:gd name="connsiteX5" fmla="*/ 38432 w 714375"/>
                <a:gd name="connsiteY5" fmla="*/ 1233078 h 1419225"/>
                <a:gd name="connsiteX6" fmla="*/ 41737 w 714375"/>
                <a:gd name="connsiteY6" fmla="*/ 1239174 h 1419225"/>
                <a:gd name="connsiteX7" fmla="*/ 680865 w 714375"/>
                <a:gd name="connsiteY7" fmla="*/ 1239174 h 1419225"/>
                <a:gd name="connsiteX8" fmla="*/ 684161 w 714375"/>
                <a:gd name="connsiteY8" fmla="*/ 1233078 h 1419225"/>
                <a:gd name="connsiteX9" fmla="*/ 637393 w 714375"/>
                <a:gd name="connsiteY9" fmla="*/ 693601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4375" h="1419225">
                  <a:moveTo>
                    <a:pt x="637393" y="693601"/>
                  </a:moveTo>
                  <a:cubicBezTo>
                    <a:pt x="545748" y="482273"/>
                    <a:pt x="471009" y="264009"/>
                    <a:pt x="413879" y="40862"/>
                  </a:cubicBezTo>
                  <a:cubicBezTo>
                    <a:pt x="406455" y="11811"/>
                    <a:pt x="376885" y="-5721"/>
                    <a:pt x="347834" y="1704"/>
                  </a:cubicBezTo>
                  <a:cubicBezTo>
                    <a:pt x="328605" y="6618"/>
                    <a:pt x="313590" y="21633"/>
                    <a:pt x="308676" y="40862"/>
                  </a:cubicBezTo>
                  <a:cubicBezTo>
                    <a:pt x="251542" y="264008"/>
                    <a:pt x="176803" y="482271"/>
                    <a:pt x="85162" y="693601"/>
                  </a:cubicBezTo>
                  <a:cubicBezTo>
                    <a:pt x="85162" y="693601"/>
                    <a:pt x="-69886" y="1029186"/>
                    <a:pt x="38432" y="1233078"/>
                  </a:cubicBezTo>
                  <a:cubicBezTo>
                    <a:pt x="39528" y="1235135"/>
                    <a:pt x="40623" y="1237164"/>
                    <a:pt x="41737" y="1239174"/>
                  </a:cubicBezTo>
                  <a:cubicBezTo>
                    <a:pt x="180507" y="1490510"/>
                    <a:pt x="542038" y="1490510"/>
                    <a:pt x="680865" y="1239174"/>
                  </a:cubicBezTo>
                  <a:cubicBezTo>
                    <a:pt x="681976" y="1237161"/>
                    <a:pt x="683075" y="1235129"/>
                    <a:pt x="684161" y="1233078"/>
                  </a:cubicBezTo>
                  <a:cubicBezTo>
                    <a:pt x="792460" y="1029186"/>
                    <a:pt x="637393" y="693601"/>
                    <a:pt x="637393" y="69360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5CA900EF-93D6-44CE-83C1-CF6ABE56D9C3}"/>
                </a:ext>
              </a:extLst>
            </p:cNvPr>
            <p:cNvSpPr/>
            <p:nvPr/>
          </p:nvSpPr>
          <p:spPr>
            <a:xfrm>
              <a:off x="3641253" y="3340990"/>
              <a:ext cx="266700" cy="295275"/>
            </a:xfrm>
            <a:custGeom>
              <a:avLst/>
              <a:gdLst>
                <a:gd name="connsiteX0" fmla="*/ 225940 w 266700"/>
                <a:gd name="connsiteY0" fmla="*/ 113985 h 295275"/>
                <a:gd name="connsiteX1" fmla="*/ 178311 w 266700"/>
                <a:gd name="connsiteY1" fmla="*/ 262819 h 295275"/>
                <a:gd name="connsiteX2" fmla="*/ 43561 w 266700"/>
                <a:gd name="connsiteY2" fmla="*/ 183683 h 295275"/>
                <a:gd name="connsiteX3" fmla="*/ 91189 w 266700"/>
                <a:gd name="connsiteY3" fmla="*/ 34849 h 295275"/>
                <a:gd name="connsiteX4" fmla="*/ 225940 w 266700"/>
                <a:gd name="connsiteY4" fmla="*/ 11398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295275">
                  <a:moveTo>
                    <a:pt x="225940" y="113985"/>
                  </a:moveTo>
                  <a:cubicBezTo>
                    <a:pt x="249998" y="176937"/>
                    <a:pt x="228674" y="243572"/>
                    <a:pt x="178311" y="262819"/>
                  </a:cubicBezTo>
                  <a:cubicBezTo>
                    <a:pt x="127948" y="282065"/>
                    <a:pt x="67619" y="246635"/>
                    <a:pt x="43561" y="183683"/>
                  </a:cubicBezTo>
                  <a:cubicBezTo>
                    <a:pt x="19503" y="120731"/>
                    <a:pt x="40827" y="54096"/>
                    <a:pt x="91189" y="34849"/>
                  </a:cubicBezTo>
                  <a:cubicBezTo>
                    <a:pt x="141552" y="15602"/>
                    <a:pt x="201882" y="51033"/>
                    <a:pt x="225940" y="11398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32CEBAEA-687E-4109-8ED6-5D9C100CB71F}"/>
                </a:ext>
              </a:extLst>
            </p:cNvPr>
            <p:cNvSpPr/>
            <p:nvPr/>
          </p:nvSpPr>
          <p:spPr>
            <a:xfrm>
              <a:off x="4398113" y="1539852"/>
              <a:ext cx="2152650" cy="2581275"/>
            </a:xfrm>
            <a:custGeom>
              <a:avLst/>
              <a:gdLst>
                <a:gd name="connsiteX0" fmla="*/ 2078864 w 2152650"/>
                <a:gd name="connsiteY0" fmla="*/ 690319 h 2581275"/>
                <a:gd name="connsiteX1" fmla="*/ 1870600 w 2152650"/>
                <a:gd name="connsiteY1" fmla="*/ 622072 h 2581275"/>
                <a:gd name="connsiteX2" fmla="*/ 983194 w 2152650"/>
                <a:gd name="connsiteY2" fmla="*/ 950094 h 2581275"/>
                <a:gd name="connsiteX3" fmla="*/ 907137 w 2152650"/>
                <a:gd name="connsiteY3" fmla="*/ 919205 h 2581275"/>
                <a:gd name="connsiteX4" fmla="*/ 1311950 w 2152650"/>
                <a:gd name="connsiteY4" fmla="*/ 140326 h 2581275"/>
                <a:gd name="connsiteX5" fmla="*/ 1467474 w 2152650"/>
                <a:gd name="connsiteY5" fmla="*/ 66774 h 2581275"/>
                <a:gd name="connsiteX6" fmla="*/ 1589632 w 2152650"/>
                <a:gd name="connsiteY6" fmla="*/ 114980 h 2581275"/>
                <a:gd name="connsiteX7" fmla="*/ 1595499 w 2152650"/>
                <a:gd name="connsiteY7" fmla="*/ 356801 h 2581275"/>
                <a:gd name="connsiteX8" fmla="*/ 1394332 w 2152650"/>
                <a:gd name="connsiteY8" fmla="*/ 611690 h 2581275"/>
                <a:gd name="connsiteX9" fmla="*/ 1397380 w 2152650"/>
                <a:gd name="connsiteY9" fmla="*/ 658744 h 2581275"/>
                <a:gd name="connsiteX10" fmla="*/ 1444433 w 2152650"/>
                <a:gd name="connsiteY10" fmla="*/ 655696 h 2581275"/>
                <a:gd name="connsiteX11" fmla="*/ 1650068 w 2152650"/>
                <a:gd name="connsiteY11" fmla="*/ 395120 h 2581275"/>
                <a:gd name="connsiteX12" fmla="*/ 1637333 w 2152650"/>
                <a:gd name="connsiteY12" fmla="*/ 68413 h 2581275"/>
                <a:gd name="connsiteX13" fmla="*/ 1466245 w 2152650"/>
                <a:gd name="connsiteY13" fmla="*/ 118 h 2581275"/>
                <a:gd name="connsiteX14" fmla="*/ 1262572 w 2152650"/>
                <a:gd name="connsiteY14" fmla="*/ 95540 h 2581275"/>
                <a:gd name="connsiteX15" fmla="*/ 840214 w 2152650"/>
                <a:gd name="connsiteY15" fmla="*/ 912671 h 2581275"/>
                <a:gd name="connsiteX16" fmla="*/ 773768 w 2152650"/>
                <a:gd name="connsiteY16" fmla="*/ 923662 h 2581275"/>
                <a:gd name="connsiteX17" fmla="*/ 734487 w 2152650"/>
                <a:gd name="connsiteY17" fmla="*/ 939379 h 2581275"/>
                <a:gd name="connsiteX18" fmla="*/ 538691 w 2152650"/>
                <a:gd name="connsiteY18" fmla="*/ 766567 h 2581275"/>
                <a:gd name="connsiteX19" fmla="*/ 341181 w 2152650"/>
                <a:gd name="connsiteY19" fmla="*/ 964077 h 2581275"/>
                <a:gd name="connsiteX20" fmla="*/ 344991 w 2152650"/>
                <a:gd name="connsiteY20" fmla="*/ 1002444 h 2581275"/>
                <a:gd name="connsiteX21" fmla="*/ 324845 w 2152650"/>
                <a:gd name="connsiteY21" fmla="*/ 1084797 h 2581275"/>
                <a:gd name="connsiteX22" fmla="*/ 283697 w 2152650"/>
                <a:gd name="connsiteY22" fmla="*/ 1153872 h 2581275"/>
                <a:gd name="connsiteX23" fmla="*/ 282669 w 2152650"/>
                <a:gd name="connsiteY23" fmla="*/ 1155472 h 2581275"/>
                <a:gd name="connsiteX24" fmla="*/ 282526 w 2152650"/>
                <a:gd name="connsiteY24" fmla="*/ 1155749 h 2581275"/>
                <a:gd name="connsiteX25" fmla="*/ 13921 w 2152650"/>
                <a:gd name="connsiteY25" fmla="*/ 1473636 h 2581275"/>
                <a:gd name="connsiteX26" fmla="*/ 6244 w 2152650"/>
                <a:gd name="connsiteY26" fmla="*/ 1520156 h 2581275"/>
                <a:gd name="connsiteX27" fmla="*/ 52764 w 2152650"/>
                <a:gd name="connsiteY27" fmla="*/ 1527833 h 2581275"/>
                <a:gd name="connsiteX28" fmla="*/ 339466 w 2152650"/>
                <a:gd name="connsiteY28" fmla="*/ 1190515 h 2581275"/>
                <a:gd name="connsiteX29" fmla="*/ 375156 w 2152650"/>
                <a:gd name="connsiteY29" fmla="*/ 1135032 h 2581275"/>
                <a:gd name="connsiteX30" fmla="*/ 398550 w 2152650"/>
                <a:gd name="connsiteY30" fmla="*/ 1119077 h 2581275"/>
                <a:gd name="connsiteX31" fmla="*/ 419209 w 2152650"/>
                <a:gd name="connsiteY31" fmla="*/ 1120935 h 2581275"/>
                <a:gd name="connsiteX32" fmla="*/ 466634 w 2152650"/>
                <a:gd name="connsiteY32" fmla="*/ 1147767 h 2581275"/>
                <a:gd name="connsiteX33" fmla="*/ 469158 w 2152650"/>
                <a:gd name="connsiteY33" fmla="*/ 1148919 h 2581275"/>
                <a:gd name="connsiteX34" fmla="*/ 473921 w 2152650"/>
                <a:gd name="connsiteY34" fmla="*/ 1150443 h 2581275"/>
                <a:gd name="connsiteX35" fmla="*/ 538739 w 2152650"/>
                <a:gd name="connsiteY35" fmla="*/ 1161597 h 2581275"/>
                <a:gd name="connsiteX36" fmla="*/ 590793 w 2152650"/>
                <a:gd name="connsiteY36" fmla="*/ 1154634 h 2581275"/>
                <a:gd name="connsiteX37" fmla="*/ 593831 w 2152650"/>
                <a:gd name="connsiteY37" fmla="*/ 1237188 h 2581275"/>
                <a:gd name="connsiteX38" fmla="*/ 593831 w 2152650"/>
                <a:gd name="connsiteY38" fmla="*/ 1237264 h 2581275"/>
                <a:gd name="connsiteX39" fmla="*/ 593831 w 2152650"/>
                <a:gd name="connsiteY39" fmla="*/ 1237349 h 2581275"/>
                <a:gd name="connsiteX40" fmla="*/ 596755 w 2152650"/>
                <a:gd name="connsiteY40" fmla="*/ 1249856 h 2581275"/>
                <a:gd name="connsiteX41" fmla="*/ 460215 w 2152650"/>
                <a:gd name="connsiteY41" fmla="*/ 1639638 h 2581275"/>
                <a:gd name="connsiteX42" fmla="*/ 429639 w 2152650"/>
                <a:gd name="connsiteY42" fmla="*/ 1803544 h 2581275"/>
                <a:gd name="connsiteX43" fmla="*/ 408941 w 2152650"/>
                <a:gd name="connsiteY43" fmla="*/ 2418916 h 2581275"/>
                <a:gd name="connsiteX44" fmla="*/ 426972 w 2152650"/>
                <a:gd name="connsiteY44" fmla="*/ 2462483 h 2581275"/>
                <a:gd name="connsiteX45" fmla="*/ 470540 w 2152650"/>
                <a:gd name="connsiteY45" fmla="*/ 2444453 h 2581275"/>
                <a:gd name="connsiteX46" fmla="*/ 496067 w 2152650"/>
                <a:gd name="connsiteY46" fmla="*/ 1797772 h 2581275"/>
                <a:gd name="connsiteX47" fmla="*/ 520279 w 2152650"/>
                <a:gd name="connsiteY47" fmla="*/ 1668556 h 2581275"/>
                <a:gd name="connsiteX48" fmla="*/ 638065 w 2152650"/>
                <a:gd name="connsiteY48" fmla="*/ 1358993 h 2581275"/>
                <a:gd name="connsiteX49" fmla="*/ 740697 w 2152650"/>
                <a:gd name="connsiteY49" fmla="*/ 1529567 h 2581275"/>
                <a:gd name="connsiteX50" fmla="*/ 774035 w 2152650"/>
                <a:gd name="connsiteY50" fmla="*/ 1645410 h 2581275"/>
                <a:gd name="connsiteX51" fmla="*/ 782893 w 2152650"/>
                <a:gd name="connsiteY51" fmla="*/ 2563972 h 2581275"/>
                <a:gd name="connsiteX52" fmla="*/ 822210 w 2152650"/>
                <a:gd name="connsiteY52" fmla="*/ 2589990 h 2581275"/>
                <a:gd name="connsiteX53" fmla="*/ 848263 w 2152650"/>
                <a:gd name="connsiteY53" fmla="*/ 2550847 h 2581275"/>
                <a:gd name="connsiteX54" fmla="*/ 840414 w 2152650"/>
                <a:gd name="connsiteY54" fmla="*/ 1651687 h 2581275"/>
                <a:gd name="connsiteX55" fmla="*/ 793466 w 2152650"/>
                <a:gd name="connsiteY55" fmla="*/ 1488867 h 2581275"/>
                <a:gd name="connsiteX56" fmla="*/ 761490 w 2152650"/>
                <a:gd name="connsiteY56" fmla="*/ 1444099 h 2581275"/>
                <a:gd name="connsiteX57" fmla="*/ 889849 w 2152650"/>
                <a:gd name="connsiteY57" fmla="*/ 1467826 h 2581275"/>
                <a:gd name="connsiteX58" fmla="*/ 932502 w 2152650"/>
                <a:gd name="connsiteY58" fmla="*/ 1465816 h 2581275"/>
                <a:gd name="connsiteX59" fmla="*/ 1006311 w 2152650"/>
                <a:gd name="connsiteY59" fmla="*/ 1445594 h 2581275"/>
                <a:gd name="connsiteX60" fmla="*/ 1661412 w 2152650"/>
                <a:gd name="connsiteY60" fmla="*/ 2362452 h 2581275"/>
                <a:gd name="connsiteX61" fmla="*/ 1837865 w 2152650"/>
                <a:gd name="connsiteY61" fmla="*/ 2280249 h 2581275"/>
                <a:gd name="connsiteX62" fmla="*/ 1845140 w 2152650"/>
                <a:gd name="connsiteY62" fmla="*/ 2216214 h 2581275"/>
                <a:gd name="connsiteX63" fmla="*/ 1676547 w 2152650"/>
                <a:gd name="connsiteY63" fmla="*/ 1640819 h 2581275"/>
                <a:gd name="connsiteX64" fmla="*/ 1130013 w 2152650"/>
                <a:gd name="connsiteY64" fmla="*/ 1171798 h 2581275"/>
                <a:gd name="connsiteX65" fmla="*/ 1125879 w 2152650"/>
                <a:gd name="connsiteY65" fmla="*/ 1149596 h 2581275"/>
                <a:gd name="connsiteX66" fmla="*/ 1321998 w 2152650"/>
                <a:gd name="connsiteY66" fmla="*/ 1155711 h 2581275"/>
                <a:gd name="connsiteX67" fmla="*/ 1945705 w 2152650"/>
                <a:gd name="connsiteY67" fmla="*/ 1093608 h 2581275"/>
                <a:gd name="connsiteX68" fmla="*/ 2154779 w 2152650"/>
                <a:gd name="connsiteY68" fmla="*/ 853101 h 2581275"/>
                <a:gd name="connsiteX69" fmla="*/ 2078864 w 2152650"/>
                <a:gd name="connsiteY69" fmla="*/ 690319 h 2581275"/>
                <a:gd name="connsiteX70" fmla="*/ 453899 w 2152650"/>
                <a:gd name="connsiteY70" fmla="*/ 1063547 h 2581275"/>
                <a:gd name="connsiteX71" fmla="*/ 414447 w 2152650"/>
                <a:gd name="connsiteY71" fmla="*/ 923234 h 2581275"/>
                <a:gd name="connsiteX72" fmla="*/ 579484 w 2152650"/>
                <a:gd name="connsiteY72" fmla="*/ 839726 h 2581275"/>
                <a:gd name="connsiteX73" fmla="*/ 669507 w 2152650"/>
                <a:gd name="connsiteY73" fmla="*/ 964068 h 2581275"/>
                <a:gd name="connsiteX74" fmla="*/ 667431 w 2152650"/>
                <a:gd name="connsiteY74" fmla="*/ 987451 h 2581275"/>
                <a:gd name="connsiteX75" fmla="*/ 667374 w 2152650"/>
                <a:gd name="connsiteY75" fmla="*/ 988242 h 2581275"/>
                <a:gd name="connsiteX76" fmla="*/ 618796 w 2152650"/>
                <a:gd name="connsiteY76" fmla="*/ 1058384 h 2581275"/>
                <a:gd name="connsiteX77" fmla="*/ 612243 w 2152650"/>
                <a:gd name="connsiteY77" fmla="*/ 1073767 h 2581275"/>
                <a:gd name="connsiteX78" fmla="*/ 453919 w 2152650"/>
                <a:gd name="connsiteY78" fmla="*/ 1063547 h 2581275"/>
                <a:gd name="connsiteX79" fmla="*/ 926339 w 2152650"/>
                <a:gd name="connsiteY79" fmla="*/ 1399417 h 2581275"/>
                <a:gd name="connsiteX80" fmla="*/ 670308 w 2152650"/>
                <a:gd name="connsiteY80" fmla="*/ 1260143 h 2581275"/>
                <a:gd name="connsiteX81" fmla="*/ 658878 w 2152650"/>
                <a:gd name="connsiteY81" fmla="*/ 1222766 h 2581275"/>
                <a:gd name="connsiteX82" fmla="*/ 659211 w 2152650"/>
                <a:gd name="connsiteY82" fmla="*/ 1148357 h 2581275"/>
                <a:gd name="connsiteX83" fmla="*/ 679366 w 2152650"/>
                <a:gd name="connsiteY83" fmla="*/ 1086321 h 2581275"/>
                <a:gd name="connsiteX84" fmla="*/ 793180 w 2152650"/>
                <a:gd name="connsiteY84" fmla="*/ 987432 h 2581275"/>
                <a:gd name="connsiteX85" fmla="*/ 848720 w 2152650"/>
                <a:gd name="connsiteY85" fmla="*/ 979174 h 2581275"/>
                <a:gd name="connsiteX86" fmla="*/ 1050412 w 2152650"/>
                <a:gd name="connsiteY86" fmla="*/ 1305882 h 2581275"/>
                <a:gd name="connsiteX87" fmla="*/ 926368 w 2152650"/>
                <a:gd name="connsiteY87" fmla="*/ 1399417 h 2581275"/>
                <a:gd name="connsiteX88" fmla="*/ 1421973 w 2152650"/>
                <a:gd name="connsiteY88" fmla="*/ 1407742 h 2581275"/>
                <a:gd name="connsiteX89" fmla="*/ 1289575 w 2152650"/>
                <a:gd name="connsiteY89" fmla="*/ 1579630 h 2581275"/>
                <a:gd name="connsiteX90" fmla="*/ 1100590 w 2152650"/>
                <a:gd name="connsiteY90" fmla="*/ 1638904 h 2581275"/>
                <a:gd name="connsiteX91" fmla="*/ 1084131 w 2152650"/>
                <a:gd name="connsiteY91" fmla="*/ 1552646 h 2581275"/>
                <a:gd name="connsiteX92" fmla="*/ 1245970 w 2152650"/>
                <a:gd name="connsiteY92" fmla="*/ 1477475 h 2581275"/>
                <a:gd name="connsiteX93" fmla="*/ 1342868 w 2152650"/>
                <a:gd name="connsiteY93" fmla="*/ 1344125 h 2581275"/>
                <a:gd name="connsiteX94" fmla="*/ 1422001 w 2152650"/>
                <a:gd name="connsiteY94" fmla="*/ 1407742 h 2581275"/>
                <a:gd name="connsiteX95" fmla="*/ 1203450 w 2152650"/>
                <a:gd name="connsiteY95" fmla="*/ 1426125 h 2581275"/>
                <a:gd name="connsiteX96" fmla="*/ 1076072 w 2152650"/>
                <a:gd name="connsiteY96" fmla="*/ 1486257 h 2581275"/>
                <a:gd name="connsiteX97" fmla="*/ 1071310 w 2152650"/>
                <a:gd name="connsiteY97" fmla="*/ 1397731 h 2581275"/>
                <a:gd name="connsiteX98" fmla="*/ 1132356 w 2152650"/>
                <a:gd name="connsiteY98" fmla="*/ 1241931 h 2581275"/>
                <a:gd name="connsiteX99" fmla="*/ 1285289 w 2152650"/>
                <a:gd name="connsiteY99" fmla="*/ 1307730 h 2581275"/>
                <a:gd name="connsiteX100" fmla="*/ 1203479 w 2152650"/>
                <a:gd name="connsiteY100" fmla="*/ 1426125 h 2581275"/>
                <a:gd name="connsiteX101" fmla="*/ 1632075 w 2152650"/>
                <a:gd name="connsiteY101" fmla="*/ 1697902 h 2581275"/>
                <a:gd name="connsiteX102" fmla="*/ 1455634 w 2152650"/>
                <a:gd name="connsiteY102" fmla="*/ 1879106 h 2581275"/>
                <a:gd name="connsiteX103" fmla="*/ 1236559 w 2152650"/>
                <a:gd name="connsiteY103" fmla="*/ 1958020 h 2581275"/>
                <a:gd name="connsiteX104" fmla="*/ 1181952 w 2152650"/>
                <a:gd name="connsiteY104" fmla="*/ 1864866 h 2581275"/>
                <a:gd name="connsiteX105" fmla="*/ 1424964 w 2152650"/>
                <a:gd name="connsiteY105" fmla="*/ 1778188 h 2581275"/>
                <a:gd name="connsiteX106" fmla="*/ 1585174 w 2152650"/>
                <a:gd name="connsiteY106" fmla="*/ 1611044 h 2581275"/>
                <a:gd name="connsiteX107" fmla="*/ 1632123 w 2152650"/>
                <a:gd name="connsiteY107" fmla="*/ 1697902 h 2581275"/>
                <a:gd name="connsiteX108" fmla="*/ 1280603 w 2152650"/>
                <a:gd name="connsiteY108" fmla="*/ 2017942 h 2581275"/>
                <a:gd name="connsiteX109" fmla="*/ 1491001 w 2152650"/>
                <a:gd name="connsiteY109" fmla="*/ 1935627 h 2581275"/>
                <a:gd name="connsiteX110" fmla="*/ 1664737 w 2152650"/>
                <a:gd name="connsiteY110" fmla="*/ 1770721 h 2581275"/>
                <a:gd name="connsiteX111" fmla="*/ 1699284 w 2152650"/>
                <a:gd name="connsiteY111" fmla="*/ 1863637 h 2581275"/>
                <a:gd name="connsiteX112" fmla="*/ 1565553 w 2152650"/>
                <a:gd name="connsiteY112" fmla="*/ 2005502 h 2581275"/>
                <a:gd name="connsiteX113" fmla="*/ 1346983 w 2152650"/>
                <a:gd name="connsiteY113" fmla="*/ 2078083 h 2581275"/>
                <a:gd name="connsiteX114" fmla="*/ 1336410 w 2152650"/>
                <a:gd name="connsiteY114" fmla="*/ 2080512 h 2581275"/>
                <a:gd name="connsiteX115" fmla="*/ 1280612 w 2152650"/>
                <a:gd name="connsiteY115" fmla="*/ 2017895 h 2581275"/>
                <a:gd name="connsiteX116" fmla="*/ 1744937 w 2152650"/>
                <a:gd name="connsiteY116" fmla="*/ 2028105 h 2581275"/>
                <a:gd name="connsiteX117" fmla="*/ 1481666 w 2152650"/>
                <a:gd name="connsiteY117" fmla="*/ 2199022 h 2581275"/>
                <a:gd name="connsiteX118" fmla="*/ 1400846 w 2152650"/>
                <a:gd name="connsiteY118" fmla="*/ 2139576 h 2581275"/>
                <a:gd name="connsiteX119" fmla="*/ 1601910 w 2152650"/>
                <a:gd name="connsiteY119" fmla="*/ 2061405 h 2581275"/>
                <a:gd name="connsiteX120" fmla="*/ 1724354 w 2152650"/>
                <a:gd name="connsiteY120" fmla="*/ 1945981 h 2581275"/>
                <a:gd name="connsiteX121" fmla="*/ 1744946 w 2152650"/>
                <a:gd name="connsiteY121" fmla="*/ 2028058 h 2581275"/>
                <a:gd name="connsiteX122" fmla="*/ 1752347 w 2152650"/>
                <a:gd name="connsiteY122" fmla="*/ 2288976 h 2581275"/>
                <a:gd name="connsiteX123" fmla="*/ 1684482 w 2152650"/>
                <a:gd name="connsiteY123" fmla="*/ 2299949 h 2581275"/>
                <a:gd name="connsiteX124" fmla="*/ 1558628 w 2152650"/>
                <a:gd name="connsiteY124" fmla="*/ 2244085 h 2581275"/>
                <a:gd name="connsiteX125" fmla="*/ 1653649 w 2152650"/>
                <a:gd name="connsiteY125" fmla="*/ 2196574 h 2581275"/>
                <a:gd name="connsiteX126" fmla="*/ 1761529 w 2152650"/>
                <a:gd name="connsiteY126" fmla="*/ 2109897 h 2581275"/>
                <a:gd name="connsiteX127" fmla="*/ 1778932 w 2152650"/>
                <a:gd name="connsiteY127" fmla="*/ 2224435 h 2581275"/>
                <a:gd name="connsiteX128" fmla="*/ 1752357 w 2152650"/>
                <a:gd name="connsiteY128" fmla="*/ 2288928 h 2581275"/>
                <a:gd name="connsiteX129" fmla="*/ 1544369 w 2152650"/>
                <a:gd name="connsiteY129" fmla="*/ 1548188 h 2581275"/>
                <a:gd name="connsiteX130" fmla="*/ 1388531 w 2152650"/>
                <a:gd name="connsiteY130" fmla="*/ 1722381 h 2581275"/>
                <a:gd name="connsiteX131" fmla="*/ 1152130 w 2152650"/>
                <a:gd name="connsiteY131" fmla="*/ 1800229 h 2581275"/>
                <a:gd name="connsiteX132" fmla="*/ 1118125 w 2152650"/>
                <a:gd name="connsiteY132" fmla="*/ 1704732 h 2581275"/>
                <a:gd name="connsiteX133" fmla="*/ 1327180 w 2152650"/>
                <a:gd name="connsiteY133" fmla="*/ 1634761 h 2581275"/>
                <a:gd name="connsiteX134" fmla="*/ 1472465 w 2152650"/>
                <a:gd name="connsiteY134" fmla="*/ 1458339 h 2581275"/>
                <a:gd name="connsiteX135" fmla="*/ 1544378 w 2152650"/>
                <a:gd name="connsiteY135" fmla="*/ 1548141 h 2581275"/>
                <a:gd name="connsiteX136" fmla="*/ 1932160 w 2152650"/>
                <a:gd name="connsiteY136" fmla="*/ 1028361 h 2581275"/>
                <a:gd name="connsiteX137" fmla="*/ 1102285 w 2152650"/>
                <a:gd name="connsiteY137" fmla="*/ 1081368 h 2581275"/>
                <a:gd name="connsiteX138" fmla="*/ 1038468 w 2152650"/>
                <a:gd name="connsiteY138" fmla="*/ 992785 h 2581275"/>
                <a:gd name="connsiteX139" fmla="*/ 1875915 w 2152650"/>
                <a:gd name="connsiteY139" fmla="*/ 688624 h 2581275"/>
                <a:gd name="connsiteX140" fmla="*/ 2034116 w 2152650"/>
                <a:gd name="connsiteY140" fmla="*/ 739811 h 2581275"/>
                <a:gd name="connsiteX141" fmla="*/ 2088123 w 2152650"/>
                <a:gd name="connsiteY141" fmla="*/ 854444 h 2581275"/>
                <a:gd name="connsiteX142" fmla="*/ 1932170 w 2152650"/>
                <a:gd name="connsiteY142" fmla="*/ 1028314 h 258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2152650" h="2581275">
                  <a:moveTo>
                    <a:pt x="2078864" y="690319"/>
                  </a:moveTo>
                  <a:cubicBezTo>
                    <a:pt x="2021761" y="639935"/>
                    <a:pt x="1946448" y="615256"/>
                    <a:pt x="1870600" y="622072"/>
                  </a:cubicBezTo>
                  <a:cubicBezTo>
                    <a:pt x="1453405" y="655219"/>
                    <a:pt x="1139614" y="838071"/>
                    <a:pt x="983194" y="950094"/>
                  </a:cubicBezTo>
                  <a:cubicBezTo>
                    <a:pt x="959639" y="935832"/>
                    <a:pt x="933966" y="925405"/>
                    <a:pt x="907137" y="919205"/>
                  </a:cubicBezTo>
                  <a:cubicBezTo>
                    <a:pt x="950542" y="736582"/>
                    <a:pt x="1057632" y="420676"/>
                    <a:pt x="1311950" y="140326"/>
                  </a:cubicBezTo>
                  <a:cubicBezTo>
                    <a:pt x="1351513" y="95522"/>
                    <a:pt x="1407740" y="68931"/>
                    <a:pt x="1467474" y="66774"/>
                  </a:cubicBezTo>
                  <a:cubicBezTo>
                    <a:pt x="1513118" y="65197"/>
                    <a:pt x="1557365" y="82657"/>
                    <a:pt x="1589632" y="114980"/>
                  </a:cubicBezTo>
                  <a:cubicBezTo>
                    <a:pt x="1648830" y="175626"/>
                    <a:pt x="1651297" y="277334"/>
                    <a:pt x="1595499" y="356801"/>
                  </a:cubicBezTo>
                  <a:cubicBezTo>
                    <a:pt x="1533091" y="445331"/>
                    <a:pt x="1465937" y="530419"/>
                    <a:pt x="1394332" y="611690"/>
                  </a:cubicBezTo>
                  <a:cubicBezTo>
                    <a:pt x="1382180" y="625525"/>
                    <a:pt x="1383544" y="646592"/>
                    <a:pt x="1397380" y="658744"/>
                  </a:cubicBezTo>
                  <a:cubicBezTo>
                    <a:pt x="1411215" y="670896"/>
                    <a:pt x="1432281" y="669531"/>
                    <a:pt x="1444433" y="655696"/>
                  </a:cubicBezTo>
                  <a:cubicBezTo>
                    <a:pt x="1517620" y="572603"/>
                    <a:pt x="1586265" y="485618"/>
                    <a:pt x="1650068" y="395120"/>
                  </a:cubicBezTo>
                  <a:cubicBezTo>
                    <a:pt x="1724296" y="289393"/>
                    <a:pt x="1718943" y="151995"/>
                    <a:pt x="1637333" y="68413"/>
                  </a:cubicBezTo>
                  <a:cubicBezTo>
                    <a:pt x="1592303" y="22815"/>
                    <a:pt x="1530297" y="-1936"/>
                    <a:pt x="1466245" y="118"/>
                  </a:cubicBezTo>
                  <a:cubicBezTo>
                    <a:pt x="1388138" y="2635"/>
                    <a:pt x="1314496" y="37136"/>
                    <a:pt x="1262572" y="95540"/>
                  </a:cubicBezTo>
                  <a:cubicBezTo>
                    <a:pt x="994243" y="391310"/>
                    <a:pt x="883848" y="724733"/>
                    <a:pt x="840214" y="912671"/>
                  </a:cubicBezTo>
                  <a:cubicBezTo>
                    <a:pt x="817679" y="913405"/>
                    <a:pt x="795339" y="917100"/>
                    <a:pt x="773768" y="923662"/>
                  </a:cubicBezTo>
                  <a:cubicBezTo>
                    <a:pt x="760257" y="927791"/>
                    <a:pt x="747117" y="933048"/>
                    <a:pt x="734487" y="939379"/>
                  </a:cubicBezTo>
                  <a:cubicBezTo>
                    <a:pt x="721977" y="840728"/>
                    <a:pt x="638132" y="766725"/>
                    <a:pt x="538691" y="766567"/>
                  </a:cubicBezTo>
                  <a:cubicBezTo>
                    <a:pt x="453166" y="766567"/>
                    <a:pt x="343171" y="839204"/>
                    <a:pt x="341181" y="964077"/>
                  </a:cubicBezTo>
                  <a:cubicBezTo>
                    <a:pt x="341091" y="976965"/>
                    <a:pt x="342369" y="989825"/>
                    <a:pt x="344991" y="1002444"/>
                  </a:cubicBezTo>
                  <a:cubicBezTo>
                    <a:pt x="346088" y="1031236"/>
                    <a:pt x="339110" y="1059762"/>
                    <a:pt x="324845" y="1084797"/>
                  </a:cubicBezTo>
                  <a:cubicBezTo>
                    <a:pt x="313263" y="1105076"/>
                    <a:pt x="299413" y="1128545"/>
                    <a:pt x="283697" y="1153872"/>
                  </a:cubicBezTo>
                  <a:lnTo>
                    <a:pt x="282669" y="1155472"/>
                  </a:lnTo>
                  <a:cubicBezTo>
                    <a:pt x="282611" y="1155558"/>
                    <a:pt x="282583" y="1155663"/>
                    <a:pt x="282526" y="1155749"/>
                  </a:cubicBezTo>
                  <a:cubicBezTo>
                    <a:pt x="216908" y="1261248"/>
                    <a:pt x="118915" y="1398369"/>
                    <a:pt x="13921" y="1473636"/>
                  </a:cubicBezTo>
                  <a:cubicBezTo>
                    <a:pt x="-1046" y="1484362"/>
                    <a:pt x="-4483" y="1505190"/>
                    <a:pt x="6244" y="1520156"/>
                  </a:cubicBezTo>
                  <a:cubicBezTo>
                    <a:pt x="16970" y="1535122"/>
                    <a:pt x="37797" y="1538560"/>
                    <a:pt x="52764" y="1527833"/>
                  </a:cubicBezTo>
                  <a:cubicBezTo>
                    <a:pt x="166568" y="1446261"/>
                    <a:pt x="270553" y="1301138"/>
                    <a:pt x="339466" y="1190515"/>
                  </a:cubicBezTo>
                  <a:lnTo>
                    <a:pt x="375156" y="1135032"/>
                  </a:lnTo>
                  <a:cubicBezTo>
                    <a:pt x="380454" y="1126747"/>
                    <a:pt x="388903" y="1120985"/>
                    <a:pt x="398550" y="1119077"/>
                  </a:cubicBezTo>
                  <a:cubicBezTo>
                    <a:pt x="405472" y="1117708"/>
                    <a:pt x="412642" y="1118352"/>
                    <a:pt x="419209" y="1120935"/>
                  </a:cubicBezTo>
                  <a:cubicBezTo>
                    <a:pt x="433701" y="1132029"/>
                    <a:pt x="449662" y="1141059"/>
                    <a:pt x="466634" y="1147767"/>
                  </a:cubicBezTo>
                  <a:lnTo>
                    <a:pt x="469158" y="1148919"/>
                  </a:lnTo>
                  <a:cubicBezTo>
                    <a:pt x="470705" y="1149547"/>
                    <a:pt x="472297" y="1150056"/>
                    <a:pt x="473921" y="1150443"/>
                  </a:cubicBezTo>
                  <a:cubicBezTo>
                    <a:pt x="494746" y="1157780"/>
                    <a:pt x="516659" y="1161551"/>
                    <a:pt x="538739" y="1161597"/>
                  </a:cubicBezTo>
                  <a:cubicBezTo>
                    <a:pt x="556322" y="1161594"/>
                    <a:pt x="573827" y="1159252"/>
                    <a:pt x="590793" y="1154634"/>
                  </a:cubicBezTo>
                  <a:cubicBezTo>
                    <a:pt x="587325" y="1182135"/>
                    <a:pt x="588351" y="1210016"/>
                    <a:pt x="593831" y="1237188"/>
                  </a:cubicBezTo>
                  <a:lnTo>
                    <a:pt x="593831" y="1237264"/>
                  </a:lnTo>
                  <a:lnTo>
                    <a:pt x="593831" y="1237349"/>
                  </a:lnTo>
                  <a:cubicBezTo>
                    <a:pt x="594688" y="1241550"/>
                    <a:pt x="595736" y="1245712"/>
                    <a:pt x="596755" y="1249856"/>
                  </a:cubicBezTo>
                  <a:cubicBezTo>
                    <a:pt x="566118" y="1384525"/>
                    <a:pt x="520312" y="1515288"/>
                    <a:pt x="460215" y="1639638"/>
                  </a:cubicBezTo>
                  <a:cubicBezTo>
                    <a:pt x="435504" y="1690541"/>
                    <a:pt x="424943" y="1747155"/>
                    <a:pt x="429639" y="1803544"/>
                  </a:cubicBezTo>
                  <a:cubicBezTo>
                    <a:pt x="441850" y="1944123"/>
                    <a:pt x="464263" y="2285509"/>
                    <a:pt x="408941" y="2418916"/>
                  </a:cubicBezTo>
                  <a:cubicBezTo>
                    <a:pt x="401890" y="2435926"/>
                    <a:pt x="409962" y="2455432"/>
                    <a:pt x="426972" y="2462483"/>
                  </a:cubicBezTo>
                  <a:cubicBezTo>
                    <a:pt x="443982" y="2469535"/>
                    <a:pt x="463488" y="2461463"/>
                    <a:pt x="470540" y="2444453"/>
                  </a:cubicBezTo>
                  <a:cubicBezTo>
                    <a:pt x="529299" y="2302740"/>
                    <a:pt x="511754" y="1978461"/>
                    <a:pt x="496067" y="1797772"/>
                  </a:cubicBezTo>
                  <a:cubicBezTo>
                    <a:pt x="492408" y="1753308"/>
                    <a:pt x="500770" y="1708678"/>
                    <a:pt x="520279" y="1668556"/>
                  </a:cubicBezTo>
                  <a:cubicBezTo>
                    <a:pt x="568186" y="1568868"/>
                    <a:pt x="607588" y="1465313"/>
                    <a:pt x="638065" y="1358993"/>
                  </a:cubicBezTo>
                  <a:cubicBezTo>
                    <a:pt x="665705" y="1419555"/>
                    <a:pt x="700136" y="1476780"/>
                    <a:pt x="740697" y="1529567"/>
                  </a:cubicBezTo>
                  <a:cubicBezTo>
                    <a:pt x="766128" y="1562541"/>
                    <a:pt x="778048" y="1603962"/>
                    <a:pt x="774035" y="1645410"/>
                  </a:cubicBezTo>
                  <a:cubicBezTo>
                    <a:pt x="757185" y="1824413"/>
                    <a:pt x="724324" y="2272241"/>
                    <a:pt x="782893" y="2563972"/>
                  </a:cubicBezTo>
                  <a:cubicBezTo>
                    <a:pt x="786566" y="2582014"/>
                    <a:pt x="804168" y="2593663"/>
                    <a:pt x="822210" y="2589990"/>
                  </a:cubicBezTo>
                  <a:cubicBezTo>
                    <a:pt x="840184" y="2586331"/>
                    <a:pt x="851826" y="2568840"/>
                    <a:pt x="848263" y="2550847"/>
                  </a:cubicBezTo>
                  <a:cubicBezTo>
                    <a:pt x="791437" y="2267792"/>
                    <a:pt x="823841" y="1827728"/>
                    <a:pt x="840414" y="1651687"/>
                  </a:cubicBezTo>
                  <a:cubicBezTo>
                    <a:pt x="846021" y="1593420"/>
                    <a:pt x="829234" y="1535203"/>
                    <a:pt x="793466" y="1488867"/>
                  </a:cubicBezTo>
                  <a:cubicBezTo>
                    <a:pt x="781921" y="1473903"/>
                    <a:pt x="771311" y="1458939"/>
                    <a:pt x="761490" y="1444099"/>
                  </a:cubicBezTo>
                  <a:cubicBezTo>
                    <a:pt x="802283" y="1460432"/>
                    <a:pt x="845914" y="1468497"/>
                    <a:pt x="889849" y="1467826"/>
                  </a:cubicBezTo>
                  <a:cubicBezTo>
                    <a:pt x="903438" y="1467826"/>
                    <a:pt x="917656" y="1467156"/>
                    <a:pt x="932502" y="1465816"/>
                  </a:cubicBezTo>
                  <a:cubicBezTo>
                    <a:pt x="958103" y="1463467"/>
                    <a:pt x="983088" y="1456621"/>
                    <a:pt x="1006311" y="1445594"/>
                  </a:cubicBezTo>
                  <a:cubicBezTo>
                    <a:pt x="1019313" y="1688101"/>
                    <a:pt x="1117354" y="2161398"/>
                    <a:pt x="1661412" y="2362452"/>
                  </a:cubicBezTo>
                  <a:cubicBezTo>
                    <a:pt x="1732838" y="2388478"/>
                    <a:pt x="1811838" y="2351675"/>
                    <a:pt x="1837865" y="2280249"/>
                  </a:cubicBezTo>
                  <a:cubicBezTo>
                    <a:pt x="1845323" y="2259780"/>
                    <a:pt x="1847816" y="2237834"/>
                    <a:pt x="1845140" y="2216214"/>
                  </a:cubicBezTo>
                  <a:cubicBezTo>
                    <a:pt x="1826662" y="2066329"/>
                    <a:pt x="1782408" y="1844835"/>
                    <a:pt x="1676547" y="1640819"/>
                  </a:cubicBezTo>
                  <a:cubicBezTo>
                    <a:pt x="1548798" y="1394607"/>
                    <a:pt x="1364918" y="1236902"/>
                    <a:pt x="1130013" y="1171798"/>
                  </a:cubicBezTo>
                  <a:cubicBezTo>
                    <a:pt x="1128908" y="1164340"/>
                    <a:pt x="1127508" y="1156939"/>
                    <a:pt x="1125879" y="1149596"/>
                  </a:cubicBezTo>
                  <a:cubicBezTo>
                    <a:pt x="1193592" y="1153739"/>
                    <a:pt x="1259153" y="1155711"/>
                    <a:pt x="1321998" y="1155711"/>
                  </a:cubicBezTo>
                  <a:cubicBezTo>
                    <a:pt x="1531463" y="1156090"/>
                    <a:pt x="1740428" y="1135283"/>
                    <a:pt x="1945705" y="1093608"/>
                  </a:cubicBezTo>
                  <a:cubicBezTo>
                    <a:pt x="2068978" y="1068119"/>
                    <a:pt x="2156912" y="966925"/>
                    <a:pt x="2154779" y="853101"/>
                  </a:cubicBezTo>
                  <a:cubicBezTo>
                    <a:pt x="2153255" y="790634"/>
                    <a:pt x="2125741" y="731635"/>
                    <a:pt x="2078864" y="690319"/>
                  </a:cubicBezTo>
                  <a:close/>
                  <a:moveTo>
                    <a:pt x="453899" y="1063547"/>
                  </a:moveTo>
                  <a:cubicBezTo>
                    <a:pt x="432830" y="1045563"/>
                    <a:pt x="395006" y="983127"/>
                    <a:pt x="414447" y="923234"/>
                  </a:cubicBezTo>
                  <a:cubicBezTo>
                    <a:pt x="436961" y="854600"/>
                    <a:pt x="510850" y="817212"/>
                    <a:pt x="579484" y="839726"/>
                  </a:cubicBezTo>
                  <a:cubicBezTo>
                    <a:pt x="633218" y="857352"/>
                    <a:pt x="669537" y="907517"/>
                    <a:pt x="669507" y="964068"/>
                  </a:cubicBezTo>
                  <a:cubicBezTo>
                    <a:pt x="669510" y="971908"/>
                    <a:pt x="668815" y="979734"/>
                    <a:pt x="667431" y="987451"/>
                  </a:cubicBezTo>
                  <a:cubicBezTo>
                    <a:pt x="667431" y="987718"/>
                    <a:pt x="667431" y="987975"/>
                    <a:pt x="667374" y="988242"/>
                  </a:cubicBezTo>
                  <a:cubicBezTo>
                    <a:pt x="647268" y="1008655"/>
                    <a:pt x="630834" y="1032383"/>
                    <a:pt x="618796" y="1058384"/>
                  </a:cubicBezTo>
                  <a:cubicBezTo>
                    <a:pt x="616463" y="1063432"/>
                    <a:pt x="614329" y="1068585"/>
                    <a:pt x="612243" y="1073767"/>
                  </a:cubicBezTo>
                  <a:cubicBezTo>
                    <a:pt x="609814" y="1074519"/>
                    <a:pt x="544273" y="1119525"/>
                    <a:pt x="453919" y="1063547"/>
                  </a:cubicBezTo>
                  <a:close/>
                  <a:moveTo>
                    <a:pt x="926339" y="1399417"/>
                  </a:moveTo>
                  <a:cubicBezTo>
                    <a:pt x="769625" y="1413857"/>
                    <a:pt x="700673" y="1333637"/>
                    <a:pt x="670308" y="1260143"/>
                  </a:cubicBezTo>
                  <a:cubicBezTo>
                    <a:pt x="663183" y="1239416"/>
                    <a:pt x="659649" y="1225929"/>
                    <a:pt x="658878" y="1222766"/>
                  </a:cubicBezTo>
                  <a:cubicBezTo>
                    <a:pt x="654113" y="1198181"/>
                    <a:pt x="654226" y="1172899"/>
                    <a:pt x="659211" y="1148357"/>
                  </a:cubicBezTo>
                  <a:cubicBezTo>
                    <a:pt x="663498" y="1126966"/>
                    <a:pt x="670262" y="1106147"/>
                    <a:pt x="679366" y="1086321"/>
                  </a:cubicBezTo>
                  <a:cubicBezTo>
                    <a:pt x="701228" y="1038457"/>
                    <a:pt x="742732" y="1002396"/>
                    <a:pt x="793180" y="987432"/>
                  </a:cubicBezTo>
                  <a:cubicBezTo>
                    <a:pt x="810863" y="980636"/>
                    <a:pt x="829825" y="977816"/>
                    <a:pt x="848720" y="979174"/>
                  </a:cubicBezTo>
                  <a:cubicBezTo>
                    <a:pt x="1038430" y="1007454"/>
                    <a:pt x="1107886" y="1203669"/>
                    <a:pt x="1050412" y="1305882"/>
                  </a:cubicBezTo>
                  <a:cubicBezTo>
                    <a:pt x="1017684" y="1364099"/>
                    <a:pt x="980956" y="1394398"/>
                    <a:pt x="926368" y="1399417"/>
                  </a:cubicBezTo>
                  <a:close/>
                  <a:moveTo>
                    <a:pt x="1421973" y="1407742"/>
                  </a:moveTo>
                  <a:cubicBezTo>
                    <a:pt x="1399665" y="1461577"/>
                    <a:pt x="1359232" y="1532101"/>
                    <a:pt x="1289575" y="1579630"/>
                  </a:cubicBezTo>
                  <a:cubicBezTo>
                    <a:pt x="1233346" y="1616637"/>
                    <a:pt x="1167882" y="1637170"/>
                    <a:pt x="1100590" y="1638904"/>
                  </a:cubicBezTo>
                  <a:cubicBezTo>
                    <a:pt x="1093656" y="1609024"/>
                    <a:pt x="1088274" y="1580135"/>
                    <a:pt x="1084131" y="1552646"/>
                  </a:cubicBezTo>
                  <a:cubicBezTo>
                    <a:pt x="1143460" y="1541348"/>
                    <a:pt x="1199065" y="1515521"/>
                    <a:pt x="1245970" y="1477475"/>
                  </a:cubicBezTo>
                  <a:cubicBezTo>
                    <a:pt x="1289008" y="1441917"/>
                    <a:pt x="1322343" y="1396042"/>
                    <a:pt x="1342868" y="1344125"/>
                  </a:cubicBezTo>
                  <a:cubicBezTo>
                    <a:pt x="1370624" y="1363557"/>
                    <a:pt x="1397060" y="1384810"/>
                    <a:pt x="1422001" y="1407742"/>
                  </a:cubicBezTo>
                  <a:close/>
                  <a:moveTo>
                    <a:pt x="1203450" y="1426125"/>
                  </a:moveTo>
                  <a:cubicBezTo>
                    <a:pt x="1166417" y="1456077"/>
                    <a:pt x="1122733" y="1476699"/>
                    <a:pt x="1076072" y="1486257"/>
                  </a:cubicBezTo>
                  <a:cubicBezTo>
                    <a:pt x="1073025" y="1453167"/>
                    <a:pt x="1071691" y="1423315"/>
                    <a:pt x="1071310" y="1397731"/>
                  </a:cubicBezTo>
                  <a:cubicBezTo>
                    <a:pt x="1120602" y="1344153"/>
                    <a:pt x="1130079" y="1271420"/>
                    <a:pt x="1132356" y="1241931"/>
                  </a:cubicBezTo>
                  <a:cubicBezTo>
                    <a:pt x="1185614" y="1258131"/>
                    <a:pt x="1236906" y="1280199"/>
                    <a:pt x="1285289" y="1307730"/>
                  </a:cubicBezTo>
                  <a:cubicBezTo>
                    <a:pt x="1269399" y="1353954"/>
                    <a:pt x="1241096" y="1394914"/>
                    <a:pt x="1203479" y="1426125"/>
                  </a:cubicBezTo>
                  <a:close/>
                  <a:moveTo>
                    <a:pt x="1632075" y="1697902"/>
                  </a:moveTo>
                  <a:cubicBezTo>
                    <a:pt x="1589196" y="1771999"/>
                    <a:pt x="1528563" y="1834268"/>
                    <a:pt x="1455634" y="1879106"/>
                  </a:cubicBezTo>
                  <a:cubicBezTo>
                    <a:pt x="1388792" y="1920153"/>
                    <a:pt x="1314223" y="1947014"/>
                    <a:pt x="1236559" y="1958020"/>
                  </a:cubicBezTo>
                  <a:cubicBezTo>
                    <a:pt x="1216487" y="1928104"/>
                    <a:pt x="1198251" y="1896995"/>
                    <a:pt x="1181952" y="1864866"/>
                  </a:cubicBezTo>
                  <a:cubicBezTo>
                    <a:pt x="1268760" y="1855989"/>
                    <a:pt x="1352133" y="1826251"/>
                    <a:pt x="1424964" y="1778188"/>
                  </a:cubicBezTo>
                  <a:cubicBezTo>
                    <a:pt x="1490251" y="1735223"/>
                    <a:pt x="1545012" y="1678092"/>
                    <a:pt x="1585174" y="1611044"/>
                  </a:cubicBezTo>
                  <a:cubicBezTo>
                    <a:pt x="1602186" y="1639409"/>
                    <a:pt x="1617797" y="1668451"/>
                    <a:pt x="1632123" y="1697902"/>
                  </a:cubicBezTo>
                  <a:close/>
                  <a:moveTo>
                    <a:pt x="1280603" y="2017942"/>
                  </a:moveTo>
                  <a:cubicBezTo>
                    <a:pt x="1355141" y="2003469"/>
                    <a:pt x="1426430" y="1975578"/>
                    <a:pt x="1491001" y="1935627"/>
                  </a:cubicBezTo>
                  <a:cubicBezTo>
                    <a:pt x="1559609" y="1893155"/>
                    <a:pt x="1618747" y="1837023"/>
                    <a:pt x="1664737" y="1770721"/>
                  </a:cubicBezTo>
                  <a:cubicBezTo>
                    <a:pt x="1677462" y="1801610"/>
                    <a:pt x="1688940" y="1832690"/>
                    <a:pt x="1699284" y="1863637"/>
                  </a:cubicBezTo>
                  <a:cubicBezTo>
                    <a:pt x="1666279" y="1920632"/>
                    <a:pt x="1620502" y="1969194"/>
                    <a:pt x="1565553" y="2005502"/>
                  </a:cubicBezTo>
                  <a:cubicBezTo>
                    <a:pt x="1500523" y="2048858"/>
                    <a:pt x="1425030" y="2073927"/>
                    <a:pt x="1346983" y="2078083"/>
                  </a:cubicBezTo>
                  <a:cubicBezTo>
                    <a:pt x="1343348" y="2078304"/>
                    <a:pt x="1339776" y="2079125"/>
                    <a:pt x="1336410" y="2080512"/>
                  </a:cubicBezTo>
                  <a:cubicBezTo>
                    <a:pt x="1316350" y="2060128"/>
                    <a:pt x="1297751" y="2039256"/>
                    <a:pt x="1280612" y="2017895"/>
                  </a:cubicBezTo>
                  <a:close/>
                  <a:moveTo>
                    <a:pt x="1744937" y="2028105"/>
                  </a:moveTo>
                  <a:cubicBezTo>
                    <a:pt x="1677594" y="2111630"/>
                    <a:pt x="1585369" y="2171503"/>
                    <a:pt x="1481666" y="2199022"/>
                  </a:cubicBezTo>
                  <a:cubicBezTo>
                    <a:pt x="1453627" y="2180747"/>
                    <a:pt x="1426644" y="2160900"/>
                    <a:pt x="1400846" y="2139576"/>
                  </a:cubicBezTo>
                  <a:cubicBezTo>
                    <a:pt x="1472690" y="2128208"/>
                    <a:pt x="1541255" y="2101551"/>
                    <a:pt x="1601910" y="2061405"/>
                  </a:cubicBezTo>
                  <a:cubicBezTo>
                    <a:pt x="1649198" y="2030435"/>
                    <a:pt x="1690649" y="1991361"/>
                    <a:pt x="1724354" y="1945981"/>
                  </a:cubicBezTo>
                  <a:cubicBezTo>
                    <a:pt x="1732021" y="1973756"/>
                    <a:pt x="1738879" y="2001226"/>
                    <a:pt x="1744946" y="2028058"/>
                  </a:cubicBezTo>
                  <a:close/>
                  <a:moveTo>
                    <a:pt x="1752347" y="2288976"/>
                  </a:moveTo>
                  <a:cubicBezTo>
                    <a:pt x="1733309" y="2304491"/>
                    <a:pt x="1707440" y="2308674"/>
                    <a:pt x="1684482" y="2299949"/>
                  </a:cubicBezTo>
                  <a:cubicBezTo>
                    <a:pt x="1641363" y="2284078"/>
                    <a:pt x="1599323" y="2265418"/>
                    <a:pt x="1558628" y="2244085"/>
                  </a:cubicBezTo>
                  <a:cubicBezTo>
                    <a:pt x="1591750" y="2231327"/>
                    <a:pt x="1623570" y="2215417"/>
                    <a:pt x="1653649" y="2196574"/>
                  </a:cubicBezTo>
                  <a:cubicBezTo>
                    <a:pt x="1692930" y="2172076"/>
                    <a:pt x="1729146" y="2142978"/>
                    <a:pt x="1761529" y="2109897"/>
                  </a:cubicBezTo>
                  <a:cubicBezTo>
                    <a:pt x="1768864" y="2150416"/>
                    <a:pt x="1774550" y="2188954"/>
                    <a:pt x="1778932" y="2224435"/>
                  </a:cubicBezTo>
                  <a:cubicBezTo>
                    <a:pt x="1782015" y="2249108"/>
                    <a:pt x="1771927" y="2273590"/>
                    <a:pt x="1752357" y="2288928"/>
                  </a:cubicBezTo>
                  <a:close/>
                  <a:moveTo>
                    <a:pt x="1544369" y="1548188"/>
                  </a:moveTo>
                  <a:cubicBezTo>
                    <a:pt x="1508186" y="1618632"/>
                    <a:pt x="1454528" y="1678610"/>
                    <a:pt x="1388531" y="1722381"/>
                  </a:cubicBezTo>
                  <a:cubicBezTo>
                    <a:pt x="1318142" y="1769070"/>
                    <a:pt x="1236487" y="1795959"/>
                    <a:pt x="1152130" y="1800229"/>
                  </a:cubicBezTo>
                  <a:cubicBezTo>
                    <a:pt x="1139186" y="1768993"/>
                    <a:pt x="1127837" y="1737119"/>
                    <a:pt x="1118125" y="1704732"/>
                  </a:cubicBezTo>
                  <a:cubicBezTo>
                    <a:pt x="1192774" y="1700317"/>
                    <a:pt x="1264914" y="1676172"/>
                    <a:pt x="1327180" y="1634761"/>
                  </a:cubicBezTo>
                  <a:cubicBezTo>
                    <a:pt x="1399570" y="1585383"/>
                    <a:pt x="1444852" y="1516575"/>
                    <a:pt x="1472465" y="1458339"/>
                  </a:cubicBezTo>
                  <a:cubicBezTo>
                    <a:pt x="1498322" y="1486712"/>
                    <a:pt x="1522343" y="1516707"/>
                    <a:pt x="1544378" y="1548141"/>
                  </a:cubicBezTo>
                  <a:close/>
                  <a:moveTo>
                    <a:pt x="1932160" y="1028361"/>
                  </a:moveTo>
                  <a:cubicBezTo>
                    <a:pt x="1659198" y="1083428"/>
                    <a:pt x="1380035" y="1101259"/>
                    <a:pt x="1102285" y="1081368"/>
                  </a:cubicBezTo>
                  <a:cubicBezTo>
                    <a:pt x="1086409" y="1048304"/>
                    <a:pt x="1064803" y="1018314"/>
                    <a:pt x="1038468" y="992785"/>
                  </a:cubicBezTo>
                  <a:cubicBezTo>
                    <a:pt x="1193954" y="884362"/>
                    <a:pt x="1488781" y="719418"/>
                    <a:pt x="1875915" y="688624"/>
                  </a:cubicBezTo>
                  <a:cubicBezTo>
                    <a:pt x="1933436" y="683283"/>
                    <a:pt x="1990626" y="701788"/>
                    <a:pt x="2034116" y="739811"/>
                  </a:cubicBezTo>
                  <a:cubicBezTo>
                    <a:pt x="2067288" y="768840"/>
                    <a:pt x="2086859" y="810382"/>
                    <a:pt x="2088123" y="854444"/>
                  </a:cubicBezTo>
                  <a:cubicBezTo>
                    <a:pt x="2089618" y="936159"/>
                    <a:pt x="2024039" y="1009321"/>
                    <a:pt x="1932170" y="102831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8C8FA4D9-F268-4447-8287-2EA303690B33}"/>
                </a:ext>
              </a:extLst>
            </p:cNvPr>
            <p:cNvSpPr/>
            <p:nvPr/>
          </p:nvSpPr>
          <p:spPr>
            <a:xfrm>
              <a:off x="4991977" y="3146110"/>
              <a:ext cx="104775" cy="523875"/>
            </a:xfrm>
            <a:custGeom>
              <a:avLst/>
              <a:gdLst>
                <a:gd name="connsiteX0" fmla="*/ 87512 w 104775"/>
                <a:gd name="connsiteY0" fmla="*/ 1089 h 523875"/>
                <a:gd name="connsiteX1" fmla="*/ 46840 w 104775"/>
                <a:gd name="connsiteY1" fmla="*/ 24902 h 523875"/>
                <a:gd name="connsiteX2" fmla="*/ 3711 w 104775"/>
                <a:gd name="connsiteY2" fmla="*/ 499247 h 523875"/>
                <a:gd name="connsiteX3" fmla="*/ 36905 w 104775"/>
                <a:gd name="connsiteY3" fmla="*/ 529889 h 523875"/>
                <a:gd name="connsiteX4" fmla="*/ 39629 w 104775"/>
                <a:gd name="connsiteY4" fmla="*/ 529784 h 523875"/>
                <a:gd name="connsiteX5" fmla="*/ 70167 w 104775"/>
                <a:gd name="connsiteY5" fmla="*/ 493864 h 523875"/>
                <a:gd name="connsiteX6" fmla="*/ 70167 w 104775"/>
                <a:gd name="connsiteY6" fmla="*/ 493856 h 523875"/>
                <a:gd name="connsiteX7" fmla="*/ 111343 w 104775"/>
                <a:gd name="connsiteY7" fmla="*/ 41761 h 523875"/>
                <a:gd name="connsiteX8" fmla="*/ 87512 w 104775"/>
                <a:gd name="connsiteY8" fmla="*/ 1089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523875">
                  <a:moveTo>
                    <a:pt x="87512" y="1089"/>
                  </a:moveTo>
                  <a:cubicBezTo>
                    <a:pt x="69706" y="-3559"/>
                    <a:pt x="51501" y="7099"/>
                    <a:pt x="46840" y="24902"/>
                  </a:cubicBezTo>
                  <a:cubicBezTo>
                    <a:pt x="44287" y="34617"/>
                    <a:pt x="-15215" y="265656"/>
                    <a:pt x="3711" y="499247"/>
                  </a:cubicBezTo>
                  <a:cubicBezTo>
                    <a:pt x="5114" y="516544"/>
                    <a:pt x="19552" y="529871"/>
                    <a:pt x="36905" y="529889"/>
                  </a:cubicBezTo>
                  <a:cubicBezTo>
                    <a:pt x="37810" y="529889"/>
                    <a:pt x="38715" y="529889"/>
                    <a:pt x="39629" y="529784"/>
                  </a:cubicBezTo>
                  <a:cubicBezTo>
                    <a:pt x="57981" y="528298"/>
                    <a:pt x="71653" y="512216"/>
                    <a:pt x="70167" y="493864"/>
                  </a:cubicBezTo>
                  <a:cubicBezTo>
                    <a:pt x="70167" y="493861"/>
                    <a:pt x="70167" y="493859"/>
                    <a:pt x="70167" y="493856"/>
                  </a:cubicBezTo>
                  <a:cubicBezTo>
                    <a:pt x="52174" y="271866"/>
                    <a:pt x="110753" y="44038"/>
                    <a:pt x="111343" y="41761"/>
                  </a:cubicBezTo>
                  <a:cubicBezTo>
                    <a:pt x="115991" y="23949"/>
                    <a:pt x="105322" y="5742"/>
                    <a:pt x="87512" y="108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5CE94B63-EEBF-4C0E-A9E3-18DFC46A6AA0}"/>
                </a:ext>
              </a:extLst>
            </p:cNvPr>
            <p:cNvSpPr/>
            <p:nvPr/>
          </p:nvSpPr>
          <p:spPr>
            <a:xfrm>
              <a:off x="5289770" y="3073737"/>
              <a:ext cx="228600" cy="923925"/>
            </a:xfrm>
            <a:custGeom>
              <a:avLst/>
              <a:gdLst>
                <a:gd name="connsiteX0" fmla="*/ 73935 w 228600"/>
                <a:gd name="connsiteY0" fmla="*/ 332409 h 923925"/>
                <a:gd name="connsiteX1" fmla="*/ 165784 w 228600"/>
                <a:gd name="connsiteY1" fmla="*/ 912615 h 923925"/>
                <a:gd name="connsiteX2" fmla="*/ 210668 w 228600"/>
                <a:gd name="connsiteY2" fmla="*/ 927044 h 923925"/>
                <a:gd name="connsiteX3" fmla="*/ 225496 w 228600"/>
                <a:gd name="connsiteY3" fmla="*/ 882964 h 923925"/>
                <a:gd name="connsiteX4" fmla="*/ 140610 w 228600"/>
                <a:gd name="connsiteY4" fmla="*/ 332190 h 923925"/>
                <a:gd name="connsiteX5" fmla="*/ 122722 w 228600"/>
                <a:gd name="connsiteY5" fmla="*/ 228596 h 923925"/>
                <a:gd name="connsiteX6" fmla="*/ 66143 w 228600"/>
                <a:gd name="connsiteY6" fmla="*/ 27380 h 923925"/>
                <a:gd name="connsiteX7" fmla="*/ 27380 w 228600"/>
                <a:gd name="connsiteY7" fmla="*/ 543 h 923925"/>
                <a:gd name="connsiteX8" fmla="*/ 543 w 228600"/>
                <a:gd name="connsiteY8" fmla="*/ 39306 h 923925"/>
                <a:gd name="connsiteX9" fmla="*/ 697 w 228600"/>
                <a:gd name="connsiteY9" fmla="*/ 40096 h 923925"/>
                <a:gd name="connsiteX10" fmla="*/ 59885 w 228600"/>
                <a:gd name="connsiteY10" fmla="*/ 250903 h 923925"/>
                <a:gd name="connsiteX11" fmla="*/ 73935 w 228600"/>
                <a:gd name="connsiteY11" fmla="*/ 332409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8600" h="923925">
                  <a:moveTo>
                    <a:pt x="73935" y="332409"/>
                  </a:moveTo>
                  <a:cubicBezTo>
                    <a:pt x="74344" y="452052"/>
                    <a:pt x="84107" y="748080"/>
                    <a:pt x="165784" y="912615"/>
                  </a:cubicBezTo>
                  <a:cubicBezTo>
                    <a:pt x="174194" y="928994"/>
                    <a:pt x="194289" y="935454"/>
                    <a:pt x="210668" y="927044"/>
                  </a:cubicBezTo>
                  <a:cubicBezTo>
                    <a:pt x="226736" y="918794"/>
                    <a:pt x="233311" y="899248"/>
                    <a:pt x="225496" y="882964"/>
                  </a:cubicBezTo>
                  <a:cubicBezTo>
                    <a:pt x="150049" y="730973"/>
                    <a:pt x="141000" y="447157"/>
                    <a:pt x="140610" y="332190"/>
                  </a:cubicBezTo>
                  <a:cubicBezTo>
                    <a:pt x="140551" y="296895"/>
                    <a:pt x="134503" y="261866"/>
                    <a:pt x="122722" y="228596"/>
                  </a:cubicBezTo>
                  <a:cubicBezTo>
                    <a:pt x="99448" y="162844"/>
                    <a:pt x="80547" y="95626"/>
                    <a:pt x="66143" y="27380"/>
                  </a:cubicBezTo>
                  <a:cubicBezTo>
                    <a:pt x="62850" y="9265"/>
                    <a:pt x="45495" y="-2750"/>
                    <a:pt x="27380" y="543"/>
                  </a:cubicBezTo>
                  <a:cubicBezTo>
                    <a:pt x="9265" y="3837"/>
                    <a:pt x="-2750" y="21191"/>
                    <a:pt x="543" y="39306"/>
                  </a:cubicBezTo>
                  <a:cubicBezTo>
                    <a:pt x="591" y="39570"/>
                    <a:pt x="643" y="39833"/>
                    <a:pt x="697" y="40096"/>
                  </a:cubicBezTo>
                  <a:cubicBezTo>
                    <a:pt x="15642" y="111621"/>
                    <a:pt x="35417" y="182052"/>
                    <a:pt x="59885" y="250903"/>
                  </a:cubicBezTo>
                  <a:cubicBezTo>
                    <a:pt x="69144" y="277082"/>
                    <a:pt x="73895" y="304641"/>
                    <a:pt x="73935" y="33240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FE4D00E3-B604-45BE-AB9C-27C4EB17530F}"/>
                </a:ext>
              </a:extLst>
            </p:cNvPr>
            <p:cNvSpPr/>
            <p:nvPr/>
          </p:nvSpPr>
          <p:spPr>
            <a:xfrm>
              <a:off x="3527740" y="2398922"/>
              <a:ext cx="781050" cy="1485900"/>
            </a:xfrm>
            <a:custGeom>
              <a:avLst/>
              <a:gdLst>
                <a:gd name="connsiteX0" fmla="*/ 42350 w 781050"/>
                <a:gd name="connsiteY0" fmla="*/ 1282040 h 1485900"/>
                <a:gd name="connsiteX1" fmla="*/ 45912 w 781050"/>
                <a:gd name="connsiteY1" fmla="*/ 1288622 h 1485900"/>
                <a:gd name="connsiteX2" fmla="*/ 394641 w 781050"/>
                <a:gd name="connsiteY2" fmla="*/ 1494362 h 1485900"/>
                <a:gd name="connsiteX3" fmla="*/ 743314 w 781050"/>
                <a:gd name="connsiteY3" fmla="*/ 1288717 h 1485900"/>
                <a:gd name="connsiteX4" fmla="*/ 746914 w 781050"/>
                <a:gd name="connsiteY4" fmla="*/ 1282049 h 1485900"/>
                <a:gd name="connsiteX5" fmla="*/ 701194 w 781050"/>
                <a:gd name="connsiteY5" fmla="*/ 713255 h 1485900"/>
                <a:gd name="connsiteX6" fmla="*/ 479547 w 781050"/>
                <a:gd name="connsiteY6" fmla="*/ 65878 h 1485900"/>
                <a:gd name="connsiteX7" fmla="*/ 372892 w 781050"/>
                <a:gd name="connsiteY7" fmla="*/ 2769 h 1485900"/>
                <a:gd name="connsiteX8" fmla="*/ 309783 w 781050"/>
                <a:gd name="connsiteY8" fmla="*/ 65878 h 1485900"/>
                <a:gd name="connsiteX9" fmla="*/ 88279 w 781050"/>
                <a:gd name="connsiteY9" fmla="*/ 712940 h 1485900"/>
                <a:gd name="connsiteX10" fmla="*/ 42350 w 781050"/>
                <a:gd name="connsiteY10" fmla="*/ 1282040 h 1485900"/>
                <a:gd name="connsiteX11" fmla="*/ 149030 w 781050"/>
                <a:gd name="connsiteY11" fmla="*/ 740315 h 1485900"/>
                <a:gd name="connsiteX12" fmla="*/ 374334 w 781050"/>
                <a:gd name="connsiteY12" fmla="*/ 82490 h 1485900"/>
                <a:gd name="connsiteX13" fmla="*/ 399797 w 781050"/>
                <a:gd name="connsiteY13" fmla="*/ 67329 h 1485900"/>
                <a:gd name="connsiteX14" fmla="*/ 414958 w 781050"/>
                <a:gd name="connsiteY14" fmla="*/ 82490 h 1485900"/>
                <a:gd name="connsiteX15" fmla="*/ 640234 w 781050"/>
                <a:gd name="connsiteY15" fmla="*/ 740305 h 1485900"/>
                <a:gd name="connsiteX16" fmla="*/ 640491 w 781050"/>
                <a:gd name="connsiteY16" fmla="*/ 740887 h 1485900"/>
                <a:gd name="connsiteX17" fmla="*/ 688040 w 781050"/>
                <a:gd name="connsiteY17" fmla="*/ 1250779 h 1485900"/>
                <a:gd name="connsiteX18" fmla="*/ 685002 w 781050"/>
                <a:gd name="connsiteY18" fmla="*/ 1256380 h 1485900"/>
                <a:gd name="connsiteX19" fmla="*/ 394651 w 781050"/>
                <a:gd name="connsiteY19" fmla="*/ 1427658 h 1485900"/>
                <a:gd name="connsiteX20" fmla="*/ 104253 w 781050"/>
                <a:gd name="connsiteY20" fmla="*/ 1256304 h 1485900"/>
                <a:gd name="connsiteX21" fmla="*/ 101243 w 781050"/>
                <a:gd name="connsiteY21" fmla="*/ 1250760 h 1485900"/>
                <a:gd name="connsiteX22" fmla="*/ 149049 w 781050"/>
                <a:gd name="connsiteY22" fmla="*/ 740315 h 14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1050" h="1485900">
                  <a:moveTo>
                    <a:pt x="42350" y="1282040"/>
                  </a:moveTo>
                  <a:cubicBezTo>
                    <a:pt x="43540" y="1284278"/>
                    <a:pt x="44741" y="1286498"/>
                    <a:pt x="45912" y="1288622"/>
                  </a:cubicBezTo>
                  <a:cubicBezTo>
                    <a:pt x="115209" y="1416370"/>
                    <a:pt x="249312" y="1495487"/>
                    <a:pt x="394641" y="1494362"/>
                  </a:cubicBezTo>
                  <a:cubicBezTo>
                    <a:pt x="539932" y="1495493"/>
                    <a:pt x="674007" y="1416417"/>
                    <a:pt x="743314" y="1288717"/>
                  </a:cubicBezTo>
                  <a:cubicBezTo>
                    <a:pt x="744533" y="1286517"/>
                    <a:pt x="745733" y="1284297"/>
                    <a:pt x="746914" y="1282049"/>
                  </a:cubicBezTo>
                  <a:cubicBezTo>
                    <a:pt x="860938" y="1067404"/>
                    <a:pt x="709595" y="731590"/>
                    <a:pt x="701194" y="713255"/>
                  </a:cubicBezTo>
                  <a:cubicBezTo>
                    <a:pt x="610407" y="503625"/>
                    <a:pt x="536295" y="287162"/>
                    <a:pt x="479547" y="65878"/>
                  </a:cubicBezTo>
                  <a:cubicBezTo>
                    <a:pt x="467523" y="18999"/>
                    <a:pt x="419772" y="-9256"/>
                    <a:pt x="372892" y="2769"/>
                  </a:cubicBezTo>
                  <a:cubicBezTo>
                    <a:pt x="341917" y="10715"/>
                    <a:pt x="317729" y="34903"/>
                    <a:pt x="309783" y="65878"/>
                  </a:cubicBezTo>
                  <a:cubicBezTo>
                    <a:pt x="253071" y="287052"/>
                    <a:pt x="179007" y="503410"/>
                    <a:pt x="88279" y="712940"/>
                  </a:cubicBezTo>
                  <a:cubicBezTo>
                    <a:pt x="81640" y="727266"/>
                    <a:pt x="-72388" y="1066032"/>
                    <a:pt x="42350" y="1282040"/>
                  </a:cubicBezTo>
                  <a:close/>
                  <a:moveTo>
                    <a:pt x="149030" y="740315"/>
                  </a:moveTo>
                  <a:cubicBezTo>
                    <a:pt x="241328" y="527312"/>
                    <a:pt x="316663" y="307353"/>
                    <a:pt x="374334" y="82490"/>
                  </a:cubicBezTo>
                  <a:cubicBezTo>
                    <a:pt x="377179" y="71272"/>
                    <a:pt x="388579" y="64484"/>
                    <a:pt x="399797" y="67329"/>
                  </a:cubicBezTo>
                  <a:cubicBezTo>
                    <a:pt x="407249" y="69219"/>
                    <a:pt x="413068" y="75038"/>
                    <a:pt x="414958" y="82490"/>
                  </a:cubicBezTo>
                  <a:cubicBezTo>
                    <a:pt x="472621" y="307349"/>
                    <a:pt x="547947" y="527304"/>
                    <a:pt x="640234" y="740305"/>
                  </a:cubicBezTo>
                  <a:cubicBezTo>
                    <a:pt x="640310" y="740496"/>
                    <a:pt x="640406" y="740706"/>
                    <a:pt x="640491" y="740887"/>
                  </a:cubicBezTo>
                  <a:cubicBezTo>
                    <a:pt x="641977" y="744097"/>
                    <a:pt x="787262" y="1064003"/>
                    <a:pt x="688040" y="1250779"/>
                  </a:cubicBezTo>
                  <a:cubicBezTo>
                    <a:pt x="687088" y="1252636"/>
                    <a:pt x="686059" y="1254484"/>
                    <a:pt x="685002" y="1256380"/>
                  </a:cubicBezTo>
                  <a:cubicBezTo>
                    <a:pt x="627300" y="1362735"/>
                    <a:pt x="515647" y="1428600"/>
                    <a:pt x="394651" y="1427658"/>
                  </a:cubicBezTo>
                  <a:cubicBezTo>
                    <a:pt x="273623" y="1428596"/>
                    <a:pt x="161947" y="1362699"/>
                    <a:pt x="104253" y="1256304"/>
                  </a:cubicBezTo>
                  <a:cubicBezTo>
                    <a:pt x="103234" y="1254484"/>
                    <a:pt x="102243" y="1252636"/>
                    <a:pt x="101243" y="1250760"/>
                  </a:cubicBezTo>
                  <a:cubicBezTo>
                    <a:pt x="2011" y="1064051"/>
                    <a:pt x="147306" y="744106"/>
                    <a:pt x="149049" y="74031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68" name="Graphic 4077">
            <a:extLst>
              <a:ext uri="{FF2B5EF4-FFF2-40B4-BE49-F238E27FC236}">
                <a16:creationId xmlns:a16="http://schemas.microsoft.com/office/drawing/2014/main" id="{8FCF6C78-1646-4586-9D25-CAE7A933954D}"/>
              </a:ext>
            </a:extLst>
          </p:cNvPr>
          <p:cNvGrpSpPr/>
          <p:nvPr/>
        </p:nvGrpSpPr>
        <p:grpSpPr>
          <a:xfrm>
            <a:off x="7664214" y="263525"/>
            <a:ext cx="1080000" cy="1080000"/>
            <a:chOff x="3421062" y="1216025"/>
            <a:chExt cx="3238500" cy="3238500"/>
          </a:xfrm>
        </p:grpSpPr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F1B99AAB-8B9C-4247-9F77-665C1205F1C7}"/>
                </a:ext>
              </a:extLst>
            </p:cNvPr>
            <p:cNvSpPr/>
            <p:nvPr/>
          </p:nvSpPr>
          <p:spPr>
            <a:xfrm>
              <a:off x="3517705" y="2458742"/>
              <a:ext cx="647700" cy="1809750"/>
            </a:xfrm>
            <a:custGeom>
              <a:avLst/>
              <a:gdLst>
                <a:gd name="connsiteX0" fmla="*/ 548199 w 647700"/>
                <a:gd name="connsiteY0" fmla="*/ 1242736 h 1809750"/>
                <a:gd name="connsiteX1" fmla="*/ 548199 w 647700"/>
                <a:gd name="connsiteY1" fmla="*/ 220704 h 1809750"/>
                <a:gd name="connsiteX2" fmla="*/ 327495 w 647700"/>
                <a:gd name="connsiteY2" fmla="*/ 0 h 1809750"/>
                <a:gd name="connsiteX3" fmla="*/ 327495 w 647700"/>
                <a:gd name="connsiteY3" fmla="*/ 0 h 1809750"/>
                <a:gd name="connsiteX4" fmla="*/ 106801 w 647700"/>
                <a:gd name="connsiteY4" fmla="*/ 220704 h 1809750"/>
                <a:gd name="connsiteX5" fmla="*/ 106801 w 647700"/>
                <a:gd name="connsiteY5" fmla="*/ 1242736 h 1809750"/>
                <a:gd name="connsiteX6" fmla="*/ 85535 w 647700"/>
                <a:gd name="connsiteY6" fmla="*/ 1705400 h 1809750"/>
                <a:gd name="connsiteX7" fmla="*/ 548199 w 647700"/>
                <a:gd name="connsiteY7" fmla="*/ 1726666 h 1809750"/>
                <a:gd name="connsiteX8" fmla="*/ 569465 w 647700"/>
                <a:gd name="connsiteY8" fmla="*/ 1264002 h 1809750"/>
                <a:gd name="connsiteX9" fmla="*/ 548199 w 647700"/>
                <a:gd name="connsiteY9" fmla="*/ 1242736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7700" h="1809750">
                  <a:moveTo>
                    <a:pt x="548199" y="1242736"/>
                  </a:moveTo>
                  <a:lnTo>
                    <a:pt x="548199" y="220704"/>
                  </a:lnTo>
                  <a:cubicBezTo>
                    <a:pt x="548199" y="98812"/>
                    <a:pt x="449387" y="0"/>
                    <a:pt x="327495" y="0"/>
                  </a:cubicBezTo>
                  <a:lnTo>
                    <a:pt x="327495" y="0"/>
                  </a:lnTo>
                  <a:cubicBezTo>
                    <a:pt x="205608" y="5"/>
                    <a:pt x="106801" y="98816"/>
                    <a:pt x="106801" y="220704"/>
                  </a:cubicBezTo>
                  <a:lnTo>
                    <a:pt x="106801" y="1242736"/>
                  </a:lnTo>
                  <a:cubicBezTo>
                    <a:pt x="-26832" y="1364625"/>
                    <a:pt x="-36353" y="1571767"/>
                    <a:pt x="85535" y="1705400"/>
                  </a:cubicBezTo>
                  <a:cubicBezTo>
                    <a:pt x="207424" y="1839033"/>
                    <a:pt x="414566" y="1848554"/>
                    <a:pt x="548199" y="1726666"/>
                  </a:cubicBezTo>
                  <a:cubicBezTo>
                    <a:pt x="681833" y="1604777"/>
                    <a:pt x="691354" y="1397636"/>
                    <a:pt x="569465" y="1264002"/>
                  </a:cubicBezTo>
                  <a:cubicBezTo>
                    <a:pt x="562706" y="1256592"/>
                    <a:pt x="555610" y="1249496"/>
                    <a:pt x="548199" y="12427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1AFD6FC7-4A71-45C5-9E84-598A31FB9824}"/>
                </a:ext>
              </a:extLst>
            </p:cNvPr>
            <p:cNvSpPr/>
            <p:nvPr/>
          </p:nvSpPr>
          <p:spPr>
            <a:xfrm>
              <a:off x="4642639" y="1399648"/>
              <a:ext cx="1914525" cy="2867025"/>
            </a:xfrm>
            <a:custGeom>
              <a:avLst/>
              <a:gdLst>
                <a:gd name="connsiteX0" fmla="*/ 1138 w 1914525"/>
                <a:gd name="connsiteY0" fmla="*/ 0 h 2867025"/>
                <a:gd name="connsiteX1" fmla="*/ 1255714 w 1914525"/>
                <a:gd name="connsiteY1" fmla="*/ 237744 h 2867025"/>
                <a:gd name="connsiteX2" fmla="*/ 1449547 w 1914525"/>
                <a:gd name="connsiteY2" fmla="*/ 399955 h 2867025"/>
                <a:gd name="connsiteX3" fmla="*/ 1651030 w 1914525"/>
                <a:gd name="connsiteY3" fmla="*/ 1503645 h 2867025"/>
                <a:gd name="connsiteX4" fmla="*/ 1894117 w 1914525"/>
                <a:gd name="connsiteY4" fmla="*/ 2871254 h 2867025"/>
                <a:gd name="connsiteX5" fmla="*/ 443602 w 1914525"/>
                <a:gd name="connsiteY5" fmla="*/ 2871254 h 2867025"/>
                <a:gd name="connsiteX6" fmla="*/ 1069814 w 1914525"/>
                <a:gd name="connsiteY6" fmla="*/ 1687382 h 2867025"/>
                <a:gd name="connsiteX7" fmla="*/ 1066061 w 1914525"/>
                <a:gd name="connsiteY7" fmla="*/ 1484900 h 2867025"/>
                <a:gd name="connsiteX8" fmla="*/ 713636 w 1914525"/>
                <a:gd name="connsiteY8" fmla="*/ 1627394 h 2867025"/>
                <a:gd name="connsiteX9" fmla="*/ 638598 w 1914525"/>
                <a:gd name="connsiteY9" fmla="*/ 1435627 h 2867025"/>
                <a:gd name="connsiteX10" fmla="*/ 859826 w 1914525"/>
                <a:gd name="connsiteY10" fmla="*/ 1316164 h 2867025"/>
                <a:gd name="connsiteX11" fmla="*/ 454852 w 1914525"/>
                <a:gd name="connsiteY11" fmla="*/ 1124922 h 2867025"/>
                <a:gd name="connsiteX12" fmla="*/ 370079 w 1914525"/>
                <a:gd name="connsiteY12" fmla="*/ 719947 h 2867025"/>
                <a:gd name="connsiteX13" fmla="*/ 121086 w 1914525"/>
                <a:gd name="connsiteY13" fmla="*/ 551212 h 2867025"/>
                <a:gd name="connsiteX14" fmla="*/ 297298 w 1914525"/>
                <a:gd name="connsiteY14" fmla="*/ 502463 h 2867025"/>
                <a:gd name="connsiteX15" fmla="*/ 1138 w 1914525"/>
                <a:gd name="connsiteY15" fmla="*/ 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14525" h="2867025">
                  <a:moveTo>
                    <a:pt x="1138" y="0"/>
                  </a:moveTo>
                  <a:cubicBezTo>
                    <a:pt x="1138" y="0"/>
                    <a:pt x="528537" y="227886"/>
                    <a:pt x="1255714" y="237744"/>
                  </a:cubicBezTo>
                  <a:cubicBezTo>
                    <a:pt x="1350705" y="238766"/>
                    <a:pt x="1431800" y="306630"/>
                    <a:pt x="1449547" y="399955"/>
                  </a:cubicBezTo>
                  <a:cubicBezTo>
                    <a:pt x="1493810" y="634937"/>
                    <a:pt x="1577878" y="1085669"/>
                    <a:pt x="1651030" y="1503645"/>
                  </a:cubicBezTo>
                  <a:cubicBezTo>
                    <a:pt x="1651030" y="1503645"/>
                    <a:pt x="2020962" y="2056505"/>
                    <a:pt x="1894117" y="2871254"/>
                  </a:cubicBezTo>
                  <a:lnTo>
                    <a:pt x="443602" y="2871254"/>
                  </a:lnTo>
                  <a:cubicBezTo>
                    <a:pt x="443602" y="2871254"/>
                    <a:pt x="593593" y="2111159"/>
                    <a:pt x="1069814" y="1687382"/>
                  </a:cubicBezTo>
                  <a:lnTo>
                    <a:pt x="1066061" y="1484900"/>
                  </a:lnTo>
                  <a:lnTo>
                    <a:pt x="713636" y="1627394"/>
                  </a:lnTo>
                  <a:lnTo>
                    <a:pt x="638598" y="1435627"/>
                  </a:lnTo>
                  <a:cubicBezTo>
                    <a:pt x="638598" y="1435627"/>
                    <a:pt x="751089" y="1376153"/>
                    <a:pt x="859826" y="1316164"/>
                  </a:cubicBezTo>
                  <a:cubicBezTo>
                    <a:pt x="859826" y="1316164"/>
                    <a:pt x="781083" y="1057428"/>
                    <a:pt x="454852" y="1124922"/>
                  </a:cubicBezTo>
                  <a:cubicBezTo>
                    <a:pt x="454852" y="1124922"/>
                    <a:pt x="390367" y="903684"/>
                    <a:pt x="370079" y="719947"/>
                  </a:cubicBezTo>
                  <a:cubicBezTo>
                    <a:pt x="370079" y="719947"/>
                    <a:pt x="184837" y="723700"/>
                    <a:pt x="121086" y="551212"/>
                  </a:cubicBezTo>
                  <a:lnTo>
                    <a:pt x="297298" y="502463"/>
                  </a:lnTo>
                  <a:cubicBezTo>
                    <a:pt x="297298" y="502463"/>
                    <a:pt x="-21360" y="378724"/>
                    <a:pt x="1138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4D4203B8-0282-4170-B424-370BF2F199A7}"/>
                </a:ext>
              </a:extLst>
            </p:cNvPr>
            <p:cNvSpPr/>
            <p:nvPr/>
          </p:nvSpPr>
          <p:spPr>
            <a:xfrm>
              <a:off x="5683948" y="2009067"/>
              <a:ext cx="180975" cy="390525"/>
            </a:xfrm>
            <a:custGeom>
              <a:avLst/>
              <a:gdLst>
                <a:gd name="connsiteX0" fmla="*/ 175952 w 180975"/>
                <a:gd name="connsiteY0" fmla="*/ 242697 h 390525"/>
                <a:gd name="connsiteX1" fmla="*/ 93808 w 180975"/>
                <a:gd name="connsiteY1" fmla="*/ 0 h 390525"/>
                <a:gd name="connsiteX2" fmla="*/ 11684 w 180975"/>
                <a:gd name="connsiteY2" fmla="*/ 242697 h 390525"/>
                <a:gd name="connsiteX3" fmla="*/ 33591 w 180975"/>
                <a:gd name="connsiteY3" fmla="*/ 375361 h 390525"/>
                <a:gd name="connsiteX4" fmla="*/ 154082 w 180975"/>
                <a:gd name="connsiteY4" fmla="*/ 375361 h 390525"/>
                <a:gd name="connsiteX5" fmla="*/ 175952 w 180975"/>
                <a:gd name="connsiteY5" fmla="*/ 242697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975" h="390525">
                  <a:moveTo>
                    <a:pt x="175952" y="242697"/>
                  </a:moveTo>
                  <a:cubicBezTo>
                    <a:pt x="128031" y="111785"/>
                    <a:pt x="93808" y="0"/>
                    <a:pt x="93808" y="0"/>
                  </a:cubicBezTo>
                  <a:cubicBezTo>
                    <a:pt x="93808" y="0"/>
                    <a:pt x="59594" y="111833"/>
                    <a:pt x="11684" y="242697"/>
                  </a:cubicBezTo>
                  <a:cubicBezTo>
                    <a:pt x="-13882" y="312544"/>
                    <a:pt x="6645" y="352682"/>
                    <a:pt x="33591" y="375361"/>
                  </a:cubicBezTo>
                  <a:cubicBezTo>
                    <a:pt x="68205" y="405222"/>
                    <a:pt x="119469" y="405222"/>
                    <a:pt x="154082" y="375361"/>
                  </a:cubicBezTo>
                  <a:cubicBezTo>
                    <a:pt x="180981" y="352682"/>
                    <a:pt x="201517" y="312544"/>
                    <a:pt x="175952" y="24269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9E1096EE-7F9F-4902-B85D-8349F491F65D}"/>
                </a:ext>
              </a:extLst>
            </p:cNvPr>
            <p:cNvSpPr/>
            <p:nvPr/>
          </p:nvSpPr>
          <p:spPr>
            <a:xfrm>
              <a:off x="5708710" y="2809684"/>
              <a:ext cx="228600" cy="276225"/>
            </a:xfrm>
            <a:custGeom>
              <a:avLst/>
              <a:gdLst>
                <a:gd name="connsiteX0" fmla="*/ 0 w 228600"/>
                <a:gd name="connsiteY0" fmla="*/ 74864 h 276225"/>
                <a:gd name="connsiteX1" fmla="*/ 3743 w 228600"/>
                <a:gd name="connsiteY1" fmla="*/ 277346 h 276225"/>
                <a:gd name="connsiteX2" fmla="*/ 217294 w 228600"/>
                <a:gd name="connsiteY2" fmla="*/ 79398 h 276225"/>
                <a:gd name="connsiteX3" fmla="*/ 220046 w 228600"/>
                <a:gd name="connsiteY3" fmla="*/ 14798 h 276225"/>
                <a:gd name="connsiteX4" fmla="*/ 168373 w 228600"/>
                <a:gd name="connsiteY4" fmla="*/ 369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76225">
                  <a:moveTo>
                    <a:pt x="0" y="74864"/>
                  </a:moveTo>
                  <a:lnTo>
                    <a:pt x="3743" y="277346"/>
                  </a:lnTo>
                  <a:lnTo>
                    <a:pt x="217294" y="79398"/>
                  </a:lnTo>
                  <a:cubicBezTo>
                    <a:pt x="235892" y="62319"/>
                    <a:pt x="237125" y="33397"/>
                    <a:pt x="220046" y="14798"/>
                  </a:cubicBezTo>
                  <a:cubicBezTo>
                    <a:pt x="206923" y="507"/>
                    <a:pt x="186209" y="-3944"/>
                    <a:pt x="168373" y="369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0F94F29D-DBAC-4094-A393-A0D906B35C70}"/>
                </a:ext>
              </a:extLst>
            </p:cNvPr>
            <p:cNvSpPr/>
            <p:nvPr/>
          </p:nvSpPr>
          <p:spPr>
            <a:xfrm>
              <a:off x="3717920" y="2740823"/>
              <a:ext cx="247650" cy="1314450"/>
            </a:xfrm>
            <a:custGeom>
              <a:avLst/>
              <a:gdLst>
                <a:gd name="connsiteX0" fmla="*/ 196375 w 247650"/>
                <a:gd name="connsiteY0" fmla="*/ 1043466 h 1314450"/>
                <a:gd name="connsiteX1" fmla="*/ 196375 w 247650"/>
                <a:gd name="connsiteY1" fmla="*/ 71525 h 1314450"/>
                <a:gd name="connsiteX2" fmla="*/ 131862 w 247650"/>
                <a:gd name="connsiteY2" fmla="*/ 155 h 1314450"/>
                <a:gd name="connsiteX3" fmla="*/ 58310 w 247650"/>
                <a:gd name="connsiteY3" fmla="*/ 64544 h 1314450"/>
                <a:gd name="connsiteX4" fmla="*/ 58158 w 247650"/>
                <a:gd name="connsiteY4" fmla="*/ 69116 h 1314450"/>
                <a:gd name="connsiteX5" fmla="*/ 58158 w 247650"/>
                <a:gd name="connsiteY5" fmla="*/ 1043447 h 1314450"/>
                <a:gd name="connsiteX6" fmla="*/ 31488 w 247650"/>
                <a:gd name="connsiteY6" fmla="*/ 1112636 h 1314450"/>
                <a:gd name="connsiteX7" fmla="*/ 360 w 247650"/>
                <a:gd name="connsiteY7" fmla="*/ 1205762 h 1314450"/>
                <a:gd name="connsiteX8" fmla="*/ 136755 w 247650"/>
                <a:gd name="connsiteY8" fmla="*/ 1323227 h 1314450"/>
                <a:gd name="connsiteX9" fmla="*/ 254573 w 247650"/>
                <a:gd name="connsiteY9" fmla="*/ 1196323 h 1314450"/>
                <a:gd name="connsiteX10" fmla="*/ 222188 w 247650"/>
                <a:gd name="connsiteY10" fmla="*/ 1111608 h 1314450"/>
                <a:gd name="connsiteX11" fmla="*/ 196375 w 247650"/>
                <a:gd name="connsiteY11" fmla="*/ 1043466 h 13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7650" h="1314450">
                  <a:moveTo>
                    <a:pt x="196375" y="1043466"/>
                  </a:moveTo>
                  <a:lnTo>
                    <a:pt x="196375" y="71525"/>
                  </a:lnTo>
                  <a:cubicBezTo>
                    <a:pt x="196875" y="34513"/>
                    <a:pt x="168737" y="3383"/>
                    <a:pt x="131862" y="155"/>
                  </a:cubicBezTo>
                  <a:cubicBezTo>
                    <a:pt x="93771" y="-2376"/>
                    <a:pt x="60840" y="26452"/>
                    <a:pt x="58310" y="64544"/>
                  </a:cubicBezTo>
                  <a:cubicBezTo>
                    <a:pt x="58209" y="66066"/>
                    <a:pt x="58158" y="67590"/>
                    <a:pt x="58158" y="69116"/>
                  </a:cubicBezTo>
                  <a:lnTo>
                    <a:pt x="58158" y="1043447"/>
                  </a:lnTo>
                  <a:cubicBezTo>
                    <a:pt x="57964" y="1068983"/>
                    <a:pt x="48484" y="1093577"/>
                    <a:pt x="31488" y="1112636"/>
                  </a:cubicBezTo>
                  <a:cubicBezTo>
                    <a:pt x="9014" y="1138231"/>
                    <a:pt x="-2205" y="1171798"/>
                    <a:pt x="360" y="1205762"/>
                  </a:cubicBezTo>
                  <a:cubicBezTo>
                    <a:pt x="5588" y="1275864"/>
                    <a:pt x="66654" y="1328455"/>
                    <a:pt x="136755" y="1323227"/>
                  </a:cubicBezTo>
                  <a:cubicBezTo>
                    <a:pt x="203185" y="1318274"/>
                    <a:pt x="254559" y="1262937"/>
                    <a:pt x="254573" y="1196323"/>
                  </a:cubicBezTo>
                  <a:cubicBezTo>
                    <a:pt x="254612" y="1165054"/>
                    <a:pt x="243076" y="1134877"/>
                    <a:pt x="222188" y="1111608"/>
                  </a:cubicBezTo>
                  <a:cubicBezTo>
                    <a:pt x="205494" y="1092842"/>
                    <a:pt x="196304" y="1068582"/>
                    <a:pt x="196375" y="1043466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4" name="Freeform: Shape 973">
              <a:extLst>
                <a:ext uri="{FF2B5EF4-FFF2-40B4-BE49-F238E27FC236}">
                  <a16:creationId xmlns:a16="http://schemas.microsoft.com/office/drawing/2014/main" id="{9114CAE0-2A6F-4900-B8FE-1BA5352B466B}"/>
                </a:ext>
              </a:extLst>
            </p:cNvPr>
            <p:cNvSpPr/>
            <p:nvPr/>
          </p:nvSpPr>
          <p:spPr>
            <a:xfrm>
              <a:off x="4315793" y="3083763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7 w 66675"/>
                <a:gd name="connsiteY1" fmla="*/ 66675 h 66675"/>
                <a:gd name="connsiteX2" fmla="*/ 0 w 66675"/>
                <a:gd name="connsiteY2" fmla="*/ 33337 h 66675"/>
                <a:gd name="connsiteX3" fmla="*/ 33337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5" name="Freeform: Shape 974">
              <a:extLst>
                <a:ext uri="{FF2B5EF4-FFF2-40B4-BE49-F238E27FC236}">
                  <a16:creationId xmlns:a16="http://schemas.microsoft.com/office/drawing/2014/main" id="{E7E818AE-3EA7-4D36-9B40-0F9C8F9763E3}"/>
                </a:ext>
              </a:extLst>
            </p:cNvPr>
            <p:cNvSpPr/>
            <p:nvPr/>
          </p:nvSpPr>
          <p:spPr>
            <a:xfrm>
              <a:off x="4314989" y="2476957"/>
              <a:ext cx="628650" cy="209550"/>
            </a:xfrm>
            <a:custGeom>
              <a:avLst/>
              <a:gdLst>
                <a:gd name="connsiteX0" fmla="*/ 34113 w 628650"/>
                <a:gd name="connsiteY0" fmla="*/ 213138 h 209550"/>
                <a:gd name="connsiteX1" fmla="*/ 9 w 628650"/>
                <a:gd name="connsiteY1" fmla="*/ 180567 h 209550"/>
                <a:gd name="connsiteX2" fmla="*/ 32580 w 628650"/>
                <a:gd name="connsiteY2" fmla="*/ 146463 h 209550"/>
                <a:gd name="connsiteX3" fmla="*/ 222127 w 628650"/>
                <a:gd name="connsiteY3" fmla="*/ 137547 h 209550"/>
                <a:gd name="connsiteX4" fmla="*/ 207402 w 628650"/>
                <a:gd name="connsiteY4" fmla="*/ 38411 h 209550"/>
                <a:gd name="connsiteX5" fmla="*/ 235483 w 628650"/>
                <a:gd name="connsiteY5" fmla="*/ 540 h 209550"/>
                <a:gd name="connsiteX6" fmla="*/ 239282 w 628650"/>
                <a:gd name="connsiteY6" fmla="*/ 197 h 209550"/>
                <a:gd name="connsiteX7" fmla="*/ 613719 w 628650"/>
                <a:gd name="connsiteY7" fmla="*/ 65729 h 209550"/>
                <a:gd name="connsiteX8" fmla="*/ 632496 w 628650"/>
                <a:gd name="connsiteY8" fmla="*/ 108974 h 209550"/>
                <a:gd name="connsiteX9" fmla="*/ 589251 w 628650"/>
                <a:gd name="connsiteY9" fmla="*/ 127752 h 209550"/>
                <a:gd name="connsiteX10" fmla="*/ 588268 w 628650"/>
                <a:gd name="connsiteY10" fmla="*/ 127346 h 209550"/>
                <a:gd name="connsiteX11" fmla="*/ 279068 w 628650"/>
                <a:gd name="connsiteY11" fmla="*/ 67148 h 209550"/>
                <a:gd name="connsiteX12" fmla="*/ 293489 w 628650"/>
                <a:gd name="connsiteY12" fmla="*/ 164217 h 209550"/>
                <a:gd name="connsiteX13" fmla="*/ 265417 w 628650"/>
                <a:gd name="connsiteY13" fmla="*/ 202095 h 209550"/>
                <a:gd name="connsiteX14" fmla="*/ 262056 w 628650"/>
                <a:gd name="connsiteY14" fmla="*/ 202422 h 209550"/>
                <a:gd name="connsiteX15" fmla="*/ 35713 w 628650"/>
                <a:gd name="connsiteY15" fmla="*/ 213100 h 209550"/>
                <a:gd name="connsiteX16" fmla="*/ 34113 w 628650"/>
                <a:gd name="connsiteY16" fmla="*/ 213138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28650" h="209550">
                  <a:moveTo>
                    <a:pt x="34113" y="213138"/>
                  </a:moveTo>
                  <a:cubicBezTo>
                    <a:pt x="15701" y="213561"/>
                    <a:pt x="432" y="198979"/>
                    <a:pt x="9" y="180567"/>
                  </a:cubicBezTo>
                  <a:cubicBezTo>
                    <a:pt x="-414" y="162155"/>
                    <a:pt x="14168" y="146886"/>
                    <a:pt x="32580" y="146463"/>
                  </a:cubicBezTo>
                  <a:lnTo>
                    <a:pt x="222127" y="137547"/>
                  </a:lnTo>
                  <a:lnTo>
                    <a:pt x="207402" y="38411"/>
                  </a:lnTo>
                  <a:cubicBezTo>
                    <a:pt x="204698" y="20199"/>
                    <a:pt x="217271" y="3243"/>
                    <a:pt x="235483" y="540"/>
                  </a:cubicBezTo>
                  <a:cubicBezTo>
                    <a:pt x="236742" y="353"/>
                    <a:pt x="238010" y="239"/>
                    <a:pt x="239282" y="197"/>
                  </a:cubicBezTo>
                  <a:cubicBezTo>
                    <a:pt x="247454" y="-70"/>
                    <a:pt x="441031" y="-5575"/>
                    <a:pt x="613719" y="65729"/>
                  </a:cubicBezTo>
                  <a:cubicBezTo>
                    <a:pt x="630846" y="72485"/>
                    <a:pt x="639253" y="91847"/>
                    <a:pt x="632496" y="108974"/>
                  </a:cubicBezTo>
                  <a:cubicBezTo>
                    <a:pt x="625740" y="126102"/>
                    <a:pt x="606378" y="134508"/>
                    <a:pt x="589251" y="127752"/>
                  </a:cubicBezTo>
                  <a:cubicBezTo>
                    <a:pt x="588921" y="127622"/>
                    <a:pt x="588594" y="127486"/>
                    <a:pt x="588268" y="127346"/>
                  </a:cubicBezTo>
                  <a:cubicBezTo>
                    <a:pt x="471854" y="79273"/>
                    <a:pt x="341666" y="69110"/>
                    <a:pt x="279068" y="67148"/>
                  </a:cubicBezTo>
                  <a:lnTo>
                    <a:pt x="293489" y="164217"/>
                  </a:lnTo>
                  <a:cubicBezTo>
                    <a:pt x="296196" y="182429"/>
                    <a:pt x="283628" y="199387"/>
                    <a:pt x="265417" y="202095"/>
                  </a:cubicBezTo>
                  <a:cubicBezTo>
                    <a:pt x="264303" y="202261"/>
                    <a:pt x="263181" y="202370"/>
                    <a:pt x="262056" y="202422"/>
                  </a:cubicBezTo>
                  <a:lnTo>
                    <a:pt x="35713" y="213100"/>
                  </a:lnTo>
                  <a:cubicBezTo>
                    <a:pt x="35171" y="213128"/>
                    <a:pt x="34637" y="213138"/>
                    <a:pt x="34113" y="2131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6" name="Freeform: Shape 975">
              <a:extLst>
                <a:ext uri="{FF2B5EF4-FFF2-40B4-BE49-F238E27FC236}">
                  <a16:creationId xmlns:a16="http://schemas.microsoft.com/office/drawing/2014/main" id="{E825ACB9-08D8-4D1A-A950-C66C969C4DC9}"/>
                </a:ext>
              </a:extLst>
            </p:cNvPr>
            <p:cNvSpPr/>
            <p:nvPr/>
          </p:nvSpPr>
          <p:spPr>
            <a:xfrm>
              <a:off x="4468425" y="2747978"/>
              <a:ext cx="571500" cy="333375"/>
            </a:xfrm>
            <a:custGeom>
              <a:avLst/>
              <a:gdLst>
                <a:gd name="connsiteX0" fmla="*/ 33372 w 571500"/>
                <a:gd name="connsiteY0" fmla="*/ 337890 h 333375"/>
                <a:gd name="connsiteX1" fmla="*/ 0 w 571500"/>
                <a:gd name="connsiteY1" fmla="*/ 304587 h 333375"/>
                <a:gd name="connsiteX2" fmla="*/ 20590 w 571500"/>
                <a:gd name="connsiteY2" fmla="*/ 273749 h 333375"/>
                <a:gd name="connsiteX3" fmla="*/ 195916 w 571500"/>
                <a:gd name="connsiteY3" fmla="*/ 201063 h 333375"/>
                <a:gd name="connsiteX4" fmla="*/ 148453 w 571500"/>
                <a:gd name="connsiteY4" fmla="*/ 112805 h 333375"/>
                <a:gd name="connsiteX5" fmla="*/ 162014 w 571500"/>
                <a:gd name="connsiteY5" fmla="*/ 67651 h 333375"/>
                <a:gd name="connsiteX6" fmla="*/ 165474 w 571500"/>
                <a:gd name="connsiteY6" fmla="*/ 66037 h 333375"/>
                <a:gd name="connsiteX7" fmla="*/ 539950 w 571500"/>
                <a:gd name="connsiteY7" fmla="*/ 696 h 333375"/>
                <a:gd name="connsiteX8" fmla="*/ 571735 w 571500"/>
                <a:gd name="connsiteY8" fmla="*/ 35519 h 333375"/>
                <a:gd name="connsiteX9" fmla="*/ 536911 w 571500"/>
                <a:gd name="connsiteY9" fmla="*/ 67304 h 333375"/>
                <a:gd name="connsiteX10" fmla="*/ 225625 w 571500"/>
                <a:gd name="connsiteY10" fmla="*/ 115519 h 333375"/>
                <a:gd name="connsiteX11" fmla="*/ 272107 w 571500"/>
                <a:gd name="connsiteY11" fmla="*/ 201949 h 333375"/>
                <a:gd name="connsiteX12" fmla="*/ 258549 w 571500"/>
                <a:gd name="connsiteY12" fmla="*/ 247104 h 333375"/>
                <a:gd name="connsiteX13" fmla="*/ 255514 w 571500"/>
                <a:gd name="connsiteY13" fmla="*/ 248546 h 333375"/>
                <a:gd name="connsiteX14" fmla="*/ 46107 w 571500"/>
                <a:gd name="connsiteY14" fmla="*/ 335347 h 333375"/>
                <a:gd name="connsiteX15" fmla="*/ 33372 w 571500"/>
                <a:gd name="connsiteY15" fmla="*/ 33789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500" h="333375">
                  <a:moveTo>
                    <a:pt x="33372" y="337890"/>
                  </a:moveTo>
                  <a:cubicBezTo>
                    <a:pt x="14960" y="337909"/>
                    <a:pt x="19" y="322999"/>
                    <a:pt x="0" y="304587"/>
                  </a:cubicBezTo>
                  <a:cubicBezTo>
                    <a:pt x="-14" y="291087"/>
                    <a:pt x="8115" y="278911"/>
                    <a:pt x="20590" y="273749"/>
                  </a:cubicBezTo>
                  <a:lnTo>
                    <a:pt x="195916" y="201063"/>
                  </a:lnTo>
                  <a:lnTo>
                    <a:pt x="148453" y="112805"/>
                  </a:lnTo>
                  <a:cubicBezTo>
                    <a:pt x="139729" y="96591"/>
                    <a:pt x="145800" y="76375"/>
                    <a:pt x="162014" y="67651"/>
                  </a:cubicBezTo>
                  <a:cubicBezTo>
                    <a:pt x="163136" y="67047"/>
                    <a:pt x="164291" y="66508"/>
                    <a:pt x="165474" y="66037"/>
                  </a:cubicBezTo>
                  <a:cubicBezTo>
                    <a:pt x="173094" y="63027"/>
                    <a:pt x="353422" y="-7725"/>
                    <a:pt x="539950" y="696"/>
                  </a:cubicBezTo>
                  <a:cubicBezTo>
                    <a:pt x="558343" y="1535"/>
                    <a:pt x="572574" y="17125"/>
                    <a:pt x="571735" y="35519"/>
                  </a:cubicBezTo>
                  <a:cubicBezTo>
                    <a:pt x="570896" y="53912"/>
                    <a:pt x="555305" y="68143"/>
                    <a:pt x="536911" y="67304"/>
                  </a:cubicBezTo>
                  <a:cubicBezTo>
                    <a:pt x="410991" y="61503"/>
                    <a:pt x="285165" y="96136"/>
                    <a:pt x="225625" y="115519"/>
                  </a:cubicBezTo>
                  <a:lnTo>
                    <a:pt x="272107" y="201949"/>
                  </a:lnTo>
                  <a:cubicBezTo>
                    <a:pt x="280832" y="218162"/>
                    <a:pt x="274762" y="238379"/>
                    <a:pt x="258549" y="247104"/>
                  </a:cubicBezTo>
                  <a:cubicBezTo>
                    <a:pt x="257563" y="247635"/>
                    <a:pt x="256549" y="248116"/>
                    <a:pt x="255514" y="248546"/>
                  </a:cubicBezTo>
                  <a:lnTo>
                    <a:pt x="46107" y="335347"/>
                  </a:lnTo>
                  <a:cubicBezTo>
                    <a:pt x="42069" y="337019"/>
                    <a:pt x="37743" y="337883"/>
                    <a:pt x="33372" y="33789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7" name="Freeform: Shape 976">
              <a:extLst>
                <a:ext uri="{FF2B5EF4-FFF2-40B4-BE49-F238E27FC236}">
                  <a16:creationId xmlns:a16="http://schemas.microsoft.com/office/drawing/2014/main" id="{D5A5C03E-DAF3-4002-A1E5-E0365D9D550C}"/>
                </a:ext>
              </a:extLst>
            </p:cNvPr>
            <p:cNvSpPr/>
            <p:nvPr/>
          </p:nvSpPr>
          <p:spPr>
            <a:xfrm>
              <a:off x="4712339" y="2960192"/>
              <a:ext cx="381000" cy="533400"/>
            </a:xfrm>
            <a:custGeom>
              <a:avLst/>
              <a:gdLst>
                <a:gd name="connsiteX0" fmla="*/ 33327 w 381000"/>
                <a:gd name="connsiteY0" fmla="*/ 541071 h 533400"/>
                <a:gd name="connsiteX1" fmla="*/ 0 w 381000"/>
                <a:gd name="connsiteY1" fmla="*/ 507723 h 533400"/>
                <a:gd name="connsiteX2" fmla="*/ 7714 w 381000"/>
                <a:gd name="connsiteY2" fmla="*/ 486407 h 533400"/>
                <a:gd name="connsiteX3" fmla="*/ 129072 w 381000"/>
                <a:gd name="connsiteY3" fmla="*/ 340494 h 533400"/>
                <a:gd name="connsiteX4" fmla="*/ 45995 w 381000"/>
                <a:gd name="connsiteY4" fmla="*/ 284449 h 533400"/>
                <a:gd name="connsiteX5" fmla="*/ 37022 w 381000"/>
                <a:gd name="connsiteY5" fmla="*/ 238164 h 533400"/>
                <a:gd name="connsiteX6" fmla="*/ 39327 w 381000"/>
                <a:gd name="connsiteY6" fmla="*/ 235138 h 533400"/>
                <a:gd name="connsiteX7" fmla="*/ 340384 w 381000"/>
                <a:gd name="connsiteY7" fmla="*/ 3052 h 533400"/>
                <a:gd name="connsiteX8" fmla="*/ 384594 w 381000"/>
                <a:gd name="connsiteY8" fmla="*/ 19429 h 533400"/>
                <a:gd name="connsiteX9" fmla="*/ 368683 w 381000"/>
                <a:gd name="connsiteY9" fmla="*/ 63421 h 533400"/>
                <a:gd name="connsiteX10" fmla="*/ 115604 w 381000"/>
                <a:gd name="connsiteY10" fmla="*/ 250968 h 533400"/>
                <a:gd name="connsiteX11" fmla="*/ 196938 w 381000"/>
                <a:gd name="connsiteY11" fmla="*/ 305833 h 533400"/>
                <a:gd name="connsiteX12" fmla="*/ 205939 w 381000"/>
                <a:gd name="connsiteY12" fmla="*/ 352112 h 533400"/>
                <a:gd name="connsiteX13" fmla="*/ 203929 w 381000"/>
                <a:gd name="connsiteY13" fmla="*/ 354791 h 533400"/>
                <a:gd name="connsiteX14" fmla="*/ 58987 w 381000"/>
                <a:gd name="connsiteY14" fmla="*/ 529051 h 533400"/>
                <a:gd name="connsiteX15" fmla="*/ 33327 w 381000"/>
                <a:gd name="connsiteY15" fmla="*/ 54107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1000" h="533400">
                  <a:moveTo>
                    <a:pt x="33327" y="541071"/>
                  </a:moveTo>
                  <a:cubicBezTo>
                    <a:pt x="14915" y="541065"/>
                    <a:pt x="-6" y="526135"/>
                    <a:pt x="0" y="507723"/>
                  </a:cubicBezTo>
                  <a:cubicBezTo>
                    <a:pt x="3" y="499935"/>
                    <a:pt x="2732" y="492393"/>
                    <a:pt x="7714" y="486407"/>
                  </a:cubicBezTo>
                  <a:lnTo>
                    <a:pt x="129072" y="340494"/>
                  </a:lnTo>
                  <a:lnTo>
                    <a:pt x="45995" y="284449"/>
                  </a:lnTo>
                  <a:cubicBezTo>
                    <a:pt x="30736" y="274145"/>
                    <a:pt x="26719" y="253423"/>
                    <a:pt x="37022" y="238164"/>
                  </a:cubicBezTo>
                  <a:cubicBezTo>
                    <a:pt x="37732" y="237112"/>
                    <a:pt x="38502" y="236102"/>
                    <a:pt x="39327" y="235138"/>
                  </a:cubicBezTo>
                  <a:cubicBezTo>
                    <a:pt x="44623" y="228937"/>
                    <a:pt x="171191" y="82366"/>
                    <a:pt x="340384" y="3052"/>
                  </a:cubicBezTo>
                  <a:cubicBezTo>
                    <a:pt x="357115" y="-4634"/>
                    <a:pt x="376909" y="2698"/>
                    <a:pt x="384594" y="19429"/>
                  </a:cubicBezTo>
                  <a:cubicBezTo>
                    <a:pt x="392197" y="35978"/>
                    <a:pt x="385112" y="55565"/>
                    <a:pt x="368683" y="63421"/>
                  </a:cubicBezTo>
                  <a:cubicBezTo>
                    <a:pt x="254916" y="116761"/>
                    <a:pt x="159381" y="206068"/>
                    <a:pt x="115604" y="250968"/>
                  </a:cubicBezTo>
                  <a:lnTo>
                    <a:pt x="196938" y="305833"/>
                  </a:lnTo>
                  <a:cubicBezTo>
                    <a:pt x="212203" y="316127"/>
                    <a:pt x="216233" y="336846"/>
                    <a:pt x="205939" y="352112"/>
                  </a:cubicBezTo>
                  <a:cubicBezTo>
                    <a:pt x="205314" y="353038"/>
                    <a:pt x="204643" y="353932"/>
                    <a:pt x="203929" y="354791"/>
                  </a:cubicBezTo>
                  <a:lnTo>
                    <a:pt x="58987" y="529051"/>
                  </a:lnTo>
                  <a:cubicBezTo>
                    <a:pt x="52653" y="536683"/>
                    <a:pt x="43244" y="541091"/>
                    <a:pt x="33327" y="54107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8" name="Freeform: Shape 977">
              <a:extLst>
                <a:ext uri="{FF2B5EF4-FFF2-40B4-BE49-F238E27FC236}">
                  <a16:creationId xmlns:a16="http://schemas.microsoft.com/office/drawing/2014/main" id="{BD968B4D-C181-406D-8364-4E00E4F93C4B}"/>
                </a:ext>
              </a:extLst>
            </p:cNvPr>
            <p:cNvSpPr/>
            <p:nvPr/>
          </p:nvSpPr>
          <p:spPr>
            <a:xfrm>
              <a:off x="3484374" y="2423849"/>
              <a:ext cx="714375" cy="1876425"/>
            </a:xfrm>
            <a:custGeom>
              <a:avLst/>
              <a:gdLst>
                <a:gd name="connsiteX0" fmla="*/ 360808 w 714375"/>
                <a:gd name="connsiteY0" fmla="*/ 1880390 h 1876425"/>
                <a:gd name="connsiteX1" fmla="*/ 721650 w 714375"/>
                <a:gd name="connsiteY1" fmla="*/ 1519599 h 1876425"/>
                <a:gd name="connsiteX2" fmla="*/ 614868 w 714375"/>
                <a:gd name="connsiteY2" fmla="*/ 1263342 h 1876425"/>
                <a:gd name="connsiteX3" fmla="*/ 614868 w 714375"/>
                <a:gd name="connsiteY3" fmla="*/ 255597 h 1876425"/>
                <a:gd name="connsiteX4" fmla="*/ 362387 w 714375"/>
                <a:gd name="connsiteY4" fmla="*/ 5 h 1876425"/>
                <a:gd name="connsiteX5" fmla="*/ 106795 w 714375"/>
                <a:gd name="connsiteY5" fmla="*/ 252486 h 1876425"/>
                <a:gd name="connsiteX6" fmla="*/ 106795 w 714375"/>
                <a:gd name="connsiteY6" fmla="*/ 255597 h 1876425"/>
                <a:gd name="connsiteX7" fmla="*/ 106795 w 714375"/>
                <a:gd name="connsiteY7" fmla="*/ 1263342 h 1876425"/>
                <a:gd name="connsiteX8" fmla="*/ 104565 w 714375"/>
                <a:gd name="connsiteY8" fmla="*/ 1773595 h 1876425"/>
                <a:gd name="connsiteX9" fmla="*/ 360827 w 714375"/>
                <a:gd name="connsiteY9" fmla="*/ 1880390 h 1876425"/>
                <a:gd name="connsiteX10" fmla="*/ 162583 w 714375"/>
                <a:gd name="connsiteY10" fmla="*/ 1302223 h 1876425"/>
                <a:gd name="connsiteX11" fmla="*/ 173451 w 714375"/>
                <a:gd name="connsiteY11" fmla="*/ 1277601 h 1876425"/>
                <a:gd name="connsiteX12" fmla="*/ 173451 w 714375"/>
                <a:gd name="connsiteY12" fmla="*/ 255568 h 1876425"/>
                <a:gd name="connsiteX13" fmla="*/ 359477 w 714375"/>
                <a:gd name="connsiteY13" fmla="*/ 66871 h 1876425"/>
                <a:gd name="connsiteX14" fmla="*/ 548174 w 714375"/>
                <a:gd name="connsiteY14" fmla="*/ 252896 h 1876425"/>
                <a:gd name="connsiteX15" fmla="*/ 548174 w 714375"/>
                <a:gd name="connsiteY15" fmla="*/ 255568 h 1876425"/>
                <a:gd name="connsiteX16" fmla="*/ 548174 w 714375"/>
                <a:gd name="connsiteY16" fmla="*/ 1277601 h 1876425"/>
                <a:gd name="connsiteX17" fmla="*/ 559042 w 714375"/>
                <a:gd name="connsiteY17" fmla="*/ 1302223 h 1876425"/>
                <a:gd name="connsiteX18" fmla="*/ 578150 w 714375"/>
                <a:gd name="connsiteY18" fmla="*/ 1717790 h 1876425"/>
                <a:gd name="connsiteX19" fmla="*/ 162583 w 714375"/>
                <a:gd name="connsiteY19" fmla="*/ 1736898 h 1876425"/>
                <a:gd name="connsiteX20" fmla="*/ 143475 w 714375"/>
                <a:gd name="connsiteY20" fmla="*/ 1321331 h 1876425"/>
                <a:gd name="connsiteX21" fmla="*/ 162583 w 714375"/>
                <a:gd name="connsiteY21" fmla="*/ 1302223 h 187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14375" h="1876425">
                  <a:moveTo>
                    <a:pt x="360808" y="1880390"/>
                  </a:moveTo>
                  <a:cubicBezTo>
                    <a:pt x="560081" y="1880404"/>
                    <a:pt x="721636" y="1718873"/>
                    <a:pt x="721650" y="1519599"/>
                  </a:cubicBezTo>
                  <a:cubicBezTo>
                    <a:pt x="721657" y="1423358"/>
                    <a:pt x="683214" y="1331102"/>
                    <a:pt x="614868" y="1263342"/>
                  </a:cubicBezTo>
                  <a:lnTo>
                    <a:pt x="614868" y="255597"/>
                  </a:lnTo>
                  <a:cubicBezTo>
                    <a:pt x="615727" y="115296"/>
                    <a:pt x="502688" y="864"/>
                    <a:pt x="362387" y="5"/>
                  </a:cubicBezTo>
                  <a:cubicBezTo>
                    <a:pt x="222087" y="-854"/>
                    <a:pt x="107654" y="112185"/>
                    <a:pt x="106795" y="252486"/>
                  </a:cubicBezTo>
                  <a:cubicBezTo>
                    <a:pt x="106789" y="253523"/>
                    <a:pt x="106789" y="254560"/>
                    <a:pt x="106795" y="255597"/>
                  </a:cubicBezTo>
                  <a:lnTo>
                    <a:pt x="106795" y="1263342"/>
                  </a:lnTo>
                  <a:cubicBezTo>
                    <a:pt x="-34723" y="1403629"/>
                    <a:pt x="-35721" y="1632077"/>
                    <a:pt x="104565" y="1773595"/>
                  </a:cubicBezTo>
                  <a:cubicBezTo>
                    <a:pt x="172323" y="1841948"/>
                    <a:pt x="264582" y="1880396"/>
                    <a:pt x="360827" y="1880390"/>
                  </a:cubicBezTo>
                  <a:close/>
                  <a:moveTo>
                    <a:pt x="162583" y="1302223"/>
                  </a:moveTo>
                  <a:cubicBezTo>
                    <a:pt x="169505" y="1295908"/>
                    <a:pt x="173450" y="1286971"/>
                    <a:pt x="173451" y="1277601"/>
                  </a:cubicBezTo>
                  <a:lnTo>
                    <a:pt x="173451" y="255568"/>
                  </a:lnTo>
                  <a:cubicBezTo>
                    <a:pt x="172713" y="152091"/>
                    <a:pt x="256000" y="67609"/>
                    <a:pt x="359477" y="66871"/>
                  </a:cubicBezTo>
                  <a:cubicBezTo>
                    <a:pt x="462954" y="66133"/>
                    <a:pt x="547437" y="149420"/>
                    <a:pt x="548174" y="252896"/>
                  </a:cubicBezTo>
                  <a:cubicBezTo>
                    <a:pt x="548181" y="253787"/>
                    <a:pt x="548181" y="254678"/>
                    <a:pt x="548174" y="255568"/>
                  </a:cubicBezTo>
                  <a:lnTo>
                    <a:pt x="548174" y="1277601"/>
                  </a:lnTo>
                  <a:cubicBezTo>
                    <a:pt x="548176" y="1286971"/>
                    <a:pt x="552120" y="1295908"/>
                    <a:pt x="559042" y="1302223"/>
                  </a:cubicBezTo>
                  <a:cubicBezTo>
                    <a:pt x="679074" y="1411702"/>
                    <a:pt x="687629" y="1597758"/>
                    <a:pt x="578150" y="1717790"/>
                  </a:cubicBezTo>
                  <a:cubicBezTo>
                    <a:pt x="468671" y="1837822"/>
                    <a:pt x="282615" y="1846377"/>
                    <a:pt x="162583" y="1736898"/>
                  </a:cubicBezTo>
                  <a:cubicBezTo>
                    <a:pt x="42551" y="1627419"/>
                    <a:pt x="33996" y="1441363"/>
                    <a:pt x="143475" y="1321331"/>
                  </a:cubicBezTo>
                  <a:cubicBezTo>
                    <a:pt x="149549" y="1314672"/>
                    <a:pt x="155925" y="1308296"/>
                    <a:pt x="162583" y="130222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:a16="http://schemas.microsoft.com/office/drawing/2014/main" id="{867D14D7-66B9-4CE4-85E6-FA2E5488CDBB}"/>
                </a:ext>
              </a:extLst>
            </p:cNvPr>
            <p:cNvSpPr/>
            <p:nvPr/>
          </p:nvSpPr>
          <p:spPr>
            <a:xfrm>
              <a:off x="4609309" y="1366292"/>
              <a:ext cx="1981200" cy="2895600"/>
            </a:xfrm>
            <a:custGeom>
              <a:avLst/>
              <a:gdLst>
                <a:gd name="connsiteX0" fmla="*/ 1716021 w 1981200"/>
                <a:gd name="connsiteY0" fmla="*/ 1524571 h 2895600"/>
                <a:gd name="connsiteX1" fmla="*/ 1515634 w 1981200"/>
                <a:gd name="connsiteY1" fmla="*/ 427138 h 2895600"/>
                <a:gd name="connsiteX2" fmla="*/ 1289501 w 1981200"/>
                <a:gd name="connsiteY2" fmla="*/ 237772 h 2895600"/>
                <a:gd name="connsiteX3" fmla="*/ 47688 w 1981200"/>
                <a:gd name="connsiteY3" fmla="*/ 2743 h 2895600"/>
                <a:gd name="connsiteX4" fmla="*/ 3863 w 1981200"/>
                <a:gd name="connsiteY4" fmla="*/ 20124 h 2895600"/>
                <a:gd name="connsiteX5" fmla="*/ 1187 w 1981200"/>
                <a:gd name="connsiteY5" fmla="*/ 31375 h 2895600"/>
                <a:gd name="connsiteX6" fmla="*/ 243284 w 1981200"/>
                <a:gd name="connsiteY6" fmla="*/ 525408 h 2895600"/>
                <a:gd name="connsiteX7" fmla="*/ 145567 w 1981200"/>
                <a:gd name="connsiteY7" fmla="*/ 552430 h 2895600"/>
                <a:gd name="connsiteX8" fmla="*/ 122321 w 1981200"/>
                <a:gd name="connsiteY8" fmla="*/ 593447 h 2895600"/>
                <a:gd name="connsiteX9" fmla="*/ 123183 w 1981200"/>
                <a:gd name="connsiteY9" fmla="*/ 596122 h 2895600"/>
                <a:gd name="connsiteX10" fmla="*/ 373691 w 1981200"/>
                <a:gd name="connsiteY10" fmla="*/ 785202 h 2895600"/>
                <a:gd name="connsiteX11" fmla="*/ 456158 w 1981200"/>
                <a:gd name="connsiteY11" fmla="*/ 1167612 h 2895600"/>
                <a:gd name="connsiteX12" fmla="*/ 494916 w 1981200"/>
                <a:gd name="connsiteY12" fmla="*/ 1190920 h 2895600"/>
                <a:gd name="connsiteX13" fmla="*/ 851084 w 1981200"/>
                <a:gd name="connsiteY13" fmla="*/ 1334604 h 2895600"/>
                <a:gd name="connsiteX14" fmla="*/ 656317 w 1981200"/>
                <a:gd name="connsiteY14" fmla="*/ 1439513 h 2895600"/>
                <a:gd name="connsiteX15" fmla="*/ 640848 w 1981200"/>
                <a:gd name="connsiteY15" fmla="*/ 1481127 h 2895600"/>
                <a:gd name="connsiteX16" fmla="*/ 715848 w 1981200"/>
                <a:gd name="connsiteY16" fmla="*/ 1672894 h 2895600"/>
                <a:gd name="connsiteX17" fmla="*/ 759042 w 1981200"/>
                <a:gd name="connsiteY17" fmla="*/ 1691790 h 2895600"/>
                <a:gd name="connsiteX18" fmla="*/ 759396 w 1981200"/>
                <a:gd name="connsiteY18" fmla="*/ 1691649 h 2895600"/>
                <a:gd name="connsiteX19" fmla="*/ 1066940 w 1981200"/>
                <a:gd name="connsiteY19" fmla="*/ 1567329 h 2895600"/>
                <a:gd name="connsiteX20" fmla="*/ 1069511 w 1981200"/>
                <a:gd name="connsiteY20" fmla="*/ 1706146 h 2895600"/>
                <a:gd name="connsiteX21" fmla="*/ 444214 w 1981200"/>
                <a:gd name="connsiteY21" fmla="*/ 2898152 h 2895600"/>
                <a:gd name="connsiteX22" fmla="*/ 443604 w 1981200"/>
                <a:gd name="connsiteY22" fmla="*/ 2904610 h 2895600"/>
                <a:gd name="connsiteX23" fmla="*/ 511013 w 1981200"/>
                <a:gd name="connsiteY23" fmla="*/ 2904610 h 2895600"/>
                <a:gd name="connsiteX24" fmla="*/ 1125318 w 1981200"/>
                <a:gd name="connsiteY24" fmla="*/ 1745646 h 2895600"/>
                <a:gd name="connsiteX25" fmla="*/ 1125547 w 1981200"/>
                <a:gd name="connsiteY25" fmla="*/ 1745389 h 2895600"/>
                <a:gd name="connsiteX26" fmla="*/ 1125804 w 1981200"/>
                <a:gd name="connsiteY26" fmla="*/ 1745189 h 2895600"/>
                <a:gd name="connsiteX27" fmla="*/ 1345327 w 1981200"/>
                <a:gd name="connsiteY27" fmla="*/ 1541706 h 2895600"/>
                <a:gd name="connsiteX28" fmla="*/ 1349497 w 1981200"/>
                <a:gd name="connsiteY28" fmla="*/ 1431961 h 2895600"/>
                <a:gd name="connsiteX29" fmla="*/ 1262316 w 1981200"/>
                <a:gd name="connsiteY29" fmla="*/ 1413214 h 2895600"/>
                <a:gd name="connsiteX30" fmla="*/ 1086885 w 1981200"/>
                <a:gd name="connsiteY30" fmla="*/ 1487357 h 2895600"/>
                <a:gd name="connsiteX31" fmla="*/ 765692 w 1981200"/>
                <a:gd name="connsiteY31" fmla="*/ 1617202 h 2895600"/>
                <a:gd name="connsiteX32" fmla="*/ 713800 w 1981200"/>
                <a:gd name="connsiteY32" fmla="*/ 1484490 h 2895600"/>
                <a:gd name="connsiteX33" fmla="*/ 909272 w 1981200"/>
                <a:gd name="connsiteY33" fmla="*/ 1378705 h 2895600"/>
                <a:gd name="connsiteX34" fmla="*/ 925065 w 1981200"/>
                <a:gd name="connsiteY34" fmla="*/ 1339815 h 2895600"/>
                <a:gd name="connsiteX35" fmla="*/ 512156 w 1981200"/>
                <a:gd name="connsiteY35" fmla="*/ 1120073 h 2895600"/>
                <a:gd name="connsiteX36" fmla="*/ 436585 w 1981200"/>
                <a:gd name="connsiteY36" fmla="*/ 749655 h 2895600"/>
                <a:gd name="connsiteX37" fmla="*/ 403466 w 1981200"/>
                <a:gd name="connsiteY37" fmla="*/ 719975 h 2895600"/>
                <a:gd name="connsiteX38" fmla="*/ 402771 w 1981200"/>
                <a:gd name="connsiteY38" fmla="*/ 719975 h 2895600"/>
                <a:gd name="connsiteX39" fmla="*/ 201041 w 1981200"/>
                <a:gd name="connsiteY39" fmla="*/ 606275 h 2895600"/>
                <a:gd name="connsiteX40" fmla="*/ 339563 w 1981200"/>
                <a:gd name="connsiteY40" fmla="*/ 567918 h 2895600"/>
                <a:gd name="connsiteX41" fmla="*/ 362819 w 1981200"/>
                <a:gd name="connsiteY41" fmla="*/ 526907 h 2895600"/>
                <a:gd name="connsiteX42" fmla="*/ 342735 w 1981200"/>
                <a:gd name="connsiteY42" fmla="*/ 504701 h 2895600"/>
                <a:gd name="connsiteX43" fmla="*/ 66786 w 1981200"/>
                <a:gd name="connsiteY43" fmla="*/ 81924 h 2895600"/>
                <a:gd name="connsiteX44" fmla="*/ 1288567 w 1981200"/>
                <a:gd name="connsiteY44" fmla="*/ 304399 h 2895600"/>
                <a:gd name="connsiteX45" fmla="*/ 1450092 w 1981200"/>
                <a:gd name="connsiteY45" fmla="*/ 439445 h 2895600"/>
                <a:gd name="connsiteX46" fmla="*/ 1651508 w 1981200"/>
                <a:gd name="connsiteY46" fmla="*/ 1542716 h 2895600"/>
                <a:gd name="connsiteX47" fmla="*/ 1656632 w 1981200"/>
                <a:gd name="connsiteY47" fmla="*/ 1555508 h 2895600"/>
                <a:gd name="connsiteX48" fmla="*/ 1894491 w 1981200"/>
                <a:gd name="connsiteY48" fmla="*/ 2899486 h 2895600"/>
                <a:gd name="connsiteX49" fmla="*/ 1894205 w 1981200"/>
                <a:gd name="connsiteY49" fmla="*/ 2904620 h 2895600"/>
                <a:gd name="connsiteX50" fmla="*/ 1961108 w 1981200"/>
                <a:gd name="connsiteY50" fmla="*/ 2904620 h 2895600"/>
                <a:gd name="connsiteX51" fmla="*/ 1885213 w 1981200"/>
                <a:gd name="connsiteY51" fmla="*/ 1905152 h 2895600"/>
                <a:gd name="connsiteX52" fmla="*/ 1716021 w 1981200"/>
                <a:gd name="connsiteY52" fmla="*/ 1524571 h 2895600"/>
                <a:gd name="connsiteX53" fmla="*/ 1288253 w 1981200"/>
                <a:gd name="connsiteY53" fmla="*/ 1474622 h 2895600"/>
                <a:gd name="connsiteX54" fmla="*/ 1302646 w 1981200"/>
                <a:gd name="connsiteY54" fmla="*/ 1480494 h 2895600"/>
                <a:gd name="connsiteX55" fmla="*/ 1299997 w 1981200"/>
                <a:gd name="connsiteY55" fmla="*/ 1492805 h 2895600"/>
                <a:gd name="connsiteX56" fmla="*/ 1135101 w 1981200"/>
                <a:gd name="connsiteY56" fmla="*/ 1645672 h 2895600"/>
                <a:gd name="connsiteX57" fmla="*/ 1133138 w 1981200"/>
                <a:gd name="connsiteY57" fmla="*/ 1540192 h 289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981200" h="2895600">
                  <a:moveTo>
                    <a:pt x="1716021" y="1524571"/>
                  </a:moveTo>
                  <a:cubicBezTo>
                    <a:pt x="1643031" y="1107766"/>
                    <a:pt x="1559230" y="658548"/>
                    <a:pt x="1515634" y="427138"/>
                  </a:cubicBezTo>
                  <a:cubicBezTo>
                    <a:pt x="1494647" y="318409"/>
                    <a:pt x="1400226" y="239340"/>
                    <a:pt x="1289501" y="237772"/>
                  </a:cubicBezTo>
                  <a:cubicBezTo>
                    <a:pt x="578059" y="228123"/>
                    <a:pt x="52908" y="4990"/>
                    <a:pt x="47688" y="2743"/>
                  </a:cubicBezTo>
                  <a:cubicBezTo>
                    <a:pt x="30787" y="-4560"/>
                    <a:pt x="11165" y="3222"/>
                    <a:pt x="3863" y="20124"/>
                  </a:cubicBezTo>
                  <a:cubicBezTo>
                    <a:pt x="2323" y="23690"/>
                    <a:pt x="1417" y="27497"/>
                    <a:pt x="1187" y="31375"/>
                  </a:cubicBezTo>
                  <a:cubicBezTo>
                    <a:pt x="-15329" y="309505"/>
                    <a:pt x="144272" y="459647"/>
                    <a:pt x="243284" y="525408"/>
                  </a:cubicBezTo>
                  <a:lnTo>
                    <a:pt x="145567" y="552430"/>
                  </a:lnTo>
                  <a:cubicBezTo>
                    <a:pt x="127822" y="557338"/>
                    <a:pt x="117414" y="575702"/>
                    <a:pt x="122321" y="593447"/>
                  </a:cubicBezTo>
                  <a:cubicBezTo>
                    <a:pt x="122571" y="594350"/>
                    <a:pt x="122859" y="595243"/>
                    <a:pt x="123183" y="596122"/>
                  </a:cubicBezTo>
                  <a:cubicBezTo>
                    <a:pt x="173018" y="730957"/>
                    <a:pt x="295481" y="776839"/>
                    <a:pt x="373691" y="785202"/>
                  </a:cubicBezTo>
                  <a:cubicBezTo>
                    <a:pt x="396827" y="962910"/>
                    <a:pt x="453625" y="1158925"/>
                    <a:pt x="456158" y="1167612"/>
                  </a:cubicBezTo>
                  <a:cubicBezTo>
                    <a:pt x="461027" y="1184296"/>
                    <a:pt x="477896" y="1194441"/>
                    <a:pt x="494916" y="1190920"/>
                  </a:cubicBezTo>
                  <a:cubicBezTo>
                    <a:pt x="730821" y="1142142"/>
                    <a:pt x="823033" y="1276807"/>
                    <a:pt x="851084" y="1334604"/>
                  </a:cubicBezTo>
                  <a:cubicBezTo>
                    <a:pt x="752424" y="1388678"/>
                    <a:pt x="657355" y="1438960"/>
                    <a:pt x="656317" y="1439513"/>
                  </a:cubicBezTo>
                  <a:cubicBezTo>
                    <a:pt x="641330" y="1447434"/>
                    <a:pt x="634675" y="1465341"/>
                    <a:pt x="640848" y="1481127"/>
                  </a:cubicBezTo>
                  <a:lnTo>
                    <a:pt x="715848" y="1672894"/>
                  </a:lnTo>
                  <a:cubicBezTo>
                    <a:pt x="722558" y="1690040"/>
                    <a:pt x="741897" y="1698500"/>
                    <a:pt x="759042" y="1691790"/>
                  </a:cubicBezTo>
                  <a:cubicBezTo>
                    <a:pt x="759160" y="1691744"/>
                    <a:pt x="759279" y="1691697"/>
                    <a:pt x="759396" y="1691649"/>
                  </a:cubicBezTo>
                  <a:lnTo>
                    <a:pt x="1066940" y="1567329"/>
                  </a:lnTo>
                  <a:lnTo>
                    <a:pt x="1069511" y="1706146"/>
                  </a:lnTo>
                  <a:cubicBezTo>
                    <a:pt x="599443" y="2133999"/>
                    <a:pt x="450386" y="2866920"/>
                    <a:pt x="444214" y="2898152"/>
                  </a:cubicBezTo>
                  <a:cubicBezTo>
                    <a:pt x="443801" y="2900280"/>
                    <a:pt x="443596" y="2902443"/>
                    <a:pt x="443604" y="2904610"/>
                  </a:cubicBezTo>
                  <a:lnTo>
                    <a:pt x="511013" y="2904610"/>
                  </a:lnTo>
                  <a:cubicBezTo>
                    <a:pt x="526929" y="2830553"/>
                    <a:pt x="686063" y="2136486"/>
                    <a:pt x="1125318" y="1745646"/>
                  </a:cubicBezTo>
                  <a:cubicBezTo>
                    <a:pt x="1125404" y="1745570"/>
                    <a:pt x="1125461" y="1745475"/>
                    <a:pt x="1125547" y="1745389"/>
                  </a:cubicBezTo>
                  <a:cubicBezTo>
                    <a:pt x="1125633" y="1745303"/>
                    <a:pt x="1125728" y="1745265"/>
                    <a:pt x="1125804" y="1745189"/>
                  </a:cubicBezTo>
                  <a:lnTo>
                    <a:pt x="1345327" y="1541706"/>
                  </a:lnTo>
                  <a:cubicBezTo>
                    <a:pt x="1376784" y="1512553"/>
                    <a:pt x="1378650" y="1463418"/>
                    <a:pt x="1349497" y="1431961"/>
                  </a:cubicBezTo>
                  <a:cubicBezTo>
                    <a:pt x="1327278" y="1407988"/>
                    <a:pt x="1292426" y="1400493"/>
                    <a:pt x="1262316" y="1413214"/>
                  </a:cubicBezTo>
                  <a:lnTo>
                    <a:pt x="1086885" y="1487357"/>
                  </a:lnTo>
                  <a:lnTo>
                    <a:pt x="765692" y="1617202"/>
                  </a:lnTo>
                  <a:lnTo>
                    <a:pt x="713800" y="1484490"/>
                  </a:lnTo>
                  <a:cubicBezTo>
                    <a:pt x="753615" y="1463287"/>
                    <a:pt x="832739" y="1420929"/>
                    <a:pt x="909272" y="1378705"/>
                  </a:cubicBezTo>
                  <a:cubicBezTo>
                    <a:pt x="923061" y="1371099"/>
                    <a:pt x="929647" y="1354881"/>
                    <a:pt x="925065" y="1339815"/>
                  </a:cubicBezTo>
                  <a:cubicBezTo>
                    <a:pt x="924207" y="1337014"/>
                    <a:pt x="838797" y="1069466"/>
                    <a:pt x="512156" y="1120073"/>
                  </a:cubicBezTo>
                  <a:cubicBezTo>
                    <a:pt x="494354" y="1054617"/>
                    <a:pt x="452044" y="889872"/>
                    <a:pt x="436585" y="749655"/>
                  </a:cubicBezTo>
                  <a:cubicBezTo>
                    <a:pt x="434721" y="732768"/>
                    <a:pt x="420456" y="719984"/>
                    <a:pt x="403466" y="719975"/>
                  </a:cubicBezTo>
                  <a:lnTo>
                    <a:pt x="402771" y="719975"/>
                  </a:lnTo>
                  <a:cubicBezTo>
                    <a:pt x="401742" y="720175"/>
                    <a:pt x="265611" y="721309"/>
                    <a:pt x="201041" y="606275"/>
                  </a:cubicBezTo>
                  <a:lnTo>
                    <a:pt x="339563" y="567918"/>
                  </a:lnTo>
                  <a:cubicBezTo>
                    <a:pt x="357310" y="563015"/>
                    <a:pt x="367722" y="544654"/>
                    <a:pt x="362819" y="526907"/>
                  </a:cubicBezTo>
                  <a:cubicBezTo>
                    <a:pt x="360012" y="516745"/>
                    <a:pt x="352564" y="508511"/>
                    <a:pt x="342735" y="504701"/>
                  </a:cubicBezTo>
                  <a:cubicBezTo>
                    <a:pt x="339877" y="503605"/>
                    <a:pt x="73082" y="396258"/>
                    <a:pt x="66786" y="81924"/>
                  </a:cubicBezTo>
                  <a:cubicBezTo>
                    <a:pt x="211109" y="136416"/>
                    <a:pt x="684311" y="296236"/>
                    <a:pt x="1288567" y="304399"/>
                  </a:cubicBezTo>
                  <a:cubicBezTo>
                    <a:pt x="1367606" y="305456"/>
                    <a:pt x="1435050" y="361844"/>
                    <a:pt x="1450092" y="439445"/>
                  </a:cubicBezTo>
                  <a:cubicBezTo>
                    <a:pt x="1493907" y="671931"/>
                    <a:pt x="1578299" y="1124407"/>
                    <a:pt x="1651508" y="1542716"/>
                  </a:cubicBezTo>
                  <a:cubicBezTo>
                    <a:pt x="1652308" y="1547290"/>
                    <a:pt x="1654054" y="1551647"/>
                    <a:pt x="1656632" y="1555508"/>
                  </a:cubicBezTo>
                  <a:cubicBezTo>
                    <a:pt x="1660261" y="1560928"/>
                    <a:pt x="2017906" y="2106720"/>
                    <a:pt x="1894491" y="2899486"/>
                  </a:cubicBezTo>
                  <a:cubicBezTo>
                    <a:pt x="1894264" y="2901187"/>
                    <a:pt x="1894168" y="2902903"/>
                    <a:pt x="1894205" y="2904620"/>
                  </a:cubicBezTo>
                  <a:lnTo>
                    <a:pt x="1961108" y="2904620"/>
                  </a:lnTo>
                  <a:cubicBezTo>
                    <a:pt x="2012953" y="2570058"/>
                    <a:pt x="1986983" y="2228049"/>
                    <a:pt x="1885213" y="1905152"/>
                  </a:cubicBezTo>
                  <a:cubicBezTo>
                    <a:pt x="1816090" y="1688534"/>
                    <a:pt x="1734975" y="1554327"/>
                    <a:pt x="1716021" y="1524571"/>
                  </a:cubicBezTo>
                  <a:close/>
                  <a:moveTo>
                    <a:pt x="1288253" y="1474622"/>
                  </a:moveTo>
                  <a:cubicBezTo>
                    <a:pt x="1293849" y="1472269"/>
                    <a:pt x="1300293" y="1474898"/>
                    <a:pt x="1302646" y="1480494"/>
                  </a:cubicBezTo>
                  <a:cubicBezTo>
                    <a:pt x="1304434" y="1484747"/>
                    <a:pt x="1303376" y="1489664"/>
                    <a:pt x="1299997" y="1492805"/>
                  </a:cubicBezTo>
                  <a:lnTo>
                    <a:pt x="1135101" y="1645672"/>
                  </a:lnTo>
                  <a:lnTo>
                    <a:pt x="1133138" y="1540192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80" name="Graphic 4079">
            <a:extLst>
              <a:ext uri="{FF2B5EF4-FFF2-40B4-BE49-F238E27FC236}">
                <a16:creationId xmlns:a16="http://schemas.microsoft.com/office/drawing/2014/main" id="{8D6C1C44-A89B-4850-BD85-B0D70AA9E5AF}"/>
              </a:ext>
            </a:extLst>
          </p:cNvPr>
          <p:cNvGrpSpPr/>
          <p:nvPr/>
        </p:nvGrpSpPr>
        <p:grpSpPr>
          <a:xfrm>
            <a:off x="8901629" y="263525"/>
            <a:ext cx="1080000" cy="1080000"/>
            <a:chOff x="3421062" y="1216025"/>
            <a:chExt cx="3238500" cy="3238500"/>
          </a:xfrm>
        </p:grpSpPr>
        <p:sp>
          <p:nvSpPr>
            <p:cNvPr id="981" name="Freeform: Shape 980">
              <a:extLst>
                <a:ext uri="{FF2B5EF4-FFF2-40B4-BE49-F238E27FC236}">
                  <a16:creationId xmlns:a16="http://schemas.microsoft.com/office/drawing/2014/main" id="{DC7D2F8E-9F84-43F2-AAB1-42DE92A819CF}"/>
                </a:ext>
              </a:extLst>
            </p:cNvPr>
            <p:cNvSpPr/>
            <p:nvPr/>
          </p:nvSpPr>
          <p:spPr>
            <a:xfrm>
              <a:off x="4956549" y="1327944"/>
              <a:ext cx="1200150" cy="1438275"/>
            </a:xfrm>
            <a:custGeom>
              <a:avLst/>
              <a:gdLst>
                <a:gd name="connsiteX0" fmla="*/ 44225 w 1200150"/>
                <a:gd name="connsiteY0" fmla="*/ 0 h 1438275"/>
                <a:gd name="connsiteX1" fmla="*/ 1058637 w 1200150"/>
                <a:gd name="connsiteY1" fmla="*/ 272663 h 1438275"/>
                <a:gd name="connsiteX2" fmla="*/ 1207761 w 1200150"/>
                <a:gd name="connsiteY2" fmla="*/ 462715 h 1438275"/>
                <a:gd name="connsiteX3" fmla="*/ 1125750 w 1200150"/>
                <a:gd name="connsiteY3" fmla="*/ 1445695 h 1438275"/>
                <a:gd name="connsiteX4" fmla="*/ 237715 w 1200150"/>
                <a:gd name="connsiteY4" fmla="*/ 1445695 h 1438275"/>
                <a:gd name="connsiteX5" fmla="*/ 248764 w 1200150"/>
                <a:gd name="connsiteY5" fmla="*/ 605419 h 1438275"/>
                <a:gd name="connsiteX6" fmla="*/ 0 w 1200150"/>
                <a:gd name="connsiteY6" fmla="*/ 439569 h 1438275"/>
                <a:gd name="connsiteX7" fmla="*/ 204540 w 1200150"/>
                <a:gd name="connsiteY7" fmla="*/ 395345 h 1438275"/>
                <a:gd name="connsiteX8" fmla="*/ 44225 w 1200150"/>
                <a:gd name="connsiteY8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0" h="1438275">
                  <a:moveTo>
                    <a:pt x="44225" y="0"/>
                  </a:moveTo>
                  <a:cubicBezTo>
                    <a:pt x="44225" y="0"/>
                    <a:pt x="391192" y="168773"/>
                    <a:pt x="1058637" y="272663"/>
                  </a:cubicBezTo>
                  <a:cubicBezTo>
                    <a:pt x="1150485" y="287118"/>
                    <a:pt x="1215569" y="370065"/>
                    <a:pt x="1207761" y="462715"/>
                  </a:cubicBezTo>
                  <a:lnTo>
                    <a:pt x="1125750" y="1445695"/>
                  </a:lnTo>
                  <a:lnTo>
                    <a:pt x="237715" y="1445695"/>
                  </a:lnTo>
                  <a:cubicBezTo>
                    <a:pt x="221826" y="1165687"/>
                    <a:pt x="225518" y="884912"/>
                    <a:pt x="248764" y="605419"/>
                  </a:cubicBezTo>
                  <a:cubicBezTo>
                    <a:pt x="248764" y="605419"/>
                    <a:pt x="71866" y="616468"/>
                    <a:pt x="0" y="439569"/>
                  </a:cubicBezTo>
                  <a:lnTo>
                    <a:pt x="204540" y="395345"/>
                  </a:lnTo>
                  <a:cubicBezTo>
                    <a:pt x="204540" y="395345"/>
                    <a:pt x="-5524" y="284645"/>
                    <a:pt x="44225" y="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:a16="http://schemas.microsoft.com/office/drawing/2014/main" id="{BAE6A0D6-8F07-4DC7-B6B5-6D4D267CEFC5}"/>
                </a:ext>
              </a:extLst>
            </p:cNvPr>
            <p:cNvSpPr/>
            <p:nvPr/>
          </p:nvSpPr>
          <p:spPr>
            <a:xfrm>
              <a:off x="3716021" y="1657192"/>
              <a:ext cx="2647950" cy="2714625"/>
            </a:xfrm>
            <a:custGeom>
              <a:avLst/>
              <a:gdLst>
                <a:gd name="connsiteX0" fmla="*/ 1861549 w 2647950"/>
                <a:gd name="connsiteY0" fmla="*/ 1116418 h 2714625"/>
                <a:gd name="connsiteX1" fmla="*/ 1840365 w 2647950"/>
                <a:gd name="connsiteY1" fmla="*/ 1354420 h 2714625"/>
                <a:gd name="connsiteX2" fmla="*/ 1680688 w 2647950"/>
                <a:gd name="connsiteY2" fmla="*/ 1510449 h 2714625"/>
                <a:gd name="connsiteX3" fmla="*/ 1664686 w 2647950"/>
                <a:gd name="connsiteY3" fmla="*/ 1511506 h 2714625"/>
                <a:gd name="connsiteX4" fmla="*/ 1425085 w 2647950"/>
                <a:gd name="connsiteY4" fmla="*/ 1554540 h 2714625"/>
                <a:gd name="connsiteX5" fmla="*/ 700166 w 2647950"/>
                <a:gd name="connsiteY5" fmla="*/ 1730543 h 2714625"/>
                <a:gd name="connsiteX6" fmla="*/ 591657 w 2647950"/>
                <a:gd name="connsiteY6" fmla="*/ 1655810 h 2714625"/>
                <a:gd name="connsiteX7" fmla="*/ 481367 w 2647950"/>
                <a:gd name="connsiteY7" fmla="*/ 823134 h 2714625"/>
                <a:gd name="connsiteX8" fmla="*/ 549671 w 2647950"/>
                <a:gd name="connsiteY8" fmla="*/ 693337 h 2714625"/>
                <a:gd name="connsiteX9" fmla="*/ 578941 w 2647950"/>
                <a:gd name="connsiteY9" fmla="*/ 677087 h 2714625"/>
                <a:gd name="connsiteX10" fmla="*/ 671495 w 2647950"/>
                <a:gd name="connsiteY10" fmla="*/ 535974 h 2714625"/>
                <a:gd name="connsiteX11" fmla="*/ 671495 w 2647950"/>
                <a:gd name="connsiteY11" fmla="*/ 325024 h 2714625"/>
                <a:gd name="connsiteX12" fmla="*/ 592562 w 2647950"/>
                <a:gd name="connsiteY12" fmla="*/ 246110 h 2714625"/>
                <a:gd name="connsiteX13" fmla="*/ 592524 w 2647950"/>
                <a:gd name="connsiteY13" fmla="*/ 246110 h 2714625"/>
                <a:gd name="connsiteX14" fmla="*/ 584046 w 2647950"/>
                <a:gd name="connsiteY14" fmla="*/ 246110 h 2714625"/>
                <a:gd name="connsiteX15" fmla="*/ 584046 w 2647950"/>
                <a:gd name="connsiteY15" fmla="*/ 144821 h 2714625"/>
                <a:gd name="connsiteX16" fmla="*/ 439555 w 2647950"/>
                <a:gd name="connsiteY16" fmla="*/ 0 h 2714625"/>
                <a:gd name="connsiteX17" fmla="*/ 432294 w 2647950"/>
                <a:gd name="connsiteY17" fmla="*/ 174 h 2714625"/>
                <a:gd name="connsiteX18" fmla="*/ 101481 w 2647950"/>
                <a:gd name="connsiteY18" fmla="*/ 53619 h 2714625"/>
                <a:gd name="connsiteX19" fmla="*/ 126 w 2647950"/>
                <a:gd name="connsiteY19" fmla="*/ 197589 h 2714625"/>
                <a:gd name="connsiteX20" fmla="*/ 41721 w 2647950"/>
                <a:gd name="connsiteY20" fmla="*/ 535441 h 2714625"/>
                <a:gd name="connsiteX21" fmla="*/ 141639 w 2647950"/>
                <a:gd name="connsiteY21" fmla="*/ 659390 h 2714625"/>
                <a:gd name="connsiteX22" fmla="*/ 224763 w 2647950"/>
                <a:gd name="connsiteY22" fmla="*/ 711825 h 2714625"/>
                <a:gd name="connsiteX23" fmla="*/ 273960 w 2647950"/>
                <a:gd name="connsiteY23" fmla="*/ 818200 h 2714625"/>
                <a:gd name="connsiteX24" fmla="*/ 349893 w 2647950"/>
                <a:gd name="connsiteY24" fmla="*/ 1676250 h 2714625"/>
                <a:gd name="connsiteX25" fmla="*/ 345493 w 2647950"/>
                <a:gd name="connsiteY25" fmla="*/ 1824840 h 2714625"/>
                <a:gd name="connsiteX26" fmla="*/ 378735 w 2647950"/>
                <a:gd name="connsiteY26" fmla="*/ 1983679 h 2714625"/>
                <a:gd name="connsiteX27" fmla="*/ 620346 w 2647950"/>
                <a:gd name="connsiteY27" fmla="*/ 2023284 h 2714625"/>
                <a:gd name="connsiteX28" fmla="*/ 775356 w 2647950"/>
                <a:gd name="connsiteY28" fmla="*/ 1962515 h 2714625"/>
                <a:gd name="connsiteX29" fmla="*/ 1568789 w 2647950"/>
                <a:gd name="connsiteY29" fmla="*/ 1888620 h 2714625"/>
                <a:gd name="connsiteX30" fmla="*/ 1629625 w 2647950"/>
                <a:gd name="connsiteY30" fmla="*/ 2718762 h 2714625"/>
                <a:gd name="connsiteX31" fmla="*/ 2648590 w 2647950"/>
                <a:gd name="connsiteY31" fmla="*/ 2718762 h 2714625"/>
                <a:gd name="connsiteX32" fmla="*/ 2628797 w 2647950"/>
                <a:gd name="connsiteY32" fmla="*/ 1870084 h 2714625"/>
                <a:gd name="connsiteX33" fmla="*/ 2541653 w 2647950"/>
                <a:gd name="connsiteY33" fmla="*/ 1717151 h 2714625"/>
                <a:gd name="connsiteX34" fmla="*/ 2199934 w 2647950"/>
                <a:gd name="connsiteY34" fmla="*/ 1478016 h 2714625"/>
                <a:gd name="connsiteX35" fmla="*/ 2158119 w 2647950"/>
                <a:gd name="connsiteY35" fmla="*/ 1116447 h 271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47950" h="2714625">
                  <a:moveTo>
                    <a:pt x="1861549" y="1116418"/>
                  </a:moveTo>
                  <a:lnTo>
                    <a:pt x="1840365" y="1354420"/>
                  </a:lnTo>
                  <a:cubicBezTo>
                    <a:pt x="1832859" y="1438670"/>
                    <a:pt x="1765090" y="1504891"/>
                    <a:pt x="1680688" y="1510449"/>
                  </a:cubicBezTo>
                  <a:lnTo>
                    <a:pt x="1664686" y="1511506"/>
                  </a:lnTo>
                  <a:cubicBezTo>
                    <a:pt x="1583464" y="1516871"/>
                    <a:pt x="1503097" y="1531306"/>
                    <a:pt x="1425085" y="1554540"/>
                  </a:cubicBezTo>
                  <a:cubicBezTo>
                    <a:pt x="1265627" y="1601974"/>
                    <a:pt x="964837" y="1686175"/>
                    <a:pt x="700166" y="1730543"/>
                  </a:cubicBezTo>
                  <a:cubicBezTo>
                    <a:pt x="649795" y="1738818"/>
                    <a:pt x="601885" y="1705821"/>
                    <a:pt x="591657" y="1655810"/>
                  </a:cubicBezTo>
                  <a:cubicBezTo>
                    <a:pt x="556948" y="1487884"/>
                    <a:pt x="486358" y="1113428"/>
                    <a:pt x="481367" y="823134"/>
                  </a:cubicBezTo>
                  <a:cubicBezTo>
                    <a:pt x="480302" y="771002"/>
                    <a:pt x="506099" y="721980"/>
                    <a:pt x="549671" y="693337"/>
                  </a:cubicBezTo>
                  <a:cubicBezTo>
                    <a:pt x="559027" y="687228"/>
                    <a:pt x="568808" y="681798"/>
                    <a:pt x="578941" y="677087"/>
                  </a:cubicBezTo>
                  <a:cubicBezTo>
                    <a:pt x="634722" y="652184"/>
                    <a:pt x="670878" y="597059"/>
                    <a:pt x="671495" y="535974"/>
                  </a:cubicBezTo>
                  <a:lnTo>
                    <a:pt x="671495" y="325024"/>
                  </a:lnTo>
                  <a:cubicBezTo>
                    <a:pt x="671490" y="281436"/>
                    <a:pt x="636150" y="246104"/>
                    <a:pt x="592562" y="246110"/>
                  </a:cubicBezTo>
                  <a:cubicBezTo>
                    <a:pt x="592549" y="246110"/>
                    <a:pt x="592536" y="246110"/>
                    <a:pt x="592524" y="246110"/>
                  </a:cubicBezTo>
                  <a:lnTo>
                    <a:pt x="584046" y="246110"/>
                  </a:lnTo>
                  <a:lnTo>
                    <a:pt x="584046" y="144821"/>
                  </a:lnTo>
                  <a:cubicBezTo>
                    <a:pt x="584137" y="64929"/>
                    <a:pt x="519446" y="91"/>
                    <a:pt x="439555" y="0"/>
                  </a:cubicBezTo>
                  <a:cubicBezTo>
                    <a:pt x="437133" y="-3"/>
                    <a:pt x="434712" y="55"/>
                    <a:pt x="432294" y="174"/>
                  </a:cubicBezTo>
                  <a:cubicBezTo>
                    <a:pt x="338387" y="4937"/>
                    <a:pt x="214572" y="18424"/>
                    <a:pt x="101481" y="53619"/>
                  </a:cubicBezTo>
                  <a:cubicBezTo>
                    <a:pt x="38991" y="73118"/>
                    <a:pt x="-2591" y="132184"/>
                    <a:pt x="126" y="197589"/>
                  </a:cubicBezTo>
                  <a:cubicBezTo>
                    <a:pt x="4506" y="311173"/>
                    <a:pt x="18420" y="424187"/>
                    <a:pt x="41721" y="535441"/>
                  </a:cubicBezTo>
                  <a:cubicBezTo>
                    <a:pt x="53566" y="590227"/>
                    <a:pt x="90615" y="636187"/>
                    <a:pt x="141639" y="659390"/>
                  </a:cubicBezTo>
                  <a:cubicBezTo>
                    <a:pt x="171800" y="672637"/>
                    <a:pt x="199817" y="690310"/>
                    <a:pt x="224763" y="711825"/>
                  </a:cubicBezTo>
                  <a:cubicBezTo>
                    <a:pt x="254960" y="739107"/>
                    <a:pt x="272727" y="777523"/>
                    <a:pt x="273960" y="818200"/>
                  </a:cubicBezTo>
                  <a:cubicBezTo>
                    <a:pt x="279399" y="958475"/>
                    <a:pt x="299239" y="1380175"/>
                    <a:pt x="349893" y="1676250"/>
                  </a:cubicBezTo>
                  <a:cubicBezTo>
                    <a:pt x="358257" y="1725585"/>
                    <a:pt x="356761" y="1776087"/>
                    <a:pt x="345493" y="1824840"/>
                  </a:cubicBezTo>
                  <a:cubicBezTo>
                    <a:pt x="331381" y="1880078"/>
                    <a:pt x="343657" y="1938736"/>
                    <a:pt x="378735" y="1983679"/>
                  </a:cubicBezTo>
                  <a:cubicBezTo>
                    <a:pt x="443057" y="2066366"/>
                    <a:pt x="556710" y="2067652"/>
                    <a:pt x="620346" y="2023284"/>
                  </a:cubicBezTo>
                  <a:cubicBezTo>
                    <a:pt x="666892" y="1991825"/>
                    <a:pt x="719831" y="1971071"/>
                    <a:pt x="775356" y="1962515"/>
                  </a:cubicBezTo>
                  <a:cubicBezTo>
                    <a:pt x="965142" y="1930511"/>
                    <a:pt x="1338283" y="1874885"/>
                    <a:pt x="1568789" y="1888620"/>
                  </a:cubicBezTo>
                  <a:cubicBezTo>
                    <a:pt x="1568789" y="1888620"/>
                    <a:pt x="1610613" y="2309415"/>
                    <a:pt x="1629625" y="2718762"/>
                  </a:cubicBezTo>
                  <a:lnTo>
                    <a:pt x="2648590" y="2718762"/>
                  </a:lnTo>
                  <a:cubicBezTo>
                    <a:pt x="2648590" y="2718762"/>
                    <a:pt x="2648590" y="2209060"/>
                    <a:pt x="2628797" y="1870084"/>
                  </a:cubicBezTo>
                  <a:cubicBezTo>
                    <a:pt x="2625233" y="1808293"/>
                    <a:pt x="2592995" y="1751718"/>
                    <a:pt x="2541653" y="1717151"/>
                  </a:cubicBezTo>
                  <a:cubicBezTo>
                    <a:pt x="2453728" y="1657981"/>
                    <a:pt x="2310529" y="1560236"/>
                    <a:pt x="2199934" y="1478016"/>
                  </a:cubicBezTo>
                  <a:cubicBezTo>
                    <a:pt x="2199934" y="1478016"/>
                    <a:pt x="2158119" y="1264351"/>
                    <a:pt x="2158119" y="1116447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:a16="http://schemas.microsoft.com/office/drawing/2014/main" id="{84F84195-7261-428F-B372-86659F23333E}"/>
                </a:ext>
              </a:extLst>
            </p:cNvPr>
            <p:cNvSpPr/>
            <p:nvPr/>
          </p:nvSpPr>
          <p:spPr>
            <a:xfrm>
              <a:off x="5537222" y="2773610"/>
              <a:ext cx="342900" cy="295275"/>
            </a:xfrm>
            <a:custGeom>
              <a:avLst/>
              <a:gdLst>
                <a:gd name="connsiteX0" fmla="*/ 0 w 342900"/>
                <a:gd name="connsiteY0" fmla="*/ 302581 h 295275"/>
                <a:gd name="connsiteX1" fmla="*/ 343310 w 342900"/>
                <a:gd name="connsiteY1" fmla="*/ 117405 h 295275"/>
                <a:gd name="connsiteX2" fmla="*/ 336918 w 342900"/>
                <a:gd name="connsiteY2" fmla="*/ 0 h 295275"/>
                <a:gd name="connsiteX3" fmla="*/ 40348 w 342900"/>
                <a:gd name="connsiteY3" fmla="*/ 0 h 295275"/>
                <a:gd name="connsiteX4" fmla="*/ 19164 w 342900"/>
                <a:gd name="connsiteY4" fmla="*/ 238001 h 295275"/>
                <a:gd name="connsiteX5" fmla="*/ 0 w 342900"/>
                <a:gd name="connsiteY5" fmla="*/ 302581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0" h="295275">
                  <a:moveTo>
                    <a:pt x="0" y="302581"/>
                  </a:moveTo>
                  <a:lnTo>
                    <a:pt x="343310" y="117405"/>
                  </a:lnTo>
                  <a:cubicBezTo>
                    <a:pt x="339500" y="77067"/>
                    <a:pt x="336918" y="36528"/>
                    <a:pt x="336918" y="0"/>
                  </a:cubicBezTo>
                  <a:lnTo>
                    <a:pt x="40348" y="0"/>
                  </a:lnTo>
                  <a:lnTo>
                    <a:pt x="19164" y="238001"/>
                  </a:lnTo>
                  <a:cubicBezTo>
                    <a:pt x="17127" y="260586"/>
                    <a:pt x="10612" y="282540"/>
                    <a:pt x="0" y="30258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4" name="Freeform: Shape 983">
              <a:extLst>
                <a:ext uri="{FF2B5EF4-FFF2-40B4-BE49-F238E27FC236}">
                  <a16:creationId xmlns:a16="http://schemas.microsoft.com/office/drawing/2014/main" id="{181C098A-AFD2-4B7A-AEFF-DC3C8C330230}"/>
                </a:ext>
              </a:extLst>
            </p:cNvPr>
            <p:cNvSpPr/>
            <p:nvPr/>
          </p:nvSpPr>
          <p:spPr>
            <a:xfrm>
              <a:off x="5453922" y="2448960"/>
              <a:ext cx="390525" cy="85725"/>
            </a:xfrm>
            <a:custGeom>
              <a:avLst/>
              <a:gdLst>
                <a:gd name="connsiteX0" fmla="*/ 209897 w 390525"/>
                <a:gd name="connsiteY0" fmla="*/ 92373 h 85725"/>
                <a:gd name="connsiteX1" fmla="*/ 147861 w 390525"/>
                <a:gd name="connsiteY1" fmla="*/ 76114 h 85725"/>
                <a:gd name="connsiteX2" fmla="*/ 144784 w 390525"/>
                <a:gd name="connsiteY2" fmla="*/ 74381 h 85725"/>
                <a:gd name="connsiteX3" fmla="*/ 95149 w 390525"/>
                <a:gd name="connsiteY3" fmla="*/ 70285 h 85725"/>
                <a:gd name="connsiteX4" fmla="*/ 45448 w 390525"/>
                <a:gd name="connsiteY4" fmla="*/ 88449 h 85725"/>
                <a:gd name="connsiteX5" fmla="*/ 2283 w 390525"/>
                <a:gd name="connsiteY5" fmla="*/ 69487 h 85725"/>
                <a:gd name="connsiteX6" fmla="*/ 21245 w 390525"/>
                <a:gd name="connsiteY6" fmla="*/ 26322 h 85725"/>
                <a:gd name="connsiteX7" fmla="*/ 22588 w 390525"/>
                <a:gd name="connsiteY7" fmla="*/ 25832 h 85725"/>
                <a:gd name="connsiteX8" fmla="*/ 72299 w 390525"/>
                <a:gd name="connsiteY8" fmla="*/ 7668 h 85725"/>
                <a:gd name="connsiteX9" fmla="*/ 177617 w 390525"/>
                <a:gd name="connsiteY9" fmla="*/ 16335 h 85725"/>
                <a:gd name="connsiteX10" fmla="*/ 180693 w 390525"/>
                <a:gd name="connsiteY10" fmla="*/ 18078 h 85725"/>
                <a:gd name="connsiteX11" fmla="*/ 239624 w 390525"/>
                <a:gd name="connsiteY11" fmla="*/ 17812 h 85725"/>
                <a:gd name="connsiteX12" fmla="*/ 349105 w 390525"/>
                <a:gd name="connsiteY12" fmla="*/ 9830 h 85725"/>
                <a:gd name="connsiteX13" fmla="*/ 368993 w 390525"/>
                <a:gd name="connsiteY13" fmla="*/ 17726 h 85725"/>
                <a:gd name="connsiteX14" fmla="*/ 389437 w 390525"/>
                <a:gd name="connsiteY14" fmla="*/ 60209 h 85725"/>
                <a:gd name="connsiteX15" fmla="*/ 346954 w 390525"/>
                <a:gd name="connsiteY15" fmla="*/ 80653 h 85725"/>
                <a:gd name="connsiteX16" fmla="*/ 344399 w 390525"/>
                <a:gd name="connsiteY16" fmla="*/ 79638 h 85725"/>
                <a:gd name="connsiteX17" fmla="*/ 324521 w 390525"/>
                <a:gd name="connsiteY17" fmla="*/ 71752 h 85725"/>
                <a:gd name="connsiteX18" fmla="*/ 272943 w 390525"/>
                <a:gd name="connsiteY18" fmla="*/ 75562 h 85725"/>
                <a:gd name="connsiteX19" fmla="*/ 209897 w 390525"/>
                <a:gd name="connsiteY19" fmla="*/ 92373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0525" h="85725">
                  <a:moveTo>
                    <a:pt x="209897" y="92373"/>
                  </a:moveTo>
                  <a:cubicBezTo>
                    <a:pt x="188162" y="92395"/>
                    <a:pt x="166791" y="86794"/>
                    <a:pt x="147861" y="76114"/>
                  </a:cubicBezTo>
                  <a:lnTo>
                    <a:pt x="144784" y="74381"/>
                  </a:lnTo>
                  <a:cubicBezTo>
                    <a:pt x="129640" y="65804"/>
                    <a:pt x="111494" y="64307"/>
                    <a:pt x="95149" y="70285"/>
                  </a:cubicBezTo>
                  <a:lnTo>
                    <a:pt x="45448" y="88449"/>
                  </a:lnTo>
                  <a:cubicBezTo>
                    <a:pt x="28292" y="95133"/>
                    <a:pt x="8966" y="86643"/>
                    <a:pt x="2283" y="69487"/>
                  </a:cubicBezTo>
                  <a:cubicBezTo>
                    <a:pt x="-4401" y="52331"/>
                    <a:pt x="4089" y="33005"/>
                    <a:pt x="21245" y="26322"/>
                  </a:cubicBezTo>
                  <a:cubicBezTo>
                    <a:pt x="21689" y="26149"/>
                    <a:pt x="22137" y="25985"/>
                    <a:pt x="22588" y="25832"/>
                  </a:cubicBezTo>
                  <a:lnTo>
                    <a:pt x="72299" y="7668"/>
                  </a:lnTo>
                  <a:cubicBezTo>
                    <a:pt x="106978" y="-5018"/>
                    <a:pt x="145478" y="-1850"/>
                    <a:pt x="177617" y="16335"/>
                  </a:cubicBezTo>
                  <a:lnTo>
                    <a:pt x="180693" y="18078"/>
                  </a:lnTo>
                  <a:cubicBezTo>
                    <a:pt x="199012" y="28378"/>
                    <a:pt x="221399" y="28276"/>
                    <a:pt x="239624" y="17812"/>
                  </a:cubicBezTo>
                  <a:cubicBezTo>
                    <a:pt x="272950" y="-1539"/>
                    <a:pt x="313325" y="-4482"/>
                    <a:pt x="349105" y="9830"/>
                  </a:cubicBezTo>
                  <a:lnTo>
                    <a:pt x="368993" y="17726"/>
                  </a:lnTo>
                  <a:cubicBezTo>
                    <a:pt x="386370" y="23812"/>
                    <a:pt x="395523" y="42832"/>
                    <a:pt x="389437" y="60209"/>
                  </a:cubicBezTo>
                  <a:cubicBezTo>
                    <a:pt x="383351" y="77586"/>
                    <a:pt x="364331" y="86739"/>
                    <a:pt x="346954" y="80653"/>
                  </a:cubicBezTo>
                  <a:cubicBezTo>
                    <a:pt x="346089" y="80350"/>
                    <a:pt x="345237" y="80012"/>
                    <a:pt x="344399" y="79638"/>
                  </a:cubicBezTo>
                  <a:lnTo>
                    <a:pt x="324521" y="71752"/>
                  </a:lnTo>
                  <a:cubicBezTo>
                    <a:pt x="307655" y="65039"/>
                    <a:pt x="288640" y="66443"/>
                    <a:pt x="272943" y="75562"/>
                  </a:cubicBezTo>
                  <a:cubicBezTo>
                    <a:pt x="253767" y="86601"/>
                    <a:pt x="232024" y="92400"/>
                    <a:pt x="209897" y="92373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DD3F3ABA-F30F-44FB-A8FA-C7AC3999DEEA}"/>
                </a:ext>
              </a:extLst>
            </p:cNvPr>
            <p:cNvSpPr/>
            <p:nvPr/>
          </p:nvSpPr>
          <p:spPr>
            <a:xfrm>
              <a:off x="6031683" y="3676822"/>
              <a:ext cx="133350" cy="695325"/>
            </a:xfrm>
            <a:custGeom>
              <a:avLst/>
              <a:gdLst>
                <a:gd name="connsiteX0" fmla="*/ 137913 w 133350"/>
                <a:gd name="connsiteY0" fmla="*/ 699122 h 695325"/>
                <a:gd name="connsiteX1" fmla="*/ 78857 w 133350"/>
                <a:gd name="connsiteY1" fmla="*/ 16961 h 695325"/>
                <a:gd name="connsiteX2" fmla="*/ 57994 w 133350"/>
                <a:gd name="connsiteY2" fmla="*/ 108 h 695325"/>
                <a:gd name="connsiteX3" fmla="*/ 41053 w 133350"/>
                <a:gd name="connsiteY3" fmla="*/ 18151 h 695325"/>
                <a:gd name="connsiteX4" fmla="*/ 0 w 133350"/>
                <a:gd name="connsiteY4" fmla="*/ 699122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695325">
                  <a:moveTo>
                    <a:pt x="137913" y="699122"/>
                  </a:moveTo>
                  <a:cubicBezTo>
                    <a:pt x="132197" y="541236"/>
                    <a:pt x="101956" y="234931"/>
                    <a:pt x="78857" y="16961"/>
                  </a:cubicBezTo>
                  <a:cubicBezTo>
                    <a:pt x="77750" y="6546"/>
                    <a:pt x="68409" y="-1000"/>
                    <a:pt x="57994" y="108"/>
                  </a:cubicBezTo>
                  <a:cubicBezTo>
                    <a:pt x="48660" y="1101"/>
                    <a:pt x="41456" y="8773"/>
                    <a:pt x="41053" y="18151"/>
                  </a:cubicBezTo>
                  <a:cubicBezTo>
                    <a:pt x="14489" y="244181"/>
                    <a:pt x="783" y="471538"/>
                    <a:pt x="0" y="699122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:a16="http://schemas.microsoft.com/office/drawing/2014/main" id="{5EC1C9F4-F10F-4B50-BD0A-E5F9654735DF}"/>
                </a:ext>
              </a:extLst>
            </p:cNvPr>
            <p:cNvSpPr/>
            <p:nvPr/>
          </p:nvSpPr>
          <p:spPr>
            <a:xfrm>
              <a:off x="3825875" y="2004838"/>
              <a:ext cx="361950" cy="180975"/>
            </a:xfrm>
            <a:custGeom>
              <a:avLst/>
              <a:gdLst>
                <a:gd name="connsiteX0" fmla="*/ 236220 w 361950"/>
                <a:gd name="connsiteY0" fmla="*/ 0 h 180975"/>
                <a:gd name="connsiteX1" fmla="*/ 370094 w 361950"/>
                <a:gd name="connsiteY1" fmla="*/ 84553 h 180975"/>
                <a:gd name="connsiteX2" fmla="*/ 244154 w 361950"/>
                <a:gd name="connsiteY2" fmla="*/ 183090 h 180975"/>
                <a:gd name="connsiteX3" fmla="*/ 0 w 361950"/>
                <a:gd name="connsiteY3" fmla="*/ 2715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1950" h="180975">
                  <a:moveTo>
                    <a:pt x="236220" y="0"/>
                  </a:moveTo>
                  <a:cubicBezTo>
                    <a:pt x="236220" y="0"/>
                    <a:pt x="266167" y="68694"/>
                    <a:pt x="370094" y="84553"/>
                  </a:cubicBezTo>
                  <a:cubicBezTo>
                    <a:pt x="316928" y="99831"/>
                    <a:pt x="271773" y="135160"/>
                    <a:pt x="244154" y="183090"/>
                  </a:cubicBezTo>
                  <a:cubicBezTo>
                    <a:pt x="244154" y="183090"/>
                    <a:pt x="162068" y="45939"/>
                    <a:pt x="0" y="2715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:a16="http://schemas.microsoft.com/office/drawing/2014/main" id="{8E4C9F60-8E47-42CF-B462-93A21B168ECE}"/>
                </a:ext>
              </a:extLst>
            </p:cNvPr>
            <p:cNvSpPr/>
            <p:nvPr/>
          </p:nvSpPr>
          <p:spPr>
            <a:xfrm>
              <a:off x="3682667" y="1294582"/>
              <a:ext cx="2714625" cy="3076575"/>
            </a:xfrm>
            <a:custGeom>
              <a:avLst/>
              <a:gdLst>
                <a:gd name="connsiteX0" fmla="*/ 2676857 w 2714625"/>
                <a:gd name="connsiteY0" fmla="*/ 2107945 h 3076575"/>
                <a:gd name="connsiteX1" fmla="*/ 2262929 w 2714625"/>
                <a:gd name="connsiteY1" fmla="*/ 1817890 h 3076575"/>
                <a:gd name="connsiteX2" fmla="*/ 2225429 w 2714625"/>
                <a:gd name="connsiteY2" fmla="*/ 1512356 h 3076575"/>
                <a:gd name="connsiteX3" fmla="*/ 2399680 w 2714625"/>
                <a:gd name="connsiteY3" fmla="*/ 1512356 h 3076575"/>
                <a:gd name="connsiteX4" fmla="*/ 2432893 w 2714625"/>
                <a:gd name="connsiteY4" fmla="*/ 1481790 h 3076575"/>
                <a:gd name="connsiteX5" fmla="*/ 2514904 w 2714625"/>
                <a:gd name="connsiteY5" fmla="*/ 498810 h 3076575"/>
                <a:gd name="connsiteX6" fmla="*/ 2337739 w 2714625"/>
                <a:gd name="connsiteY6" fmla="*/ 273068 h 3076575"/>
                <a:gd name="connsiteX7" fmla="*/ 1332680 w 2714625"/>
                <a:gd name="connsiteY7" fmla="*/ 3358 h 3076575"/>
                <a:gd name="connsiteX8" fmla="*/ 1288127 w 2714625"/>
                <a:gd name="connsiteY8" fmla="*/ 18779 h 3076575"/>
                <a:gd name="connsiteX9" fmla="*/ 1285274 w 2714625"/>
                <a:gd name="connsiteY9" fmla="*/ 27609 h 3076575"/>
                <a:gd name="connsiteX10" fmla="*/ 1401250 w 2714625"/>
                <a:gd name="connsiteY10" fmla="*/ 411247 h 3076575"/>
                <a:gd name="connsiteX11" fmla="*/ 1266843 w 2714625"/>
                <a:gd name="connsiteY11" fmla="*/ 440308 h 3076575"/>
                <a:gd name="connsiteX12" fmla="*/ 1241332 w 2714625"/>
                <a:gd name="connsiteY12" fmla="*/ 479956 h 3076575"/>
                <a:gd name="connsiteX13" fmla="*/ 1243030 w 2714625"/>
                <a:gd name="connsiteY13" fmla="*/ 485447 h 3076575"/>
                <a:gd name="connsiteX14" fmla="*/ 1486594 w 2714625"/>
                <a:gd name="connsiteY14" fmla="*/ 670899 h 3076575"/>
                <a:gd name="connsiteX15" fmla="*/ 1478374 w 2714625"/>
                <a:gd name="connsiteY15" fmla="*/ 1481381 h 3076575"/>
                <a:gd name="connsiteX16" fmla="*/ 1511626 w 2714625"/>
                <a:gd name="connsiteY16" fmla="*/ 1512347 h 3076575"/>
                <a:gd name="connsiteX17" fmla="*/ 1858469 w 2714625"/>
                <a:gd name="connsiteY17" fmla="*/ 1512347 h 3076575"/>
                <a:gd name="connsiteX18" fmla="*/ 1840562 w 2714625"/>
                <a:gd name="connsiteY18" fmla="*/ 1714048 h 3076575"/>
                <a:gd name="connsiteX19" fmla="*/ 1695896 w 2714625"/>
                <a:gd name="connsiteY19" fmla="*/ 1840835 h 3076575"/>
                <a:gd name="connsiteX20" fmla="*/ 1448980 w 2714625"/>
                <a:gd name="connsiteY20" fmla="*/ 1885174 h 3076575"/>
                <a:gd name="connsiteX21" fmla="*/ 728071 w 2714625"/>
                <a:gd name="connsiteY21" fmla="*/ 2060253 h 3076575"/>
                <a:gd name="connsiteX22" fmla="*/ 657710 w 2714625"/>
                <a:gd name="connsiteY22" fmla="*/ 2011676 h 3076575"/>
                <a:gd name="connsiteX23" fmla="*/ 548020 w 2714625"/>
                <a:gd name="connsiteY23" fmla="*/ 1185201 h 3076575"/>
                <a:gd name="connsiteX24" fmla="*/ 601188 w 2714625"/>
                <a:gd name="connsiteY24" fmla="*/ 1083864 h 3076575"/>
                <a:gd name="connsiteX25" fmla="*/ 626277 w 2714625"/>
                <a:gd name="connsiteY25" fmla="*/ 1069948 h 3076575"/>
                <a:gd name="connsiteX26" fmla="*/ 738148 w 2714625"/>
                <a:gd name="connsiteY26" fmla="*/ 898555 h 3076575"/>
                <a:gd name="connsiteX27" fmla="*/ 738148 w 2714625"/>
                <a:gd name="connsiteY27" fmla="*/ 687691 h 3076575"/>
                <a:gd name="connsiteX28" fmla="*/ 650699 w 2714625"/>
                <a:gd name="connsiteY28" fmla="*/ 578154 h 3076575"/>
                <a:gd name="connsiteX29" fmla="*/ 650699 w 2714625"/>
                <a:gd name="connsiteY29" fmla="*/ 507430 h 3076575"/>
                <a:gd name="connsiteX30" fmla="*/ 472883 w 2714625"/>
                <a:gd name="connsiteY30" fmla="*/ 329278 h 3076575"/>
                <a:gd name="connsiteX31" fmla="*/ 463952 w 2714625"/>
                <a:gd name="connsiteY31" fmla="*/ 329494 h 3076575"/>
                <a:gd name="connsiteX32" fmla="*/ 124929 w 2714625"/>
                <a:gd name="connsiteY32" fmla="*/ 384396 h 3076575"/>
                <a:gd name="connsiteX33" fmla="*/ 151 w 2714625"/>
                <a:gd name="connsiteY33" fmla="*/ 561561 h 3076575"/>
                <a:gd name="connsiteX34" fmla="*/ 42480 w 2714625"/>
                <a:gd name="connsiteY34" fmla="*/ 905109 h 3076575"/>
                <a:gd name="connsiteX35" fmla="*/ 161305 w 2714625"/>
                <a:gd name="connsiteY35" fmla="*/ 1052394 h 3076575"/>
                <a:gd name="connsiteX36" fmla="*/ 235971 w 2714625"/>
                <a:gd name="connsiteY36" fmla="*/ 1099343 h 3076575"/>
                <a:gd name="connsiteX37" fmla="*/ 274004 w 2714625"/>
                <a:gd name="connsiteY37" fmla="*/ 1182210 h 3076575"/>
                <a:gd name="connsiteX38" fmla="*/ 350395 w 2714625"/>
                <a:gd name="connsiteY38" fmla="*/ 2044527 h 3076575"/>
                <a:gd name="connsiteX39" fmla="*/ 346366 w 2714625"/>
                <a:gd name="connsiteY39" fmla="*/ 2180030 h 3076575"/>
                <a:gd name="connsiteX40" fmla="*/ 385790 w 2714625"/>
                <a:gd name="connsiteY40" fmla="*/ 2366777 h 3076575"/>
                <a:gd name="connsiteX41" fmla="*/ 672769 w 2714625"/>
                <a:gd name="connsiteY41" fmla="*/ 2413259 h 3076575"/>
                <a:gd name="connsiteX42" fmla="*/ 814263 w 2714625"/>
                <a:gd name="connsiteY42" fmla="*/ 2358014 h 3076575"/>
                <a:gd name="connsiteX43" fmla="*/ 1571738 w 2714625"/>
                <a:gd name="connsiteY43" fmla="*/ 2283214 h 3076575"/>
                <a:gd name="connsiteX44" fmla="*/ 1629612 w 2714625"/>
                <a:gd name="connsiteY44" fmla="*/ 3081409 h 3076575"/>
                <a:gd name="connsiteX45" fmla="*/ 1696201 w 2714625"/>
                <a:gd name="connsiteY45" fmla="*/ 3081409 h 3076575"/>
                <a:gd name="connsiteX46" fmla="*/ 1696287 w 2714625"/>
                <a:gd name="connsiteY46" fmla="*/ 3079866 h 3076575"/>
                <a:gd name="connsiteX47" fmla="*/ 1635327 w 2714625"/>
                <a:gd name="connsiteY47" fmla="*/ 2247981 h 3076575"/>
                <a:gd name="connsiteX48" fmla="*/ 1604133 w 2714625"/>
                <a:gd name="connsiteY48" fmla="*/ 2217987 h 3076575"/>
                <a:gd name="connsiteX49" fmla="*/ 803175 w 2714625"/>
                <a:gd name="connsiteY49" fmla="*/ 2292282 h 3076575"/>
                <a:gd name="connsiteX50" fmla="*/ 634640 w 2714625"/>
                <a:gd name="connsiteY50" fmla="*/ 2358576 h 3076575"/>
                <a:gd name="connsiteX51" fmla="*/ 438425 w 2714625"/>
                <a:gd name="connsiteY51" fmla="*/ 2325867 h 3076575"/>
                <a:gd name="connsiteX52" fmla="*/ 411364 w 2714625"/>
                <a:gd name="connsiteY52" fmla="*/ 2194927 h 3076575"/>
                <a:gd name="connsiteX53" fmla="*/ 416127 w 2714625"/>
                <a:gd name="connsiteY53" fmla="*/ 2033298 h 3076575"/>
                <a:gd name="connsiteX54" fmla="*/ 340641 w 2714625"/>
                <a:gd name="connsiteY54" fmla="*/ 1179638 h 3076575"/>
                <a:gd name="connsiteX55" fmla="*/ 280196 w 2714625"/>
                <a:gd name="connsiteY55" fmla="*/ 1049479 h 3076575"/>
                <a:gd name="connsiteX56" fmla="*/ 188756 w 2714625"/>
                <a:gd name="connsiteY56" fmla="*/ 991662 h 3076575"/>
                <a:gd name="connsiteX57" fmla="*/ 107669 w 2714625"/>
                <a:gd name="connsiteY57" fmla="*/ 890974 h 3076575"/>
                <a:gd name="connsiteX58" fmla="*/ 84705 w 2714625"/>
                <a:gd name="connsiteY58" fmla="*/ 760291 h 3076575"/>
                <a:gd name="connsiteX59" fmla="*/ 136502 w 2714625"/>
                <a:gd name="connsiteY59" fmla="*/ 771016 h 3076575"/>
                <a:gd name="connsiteX60" fmla="*/ 141397 w 2714625"/>
                <a:gd name="connsiteY60" fmla="*/ 770854 h 3076575"/>
                <a:gd name="connsiteX61" fmla="*/ 358758 w 2714625"/>
                <a:gd name="connsiteY61" fmla="*/ 910509 h 3076575"/>
                <a:gd name="connsiteX62" fmla="*/ 387333 w 2714625"/>
                <a:gd name="connsiteY62" fmla="*/ 926702 h 3076575"/>
                <a:gd name="connsiteX63" fmla="*/ 387866 w 2714625"/>
                <a:gd name="connsiteY63" fmla="*/ 926702 h 3076575"/>
                <a:gd name="connsiteX64" fmla="*/ 416441 w 2714625"/>
                <a:gd name="connsiteY64" fmla="*/ 909557 h 3076575"/>
                <a:gd name="connsiteX65" fmla="*/ 520921 w 2714625"/>
                <a:gd name="connsiteY65" fmla="*/ 827270 h 3076575"/>
                <a:gd name="connsiteX66" fmla="*/ 545738 w 2714625"/>
                <a:gd name="connsiteY66" fmla="*/ 787184 h 3076575"/>
                <a:gd name="connsiteX67" fmla="*/ 518311 w 2714625"/>
                <a:gd name="connsiteY67" fmla="*/ 761862 h 3076575"/>
                <a:gd name="connsiteX68" fmla="*/ 411450 w 2714625"/>
                <a:gd name="connsiteY68" fmla="*/ 699626 h 3076575"/>
                <a:gd name="connsiteX69" fmla="*/ 452726 w 2714625"/>
                <a:gd name="connsiteY69" fmla="*/ 646115 h 3076575"/>
                <a:gd name="connsiteX70" fmla="*/ 457770 w 2714625"/>
                <a:gd name="connsiteY70" fmla="*/ 645733 h 3076575"/>
                <a:gd name="connsiteX71" fmla="*/ 617790 w 2714625"/>
                <a:gd name="connsiteY71" fmla="*/ 642066 h 3076575"/>
                <a:gd name="connsiteX72" fmla="*/ 625915 w 2714625"/>
                <a:gd name="connsiteY72" fmla="*/ 642066 h 3076575"/>
                <a:gd name="connsiteX73" fmla="*/ 671540 w 2714625"/>
                <a:gd name="connsiteY73" fmla="*/ 687701 h 3076575"/>
                <a:gd name="connsiteX74" fmla="*/ 671540 w 2714625"/>
                <a:gd name="connsiteY74" fmla="*/ 898565 h 3076575"/>
                <a:gd name="connsiteX75" fmla="*/ 598312 w 2714625"/>
                <a:gd name="connsiteY75" fmla="*/ 1009455 h 3076575"/>
                <a:gd name="connsiteX76" fmla="*/ 564879 w 2714625"/>
                <a:gd name="connsiteY76" fmla="*/ 1028000 h 3076575"/>
                <a:gd name="connsiteX77" fmla="*/ 481392 w 2714625"/>
                <a:gd name="connsiteY77" fmla="*/ 1186363 h 3076575"/>
                <a:gd name="connsiteX78" fmla="*/ 592359 w 2714625"/>
                <a:gd name="connsiteY78" fmla="*/ 2025173 h 3076575"/>
                <a:gd name="connsiteX79" fmla="*/ 739044 w 2714625"/>
                <a:gd name="connsiteY79" fmla="*/ 2126042 h 3076575"/>
                <a:gd name="connsiteX80" fmla="*/ 1467944 w 2714625"/>
                <a:gd name="connsiteY80" fmla="*/ 1949106 h 3076575"/>
                <a:gd name="connsiteX81" fmla="*/ 1700221 w 2714625"/>
                <a:gd name="connsiteY81" fmla="*/ 1907386 h 3076575"/>
                <a:gd name="connsiteX82" fmla="*/ 1879519 w 2714625"/>
                <a:gd name="connsiteY82" fmla="*/ 1806031 h 3076575"/>
                <a:gd name="connsiteX83" fmla="*/ 2169975 w 2714625"/>
                <a:gd name="connsiteY83" fmla="*/ 1649354 h 3076575"/>
                <a:gd name="connsiteX84" fmla="*/ 2200579 w 2714625"/>
                <a:gd name="connsiteY84" fmla="*/ 1847007 h 3076575"/>
                <a:gd name="connsiteX85" fmla="*/ 2219191 w 2714625"/>
                <a:gd name="connsiteY85" fmla="*/ 1870820 h 3076575"/>
                <a:gd name="connsiteX86" fmla="*/ 2623193 w 2714625"/>
                <a:gd name="connsiteY86" fmla="*/ 2149969 h 3076575"/>
                <a:gd name="connsiteX87" fmla="*/ 2648597 w 2714625"/>
                <a:gd name="connsiteY87" fmla="*/ 3081371 h 3076575"/>
                <a:gd name="connsiteX88" fmla="*/ 2715272 w 2714625"/>
                <a:gd name="connsiteY88" fmla="*/ 3081371 h 3076575"/>
                <a:gd name="connsiteX89" fmla="*/ 2688554 w 2714625"/>
                <a:gd name="connsiteY89" fmla="*/ 2130662 h 3076575"/>
                <a:gd name="connsiteX90" fmla="*/ 2676857 w 2714625"/>
                <a:gd name="connsiteY90" fmla="*/ 2107945 h 3076575"/>
                <a:gd name="connsiteX91" fmla="*/ 426290 w 2714625"/>
                <a:gd name="connsiteY91" fmla="*/ 800867 h 3076575"/>
                <a:gd name="connsiteX92" fmla="*/ 386666 w 2714625"/>
                <a:gd name="connsiteY92" fmla="*/ 836796 h 3076575"/>
                <a:gd name="connsiteX93" fmla="*/ 290254 w 2714625"/>
                <a:gd name="connsiteY93" fmla="*/ 754061 h 3076575"/>
                <a:gd name="connsiteX94" fmla="*/ 362330 w 2714625"/>
                <a:gd name="connsiteY94" fmla="*/ 745784 h 3076575"/>
                <a:gd name="connsiteX95" fmla="*/ 426290 w 2714625"/>
                <a:gd name="connsiteY95" fmla="*/ 800867 h 3076575"/>
                <a:gd name="connsiteX96" fmla="*/ 584062 w 2714625"/>
                <a:gd name="connsiteY96" fmla="*/ 576134 h 3076575"/>
                <a:gd name="connsiteX97" fmla="*/ 456237 w 2714625"/>
                <a:gd name="connsiteY97" fmla="*/ 579068 h 3076575"/>
                <a:gd name="connsiteX98" fmla="*/ 345137 w 2714625"/>
                <a:gd name="connsiteY98" fmla="*/ 680643 h 3076575"/>
                <a:gd name="connsiteX99" fmla="*/ 140559 w 2714625"/>
                <a:gd name="connsiteY99" fmla="*/ 704150 h 3076575"/>
                <a:gd name="connsiteX100" fmla="*/ 72227 w 2714625"/>
                <a:gd name="connsiteY100" fmla="*/ 646172 h 3076575"/>
                <a:gd name="connsiteX101" fmla="*/ 72141 w 2714625"/>
                <a:gd name="connsiteY101" fmla="*/ 645343 h 3076575"/>
                <a:gd name="connsiteX102" fmla="*/ 66788 w 2714625"/>
                <a:gd name="connsiteY102" fmla="*/ 558751 h 3076575"/>
                <a:gd name="connsiteX103" fmla="*/ 144741 w 2714625"/>
                <a:gd name="connsiteY103" fmla="*/ 448023 h 3076575"/>
                <a:gd name="connsiteX104" fmla="*/ 467343 w 2714625"/>
                <a:gd name="connsiteY104" fmla="*/ 396036 h 3076575"/>
                <a:gd name="connsiteX105" fmla="*/ 583931 w 2714625"/>
                <a:gd name="connsiteY105" fmla="*/ 501822 h 3076575"/>
                <a:gd name="connsiteX106" fmla="*/ 584062 w 2714625"/>
                <a:gd name="connsiteY106" fmla="*/ 507430 h 3076575"/>
                <a:gd name="connsiteX107" fmla="*/ 1907342 w 2714625"/>
                <a:gd name="connsiteY107" fmla="*/ 1715267 h 3076575"/>
                <a:gd name="connsiteX108" fmla="*/ 1925439 w 2714625"/>
                <a:gd name="connsiteY108" fmla="*/ 1512385 h 3076575"/>
                <a:gd name="connsiteX109" fmla="*/ 2158802 w 2714625"/>
                <a:gd name="connsiteY109" fmla="*/ 1512385 h 3076575"/>
                <a:gd name="connsiteX110" fmla="*/ 2162717 w 2714625"/>
                <a:gd name="connsiteY110" fmla="*/ 1577555 h 3076575"/>
                <a:gd name="connsiteX111" fmla="*/ 1543001 w 2714625"/>
                <a:gd name="connsiteY111" fmla="*/ 1445710 h 3076575"/>
                <a:gd name="connsiteX112" fmla="*/ 1555870 w 2714625"/>
                <a:gd name="connsiteY112" fmla="*/ 641609 h 3076575"/>
                <a:gd name="connsiteX113" fmla="*/ 1525245 w 2714625"/>
                <a:gd name="connsiteY113" fmla="*/ 605552 h 3076575"/>
                <a:gd name="connsiteX114" fmla="*/ 1520713 w 2714625"/>
                <a:gd name="connsiteY114" fmla="*/ 605490 h 3076575"/>
                <a:gd name="connsiteX115" fmla="*/ 1322669 w 2714625"/>
                <a:gd name="connsiteY115" fmla="*/ 496496 h 3076575"/>
                <a:gd name="connsiteX116" fmla="*/ 1485470 w 2714625"/>
                <a:gd name="connsiteY116" fmla="*/ 461253 h 3076575"/>
                <a:gd name="connsiteX117" fmla="*/ 1510977 w 2714625"/>
                <a:gd name="connsiteY117" fmla="*/ 421602 h 3076575"/>
                <a:gd name="connsiteX118" fmla="*/ 1494043 w 2714625"/>
                <a:gd name="connsiteY118" fmla="*/ 399236 h 3076575"/>
                <a:gd name="connsiteX119" fmla="*/ 1345319 w 2714625"/>
                <a:gd name="connsiteY119" fmla="*/ 82053 h 3076575"/>
                <a:gd name="connsiteX120" fmla="*/ 2327347 w 2714625"/>
                <a:gd name="connsiteY120" fmla="*/ 338952 h 3076575"/>
                <a:gd name="connsiteX121" fmla="*/ 2448372 w 2714625"/>
                <a:gd name="connsiteY121" fmla="*/ 493257 h 3076575"/>
                <a:gd name="connsiteX122" fmla="*/ 2368905 w 2714625"/>
                <a:gd name="connsiteY122" fmla="*/ 1445634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2714625" h="3076575">
                  <a:moveTo>
                    <a:pt x="2676857" y="2107945"/>
                  </a:moveTo>
                  <a:cubicBezTo>
                    <a:pt x="2666780" y="2099372"/>
                    <a:pt x="2434875" y="1903338"/>
                    <a:pt x="2262929" y="1817890"/>
                  </a:cubicBezTo>
                  <a:cubicBezTo>
                    <a:pt x="2254243" y="1770331"/>
                    <a:pt x="2229763" y="1627837"/>
                    <a:pt x="2225429" y="1512356"/>
                  </a:cubicBezTo>
                  <a:lnTo>
                    <a:pt x="2399680" y="1512356"/>
                  </a:lnTo>
                  <a:cubicBezTo>
                    <a:pt x="2417014" y="1512352"/>
                    <a:pt x="2431452" y="1499064"/>
                    <a:pt x="2432893" y="1481790"/>
                  </a:cubicBezTo>
                  <a:lnTo>
                    <a:pt x="2514904" y="498810"/>
                  </a:lnTo>
                  <a:cubicBezTo>
                    <a:pt x="2523838" y="388850"/>
                    <a:pt x="2446671" y="290525"/>
                    <a:pt x="2337739" y="273068"/>
                  </a:cubicBezTo>
                  <a:cubicBezTo>
                    <a:pt x="1683943" y="171341"/>
                    <a:pt x="1336109" y="5044"/>
                    <a:pt x="1332680" y="3358"/>
                  </a:cubicBezTo>
                  <a:cubicBezTo>
                    <a:pt x="1316118" y="-4686"/>
                    <a:pt x="1296171" y="2218"/>
                    <a:pt x="1288127" y="18779"/>
                  </a:cubicBezTo>
                  <a:cubicBezTo>
                    <a:pt x="1286769" y="21575"/>
                    <a:pt x="1285809" y="24547"/>
                    <a:pt x="1285274" y="27609"/>
                  </a:cubicBezTo>
                  <a:cubicBezTo>
                    <a:pt x="1250212" y="228138"/>
                    <a:pt x="1337014" y="350563"/>
                    <a:pt x="1401250" y="411247"/>
                  </a:cubicBezTo>
                  <a:lnTo>
                    <a:pt x="1266843" y="440308"/>
                  </a:lnTo>
                  <a:cubicBezTo>
                    <a:pt x="1248850" y="444212"/>
                    <a:pt x="1237428" y="461963"/>
                    <a:pt x="1241332" y="479956"/>
                  </a:cubicBezTo>
                  <a:cubicBezTo>
                    <a:pt x="1241739" y="481832"/>
                    <a:pt x="1242307" y="483669"/>
                    <a:pt x="1243030" y="485447"/>
                  </a:cubicBezTo>
                  <a:cubicBezTo>
                    <a:pt x="1283124" y="587967"/>
                    <a:pt x="1377102" y="659522"/>
                    <a:pt x="1486594" y="670899"/>
                  </a:cubicBezTo>
                  <a:cubicBezTo>
                    <a:pt x="1465946" y="940581"/>
                    <a:pt x="1463200" y="1211335"/>
                    <a:pt x="1478374" y="1481381"/>
                  </a:cubicBezTo>
                  <a:cubicBezTo>
                    <a:pt x="1479618" y="1498827"/>
                    <a:pt x="1494135" y="1512346"/>
                    <a:pt x="1511626" y="1512347"/>
                  </a:cubicBezTo>
                  <a:lnTo>
                    <a:pt x="1858469" y="1512347"/>
                  </a:lnTo>
                  <a:lnTo>
                    <a:pt x="1840562" y="1714048"/>
                  </a:lnTo>
                  <a:cubicBezTo>
                    <a:pt x="1820379" y="1831634"/>
                    <a:pt x="1695896" y="1840835"/>
                    <a:pt x="1695896" y="1840835"/>
                  </a:cubicBezTo>
                  <a:cubicBezTo>
                    <a:pt x="1612197" y="1846374"/>
                    <a:pt x="1529377" y="1861246"/>
                    <a:pt x="1448980" y="1885174"/>
                  </a:cubicBezTo>
                  <a:cubicBezTo>
                    <a:pt x="1292989" y="1931580"/>
                    <a:pt x="991904" y="2016029"/>
                    <a:pt x="728071" y="2060253"/>
                  </a:cubicBezTo>
                  <a:cubicBezTo>
                    <a:pt x="695348" y="2065714"/>
                    <a:pt x="664201" y="2044209"/>
                    <a:pt x="657710" y="2011676"/>
                  </a:cubicBezTo>
                  <a:cubicBezTo>
                    <a:pt x="626372" y="1860333"/>
                    <a:pt x="553068" y="1476876"/>
                    <a:pt x="548020" y="1185201"/>
                  </a:cubicBezTo>
                  <a:cubicBezTo>
                    <a:pt x="547001" y="1144495"/>
                    <a:pt x="567115" y="1106159"/>
                    <a:pt x="601188" y="1083864"/>
                  </a:cubicBezTo>
                  <a:cubicBezTo>
                    <a:pt x="609208" y="1078632"/>
                    <a:pt x="617592" y="1073982"/>
                    <a:pt x="626277" y="1069948"/>
                  </a:cubicBezTo>
                  <a:cubicBezTo>
                    <a:pt x="693648" y="1039345"/>
                    <a:pt x="737249" y="972546"/>
                    <a:pt x="738148" y="898555"/>
                  </a:cubicBezTo>
                  <a:lnTo>
                    <a:pt x="738148" y="687691"/>
                  </a:lnTo>
                  <a:cubicBezTo>
                    <a:pt x="738080" y="635263"/>
                    <a:pt x="701810" y="589831"/>
                    <a:pt x="650699" y="578154"/>
                  </a:cubicBezTo>
                  <a:lnTo>
                    <a:pt x="650699" y="507430"/>
                  </a:lnTo>
                  <a:cubicBezTo>
                    <a:pt x="650792" y="409133"/>
                    <a:pt x="571181" y="329371"/>
                    <a:pt x="472883" y="329278"/>
                  </a:cubicBezTo>
                  <a:cubicBezTo>
                    <a:pt x="469905" y="329275"/>
                    <a:pt x="466927" y="329347"/>
                    <a:pt x="463952" y="329494"/>
                  </a:cubicBezTo>
                  <a:cubicBezTo>
                    <a:pt x="375293" y="333990"/>
                    <a:pt x="244515" y="347172"/>
                    <a:pt x="124929" y="384396"/>
                  </a:cubicBezTo>
                  <a:cubicBezTo>
                    <a:pt x="48028" y="408398"/>
                    <a:pt x="-3154" y="481070"/>
                    <a:pt x="151" y="561561"/>
                  </a:cubicBezTo>
                  <a:cubicBezTo>
                    <a:pt x="4628" y="677059"/>
                    <a:pt x="18787" y="791978"/>
                    <a:pt x="42480" y="905109"/>
                  </a:cubicBezTo>
                  <a:cubicBezTo>
                    <a:pt x="56684" y="970177"/>
                    <a:pt x="100712" y="1024751"/>
                    <a:pt x="161305" y="1052394"/>
                  </a:cubicBezTo>
                  <a:cubicBezTo>
                    <a:pt x="188401" y="1064221"/>
                    <a:pt x="213570" y="1080047"/>
                    <a:pt x="235971" y="1099343"/>
                  </a:cubicBezTo>
                  <a:cubicBezTo>
                    <a:pt x="259365" y="1120662"/>
                    <a:pt x="273093" y="1150572"/>
                    <a:pt x="274004" y="1182210"/>
                  </a:cubicBezTo>
                  <a:cubicBezTo>
                    <a:pt x="280291" y="1343945"/>
                    <a:pt x="300303" y="1751719"/>
                    <a:pt x="350395" y="2044527"/>
                  </a:cubicBezTo>
                  <a:cubicBezTo>
                    <a:pt x="358054" y="2089515"/>
                    <a:pt x="356684" y="2135577"/>
                    <a:pt x="346366" y="2180030"/>
                  </a:cubicBezTo>
                  <a:cubicBezTo>
                    <a:pt x="329952" y="2245027"/>
                    <a:pt x="344504" y="2313961"/>
                    <a:pt x="385790" y="2366777"/>
                  </a:cubicBezTo>
                  <a:cubicBezTo>
                    <a:pt x="460171" y="2462418"/>
                    <a:pt x="594235" y="2468028"/>
                    <a:pt x="672769" y="2413259"/>
                  </a:cubicBezTo>
                  <a:cubicBezTo>
                    <a:pt x="715254" y="2384582"/>
                    <a:pt x="763585" y="2365711"/>
                    <a:pt x="814263" y="2358014"/>
                  </a:cubicBezTo>
                  <a:cubicBezTo>
                    <a:pt x="1003057" y="2326191"/>
                    <a:pt x="1345415" y="2275528"/>
                    <a:pt x="1571738" y="2283214"/>
                  </a:cubicBezTo>
                  <a:cubicBezTo>
                    <a:pt x="1581358" y="2384684"/>
                    <a:pt x="1613648" y="2738852"/>
                    <a:pt x="1629612" y="3081409"/>
                  </a:cubicBezTo>
                  <a:lnTo>
                    <a:pt x="1696201" y="3081409"/>
                  </a:lnTo>
                  <a:cubicBezTo>
                    <a:pt x="1696201" y="3080886"/>
                    <a:pt x="1696316" y="3080390"/>
                    <a:pt x="1696287" y="3079866"/>
                  </a:cubicBezTo>
                  <a:cubicBezTo>
                    <a:pt x="1677456" y="2674340"/>
                    <a:pt x="1635746" y="2252144"/>
                    <a:pt x="1635327" y="2247981"/>
                  </a:cubicBezTo>
                  <a:cubicBezTo>
                    <a:pt x="1633713" y="2231676"/>
                    <a:pt x="1620489" y="2218961"/>
                    <a:pt x="1604133" y="2217987"/>
                  </a:cubicBezTo>
                  <a:cubicBezTo>
                    <a:pt x="1372418" y="2204281"/>
                    <a:pt x="1002848" y="2258621"/>
                    <a:pt x="803175" y="2292282"/>
                  </a:cubicBezTo>
                  <a:cubicBezTo>
                    <a:pt x="742772" y="2301593"/>
                    <a:pt x="685200" y="2324239"/>
                    <a:pt x="634640" y="2358576"/>
                  </a:cubicBezTo>
                  <a:cubicBezTo>
                    <a:pt x="588225" y="2390961"/>
                    <a:pt x="494203" y="2397581"/>
                    <a:pt x="438425" y="2325867"/>
                  </a:cubicBezTo>
                  <a:cubicBezTo>
                    <a:pt x="409308" y="2288908"/>
                    <a:pt x="399283" y="2240400"/>
                    <a:pt x="411364" y="2194927"/>
                  </a:cubicBezTo>
                  <a:cubicBezTo>
                    <a:pt x="423658" y="2141900"/>
                    <a:pt x="425277" y="2086956"/>
                    <a:pt x="416127" y="2033298"/>
                  </a:cubicBezTo>
                  <a:cubicBezTo>
                    <a:pt x="365311" y="1736260"/>
                    <a:pt x="345509" y="1304797"/>
                    <a:pt x="340641" y="1179638"/>
                  </a:cubicBezTo>
                  <a:cubicBezTo>
                    <a:pt x="338982" y="1129849"/>
                    <a:pt x="317165" y="1082870"/>
                    <a:pt x="280196" y="1049479"/>
                  </a:cubicBezTo>
                  <a:cubicBezTo>
                    <a:pt x="252782" y="1025738"/>
                    <a:pt x="221958" y="1006248"/>
                    <a:pt x="188756" y="991662"/>
                  </a:cubicBezTo>
                  <a:cubicBezTo>
                    <a:pt x="147379" y="972742"/>
                    <a:pt x="117334" y="935433"/>
                    <a:pt x="107669" y="890974"/>
                  </a:cubicBezTo>
                  <a:cubicBezTo>
                    <a:pt x="97973" y="846549"/>
                    <a:pt x="90524" y="802391"/>
                    <a:pt x="84705" y="760291"/>
                  </a:cubicBezTo>
                  <a:cubicBezTo>
                    <a:pt x="101060" y="767353"/>
                    <a:pt x="118686" y="771003"/>
                    <a:pt x="136502" y="771016"/>
                  </a:cubicBezTo>
                  <a:cubicBezTo>
                    <a:pt x="138121" y="771016"/>
                    <a:pt x="139759" y="770911"/>
                    <a:pt x="141397" y="770854"/>
                  </a:cubicBezTo>
                  <a:cubicBezTo>
                    <a:pt x="283101" y="788351"/>
                    <a:pt x="358063" y="909366"/>
                    <a:pt x="358758" y="910509"/>
                  </a:cubicBezTo>
                  <a:cubicBezTo>
                    <a:pt x="364779" y="920550"/>
                    <a:pt x="375625" y="926696"/>
                    <a:pt x="387333" y="926702"/>
                  </a:cubicBezTo>
                  <a:lnTo>
                    <a:pt x="387866" y="926702"/>
                  </a:lnTo>
                  <a:cubicBezTo>
                    <a:pt x="399769" y="926499"/>
                    <a:pt x="410661" y="919964"/>
                    <a:pt x="416441" y="909557"/>
                  </a:cubicBezTo>
                  <a:cubicBezTo>
                    <a:pt x="439635" y="869925"/>
                    <a:pt x="476958" y="840531"/>
                    <a:pt x="520921" y="827270"/>
                  </a:cubicBezTo>
                  <a:cubicBezTo>
                    <a:pt x="538843" y="823054"/>
                    <a:pt x="549954" y="805107"/>
                    <a:pt x="545738" y="787184"/>
                  </a:cubicBezTo>
                  <a:cubicBezTo>
                    <a:pt x="542621" y="773937"/>
                    <a:pt x="531765" y="763913"/>
                    <a:pt x="518311" y="761862"/>
                  </a:cubicBezTo>
                  <a:cubicBezTo>
                    <a:pt x="446274" y="750870"/>
                    <a:pt x="418203" y="711180"/>
                    <a:pt x="411450" y="699626"/>
                  </a:cubicBezTo>
                  <a:cubicBezTo>
                    <a:pt x="408072" y="673451"/>
                    <a:pt x="426552" y="649493"/>
                    <a:pt x="452726" y="646115"/>
                  </a:cubicBezTo>
                  <a:cubicBezTo>
                    <a:pt x="454400" y="645899"/>
                    <a:pt x="456083" y="645771"/>
                    <a:pt x="457770" y="645733"/>
                  </a:cubicBezTo>
                  <a:lnTo>
                    <a:pt x="617790" y="642066"/>
                  </a:lnTo>
                  <a:lnTo>
                    <a:pt x="625915" y="642066"/>
                  </a:lnTo>
                  <a:cubicBezTo>
                    <a:pt x="651095" y="642119"/>
                    <a:pt x="671493" y="662521"/>
                    <a:pt x="671540" y="687701"/>
                  </a:cubicBezTo>
                  <a:lnTo>
                    <a:pt x="671540" y="898565"/>
                  </a:lnTo>
                  <a:cubicBezTo>
                    <a:pt x="671085" y="946720"/>
                    <a:pt x="642420" y="990128"/>
                    <a:pt x="598312" y="1009455"/>
                  </a:cubicBezTo>
                  <a:cubicBezTo>
                    <a:pt x="586739" y="1014831"/>
                    <a:pt x="575566" y="1021028"/>
                    <a:pt x="564879" y="1028000"/>
                  </a:cubicBezTo>
                  <a:cubicBezTo>
                    <a:pt x="511491" y="1062756"/>
                    <a:pt x="479902" y="1122676"/>
                    <a:pt x="481392" y="1186363"/>
                  </a:cubicBezTo>
                  <a:cubicBezTo>
                    <a:pt x="486317" y="1472970"/>
                    <a:pt x="553039" y="1834920"/>
                    <a:pt x="592359" y="2025173"/>
                  </a:cubicBezTo>
                  <a:cubicBezTo>
                    <a:pt x="606002" y="2092884"/>
                    <a:pt x="670935" y="2137535"/>
                    <a:pt x="739044" y="2126042"/>
                  </a:cubicBezTo>
                  <a:cubicBezTo>
                    <a:pt x="1006401" y="2081227"/>
                    <a:pt x="1310486" y="1995950"/>
                    <a:pt x="1467944" y="1949106"/>
                  </a:cubicBezTo>
                  <a:cubicBezTo>
                    <a:pt x="1543576" y="1926600"/>
                    <a:pt x="1621484" y="1912606"/>
                    <a:pt x="1700221" y="1907386"/>
                  </a:cubicBezTo>
                  <a:cubicBezTo>
                    <a:pt x="1700221" y="1907386"/>
                    <a:pt x="1829409" y="1898585"/>
                    <a:pt x="1879519" y="1806031"/>
                  </a:cubicBezTo>
                  <a:lnTo>
                    <a:pt x="2169975" y="1649354"/>
                  </a:lnTo>
                  <a:cubicBezTo>
                    <a:pt x="2182157" y="1752158"/>
                    <a:pt x="2199502" y="1841435"/>
                    <a:pt x="2200579" y="1847007"/>
                  </a:cubicBezTo>
                  <a:cubicBezTo>
                    <a:pt x="2202622" y="1857463"/>
                    <a:pt x="2209538" y="1866312"/>
                    <a:pt x="2219191" y="1870820"/>
                  </a:cubicBezTo>
                  <a:cubicBezTo>
                    <a:pt x="2364732" y="1938743"/>
                    <a:pt x="2574102" y="2109221"/>
                    <a:pt x="2623193" y="2149969"/>
                  </a:cubicBezTo>
                  <a:cubicBezTo>
                    <a:pt x="2648301" y="2475362"/>
                    <a:pt x="2648597" y="3075256"/>
                    <a:pt x="2648597" y="3081371"/>
                  </a:cubicBezTo>
                  <a:lnTo>
                    <a:pt x="2715272" y="3081371"/>
                  </a:lnTo>
                  <a:cubicBezTo>
                    <a:pt x="2715272" y="3075151"/>
                    <a:pt x="2714967" y="2455245"/>
                    <a:pt x="2688554" y="2130662"/>
                  </a:cubicBezTo>
                  <a:cubicBezTo>
                    <a:pt x="2687827" y="2121837"/>
                    <a:pt x="2683618" y="2113663"/>
                    <a:pt x="2676857" y="2107945"/>
                  </a:cubicBezTo>
                  <a:close/>
                  <a:moveTo>
                    <a:pt x="426290" y="800867"/>
                  </a:moveTo>
                  <a:cubicBezTo>
                    <a:pt x="411793" y="811339"/>
                    <a:pt x="398503" y="823389"/>
                    <a:pt x="386666" y="836796"/>
                  </a:cubicBezTo>
                  <a:cubicBezTo>
                    <a:pt x="359048" y="804350"/>
                    <a:pt x="326516" y="776434"/>
                    <a:pt x="290254" y="754061"/>
                  </a:cubicBezTo>
                  <a:lnTo>
                    <a:pt x="362330" y="745784"/>
                  </a:lnTo>
                  <a:cubicBezTo>
                    <a:pt x="379390" y="768579"/>
                    <a:pt x="401217" y="787377"/>
                    <a:pt x="426290" y="800867"/>
                  </a:cubicBezTo>
                  <a:close/>
                  <a:moveTo>
                    <a:pt x="584062" y="576134"/>
                  </a:moveTo>
                  <a:lnTo>
                    <a:pt x="456237" y="579068"/>
                  </a:lnTo>
                  <a:cubicBezTo>
                    <a:pt x="399017" y="580387"/>
                    <a:pt x="351566" y="623769"/>
                    <a:pt x="345137" y="680643"/>
                  </a:cubicBezTo>
                  <a:lnTo>
                    <a:pt x="140559" y="704150"/>
                  </a:lnTo>
                  <a:cubicBezTo>
                    <a:pt x="105930" y="706243"/>
                    <a:pt x="75801" y="680679"/>
                    <a:pt x="72227" y="646172"/>
                  </a:cubicBezTo>
                  <a:lnTo>
                    <a:pt x="72141" y="645343"/>
                  </a:lnTo>
                  <a:cubicBezTo>
                    <a:pt x="69531" y="613253"/>
                    <a:pt x="67845" y="583983"/>
                    <a:pt x="66788" y="558751"/>
                  </a:cubicBezTo>
                  <a:cubicBezTo>
                    <a:pt x="64714" y="508452"/>
                    <a:pt x="96689" y="463033"/>
                    <a:pt x="144741" y="448023"/>
                  </a:cubicBezTo>
                  <a:cubicBezTo>
                    <a:pt x="257698" y="412876"/>
                    <a:pt x="382513" y="400398"/>
                    <a:pt x="467343" y="396036"/>
                  </a:cubicBezTo>
                  <a:cubicBezTo>
                    <a:pt x="528750" y="393053"/>
                    <a:pt x="580949" y="440415"/>
                    <a:pt x="583931" y="501822"/>
                  </a:cubicBezTo>
                  <a:cubicBezTo>
                    <a:pt x="584022" y="503690"/>
                    <a:pt x="584066" y="505560"/>
                    <a:pt x="584062" y="507430"/>
                  </a:cubicBezTo>
                  <a:close/>
                  <a:moveTo>
                    <a:pt x="1907342" y="1715267"/>
                  </a:moveTo>
                  <a:lnTo>
                    <a:pt x="1925439" y="1512385"/>
                  </a:lnTo>
                  <a:lnTo>
                    <a:pt x="2158802" y="1512385"/>
                  </a:lnTo>
                  <a:cubicBezTo>
                    <a:pt x="2159536" y="1533578"/>
                    <a:pt x="2160897" y="1555504"/>
                    <a:pt x="2162717" y="1577555"/>
                  </a:cubicBezTo>
                  <a:close/>
                  <a:moveTo>
                    <a:pt x="1543001" y="1445710"/>
                  </a:moveTo>
                  <a:cubicBezTo>
                    <a:pt x="1529716" y="1177683"/>
                    <a:pt x="1534015" y="909074"/>
                    <a:pt x="1555870" y="641609"/>
                  </a:cubicBezTo>
                  <a:cubicBezTo>
                    <a:pt x="1557370" y="623195"/>
                    <a:pt x="1543658" y="607052"/>
                    <a:pt x="1525245" y="605552"/>
                  </a:cubicBezTo>
                  <a:cubicBezTo>
                    <a:pt x="1523737" y="605429"/>
                    <a:pt x="1522223" y="605408"/>
                    <a:pt x="1520713" y="605490"/>
                  </a:cubicBezTo>
                  <a:cubicBezTo>
                    <a:pt x="1514998" y="605757"/>
                    <a:pt x="1391068" y="610986"/>
                    <a:pt x="1322669" y="496496"/>
                  </a:cubicBezTo>
                  <a:lnTo>
                    <a:pt x="1485470" y="461253"/>
                  </a:lnTo>
                  <a:cubicBezTo>
                    <a:pt x="1503463" y="457347"/>
                    <a:pt x="1514882" y="439595"/>
                    <a:pt x="1510977" y="421602"/>
                  </a:cubicBezTo>
                  <a:cubicBezTo>
                    <a:pt x="1508896" y="412019"/>
                    <a:pt x="1502702" y="403838"/>
                    <a:pt x="1494043" y="399236"/>
                  </a:cubicBezTo>
                  <a:cubicBezTo>
                    <a:pt x="1486804" y="395340"/>
                    <a:pt x="1326488" y="306339"/>
                    <a:pt x="1345319" y="82053"/>
                  </a:cubicBezTo>
                  <a:cubicBezTo>
                    <a:pt x="1456362" y="129317"/>
                    <a:pt x="1785584" y="254627"/>
                    <a:pt x="2327347" y="338952"/>
                  </a:cubicBezTo>
                  <a:cubicBezTo>
                    <a:pt x="2401782" y="350911"/>
                    <a:pt x="2454493" y="418117"/>
                    <a:pt x="2448372" y="493257"/>
                  </a:cubicBezTo>
                  <a:lnTo>
                    <a:pt x="2368905" y="144563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88" name="Freeform: Shape 987">
              <a:extLst>
                <a:ext uri="{FF2B5EF4-FFF2-40B4-BE49-F238E27FC236}">
                  <a16:creationId xmlns:a16="http://schemas.microsoft.com/office/drawing/2014/main" id="{205C709C-5739-4586-9E72-C4752B2BC910}"/>
                </a:ext>
              </a:extLst>
            </p:cNvPr>
            <p:cNvSpPr/>
            <p:nvPr/>
          </p:nvSpPr>
          <p:spPr>
            <a:xfrm>
              <a:off x="6071219" y="3640909"/>
              <a:ext cx="123825" cy="733425"/>
            </a:xfrm>
            <a:custGeom>
              <a:avLst/>
              <a:gdLst>
                <a:gd name="connsiteX0" fmla="*/ 29445 w 123825"/>
                <a:gd name="connsiteY0" fmla="*/ 238 h 733425"/>
                <a:gd name="connsiteX1" fmla="*/ 232 w 123825"/>
                <a:gd name="connsiteY1" fmla="*/ 37242 h 733425"/>
                <a:gd name="connsiteX2" fmla="*/ 60429 w 123825"/>
                <a:gd name="connsiteY2" fmla="*/ 729196 h 733425"/>
                <a:gd name="connsiteX3" fmla="*/ 61220 w 123825"/>
                <a:gd name="connsiteY3" fmla="*/ 735035 h 733425"/>
                <a:gd name="connsiteX4" fmla="*/ 126219 w 123825"/>
                <a:gd name="connsiteY4" fmla="*/ 735035 h 733425"/>
                <a:gd name="connsiteX5" fmla="*/ 127066 w 123825"/>
                <a:gd name="connsiteY5" fmla="*/ 726776 h 733425"/>
                <a:gd name="connsiteX6" fmla="*/ 66449 w 123825"/>
                <a:gd name="connsiteY6" fmla="*/ 29451 h 733425"/>
                <a:gd name="connsiteX7" fmla="*/ 29558 w 123825"/>
                <a:gd name="connsiteY7" fmla="*/ 225 h 733425"/>
                <a:gd name="connsiteX8" fmla="*/ 29445 w 123825"/>
                <a:gd name="connsiteY8" fmla="*/ 238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825" h="733425">
                  <a:moveTo>
                    <a:pt x="29445" y="238"/>
                  </a:moveTo>
                  <a:cubicBezTo>
                    <a:pt x="11159" y="2390"/>
                    <a:pt x="-1920" y="18957"/>
                    <a:pt x="232" y="37242"/>
                  </a:cubicBezTo>
                  <a:cubicBezTo>
                    <a:pt x="736" y="41557"/>
                    <a:pt x="51124" y="472030"/>
                    <a:pt x="60429" y="729196"/>
                  </a:cubicBezTo>
                  <a:cubicBezTo>
                    <a:pt x="60522" y="731161"/>
                    <a:pt x="60786" y="733115"/>
                    <a:pt x="61220" y="735035"/>
                  </a:cubicBezTo>
                  <a:lnTo>
                    <a:pt x="126219" y="735035"/>
                  </a:lnTo>
                  <a:cubicBezTo>
                    <a:pt x="126844" y="732328"/>
                    <a:pt x="127129" y="729554"/>
                    <a:pt x="127066" y="726776"/>
                  </a:cubicBezTo>
                  <a:cubicBezTo>
                    <a:pt x="117656" y="466906"/>
                    <a:pt x="66954" y="33794"/>
                    <a:pt x="66449" y="29451"/>
                  </a:cubicBezTo>
                  <a:cubicBezTo>
                    <a:pt x="64333" y="11193"/>
                    <a:pt x="47816" y="-1892"/>
                    <a:pt x="29558" y="225"/>
                  </a:cubicBezTo>
                  <a:cubicBezTo>
                    <a:pt x="29520" y="229"/>
                    <a:pt x="29482" y="233"/>
                    <a:pt x="29445" y="23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989" name="Graphic 4135">
            <a:extLst>
              <a:ext uri="{FF2B5EF4-FFF2-40B4-BE49-F238E27FC236}">
                <a16:creationId xmlns:a16="http://schemas.microsoft.com/office/drawing/2014/main" id="{021C22EF-F26A-4185-8F2C-AA27223BE656}"/>
              </a:ext>
            </a:extLst>
          </p:cNvPr>
          <p:cNvGrpSpPr/>
          <p:nvPr/>
        </p:nvGrpSpPr>
        <p:grpSpPr>
          <a:xfrm>
            <a:off x="239712" y="263525"/>
            <a:ext cx="1080000" cy="1080000"/>
            <a:chOff x="3421062" y="1216025"/>
            <a:chExt cx="3238500" cy="3238500"/>
          </a:xfrm>
        </p:grpSpPr>
        <p:sp>
          <p:nvSpPr>
            <p:cNvPr id="990" name="Freeform: Shape 989">
              <a:extLst>
                <a:ext uri="{FF2B5EF4-FFF2-40B4-BE49-F238E27FC236}">
                  <a16:creationId xmlns:a16="http://schemas.microsoft.com/office/drawing/2014/main" id="{634D1903-71AD-4AE9-A819-CB6C457385A1}"/>
                </a:ext>
              </a:extLst>
            </p:cNvPr>
            <p:cNvSpPr/>
            <p:nvPr/>
          </p:nvSpPr>
          <p:spPr>
            <a:xfrm>
              <a:off x="4032100" y="3446599"/>
              <a:ext cx="419100" cy="361950"/>
            </a:xfrm>
            <a:custGeom>
              <a:avLst/>
              <a:gdLst>
                <a:gd name="connsiteX0" fmla="*/ 0 w 419100"/>
                <a:gd name="connsiteY0" fmla="*/ 0 h 361950"/>
                <a:gd name="connsiteX1" fmla="*/ 264081 w 419100"/>
                <a:gd name="connsiteY1" fmla="*/ 0 h 361950"/>
                <a:gd name="connsiteX2" fmla="*/ 393945 w 419100"/>
                <a:gd name="connsiteY2" fmla="*/ 110233 h 361950"/>
                <a:gd name="connsiteX3" fmla="*/ 425701 w 419100"/>
                <a:gd name="connsiteY3" fmla="*/ 369970 h 361950"/>
                <a:gd name="connsiteX4" fmla="*/ 134236 w 419100"/>
                <a:gd name="connsiteY4" fmla="*/ 36997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00" h="361950">
                  <a:moveTo>
                    <a:pt x="0" y="0"/>
                  </a:moveTo>
                  <a:lnTo>
                    <a:pt x="264081" y="0"/>
                  </a:lnTo>
                  <a:cubicBezTo>
                    <a:pt x="328533" y="-46"/>
                    <a:pt x="383520" y="46629"/>
                    <a:pt x="393945" y="110233"/>
                  </a:cubicBezTo>
                  <a:cubicBezTo>
                    <a:pt x="404508" y="174784"/>
                    <a:pt x="416947" y="264366"/>
                    <a:pt x="425701" y="369970"/>
                  </a:cubicBezTo>
                  <a:lnTo>
                    <a:pt x="134236" y="36997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:a16="http://schemas.microsoft.com/office/drawing/2014/main" id="{4854FDE0-0E1E-4C19-8DB6-AEF3F4B0F69B}"/>
                </a:ext>
              </a:extLst>
            </p:cNvPr>
            <p:cNvSpPr/>
            <p:nvPr/>
          </p:nvSpPr>
          <p:spPr>
            <a:xfrm>
              <a:off x="3544668" y="2600788"/>
              <a:ext cx="333375" cy="447675"/>
            </a:xfrm>
            <a:custGeom>
              <a:avLst/>
              <a:gdLst>
                <a:gd name="connsiteX0" fmla="*/ 334470 w 333375"/>
                <a:gd name="connsiteY0" fmla="*/ 252203 h 447675"/>
                <a:gd name="connsiteX1" fmla="*/ 300009 w 333375"/>
                <a:gd name="connsiteY1" fmla="*/ 37662 h 447675"/>
                <a:gd name="connsiteX2" fmla="*/ 250288 w 333375"/>
                <a:gd name="connsiteY2" fmla="*/ 200 h 447675"/>
                <a:gd name="connsiteX3" fmla="*/ 0 w 333375"/>
                <a:gd name="connsiteY3" fmla="*/ 73381 h 447675"/>
                <a:gd name="connsiteX4" fmla="*/ 69380 w 333375"/>
                <a:gd name="connsiteY4" fmla="*/ 450494 h 447675"/>
                <a:gd name="connsiteX5" fmla="*/ 172374 w 333375"/>
                <a:gd name="connsiteY5" fmla="*/ 372856 h 447675"/>
                <a:gd name="connsiteX6" fmla="*/ 171355 w 333375"/>
                <a:gd name="connsiteY6" fmla="*/ 368227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375" h="447675">
                  <a:moveTo>
                    <a:pt x="334470" y="252203"/>
                  </a:moveTo>
                  <a:lnTo>
                    <a:pt x="300009" y="37662"/>
                  </a:lnTo>
                  <a:cubicBezTo>
                    <a:pt x="295576" y="14221"/>
                    <a:pt x="274043" y="-2004"/>
                    <a:pt x="250288" y="200"/>
                  </a:cubicBezTo>
                  <a:cubicBezTo>
                    <a:pt x="188766" y="4696"/>
                    <a:pt x="0" y="73381"/>
                    <a:pt x="0" y="73381"/>
                  </a:cubicBezTo>
                  <a:lnTo>
                    <a:pt x="69380" y="450494"/>
                  </a:lnTo>
                  <a:lnTo>
                    <a:pt x="172374" y="372856"/>
                  </a:lnTo>
                  <a:lnTo>
                    <a:pt x="171355" y="368227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2" name="Freeform: Shape 991">
              <a:extLst>
                <a:ext uri="{FF2B5EF4-FFF2-40B4-BE49-F238E27FC236}">
                  <a16:creationId xmlns:a16="http://schemas.microsoft.com/office/drawing/2014/main" id="{FC1E73C1-F21A-4440-A473-DE7B70B75DF8}"/>
                </a:ext>
              </a:extLst>
            </p:cNvPr>
            <p:cNvSpPr/>
            <p:nvPr/>
          </p:nvSpPr>
          <p:spPr>
            <a:xfrm>
              <a:off x="4742599" y="2462752"/>
              <a:ext cx="1790700" cy="1847850"/>
            </a:xfrm>
            <a:custGeom>
              <a:avLst/>
              <a:gdLst>
                <a:gd name="connsiteX0" fmla="*/ 517950 w 1790700"/>
                <a:gd name="connsiteY0" fmla="*/ 345491 h 1847850"/>
                <a:gd name="connsiteX1" fmla="*/ 167935 w 1790700"/>
                <a:gd name="connsiteY1" fmla="*/ 660016 h 1847850"/>
                <a:gd name="connsiteX2" fmla="*/ 0 w 1790700"/>
                <a:gd name="connsiteY2" fmla="*/ 1854279 h 1847850"/>
                <a:gd name="connsiteX3" fmla="*/ 1799377 w 1790700"/>
                <a:gd name="connsiteY3" fmla="*/ 1854279 h 1847850"/>
                <a:gd name="connsiteX4" fmla="*/ 1524571 w 1790700"/>
                <a:gd name="connsiteY4" fmla="*/ 431721 h 1847850"/>
                <a:gd name="connsiteX5" fmla="*/ 968483 w 1790700"/>
                <a:gd name="connsiteY5" fmla="*/ 231124 h 1847850"/>
                <a:gd name="connsiteX6" fmla="*/ 881253 w 1790700"/>
                <a:gd name="connsiteY6" fmla="*/ 0 h 184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0700" h="1847850">
                  <a:moveTo>
                    <a:pt x="517950" y="345491"/>
                  </a:moveTo>
                  <a:lnTo>
                    <a:pt x="167935" y="660016"/>
                  </a:lnTo>
                  <a:cubicBezTo>
                    <a:pt x="167935" y="660016"/>
                    <a:pt x="68228" y="1143486"/>
                    <a:pt x="0" y="1854279"/>
                  </a:cubicBezTo>
                  <a:lnTo>
                    <a:pt x="1799377" y="1854279"/>
                  </a:lnTo>
                  <a:cubicBezTo>
                    <a:pt x="1799377" y="1854279"/>
                    <a:pt x="1737122" y="909304"/>
                    <a:pt x="1524571" y="431721"/>
                  </a:cubicBezTo>
                  <a:lnTo>
                    <a:pt x="968483" y="231124"/>
                  </a:lnTo>
                  <a:lnTo>
                    <a:pt x="881253" y="0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3" name="Freeform: Shape 992">
              <a:extLst>
                <a:ext uri="{FF2B5EF4-FFF2-40B4-BE49-F238E27FC236}">
                  <a16:creationId xmlns:a16="http://schemas.microsoft.com/office/drawing/2014/main" id="{F03D7475-FF5B-4BDC-B007-2AE186DF606E}"/>
                </a:ext>
              </a:extLst>
            </p:cNvPr>
            <p:cNvSpPr/>
            <p:nvPr/>
          </p:nvSpPr>
          <p:spPr>
            <a:xfrm>
              <a:off x="5073373" y="3231934"/>
              <a:ext cx="1333500" cy="1076325"/>
            </a:xfrm>
            <a:custGeom>
              <a:avLst/>
              <a:gdLst>
                <a:gd name="connsiteX0" fmla="*/ 0 w 1333500"/>
                <a:gd name="connsiteY0" fmla="*/ 0 h 1076325"/>
                <a:gd name="connsiteX1" fmla="*/ 707984 w 1333500"/>
                <a:gd name="connsiteY1" fmla="*/ 1085098 h 1076325"/>
                <a:gd name="connsiteX2" fmla="*/ 1335415 w 1333500"/>
                <a:gd name="connsiteY2" fmla="*/ 1085098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0" h="1076325">
                  <a:moveTo>
                    <a:pt x="0" y="0"/>
                  </a:moveTo>
                  <a:cubicBezTo>
                    <a:pt x="0" y="0"/>
                    <a:pt x="24765" y="702107"/>
                    <a:pt x="707984" y="1085098"/>
                  </a:cubicBezTo>
                  <a:lnTo>
                    <a:pt x="1335415" y="1085098"/>
                  </a:ln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4" name="Freeform: Shape 993">
              <a:extLst>
                <a:ext uri="{FF2B5EF4-FFF2-40B4-BE49-F238E27FC236}">
                  <a16:creationId xmlns:a16="http://schemas.microsoft.com/office/drawing/2014/main" id="{C10CD1D1-A83E-464F-8040-D30397904DA3}"/>
                </a:ext>
              </a:extLst>
            </p:cNvPr>
            <p:cNvSpPr/>
            <p:nvPr/>
          </p:nvSpPr>
          <p:spPr>
            <a:xfrm>
              <a:off x="5159822" y="2390505"/>
              <a:ext cx="466725" cy="409575"/>
            </a:xfrm>
            <a:custGeom>
              <a:avLst/>
              <a:gdLst>
                <a:gd name="connsiteX0" fmla="*/ 436759 w 466725"/>
                <a:gd name="connsiteY0" fmla="*/ 0 h 409575"/>
                <a:gd name="connsiteX1" fmla="*/ 0 w 466725"/>
                <a:gd name="connsiteY1" fmla="*/ 139227 h 409575"/>
                <a:gd name="connsiteX2" fmla="*/ 100727 w 466725"/>
                <a:gd name="connsiteY2" fmla="*/ 417738 h 409575"/>
                <a:gd name="connsiteX3" fmla="*/ 467859 w 466725"/>
                <a:gd name="connsiteY3" fmla="*/ 82382 h 409575"/>
                <a:gd name="connsiteX4" fmla="*/ 436759 w 466725"/>
                <a:gd name="connsiteY4" fmla="*/ 0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725" h="409575">
                  <a:moveTo>
                    <a:pt x="436759" y="0"/>
                  </a:moveTo>
                  <a:lnTo>
                    <a:pt x="0" y="139227"/>
                  </a:lnTo>
                  <a:lnTo>
                    <a:pt x="100727" y="417738"/>
                  </a:lnTo>
                  <a:lnTo>
                    <a:pt x="467859" y="82382"/>
                  </a:lnTo>
                  <a:lnTo>
                    <a:pt x="436759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5" name="Freeform: Shape 994">
              <a:extLst>
                <a:ext uri="{FF2B5EF4-FFF2-40B4-BE49-F238E27FC236}">
                  <a16:creationId xmlns:a16="http://schemas.microsoft.com/office/drawing/2014/main" id="{CD38667C-2878-4474-BEA3-1BFE901535E7}"/>
                </a:ext>
              </a:extLst>
            </p:cNvPr>
            <p:cNvSpPr/>
            <p:nvPr/>
          </p:nvSpPr>
          <p:spPr>
            <a:xfrm>
              <a:off x="4385825" y="1392485"/>
              <a:ext cx="1209675" cy="1238250"/>
            </a:xfrm>
            <a:custGeom>
              <a:avLst/>
              <a:gdLst>
                <a:gd name="connsiteX0" fmla="*/ 263 w 1209675"/>
                <a:gd name="connsiteY0" fmla="*/ 0 h 1238250"/>
                <a:gd name="connsiteX1" fmla="*/ 141919 w 1209675"/>
                <a:gd name="connsiteY1" fmla="*/ 270434 h 1238250"/>
                <a:gd name="connsiteX2" fmla="*/ 13141 w 1209675"/>
                <a:gd name="connsiteY2" fmla="*/ 325164 h 1238250"/>
                <a:gd name="connsiteX3" fmla="*/ 241741 w 1209675"/>
                <a:gd name="connsiteY3" fmla="*/ 518322 h 1238250"/>
                <a:gd name="connsiteX4" fmla="*/ 560457 w 1209675"/>
                <a:gd name="connsiteY4" fmla="*/ 1239469 h 1238250"/>
                <a:gd name="connsiteX5" fmla="*/ 1210747 w 1209675"/>
                <a:gd name="connsiteY5" fmla="*/ 998020 h 1238250"/>
                <a:gd name="connsiteX6" fmla="*/ 978337 w 1209675"/>
                <a:gd name="connsiteY6" fmla="*/ 266452 h 1238250"/>
                <a:gd name="connsiteX7" fmla="*/ 859380 w 1209675"/>
                <a:gd name="connsiteY7" fmla="*/ 177422 h 1238250"/>
                <a:gd name="connsiteX8" fmla="*/ 263 w 1209675"/>
                <a:gd name="connsiteY8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675" h="1238250">
                  <a:moveTo>
                    <a:pt x="263" y="0"/>
                  </a:moveTo>
                  <a:cubicBezTo>
                    <a:pt x="263" y="0"/>
                    <a:pt x="-12615" y="180289"/>
                    <a:pt x="141919" y="270434"/>
                  </a:cubicBezTo>
                  <a:lnTo>
                    <a:pt x="13141" y="325164"/>
                  </a:lnTo>
                  <a:cubicBezTo>
                    <a:pt x="13141" y="325164"/>
                    <a:pt x="71091" y="463601"/>
                    <a:pt x="241741" y="518322"/>
                  </a:cubicBezTo>
                  <a:cubicBezTo>
                    <a:pt x="241741" y="518322"/>
                    <a:pt x="402713" y="988362"/>
                    <a:pt x="560457" y="1239469"/>
                  </a:cubicBezTo>
                  <a:lnTo>
                    <a:pt x="1210747" y="998020"/>
                  </a:lnTo>
                  <a:lnTo>
                    <a:pt x="978337" y="266452"/>
                  </a:lnTo>
                  <a:cubicBezTo>
                    <a:pt x="961840" y="214364"/>
                    <a:pt x="914006" y="178564"/>
                    <a:pt x="859380" y="177422"/>
                  </a:cubicBezTo>
                  <a:cubicBezTo>
                    <a:pt x="694169" y="173974"/>
                    <a:pt x="330333" y="148342"/>
                    <a:pt x="263" y="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6" name="Freeform: Shape 995">
              <a:extLst>
                <a:ext uri="{FF2B5EF4-FFF2-40B4-BE49-F238E27FC236}">
                  <a16:creationId xmlns:a16="http://schemas.microsoft.com/office/drawing/2014/main" id="{EB8F924F-C6D6-4E09-9428-AAD3AB498925}"/>
                </a:ext>
              </a:extLst>
            </p:cNvPr>
            <p:cNvSpPr/>
            <p:nvPr/>
          </p:nvSpPr>
          <p:spPr>
            <a:xfrm>
              <a:off x="5051858" y="2148995"/>
              <a:ext cx="323850" cy="266700"/>
            </a:xfrm>
            <a:custGeom>
              <a:avLst/>
              <a:gdLst>
                <a:gd name="connsiteX0" fmla="*/ 37383 w 323850"/>
                <a:gd name="connsiteY0" fmla="*/ 275410 h 266700"/>
                <a:gd name="connsiteX1" fmla="*/ 323905 w 323850"/>
                <a:gd name="connsiteY1" fmla="*/ 158910 h 266700"/>
                <a:gd name="connsiteX2" fmla="*/ 196270 w 323850"/>
                <a:gd name="connsiteY2" fmla="*/ 1576 h 266700"/>
                <a:gd name="connsiteX3" fmla="*/ 76865 w 323850"/>
                <a:gd name="connsiteY3" fmla="*/ 24179 h 266700"/>
                <a:gd name="connsiteX4" fmla="*/ 37383 w 323850"/>
                <a:gd name="connsiteY4" fmla="*/ 27541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266700">
                  <a:moveTo>
                    <a:pt x="37383" y="275410"/>
                  </a:moveTo>
                  <a:lnTo>
                    <a:pt x="323905" y="158910"/>
                  </a:lnTo>
                  <a:cubicBezTo>
                    <a:pt x="323905" y="158910"/>
                    <a:pt x="286577" y="38190"/>
                    <a:pt x="196270" y="1576"/>
                  </a:cubicBezTo>
                  <a:cubicBezTo>
                    <a:pt x="196270" y="1576"/>
                    <a:pt x="130548" y="-8902"/>
                    <a:pt x="76865" y="24179"/>
                  </a:cubicBezTo>
                  <a:cubicBezTo>
                    <a:pt x="-68858" y="114142"/>
                    <a:pt x="37383" y="275410"/>
                    <a:pt x="37383" y="275410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7" name="Freeform: Shape 996">
              <a:extLst>
                <a:ext uri="{FF2B5EF4-FFF2-40B4-BE49-F238E27FC236}">
                  <a16:creationId xmlns:a16="http://schemas.microsoft.com/office/drawing/2014/main" id="{F290A112-BDC8-40E3-A915-2ACA45E1C29D}"/>
                </a:ext>
              </a:extLst>
            </p:cNvPr>
            <p:cNvSpPr/>
            <p:nvPr/>
          </p:nvSpPr>
          <p:spPr>
            <a:xfrm>
              <a:off x="5017980" y="2140242"/>
              <a:ext cx="228600" cy="285750"/>
            </a:xfrm>
            <a:custGeom>
              <a:avLst/>
              <a:gdLst>
                <a:gd name="connsiteX0" fmla="*/ 90045 w 228600"/>
                <a:gd name="connsiteY0" fmla="*/ 22453 h 285750"/>
                <a:gd name="connsiteX1" fmla="*/ 47754 w 228600"/>
                <a:gd name="connsiteY1" fmla="*/ 294868 h 285750"/>
                <a:gd name="connsiteX2" fmla="*/ 124564 w 228600"/>
                <a:gd name="connsiteY2" fmla="*/ 263350 h 285750"/>
                <a:gd name="connsiteX3" fmla="*/ 121068 w 228600"/>
                <a:gd name="connsiteY3" fmla="*/ 85404 h 285750"/>
                <a:gd name="connsiteX4" fmla="*/ 230101 w 228600"/>
                <a:gd name="connsiteY4" fmla="*/ 10452 h 285750"/>
                <a:gd name="connsiteX5" fmla="*/ 90045 w 228600"/>
                <a:gd name="connsiteY5" fmla="*/ 22453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00" h="285750">
                  <a:moveTo>
                    <a:pt x="90045" y="22453"/>
                  </a:moveTo>
                  <a:cubicBezTo>
                    <a:pt x="-83929" y="108759"/>
                    <a:pt x="47754" y="294868"/>
                    <a:pt x="47754" y="294868"/>
                  </a:cubicBezTo>
                  <a:lnTo>
                    <a:pt x="124564" y="263350"/>
                  </a:lnTo>
                  <a:cubicBezTo>
                    <a:pt x="109495" y="236775"/>
                    <a:pt x="68538" y="151346"/>
                    <a:pt x="121068" y="85404"/>
                  </a:cubicBezTo>
                  <a:cubicBezTo>
                    <a:pt x="149210" y="50197"/>
                    <a:pt x="187150" y="24116"/>
                    <a:pt x="230101" y="10452"/>
                  </a:cubicBezTo>
                  <a:cubicBezTo>
                    <a:pt x="192829" y="-4674"/>
                    <a:pt x="146528" y="-5569"/>
                    <a:pt x="90045" y="2245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8" name="Freeform: Shape 997">
              <a:extLst>
                <a:ext uri="{FF2B5EF4-FFF2-40B4-BE49-F238E27FC236}">
                  <a16:creationId xmlns:a16="http://schemas.microsoft.com/office/drawing/2014/main" id="{A55B5E84-1ACB-4CA8-86F7-2822BED040F5}"/>
                </a:ext>
              </a:extLst>
            </p:cNvPr>
            <p:cNvSpPr/>
            <p:nvPr/>
          </p:nvSpPr>
          <p:spPr>
            <a:xfrm>
              <a:off x="5101053" y="3092014"/>
              <a:ext cx="1438275" cy="1219200"/>
            </a:xfrm>
            <a:custGeom>
              <a:avLst/>
              <a:gdLst>
                <a:gd name="connsiteX0" fmla="*/ 1093556 w 1438275"/>
                <a:gd name="connsiteY0" fmla="*/ 802269 h 1219200"/>
                <a:gd name="connsiteX1" fmla="*/ 643423 w 1438275"/>
                <a:gd name="connsiteY1" fmla="*/ 538312 h 1219200"/>
                <a:gd name="connsiteX2" fmla="*/ 653348 w 1438275"/>
                <a:gd name="connsiteY2" fmla="*/ 524206 h 1219200"/>
                <a:gd name="connsiteX3" fmla="*/ 679637 w 1438275"/>
                <a:gd name="connsiteY3" fmla="*/ 414725 h 1219200"/>
                <a:gd name="connsiteX4" fmla="*/ 643442 w 1438275"/>
                <a:gd name="connsiteY4" fmla="*/ 161227 h 1219200"/>
                <a:gd name="connsiteX5" fmla="*/ 632622 w 1438275"/>
                <a:gd name="connsiteY5" fmla="*/ 158179 h 1219200"/>
                <a:gd name="connsiteX6" fmla="*/ 512907 w 1438275"/>
                <a:gd name="connsiteY6" fmla="*/ 225139 h 1219200"/>
                <a:gd name="connsiteX7" fmla="*/ 510321 w 1438275"/>
                <a:gd name="connsiteY7" fmla="*/ 237151 h 1219200"/>
                <a:gd name="connsiteX8" fmla="*/ 495519 w 1438275"/>
                <a:gd name="connsiteY8" fmla="*/ 335630 h 1219200"/>
                <a:gd name="connsiteX9" fmla="*/ 346929 w 1438275"/>
                <a:gd name="connsiteY9" fmla="*/ 50832 h 1219200"/>
                <a:gd name="connsiteX10" fmla="*/ 243238 w 1438275"/>
                <a:gd name="connsiteY10" fmla="*/ 5540 h 1219200"/>
                <a:gd name="connsiteX11" fmla="*/ 235267 w 1438275"/>
                <a:gd name="connsiteY11" fmla="*/ 9179 h 1219200"/>
                <a:gd name="connsiteX12" fmla="*/ 0 w 1438275"/>
                <a:gd name="connsiteY12" fmla="*/ 132909 h 1219200"/>
                <a:gd name="connsiteX13" fmla="*/ 123739 w 1438275"/>
                <a:gd name="connsiteY13" fmla="*/ 466761 h 1219200"/>
                <a:gd name="connsiteX14" fmla="*/ 484089 w 1438275"/>
                <a:gd name="connsiteY14" fmla="*/ 901501 h 1219200"/>
                <a:gd name="connsiteX15" fmla="*/ 1440895 w 1438275"/>
                <a:gd name="connsiteY15" fmla="*/ 1225055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38275" h="1219200">
                  <a:moveTo>
                    <a:pt x="1093556" y="802269"/>
                  </a:moveTo>
                  <a:cubicBezTo>
                    <a:pt x="1093556" y="802269"/>
                    <a:pt x="817817" y="733918"/>
                    <a:pt x="643423" y="538312"/>
                  </a:cubicBezTo>
                  <a:lnTo>
                    <a:pt x="653348" y="524206"/>
                  </a:lnTo>
                  <a:cubicBezTo>
                    <a:pt x="675732" y="492391"/>
                    <a:pt x="685134" y="453235"/>
                    <a:pt x="679637" y="414725"/>
                  </a:cubicBezTo>
                  <a:lnTo>
                    <a:pt x="643442" y="161227"/>
                  </a:lnTo>
                  <a:lnTo>
                    <a:pt x="632622" y="158179"/>
                  </a:lnTo>
                  <a:cubicBezTo>
                    <a:pt x="581073" y="143611"/>
                    <a:pt x="527475" y="173590"/>
                    <a:pt x="512907" y="225139"/>
                  </a:cubicBezTo>
                  <a:cubicBezTo>
                    <a:pt x="511792" y="229084"/>
                    <a:pt x="510928" y="233096"/>
                    <a:pt x="510321" y="237151"/>
                  </a:cubicBezTo>
                  <a:lnTo>
                    <a:pt x="495519" y="335630"/>
                  </a:lnTo>
                  <a:cubicBezTo>
                    <a:pt x="437549" y="245345"/>
                    <a:pt x="387819" y="150028"/>
                    <a:pt x="346929" y="50832"/>
                  </a:cubicBezTo>
                  <a:cubicBezTo>
                    <a:pt x="330803" y="9692"/>
                    <a:pt x="284379" y="-10586"/>
                    <a:pt x="243238" y="5540"/>
                  </a:cubicBezTo>
                  <a:cubicBezTo>
                    <a:pt x="240517" y="6607"/>
                    <a:pt x="237856" y="7822"/>
                    <a:pt x="235267" y="9179"/>
                  </a:cubicBezTo>
                  <a:lnTo>
                    <a:pt x="0" y="132909"/>
                  </a:lnTo>
                  <a:cubicBezTo>
                    <a:pt x="31261" y="247644"/>
                    <a:pt x="72670" y="359368"/>
                    <a:pt x="123739" y="466761"/>
                  </a:cubicBezTo>
                  <a:cubicBezTo>
                    <a:pt x="206303" y="639086"/>
                    <a:pt x="330070" y="788403"/>
                    <a:pt x="484089" y="901501"/>
                  </a:cubicBezTo>
                  <a:cubicBezTo>
                    <a:pt x="686800" y="1050948"/>
                    <a:pt x="1033463" y="1246239"/>
                    <a:pt x="1440895" y="1225055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999" name="Freeform: Shape 998">
              <a:extLst>
                <a:ext uri="{FF2B5EF4-FFF2-40B4-BE49-F238E27FC236}">
                  <a16:creationId xmlns:a16="http://schemas.microsoft.com/office/drawing/2014/main" id="{BD5EDC3B-681E-4754-B63D-1F17870EF208}"/>
                </a:ext>
              </a:extLst>
            </p:cNvPr>
            <p:cNvSpPr/>
            <p:nvPr/>
          </p:nvSpPr>
          <p:spPr>
            <a:xfrm>
              <a:off x="3984383" y="1917980"/>
              <a:ext cx="428625" cy="381000"/>
            </a:xfrm>
            <a:custGeom>
              <a:avLst/>
              <a:gdLst>
                <a:gd name="connsiteX0" fmla="*/ 420345 w 428625"/>
                <a:gd name="connsiteY0" fmla="*/ 154533 h 381000"/>
                <a:gd name="connsiteX1" fmla="*/ 289386 w 428625"/>
                <a:gd name="connsiteY1" fmla="*/ 10705 h 381000"/>
                <a:gd name="connsiteX2" fmla="*/ 139777 w 428625"/>
                <a:gd name="connsiteY2" fmla="*/ 17773 h 381000"/>
                <a:gd name="connsiteX3" fmla="*/ 997 w 428625"/>
                <a:gd name="connsiteY3" fmla="*/ 238162 h 381000"/>
                <a:gd name="connsiteX4" fmla="*/ 157655 w 428625"/>
                <a:gd name="connsiteY4" fmla="*/ 387829 h 381000"/>
                <a:gd name="connsiteX5" fmla="*/ 276470 w 428625"/>
                <a:gd name="connsiteY5" fmla="*/ 333193 h 381000"/>
                <a:gd name="connsiteX6" fmla="*/ 428470 w 428625"/>
                <a:gd name="connsiteY6" fmla="*/ 230667 h 381000"/>
                <a:gd name="connsiteX7" fmla="*/ 430851 w 428625"/>
                <a:gd name="connsiteY7" fmla="*/ 205682 h 381000"/>
                <a:gd name="connsiteX8" fmla="*/ 420345 w 428625"/>
                <a:gd name="connsiteY8" fmla="*/ 154533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5" h="381000">
                  <a:moveTo>
                    <a:pt x="420345" y="154533"/>
                  </a:moveTo>
                  <a:cubicBezTo>
                    <a:pt x="390275" y="66751"/>
                    <a:pt x="337001" y="27527"/>
                    <a:pt x="289386" y="10705"/>
                  </a:cubicBezTo>
                  <a:cubicBezTo>
                    <a:pt x="240383" y="-5699"/>
                    <a:pt x="187015" y="-3178"/>
                    <a:pt x="139777" y="17773"/>
                  </a:cubicBezTo>
                  <a:cubicBezTo>
                    <a:pt x="-20834" y="86010"/>
                    <a:pt x="997" y="238162"/>
                    <a:pt x="997" y="238162"/>
                  </a:cubicBezTo>
                  <a:cubicBezTo>
                    <a:pt x="997" y="238162"/>
                    <a:pt x="7303" y="387829"/>
                    <a:pt x="157655" y="387829"/>
                  </a:cubicBezTo>
                  <a:cubicBezTo>
                    <a:pt x="203339" y="387846"/>
                    <a:pt x="246747" y="367886"/>
                    <a:pt x="276470" y="333193"/>
                  </a:cubicBezTo>
                  <a:cubicBezTo>
                    <a:pt x="346755" y="346855"/>
                    <a:pt x="414808" y="300953"/>
                    <a:pt x="428470" y="230667"/>
                  </a:cubicBezTo>
                  <a:cubicBezTo>
                    <a:pt x="430070" y="222435"/>
                    <a:pt x="430867" y="214068"/>
                    <a:pt x="430851" y="205682"/>
                  </a:cubicBezTo>
                  <a:cubicBezTo>
                    <a:pt x="429081" y="188322"/>
                    <a:pt x="425561" y="171185"/>
                    <a:pt x="420345" y="154533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0" name="Freeform: Shape 999">
              <a:extLst>
                <a:ext uri="{FF2B5EF4-FFF2-40B4-BE49-F238E27FC236}">
                  <a16:creationId xmlns:a16="http://schemas.microsoft.com/office/drawing/2014/main" id="{D5AF2862-C8CD-480E-BB81-9CCA89DC768C}"/>
                </a:ext>
              </a:extLst>
            </p:cNvPr>
            <p:cNvSpPr/>
            <p:nvPr/>
          </p:nvSpPr>
          <p:spPr>
            <a:xfrm>
              <a:off x="5821528" y="1318574"/>
              <a:ext cx="361950" cy="381000"/>
            </a:xfrm>
            <a:custGeom>
              <a:avLst/>
              <a:gdLst>
                <a:gd name="connsiteX0" fmla="*/ 317341 w 361950"/>
                <a:gd name="connsiteY0" fmla="*/ 47612 h 381000"/>
                <a:gd name="connsiteX1" fmla="*/ 145796 w 361950"/>
                <a:gd name="connsiteY1" fmla="*/ 5588 h 381000"/>
                <a:gd name="connsiteX2" fmla="*/ 36658 w 361950"/>
                <a:gd name="connsiteY2" fmla="*/ 86703 h 381000"/>
                <a:gd name="connsiteX3" fmla="*/ 43764 w 361950"/>
                <a:gd name="connsiteY3" fmla="*/ 323085 h 381000"/>
                <a:gd name="connsiteX4" fmla="*/ 237626 w 361950"/>
                <a:gd name="connsiteY4" fmla="*/ 356480 h 381000"/>
                <a:gd name="connsiteX5" fmla="*/ 295614 w 361950"/>
                <a:gd name="connsiteY5" fmla="*/ 275155 h 381000"/>
                <a:gd name="connsiteX6" fmla="*/ 318922 w 361950"/>
                <a:gd name="connsiteY6" fmla="*/ 244675 h 381000"/>
                <a:gd name="connsiteX7" fmla="*/ 319112 w 361950"/>
                <a:gd name="connsiteY7" fmla="*/ 244542 h 381000"/>
                <a:gd name="connsiteX8" fmla="*/ 351173 w 361950"/>
                <a:gd name="connsiteY8" fmla="*/ 80864 h 381000"/>
                <a:gd name="connsiteX9" fmla="*/ 317341 w 361950"/>
                <a:gd name="connsiteY9" fmla="*/ 4761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1950" h="381000">
                  <a:moveTo>
                    <a:pt x="317341" y="47612"/>
                  </a:moveTo>
                  <a:cubicBezTo>
                    <a:pt x="250209" y="-3289"/>
                    <a:pt x="190201" y="-5851"/>
                    <a:pt x="145796" y="5588"/>
                  </a:cubicBezTo>
                  <a:cubicBezTo>
                    <a:pt x="100567" y="18056"/>
                    <a:pt x="61638" y="46990"/>
                    <a:pt x="36658" y="86703"/>
                  </a:cubicBezTo>
                  <a:cubicBezTo>
                    <a:pt x="-49781" y="219501"/>
                    <a:pt x="43764" y="323085"/>
                    <a:pt x="43764" y="323085"/>
                  </a:cubicBezTo>
                  <a:cubicBezTo>
                    <a:pt x="43764" y="323085"/>
                    <a:pt x="124345" y="432622"/>
                    <a:pt x="237626" y="356480"/>
                  </a:cubicBezTo>
                  <a:cubicBezTo>
                    <a:pt x="266194" y="337318"/>
                    <a:pt x="286808" y="308409"/>
                    <a:pt x="295614" y="275155"/>
                  </a:cubicBezTo>
                  <a:cubicBezTo>
                    <a:pt x="299429" y="262504"/>
                    <a:pt x="307713" y="251671"/>
                    <a:pt x="318922" y="244675"/>
                  </a:cubicBezTo>
                  <a:lnTo>
                    <a:pt x="319112" y="244542"/>
                  </a:lnTo>
                  <a:cubicBezTo>
                    <a:pt x="373163" y="208196"/>
                    <a:pt x="387517" y="134916"/>
                    <a:pt x="351173" y="80864"/>
                  </a:cubicBezTo>
                  <a:cubicBezTo>
                    <a:pt x="341042" y="68672"/>
                    <a:pt x="329707" y="57531"/>
                    <a:pt x="317341" y="47612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1" name="Freeform: Shape 1000">
              <a:extLst>
                <a:ext uri="{FF2B5EF4-FFF2-40B4-BE49-F238E27FC236}">
                  <a16:creationId xmlns:a16="http://schemas.microsoft.com/office/drawing/2014/main" id="{12C042D5-32E3-4913-8B6B-C2757B35A2F3}"/>
                </a:ext>
              </a:extLst>
            </p:cNvPr>
            <p:cNvSpPr/>
            <p:nvPr/>
          </p:nvSpPr>
          <p:spPr>
            <a:xfrm>
              <a:off x="5786567" y="2073980"/>
              <a:ext cx="200025" cy="200025"/>
            </a:xfrm>
            <a:custGeom>
              <a:avLst/>
              <a:gdLst>
                <a:gd name="connsiteX0" fmla="*/ 204178 w 200025"/>
                <a:gd name="connsiteY0" fmla="*/ 102089 h 200025"/>
                <a:gd name="connsiteX1" fmla="*/ 102089 w 200025"/>
                <a:gd name="connsiteY1" fmla="*/ 204178 h 200025"/>
                <a:gd name="connsiteX2" fmla="*/ 0 w 200025"/>
                <a:gd name="connsiteY2" fmla="*/ 102089 h 200025"/>
                <a:gd name="connsiteX3" fmla="*/ 102089 w 200025"/>
                <a:gd name="connsiteY3" fmla="*/ 0 h 200025"/>
                <a:gd name="connsiteX4" fmla="*/ 204178 w 200025"/>
                <a:gd name="connsiteY4" fmla="*/ 102089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00025">
                  <a:moveTo>
                    <a:pt x="204178" y="102089"/>
                  </a:moveTo>
                  <a:cubicBezTo>
                    <a:pt x="204178" y="158471"/>
                    <a:pt x="158471" y="204178"/>
                    <a:pt x="102089" y="204178"/>
                  </a:cubicBezTo>
                  <a:cubicBezTo>
                    <a:pt x="45707" y="204178"/>
                    <a:pt x="0" y="158471"/>
                    <a:pt x="0" y="102089"/>
                  </a:cubicBezTo>
                  <a:cubicBezTo>
                    <a:pt x="0" y="45707"/>
                    <a:pt x="45707" y="0"/>
                    <a:pt x="102089" y="0"/>
                  </a:cubicBezTo>
                  <a:cubicBezTo>
                    <a:pt x="158471" y="0"/>
                    <a:pt x="204178" y="45707"/>
                    <a:pt x="204178" y="102089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2" name="Freeform: Shape 1001">
              <a:extLst>
                <a:ext uri="{FF2B5EF4-FFF2-40B4-BE49-F238E27FC236}">
                  <a16:creationId xmlns:a16="http://schemas.microsoft.com/office/drawing/2014/main" id="{6C8E7B36-1A92-40BE-A15A-6EB24A7C443F}"/>
                </a:ext>
              </a:extLst>
            </p:cNvPr>
            <p:cNvSpPr/>
            <p:nvPr/>
          </p:nvSpPr>
          <p:spPr>
            <a:xfrm>
              <a:off x="4390964" y="2674169"/>
              <a:ext cx="247650" cy="247650"/>
            </a:xfrm>
            <a:custGeom>
              <a:avLst/>
              <a:gdLst>
                <a:gd name="connsiteX0" fmla="*/ 252698 w 247650"/>
                <a:gd name="connsiteY0" fmla="*/ 126349 h 247650"/>
                <a:gd name="connsiteX1" fmla="*/ 126349 w 247650"/>
                <a:gd name="connsiteY1" fmla="*/ 252698 h 247650"/>
                <a:gd name="connsiteX2" fmla="*/ 0 w 247650"/>
                <a:gd name="connsiteY2" fmla="*/ 126349 h 247650"/>
                <a:gd name="connsiteX3" fmla="*/ 126349 w 247650"/>
                <a:gd name="connsiteY3" fmla="*/ 0 h 247650"/>
                <a:gd name="connsiteX4" fmla="*/ 252698 w 247650"/>
                <a:gd name="connsiteY4" fmla="*/ 126349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247650">
                  <a:moveTo>
                    <a:pt x="252698" y="126349"/>
                  </a:moveTo>
                  <a:cubicBezTo>
                    <a:pt x="252698" y="196130"/>
                    <a:pt x="196130" y="252698"/>
                    <a:pt x="126349" y="252698"/>
                  </a:cubicBezTo>
                  <a:cubicBezTo>
                    <a:pt x="56568" y="252698"/>
                    <a:pt x="0" y="196130"/>
                    <a:pt x="0" y="126349"/>
                  </a:cubicBezTo>
                  <a:cubicBezTo>
                    <a:pt x="0" y="56568"/>
                    <a:pt x="56568" y="0"/>
                    <a:pt x="126349" y="0"/>
                  </a:cubicBezTo>
                  <a:cubicBezTo>
                    <a:pt x="196130" y="0"/>
                    <a:pt x="252698" y="56568"/>
                    <a:pt x="252698" y="126349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3" name="Freeform: Shape 1002">
              <a:extLst>
                <a:ext uri="{FF2B5EF4-FFF2-40B4-BE49-F238E27FC236}">
                  <a16:creationId xmlns:a16="http://schemas.microsoft.com/office/drawing/2014/main" id="{1B5B00A1-4D46-4C1A-9E2D-AA2E11437975}"/>
                </a:ext>
              </a:extLst>
            </p:cNvPr>
            <p:cNvSpPr/>
            <p:nvPr/>
          </p:nvSpPr>
          <p:spPr>
            <a:xfrm>
              <a:off x="3538724" y="2759941"/>
              <a:ext cx="619125" cy="1047750"/>
            </a:xfrm>
            <a:custGeom>
              <a:avLst/>
              <a:gdLst>
                <a:gd name="connsiteX0" fmla="*/ 60255 w 619125"/>
                <a:gd name="connsiteY0" fmla="*/ 160687 h 1047750"/>
                <a:gd name="connsiteX1" fmla="*/ 360055 w 619125"/>
                <a:gd name="connsiteY1" fmla="*/ 3096 h 1047750"/>
                <a:gd name="connsiteX2" fmla="*/ 396381 w 619125"/>
                <a:gd name="connsiteY2" fmla="*/ 14385 h 1047750"/>
                <a:gd name="connsiteX3" fmla="*/ 398840 w 619125"/>
                <a:gd name="connsiteY3" fmla="*/ 21108 h 1047750"/>
                <a:gd name="connsiteX4" fmla="*/ 627564 w 619125"/>
                <a:gd name="connsiteY4" fmla="*/ 1056628 h 1047750"/>
                <a:gd name="connsiteX5" fmla="*/ 152334 w 619125"/>
                <a:gd name="connsiteY5" fmla="*/ 1056628 h 1047750"/>
                <a:gd name="connsiteX6" fmla="*/ 2067 w 619125"/>
                <a:gd name="connsiteY6" fmla="*/ 281864 h 1047750"/>
                <a:gd name="connsiteX7" fmla="*/ 60255 w 619125"/>
                <a:gd name="connsiteY7" fmla="*/ 160687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125" h="1047750">
                  <a:moveTo>
                    <a:pt x="60255" y="160687"/>
                  </a:moveTo>
                  <a:lnTo>
                    <a:pt x="360055" y="3096"/>
                  </a:lnTo>
                  <a:cubicBezTo>
                    <a:pt x="373203" y="-3818"/>
                    <a:pt x="389467" y="1236"/>
                    <a:pt x="396381" y="14385"/>
                  </a:cubicBezTo>
                  <a:cubicBezTo>
                    <a:pt x="397497" y="16507"/>
                    <a:pt x="398324" y="18768"/>
                    <a:pt x="398840" y="21108"/>
                  </a:cubicBezTo>
                  <a:lnTo>
                    <a:pt x="627564" y="1056628"/>
                  </a:lnTo>
                  <a:lnTo>
                    <a:pt x="152334" y="1056628"/>
                  </a:lnTo>
                  <a:lnTo>
                    <a:pt x="2067" y="281864"/>
                  </a:lnTo>
                  <a:cubicBezTo>
                    <a:pt x="-7395" y="233058"/>
                    <a:pt x="16249" y="183819"/>
                    <a:pt x="60255" y="160687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4" name="Freeform: Shape 1003">
              <a:extLst>
                <a:ext uri="{FF2B5EF4-FFF2-40B4-BE49-F238E27FC236}">
                  <a16:creationId xmlns:a16="http://schemas.microsoft.com/office/drawing/2014/main" id="{5C1D8D4C-52AC-45CE-80B1-FDC479CA8764}"/>
                </a:ext>
              </a:extLst>
            </p:cNvPr>
            <p:cNvSpPr/>
            <p:nvPr/>
          </p:nvSpPr>
          <p:spPr>
            <a:xfrm>
              <a:off x="4501359" y="2319353"/>
              <a:ext cx="133350" cy="133350"/>
            </a:xfrm>
            <a:custGeom>
              <a:avLst/>
              <a:gdLst>
                <a:gd name="connsiteX0" fmla="*/ 142303 w 133350"/>
                <a:gd name="connsiteY0" fmla="*/ 71152 h 133350"/>
                <a:gd name="connsiteX1" fmla="*/ 71152 w 133350"/>
                <a:gd name="connsiteY1" fmla="*/ 142303 h 133350"/>
                <a:gd name="connsiteX2" fmla="*/ 0 w 133350"/>
                <a:gd name="connsiteY2" fmla="*/ 71152 h 133350"/>
                <a:gd name="connsiteX3" fmla="*/ 71152 w 133350"/>
                <a:gd name="connsiteY3" fmla="*/ 0 h 133350"/>
                <a:gd name="connsiteX4" fmla="*/ 142303 w 133350"/>
                <a:gd name="connsiteY4" fmla="*/ 7115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42303" y="71152"/>
                  </a:moveTo>
                  <a:cubicBezTo>
                    <a:pt x="142303" y="110448"/>
                    <a:pt x="110448" y="142303"/>
                    <a:pt x="71152" y="142303"/>
                  </a:cubicBezTo>
                  <a:cubicBezTo>
                    <a:pt x="31856" y="142303"/>
                    <a:pt x="0" y="110448"/>
                    <a:pt x="0" y="71152"/>
                  </a:cubicBezTo>
                  <a:cubicBezTo>
                    <a:pt x="0" y="31856"/>
                    <a:pt x="31856" y="0"/>
                    <a:pt x="71152" y="0"/>
                  </a:cubicBezTo>
                  <a:cubicBezTo>
                    <a:pt x="110448" y="0"/>
                    <a:pt x="142303" y="31856"/>
                    <a:pt x="142303" y="71152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5" name="Freeform: Shape 1004">
              <a:extLst>
                <a:ext uri="{FF2B5EF4-FFF2-40B4-BE49-F238E27FC236}">
                  <a16:creationId xmlns:a16="http://schemas.microsoft.com/office/drawing/2014/main" id="{33F7BC3F-4EE4-4D35-BF9D-56CAEC8D5960}"/>
                </a:ext>
              </a:extLst>
            </p:cNvPr>
            <p:cNvSpPr/>
            <p:nvPr/>
          </p:nvSpPr>
          <p:spPr>
            <a:xfrm>
              <a:off x="6179378" y="1838360"/>
              <a:ext cx="114300" cy="114300"/>
            </a:xfrm>
            <a:custGeom>
              <a:avLst/>
              <a:gdLst>
                <a:gd name="connsiteX0" fmla="*/ 118491 w 114300"/>
                <a:gd name="connsiteY0" fmla="*/ 59245 h 114300"/>
                <a:gd name="connsiteX1" fmla="*/ 59246 w 114300"/>
                <a:gd name="connsiteY1" fmla="*/ 118491 h 114300"/>
                <a:gd name="connsiteX2" fmla="*/ 0 w 114300"/>
                <a:gd name="connsiteY2" fmla="*/ 59245 h 114300"/>
                <a:gd name="connsiteX3" fmla="*/ 59246 w 114300"/>
                <a:gd name="connsiteY3" fmla="*/ 0 h 114300"/>
                <a:gd name="connsiteX4" fmla="*/ 118491 w 114300"/>
                <a:gd name="connsiteY4" fmla="*/ 5924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8491" y="59245"/>
                  </a:moveTo>
                  <a:cubicBezTo>
                    <a:pt x="118491" y="91966"/>
                    <a:pt x="91966" y="118491"/>
                    <a:pt x="59246" y="118491"/>
                  </a:cubicBezTo>
                  <a:cubicBezTo>
                    <a:pt x="26525" y="118491"/>
                    <a:pt x="0" y="91966"/>
                    <a:pt x="0" y="59245"/>
                  </a:cubicBezTo>
                  <a:cubicBezTo>
                    <a:pt x="0" y="26525"/>
                    <a:pt x="26525" y="0"/>
                    <a:pt x="59246" y="0"/>
                  </a:cubicBezTo>
                  <a:cubicBezTo>
                    <a:pt x="91966" y="0"/>
                    <a:pt x="118491" y="26525"/>
                    <a:pt x="118491" y="59245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6" name="Freeform: Shape 1005">
              <a:extLst>
                <a:ext uri="{FF2B5EF4-FFF2-40B4-BE49-F238E27FC236}">
                  <a16:creationId xmlns:a16="http://schemas.microsoft.com/office/drawing/2014/main" id="{BC86F45F-6547-4674-A1FA-DB810B882778}"/>
                </a:ext>
              </a:extLst>
            </p:cNvPr>
            <p:cNvSpPr/>
            <p:nvPr/>
          </p:nvSpPr>
          <p:spPr>
            <a:xfrm>
              <a:off x="3505384" y="2568853"/>
              <a:ext cx="981075" cy="1276350"/>
            </a:xfrm>
            <a:custGeom>
              <a:avLst/>
              <a:gdLst>
                <a:gd name="connsiteX0" fmla="*/ 185673 w 981075"/>
                <a:gd name="connsiteY0" fmla="*/ 1281054 h 1276350"/>
                <a:gd name="connsiteX1" fmla="*/ 952436 w 981075"/>
                <a:gd name="connsiteY1" fmla="*/ 1281054 h 1276350"/>
                <a:gd name="connsiteX2" fmla="*/ 985773 w 981075"/>
                <a:gd name="connsiteY2" fmla="*/ 1247716 h 1276350"/>
                <a:gd name="connsiteX3" fmla="*/ 985659 w 981075"/>
                <a:gd name="connsiteY3" fmla="*/ 1244964 h 1276350"/>
                <a:gd name="connsiteX4" fmla="*/ 953579 w 981075"/>
                <a:gd name="connsiteY4" fmla="*/ 982597 h 1276350"/>
                <a:gd name="connsiteX5" fmla="*/ 790816 w 981075"/>
                <a:gd name="connsiteY5" fmla="*/ 844409 h 1276350"/>
                <a:gd name="connsiteX6" fmla="*/ 606031 w 981075"/>
                <a:gd name="connsiteY6" fmla="*/ 844409 h 1276350"/>
                <a:gd name="connsiteX7" fmla="*/ 457145 w 981075"/>
                <a:gd name="connsiteY7" fmla="*/ 170601 h 1276350"/>
                <a:gd name="connsiteX8" fmla="*/ 438619 w 981075"/>
                <a:gd name="connsiteY8" fmla="*/ 147560 h 1276350"/>
                <a:gd name="connsiteX9" fmla="*/ 386622 w 981075"/>
                <a:gd name="connsiteY9" fmla="*/ 160085 h 1276350"/>
                <a:gd name="connsiteX10" fmla="*/ 374421 w 981075"/>
                <a:gd name="connsiteY10" fmla="*/ 79608 h 1276350"/>
                <a:gd name="connsiteX11" fmla="*/ 271884 w 981075"/>
                <a:gd name="connsiteY11" fmla="*/ 551 h 1276350"/>
                <a:gd name="connsiteX12" fmla="*/ 126152 w 981075"/>
                <a:gd name="connsiteY12" fmla="*/ 32164 h 1276350"/>
                <a:gd name="connsiteX13" fmla="*/ 125971 w 981075"/>
                <a:gd name="connsiteY13" fmla="*/ 32241 h 1276350"/>
                <a:gd name="connsiteX14" fmla="*/ 17881 w 981075"/>
                <a:gd name="connsiteY14" fmla="*/ 75808 h 1276350"/>
                <a:gd name="connsiteX15" fmla="*/ 736 w 981075"/>
                <a:gd name="connsiteY15" fmla="*/ 111841 h 1276350"/>
                <a:gd name="connsiteX16" fmla="*/ 47132 w 981075"/>
                <a:gd name="connsiteY16" fmla="*/ 344137 h 1276350"/>
                <a:gd name="connsiteX17" fmla="*/ 2774 w 981075"/>
                <a:gd name="connsiteY17" fmla="*/ 479296 h 1276350"/>
                <a:gd name="connsiteX18" fmla="*/ 152946 w 981075"/>
                <a:gd name="connsiteY18" fmla="*/ 1254070 h 1276350"/>
                <a:gd name="connsiteX19" fmla="*/ 185673 w 981075"/>
                <a:gd name="connsiteY19" fmla="*/ 1281054 h 1276350"/>
                <a:gd name="connsiteX20" fmla="*/ 790797 w 981075"/>
                <a:gd name="connsiteY20" fmla="*/ 911084 h 1276350"/>
                <a:gd name="connsiteX21" fmla="*/ 887761 w 981075"/>
                <a:gd name="connsiteY21" fmla="*/ 993361 h 1276350"/>
                <a:gd name="connsiteX22" fmla="*/ 916003 w 981075"/>
                <a:gd name="connsiteY22" fmla="*/ 1214341 h 1276350"/>
                <a:gd name="connsiteX23" fmla="*/ 687689 w 981075"/>
                <a:gd name="connsiteY23" fmla="*/ 1214341 h 1276350"/>
                <a:gd name="connsiteX24" fmla="*/ 620699 w 981075"/>
                <a:gd name="connsiteY24" fmla="*/ 911046 h 1276350"/>
                <a:gd name="connsiteX25" fmla="*/ 546528 w 981075"/>
                <a:gd name="connsiteY25" fmla="*/ 884414 h 1276350"/>
                <a:gd name="connsiteX26" fmla="*/ 546528 w 981075"/>
                <a:gd name="connsiteY26" fmla="*/ 884471 h 1276350"/>
                <a:gd name="connsiteX27" fmla="*/ 619394 w 981075"/>
                <a:gd name="connsiteY27" fmla="*/ 1214350 h 1276350"/>
                <a:gd name="connsiteX28" fmla="*/ 218916 w 981075"/>
                <a:gd name="connsiteY28" fmla="*/ 1214350 h 1276350"/>
                <a:gd name="connsiteX29" fmla="*/ 450707 w 981075"/>
                <a:gd name="connsiteY29" fmla="*/ 953718 h 1276350"/>
                <a:gd name="connsiteX30" fmla="*/ 477277 w 981075"/>
                <a:gd name="connsiteY30" fmla="*/ 914765 h 1276350"/>
                <a:gd name="connsiteX31" fmla="*/ 438324 w 981075"/>
                <a:gd name="connsiteY31" fmla="*/ 888195 h 1276350"/>
                <a:gd name="connsiteX32" fmla="*/ 186102 w 981075"/>
                <a:gd name="connsiteY32" fmla="*/ 1074885 h 1276350"/>
                <a:gd name="connsiteX33" fmla="*/ 68135 w 981075"/>
                <a:gd name="connsiteY33" fmla="*/ 466619 h 1276350"/>
                <a:gd name="connsiteX34" fmla="*/ 109092 w 981075"/>
                <a:gd name="connsiteY34" fmla="*/ 381294 h 1276350"/>
                <a:gd name="connsiteX35" fmla="*/ 109092 w 981075"/>
                <a:gd name="connsiteY35" fmla="*/ 381294 h 1276350"/>
                <a:gd name="connsiteX36" fmla="*/ 401453 w 981075"/>
                <a:gd name="connsiteY36" fmla="*/ 227617 h 1276350"/>
                <a:gd name="connsiteX37" fmla="*/ 146478 w 981075"/>
                <a:gd name="connsiteY37" fmla="*/ 95639 h 1276350"/>
                <a:gd name="connsiteX38" fmla="*/ 146583 w 981075"/>
                <a:gd name="connsiteY38" fmla="*/ 95639 h 1276350"/>
                <a:gd name="connsiteX39" fmla="*/ 278980 w 981075"/>
                <a:gd name="connsiteY39" fmla="*/ 66864 h 1276350"/>
                <a:gd name="connsiteX40" fmla="*/ 308508 w 981075"/>
                <a:gd name="connsiteY40" fmla="*/ 89619 h 1276350"/>
                <a:gd name="connsiteX41" fmla="*/ 324167 w 981075"/>
                <a:gd name="connsiteY41" fmla="*/ 192937 h 1276350"/>
                <a:gd name="connsiteX42" fmla="*/ 107578 w 981075"/>
                <a:gd name="connsiteY42" fmla="*/ 306761 h 1276350"/>
                <a:gd name="connsiteX43" fmla="*/ 71126 w 981075"/>
                <a:gd name="connsiteY43" fmla="*/ 124281 h 1276350"/>
                <a:gd name="connsiteX44" fmla="*/ 146469 w 981075"/>
                <a:gd name="connsiteY44" fmla="*/ 95668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81075" h="1276350">
                  <a:moveTo>
                    <a:pt x="185673" y="1281054"/>
                  </a:moveTo>
                  <a:lnTo>
                    <a:pt x="952436" y="1281054"/>
                  </a:lnTo>
                  <a:cubicBezTo>
                    <a:pt x="970848" y="1281054"/>
                    <a:pt x="985773" y="1266128"/>
                    <a:pt x="985773" y="1247716"/>
                  </a:cubicBezTo>
                  <a:cubicBezTo>
                    <a:pt x="985773" y="1246797"/>
                    <a:pt x="985735" y="1245879"/>
                    <a:pt x="985659" y="1244964"/>
                  </a:cubicBezTo>
                  <a:cubicBezTo>
                    <a:pt x="978277" y="1155876"/>
                    <a:pt x="967485" y="1067599"/>
                    <a:pt x="953579" y="982597"/>
                  </a:cubicBezTo>
                  <a:cubicBezTo>
                    <a:pt x="940743" y="902746"/>
                    <a:pt x="871692" y="844120"/>
                    <a:pt x="790816" y="844409"/>
                  </a:cubicBezTo>
                  <a:lnTo>
                    <a:pt x="606031" y="844409"/>
                  </a:lnTo>
                  <a:lnTo>
                    <a:pt x="457145" y="170601"/>
                  </a:lnTo>
                  <a:cubicBezTo>
                    <a:pt x="455050" y="160381"/>
                    <a:pt x="448151" y="151801"/>
                    <a:pt x="438619" y="147560"/>
                  </a:cubicBezTo>
                  <a:cubicBezTo>
                    <a:pt x="419045" y="139292"/>
                    <a:pt x="386622" y="160085"/>
                    <a:pt x="386622" y="160085"/>
                  </a:cubicBezTo>
                  <a:lnTo>
                    <a:pt x="374421" y="79608"/>
                  </a:lnTo>
                  <a:cubicBezTo>
                    <a:pt x="366965" y="30028"/>
                    <a:pt x="321731" y="-4848"/>
                    <a:pt x="271884" y="551"/>
                  </a:cubicBezTo>
                  <a:cubicBezTo>
                    <a:pt x="222361" y="6125"/>
                    <a:pt x="173533" y="16718"/>
                    <a:pt x="126152" y="32164"/>
                  </a:cubicBezTo>
                  <a:lnTo>
                    <a:pt x="125971" y="32241"/>
                  </a:lnTo>
                  <a:cubicBezTo>
                    <a:pt x="88846" y="43883"/>
                    <a:pt x="52702" y="58451"/>
                    <a:pt x="17881" y="75808"/>
                  </a:cubicBezTo>
                  <a:cubicBezTo>
                    <a:pt x="4815" y="82695"/>
                    <a:pt x="-2162" y="97358"/>
                    <a:pt x="736" y="111841"/>
                  </a:cubicBezTo>
                  <a:lnTo>
                    <a:pt x="47132" y="344137"/>
                  </a:lnTo>
                  <a:cubicBezTo>
                    <a:pt x="9731" y="378335"/>
                    <a:pt x="-7089" y="429586"/>
                    <a:pt x="2774" y="479296"/>
                  </a:cubicBezTo>
                  <a:lnTo>
                    <a:pt x="152946" y="1254070"/>
                  </a:lnTo>
                  <a:cubicBezTo>
                    <a:pt x="156146" y="1270243"/>
                    <a:pt x="167328" y="1278997"/>
                    <a:pt x="185673" y="1281054"/>
                  </a:cubicBezTo>
                  <a:close/>
                  <a:moveTo>
                    <a:pt x="790797" y="911084"/>
                  </a:moveTo>
                  <a:cubicBezTo>
                    <a:pt x="838965" y="910902"/>
                    <a:pt x="880099" y="945806"/>
                    <a:pt x="887761" y="993361"/>
                  </a:cubicBezTo>
                  <a:cubicBezTo>
                    <a:pt x="899496" y="1065141"/>
                    <a:pt x="908973" y="1139322"/>
                    <a:pt x="916003" y="1214341"/>
                  </a:cubicBezTo>
                  <a:lnTo>
                    <a:pt x="687689" y="1214341"/>
                  </a:lnTo>
                  <a:lnTo>
                    <a:pt x="620699" y="911046"/>
                  </a:lnTo>
                  <a:close/>
                  <a:moveTo>
                    <a:pt x="546528" y="884414"/>
                  </a:moveTo>
                  <a:lnTo>
                    <a:pt x="546528" y="884471"/>
                  </a:lnTo>
                  <a:lnTo>
                    <a:pt x="619394" y="1214350"/>
                  </a:lnTo>
                  <a:lnTo>
                    <a:pt x="218916" y="1214350"/>
                  </a:lnTo>
                  <a:cubicBezTo>
                    <a:pt x="222592" y="1147275"/>
                    <a:pt x="252739" y="991094"/>
                    <a:pt x="450707" y="953718"/>
                  </a:cubicBezTo>
                  <a:cubicBezTo>
                    <a:pt x="468800" y="950298"/>
                    <a:pt x="480696" y="932859"/>
                    <a:pt x="477277" y="914765"/>
                  </a:cubicBezTo>
                  <a:cubicBezTo>
                    <a:pt x="473857" y="896672"/>
                    <a:pt x="456418" y="884776"/>
                    <a:pt x="438324" y="888195"/>
                  </a:cubicBezTo>
                  <a:cubicBezTo>
                    <a:pt x="293544" y="915542"/>
                    <a:pt x="221611" y="996418"/>
                    <a:pt x="186102" y="1074885"/>
                  </a:cubicBezTo>
                  <a:lnTo>
                    <a:pt x="68135" y="466619"/>
                  </a:lnTo>
                  <a:cubicBezTo>
                    <a:pt x="61301" y="432235"/>
                    <a:pt x="77990" y="397468"/>
                    <a:pt x="109092" y="381294"/>
                  </a:cubicBezTo>
                  <a:lnTo>
                    <a:pt x="109092" y="381294"/>
                  </a:lnTo>
                  <a:lnTo>
                    <a:pt x="401453" y="227617"/>
                  </a:lnTo>
                  <a:close/>
                  <a:moveTo>
                    <a:pt x="146478" y="95639"/>
                  </a:moveTo>
                  <a:lnTo>
                    <a:pt x="146583" y="95639"/>
                  </a:lnTo>
                  <a:cubicBezTo>
                    <a:pt x="189629" y="81597"/>
                    <a:pt x="233989" y="71956"/>
                    <a:pt x="278980" y="66864"/>
                  </a:cubicBezTo>
                  <a:cubicBezTo>
                    <a:pt x="293335" y="65294"/>
                    <a:pt x="306369" y="75338"/>
                    <a:pt x="308508" y="89619"/>
                  </a:cubicBezTo>
                  <a:lnTo>
                    <a:pt x="324167" y="192937"/>
                  </a:lnTo>
                  <a:lnTo>
                    <a:pt x="107578" y="306761"/>
                  </a:lnTo>
                  <a:lnTo>
                    <a:pt x="71126" y="124281"/>
                  </a:lnTo>
                  <a:cubicBezTo>
                    <a:pt x="95714" y="113412"/>
                    <a:pt x="120864" y="103861"/>
                    <a:pt x="146469" y="9566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7" name="Freeform: Shape 1006">
              <a:extLst>
                <a:ext uri="{FF2B5EF4-FFF2-40B4-BE49-F238E27FC236}">
                  <a16:creationId xmlns:a16="http://schemas.microsoft.com/office/drawing/2014/main" id="{E387404E-783B-4CC2-A8AB-F904CADFADB3}"/>
                </a:ext>
              </a:extLst>
            </p:cNvPr>
            <p:cNvSpPr/>
            <p:nvPr/>
          </p:nvSpPr>
          <p:spPr>
            <a:xfrm>
              <a:off x="4984698" y="2106862"/>
              <a:ext cx="419100" cy="352425"/>
            </a:xfrm>
            <a:custGeom>
              <a:avLst/>
              <a:gdLst>
                <a:gd name="connsiteX0" fmla="*/ 81046 w 419100"/>
                <a:gd name="connsiteY0" fmla="*/ 361596 h 352425"/>
                <a:gd name="connsiteX1" fmla="*/ 93695 w 419100"/>
                <a:gd name="connsiteY1" fmla="*/ 359091 h 352425"/>
                <a:gd name="connsiteX2" fmla="*/ 170495 w 419100"/>
                <a:gd name="connsiteY2" fmla="*/ 327573 h 352425"/>
                <a:gd name="connsiteX3" fmla="*/ 176801 w 419100"/>
                <a:gd name="connsiteY3" fmla="*/ 324144 h 352425"/>
                <a:gd name="connsiteX4" fmla="*/ 403620 w 419100"/>
                <a:gd name="connsiteY4" fmla="*/ 231922 h 352425"/>
                <a:gd name="connsiteX5" fmla="*/ 422908 w 419100"/>
                <a:gd name="connsiteY5" fmla="*/ 191194 h 352425"/>
                <a:gd name="connsiteX6" fmla="*/ 275966 w 419100"/>
                <a:gd name="connsiteY6" fmla="*/ 12809 h 352425"/>
                <a:gd name="connsiteX7" fmla="*/ 274251 w 419100"/>
                <a:gd name="connsiteY7" fmla="*/ 12314 h 352425"/>
                <a:gd name="connsiteX8" fmla="*/ 108516 w 419100"/>
                <a:gd name="connsiteY8" fmla="*/ 25973 h 352425"/>
                <a:gd name="connsiteX9" fmla="*/ 5275 w 419100"/>
                <a:gd name="connsiteY9" fmla="*/ 144083 h 352425"/>
                <a:gd name="connsiteX10" fmla="*/ 53852 w 419100"/>
                <a:gd name="connsiteY10" fmla="*/ 347480 h 352425"/>
                <a:gd name="connsiteX11" fmla="*/ 81046 w 419100"/>
                <a:gd name="connsiteY11" fmla="*/ 361596 h 352425"/>
                <a:gd name="connsiteX12" fmla="*/ 180392 w 419100"/>
                <a:gd name="connsiteY12" fmla="*/ 139549 h 352425"/>
                <a:gd name="connsiteX13" fmla="*/ 261888 w 419100"/>
                <a:gd name="connsiteY13" fmla="*/ 79837 h 352425"/>
                <a:gd name="connsiteX14" fmla="*/ 347832 w 419100"/>
                <a:gd name="connsiteY14" fmla="*/ 182612 h 352425"/>
                <a:gd name="connsiteX15" fmla="*/ 174000 w 419100"/>
                <a:gd name="connsiteY15" fmla="*/ 253297 h 352425"/>
                <a:gd name="connsiteX16" fmla="*/ 180392 w 419100"/>
                <a:gd name="connsiteY16" fmla="*/ 139549 h 352425"/>
                <a:gd name="connsiteX17" fmla="*/ 69902 w 419100"/>
                <a:gd name="connsiteY17" fmla="*/ 160199 h 352425"/>
                <a:gd name="connsiteX18" fmla="*/ 138072 w 419100"/>
                <a:gd name="connsiteY18" fmla="*/ 85704 h 352425"/>
                <a:gd name="connsiteX19" fmla="*/ 139082 w 419100"/>
                <a:gd name="connsiteY19" fmla="*/ 85199 h 352425"/>
                <a:gd name="connsiteX20" fmla="*/ 128214 w 419100"/>
                <a:gd name="connsiteY20" fmla="*/ 98011 h 352425"/>
                <a:gd name="connsiteX21" fmla="*/ 112250 w 419100"/>
                <a:gd name="connsiteY21" fmla="*/ 278385 h 352425"/>
                <a:gd name="connsiteX22" fmla="*/ 94381 w 419100"/>
                <a:gd name="connsiteY22" fmla="*/ 285653 h 352425"/>
                <a:gd name="connsiteX23" fmla="*/ 69968 w 419100"/>
                <a:gd name="connsiteY23" fmla="*/ 160199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19100" h="352425">
                  <a:moveTo>
                    <a:pt x="81046" y="361596"/>
                  </a:moveTo>
                  <a:cubicBezTo>
                    <a:pt x="85385" y="361592"/>
                    <a:pt x="89682" y="360741"/>
                    <a:pt x="93695" y="359091"/>
                  </a:cubicBezTo>
                  <a:lnTo>
                    <a:pt x="170495" y="327573"/>
                  </a:lnTo>
                  <a:cubicBezTo>
                    <a:pt x="172716" y="326664"/>
                    <a:pt x="174831" y="325514"/>
                    <a:pt x="176801" y="324144"/>
                  </a:cubicBezTo>
                  <a:lnTo>
                    <a:pt x="403620" y="231922"/>
                  </a:lnTo>
                  <a:cubicBezTo>
                    <a:pt x="419641" y="225405"/>
                    <a:pt x="428017" y="207718"/>
                    <a:pt x="422908" y="191194"/>
                  </a:cubicBezTo>
                  <a:cubicBezTo>
                    <a:pt x="421203" y="185650"/>
                    <a:pt x="379721" y="54881"/>
                    <a:pt x="275966" y="12809"/>
                  </a:cubicBezTo>
                  <a:cubicBezTo>
                    <a:pt x="275394" y="12581"/>
                    <a:pt x="274823" y="12505"/>
                    <a:pt x="274251" y="12314"/>
                  </a:cubicBezTo>
                  <a:cubicBezTo>
                    <a:pt x="223159" y="-7822"/>
                    <a:pt x="167419" y="-3259"/>
                    <a:pt x="108516" y="25973"/>
                  </a:cubicBezTo>
                  <a:cubicBezTo>
                    <a:pt x="52823" y="53595"/>
                    <a:pt x="18086" y="93343"/>
                    <a:pt x="5275" y="144083"/>
                  </a:cubicBezTo>
                  <a:cubicBezTo>
                    <a:pt x="-19490" y="242286"/>
                    <a:pt x="50823" y="343232"/>
                    <a:pt x="53852" y="347480"/>
                  </a:cubicBezTo>
                  <a:cubicBezTo>
                    <a:pt x="60089" y="356319"/>
                    <a:pt x="70228" y="361581"/>
                    <a:pt x="81046" y="361596"/>
                  </a:cubicBezTo>
                  <a:close/>
                  <a:moveTo>
                    <a:pt x="180392" y="139549"/>
                  </a:moveTo>
                  <a:cubicBezTo>
                    <a:pt x="201755" y="112743"/>
                    <a:pt x="229890" y="92129"/>
                    <a:pt x="261888" y="79837"/>
                  </a:cubicBezTo>
                  <a:cubicBezTo>
                    <a:pt x="305445" y="103002"/>
                    <a:pt x="333554" y="151531"/>
                    <a:pt x="347832" y="182612"/>
                  </a:cubicBezTo>
                  <a:lnTo>
                    <a:pt x="174000" y="253297"/>
                  </a:lnTo>
                  <a:cubicBezTo>
                    <a:pt x="161837" y="222417"/>
                    <a:pt x="151664" y="175668"/>
                    <a:pt x="180392" y="139549"/>
                  </a:cubicBezTo>
                  <a:close/>
                  <a:moveTo>
                    <a:pt x="69902" y="160199"/>
                  </a:moveTo>
                  <a:cubicBezTo>
                    <a:pt x="77884" y="128862"/>
                    <a:pt x="100182" y="104497"/>
                    <a:pt x="138072" y="85704"/>
                  </a:cubicBezTo>
                  <a:lnTo>
                    <a:pt x="139082" y="85199"/>
                  </a:lnTo>
                  <a:cubicBezTo>
                    <a:pt x="135348" y="89333"/>
                    <a:pt x="131725" y="93604"/>
                    <a:pt x="128214" y="98011"/>
                  </a:cubicBezTo>
                  <a:cubicBezTo>
                    <a:pt x="78950" y="159847"/>
                    <a:pt x="94362" y="233056"/>
                    <a:pt x="112250" y="278385"/>
                  </a:cubicBezTo>
                  <a:lnTo>
                    <a:pt x="94381" y="285653"/>
                  </a:lnTo>
                  <a:cubicBezTo>
                    <a:pt x="79208" y="256792"/>
                    <a:pt x="58310" y="205929"/>
                    <a:pt x="69968" y="16019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08" name="Freeform: Shape 1007">
              <a:extLst>
                <a:ext uri="{FF2B5EF4-FFF2-40B4-BE49-F238E27FC236}">
                  <a16:creationId xmlns:a16="http://schemas.microsoft.com/office/drawing/2014/main" id="{9BD10BBC-F335-4769-9004-FBFA9C9C63CA}"/>
                </a:ext>
              </a:extLst>
            </p:cNvPr>
            <p:cNvSpPr/>
            <p:nvPr/>
          </p:nvSpPr>
          <p:spPr>
            <a:xfrm>
              <a:off x="4352459" y="1359143"/>
              <a:ext cx="2219325" cy="2990850"/>
            </a:xfrm>
            <a:custGeom>
              <a:avLst/>
              <a:gdLst>
                <a:gd name="connsiteX0" fmla="*/ 1926017 w 2219325"/>
                <a:gd name="connsiteY0" fmla="*/ 1503974 h 2990850"/>
                <a:gd name="connsiteX1" fmla="*/ 1384388 w 2219325"/>
                <a:gd name="connsiteY1" fmla="*/ 1308588 h 2990850"/>
                <a:gd name="connsiteX2" fmla="*/ 1275650 w 2219325"/>
                <a:gd name="connsiteY2" fmla="*/ 1020475 h 2990850"/>
                <a:gd name="connsiteX3" fmla="*/ 1043507 w 2219325"/>
                <a:gd name="connsiteY3" fmla="*/ 289670 h 2990850"/>
                <a:gd name="connsiteX4" fmla="*/ 893469 w 2219325"/>
                <a:gd name="connsiteY4" fmla="*/ 177399 h 2990850"/>
                <a:gd name="connsiteX5" fmla="*/ 47297 w 2219325"/>
                <a:gd name="connsiteY5" fmla="*/ 2939 h 2990850"/>
                <a:gd name="connsiteX6" fmla="*/ 3222 w 2219325"/>
                <a:gd name="connsiteY6" fmla="*/ 19678 h 2990850"/>
                <a:gd name="connsiteX7" fmla="*/ 376 w 2219325"/>
                <a:gd name="connsiteY7" fmla="*/ 30971 h 2990850"/>
                <a:gd name="connsiteX8" fmla="*/ 108009 w 2219325"/>
                <a:gd name="connsiteY8" fmla="*/ 296156 h 2990850"/>
                <a:gd name="connsiteX9" fmla="*/ 33485 w 2219325"/>
                <a:gd name="connsiteY9" fmla="*/ 327827 h 2990850"/>
                <a:gd name="connsiteX10" fmla="*/ 15769 w 2219325"/>
                <a:gd name="connsiteY10" fmla="*/ 371375 h 2990850"/>
                <a:gd name="connsiteX11" fmla="*/ 248941 w 2219325"/>
                <a:gd name="connsiteY11" fmla="*/ 577963 h 2990850"/>
                <a:gd name="connsiteX12" fmla="*/ 565590 w 2219325"/>
                <a:gd name="connsiteY12" fmla="*/ 1290547 h 2990850"/>
                <a:gd name="connsiteX13" fmla="*/ 605424 w 2219325"/>
                <a:gd name="connsiteY13" fmla="*/ 1304073 h 2990850"/>
                <a:gd name="connsiteX14" fmla="*/ 794781 w 2219325"/>
                <a:gd name="connsiteY14" fmla="*/ 1233759 h 2990850"/>
                <a:gd name="connsiteX15" fmla="*/ 869076 w 2219325"/>
                <a:gd name="connsiteY15" fmla="*/ 1439318 h 2990850"/>
                <a:gd name="connsiteX16" fmla="*/ 535786 w 2219325"/>
                <a:gd name="connsiteY16" fmla="*/ 1738832 h 2990850"/>
                <a:gd name="connsiteX17" fmla="*/ 525423 w 2219325"/>
                <a:gd name="connsiteY17" fmla="*/ 1756929 h 2990850"/>
                <a:gd name="connsiteX18" fmla="*/ 356954 w 2219325"/>
                <a:gd name="connsiteY18" fmla="*/ 2954746 h 2990850"/>
                <a:gd name="connsiteX19" fmla="*/ 356954 w 2219325"/>
                <a:gd name="connsiteY19" fmla="*/ 2957927 h 2990850"/>
                <a:gd name="connsiteX20" fmla="*/ 423629 w 2219325"/>
                <a:gd name="connsiteY20" fmla="*/ 2957927 h 2990850"/>
                <a:gd name="connsiteX21" fmla="*/ 588574 w 2219325"/>
                <a:gd name="connsiteY21" fmla="*/ 1781066 h 2990850"/>
                <a:gd name="connsiteX22" fmla="*/ 1261382 w 2219325"/>
                <a:gd name="connsiteY22" fmla="*/ 1171561 h 2990850"/>
                <a:gd name="connsiteX23" fmla="*/ 1327419 w 2219325"/>
                <a:gd name="connsiteY23" fmla="*/ 1346545 h 2990850"/>
                <a:gd name="connsiteX24" fmla="*/ 1347297 w 2219325"/>
                <a:gd name="connsiteY24" fmla="*/ 1366138 h 2990850"/>
                <a:gd name="connsiteX25" fmla="*/ 1889908 w 2219325"/>
                <a:gd name="connsiteY25" fmla="*/ 1561857 h 2990850"/>
                <a:gd name="connsiteX26" fmla="*/ 2153684 w 2219325"/>
                <a:gd name="connsiteY26" fmla="*/ 2925838 h 2990850"/>
                <a:gd name="connsiteX27" fmla="*/ 1252476 w 2219325"/>
                <a:gd name="connsiteY27" fmla="*/ 2607512 h 2990850"/>
                <a:gd name="connsiteX28" fmla="*/ 902432 w 2219325"/>
                <a:gd name="connsiteY28" fmla="*/ 2185326 h 2990850"/>
                <a:gd name="connsiteX29" fmla="*/ 787865 w 2219325"/>
                <a:gd name="connsiteY29" fmla="*/ 1882850 h 2990850"/>
                <a:gd name="connsiteX30" fmla="*/ 829871 w 2219325"/>
                <a:gd name="connsiteY30" fmla="*/ 1860761 h 2990850"/>
                <a:gd name="connsiteX31" fmla="*/ 905271 w 2219325"/>
                <a:gd name="connsiteY31" fmla="*/ 2052404 h 2990850"/>
                <a:gd name="connsiteX32" fmla="*/ 949537 w 2219325"/>
                <a:gd name="connsiteY32" fmla="*/ 2068629 h 2990850"/>
                <a:gd name="connsiteX33" fmla="*/ 965762 w 2219325"/>
                <a:gd name="connsiteY33" fmla="*/ 2024363 h 2990850"/>
                <a:gd name="connsiteX34" fmla="*/ 965278 w 2219325"/>
                <a:gd name="connsiteY34" fmla="*/ 2023363 h 2990850"/>
                <a:gd name="connsiteX35" fmla="*/ 889554 w 2219325"/>
                <a:gd name="connsiteY35" fmla="*/ 1829367 h 2990850"/>
                <a:gd name="connsiteX36" fmla="*/ 936455 w 2219325"/>
                <a:gd name="connsiteY36" fmla="*/ 1804745 h 2990850"/>
                <a:gd name="connsiteX37" fmla="*/ 1026781 w 2219325"/>
                <a:gd name="connsiteY37" fmla="*/ 2001912 h 2990850"/>
                <a:gd name="connsiteX38" fmla="*/ 1071939 w 2219325"/>
                <a:gd name="connsiteY38" fmla="*/ 2015466 h 2990850"/>
                <a:gd name="connsiteX39" fmla="*/ 1085493 w 2219325"/>
                <a:gd name="connsiteY39" fmla="*/ 1970308 h 2990850"/>
                <a:gd name="connsiteX40" fmla="*/ 995787 w 2219325"/>
                <a:gd name="connsiteY40" fmla="*/ 1773531 h 2990850"/>
                <a:gd name="connsiteX41" fmla="*/ 999444 w 2219325"/>
                <a:gd name="connsiteY41" fmla="*/ 1771626 h 2990850"/>
                <a:gd name="connsiteX42" fmla="*/ 1062401 w 2219325"/>
                <a:gd name="connsiteY42" fmla="*/ 1791226 h 2990850"/>
                <a:gd name="connsiteX43" fmla="*/ 1064557 w 2219325"/>
                <a:gd name="connsiteY43" fmla="*/ 1795953 h 2990850"/>
                <a:gd name="connsiteX44" fmla="*/ 1216319 w 2219325"/>
                <a:gd name="connsiteY44" fmla="*/ 2086856 h 2990850"/>
                <a:gd name="connsiteX45" fmla="*/ 1262494 w 2219325"/>
                <a:gd name="connsiteY45" fmla="*/ 2096378 h 2990850"/>
                <a:gd name="connsiteX46" fmla="*/ 1277136 w 2219325"/>
                <a:gd name="connsiteY46" fmla="*/ 2073474 h 2990850"/>
                <a:gd name="connsiteX47" fmla="*/ 1291900 w 2219325"/>
                <a:gd name="connsiteY47" fmla="*/ 1974995 h 2990850"/>
                <a:gd name="connsiteX48" fmla="*/ 1362252 w 2219325"/>
                <a:gd name="connsiteY48" fmla="*/ 1921159 h 2990850"/>
                <a:gd name="connsiteX49" fmla="*/ 1395275 w 2219325"/>
                <a:gd name="connsiteY49" fmla="*/ 2152350 h 2990850"/>
                <a:gd name="connsiteX50" fmla="*/ 1374720 w 2219325"/>
                <a:gd name="connsiteY50" fmla="*/ 2237923 h 2990850"/>
                <a:gd name="connsiteX51" fmla="*/ 1364785 w 2219325"/>
                <a:gd name="connsiteY51" fmla="*/ 2252029 h 2990850"/>
                <a:gd name="connsiteX52" fmla="*/ 1367176 w 2219325"/>
                <a:gd name="connsiteY52" fmla="*/ 2293396 h 2990850"/>
                <a:gd name="connsiteX53" fmla="*/ 1834187 w 2219325"/>
                <a:gd name="connsiteY53" fmla="*/ 2567516 h 2990850"/>
                <a:gd name="connsiteX54" fmla="*/ 1874178 w 2219325"/>
                <a:gd name="connsiteY54" fmla="*/ 2542548 h 2990850"/>
                <a:gd name="connsiteX55" fmla="*/ 1850246 w 2219325"/>
                <a:gd name="connsiteY55" fmla="*/ 2502813 h 2990850"/>
                <a:gd name="connsiteX56" fmla="*/ 1434689 w 2219325"/>
                <a:gd name="connsiteY56" fmla="*/ 2268108 h 2990850"/>
                <a:gd name="connsiteX57" fmla="*/ 1461226 w 2219325"/>
                <a:gd name="connsiteY57" fmla="*/ 2142882 h 2990850"/>
                <a:gd name="connsiteX58" fmla="*/ 1425031 w 2219325"/>
                <a:gd name="connsiteY58" fmla="*/ 1889384 h 2990850"/>
                <a:gd name="connsiteX59" fmla="*/ 1401085 w 2219325"/>
                <a:gd name="connsiteY59" fmla="*/ 1862019 h 2990850"/>
                <a:gd name="connsiteX60" fmla="*/ 1390274 w 2219325"/>
                <a:gd name="connsiteY60" fmla="*/ 1858971 h 2990850"/>
                <a:gd name="connsiteX61" fmla="*/ 1229397 w 2219325"/>
                <a:gd name="connsiteY61" fmla="*/ 1948975 h 2990850"/>
                <a:gd name="connsiteX62" fmla="*/ 1225930 w 2219325"/>
                <a:gd name="connsiteY62" fmla="*/ 1965079 h 2990850"/>
                <a:gd name="connsiteX63" fmla="*/ 1224844 w 2219325"/>
                <a:gd name="connsiteY63" fmla="*/ 1972290 h 2990850"/>
                <a:gd name="connsiteX64" fmla="*/ 1126584 w 2219325"/>
                <a:gd name="connsiteY64" fmla="*/ 1771560 h 2990850"/>
                <a:gd name="connsiteX65" fmla="*/ 979680 w 2219325"/>
                <a:gd name="connsiteY65" fmla="*/ 1707415 h 2990850"/>
                <a:gd name="connsiteX66" fmla="*/ 968374 w 2219325"/>
                <a:gd name="connsiteY66" fmla="*/ 1712581 h 2990850"/>
                <a:gd name="connsiteX67" fmla="*/ 733106 w 2219325"/>
                <a:gd name="connsiteY67" fmla="*/ 1836320 h 2990850"/>
                <a:gd name="connsiteX68" fmla="*/ 716285 w 2219325"/>
                <a:gd name="connsiteY68" fmla="*/ 1873954 h 2990850"/>
                <a:gd name="connsiteX69" fmla="*/ 842272 w 2219325"/>
                <a:gd name="connsiteY69" fmla="*/ 2213996 h 2990850"/>
                <a:gd name="connsiteX70" fmla="*/ 1212928 w 2219325"/>
                <a:gd name="connsiteY70" fmla="*/ 2661147 h 2990850"/>
                <a:gd name="connsiteX71" fmla="*/ 2127624 w 2219325"/>
                <a:gd name="connsiteY71" fmla="*/ 2992808 h 2990850"/>
                <a:gd name="connsiteX72" fmla="*/ 2191250 w 2219325"/>
                <a:gd name="connsiteY72" fmla="*/ 2991150 h 2990850"/>
                <a:gd name="connsiteX73" fmla="*/ 2222778 w 2219325"/>
                <a:gd name="connsiteY73" fmla="*/ 2955670 h 2990850"/>
                <a:gd name="connsiteX74" fmla="*/ 1945163 w 2219325"/>
                <a:gd name="connsiteY74" fmla="*/ 1521748 h 2990850"/>
                <a:gd name="connsiteX75" fmla="*/ 1926017 w 2219325"/>
                <a:gd name="connsiteY75" fmla="*/ 1503974 h 2990850"/>
                <a:gd name="connsiteX76" fmla="*/ 607900 w 2219325"/>
                <a:gd name="connsiteY76" fmla="*/ 1232016 h 2990850"/>
                <a:gd name="connsiteX77" fmla="*/ 306634 w 2219325"/>
                <a:gd name="connsiteY77" fmla="*/ 540863 h 2990850"/>
                <a:gd name="connsiteX78" fmla="*/ 285269 w 2219325"/>
                <a:gd name="connsiteY78" fmla="*/ 519908 h 2990850"/>
                <a:gd name="connsiteX79" fmla="*/ 93341 w 2219325"/>
                <a:gd name="connsiteY79" fmla="*/ 374804 h 2990850"/>
                <a:gd name="connsiteX80" fmla="*/ 188333 w 2219325"/>
                <a:gd name="connsiteY80" fmla="*/ 334437 h 2990850"/>
                <a:gd name="connsiteX81" fmla="*/ 205979 w 2219325"/>
                <a:gd name="connsiteY81" fmla="*/ 290718 h 2990850"/>
                <a:gd name="connsiteX82" fmla="*/ 192086 w 2219325"/>
                <a:gd name="connsiteY82" fmla="*/ 274954 h 2990850"/>
                <a:gd name="connsiteX83" fmla="*/ 69633 w 2219325"/>
                <a:gd name="connsiteY83" fmla="*/ 85073 h 2990850"/>
                <a:gd name="connsiteX84" fmla="*/ 892088 w 2219325"/>
                <a:gd name="connsiteY84" fmla="*/ 244035 h 2990850"/>
                <a:gd name="connsiteX85" fmla="*/ 979956 w 2219325"/>
                <a:gd name="connsiteY85" fmla="*/ 309825 h 2990850"/>
                <a:gd name="connsiteX86" fmla="*/ 1202736 w 2219325"/>
                <a:gd name="connsiteY86" fmla="*/ 1011150 h 2990850"/>
                <a:gd name="connsiteX87" fmla="*/ 922463 w 2219325"/>
                <a:gd name="connsiteY87" fmla="*/ 1390827 h 2990850"/>
                <a:gd name="connsiteX88" fmla="*/ 857265 w 2219325"/>
                <a:gd name="connsiteY88" fmla="*/ 1210556 h 2990850"/>
                <a:gd name="connsiteX89" fmla="*/ 1224644 w 2219325"/>
                <a:gd name="connsiteY89" fmla="*/ 1074158 h 2990850"/>
                <a:gd name="connsiteX90" fmla="*/ 1236074 w 2219325"/>
                <a:gd name="connsiteY90" fmla="*/ 1104372 h 29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2219325" h="2990850">
                  <a:moveTo>
                    <a:pt x="1926017" y="1503974"/>
                  </a:moveTo>
                  <a:lnTo>
                    <a:pt x="1384388" y="1308588"/>
                  </a:lnTo>
                  <a:lnTo>
                    <a:pt x="1275650" y="1020475"/>
                  </a:lnTo>
                  <a:lnTo>
                    <a:pt x="1043507" y="289670"/>
                  </a:lnTo>
                  <a:cubicBezTo>
                    <a:pt x="1022694" y="223980"/>
                    <a:pt x="962362" y="178834"/>
                    <a:pt x="893469" y="177399"/>
                  </a:cubicBezTo>
                  <a:cubicBezTo>
                    <a:pt x="714247" y="173703"/>
                    <a:pt x="366003" y="146128"/>
                    <a:pt x="47297" y="2939"/>
                  </a:cubicBezTo>
                  <a:cubicBezTo>
                    <a:pt x="30503" y="-4610"/>
                    <a:pt x="10770" y="2885"/>
                    <a:pt x="3222" y="19678"/>
                  </a:cubicBezTo>
                  <a:cubicBezTo>
                    <a:pt x="1618" y="23246"/>
                    <a:pt x="655" y="27069"/>
                    <a:pt x="376" y="30971"/>
                  </a:cubicBezTo>
                  <a:cubicBezTo>
                    <a:pt x="-147" y="38257"/>
                    <a:pt x="-9530" y="192162"/>
                    <a:pt x="108009" y="296156"/>
                  </a:cubicBezTo>
                  <a:lnTo>
                    <a:pt x="33485" y="327827"/>
                  </a:lnTo>
                  <a:cubicBezTo>
                    <a:pt x="16607" y="334999"/>
                    <a:pt x="8691" y="354457"/>
                    <a:pt x="15769" y="371375"/>
                  </a:cubicBezTo>
                  <a:cubicBezTo>
                    <a:pt x="18303" y="377424"/>
                    <a:pt x="78053" y="516069"/>
                    <a:pt x="248941" y="577963"/>
                  </a:cubicBezTo>
                  <a:cubicBezTo>
                    <a:pt x="278630" y="662735"/>
                    <a:pt x="421877" y="1061766"/>
                    <a:pt x="565590" y="1290547"/>
                  </a:cubicBezTo>
                  <a:cubicBezTo>
                    <a:pt x="573988" y="1303921"/>
                    <a:pt x="590618" y="1309568"/>
                    <a:pt x="605424" y="1304073"/>
                  </a:cubicBezTo>
                  <a:lnTo>
                    <a:pt x="794781" y="1233759"/>
                  </a:lnTo>
                  <a:lnTo>
                    <a:pt x="869076" y="1439318"/>
                  </a:lnTo>
                  <a:lnTo>
                    <a:pt x="535786" y="1738832"/>
                  </a:lnTo>
                  <a:cubicBezTo>
                    <a:pt x="530485" y="1743601"/>
                    <a:pt x="526853" y="1749944"/>
                    <a:pt x="525423" y="1756929"/>
                  </a:cubicBezTo>
                  <a:cubicBezTo>
                    <a:pt x="524471" y="1761787"/>
                    <a:pt x="424572" y="2250324"/>
                    <a:pt x="356954" y="2954746"/>
                  </a:cubicBezTo>
                  <a:cubicBezTo>
                    <a:pt x="356850" y="2955822"/>
                    <a:pt x="356954" y="2956860"/>
                    <a:pt x="356954" y="2957927"/>
                  </a:cubicBezTo>
                  <a:lnTo>
                    <a:pt x="423629" y="2957927"/>
                  </a:lnTo>
                  <a:cubicBezTo>
                    <a:pt x="485361" y="2316266"/>
                    <a:pt x="573753" y="1855885"/>
                    <a:pt x="588574" y="1781066"/>
                  </a:cubicBezTo>
                  <a:lnTo>
                    <a:pt x="1261382" y="1171561"/>
                  </a:lnTo>
                  <a:lnTo>
                    <a:pt x="1327419" y="1346545"/>
                  </a:lnTo>
                  <a:cubicBezTo>
                    <a:pt x="1330867" y="1355664"/>
                    <a:pt x="1338128" y="1362822"/>
                    <a:pt x="1347297" y="1366138"/>
                  </a:cubicBezTo>
                  <a:lnTo>
                    <a:pt x="1889908" y="1561857"/>
                  </a:lnTo>
                  <a:cubicBezTo>
                    <a:pt x="2070740" y="1980824"/>
                    <a:pt x="2140168" y="2754264"/>
                    <a:pt x="2153684" y="2925838"/>
                  </a:cubicBezTo>
                  <a:cubicBezTo>
                    <a:pt x="1778284" y="2934210"/>
                    <a:pt x="1457673" y="2758807"/>
                    <a:pt x="1252476" y="2607512"/>
                  </a:cubicBezTo>
                  <a:cubicBezTo>
                    <a:pt x="1103000" y="2497553"/>
                    <a:pt x="982802" y="2352582"/>
                    <a:pt x="902432" y="2185326"/>
                  </a:cubicBezTo>
                  <a:cubicBezTo>
                    <a:pt x="856299" y="2087691"/>
                    <a:pt x="817990" y="1986548"/>
                    <a:pt x="787865" y="1882850"/>
                  </a:cubicBezTo>
                  <a:lnTo>
                    <a:pt x="829871" y="1860761"/>
                  </a:lnTo>
                  <a:cubicBezTo>
                    <a:pt x="847178" y="1910291"/>
                    <a:pt x="878953" y="1998007"/>
                    <a:pt x="905271" y="2052404"/>
                  </a:cubicBezTo>
                  <a:cubicBezTo>
                    <a:pt x="913014" y="2069109"/>
                    <a:pt x="932833" y="2076373"/>
                    <a:pt x="949537" y="2068629"/>
                  </a:cubicBezTo>
                  <a:cubicBezTo>
                    <a:pt x="966241" y="2060886"/>
                    <a:pt x="973506" y="2041067"/>
                    <a:pt x="965762" y="2024363"/>
                  </a:cubicBezTo>
                  <a:cubicBezTo>
                    <a:pt x="965606" y="2024027"/>
                    <a:pt x="965445" y="2023693"/>
                    <a:pt x="965278" y="2023363"/>
                  </a:cubicBezTo>
                  <a:cubicBezTo>
                    <a:pt x="938941" y="1968956"/>
                    <a:pt x="905442" y="1875182"/>
                    <a:pt x="889554" y="1829367"/>
                  </a:cubicBezTo>
                  <a:lnTo>
                    <a:pt x="936455" y="1804745"/>
                  </a:lnTo>
                  <a:cubicBezTo>
                    <a:pt x="955181" y="1850960"/>
                    <a:pt x="990405" y="1934371"/>
                    <a:pt x="1026781" y="2001912"/>
                  </a:cubicBezTo>
                  <a:cubicBezTo>
                    <a:pt x="1035508" y="2018125"/>
                    <a:pt x="1055726" y="2024194"/>
                    <a:pt x="1071939" y="2015466"/>
                  </a:cubicBezTo>
                  <a:cubicBezTo>
                    <a:pt x="1088152" y="2006739"/>
                    <a:pt x="1094220" y="1986521"/>
                    <a:pt x="1085493" y="1970308"/>
                  </a:cubicBezTo>
                  <a:cubicBezTo>
                    <a:pt x="1049298" y="1903157"/>
                    <a:pt x="1013274" y="1816899"/>
                    <a:pt x="995787" y="1773531"/>
                  </a:cubicBezTo>
                  <a:lnTo>
                    <a:pt x="999444" y="1771626"/>
                  </a:lnTo>
                  <a:cubicBezTo>
                    <a:pt x="1022242" y="1759654"/>
                    <a:pt x="1050429" y="1768429"/>
                    <a:pt x="1062401" y="1791226"/>
                  </a:cubicBezTo>
                  <a:cubicBezTo>
                    <a:pt x="1063207" y="1792761"/>
                    <a:pt x="1063927" y="1794339"/>
                    <a:pt x="1064557" y="1795953"/>
                  </a:cubicBezTo>
                  <a:cubicBezTo>
                    <a:pt x="1106200" y="1897331"/>
                    <a:pt x="1156997" y="1994701"/>
                    <a:pt x="1216319" y="2086856"/>
                  </a:cubicBezTo>
                  <a:cubicBezTo>
                    <a:pt x="1226440" y="2102236"/>
                    <a:pt x="1247114" y="2106499"/>
                    <a:pt x="1262494" y="2096378"/>
                  </a:cubicBezTo>
                  <a:cubicBezTo>
                    <a:pt x="1270407" y="2091170"/>
                    <a:pt x="1275731" y="2082842"/>
                    <a:pt x="1277136" y="2073474"/>
                  </a:cubicBezTo>
                  <a:lnTo>
                    <a:pt x="1291900" y="1974995"/>
                  </a:lnTo>
                  <a:cubicBezTo>
                    <a:pt x="1297012" y="1941023"/>
                    <a:pt x="1328125" y="1917214"/>
                    <a:pt x="1362252" y="1921159"/>
                  </a:cubicBezTo>
                  <a:lnTo>
                    <a:pt x="1395275" y="2152350"/>
                  </a:lnTo>
                  <a:cubicBezTo>
                    <a:pt x="1399622" y="2182454"/>
                    <a:pt x="1392266" y="2213078"/>
                    <a:pt x="1374720" y="2237923"/>
                  </a:cubicBezTo>
                  <a:lnTo>
                    <a:pt x="1364785" y="2252029"/>
                  </a:lnTo>
                  <a:cubicBezTo>
                    <a:pt x="1355875" y="2264699"/>
                    <a:pt x="1356866" y="2281837"/>
                    <a:pt x="1367176" y="2293396"/>
                  </a:cubicBezTo>
                  <a:cubicBezTo>
                    <a:pt x="1546379" y="2494374"/>
                    <a:pt x="1822471" y="2564631"/>
                    <a:pt x="1834187" y="2567516"/>
                  </a:cubicBezTo>
                  <a:cubicBezTo>
                    <a:pt x="1852125" y="2571665"/>
                    <a:pt x="1870030" y="2560486"/>
                    <a:pt x="1874178" y="2542548"/>
                  </a:cubicBezTo>
                  <a:cubicBezTo>
                    <a:pt x="1878233" y="2525014"/>
                    <a:pt x="1867641" y="2507427"/>
                    <a:pt x="1850246" y="2502813"/>
                  </a:cubicBezTo>
                  <a:cubicBezTo>
                    <a:pt x="1847674" y="2502175"/>
                    <a:pt x="1600453" y="2438996"/>
                    <a:pt x="1434689" y="2268108"/>
                  </a:cubicBezTo>
                  <a:cubicBezTo>
                    <a:pt x="1458136" y="2230846"/>
                    <a:pt x="1467543" y="2186451"/>
                    <a:pt x="1461226" y="2142882"/>
                  </a:cubicBezTo>
                  <a:lnTo>
                    <a:pt x="1425031" y="1889384"/>
                  </a:lnTo>
                  <a:cubicBezTo>
                    <a:pt x="1423164" y="1876329"/>
                    <a:pt x="1413777" y="1865601"/>
                    <a:pt x="1401085" y="1862019"/>
                  </a:cubicBezTo>
                  <a:lnTo>
                    <a:pt x="1390274" y="1858971"/>
                  </a:lnTo>
                  <a:cubicBezTo>
                    <a:pt x="1320995" y="1839400"/>
                    <a:pt x="1248968" y="1879696"/>
                    <a:pt x="1229397" y="1948975"/>
                  </a:cubicBezTo>
                  <a:cubicBezTo>
                    <a:pt x="1227903" y="1954265"/>
                    <a:pt x="1226745" y="1959643"/>
                    <a:pt x="1225930" y="1965079"/>
                  </a:cubicBezTo>
                  <a:lnTo>
                    <a:pt x="1224844" y="1972290"/>
                  </a:lnTo>
                  <a:cubicBezTo>
                    <a:pt x="1187442" y="1907757"/>
                    <a:pt x="1154608" y="1840683"/>
                    <a:pt x="1126584" y="1771560"/>
                  </a:cubicBezTo>
                  <a:cubicBezTo>
                    <a:pt x="1103731" y="1713280"/>
                    <a:pt x="1037959" y="1684562"/>
                    <a:pt x="979680" y="1707415"/>
                  </a:cubicBezTo>
                  <a:cubicBezTo>
                    <a:pt x="975820" y="1708929"/>
                    <a:pt x="972045" y="1710654"/>
                    <a:pt x="968374" y="1712581"/>
                  </a:cubicBezTo>
                  <a:lnTo>
                    <a:pt x="733106" y="1836320"/>
                  </a:lnTo>
                  <a:cubicBezTo>
                    <a:pt x="719486" y="1843480"/>
                    <a:pt x="712535" y="1859030"/>
                    <a:pt x="716285" y="1873954"/>
                  </a:cubicBezTo>
                  <a:cubicBezTo>
                    <a:pt x="748001" y="1990849"/>
                    <a:pt x="790166" y="2104655"/>
                    <a:pt x="842272" y="2213996"/>
                  </a:cubicBezTo>
                  <a:cubicBezTo>
                    <a:pt x="927369" y="2391134"/>
                    <a:pt x="1054645" y="2544676"/>
                    <a:pt x="1212928" y="2661147"/>
                  </a:cubicBezTo>
                  <a:cubicBezTo>
                    <a:pt x="1421602" y="2814986"/>
                    <a:pt x="1745471" y="2992827"/>
                    <a:pt x="2127624" y="2992808"/>
                  </a:cubicBezTo>
                  <a:cubicBezTo>
                    <a:pt x="2148636" y="2992808"/>
                    <a:pt x="2169895" y="2992265"/>
                    <a:pt x="2191250" y="2991150"/>
                  </a:cubicBezTo>
                  <a:cubicBezTo>
                    <a:pt x="2211253" y="2990560"/>
                    <a:pt x="2223635" y="2978768"/>
                    <a:pt x="2222778" y="2955670"/>
                  </a:cubicBezTo>
                  <a:cubicBezTo>
                    <a:pt x="2222778" y="2955670"/>
                    <a:pt x="2157694" y="1999274"/>
                    <a:pt x="1945163" y="1521748"/>
                  </a:cubicBezTo>
                  <a:cubicBezTo>
                    <a:pt x="1941464" y="1513465"/>
                    <a:pt x="1934551" y="1507047"/>
                    <a:pt x="1926017" y="1503974"/>
                  </a:cubicBezTo>
                  <a:close/>
                  <a:moveTo>
                    <a:pt x="607900" y="1232016"/>
                  </a:moveTo>
                  <a:cubicBezTo>
                    <a:pt x="458548" y="982185"/>
                    <a:pt x="308177" y="545387"/>
                    <a:pt x="306634" y="540863"/>
                  </a:cubicBezTo>
                  <a:cubicBezTo>
                    <a:pt x="303224" y="530895"/>
                    <a:pt x="295302" y="523125"/>
                    <a:pt x="285269" y="519908"/>
                  </a:cubicBezTo>
                  <a:cubicBezTo>
                    <a:pt x="206320" y="495419"/>
                    <a:pt x="138424" y="444087"/>
                    <a:pt x="93341" y="374804"/>
                  </a:cubicBezTo>
                  <a:lnTo>
                    <a:pt x="188333" y="334437"/>
                  </a:lnTo>
                  <a:cubicBezTo>
                    <a:pt x="205279" y="327237"/>
                    <a:pt x="213179" y="307663"/>
                    <a:pt x="205979" y="290718"/>
                  </a:cubicBezTo>
                  <a:cubicBezTo>
                    <a:pt x="203168" y="284103"/>
                    <a:pt x="198295" y="278573"/>
                    <a:pt x="192086" y="274954"/>
                  </a:cubicBezTo>
                  <a:cubicBezTo>
                    <a:pt x="103742" y="223423"/>
                    <a:pt x="77272" y="138746"/>
                    <a:pt x="69633" y="85073"/>
                  </a:cubicBezTo>
                  <a:cubicBezTo>
                    <a:pt x="384910" y="214546"/>
                    <a:pt x="717028" y="240425"/>
                    <a:pt x="892088" y="244035"/>
                  </a:cubicBezTo>
                  <a:cubicBezTo>
                    <a:pt x="932438" y="244902"/>
                    <a:pt x="967764" y="271351"/>
                    <a:pt x="979956" y="309825"/>
                  </a:cubicBezTo>
                  <a:lnTo>
                    <a:pt x="1202736" y="1011150"/>
                  </a:lnTo>
                  <a:close/>
                  <a:moveTo>
                    <a:pt x="922463" y="1390827"/>
                  </a:moveTo>
                  <a:lnTo>
                    <a:pt x="857265" y="1210556"/>
                  </a:lnTo>
                  <a:lnTo>
                    <a:pt x="1224644" y="1074158"/>
                  </a:lnTo>
                  <a:lnTo>
                    <a:pt x="1236074" y="1104372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009" name="Graphic 4081">
            <a:extLst>
              <a:ext uri="{FF2B5EF4-FFF2-40B4-BE49-F238E27FC236}">
                <a16:creationId xmlns:a16="http://schemas.microsoft.com/office/drawing/2014/main" id="{3C88F77F-1790-4B46-BF3F-24ACEECC2EE2}"/>
              </a:ext>
            </a:extLst>
          </p:cNvPr>
          <p:cNvGrpSpPr/>
          <p:nvPr/>
        </p:nvGrpSpPr>
        <p:grpSpPr>
          <a:xfrm>
            <a:off x="104449" y="1515958"/>
            <a:ext cx="1080000" cy="1080000"/>
            <a:chOff x="3421062" y="1216025"/>
            <a:chExt cx="3238500" cy="3238500"/>
          </a:xfrm>
        </p:grpSpPr>
        <p:sp>
          <p:nvSpPr>
            <p:cNvPr id="1010" name="Freeform: Shape 1009">
              <a:extLst>
                <a:ext uri="{FF2B5EF4-FFF2-40B4-BE49-F238E27FC236}">
                  <a16:creationId xmlns:a16="http://schemas.microsoft.com/office/drawing/2014/main" id="{82E0E8E8-3195-4317-A5A8-94137892965E}"/>
                </a:ext>
              </a:extLst>
            </p:cNvPr>
            <p:cNvSpPr/>
            <p:nvPr/>
          </p:nvSpPr>
          <p:spPr>
            <a:xfrm>
              <a:off x="4056427" y="1920875"/>
              <a:ext cx="1247775" cy="1257300"/>
            </a:xfrm>
            <a:custGeom>
              <a:avLst/>
              <a:gdLst>
                <a:gd name="connsiteX0" fmla="*/ 0 w 1247775"/>
                <a:gd name="connsiteY0" fmla="*/ 548488 h 1257300"/>
                <a:gd name="connsiteX1" fmla="*/ 319192 w 1247775"/>
                <a:gd name="connsiteY1" fmla="*/ 0 h 1257300"/>
                <a:gd name="connsiteX2" fmla="*/ 359483 w 1247775"/>
                <a:gd name="connsiteY2" fmla="*/ 142551 h 1257300"/>
                <a:gd name="connsiteX3" fmla="*/ 560918 w 1247775"/>
                <a:gd name="connsiteY3" fmla="*/ 0 h 1257300"/>
                <a:gd name="connsiteX4" fmla="*/ 566861 w 1247775"/>
                <a:gd name="connsiteY4" fmla="*/ 202530 h 1257300"/>
                <a:gd name="connsiteX5" fmla="*/ 873909 w 1247775"/>
                <a:gd name="connsiteY5" fmla="*/ 158039 h 1257300"/>
                <a:gd name="connsiteX6" fmla="*/ 1251737 w 1247775"/>
                <a:gd name="connsiteY6" fmla="*/ 971007 h 1257300"/>
                <a:gd name="connsiteX7" fmla="*/ 871499 w 1247775"/>
                <a:gd name="connsiteY7" fmla="*/ 1132932 h 1257300"/>
                <a:gd name="connsiteX8" fmla="*/ 574767 w 1247775"/>
                <a:gd name="connsiteY8" fmla="*/ 1259300 h 1257300"/>
                <a:gd name="connsiteX9" fmla="*/ 244821 w 1247775"/>
                <a:gd name="connsiteY9" fmla="*/ 737521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7775" h="1257300">
                  <a:moveTo>
                    <a:pt x="0" y="548488"/>
                  </a:moveTo>
                  <a:cubicBezTo>
                    <a:pt x="0" y="548488"/>
                    <a:pt x="120863" y="213798"/>
                    <a:pt x="319192" y="0"/>
                  </a:cubicBezTo>
                  <a:lnTo>
                    <a:pt x="359483" y="142551"/>
                  </a:lnTo>
                  <a:cubicBezTo>
                    <a:pt x="359483" y="142551"/>
                    <a:pt x="449351" y="46453"/>
                    <a:pt x="560918" y="0"/>
                  </a:cubicBezTo>
                  <a:lnTo>
                    <a:pt x="566861" y="202530"/>
                  </a:lnTo>
                  <a:lnTo>
                    <a:pt x="873909" y="158039"/>
                  </a:lnTo>
                  <a:lnTo>
                    <a:pt x="1251737" y="971007"/>
                  </a:lnTo>
                  <a:lnTo>
                    <a:pt x="871499" y="1132932"/>
                  </a:lnTo>
                  <a:lnTo>
                    <a:pt x="574767" y="1259300"/>
                  </a:lnTo>
                  <a:lnTo>
                    <a:pt x="244821" y="737521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1" name="Freeform: Shape 1010">
              <a:extLst>
                <a:ext uri="{FF2B5EF4-FFF2-40B4-BE49-F238E27FC236}">
                  <a16:creationId xmlns:a16="http://schemas.microsoft.com/office/drawing/2014/main" id="{58DE30D0-8443-41F1-8238-D6F95E1F1D2E}"/>
                </a:ext>
              </a:extLst>
            </p:cNvPr>
            <p:cNvSpPr/>
            <p:nvPr/>
          </p:nvSpPr>
          <p:spPr>
            <a:xfrm>
              <a:off x="4864195" y="1512834"/>
              <a:ext cx="1257300" cy="828675"/>
            </a:xfrm>
            <a:custGeom>
              <a:avLst/>
              <a:gdLst>
                <a:gd name="connsiteX0" fmla="*/ 0 w 1257300"/>
                <a:gd name="connsiteY0" fmla="*/ 833561 h 828675"/>
                <a:gd name="connsiteX1" fmla="*/ 534276 w 1257300"/>
                <a:gd name="connsiteY1" fmla="*/ 266662 h 828675"/>
                <a:gd name="connsiteX2" fmla="*/ 669989 w 1257300"/>
                <a:gd name="connsiteY2" fmla="*/ 440245 h 828675"/>
                <a:gd name="connsiteX3" fmla="*/ 1106234 w 1257300"/>
                <a:gd name="connsiteY3" fmla="*/ 0 h 828675"/>
                <a:gd name="connsiteX4" fmla="*/ 1260862 w 1257300"/>
                <a:gd name="connsiteY4" fmla="*/ 408013 h 828675"/>
                <a:gd name="connsiteX5" fmla="*/ 672236 w 1257300"/>
                <a:gd name="connsiteY5" fmla="*/ 787946 h 828675"/>
                <a:gd name="connsiteX6" fmla="*/ 508397 w 1257300"/>
                <a:gd name="connsiteY6" fmla="*/ 592322 h 828675"/>
                <a:gd name="connsiteX7" fmla="*/ 0 w 1257300"/>
                <a:gd name="connsiteY7" fmla="*/ 833561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7300" h="828675">
                  <a:moveTo>
                    <a:pt x="0" y="833561"/>
                  </a:moveTo>
                  <a:lnTo>
                    <a:pt x="534276" y="266662"/>
                  </a:lnTo>
                  <a:lnTo>
                    <a:pt x="669989" y="440245"/>
                  </a:lnTo>
                  <a:lnTo>
                    <a:pt x="1106234" y="0"/>
                  </a:lnTo>
                  <a:lnTo>
                    <a:pt x="1260862" y="408013"/>
                  </a:lnTo>
                  <a:lnTo>
                    <a:pt x="672236" y="787946"/>
                  </a:lnTo>
                  <a:lnTo>
                    <a:pt x="508397" y="592322"/>
                  </a:lnTo>
                  <a:lnTo>
                    <a:pt x="0" y="833561"/>
                  </a:ln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2" name="Freeform: Shape 1011">
              <a:extLst>
                <a:ext uri="{FF2B5EF4-FFF2-40B4-BE49-F238E27FC236}">
                  <a16:creationId xmlns:a16="http://schemas.microsoft.com/office/drawing/2014/main" id="{80D5A8D5-A3C0-4F74-9230-86923959FFB3}"/>
                </a:ext>
              </a:extLst>
            </p:cNvPr>
            <p:cNvSpPr/>
            <p:nvPr/>
          </p:nvSpPr>
          <p:spPr>
            <a:xfrm>
              <a:off x="4927927" y="2891854"/>
              <a:ext cx="485775" cy="228600"/>
            </a:xfrm>
            <a:custGeom>
              <a:avLst/>
              <a:gdLst>
                <a:gd name="connsiteX0" fmla="*/ 0 w 485775"/>
                <a:gd name="connsiteY0" fmla="*/ 219485 h 228600"/>
                <a:gd name="connsiteX1" fmla="*/ 489213 w 485775"/>
                <a:gd name="connsiteY1" fmla="*/ 234486 h 228600"/>
                <a:gd name="connsiteX2" fmla="*/ 380238 w 485775"/>
                <a:gd name="connsiteY2" fmla="*/ 0 h 228600"/>
                <a:gd name="connsiteX3" fmla="*/ 0 w 485775"/>
                <a:gd name="connsiteY3" fmla="*/ 161944 h 228600"/>
                <a:gd name="connsiteX4" fmla="*/ 0 w 485775"/>
                <a:gd name="connsiteY4" fmla="*/ 21948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5" h="228600">
                  <a:moveTo>
                    <a:pt x="0" y="219485"/>
                  </a:moveTo>
                  <a:lnTo>
                    <a:pt x="489213" y="234486"/>
                  </a:lnTo>
                  <a:lnTo>
                    <a:pt x="380238" y="0"/>
                  </a:lnTo>
                  <a:lnTo>
                    <a:pt x="0" y="161944"/>
                  </a:lnTo>
                  <a:lnTo>
                    <a:pt x="0" y="219485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3" name="Freeform: Shape 1012">
              <a:extLst>
                <a:ext uri="{FF2B5EF4-FFF2-40B4-BE49-F238E27FC236}">
                  <a16:creationId xmlns:a16="http://schemas.microsoft.com/office/drawing/2014/main" id="{28A49D74-C813-4751-89FF-F3C5068C6B7C}"/>
                </a:ext>
              </a:extLst>
            </p:cNvPr>
            <p:cNvSpPr/>
            <p:nvPr/>
          </p:nvSpPr>
          <p:spPr>
            <a:xfrm>
              <a:off x="4528685" y="2597631"/>
              <a:ext cx="180975" cy="114300"/>
            </a:xfrm>
            <a:custGeom>
              <a:avLst/>
              <a:gdLst>
                <a:gd name="connsiteX0" fmla="*/ 31567 w 180975"/>
                <a:gd name="connsiteY0" fmla="*/ 117496 h 114300"/>
                <a:gd name="connsiteX1" fmla="*/ 48 w 180975"/>
                <a:gd name="connsiteY1" fmla="*/ 82434 h 114300"/>
                <a:gd name="connsiteX2" fmla="*/ 32196 w 180975"/>
                <a:gd name="connsiteY2" fmla="*/ 50888 h 114300"/>
                <a:gd name="connsiteX3" fmla="*/ 133913 w 180975"/>
                <a:gd name="connsiteY3" fmla="*/ 8206 h 114300"/>
                <a:gd name="connsiteX4" fmla="*/ 180962 w 180975"/>
                <a:gd name="connsiteY4" fmla="*/ 11440 h 114300"/>
                <a:gd name="connsiteX5" fmla="*/ 177728 w 180975"/>
                <a:gd name="connsiteY5" fmla="*/ 58489 h 114300"/>
                <a:gd name="connsiteX6" fmla="*/ 34329 w 180975"/>
                <a:gd name="connsiteY6" fmla="*/ 117544 h 114300"/>
                <a:gd name="connsiteX7" fmla="*/ 31567 w 180975"/>
                <a:gd name="connsiteY7" fmla="*/ 11749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975" h="114300">
                  <a:moveTo>
                    <a:pt x="31567" y="117496"/>
                  </a:moveTo>
                  <a:cubicBezTo>
                    <a:pt x="13181" y="116518"/>
                    <a:pt x="-930" y="100820"/>
                    <a:pt x="48" y="82434"/>
                  </a:cubicBezTo>
                  <a:cubicBezTo>
                    <a:pt x="966" y="65175"/>
                    <a:pt x="14922" y="51480"/>
                    <a:pt x="32196" y="50888"/>
                  </a:cubicBezTo>
                  <a:cubicBezTo>
                    <a:pt x="69681" y="47449"/>
                    <a:pt x="105198" y="32546"/>
                    <a:pt x="133913" y="8206"/>
                  </a:cubicBezTo>
                  <a:cubicBezTo>
                    <a:pt x="147798" y="-3893"/>
                    <a:pt x="168863" y="-2445"/>
                    <a:pt x="180962" y="11440"/>
                  </a:cubicBezTo>
                  <a:cubicBezTo>
                    <a:pt x="193061" y="25325"/>
                    <a:pt x="191613" y="46389"/>
                    <a:pt x="177728" y="58489"/>
                  </a:cubicBezTo>
                  <a:cubicBezTo>
                    <a:pt x="137455" y="92971"/>
                    <a:pt x="87206" y="113665"/>
                    <a:pt x="34329" y="117544"/>
                  </a:cubicBezTo>
                  <a:cubicBezTo>
                    <a:pt x="33415" y="117563"/>
                    <a:pt x="32520" y="117544"/>
                    <a:pt x="31567" y="11749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4" name="Freeform: Shape 1013">
              <a:extLst>
                <a:ext uri="{FF2B5EF4-FFF2-40B4-BE49-F238E27FC236}">
                  <a16:creationId xmlns:a16="http://schemas.microsoft.com/office/drawing/2014/main" id="{E54F9538-DB9D-4BFA-BE5A-D8F52B367589}"/>
                </a:ext>
              </a:extLst>
            </p:cNvPr>
            <p:cNvSpPr/>
            <p:nvPr/>
          </p:nvSpPr>
          <p:spPr>
            <a:xfrm>
              <a:off x="4801123" y="2466816"/>
              <a:ext cx="171450" cy="114300"/>
            </a:xfrm>
            <a:custGeom>
              <a:avLst/>
              <a:gdLst>
                <a:gd name="connsiteX0" fmla="*/ 36135 w 171450"/>
                <a:gd name="connsiteY0" fmla="*/ 121685 h 114300"/>
                <a:gd name="connsiteX1" fmla="*/ 35059 w 171450"/>
                <a:gd name="connsiteY1" fmla="*/ 121761 h 114300"/>
                <a:gd name="connsiteX2" fmla="*/ 45 w 171450"/>
                <a:gd name="connsiteY2" fmla="*/ 90186 h 114300"/>
                <a:gd name="connsiteX3" fmla="*/ 31621 w 171450"/>
                <a:gd name="connsiteY3" fmla="*/ 55172 h 114300"/>
                <a:gd name="connsiteX4" fmla="*/ 31620 w 171450"/>
                <a:gd name="connsiteY4" fmla="*/ 55172 h 114300"/>
                <a:gd name="connsiteX5" fmla="*/ 120022 w 171450"/>
                <a:gd name="connsiteY5" fmla="*/ 9366 h 114300"/>
                <a:gd name="connsiteX6" fmla="*/ 167162 w 171450"/>
                <a:gd name="connsiteY6" fmla="*/ 10169 h 114300"/>
                <a:gd name="connsiteX7" fmla="*/ 166359 w 171450"/>
                <a:gd name="connsiteY7" fmla="*/ 57309 h 114300"/>
                <a:gd name="connsiteX8" fmla="*/ 166342 w 171450"/>
                <a:gd name="connsiteY8" fmla="*/ 57325 h 114300"/>
                <a:gd name="connsiteX9" fmla="*/ 36135 w 171450"/>
                <a:gd name="connsiteY9" fmla="*/ 12168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14300">
                  <a:moveTo>
                    <a:pt x="36135" y="121685"/>
                  </a:moveTo>
                  <a:lnTo>
                    <a:pt x="35059" y="121761"/>
                  </a:lnTo>
                  <a:cubicBezTo>
                    <a:pt x="16671" y="122711"/>
                    <a:pt x="995" y="108574"/>
                    <a:pt x="45" y="90186"/>
                  </a:cubicBezTo>
                  <a:cubicBezTo>
                    <a:pt x="-904" y="71798"/>
                    <a:pt x="13232" y="56122"/>
                    <a:pt x="31621" y="55172"/>
                  </a:cubicBezTo>
                  <a:lnTo>
                    <a:pt x="31620" y="55172"/>
                  </a:lnTo>
                  <a:cubicBezTo>
                    <a:pt x="34068" y="54991"/>
                    <a:pt x="76617" y="51276"/>
                    <a:pt x="120022" y="9366"/>
                  </a:cubicBezTo>
                  <a:cubicBezTo>
                    <a:pt x="133261" y="-3429"/>
                    <a:pt x="154366" y="-3070"/>
                    <a:pt x="167162" y="10169"/>
                  </a:cubicBezTo>
                  <a:cubicBezTo>
                    <a:pt x="179957" y="23408"/>
                    <a:pt x="179598" y="44513"/>
                    <a:pt x="166359" y="57309"/>
                  </a:cubicBezTo>
                  <a:cubicBezTo>
                    <a:pt x="166353" y="57314"/>
                    <a:pt x="166348" y="57319"/>
                    <a:pt x="166342" y="57325"/>
                  </a:cubicBezTo>
                  <a:cubicBezTo>
                    <a:pt x="107211" y="114418"/>
                    <a:pt x="45317" y="121009"/>
                    <a:pt x="36135" y="121685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5" name="Freeform: Shape 1014">
              <a:extLst>
                <a:ext uri="{FF2B5EF4-FFF2-40B4-BE49-F238E27FC236}">
                  <a16:creationId xmlns:a16="http://schemas.microsoft.com/office/drawing/2014/main" id="{EB31CC70-C795-4401-B805-76C401A30C5A}"/>
                </a:ext>
              </a:extLst>
            </p:cNvPr>
            <p:cNvSpPr/>
            <p:nvPr/>
          </p:nvSpPr>
          <p:spPr>
            <a:xfrm>
              <a:off x="3768762" y="2156323"/>
              <a:ext cx="2552700" cy="2181225"/>
            </a:xfrm>
            <a:custGeom>
              <a:avLst/>
              <a:gdLst>
                <a:gd name="connsiteX0" fmla="*/ 1159155 w 2552700"/>
                <a:gd name="connsiteY0" fmla="*/ 955015 h 2181225"/>
                <a:gd name="connsiteX1" fmla="*/ 1159155 w 2552700"/>
                <a:gd name="connsiteY1" fmla="*/ 1079002 h 2181225"/>
                <a:gd name="connsiteX2" fmla="*/ 637852 w 2552700"/>
                <a:gd name="connsiteY2" fmla="*/ 1422473 h 2181225"/>
                <a:gd name="connsiteX3" fmla="*/ 637852 w 2552700"/>
                <a:gd name="connsiteY3" fmla="*/ 605819 h 2181225"/>
                <a:gd name="connsiteX4" fmla="*/ 572787 w 2552700"/>
                <a:gd name="connsiteY4" fmla="*/ 465744 h 2181225"/>
                <a:gd name="connsiteX5" fmla="*/ 399232 w 2552700"/>
                <a:gd name="connsiteY5" fmla="*/ 319240 h 2181225"/>
                <a:gd name="connsiteX6" fmla="*/ 467326 w 2552700"/>
                <a:gd name="connsiteY6" fmla="*/ 154124 h 2181225"/>
                <a:gd name="connsiteX7" fmla="*/ 424835 w 2552700"/>
                <a:gd name="connsiteY7" fmla="*/ 24879 h 2181225"/>
                <a:gd name="connsiteX8" fmla="*/ 383734 w 2552700"/>
                <a:gd name="connsiteY8" fmla="*/ 0 h 2181225"/>
                <a:gd name="connsiteX9" fmla="*/ 306258 w 2552700"/>
                <a:gd name="connsiteY9" fmla="*/ 108471 h 2181225"/>
                <a:gd name="connsiteX10" fmla="*/ 188501 w 2552700"/>
                <a:gd name="connsiteY10" fmla="*/ 40291 h 2181225"/>
                <a:gd name="connsiteX11" fmla="*/ 4458 w 2552700"/>
                <a:gd name="connsiteY11" fmla="*/ 402822 h 2181225"/>
                <a:gd name="connsiteX12" fmla="*/ 38263 w 2552700"/>
                <a:gd name="connsiteY12" fmla="*/ 511807 h 2181225"/>
                <a:gd name="connsiteX13" fmla="*/ 242174 w 2552700"/>
                <a:gd name="connsiteY13" fmla="*/ 674189 h 2181225"/>
                <a:gd name="connsiteX14" fmla="*/ 305039 w 2552700"/>
                <a:gd name="connsiteY14" fmla="*/ 807120 h 2181225"/>
                <a:gd name="connsiteX15" fmla="*/ 290399 w 2552700"/>
                <a:gd name="connsiteY15" fmla="*/ 1801225 h 2181225"/>
                <a:gd name="connsiteX16" fmla="*/ 448792 w 2552700"/>
                <a:gd name="connsiteY16" fmla="*/ 1964361 h 2181225"/>
                <a:gd name="connsiteX17" fmla="*/ 511789 w 2552700"/>
                <a:gd name="connsiteY17" fmla="*/ 1952511 h 2181225"/>
                <a:gd name="connsiteX18" fmla="*/ 1121255 w 2552700"/>
                <a:gd name="connsiteY18" fmla="*/ 1608306 h 2181225"/>
                <a:gd name="connsiteX19" fmla="*/ 1077907 w 2552700"/>
                <a:gd name="connsiteY19" fmla="*/ 2186845 h 2181225"/>
                <a:gd name="connsiteX20" fmla="*/ 2556120 w 2552700"/>
                <a:gd name="connsiteY20" fmla="*/ 2186845 h 2181225"/>
                <a:gd name="connsiteX21" fmla="*/ 2065821 w 2552700"/>
                <a:gd name="connsiteY21" fmla="*/ 1087041 h 2181225"/>
                <a:gd name="connsiteX22" fmla="*/ 1902896 w 2552700"/>
                <a:gd name="connsiteY22" fmla="*/ 983028 h 2181225"/>
                <a:gd name="connsiteX23" fmla="*/ 1648378 w 2552700"/>
                <a:gd name="connsiteY23" fmla="*/ 970026 h 218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52700" h="2181225">
                  <a:moveTo>
                    <a:pt x="1159155" y="955015"/>
                  </a:moveTo>
                  <a:lnTo>
                    <a:pt x="1159155" y="1079002"/>
                  </a:lnTo>
                  <a:lnTo>
                    <a:pt x="637852" y="1422473"/>
                  </a:lnTo>
                  <a:lnTo>
                    <a:pt x="637852" y="605819"/>
                  </a:lnTo>
                  <a:cubicBezTo>
                    <a:pt x="637852" y="551823"/>
                    <a:pt x="614047" y="500574"/>
                    <a:pt x="572787" y="465744"/>
                  </a:cubicBezTo>
                  <a:lnTo>
                    <a:pt x="399232" y="319240"/>
                  </a:lnTo>
                  <a:lnTo>
                    <a:pt x="467326" y="154124"/>
                  </a:lnTo>
                  <a:cubicBezTo>
                    <a:pt x="486987" y="106459"/>
                    <a:pt x="468944" y="51579"/>
                    <a:pt x="424835" y="24879"/>
                  </a:cubicBezTo>
                  <a:lnTo>
                    <a:pt x="383734" y="0"/>
                  </a:lnTo>
                  <a:lnTo>
                    <a:pt x="306258" y="108471"/>
                  </a:lnTo>
                  <a:lnTo>
                    <a:pt x="188501" y="40291"/>
                  </a:lnTo>
                  <a:cubicBezTo>
                    <a:pt x="188501" y="40291"/>
                    <a:pt x="60980" y="219304"/>
                    <a:pt x="4458" y="402822"/>
                  </a:cubicBezTo>
                  <a:cubicBezTo>
                    <a:pt x="-7758" y="442645"/>
                    <a:pt x="5655" y="485887"/>
                    <a:pt x="38263" y="511807"/>
                  </a:cubicBezTo>
                  <a:lnTo>
                    <a:pt x="242174" y="674189"/>
                  </a:lnTo>
                  <a:cubicBezTo>
                    <a:pt x="282586" y="706372"/>
                    <a:pt x="305802" y="755465"/>
                    <a:pt x="305039" y="807120"/>
                  </a:cubicBezTo>
                  <a:lnTo>
                    <a:pt x="290399" y="1801225"/>
                  </a:lnTo>
                  <a:cubicBezTo>
                    <a:pt x="289089" y="1890013"/>
                    <a:pt x="360004" y="1963051"/>
                    <a:pt x="448792" y="1964361"/>
                  </a:cubicBezTo>
                  <a:cubicBezTo>
                    <a:pt x="470373" y="1964679"/>
                    <a:pt x="491798" y="1960649"/>
                    <a:pt x="511789" y="1952511"/>
                  </a:cubicBezTo>
                  <a:lnTo>
                    <a:pt x="1121255" y="1608306"/>
                  </a:lnTo>
                  <a:lnTo>
                    <a:pt x="1077907" y="2186845"/>
                  </a:lnTo>
                  <a:lnTo>
                    <a:pt x="2556120" y="2186845"/>
                  </a:lnTo>
                  <a:cubicBezTo>
                    <a:pt x="2556120" y="2186845"/>
                    <a:pt x="2319376" y="1565186"/>
                    <a:pt x="2065821" y="1087041"/>
                  </a:cubicBezTo>
                  <a:cubicBezTo>
                    <a:pt x="2033605" y="1026110"/>
                    <a:pt x="1971726" y="986606"/>
                    <a:pt x="1902896" y="983028"/>
                  </a:cubicBezTo>
                  <a:lnTo>
                    <a:pt x="1648378" y="970026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DC466999-6A60-4903-BA10-027B7E4792BB}"/>
                </a:ext>
              </a:extLst>
            </p:cNvPr>
            <p:cNvSpPr/>
            <p:nvPr/>
          </p:nvSpPr>
          <p:spPr>
            <a:xfrm>
              <a:off x="6112859" y="2679632"/>
              <a:ext cx="123825" cy="85725"/>
            </a:xfrm>
            <a:custGeom>
              <a:avLst/>
              <a:gdLst>
                <a:gd name="connsiteX0" fmla="*/ 92566 w 123825"/>
                <a:gd name="connsiteY0" fmla="*/ 20686 h 85725"/>
                <a:gd name="connsiteX1" fmla="*/ 124697 w 123825"/>
                <a:gd name="connsiteY1" fmla="*/ 29572 h 85725"/>
                <a:gd name="connsiteX2" fmla="*/ 106924 w 123825"/>
                <a:gd name="connsiteY2" fmla="*/ 93835 h 85725"/>
                <a:gd name="connsiteX3" fmla="*/ 74792 w 123825"/>
                <a:gd name="connsiteY3" fmla="*/ 84948 h 85725"/>
                <a:gd name="connsiteX4" fmla="*/ 32131 w 123825"/>
                <a:gd name="connsiteY4" fmla="*/ 73149 h 85725"/>
                <a:gd name="connsiteX5" fmla="*/ 49904 w 123825"/>
                <a:gd name="connsiteY5" fmla="*/ 8887 h 85725"/>
                <a:gd name="connsiteX6" fmla="*/ 17773 w 123825"/>
                <a:gd name="connsiteY6" fmla="*/ 0 h 85725"/>
                <a:gd name="connsiteX7" fmla="*/ 49904 w 123825"/>
                <a:gd name="connsiteY7" fmla="*/ 888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825" h="85725">
                  <a:moveTo>
                    <a:pt x="92566" y="20686"/>
                  </a:moveTo>
                  <a:cubicBezTo>
                    <a:pt x="110311" y="25593"/>
                    <a:pt x="124697" y="29572"/>
                    <a:pt x="124697" y="29572"/>
                  </a:cubicBezTo>
                  <a:lnTo>
                    <a:pt x="106924" y="93835"/>
                  </a:lnTo>
                  <a:cubicBezTo>
                    <a:pt x="106924" y="93835"/>
                    <a:pt x="92538" y="89856"/>
                    <a:pt x="74792" y="84948"/>
                  </a:cubicBezTo>
                  <a:lnTo>
                    <a:pt x="32131" y="73149"/>
                  </a:lnTo>
                  <a:lnTo>
                    <a:pt x="49904" y="8887"/>
                  </a:lnTo>
                  <a:cubicBezTo>
                    <a:pt x="32159" y="3979"/>
                    <a:pt x="17773" y="0"/>
                    <a:pt x="17773" y="0"/>
                  </a:cubicBezTo>
                  <a:cubicBezTo>
                    <a:pt x="17773" y="0"/>
                    <a:pt x="32159" y="3979"/>
                    <a:pt x="49904" y="888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8A94FEAE-6603-4A4A-A493-3C1C6A84D20A}"/>
                </a:ext>
              </a:extLst>
            </p:cNvPr>
            <p:cNvSpPr/>
            <p:nvPr/>
          </p:nvSpPr>
          <p:spPr>
            <a:xfrm>
              <a:off x="4863140" y="1327412"/>
              <a:ext cx="390525" cy="552450"/>
            </a:xfrm>
            <a:custGeom>
              <a:avLst/>
              <a:gdLst>
                <a:gd name="connsiteX0" fmla="*/ 33345 w 390525"/>
                <a:gd name="connsiteY0" fmla="*/ 561669 h 552450"/>
                <a:gd name="connsiteX1" fmla="*/ 32640 w 390525"/>
                <a:gd name="connsiteY1" fmla="*/ 561669 h 552450"/>
                <a:gd name="connsiteX2" fmla="*/ 7 w 390525"/>
                <a:gd name="connsiteY2" fmla="*/ 527645 h 552450"/>
                <a:gd name="connsiteX3" fmla="*/ 66320 w 390525"/>
                <a:gd name="connsiteY3" fmla="*/ 284520 h 552450"/>
                <a:gd name="connsiteX4" fmla="*/ 111391 w 390525"/>
                <a:gd name="connsiteY4" fmla="*/ 270684 h 552450"/>
                <a:gd name="connsiteX5" fmla="*/ 120194 w 390525"/>
                <a:gd name="connsiteY5" fmla="*/ 277443 h 552450"/>
                <a:gd name="connsiteX6" fmla="*/ 186612 w 390525"/>
                <a:gd name="connsiteY6" fmla="*/ 348880 h 552450"/>
                <a:gd name="connsiteX7" fmla="*/ 334716 w 390525"/>
                <a:gd name="connsiteY7" fmla="*/ 16248 h 552450"/>
                <a:gd name="connsiteX8" fmla="*/ 380436 w 390525"/>
                <a:gd name="connsiteY8" fmla="*/ 4723 h 552450"/>
                <a:gd name="connsiteX9" fmla="*/ 391961 w 390525"/>
                <a:gd name="connsiteY9" fmla="*/ 50443 h 552450"/>
                <a:gd name="connsiteX10" fmla="*/ 233932 w 390525"/>
                <a:gd name="connsiteY10" fmla="*/ 423299 h 552450"/>
                <a:gd name="connsiteX11" fmla="*/ 192807 w 390525"/>
                <a:gd name="connsiteY11" fmla="*/ 446354 h 552450"/>
                <a:gd name="connsiteX12" fmla="*/ 177430 w 390525"/>
                <a:gd name="connsiteY12" fmla="*/ 436967 h 552450"/>
                <a:gd name="connsiteX13" fmla="*/ 104639 w 390525"/>
                <a:gd name="connsiteY13" fmla="*/ 358681 h 552450"/>
                <a:gd name="connsiteX14" fmla="*/ 66682 w 390525"/>
                <a:gd name="connsiteY14" fmla="*/ 529026 h 552450"/>
                <a:gd name="connsiteX15" fmla="*/ 33345 w 390525"/>
                <a:gd name="connsiteY15" fmla="*/ 561669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0525" h="552450">
                  <a:moveTo>
                    <a:pt x="33345" y="561669"/>
                  </a:moveTo>
                  <a:lnTo>
                    <a:pt x="32640" y="561669"/>
                  </a:lnTo>
                  <a:cubicBezTo>
                    <a:pt x="14234" y="561283"/>
                    <a:pt x="-375" y="546051"/>
                    <a:pt x="7" y="527645"/>
                  </a:cubicBezTo>
                  <a:cubicBezTo>
                    <a:pt x="2387" y="442472"/>
                    <a:pt x="25125" y="359106"/>
                    <a:pt x="66320" y="284520"/>
                  </a:cubicBezTo>
                  <a:cubicBezTo>
                    <a:pt x="74946" y="268253"/>
                    <a:pt x="95125" y="262059"/>
                    <a:pt x="111391" y="270684"/>
                  </a:cubicBezTo>
                  <a:cubicBezTo>
                    <a:pt x="114682" y="272429"/>
                    <a:pt x="117658" y="274714"/>
                    <a:pt x="120194" y="277443"/>
                  </a:cubicBezTo>
                  <a:lnTo>
                    <a:pt x="186612" y="348880"/>
                  </a:lnTo>
                  <a:cubicBezTo>
                    <a:pt x="223010" y="232671"/>
                    <a:pt x="272707" y="121054"/>
                    <a:pt x="334716" y="16248"/>
                  </a:cubicBezTo>
                  <a:cubicBezTo>
                    <a:pt x="344158" y="440"/>
                    <a:pt x="364628" y="-4720"/>
                    <a:pt x="380436" y="4723"/>
                  </a:cubicBezTo>
                  <a:cubicBezTo>
                    <a:pt x="396244" y="14165"/>
                    <a:pt x="401404" y="34635"/>
                    <a:pt x="391961" y="50443"/>
                  </a:cubicBezTo>
                  <a:cubicBezTo>
                    <a:pt x="323101" y="167230"/>
                    <a:pt x="269965" y="292599"/>
                    <a:pt x="233932" y="423299"/>
                  </a:cubicBezTo>
                  <a:cubicBezTo>
                    <a:pt x="228942" y="441022"/>
                    <a:pt x="210530" y="451344"/>
                    <a:pt x="192807" y="446354"/>
                  </a:cubicBezTo>
                  <a:cubicBezTo>
                    <a:pt x="186917" y="444696"/>
                    <a:pt x="181597" y="441448"/>
                    <a:pt x="177430" y="436967"/>
                  </a:cubicBezTo>
                  <a:lnTo>
                    <a:pt x="104639" y="358681"/>
                  </a:lnTo>
                  <a:cubicBezTo>
                    <a:pt x="81008" y="412447"/>
                    <a:pt x="68114" y="470314"/>
                    <a:pt x="66682" y="529026"/>
                  </a:cubicBezTo>
                  <a:cubicBezTo>
                    <a:pt x="66304" y="547166"/>
                    <a:pt x="51488" y="561673"/>
                    <a:pt x="33345" y="56166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F35DEA52-25C3-4FC8-BDE8-25C88F7D74AF}"/>
                </a:ext>
              </a:extLst>
            </p:cNvPr>
            <p:cNvSpPr/>
            <p:nvPr/>
          </p:nvSpPr>
          <p:spPr>
            <a:xfrm>
              <a:off x="5361654" y="2433247"/>
              <a:ext cx="638175" cy="266700"/>
            </a:xfrm>
            <a:custGeom>
              <a:avLst/>
              <a:gdLst>
                <a:gd name="connsiteX0" fmla="*/ 609089 w 638175"/>
                <a:gd name="connsiteY0" fmla="*/ 268621 h 266700"/>
                <a:gd name="connsiteX1" fmla="*/ 601831 w 638175"/>
                <a:gd name="connsiteY1" fmla="*/ 267821 h 266700"/>
                <a:gd name="connsiteX2" fmla="*/ 253797 w 638175"/>
                <a:gd name="connsiteY2" fmla="*/ 221148 h 266700"/>
                <a:gd name="connsiteX3" fmla="*/ 221196 w 638175"/>
                <a:gd name="connsiteY3" fmla="*/ 187090 h 266700"/>
                <a:gd name="connsiteX4" fmla="*/ 224174 w 638175"/>
                <a:gd name="connsiteY4" fmla="*/ 174028 h 266700"/>
                <a:gd name="connsiteX5" fmla="*/ 268446 w 638175"/>
                <a:gd name="connsiteY5" fmla="*/ 76616 h 266700"/>
                <a:gd name="connsiteX6" fmla="*/ 50257 w 638175"/>
                <a:gd name="connsiteY6" fmla="*/ 156235 h 266700"/>
                <a:gd name="connsiteX7" fmla="*/ 4613 w 638175"/>
                <a:gd name="connsiteY7" fmla="*/ 144415 h 266700"/>
                <a:gd name="connsiteX8" fmla="*/ 16433 w 638175"/>
                <a:gd name="connsiteY8" fmla="*/ 98771 h 266700"/>
                <a:gd name="connsiteX9" fmla="*/ 320157 w 638175"/>
                <a:gd name="connsiteY9" fmla="*/ 321 h 266700"/>
                <a:gd name="connsiteX10" fmla="*/ 357761 w 638175"/>
                <a:gd name="connsiteY10" fmla="*/ 28759 h 266700"/>
                <a:gd name="connsiteX11" fmla="*/ 355085 w 638175"/>
                <a:gd name="connsiteY11" fmla="*/ 47145 h 266700"/>
                <a:gd name="connsiteX12" fmla="*/ 305403 w 638175"/>
                <a:gd name="connsiteY12" fmla="*/ 156540 h 266700"/>
                <a:gd name="connsiteX13" fmla="*/ 616309 w 638175"/>
                <a:gd name="connsiteY13" fmla="*/ 202727 h 266700"/>
                <a:gd name="connsiteX14" fmla="*/ 641691 w 638175"/>
                <a:gd name="connsiteY14" fmla="*/ 242457 h 266700"/>
                <a:gd name="connsiteX15" fmla="*/ 609117 w 638175"/>
                <a:gd name="connsiteY15" fmla="*/ 268621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8175" h="266700">
                  <a:moveTo>
                    <a:pt x="609089" y="268621"/>
                  </a:moveTo>
                  <a:cubicBezTo>
                    <a:pt x="606648" y="268616"/>
                    <a:pt x="604214" y="268348"/>
                    <a:pt x="601831" y="267821"/>
                  </a:cubicBezTo>
                  <a:cubicBezTo>
                    <a:pt x="470547" y="238665"/>
                    <a:pt x="356695" y="223406"/>
                    <a:pt x="253797" y="221148"/>
                  </a:cubicBezTo>
                  <a:cubicBezTo>
                    <a:pt x="235389" y="220746"/>
                    <a:pt x="220793" y="205497"/>
                    <a:pt x="221196" y="187090"/>
                  </a:cubicBezTo>
                  <a:cubicBezTo>
                    <a:pt x="221294" y="182579"/>
                    <a:pt x="222307" y="178136"/>
                    <a:pt x="224174" y="174028"/>
                  </a:cubicBezTo>
                  <a:lnTo>
                    <a:pt x="268446" y="76616"/>
                  </a:lnTo>
                  <a:cubicBezTo>
                    <a:pt x="191751" y="90677"/>
                    <a:pt x="117983" y="117596"/>
                    <a:pt x="50257" y="156235"/>
                  </a:cubicBezTo>
                  <a:cubicBezTo>
                    <a:pt x="34388" y="165575"/>
                    <a:pt x="13953" y="160283"/>
                    <a:pt x="4613" y="144415"/>
                  </a:cubicBezTo>
                  <a:cubicBezTo>
                    <a:pt x="-4727" y="128546"/>
                    <a:pt x="565" y="108111"/>
                    <a:pt x="16433" y="98771"/>
                  </a:cubicBezTo>
                  <a:cubicBezTo>
                    <a:pt x="100625" y="49241"/>
                    <a:pt x="199971" y="17018"/>
                    <a:pt x="320157" y="321"/>
                  </a:cubicBezTo>
                  <a:cubicBezTo>
                    <a:pt x="338394" y="-2210"/>
                    <a:pt x="355230" y="10522"/>
                    <a:pt x="357761" y="28759"/>
                  </a:cubicBezTo>
                  <a:cubicBezTo>
                    <a:pt x="358630" y="35017"/>
                    <a:pt x="357702" y="41394"/>
                    <a:pt x="355085" y="47145"/>
                  </a:cubicBezTo>
                  <a:lnTo>
                    <a:pt x="305403" y="156540"/>
                  </a:lnTo>
                  <a:cubicBezTo>
                    <a:pt x="410105" y="163608"/>
                    <a:pt x="514073" y="179053"/>
                    <a:pt x="616309" y="202727"/>
                  </a:cubicBezTo>
                  <a:cubicBezTo>
                    <a:pt x="634289" y="206689"/>
                    <a:pt x="645653" y="224477"/>
                    <a:pt x="641691" y="242457"/>
                  </a:cubicBezTo>
                  <a:cubicBezTo>
                    <a:pt x="638322" y="257745"/>
                    <a:pt x="624771" y="268629"/>
                    <a:pt x="609117" y="26862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19" name="Freeform: Shape 1018">
              <a:extLst>
                <a:ext uri="{FF2B5EF4-FFF2-40B4-BE49-F238E27FC236}">
                  <a16:creationId xmlns:a16="http://schemas.microsoft.com/office/drawing/2014/main" id="{B93CEAD8-9EF7-45BC-BDB4-71925528D5EE}"/>
                </a:ext>
              </a:extLst>
            </p:cNvPr>
            <p:cNvSpPr/>
            <p:nvPr/>
          </p:nvSpPr>
          <p:spPr>
            <a:xfrm>
              <a:off x="3722498" y="1479482"/>
              <a:ext cx="2628900" cy="2857500"/>
            </a:xfrm>
            <a:custGeom>
              <a:avLst/>
              <a:gdLst>
                <a:gd name="connsiteX0" fmla="*/ 2633540 w 2628900"/>
                <a:gd name="connsiteY0" fmla="*/ 2851828 h 2857500"/>
                <a:gd name="connsiteX1" fmla="*/ 2141536 w 2628900"/>
                <a:gd name="connsiteY1" fmla="*/ 1748261 h 2857500"/>
                <a:gd name="connsiteX2" fmla="*/ 1950865 w 2628900"/>
                <a:gd name="connsiteY2" fmla="*/ 1626579 h 2857500"/>
                <a:gd name="connsiteX3" fmla="*/ 1715264 w 2628900"/>
                <a:gd name="connsiteY3" fmla="*/ 1614530 h 2857500"/>
                <a:gd name="connsiteX4" fmla="*/ 1603564 w 2628900"/>
                <a:gd name="connsiteY4" fmla="*/ 1402932 h 2857500"/>
                <a:gd name="connsiteX5" fmla="*/ 1338693 w 2628900"/>
                <a:gd name="connsiteY5" fmla="*/ 810363 h 2857500"/>
                <a:gd name="connsiteX6" fmla="*/ 1641092 w 2628900"/>
                <a:gd name="connsiteY6" fmla="*/ 666850 h 2857500"/>
                <a:gd name="connsiteX7" fmla="*/ 1788349 w 2628900"/>
                <a:gd name="connsiteY7" fmla="*/ 842700 h 2857500"/>
                <a:gd name="connsiteX8" fmla="*/ 1831983 w 2628900"/>
                <a:gd name="connsiteY8" fmla="*/ 849301 h 2857500"/>
                <a:gd name="connsiteX9" fmla="*/ 2420628 w 2628900"/>
                <a:gd name="connsiteY9" fmla="*/ 469368 h 2857500"/>
                <a:gd name="connsiteX10" fmla="*/ 2433725 w 2628900"/>
                <a:gd name="connsiteY10" fmla="*/ 429544 h 2857500"/>
                <a:gd name="connsiteX11" fmla="*/ 2279106 w 2628900"/>
                <a:gd name="connsiteY11" fmla="*/ 21531 h 2857500"/>
                <a:gd name="connsiteX12" fmla="*/ 2236117 w 2628900"/>
                <a:gd name="connsiteY12" fmla="*/ 2173 h 2857500"/>
                <a:gd name="connsiteX13" fmla="*/ 2224251 w 2628900"/>
                <a:gd name="connsiteY13" fmla="*/ 9882 h 2857500"/>
                <a:gd name="connsiteX14" fmla="*/ 1814676 w 2628900"/>
                <a:gd name="connsiteY14" fmla="*/ 423267 h 2857500"/>
                <a:gd name="connsiteX15" fmla="*/ 1702233 w 2628900"/>
                <a:gd name="connsiteY15" fmla="*/ 279468 h 2857500"/>
                <a:gd name="connsiteX16" fmla="*/ 1677468 w 2628900"/>
                <a:gd name="connsiteY16" fmla="*/ 266704 h 2857500"/>
                <a:gd name="connsiteX17" fmla="*/ 1651675 w 2628900"/>
                <a:gd name="connsiteY17" fmla="*/ 277182 h 2857500"/>
                <a:gd name="connsiteX18" fmla="*/ 1117398 w 2628900"/>
                <a:gd name="connsiteY18" fmla="*/ 844081 h 2857500"/>
                <a:gd name="connsiteX19" fmla="*/ 1118806 w 2628900"/>
                <a:gd name="connsiteY19" fmla="*/ 891207 h 2857500"/>
                <a:gd name="connsiteX20" fmla="*/ 1155956 w 2628900"/>
                <a:gd name="connsiteY20" fmla="*/ 897059 h 2857500"/>
                <a:gd name="connsiteX21" fmla="*/ 1278361 w 2628900"/>
                <a:gd name="connsiteY21" fmla="*/ 838957 h 2857500"/>
                <a:gd name="connsiteX22" fmla="*/ 1529202 w 2628900"/>
                <a:gd name="connsiteY22" fmla="*/ 1400170 h 2857500"/>
                <a:gd name="connsiteX23" fmla="*/ 921679 w 2628900"/>
                <a:gd name="connsiteY23" fmla="*/ 1658917 h 2857500"/>
                <a:gd name="connsiteX24" fmla="*/ 717453 w 2628900"/>
                <a:gd name="connsiteY24" fmla="*/ 1335895 h 2857500"/>
                <a:gd name="connsiteX25" fmla="*/ 717453 w 2628900"/>
                <a:gd name="connsiteY25" fmla="*/ 1282660 h 2857500"/>
                <a:gd name="connsiteX26" fmla="*/ 640558 w 2628900"/>
                <a:gd name="connsiteY26" fmla="*/ 1117115 h 2857500"/>
                <a:gd name="connsiteX27" fmla="*/ 485586 w 2628900"/>
                <a:gd name="connsiteY27" fmla="*/ 986299 h 2857500"/>
                <a:gd name="connsiteX28" fmla="*/ 544384 w 2628900"/>
                <a:gd name="connsiteY28" fmla="*/ 843719 h 2857500"/>
                <a:gd name="connsiteX29" fmla="*/ 512904 w 2628900"/>
                <a:gd name="connsiteY29" fmla="*/ 692272 h 2857500"/>
                <a:gd name="connsiteX30" fmla="*/ 637805 w 2628900"/>
                <a:gd name="connsiteY30" fmla="*/ 509754 h 2857500"/>
                <a:gd name="connsiteX31" fmla="*/ 661332 w 2628900"/>
                <a:gd name="connsiteY31" fmla="*/ 592983 h 2857500"/>
                <a:gd name="connsiteX32" fmla="*/ 702481 w 2628900"/>
                <a:gd name="connsiteY32" fmla="*/ 615994 h 2857500"/>
                <a:gd name="connsiteX33" fmla="*/ 717739 w 2628900"/>
                <a:gd name="connsiteY33" fmla="*/ 606709 h 2857500"/>
                <a:gd name="connsiteX34" fmla="*/ 863033 w 2628900"/>
                <a:gd name="connsiteY34" fmla="*/ 493999 h 2857500"/>
                <a:gd name="connsiteX35" fmla="*/ 867472 w 2628900"/>
                <a:gd name="connsiteY35" fmla="*/ 644866 h 2857500"/>
                <a:gd name="connsiteX36" fmla="*/ 901766 w 2628900"/>
                <a:gd name="connsiteY36" fmla="*/ 677219 h 2857500"/>
                <a:gd name="connsiteX37" fmla="*/ 905572 w 2628900"/>
                <a:gd name="connsiteY37" fmla="*/ 676889 h 2857500"/>
                <a:gd name="connsiteX38" fmla="*/ 1212620 w 2628900"/>
                <a:gd name="connsiteY38" fmla="*/ 632398 h 2857500"/>
                <a:gd name="connsiteX39" fmla="*/ 1240566 w 2628900"/>
                <a:gd name="connsiteY39" fmla="*/ 594427 h 2857500"/>
                <a:gd name="connsiteX40" fmla="*/ 1203095 w 2628900"/>
                <a:gd name="connsiteY40" fmla="*/ 566409 h 2857500"/>
                <a:gd name="connsiteX41" fmla="*/ 933004 w 2628900"/>
                <a:gd name="connsiteY41" fmla="*/ 605537 h 2857500"/>
                <a:gd name="connsiteX42" fmla="*/ 928156 w 2628900"/>
                <a:gd name="connsiteY42" fmla="*/ 440383 h 2857500"/>
                <a:gd name="connsiteX43" fmla="*/ 893855 w 2628900"/>
                <a:gd name="connsiteY43" fmla="*/ 408037 h 2857500"/>
                <a:gd name="connsiteX44" fmla="*/ 882007 w 2628900"/>
                <a:gd name="connsiteY44" fmla="*/ 410589 h 2857500"/>
                <a:gd name="connsiteX45" fmla="*/ 710481 w 2628900"/>
                <a:gd name="connsiteY45" fmla="*/ 521746 h 2857500"/>
                <a:gd name="connsiteX46" fmla="*/ 685192 w 2628900"/>
                <a:gd name="connsiteY46" fmla="*/ 432287 h 2857500"/>
                <a:gd name="connsiteX47" fmla="*/ 644042 w 2628900"/>
                <a:gd name="connsiteY47" fmla="*/ 409277 h 2857500"/>
                <a:gd name="connsiteX48" fmla="*/ 628671 w 2628900"/>
                <a:gd name="connsiteY48" fmla="*/ 418685 h 2857500"/>
                <a:gd name="connsiteX49" fmla="*/ 457706 w 2628900"/>
                <a:gd name="connsiteY49" fmla="*/ 654696 h 2857500"/>
                <a:gd name="connsiteX50" fmla="*/ 447229 w 2628900"/>
                <a:gd name="connsiteY50" fmla="*/ 648362 h 2857500"/>
                <a:gd name="connsiteX51" fmla="*/ 402842 w 2628900"/>
                <a:gd name="connsiteY51" fmla="*/ 657506 h 2857500"/>
                <a:gd name="connsiteX52" fmla="*/ 342978 w 2628900"/>
                <a:gd name="connsiteY52" fmla="*/ 741326 h 2857500"/>
                <a:gd name="connsiteX53" fmla="*/ 251433 w 2628900"/>
                <a:gd name="connsiteY53" fmla="*/ 688329 h 2857500"/>
                <a:gd name="connsiteX54" fmla="*/ 207618 w 2628900"/>
                <a:gd name="connsiteY54" fmla="*/ 697854 h 2857500"/>
                <a:gd name="connsiteX55" fmla="*/ 630 w 2628900"/>
                <a:gd name="connsiteY55" fmla="*/ 1141509 h 2857500"/>
                <a:gd name="connsiteX56" fmla="*/ 12575 w 2628900"/>
                <a:gd name="connsiteY56" fmla="*/ 1174037 h 2857500"/>
                <a:gd name="connsiteX57" fmla="*/ 318956 w 2628900"/>
                <a:gd name="connsiteY57" fmla="*/ 1417953 h 2857500"/>
                <a:gd name="connsiteX58" fmla="*/ 303335 w 2628900"/>
                <a:gd name="connsiteY58" fmla="*/ 2477600 h 2857500"/>
                <a:gd name="connsiteX59" fmla="*/ 494584 w 2628900"/>
                <a:gd name="connsiteY59" fmla="*/ 2674566 h 2857500"/>
                <a:gd name="connsiteX60" fmla="*/ 570635 w 2628900"/>
                <a:gd name="connsiteY60" fmla="*/ 2660261 h 2857500"/>
                <a:gd name="connsiteX61" fmla="*/ 574445 w 2628900"/>
                <a:gd name="connsiteY61" fmla="*/ 2658403 h 2857500"/>
                <a:gd name="connsiteX62" fmla="*/ 1129619 w 2628900"/>
                <a:gd name="connsiteY62" fmla="*/ 2344869 h 2857500"/>
                <a:gd name="connsiteX63" fmla="*/ 1090928 w 2628900"/>
                <a:gd name="connsiteY63" fmla="*/ 2861229 h 2857500"/>
                <a:gd name="connsiteX64" fmla="*/ 1090986 w 2628900"/>
                <a:gd name="connsiteY64" fmla="*/ 2863715 h 2857500"/>
                <a:gd name="connsiteX65" fmla="*/ 1157603 w 2628900"/>
                <a:gd name="connsiteY65" fmla="*/ 2863715 h 2857500"/>
                <a:gd name="connsiteX66" fmla="*/ 1200761 w 2628900"/>
                <a:gd name="connsiteY66" fmla="*/ 2287662 h 2857500"/>
                <a:gd name="connsiteX67" fmla="*/ 1170005 w 2628900"/>
                <a:gd name="connsiteY67" fmla="*/ 2251929 h 2857500"/>
                <a:gd name="connsiteX68" fmla="*/ 1151126 w 2628900"/>
                <a:gd name="connsiteY68" fmla="*/ 2256144 h 2857500"/>
                <a:gd name="connsiteX69" fmla="*/ 543612 w 2628900"/>
                <a:gd name="connsiteY69" fmla="*/ 2599215 h 2857500"/>
                <a:gd name="connsiteX70" fmla="*/ 378642 w 2628900"/>
                <a:gd name="connsiteY70" fmla="*/ 2526627 h 2857500"/>
                <a:gd name="connsiteX71" fmla="*/ 369991 w 2628900"/>
                <a:gd name="connsiteY71" fmla="*/ 2478552 h 2857500"/>
                <a:gd name="connsiteX72" fmla="*/ 385859 w 2628900"/>
                <a:gd name="connsiteY72" fmla="*/ 1402542 h 2857500"/>
                <a:gd name="connsiteX73" fmla="*/ 373286 w 2628900"/>
                <a:gd name="connsiteY73" fmla="*/ 1375967 h 2857500"/>
                <a:gd name="connsiteX74" fmla="*/ 70277 w 2628900"/>
                <a:gd name="connsiteY74" fmla="*/ 1134727 h 2857500"/>
                <a:gd name="connsiteX75" fmla="*/ 244966 w 2628900"/>
                <a:gd name="connsiteY75" fmla="*/ 761595 h 2857500"/>
                <a:gd name="connsiteX76" fmla="*/ 305849 w 2628900"/>
                <a:gd name="connsiteY76" fmla="*/ 796837 h 2857500"/>
                <a:gd name="connsiteX77" fmla="*/ 224344 w 2628900"/>
                <a:gd name="connsiteY77" fmla="*/ 947685 h 2857500"/>
                <a:gd name="connsiteX78" fmla="*/ 240054 w 2628900"/>
                <a:gd name="connsiteY78" fmla="*/ 991279 h 2857500"/>
                <a:gd name="connsiteX79" fmla="*/ 241098 w 2628900"/>
                <a:gd name="connsiteY79" fmla="*/ 991747 h 2857500"/>
                <a:gd name="connsiteX80" fmla="*/ 285161 w 2628900"/>
                <a:gd name="connsiteY80" fmla="*/ 974993 h 2857500"/>
                <a:gd name="connsiteX81" fmla="*/ 380211 w 2628900"/>
                <a:gd name="connsiteY81" fmla="*/ 803991 h 2857500"/>
                <a:gd name="connsiteX82" fmla="*/ 439209 w 2628900"/>
                <a:gd name="connsiteY82" fmla="*/ 721399 h 2857500"/>
                <a:gd name="connsiteX83" fmla="*/ 453877 w 2628900"/>
                <a:gd name="connsiteY83" fmla="*/ 730277 h 2857500"/>
                <a:gd name="connsiteX84" fmla="*/ 482805 w 2628900"/>
                <a:gd name="connsiteY84" fmla="*/ 818288 h 2857500"/>
                <a:gd name="connsiteX85" fmla="*/ 414682 w 2628900"/>
                <a:gd name="connsiteY85" fmla="*/ 983365 h 2857500"/>
                <a:gd name="connsiteX86" fmla="*/ 423988 w 2628900"/>
                <a:gd name="connsiteY86" fmla="*/ 1021551 h 2857500"/>
                <a:gd name="connsiteX87" fmla="*/ 597543 w 2628900"/>
                <a:gd name="connsiteY87" fmla="*/ 1168055 h 2857500"/>
                <a:gd name="connsiteX88" fmla="*/ 650778 w 2628900"/>
                <a:gd name="connsiteY88" fmla="*/ 1282660 h 2857500"/>
                <a:gd name="connsiteX89" fmla="*/ 650778 w 2628900"/>
                <a:gd name="connsiteY89" fmla="*/ 2099314 h 2857500"/>
                <a:gd name="connsiteX90" fmla="*/ 684120 w 2628900"/>
                <a:gd name="connsiteY90" fmla="*/ 2132648 h 2857500"/>
                <a:gd name="connsiteX91" fmla="*/ 702461 w 2628900"/>
                <a:gd name="connsiteY91" fmla="*/ 2127147 h 2857500"/>
                <a:gd name="connsiteX92" fmla="*/ 1223764 w 2628900"/>
                <a:gd name="connsiteY92" fmla="*/ 1783637 h 2857500"/>
                <a:gd name="connsiteX93" fmla="*/ 1238757 w 2628900"/>
                <a:gd name="connsiteY93" fmla="*/ 1755843 h 2857500"/>
                <a:gd name="connsiteX94" fmla="*/ 1238756 w 2628900"/>
                <a:gd name="connsiteY94" fmla="*/ 1680233 h 2857500"/>
                <a:gd name="connsiteX95" fmla="*/ 1947416 w 2628900"/>
                <a:gd name="connsiteY95" fmla="*/ 1693206 h 2857500"/>
                <a:gd name="connsiteX96" fmla="*/ 2082576 w 2628900"/>
                <a:gd name="connsiteY96" fmla="*/ 1779532 h 2857500"/>
                <a:gd name="connsiteX97" fmla="*/ 2566618 w 2628900"/>
                <a:gd name="connsiteY97" fmla="*/ 2863724 h 2857500"/>
                <a:gd name="connsiteX98" fmla="*/ 2635588 w 2628900"/>
                <a:gd name="connsiteY98" fmla="*/ 2863724 h 2857500"/>
                <a:gd name="connsiteX99" fmla="*/ 2633540 w 2628900"/>
                <a:gd name="connsiteY99" fmla="*/ 2851828 h 2857500"/>
                <a:gd name="connsiteX100" fmla="*/ 1673611 w 2628900"/>
                <a:gd name="connsiteY100" fmla="*/ 351124 h 2857500"/>
                <a:gd name="connsiteX101" fmla="*/ 1785425 w 2628900"/>
                <a:gd name="connsiteY101" fmla="*/ 494133 h 2857500"/>
                <a:gd name="connsiteX102" fmla="*/ 1832223 w 2628900"/>
                <a:gd name="connsiteY102" fmla="*/ 499851 h 2857500"/>
                <a:gd name="connsiteX103" fmla="*/ 1835364 w 2628900"/>
                <a:gd name="connsiteY103" fmla="*/ 497057 h 2857500"/>
                <a:gd name="connsiteX104" fmla="*/ 2235129 w 2628900"/>
                <a:gd name="connsiteY104" fmla="*/ 93635 h 2857500"/>
                <a:gd name="connsiteX105" fmla="*/ 2361811 w 2628900"/>
                <a:gd name="connsiteY105" fmla="*/ 427963 h 2857500"/>
                <a:gd name="connsiteX106" fmla="*/ 1820572 w 2628900"/>
                <a:gd name="connsiteY106" fmla="*/ 777311 h 2857500"/>
                <a:gd name="connsiteX107" fmla="*/ 1675649 w 2628900"/>
                <a:gd name="connsiteY107" fmla="*/ 604270 h 2857500"/>
                <a:gd name="connsiteX108" fmla="*/ 1635806 w 2628900"/>
                <a:gd name="connsiteY108" fmla="*/ 595555 h 2857500"/>
                <a:gd name="connsiteX109" fmla="*/ 1287477 w 2628900"/>
                <a:gd name="connsiteY109" fmla="*/ 760842 h 2857500"/>
                <a:gd name="connsiteX110" fmla="*/ 1172081 w 2628900"/>
                <a:gd name="connsiteY110" fmla="*/ 1737850 h 2857500"/>
                <a:gd name="connsiteX111" fmla="*/ 717453 w 2628900"/>
                <a:gd name="connsiteY111" fmla="*/ 2037421 h 2857500"/>
                <a:gd name="connsiteX112" fmla="*/ 717453 w 2628900"/>
                <a:gd name="connsiteY112" fmla="*/ 1460635 h 2857500"/>
                <a:gd name="connsiteX113" fmla="*/ 880521 w 2628900"/>
                <a:gd name="connsiteY113" fmla="*/ 1718505 h 2857500"/>
                <a:gd name="connsiteX114" fmla="*/ 921764 w 2628900"/>
                <a:gd name="connsiteY114" fmla="*/ 1731364 h 2857500"/>
                <a:gd name="connsiteX115" fmla="*/ 1172081 w 2628900"/>
                <a:gd name="connsiteY115" fmla="*/ 1624741 h 2857500"/>
                <a:gd name="connsiteX116" fmla="*/ 1238756 w 2628900"/>
                <a:gd name="connsiteY116" fmla="*/ 1613520 h 2857500"/>
                <a:gd name="connsiteX117" fmla="*/ 1238756 w 2628900"/>
                <a:gd name="connsiteY117" fmla="*/ 1599033 h 2857500"/>
                <a:gd name="connsiteX118" fmla="*/ 1558454 w 2628900"/>
                <a:gd name="connsiteY118" fmla="*/ 1460406 h 2857500"/>
                <a:gd name="connsiteX119" fmla="*/ 1639321 w 2628900"/>
                <a:gd name="connsiteY119" fmla="*/ 1613520 h 28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2628900" h="2857500">
                  <a:moveTo>
                    <a:pt x="2633540" y="2851828"/>
                  </a:moveTo>
                  <a:cubicBezTo>
                    <a:pt x="2631169" y="2845589"/>
                    <a:pt x="2393148" y="2222739"/>
                    <a:pt x="2141536" y="1748261"/>
                  </a:cubicBezTo>
                  <a:cubicBezTo>
                    <a:pt x="2103652" y="1677128"/>
                    <a:pt x="2031336" y="1630978"/>
                    <a:pt x="1950865" y="1626579"/>
                  </a:cubicBezTo>
                  <a:lnTo>
                    <a:pt x="1715264" y="1614530"/>
                  </a:lnTo>
                  <a:lnTo>
                    <a:pt x="1603564" y="1402932"/>
                  </a:lnTo>
                  <a:lnTo>
                    <a:pt x="1338693" y="810363"/>
                  </a:lnTo>
                  <a:lnTo>
                    <a:pt x="1641092" y="666850"/>
                  </a:lnTo>
                  <a:lnTo>
                    <a:pt x="1788349" y="842700"/>
                  </a:lnTo>
                  <a:cubicBezTo>
                    <a:pt x="1799147" y="855590"/>
                    <a:pt x="1817855" y="858420"/>
                    <a:pt x="1831983" y="849301"/>
                  </a:cubicBezTo>
                  <a:lnTo>
                    <a:pt x="2420628" y="469368"/>
                  </a:lnTo>
                  <a:cubicBezTo>
                    <a:pt x="2433838" y="460842"/>
                    <a:pt x="2439296" y="444246"/>
                    <a:pt x="2433725" y="429544"/>
                  </a:cubicBezTo>
                  <a:lnTo>
                    <a:pt x="2279106" y="21531"/>
                  </a:lnTo>
                  <a:cubicBezTo>
                    <a:pt x="2272580" y="4314"/>
                    <a:pt x="2253333" y="-4352"/>
                    <a:pt x="2236117" y="2173"/>
                  </a:cubicBezTo>
                  <a:cubicBezTo>
                    <a:pt x="2231656" y="3864"/>
                    <a:pt x="2227609" y="6493"/>
                    <a:pt x="2224251" y="9882"/>
                  </a:cubicBezTo>
                  <a:lnTo>
                    <a:pt x="1814676" y="423267"/>
                  </a:lnTo>
                  <a:lnTo>
                    <a:pt x="1702233" y="279468"/>
                  </a:lnTo>
                  <a:cubicBezTo>
                    <a:pt x="1696237" y="271803"/>
                    <a:pt x="1687191" y="267140"/>
                    <a:pt x="1677468" y="266704"/>
                  </a:cubicBezTo>
                  <a:cubicBezTo>
                    <a:pt x="1667764" y="266325"/>
                    <a:pt x="1658366" y="270142"/>
                    <a:pt x="1651675" y="277182"/>
                  </a:cubicBezTo>
                  <a:lnTo>
                    <a:pt x="1117398" y="844081"/>
                  </a:lnTo>
                  <a:cubicBezTo>
                    <a:pt x="1104774" y="857483"/>
                    <a:pt x="1105404" y="878582"/>
                    <a:pt x="1118806" y="891207"/>
                  </a:cubicBezTo>
                  <a:cubicBezTo>
                    <a:pt x="1128802" y="900623"/>
                    <a:pt x="1143549" y="902946"/>
                    <a:pt x="1155956" y="897059"/>
                  </a:cubicBezTo>
                  <a:lnTo>
                    <a:pt x="1278361" y="838957"/>
                  </a:lnTo>
                  <a:lnTo>
                    <a:pt x="1529202" y="1400170"/>
                  </a:lnTo>
                  <a:lnTo>
                    <a:pt x="921679" y="1658917"/>
                  </a:lnTo>
                  <a:lnTo>
                    <a:pt x="717453" y="1335895"/>
                  </a:lnTo>
                  <a:lnTo>
                    <a:pt x="717453" y="1282660"/>
                  </a:lnTo>
                  <a:cubicBezTo>
                    <a:pt x="717512" y="1218834"/>
                    <a:pt x="689367" y="1158243"/>
                    <a:pt x="640558" y="1117115"/>
                  </a:cubicBezTo>
                  <a:lnTo>
                    <a:pt x="485586" y="986299"/>
                  </a:lnTo>
                  <a:lnTo>
                    <a:pt x="544384" y="843719"/>
                  </a:lnTo>
                  <a:cubicBezTo>
                    <a:pt x="566157" y="791578"/>
                    <a:pt x="553651" y="731417"/>
                    <a:pt x="512904" y="692272"/>
                  </a:cubicBezTo>
                  <a:cubicBezTo>
                    <a:pt x="549743" y="628286"/>
                    <a:pt x="591503" y="567263"/>
                    <a:pt x="637805" y="509754"/>
                  </a:cubicBezTo>
                  <a:lnTo>
                    <a:pt x="661332" y="592983"/>
                  </a:lnTo>
                  <a:cubicBezTo>
                    <a:pt x="666341" y="610701"/>
                    <a:pt x="684764" y="621003"/>
                    <a:pt x="702481" y="615994"/>
                  </a:cubicBezTo>
                  <a:cubicBezTo>
                    <a:pt x="708317" y="614345"/>
                    <a:pt x="713592" y="611134"/>
                    <a:pt x="717739" y="606709"/>
                  </a:cubicBezTo>
                  <a:cubicBezTo>
                    <a:pt x="760901" y="562798"/>
                    <a:pt x="809770" y="524889"/>
                    <a:pt x="863033" y="493999"/>
                  </a:cubicBezTo>
                  <a:lnTo>
                    <a:pt x="867472" y="644866"/>
                  </a:lnTo>
                  <a:cubicBezTo>
                    <a:pt x="868008" y="663270"/>
                    <a:pt x="883362" y="677755"/>
                    <a:pt x="901766" y="677219"/>
                  </a:cubicBezTo>
                  <a:cubicBezTo>
                    <a:pt x="903040" y="677182"/>
                    <a:pt x="904310" y="677072"/>
                    <a:pt x="905572" y="676889"/>
                  </a:cubicBezTo>
                  <a:lnTo>
                    <a:pt x="1212620" y="632398"/>
                  </a:lnTo>
                  <a:cubicBezTo>
                    <a:pt x="1230822" y="629629"/>
                    <a:pt x="1243334" y="612629"/>
                    <a:pt x="1240566" y="594427"/>
                  </a:cubicBezTo>
                  <a:cubicBezTo>
                    <a:pt x="1237827" y="576419"/>
                    <a:pt x="1221142" y="563943"/>
                    <a:pt x="1203095" y="566409"/>
                  </a:cubicBezTo>
                  <a:lnTo>
                    <a:pt x="933004" y="605537"/>
                  </a:lnTo>
                  <a:lnTo>
                    <a:pt x="928156" y="440383"/>
                  </a:lnTo>
                  <a:cubicBezTo>
                    <a:pt x="927616" y="421979"/>
                    <a:pt x="912259" y="407498"/>
                    <a:pt x="893855" y="408037"/>
                  </a:cubicBezTo>
                  <a:cubicBezTo>
                    <a:pt x="889783" y="408157"/>
                    <a:pt x="885767" y="409022"/>
                    <a:pt x="882007" y="410589"/>
                  </a:cubicBezTo>
                  <a:cubicBezTo>
                    <a:pt x="819367" y="438436"/>
                    <a:pt x="761487" y="475945"/>
                    <a:pt x="710481" y="521746"/>
                  </a:cubicBezTo>
                  <a:lnTo>
                    <a:pt x="685192" y="432287"/>
                  </a:lnTo>
                  <a:cubicBezTo>
                    <a:pt x="680183" y="414570"/>
                    <a:pt x="661759" y="404268"/>
                    <a:pt x="644042" y="409277"/>
                  </a:cubicBezTo>
                  <a:cubicBezTo>
                    <a:pt x="638152" y="410942"/>
                    <a:pt x="632834" y="414197"/>
                    <a:pt x="628671" y="418685"/>
                  </a:cubicBezTo>
                  <a:cubicBezTo>
                    <a:pt x="563427" y="491031"/>
                    <a:pt x="506112" y="570152"/>
                    <a:pt x="457706" y="654696"/>
                  </a:cubicBezTo>
                  <a:lnTo>
                    <a:pt x="447229" y="648362"/>
                  </a:lnTo>
                  <a:cubicBezTo>
                    <a:pt x="432318" y="639339"/>
                    <a:pt x="412973" y="643324"/>
                    <a:pt x="402842" y="657506"/>
                  </a:cubicBezTo>
                  <a:lnTo>
                    <a:pt x="342978" y="741326"/>
                  </a:lnTo>
                  <a:lnTo>
                    <a:pt x="251433" y="688329"/>
                  </a:lnTo>
                  <a:cubicBezTo>
                    <a:pt x="236555" y="679741"/>
                    <a:pt x="217588" y="683864"/>
                    <a:pt x="207618" y="697854"/>
                  </a:cubicBezTo>
                  <a:cubicBezTo>
                    <a:pt x="200865" y="707379"/>
                    <a:pt x="41883" y="932330"/>
                    <a:pt x="630" y="1141509"/>
                  </a:cubicBezTo>
                  <a:cubicBezTo>
                    <a:pt x="-1779" y="1153732"/>
                    <a:pt x="2828" y="1166278"/>
                    <a:pt x="12575" y="1174037"/>
                  </a:cubicBezTo>
                  <a:lnTo>
                    <a:pt x="318956" y="1417953"/>
                  </a:lnTo>
                  <a:lnTo>
                    <a:pt x="303335" y="2477600"/>
                  </a:lnTo>
                  <a:cubicBezTo>
                    <a:pt x="301756" y="2584803"/>
                    <a:pt x="387382" y="2672988"/>
                    <a:pt x="494584" y="2674566"/>
                  </a:cubicBezTo>
                  <a:cubicBezTo>
                    <a:pt x="520638" y="2674950"/>
                    <a:pt x="546502" y="2670085"/>
                    <a:pt x="570635" y="2660261"/>
                  </a:cubicBezTo>
                  <a:cubicBezTo>
                    <a:pt x="571943" y="2659722"/>
                    <a:pt x="573215" y="2659102"/>
                    <a:pt x="574445" y="2658403"/>
                  </a:cubicBezTo>
                  <a:lnTo>
                    <a:pt x="1129619" y="2344869"/>
                  </a:lnTo>
                  <a:lnTo>
                    <a:pt x="1090928" y="2861229"/>
                  </a:lnTo>
                  <a:cubicBezTo>
                    <a:pt x="1090862" y="2862077"/>
                    <a:pt x="1090986" y="2862886"/>
                    <a:pt x="1090986" y="2863715"/>
                  </a:cubicBezTo>
                  <a:lnTo>
                    <a:pt x="1157603" y="2863715"/>
                  </a:lnTo>
                  <a:lnTo>
                    <a:pt x="1200761" y="2287662"/>
                  </a:lnTo>
                  <a:cubicBezTo>
                    <a:pt x="1202135" y="2269301"/>
                    <a:pt x="1188365" y="2253304"/>
                    <a:pt x="1170005" y="2251929"/>
                  </a:cubicBezTo>
                  <a:cubicBezTo>
                    <a:pt x="1163434" y="2251437"/>
                    <a:pt x="1156864" y="2252904"/>
                    <a:pt x="1151126" y="2256144"/>
                  </a:cubicBezTo>
                  <a:lnTo>
                    <a:pt x="543612" y="2599215"/>
                  </a:lnTo>
                  <a:cubicBezTo>
                    <a:pt x="478012" y="2624726"/>
                    <a:pt x="404153" y="2592227"/>
                    <a:pt x="378642" y="2526627"/>
                  </a:cubicBezTo>
                  <a:cubicBezTo>
                    <a:pt x="372686" y="2511310"/>
                    <a:pt x="369748" y="2494985"/>
                    <a:pt x="369991" y="2478552"/>
                  </a:cubicBezTo>
                  <a:lnTo>
                    <a:pt x="385859" y="1402542"/>
                  </a:lnTo>
                  <a:cubicBezTo>
                    <a:pt x="386011" y="1392214"/>
                    <a:pt x="381368" y="1382399"/>
                    <a:pt x="373286" y="1375967"/>
                  </a:cubicBezTo>
                  <a:lnTo>
                    <a:pt x="70277" y="1134727"/>
                  </a:lnTo>
                  <a:cubicBezTo>
                    <a:pt x="105596" y="983784"/>
                    <a:pt x="204980" y="822412"/>
                    <a:pt x="244966" y="761595"/>
                  </a:cubicBezTo>
                  <a:lnTo>
                    <a:pt x="305849" y="796837"/>
                  </a:lnTo>
                  <a:cubicBezTo>
                    <a:pt x="275417" y="845287"/>
                    <a:pt x="248190" y="895677"/>
                    <a:pt x="224344" y="947685"/>
                  </a:cubicBezTo>
                  <a:cubicBezTo>
                    <a:pt x="216644" y="964061"/>
                    <a:pt x="223678" y="983579"/>
                    <a:pt x="240054" y="991279"/>
                  </a:cubicBezTo>
                  <a:cubicBezTo>
                    <a:pt x="240399" y="991441"/>
                    <a:pt x="240748" y="991597"/>
                    <a:pt x="241098" y="991747"/>
                  </a:cubicBezTo>
                  <a:cubicBezTo>
                    <a:pt x="257892" y="996973"/>
                    <a:pt x="276083" y="990056"/>
                    <a:pt x="285161" y="974993"/>
                  </a:cubicBezTo>
                  <a:cubicBezTo>
                    <a:pt x="312569" y="915719"/>
                    <a:pt x="344340" y="858561"/>
                    <a:pt x="380211" y="803991"/>
                  </a:cubicBezTo>
                  <a:lnTo>
                    <a:pt x="439209" y="721399"/>
                  </a:lnTo>
                  <a:lnTo>
                    <a:pt x="453877" y="730277"/>
                  </a:lnTo>
                  <a:cubicBezTo>
                    <a:pt x="484050" y="748350"/>
                    <a:pt x="496371" y="785838"/>
                    <a:pt x="482805" y="818288"/>
                  </a:cubicBezTo>
                  <a:lnTo>
                    <a:pt x="414682" y="983365"/>
                  </a:lnTo>
                  <a:cubicBezTo>
                    <a:pt x="409153" y="996763"/>
                    <a:pt x="412915" y="1012199"/>
                    <a:pt x="423988" y="1021551"/>
                  </a:cubicBezTo>
                  <a:lnTo>
                    <a:pt x="597543" y="1168055"/>
                  </a:lnTo>
                  <a:cubicBezTo>
                    <a:pt x="631333" y="1196528"/>
                    <a:pt x="650817" y="1238474"/>
                    <a:pt x="650778" y="1282660"/>
                  </a:cubicBezTo>
                  <a:lnTo>
                    <a:pt x="650778" y="2099314"/>
                  </a:lnTo>
                  <a:cubicBezTo>
                    <a:pt x="650780" y="2117726"/>
                    <a:pt x="665708" y="2132650"/>
                    <a:pt x="684120" y="2132648"/>
                  </a:cubicBezTo>
                  <a:cubicBezTo>
                    <a:pt x="690640" y="2132647"/>
                    <a:pt x="697017" y="2130734"/>
                    <a:pt x="702461" y="2127147"/>
                  </a:cubicBezTo>
                  <a:lnTo>
                    <a:pt x="1223764" y="1783637"/>
                  </a:lnTo>
                  <a:cubicBezTo>
                    <a:pt x="1233111" y="1777477"/>
                    <a:pt x="1238742" y="1767037"/>
                    <a:pt x="1238757" y="1755843"/>
                  </a:cubicBezTo>
                  <a:lnTo>
                    <a:pt x="1238756" y="1680233"/>
                  </a:lnTo>
                  <a:lnTo>
                    <a:pt x="1947416" y="1693206"/>
                  </a:lnTo>
                  <a:cubicBezTo>
                    <a:pt x="2004472" y="1696345"/>
                    <a:pt x="2055735" y="1729086"/>
                    <a:pt x="2082576" y="1779532"/>
                  </a:cubicBezTo>
                  <a:cubicBezTo>
                    <a:pt x="2313148" y="2214329"/>
                    <a:pt x="2532566" y="2775571"/>
                    <a:pt x="2566618" y="2863724"/>
                  </a:cubicBezTo>
                  <a:lnTo>
                    <a:pt x="2635588" y="2863724"/>
                  </a:lnTo>
                  <a:cubicBezTo>
                    <a:pt x="2635639" y="2859667"/>
                    <a:pt x="2634945" y="2855634"/>
                    <a:pt x="2633540" y="2851828"/>
                  </a:cubicBezTo>
                  <a:close/>
                  <a:moveTo>
                    <a:pt x="1673611" y="351124"/>
                  </a:moveTo>
                  <a:lnTo>
                    <a:pt x="1785425" y="494133"/>
                  </a:lnTo>
                  <a:cubicBezTo>
                    <a:pt x="1796769" y="508635"/>
                    <a:pt x="1817721" y="511195"/>
                    <a:pt x="1832223" y="499851"/>
                  </a:cubicBezTo>
                  <a:cubicBezTo>
                    <a:pt x="1833328" y="498986"/>
                    <a:pt x="1834377" y="498053"/>
                    <a:pt x="1835364" y="497057"/>
                  </a:cubicBezTo>
                  <a:lnTo>
                    <a:pt x="2235129" y="93635"/>
                  </a:lnTo>
                  <a:lnTo>
                    <a:pt x="2361811" y="427963"/>
                  </a:lnTo>
                  <a:lnTo>
                    <a:pt x="1820572" y="777311"/>
                  </a:lnTo>
                  <a:lnTo>
                    <a:pt x="1675649" y="604270"/>
                  </a:lnTo>
                  <a:cubicBezTo>
                    <a:pt x="1665901" y="592632"/>
                    <a:pt x="1649522" y="589050"/>
                    <a:pt x="1635806" y="595555"/>
                  </a:cubicBezTo>
                  <a:lnTo>
                    <a:pt x="1287477" y="760842"/>
                  </a:lnTo>
                  <a:close/>
                  <a:moveTo>
                    <a:pt x="1172081" y="1737850"/>
                  </a:moveTo>
                  <a:lnTo>
                    <a:pt x="717453" y="2037421"/>
                  </a:lnTo>
                  <a:lnTo>
                    <a:pt x="717453" y="1460635"/>
                  </a:lnTo>
                  <a:lnTo>
                    <a:pt x="880521" y="1718505"/>
                  </a:lnTo>
                  <a:cubicBezTo>
                    <a:pt x="889256" y="1732324"/>
                    <a:pt x="906723" y="1737770"/>
                    <a:pt x="921764" y="1731364"/>
                  </a:cubicBezTo>
                  <a:lnTo>
                    <a:pt x="1172081" y="1624741"/>
                  </a:lnTo>
                  <a:close/>
                  <a:moveTo>
                    <a:pt x="1238756" y="1613520"/>
                  </a:moveTo>
                  <a:lnTo>
                    <a:pt x="1238756" y="1599033"/>
                  </a:lnTo>
                  <a:lnTo>
                    <a:pt x="1558454" y="1460406"/>
                  </a:lnTo>
                  <a:lnTo>
                    <a:pt x="1639321" y="161352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020" name="Graphic 4083">
            <a:extLst>
              <a:ext uri="{FF2B5EF4-FFF2-40B4-BE49-F238E27FC236}">
                <a16:creationId xmlns:a16="http://schemas.microsoft.com/office/drawing/2014/main" id="{A07C859D-A41E-445B-92AE-52554A6E482D}"/>
              </a:ext>
            </a:extLst>
          </p:cNvPr>
          <p:cNvGrpSpPr/>
          <p:nvPr/>
        </p:nvGrpSpPr>
        <p:grpSpPr>
          <a:xfrm>
            <a:off x="1095532" y="1515958"/>
            <a:ext cx="1080000" cy="1080000"/>
            <a:chOff x="3421062" y="1216025"/>
            <a:chExt cx="3238500" cy="3238500"/>
          </a:xfrm>
        </p:grpSpPr>
        <p:sp>
          <p:nvSpPr>
            <p:cNvPr id="1021" name="Freeform: Shape 1020">
              <a:extLst>
                <a:ext uri="{FF2B5EF4-FFF2-40B4-BE49-F238E27FC236}">
                  <a16:creationId xmlns:a16="http://schemas.microsoft.com/office/drawing/2014/main" id="{BD32EAFE-6CDC-4D75-BA84-9EF5B57839CF}"/>
                </a:ext>
              </a:extLst>
            </p:cNvPr>
            <p:cNvSpPr/>
            <p:nvPr/>
          </p:nvSpPr>
          <p:spPr>
            <a:xfrm>
              <a:off x="4227674" y="1617870"/>
              <a:ext cx="781050" cy="447675"/>
            </a:xfrm>
            <a:custGeom>
              <a:avLst/>
              <a:gdLst>
                <a:gd name="connsiteX0" fmla="*/ 289 w 781050"/>
                <a:gd name="connsiteY0" fmla="*/ 29485 h 447675"/>
                <a:gd name="connsiteX1" fmla="*/ 790426 w 781050"/>
                <a:gd name="connsiteY1" fmla="*/ 29485 h 447675"/>
                <a:gd name="connsiteX2" fmla="*/ 706053 w 781050"/>
                <a:gd name="connsiteY2" fmla="*/ 448109 h 447675"/>
                <a:gd name="connsiteX3" fmla="*/ 395357 w 781050"/>
                <a:gd name="connsiteY3" fmla="*/ 327713 h 447675"/>
                <a:gd name="connsiteX4" fmla="*/ 75088 w 781050"/>
                <a:gd name="connsiteY4" fmla="*/ 448109 h 447675"/>
                <a:gd name="connsiteX5" fmla="*/ 289 w 781050"/>
                <a:gd name="connsiteY5" fmla="*/ 2948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050" h="447675">
                  <a:moveTo>
                    <a:pt x="289" y="29485"/>
                  </a:moveTo>
                  <a:cubicBezTo>
                    <a:pt x="289" y="29485"/>
                    <a:pt x="346380" y="-36856"/>
                    <a:pt x="790426" y="29485"/>
                  </a:cubicBezTo>
                  <a:lnTo>
                    <a:pt x="706053" y="448109"/>
                  </a:lnTo>
                  <a:cubicBezTo>
                    <a:pt x="621468" y="370085"/>
                    <a:pt x="510431" y="327057"/>
                    <a:pt x="395357" y="327713"/>
                  </a:cubicBezTo>
                  <a:cubicBezTo>
                    <a:pt x="277667" y="328407"/>
                    <a:pt x="164092" y="371103"/>
                    <a:pt x="75088" y="448109"/>
                  </a:cubicBezTo>
                  <a:cubicBezTo>
                    <a:pt x="75089" y="448109"/>
                    <a:pt x="-5407" y="197278"/>
                    <a:pt x="289" y="2948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2" name="Freeform: Shape 1021">
              <a:extLst>
                <a:ext uri="{FF2B5EF4-FFF2-40B4-BE49-F238E27FC236}">
                  <a16:creationId xmlns:a16="http://schemas.microsoft.com/office/drawing/2014/main" id="{F8D03CAF-8456-4AA2-89A5-0C462EB179C3}"/>
                </a:ext>
              </a:extLst>
            </p:cNvPr>
            <p:cNvSpPr/>
            <p:nvPr/>
          </p:nvSpPr>
          <p:spPr>
            <a:xfrm>
              <a:off x="3725167" y="1647355"/>
              <a:ext cx="1514475" cy="2400300"/>
            </a:xfrm>
            <a:custGeom>
              <a:avLst/>
              <a:gdLst>
                <a:gd name="connsiteX0" fmla="*/ 1517209 w 1514475"/>
                <a:gd name="connsiteY0" fmla="*/ 321040 h 2400300"/>
                <a:gd name="connsiteX1" fmla="*/ 1292933 w 1514475"/>
                <a:gd name="connsiteY1" fmla="*/ 0 h 2400300"/>
                <a:gd name="connsiteX2" fmla="*/ 0 w 1514475"/>
                <a:gd name="connsiteY2" fmla="*/ 2150488 h 2400300"/>
                <a:gd name="connsiteX3" fmla="*/ 275701 w 1514475"/>
                <a:gd name="connsiteY3" fmla="*/ 2187635 h 2400300"/>
                <a:gd name="connsiteX4" fmla="*/ 343024 w 1514475"/>
                <a:gd name="connsiteY4" fmla="*/ 2405529 h 2400300"/>
                <a:gd name="connsiteX5" fmla="*/ 1517209 w 1514475"/>
                <a:gd name="connsiteY5" fmla="*/ 32104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4475" h="2400300">
                  <a:moveTo>
                    <a:pt x="1517209" y="321040"/>
                  </a:moveTo>
                  <a:cubicBezTo>
                    <a:pt x="1517209" y="321040"/>
                    <a:pt x="1407271" y="87954"/>
                    <a:pt x="1292933" y="0"/>
                  </a:cubicBezTo>
                  <a:cubicBezTo>
                    <a:pt x="1292933" y="0"/>
                    <a:pt x="1051055" y="1134618"/>
                    <a:pt x="0" y="2150488"/>
                  </a:cubicBezTo>
                  <a:cubicBezTo>
                    <a:pt x="90218" y="2173161"/>
                    <a:pt x="182699" y="2185622"/>
                    <a:pt x="275701" y="2187635"/>
                  </a:cubicBezTo>
                  <a:cubicBezTo>
                    <a:pt x="275701" y="2187635"/>
                    <a:pt x="312182" y="2260273"/>
                    <a:pt x="343024" y="2405529"/>
                  </a:cubicBezTo>
                  <a:cubicBezTo>
                    <a:pt x="343024" y="2405558"/>
                    <a:pt x="1288532" y="1464440"/>
                    <a:pt x="1517209" y="32104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3" name="Freeform: Shape 1022">
              <a:extLst>
                <a:ext uri="{FF2B5EF4-FFF2-40B4-BE49-F238E27FC236}">
                  <a16:creationId xmlns:a16="http://schemas.microsoft.com/office/drawing/2014/main" id="{F9FE9068-BF08-4A1D-8E18-A1EF89C947AE}"/>
                </a:ext>
              </a:extLst>
            </p:cNvPr>
            <p:cNvSpPr/>
            <p:nvPr/>
          </p:nvSpPr>
          <p:spPr>
            <a:xfrm>
              <a:off x="4320870" y="2866993"/>
              <a:ext cx="409575" cy="619125"/>
            </a:xfrm>
            <a:custGeom>
              <a:avLst/>
              <a:gdLst>
                <a:gd name="connsiteX0" fmla="*/ 209331 w 409575"/>
                <a:gd name="connsiteY0" fmla="*/ 627764 h 619125"/>
                <a:gd name="connsiteX1" fmla="*/ 409775 w 409575"/>
                <a:gd name="connsiteY1" fmla="*/ 328393 h 619125"/>
                <a:gd name="connsiteX2" fmla="*/ 158553 w 409575"/>
                <a:gd name="connsiteY2" fmla="*/ 0 h 619125"/>
                <a:gd name="connsiteX3" fmla="*/ 0 w 409575"/>
                <a:gd name="connsiteY3" fmla="*/ 237468 h 619125"/>
                <a:gd name="connsiteX4" fmla="*/ 209331 w 409575"/>
                <a:gd name="connsiteY4" fmla="*/ 627764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619125">
                  <a:moveTo>
                    <a:pt x="209331" y="627764"/>
                  </a:moveTo>
                  <a:cubicBezTo>
                    <a:pt x="274806" y="536734"/>
                    <a:pt x="342681" y="436464"/>
                    <a:pt x="409775" y="328393"/>
                  </a:cubicBezTo>
                  <a:lnTo>
                    <a:pt x="158553" y="0"/>
                  </a:lnTo>
                  <a:cubicBezTo>
                    <a:pt x="109868" y="77673"/>
                    <a:pt x="57017" y="156829"/>
                    <a:pt x="0" y="237468"/>
                  </a:cubicBezTo>
                  <a:cubicBezTo>
                    <a:pt x="60843" y="372164"/>
                    <a:pt x="130782" y="502564"/>
                    <a:pt x="209331" y="62776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A1587994-9838-4988-821E-B9F4A2C20413}"/>
                </a:ext>
              </a:extLst>
            </p:cNvPr>
            <p:cNvSpPr/>
            <p:nvPr/>
          </p:nvSpPr>
          <p:spPr>
            <a:xfrm>
              <a:off x="4003678" y="1647355"/>
              <a:ext cx="1514475" cy="2400300"/>
            </a:xfrm>
            <a:custGeom>
              <a:avLst/>
              <a:gdLst>
                <a:gd name="connsiteX0" fmla="*/ 0 w 1514475"/>
                <a:gd name="connsiteY0" fmla="*/ 321040 h 2400300"/>
                <a:gd name="connsiteX1" fmla="*/ 224285 w 1514475"/>
                <a:gd name="connsiteY1" fmla="*/ 0 h 2400300"/>
                <a:gd name="connsiteX2" fmla="*/ 1517209 w 1514475"/>
                <a:gd name="connsiteY2" fmla="*/ 2150488 h 2400300"/>
                <a:gd name="connsiteX3" fmla="*/ 1241507 w 1514475"/>
                <a:gd name="connsiteY3" fmla="*/ 2187635 h 2400300"/>
                <a:gd name="connsiteX4" fmla="*/ 1174185 w 1514475"/>
                <a:gd name="connsiteY4" fmla="*/ 2405529 h 2400300"/>
                <a:gd name="connsiteX5" fmla="*/ 0 w 1514475"/>
                <a:gd name="connsiteY5" fmla="*/ 32104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4475" h="2400300">
                  <a:moveTo>
                    <a:pt x="0" y="321040"/>
                  </a:moveTo>
                  <a:cubicBezTo>
                    <a:pt x="0" y="321040"/>
                    <a:pt x="109938" y="87954"/>
                    <a:pt x="224285" y="0"/>
                  </a:cubicBezTo>
                  <a:cubicBezTo>
                    <a:pt x="224285" y="0"/>
                    <a:pt x="466154" y="1134618"/>
                    <a:pt x="1517209" y="2150488"/>
                  </a:cubicBezTo>
                  <a:cubicBezTo>
                    <a:pt x="1426990" y="2173161"/>
                    <a:pt x="1334510" y="2185622"/>
                    <a:pt x="1241507" y="2187635"/>
                  </a:cubicBezTo>
                  <a:cubicBezTo>
                    <a:pt x="1241508" y="2187635"/>
                    <a:pt x="1205027" y="2260273"/>
                    <a:pt x="1174185" y="2405529"/>
                  </a:cubicBezTo>
                  <a:cubicBezTo>
                    <a:pt x="1174185" y="2405558"/>
                    <a:pt x="228676" y="1464440"/>
                    <a:pt x="0" y="32104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7F38E5C0-97E1-422B-92E3-FE2C63F6B252}"/>
                </a:ext>
              </a:extLst>
            </p:cNvPr>
            <p:cNvSpPr/>
            <p:nvPr/>
          </p:nvSpPr>
          <p:spPr>
            <a:xfrm>
              <a:off x="5632896" y="2109936"/>
              <a:ext cx="714375" cy="1419225"/>
            </a:xfrm>
            <a:custGeom>
              <a:avLst/>
              <a:gdLst>
                <a:gd name="connsiteX0" fmla="*/ 637370 w 714375"/>
                <a:gd name="connsiteY0" fmla="*/ 693573 h 1419225"/>
                <a:gd name="connsiteX1" fmla="*/ 413856 w 714375"/>
                <a:gd name="connsiteY1" fmla="*/ 40844 h 1419225"/>
                <a:gd name="connsiteX2" fmla="*/ 347797 w 714375"/>
                <a:gd name="connsiteY2" fmla="*/ 1709 h 1419225"/>
                <a:gd name="connsiteX3" fmla="*/ 308662 w 714375"/>
                <a:gd name="connsiteY3" fmla="*/ 40844 h 1419225"/>
                <a:gd name="connsiteX4" fmla="*/ 85139 w 714375"/>
                <a:gd name="connsiteY4" fmla="*/ 693573 h 1419225"/>
                <a:gd name="connsiteX5" fmla="*/ 38466 w 714375"/>
                <a:gd name="connsiteY5" fmla="*/ 1233059 h 1419225"/>
                <a:gd name="connsiteX6" fmla="*/ 41762 w 714375"/>
                <a:gd name="connsiteY6" fmla="*/ 1239155 h 1419225"/>
                <a:gd name="connsiteX7" fmla="*/ 680889 w 714375"/>
                <a:gd name="connsiteY7" fmla="*/ 1239155 h 1419225"/>
                <a:gd name="connsiteX8" fmla="*/ 684185 w 714375"/>
                <a:gd name="connsiteY8" fmla="*/ 1233059 h 1419225"/>
                <a:gd name="connsiteX9" fmla="*/ 637370 w 714375"/>
                <a:gd name="connsiteY9" fmla="*/ 693573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4375" h="1419225">
                  <a:moveTo>
                    <a:pt x="637370" y="693573"/>
                  </a:moveTo>
                  <a:cubicBezTo>
                    <a:pt x="545734" y="482244"/>
                    <a:pt x="470996" y="263984"/>
                    <a:pt x="413856" y="40844"/>
                  </a:cubicBezTo>
                  <a:cubicBezTo>
                    <a:pt x="406421" y="11795"/>
                    <a:pt x="376845" y="-5726"/>
                    <a:pt x="347797" y="1709"/>
                  </a:cubicBezTo>
                  <a:cubicBezTo>
                    <a:pt x="328583" y="6626"/>
                    <a:pt x="313579" y="21630"/>
                    <a:pt x="308662" y="40844"/>
                  </a:cubicBezTo>
                  <a:cubicBezTo>
                    <a:pt x="251522" y="263986"/>
                    <a:pt x="176780" y="482246"/>
                    <a:pt x="85139" y="693573"/>
                  </a:cubicBezTo>
                  <a:cubicBezTo>
                    <a:pt x="85139" y="693573"/>
                    <a:pt x="-69909" y="1029158"/>
                    <a:pt x="38466" y="1233059"/>
                  </a:cubicBezTo>
                  <a:cubicBezTo>
                    <a:pt x="39552" y="1235107"/>
                    <a:pt x="40657" y="1237146"/>
                    <a:pt x="41762" y="1239155"/>
                  </a:cubicBezTo>
                  <a:cubicBezTo>
                    <a:pt x="180541" y="1490491"/>
                    <a:pt x="542072" y="1490491"/>
                    <a:pt x="680889" y="1239155"/>
                  </a:cubicBezTo>
                  <a:cubicBezTo>
                    <a:pt x="681994" y="1237146"/>
                    <a:pt x="683099" y="1235107"/>
                    <a:pt x="684185" y="1233059"/>
                  </a:cubicBezTo>
                  <a:cubicBezTo>
                    <a:pt x="792418" y="1029186"/>
                    <a:pt x="637370" y="693573"/>
                    <a:pt x="637370" y="693573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6" name="Freeform: Shape 1025">
              <a:extLst>
                <a:ext uri="{FF2B5EF4-FFF2-40B4-BE49-F238E27FC236}">
                  <a16:creationId xmlns:a16="http://schemas.microsoft.com/office/drawing/2014/main" id="{3EE41046-D7C2-411E-A346-AD7E56B17D8C}"/>
                </a:ext>
              </a:extLst>
            </p:cNvPr>
            <p:cNvSpPr/>
            <p:nvPr/>
          </p:nvSpPr>
          <p:spPr>
            <a:xfrm>
              <a:off x="5713035" y="3018663"/>
              <a:ext cx="266700" cy="295275"/>
            </a:xfrm>
            <a:custGeom>
              <a:avLst/>
              <a:gdLst>
                <a:gd name="connsiteX0" fmla="*/ 225940 w 266700"/>
                <a:gd name="connsiteY0" fmla="*/ 113985 h 295275"/>
                <a:gd name="connsiteX1" fmla="*/ 178311 w 266700"/>
                <a:gd name="connsiteY1" fmla="*/ 262819 h 295275"/>
                <a:gd name="connsiteX2" fmla="*/ 43561 w 266700"/>
                <a:gd name="connsiteY2" fmla="*/ 183683 h 295275"/>
                <a:gd name="connsiteX3" fmla="*/ 91190 w 266700"/>
                <a:gd name="connsiteY3" fmla="*/ 34849 h 295275"/>
                <a:gd name="connsiteX4" fmla="*/ 225940 w 266700"/>
                <a:gd name="connsiteY4" fmla="*/ 11398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295275">
                  <a:moveTo>
                    <a:pt x="225940" y="113985"/>
                  </a:moveTo>
                  <a:cubicBezTo>
                    <a:pt x="249998" y="176937"/>
                    <a:pt x="228674" y="243572"/>
                    <a:pt x="178311" y="262819"/>
                  </a:cubicBezTo>
                  <a:cubicBezTo>
                    <a:pt x="127949" y="282065"/>
                    <a:pt x="67619" y="246635"/>
                    <a:pt x="43561" y="183683"/>
                  </a:cubicBezTo>
                  <a:cubicBezTo>
                    <a:pt x="19503" y="120731"/>
                    <a:pt x="40827" y="54096"/>
                    <a:pt x="91190" y="34849"/>
                  </a:cubicBezTo>
                  <a:cubicBezTo>
                    <a:pt x="141552" y="15602"/>
                    <a:pt x="201882" y="51033"/>
                    <a:pt x="225940" y="11398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4B0876F7-443A-41BB-98B1-CA8D5A19953B}"/>
                </a:ext>
              </a:extLst>
            </p:cNvPr>
            <p:cNvSpPr/>
            <p:nvPr/>
          </p:nvSpPr>
          <p:spPr>
            <a:xfrm>
              <a:off x="3691840" y="1584302"/>
              <a:ext cx="1857375" cy="2495550"/>
            </a:xfrm>
            <a:custGeom>
              <a:avLst/>
              <a:gdLst>
                <a:gd name="connsiteX0" fmla="*/ 10152 w 1857375"/>
                <a:gd name="connsiteY0" fmla="*/ 2189576 h 2495550"/>
                <a:gd name="connsiteX1" fmla="*/ 9383 w 1857375"/>
                <a:gd name="connsiteY1" fmla="*/ 2236717 h 2495550"/>
                <a:gd name="connsiteX2" fmla="*/ 24440 w 1857375"/>
                <a:gd name="connsiteY2" fmla="*/ 2245660 h 2495550"/>
                <a:gd name="connsiteX3" fmla="*/ 287092 w 1857375"/>
                <a:gd name="connsiteY3" fmla="*/ 2283407 h 2495550"/>
                <a:gd name="connsiteX4" fmla="*/ 343785 w 1857375"/>
                <a:gd name="connsiteY4" fmla="*/ 2475536 h 2495550"/>
                <a:gd name="connsiteX5" fmla="*/ 383322 w 1857375"/>
                <a:gd name="connsiteY5" fmla="*/ 2501218 h 2495550"/>
                <a:gd name="connsiteX6" fmla="*/ 399916 w 1857375"/>
                <a:gd name="connsiteY6" fmla="*/ 2492233 h 2495550"/>
                <a:gd name="connsiteX7" fmla="*/ 931239 w 1857375"/>
                <a:gd name="connsiteY7" fmla="*/ 1836485 h 2495550"/>
                <a:gd name="connsiteX8" fmla="*/ 957433 w 1857375"/>
                <a:gd name="connsiteY8" fmla="*/ 1874261 h 2495550"/>
                <a:gd name="connsiteX9" fmla="*/ 1462553 w 1857375"/>
                <a:gd name="connsiteY9" fmla="*/ 2492234 h 2495550"/>
                <a:gd name="connsiteX10" fmla="*/ 1509699 w 1857375"/>
                <a:gd name="connsiteY10" fmla="*/ 2492129 h 2495550"/>
                <a:gd name="connsiteX11" fmla="*/ 1518684 w 1857375"/>
                <a:gd name="connsiteY11" fmla="*/ 2475536 h 2495550"/>
                <a:gd name="connsiteX12" fmla="*/ 1575386 w 1857375"/>
                <a:gd name="connsiteY12" fmla="*/ 2283408 h 2495550"/>
                <a:gd name="connsiteX13" fmla="*/ 1838029 w 1857375"/>
                <a:gd name="connsiteY13" fmla="*/ 2245660 h 2495550"/>
                <a:gd name="connsiteX14" fmla="*/ 1861259 w 1857375"/>
                <a:gd name="connsiteY14" fmla="*/ 2204634 h 2495550"/>
                <a:gd name="connsiteX15" fmla="*/ 1852316 w 1857375"/>
                <a:gd name="connsiteY15" fmla="*/ 2189577 h 2495550"/>
                <a:gd name="connsiteX16" fmla="*/ 1196587 w 1857375"/>
                <a:gd name="connsiteY16" fmla="*/ 1407622 h 2495550"/>
                <a:gd name="connsiteX17" fmla="*/ 1583302 w 1857375"/>
                <a:gd name="connsiteY17" fmla="*/ 390628 h 2495550"/>
                <a:gd name="connsiteX18" fmla="*/ 1580758 w 1857375"/>
                <a:gd name="connsiteY18" fmla="*/ 369873 h 2495550"/>
                <a:gd name="connsiteX19" fmla="*/ 1346643 w 1857375"/>
                <a:gd name="connsiteY19" fmla="*/ 36631 h 2495550"/>
                <a:gd name="connsiteX20" fmla="*/ 1331251 w 1857375"/>
                <a:gd name="connsiteY20" fmla="*/ 30087 h 2495550"/>
                <a:gd name="connsiteX21" fmla="*/ 529903 w 1857375"/>
                <a:gd name="connsiteY21" fmla="*/ 30316 h 2495550"/>
                <a:gd name="connsiteX22" fmla="*/ 515863 w 1857375"/>
                <a:gd name="connsiteY22" fmla="*/ 36631 h 2495550"/>
                <a:gd name="connsiteX23" fmla="*/ 281672 w 1857375"/>
                <a:gd name="connsiteY23" fmla="*/ 369911 h 2495550"/>
                <a:gd name="connsiteX24" fmla="*/ 279138 w 1857375"/>
                <a:gd name="connsiteY24" fmla="*/ 390666 h 2495550"/>
                <a:gd name="connsiteX25" fmla="*/ 666377 w 1857375"/>
                <a:gd name="connsiteY25" fmla="*/ 1407822 h 2495550"/>
                <a:gd name="connsiteX26" fmla="*/ 10152 w 1857375"/>
                <a:gd name="connsiteY26" fmla="*/ 2189576 h 2495550"/>
                <a:gd name="connsiteX27" fmla="*/ 1515626 w 1857375"/>
                <a:gd name="connsiteY27" fmla="*/ 388542 h 2495550"/>
                <a:gd name="connsiteX28" fmla="*/ 1154753 w 1857375"/>
                <a:gd name="connsiteY28" fmla="*/ 1344852 h 2495550"/>
                <a:gd name="connsiteX29" fmla="*/ 969377 w 1857375"/>
                <a:gd name="connsiteY29" fmla="*/ 1038033 h 2495550"/>
                <a:gd name="connsiteX30" fmla="*/ 1345072 w 1857375"/>
                <a:gd name="connsiteY30" fmla="*/ 125538 h 2495550"/>
                <a:gd name="connsiteX31" fmla="*/ 1515626 w 1857375"/>
                <a:gd name="connsiteY31" fmla="*/ 388542 h 2495550"/>
                <a:gd name="connsiteX32" fmla="*/ 819606 w 1857375"/>
                <a:gd name="connsiteY32" fmla="*/ 745301 h 2495550"/>
                <a:gd name="connsiteX33" fmla="*/ 697810 w 1857375"/>
                <a:gd name="connsiteY33" fmla="*/ 459789 h 2495550"/>
                <a:gd name="connsiteX34" fmla="*/ 931172 w 1857375"/>
                <a:gd name="connsiteY34" fmla="*/ 394619 h 2495550"/>
                <a:gd name="connsiteX35" fmla="*/ 1163344 w 1857375"/>
                <a:gd name="connsiteY35" fmla="*/ 462532 h 2495550"/>
                <a:gd name="connsiteX36" fmla="*/ 931277 w 1857375"/>
                <a:gd name="connsiteY36" fmla="*/ 968157 h 2495550"/>
                <a:gd name="connsiteX37" fmla="*/ 819606 w 1857375"/>
                <a:gd name="connsiteY37" fmla="*/ 745301 h 2495550"/>
                <a:gd name="connsiteX38" fmla="*/ 1285217 w 1857375"/>
                <a:gd name="connsiteY38" fmla="*/ 90933 h 2495550"/>
                <a:gd name="connsiteX39" fmla="*/ 1187347 w 1857375"/>
                <a:gd name="connsiteY39" fmla="*/ 398972 h 2495550"/>
                <a:gd name="connsiteX40" fmla="*/ 931191 w 1857375"/>
                <a:gd name="connsiteY40" fmla="*/ 327953 h 2495550"/>
                <a:gd name="connsiteX41" fmla="*/ 674016 w 1857375"/>
                <a:gd name="connsiteY41" fmla="*/ 396533 h 2495550"/>
                <a:gd name="connsiteX42" fmla="*/ 576947 w 1857375"/>
                <a:gd name="connsiteY42" fmla="*/ 90257 h 2495550"/>
                <a:gd name="connsiteX43" fmla="*/ 1285217 w 1857375"/>
                <a:gd name="connsiteY43" fmla="*/ 90924 h 2495550"/>
                <a:gd name="connsiteX44" fmla="*/ 517130 w 1857375"/>
                <a:gd name="connsiteY44" fmla="*/ 125699 h 2495550"/>
                <a:gd name="connsiteX45" fmla="*/ 758236 w 1857375"/>
                <a:gd name="connsiteY45" fmla="*/ 771495 h 2495550"/>
                <a:gd name="connsiteX46" fmla="*/ 1761962 w 1857375"/>
                <a:gd name="connsiteY46" fmla="*/ 2194530 h 2495550"/>
                <a:gd name="connsiteX47" fmla="*/ 1552641 w 1857375"/>
                <a:gd name="connsiteY47" fmla="*/ 2217390 h 2495550"/>
                <a:gd name="connsiteX48" fmla="*/ 1523561 w 1857375"/>
                <a:gd name="connsiteY48" fmla="*/ 2235754 h 2495550"/>
                <a:gd name="connsiteX49" fmla="*/ 1467506 w 1857375"/>
                <a:gd name="connsiteY49" fmla="*/ 2401184 h 2495550"/>
                <a:gd name="connsiteX50" fmla="*/ 1011992 w 1857375"/>
                <a:gd name="connsiteY50" fmla="*/ 1835999 h 2495550"/>
                <a:gd name="connsiteX51" fmla="*/ 346747 w 1857375"/>
                <a:gd name="connsiteY51" fmla="*/ 388542 h 2495550"/>
                <a:gd name="connsiteX52" fmla="*/ 517130 w 1857375"/>
                <a:gd name="connsiteY52" fmla="*/ 125699 h 2495550"/>
                <a:gd name="connsiteX53" fmla="*/ 890986 w 1857375"/>
                <a:gd name="connsiteY53" fmla="*/ 1777154 h 2495550"/>
                <a:gd name="connsiteX54" fmla="*/ 840209 w 1857375"/>
                <a:gd name="connsiteY54" fmla="*/ 1850496 h 2495550"/>
                <a:gd name="connsiteX55" fmla="*/ 667349 w 1857375"/>
                <a:gd name="connsiteY55" fmla="*/ 1523789 h 2495550"/>
                <a:gd name="connsiteX56" fmla="*/ 702782 w 1857375"/>
                <a:gd name="connsiteY56" fmla="*/ 1472820 h 2495550"/>
                <a:gd name="connsiteX57" fmla="*/ 890986 w 1857375"/>
                <a:gd name="connsiteY57" fmla="*/ 1777154 h 2495550"/>
                <a:gd name="connsiteX58" fmla="*/ 622867 w 1857375"/>
                <a:gd name="connsiteY58" fmla="*/ 1585930 h 2495550"/>
                <a:gd name="connsiteX59" fmla="*/ 798127 w 1857375"/>
                <a:gd name="connsiteY59" fmla="*/ 1909199 h 2495550"/>
                <a:gd name="connsiteX60" fmla="*/ 394839 w 1857375"/>
                <a:gd name="connsiteY60" fmla="*/ 2401174 h 2495550"/>
                <a:gd name="connsiteX61" fmla="*/ 338822 w 1857375"/>
                <a:gd name="connsiteY61" fmla="*/ 2235754 h 2495550"/>
                <a:gd name="connsiteX62" fmla="*/ 309742 w 1857375"/>
                <a:gd name="connsiteY62" fmla="*/ 2217390 h 2495550"/>
                <a:gd name="connsiteX63" fmla="*/ 100449 w 1857375"/>
                <a:gd name="connsiteY63" fmla="*/ 2194530 h 2495550"/>
                <a:gd name="connsiteX64" fmla="*/ 622867 w 1857375"/>
                <a:gd name="connsiteY64" fmla="*/ 1585930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857375" h="2495550">
                  <a:moveTo>
                    <a:pt x="10152" y="2189576"/>
                  </a:moveTo>
                  <a:cubicBezTo>
                    <a:pt x="-3078" y="2202381"/>
                    <a:pt x="-3422" y="2223487"/>
                    <a:pt x="9383" y="2236717"/>
                  </a:cubicBezTo>
                  <a:cubicBezTo>
                    <a:pt x="13515" y="2240986"/>
                    <a:pt x="18714" y="2244074"/>
                    <a:pt x="24440" y="2245660"/>
                  </a:cubicBezTo>
                  <a:cubicBezTo>
                    <a:pt x="110416" y="2267462"/>
                    <a:pt x="198456" y="2280114"/>
                    <a:pt x="287092" y="2283407"/>
                  </a:cubicBezTo>
                  <a:cubicBezTo>
                    <a:pt x="311676" y="2345633"/>
                    <a:pt x="330649" y="2409932"/>
                    <a:pt x="343785" y="2475536"/>
                  </a:cubicBezTo>
                  <a:cubicBezTo>
                    <a:pt x="347611" y="2493546"/>
                    <a:pt x="365312" y="2505044"/>
                    <a:pt x="383322" y="2501218"/>
                  </a:cubicBezTo>
                  <a:cubicBezTo>
                    <a:pt x="389603" y="2499884"/>
                    <a:pt x="395365" y="2496764"/>
                    <a:pt x="399916" y="2492233"/>
                  </a:cubicBezTo>
                  <a:cubicBezTo>
                    <a:pt x="402316" y="2489852"/>
                    <a:pt x="856315" y="1968511"/>
                    <a:pt x="931239" y="1836485"/>
                  </a:cubicBezTo>
                  <a:cubicBezTo>
                    <a:pt x="940050" y="1849296"/>
                    <a:pt x="948794" y="1861926"/>
                    <a:pt x="957433" y="1874261"/>
                  </a:cubicBezTo>
                  <a:cubicBezTo>
                    <a:pt x="1221037" y="2250499"/>
                    <a:pt x="1460172" y="2489862"/>
                    <a:pt x="1462553" y="2492234"/>
                  </a:cubicBezTo>
                  <a:cubicBezTo>
                    <a:pt x="1475601" y="2505224"/>
                    <a:pt x="1496709" y="2505177"/>
                    <a:pt x="1509699" y="2492129"/>
                  </a:cubicBezTo>
                  <a:cubicBezTo>
                    <a:pt x="1514230" y="2487579"/>
                    <a:pt x="1517350" y="2481817"/>
                    <a:pt x="1518684" y="2475536"/>
                  </a:cubicBezTo>
                  <a:cubicBezTo>
                    <a:pt x="1531820" y="2409931"/>
                    <a:pt x="1550796" y="2345632"/>
                    <a:pt x="1575386" y="2283408"/>
                  </a:cubicBezTo>
                  <a:cubicBezTo>
                    <a:pt x="1664019" y="2280115"/>
                    <a:pt x="1752056" y="2267462"/>
                    <a:pt x="1838029" y="2245660"/>
                  </a:cubicBezTo>
                  <a:cubicBezTo>
                    <a:pt x="1855773" y="2240746"/>
                    <a:pt x="1866173" y="2222378"/>
                    <a:pt x="1861259" y="2204634"/>
                  </a:cubicBezTo>
                  <a:cubicBezTo>
                    <a:pt x="1859674" y="2198908"/>
                    <a:pt x="1856586" y="2193709"/>
                    <a:pt x="1852316" y="2189577"/>
                  </a:cubicBezTo>
                  <a:cubicBezTo>
                    <a:pt x="1607241" y="1952345"/>
                    <a:pt x="1387484" y="1690286"/>
                    <a:pt x="1196587" y="1407622"/>
                  </a:cubicBezTo>
                  <a:cubicBezTo>
                    <a:pt x="1387649" y="1060226"/>
                    <a:pt x="1517827" y="718135"/>
                    <a:pt x="1583302" y="390628"/>
                  </a:cubicBezTo>
                  <a:cubicBezTo>
                    <a:pt x="1584702" y="383616"/>
                    <a:pt x="1583810" y="376339"/>
                    <a:pt x="1580758" y="369873"/>
                  </a:cubicBezTo>
                  <a:cubicBezTo>
                    <a:pt x="1576129" y="360053"/>
                    <a:pt x="1466011" y="128443"/>
                    <a:pt x="1346643" y="36631"/>
                  </a:cubicBezTo>
                  <a:cubicBezTo>
                    <a:pt x="1341983" y="33476"/>
                    <a:pt x="1336756" y="31254"/>
                    <a:pt x="1331251" y="30087"/>
                  </a:cubicBezTo>
                  <a:cubicBezTo>
                    <a:pt x="886710" y="-36349"/>
                    <a:pt x="544276" y="27563"/>
                    <a:pt x="529903" y="30316"/>
                  </a:cubicBezTo>
                  <a:cubicBezTo>
                    <a:pt x="524816" y="31362"/>
                    <a:pt x="520021" y="33519"/>
                    <a:pt x="515863" y="36631"/>
                  </a:cubicBezTo>
                  <a:cubicBezTo>
                    <a:pt x="396429" y="128443"/>
                    <a:pt x="286311" y="360053"/>
                    <a:pt x="281672" y="369911"/>
                  </a:cubicBezTo>
                  <a:cubicBezTo>
                    <a:pt x="278624" y="376379"/>
                    <a:pt x="277735" y="383655"/>
                    <a:pt x="279138" y="390666"/>
                  </a:cubicBezTo>
                  <a:cubicBezTo>
                    <a:pt x="353548" y="762751"/>
                    <a:pt x="504329" y="1112747"/>
                    <a:pt x="666377" y="1407822"/>
                  </a:cubicBezTo>
                  <a:cubicBezTo>
                    <a:pt x="475292" y="1690424"/>
                    <a:pt x="255371" y="1952415"/>
                    <a:pt x="10152" y="2189576"/>
                  </a:cubicBezTo>
                  <a:close/>
                  <a:moveTo>
                    <a:pt x="1515626" y="388542"/>
                  </a:moveTo>
                  <a:cubicBezTo>
                    <a:pt x="1452761" y="696409"/>
                    <a:pt x="1331308" y="1017849"/>
                    <a:pt x="1154753" y="1344852"/>
                  </a:cubicBezTo>
                  <a:cubicBezTo>
                    <a:pt x="1084744" y="1237867"/>
                    <a:pt x="1023184" y="1134892"/>
                    <a:pt x="969377" y="1038033"/>
                  </a:cubicBezTo>
                  <a:cubicBezTo>
                    <a:pt x="1203845" y="607379"/>
                    <a:pt x="1310153" y="256754"/>
                    <a:pt x="1345072" y="125538"/>
                  </a:cubicBezTo>
                  <a:cubicBezTo>
                    <a:pt x="1424577" y="209967"/>
                    <a:pt x="1496767" y="350432"/>
                    <a:pt x="1515626" y="388542"/>
                  </a:cubicBezTo>
                  <a:close/>
                  <a:moveTo>
                    <a:pt x="819606" y="745301"/>
                  </a:moveTo>
                  <a:cubicBezTo>
                    <a:pt x="770905" y="641193"/>
                    <a:pt x="730728" y="545161"/>
                    <a:pt x="697810" y="459789"/>
                  </a:cubicBezTo>
                  <a:cubicBezTo>
                    <a:pt x="768354" y="417551"/>
                    <a:pt x="848951" y="395043"/>
                    <a:pt x="931172" y="394619"/>
                  </a:cubicBezTo>
                  <a:cubicBezTo>
                    <a:pt x="1013484" y="394457"/>
                    <a:pt x="1094095" y="418037"/>
                    <a:pt x="1163344" y="462532"/>
                  </a:cubicBezTo>
                  <a:cubicBezTo>
                    <a:pt x="1096206" y="635578"/>
                    <a:pt x="1018710" y="804426"/>
                    <a:pt x="931277" y="968157"/>
                  </a:cubicBezTo>
                  <a:cubicBezTo>
                    <a:pt x="888786" y="888623"/>
                    <a:pt x="851686" y="813871"/>
                    <a:pt x="819606" y="745301"/>
                  </a:cubicBezTo>
                  <a:close/>
                  <a:moveTo>
                    <a:pt x="1285217" y="90933"/>
                  </a:moveTo>
                  <a:cubicBezTo>
                    <a:pt x="1271882" y="143140"/>
                    <a:pt x="1241611" y="251506"/>
                    <a:pt x="1187347" y="398972"/>
                  </a:cubicBezTo>
                  <a:cubicBezTo>
                    <a:pt x="1110058" y="352331"/>
                    <a:pt x="1021463" y="327768"/>
                    <a:pt x="931191" y="327953"/>
                  </a:cubicBezTo>
                  <a:cubicBezTo>
                    <a:pt x="840994" y="328307"/>
                    <a:pt x="752414" y="351929"/>
                    <a:pt x="674016" y="396533"/>
                  </a:cubicBezTo>
                  <a:cubicBezTo>
                    <a:pt x="620143" y="249725"/>
                    <a:pt x="590139" y="141882"/>
                    <a:pt x="576947" y="90257"/>
                  </a:cubicBezTo>
                  <a:cubicBezTo>
                    <a:pt x="812014" y="58943"/>
                    <a:pt x="1050210" y="59168"/>
                    <a:pt x="1285217" y="90924"/>
                  </a:cubicBezTo>
                  <a:close/>
                  <a:moveTo>
                    <a:pt x="517130" y="125699"/>
                  </a:moveTo>
                  <a:cubicBezTo>
                    <a:pt x="544057" y="228027"/>
                    <a:pt x="614190" y="463151"/>
                    <a:pt x="758236" y="771495"/>
                  </a:cubicBezTo>
                  <a:cubicBezTo>
                    <a:pt x="1007219" y="1300770"/>
                    <a:pt x="1346920" y="1782382"/>
                    <a:pt x="1761962" y="2194530"/>
                  </a:cubicBezTo>
                  <a:cubicBezTo>
                    <a:pt x="1692952" y="2207999"/>
                    <a:pt x="1622931" y="2215646"/>
                    <a:pt x="1552641" y="2217390"/>
                  </a:cubicBezTo>
                  <a:cubicBezTo>
                    <a:pt x="1540294" y="2217652"/>
                    <a:pt x="1529104" y="2224719"/>
                    <a:pt x="1523561" y="2235754"/>
                  </a:cubicBezTo>
                  <a:cubicBezTo>
                    <a:pt x="1522218" y="2238421"/>
                    <a:pt x="1494986" y="2293408"/>
                    <a:pt x="1467506" y="2401184"/>
                  </a:cubicBezTo>
                  <a:cubicBezTo>
                    <a:pt x="1302876" y="2223467"/>
                    <a:pt x="1150678" y="2034625"/>
                    <a:pt x="1011992" y="1835999"/>
                  </a:cubicBezTo>
                  <a:cubicBezTo>
                    <a:pt x="773581" y="1495699"/>
                    <a:pt x="465419" y="969167"/>
                    <a:pt x="346747" y="388542"/>
                  </a:cubicBezTo>
                  <a:cubicBezTo>
                    <a:pt x="365597" y="350461"/>
                    <a:pt x="437692" y="210167"/>
                    <a:pt x="517130" y="125699"/>
                  </a:cubicBezTo>
                  <a:close/>
                  <a:moveTo>
                    <a:pt x="890986" y="1777154"/>
                  </a:moveTo>
                  <a:cubicBezTo>
                    <a:pt x="873987" y="1802128"/>
                    <a:pt x="857062" y="1826576"/>
                    <a:pt x="840209" y="1850496"/>
                  </a:cubicBezTo>
                  <a:cubicBezTo>
                    <a:pt x="776509" y="1744921"/>
                    <a:pt x="718798" y="1635846"/>
                    <a:pt x="667349" y="1523789"/>
                  </a:cubicBezTo>
                  <a:cubicBezTo>
                    <a:pt x="679268" y="1506872"/>
                    <a:pt x="691079" y="1489883"/>
                    <a:pt x="702782" y="1472820"/>
                  </a:cubicBezTo>
                  <a:cubicBezTo>
                    <a:pt x="765818" y="1583396"/>
                    <a:pt x="829779" y="1685495"/>
                    <a:pt x="890986" y="1777154"/>
                  </a:cubicBezTo>
                  <a:close/>
                  <a:moveTo>
                    <a:pt x="622867" y="1585930"/>
                  </a:moveTo>
                  <a:cubicBezTo>
                    <a:pt x="675082" y="1696936"/>
                    <a:pt x="733597" y="1804869"/>
                    <a:pt x="798127" y="1909199"/>
                  </a:cubicBezTo>
                  <a:cubicBezTo>
                    <a:pt x="673796" y="2081215"/>
                    <a:pt x="539118" y="2245510"/>
                    <a:pt x="394839" y="2401174"/>
                  </a:cubicBezTo>
                  <a:cubicBezTo>
                    <a:pt x="367397" y="2293399"/>
                    <a:pt x="340156" y="2238421"/>
                    <a:pt x="338822" y="2235754"/>
                  </a:cubicBezTo>
                  <a:cubicBezTo>
                    <a:pt x="333278" y="2224719"/>
                    <a:pt x="322089" y="2217653"/>
                    <a:pt x="309742" y="2217390"/>
                  </a:cubicBezTo>
                  <a:cubicBezTo>
                    <a:pt x="239461" y="2215636"/>
                    <a:pt x="169452" y="2207989"/>
                    <a:pt x="100449" y="2194530"/>
                  </a:cubicBezTo>
                  <a:cubicBezTo>
                    <a:pt x="290623" y="2005997"/>
                    <a:pt x="465326" y="1802474"/>
                    <a:pt x="622867" y="158593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2F9ADDA9-9EED-458A-B10C-C0B020A82460}"/>
                </a:ext>
              </a:extLst>
            </p:cNvPr>
            <p:cNvSpPr/>
            <p:nvPr/>
          </p:nvSpPr>
          <p:spPr>
            <a:xfrm>
              <a:off x="5599506" y="2076585"/>
              <a:ext cx="781050" cy="1485900"/>
            </a:xfrm>
            <a:custGeom>
              <a:avLst/>
              <a:gdLst>
                <a:gd name="connsiteX0" fmla="*/ 394639 w 781050"/>
                <a:gd name="connsiteY0" fmla="*/ 4 h 1485900"/>
                <a:gd name="connsiteX1" fmla="*/ 309762 w 781050"/>
                <a:gd name="connsiteY1" fmla="*/ 65879 h 1485900"/>
                <a:gd name="connsiteX2" fmla="*/ 88267 w 781050"/>
                <a:gd name="connsiteY2" fmla="*/ 712970 h 1485900"/>
                <a:gd name="connsiteX3" fmla="*/ 42357 w 781050"/>
                <a:gd name="connsiteY3" fmla="*/ 1282069 h 1485900"/>
                <a:gd name="connsiteX4" fmla="*/ 45919 w 781050"/>
                <a:gd name="connsiteY4" fmla="*/ 1288651 h 1485900"/>
                <a:gd name="connsiteX5" fmla="*/ 587353 w 781050"/>
                <a:gd name="connsiteY5" fmla="*/ 1444676 h 1485900"/>
                <a:gd name="connsiteX6" fmla="*/ 743378 w 781050"/>
                <a:gd name="connsiteY6" fmla="*/ 1288651 h 1485900"/>
                <a:gd name="connsiteX7" fmla="*/ 746931 w 781050"/>
                <a:gd name="connsiteY7" fmla="*/ 1282088 h 1485900"/>
                <a:gd name="connsiteX8" fmla="*/ 701211 w 781050"/>
                <a:gd name="connsiteY8" fmla="*/ 713293 h 1485900"/>
                <a:gd name="connsiteX9" fmla="*/ 479573 w 781050"/>
                <a:gd name="connsiteY9" fmla="*/ 65917 h 1485900"/>
                <a:gd name="connsiteX10" fmla="*/ 394639 w 781050"/>
                <a:gd name="connsiteY10" fmla="*/ 4 h 1485900"/>
                <a:gd name="connsiteX11" fmla="*/ 640232 w 781050"/>
                <a:gd name="connsiteY11" fmla="*/ 740306 h 1485900"/>
                <a:gd name="connsiteX12" fmla="*/ 640498 w 781050"/>
                <a:gd name="connsiteY12" fmla="*/ 740887 h 1485900"/>
                <a:gd name="connsiteX13" fmla="*/ 688038 w 781050"/>
                <a:gd name="connsiteY13" fmla="*/ 1250789 h 1485900"/>
                <a:gd name="connsiteX14" fmla="*/ 685009 w 781050"/>
                <a:gd name="connsiteY14" fmla="*/ 1256390 h 1485900"/>
                <a:gd name="connsiteX15" fmla="*/ 234173 w 781050"/>
                <a:gd name="connsiteY15" fmla="*/ 1386277 h 1485900"/>
                <a:gd name="connsiteX16" fmla="*/ 104317 w 781050"/>
                <a:gd name="connsiteY16" fmla="*/ 1256447 h 1485900"/>
                <a:gd name="connsiteX17" fmla="*/ 101250 w 781050"/>
                <a:gd name="connsiteY17" fmla="*/ 1250732 h 1485900"/>
                <a:gd name="connsiteX18" fmla="*/ 149065 w 781050"/>
                <a:gd name="connsiteY18" fmla="*/ 740268 h 1485900"/>
                <a:gd name="connsiteX19" fmla="*/ 374332 w 781050"/>
                <a:gd name="connsiteY19" fmla="*/ 82453 h 1485900"/>
                <a:gd name="connsiteX20" fmla="*/ 399781 w 781050"/>
                <a:gd name="connsiteY20" fmla="*/ 67268 h 1485900"/>
                <a:gd name="connsiteX21" fmla="*/ 414966 w 781050"/>
                <a:gd name="connsiteY21" fmla="*/ 82453 h 1485900"/>
                <a:gd name="connsiteX22" fmla="*/ 640232 w 781050"/>
                <a:gd name="connsiteY22" fmla="*/ 740306 h 14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1050" h="1485900">
                  <a:moveTo>
                    <a:pt x="394639" y="4"/>
                  </a:moveTo>
                  <a:cubicBezTo>
                    <a:pt x="354496" y="-370"/>
                    <a:pt x="319361" y="26899"/>
                    <a:pt x="309762" y="65879"/>
                  </a:cubicBezTo>
                  <a:cubicBezTo>
                    <a:pt x="253064" y="287066"/>
                    <a:pt x="179002" y="503434"/>
                    <a:pt x="88267" y="712970"/>
                  </a:cubicBezTo>
                  <a:cubicBezTo>
                    <a:pt x="81657" y="727257"/>
                    <a:pt x="-72400" y="1066061"/>
                    <a:pt x="42357" y="1282069"/>
                  </a:cubicBezTo>
                  <a:cubicBezTo>
                    <a:pt x="43519" y="1284260"/>
                    <a:pt x="44700" y="1286432"/>
                    <a:pt x="45919" y="1288651"/>
                  </a:cubicBezTo>
                  <a:cubicBezTo>
                    <a:pt x="152347" y="1481249"/>
                    <a:pt x="394755" y="1551104"/>
                    <a:pt x="587353" y="1444676"/>
                  </a:cubicBezTo>
                  <a:cubicBezTo>
                    <a:pt x="653013" y="1408393"/>
                    <a:pt x="707095" y="1354311"/>
                    <a:pt x="743378" y="1288651"/>
                  </a:cubicBezTo>
                  <a:cubicBezTo>
                    <a:pt x="744578" y="1286479"/>
                    <a:pt x="745762" y="1284292"/>
                    <a:pt x="746931" y="1282088"/>
                  </a:cubicBezTo>
                  <a:cubicBezTo>
                    <a:pt x="860974" y="1067423"/>
                    <a:pt x="709574" y="731543"/>
                    <a:pt x="701211" y="713293"/>
                  </a:cubicBezTo>
                  <a:cubicBezTo>
                    <a:pt x="610420" y="503666"/>
                    <a:pt x="536312" y="287202"/>
                    <a:pt x="479573" y="65917"/>
                  </a:cubicBezTo>
                  <a:cubicBezTo>
                    <a:pt x="469981" y="26903"/>
                    <a:pt x="434813" y="-389"/>
                    <a:pt x="394639" y="4"/>
                  </a:cubicBezTo>
                  <a:close/>
                  <a:moveTo>
                    <a:pt x="640232" y="740306"/>
                  </a:moveTo>
                  <a:lnTo>
                    <a:pt x="640498" y="740887"/>
                  </a:lnTo>
                  <a:cubicBezTo>
                    <a:pt x="641975" y="744097"/>
                    <a:pt x="787259" y="1064013"/>
                    <a:pt x="688038" y="1250789"/>
                  </a:cubicBezTo>
                  <a:cubicBezTo>
                    <a:pt x="687041" y="1252694"/>
                    <a:pt x="686031" y="1254561"/>
                    <a:pt x="685009" y="1256390"/>
                  </a:cubicBezTo>
                  <a:cubicBezTo>
                    <a:pt x="596381" y="1416752"/>
                    <a:pt x="394535" y="1474905"/>
                    <a:pt x="234173" y="1386277"/>
                  </a:cubicBezTo>
                  <a:cubicBezTo>
                    <a:pt x="179534" y="1356080"/>
                    <a:pt x="134525" y="1311079"/>
                    <a:pt x="104317" y="1256447"/>
                  </a:cubicBezTo>
                  <a:lnTo>
                    <a:pt x="101250" y="1250732"/>
                  </a:lnTo>
                  <a:cubicBezTo>
                    <a:pt x="2028" y="1063975"/>
                    <a:pt x="147322" y="744059"/>
                    <a:pt x="149065" y="740268"/>
                  </a:cubicBezTo>
                  <a:cubicBezTo>
                    <a:pt x="241347" y="527265"/>
                    <a:pt x="316670" y="307310"/>
                    <a:pt x="374332" y="82453"/>
                  </a:cubicBezTo>
                  <a:cubicBezTo>
                    <a:pt x="377166" y="71232"/>
                    <a:pt x="388560" y="64434"/>
                    <a:pt x="399781" y="67268"/>
                  </a:cubicBezTo>
                  <a:cubicBezTo>
                    <a:pt x="407248" y="69154"/>
                    <a:pt x="413079" y="74985"/>
                    <a:pt x="414966" y="82453"/>
                  </a:cubicBezTo>
                  <a:cubicBezTo>
                    <a:pt x="472620" y="307325"/>
                    <a:pt x="547943" y="527294"/>
                    <a:pt x="640232" y="74030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029" name="Graphic 4085">
            <a:extLst>
              <a:ext uri="{FF2B5EF4-FFF2-40B4-BE49-F238E27FC236}">
                <a16:creationId xmlns:a16="http://schemas.microsoft.com/office/drawing/2014/main" id="{0B7B6D87-A48B-448E-9CEF-CADB808CEFE8}"/>
              </a:ext>
            </a:extLst>
          </p:cNvPr>
          <p:cNvGrpSpPr/>
          <p:nvPr/>
        </p:nvGrpSpPr>
        <p:grpSpPr>
          <a:xfrm>
            <a:off x="2086615" y="1515958"/>
            <a:ext cx="1080000" cy="1080000"/>
            <a:chOff x="3421062" y="1216025"/>
            <a:chExt cx="3238500" cy="3238500"/>
          </a:xfrm>
        </p:grpSpPr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09DB560A-A9C2-4C04-98C9-BF2FAA59297B}"/>
                </a:ext>
              </a:extLst>
            </p:cNvPr>
            <p:cNvSpPr/>
            <p:nvPr/>
          </p:nvSpPr>
          <p:spPr>
            <a:xfrm>
              <a:off x="4139905" y="1502843"/>
              <a:ext cx="2381250" cy="1085850"/>
            </a:xfrm>
            <a:custGeom>
              <a:avLst/>
              <a:gdLst>
                <a:gd name="connsiteX0" fmla="*/ 1864118 w 2381250"/>
                <a:gd name="connsiteY0" fmla="*/ 47958 h 1085850"/>
                <a:gd name="connsiteX1" fmla="*/ 1687296 w 2381250"/>
                <a:gd name="connsiteY1" fmla="*/ 224780 h 1085850"/>
                <a:gd name="connsiteX2" fmla="*/ 1908390 w 2381250"/>
                <a:gd name="connsiteY2" fmla="*/ 445884 h 1085850"/>
                <a:gd name="connsiteX3" fmla="*/ 1171775 w 2381250"/>
                <a:gd name="connsiteY3" fmla="*/ 445884 h 1085850"/>
                <a:gd name="connsiteX4" fmla="*/ 445884 w 2381250"/>
                <a:gd name="connsiteY4" fmla="*/ 19254 h 1085850"/>
                <a:gd name="connsiteX5" fmla="*/ 19254 w 2381250"/>
                <a:gd name="connsiteY5" fmla="*/ 745145 h 1085850"/>
                <a:gd name="connsiteX6" fmla="*/ 208416 w 2381250"/>
                <a:gd name="connsiteY6" fmla="*/ 1047864 h 1085850"/>
                <a:gd name="connsiteX7" fmla="*/ 360083 w 2381250"/>
                <a:gd name="connsiteY7" fmla="*/ 848201 h 1085850"/>
                <a:gd name="connsiteX8" fmla="*/ 342904 w 2381250"/>
                <a:gd name="connsiteY8" fmla="*/ 360215 h 1085850"/>
                <a:gd name="connsiteX9" fmla="*/ 830890 w 2381250"/>
                <a:gd name="connsiteY9" fmla="*/ 343037 h 1085850"/>
                <a:gd name="connsiteX10" fmla="*/ 878462 w 2381250"/>
                <a:gd name="connsiteY10" fmla="*/ 793451 h 1085850"/>
                <a:gd name="connsiteX11" fmla="*/ 950680 w 2381250"/>
                <a:gd name="connsiteY11" fmla="*/ 1073305 h 1085850"/>
                <a:gd name="connsiteX12" fmla="*/ 1182262 w 2381250"/>
                <a:gd name="connsiteY12" fmla="*/ 695924 h 1085850"/>
                <a:gd name="connsiteX13" fmla="*/ 1908390 w 2381250"/>
                <a:gd name="connsiteY13" fmla="*/ 695924 h 1085850"/>
                <a:gd name="connsiteX14" fmla="*/ 1687296 w 2381250"/>
                <a:gd name="connsiteY14" fmla="*/ 917028 h 1085850"/>
                <a:gd name="connsiteX15" fmla="*/ 1864118 w 2381250"/>
                <a:gd name="connsiteY15" fmla="*/ 1093850 h 1085850"/>
                <a:gd name="connsiteX16" fmla="*/ 2387041 w 2381250"/>
                <a:gd name="connsiteY16" fmla="*/ 570928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50" h="1085850">
                  <a:moveTo>
                    <a:pt x="1864118" y="47958"/>
                  </a:moveTo>
                  <a:lnTo>
                    <a:pt x="1687296" y="224780"/>
                  </a:lnTo>
                  <a:lnTo>
                    <a:pt x="1908390" y="445884"/>
                  </a:lnTo>
                  <a:lnTo>
                    <a:pt x="1171775" y="445884"/>
                  </a:lnTo>
                  <a:cubicBezTo>
                    <a:pt x="1089136" y="127624"/>
                    <a:pt x="764143" y="-63384"/>
                    <a:pt x="445884" y="19254"/>
                  </a:cubicBezTo>
                  <a:cubicBezTo>
                    <a:pt x="127624" y="101893"/>
                    <a:pt x="-63384" y="426886"/>
                    <a:pt x="19254" y="745145"/>
                  </a:cubicBezTo>
                  <a:cubicBezTo>
                    <a:pt x="49862" y="863024"/>
                    <a:pt x="115884" y="968680"/>
                    <a:pt x="208416" y="1047864"/>
                  </a:cubicBezTo>
                  <a:lnTo>
                    <a:pt x="360083" y="848201"/>
                  </a:lnTo>
                  <a:cubicBezTo>
                    <a:pt x="220585" y="718191"/>
                    <a:pt x="212895" y="499712"/>
                    <a:pt x="342904" y="360215"/>
                  </a:cubicBezTo>
                  <a:cubicBezTo>
                    <a:pt x="472914" y="220718"/>
                    <a:pt x="691393" y="213027"/>
                    <a:pt x="830890" y="343037"/>
                  </a:cubicBezTo>
                  <a:cubicBezTo>
                    <a:pt x="956762" y="460348"/>
                    <a:pt x="977049" y="652433"/>
                    <a:pt x="878462" y="793451"/>
                  </a:cubicBezTo>
                  <a:lnTo>
                    <a:pt x="950680" y="1073305"/>
                  </a:lnTo>
                  <a:cubicBezTo>
                    <a:pt x="1073534" y="981975"/>
                    <a:pt x="1156473" y="846819"/>
                    <a:pt x="1182262" y="695924"/>
                  </a:cubicBezTo>
                  <a:lnTo>
                    <a:pt x="1908390" y="695924"/>
                  </a:lnTo>
                  <a:lnTo>
                    <a:pt x="1687296" y="917028"/>
                  </a:lnTo>
                  <a:lnTo>
                    <a:pt x="1864118" y="1093850"/>
                  </a:lnTo>
                  <a:lnTo>
                    <a:pt x="2387041" y="570928"/>
                  </a:lnTo>
                  <a:close/>
                </a:path>
              </a:pathLst>
            </a:custGeom>
            <a:solidFill>
              <a:srgbClr val="7EB8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23C56B75-9382-4130-B9CD-F7FEFEAD54A0}"/>
                </a:ext>
              </a:extLst>
            </p:cNvPr>
            <p:cNvSpPr/>
            <p:nvPr/>
          </p:nvSpPr>
          <p:spPr>
            <a:xfrm>
              <a:off x="4142905" y="2138318"/>
              <a:ext cx="352425" cy="266700"/>
            </a:xfrm>
            <a:custGeom>
              <a:avLst/>
              <a:gdLst>
                <a:gd name="connsiteX0" fmla="*/ 250898 w 352425"/>
                <a:gd name="connsiteY0" fmla="*/ 10205 h 266700"/>
                <a:gd name="connsiteX1" fmla="*/ 0 w 352425"/>
                <a:gd name="connsiteY1" fmla="*/ 16796 h 266700"/>
                <a:gd name="connsiteX2" fmla="*/ 85487 w 352425"/>
                <a:gd name="connsiteY2" fmla="*/ 272142 h 266700"/>
                <a:gd name="connsiteX3" fmla="*/ 357083 w 352425"/>
                <a:gd name="connsiteY3" fmla="*/ 212773 h 266700"/>
                <a:gd name="connsiteX4" fmla="*/ 250898 w 352425"/>
                <a:gd name="connsiteY4" fmla="*/ 10205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266700">
                  <a:moveTo>
                    <a:pt x="250898" y="10205"/>
                  </a:moveTo>
                  <a:cubicBezTo>
                    <a:pt x="178184" y="-1663"/>
                    <a:pt x="84677" y="-7331"/>
                    <a:pt x="0" y="16796"/>
                  </a:cubicBezTo>
                  <a:cubicBezTo>
                    <a:pt x="8463" y="107356"/>
                    <a:pt x="37718" y="194741"/>
                    <a:pt x="85487" y="272142"/>
                  </a:cubicBezTo>
                  <a:cubicBezTo>
                    <a:pt x="138827" y="238157"/>
                    <a:pt x="241183" y="188484"/>
                    <a:pt x="357083" y="212773"/>
                  </a:cubicBezTo>
                  <a:cubicBezTo>
                    <a:pt x="299653" y="159312"/>
                    <a:pt x="262193" y="87849"/>
                    <a:pt x="250898" y="1020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81F7A82D-9370-4280-8F0B-FB9A4943953E}"/>
                </a:ext>
              </a:extLst>
            </p:cNvPr>
            <p:cNvSpPr/>
            <p:nvPr/>
          </p:nvSpPr>
          <p:spPr>
            <a:xfrm>
              <a:off x="3553164" y="2011124"/>
              <a:ext cx="1304925" cy="2047875"/>
            </a:xfrm>
            <a:custGeom>
              <a:avLst/>
              <a:gdLst>
                <a:gd name="connsiteX0" fmla="*/ 714318 w 1304925"/>
                <a:gd name="connsiteY0" fmla="*/ 1190301 h 2047875"/>
                <a:gd name="connsiteX1" fmla="*/ 1309279 w 1304925"/>
                <a:gd name="connsiteY1" fmla="*/ 594961 h 2047875"/>
                <a:gd name="connsiteX2" fmla="*/ 713939 w 1304925"/>
                <a:gd name="connsiteY2" fmla="*/ 0 h 2047875"/>
                <a:gd name="connsiteX3" fmla="*/ 118978 w 1304925"/>
                <a:gd name="connsiteY3" fmla="*/ 595340 h 2047875"/>
                <a:gd name="connsiteX4" fmla="*/ 428815 w 1304925"/>
                <a:gd name="connsiteY4" fmla="*/ 1117454 h 2047875"/>
                <a:gd name="connsiteX5" fmla="*/ 314735 w 1304925"/>
                <a:gd name="connsiteY5" fmla="*/ 1440075 h 2047875"/>
                <a:gd name="connsiteX6" fmla="*/ 83372 w 1304925"/>
                <a:gd name="connsiteY6" fmla="*/ 1358265 h 2047875"/>
                <a:gd name="connsiteX7" fmla="*/ 0 w 1304925"/>
                <a:gd name="connsiteY7" fmla="*/ 1594028 h 2047875"/>
                <a:gd name="connsiteX8" fmla="*/ 231372 w 1304925"/>
                <a:gd name="connsiteY8" fmla="*/ 1675838 h 2047875"/>
                <a:gd name="connsiteX9" fmla="*/ 126378 w 1304925"/>
                <a:gd name="connsiteY9" fmla="*/ 1972780 h 2047875"/>
                <a:gd name="connsiteX10" fmla="*/ 362141 w 1304925"/>
                <a:gd name="connsiteY10" fmla="*/ 2056143 h 2047875"/>
                <a:gd name="connsiteX11" fmla="*/ 467135 w 1304925"/>
                <a:gd name="connsiteY11" fmla="*/ 1759201 h 2047875"/>
                <a:gd name="connsiteX12" fmla="*/ 698478 w 1304925"/>
                <a:gd name="connsiteY12" fmla="*/ 1841011 h 2047875"/>
                <a:gd name="connsiteX13" fmla="*/ 781841 w 1304925"/>
                <a:gd name="connsiteY13" fmla="*/ 1605248 h 2047875"/>
                <a:gd name="connsiteX14" fmla="*/ 550469 w 1304925"/>
                <a:gd name="connsiteY14" fmla="*/ 1523438 h 2047875"/>
                <a:gd name="connsiteX15" fmla="*/ 668950 w 1304925"/>
                <a:gd name="connsiteY15" fmla="*/ 1188406 h 2047875"/>
                <a:gd name="connsiteX16" fmla="*/ 714318 w 1304925"/>
                <a:gd name="connsiteY16" fmla="*/ 1190301 h 2047875"/>
                <a:gd name="connsiteX17" fmla="*/ 714318 w 1304925"/>
                <a:gd name="connsiteY17" fmla="*/ 249698 h 2047875"/>
                <a:gd name="connsiteX18" fmla="*/ 1059590 w 1304925"/>
                <a:gd name="connsiteY18" fmla="*/ 594970 h 2047875"/>
                <a:gd name="connsiteX19" fmla="*/ 714318 w 1304925"/>
                <a:gd name="connsiteY19" fmla="*/ 940241 h 2047875"/>
                <a:gd name="connsiteX20" fmla="*/ 369046 w 1304925"/>
                <a:gd name="connsiteY20" fmla="*/ 594970 h 2047875"/>
                <a:gd name="connsiteX21" fmla="*/ 714299 w 1304925"/>
                <a:gd name="connsiteY21" fmla="*/ 249698 h 2047875"/>
                <a:gd name="connsiteX22" fmla="*/ 714318 w 1304925"/>
                <a:gd name="connsiteY22" fmla="*/ 249698 h 204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04925" h="2047875">
                  <a:moveTo>
                    <a:pt x="714318" y="1190301"/>
                  </a:moveTo>
                  <a:cubicBezTo>
                    <a:pt x="1043010" y="1190197"/>
                    <a:pt x="1309384" y="923654"/>
                    <a:pt x="1309279" y="594961"/>
                  </a:cubicBezTo>
                  <a:cubicBezTo>
                    <a:pt x="1309174" y="266269"/>
                    <a:pt x="1042631" y="-105"/>
                    <a:pt x="713939" y="0"/>
                  </a:cubicBezTo>
                  <a:cubicBezTo>
                    <a:pt x="385246" y="105"/>
                    <a:pt x="118873" y="266648"/>
                    <a:pt x="118978" y="595340"/>
                  </a:cubicBezTo>
                  <a:cubicBezTo>
                    <a:pt x="119047" y="812932"/>
                    <a:pt x="237857" y="1013141"/>
                    <a:pt x="428815" y="1117454"/>
                  </a:cubicBezTo>
                  <a:lnTo>
                    <a:pt x="314735" y="1440075"/>
                  </a:lnTo>
                  <a:lnTo>
                    <a:pt x="83372" y="1358265"/>
                  </a:lnTo>
                  <a:lnTo>
                    <a:pt x="0" y="1594028"/>
                  </a:lnTo>
                  <a:lnTo>
                    <a:pt x="231372" y="1675838"/>
                  </a:lnTo>
                  <a:lnTo>
                    <a:pt x="126378" y="1972780"/>
                  </a:lnTo>
                  <a:lnTo>
                    <a:pt x="362141" y="2056143"/>
                  </a:lnTo>
                  <a:lnTo>
                    <a:pt x="467135" y="1759201"/>
                  </a:lnTo>
                  <a:lnTo>
                    <a:pt x="698478" y="1841011"/>
                  </a:lnTo>
                  <a:lnTo>
                    <a:pt x="781841" y="1605248"/>
                  </a:lnTo>
                  <a:lnTo>
                    <a:pt x="550469" y="1523438"/>
                  </a:lnTo>
                  <a:lnTo>
                    <a:pt x="668950" y="1188406"/>
                  </a:lnTo>
                  <a:cubicBezTo>
                    <a:pt x="683952" y="1189539"/>
                    <a:pt x="699040" y="1190301"/>
                    <a:pt x="714318" y="1190301"/>
                  </a:cubicBezTo>
                  <a:close/>
                  <a:moveTo>
                    <a:pt x="714318" y="249698"/>
                  </a:moveTo>
                  <a:cubicBezTo>
                    <a:pt x="905006" y="249698"/>
                    <a:pt x="1059590" y="404281"/>
                    <a:pt x="1059590" y="594970"/>
                  </a:cubicBezTo>
                  <a:cubicBezTo>
                    <a:pt x="1059590" y="785658"/>
                    <a:pt x="905006" y="940241"/>
                    <a:pt x="714318" y="940241"/>
                  </a:cubicBezTo>
                  <a:cubicBezTo>
                    <a:pt x="523630" y="940241"/>
                    <a:pt x="369046" y="785658"/>
                    <a:pt x="369046" y="594970"/>
                  </a:cubicBezTo>
                  <a:cubicBezTo>
                    <a:pt x="369041" y="404287"/>
                    <a:pt x="523616" y="249703"/>
                    <a:pt x="714299" y="249698"/>
                  </a:cubicBezTo>
                  <a:cubicBezTo>
                    <a:pt x="714305" y="249698"/>
                    <a:pt x="714312" y="249698"/>
                    <a:pt x="714318" y="24969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44D69AC0-CA2B-416F-B4A5-C9979CFFDD13}"/>
                </a:ext>
              </a:extLst>
            </p:cNvPr>
            <p:cNvSpPr/>
            <p:nvPr/>
          </p:nvSpPr>
          <p:spPr>
            <a:xfrm>
              <a:off x="4549413" y="2566813"/>
              <a:ext cx="304800" cy="323850"/>
            </a:xfrm>
            <a:custGeom>
              <a:avLst/>
              <a:gdLst>
                <a:gd name="connsiteX0" fmla="*/ 61579 w 304800"/>
                <a:gd name="connsiteY0" fmla="*/ 4372 h 323850"/>
                <a:gd name="connsiteX1" fmla="*/ 63332 w 304800"/>
                <a:gd name="connsiteY1" fmla="*/ 39281 h 323850"/>
                <a:gd name="connsiteX2" fmla="*/ 0 w 304800"/>
                <a:gd name="connsiteY2" fmla="*/ 238458 h 323850"/>
                <a:gd name="connsiteX3" fmla="*/ 237916 w 304800"/>
                <a:gd name="connsiteY3" fmla="*/ 329422 h 323850"/>
                <a:gd name="connsiteX4" fmla="*/ 313411 w 304800"/>
                <a:gd name="connsiteY4" fmla="*/ 39319 h 323850"/>
                <a:gd name="connsiteX5" fmla="*/ 311972 w 304800"/>
                <a:gd name="connsiteY5" fmla="*/ 0 h 323850"/>
                <a:gd name="connsiteX6" fmla="*/ 61579 w 304800"/>
                <a:gd name="connsiteY6" fmla="*/ 4372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323850">
                  <a:moveTo>
                    <a:pt x="61579" y="4372"/>
                  </a:moveTo>
                  <a:cubicBezTo>
                    <a:pt x="62745" y="15972"/>
                    <a:pt x="63330" y="27623"/>
                    <a:pt x="63332" y="39281"/>
                  </a:cubicBezTo>
                  <a:cubicBezTo>
                    <a:pt x="63419" y="110640"/>
                    <a:pt x="41284" y="180254"/>
                    <a:pt x="0" y="238458"/>
                  </a:cubicBezTo>
                  <a:cubicBezTo>
                    <a:pt x="74328" y="280468"/>
                    <a:pt x="154520" y="311128"/>
                    <a:pt x="237916" y="329422"/>
                  </a:cubicBezTo>
                  <a:cubicBezTo>
                    <a:pt x="287533" y="240792"/>
                    <a:pt x="313530" y="140893"/>
                    <a:pt x="313411" y="39319"/>
                  </a:cubicBezTo>
                  <a:cubicBezTo>
                    <a:pt x="313411" y="26089"/>
                    <a:pt x="312820" y="13011"/>
                    <a:pt x="311972" y="0"/>
                  </a:cubicBezTo>
                  <a:cubicBezTo>
                    <a:pt x="218751" y="28089"/>
                    <a:pt x="127273" y="19145"/>
                    <a:pt x="61579" y="437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498D01DD-6204-4A51-AEB8-DEA8A9C282CF}"/>
                </a:ext>
              </a:extLst>
            </p:cNvPr>
            <p:cNvSpPr/>
            <p:nvPr/>
          </p:nvSpPr>
          <p:spPr>
            <a:xfrm>
              <a:off x="4348321" y="2296322"/>
              <a:ext cx="733425" cy="390525"/>
            </a:xfrm>
            <a:custGeom>
              <a:avLst/>
              <a:gdLst>
                <a:gd name="connsiteX0" fmla="*/ 387077 w 733425"/>
                <a:gd name="connsiteY0" fmla="*/ 397621 h 390525"/>
                <a:gd name="connsiteX1" fmla="*/ 742264 w 733425"/>
                <a:gd name="connsiteY1" fmla="*/ 279854 h 390525"/>
                <a:gd name="connsiteX2" fmla="*/ 670084 w 733425"/>
                <a:gd name="connsiteY2" fmla="*/ 0 h 390525"/>
                <a:gd name="connsiteX3" fmla="*/ 189644 w 733425"/>
                <a:gd name="connsiteY3" fmla="*/ 85440 h 390525"/>
                <a:gd name="connsiteX4" fmla="*/ 151705 w 733425"/>
                <a:gd name="connsiteY4" fmla="*/ 54750 h 390525"/>
                <a:gd name="connsiteX5" fmla="*/ 0 w 733425"/>
                <a:gd name="connsiteY5" fmla="*/ 254413 h 390525"/>
                <a:gd name="connsiteX6" fmla="*/ 387077 w 733425"/>
                <a:gd name="connsiteY6" fmla="*/ 397621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425" h="390525">
                  <a:moveTo>
                    <a:pt x="387077" y="397621"/>
                  </a:moveTo>
                  <a:cubicBezTo>
                    <a:pt x="515089" y="397786"/>
                    <a:pt x="639709" y="356467"/>
                    <a:pt x="742264" y="279854"/>
                  </a:cubicBezTo>
                  <a:lnTo>
                    <a:pt x="670084" y="0"/>
                  </a:lnTo>
                  <a:cubicBezTo>
                    <a:pt x="561008" y="156264"/>
                    <a:pt x="345907" y="194516"/>
                    <a:pt x="189644" y="85440"/>
                  </a:cubicBezTo>
                  <a:cubicBezTo>
                    <a:pt x="176289" y="76118"/>
                    <a:pt x="163611" y="65862"/>
                    <a:pt x="151705" y="54750"/>
                  </a:cubicBezTo>
                  <a:lnTo>
                    <a:pt x="0" y="254413"/>
                  </a:lnTo>
                  <a:cubicBezTo>
                    <a:pt x="107708" y="346971"/>
                    <a:pt x="245063" y="397789"/>
                    <a:pt x="387077" y="397621"/>
                  </a:cubicBezTo>
                  <a:close/>
                </a:path>
              </a:pathLst>
            </a:custGeom>
            <a:solidFill>
              <a:srgbClr val="7EB8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08D6EB46-7473-40EE-B75D-7588DC4CA441}"/>
                </a:ext>
              </a:extLst>
            </p:cNvPr>
            <p:cNvSpPr/>
            <p:nvPr/>
          </p:nvSpPr>
          <p:spPr>
            <a:xfrm>
              <a:off x="4919700" y="2721480"/>
              <a:ext cx="1314450" cy="1476375"/>
            </a:xfrm>
            <a:custGeom>
              <a:avLst/>
              <a:gdLst>
                <a:gd name="connsiteX0" fmla="*/ 1206852 w 1314450"/>
                <a:gd name="connsiteY0" fmla="*/ 289264 h 1476375"/>
                <a:gd name="connsiteX1" fmla="*/ 1120099 w 1314450"/>
                <a:gd name="connsiteY1" fmla="*/ 375094 h 1476375"/>
                <a:gd name="connsiteX2" fmla="*/ 1124385 w 1314450"/>
                <a:gd name="connsiteY2" fmla="*/ 417337 h 1476375"/>
                <a:gd name="connsiteX3" fmla="*/ 1129367 w 1314450"/>
                <a:gd name="connsiteY3" fmla="*/ 475668 h 1476375"/>
                <a:gd name="connsiteX4" fmla="*/ 974528 w 1314450"/>
                <a:gd name="connsiteY4" fmla="*/ 578605 h 1476375"/>
                <a:gd name="connsiteX5" fmla="*/ 892747 w 1314450"/>
                <a:gd name="connsiteY5" fmla="*/ 567461 h 1476375"/>
                <a:gd name="connsiteX6" fmla="*/ 867158 w 1314450"/>
                <a:gd name="connsiteY6" fmla="*/ 520041 h 1476375"/>
                <a:gd name="connsiteX7" fmla="*/ 914578 w 1314450"/>
                <a:gd name="connsiteY7" fmla="*/ 494452 h 1476375"/>
                <a:gd name="connsiteX8" fmla="*/ 1044251 w 1314450"/>
                <a:gd name="connsiteY8" fmla="*/ 482155 h 1476375"/>
                <a:gd name="connsiteX9" fmla="*/ 1044461 w 1314450"/>
                <a:gd name="connsiteY9" fmla="*/ 481974 h 1476375"/>
                <a:gd name="connsiteX10" fmla="*/ 1047132 w 1314450"/>
                <a:gd name="connsiteY10" fmla="*/ 446905 h 1476375"/>
                <a:gd name="connsiteX11" fmla="*/ 1045128 w 1314450"/>
                <a:gd name="connsiteY11" fmla="*/ 444827 h 1476375"/>
                <a:gd name="connsiteX12" fmla="*/ 1009733 w 1314450"/>
                <a:gd name="connsiteY12" fmla="*/ 413613 h 1476375"/>
                <a:gd name="connsiteX13" fmla="*/ 964556 w 1314450"/>
                <a:gd name="connsiteY13" fmla="*/ 343976 h 1476375"/>
                <a:gd name="connsiteX14" fmla="*/ 945353 w 1314450"/>
                <a:gd name="connsiteY14" fmla="*/ 257041 h 1476375"/>
                <a:gd name="connsiteX15" fmla="*/ 916196 w 1314450"/>
                <a:gd name="connsiteY15" fmla="*/ 231044 h 1476375"/>
                <a:gd name="connsiteX16" fmla="*/ 897338 w 1314450"/>
                <a:gd name="connsiteY16" fmla="*/ 240039 h 1476375"/>
                <a:gd name="connsiteX17" fmla="*/ 851018 w 1314450"/>
                <a:gd name="connsiteY17" fmla="*/ 278225 h 1476375"/>
                <a:gd name="connsiteX18" fmla="*/ 581584 w 1314450"/>
                <a:gd name="connsiteY18" fmla="*/ 229647 h 1476375"/>
                <a:gd name="connsiteX19" fmla="*/ 559029 w 1314450"/>
                <a:gd name="connsiteY19" fmla="*/ 111604 h 1476375"/>
                <a:gd name="connsiteX20" fmla="*/ 447614 w 1314450"/>
                <a:gd name="connsiteY20" fmla="*/ 0 h 1476375"/>
                <a:gd name="connsiteX21" fmla="*/ 336010 w 1314450"/>
                <a:gd name="connsiteY21" fmla="*/ 111414 h 1476375"/>
                <a:gd name="connsiteX22" fmla="*/ 381387 w 1314450"/>
                <a:gd name="connsiteY22" fmla="*/ 201291 h 1476375"/>
                <a:gd name="connsiteX23" fmla="*/ 442700 w 1314450"/>
                <a:gd name="connsiteY23" fmla="*/ 287464 h 1476375"/>
                <a:gd name="connsiteX24" fmla="*/ 374120 w 1314450"/>
                <a:gd name="connsiteY24" fmla="*/ 456266 h 1476375"/>
                <a:gd name="connsiteX25" fmla="*/ 218148 w 1314450"/>
                <a:gd name="connsiteY25" fmla="*/ 571576 h 1476375"/>
                <a:gd name="connsiteX26" fmla="*/ 209375 w 1314450"/>
                <a:gd name="connsiteY26" fmla="*/ 763485 h 1476375"/>
                <a:gd name="connsiteX27" fmla="*/ 258820 w 1314450"/>
                <a:gd name="connsiteY27" fmla="*/ 800633 h 1476375"/>
                <a:gd name="connsiteX28" fmla="*/ 354841 w 1314450"/>
                <a:gd name="connsiteY28" fmla="*/ 726509 h 1476375"/>
                <a:gd name="connsiteX29" fmla="*/ 404800 w 1314450"/>
                <a:gd name="connsiteY29" fmla="*/ 710612 h 1476375"/>
                <a:gd name="connsiteX30" fmla="*/ 422591 w 1314450"/>
                <a:gd name="connsiteY30" fmla="*/ 761471 h 1476375"/>
                <a:gd name="connsiteX31" fmla="*/ 420573 w 1314450"/>
                <a:gd name="connsiteY31" fmla="*/ 765133 h 1476375"/>
                <a:gd name="connsiteX32" fmla="*/ 296939 w 1314450"/>
                <a:gd name="connsiteY32" fmla="*/ 867736 h 1476375"/>
                <a:gd name="connsiteX33" fmla="*/ 240979 w 1314450"/>
                <a:gd name="connsiteY33" fmla="*/ 981322 h 1476375"/>
                <a:gd name="connsiteX34" fmla="*/ 241398 w 1314450"/>
                <a:gd name="connsiteY34" fmla="*/ 982637 h 1476375"/>
                <a:gd name="connsiteX35" fmla="*/ 215252 w 1314450"/>
                <a:gd name="connsiteY35" fmla="*/ 1077287 h 1476375"/>
                <a:gd name="connsiteX36" fmla="*/ 66319 w 1314450"/>
                <a:gd name="connsiteY36" fmla="*/ 1119044 h 1476375"/>
                <a:gd name="connsiteX37" fmla="*/ 6 w 1314450"/>
                <a:gd name="connsiteY37" fmla="*/ 1213656 h 1476375"/>
                <a:gd name="connsiteX38" fmla="*/ 100324 w 1314450"/>
                <a:gd name="connsiteY38" fmla="*/ 1309191 h 1476375"/>
                <a:gd name="connsiteX39" fmla="*/ 190268 w 1314450"/>
                <a:gd name="connsiteY39" fmla="*/ 1243965 h 1476375"/>
                <a:gd name="connsiteX40" fmla="*/ 225968 w 1314450"/>
                <a:gd name="connsiteY40" fmla="*/ 1183957 h 1476375"/>
                <a:gd name="connsiteX41" fmla="*/ 274165 w 1314450"/>
                <a:gd name="connsiteY41" fmla="*/ 1151020 h 1476375"/>
                <a:gd name="connsiteX42" fmla="*/ 477580 w 1314450"/>
                <a:gd name="connsiteY42" fmla="*/ 1269511 h 1476375"/>
                <a:gd name="connsiteX43" fmla="*/ 497802 w 1314450"/>
                <a:gd name="connsiteY43" fmla="*/ 1334766 h 1476375"/>
                <a:gd name="connsiteX44" fmla="*/ 526377 w 1314450"/>
                <a:gd name="connsiteY44" fmla="*/ 1365608 h 1476375"/>
                <a:gd name="connsiteX45" fmla="*/ 571150 w 1314450"/>
                <a:gd name="connsiteY45" fmla="*/ 1337590 h 1476375"/>
                <a:gd name="connsiteX46" fmla="*/ 571564 w 1314450"/>
                <a:gd name="connsiteY46" fmla="*/ 1335529 h 1476375"/>
                <a:gd name="connsiteX47" fmla="*/ 595090 w 1314450"/>
                <a:gd name="connsiteY47" fmla="*/ 1249337 h 1476375"/>
                <a:gd name="connsiteX48" fmla="*/ 756891 w 1314450"/>
                <a:gd name="connsiteY48" fmla="*/ 1083421 h 1476375"/>
                <a:gd name="connsiteX49" fmla="*/ 803964 w 1314450"/>
                <a:gd name="connsiteY49" fmla="*/ 1099451 h 1476375"/>
                <a:gd name="connsiteX50" fmla="*/ 790328 w 1314450"/>
                <a:gd name="connsiteY50" fmla="*/ 1151579 h 1476375"/>
                <a:gd name="connsiteX51" fmla="*/ 785314 w 1314450"/>
                <a:gd name="connsiteY51" fmla="*/ 1154039 h 1476375"/>
                <a:gd name="connsiteX52" fmla="*/ 715401 w 1314450"/>
                <a:gd name="connsiteY52" fmla="*/ 1194187 h 1476375"/>
                <a:gd name="connsiteX53" fmla="*/ 758663 w 1314450"/>
                <a:gd name="connsiteY53" fmla="*/ 1268644 h 1476375"/>
                <a:gd name="connsiteX54" fmla="*/ 964270 w 1314450"/>
                <a:gd name="connsiteY54" fmla="*/ 1242564 h 1476375"/>
                <a:gd name="connsiteX55" fmla="*/ 1024563 w 1314450"/>
                <a:gd name="connsiteY55" fmla="*/ 1356865 h 1476375"/>
                <a:gd name="connsiteX56" fmla="*/ 1024382 w 1314450"/>
                <a:gd name="connsiteY56" fmla="*/ 1404851 h 1476375"/>
                <a:gd name="connsiteX57" fmla="*/ 1143072 w 1314450"/>
                <a:gd name="connsiteY57" fmla="*/ 1476262 h 1476375"/>
                <a:gd name="connsiteX58" fmla="*/ 1217378 w 1314450"/>
                <a:gd name="connsiteY58" fmla="*/ 1381153 h 1476375"/>
                <a:gd name="connsiteX59" fmla="*/ 1139273 w 1314450"/>
                <a:gd name="connsiteY59" fmla="*/ 1285360 h 1476375"/>
                <a:gd name="connsiteX60" fmla="*/ 1068874 w 1314450"/>
                <a:gd name="connsiteY60" fmla="*/ 1220590 h 1476375"/>
                <a:gd name="connsiteX61" fmla="*/ 1068664 w 1314450"/>
                <a:gd name="connsiteY61" fmla="*/ 1219638 h 1476375"/>
                <a:gd name="connsiteX62" fmla="*/ 1071940 w 1314450"/>
                <a:gd name="connsiteY62" fmla="*/ 1178537 h 1476375"/>
                <a:gd name="connsiteX63" fmla="*/ 1241104 w 1314450"/>
                <a:gd name="connsiteY63" fmla="*/ 1077487 h 1476375"/>
                <a:gd name="connsiteX64" fmla="*/ 1268869 w 1314450"/>
                <a:gd name="connsiteY64" fmla="*/ 1046531 h 1476375"/>
                <a:gd name="connsiteX65" fmla="*/ 1260650 w 1314450"/>
                <a:gd name="connsiteY65" fmla="*/ 1027690 h 1476375"/>
                <a:gd name="connsiteX66" fmla="*/ 1251553 w 1314450"/>
                <a:gd name="connsiteY66" fmla="*/ 1018060 h 1476375"/>
                <a:gd name="connsiteX67" fmla="*/ 1211377 w 1314450"/>
                <a:gd name="connsiteY67" fmla="*/ 888349 h 1476375"/>
                <a:gd name="connsiteX68" fmla="*/ 1217264 w 1314450"/>
                <a:gd name="connsiteY68" fmla="*/ 787565 h 1476375"/>
                <a:gd name="connsiteX69" fmla="*/ 1197347 w 1314450"/>
                <a:gd name="connsiteY69" fmla="*/ 668721 h 1476375"/>
                <a:gd name="connsiteX70" fmla="*/ 1197347 w 1314450"/>
                <a:gd name="connsiteY70" fmla="*/ 668721 h 1476375"/>
                <a:gd name="connsiteX71" fmla="*/ 1192031 w 1314450"/>
                <a:gd name="connsiteY71" fmla="*/ 562327 h 1476375"/>
                <a:gd name="connsiteX72" fmla="*/ 1256878 w 1314450"/>
                <a:gd name="connsiteY72" fmla="*/ 476240 h 1476375"/>
                <a:gd name="connsiteX73" fmla="*/ 1306969 w 1314450"/>
                <a:gd name="connsiteY73" fmla="*/ 347113 h 1476375"/>
                <a:gd name="connsiteX74" fmla="*/ 1206814 w 1314450"/>
                <a:gd name="connsiteY74" fmla="*/ 289264 h 1476375"/>
                <a:gd name="connsiteX75" fmla="*/ 505498 w 1314450"/>
                <a:gd name="connsiteY75" fmla="*/ 610933 h 1476375"/>
                <a:gd name="connsiteX76" fmla="*/ 581584 w 1314450"/>
                <a:gd name="connsiteY76" fmla="*/ 534847 h 1476375"/>
                <a:gd name="connsiteX77" fmla="*/ 657670 w 1314450"/>
                <a:gd name="connsiteY77" fmla="*/ 610933 h 1476375"/>
                <a:gd name="connsiteX78" fmla="*/ 581584 w 1314450"/>
                <a:gd name="connsiteY78" fmla="*/ 687019 h 1476375"/>
                <a:gd name="connsiteX79" fmla="*/ 505498 w 1314450"/>
                <a:gd name="connsiteY79" fmla="*/ 610933 h 1476375"/>
                <a:gd name="connsiteX80" fmla="*/ 591223 w 1314450"/>
                <a:gd name="connsiteY80" fmla="*/ 985380 h 1476375"/>
                <a:gd name="connsiteX81" fmla="*/ 515137 w 1314450"/>
                <a:gd name="connsiteY81" fmla="*/ 909294 h 1476375"/>
                <a:gd name="connsiteX82" fmla="*/ 591223 w 1314450"/>
                <a:gd name="connsiteY82" fmla="*/ 833208 h 1476375"/>
                <a:gd name="connsiteX83" fmla="*/ 667309 w 1314450"/>
                <a:gd name="connsiteY83" fmla="*/ 909294 h 1476375"/>
                <a:gd name="connsiteX84" fmla="*/ 667309 w 1314450"/>
                <a:gd name="connsiteY84" fmla="*/ 909304 h 1476375"/>
                <a:gd name="connsiteX85" fmla="*/ 591214 w 1314450"/>
                <a:gd name="connsiteY85" fmla="*/ 985380 h 1476375"/>
                <a:gd name="connsiteX86" fmla="*/ 591204 w 1314450"/>
                <a:gd name="connsiteY86" fmla="*/ 985380 h 1476375"/>
                <a:gd name="connsiteX87" fmla="*/ 784838 w 1314450"/>
                <a:gd name="connsiteY87" fmla="*/ 716775 h 1476375"/>
                <a:gd name="connsiteX88" fmla="*/ 828243 w 1314450"/>
                <a:gd name="connsiteY88" fmla="*/ 673369 h 1476375"/>
                <a:gd name="connsiteX89" fmla="*/ 871649 w 1314450"/>
                <a:gd name="connsiteY89" fmla="*/ 716775 h 1476375"/>
                <a:gd name="connsiteX90" fmla="*/ 828243 w 1314450"/>
                <a:gd name="connsiteY90" fmla="*/ 760180 h 1476375"/>
                <a:gd name="connsiteX91" fmla="*/ 828234 w 1314450"/>
                <a:gd name="connsiteY91" fmla="*/ 760180 h 1476375"/>
                <a:gd name="connsiteX92" fmla="*/ 784819 w 1314450"/>
                <a:gd name="connsiteY92" fmla="*/ 716803 h 1476375"/>
                <a:gd name="connsiteX93" fmla="*/ 784819 w 1314450"/>
                <a:gd name="connsiteY93" fmla="*/ 716794 h 1476375"/>
                <a:gd name="connsiteX94" fmla="*/ 876278 w 1314450"/>
                <a:gd name="connsiteY94" fmla="*/ 996276 h 1476375"/>
                <a:gd name="connsiteX95" fmla="*/ 838655 w 1314450"/>
                <a:gd name="connsiteY95" fmla="*/ 967863 h 1476375"/>
                <a:gd name="connsiteX96" fmla="*/ 867068 w 1314450"/>
                <a:gd name="connsiteY96" fmla="*/ 930241 h 1476375"/>
                <a:gd name="connsiteX97" fmla="*/ 904691 w 1314450"/>
                <a:gd name="connsiteY97" fmla="*/ 958653 h 1476375"/>
                <a:gd name="connsiteX98" fmla="*/ 876291 w 1314450"/>
                <a:gd name="connsiteY98" fmla="*/ 996286 h 1476375"/>
                <a:gd name="connsiteX99" fmla="*/ 876221 w 1314450"/>
                <a:gd name="connsiteY99" fmla="*/ 996296 h 1476375"/>
                <a:gd name="connsiteX100" fmla="*/ 1029135 w 1314450"/>
                <a:gd name="connsiteY100" fmla="*/ 889130 h 1476375"/>
                <a:gd name="connsiteX101" fmla="*/ 953040 w 1314450"/>
                <a:gd name="connsiteY101" fmla="*/ 813053 h 1476375"/>
                <a:gd name="connsiteX102" fmla="*/ 1029116 w 1314450"/>
                <a:gd name="connsiteY102" fmla="*/ 736958 h 1476375"/>
                <a:gd name="connsiteX103" fmla="*/ 1105211 w 1314450"/>
                <a:gd name="connsiteY103" fmla="*/ 813034 h 1476375"/>
                <a:gd name="connsiteX104" fmla="*/ 1105211 w 1314450"/>
                <a:gd name="connsiteY104" fmla="*/ 813044 h 1476375"/>
                <a:gd name="connsiteX105" fmla="*/ 1029135 w 1314450"/>
                <a:gd name="connsiteY105" fmla="*/ 889130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14450" h="1476375">
                  <a:moveTo>
                    <a:pt x="1206852" y="289264"/>
                  </a:moveTo>
                  <a:cubicBezTo>
                    <a:pt x="1161566" y="294370"/>
                    <a:pt x="1125689" y="329865"/>
                    <a:pt x="1120099" y="375094"/>
                  </a:cubicBezTo>
                  <a:cubicBezTo>
                    <a:pt x="1118400" y="389319"/>
                    <a:pt x="1119863" y="403744"/>
                    <a:pt x="1124385" y="417337"/>
                  </a:cubicBezTo>
                  <a:cubicBezTo>
                    <a:pt x="1130813" y="436076"/>
                    <a:pt x="1132524" y="456111"/>
                    <a:pt x="1129367" y="475668"/>
                  </a:cubicBezTo>
                  <a:cubicBezTo>
                    <a:pt x="1116194" y="553697"/>
                    <a:pt x="1013695" y="578605"/>
                    <a:pt x="974528" y="578605"/>
                  </a:cubicBezTo>
                  <a:cubicBezTo>
                    <a:pt x="946894" y="578537"/>
                    <a:pt x="919392" y="574789"/>
                    <a:pt x="892747" y="567461"/>
                  </a:cubicBezTo>
                  <a:cubicBezTo>
                    <a:pt x="872586" y="561432"/>
                    <a:pt x="861129" y="540202"/>
                    <a:pt x="867158" y="520041"/>
                  </a:cubicBezTo>
                  <a:cubicBezTo>
                    <a:pt x="873186" y="499880"/>
                    <a:pt x="894417" y="488423"/>
                    <a:pt x="914578" y="494452"/>
                  </a:cubicBezTo>
                  <a:cubicBezTo>
                    <a:pt x="938819" y="501577"/>
                    <a:pt x="1009275" y="513226"/>
                    <a:pt x="1044251" y="482155"/>
                  </a:cubicBezTo>
                  <a:lnTo>
                    <a:pt x="1044461" y="481974"/>
                  </a:lnTo>
                  <a:cubicBezTo>
                    <a:pt x="1054883" y="473028"/>
                    <a:pt x="1056079" y="457327"/>
                    <a:pt x="1047132" y="446905"/>
                  </a:cubicBezTo>
                  <a:cubicBezTo>
                    <a:pt x="1046505" y="446174"/>
                    <a:pt x="1045835" y="445480"/>
                    <a:pt x="1045128" y="444827"/>
                  </a:cubicBezTo>
                  <a:cubicBezTo>
                    <a:pt x="1033964" y="434225"/>
                    <a:pt x="1022153" y="423776"/>
                    <a:pt x="1009733" y="413613"/>
                  </a:cubicBezTo>
                  <a:cubicBezTo>
                    <a:pt x="987981" y="395501"/>
                    <a:pt x="972230" y="371221"/>
                    <a:pt x="964556" y="343976"/>
                  </a:cubicBezTo>
                  <a:cubicBezTo>
                    <a:pt x="955565" y="315631"/>
                    <a:pt x="949138" y="286536"/>
                    <a:pt x="945353" y="257041"/>
                  </a:cubicBezTo>
                  <a:cubicBezTo>
                    <a:pt x="944481" y="241811"/>
                    <a:pt x="931427" y="230171"/>
                    <a:pt x="916196" y="231044"/>
                  </a:cubicBezTo>
                  <a:cubicBezTo>
                    <a:pt x="908975" y="231457"/>
                    <a:pt x="902204" y="234687"/>
                    <a:pt x="897338" y="240039"/>
                  </a:cubicBezTo>
                  <a:cubicBezTo>
                    <a:pt x="882886" y="253921"/>
                    <a:pt x="867401" y="266686"/>
                    <a:pt x="851018" y="278225"/>
                  </a:cubicBezTo>
                  <a:cubicBezTo>
                    <a:pt x="796001" y="323592"/>
                    <a:pt x="651993" y="348910"/>
                    <a:pt x="581584" y="229647"/>
                  </a:cubicBezTo>
                  <a:cubicBezTo>
                    <a:pt x="554419" y="183632"/>
                    <a:pt x="559029" y="114947"/>
                    <a:pt x="559029" y="111604"/>
                  </a:cubicBezTo>
                  <a:cubicBezTo>
                    <a:pt x="559081" y="50019"/>
                    <a:pt x="509199" y="52"/>
                    <a:pt x="447614" y="0"/>
                  </a:cubicBezTo>
                  <a:cubicBezTo>
                    <a:pt x="386029" y="-52"/>
                    <a:pt x="336063" y="49830"/>
                    <a:pt x="336010" y="111414"/>
                  </a:cubicBezTo>
                  <a:cubicBezTo>
                    <a:pt x="335980" y="146885"/>
                    <a:pt x="352828" y="180255"/>
                    <a:pt x="381387" y="201291"/>
                  </a:cubicBezTo>
                  <a:cubicBezTo>
                    <a:pt x="411209" y="222026"/>
                    <a:pt x="432887" y="252493"/>
                    <a:pt x="442700" y="287464"/>
                  </a:cubicBezTo>
                  <a:cubicBezTo>
                    <a:pt x="453949" y="332422"/>
                    <a:pt x="446986" y="393191"/>
                    <a:pt x="374120" y="456266"/>
                  </a:cubicBezTo>
                  <a:cubicBezTo>
                    <a:pt x="317303" y="505482"/>
                    <a:pt x="266487" y="466496"/>
                    <a:pt x="218148" y="571576"/>
                  </a:cubicBezTo>
                  <a:cubicBezTo>
                    <a:pt x="192983" y="626211"/>
                    <a:pt x="224215" y="693496"/>
                    <a:pt x="209375" y="763485"/>
                  </a:cubicBezTo>
                  <a:cubicBezTo>
                    <a:pt x="203994" y="788822"/>
                    <a:pt x="234055" y="808253"/>
                    <a:pt x="258820" y="800633"/>
                  </a:cubicBezTo>
                  <a:cubicBezTo>
                    <a:pt x="298807" y="788485"/>
                    <a:pt x="332964" y="762118"/>
                    <a:pt x="354841" y="726509"/>
                  </a:cubicBezTo>
                  <a:cubicBezTo>
                    <a:pt x="365096" y="709362"/>
                    <a:pt x="386521" y="702544"/>
                    <a:pt x="404800" y="710612"/>
                  </a:cubicBezTo>
                  <a:cubicBezTo>
                    <a:pt x="423757" y="719743"/>
                    <a:pt x="431723" y="742514"/>
                    <a:pt x="422591" y="761471"/>
                  </a:cubicBezTo>
                  <a:cubicBezTo>
                    <a:pt x="421986" y="762728"/>
                    <a:pt x="421312" y="763950"/>
                    <a:pt x="420573" y="765133"/>
                  </a:cubicBezTo>
                  <a:cubicBezTo>
                    <a:pt x="392000" y="812202"/>
                    <a:pt x="348468" y="848329"/>
                    <a:pt x="296939" y="867736"/>
                  </a:cubicBezTo>
                  <a:cubicBezTo>
                    <a:pt x="251300" y="884972"/>
                    <a:pt x="226834" y="934634"/>
                    <a:pt x="240979" y="981322"/>
                  </a:cubicBezTo>
                  <a:lnTo>
                    <a:pt x="241398" y="982637"/>
                  </a:lnTo>
                  <a:cubicBezTo>
                    <a:pt x="252626" y="1016571"/>
                    <a:pt x="242307" y="1053927"/>
                    <a:pt x="215252" y="1077287"/>
                  </a:cubicBezTo>
                  <a:cubicBezTo>
                    <a:pt x="163875" y="1120435"/>
                    <a:pt x="81055" y="1113586"/>
                    <a:pt x="66319" y="1119044"/>
                  </a:cubicBezTo>
                  <a:cubicBezTo>
                    <a:pt x="26208" y="1133091"/>
                    <a:pt x="-474" y="1171159"/>
                    <a:pt x="6" y="1213656"/>
                  </a:cubicBezTo>
                  <a:cubicBezTo>
                    <a:pt x="1327" y="1267739"/>
                    <a:pt x="46240" y="1310512"/>
                    <a:pt x="100324" y="1309191"/>
                  </a:cubicBezTo>
                  <a:cubicBezTo>
                    <a:pt x="140929" y="1308199"/>
                    <a:pt x="176709" y="1282252"/>
                    <a:pt x="190268" y="1243965"/>
                  </a:cubicBezTo>
                  <a:cubicBezTo>
                    <a:pt x="197738" y="1221639"/>
                    <a:pt x="209912" y="1201175"/>
                    <a:pt x="225968" y="1183957"/>
                  </a:cubicBezTo>
                  <a:cubicBezTo>
                    <a:pt x="238682" y="1168736"/>
                    <a:pt x="255365" y="1157336"/>
                    <a:pt x="274165" y="1151020"/>
                  </a:cubicBezTo>
                  <a:cubicBezTo>
                    <a:pt x="349250" y="1130788"/>
                    <a:pt x="443195" y="1146124"/>
                    <a:pt x="477580" y="1269511"/>
                  </a:cubicBezTo>
                  <a:cubicBezTo>
                    <a:pt x="483191" y="1289608"/>
                    <a:pt x="493020" y="1310468"/>
                    <a:pt x="497802" y="1334766"/>
                  </a:cubicBezTo>
                  <a:cubicBezTo>
                    <a:pt x="500398" y="1349789"/>
                    <a:pt x="511596" y="1361876"/>
                    <a:pt x="526377" y="1365608"/>
                  </a:cubicBezTo>
                  <a:cubicBezTo>
                    <a:pt x="546478" y="1370235"/>
                    <a:pt x="566523" y="1357690"/>
                    <a:pt x="571150" y="1337590"/>
                  </a:cubicBezTo>
                  <a:cubicBezTo>
                    <a:pt x="571307" y="1336906"/>
                    <a:pt x="571445" y="1336219"/>
                    <a:pt x="571564" y="1335529"/>
                  </a:cubicBezTo>
                  <a:cubicBezTo>
                    <a:pt x="575088" y="1314202"/>
                    <a:pt x="587528" y="1285274"/>
                    <a:pt x="595090" y="1249337"/>
                  </a:cubicBezTo>
                  <a:cubicBezTo>
                    <a:pt x="609378" y="1181271"/>
                    <a:pt x="664194" y="1115206"/>
                    <a:pt x="756891" y="1083421"/>
                  </a:cubicBezTo>
                  <a:cubicBezTo>
                    <a:pt x="774399" y="1076982"/>
                    <a:pt x="794025" y="1083665"/>
                    <a:pt x="803964" y="1099451"/>
                  </a:cubicBezTo>
                  <a:cubicBezTo>
                    <a:pt x="814593" y="1117612"/>
                    <a:pt x="808488" y="1140950"/>
                    <a:pt x="790328" y="1151579"/>
                  </a:cubicBezTo>
                  <a:cubicBezTo>
                    <a:pt x="788719" y="1152521"/>
                    <a:pt x="787043" y="1153343"/>
                    <a:pt x="785314" y="1154039"/>
                  </a:cubicBezTo>
                  <a:cubicBezTo>
                    <a:pt x="760196" y="1163983"/>
                    <a:pt x="736649" y="1177505"/>
                    <a:pt x="715401" y="1194187"/>
                  </a:cubicBezTo>
                  <a:cubicBezTo>
                    <a:pt x="675615" y="1225724"/>
                    <a:pt x="712048" y="1288742"/>
                    <a:pt x="758663" y="1268644"/>
                  </a:cubicBezTo>
                  <a:cubicBezTo>
                    <a:pt x="822848" y="1238883"/>
                    <a:pt x="894687" y="1229771"/>
                    <a:pt x="964270" y="1242564"/>
                  </a:cubicBezTo>
                  <a:cubicBezTo>
                    <a:pt x="1016086" y="1251442"/>
                    <a:pt x="1029135" y="1297457"/>
                    <a:pt x="1024563" y="1356865"/>
                  </a:cubicBezTo>
                  <a:cubicBezTo>
                    <a:pt x="1021827" y="1372738"/>
                    <a:pt x="1021766" y="1388958"/>
                    <a:pt x="1024382" y="1404851"/>
                  </a:cubicBezTo>
                  <a:cubicBezTo>
                    <a:pt x="1037438" y="1457346"/>
                    <a:pt x="1090577" y="1489317"/>
                    <a:pt x="1143072" y="1476262"/>
                  </a:cubicBezTo>
                  <a:cubicBezTo>
                    <a:pt x="1186751" y="1465398"/>
                    <a:pt x="1217404" y="1426163"/>
                    <a:pt x="1217378" y="1381153"/>
                  </a:cubicBezTo>
                  <a:cubicBezTo>
                    <a:pt x="1217378" y="1335528"/>
                    <a:pt x="1196947" y="1293342"/>
                    <a:pt x="1139273" y="1285360"/>
                  </a:cubicBezTo>
                  <a:cubicBezTo>
                    <a:pt x="1104593" y="1280569"/>
                    <a:pt x="1076532" y="1254752"/>
                    <a:pt x="1068874" y="1220590"/>
                  </a:cubicBezTo>
                  <a:lnTo>
                    <a:pt x="1068664" y="1219638"/>
                  </a:lnTo>
                  <a:cubicBezTo>
                    <a:pt x="1065841" y="1205904"/>
                    <a:pt x="1066977" y="1191650"/>
                    <a:pt x="1071940" y="1178537"/>
                  </a:cubicBezTo>
                  <a:cubicBezTo>
                    <a:pt x="1101992" y="1097479"/>
                    <a:pt x="1186964" y="1080268"/>
                    <a:pt x="1241104" y="1077487"/>
                  </a:cubicBezTo>
                  <a:cubicBezTo>
                    <a:pt x="1257320" y="1076605"/>
                    <a:pt x="1269750" y="1062746"/>
                    <a:pt x="1268869" y="1046531"/>
                  </a:cubicBezTo>
                  <a:cubicBezTo>
                    <a:pt x="1268485" y="1039466"/>
                    <a:pt x="1265567" y="1032776"/>
                    <a:pt x="1260650" y="1027690"/>
                  </a:cubicBezTo>
                  <a:cubicBezTo>
                    <a:pt x="1257595" y="1024584"/>
                    <a:pt x="1254563" y="1021375"/>
                    <a:pt x="1251553" y="1018060"/>
                  </a:cubicBezTo>
                  <a:cubicBezTo>
                    <a:pt x="1219663" y="982878"/>
                    <a:pt x="1204957" y="935397"/>
                    <a:pt x="1211377" y="888349"/>
                  </a:cubicBezTo>
                  <a:cubicBezTo>
                    <a:pt x="1215934" y="854956"/>
                    <a:pt x="1217901" y="821261"/>
                    <a:pt x="1217264" y="787565"/>
                  </a:cubicBezTo>
                  <a:cubicBezTo>
                    <a:pt x="1216530" y="747184"/>
                    <a:pt x="1209818" y="707135"/>
                    <a:pt x="1197347" y="668721"/>
                  </a:cubicBezTo>
                  <a:lnTo>
                    <a:pt x="1197347" y="668721"/>
                  </a:lnTo>
                  <a:cubicBezTo>
                    <a:pt x="1191234" y="633607"/>
                    <a:pt x="1189449" y="597876"/>
                    <a:pt x="1192031" y="562327"/>
                  </a:cubicBezTo>
                  <a:cubicBezTo>
                    <a:pt x="1196350" y="523961"/>
                    <a:pt x="1221193" y="490980"/>
                    <a:pt x="1256878" y="476240"/>
                  </a:cubicBezTo>
                  <a:cubicBezTo>
                    <a:pt x="1306368" y="454415"/>
                    <a:pt x="1328794" y="396603"/>
                    <a:pt x="1306969" y="347113"/>
                  </a:cubicBezTo>
                  <a:cubicBezTo>
                    <a:pt x="1289751" y="308071"/>
                    <a:pt x="1249236" y="284670"/>
                    <a:pt x="1206814" y="289264"/>
                  </a:cubicBezTo>
                  <a:close/>
                  <a:moveTo>
                    <a:pt x="505498" y="610933"/>
                  </a:moveTo>
                  <a:cubicBezTo>
                    <a:pt x="505498" y="568912"/>
                    <a:pt x="539563" y="534847"/>
                    <a:pt x="581584" y="534847"/>
                  </a:cubicBezTo>
                  <a:cubicBezTo>
                    <a:pt x="623605" y="534847"/>
                    <a:pt x="657670" y="568912"/>
                    <a:pt x="657670" y="610933"/>
                  </a:cubicBezTo>
                  <a:cubicBezTo>
                    <a:pt x="657670" y="652954"/>
                    <a:pt x="623605" y="687019"/>
                    <a:pt x="581584" y="687019"/>
                  </a:cubicBezTo>
                  <a:cubicBezTo>
                    <a:pt x="539563" y="687019"/>
                    <a:pt x="505498" y="652954"/>
                    <a:pt x="505498" y="610933"/>
                  </a:cubicBezTo>
                  <a:close/>
                  <a:moveTo>
                    <a:pt x="591223" y="985380"/>
                  </a:moveTo>
                  <a:cubicBezTo>
                    <a:pt x="549202" y="985380"/>
                    <a:pt x="515137" y="951315"/>
                    <a:pt x="515137" y="909294"/>
                  </a:cubicBezTo>
                  <a:cubicBezTo>
                    <a:pt x="515137" y="867273"/>
                    <a:pt x="549202" y="833208"/>
                    <a:pt x="591223" y="833208"/>
                  </a:cubicBezTo>
                  <a:cubicBezTo>
                    <a:pt x="633244" y="833208"/>
                    <a:pt x="667309" y="867273"/>
                    <a:pt x="667309" y="909294"/>
                  </a:cubicBezTo>
                  <a:cubicBezTo>
                    <a:pt x="667309" y="909297"/>
                    <a:pt x="667309" y="909301"/>
                    <a:pt x="667309" y="909304"/>
                  </a:cubicBezTo>
                  <a:cubicBezTo>
                    <a:pt x="667304" y="951325"/>
                    <a:pt x="633235" y="985385"/>
                    <a:pt x="591214" y="985380"/>
                  </a:cubicBezTo>
                  <a:cubicBezTo>
                    <a:pt x="591211" y="985380"/>
                    <a:pt x="591207" y="985380"/>
                    <a:pt x="591204" y="985380"/>
                  </a:cubicBezTo>
                  <a:close/>
                  <a:moveTo>
                    <a:pt x="784838" y="716775"/>
                  </a:moveTo>
                  <a:cubicBezTo>
                    <a:pt x="784838" y="692803"/>
                    <a:pt x="804271" y="673369"/>
                    <a:pt x="828243" y="673369"/>
                  </a:cubicBezTo>
                  <a:cubicBezTo>
                    <a:pt x="852215" y="673369"/>
                    <a:pt x="871649" y="692803"/>
                    <a:pt x="871649" y="716775"/>
                  </a:cubicBezTo>
                  <a:cubicBezTo>
                    <a:pt x="871649" y="740747"/>
                    <a:pt x="852216" y="760180"/>
                    <a:pt x="828243" y="760180"/>
                  </a:cubicBezTo>
                  <a:cubicBezTo>
                    <a:pt x="828240" y="760180"/>
                    <a:pt x="828237" y="760180"/>
                    <a:pt x="828234" y="760180"/>
                  </a:cubicBezTo>
                  <a:cubicBezTo>
                    <a:pt x="804267" y="760191"/>
                    <a:pt x="784829" y="740770"/>
                    <a:pt x="784819" y="716803"/>
                  </a:cubicBezTo>
                  <a:cubicBezTo>
                    <a:pt x="784819" y="716800"/>
                    <a:pt x="784819" y="716797"/>
                    <a:pt x="784819" y="716794"/>
                  </a:cubicBezTo>
                  <a:close/>
                  <a:moveTo>
                    <a:pt x="876278" y="996276"/>
                  </a:moveTo>
                  <a:cubicBezTo>
                    <a:pt x="858043" y="998819"/>
                    <a:pt x="841198" y="986098"/>
                    <a:pt x="838655" y="967863"/>
                  </a:cubicBezTo>
                  <a:cubicBezTo>
                    <a:pt x="836112" y="949628"/>
                    <a:pt x="848833" y="932784"/>
                    <a:pt x="867068" y="930241"/>
                  </a:cubicBezTo>
                  <a:cubicBezTo>
                    <a:pt x="885303" y="927698"/>
                    <a:pt x="902147" y="940418"/>
                    <a:pt x="904691" y="958653"/>
                  </a:cubicBezTo>
                  <a:cubicBezTo>
                    <a:pt x="907241" y="976887"/>
                    <a:pt x="894526" y="993736"/>
                    <a:pt x="876291" y="996286"/>
                  </a:cubicBezTo>
                  <a:cubicBezTo>
                    <a:pt x="876268" y="996289"/>
                    <a:pt x="876244" y="996292"/>
                    <a:pt x="876221" y="996296"/>
                  </a:cubicBezTo>
                  <a:close/>
                  <a:moveTo>
                    <a:pt x="1029135" y="889130"/>
                  </a:moveTo>
                  <a:cubicBezTo>
                    <a:pt x="987114" y="889135"/>
                    <a:pt x="953045" y="855074"/>
                    <a:pt x="953040" y="813053"/>
                  </a:cubicBezTo>
                  <a:cubicBezTo>
                    <a:pt x="953034" y="771033"/>
                    <a:pt x="987095" y="736964"/>
                    <a:pt x="1029116" y="736958"/>
                  </a:cubicBezTo>
                  <a:cubicBezTo>
                    <a:pt x="1071137" y="736953"/>
                    <a:pt x="1105206" y="771013"/>
                    <a:pt x="1105211" y="813034"/>
                  </a:cubicBezTo>
                  <a:cubicBezTo>
                    <a:pt x="1105211" y="813038"/>
                    <a:pt x="1105211" y="813041"/>
                    <a:pt x="1105211" y="813044"/>
                  </a:cubicBezTo>
                  <a:cubicBezTo>
                    <a:pt x="1105211" y="855061"/>
                    <a:pt x="1071152" y="889124"/>
                    <a:pt x="1029135" y="88913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9554AE1D-F842-4FA8-BF41-6DC1084D1185}"/>
                </a:ext>
              </a:extLst>
            </p:cNvPr>
            <p:cNvSpPr/>
            <p:nvPr/>
          </p:nvSpPr>
          <p:spPr>
            <a:xfrm>
              <a:off x="3519814" y="1469765"/>
              <a:ext cx="3038475" cy="2628900"/>
            </a:xfrm>
            <a:custGeom>
              <a:avLst/>
              <a:gdLst>
                <a:gd name="connsiteX0" fmla="*/ 2507783 w 3038475"/>
                <a:gd name="connsiteY0" fmla="*/ 57461 h 2628900"/>
                <a:gd name="connsiteX1" fmla="*/ 2460637 w 3038475"/>
                <a:gd name="connsiteY1" fmla="*/ 57458 h 2628900"/>
                <a:gd name="connsiteX2" fmla="*/ 2460635 w 3038475"/>
                <a:gd name="connsiteY2" fmla="*/ 57461 h 2628900"/>
                <a:gd name="connsiteX3" fmla="*/ 2283812 w 3038475"/>
                <a:gd name="connsiteY3" fmla="*/ 234283 h 2628900"/>
                <a:gd name="connsiteX4" fmla="*/ 2283812 w 3038475"/>
                <a:gd name="connsiteY4" fmla="*/ 281432 h 2628900"/>
                <a:gd name="connsiteX5" fmla="*/ 2447995 w 3038475"/>
                <a:gd name="connsiteY5" fmla="*/ 445623 h 2628900"/>
                <a:gd name="connsiteX6" fmla="*/ 1817106 w 3038475"/>
                <a:gd name="connsiteY6" fmla="*/ 445623 h 2628900"/>
                <a:gd name="connsiteX7" fmla="*/ 1032431 w 3038475"/>
                <a:gd name="connsiteY7" fmla="*/ 27468 h 2628900"/>
                <a:gd name="connsiteX8" fmla="*/ 595382 w 3038475"/>
                <a:gd name="connsiteY8" fmla="*/ 526405 h 2628900"/>
                <a:gd name="connsiteX9" fmla="*/ 137622 w 3038475"/>
                <a:gd name="connsiteY9" fmla="*/ 1288545 h 2628900"/>
                <a:gd name="connsiteX10" fmla="*/ 421494 w 3038475"/>
                <a:gd name="connsiteY10" fmla="*/ 1673825 h 2628900"/>
                <a:gd name="connsiteX11" fmla="*/ 327768 w 3038475"/>
                <a:gd name="connsiteY11" fmla="*/ 1938915 h 2628900"/>
                <a:gd name="connsiteX12" fmla="*/ 127828 w 3038475"/>
                <a:gd name="connsiteY12" fmla="*/ 1868220 h 2628900"/>
                <a:gd name="connsiteX13" fmla="*/ 85290 w 3038475"/>
                <a:gd name="connsiteY13" fmla="*/ 1888537 h 2628900"/>
                <a:gd name="connsiteX14" fmla="*/ 1917 w 3038475"/>
                <a:gd name="connsiteY14" fmla="*/ 2124271 h 2628900"/>
                <a:gd name="connsiteX15" fmla="*/ 22229 w 3038475"/>
                <a:gd name="connsiteY15" fmla="*/ 2166818 h 2628900"/>
                <a:gd name="connsiteX16" fmla="*/ 22234 w 3038475"/>
                <a:gd name="connsiteY16" fmla="*/ 2166820 h 2628900"/>
                <a:gd name="connsiteX17" fmla="*/ 222173 w 3038475"/>
                <a:gd name="connsiteY17" fmla="*/ 2237514 h 2628900"/>
                <a:gd name="connsiteX18" fmla="*/ 128295 w 3038475"/>
                <a:gd name="connsiteY18" fmla="*/ 2503024 h 2628900"/>
                <a:gd name="connsiteX19" fmla="*/ 148612 w 3038475"/>
                <a:gd name="connsiteY19" fmla="*/ 2545562 h 2628900"/>
                <a:gd name="connsiteX20" fmla="*/ 384375 w 3038475"/>
                <a:gd name="connsiteY20" fmla="*/ 2628935 h 2628900"/>
                <a:gd name="connsiteX21" fmla="*/ 426923 w 3038475"/>
                <a:gd name="connsiteY21" fmla="*/ 2608618 h 2628900"/>
                <a:gd name="connsiteX22" fmla="*/ 520801 w 3038475"/>
                <a:gd name="connsiteY22" fmla="*/ 2343108 h 2628900"/>
                <a:gd name="connsiteX23" fmla="*/ 720741 w 3038475"/>
                <a:gd name="connsiteY23" fmla="*/ 2413803 h 2628900"/>
                <a:gd name="connsiteX24" fmla="*/ 763279 w 3038475"/>
                <a:gd name="connsiteY24" fmla="*/ 2393496 h 2628900"/>
                <a:gd name="connsiteX25" fmla="*/ 846652 w 3038475"/>
                <a:gd name="connsiteY25" fmla="*/ 2157723 h 2628900"/>
                <a:gd name="connsiteX26" fmla="*/ 826340 w 3038475"/>
                <a:gd name="connsiteY26" fmla="*/ 2115177 h 2628900"/>
                <a:gd name="connsiteX27" fmla="*/ 826335 w 3038475"/>
                <a:gd name="connsiteY27" fmla="*/ 2115175 h 2628900"/>
                <a:gd name="connsiteX28" fmla="*/ 626395 w 3038475"/>
                <a:gd name="connsiteY28" fmla="*/ 2044490 h 2628900"/>
                <a:gd name="connsiteX29" fmla="*/ 725379 w 3038475"/>
                <a:gd name="connsiteY29" fmla="*/ 1764531 h 2628900"/>
                <a:gd name="connsiteX30" fmla="*/ 747668 w 3038475"/>
                <a:gd name="connsiteY30" fmla="*/ 1764998 h 2628900"/>
                <a:gd name="connsiteX31" fmla="*/ 1367831 w 3038475"/>
                <a:gd name="connsiteY31" fmla="*/ 1238961 h 2628900"/>
                <a:gd name="connsiteX32" fmla="*/ 1829879 w 3038475"/>
                <a:gd name="connsiteY32" fmla="*/ 762368 h 2628900"/>
                <a:gd name="connsiteX33" fmla="*/ 2447995 w 3038475"/>
                <a:gd name="connsiteY33" fmla="*/ 762368 h 2628900"/>
                <a:gd name="connsiteX34" fmla="*/ 2283812 w 3038475"/>
                <a:gd name="connsiteY34" fmla="*/ 926550 h 2628900"/>
                <a:gd name="connsiteX35" fmla="*/ 2283812 w 3038475"/>
                <a:gd name="connsiteY35" fmla="*/ 973708 h 2628900"/>
                <a:gd name="connsiteX36" fmla="*/ 2460615 w 3038475"/>
                <a:gd name="connsiteY36" fmla="*/ 1150531 h 2628900"/>
                <a:gd name="connsiteX37" fmla="*/ 2507764 w 3038475"/>
                <a:gd name="connsiteY37" fmla="*/ 1150531 h 2628900"/>
                <a:gd name="connsiteX38" fmla="*/ 3030686 w 3038475"/>
                <a:gd name="connsiteY38" fmla="*/ 627608 h 2628900"/>
                <a:gd name="connsiteX39" fmla="*/ 3030686 w 3038475"/>
                <a:gd name="connsiteY39" fmla="*/ 580459 h 2628900"/>
                <a:gd name="connsiteX40" fmla="*/ 747668 w 3038475"/>
                <a:gd name="connsiteY40" fmla="*/ 1698323 h 2628900"/>
                <a:gd name="connsiteX41" fmla="*/ 704805 w 3038475"/>
                <a:gd name="connsiteY41" fmla="*/ 1696523 h 2628900"/>
                <a:gd name="connsiteX42" fmla="*/ 670868 w 3038475"/>
                <a:gd name="connsiteY42" fmla="*/ 1718659 h 2628900"/>
                <a:gd name="connsiteX43" fmla="*/ 552424 w 3038475"/>
                <a:gd name="connsiteY43" fmla="*/ 2053682 h 2628900"/>
                <a:gd name="connsiteX44" fmla="*/ 572732 w 3038475"/>
                <a:gd name="connsiteY44" fmla="*/ 2096230 h 2628900"/>
                <a:gd name="connsiteX45" fmla="*/ 772671 w 3038475"/>
                <a:gd name="connsiteY45" fmla="*/ 2166924 h 2628900"/>
                <a:gd name="connsiteX46" fmla="*/ 711539 w 3038475"/>
                <a:gd name="connsiteY46" fmla="*/ 2339832 h 2628900"/>
                <a:gd name="connsiteX47" fmla="*/ 511600 w 3038475"/>
                <a:gd name="connsiteY47" fmla="*/ 2269137 h 2628900"/>
                <a:gd name="connsiteX48" fmla="*/ 469052 w 3038475"/>
                <a:gd name="connsiteY48" fmla="*/ 2289435 h 2628900"/>
                <a:gd name="connsiteX49" fmla="*/ 375174 w 3038475"/>
                <a:gd name="connsiteY49" fmla="*/ 2554944 h 2628900"/>
                <a:gd name="connsiteX50" fmla="*/ 202238 w 3038475"/>
                <a:gd name="connsiteY50" fmla="*/ 2493822 h 2628900"/>
                <a:gd name="connsiteX51" fmla="*/ 296126 w 3038475"/>
                <a:gd name="connsiteY51" fmla="*/ 2228313 h 2628900"/>
                <a:gd name="connsiteX52" fmla="*/ 275809 w 3038475"/>
                <a:gd name="connsiteY52" fmla="*/ 2185774 h 2628900"/>
                <a:gd name="connsiteX53" fmla="*/ 75869 w 3038475"/>
                <a:gd name="connsiteY53" fmla="*/ 2115070 h 2628900"/>
                <a:gd name="connsiteX54" fmla="*/ 137001 w 3038475"/>
                <a:gd name="connsiteY54" fmla="*/ 1942173 h 2628900"/>
                <a:gd name="connsiteX55" fmla="*/ 336940 w 3038475"/>
                <a:gd name="connsiteY55" fmla="*/ 2012867 h 2628900"/>
                <a:gd name="connsiteX56" fmla="*/ 379487 w 3038475"/>
                <a:gd name="connsiteY56" fmla="*/ 1992555 h 2628900"/>
                <a:gd name="connsiteX57" fmla="*/ 379488 w 3038475"/>
                <a:gd name="connsiteY57" fmla="*/ 1992550 h 2628900"/>
                <a:gd name="connsiteX58" fmla="*/ 493588 w 3038475"/>
                <a:gd name="connsiteY58" fmla="*/ 1669929 h 2628900"/>
                <a:gd name="connsiteX59" fmla="*/ 478177 w 3038475"/>
                <a:gd name="connsiteY59" fmla="*/ 1629572 h 2628900"/>
                <a:gd name="connsiteX60" fmla="*/ 254499 w 3038475"/>
                <a:gd name="connsiteY60" fmla="*/ 866832 h 2628900"/>
                <a:gd name="connsiteX61" fmla="*/ 1017239 w 3038475"/>
                <a:gd name="connsiteY61" fmla="*/ 643154 h 2628900"/>
                <a:gd name="connsiteX62" fmla="*/ 1272629 w 3038475"/>
                <a:gd name="connsiteY62" fmla="*/ 935466 h 2628900"/>
                <a:gd name="connsiteX63" fmla="*/ 1007291 w 3038475"/>
                <a:gd name="connsiteY63" fmla="*/ 860828 h 2628900"/>
                <a:gd name="connsiteX64" fmla="*/ 472625 w 3038475"/>
                <a:gd name="connsiteY64" fmla="*/ 877848 h 2628900"/>
                <a:gd name="connsiteX65" fmla="*/ 489645 w 3038475"/>
                <a:gd name="connsiteY65" fmla="*/ 1412513 h 2628900"/>
                <a:gd name="connsiteX66" fmla="*/ 1024310 w 3038475"/>
                <a:gd name="connsiteY66" fmla="*/ 1395493 h 2628900"/>
                <a:gd name="connsiteX67" fmla="*/ 1039123 w 3038475"/>
                <a:gd name="connsiteY67" fmla="*/ 1378740 h 2628900"/>
                <a:gd name="connsiteX68" fmla="*/ 1215336 w 3038475"/>
                <a:gd name="connsiteY68" fmla="*/ 1447644 h 2628900"/>
                <a:gd name="connsiteX69" fmla="*/ 747668 w 3038475"/>
                <a:gd name="connsiteY69" fmla="*/ 1698323 h 2628900"/>
                <a:gd name="connsiteX70" fmla="*/ 1471263 w 3038475"/>
                <a:gd name="connsiteY70" fmla="*/ 807421 h 2628900"/>
                <a:gd name="connsiteX71" fmla="*/ 1471263 w 3038475"/>
                <a:gd name="connsiteY71" fmla="*/ 807421 h 2628900"/>
                <a:gd name="connsiteX72" fmla="*/ 1336665 w 3038475"/>
                <a:gd name="connsiteY72" fmla="*/ 916092 h 2628900"/>
                <a:gd name="connsiteX73" fmla="*/ 919223 w 3038475"/>
                <a:gd name="connsiteY73" fmla="*/ 531282 h 2628900"/>
                <a:gd name="connsiteX74" fmla="*/ 1313050 w 3038475"/>
                <a:gd name="connsiteY74" fmla="*/ 332401 h 2628900"/>
                <a:gd name="connsiteX75" fmla="*/ 1511930 w 3038475"/>
                <a:gd name="connsiteY75" fmla="*/ 726229 h 2628900"/>
                <a:gd name="connsiteX76" fmla="*/ 1471301 w 3038475"/>
                <a:gd name="connsiteY76" fmla="*/ 807450 h 2628900"/>
                <a:gd name="connsiteX77" fmla="*/ 806818 w 3038475"/>
                <a:gd name="connsiteY77" fmla="*/ 1106287 h 2628900"/>
                <a:gd name="connsiteX78" fmla="*/ 1044248 w 3038475"/>
                <a:gd name="connsiteY78" fmla="*/ 1233531 h 2628900"/>
                <a:gd name="connsiteX79" fmla="*/ 650617 w 3038475"/>
                <a:gd name="connsiteY79" fmla="*/ 1432831 h 2628900"/>
                <a:gd name="connsiteX80" fmla="*/ 451318 w 3038475"/>
                <a:gd name="connsiteY80" fmla="*/ 1039200 h 2628900"/>
                <a:gd name="connsiteX81" fmla="*/ 626662 w 3038475"/>
                <a:gd name="connsiteY81" fmla="*/ 848855 h 2628900"/>
                <a:gd name="connsiteX82" fmla="*/ 806818 w 3038475"/>
                <a:gd name="connsiteY82" fmla="*/ 1106287 h 2628900"/>
                <a:gd name="connsiteX83" fmla="*/ 690680 w 3038475"/>
                <a:gd name="connsiteY83" fmla="*/ 829710 h 2628900"/>
                <a:gd name="connsiteX84" fmla="*/ 861520 w 3038475"/>
                <a:gd name="connsiteY84" fmla="*/ 845845 h 2628900"/>
                <a:gd name="connsiteX85" fmla="*/ 720607 w 3038475"/>
                <a:gd name="connsiteY85" fmla="*/ 894975 h 2628900"/>
                <a:gd name="connsiteX86" fmla="*/ 690680 w 3038475"/>
                <a:gd name="connsiteY86" fmla="*/ 829710 h 2628900"/>
                <a:gd name="connsiteX87" fmla="*/ 1250121 w 3038475"/>
                <a:gd name="connsiteY87" fmla="*/ 1387875 h 2628900"/>
                <a:gd name="connsiteX88" fmla="*/ 1077118 w 3038475"/>
                <a:gd name="connsiteY88" fmla="*/ 1323476 h 2628900"/>
                <a:gd name="connsiteX89" fmla="*/ 1109351 w 3038475"/>
                <a:gd name="connsiteY89" fmla="*/ 1248391 h 2628900"/>
                <a:gd name="connsiteX90" fmla="*/ 1215583 w 3038475"/>
                <a:gd name="connsiteY90" fmla="*/ 1257544 h 2628900"/>
                <a:gd name="connsiteX91" fmla="*/ 1297565 w 3038475"/>
                <a:gd name="connsiteY91" fmla="*/ 1252181 h 2628900"/>
                <a:gd name="connsiteX92" fmla="*/ 1250121 w 3038475"/>
                <a:gd name="connsiteY92" fmla="*/ 1387846 h 2628900"/>
                <a:gd name="connsiteX93" fmla="*/ 2484209 w 3038475"/>
                <a:gd name="connsiteY93" fmla="*/ 1079836 h 2628900"/>
                <a:gd name="connsiteX94" fmla="*/ 2354535 w 3038475"/>
                <a:gd name="connsiteY94" fmla="*/ 950125 h 2628900"/>
                <a:gd name="connsiteX95" fmla="*/ 2552055 w 3038475"/>
                <a:gd name="connsiteY95" fmla="*/ 752605 h 2628900"/>
                <a:gd name="connsiteX96" fmla="*/ 2552057 w 3038475"/>
                <a:gd name="connsiteY96" fmla="*/ 705458 h 2628900"/>
                <a:gd name="connsiteX97" fmla="*/ 2528490 w 3038475"/>
                <a:gd name="connsiteY97" fmla="*/ 695693 h 2628900"/>
                <a:gd name="connsiteX98" fmla="*/ 1802352 w 3038475"/>
                <a:gd name="connsiteY98" fmla="*/ 695693 h 2628900"/>
                <a:gd name="connsiteX99" fmla="*/ 1769481 w 3038475"/>
                <a:gd name="connsiteY99" fmla="*/ 723458 h 2628900"/>
                <a:gd name="connsiteX100" fmla="*/ 1121353 w 3038475"/>
                <a:gd name="connsiteY100" fmla="*/ 1182857 h 2628900"/>
                <a:gd name="connsiteX101" fmla="*/ 850195 w 3038475"/>
                <a:gd name="connsiteY101" fmla="*/ 1055652 h 2628900"/>
                <a:gd name="connsiteX102" fmla="*/ 755764 w 3038475"/>
                <a:gd name="connsiteY102" fmla="*/ 951753 h 2628900"/>
                <a:gd name="connsiteX103" fmla="*/ 965085 w 3038475"/>
                <a:gd name="connsiteY103" fmla="*/ 912491 h 2628900"/>
                <a:gd name="connsiteX104" fmla="*/ 1498971 w 3038475"/>
                <a:gd name="connsiteY104" fmla="*/ 879850 h 2628900"/>
                <a:gd name="connsiteX105" fmla="*/ 1525870 w 3038475"/>
                <a:gd name="connsiteY105" fmla="*/ 845674 h 2628900"/>
                <a:gd name="connsiteX106" fmla="*/ 1525870 w 3038475"/>
                <a:gd name="connsiteY106" fmla="*/ 845674 h 2628900"/>
                <a:gd name="connsiteX107" fmla="*/ 1432298 w 3038475"/>
                <a:gd name="connsiteY107" fmla="*/ 318506 h 2628900"/>
                <a:gd name="connsiteX108" fmla="*/ 905131 w 3038475"/>
                <a:gd name="connsiteY108" fmla="*/ 412077 h 2628900"/>
                <a:gd name="connsiteX109" fmla="*/ 853929 w 3038475"/>
                <a:gd name="connsiteY109" fmla="*/ 516642 h 2628900"/>
                <a:gd name="connsiteX110" fmla="*/ 665648 w 3038475"/>
                <a:gd name="connsiteY110" fmla="*/ 513175 h 2628900"/>
                <a:gd name="connsiteX111" fmla="*/ 1331389 w 3038475"/>
                <a:gd name="connsiteY111" fmla="*/ 78903 h 2628900"/>
                <a:gd name="connsiteX112" fmla="*/ 1759575 w 3038475"/>
                <a:gd name="connsiteY112" fmla="*/ 487305 h 2628900"/>
                <a:gd name="connsiteX113" fmla="*/ 1791846 w 3038475"/>
                <a:gd name="connsiteY113" fmla="*/ 512279 h 2628900"/>
                <a:gd name="connsiteX114" fmla="*/ 2528471 w 3038475"/>
                <a:gd name="connsiteY114" fmla="*/ 512279 h 2628900"/>
                <a:gd name="connsiteX115" fmla="*/ 2561802 w 3038475"/>
                <a:gd name="connsiteY115" fmla="*/ 478935 h 2628900"/>
                <a:gd name="connsiteX116" fmla="*/ 2552037 w 3038475"/>
                <a:gd name="connsiteY116" fmla="*/ 455368 h 2628900"/>
                <a:gd name="connsiteX117" fmla="*/ 2354535 w 3038475"/>
                <a:gd name="connsiteY117" fmla="*/ 257857 h 2628900"/>
                <a:gd name="connsiteX118" fmla="*/ 2484209 w 3038475"/>
                <a:gd name="connsiteY118" fmla="*/ 128212 h 2628900"/>
                <a:gd name="connsiteX119" fmla="*/ 2960021 w 3038475"/>
                <a:gd name="connsiteY119" fmla="*/ 604024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8475" h="2628900">
                  <a:moveTo>
                    <a:pt x="2507783" y="57461"/>
                  </a:moveTo>
                  <a:cubicBezTo>
                    <a:pt x="2494765" y="44441"/>
                    <a:pt x="2473656" y="44440"/>
                    <a:pt x="2460637" y="57458"/>
                  </a:cubicBezTo>
                  <a:cubicBezTo>
                    <a:pt x="2460636" y="57459"/>
                    <a:pt x="2460635" y="57460"/>
                    <a:pt x="2460635" y="57461"/>
                  </a:cubicBezTo>
                  <a:lnTo>
                    <a:pt x="2283812" y="234283"/>
                  </a:lnTo>
                  <a:cubicBezTo>
                    <a:pt x="2277564" y="240531"/>
                    <a:pt x="2264981" y="263744"/>
                    <a:pt x="2283812" y="281432"/>
                  </a:cubicBezTo>
                  <a:lnTo>
                    <a:pt x="2447995" y="445623"/>
                  </a:lnTo>
                  <a:lnTo>
                    <a:pt x="1817106" y="445623"/>
                  </a:lnTo>
                  <a:cubicBezTo>
                    <a:pt x="1715895" y="113471"/>
                    <a:pt x="1364584" y="-73744"/>
                    <a:pt x="1032431" y="27468"/>
                  </a:cubicBezTo>
                  <a:cubicBezTo>
                    <a:pt x="803733" y="97155"/>
                    <a:pt x="634351" y="290523"/>
                    <a:pt x="595382" y="526405"/>
                  </a:cubicBezTo>
                  <a:cubicBezTo>
                    <a:pt x="258516" y="610457"/>
                    <a:pt x="53570" y="951679"/>
                    <a:pt x="137622" y="1288545"/>
                  </a:cubicBezTo>
                  <a:cubicBezTo>
                    <a:pt x="177751" y="1449374"/>
                    <a:pt x="279776" y="1587846"/>
                    <a:pt x="421494" y="1673825"/>
                  </a:cubicBezTo>
                  <a:lnTo>
                    <a:pt x="327768" y="1938915"/>
                  </a:lnTo>
                  <a:lnTo>
                    <a:pt x="127828" y="1868220"/>
                  </a:lnTo>
                  <a:cubicBezTo>
                    <a:pt x="110471" y="1862086"/>
                    <a:pt x="91428" y="1871182"/>
                    <a:pt x="85290" y="1888537"/>
                  </a:cubicBezTo>
                  <a:lnTo>
                    <a:pt x="1917" y="2124271"/>
                  </a:lnTo>
                  <a:cubicBezTo>
                    <a:pt x="-4223" y="2141629"/>
                    <a:pt x="4871" y="2160678"/>
                    <a:pt x="22229" y="2166818"/>
                  </a:cubicBezTo>
                  <a:cubicBezTo>
                    <a:pt x="22231" y="2166819"/>
                    <a:pt x="22233" y="2166819"/>
                    <a:pt x="22234" y="2166820"/>
                  </a:cubicBezTo>
                  <a:lnTo>
                    <a:pt x="222173" y="2237514"/>
                  </a:lnTo>
                  <a:lnTo>
                    <a:pt x="128295" y="2503024"/>
                  </a:lnTo>
                  <a:cubicBezTo>
                    <a:pt x="122161" y="2520381"/>
                    <a:pt x="131256" y="2539424"/>
                    <a:pt x="148612" y="2545562"/>
                  </a:cubicBezTo>
                  <a:lnTo>
                    <a:pt x="384375" y="2628935"/>
                  </a:lnTo>
                  <a:cubicBezTo>
                    <a:pt x="406425" y="2638012"/>
                    <a:pt x="423970" y="2616952"/>
                    <a:pt x="426923" y="2608618"/>
                  </a:cubicBezTo>
                  <a:lnTo>
                    <a:pt x="520801" y="2343108"/>
                  </a:lnTo>
                  <a:lnTo>
                    <a:pt x="720741" y="2413803"/>
                  </a:lnTo>
                  <a:cubicBezTo>
                    <a:pt x="738095" y="2419938"/>
                    <a:pt x="757137" y="2410848"/>
                    <a:pt x="763279" y="2393496"/>
                  </a:cubicBezTo>
                  <a:lnTo>
                    <a:pt x="846652" y="2157723"/>
                  </a:lnTo>
                  <a:cubicBezTo>
                    <a:pt x="852791" y="2140365"/>
                    <a:pt x="843697" y="2121317"/>
                    <a:pt x="826340" y="2115177"/>
                  </a:cubicBezTo>
                  <a:cubicBezTo>
                    <a:pt x="826338" y="2115176"/>
                    <a:pt x="826336" y="2115176"/>
                    <a:pt x="826335" y="2115175"/>
                  </a:cubicBezTo>
                  <a:lnTo>
                    <a:pt x="626395" y="2044490"/>
                  </a:lnTo>
                  <a:lnTo>
                    <a:pt x="725379" y="1764531"/>
                  </a:lnTo>
                  <a:cubicBezTo>
                    <a:pt x="733114" y="1764846"/>
                    <a:pt x="740457" y="1764998"/>
                    <a:pt x="747668" y="1764998"/>
                  </a:cubicBezTo>
                  <a:cubicBezTo>
                    <a:pt x="1054941" y="1764165"/>
                    <a:pt x="1316880" y="1541982"/>
                    <a:pt x="1367831" y="1238961"/>
                  </a:cubicBezTo>
                  <a:cubicBezTo>
                    <a:pt x="1599801" y="1180636"/>
                    <a:pt x="1778770" y="996034"/>
                    <a:pt x="1829879" y="762368"/>
                  </a:cubicBezTo>
                  <a:lnTo>
                    <a:pt x="2447995" y="762368"/>
                  </a:lnTo>
                  <a:lnTo>
                    <a:pt x="2283812" y="926550"/>
                  </a:lnTo>
                  <a:cubicBezTo>
                    <a:pt x="2264981" y="944248"/>
                    <a:pt x="2277564" y="967451"/>
                    <a:pt x="2283812" y="973708"/>
                  </a:cubicBezTo>
                  <a:lnTo>
                    <a:pt x="2460615" y="1150531"/>
                  </a:lnTo>
                  <a:cubicBezTo>
                    <a:pt x="2473963" y="1162733"/>
                    <a:pt x="2494417" y="1162733"/>
                    <a:pt x="2507764" y="1150531"/>
                  </a:cubicBezTo>
                  <a:lnTo>
                    <a:pt x="3030686" y="627608"/>
                  </a:lnTo>
                  <a:cubicBezTo>
                    <a:pt x="3048089" y="606653"/>
                    <a:pt x="3040002" y="590804"/>
                    <a:pt x="3030686" y="580459"/>
                  </a:cubicBezTo>
                  <a:close/>
                  <a:moveTo>
                    <a:pt x="747668" y="1698323"/>
                  </a:moveTo>
                  <a:cubicBezTo>
                    <a:pt x="734714" y="1698323"/>
                    <a:pt x="721093" y="1697751"/>
                    <a:pt x="704805" y="1696523"/>
                  </a:cubicBezTo>
                  <a:cubicBezTo>
                    <a:pt x="689806" y="1695445"/>
                    <a:pt x="675927" y="1704497"/>
                    <a:pt x="670868" y="1718659"/>
                  </a:cubicBezTo>
                  <a:lnTo>
                    <a:pt x="552424" y="2053682"/>
                  </a:lnTo>
                  <a:cubicBezTo>
                    <a:pt x="546283" y="2071039"/>
                    <a:pt x="555375" y="2090088"/>
                    <a:pt x="572732" y="2096230"/>
                  </a:cubicBezTo>
                  <a:lnTo>
                    <a:pt x="772671" y="2166924"/>
                  </a:lnTo>
                  <a:lnTo>
                    <a:pt x="711539" y="2339832"/>
                  </a:lnTo>
                  <a:lnTo>
                    <a:pt x="511600" y="2269137"/>
                  </a:lnTo>
                  <a:cubicBezTo>
                    <a:pt x="494246" y="2262995"/>
                    <a:pt x="475198" y="2272082"/>
                    <a:pt x="469052" y="2289435"/>
                  </a:cubicBezTo>
                  <a:lnTo>
                    <a:pt x="375174" y="2554944"/>
                  </a:lnTo>
                  <a:lnTo>
                    <a:pt x="202238" y="2493822"/>
                  </a:lnTo>
                  <a:lnTo>
                    <a:pt x="296126" y="2228313"/>
                  </a:lnTo>
                  <a:cubicBezTo>
                    <a:pt x="302260" y="2210956"/>
                    <a:pt x="293164" y="2191912"/>
                    <a:pt x="275809" y="2185774"/>
                  </a:cubicBezTo>
                  <a:lnTo>
                    <a:pt x="75869" y="2115070"/>
                  </a:lnTo>
                  <a:lnTo>
                    <a:pt x="137001" y="1942173"/>
                  </a:lnTo>
                  <a:lnTo>
                    <a:pt x="336940" y="2012867"/>
                  </a:lnTo>
                  <a:cubicBezTo>
                    <a:pt x="354298" y="2019007"/>
                    <a:pt x="373347" y="2009913"/>
                    <a:pt x="379487" y="1992555"/>
                  </a:cubicBezTo>
                  <a:cubicBezTo>
                    <a:pt x="379487" y="1992553"/>
                    <a:pt x="379488" y="1992552"/>
                    <a:pt x="379488" y="1992550"/>
                  </a:cubicBezTo>
                  <a:lnTo>
                    <a:pt x="493588" y="1669929"/>
                  </a:lnTo>
                  <a:cubicBezTo>
                    <a:pt x="499041" y="1654517"/>
                    <a:pt x="492514" y="1637426"/>
                    <a:pt x="478177" y="1629572"/>
                  </a:cubicBezTo>
                  <a:cubicBezTo>
                    <a:pt x="205785" y="1480714"/>
                    <a:pt x="105641" y="1139224"/>
                    <a:pt x="254499" y="866832"/>
                  </a:cubicBezTo>
                  <a:cubicBezTo>
                    <a:pt x="403357" y="594441"/>
                    <a:pt x="744847" y="494297"/>
                    <a:pt x="1017239" y="643154"/>
                  </a:cubicBezTo>
                  <a:cubicBezTo>
                    <a:pt x="1134381" y="707171"/>
                    <a:pt x="1224913" y="810792"/>
                    <a:pt x="1272629" y="935466"/>
                  </a:cubicBezTo>
                  <a:cubicBezTo>
                    <a:pt x="1177384" y="953290"/>
                    <a:pt x="1079275" y="925692"/>
                    <a:pt x="1007291" y="860828"/>
                  </a:cubicBezTo>
                  <a:cubicBezTo>
                    <a:pt x="854947" y="717884"/>
                    <a:pt x="615569" y="725504"/>
                    <a:pt x="472625" y="877848"/>
                  </a:cubicBezTo>
                  <a:cubicBezTo>
                    <a:pt x="329682" y="1030191"/>
                    <a:pt x="337302" y="1269569"/>
                    <a:pt x="489645" y="1412513"/>
                  </a:cubicBezTo>
                  <a:cubicBezTo>
                    <a:pt x="641989" y="1555457"/>
                    <a:pt x="881367" y="1547837"/>
                    <a:pt x="1024310" y="1395493"/>
                  </a:cubicBezTo>
                  <a:cubicBezTo>
                    <a:pt x="1029412" y="1390056"/>
                    <a:pt x="1034352" y="1384469"/>
                    <a:pt x="1039123" y="1378740"/>
                  </a:cubicBezTo>
                  <a:cubicBezTo>
                    <a:pt x="1095192" y="1408022"/>
                    <a:pt x="1154276" y="1431126"/>
                    <a:pt x="1215336" y="1447644"/>
                  </a:cubicBezTo>
                  <a:cubicBezTo>
                    <a:pt x="1110938" y="1603892"/>
                    <a:pt x="935582" y="1697886"/>
                    <a:pt x="747668" y="1698323"/>
                  </a:cubicBezTo>
                  <a:close/>
                  <a:moveTo>
                    <a:pt x="1471263" y="807421"/>
                  </a:moveTo>
                  <a:lnTo>
                    <a:pt x="1471263" y="807421"/>
                  </a:lnTo>
                  <a:cubicBezTo>
                    <a:pt x="1437509" y="855582"/>
                    <a:pt x="1390858" y="893247"/>
                    <a:pt x="1336665" y="916092"/>
                  </a:cubicBezTo>
                  <a:cubicBezTo>
                    <a:pt x="1267017" y="728476"/>
                    <a:pt x="1111875" y="585462"/>
                    <a:pt x="919223" y="531282"/>
                  </a:cubicBezTo>
                  <a:cubicBezTo>
                    <a:pt x="973056" y="367610"/>
                    <a:pt x="1149378" y="278568"/>
                    <a:pt x="1313050" y="332401"/>
                  </a:cubicBezTo>
                  <a:cubicBezTo>
                    <a:pt x="1476722" y="386235"/>
                    <a:pt x="1565764" y="562557"/>
                    <a:pt x="1511930" y="726229"/>
                  </a:cubicBezTo>
                  <a:cubicBezTo>
                    <a:pt x="1502421" y="755139"/>
                    <a:pt x="1488733" y="782503"/>
                    <a:pt x="1471301" y="807450"/>
                  </a:cubicBezTo>
                  <a:close/>
                  <a:moveTo>
                    <a:pt x="806818" y="1106287"/>
                  </a:moveTo>
                  <a:cubicBezTo>
                    <a:pt x="875837" y="1165359"/>
                    <a:pt x="956840" y="1208771"/>
                    <a:pt x="1044248" y="1233531"/>
                  </a:cubicBezTo>
                  <a:cubicBezTo>
                    <a:pt x="990584" y="1397265"/>
                    <a:pt x="814350" y="1486494"/>
                    <a:pt x="650617" y="1432831"/>
                  </a:cubicBezTo>
                  <a:cubicBezTo>
                    <a:pt x="486884" y="1379167"/>
                    <a:pt x="397655" y="1202933"/>
                    <a:pt x="451318" y="1039200"/>
                  </a:cubicBezTo>
                  <a:cubicBezTo>
                    <a:pt x="479452" y="953358"/>
                    <a:pt x="543413" y="883925"/>
                    <a:pt x="626662" y="848855"/>
                  </a:cubicBezTo>
                  <a:cubicBezTo>
                    <a:pt x="663997" y="948510"/>
                    <a:pt x="725978" y="1037078"/>
                    <a:pt x="806818" y="1106287"/>
                  </a:cubicBezTo>
                  <a:close/>
                  <a:moveTo>
                    <a:pt x="690680" y="829710"/>
                  </a:moveTo>
                  <a:cubicBezTo>
                    <a:pt x="748014" y="818977"/>
                    <a:pt x="807209" y="824568"/>
                    <a:pt x="861520" y="845845"/>
                  </a:cubicBezTo>
                  <a:cubicBezTo>
                    <a:pt x="812088" y="854055"/>
                    <a:pt x="764428" y="870671"/>
                    <a:pt x="720607" y="894975"/>
                  </a:cubicBezTo>
                  <a:cubicBezTo>
                    <a:pt x="709242" y="873884"/>
                    <a:pt x="699246" y="852084"/>
                    <a:pt x="690680" y="829710"/>
                  </a:cubicBezTo>
                  <a:close/>
                  <a:moveTo>
                    <a:pt x="1250121" y="1387875"/>
                  </a:moveTo>
                  <a:cubicBezTo>
                    <a:pt x="1190219" y="1372970"/>
                    <a:pt x="1132186" y="1351368"/>
                    <a:pt x="1077118" y="1323476"/>
                  </a:cubicBezTo>
                  <a:cubicBezTo>
                    <a:pt x="1090542" y="1299685"/>
                    <a:pt x="1101349" y="1274509"/>
                    <a:pt x="1109351" y="1248391"/>
                  </a:cubicBezTo>
                  <a:cubicBezTo>
                    <a:pt x="1144438" y="1254453"/>
                    <a:pt x="1179977" y="1257515"/>
                    <a:pt x="1215583" y="1257544"/>
                  </a:cubicBezTo>
                  <a:cubicBezTo>
                    <a:pt x="1242998" y="1257525"/>
                    <a:pt x="1270382" y="1255734"/>
                    <a:pt x="1297565" y="1252181"/>
                  </a:cubicBezTo>
                  <a:cubicBezTo>
                    <a:pt x="1287699" y="1299269"/>
                    <a:pt x="1271750" y="1344873"/>
                    <a:pt x="1250121" y="1387846"/>
                  </a:cubicBezTo>
                  <a:close/>
                  <a:moveTo>
                    <a:pt x="2484209" y="1079836"/>
                  </a:moveTo>
                  <a:lnTo>
                    <a:pt x="2354535" y="950125"/>
                  </a:lnTo>
                  <a:lnTo>
                    <a:pt x="2552055" y="752605"/>
                  </a:lnTo>
                  <a:cubicBezTo>
                    <a:pt x="2565075" y="739586"/>
                    <a:pt x="2565076" y="718478"/>
                    <a:pt x="2552057" y="705458"/>
                  </a:cubicBezTo>
                  <a:cubicBezTo>
                    <a:pt x="2545807" y="699207"/>
                    <a:pt x="2537330" y="695695"/>
                    <a:pt x="2528490" y="695693"/>
                  </a:cubicBezTo>
                  <a:lnTo>
                    <a:pt x="1802352" y="695693"/>
                  </a:lnTo>
                  <a:cubicBezTo>
                    <a:pt x="1786089" y="695692"/>
                    <a:pt x="1772199" y="707425"/>
                    <a:pt x="1769481" y="723458"/>
                  </a:cubicBezTo>
                  <a:cubicBezTo>
                    <a:pt x="1717365" y="1029293"/>
                    <a:pt x="1427188" y="1234974"/>
                    <a:pt x="1121353" y="1182857"/>
                  </a:cubicBezTo>
                  <a:cubicBezTo>
                    <a:pt x="1021120" y="1165777"/>
                    <a:pt x="927403" y="1121813"/>
                    <a:pt x="850195" y="1055652"/>
                  </a:cubicBezTo>
                  <a:cubicBezTo>
                    <a:pt x="814528" y="1025072"/>
                    <a:pt x="782807" y="990171"/>
                    <a:pt x="755764" y="951753"/>
                  </a:cubicBezTo>
                  <a:cubicBezTo>
                    <a:pt x="808837" y="923455"/>
                    <a:pt x="883285" y="897985"/>
                    <a:pt x="965085" y="912491"/>
                  </a:cubicBezTo>
                  <a:cubicBezTo>
                    <a:pt x="1121527" y="1050906"/>
                    <a:pt x="1360556" y="1036292"/>
                    <a:pt x="1498971" y="879850"/>
                  </a:cubicBezTo>
                  <a:cubicBezTo>
                    <a:pt x="1508585" y="868983"/>
                    <a:pt x="1517566" y="857572"/>
                    <a:pt x="1525870" y="845674"/>
                  </a:cubicBezTo>
                  <a:lnTo>
                    <a:pt x="1525870" y="845674"/>
                  </a:lnTo>
                  <a:cubicBezTo>
                    <a:pt x="1645604" y="674261"/>
                    <a:pt x="1603711" y="438240"/>
                    <a:pt x="1432298" y="318506"/>
                  </a:cubicBezTo>
                  <a:cubicBezTo>
                    <a:pt x="1260886" y="198772"/>
                    <a:pt x="1024865" y="240665"/>
                    <a:pt x="905131" y="412077"/>
                  </a:cubicBezTo>
                  <a:cubicBezTo>
                    <a:pt x="882774" y="444084"/>
                    <a:pt x="865502" y="479356"/>
                    <a:pt x="853929" y="516642"/>
                  </a:cubicBezTo>
                  <a:cubicBezTo>
                    <a:pt x="791706" y="505956"/>
                    <a:pt x="728221" y="504787"/>
                    <a:pt x="665648" y="513175"/>
                  </a:cubicBezTo>
                  <a:cubicBezTo>
                    <a:pt x="729566" y="209415"/>
                    <a:pt x="1027629" y="14984"/>
                    <a:pt x="1331389" y="78903"/>
                  </a:cubicBezTo>
                  <a:cubicBezTo>
                    <a:pt x="1540026" y="122805"/>
                    <a:pt x="1705860" y="280977"/>
                    <a:pt x="1759575" y="487305"/>
                  </a:cubicBezTo>
                  <a:cubicBezTo>
                    <a:pt x="1763386" y="502010"/>
                    <a:pt x="1776655" y="512279"/>
                    <a:pt x="1791846" y="512279"/>
                  </a:cubicBezTo>
                  <a:lnTo>
                    <a:pt x="2528471" y="512279"/>
                  </a:lnTo>
                  <a:cubicBezTo>
                    <a:pt x="2546883" y="512275"/>
                    <a:pt x="2561806" y="497347"/>
                    <a:pt x="2561802" y="478935"/>
                  </a:cubicBezTo>
                  <a:cubicBezTo>
                    <a:pt x="2561800" y="470095"/>
                    <a:pt x="2558287" y="461618"/>
                    <a:pt x="2552037" y="455368"/>
                  </a:cubicBezTo>
                  <a:lnTo>
                    <a:pt x="2354535" y="257857"/>
                  </a:lnTo>
                  <a:lnTo>
                    <a:pt x="2484209" y="128212"/>
                  </a:lnTo>
                  <a:lnTo>
                    <a:pt x="2960021" y="60402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037" name="Graphic 4087">
            <a:extLst>
              <a:ext uri="{FF2B5EF4-FFF2-40B4-BE49-F238E27FC236}">
                <a16:creationId xmlns:a16="http://schemas.microsoft.com/office/drawing/2014/main" id="{845F04A2-8AF8-4CDF-8344-51FEA177C8D6}"/>
              </a:ext>
            </a:extLst>
          </p:cNvPr>
          <p:cNvGrpSpPr/>
          <p:nvPr/>
        </p:nvGrpSpPr>
        <p:grpSpPr>
          <a:xfrm>
            <a:off x="6050947" y="1515958"/>
            <a:ext cx="1080000" cy="1080000"/>
            <a:chOff x="3421062" y="1216025"/>
            <a:chExt cx="3238500" cy="3238500"/>
          </a:xfrm>
        </p:grpSpPr>
        <p:sp>
          <p:nvSpPr>
            <p:cNvPr id="1940" name="Freeform: Shape 1939">
              <a:extLst>
                <a:ext uri="{FF2B5EF4-FFF2-40B4-BE49-F238E27FC236}">
                  <a16:creationId xmlns:a16="http://schemas.microsoft.com/office/drawing/2014/main" id="{A19DBD99-E744-4E7E-BEC3-746C8E572203}"/>
                </a:ext>
              </a:extLst>
            </p:cNvPr>
            <p:cNvSpPr/>
            <p:nvPr/>
          </p:nvSpPr>
          <p:spPr>
            <a:xfrm>
              <a:off x="3554555" y="2183365"/>
              <a:ext cx="2743200" cy="1962150"/>
            </a:xfrm>
            <a:custGeom>
              <a:avLst/>
              <a:gdLst>
                <a:gd name="connsiteX0" fmla="*/ 0 w 2743200"/>
                <a:gd name="connsiteY0" fmla="*/ 829637 h 1962150"/>
                <a:gd name="connsiteX1" fmla="*/ 41910 w 2743200"/>
                <a:gd name="connsiteY1" fmla="*/ 728358 h 1962150"/>
                <a:gd name="connsiteX2" fmla="*/ 489537 w 2743200"/>
                <a:gd name="connsiteY2" fmla="*/ 155486 h 1962150"/>
                <a:gd name="connsiteX3" fmla="*/ 1136190 w 2743200"/>
                <a:gd name="connsiteY3" fmla="*/ 625297 h 1962150"/>
                <a:gd name="connsiteX4" fmla="*/ 1461411 w 2743200"/>
                <a:gd name="connsiteY4" fmla="*/ 498367 h 1962150"/>
                <a:gd name="connsiteX5" fmla="*/ 1781870 w 2743200"/>
                <a:gd name="connsiteY5" fmla="*/ 356769 h 1962150"/>
                <a:gd name="connsiteX6" fmla="*/ 2505713 w 2743200"/>
                <a:gd name="connsiteY6" fmla="*/ 0 h 1962150"/>
                <a:gd name="connsiteX7" fmla="*/ 2750268 w 2743200"/>
                <a:gd name="connsiteY7" fmla="*/ 389525 h 1962150"/>
                <a:gd name="connsiteX8" fmla="*/ 2727293 w 2743200"/>
                <a:gd name="connsiteY8" fmla="*/ 459496 h 1962150"/>
                <a:gd name="connsiteX9" fmla="*/ 2388203 w 2743200"/>
                <a:gd name="connsiteY9" fmla="*/ 828227 h 1962150"/>
                <a:gd name="connsiteX10" fmla="*/ 1951063 w 2743200"/>
                <a:gd name="connsiteY10" fmla="*/ 1133847 h 1962150"/>
                <a:gd name="connsiteX11" fmla="*/ 1792462 w 2743200"/>
                <a:gd name="connsiteY11" fmla="*/ 1422054 h 1962150"/>
                <a:gd name="connsiteX12" fmla="*/ 1633242 w 2743200"/>
                <a:gd name="connsiteY12" fmla="*/ 1810788 h 1962150"/>
                <a:gd name="connsiteX13" fmla="*/ 1489415 w 2743200"/>
                <a:gd name="connsiteY13" fmla="*/ 1923993 h 1962150"/>
                <a:gd name="connsiteX14" fmla="*/ 820941 w 2743200"/>
                <a:gd name="connsiteY14" fmla="*/ 1547041 h 1962150"/>
                <a:gd name="connsiteX15" fmla="*/ 655768 w 2743200"/>
                <a:gd name="connsiteY15" fmla="*/ 131284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43200" h="1962150">
                  <a:moveTo>
                    <a:pt x="0" y="829637"/>
                  </a:moveTo>
                  <a:lnTo>
                    <a:pt x="41910" y="728358"/>
                  </a:lnTo>
                  <a:lnTo>
                    <a:pt x="489537" y="155486"/>
                  </a:lnTo>
                  <a:lnTo>
                    <a:pt x="1136190" y="625297"/>
                  </a:lnTo>
                  <a:cubicBezTo>
                    <a:pt x="1136190" y="625297"/>
                    <a:pt x="1280084" y="615477"/>
                    <a:pt x="1461411" y="498367"/>
                  </a:cubicBezTo>
                  <a:cubicBezTo>
                    <a:pt x="1559832" y="434077"/>
                    <a:pt x="1668070" y="386251"/>
                    <a:pt x="1781870" y="356769"/>
                  </a:cubicBezTo>
                  <a:cubicBezTo>
                    <a:pt x="1963903" y="310601"/>
                    <a:pt x="2251605" y="209969"/>
                    <a:pt x="2505713" y="0"/>
                  </a:cubicBezTo>
                  <a:lnTo>
                    <a:pt x="2750268" y="389525"/>
                  </a:lnTo>
                  <a:cubicBezTo>
                    <a:pt x="2740954" y="412272"/>
                    <a:pt x="2733276" y="435655"/>
                    <a:pt x="2727293" y="459496"/>
                  </a:cubicBezTo>
                  <a:cubicBezTo>
                    <a:pt x="2716768" y="526390"/>
                    <a:pt x="2655380" y="696668"/>
                    <a:pt x="2388203" y="828227"/>
                  </a:cubicBezTo>
                  <a:cubicBezTo>
                    <a:pt x="2207790" y="917048"/>
                    <a:pt x="2055257" y="1040235"/>
                    <a:pt x="1951063" y="1133847"/>
                  </a:cubicBezTo>
                  <a:cubicBezTo>
                    <a:pt x="1869185" y="1210833"/>
                    <a:pt x="1813684" y="1311689"/>
                    <a:pt x="1792462" y="1422054"/>
                  </a:cubicBezTo>
                  <a:cubicBezTo>
                    <a:pt x="1773326" y="1530915"/>
                    <a:pt x="1633242" y="1810788"/>
                    <a:pt x="1633242" y="1810788"/>
                  </a:cubicBezTo>
                  <a:cubicBezTo>
                    <a:pt x="1591411" y="1855700"/>
                    <a:pt x="1542897" y="1893884"/>
                    <a:pt x="1489415" y="1923993"/>
                  </a:cubicBezTo>
                  <a:cubicBezTo>
                    <a:pt x="1489415" y="1923993"/>
                    <a:pt x="1060790" y="2148573"/>
                    <a:pt x="820941" y="1547041"/>
                  </a:cubicBezTo>
                  <a:cubicBezTo>
                    <a:pt x="784603" y="1455896"/>
                    <a:pt x="734949" y="1370829"/>
                    <a:pt x="655768" y="1312840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1" name="Freeform: Shape 1940">
              <a:extLst>
                <a:ext uri="{FF2B5EF4-FFF2-40B4-BE49-F238E27FC236}">
                  <a16:creationId xmlns:a16="http://schemas.microsoft.com/office/drawing/2014/main" id="{E900CB6D-D628-4D64-86AB-4562039C9E97}"/>
                </a:ext>
              </a:extLst>
            </p:cNvPr>
            <p:cNvSpPr/>
            <p:nvPr/>
          </p:nvSpPr>
          <p:spPr>
            <a:xfrm>
              <a:off x="4345330" y="3368304"/>
              <a:ext cx="838200" cy="800100"/>
            </a:xfrm>
            <a:custGeom>
              <a:avLst/>
              <a:gdLst>
                <a:gd name="connsiteX0" fmla="*/ 383857 w 838200"/>
                <a:gd name="connsiteY0" fmla="*/ 0 h 800100"/>
                <a:gd name="connsiteX1" fmla="*/ 0 w 838200"/>
                <a:gd name="connsiteY1" fmla="*/ 376476 h 800100"/>
                <a:gd name="connsiteX2" fmla="*/ 698649 w 838200"/>
                <a:gd name="connsiteY2" fmla="*/ 739054 h 800100"/>
                <a:gd name="connsiteX3" fmla="*/ 839724 w 838200"/>
                <a:gd name="connsiteY3" fmla="*/ 62866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800100">
                  <a:moveTo>
                    <a:pt x="383857" y="0"/>
                  </a:moveTo>
                  <a:lnTo>
                    <a:pt x="0" y="376476"/>
                  </a:lnTo>
                  <a:cubicBezTo>
                    <a:pt x="116043" y="752208"/>
                    <a:pt x="371475" y="906199"/>
                    <a:pt x="698649" y="739054"/>
                  </a:cubicBezTo>
                  <a:cubicBezTo>
                    <a:pt x="750968" y="709575"/>
                    <a:pt x="798530" y="672356"/>
                    <a:pt x="839724" y="62866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2" name="Freeform: Shape 1941">
              <a:extLst>
                <a:ext uri="{FF2B5EF4-FFF2-40B4-BE49-F238E27FC236}">
                  <a16:creationId xmlns:a16="http://schemas.microsoft.com/office/drawing/2014/main" id="{03FBBBAD-2D79-49F3-A0B1-D48933098ED3}"/>
                </a:ext>
              </a:extLst>
            </p:cNvPr>
            <p:cNvSpPr/>
            <p:nvPr/>
          </p:nvSpPr>
          <p:spPr>
            <a:xfrm>
              <a:off x="6060182" y="2009022"/>
              <a:ext cx="514350" cy="590550"/>
            </a:xfrm>
            <a:custGeom>
              <a:avLst/>
              <a:gdLst>
                <a:gd name="connsiteX0" fmla="*/ 454171 w 514350"/>
                <a:gd name="connsiteY0" fmla="*/ 276385 h 590550"/>
                <a:gd name="connsiteX1" fmla="*/ 454171 w 514350"/>
                <a:gd name="connsiteY1" fmla="*/ 27696 h 590550"/>
                <a:gd name="connsiteX2" fmla="*/ 70247 w 514350"/>
                <a:gd name="connsiteY2" fmla="*/ 112612 h 590550"/>
                <a:gd name="connsiteX3" fmla="*/ 0 w 514350"/>
                <a:gd name="connsiteY3" fmla="*/ 174286 h 590550"/>
                <a:gd name="connsiteX4" fmla="*/ 229076 w 514350"/>
                <a:gd name="connsiteY4" fmla="*/ 594253 h 590550"/>
                <a:gd name="connsiteX5" fmla="*/ 247945 w 514350"/>
                <a:gd name="connsiteY5" fmla="*/ 555524 h 590550"/>
                <a:gd name="connsiteX6" fmla="*/ 260766 w 514350"/>
                <a:gd name="connsiteY6" fmla="*/ 523139 h 590550"/>
                <a:gd name="connsiteX7" fmla="*/ 454171 w 514350"/>
                <a:gd name="connsiteY7" fmla="*/ 276385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4350" h="590550">
                  <a:moveTo>
                    <a:pt x="454171" y="276385"/>
                  </a:moveTo>
                  <a:cubicBezTo>
                    <a:pt x="595617" y="106754"/>
                    <a:pt x="454171" y="27696"/>
                    <a:pt x="454171" y="27696"/>
                  </a:cubicBezTo>
                  <a:cubicBezTo>
                    <a:pt x="257156" y="-67316"/>
                    <a:pt x="70247" y="112612"/>
                    <a:pt x="70247" y="112612"/>
                  </a:cubicBezTo>
                  <a:cubicBezTo>
                    <a:pt x="47209" y="134202"/>
                    <a:pt x="23794" y="154760"/>
                    <a:pt x="0" y="174286"/>
                  </a:cubicBezTo>
                  <a:lnTo>
                    <a:pt x="229076" y="594253"/>
                  </a:lnTo>
                  <a:cubicBezTo>
                    <a:pt x="229076" y="594253"/>
                    <a:pt x="246926" y="558344"/>
                    <a:pt x="247945" y="555524"/>
                  </a:cubicBezTo>
                  <a:cubicBezTo>
                    <a:pt x="251965" y="544386"/>
                    <a:pt x="256238" y="533591"/>
                    <a:pt x="260766" y="523139"/>
                  </a:cubicBezTo>
                  <a:cubicBezTo>
                    <a:pt x="302922" y="425612"/>
                    <a:pt x="369539" y="340619"/>
                    <a:pt x="454171" y="276385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3" name="Freeform: Shape 1942">
              <a:extLst>
                <a:ext uri="{FF2B5EF4-FFF2-40B4-BE49-F238E27FC236}">
                  <a16:creationId xmlns:a16="http://schemas.microsoft.com/office/drawing/2014/main" id="{A7055AF5-D1AB-4677-AFA5-67E9C44980CB}"/>
                </a:ext>
              </a:extLst>
            </p:cNvPr>
            <p:cNvSpPr/>
            <p:nvPr/>
          </p:nvSpPr>
          <p:spPr>
            <a:xfrm>
              <a:off x="5187721" y="2564546"/>
              <a:ext cx="1114425" cy="1428750"/>
            </a:xfrm>
            <a:custGeom>
              <a:avLst/>
              <a:gdLst>
                <a:gd name="connsiteX0" fmla="*/ 1120369 w 1114425"/>
                <a:gd name="connsiteY0" fmla="*/ 0 h 1428750"/>
                <a:gd name="connsiteX1" fmla="*/ 562670 w 1114425"/>
                <a:gd name="connsiteY1" fmla="*/ 451485 h 1428750"/>
                <a:gd name="connsiteX2" fmla="*/ 219618 w 1114425"/>
                <a:gd name="connsiteY2" fmla="*/ 701145 h 1428750"/>
                <a:gd name="connsiteX3" fmla="*/ 107404 w 1114425"/>
                <a:gd name="connsiteY3" fmla="*/ 959834 h 1428750"/>
                <a:gd name="connsiteX4" fmla="*/ 0 w 1114425"/>
                <a:gd name="connsiteY4" fmla="*/ 1429617 h 1428750"/>
                <a:gd name="connsiteX5" fmla="*/ 181099 w 1114425"/>
                <a:gd name="connsiteY5" fmla="*/ 1043750 h 1428750"/>
                <a:gd name="connsiteX6" fmla="*/ 330060 w 1114425"/>
                <a:gd name="connsiteY6" fmla="*/ 772697 h 1428750"/>
                <a:gd name="connsiteX7" fmla="*/ 770953 w 1114425"/>
                <a:gd name="connsiteY7" fmla="*/ 466363 h 1428750"/>
                <a:gd name="connsiteX8" fmla="*/ 1101776 w 1114425"/>
                <a:gd name="connsiteY8" fmla="*/ 76229 h 1428750"/>
                <a:gd name="connsiteX9" fmla="*/ 1120369 w 1114425"/>
                <a:gd name="connsiteY9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5" h="1428750">
                  <a:moveTo>
                    <a:pt x="1120369" y="0"/>
                  </a:moveTo>
                  <a:cubicBezTo>
                    <a:pt x="1018651" y="178117"/>
                    <a:pt x="939165" y="267062"/>
                    <a:pt x="562670" y="451485"/>
                  </a:cubicBezTo>
                  <a:cubicBezTo>
                    <a:pt x="394783" y="533714"/>
                    <a:pt x="287245" y="625107"/>
                    <a:pt x="219618" y="701145"/>
                  </a:cubicBezTo>
                  <a:cubicBezTo>
                    <a:pt x="155580" y="773199"/>
                    <a:pt x="116260" y="863843"/>
                    <a:pt x="107404" y="959834"/>
                  </a:cubicBezTo>
                  <a:cubicBezTo>
                    <a:pt x="91080" y="1120253"/>
                    <a:pt x="55005" y="1278042"/>
                    <a:pt x="0" y="1429617"/>
                  </a:cubicBezTo>
                  <a:cubicBezTo>
                    <a:pt x="114995" y="1306211"/>
                    <a:pt x="161925" y="1152611"/>
                    <a:pt x="181099" y="1043750"/>
                  </a:cubicBezTo>
                  <a:cubicBezTo>
                    <a:pt x="199005" y="939269"/>
                    <a:pt x="251459" y="843821"/>
                    <a:pt x="330060" y="772697"/>
                  </a:cubicBezTo>
                  <a:cubicBezTo>
                    <a:pt x="434254" y="679075"/>
                    <a:pt x="590541" y="555184"/>
                    <a:pt x="770953" y="466363"/>
                  </a:cubicBezTo>
                  <a:cubicBezTo>
                    <a:pt x="1038101" y="334842"/>
                    <a:pt x="1091241" y="143132"/>
                    <a:pt x="1101776" y="76229"/>
                  </a:cubicBezTo>
                  <a:cubicBezTo>
                    <a:pt x="1105541" y="50287"/>
                    <a:pt x="1111766" y="24762"/>
                    <a:pt x="1120369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4" name="Freeform: Shape 1943">
              <a:extLst>
                <a:ext uri="{FF2B5EF4-FFF2-40B4-BE49-F238E27FC236}">
                  <a16:creationId xmlns:a16="http://schemas.microsoft.com/office/drawing/2014/main" id="{234CF006-0B3B-4278-935D-6A4A52CC89DF}"/>
                </a:ext>
              </a:extLst>
            </p:cNvPr>
            <p:cNvSpPr/>
            <p:nvPr/>
          </p:nvSpPr>
          <p:spPr>
            <a:xfrm>
              <a:off x="4801273" y="1453464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5" name="Freeform: Shape 1944">
              <a:extLst>
                <a:ext uri="{FF2B5EF4-FFF2-40B4-BE49-F238E27FC236}">
                  <a16:creationId xmlns:a16="http://schemas.microsoft.com/office/drawing/2014/main" id="{E3D29008-FA0E-4159-9951-01B66E1CE2CC}"/>
                </a:ext>
              </a:extLst>
            </p:cNvPr>
            <p:cNvSpPr/>
            <p:nvPr/>
          </p:nvSpPr>
          <p:spPr>
            <a:xfrm>
              <a:off x="4277793" y="1754678"/>
              <a:ext cx="361950" cy="561975"/>
            </a:xfrm>
            <a:custGeom>
              <a:avLst/>
              <a:gdLst>
                <a:gd name="connsiteX0" fmla="*/ 337494 w 361950"/>
                <a:gd name="connsiteY0" fmla="*/ 564084 h 561975"/>
                <a:gd name="connsiteX1" fmla="*/ 305833 w 361950"/>
                <a:gd name="connsiteY1" fmla="*/ 541139 h 561975"/>
                <a:gd name="connsiteX2" fmla="*/ 264361 w 361950"/>
                <a:gd name="connsiteY2" fmla="*/ 414875 h 561975"/>
                <a:gd name="connsiteX3" fmla="*/ 205382 w 361950"/>
                <a:gd name="connsiteY3" fmla="*/ 352125 h 561975"/>
                <a:gd name="connsiteX4" fmla="*/ 172874 w 361950"/>
                <a:gd name="connsiteY4" fmla="*/ 339142 h 561975"/>
                <a:gd name="connsiteX5" fmla="*/ 90511 w 361950"/>
                <a:gd name="connsiteY5" fmla="*/ 268867 h 561975"/>
                <a:gd name="connsiteX6" fmla="*/ 719 w 361950"/>
                <a:gd name="connsiteY6" fmla="*/ 40200 h 561975"/>
                <a:gd name="connsiteX7" fmla="*/ 26493 w 361950"/>
                <a:gd name="connsiteY7" fmla="*/ 719 h 561975"/>
                <a:gd name="connsiteX8" fmla="*/ 65974 w 361950"/>
                <a:gd name="connsiteY8" fmla="*/ 26493 h 561975"/>
                <a:gd name="connsiteX9" fmla="*/ 65975 w 361950"/>
                <a:gd name="connsiteY9" fmla="*/ 26493 h 561975"/>
                <a:gd name="connsiteX10" fmla="*/ 147985 w 361950"/>
                <a:gd name="connsiteY10" fmla="*/ 235091 h 561975"/>
                <a:gd name="connsiteX11" fmla="*/ 197582 w 361950"/>
                <a:gd name="connsiteY11" fmla="*/ 277230 h 561975"/>
                <a:gd name="connsiteX12" fmla="*/ 230100 w 361950"/>
                <a:gd name="connsiteY12" fmla="*/ 290212 h 561975"/>
                <a:gd name="connsiteX13" fmla="*/ 327702 w 361950"/>
                <a:gd name="connsiteY13" fmla="*/ 394082 h 561975"/>
                <a:gd name="connsiteX14" fmla="*/ 369203 w 361950"/>
                <a:gd name="connsiteY14" fmla="*/ 520346 h 561975"/>
                <a:gd name="connsiteX15" fmla="*/ 347956 w 361950"/>
                <a:gd name="connsiteY15" fmla="*/ 562433 h 561975"/>
                <a:gd name="connsiteX16" fmla="*/ 337523 w 361950"/>
                <a:gd name="connsiteY16" fmla="*/ 564103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1950" h="561975">
                  <a:moveTo>
                    <a:pt x="337494" y="564084"/>
                  </a:moveTo>
                  <a:cubicBezTo>
                    <a:pt x="323092" y="564078"/>
                    <a:pt x="310322" y="554823"/>
                    <a:pt x="305833" y="541139"/>
                  </a:cubicBezTo>
                  <a:lnTo>
                    <a:pt x="264361" y="414875"/>
                  </a:lnTo>
                  <a:cubicBezTo>
                    <a:pt x="254982" y="386246"/>
                    <a:pt x="233376" y="363258"/>
                    <a:pt x="205382" y="352125"/>
                  </a:cubicBezTo>
                  <a:lnTo>
                    <a:pt x="172874" y="339142"/>
                  </a:lnTo>
                  <a:cubicBezTo>
                    <a:pt x="138417" y="325448"/>
                    <a:pt x="109458" y="300739"/>
                    <a:pt x="90511" y="268867"/>
                  </a:cubicBezTo>
                  <a:cubicBezTo>
                    <a:pt x="49605" y="197423"/>
                    <a:pt x="19355" y="120388"/>
                    <a:pt x="719" y="40200"/>
                  </a:cubicBezTo>
                  <a:cubicBezTo>
                    <a:pt x="-3066" y="22180"/>
                    <a:pt x="8473" y="4504"/>
                    <a:pt x="26493" y="719"/>
                  </a:cubicBezTo>
                  <a:cubicBezTo>
                    <a:pt x="44513" y="-3066"/>
                    <a:pt x="62190" y="8473"/>
                    <a:pt x="65974" y="26493"/>
                  </a:cubicBezTo>
                  <a:lnTo>
                    <a:pt x="65975" y="26493"/>
                  </a:lnTo>
                  <a:cubicBezTo>
                    <a:pt x="83274" y="99565"/>
                    <a:pt x="110888" y="169802"/>
                    <a:pt x="147985" y="235091"/>
                  </a:cubicBezTo>
                  <a:cubicBezTo>
                    <a:pt x="159416" y="254224"/>
                    <a:pt x="176854" y="269039"/>
                    <a:pt x="197582" y="277230"/>
                  </a:cubicBezTo>
                  <a:lnTo>
                    <a:pt x="230100" y="290212"/>
                  </a:lnTo>
                  <a:cubicBezTo>
                    <a:pt x="276427" y="308649"/>
                    <a:pt x="312180" y="346699"/>
                    <a:pt x="327702" y="394082"/>
                  </a:cubicBezTo>
                  <a:lnTo>
                    <a:pt x="369203" y="520346"/>
                  </a:lnTo>
                  <a:cubicBezTo>
                    <a:pt x="374958" y="537835"/>
                    <a:pt x="365445" y="556678"/>
                    <a:pt x="347956" y="562433"/>
                  </a:cubicBezTo>
                  <a:cubicBezTo>
                    <a:pt x="344589" y="563541"/>
                    <a:pt x="341067" y="564105"/>
                    <a:pt x="337523" y="564103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6" name="Freeform: Shape 1945">
              <a:extLst>
                <a:ext uri="{FF2B5EF4-FFF2-40B4-BE49-F238E27FC236}">
                  <a16:creationId xmlns:a16="http://schemas.microsoft.com/office/drawing/2014/main" id="{1D9ECFE2-C31D-4D95-AB0B-99B9A9CD726B}"/>
                </a:ext>
              </a:extLst>
            </p:cNvPr>
            <p:cNvSpPr/>
            <p:nvPr/>
          </p:nvSpPr>
          <p:spPr>
            <a:xfrm>
              <a:off x="4748157" y="1645905"/>
              <a:ext cx="171450" cy="638175"/>
            </a:xfrm>
            <a:custGeom>
              <a:avLst/>
              <a:gdLst>
                <a:gd name="connsiteX0" fmla="*/ 138069 w 171450"/>
                <a:gd name="connsiteY0" fmla="*/ 641939 h 638175"/>
                <a:gd name="connsiteX1" fmla="*/ 135773 w 171450"/>
                <a:gd name="connsiteY1" fmla="*/ 641873 h 638175"/>
                <a:gd name="connsiteX2" fmla="*/ 104778 w 171450"/>
                <a:gd name="connsiteY2" fmla="*/ 606347 h 638175"/>
                <a:gd name="connsiteX3" fmla="*/ 104779 w 171450"/>
                <a:gd name="connsiteY3" fmla="*/ 606335 h 638175"/>
                <a:gd name="connsiteX4" fmla="*/ 113809 w 171450"/>
                <a:gd name="connsiteY4" fmla="*/ 473737 h 638175"/>
                <a:gd name="connsiteX5" fmla="*/ 82757 w 171450"/>
                <a:gd name="connsiteY5" fmla="*/ 393423 h 638175"/>
                <a:gd name="connsiteX6" fmla="*/ 57516 w 171450"/>
                <a:gd name="connsiteY6" fmla="*/ 369172 h 638175"/>
                <a:gd name="connsiteX7" fmla="*/ 7624 w 171450"/>
                <a:gd name="connsiteY7" fmla="*/ 273065 h 638175"/>
                <a:gd name="connsiteX8" fmla="*/ 10424 w 171450"/>
                <a:gd name="connsiteY8" fmla="*/ 27425 h 638175"/>
                <a:gd name="connsiteX9" fmla="*/ 49153 w 171450"/>
                <a:gd name="connsiteY9" fmla="*/ 536 h 638175"/>
                <a:gd name="connsiteX10" fmla="*/ 76042 w 171450"/>
                <a:gd name="connsiteY10" fmla="*/ 39264 h 638175"/>
                <a:gd name="connsiteX11" fmla="*/ 76042 w 171450"/>
                <a:gd name="connsiteY11" fmla="*/ 39264 h 638175"/>
                <a:gd name="connsiteX12" fmla="*/ 73594 w 171450"/>
                <a:gd name="connsiteY12" fmla="*/ 263368 h 638175"/>
                <a:gd name="connsiteX13" fmla="*/ 103703 w 171450"/>
                <a:gd name="connsiteY13" fmla="*/ 321080 h 638175"/>
                <a:gd name="connsiteX14" fmla="*/ 128953 w 171450"/>
                <a:gd name="connsiteY14" fmla="*/ 345331 h 638175"/>
                <a:gd name="connsiteX15" fmla="*/ 180322 w 171450"/>
                <a:gd name="connsiteY15" fmla="*/ 478271 h 638175"/>
                <a:gd name="connsiteX16" fmla="*/ 171292 w 171450"/>
                <a:gd name="connsiteY16" fmla="*/ 610878 h 638175"/>
                <a:gd name="connsiteX17" fmla="*/ 138069 w 171450"/>
                <a:gd name="connsiteY17" fmla="*/ 641939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1450" h="638175">
                  <a:moveTo>
                    <a:pt x="138069" y="641939"/>
                  </a:moveTo>
                  <a:cubicBezTo>
                    <a:pt x="137307" y="641939"/>
                    <a:pt x="136545" y="641939"/>
                    <a:pt x="135773" y="641873"/>
                  </a:cubicBezTo>
                  <a:cubicBezTo>
                    <a:pt x="117404" y="640622"/>
                    <a:pt x="103527" y="624716"/>
                    <a:pt x="104778" y="606347"/>
                  </a:cubicBezTo>
                  <a:cubicBezTo>
                    <a:pt x="104778" y="606343"/>
                    <a:pt x="104779" y="606339"/>
                    <a:pt x="104779" y="606335"/>
                  </a:cubicBezTo>
                  <a:lnTo>
                    <a:pt x="113809" y="473737"/>
                  </a:lnTo>
                  <a:cubicBezTo>
                    <a:pt x="115885" y="443685"/>
                    <a:pt x="104509" y="414263"/>
                    <a:pt x="82757" y="393423"/>
                  </a:cubicBezTo>
                  <a:lnTo>
                    <a:pt x="57516" y="369172"/>
                  </a:lnTo>
                  <a:cubicBezTo>
                    <a:pt x="30737" y="343518"/>
                    <a:pt x="13196" y="309728"/>
                    <a:pt x="7624" y="273065"/>
                  </a:cubicBezTo>
                  <a:cubicBezTo>
                    <a:pt x="-3406" y="191485"/>
                    <a:pt x="-2463" y="108732"/>
                    <a:pt x="10424" y="27425"/>
                  </a:cubicBezTo>
                  <a:cubicBezTo>
                    <a:pt x="13694" y="9305"/>
                    <a:pt x="31033" y="-2734"/>
                    <a:pt x="49153" y="536"/>
                  </a:cubicBezTo>
                  <a:cubicBezTo>
                    <a:pt x="67273" y="3805"/>
                    <a:pt x="79311" y="21144"/>
                    <a:pt x="76042" y="39264"/>
                  </a:cubicBezTo>
                  <a:lnTo>
                    <a:pt x="76042" y="39264"/>
                  </a:lnTo>
                  <a:cubicBezTo>
                    <a:pt x="64596" y="113471"/>
                    <a:pt x="63772" y="188929"/>
                    <a:pt x="73594" y="263368"/>
                  </a:cubicBezTo>
                  <a:cubicBezTo>
                    <a:pt x="76992" y="285399"/>
                    <a:pt x="87577" y="305689"/>
                    <a:pt x="103703" y="321080"/>
                  </a:cubicBezTo>
                  <a:lnTo>
                    <a:pt x="128953" y="345331"/>
                  </a:lnTo>
                  <a:cubicBezTo>
                    <a:pt x="164948" y="379831"/>
                    <a:pt x="183767" y="428532"/>
                    <a:pt x="180322" y="478271"/>
                  </a:cubicBezTo>
                  <a:lnTo>
                    <a:pt x="171292" y="610878"/>
                  </a:lnTo>
                  <a:cubicBezTo>
                    <a:pt x="170096" y="628352"/>
                    <a:pt x="155583" y="641920"/>
                    <a:pt x="138069" y="64193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7" name="Freeform: Shape 1946">
              <a:extLst>
                <a:ext uri="{FF2B5EF4-FFF2-40B4-BE49-F238E27FC236}">
                  <a16:creationId xmlns:a16="http://schemas.microsoft.com/office/drawing/2014/main" id="{82A9A8AF-F30B-47A4-A7BE-D83234B5E371}"/>
                </a:ext>
              </a:extLst>
            </p:cNvPr>
            <p:cNvSpPr/>
            <p:nvPr/>
          </p:nvSpPr>
          <p:spPr>
            <a:xfrm>
              <a:off x="5119539" y="1694347"/>
              <a:ext cx="295275" cy="600075"/>
            </a:xfrm>
            <a:custGeom>
              <a:avLst/>
              <a:gdLst>
                <a:gd name="connsiteX0" fmla="*/ 33282 w 295275"/>
                <a:gd name="connsiteY0" fmla="*/ 602841 h 600075"/>
                <a:gd name="connsiteX1" fmla="*/ 0 w 295275"/>
                <a:gd name="connsiteY1" fmla="*/ 569448 h 600075"/>
                <a:gd name="connsiteX2" fmla="*/ 6498 w 295275"/>
                <a:gd name="connsiteY2" fmla="*/ 549730 h 600075"/>
                <a:gd name="connsiteX3" fmla="*/ 85317 w 295275"/>
                <a:gd name="connsiteY3" fmla="*/ 442745 h 600075"/>
                <a:gd name="connsiteX4" fmla="*/ 102281 w 295275"/>
                <a:gd name="connsiteY4" fmla="*/ 358325 h 600075"/>
                <a:gd name="connsiteX5" fmla="*/ 94013 w 295275"/>
                <a:gd name="connsiteY5" fmla="*/ 324302 h 600075"/>
                <a:gd name="connsiteX6" fmla="*/ 103538 w 295275"/>
                <a:gd name="connsiteY6" fmla="*/ 216450 h 600075"/>
                <a:gd name="connsiteX7" fmla="*/ 237841 w 295275"/>
                <a:gd name="connsiteY7" fmla="*/ 10710 h 600075"/>
                <a:gd name="connsiteX8" fmla="*/ 284956 w 295275"/>
                <a:gd name="connsiteY8" fmla="*/ 8858 h 600075"/>
                <a:gd name="connsiteX9" fmla="*/ 286809 w 295275"/>
                <a:gd name="connsiteY9" fmla="*/ 55973 h 600075"/>
                <a:gd name="connsiteX10" fmla="*/ 164375 w 295275"/>
                <a:gd name="connsiteY10" fmla="*/ 243615 h 600075"/>
                <a:gd name="connsiteX11" fmla="*/ 158764 w 295275"/>
                <a:gd name="connsiteY11" fmla="*/ 308462 h 600075"/>
                <a:gd name="connsiteX12" fmla="*/ 167032 w 295275"/>
                <a:gd name="connsiteY12" fmla="*/ 342494 h 600075"/>
                <a:gd name="connsiteX13" fmla="*/ 138952 w 295275"/>
                <a:gd name="connsiteY13" fmla="*/ 482217 h 600075"/>
                <a:gd name="connsiteX14" fmla="*/ 60104 w 295275"/>
                <a:gd name="connsiteY14" fmla="*/ 589201 h 600075"/>
                <a:gd name="connsiteX15" fmla="*/ 33282 w 295275"/>
                <a:gd name="connsiteY15" fmla="*/ 60284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5275" h="600075">
                  <a:moveTo>
                    <a:pt x="33282" y="602841"/>
                  </a:moveTo>
                  <a:cubicBezTo>
                    <a:pt x="14870" y="602811"/>
                    <a:pt x="-31" y="587860"/>
                    <a:pt x="0" y="569448"/>
                  </a:cubicBezTo>
                  <a:cubicBezTo>
                    <a:pt x="12" y="562351"/>
                    <a:pt x="2288" y="555444"/>
                    <a:pt x="6498" y="549730"/>
                  </a:cubicBezTo>
                  <a:lnTo>
                    <a:pt x="85317" y="442745"/>
                  </a:lnTo>
                  <a:cubicBezTo>
                    <a:pt x="103217" y="418516"/>
                    <a:pt x="109432" y="387588"/>
                    <a:pt x="102281" y="358325"/>
                  </a:cubicBezTo>
                  <a:lnTo>
                    <a:pt x="94013" y="324302"/>
                  </a:lnTo>
                  <a:cubicBezTo>
                    <a:pt x="85202" y="288285"/>
                    <a:pt x="88551" y="250365"/>
                    <a:pt x="103538" y="216450"/>
                  </a:cubicBezTo>
                  <a:cubicBezTo>
                    <a:pt x="138047" y="141695"/>
                    <a:pt x="183293" y="72383"/>
                    <a:pt x="237841" y="10710"/>
                  </a:cubicBezTo>
                  <a:cubicBezTo>
                    <a:pt x="250340" y="-2812"/>
                    <a:pt x="271434" y="-3641"/>
                    <a:pt x="284956" y="8858"/>
                  </a:cubicBezTo>
                  <a:cubicBezTo>
                    <a:pt x="298479" y="21357"/>
                    <a:pt x="299308" y="42451"/>
                    <a:pt x="286809" y="55973"/>
                  </a:cubicBezTo>
                  <a:cubicBezTo>
                    <a:pt x="237296" y="112391"/>
                    <a:pt x="196071" y="175573"/>
                    <a:pt x="164375" y="243615"/>
                  </a:cubicBezTo>
                  <a:cubicBezTo>
                    <a:pt x="155397" y="264019"/>
                    <a:pt x="153425" y="286820"/>
                    <a:pt x="158764" y="308462"/>
                  </a:cubicBezTo>
                  <a:lnTo>
                    <a:pt x="167032" y="342494"/>
                  </a:lnTo>
                  <a:cubicBezTo>
                    <a:pt x="178865" y="390928"/>
                    <a:pt x="168578" y="442115"/>
                    <a:pt x="138952" y="482217"/>
                  </a:cubicBezTo>
                  <a:lnTo>
                    <a:pt x="60104" y="589201"/>
                  </a:lnTo>
                  <a:cubicBezTo>
                    <a:pt x="53849" y="597764"/>
                    <a:pt x="43886" y="602830"/>
                    <a:pt x="33282" y="60284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8" name="Freeform: Shape 1947">
              <a:extLst>
                <a:ext uri="{FF2B5EF4-FFF2-40B4-BE49-F238E27FC236}">
                  <a16:creationId xmlns:a16="http://schemas.microsoft.com/office/drawing/2014/main" id="{29A13C5F-6F6A-49F0-A64E-12553816300D}"/>
                </a:ext>
              </a:extLst>
            </p:cNvPr>
            <p:cNvSpPr/>
            <p:nvPr/>
          </p:nvSpPr>
          <p:spPr>
            <a:xfrm>
              <a:off x="3503339" y="2911723"/>
              <a:ext cx="952500" cy="828675"/>
            </a:xfrm>
            <a:custGeom>
              <a:avLst/>
              <a:gdLst>
                <a:gd name="connsiteX0" fmla="*/ 958025 w 952500"/>
                <a:gd name="connsiteY0" fmla="*/ 719252 h 828675"/>
                <a:gd name="connsiteX1" fmla="*/ 843725 w 952500"/>
                <a:gd name="connsiteY1" fmla="*/ 531257 h 828675"/>
                <a:gd name="connsiteX2" fmla="*/ 93155 w 952500"/>
                <a:gd name="connsiteY2" fmla="*/ 0 h 828675"/>
                <a:gd name="connsiteX3" fmla="*/ 0 w 952500"/>
                <a:gd name="connsiteY3" fmla="*/ 119205 h 828675"/>
                <a:gd name="connsiteX4" fmla="*/ 683466 w 952500"/>
                <a:gd name="connsiteY4" fmla="*/ 619268 h 828675"/>
                <a:gd name="connsiteX5" fmla="*/ 841981 w 952500"/>
                <a:gd name="connsiteY5" fmla="*/ 833028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0" h="828675">
                  <a:moveTo>
                    <a:pt x="958025" y="719252"/>
                  </a:moveTo>
                  <a:cubicBezTo>
                    <a:pt x="947798" y="643393"/>
                    <a:pt x="906366" y="575247"/>
                    <a:pt x="843725" y="531257"/>
                  </a:cubicBezTo>
                  <a:lnTo>
                    <a:pt x="93155" y="0"/>
                  </a:lnTo>
                  <a:lnTo>
                    <a:pt x="0" y="119205"/>
                  </a:lnTo>
                  <a:lnTo>
                    <a:pt x="683466" y="619268"/>
                  </a:lnTo>
                  <a:cubicBezTo>
                    <a:pt x="756701" y="672857"/>
                    <a:pt x="811969" y="747388"/>
                    <a:pt x="841981" y="83302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49" name="Freeform: Shape 1948">
              <a:extLst>
                <a:ext uri="{FF2B5EF4-FFF2-40B4-BE49-F238E27FC236}">
                  <a16:creationId xmlns:a16="http://schemas.microsoft.com/office/drawing/2014/main" id="{7956CD86-63E6-4FF9-AC15-FEFC21E82168}"/>
                </a:ext>
              </a:extLst>
            </p:cNvPr>
            <p:cNvSpPr/>
            <p:nvPr/>
          </p:nvSpPr>
          <p:spPr>
            <a:xfrm>
              <a:off x="6060182" y="2151142"/>
              <a:ext cx="266700" cy="447675"/>
            </a:xfrm>
            <a:custGeom>
              <a:avLst/>
              <a:gdLst>
                <a:gd name="connsiteX0" fmla="*/ 37652 w 266700"/>
                <a:gd name="connsiteY0" fmla="*/ 0 h 447675"/>
                <a:gd name="connsiteX1" fmla="*/ 0 w 266700"/>
                <a:gd name="connsiteY1" fmla="*/ 32166 h 447675"/>
                <a:gd name="connsiteX2" fmla="*/ 229076 w 266700"/>
                <a:gd name="connsiteY2" fmla="*/ 452133 h 447675"/>
                <a:gd name="connsiteX3" fmla="*/ 247945 w 266700"/>
                <a:gd name="connsiteY3" fmla="*/ 413404 h 447675"/>
                <a:gd name="connsiteX4" fmla="*/ 260766 w 266700"/>
                <a:gd name="connsiteY4" fmla="*/ 381019 h 447675"/>
                <a:gd name="connsiteX5" fmla="*/ 274977 w 266700"/>
                <a:gd name="connsiteY5" fmla="*/ 350491 h 447675"/>
                <a:gd name="connsiteX6" fmla="*/ 37652 w 266700"/>
                <a:gd name="connsiteY6" fmla="*/ 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700" h="447675">
                  <a:moveTo>
                    <a:pt x="37652" y="0"/>
                  </a:moveTo>
                  <a:cubicBezTo>
                    <a:pt x="25194" y="10973"/>
                    <a:pt x="12643" y="21695"/>
                    <a:pt x="0" y="32166"/>
                  </a:cubicBezTo>
                  <a:lnTo>
                    <a:pt x="229076" y="452133"/>
                  </a:lnTo>
                  <a:cubicBezTo>
                    <a:pt x="229076" y="452133"/>
                    <a:pt x="246926" y="416223"/>
                    <a:pt x="247945" y="413404"/>
                  </a:cubicBezTo>
                  <a:cubicBezTo>
                    <a:pt x="251965" y="402266"/>
                    <a:pt x="256238" y="391471"/>
                    <a:pt x="260766" y="381019"/>
                  </a:cubicBezTo>
                  <a:cubicBezTo>
                    <a:pt x="265290" y="370541"/>
                    <a:pt x="270053" y="360350"/>
                    <a:pt x="274977" y="350491"/>
                  </a:cubicBezTo>
                  <a:cubicBezTo>
                    <a:pt x="236191" y="292598"/>
                    <a:pt x="80991" y="61246"/>
                    <a:pt x="37652" y="0"/>
                  </a:cubicBezTo>
                  <a:close/>
                </a:path>
              </a:pathLst>
            </a:custGeom>
            <a:solidFill>
              <a:srgbClr val="C4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0" name="Freeform: Shape 1949">
              <a:extLst>
                <a:ext uri="{FF2B5EF4-FFF2-40B4-BE49-F238E27FC236}">
                  <a16:creationId xmlns:a16="http://schemas.microsoft.com/office/drawing/2014/main" id="{75B17773-66E3-44DC-9342-1B8283D4611E}"/>
                </a:ext>
              </a:extLst>
            </p:cNvPr>
            <p:cNvSpPr/>
            <p:nvPr/>
          </p:nvSpPr>
          <p:spPr>
            <a:xfrm>
              <a:off x="4345320" y="3368351"/>
              <a:ext cx="838200" cy="685800"/>
            </a:xfrm>
            <a:custGeom>
              <a:avLst/>
              <a:gdLst>
                <a:gd name="connsiteX0" fmla="*/ 0 w 838200"/>
                <a:gd name="connsiteY0" fmla="*/ 376428 h 685800"/>
                <a:gd name="connsiteX1" fmla="*/ 171126 w 838200"/>
                <a:gd name="connsiteY1" fmla="*/ 685990 h 685800"/>
                <a:gd name="connsiteX2" fmla="*/ 133912 w 838200"/>
                <a:gd name="connsiteY2" fmla="*/ 494033 h 685800"/>
                <a:gd name="connsiteX3" fmla="*/ 242306 w 838200"/>
                <a:gd name="connsiteY3" fmla="*/ 240030 h 685800"/>
                <a:gd name="connsiteX4" fmla="*/ 375761 w 838200"/>
                <a:gd name="connsiteY4" fmla="*/ 126835 h 685800"/>
                <a:gd name="connsiteX5" fmla="*/ 768191 w 838200"/>
                <a:gd name="connsiteY5" fmla="*/ 693068 h 685800"/>
                <a:gd name="connsiteX6" fmla="*/ 839753 w 838200"/>
                <a:gd name="connsiteY6" fmla="*/ 628650 h 685800"/>
                <a:gd name="connsiteX7" fmla="*/ 383896 w 838200"/>
                <a:gd name="connsiteY7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00" h="685800">
                  <a:moveTo>
                    <a:pt x="0" y="376428"/>
                  </a:moveTo>
                  <a:cubicBezTo>
                    <a:pt x="40786" y="508473"/>
                    <a:pt x="98841" y="612991"/>
                    <a:pt x="171126" y="685990"/>
                  </a:cubicBezTo>
                  <a:cubicBezTo>
                    <a:pt x="150321" y="623923"/>
                    <a:pt x="137808" y="559379"/>
                    <a:pt x="133912" y="494033"/>
                  </a:cubicBezTo>
                  <a:cubicBezTo>
                    <a:pt x="127737" y="396970"/>
                    <a:pt x="167954" y="302728"/>
                    <a:pt x="242306" y="240030"/>
                  </a:cubicBezTo>
                  <a:lnTo>
                    <a:pt x="375761" y="126835"/>
                  </a:lnTo>
                  <a:lnTo>
                    <a:pt x="768191" y="693068"/>
                  </a:lnTo>
                  <a:cubicBezTo>
                    <a:pt x="793739" y="673555"/>
                    <a:pt x="817670" y="652013"/>
                    <a:pt x="839753" y="628650"/>
                  </a:cubicBezTo>
                  <a:lnTo>
                    <a:pt x="383896" y="0"/>
                  </a:lnTo>
                  <a:close/>
                </a:path>
              </a:pathLst>
            </a:custGeom>
            <a:solidFill>
              <a:srgbClr val="C4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1" name="Freeform: Shape 1950">
              <a:extLst>
                <a:ext uri="{FF2B5EF4-FFF2-40B4-BE49-F238E27FC236}">
                  <a16:creationId xmlns:a16="http://schemas.microsoft.com/office/drawing/2014/main" id="{8405FA38-DB37-494F-8456-11C59296FC08}"/>
                </a:ext>
              </a:extLst>
            </p:cNvPr>
            <p:cNvSpPr/>
            <p:nvPr/>
          </p:nvSpPr>
          <p:spPr>
            <a:xfrm>
              <a:off x="4345320" y="3563090"/>
              <a:ext cx="695325" cy="600075"/>
            </a:xfrm>
            <a:custGeom>
              <a:avLst/>
              <a:gdLst>
                <a:gd name="connsiteX0" fmla="*/ 116043 w 695325"/>
                <a:gd name="connsiteY0" fmla="*/ 0 h 600075"/>
                <a:gd name="connsiteX1" fmla="*/ 0 w 695325"/>
                <a:gd name="connsiteY1" fmla="*/ 181689 h 600075"/>
                <a:gd name="connsiteX2" fmla="*/ 557355 w 695325"/>
                <a:gd name="connsiteY2" fmla="*/ 602961 h 600075"/>
                <a:gd name="connsiteX3" fmla="*/ 704183 w 695325"/>
                <a:gd name="connsiteY3" fmla="*/ 544268 h 600075"/>
                <a:gd name="connsiteX4" fmla="*/ 214770 w 695325"/>
                <a:gd name="connsiteY4" fmla="*/ 358702 h 600075"/>
                <a:gd name="connsiteX5" fmla="*/ 116043 w 695325"/>
                <a:gd name="connsiteY5" fmla="*/ 0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5325" h="600075">
                  <a:moveTo>
                    <a:pt x="116043" y="0"/>
                  </a:moveTo>
                  <a:lnTo>
                    <a:pt x="0" y="181689"/>
                  </a:lnTo>
                  <a:cubicBezTo>
                    <a:pt x="0" y="181689"/>
                    <a:pt x="32042" y="660064"/>
                    <a:pt x="557355" y="602961"/>
                  </a:cubicBezTo>
                  <a:lnTo>
                    <a:pt x="704183" y="544268"/>
                  </a:lnTo>
                  <a:cubicBezTo>
                    <a:pt x="704183" y="544268"/>
                    <a:pt x="372713" y="616725"/>
                    <a:pt x="214770" y="358702"/>
                  </a:cubicBezTo>
                  <a:cubicBezTo>
                    <a:pt x="91592" y="157515"/>
                    <a:pt x="116043" y="0"/>
                    <a:pt x="116043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2" name="Freeform: Shape 1951">
              <a:extLst>
                <a:ext uri="{FF2B5EF4-FFF2-40B4-BE49-F238E27FC236}">
                  <a16:creationId xmlns:a16="http://schemas.microsoft.com/office/drawing/2014/main" id="{34041F5F-8050-4B23-A836-3CE170351B41}"/>
                </a:ext>
              </a:extLst>
            </p:cNvPr>
            <p:cNvSpPr/>
            <p:nvPr/>
          </p:nvSpPr>
          <p:spPr>
            <a:xfrm>
              <a:off x="3470001" y="1975287"/>
              <a:ext cx="3133725" cy="2238375"/>
            </a:xfrm>
            <a:custGeom>
              <a:avLst/>
              <a:gdLst>
                <a:gd name="connsiteX0" fmla="*/ 3060611 w 3133725"/>
                <a:gd name="connsiteY0" fmla="*/ 32332 h 2238375"/>
                <a:gd name="connsiteX1" fmla="*/ 3058830 w 3133725"/>
                <a:gd name="connsiteY1" fmla="*/ 31380 h 2238375"/>
                <a:gd name="connsiteX2" fmla="*/ 2637644 w 3133725"/>
                <a:gd name="connsiteY2" fmla="*/ 121991 h 2238375"/>
                <a:gd name="connsiteX3" fmla="*/ 1858194 w 3133725"/>
                <a:gd name="connsiteY3" fmla="*/ 532519 h 2238375"/>
                <a:gd name="connsiteX4" fmla="*/ 1527839 w 3133725"/>
                <a:gd name="connsiteY4" fmla="*/ 678432 h 2238375"/>
                <a:gd name="connsiteX5" fmla="*/ 1229773 w 3133725"/>
                <a:gd name="connsiteY5" fmla="*/ 798733 h 2238375"/>
                <a:gd name="connsiteX6" fmla="*/ 593684 w 3133725"/>
                <a:gd name="connsiteY6" fmla="*/ 336590 h 2238375"/>
                <a:gd name="connsiteX7" fmla="*/ 547199 w 3133725"/>
                <a:gd name="connsiteY7" fmla="*/ 344457 h 2238375"/>
                <a:gd name="connsiteX8" fmla="*/ 554498 w 3133725"/>
                <a:gd name="connsiteY8" fmla="*/ 390530 h 2238375"/>
                <a:gd name="connsiteX9" fmla="*/ 626088 w 3133725"/>
                <a:gd name="connsiteY9" fmla="*/ 442546 h 2238375"/>
                <a:gd name="connsiteX10" fmla="*/ 357283 w 3133725"/>
                <a:gd name="connsiteY10" fmla="*/ 1058947 h 2238375"/>
                <a:gd name="connsiteX11" fmla="*/ 145742 w 3133725"/>
                <a:gd name="connsiteY11" fmla="*/ 909223 h 2238375"/>
                <a:gd name="connsiteX12" fmla="*/ 100213 w 3133725"/>
                <a:gd name="connsiteY12" fmla="*/ 915891 h 2238375"/>
                <a:gd name="connsiteX13" fmla="*/ 7068 w 3133725"/>
                <a:gd name="connsiteY13" fmla="*/ 1035115 h 2238375"/>
                <a:gd name="connsiteX14" fmla="*/ 12816 w 3133725"/>
                <a:gd name="connsiteY14" fmla="*/ 1081910 h 2238375"/>
                <a:gd name="connsiteX15" fmla="*/ 13649 w 3133725"/>
                <a:gd name="connsiteY15" fmla="*/ 1082540 h 2238375"/>
                <a:gd name="connsiteX16" fmla="*/ 697116 w 3133725"/>
                <a:gd name="connsiteY16" fmla="*/ 1582603 h 2238375"/>
                <a:gd name="connsiteX17" fmla="*/ 850059 w 3133725"/>
                <a:gd name="connsiteY17" fmla="*/ 1799496 h 2238375"/>
                <a:gd name="connsiteX18" fmla="*/ 884720 w 3133725"/>
                <a:gd name="connsiteY18" fmla="*/ 1913320 h 2238375"/>
                <a:gd name="connsiteX19" fmla="*/ 973484 w 3133725"/>
                <a:gd name="connsiteY19" fmla="*/ 2077226 h 2238375"/>
                <a:gd name="connsiteX20" fmla="*/ 1308764 w 3133725"/>
                <a:gd name="connsiteY20" fmla="*/ 2241780 h 2238375"/>
                <a:gd name="connsiteX21" fmla="*/ 1526886 w 3133725"/>
                <a:gd name="connsiteY21" fmla="*/ 2192536 h 2238375"/>
                <a:gd name="connsiteX22" fmla="*/ 1587789 w 3133725"/>
                <a:gd name="connsiteY22" fmla="*/ 2162351 h 2238375"/>
                <a:gd name="connsiteX23" fmla="*/ 1588046 w 3133725"/>
                <a:gd name="connsiteY23" fmla="*/ 2162170 h 2238375"/>
                <a:gd name="connsiteX24" fmla="*/ 1590313 w 3133725"/>
                <a:gd name="connsiteY24" fmla="*/ 2161084 h 2238375"/>
                <a:gd name="connsiteX25" fmla="*/ 1739618 w 3133725"/>
                <a:gd name="connsiteY25" fmla="*/ 2044155 h 2238375"/>
                <a:gd name="connsiteX26" fmla="*/ 1739617 w 3133725"/>
                <a:gd name="connsiteY26" fmla="*/ 2044155 h 2238375"/>
                <a:gd name="connsiteX27" fmla="*/ 1742103 w 3133725"/>
                <a:gd name="connsiteY27" fmla="*/ 2041584 h 2238375"/>
                <a:gd name="connsiteX28" fmla="*/ 1742246 w 3133725"/>
                <a:gd name="connsiteY28" fmla="*/ 2041403 h 2238375"/>
                <a:gd name="connsiteX29" fmla="*/ 1931641 w 3133725"/>
                <a:gd name="connsiteY29" fmla="*/ 1638752 h 2238375"/>
                <a:gd name="connsiteX30" fmla="*/ 2070002 w 3133725"/>
                <a:gd name="connsiteY30" fmla="*/ 1386759 h 2238375"/>
                <a:gd name="connsiteX31" fmla="*/ 2503389 w 3133725"/>
                <a:gd name="connsiteY31" fmla="*/ 1085540 h 2238375"/>
                <a:gd name="connsiteX32" fmla="*/ 2852423 w 3133725"/>
                <a:gd name="connsiteY32" fmla="*/ 670679 h 2238375"/>
                <a:gd name="connsiteX33" fmla="*/ 2869483 w 3133725"/>
                <a:gd name="connsiteY33" fmla="*/ 600575 h 2238375"/>
                <a:gd name="connsiteX34" fmla="*/ 2881570 w 3133725"/>
                <a:gd name="connsiteY34" fmla="*/ 570009 h 2238375"/>
                <a:gd name="connsiteX35" fmla="*/ 3063174 w 3133725"/>
                <a:gd name="connsiteY35" fmla="*/ 337599 h 2238375"/>
                <a:gd name="connsiteX36" fmla="*/ 3137954 w 3133725"/>
                <a:gd name="connsiteY36" fmla="*/ 141632 h 2238375"/>
                <a:gd name="connsiteX37" fmla="*/ 3060611 w 3133725"/>
                <a:gd name="connsiteY37" fmla="*/ 32332 h 2238375"/>
                <a:gd name="connsiteX38" fmla="*/ 2335025 w 3133725"/>
                <a:gd name="connsiteY38" fmla="*/ 976260 h 2238375"/>
                <a:gd name="connsiteX39" fmla="*/ 2133934 w 3133725"/>
                <a:gd name="connsiteY39" fmla="*/ 513069 h 2238375"/>
                <a:gd name="connsiteX40" fmla="*/ 2258882 w 3133725"/>
                <a:gd name="connsiteY40" fmla="*/ 458138 h 2238375"/>
                <a:gd name="connsiteX41" fmla="*/ 2611926 w 3133725"/>
                <a:gd name="connsiteY41" fmla="*/ 810877 h 2238375"/>
                <a:gd name="connsiteX42" fmla="*/ 2335025 w 3133725"/>
                <a:gd name="connsiteY42" fmla="*/ 976193 h 2238375"/>
                <a:gd name="connsiteX43" fmla="*/ 2663114 w 3133725"/>
                <a:gd name="connsiteY43" fmla="*/ 767777 h 2238375"/>
                <a:gd name="connsiteX44" fmla="*/ 2321490 w 3133725"/>
                <a:gd name="connsiteY44" fmla="*/ 426448 h 2238375"/>
                <a:gd name="connsiteX45" fmla="*/ 2580065 w 3133725"/>
                <a:gd name="connsiteY45" fmla="*/ 259132 h 2238375"/>
                <a:gd name="connsiteX46" fmla="*/ 2778957 w 3133725"/>
                <a:gd name="connsiteY46" fmla="*/ 623768 h 2238375"/>
                <a:gd name="connsiteX47" fmla="*/ 2663114 w 3133725"/>
                <a:gd name="connsiteY47" fmla="*/ 767748 h 2238375"/>
                <a:gd name="connsiteX48" fmla="*/ 1874587 w 3133725"/>
                <a:gd name="connsiteY48" fmla="*/ 597184 h 2238375"/>
                <a:gd name="connsiteX49" fmla="*/ 2071535 w 3133725"/>
                <a:gd name="connsiteY49" fmla="*/ 536767 h 2238375"/>
                <a:gd name="connsiteX50" fmla="*/ 2275294 w 3133725"/>
                <a:gd name="connsiteY50" fmla="*/ 1006102 h 2238375"/>
                <a:gd name="connsiteX51" fmla="*/ 2265769 w 3133725"/>
                <a:gd name="connsiteY51" fmla="*/ 1010807 h 2238375"/>
                <a:gd name="connsiteX52" fmla="*/ 2007956 w 3133725"/>
                <a:gd name="connsiteY52" fmla="*/ 1175780 h 2238375"/>
                <a:gd name="connsiteX53" fmla="*/ 1845602 w 3133725"/>
                <a:gd name="connsiteY53" fmla="*/ 605233 h 2238375"/>
                <a:gd name="connsiteX54" fmla="*/ 1874587 w 3133725"/>
                <a:gd name="connsiteY54" fmla="*/ 597156 h 2238375"/>
                <a:gd name="connsiteX55" fmla="*/ 1010002 w 3133725"/>
                <a:gd name="connsiteY55" fmla="*/ 1590737 h 2238375"/>
                <a:gd name="connsiteX56" fmla="*/ 924325 w 3133725"/>
                <a:gd name="connsiteY56" fmla="*/ 1462873 h 2238375"/>
                <a:gd name="connsiteX57" fmla="*/ 1073734 w 3133725"/>
                <a:gd name="connsiteY57" fmla="*/ 1178647 h 2238375"/>
                <a:gd name="connsiteX58" fmla="*/ 1215981 w 3133725"/>
                <a:gd name="connsiteY58" fmla="*/ 1388683 h 2238375"/>
                <a:gd name="connsiteX59" fmla="*/ 870395 w 3133725"/>
                <a:gd name="connsiteY59" fmla="*/ 1422144 h 2238375"/>
                <a:gd name="connsiteX60" fmla="*/ 675018 w 3133725"/>
                <a:gd name="connsiteY60" fmla="*/ 1283851 h 2238375"/>
                <a:gd name="connsiteX61" fmla="*/ 925830 w 3133725"/>
                <a:gd name="connsiteY61" fmla="*/ 660344 h 2238375"/>
                <a:gd name="connsiteX62" fmla="*/ 1175499 w 3133725"/>
                <a:gd name="connsiteY62" fmla="*/ 841748 h 2238375"/>
                <a:gd name="connsiteX63" fmla="*/ 681323 w 3133725"/>
                <a:gd name="connsiteY63" fmla="*/ 482694 h 2238375"/>
                <a:gd name="connsiteX64" fmla="*/ 870223 w 3133725"/>
                <a:gd name="connsiteY64" fmla="*/ 619958 h 2238375"/>
                <a:gd name="connsiteX65" fmla="*/ 870099 w 3133725"/>
                <a:gd name="connsiteY65" fmla="*/ 620187 h 2238375"/>
                <a:gd name="connsiteX66" fmla="*/ 619058 w 3133725"/>
                <a:gd name="connsiteY66" fmla="*/ 1244265 h 2238375"/>
                <a:gd name="connsiteX67" fmla="*/ 412842 w 3133725"/>
                <a:gd name="connsiteY67" fmla="*/ 1098313 h 2238375"/>
                <a:gd name="connsiteX68" fmla="*/ 1024528 w 3133725"/>
                <a:gd name="connsiteY68" fmla="*/ 2034364 h 2238375"/>
                <a:gd name="connsiteX69" fmla="*/ 948376 w 3133725"/>
                <a:gd name="connsiteY69" fmla="*/ 1893508 h 2238375"/>
                <a:gd name="connsiteX70" fmla="*/ 913962 w 3133725"/>
                <a:gd name="connsiteY70" fmla="*/ 1780523 h 2238375"/>
                <a:gd name="connsiteX71" fmla="*/ 736473 w 3133725"/>
                <a:gd name="connsiteY71" fmla="*/ 1528824 h 2238375"/>
                <a:gd name="connsiteX72" fmla="*/ 80791 w 3133725"/>
                <a:gd name="connsiteY72" fmla="*/ 1049060 h 2238375"/>
                <a:gd name="connsiteX73" fmla="*/ 133179 w 3133725"/>
                <a:gd name="connsiteY73" fmla="*/ 982013 h 2238375"/>
                <a:gd name="connsiteX74" fmla="*/ 857841 w 3133725"/>
                <a:gd name="connsiteY74" fmla="*/ 1494896 h 2238375"/>
                <a:gd name="connsiteX75" fmla="*/ 959367 w 3133725"/>
                <a:gd name="connsiteY75" fmla="*/ 1668308 h 2238375"/>
                <a:gd name="connsiteX76" fmla="*/ 1120540 w 3133725"/>
                <a:gd name="connsiteY76" fmla="*/ 2040250 h 2238375"/>
                <a:gd name="connsiteX77" fmla="*/ 1376077 w 3133725"/>
                <a:gd name="connsiteY77" fmla="*/ 2169295 h 2238375"/>
                <a:gd name="connsiteX78" fmla="*/ 1024528 w 3133725"/>
                <a:gd name="connsiteY78" fmla="*/ 2034364 h 2238375"/>
                <a:gd name="connsiteX79" fmla="*/ 1170080 w 3133725"/>
                <a:gd name="connsiteY79" fmla="*/ 1995683 h 2238375"/>
                <a:gd name="connsiteX80" fmla="*/ 1026347 w 3133725"/>
                <a:gd name="connsiteY80" fmla="*/ 1668023 h 2238375"/>
                <a:gd name="connsiteX81" fmla="*/ 1254947 w 3133725"/>
                <a:gd name="connsiteY81" fmla="*/ 1443880 h 2238375"/>
                <a:gd name="connsiteX82" fmla="*/ 1671447 w 3133725"/>
                <a:gd name="connsiteY82" fmla="*/ 2018238 h 2238375"/>
                <a:gd name="connsiteX83" fmla="*/ 1560881 w 3133725"/>
                <a:gd name="connsiteY83" fmla="*/ 2101058 h 2238375"/>
                <a:gd name="connsiteX84" fmla="*/ 1170089 w 3133725"/>
                <a:gd name="connsiteY84" fmla="*/ 1995683 h 2238375"/>
                <a:gd name="connsiteX85" fmla="*/ 1705461 w 3133725"/>
                <a:gd name="connsiteY85" fmla="*/ 1951677 h 2238375"/>
                <a:gd name="connsiteX86" fmla="*/ 1286504 w 3133725"/>
                <a:gd name="connsiteY86" fmla="*/ 1373900 h 2238375"/>
                <a:gd name="connsiteX87" fmla="*/ 1108920 w 3133725"/>
                <a:gd name="connsiteY87" fmla="*/ 1111667 h 2238375"/>
                <a:gd name="connsiteX88" fmla="*/ 1238660 w 3133725"/>
                <a:gd name="connsiteY88" fmla="*/ 864884 h 2238375"/>
                <a:gd name="connsiteX89" fmla="*/ 1564005 w 3133725"/>
                <a:gd name="connsiteY89" fmla="*/ 734449 h 2238375"/>
                <a:gd name="connsiteX90" fmla="*/ 1782127 w 3133725"/>
                <a:gd name="connsiteY90" fmla="*/ 625769 h 2238375"/>
                <a:gd name="connsiteX91" fmla="*/ 1952892 w 3133725"/>
                <a:gd name="connsiteY91" fmla="*/ 1225844 h 2238375"/>
                <a:gd name="connsiteX92" fmla="*/ 1912458 w 3133725"/>
                <a:gd name="connsiteY92" fmla="*/ 1268211 h 2238375"/>
                <a:gd name="connsiteX93" fmla="*/ 1855365 w 3133725"/>
                <a:gd name="connsiteY93" fmla="*/ 1347478 h 2238375"/>
                <a:gd name="connsiteX94" fmla="*/ 1434770 w 3133725"/>
                <a:gd name="connsiteY94" fmla="*/ 897431 h 2238375"/>
                <a:gd name="connsiteX95" fmla="*/ 1387675 w 3133725"/>
                <a:gd name="connsiteY95" fmla="*/ 895227 h 2238375"/>
                <a:gd name="connsiteX96" fmla="*/ 1385471 w 3133725"/>
                <a:gd name="connsiteY96" fmla="*/ 942322 h 2238375"/>
                <a:gd name="connsiteX97" fmla="*/ 1386059 w 3133725"/>
                <a:gd name="connsiteY97" fmla="*/ 942951 h 2238375"/>
                <a:gd name="connsiteX98" fmla="*/ 1824266 w 3133725"/>
                <a:gd name="connsiteY98" fmla="*/ 1411867 h 2238375"/>
                <a:gd name="connsiteX99" fmla="*/ 1791957 w 3133725"/>
                <a:gd name="connsiteY99" fmla="*/ 1546007 h 2238375"/>
                <a:gd name="connsiteX100" fmla="*/ 1705470 w 3133725"/>
                <a:gd name="connsiteY100" fmla="*/ 1951677 h 2238375"/>
                <a:gd name="connsiteX101" fmla="*/ 2473947 w 3133725"/>
                <a:gd name="connsiteY101" fmla="*/ 1025723 h 2238375"/>
                <a:gd name="connsiteX102" fmla="*/ 2025501 w 3133725"/>
                <a:gd name="connsiteY102" fmla="*/ 1337191 h 2238375"/>
                <a:gd name="connsiteX103" fmla="*/ 1962283 w 3133725"/>
                <a:gd name="connsiteY103" fmla="*/ 1312569 h 2238375"/>
                <a:gd name="connsiteX104" fmla="*/ 2295087 w 3133725"/>
                <a:gd name="connsiteY104" fmla="*/ 1070634 h 2238375"/>
                <a:gd name="connsiteX105" fmla="*/ 2745905 w 3133725"/>
                <a:gd name="connsiteY105" fmla="*/ 779169 h 2238375"/>
                <a:gd name="connsiteX106" fmla="*/ 2473947 w 3133725"/>
                <a:gd name="connsiteY106" fmla="*/ 1025723 h 2238375"/>
                <a:gd name="connsiteX107" fmla="*/ 3021435 w 3133725"/>
                <a:gd name="connsiteY107" fmla="*/ 285517 h 2238375"/>
                <a:gd name="connsiteX108" fmla="*/ 2820334 w 3133725"/>
                <a:gd name="connsiteY108" fmla="*/ 543644 h 2238375"/>
                <a:gd name="connsiteX109" fmla="*/ 2816409 w 3133725"/>
                <a:gd name="connsiteY109" fmla="*/ 553169 h 2238375"/>
                <a:gd name="connsiteX110" fmla="*/ 2632529 w 3133725"/>
                <a:gd name="connsiteY110" fmla="*/ 216098 h 2238375"/>
                <a:gd name="connsiteX111" fmla="*/ 2683545 w 3133725"/>
                <a:gd name="connsiteY111" fmla="*/ 170378 h 2238375"/>
                <a:gd name="connsiteX112" fmla="*/ 3028664 w 3133725"/>
                <a:gd name="connsiteY112" fmla="*/ 90892 h 2238375"/>
                <a:gd name="connsiteX113" fmla="*/ 3072394 w 3133725"/>
                <a:gd name="connsiteY113" fmla="*/ 153757 h 2238375"/>
                <a:gd name="connsiteX114" fmla="*/ 3021435 w 3133725"/>
                <a:gd name="connsiteY114" fmla="*/ 285526 h 223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3133725" h="2238375">
                  <a:moveTo>
                    <a:pt x="3060611" y="32332"/>
                  </a:moveTo>
                  <a:cubicBezTo>
                    <a:pt x="3060030" y="31999"/>
                    <a:pt x="3059430" y="31694"/>
                    <a:pt x="3058830" y="31380"/>
                  </a:cubicBezTo>
                  <a:cubicBezTo>
                    <a:pt x="2843432" y="-72528"/>
                    <a:pt x="2645626" y="114247"/>
                    <a:pt x="2637644" y="121991"/>
                  </a:cubicBezTo>
                  <a:cubicBezTo>
                    <a:pt x="2379917" y="363260"/>
                    <a:pt x="2071516" y="478398"/>
                    <a:pt x="1858194" y="532519"/>
                  </a:cubicBezTo>
                  <a:cubicBezTo>
                    <a:pt x="1740874" y="562869"/>
                    <a:pt x="1629290" y="612154"/>
                    <a:pt x="1527839" y="678432"/>
                  </a:cubicBezTo>
                  <a:cubicBezTo>
                    <a:pt x="1385221" y="770539"/>
                    <a:pt x="1266054" y="793580"/>
                    <a:pt x="1229773" y="798733"/>
                  </a:cubicBezTo>
                  <a:lnTo>
                    <a:pt x="593684" y="336590"/>
                  </a:lnTo>
                  <a:cubicBezTo>
                    <a:pt x="578675" y="325926"/>
                    <a:pt x="557863" y="329448"/>
                    <a:pt x="547199" y="344457"/>
                  </a:cubicBezTo>
                  <a:cubicBezTo>
                    <a:pt x="536693" y="359243"/>
                    <a:pt x="539936" y="379715"/>
                    <a:pt x="554498" y="390530"/>
                  </a:cubicBezTo>
                  <a:lnTo>
                    <a:pt x="626088" y="442546"/>
                  </a:lnTo>
                  <a:lnTo>
                    <a:pt x="357283" y="1058947"/>
                  </a:lnTo>
                  <a:lnTo>
                    <a:pt x="145742" y="909223"/>
                  </a:lnTo>
                  <a:cubicBezTo>
                    <a:pt x="131219" y="898936"/>
                    <a:pt x="111176" y="901871"/>
                    <a:pt x="100213" y="915891"/>
                  </a:cubicBezTo>
                  <a:lnTo>
                    <a:pt x="7068" y="1035115"/>
                  </a:lnTo>
                  <a:cubicBezTo>
                    <a:pt x="-4267" y="1049624"/>
                    <a:pt x="-1694" y="1070575"/>
                    <a:pt x="12816" y="1081910"/>
                  </a:cubicBezTo>
                  <a:cubicBezTo>
                    <a:pt x="13090" y="1082124"/>
                    <a:pt x="13368" y="1082334"/>
                    <a:pt x="13649" y="1082540"/>
                  </a:cubicBezTo>
                  <a:lnTo>
                    <a:pt x="697116" y="1582603"/>
                  </a:lnTo>
                  <a:cubicBezTo>
                    <a:pt x="770310" y="1636361"/>
                    <a:pt x="823999" y="1712500"/>
                    <a:pt x="850059" y="1799496"/>
                  </a:cubicBezTo>
                  <a:cubicBezTo>
                    <a:pt x="861079" y="1836549"/>
                    <a:pt x="872738" y="1874848"/>
                    <a:pt x="884720" y="1913320"/>
                  </a:cubicBezTo>
                  <a:cubicBezTo>
                    <a:pt x="903094" y="1973323"/>
                    <a:pt x="933273" y="2029049"/>
                    <a:pt x="973484" y="2077226"/>
                  </a:cubicBezTo>
                  <a:cubicBezTo>
                    <a:pt x="1032320" y="2147273"/>
                    <a:pt x="1142514" y="2241790"/>
                    <a:pt x="1308764" y="2241780"/>
                  </a:cubicBezTo>
                  <a:cubicBezTo>
                    <a:pt x="1384080" y="2240511"/>
                    <a:pt x="1458329" y="2223748"/>
                    <a:pt x="1526886" y="2192536"/>
                  </a:cubicBezTo>
                  <a:cubicBezTo>
                    <a:pt x="1547694" y="2183531"/>
                    <a:pt x="1568022" y="2173456"/>
                    <a:pt x="1587789" y="2162351"/>
                  </a:cubicBezTo>
                  <a:cubicBezTo>
                    <a:pt x="1587884" y="2162294"/>
                    <a:pt x="1587960" y="2162227"/>
                    <a:pt x="1588046" y="2162170"/>
                  </a:cubicBezTo>
                  <a:cubicBezTo>
                    <a:pt x="1588808" y="2161818"/>
                    <a:pt x="1589570" y="2161503"/>
                    <a:pt x="1590313" y="2161084"/>
                  </a:cubicBezTo>
                  <a:cubicBezTo>
                    <a:pt x="1645683" y="2129845"/>
                    <a:pt x="1696019" y="2090425"/>
                    <a:pt x="1739618" y="2044155"/>
                  </a:cubicBezTo>
                  <a:lnTo>
                    <a:pt x="1739617" y="2044155"/>
                  </a:lnTo>
                  <a:cubicBezTo>
                    <a:pt x="1740437" y="2043289"/>
                    <a:pt x="1741294" y="2042460"/>
                    <a:pt x="1742103" y="2041584"/>
                  </a:cubicBezTo>
                  <a:lnTo>
                    <a:pt x="1742246" y="2041403"/>
                  </a:lnTo>
                  <a:cubicBezTo>
                    <a:pt x="1863100" y="1911615"/>
                    <a:pt x="1911944" y="1750814"/>
                    <a:pt x="1931641" y="1638752"/>
                  </a:cubicBezTo>
                  <a:cubicBezTo>
                    <a:pt x="1948423" y="1541694"/>
                    <a:pt x="1997115" y="1453012"/>
                    <a:pt x="2070002" y="1386759"/>
                  </a:cubicBezTo>
                  <a:cubicBezTo>
                    <a:pt x="2168728" y="1298062"/>
                    <a:pt x="2324052" y="1173809"/>
                    <a:pt x="2503389" y="1085540"/>
                  </a:cubicBezTo>
                  <a:cubicBezTo>
                    <a:pt x="2781005" y="948876"/>
                    <a:pt x="2839955" y="749889"/>
                    <a:pt x="2852423" y="670679"/>
                  </a:cubicBezTo>
                  <a:cubicBezTo>
                    <a:pt x="2855845" y="646817"/>
                    <a:pt x="2861557" y="623341"/>
                    <a:pt x="2869483" y="600575"/>
                  </a:cubicBezTo>
                  <a:cubicBezTo>
                    <a:pt x="2873188" y="590317"/>
                    <a:pt x="2877245" y="580030"/>
                    <a:pt x="2881570" y="570009"/>
                  </a:cubicBezTo>
                  <a:cubicBezTo>
                    <a:pt x="2921647" y="478530"/>
                    <a:pt x="2984099" y="398606"/>
                    <a:pt x="3063174" y="337599"/>
                  </a:cubicBezTo>
                  <a:cubicBezTo>
                    <a:pt x="3126848" y="259066"/>
                    <a:pt x="3148841" y="200439"/>
                    <a:pt x="3137954" y="141632"/>
                  </a:cubicBezTo>
                  <a:cubicBezTo>
                    <a:pt x="3128392" y="96073"/>
                    <a:pt x="3100394" y="56506"/>
                    <a:pt x="3060611" y="32332"/>
                  </a:cubicBezTo>
                  <a:close/>
                  <a:moveTo>
                    <a:pt x="2335025" y="976260"/>
                  </a:moveTo>
                  <a:lnTo>
                    <a:pt x="2133934" y="513069"/>
                  </a:lnTo>
                  <a:cubicBezTo>
                    <a:pt x="2174701" y="496800"/>
                    <a:pt x="2216515" y="478569"/>
                    <a:pt x="2258882" y="458138"/>
                  </a:cubicBezTo>
                  <a:lnTo>
                    <a:pt x="2611926" y="810877"/>
                  </a:lnTo>
                  <a:cubicBezTo>
                    <a:pt x="2547576" y="860379"/>
                    <a:pt x="2461070" y="912109"/>
                    <a:pt x="2335025" y="976193"/>
                  </a:cubicBezTo>
                  <a:close/>
                  <a:moveTo>
                    <a:pt x="2663114" y="767777"/>
                  </a:moveTo>
                  <a:lnTo>
                    <a:pt x="2321490" y="426448"/>
                  </a:lnTo>
                  <a:cubicBezTo>
                    <a:pt x="2412510" y="378518"/>
                    <a:pt x="2499049" y="322522"/>
                    <a:pt x="2580065" y="259132"/>
                  </a:cubicBezTo>
                  <a:lnTo>
                    <a:pt x="2778957" y="623768"/>
                  </a:lnTo>
                  <a:cubicBezTo>
                    <a:pt x="2747278" y="676951"/>
                    <a:pt x="2708282" y="725419"/>
                    <a:pt x="2663114" y="767748"/>
                  </a:cubicBezTo>
                  <a:close/>
                  <a:moveTo>
                    <a:pt x="1874587" y="597184"/>
                  </a:moveTo>
                  <a:cubicBezTo>
                    <a:pt x="1934042" y="582106"/>
                    <a:pt x="2000698" y="562370"/>
                    <a:pt x="2071535" y="536767"/>
                  </a:cubicBezTo>
                  <a:lnTo>
                    <a:pt x="2275294" y="1006102"/>
                  </a:lnTo>
                  <a:cubicBezTo>
                    <a:pt x="2272084" y="1007683"/>
                    <a:pt x="2269017" y="1009217"/>
                    <a:pt x="2265769" y="1010807"/>
                  </a:cubicBezTo>
                  <a:cubicBezTo>
                    <a:pt x="2173432" y="1055091"/>
                    <a:pt x="2086852" y="1110492"/>
                    <a:pt x="2007956" y="1175780"/>
                  </a:cubicBezTo>
                  <a:lnTo>
                    <a:pt x="1845602" y="605233"/>
                  </a:lnTo>
                  <a:cubicBezTo>
                    <a:pt x="1855241" y="602413"/>
                    <a:pt x="1864890" y="599622"/>
                    <a:pt x="1874587" y="597156"/>
                  </a:cubicBezTo>
                  <a:close/>
                  <a:moveTo>
                    <a:pt x="1010002" y="1590737"/>
                  </a:moveTo>
                  <a:cubicBezTo>
                    <a:pt x="992723" y="1541552"/>
                    <a:pt x="963244" y="1497558"/>
                    <a:pt x="924325" y="1462873"/>
                  </a:cubicBezTo>
                  <a:lnTo>
                    <a:pt x="1073734" y="1178647"/>
                  </a:lnTo>
                  <a:lnTo>
                    <a:pt x="1215981" y="1388683"/>
                  </a:lnTo>
                  <a:close/>
                  <a:moveTo>
                    <a:pt x="870395" y="1422144"/>
                  </a:moveTo>
                  <a:lnTo>
                    <a:pt x="675018" y="1283851"/>
                  </a:lnTo>
                  <a:lnTo>
                    <a:pt x="925830" y="660344"/>
                  </a:lnTo>
                  <a:lnTo>
                    <a:pt x="1175499" y="841748"/>
                  </a:lnTo>
                  <a:close/>
                  <a:moveTo>
                    <a:pt x="681323" y="482694"/>
                  </a:moveTo>
                  <a:lnTo>
                    <a:pt x="870223" y="619958"/>
                  </a:lnTo>
                  <a:cubicBezTo>
                    <a:pt x="870223" y="620044"/>
                    <a:pt x="870128" y="620111"/>
                    <a:pt x="870099" y="620187"/>
                  </a:cubicBezTo>
                  <a:lnTo>
                    <a:pt x="619058" y="1244265"/>
                  </a:lnTo>
                  <a:lnTo>
                    <a:pt x="412842" y="1098313"/>
                  </a:lnTo>
                  <a:close/>
                  <a:moveTo>
                    <a:pt x="1024528" y="2034364"/>
                  </a:moveTo>
                  <a:cubicBezTo>
                    <a:pt x="990009" y="1992957"/>
                    <a:pt x="964117" y="1945067"/>
                    <a:pt x="948376" y="1893508"/>
                  </a:cubicBezTo>
                  <a:cubicBezTo>
                    <a:pt x="936469" y="1855313"/>
                    <a:pt x="924897" y="1817308"/>
                    <a:pt x="913962" y="1780523"/>
                  </a:cubicBezTo>
                  <a:cubicBezTo>
                    <a:pt x="883728" y="1679562"/>
                    <a:pt x="821420" y="1591203"/>
                    <a:pt x="736473" y="1528824"/>
                  </a:cubicBezTo>
                  <a:lnTo>
                    <a:pt x="80791" y="1049060"/>
                  </a:lnTo>
                  <a:lnTo>
                    <a:pt x="133179" y="982013"/>
                  </a:lnTo>
                  <a:lnTo>
                    <a:pt x="857841" y="1494896"/>
                  </a:lnTo>
                  <a:cubicBezTo>
                    <a:pt x="915375" y="1535108"/>
                    <a:pt x="952463" y="1598455"/>
                    <a:pt x="959367" y="1668308"/>
                  </a:cubicBezTo>
                  <a:cubicBezTo>
                    <a:pt x="971549" y="1806432"/>
                    <a:pt x="1028088" y="1936909"/>
                    <a:pt x="1120540" y="2040250"/>
                  </a:cubicBezTo>
                  <a:cubicBezTo>
                    <a:pt x="1192301" y="2120070"/>
                    <a:pt x="1284532" y="2156455"/>
                    <a:pt x="1376077" y="2169295"/>
                  </a:cubicBezTo>
                  <a:cubicBezTo>
                    <a:pt x="1207180" y="2197851"/>
                    <a:pt x="1093803" y="2116841"/>
                    <a:pt x="1024528" y="2034364"/>
                  </a:cubicBezTo>
                  <a:close/>
                  <a:moveTo>
                    <a:pt x="1170080" y="1995683"/>
                  </a:moveTo>
                  <a:cubicBezTo>
                    <a:pt x="1088553" y="1904521"/>
                    <a:pt x="1038206" y="1789746"/>
                    <a:pt x="1026347" y="1668023"/>
                  </a:cubicBezTo>
                  <a:lnTo>
                    <a:pt x="1254947" y="1443880"/>
                  </a:lnTo>
                  <a:lnTo>
                    <a:pt x="1671447" y="2018238"/>
                  </a:lnTo>
                  <a:cubicBezTo>
                    <a:pt x="1638113" y="2050258"/>
                    <a:pt x="1600981" y="2078072"/>
                    <a:pt x="1560881" y="2101058"/>
                  </a:cubicBezTo>
                  <a:cubicBezTo>
                    <a:pt x="1439609" y="2118241"/>
                    <a:pt x="1275559" y="2113002"/>
                    <a:pt x="1170089" y="1995683"/>
                  </a:cubicBezTo>
                  <a:close/>
                  <a:moveTo>
                    <a:pt x="1705461" y="1951677"/>
                  </a:moveTo>
                  <a:lnTo>
                    <a:pt x="1286504" y="1373900"/>
                  </a:lnTo>
                  <a:lnTo>
                    <a:pt x="1108920" y="1111667"/>
                  </a:lnTo>
                  <a:lnTo>
                    <a:pt x="1238660" y="864884"/>
                  </a:lnTo>
                  <a:cubicBezTo>
                    <a:pt x="1282056" y="858931"/>
                    <a:pt x="1410014" y="833909"/>
                    <a:pt x="1564005" y="734449"/>
                  </a:cubicBezTo>
                  <a:cubicBezTo>
                    <a:pt x="1632370" y="690093"/>
                    <a:pt x="1705545" y="653633"/>
                    <a:pt x="1782127" y="625769"/>
                  </a:cubicBezTo>
                  <a:lnTo>
                    <a:pt x="1952892" y="1225844"/>
                  </a:lnTo>
                  <a:cubicBezTo>
                    <a:pt x="1938804" y="1239712"/>
                    <a:pt x="1925269" y="1253809"/>
                    <a:pt x="1912458" y="1268211"/>
                  </a:cubicBezTo>
                  <a:cubicBezTo>
                    <a:pt x="1890792" y="1292632"/>
                    <a:pt x="1871663" y="1319190"/>
                    <a:pt x="1855365" y="1347478"/>
                  </a:cubicBezTo>
                  <a:lnTo>
                    <a:pt x="1434770" y="897431"/>
                  </a:lnTo>
                  <a:cubicBezTo>
                    <a:pt x="1422374" y="883818"/>
                    <a:pt x="1401289" y="882831"/>
                    <a:pt x="1387675" y="895227"/>
                  </a:cubicBezTo>
                  <a:cubicBezTo>
                    <a:pt x="1374062" y="907624"/>
                    <a:pt x="1373075" y="928709"/>
                    <a:pt x="1385471" y="942322"/>
                  </a:cubicBezTo>
                  <a:cubicBezTo>
                    <a:pt x="1385665" y="942534"/>
                    <a:pt x="1385861" y="942744"/>
                    <a:pt x="1386059" y="942951"/>
                  </a:cubicBezTo>
                  <a:lnTo>
                    <a:pt x="1824266" y="1411867"/>
                  </a:lnTo>
                  <a:cubicBezTo>
                    <a:pt x="1807172" y="1454816"/>
                    <a:pt x="1796293" y="1499985"/>
                    <a:pt x="1791957" y="1546007"/>
                  </a:cubicBezTo>
                  <a:cubicBezTo>
                    <a:pt x="1778072" y="1683990"/>
                    <a:pt x="1749069" y="1820029"/>
                    <a:pt x="1705470" y="1951677"/>
                  </a:cubicBezTo>
                  <a:close/>
                  <a:moveTo>
                    <a:pt x="2473947" y="1025723"/>
                  </a:moveTo>
                  <a:cubicBezTo>
                    <a:pt x="2287819" y="1117363"/>
                    <a:pt x="2127342" y="1245656"/>
                    <a:pt x="2025501" y="1337191"/>
                  </a:cubicBezTo>
                  <a:cubicBezTo>
                    <a:pt x="1942395" y="1411848"/>
                    <a:pt x="1903438" y="1378729"/>
                    <a:pt x="1962283" y="1312569"/>
                  </a:cubicBezTo>
                  <a:cubicBezTo>
                    <a:pt x="2044760" y="1219824"/>
                    <a:pt x="2156727" y="1138452"/>
                    <a:pt x="2295087" y="1070634"/>
                  </a:cubicBezTo>
                  <a:cubicBezTo>
                    <a:pt x="2540403" y="950476"/>
                    <a:pt x="2662752" y="869094"/>
                    <a:pt x="2745905" y="779169"/>
                  </a:cubicBezTo>
                  <a:cubicBezTo>
                    <a:pt x="2705186" y="856712"/>
                    <a:pt x="2626385" y="950685"/>
                    <a:pt x="2473947" y="1025723"/>
                  </a:cubicBezTo>
                  <a:close/>
                  <a:moveTo>
                    <a:pt x="3021435" y="285517"/>
                  </a:moveTo>
                  <a:cubicBezTo>
                    <a:pt x="2933580" y="353097"/>
                    <a:pt x="2864374" y="441928"/>
                    <a:pt x="2820334" y="543644"/>
                  </a:cubicBezTo>
                  <a:cubicBezTo>
                    <a:pt x="2818981" y="546778"/>
                    <a:pt x="2817714" y="549978"/>
                    <a:pt x="2816409" y="553169"/>
                  </a:cubicBezTo>
                  <a:lnTo>
                    <a:pt x="2632529" y="216098"/>
                  </a:lnTo>
                  <a:cubicBezTo>
                    <a:pt x="2649712" y="201379"/>
                    <a:pt x="2666718" y="186139"/>
                    <a:pt x="2683545" y="170378"/>
                  </a:cubicBezTo>
                  <a:cubicBezTo>
                    <a:pt x="2685241" y="168740"/>
                    <a:pt x="2854995" y="8244"/>
                    <a:pt x="3028664" y="90892"/>
                  </a:cubicBezTo>
                  <a:cubicBezTo>
                    <a:pt x="3050973" y="105247"/>
                    <a:pt x="3066695" y="127848"/>
                    <a:pt x="3072394" y="153757"/>
                  </a:cubicBezTo>
                  <a:cubicBezTo>
                    <a:pt x="3079347" y="191333"/>
                    <a:pt x="3062202" y="235644"/>
                    <a:pt x="3021435" y="28552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53" name="Graphic 4089">
            <a:extLst>
              <a:ext uri="{FF2B5EF4-FFF2-40B4-BE49-F238E27FC236}">
                <a16:creationId xmlns:a16="http://schemas.microsoft.com/office/drawing/2014/main" id="{D5F2FA3C-8C45-487B-9302-0BF4C8E85E4C}"/>
              </a:ext>
            </a:extLst>
          </p:cNvPr>
          <p:cNvGrpSpPr/>
          <p:nvPr/>
        </p:nvGrpSpPr>
        <p:grpSpPr>
          <a:xfrm>
            <a:off x="7042030" y="1515958"/>
            <a:ext cx="1080000" cy="1080000"/>
            <a:chOff x="3421062" y="1216025"/>
            <a:chExt cx="3238500" cy="3238500"/>
          </a:xfrm>
        </p:grpSpPr>
        <p:sp>
          <p:nvSpPr>
            <p:cNvPr id="1954" name="Freeform: Shape 1953">
              <a:extLst>
                <a:ext uri="{FF2B5EF4-FFF2-40B4-BE49-F238E27FC236}">
                  <a16:creationId xmlns:a16="http://schemas.microsoft.com/office/drawing/2014/main" id="{C0140C09-BB47-4502-B690-700F2B2FFC2B}"/>
                </a:ext>
              </a:extLst>
            </p:cNvPr>
            <p:cNvSpPr/>
            <p:nvPr/>
          </p:nvSpPr>
          <p:spPr>
            <a:xfrm>
              <a:off x="5817390" y="2582548"/>
              <a:ext cx="685800" cy="628650"/>
            </a:xfrm>
            <a:custGeom>
              <a:avLst/>
              <a:gdLst>
                <a:gd name="connsiteX0" fmla="*/ 657644 w 685800"/>
                <a:gd name="connsiteY0" fmla="*/ 0 h 628650"/>
                <a:gd name="connsiteX1" fmla="*/ 695078 w 685800"/>
                <a:gd name="connsiteY1" fmla="*/ 252536 h 628650"/>
                <a:gd name="connsiteX2" fmla="*/ 661426 w 685800"/>
                <a:gd name="connsiteY2" fmla="*/ 353254 h 628650"/>
                <a:gd name="connsiteX3" fmla="*/ 370266 w 685800"/>
                <a:gd name="connsiteY3" fmla="*/ 637880 h 628650"/>
                <a:gd name="connsiteX4" fmla="*/ 0 w 685800"/>
                <a:gd name="connsiteY4" fmla="*/ 423224 h 628650"/>
                <a:gd name="connsiteX5" fmla="*/ 657644 w 685800"/>
                <a:gd name="connsiteY5" fmla="*/ 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" h="628650">
                  <a:moveTo>
                    <a:pt x="657644" y="0"/>
                  </a:moveTo>
                  <a:cubicBezTo>
                    <a:pt x="657644" y="0"/>
                    <a:pt x="696020" y="93526"/>
                    <a:pt x="695078" y="252536"/>
                  </a:cubicBezTo>
                  <a:cubicBezTo>
                    <a:pt x="694989" y="288855"/>
                    <a:pt x="683187" y="324176"/>
                    <a:pt x="661426" y="353254"/>
                  </a:cubicBezTo>
                  <a:cubicBezTo>
                    <a:pt x="578374" y="461468"/>
                    <a:pt x="480337" y="557306"/>
                    <a:pt x="370266" y="637880"/>
                  </a:cubicBezTo>
                  <a:lnTo>
                    <a:pt x="0" y="423224"/>
                  </a:lnTo>
                  <a:cubicBezTo>
                    <a:pt x="0" y="423224"/>
                    <a:pt x="405841" y="228105"/>
                    <a:pt x="657644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5" name="Freeform: Shape 1954">
              <a:extLst>
                <a:ext uri="{FF2B5EF4-FFF2-40B4-BE49-F238E27FC236}">
                  <a16:creationId xmlns:a16="http://schemas.microsoft.com/office/drawing/2014/main" id="{B5341CF4-4CC9-4843-9EBC-67ACFAF70C4B}"/>
                </a:ext>
              </a:extLst>
            </p:cNvPr>
            <p:cNvSpPr/>
            <p:nvPr/>
          </p:nvSpPr>
          <p:spPr>
            <a:xfrm>
              <a:off x="5172767" y="1495355"/>
              <a:ext cx="1209675" cy="1524000"/>
            </a:xfrm>
            <a:custGeom>
              <a:avLst/>
              <a:gdLst>
                <a:gd name="connsiteX0" fmla="*/ 0 w 1209675"/>
                <a:gd name="connsiteY0" fmla="*/ 785679 h 1524000"/>
                <a:gd name="connsiteX1" fmla="*/ 487613 w 1209675"/>
                <a:gd name="connsiteY1" fmla="*/ 0 h 1524000"/>
                <a:gd name="connsiteX2" fmla="*/ 1187587 w 1209675"/>
                <a:gd name="connsiteY2" fmla="*/ 639594 h 1524000"/>
                <a:gd name="connsiteX3" fmla="*/ 1203674 w 1209675"/>
                <a:gd name="connsiteY3" fmla="*/ 742045 h 1524000"/>
                <a:gd name="connsiteX4" fmla="*/ 739464 w 1209675"/>
                <a:gd name="connsiteY4" fmla="*/ 1528515 h 1524000"/>
                <a:gd name="connsiteX5" fmla="*/ 0 w 1209675"/>
                <a:gd name="connsiteY5" fmla="*/ 785679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5" h="1524000">
                  <a:moveTo>
                    <a:pt x="0" y="785679"/>
                  </a:moveTo>
                  <a:cubicBezTo>
                    <a:pt x="0" y="785679"/>
                    <a:pt x="348386" y="373247"/>
                    <a:pt x="487613" y="0"/>
                  </a:cubicBezTo>
                  <a:cubicBezTo>
                    <a:pt x="487613" y="0"/>
                    <a:pt x="942280" y="317459"/>
                    <a:pt x="1187587" y="639594"/>
                  </a:cubicBezTo>
                  <a:cubicBezTo>
                    <a:pt x="1209964" y="668812"/>
                    <a:pt x="1216020" y="707375"/>
                    <a:pt x="1203674" y="742045"/>
                  </a:cubicBezTo>
                  <a:cubicBezTo>
                    <a:pt x="1153420" y="882386"/>
                    <a:pt x="1000725" y="1262520"/>
                    <a:pt x="739464" y="1528515"/>
                  </a:cubicBezTo>
                  <a:cubicBezTo>
                    <a:pt x="739464" y="1528515"/>
                    <a:pt x="199663" y="1162555"/>
                    <a:pt x="0" y="785679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6" name="Freeform: Shape 1955">
              <a:extLst>
                <a:ext uri="{FF2B5EF4-FFF2-40B4-BE49-F238E27FC236}">
                  <a16:creationId xmlns:a16="http://schemas.microsoft.com/office/drawing/2014/main" id="{17072B0C-7C67-4C6E-B73A-0734C29C8C87}"/>
                </a:ext>
              </a:extLst>
            </p:cNvPr>
            <p:cNvSpPr/>
            <p:nvPr/>
          </p:nvSpPr>
          <p:spPr>
            <a:xfrm>
              <a:off x="4761696" y="2281034"/>
              <a:ext cx="1238250" cy="857250"/>
            </a:xfrm>
            <a:custGeom>
              <a:avLst/>
              <a:gdLst>
                <a:gd name="connsiteX0" fmla="*/ 0 w 1238250"/>
                <a:gd name="connsiteY0" fmla="*/ 392630 h 857250"/>
                <a:gd name="connsiteX1" fmla="*/ 411071 w 1238250"/>
                <a:gd name="connsiteY1" fmla="*/ 0 h 857250"/>
                <a:gd name="connsiteX2" fmla="*/ 1238383 w 1238250"/>
                <a:gd name="connsiteY2" fmla="*/ 815673 h 857250"/>
                <a:gd name="connsiteX3" fmla="*/ 75829 w 1238250"/>
                <a:gd name="connsiteY3" fmla="*/ 724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0" h="857250">
                  <a:moveTo>
                    <a:pt x="0" y="392630"/>
                  </a:moveTo>
                  <a:cubicBezTo>
                    <a:pt x="0" y="392630"/>
                    <a:pt x="259413" y="179603"/>
                    <a:pt x="411071" y="0"/>
                  </a:cubicBezTo>
                  <a:cubicBezTo>
                    <a:pt x="411071" y="0"/>
                    <a:pt x="776592" y="442027"/>
                    <a:pt x="1238383" y="815673"/>
                  </a:cubicBezTo>
                  <a:cubicBezTo>
                    <a:pt x="1238383" y="815673"/>
                    <a:pt x="730358" y="974560"/>
                    <a:pt x="75829" y="724748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7" name="Freeform: Shape 1956">
              <a:extLst>
                <a:ext uri="{FF2B5EF4-FFF2-40B4-BE49-F238E27FC236}">
                  <a16:creationId xmlns:a16="http://schemas.microsoft.com/office/drawing/2014/main" id="{24F21BDF-B95F-4762-B6A2-AE04EE6898C4}"/>
                </a:ext>
              </a:extLst>
            </p:cNvPr>
            <p:cNvSpPr/>
            <p:nvPr/>
          </p:nvSpPr>
          <p:spPr>
            <a:xfrm>
              <a:off x="4792291" y="2788260"/>
              <a:ext cx="1200150" cy="352425"/>
            </a:xfrm>
            <a:custGeom>
              <a:avLst/>
              <a:gdLst>
                <a:gd name="connsiteX0" fmla="*/ 38900 w 1200150"/>
                <a:gd name="connsiteY0" fmla="*/ 0 h 352425"/>
                <a:gd name="connsiteX1" fmla="*/ 0 w 1200150"/>
                <a:gd name="connsiteY1" fmla="*/ 19393 h 352425"/>
                <a:gd name="connsiteX2" fmla="*/ 45234 w 1200150"/>
                <a:gd name="connsiteY2" fmla="*/ 217513 h 352425"/>
                <a:gd name="connsiteX3" fmla="*/ 1207789 w 1200150"/>
                <a:gd name="connsiteY3" fmla="*/ 308439 h 352425"/>
                <a:gd name="connsiteX4" fmla="*/ 1144458 w 1200150"/>
                <a:gd name="connsiteY4" fmla="*/ 256289 h 352425"/>
                <a:gd name="connsiteX5" fmla="*/ 38900 w 1200150"/>
                <a:gd name="connsiteY5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0150" h="352425">
                  <a:moveTo>
                    <a:pt x="38900" y="0"/>
                  </a:moveTo>
                  <a:cubicBezTo>
                    <a:pt x="38900" y="0"/>
                    <a:pt x="23898" y="6944"/>
                    <a:pt x="0" y="19393"/>
                  </a:cubicBezTo>
                  <a:lnTo>
                    <a:pt x="45234" y="217513"/>
                  </a:lnTo>
                  <a:cubicBezTo>
                    <a:pt x="699764" y="467325"/>
                    <a:pt x="1207789" y="308439"/>
                    <a:pt x="1207789" y="308439"/>
                  </a:cubicBezTo>
                  <a:cubicBezTo>
                    <a:pt x="1186466" y="291192"/>
                    <a:pt x="1165355" y="273809"/>
                    <a:pt x="1144458" y="256289"/>
                  </a:cubicBezTo>
                  <a:cubicBezTo>
                    <a:pt x="531543" y="234477"/>
                    <a:pt x="38900" y="0"/>
                    <a:pt x="38900" y="0"/>
                  </a:cubicBezTo>
                  <a:close/>
                </a:path>
              </a:pathLst>
            </a:custGeom>
            <a:solidFill>
              <a:srgbClr val="78859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8" name="Freeform: Shape 1957">
              <a:extLst>
                <a:ext uri="{FF2B5EF4-FFF2-40B4-BE49-F238E27FC236}">
                  <a16:creationId xmlns:a16="http://schemas.microsoft.com/office/drawing/2014/main" id="{1AD77EF1-1D20-423A-AA81-AFD9F72AF3ED}"/>
                </a:ext>
              </a:extLst>
            </p:cNvPr>
            <p:cNvSpPr/>
            <p:nvPr/>
          </p:nvSpPr>
          <p:spPr>
            <a:xfrm>
              <a:off x="4279950" y="1919923"/>
              <a:ext cx="676275" cy="895350"/>
            </a:xfrm>
            <a:custGeom>
              <a:avLst/>
              <a:gdLst>
                <a:gd name="connsiteX0" fmla="*/ 0 w 676275"/>
                <a:gd name="connsiteY0" fmla="*/ 753742 h 895350"/>
                <a:gd name="connsiteX1" fmla="*/ 21269 w 676275"/>
                <a:gd name="connsiteY1" fmla="*/ 555622 h 895350"/>
                <a:gd name="connsiteX2" fmla="*/ 72809 w 676275"/>
                <a:gd name="connsiteY2" fmla="*/ 454743 h 895350"/>
                <a:gd name="connsiteX3" fmla="*/ 577825 w 676275"/>
                <a:gd name="connsiteY3" fmla="*/ 0 h 895350"/>
                <a:gd name="connsiteX4" fmla="*/ 511150 w 676275"/>
                <a:gd name="connsiteY4" fmla="*/ 540563 h 895350"/>
                <a:gd name="connsiteX5" fmla="*/ 576310 w 676275"/>
                <a:gd name="connsiteY5" fmla="*/ 879653 h 895350"/>
                <a:gd name="connsiteX6" fmla="*/ 0 w 676275"/>
                <a:gd name="connsiteY6" fmla="*/ 753742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275" h="895350">
                  <a:moveTo>
                    <a:pt x="0" y="753742"/>
                  </a:moveTo>
                  <a:lnTo>
                    <a:pt x="21269" y="555622"/>
                  </a:lnTo>
                  <a:cubicBezTo>
                    <a:pt x="25434" y="516794"/>
                    <a:pt x="43787" y="480871"/>
                    <a:pt x="72809" y="454743"/>
                  </a:cubicBezTo>
                  <a:lnTo>
                    <a:pt x="577825" y="0"/>
                  </a:lnTo>
                  <a:cubicBezTo>
                    <a:pt x="577825" y="0"/>
                    <a:pt x="839762" y="197653"/>
                    <a:pt x="511150" y="540563"/>
                  </a:cubicBezTo>
                  <a:lnTo>
                    <a:pt x="576310" y="879653"/>
                  </a:lnTo>
                  <a:cubicBezTo>
                    <a:pt x="576310" y="879653"/>
                    <a:pt x="136570" y="988371"/>
                    <a:pt x="0" y="753742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59" name="Freeform: Shape 1958">
              <a:extLst>
                <a:ext uri="{FF2B5EF4-FFF2-40B4-BE49-F238E27FC236}">
                  <a16:creationId xmlns:a16="http://schemas.microsoft.com/office/drawing/2014/main" id="{12CA281D-7544-46F2-A301-C84485A7CA3B}"/>
                </a:ext>
              </a:extLst>
            </p:cNvPr>
            <p:cNvSpPr/>
            <p:nvPr/>
          </p:nvSpPr>
          <p:spPr>
            <a:xfrm>
              <a:off x="4279988" y="2549315"/>
              <a:ext cx="609600" cy="447675"/>
            </a:xfrm>
            <a:custGeom>
              <a:avLst/>
              <a:gdLst>
                <a:gd name="connsiteX0" fmla="*/ 576262 w 609600"/>
                <a:gd name="connsiteY0" fmla="*/ 250241 h 447675"/>
                <a:gd name="connsiteX1" fmla="*/ 13335 w 609600"/>
                <a:gd name="connsiteY1" fmla="*/ 0 h 447675"/>
                <a:gd name="connsiteX2" fmla="*/ 0 w 609600"/>
                <a:gd name="connsiteY2" fmla="*/ 124349 h 447675"/>
                <a:gd name="connsiteX3" fmla="*/ 615925 w 609600"/>
                <a:gd name="connsiteY3" fmla="*/ 456467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" h="447675">
                  <a:moveTo>
                    <a:pt x="576262" y="250241"/>
                  </a:moveTo>
                  <a:cubicBezTo>
                    <a:pt x="576262" y="250241"/>
                    <a:pt x="218122" y="116091"/>
                    <a:pt x="13335" y="0"/>
                  </a:cubicBezTo>
                  <a:lnTo>
                    <a:pt x="0" y="124349"/>
                  </a:lnTo>
                  <a:cubicBezTo>
                    <a:pt x="136569" y="358978"/>
                    <a:pt x="615925" y="456467"/>
                    <a:pt x="615925" y="456467"/>
                  </a:cubicBezTo>
                  <a:close/>
                </a:path>
              </a:pathLst>
            </a:custGeom>
            <a:solidFill>
              <a:srgbClr val="C4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0" name="Freeform: Shape 1959">
              <a:extLst>
                <a:ext uri="{FF2B5EF4-FFF2-40B4-BE49-F238E27FC236}">
                  <a16:creationId xmlns:a16="http://schemas.microsoft.com/office/drawing/2014/main" id="{6C5B0776-15C2-41E0-B744-EA9875883045}"/>
                </a:ext>
              </a:extLst>
            </p:cNvPr>
            <p:cNvSpPr/>
            <p:nvPr/>
          </p:nvSpPr>
          <p:spPr>
            <a:xfrm>
              <a:off x="3856907" y="2673664"/>
              <a:ext cx="2324100" cy="1609725"/>
            </a:xfrm>
            <a:custGeom>
              <a:avLst/>
              <a:gdLst>
                <a:gd name="connsiteX0" fmla="*/ 423043 w 2324100"/>
                <a:gd name="connsiteY0" fmla="*/ 0 h 1609725"/>
                <a:gd name="connsiteX1" fmla="*/ 2143173 w 2324100"/>
                <a:gd name="connsiteY1" fmla="*/ 423043 h 1609725"/>
                <a:gd name="connsiteX2" fmla="*/ 2330749 w 2324100"/>
                <a:gd name="connsiteY2" fmla="*/ 546764 h 1609725"/>
                <a:gd name="connsiteX3" fmla="*/ 1109501 w 2324100"/>
                <a:gd name="connsiteY3" fmla="*/ 1153401 h 1609725"/>
                <a:gd name="connsiteX4" fmla="*/ 670484 w 2324100"/>
                <a:gd name="connsiteY4" fmla="*/ 1616364 h 1609725"/>
                <a:gd name="connsiteX5" fmla="*/ 0 w 2324100"/>
                <a:gd name="connsiteY5" fmla="*/ 854078 h 1609725"/>
                <a:gd name="connsiteX6" fmla="*/ 339233 w 2324100"/>
                <a:gd name="connsiteY6" fmla="*/ 486899 h 1609725"/>
                <a:gd name="connsiteX7" fmla="*/ 423043 w 2324100"/>
                <a:gd name="connsiteY7" fmla="*/ 0 h 160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4100" h="1609725">
                  <a:moveTo>
                    <a:pt x="423043" y="0"/>
                  </a:moveTo>
                  <a:cubicBezTo>
                    <a:pt x="423043" y="0"/>
                    <a:pt x="1117483" y="470935"/>
                    <a:pt x="2143173" y="423043"/>
                  </a:cubicBezTo>
                  <a:lnTo>
                    <a:pt x="2330749" y="546764"/>
                  </a:lnTo>
                  <a:cubicBezTo>
                    <a:pt x="2330749" y="546764"/>
                    <a:pt x="1887750" y="941880"/>
                    <a:pt x="1109501" y="1153401"/>
                  </a:cubicBezTo>
                  <a:cubicBezTo>
                    <a:pt x="1109501" y="1153401"/>
                    <a:pt x="874024" y="1435398"/>
                    <a:pt x="670484" y="1616364"/>
                  </a:cubicBezTo>
                  <a:cubicBezTo>
                    <a:pt x="670484" y="1616364"/>
                    <a:pt x="271386" y="1432769"/>
                    <a:pt x="0" y="854078"/>
                  </a:cubicBezTo>
                  <a:lnTo>
                    <a:pt x="339233" y="486899"/>
                  </a:lnTo>
                  <a:cubicBezTo>
                    <a:pt x="377396" y="326526"/>
                    <a:pt x="405389" y="163903"/>
                    <a:pt x="423043" y="0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1" name="Freeform: Shape 1960">
              <a:extLst>
                <a:ext uri="{FF2B5EF4-FFF2-40B4-BE49-F238E27FC236}">
                  <a16:creationId xmlns:a16="http://schemas.microsoft.com/office/drawing/2014/main" id="{5F3C05DF-9CB1-4B93-90F8-640345F01310}"/>
                </a:ext>
              </a:extLst>
            </p:cNvPr>
            <p:cNvSpPr/>
            <p:nvPr/>
          </p:nvSpPr>
          <p:spPr>
            <a:xfrm>
              <a:off x="3691286" y="1710220"/>
              <a:ext cx="66675" cy="66675"/>
            </a:xfrm>
            <a:custGeom>
              <a:avLst/>
              <a:gdLst>
                <a:gd name="connsiteX0" fmla="*/ 70809 w 66675"/>
                <a:gd name="connsiteY0" fmla="*/ 35404 h 66675"/>
                <a:gd name="connsiteX1" fmla="*/ 35404 w 66675"/>
                <a:gd name="connsiteY1" fmla="*/ 70809 h 66675"/>
                <a:gd name="connsiteX2" fmla="*/ 0 w 66675"/>
                <a:gd name="connsiteY2" fmla="*/ 35404 h 66675"/>
                <a:gd name="connsiteX3" fmla="*/ 35404 w 66675"/>
                <a:gd name="connsiteY3" fmla="*/ 0 h 66675"/>
                <a:gd name="connsiteX4" fmla="*/ 70809 w 66675"/>
                <a:gd name="connsiteY4" fmla="*/ 354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70809" y="35404"/>
                  </a:moveTo>
                  <a:cubicBezTo>
                    <a:pt x="70809" y="54958"/>
                    <a:pt x="54958" y="70809"/>
                    <a:pt x="35404" y="70809"/>
                  </a:cubicBezTo>
                  <a:cubicBezTo>
                    <a:pt x="15851" y="70809"/>
                    <a:pt x="0" y="54958"/>
                    <a:pt x="0" y="35404"/>
                  </a:cubicBezTo>
                  <a:cubicBezTo>
                    <a:pt x="0" y="15851"/>
                    <a:pt x="15851" y="0"/>
                    <a:pt x="35404" y="0"/>
                  </a:cubicBezTo>
                  <a:cubicBezTo>
                    <a:pt x="54958" y="0"/>
                    <a:pt x="70809" y="15851"/>
                    <a:pt x="70809" y="35404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2" name="Freeform: Shape 1961">
              <a:extLst>
                <a:ext uri="{FF2B5EF4-FFF2-40B4-BE49-F238E27FC236}">
                  <a16:creationId xmlns:a16="http://schemas.microsoft.com/office/drawing/2014/main" id="{CF8F3B4A-C004-4B76-A211-50F39C27EFF4}"/>
                </a:ext>
              </a:extLst>
            </p:cNvPr>
            <p:cNvSpPr/>
            <p:nvPr/>
          </p:nvSpPr>
          <p:spPr>
            <a:xfrm>
              <a:off x="3534377" y="2216839"/>
              <a:ext cx="676275" cy="152400"/>
            </a:xfrm>
            <a:custGeom>
              <a:avLst/>
              <a:gdLst>
                <a:gd name="connsiteX0" fmla="*/ 645694 w 676275"/>
                <a:gd name="connsiteY0" fmla="*/ 161369 h 152400"/>
                <a:gd name="connsiteX1" fmla="*/ 633198 w 676275"/>
                <a:gd name="connsiteY1" fmla="*/ 158921 h 152400"/>
                <a:gd name="connsiteX2" fmla="*/ 502353 w 676275"/>
                <a:gd name="connsiteY2" fmla="*/ 105991 h 152400"/>
                <a:gd name="connsiteX3" fmla="*/ 409274 w 676275"/>
                <a:gd name="connsiteY3" fmla="*/ 110877 h 152400"/>
                <a:gd name="connsiteX4" fmla="*/ 376442 w 676275"/>
                <a:gd name="connsiteY4" fmla="*/ 128336 h 152400"/>
                <a:gd name="connsiteX5" fmla="*/ 264285 w 676275"/>
                <a:gd name="connsiteY5" fmla="*/ 146719 h 152400"/>
                <a:gd name="connsiteX6" fmla="*/ 17921 w 676275"/>
                <a:gd name="connsiteY6" fmla="*/ 62899 h 152400"/>
                <a:gd name="connsiteX7" fmla="*/ 3789 w 676275"/>
                <a:gd name="connsiteY7" fmla="*/ 17921 h 152400"/>
                <a:gd name="connsiteX8" fmla="*/ 48768 w 676275"/>
                <a:gd name="connsiteY8" fmla="*/ 3789 h 152400"/>
                <a:gd name="connsiteX9" fmla="*/ 49610 w 676275"/>
                <a:gd name="connsiteY9" fmla="*/ 4244 h 152400"/>
                <a:gd name="connsiteX10" fmla="*/ 275601 w 676275"/>
                <a:gd name="connsiteY10" fmla="*/ 80978 h 152400"/>
                <a:gd name="connsiteX11" fmla="*/ 345133 w 676275"/>
                <a:gd name="connsiteY11" fmla="*/ 69443 h 152400"/>
                <a:gd name="connsiteX12" fmla="*/ 377975 w 676275"/>
                <a:gd name="connsiteY12" fmla="*/ 51984 h 152400"/>
                <a:gd name="connsiteX13" fmla="*/ 527375 w 676275"/>
                <a:gd name="connsiteY13" fmla="*/ 44164 h 152400"/>
                <a:gd name="connsiteX14" fmla="*/ 658210 w 676275"/>
                <a:gd name="connsiteY14" fmla="*/ 97123 h 152400"/>
                <a:gd name="connsiteX15" fmla="*/ 676627 w 676275"/>
                <a:gd name="connsiteY15" fmla="*/ 140523 h 152400"/>
                <a:gd name="connsiteX16" fmla="*/ 645704 w 676275"/>
                <a:gd name="connsiteY16" fmla="*/ 161369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5" h="152400">
                  <a:moveTo>
                    <a:pt x="645694" y="161369"/>
                  </a:moveTo>
                  <a:cubicBezTo>
                    <a:pt x="641410" y="161371"/>
                    <a:pt x="637165" y="160539"/>
                    <a:pt x="633198" y="158921"/>
                  </a:cubicBezTo>
                  <a:lnTo>
                    <a:pt x="502353" y="105991"/>
                  </a:lnTo>
                  <a:cubicBezTo>
                    <a:pt x="472135" y="93748"/>
                    <a:pt x="438044" y="95537"/>
                    <a:pt x="409274" y="110877"/>
                  </a:cubicBezTo>
                  <a:lnTo>
                    <a:pt x="376442" y="128336"/>
                  </a:lnTo>
                  <a:cubicBezTo>
                    <a:pt x="342110" y="146675"/>
                    <a:pt x="302675" y="153139"/>
                    <a:pt x="264285" y="146719"/>
                  </a:cubicBezTo>
                  <a:cubicBezTo>
                    <a:pt x="178519" y="130930"/>
                    <a:pt x="95521" y="102691"/>
                    <a:pt x="17921" y="62899"/>
                  </a:cubicBezTo>
                  <a:cubicBezTo>
                    <a:pt x="1598" y="54381"/>
                    <a:pt x="-4729" y="34244"/>
                    <a:pt x="3789" y="17921"/>
                  </a:cubicBezTo>
                  <a:cubicBezTo>
                    <a:pt x="12307" y="1598"/>
                    <a:pt x="32445" y="-4729"/>
                    <a:pt x="48768" y="3789"/>
                  </a:cubicBezTo>
                  <a:cubicBezTo>
                    <a:pt x="49051" y="3937"/>
                    <a:pt x="49332" y="4089"/>
                    <a:pt x="49610" y="4244"/>
                  </a:cubicBezTo>
                  <a:cubicBezTo>
                    <a:pt x="120917" y="40419"/>
                    <a:pt x="197010" y="66256"/>
                    <a:pt x="275601" y="80978"/>
                  </a:cubicBezTo>
                  <a:cubicBezTo>
                    <a:pt x="299416" y="84922"/>
                    <a:pt x="323867" y="80866"/>
                    <a:pt x="345133" y="69443"/>
                  </a:cubicBezTo>
                  <a:lnTo>
                    <a:pt x="377975" y="51984"/>
                  </a:lnTo>
                  <a:cubicBezTo>
                    <a:pt x="424147" y="27337"/>
                    <a:pt x="478882" y="24472"/>
                    <a:pt x="527375" y="44164"/>
                  </a:cubicBezTo>
                  <a:lnTo>
                    <a:pt x="658210" y="97123"/>
                  </a:lnTo>
                  <a:cubicBezTo>
                    <a:pt x="675281" y="104022"/>
                    <a:pt x="683526" y="123453"/>
                    <a:pt x="676627" y="140523"/>
                  </a:cubicBezTo>
                  <a:cubicBezTo>
                    <a:pt x="671534" y="153127"/>
                    <a:pt x="659298" y="161375"/>
                    <a:pt x="645704" y="16136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3" name="Freeform: Shape 1962">
              <a:extLst>
                <a:ext uri="{FF2B5EF4-FFF2-40B4-BE49-F238E27FC236}">
                  <a16:creationId xmlns:a16="http://schemas.microsoft.com/office/drawing/2014/main" id="{38244FAB-8228-4D5F-9DAA-DFF70C4569D1}"/>
                </a:ext>
              </a:extLst>
            </p:cNvPr>
            <p:cNvSpPr/>
            <p:nvPr/>
          </p:nvSpPr>
          <p:spPr>
            <a:xfrm>
              <a:off x="3812046" y="1826179"/>
              <a:ext cx="552450" cy="304800"/>
            </a:xfrm>
            <a:custGeom>
              <a:avLst/>
              <a:gdLst>
                <a:gd name="connsiteX0" fmla="*/ 522187 w 552450"/>
                <a:gd name="connsiteY0" fmla="*/ 309160 h 304800"/>
                <a:gd name="connsiteX1" fmla="*/ 499965 w 552450"/>
                <a:gd name="connsiteY1" fmla="*/ 300664 h 304800"/>
                <a:gd name="connsiteX2" fmla="*/ 394771 w 552450"/>
                <a:gd name="connsiteY2" fmla="*/ 206548 h 304800"/>
                <a:gd name="connsiteX3" fmla="*/ 305531 w 552450"/>
                <a:gd name="connsiteY3" fmla="*/ 179620 h 304800"/>
                <a:gd name="connsiteX4" fmla="*/ 268736 w 552450"/>
                <a:gd name="connsiteY4" fmla="*/ 184945 h 304800"/>
                <a:gd name="connsiteX5" fmla="*/ 156979 w 552450"/>
                <a:gd name="connsiteY5" fmla="*/ 164228 h 304800"/>
                <a:gd name="connsiteX6" fmla="*/ 11152 w 552450"/>
                <a:gd name="connsiteY6" fmla="*/ 58224 h 304800"/>
                <a:gd name="connsiteX7" fmla="*/ 8456 w 552450"/>
                <a:gd name="connsiteY7" fmla="*/ 11152 h 304800"/>
                <a:gd name="connsiteX8" fmla="*/ 55529 w 552450"/>
                <a:gd name="connsiteY8" fmla="*/ 8456 h 304800"/>
                <a:gd name="connsiteX9" fmla="*/ 189831 w 552450"/>
                <a:gd name="connsiteY9" fmla="*/ 106221 h 304800"/>
                <a:gd name="connsiteX10" fmla="*/ 259154 w 552450"/>
                <a:gd name="connsiteY10" fmla="*/ 118918 h 304800"/>
                <a:gd name="connsiteX11" fmla="*/ 295949 w 552450"/>
                <a:gd name="connsiteY11" fmla="*/ 113593 h 304800"/>
                <a:gd name="connsiteX12" fmla="*/ 439186 w 552450"/>
                <a:gd name="connsiteY12" fmla="*/ 156818 h 304800"/>
                <a:gd name="connsiteX13" fmla="*/ 544380 w 552450"/>
                <a:gd name="connsiteY13" fmla="*/ 250934 h 304800"/>
                <a:gd name="connsiteX14" fmla="*/ 547009 w 552450"/>
                <a:gd name="connsiteY14" fmla="*/ 298007 h 304800"/>
                <a:gd name="connsiteX15" fmla="*/ 522149 w 552450"/>
                <a:gd name="connsiteY15" fmla="*/ 309122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2450" h="304800">
                  <a:moveTo>
                    <a:pt x="522187" y="309160"/>
                  </a:moveTo>
                  <a:cubicBezTo>
                    <a:pt x="513985" y="309170"/>
                    <a:pt x="506069" y="306144"/>
                    <a:pt x="499965" y="300664"/>
                  </a:cubicBezTo>
                  <a:lnTo>
                    <a:pt x="394771" y="206548"/>
                  </a:lnTo>
                  <a:cubicBezTo>
                    <a:pt x="370482" y="184797"/>
                    <a:pt x="337798" y="174935"/>
                    <a:pt x="305531" y="179620"/>
                  </a:cubicBezTo>
                  <a:lnTo>
                    <a:pt x="268736" y="184945"/>
                  </a:lnTo>
                  <a:cubicBezTo>
                    <a:pt x="230218" y="190568"/>
                    <a:pt x="190923" y="183283"/>
                    <a:pt x="156979" y="164228"/>
                  </a:cubicBezTo>
                  <a:cubicBezTo>
                    <a:pt x="104850" y="134009"/>
                    <a:pt x="55981" y="98486"/>
                    <a:pt x="11152" y="58224"/>
                  </a:cubicBezTo>
                  <a:cubicBezTo>
                    <a:pt x="-2591" y="45970"/>
                    <a:pt x="-3798" y="24895"/>
                    <a:pt x="8456" y="11152"/>
                  </a:cubicBezTo>
                  <a:cubicBezTo>
                    <a:pt x="20710" y="-2591"/>
                    <a:pt x="41786" y="-3798"/>
                    <a:pt x="55529" y="8456"/>
                  </a:cubicBezTo>
                  <a:cubicBezTo>
                    <a:pt x="96809" y="45583"/>
                    <a:pt x="141816" y="78345"/>
                    <a:pt x="189831" y="106221"/>
                  </a:cubicBezTo>
                  <a:cubicBezTo>
                    <a:pt x="210901" y="117998"/>
                    <a:pt x="235278" y="122463"/>
                    <a:pt x="259154" y="118918"/>
                  </a:cubicBezTo>
                  <a:lnTo>
                    <a:pt x="295949" y="113593"/>
                  </a:lnTo>
                  <a:cubicBezTo>
                    <a:pt x="347742" y="106055"/>
                    <a:pt x="400209" y="121888"/>
                    <a:pt x="439186" y="156818"/>
                  </a:cubicBezTo>
                  <a:lnTo>
                    <a:pt x="544380" y="250934"/>
                  </a:lnTo>
                  <a:cubicBezTo>
                    <a:pt x="558105" y="263207"/>
                    <a:pt x="559282" y="284282"/>
                    <a:pt x="547009" y="298007"/>
                  </a:cubicBezTo>
                  <a:cubicBezTo>
                    <a:pt x="540682" y="305082"/>
                    <a:pt x="531640" y="309125"/>
                    <a:pt x="522149" y="30912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4" name="Freeform: Shape 1963">
              <a:extLst>
                <a:ext uri="{FF2B5EF4-FFF2-40B4-BE49-F238E27FC236}">
                  <a16:creationId xmlns:a16="http://schemas.microsoft.com/office/drawing/2014/main" id="{9AC193C9-0F22-46AD-9BD1-078AD474D695}"/>
                </a:ext>
              </a:extLst>
            </p:cNvPr>
            <p:cNvSpPr/>
            <p:nvPr/>
          </p:nvSpPr>
          <p:spPr>
            <a:xfrm>
              <a:off x="4191953" y="1346541"/>
              <a:ext cx="333375" cy="619125"/>
            </a:xfrm>
            <a:custGeom>
              <a:avLst/>
              <a:gdLst>
                <a:gd name="connsiteX0" fmla="*/ 302805 w 333375"/>
                <a:gd name="connsiteY0" fmla="*/ 624817 h 619125"/>
                <a:gd name="connsiteX1" fmla="*/ 270296 w 333375"/>
                <a:gd name="connsiteY1" fmla="*/ 598709 h 619125"/>
                <a:gd name="connsiteX2" fmla="*/ 239654 w 333375"/>
                <a:gd name="connsiteY2" fmla="*/ 460930 h 619125"/>
                <a:gd name="connsiteX3" fmla="*/ 182828 w 333375"/>
                <a:gd name="connsiteY3" fmla="*/ 387035 h 619125"/>
                <a:gd name="connsiteX4" fmla="*/ 149824 w 333375"/>
                <a:gd name="connsiteY4" fmla="*/ 369890 h 619125"/>
                <a:gd name="connsiteX5" fmla="*/ 71052 w 333375"/>
                <a:gd name="connsiteY5" fmla="*/ 287975 h 619125"/>
                <a:gd name="connsiteX6" fmla="*/ 272 w 333375"/>
                <a:gd name="connsiteY6" fmla="*/ 37562 h 619125"/>
                <a:gd name="connsiteX7" fmla="*/ 29120 w 333375"/>
                <a:gd name="connsiteY7" fmla="*/ 272 h 619125"/>
                <a:gd name="connsiteX8" fmla="*/ 66410 w 333375"/>
                <a:gd name="connsiteY8" fmla="*/ 29120 h 619125"/>
                <a:gd name="connsiteX9" fmla="*/ 66547 w 333375"/>
                <a:gd name="connsiteY9" fmla="*/ 30380 h 619125"/>
                <a:gd name="connsiteX10" fmla="*/ 131584 w 333375"/>
                <a:gd name="connsiteY10" fmla="*/ 260009 h 619125"/>
                <a:gd name="connsiteX11" fmla="*/ 180514 w 333375"/>
                <a:gd name="connsiteY11" fmla="*/ 310720 h 619125"/>
                <a:gd name="connsiteX12" fmla="*/ 213518 w 333375"/>
                <a:gd name="connsiteY12" fmla="*/ 327865 h 619125"/>
                <a:gd name="connsiteX13" fmla="*/ 304739 w 333375"/>
                <a:gd name="connsiteY13" fmla="*/ 446471 h 619125"/>
                <a:gd name="connsiteX14" fmla="*/ 335380 w 333375"/>
                <a:gd name="connsiteY14" fmla="*/ 584250 h 619125"/>
                <a:gd name="connsiteX15" fmla="*/ 310089 w 333375"/>
                <a:gd name="connsiteY15" fmla="*/ 624038 h 619125"/>
                <a:gd name="connsiteX16" fmla="*/ 302805 w 333375"/>
                <a:gd name="connsiteY16" fmla="*/ 624836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3375" h="619125">
                  <a:moveTo>
                    <a:pt x="302805" y="624817"/>
                  </a:moveTo>
                  <a:cubicBezTo>
                    <a:pt x="287192" y="624800"/>
                    <a:pt x="273682" y="613950"/>
                    <a:pt x="270296" y="598709"/>
                  </a:cubicBezTo>
                  <a:lnTo>
                    <a:pt x="239654" y="460930"/>
                  </a:lnTo>
                  <a:cubicBezTo>
                    <a:pt x="232607" y="429090"/>
                    <a:pt x="211791" y="402021"/>
                    <a:pt x="182828" y="387035"/>
                  </a:cubicBezTo>
                  <a:lnTo>
                    <a:pt x="149824" y="369890"/>
                  </a:lnTo>
                  <a:cubicBezTo>
                    <a:pt x="115245" y="352028"/>
                    <a:pt x="87548" y="323226"/>
                    <a:pt x="71052" y="287975"/>
                  </a:cubicBezTo>
                  <a:cubicBezTo>
                    <a:pt x="35390" y="208396"/>
                    <a:pt x="11545" y="124035"/>
                    <a:pt x="272" y="37562"/>
                  </a:cubicBezTo>
                  <a:cubicBezTo>
                    <a:pt x="-2059" y="19299"/>
                    <a:pt x="10856" y="2603"/>
                    <a:pt x="29120" y="272"/>
                  </a:cubicBezTo>
                  <a:cubicBezTo>
                    <a:pt x="47383" y="-2059"/>
                    <a:pt x="64079" y="10856"/>
                    <a:pt x="66410" y="29120"/>
                  </a:cubicBezTo>
                  <a:cubicBezTo>
                    <a:pt x="66464" y="29539"/>
                    <a:pt x="66509" y="29959"/>
                    <a:pt x="66547" y="30380"/>
                  </a:cubicBezTo>
                  <a:cubicBezTo>
                    <a:pt x="77215" y="109623"/>
                    <a:pt x="99114" y="186942"/>
                    <a:pt x="131584" y="260009"/>
                  </a:cubicBezTo>
                  <a:cubicBezTo>
                    <a:pt x="141842" y="281855"/>
                    <a:pt x="159048" y="299688"/>
                    <a:pt x="180514" y="310720"/>
                  </a:cubicBezTo>
                  <a:lnTo>
                    <a:pt x="213518" y="327865"/>
                  </a:lnTo>
                  <a:cubicBezTo>
                    <a:pt x="260010" y="351915"/>
                    <a:pt x="293427" y="395363"/>
                    <a:pt x="304739" y="446471"/>
                  </a:cubicBezTo>
                  <a:lnTo>
                    <a:pt x="335380" y="584250"/>
                  </a:lnTo>
                  <a:cubicBezTo>
                    <a:pt x="339384" y="602221"/>
                    <a:pt x="328060" y="620035"/>
                    <a:pt x="310089" y="624038"/>
                  </a:cubicBezTo>
                  <a:cubicBezTo>
                    <a:pt x="307698" y="624571"/>
                    <a:pt x="305255" y="624838"/>
                    <a:pt x="302805" y="62483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5" name="Freeform: Shape 1964">
              <a:extLst>
                <a:ext uri="{FF2B5EF4-FFF2-40B4-BE49-F238E27FC236}">
                  <a16:creationId xmlns:a16="http://schemas.microsoft.com/office/drawing/2014/main" id="{CA809282-E17F-4579-9287-CE8ED1A84180}"/>
                </a:ext>
              </a:extLst>
            </p:cNvPr>
            <p:cNvSpPr/>
            <p:nvPr/>
          </p:nvSpPr>
          <p:spPr>
            <a:xfrm>
              <a:off x="4373048" y="3096708"/>
              <a:ext cx="1809750" cy="1190625"/>
            </a:xfrm>
            <a:custGeom>
              <a:avLst/>
              <a:gdLst>
                <a:gd name="connsiteX0" fmla="*/ 538115 w 1809750"/>
                <a:gd name="connsiteY0" fmla="*/ 577043 h 1190625"/>
                <a:gd name="connsiteX1" fmla="*/ 384610 w 1809750"/>
                <a:gd name="connsiteY1" fmla="*/ 680294 h 1190625"/>
                <a:gd name="connsiteX2" fmla="*/ 0 w 1809750"/>
                <a:gd name="connsiteY2" fmla="*/ 1094327 h 1190625"/>
                <a:gd name="connsiteX3" fmla="*/ 154305 w 1809750"/>
                <a:gd name="connsiteY3" fmla="*/ 1193321 h 1190625"/>
                <a:gd name="connsiteX4" fmla="*/ 593322 w 1809750"/>
                <a:gd name="connsiteY4" fmla="*/ 730358 h 1190625"/>
                <a:gd name="connsiteX5" fmla="*/ 1814570 w 1809750"/>
                <a:gd name="connsiteY5" fmla="*/ 123720 h 1190625"/>
                <a:gd name="connsiteX6" fmla="*/ 1626994 w 1809750"/>
                <a:gd name="connsiteY6" fmla="*/ 0 h 1190625"/>
                <a:gd name="connsiteX7" fmla="*/ 538115 w 1809750"/>
                <a:gd name="connsiteY7" fmla="*/ 577043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9750" h="1190625">
                  <a:moveTo>
                    <a:pt x="538115" y="577043"/>
                  </a:moveTo>
                  <a:cubicBezTo>
                    <a:pt x="476514" y="592603"/>
                    <a:pt x="422245" y="629105"/>
                    <a:pt x="384610" y="680294"/>
                  </a:cubicBezTo>
                  <a:cubicBezTo>
                    <a:pt x="258004" y="853154"/>
                    <a:pt x="78143" y="1023356"/>
                    <a:pt x="0" y="1094327"/>
                  </a:cubicBezTo>
                  <a:cubicBezTo>
                    <a:pt x="92059" y="1164641"/>
                    <a:pt x="154305" y="1193321"/>
                    <a:pt x="154305" y="1193321"/>
                  </a:cubicBezTo>
                  <a:cubicBezTo>
                    <a:pt x="357845" y="1012346"/>
                    <a:pt x="593322" y="730358"/>
                    <a:pt x="593322" y="730358"/>
                  </a:cubicBezTo>
                  <a:cubicBezTo>
                    <a:pt x="1371571" y="518836"/>
                    <a:pt x="1814570" y="123720"/>
                    <a:pt x="1814570" y="123720"/>
                  </a:cubicBezTo>
                  <a:lnTo>
                    <a:pt x="1626994" y="0"/>
                  </a:lnTo>
                  <a:cubicBezTo>
                    <a:pt x="1383830" y="333737"/>
                    <a:pt x="777335" y="516131"/>
                    <a:pt x="538115" y="57704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6" name="Freeform: Shape 1965">
              <a:extLst>
                <a:ext uri="{FF2B5EF4-FFF2-40B4-BE49-F238E27FC236}">
                  <a16:creationId xmlns:a16="http://schemas.microsoft.com/office/drawing/2014/main" id="{D9ECC2F0-EF0D-454F-8E10-9C05F4EC222F}"/>
                </a:ext>
              </a:extLst>
            </p:cNvPr>
            <p:cNvSpPr/>
            <p:nvPr/>
          </p:nvSpPr>
          <p:spPr>
            <a:xfrm>
              <a:off x="3823283" y="1461978"/>
              <a:ext cx="2714625" cy="2857500"/>
            </a:xfrm>
            <a:custGeom>
              <a:avLst/>
              <a:gdLst>
                <a:gd name="connsiteX0" fmla="*/ 2659115 w 2714625"/>
                <a:gd name="connsiteY0" fmla="*/ 1088061 h 2857500"/>
                <a:gd name="connsiteX1" fmla="*/ 2629368 w 2714625"/>
                <a:gd name="connsiteY1" fmla="*/ 1095862 h 2857500"/>
                <a:gd name="connsiteX2" fmla="*/ 2320901 w 2714625"/>
                <a:gd name="connsiteY2" fmla="*/ 1322910 h 2857500"/>
                <a:gd name="connsiteX3" fmla="*/ 2603632 w 2714625"/>
                <a:gd name="connsiteY3" fmla="*/ 730455 h 2857500"/>
                <a:gd name="connsiteX4" fmla="*/ 2599174 w 2714625"/>
                <a:gd name="connsiteY4" fmla="*/ 701651 h 2857500"/>
                <a:gd name="connsiteX5" fmla="*/ 1856224 w 2714625"/>
                <a:gd name="connsiteY5" fmla="*/ 6031 h 2857500"/>
                <a:gd name="connsiteX6" fmla="*/ 1809794 w 2714625"/>
                <a:gd name="connsiteY6" fmla="*/ 14221 h 2857500"/>
                <a:gd name="connsiteX7" fmla="*/ 1805865 w 2714625"/>
                <a:gd name="connsiteY7" fmla="*/ 21699 h 2857500"/>
                <a:gd name="connsiteX8" fmla="*/ 1324024 w 2714625"/>
                <a:gd name="connsiteY8" fmla="*/ 797520 h 2857500"/>
                <a:gd name="connsiteX9" fmla="*/ 1324024 w 2714625"/>
                <a:gd name="connsiteY9" fmla="*/ 797520 h 2857500"/>
                <a:gd name="connsiteX10" fmla="*/ 1193284 w 2714625"/>
                <a:gd name="connsiteY10" fmla="*/ 936909 h 2857500"/>
                <a:gd name="connsiteX11" fmla="*/ 1193227 w 2714625"/>
                <a:gd name="connsiteY11" fmla="*/ 936909 h 2857500"/>
                <a:gd name="connsiteX12" fmla="*/ 1020767 w 2714625"/>
                <a:gd name="connsiteY12" fmla="*/ 1097110 h 2857500"/>
                <a:gd name="connsiteX13" fmla="*/ 1003803 w 2714625"/>
                <a:gd name="connsiteY13" fmla="*/ 1008813 h 2857500"/>
                <a:gd name="connsiteX14" fmla="*/ 1165785 w 2714625"/>
                <a:gd name="connsiteY14" fmla="*/ 644472 h 2857500"/>
                <a:gd name="connsiteX15" fmla="*/ 1054600 w 2714625"/>
                <a:gd name="connsiteY15" fmla="*/ 431198 h 2857500"/>
                <a:gd name="connsiteX16" fmla="*/ 1012223 w 2714625"/>
                <a:gd name="connsiteY16" fmla="*/ 433036 h 2857500"/>
                <a:gd name="connsiteX17" fmla="*/ 507207 w 2714625"/>
                <a:gd name="connsiteY17" fmla="*/ 887760 h 2857500"/>
                <a:gd name="connsiteX18" fmla="*/ 444819 w 2714625"/>
                <a:gd name="connsiteY18" fmla="*/ 1009870 h 2857500"/>
                <a:gd name="connsiteX19" fmla="*/ 423559 w 2714625"/>
                <a:gd name="connsiteY19" fmla="*/ 1207990 h 2857500"/>
                <a:gd name="connsiteX20" fmla="*/ 423559 w 2714625"/>
                <a:gd name="connsiteY20" fmla="*/ 1207990 h 2857500"/>
                <a:gd name="connsiteX21" fmla="*/ 423559 w 2714625"/>
                <a:gd name="connsiteY21" fmla="*/ 1207990 h 2857500"/>
                <a:gd name="connsiteX22" fmla="*/ 342596 w 2714625"/>
                <a:gd name="connsiteY22" fmla="*/ 1682126 h 2857500"/>
                <a:gd name="connsiteX23" fmla="*/ 190235 w 2714625"/>
                <a:gd name="connsiteY23" fmla="*/ 1847166 h 2857500"/>
                <a:gd name="connsiteX24" fmla="*/ 190235 w 2714625"/>
                <a:gd name="connsiteY24" fmla="*/ 1847166 h 2857500"/>
                <a:gd name="connsiteX25" fmla="*/ 9136 w 2714625"/>
                <a:gd name="connsiteY25" fmla="*/ 2043133 h 2857500"/>
                <a:gd name="connsiteX26" fmla="*/ 10410 w 2714625"/>
                <a:gd name="connsiteY26" fmla="*/ 2090262 h 2857500"/>
                <a:gd name="connsiteX27" fmla="*/ 57539 w 2714625"/>
                <a:gd name="connsiteY27" fmla="*/ 2088987 h 2857500"/>
                <a:gd name="connsiteX28" fmla="*/ 58104 w 2714625"/>
                <a:gd name="connsiteY28" fmla="*/ 2088377 h 2857500"/>
                <a:gd name="connsiteX29" fmla="*/ 205532 w 2714625"/>
                <a:gd name="connsiteY29" fmla="*/ 1928814 h 2857500"/>
                <a:gd name="connsiteX30" fmla="*/ 727168 w 2714625"/>
                <a:gd name="connsiteY30" fmla="*/ 2508458 h 2857500"/>
                <a:gd name="connsiteX31" fmla="*/ 527353 w 2714625"/>
                <a:gd name="connsiteY31" fmla="*/ 2704377 h 2857500"/>
                <a:gd name="connsiteX32" fmla="*/ 529515 w 2714625"/>
                <a:gd name="connsiteY32" fmla="*/ 2755555 h 2857500"/>
                <a:gd name="connsiteX33" fmla="*/ 690183 w 2714625"/>
                <a:gd name="connsiteY33" fmla="*/ 2858330 h 2857500"/>
                <a:gd name="connsiteX34" fmla="*/ 726263 w 2714625"/>
                <a:gd name="connsiteY34" fmla="*/ 2852958 h 2857500"/>
                <a:gd name="connsiteX35" fmla="*/ 1161927 w 2714625"/>
                <a:gd name="connsiteY35" fmla="*/ 2394510 h 2857500"/>
                <a:gd name="connsiteX36" fmla="*/ 2385452 w 2714625"/>
                <a:gd name="connsiteY36" fmla="*/ 1784310 h 2857500"/>
                <a:gd name="connsiteX37" fmla="*/ 2682165 w 2714625"/>
                <a:gd name="connsiteY37" fmla="*/ 1493874 h 2857500"/>
                <a:gd name="connsiteX38" fmla="*/ 2722523 w 2714625"/>
                <a:gd name="connsiteY38" fmla="*/ 1373297 h 2857500"/>
                <a:gd name="connsiteX39" fmla="*/ 2682603 w 2714625"/>
                <a:gd name="connsiteY39" fmla="*/ 1107921 h 2857500"/>
                <a:gd name="connsiteX40" fmla="*/ 2659115 w 2714625"/>
                <a:gd name="connsiteY40" fmla="*/ 1088061 h 2857500"/>
                <a:gd name="connsiteX41" fmla="*/ 2086662 w 2714625"/>
                <a:gd name="connsiteY41" fmla="*/ 1516058 h 2857500"/>
                <a:gd name="connsiteX42" fmla="*/ 1873912 w 2714625"/>
                <a:gd name="connsiteY42" fmla="*/ 1323605 h 2857500"/>
                <a:gd name="connsiteX43" fmla="*/ 2355467 w 2714625"/>
                <a:gd name="connsiteY43" fmla="*/ 515694 h 2857500"/>
                <a:gd name="connsiteX44" fmla="*/ 2534928 w 2714625"/>
                <a:gd name="connsiteY44" fmla="*/ 726197 h 2857500"/>
                <a:gd name="connsiteX45" fmla="*/ 2086662 w 2714625"/>
                <a:gd name="connsiteY45" fmla="*/ 1516058 h 2857500"/>
                <a:gd name="connsiteX46" fmla="*/ 409005 w 2714625"/>
                <a:gd name="connsiteY46" fmla="*/ 1690898 h 2857500"/>
                <a:gd name="connsiteX47" fmla="*/ 439028 w 2714625"/>
                <a:gd name="connsiteY47" fmla="*/ 1550157 h 2857500"/>
                <a:gd name="connsiteX48" fmla="*/ 1639682 w 2714625"/>
                <a:gd name="connsiteY48" fmla="*/ 1985230 h 2857500"/>
                <a:gd name="connsiteX49" fmla="*/ 1079612 w 2714625"/>
                <a:gd name="connsiteY49" fmla="*/ 2179464 h 2857500"/>
                <a:gd name="connsiteX50" fmla="*/ 409005 w 2714625"/>
                <a:gd name="connsiteY50" fmla="*/ 1690898 h 2857500"/>
                <a:gd name="connsiteX51" fmla="*/ 1756554 w 2714625"/>
                <a:gd name="connsiteY51" fmla="*/ 1927528 h 2857500"/>
                <a:gd name="connsiteX52" fmla="*/ 452315 w 2714625"/>
                <a:gd name="connsiteY52" fmla="*/ 1478443 h 2857500"/>
                <a:gd name="connsiteX53" fmla="*/ 483814 w 2714625"/>
                <a:gd name="connsiteY53" fmla="*/ 1267998 h 2857500"/>
                <a:gd name="connsiteX54" fmla="*/ 920526 w 2714625"/>
                <a:gd name="connsiteY54" fmla="*/ 1472433 h 2857500"/>
                <a:gd name="connsiteX55" fmla="*/ 2104712 w 2714625"/>
                <a:gd name="connsiteY55" fmla="*/ 1670553 h 2857500"/>
                <a:gd name="connsiteX56" fmla="*/ 1756554 w 2714625"/>
                <a:gd name="connsiteY56" fmla="*/ 1927528 h 2857500"/>
                <a:gd name="connsiteX57" fmla="*/ 1558510 w 2714625"/>
                <a:gd name="connsiteY57" fmla="*/ 1568321 h 2857500"/>
                <a:gd name="connsiteX58" fmla="*/ 1255253 w 2714625"/>
                <a:gd name="connsiteY58" fmla="*/ 969284 h 2857500"/>
                <a:gd name="connsiteX59" fmla="*/ 1349199 w 2714625"/>
                <a:gd name="connsiteY59" fmla="*/ 870281 h 2857500"/>
                <a:gd name="connsiteX60" fmla="*/ 1550014 w 2714625"/>
                <a:gd name="connsiteY60" fmla="*/ 1092728 h 2857500"/>
                <a:gd name="connsiteX61" fmla="*/ 1553053 w 2714625"/>
                <a:gd name="connsiteY61" fmla="*/ 1096129 h 2857500"/>
                <a:gd name="connsiteX62" fmla="*/ 1553681 w 2714625"/>
                <a:gd name="connsiteY62" fmla="*/ 1096605 h 2857500"/>
                <a:gd name="connsiteX63" fmla="*/ 1804551 w 2714625"/>
                <a:gd name="connsiteY63" fmla="*/ 1349560 h 2857500"/>
                <a:gd name="connsiteX64" fmla="*/ 1806656 w 2714625"/>
                <a:gd name="connsiteY64" fmla="*/ 1351742 h 2857500"/>
                <a:gd name="connsiteX65" fmla="*/ 1807265 w 2714625"/>
                <a:gd name="connsiteY65" fmla="*/ 1352170 h 2857500"/>
                <a:gd name="connsiteX66" fmla="*/ 2087462 w 2714625"/>
                <a:gd name="connsiteY66" fmla="*/ 1604249 h 2857500"/>
                <a:gd name="connsiteX67" fmla="*/ 1558510 w 2714625"/>
                <a:gd name="connsiteY67" fmla="*/ 1568321 h 2857500"/>
                <a:gd name="connsiteX68" fmla="*/ 2303289 w 2714625"/>
                <a:gd name="connsiteY68" fmla="*/ 463564 h 2857500"/>
                <a:gd name="connsiteX69" fmla="*/ 1825601 w 2714625"/>
                <a:gd name="connsiteY69" fmla="*/ 1277332 h 2857500"/>
                <a:gd name="connsiteX70" fmla="*/ 1621109 w 2714625"/>
                <a:gd name="connsiteY70" fmla="*/ 1070878 h 2857500"/>
                <a:gd name="connsiteX71" fmla="*/ 2095549 w 2714625"/>
                <a:gd name="connsiteY71" fmla="*/ 276493 h 2857500"/>
                <a:gd name="connsiteX72" fmla="*/ 2303289 w 2714625"/>
                <a:gd name="connsiteY72" fmla="*/ 463564 h 2857500"/>
                <a:gd name="connsiteX73" fmla="*/ 1852499 w 2714625"/>
                <a:gd name="connsiteY73" fmla="*/ 85517 h 2857500"/>
                <a:gd name="connsiteX74" fmla="*/ 2041218 w 2714625"/>
                <a:gd name="connsiteY74" fmla="*/ 231535 h 2857500"/>
                <a:gd name="connsiteX75" fmla="*/ 1575179 w 2714625"/>
                <a:gd name="connsiteY75" fmla="*/ 1022110 h 2857500"/>
                <a:gd name="connsiteX76" fmla="*/ 1392937 w 2714625"/>
                <a:gd name="connsiteY76" fmla="*/ 818808 h 2857500"/>
                <a:gd name="connsiteX77" fmla="*/ 1852499 w 2714625"/>
                <a:gd name="connsiteY77" fmla="*/ 85517 h 2857500"/>
                <a:gd name="connsiteX78" fmla="*/ 1203780 w 2714625"/>
                <a:gd name="connsiteY78" fmla="*/ 1019652 h 2857500"/>
                <a:gd name="connsiteX79" fmla="*/ 1471347 w 2714625"/>
                <a:gd name="connsiteY79" fmla="*/ 1553586 h 2857500"/>
                <a:gd name="connsiteX80" fmla="*/ 1090252 w 2714625"/>
                <a:gd name="connsiteY80" fmla="*/ 1459022 h 2857500"/>
                <a:gd name="connsiteX81" fmla="*/ 1035302 w 2714625"/>
                <a:gd name="connsiteY81" fmla="*/ 1173043 h 2857500"/>
                <a:gd name="connsiteX82" fmla="*/ 1203780 w 2714625"/>
                <a:gd name="connsiteY82" fmla="*/ 1019691 h 2857500"/>
                <a:gd name="connsiteX83" fmla="*/ 511075 w 2714625"/>
                <a:gd name="connsiteY83" fmla="*/ 1017062 h 2857500"/>
                <a:gd name="connsiteX84" fmla="*/ 551775 w 2714625"/>
                <a:gd name="connsiteY84" fmla="*/ 937385 h 2857500"/>
                <a:gd name="connsiteX85" fmla="*/ 1034092 w 2714625"/>
                <a:gd name="connsiteY85" fmla="*/ 503121 h 2857500"/>
                <a:gd name="connsiteX86" fmla="*/ 1099282 w 2714625"/>
                <a:gd name="connsiteY86" fmla="*/ 649902 h 2857500"/>
                <a:gd name="connsiteX87" fmla="*/ 943748 w 2714625"/>
                <a:gd name="connsiteY87" fmla="*/ 975380 h 2857500"/>
                <a:gd name="connsiteX88" fmla="*/ 935080 w 2714625"/>
                <a:gd name="connsiteY88" fmla="*/ 1004736 h 2857500"/>
                <a:gd name="connsiteX89" fmla="*/ 1017795 w 2714625"/>
                <a:gd name="connsiteY89" fmla="*/ 1435266 h 2857500"/>
                <a:gd name="connsiteX90" fmla="*/ 492015 w 2714625"/>
                <a:gd name="connsiteY90" fmla="*/ 1194703 h 2857500"/>
                <a:gd name="connsiteX91" fmla="*/ 254052 w 2714625"/>
                <a:gd name="connsiteY91" fmla="*/ 1876264 h 2857500"/>
                <a:gd name="connsiteX92" fmla="*/ 370657 w 2714625"/>
                <a:gd name="connsiteY92" fmla="*/ 1750068 h 2857500"/>
                <a:gd name="connsiteX93" fmla="*/ 951272 w 2714625"/>
                <a:gd name="connsiteY93" fmla="*/ 2247359 h 2857500"/>
                <a:gd name="connsiteX94" fmla="*/ 907457 w 2714625"/>
                <a:gd name="connsiteY94" fmla="*/ 2295327 h 2857500"/>
                <a:gd name="connsiteX95" fmla="*/ 773631 w 2714625"/>
                <a:gd name="connsiteY95" fmla="*/ 2458061 h 2857500"/>
                <a:gd name="connsiteX96" fmla="*/ 254052 w 2714625"/>
                <a:gd name="connsiteY96" fmla="*/ 1876264 h 2857500"/>
                <a:gd name="connsiteX97" fmla="*/ 1134353 w 2714625"/>
                <a:gd name="connsiteY97" fmla="*/ 2332912 h 2857500"/>
                <a:gd name="connsiteX98" fmla="*/ 1117503 w 2714625"/>
                <a:gd name="connsiteY98" fmla="*/ 2343723 h 2857500"/>
                <a:gd name="connsiteX99" fmla="*/ 698917 w 2714625"/>
                <a:gd name="connsiteY99" fmla="*/ 2787864 h 2857500"/>
                <a:gd name="connsiteX100" fmla="*/ 602067 w 2714625"/>
                <a:gd name="connsiteY100" fmla="*/ 2726228 h 2857500"/>
                <a:gd name="connsiteX101" fmla="*/ 804340 w 2714625"/>
                <a:gd name="connsiteY101" fmla="*/ 2523345 h 2857500"/>
                <a:gd name="connsiteX102" fmla="*/ 806245 w 2714625"/>
                <a:gd name="connsiteY102" fmla="*/ 2521259 h 2857500"/>
                <a:gd name="connsiteX103" fmla="*/ 961245 w 2714625"/>
                <a:gd name="connsiteY103" fmla="*/ 2334731 h 2857500"/>
                <a:gd name="connsiteX104" fmla="*/ 1096081 w 2714625"/>
                <a:gd name="connsiteY104" fmla="*/ 2244072 h 2857500"/>
                <a:gd name="connsiteX105" fmla="*/ 2184227 w 2714625"/>
                <a:gd name="connsiteY105" fmla="*/ 1679592 h 2857500"/>
                <a:gd name="connsiteX106" fmla="*/ 2308414 w 2714625"/>
                <a:gd name="connsiteY106" fmla="*/ 1761507 h 2857500"/>
                <a:gd name="connsiteX107" fmla="*/ 1134381 w 2714625"/>
                <a:gd name="connsiteY107" fmla="*/ 2332912 h 2857500"/>
                <a:gd name="connsiteX108" fmla="*/ 2628873 w 2714625"/>
                <a:gd name="connsiteY108" fmla="*/ 1453754 h 2857500"/>
                <a:gd name="connsiteX109" fmla="*/ 2363049 w 2714625"/>
                <a:gd name="connsiteY109" fmla="*/ 1717654 h 2857500"/>
                <a:gd name="connsiteX110" fmla="*/ 2196524 w 2714625"/>
                <a:gd name="connsiteY110" fmla="*/ 1607802 h 2857500"/>
                <a:gd name="connsiteX111" fmla="*/ 2137573 w 2714625"/>
                <a:gd name="connsiteY111" fmla="*/ 1559225 h 2857500"/>
                <a:gd name="connsiteX112" fmla="*/ 2634778 w 2714625"/>
                <a:gd name="connsiteY112" fmla="*/ 1179625 h 2857500"/>
                <a:gd name="connsiteX113" fmla="*/ 2655848 w 2714625"/>
                <a:gd name="connsiteY113" fmla="*/ 1372868 h 2857500"/>
                <a:gd name="connsiteX114" fmla="*/ 2628901 w 2714625"/>
                <a:gd name="connsiteY114" fmla="*/ 1453764 h 28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714625" h="2857500">
                  <a:moveTo>
                    <a:pt x="2659115" y="1088061"/>
                  </a:moveTo>
                  <a:cubicBezTo>
                    <a:pt x="2648520" y="1085648"/>
                    <a:pt x="2637415" y="1088560"/>
                    <a:pt x="2629368" y="1095862"/>
                  </a:cubicBezTo>
                  <a:cubicBezTo>
                    <a:pt x="2537366" y="1179215"/>
                    <a:pt x="2423761" y="1258235"/>
                    <a:pt x="2320901" y="1322910"/>
                  </a:cubicBezTo>
                  <a:cubicBezTo>
                    <a:pt x="2439770" y="1138148"/>
                    <a:pt x="2534769" y="939080"/>
                    <a:pt x="2603632" y="730455"/>
                  </a:cubicBezTo>
                  <a:cubicBezTo>
                    <a:pt x="2606644" y="720678"/>
                    <a:pt x="2605000" y="710060"/>
                    <a:pt x="2599174" y="701651"/>
                  </a:cubicBezTo>
                  <a:cubicBezTo>
                    <a:pt x="2364430" y="362913"/>
                    <a:pt x="1876826" y="20451"/>
                    <a:pt x="1856224" y="6031"/>
                  </a:cubicBezTo>
                  <a:cubicBezTo>
                    <a:pt x="1841141" y="-4529"/>
                    <a:pt x="1820354" y="-862"/>
                    <a:pt x="1809794" y="14221"/>
                  </a:cubicBezTo>
                  <a:cubicBezTo>
                    <a:pt x="1808173" y="16537"/>
                    <a:pt x="1806852" y="19050"/>
                    <a:pt x="1805865" y="21699"/>
                  </a:cubicBezTo>
                  <a:cubicBezTo>
                    <a:pt x="1670315" y="385087"/>
                    <a:pt x="1327462" y="793443"/>
                    <a:pt x="1324024" y="797520"/>
                  </a:cubicBezTo>
                  <a:lnTo>
                    <a:pt x="1324024" y="797520"/>
                  </a:lnTo>
                  <a:cubicBezTo>
                    <a:pt x="1285533" y="843088"/>
                    <a:pt x="1239785" y="891027"/>
                    <a:pt x="1193284" y="936909"/>
                  </a:cubicBezTo>
                  <a:lnTo>
                    <a:pt x="1193227" y="936909"/>
                  </a:lnTo>
                  <a:cubicBezTo>
                    <a:pt x="1132095" y="997221"/>
                    <a:pt x="1069716" y="1053943"/>
                    <a:pt x="1020767" y="1097110"/>
                  </a:cubicBezTo>
                  <a:lnTo>
                    <a:pt x="1003803" y="1008813"/>
                  </a:lnTo>
                  <a:cubicBezTo>
                    <a:pt x="1120599" y="882845"/>
                    <a:pt x="1175091" y="760315"/>
                    <a:pt x="1165785" y="644472"/>
                  </a:cubicBezTo>
                  <a:cubicBezTo>
                    <a:pt x="1158741" y="561371"/>
                    <a:pt x="1118696" y="484556"/>
                    <a:pt x="1054600" y="431198"/>
                  </a:cubicBezTo>
                  <a:cubicBezTo>
                    <a:pt x="1041855" y="421587"/>
                    <a:pt x="1024087" y="422358"/>
                    <a:pt x="1012223" y="433036"/>
                  </a:cubicBezTo>
                  <a:lnTo>
                    <a:pt x="507207" y="887760"/>
                  </a:lnTo>
                  <a:cubicBezTo>
                    <a:pt x="472058" y="919372"/>
                    <a:pt x="449837" y="962864"/>
                    <a:pt x="444819" y="1009870"/>
                  </a:cubicBezTo>
                  <a:lnTo>
                    <a:pt x="423559" y="1207990"/>
                  </a:lnTo>
                  <a:lnTo>
                    <a:pt x="423559" y="1207990"/>
                  </a:lnTo>
                  <a:lnTo>
                    <a:pt x="423559" y="1207990"/>
                  </a:lnTo>
                  <a:cubicBezTo>
                    <a:pt x="406199" y="1367529"/>
                    <a:pt x="379162" y="1525866"/>
                    <a:pt x="342596" y="1682126"/>
                  </a:cubicBezTo>
                  <a:lnTo>
                    <a:pt x="190235" y="1847166"/>
                  </a:lnTo>
                  <a:lnTo>
                    <a:pt x="190235" y="1847166"/>
                  </a:lnTo>
                  <a:lnTo>
                    <a:pt x="9136" y="2043133"/>
                  </a:lnTo>
                  <a:cubicBezTo>
                    <a:pt x="-3527" y="2056499"/>
                    <a:pt x="-2956" y="2077600"/>
                    <a:pt x="10410" y="2090262"/>
                  </a:cubicBezTo>
                  <a:cubicBezTo>
                    <a:pt x="23777" y="2102924"/>
                    <a:pt x="44877" y="2102354"/>
                    <a:pt x="57539" y="2088987"/>
                  </a:cubicBezTo>
                  <a:cubicBezTo>
                    <a:pt x="57730" y="2088786"/>
                    <a:pt x="57918" y="2088583"/>
                    <a:pt x="58104" y="2088377"/>
                  </a:cubicBezTo>
                  <a:lnTo>
                    <a:pt x="205532" y="1928814"/>
                  </a:lnTo>
                  <a:cubicBezTo>
                    <a:pt x="263472" y="2042971"/>
                    <a:pt x="436303" y="2342332"/>
                    <a:pt x="727168" y="2508458"/>
                  </a:cubicBezTo>
                  <a:cubicBezTo>
                    <a:pt x="645406" y="2595135"/>
                    <a:pt x="527353" y="2704377"/>
                    <a:pt x="527353" y="2704377"/>
                  </a:cubicBezTo>
                  <a:cubicBezTo>
                    <a:pt x="510208" y="2720113"/>
                    <a:pt x="508589" y="2741754"/>
                    <a:pt x="529515" y="2755555"/>
                  </a:cubicBezTo>
                  <a:cubicBezTo>
                    <a:pt x="623460" y="2827307"/>
                    <a:pt x="687497" y="2857092"/>
                    <a:pt x="690183" y="2858330"/>
                  </a:cubicBezTo>
                  <a:cubicBezTo>
                    <a:pt x="702210" y="2863862"/>
                    <a:pt x="716370" y="2861753"/>
                    <a:pt x="726263" y="2852958"/>
                  </a:cubicBezTo>
                  <a:cubicBezTo>
                    <a:pt x="910039" y="2689575"/>
                    <a:pt x="1121656" y="2442116"/>
                    <a:pt x="1161927" y="2394510"/>
                  </a:cubicBezTo>
                  <a:cubicBezTo>
                    <a:pt x="1914688" y="2187599"/>
                    <a:pt x="2360935" y="1805675"/>
                    <a:pt x="2385452" y="1784310"/>
                  </a:cubicBezTo>
                  <a:cubicBezTo>
                    <a:pt x="2497553" y="1701970"/>
                    <a:pt x="2597447" y="1604189"/>
                    <a:pt x="2682165" y="1493874"/>
                  </a:cubicBezTo>
                  <a:cubicBezTo>
                    <a:pt x="2708329" y="1459117"/>
                    <a:pt x="2722492" y="1416800"/>
                    <a:pt x="2722523" y="1373297"/>
                  </a:cubicBezTo>
                  <a:cubicBezTo>
                    <a:pt x="2723475" y="1209467"/>
                    <a:pt x="2684270" y="1111988"/>
                    <a:pt x="2682603" y="1107921"/>
                  </a:cubicBezTo>
                  <a:cubicBezTo>
                    <a:pt x="2678478" y="1097869"/>
                    <a:pt x="2669713" y="1090458"/>
                    <a:pt x="2659115" y="1088061"/>
                  </a:cubicBezTo>
                  <a:close/>
                  <a:moveTo>
                    <a:pt x="2086662" y="1516058"/>
                  </a:moveTo>
                  <a:cubicBezTo>
                    <a:pt x="2012053" y="1451935"/>
                    <a:pt x="1940682" y="1386956"/>
                    <a:pt x="1873912" y="1323605"/>
                  </a:cubicBezTo>
                  <a:cubicBezTo>
                    <a:pt x="2169187" y="967236"/>
                    <a:pt x="2309204" y="639319"/>
                    <a:pt x="2355467" y="515694"/>
                  </a:cubicBezTo>
                  <a:cubicBezTo>
                    <a:pt x="2420463" y="581279"/>
                    <a:pt x="2480451" y="651644"/>
                    <a:pt x="2534928" y="726197"/>
                  </a:cubicBezTo>
                  <a:cubicBezTo>
                    <a:pt x="2506591" y="810798"/>
                    <a:pt x="2358210" y="1226107"/>
                    <a:pt x="2086662" y="1516058"/>
                  </a:cubicBezTo>
                  <a:close/>
                  <a:moveTo>
                    <a:pt x="409005" y="1690898"/>
                  </a:moveTo>
                  <a:cubicBezTo>
                    <a:pt x="414663" y="1666991"/>
                    <a:pt x="426016" y="1617184"/>
                    <a:pt x="439028" y="1550157"/>
                  </a:cubicBezTo>
                  <a:cubicBezTo>
                    <a:pt x="577873" y="1643502"/>
                    <a:pt x="1037750" y="1923404"/>
                    <a:pt x="1639682" y="1985230"/>
                  </a:cubicBezTo>
                  <a:cubicBezTo>
                    <a:pt x="1401776" y="2104064"/>
                    <a:pt x="1079612" y="2179464"/>
                    <a:pt x="1079612" y="2179464"/>
                  </a:cubicBezTo>
                  <a:cubicBezTo>
                    <a:pt x="853670" y="2133135"/>
                    <a:pt x="457630" y="1752992"/>
                    <a:pt x="409005" y="1690898"/>
                  </a:cubicBezTo>
                  <a:close/>
                  <a:moveTo>
                    <a:pt x="1756554" y="1927528"/>
                  </a:moveTo>
                  <a:cubicBezTo>
                    <a:pt x="1070192" y="1890619"/>
                    <a:pt x="549394" y="1546737"/>
                    <a:pt x="452315" y="1478443"/>
                  </a:cubicBezTo>
                  <a:cubicBezTo>
                    <a:pt x="463326" y="1416054"/>
                    <a:pt x="474527" y="1344398"/>
                    <a:pt x="483814" y="1267998"/>
                  </a:cubicBezTo>
                  <a:cubicBezTo>
                    <a:pt x="622955" y="1349110"/>
                    <a:pt x="769115" y="1417531"/>
                    <a:pt x="920526" y="1472433"/>
                  </a:cubicBezTo>
                  <a:cubicBezTo>
                    <a:pt x="1076012" y="1530012"/>
                    <a:pt x="1490006" y="1701843"/>
                    <a:pt x="2104712" y="1670553"/>
                  </a:cubicBezTo>
                  <a:cubicBezTo>
                    <a:pt x="2014272" y="1771327"/>
                    <a:pt x="1889923" y="1856643"/>
                    <a:pt x="1756554" y="1927528"/>
                  </a:cubicBezTo>
                  <a:close/>
                  <a:moveTo>
                    <a:pt x="1558510" y="1568321"/>
                  </a:moveTo>
                  <a:cubicBezTo>
                    <a:pt x="1441053" y="1377361"/>
                    <a:pt x="1339620" y="1176996"/>
                    <a:pt x="1255253" y="969284"/>
                  </a:cubicBezTo>
                  <a:cubicBezTo>
                    <a:pt x="1287915" y="936623"/>
                    <a:pt x="1319966" y="903152"/>
                    <a:pt x="1349199" y="870281"/>
                  </a:cubicBezTo>
                  <a:cubicBezTo>
                    <a:pt x="1384384" y="911287"/>
                    <a:pt x="1454650" y="991563"/>
                    <a:pt x="1550014" y="1092728"/>
                  </a:cubicBezTo>
                  <a:cubicBezTo>
                    <a:pt x="1550950" y="1093929"/>
                    <a:pt x="1551965" y="1095065"/>
                    <a:pt x="1553053" y="1096129"/>
                  </a:cubicBezTo>
                  <a:cubicBezTo>
                    <a:pt x="1553252" y="1096310"/>
                    <a:pt x="1553481" y="1096434"/>
                    <a:pt x="1553681" y="1096605"/>
                  </a:cubicBezTo>
                  <a:cubicBezTo>
                    <a:pt x="1624861" y="1172005"/>
                    <a:pt x="1709777" y="1258749"/>
                    <a:pt x="1804551" y="1349560"/>
                  </a:cubicBezTo>
                  <a:cubicBezTo>
                    <a:pt x="1805265" y="1350284"/>
                    <a:pt x="1805865" y="1351075"/>
                    <a:pt x="1806656" y="1351742"/>
                  </a:cubicBezTo>
                  <a:cubicBezTo>
                    <a:pt x="1806846" y="1351904"/>
                    <a:pt x="1807065" y="1352008"/>
                    <a:pt x="1807265" y="1352170"/>
                  </a:cubicBezTo>
                  <a:cubicBezTo>
                    <a:pt x="1893600" y="1434809"/>
                    <a:pt x="1987973" y="1520668"/>
                    <a:pt x="2087462" y="1604249"/>
                  </a:cubicBezTo>
                  <a:cubicBezTo>
                    <a:pt x="1910442" y="1607406"/>
                    <a:pt x="1733478" y="1595386"/>
                    <a:pt x="1558510" y="1568321"/>
                  </a:cubicBezTo>
                  <a:close/>
                  <a:moveTo>
                    <a:pt x="2303289" y="463564"/>
                  </a:moveTo>
                  <a:cubicBezTo>
                    <a:pt x="2273342" y="548089"/>
                    <a:pt x="2137183" y="899809"/>
                    <a:pt x="1825601" y="1277332"/>
                  </a:cubicBezTo>
                  <a:cubicBezTo>
                    <a:pt x="1749887" y="1203990"/>
                    <a:pt x="1681002" y="1133857"/>
                    <a:pt x="1621109" y="1070878"/>
                  </a:cubicBezTo>
                  <a:cubicBezTo>
                    <a:pt x="1890857" y="767297"/>
                    <a:pt x="2046590" y="402680"/>
                    <a:pt x="2095549" y="276493"/>
                  </a:cubicBezTo>
                  <a:cubicBezTo>
                    <a:pt x="2162034" y="332290"/>
                    <a:pt x="2233861" y="395908"/>
                    <a:pt x="2303289" y="463564"/>
                  </a:cubicBezTo>
                  <a:close/>
                  <a:moveTo>
                    <a:pt x="1852499" y="85517"/>
                  </a:moveTo>
                  <a:cubicBezTo>
                    <a:pt x="1891400" y="114015"/>
                    <a:pt x="1959980" y="165412"/>
                    <a:pt x="2041218" y="231535"/>
                  </a:cubicBezTo>
                  <a:cubicBezTo>
                    <a:pt x="2005338" y="326385"/>
                    <a:pt x="1849499" y="711214"/>
                    <a:pt x="1575179" y="1022110"/>
                  </a:cubicBezTo>
                  <a:cubicBezTo>
                    <a:pt x="1486035" y="926650"/>
                    <a:pt x="1422131" y="853032"/>
                    <a:pt x="1392937" y="818808"/>
                  </a:cubicBezTo>
                  <a:cubicBezTo>
                    <a:pt x="1463994" y="731817"/>
                    <a:pt x="1722855" y="403442"/>
                    <a:pt x="1852499" y="85517"/>
                  </a:cubicBezTo>
                  <a:close/>
                  <a:moveTo>
                    <a:pt x="1203780" y="1019652"/>
                  </a:moveTo>
                  <a:cubicBezTo>
                    <a:pt x="1280160" y="1203766"/>
                    <a:pt x="1369575" y="1382197"/>
                    <a:pt x="1471347" y="1553586"/>
                  </a:cubicBezTo>
                  <a:cubicBezTo>
                    <a:pt x="1342485" y="1529959"/>
                    <a:pt x="1215210" y="1498378"/>
                    <a:pt x="1090252" y="1459022"/>
                  </a:cubicBezTo>
                  <a:lnTo>
                    <a:pt x="1035302" y="1173043"/>
                  </a:lnTo>
                  <a:cubicBezTo>
                    <a:pt x="1079241" y="1134934"/>
                    <a:pt x="1140496" y="1080365"/>
                    <a:pt x="1203780" y="1019691"/>
                  </a:cubicBezTo>
                  <a:close/>
                  <a:moveTo>
                    <a:pt x="511075" y="1017062"/>
                  </a:moveTo>
                  <a:cubicBezTo>
                    <a:pt x="514356" y="986394"/>
                    <a:pt x="528850" y="958019"/>
                    <a:pt x="551775" y="937385"/>
                  </a:cubicBezTo>
                  <a:lnTo>
                    <a:pt x="1034092" y="503121"/>
                  </a:lnTo>
                  <a:cubicBezTo>
                    <a:pt x="1071631" y="543377"/>
                    <a:pt x="1094585" y="595060"/>
                    <a:pt x="1099282" y="649902"/>
                  </a:cubicBezTo>
                  <a:cubicBezTo>
                    <a:pt x="1107311" y="749800"/>
                    <a:pt x="1054981" y="859309"/>
                    <a:pt x="943748" y="975380"/>
                  </a:cubicBezTo>
                  <a:cubicBezTo>
                    <a:pt x="936272" y="983183"/>
                    <a:pt x="933041" y="994125"/>
                    <a:pt x="935080" y="1004736"/>
                  </a:cubicBezTo>
                  <a:lnTo>
                    <a:pt x="1017795" y="1435266"/>
                  </a:lnTo>
                  <a:cubicBezTo>
                    <a:pt x="733093" y="1337978"/>
                    <a:pt x="546527" y="1228631"/>
                    <a:pt x="492015" y="1194703"/>
                  </a:cubicBezTo>
                  <a:close/>
                  <a:moveTo>
                    <a:pt x="254052" y="1876264"/>
                  </a:moveTo>
                  <a:lnTo>
                    <a:pt x="370657" y="1750068"/>
                  </a:lnTo>
                  <a:cubicBezTo>
                    <a:pt x="441656" y="1838526"/>
                    <a:pt x="659141" y="2090053"/>
                    <a:pt x="951272" y="2247359"/>
                  </a:cubicBezTo>
                  <a:cubicBezTo>
                    <a:pt x="934990" y="2261731"/>
                    <a:pt x="920301" y="2277813"/>
                    <a:pt x="907457" y="2295327"/>
                  </a:cubicBezTo>
                  <a:cubicBezTo>
                    <a:pt x="866814" y="2350819"/>
                    <a:pt x="820351" y="2406216"/>
                    <a:pt x="773631" y="2458061"/>
                  </a:cubicBezTo>
                  <a:cubicBezTo>
                    <a:pt x="471222" y="2291936"/>
                    <a:pt x="294867" y="1959913"/>
                    <a:pt x="254052" y="1876264"/>
                  </a:cubicBezTo>
                  <a:close/>
                  <a:moveTo>
                    <a:pt x="1134353" y="2332912"/>
                  </a:moveTo>
                  <a:cubicBezTo>
                    <a:pt x="1127762" y="2334707"/>
                    <a:pt x="1121881" y="2338481"/>
                    <a:pt x="1117503" y="2343723"/>
                  </a:cubicBezTo>
                  <a:cubicBezTo>
                    <a:pt x="1115236" y="2346437"/>
                    <a:pt x="894284" y="2610356"/>
                    <a:pt x="698917" y="2787864"/>
                  </a:cubicBezTo>
                  <a:cubicBezTo>
                    <a:pt x="665456" y="2769231"/>
                    <a:pt x="633117" y="2748650"/>
                    <a:pt x="602067" y="2726228"/>
                  </a:cubicBezTo>
                  <a:cubicBezTo>
                    <a:pt x="652549" y="2679317"/>
                    <a:pt x="727664" y="2606803"/>
                    <a:pt x="804340" y="2523345"/>
                  </a:cubicBezTo>
                  <a:cubicBezTo>
                    <a:pt x="805007" y="2522679"/>
                    <a:pt x="805626" y="2521983"/>
                    <a:pt x="806245" y="2521259"/>
                  </a:cubicBezTo>
                  <a:cubicBezTo>
                    <a:pt x="861229" y="2461917"/>
                    <a:pt x="912971" y="2399650"/>
                    <a:pt x="961245" y="2334731"/>
                  </a:cubicBezTo>
                  <a:cubicBezTo>
                    <a:pt x="994344" y="2289818"/>
                    <a:pt x="1041998" y="2257777"/>
                    <a:pt x="1096081" y="2244072"/>
                  </a:cubicBezTo>
                  <a:cubicBezTo>
                    <a:pt x="1340073" y="2181950"/>
                    <a:pt x="1924823" y="2004452"/>
                    <a:pt x="2184227" y="1679592"/>
                  </a:cubicBezTo>
                  <a:lnTo>
                    <a:pt x="2308414" y="1761507"/>
                  </a:lnTo>
                  <a:cubicBezTo>
                    <a:pt x="2191704" y="1854624"/>
                    <a:pt x="1776957" y="2158271"/>
                    <a:pt x="1134381" y="2332912"/>
                  </a:cubicBezTo>
                  <a:close/>
                  <a:moveTo>
                    <a:pt x="2628873" y="1453754"/>
                  </a:moveTo>
                  <a:cubicBezTo>
                    <a:pt x="2552464" y="1553212"/>
                    <a:pt x="2463059" y="1641970"/>
                    <a:pt x="2363049" y="1717654"/>
                  </a:cubicBezTo>
                  <a:lnTo>
                    <a:pt x="2196524" y="1607802"/>
                  </a:lnTo>
                  <a:cubicBezTo>
                    <a:pt x="2176693" y="1591749"/>
                    <a:pt x="2157042" y="1575557"/>
                    <a:pt x="2137573" y="1559225"/>
                  </a:cubicBezTo>
                  <a:cubicBezTo>
                    <a:pt x="2167844" y="1526792"/>
                    <a:pt x="2503876" y="1290125"/>
                    <a:pt x="2634778" y="1179625"/>
                  </a:cubicBezTo>
                  <a:cubicBezTo>
                    <a:pt x="2649631" y="1242943"/>
                    <a:pt x="2656707" y="1307837"/>
                    <a:pt x="2655848" y="1372868"/>
                  </a:cubicBezTo>
                  <a:cubicBezTo>
                    <a:pt x="2655876" y="1402042"/>
                    <a:pt x="2646419" y="1430434"/>
                    <a:pt x="2628901" y="145376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67" name="Graphic 4091">
            <a:extLst>
              <a:ext uri="{FF2B5EF4-FFF2-40B4-BE49-F238E27FC236}">
                <a16:creationId xmlns:a16="http://schemas.microsoft.com/office/drawing/2014/main" id="{27AB4A0D-26E8-488F-862F-F2676ED4196D}"/>
              </a:ext>
            </a:extLst>
          </p:cNvPr>
          <p:cNvGrpSpPr/>
          <p:nvPr/>
        </p:nvGrpSpPr>
        <p:grpSpPr>
          <a:xfrm>
            <a:off x="8033113" y="1515958"/>
            <a:ext cx="1080000" cy="1080000"/>
            <a:chOff x="3421062" y="1216025"/>
            <a:chExt cx="3238500" cy="3238500"/>
          </a:xfrm>
        </p:grpSpPr>
        <p:sp>
          <p:nvSpPr>
            <p:cNvPr id="1968" name="Freeform: Shape 1967">
              <a:extLst>
                <a:ext uri="{FF2B5EF4-FFF2-40B4-BE49-F238E27FC236}">
                  <a16:creationId xmlns:a16="http://schemas.microsoft.com/office/drawing/2014/main" id="{35806C96-D936-4A45-B6A1-258D4593C281}"/>
                </a:ext>
              </a:extLst>
            </p:cNvPr>
            <p:cNvSpPr/>
            <p:nvPr/>
          </p:nvSpPr>
          <p:spPr>
            <a:xfrm>
              <a:off x="4217847" y="1353899"/>
              <a:ext cx="1085850" cy="638175"/>
            </a:xfrm>
            <a:custGeom>
              <a:avLst/>
              <a:gdLst>
                <a:gd name="connsiteX0" fmla="*/ 45158 w 1085850"/>
                <a:gd name="connsiteY0" fmla="*/ 574148 h 638175"/>
                <a:gd name="connsiteX1" fmla="*/ 0 w 1085850"/>
                <a:gd name="connsiteY1" fmla="*/ 481946 h 638175"/>
                <a:gd name="connsiteX2" fmla="*/ 0 w 1085850"/>
                <a:gd name="connsiteY2" fmla="*/ 393868 h 638175"/>
                <a:gd name="connsiteX3" fmla="*/ 116938 w 1085850"/>
                <a:gd name="connsiteY3" fmla="*/ 263652 h 638175"/>
                <a:gd name="connsiteX4" fmla="*/ 1037568 w 1085850"/>
                <a:gd name="connsiteY4" fmla="*/ 0 h 638175"/>
                <a:gd name="connsiteX5" fmla="*/ 925820 w 1085850"/>
                <a:gd name="connsiteY5" fmla="*/ 385762 h 638175"/>
                <a:gd name="connsiteX6" fmla="*/ 1093461 w 1085850"/>
                <a:gd name="connsiteY6" fmla="*/ 388420 h 638175"/>
                <a:gd name="connsiteX7" fmla="*/ 944451 w 1085850"/>
                <a:gd name="connsiteY7" fmla="*/ 607495 h 638175"/>
                <a:gd name="connsiteX8" fmla="*/ 888568 w 1085850"/>
                <a:gd name="connsiteY8" fmla="*/ 642414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5850" h="638175">
                  <a:moveTo>
                    <a:pt x="45158" y="574148"/>
                  </a:moveTo>
                  <a:lnTo>
                    <a:pt x="0" y="481946"/>
                  </a:lnTo>
                  <a:lnTo>
                    <a:pt x="0" y="393868"/>
                  </a:lnTo>
                  <a:cubicBezTo>
                    <a:pt x="-27" y="326956"/>
                    <a:pt x="50409" y="270794"/>
                    <a:pt x="116938" y="263652"/>
                  </a:cubicBezTo>
                  <a:cubicBezTo>
                    <a:pt x="324507" y="241354"/>
                    <a:pt x="761438" y="175536"/>
                    <a:pt x="1037568" y="0"/>
                  </a:cubicBezTo>
                  <a:cubicBezTo>
                    <a:pt x="1037568" y="0"/>
                    <a:pt x="1109405" y="252755"/>
                    <a:pt x="925820" y="385762"/>
                  </a:cubicBezTo>
                  <a:lnTo>
                    <a:pt x="1093461" y="388420"/>
                  </a:lnTo>
                  <a:cubicBezTo>
                    <a:pt x="1093461" y="388420"/>
                    <a:pt x="1104081" y="549783"/>
                    <a:pt x="944451" y="607495"/>
                  </a:cubicBezTo>
                  <a:lnTo>
                    <a:pt x="888568" y="642414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69" name="Freeform: Shape 1968">
              <a:extLst>
                <a:ext uri="{FF2B5EF4-FFF2-40B4-BE49-F238E27FC236}">
                  <a16:creationId xmlns:a16="http://schemas.microsoft.com/office/drawing/2014/main" id="{0C89894F-B514-482B-8EBA-3916CF2D54DB}"/>
                </a:ext>
              </a:extLst>
            </p:cNvPr>
            <p:cNvSpPr/>
            <p:nvPr/>
          </p:nvSpPr>
          <p:spPr>
            <a:xfrm>
              <a:off x="4217847" y="2185870"/>
              <a:ext cx="942975" cy="809625"/>
            </a:xfrm>
            <a:custGeom>
              <a:avLst/>
              <a:gdLst>
                <a:gd name="connsiteX0" fmla="*/ 69104 w 942975"/>
                <a:gd name="connsiteY0" fmla="*/ 800 h 809625"/>
                <a:gd name="connsiteX1" fmla="*/ 0 w 942975"/>
                <a:gd name="connsiteY1" fmla="*/ 195005 h 809625"/>
                <a:gd name="connsiteX2" fmla="*/ 0 w 942975"/>
                <a:gd name="connsiteY2" fmla="*/ 812282 h 809625"/>
                <a:gd name="connsiteX3" fmla="*/ 944432 w 942975"/>
                <a:gd name="connsiteY3" fmla="*/ 812282 h 809625"/>
                <a:gd name="connsiteX4" fmla="*/ 944432 w 942975"/>
                <a:gd name="connsiteY4" fmla="*/ 294856 h 809625"/>
                <a:gd name="connsiteX5" fmla="*/ 69104 w 942975"/>
                <a:gd name="connsiteY5" fmla="*/ 80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2975" h="809625">
                  <a:moveTo>
                    <a:pt x="69104" y="800"/>
                  </a:moveTo>
                  <a:lnTo>
                    <a:pt x="0" y="195005"/>
                  </a:lnTo>
                  <a:lnTo>
                    <a:pt x="0" y="812282"/>
                  </a:lnTo>
                  <a:lnTo>
                    <a:pt x="944432" y="812282"/>
                  </a:lnTo>
                  <a:lnTo>
                    <a:pt x="944432" y="294856"/>
                  </a:lnTo>
                  <a:cubicBezTo>
                    <a:pt x="944432" y="294856"/>
                    <a:pt x="470859" y="-17821"/>
                    <a:pt x="69104" y="80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0" name="Freeform: Shape 1969">
              <a:extLst>
                <a:ext uri="{FF2B5EF4-FFF2-40B4-BE49-F238E27FC236}">
                  <a16:creationId xmlns:a16="http://schemas.microsoft.com/office/drawing/2014/main" id="{48D2FB16-B86A-4373-B5A5-7E6B092C38D7}"/>
                </a:ext>
              </a:extLst>
            </p:cNvPr>
            <p:cNvSpPr/>
            <p:nvPr/>
          </p:nvSpPr>
          <p:spPr>
            <a:xfrm>
              <a:off x="4621841" y="2108356"/>
              <a:ext cx="533400" cy="371475"/>
            </a:xfrm>
            <a:custGeom>
              <a:avLst/>
              <a:gdLst>
                <a:gd name="connsiteX0" fmla="*/ 0 w 533400"/>
                <a:gd name="connsiteY0" fmla="*/ 171945 h 371475"/>
                <a:gd name="connsiteX1" fmla="*/ 540439 w 533400"/>
                <a:gd name="connsiteY1" fmla="*/ 372370 h 371475"/>
                <a:gd name="connsiteX2" fmla="*/ 540439 w 533400"/>
                <a:gd name="connsiteY2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371475">
                  <a:moveTo>
                    <a:pt x="0" y="171945"/>
                  </a:moveTo>
                  <a:cubicBezTo>
                    <a:pt x="128930" y="206807"/>
                    <a:pt x="352939" y="290779"/>
                    <a:pt x="540439" y="372370"/>
                  </a:cubicBezTo>
                  <a:lnTo>
                    <a:pt x="540439" y="0"/>
                  </a:ln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1" name="Freeform: Shape 1970">
              <a:extLst>
                <a:ext uri="{FF2B5EF4-FFF2-40B4-BE49-F238E27FC236}">
                  <a16:creationId xmlns:a16="http://schemas.microsoft.com/office/drawing/2014/main" id="{041160E3-CEAE-40A1-A7AD-757FEC9FCC3F}"/>
                </a:ext>
              </a:extLst>
            </p:cNvPr>
            <p:cNvSpPr/>
            <p:nvPr/>
          </p:nvSpPr>
          <p:spPr>
            <a:xfrm>
              <a:off x="4217847" y="1835845"/>
              <a:ext cx="942975" cy="542925"/>
            </a:xfrm>
            <a:custGeom>
              <a:avLst/>
              <a:gdLst>
                <a:gd name="connsiteX0" fmla="*/ 0 w 942975"/>
                <a:gd name="connsiteY0" fmla="*/ 0 h 542925"/>
                <a:gd name="connsiteX1" fmla="*/ 944432 w 942975"/>
                <a:gd name="connsiteY1" fmla="*/ 125540 h 542925"/>
                <a:gd name="connsiteX2" fmla="*/ 944432 w 942975"/>
                <a:gd name="connsiteY2" fmla="*/ 391087 h 542925"/>
                <a:gd name="connsiteX3" fmla="*/ 0 w 942975"/>
                <a:gd name="connsiteY3" fmla="*/ 54503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2975" h="542925">
                  <a:moveTo>
                    <a:pt x="0" y="0"/>
                  </a:moveTo>
                  <a:cubicBezTo>
                    <a:pt x="0" y="0"/>
                    <a:pt x="395288" y="76333"/>
                    <a:pt x="944432" y="125540"/>
                  </a:cubicBezTo>
                  <a:lnTo>
                    <a:pt x="944432" y="391087"/>
                  </a:lnTo>
                  <a:cubicBezTo>
                    <a:pt x="944432" y="391087"/>
                    <a:pt x="428282" y="422662"/>
                    <a:pt x="0" y="545030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2" name="Freeform: Shape 1971">
              <a:extLst>
                <a:ext uri="{FF2B5EF4-FFF2-40B4-BE49-F238E27FC236}">
                  <a16:creationId xmlns:a16="http://schemas.microsoft.com/office/drawing/2014/main" id="{D2B4CC86-FA24-4FAC-8331-96CC6B84CFAE}"/>
                </a:ext>
              </a:extLst>
            </p:cNvPr>
            <p:cNvSpPr/>
            <p:nvPr/>
          </p:nvSpPr>
          <p:spPr>
            <a:xfrm>
              <a:off x="3621373" y="2143608"/>
              <a:ext cx="2667000" cy="2200275"/>
            </a:xfrm>
            <a:custGeom>
              <a:avLst/>
              <a:gdLst>
                <a:gd name="connsiteX0" fmla="*/ 824094 w 2667000"/>
                <a:gd name="connsiteY0" fmla="*/ 854545 h 2200275"/>
                <a:gd name="connsiteX1" fmla="*/ 824094 w 2667000"/>
                <a:gd name="connsiteY1" fmla="*/ 1206141 h 2200275"/>
                <a:gd name="connsiteX2" fmla="*/ 202759 w 2667000"/>
                <a:gd name="connsiteY2" fmla="*/ 1701775 h 2200275"/>
                <a:gd name="connsiteX3" fmla="*/ 51149 w 2667000"/>
                <a:gd name="connsiteY3" fmla="*/ 1950549 h 2200275"/>
                <a:gd name="connsiteX4" fmla="*/ 0 w 2667000"/>
                <a:gd name="connsiteY4" fmla="*/ 2206390 h 2200275"/>
                <a:gd name="connsiteX5" fmla="*/ 1858547 w 2667000"/>
                <a:gd name="connsiteY5" fmla="*/ 2206390 h 2200275"/>
                <a:gd name="connsiteX6" fmla="*/ 1858547 w 2667000"/>
                <a:gd name="connsiteY6" fmla="*/ 2025977 h 2200275"/>
                <a:gd name="connsiteX7" fmla="*/ 2445115 w 2667000"/>
                <a:gd name="connsiteY7" fmla="*/ 2025977 h 2200275"/>
                <a:gd name="connsiteX8" fmla="*/ 2673848 w 2667000"/>
                <a:gd name="connsiteY8" fmla="*/ 1797300 h 2200275"/>
                <a:gd name="connsiteX9" fmla="*/ 2638749 w 2667000"/>
                <a:gd name="connsiteY9" fmla="*/ 1675524 h 2200275"/>
                <a:gd name="connsiteX10" fmla="*/ 1874587 w 2667000"/>
                <a:gd name="connsiteY10" fmla="*/ 607924 h 2200275"/>
                <a:gd name="connsiteX11" fmla="*/ 1760944 w 2667000"/>
                <a:gd name="connsiteY11" fmla="*/ 331784 h 2200275"/>
                <a:gd name="connsiteX12" fmla="*/ 1731740 w 2667000"/>
                <a:gd name="connsiteY12" fmla="*/ 111814 h 2200275"/>
                <a:gd name="connsiteX13" fmla="*/ 1604105 w 2667000"/>
                <a:gd name="connsiteY13" fmla="*/ 0 h 2200275"/>
                <a:gd name="connsiteX14" fmla="*/ 1540907 w 2667000"/>
                <a:gd name="connsiteY14" fmla="*/ 0 h 2200275"/>
                <a:gd name="connsiteX15" fmla="*/ 1540907 w 2667000"/>
                <a:gd name="connsiteY15" fmla="*/ 539648 h 2200275"/>
                <a:gd name="connsiteX16" fmla="*/ 1612792 w 2667000"/>
                <a:gd name="connsiteY16" fmla="*/ 805701 h 2200275"/>
                <a:gd name="connsiteX17" fmla="*/ 2026339 w 2667000"/>
                <a:gd name="connsiteY17" fmla="*/ 1515190 h 2200275"/>
                <a:gd name="connsiteX18" fmla="*/ 1322003 w 2667000"/>
                <a:gd name="connsiteY18" fmla="*/ 1219019 h 2200275"/>
                <a:gd name="connsiteX19" fmla="*/ 1322003 w 2667000"/>
                <a:gd name="connsiteY19" fmla="*/ 854545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67000" h="2200275">
                  <a:moveTo>
                    <a:pt x="824094" y="854545"/>
                  </a:moveTo>
                  <a:lnTo>
                    <a:pt x="824094" y="1206141"/>
                  </a:lnTo>
                  <a:lnTo>
                    <a:pt x="202759" y="1701775"/>
                  </a:lnTo>
                  <a:cubicBezTo>
                    <a:pt x="124479" y="1764237"/>
                    <a:pt x="70783" y="1852346"/>
                    <a:pt x="51149" y="1950549"/>
                  </a:cubicBezTo>
                  <a:lnTo>
                    <a:pt x="0" y="2206390"/>
                  </a:lnTo>
                  <a:lnTo>
                    <a:pt x="1858547" y="2206390"/>
                  </a:lnTo>
                  <a:lnTo>
                    <a:pt x="1858547" y="2025977"/>
                  </a:lnTo>
                  <a:lnTo>
                    <a:pt x="2445115" y="2025977"/>
                  </a:lnTo>
                  <a:cubicBezTo>
                    <a:pt x="2571425" y="2025992"/>
                    <a:pt x="2673833" y="1923610"/>
                    <a:pt x="2673848" y="1797300"/>
                  </a:cubicBezTo>
                  <a:cubicBezTo>
                    <a:pt x="2673853" y="1754212"/>
                    <a:pt x="2661686" y="1711999"/>
                    <a:pt x="2638749" y="1675524"/>
                  </a:cubicBezTo>
                  <a:cubicBezTo>
                    <a:pt x="2452916" y="1380144"/>
                    <a:pt x="2231793" y="1079097"/>
                    <a:pt x="1874587" y="607924"/>
                  </a:cubicBezTo>
                  <a:cubicBezTo>
                    <a:pt x="1813437" y="527269"/>
                    <a:pt x="1774278" y="432117"/>
                    <a:pt x="1760944" y="331784"/>
                  </a:cubicBezTo>
                  <a:lnTo>
                    <a:pt x="1731740" y="111814"/>
                  </a:lnTo>
                  <a:cubicBezTo>
                    <a:pt x="1723244" y="47815"/>
                    <a:pt x="1668666" y="2"/>
                    <a:pt x="1604105" y="0"/>
                  </a:cubicBezTo>
                  <a:lnTo>
                    <a:pt x="1540907" y="0"/>
                  </a:lnTo>
                  <a:lnTo>
                    <a:pt x="1540907" y="539648"/>
                  </a:lnTo>
                  <a:cubicBezTo>
                    <a:pt x="1540906" y="633131"/>
                    <a:pt x="1565712" y="724939"/>
                    <a:pt x="1612792" y="805701"/>
                  </a:cubicBezTo>
                  <a:lnTo>
                    <a:pt x="2026339" y="1515190"/>
                  </a:lnTo>
                  <a:lnTo>
                    <a:pt x="1322003" y="1219019"/>
                  </a:lnTo>
                  <a:lnTo>
                    <a:pt x="1322003" y="854545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3" name="Freeform: Shape 1972">
              <a:extLst>
                <a:ext uri="{FF2B5EF4-FFF2-40B4-BE49-F238E27FC236}">
                  <a16:creationId xmlns:a16="http://schemas.microsoft.com/office/drawing/2014/main" id="{987BEACA-79D6-42F7-B1F8-C52CEAAC2854}"/>
                </a:ext>
              </a:extLst>
            </p:cNvPr>
            <p:cNvSpPr/>
            <p:nvPr/>
          </p:nvSpPr>
          <p:spPr>
            <a:xfrm>
              <a:off x="4445466" y="2998153"/>
              <a:ext cx="495300" cy="361950"/>
            </a:xfrm>
            <a:custGeom>
              <a:avLst/>
              <a:gdLst>
                <a:gd name="connsiteX0" fmla="*/ 0 w 495300"/>
                <a:gd name="connsiteY0" fmla="*/ 0 h 361950"/>
                <a:gd name="connsiteX1" fmla="*/ 0 w 495300"/>
                <a:gd name="connsiteY1" fmla="*/ 164678 h 361950"/>
                <a:gd name="connsiteX2" fmla="*/ 497910 w 495300"/>
                <a:gd name="connsiteY2" fmla="*/ 364474 h 361950"/>
                <a:gd name="connsiteX3" fmla="*/ 497910 w 495300"/>
                <a:gd name="connsiteY3" fmla="*/ 0 h 361950"/>
                <a:gd name="connsiteX4" fmla="*/ 0 w 495300"/>
                <a:gd name="connsiteY4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300" h="361950">
                  <a:moveTo>
                    <a:pt x="0" y="0"/>
                  </a:moveTo>
                  <a:lnTo>
                    <a:pt x="0" y="164678"/>
                  </a:lnTo>
                  <a:lnTo>
                    <a:pt x="497910" y="364474"/>
                  </a:lnTo>
                  <a:lnTo>
                    <a:pt x="4979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4" name="Freeform: Shape 1973">
              <a:extLst>
                <a:ext uri="{FF2B5EF4-FFF2-40B4-BE49-F238E27FC236}">
                  <a16:creationId xmlns:a16="http://schemas.microsoft.com/office/drawing/2014/main" id="{3ADCA726-669C-4CD4-841B-17E1478A30B8}"/>
                </a:ext>
              </a:extLst>
            </p:cNvPr>
            <p:cNvSpPr/>
            <p:nvPr/>
          </p:nvSpPr>
          <p:spPr>
            <a:xfrm>
              <a:off x="6425923" y="1928047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5" name="Freeform: Shape 1974">
              <a:extLst>
                <a:ext uri="{FF2B5EF4-FFF2-40B4-BE49-F238E27FC236}">
                  <a16:creationId xmlns:a16="http://schemas.microsoft.com/office/drawing/2014/main" id="{C5A6210E-0390-4D94-9DCA-03C10264D814}"/>
                </a:ext>
              </a:extLst>
            </p:cNvPr>
            <p:cNvSpPr/>
            <p:nvPr/>
          </p:nvSpPr>
          <p:spPr>
            <a:xfrm>
              <a:off x="5614350" y="1426109"/>
              <a:ext cx="533400" cy="400050"/>
            </a:xfrm>
            <a:custGeom>
              <a:avLst/>
              <a:gdLst>
                <a:gd name="connsiteX0" fmla="*/ 33371 w 533400"/>
                <a:gd name="connsiteY0" fmla="*/ 403536 h 400050"/>
                <a:gd name="connsiteX1" fmla="*/ 0 w 533400"/>
                <a:gd name="connsiteY1" fmla="*/ 370232 h 400050"/>
                <a:gd name="connsiteX2" fmla="*/ 20846 w 533400"/>
                <a:gd name="connsiteY2" fmla="*/ 339290 h 400050"/>
                <a:gd name="connsiteX3" fmla="*/ 144013 w 533400"/>
                <a:gd name="connsiteY3" fmla="*/ 289388 h 400050"/>
                <a:gd name="connsiteX4" fmla="*/ 202668 w 533400"/>
                <a:gd name="connsiteY4" fmla="*/ 226323 h 400050"/>
                <a:gd name="connsiteX5" fmla="*/ 213432 w 533400"/>
                <a:gd name="connsiteY5" fmla="*/ 192986 h 400050"/>
                <a:gd name="connsiteX6" fmla="*/ 278021 w 533400"/>
                <a:gd name="connsiteY6" fmla="*/ 106080 h 400050"/>
                <a:gd name="connsiteX7" fmla="*/ 500124 w 533400"/>
                <a:gd name="connsiteY7" fmla="*/ 1114 h 400050"/>
                <a:gd name="connsiteX8" fmla="*/ 540871 w 533400"/>
                <a:gd name="connsiteY8" fmla="*/ 24830 h 400050"/>
                <a:gd name="connsiteX9" fmla="*/ 518165 w 533400"/>
                <a:gd name="connsiteY9" fmla="*/ 65294 h 400050"/>
                <a:gd name="connsiteX10" fmla="*/ 315596 w 533400"/>
                <a:gd name="connsiteY10" fmla="*/ 161172 h 400050"/>
                <a:gd name="connsiteX11" fmla="*/ 276887 w 533400"/>
                <a:gd name="connsiteY11" fmla="*/ 213503 h 400050"/>
                <a:gd name="connsiteX12" fmla="*/ 266114 w 533400"/>
                <a:gd name="connsiteY12" fmla="*/ 246840 h 400050"/>
                <a:gd name="connsiteX13" fmla="*/ 169055 w 533400"/>
                <a:gd name="connsiteY13" fmla="*/ 351205 h 400050"/>
                <a:gd name="connsiteX14" fmla="*/ 45887 w 533400"/>
                <a:gd name="connsiteY14" fmla="*/ 401107 h 400050"/>
                <a:gd name="connsiteX15" fmla="*/ 33371 w 533400"/>
                <a:gd name="connsiteY15" fmla="*/ 40353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3400" h="400050">
                  <a:moveTo>
                    <a:pt x="33371" y="403536"/>
                  </a:moveTo>
                  <a:cubicBezTo>
                    <a:pt x="14959" y="403554"/>
                    <a:pt x="19" y="388644"/>
                    <a:pt x="0" y="370232"/>
                  </a:cubicBezTo>
                  <a:cubicBezTo>
                    <a:pt x="-14" y="356631"/>
                    <a:pt x="8236" y="344386"/>
                    <a:pt x="20846" y="339290"/>
                  </a:cubicBezTo>
                  <a:lnTo>
                    <a:pt x="144013" y="289388"/>
                  </a:lnTo>
                  <a:cubicBezTo>
                    <a:pt x="171951" y="278107"/>
                    <a:pt x="193439" y="255004"/>
                    <a:pt x="202668" y="226323"/>
                  </a:cubicBezTo>
                  <a:lnTo>
                    <a:pt x="213432" y="192986"/>
                  </a:lnTo>
                  <a:cubicBezTo>
                    <a:pt x="224777" y="157681"/>
                    <a:pt x="247487" y="127124"/>
                    <a:pt x="278021" y="106080"/>
                  </a:cubicBezTo>
                  <a:cubicBezTo>
                    <a:pt x="346547" y="60459"/>
                    <a:pt x="421372" y="25096"/>
                    <a:pt x="500124" y="1114"/>
                  </a:cubicBezTo>
                  <a:cubicBezTo>
                    <a:pt x="517925" y="-3589"/>
                    <a:pt x="536168" y="7029"/>
                    <a:pt x="540871" y="24830"/>
                  </a:cubicBezTo>
                  <a:cubicBezTo>
                    <a:pt x="545470" y="42237"/>
                    <a:pt x="535418" y="60150"/>
                    <a:pt x="518165" y="65294"/>
                  </a:cubicBezTo>
                  <a:cubicBezTo>
                    <a:pt x="446434" y="87477"/>
                    <a:pt x="378226" y="119761"/>
                    <a:pt x="315596" y="161172"/>
                  </a:cubicBezTo>
                  <a:cubicBezTo>
                    <a:pt x="297270" y="173864"/>
                    <a:pt x="283659" y="192264"/>
                    <a:pt x="276887" y="213503"/>
                  </a:cubicBezTo>
                  <a:lnTo>
                    <a:pt x="266114" y="246840"/>
                  </a:lnTo>
                  <a:cubicBezTo>
                    <a:pt x="250838" y="294301"/>
                    <a:pt x="215284" y="332532"/>
                    <a:pt x="169055" y="351205"/>
                  </a:cubicBezTo>
                  <a:lnTo>
                    <a:pt x="45887" y="401107"/>
                  </a:lnTo>
                  <a:cubicBezTo>
                    <a:pt x="41910" y="402714"/>
                    <a:pt x="37660" y="403539"/>
                    <a:pt x="33371" y="40353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6" name="Freeform: Shape 1975">
              <a:extLst>
                <a:ext uri="{FF2B5EF4-FFF2-40B4-BE49-F238E27FC236}">
                  <a16:creationId xmlns:a16="http://schemas.microsoft.com/office/drawing/2014/main" id="{620895D6-6FA8-4BE2-8C9C-7789ED03C651}"/>
                </a:ext>
              </a:extLst>
            </p:cNvPr>
            <p:cNvSpPr/>
            <p:nvPr/>
          </p:nvSpPr>
          <p:spPr>
            <a:xfrm>
              <a:off x="5663399" y="1894695"/>
              <a:ext cx="628650" cy="200025"/>
            </a:xfrm>
            <a:custGeom>
              <a:avLst/>
              <a:gdLst>
                <a:gd name="connsiteX0" fmla="*/ 166326 w 628650"/>
                <a:gd name="connsiteY0" fmla="*/ 203230 h 200025"/>
                <a:gd name="connsiteX1" fmla="*/ 166249 w 628650"/>
                <a:gd name="connsiteY1" fmla="*/ 203230 h 200025"/>
                <a:gd name="connsiteX2" fmla="*/ 33338 w 628650"/>
                <a:gd name="connsiteY2" fmla="*/ 203135 h 200025"/>
                <a:gd name="connsiteX3" fmla="*/ 0 w 628650"/>
                <a:gd name="connsiteY3" fmla="*/ 169798 h 200025"/>
                <a:gd name="connsiteX4" fmla="*/ 33338 w 628650"/>
                <a:gd name="connsiteY4" fmla="*/ 136460 h 200025"/>
                <a:gd name="connsiteX5" fmla="*/ 33338 w 628650"/>
                <a:gd name="connsiteY5" fmla="*/ 136460 h 200025"/>
                <a:gd name="connsiteX6" fmla="*/ 166249 w 628650"/>
                <a:gd name="connsiteY6" fmla="*/ 136555 h 200025"/>
                <a:gd name="connsiteX7" fmla="*/ 166249 w 628650"/>
                <a:gd name="connsiteY7" fmla="*/ 136555 h 200025"/>
                <a:gd name="connsiteX8" fmla="*/ 244259 w 628650"/>
                <a:gd name="connsiteY8" fmla="*/ 100179 h 200025"/>
                <a:gd name="connsiteX9" fmla="*/ 266757 w 628650"/>
                <a:gd name="connsiteY9" fmla="*/ 73348 h 200025"/>
                <a:gd name="connsiteX10" fmla="*/ 359292 w 628650"/>
                <a:gd name="connsiteY10" fmla="*/ 17150 h 200025"/>
                <a:gd name="connsiteX11" fmla="*/ 604561 w 628650"/>
                <a:gd name="connsiteY11" fmla="*/ 3415 h 200025"/>
                <a:gd name="connsiteX12" fmla="*/ 633984 w 628650"/>
                <a:gd name="connsiteY12" fmla="*/ 40258 h 200025"/>
                <a:gd name="connsiteX13" fmla="*/ 597141 w 628650"/>
                <a:gd name="connsiteY13" fmla="*/ 69680 h 200025"/>
                <a:gd name="connsiteX14" fmla="*/ 373408 w 628650"/>
                <a:gd name="connsiteY14" fmla="*/ 82320 h 200025"/>
                <a:gd name="connsiteX15" fmla="*/ 317849 w 628650"/>
                <a:gd name="connsiteY15" fmla="*/ 116239 h 200025"/>
                <a:gd name="connsiteX16" fmla="*/ 295342 w 628650"/>
                <a:gd name="connsiteY16" fmla="*/ 143071 h 200025"/>
                <a:gd name="connsiteX17" fmla="*/ 166326 w 628650"/>
                <a:gd name="connsiteY17" fmla="*/ 20323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28650" h="200025">
                  <a:moveTo>
                    <a:pt x="166326" y="203230"/>
                  </a:moveTo>
                  <a:lnTo>
                    <a:pt x="166249" y="203230"/>
                  </a:lnTo>
                  <a:lnTo>
                    <a:pt x="33338" y="203135"/>
                  </a:lnTo>
                  <a:cubicBezTo>
                    <a:pt x="14926" y="203135"/>
                    <a:pt x="0" y="188209"/>
                    <a:pt x="0" y="169798"/>
                  </a:cubicBezTo>
                  <a:cubicBezTo>
                    <a:pt x="0" y="151386"/>
                    <a:pt x="14926" y="136460"/>
                    <a:pt x="33338" y="136460"/>
                  </a:cubicBezTo>
                  <a:lnTo>
                    <a:pt x="33338" y="136460"/>
                  </a:lnTo>
                  <a:lnTo>
                    <a:pt x="166249" y="136555"/>
                  </a:lnTo>
                  <a:lnTo>
                    <a:pt x="166249" y="136555"/>
                  </a:lnTo>
                  <a:cubicBezTo>
                    <a:pt x="196359" y="136593"/>
                    <a:pt x="224933" y="123269"/>
                    <a:pt x="244259" y="100179"/>
                  </a:cubicBezTo>
                  <a:lnTo>
                    <a:pt x="266757" y="73348"/>
                  </a:lnTo>
                  <a:cubicBezTo>
                    <a:pt x="290556" y="44917"/>
                    <a:pt x="323091" y="25158"/>
                    <a:pt x="359292" y="17150"/>
                  </a:cubicBezTo>
                  <a:cubicBezTo>
                    <a:pt x="439943" y="649"/>
                    <a:pt x="522572" y="-3979"/>
                    <a:pt x="604561" y="3415"/>
                  </a:cubicBezTo>
                  <a:cubicBezTo>
                    <a:pt x="622860" y="5464"/>
                    <a:pt x="636033" y="21959"/>
                    <a:pt x="633984" y="40258"/>
                  </a:cubicBezTo>
                  <a:cubicBezTo>
                    <a:pt x="631935" y="58556"/>
                    <a:pt x="615440" y="71729"/>
                    <a:pt x="597141" y="69680"/>
                  </a:cubicBezTo>
                  <a:cubicBezTo>
                    <a:pt x="522342" y="63247"/>
                    <a:pt x="447007" y="67503"/>
                    <a:pt x="373408" y="82320"/>
                  </a:cubicBezTo>
                  <a:cubicBezTo>
                    <a:pt x="351649" y="87177"/>
                    <a:pt x="332112" y="99104"/>
                    <a:pt x="317849" y="116239"/>
                  </a:cubicBezTo>
                  <a:lnTo>
                    <a:pt x="295342" y="143071"/>
                  </a:lnTo>
                  <a:cubicBezTo>
                    <a:pt x="263368" y="181240"/>
                    <a:pt x="216118" y="203273"/>
                    <a:pt x="166326" y="20323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7" name="Freeform: Shape 1976">
              <a:extLst>
                <a:ext uri="{FF2B5EF4-FFF2-40B4-BE49-F238E27FC236}">
                  <a16:creationId xmlns:a16="http://schemas.microsoft.com/office/drawing/2014/main" id="{101F2A39-05B7-4ED6-9933-405FC1FA2F9B}"/>
                </a:ext>
              </a:extLst>
            </p:cNvPr>
            <p:cNvSpPr/>
            <p:nvPr/>
          </p:nvSpPr>
          <p:spPr>
            <a:xfrm>
              <a:off x="5672682" y="2298244"/>
              <a:ext cx="609600" cy="257175"/>
            </a:xfrm>
            <a:custGeom>
              <a:avLst/>
              <a:gdLst>
                <a:gd name="connsiteX0" fmla="*/ 583020 w 609600"/>
                <a:gd name="connsiteY0" fmla="*/ 258730 h 257175"/>
                <a:gd name="connsiteX1" fmla="*/ 562112 w 609600"/>
                <a:gd name="connsiteY1" fmla="*/ 251348 h 257175"/>
                <a:gd name="connsiteX2" fmla="*/ 366602 w 609600"/>
                <a:gd name="connsiteY2" fmla="*/ 141810 h 257175"/>
                <a:gd name="connsiteX3" fmla="*/ 301518 w 609600"/>
                <a:gd name="connsiteY3" fmla="*/ 140582 h 257175"/>
                <a:gd name="connsiteX4" fmla="*/ 268180 w 609600"/>
                <a:gd name="connsiteY4" fmla="*/ 151126 h 257175"/>
                <a:gd name="connsiteX5" fmla="*/ 126858 w 609600"/>
                <a:gd name="connsiteY5" fmla="*/ 132495 h 257175"/>
                <a:gd name="connsiteX6" fmla="*/ 14815 w 609600"/>
                <a:gd name="connsiteY6" fmla="*/ 61057 h 257175"/>
                <a:gd name="connsiteX7" fmla="*/ 5625 w 609600"/>
                <a:gd name="connsiteY7" fmla="*/ 14816 h 257175"/>
                <a:gd name="connsiteX8" fmla="*/ 50667 w 609600"/>
                <a:gd name="connsiteY8" fmla="*/ 4860 h 257175"/>
                <a:gd name="connsiteX9" fmla="*/ 162710 w 609600"/>
                <a:gd name="connsiteY9" fmla="*/ 76297 h 257175"/>
                <a:gd name="connsiteX10" fmla="*/ 248102 w 609600"/>
                <a:gd name="connsiteY10" fmla="*/ 87556 h 257175"/>
                <a:gd name="connsiteX11" fmla="*/ 281439 w 609600"/>
                <a:gd name="connsiteY11" fmla="*/ 77012 h 257175"/>
                <a:gd name="connsiteX12" fmla="*/ 389700 w 609600"/>
                <a:gd name="connsiteY12" fmla="*/ 79288 h 257175"/>
                <a:gd name="connsiteX13" fmla="*/ 603975 w 609600"/>
                <a:gd name="connsiteY13" fmla="*/ 199446 h 257175"/>
                <a:gd name="connsiteX14" fmla="*/ 608988 w 609600"/>
                <a:gd name="connsiteY14" fmla="*/ 246325 h 257175"/>
                <a:gd name="connsiteX15" fmla="*/ 583019 w 609600"/>
                <a:gd name="connsiteY15" fmla="*/ 25873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9600" h="257175">
                  <a:moveTo>
                    <a:pt x="583020" y="258730"/>
                  </a:moveTo>
                  <a:cubicBezTo>
                    <a:pt x="575411" y="258738"/>
                    <a:pt x="568029" y="256132"/>
                    <a:pt x="562112" y="251348"/>
                  </a:cubicBezTo>
                  <a:cubicBezTo>
                    <a:pt x="502471" y="205742"/>
                    <a:pt x="436641" y="168859"/>
                    <a:pt x="366602" y="141810"/>
                  </a:cubicBezTo>
                  <a:cubicBezTo>
                    <a:pt x="345637" y="134232"/>
                    <a:pt x="322754" y="133800"/>
                    <a:pt x="301518" y="140582"/>
                  </a:cubicBezTo>
                  <a:lnTo>
                    <a:pt x="268180" y="151126"/>
                  </a:lnTo>
                  <a:cubicBezTo>
                    <a:pt x="220641" y="166186"/>
                    <a:pt x="168869" y="159361"/>
                    <a:pt x="126858" y="132495"/>
                  </a:cubicBezTo>
                  <a:lnTo>
                    <a:pt x="14815" y="61057"/>
                  </a:lnTo>
                  <a:cubicBezTo>
                    <a:pt x="-492" y="50826"/>
                    <a:pt x="-4607" y="30123"/>
                    <a:pt x="5625" y="14816"/>
                  </a:cubicBezTo>
                  <a:cubicBezTo>
                    <a:pt x="15549" y="-32"/>
                    <a:pt x="35410" y="-4422"/>
                    <a:pt x="50667" y="4860"/>
                  </a:cubicBezTo>
                  <a:lnTo>
                    <a:pt x="162710" y="76297"/>
                  </a:lnTo>
                  <a:cubicBezTo>
                    <a:pt x="188092" y="92539"/>
                    <a:pt x="219378" y="96664"/>
                    <a:pt x="248102" y="87556"/>
                  </a:cubicBezTo>
                  <a:lnTo>
                    <a:pt x="281439" y="77012"/>
                  </a:lnTo>
                  <a:cubicBezTo>
                    <a:pt x="316790" y="65812"/>
                    <a:pt x="354851" y="66612"/>
                    <a:pt x="389700" y="79288"/>
                  </a:cubicBezTo>
                  <a:cubicBezTo>
                    <a:pt x="466595" y="108692"/>
                    <a:pt x="538783" y="149172"/>
                    <a:pt x="603975" y="199446"/>
                  </a:cubicBezTo>
                  <a:cubicBezTo>
                    <a:pt x="618304" y="211007"/>
                    <a:pt x="620549" y="231996"/>
                    <a:pt x="608988" y="246325"/>
                  </a:cubicBezTo>
                  <a:cubicBezTo>
                    <a:pt x="602654" y="254176"/>
                    <a:pt x="593106" y="258736"/>
                    <a:pt x="583019" y="25873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8" name="Freeform: Shape 1977">
              <a:extLst>
                <a:ext uri="{FF2B5EF4-FFF2-40B4-BE49-F238E27FC236}">
                  <a16:creationId xmlns:a16="http://schemas.microsoft.com/office/drawing/2014/main" id="{4B0E95AC-BC20-4A7F-8D29-CCF37C6B8056}"/>
                </a:ext>
              </a:extLst>
            </p:cNvPr>
            <p:cNvSpPr/>
            <p:nvPr/>
          </p:nvSpPr>
          <p:spPr>
            <a:xfrm>
              <a:off x="4502498" y="2712274"/>
              <a:ext cx="409575" cy="85725"/>
            </a:xfrm>
            <a:custGeom>
              <a:avLst/>
              <a:gdLst>
                <a:gd name="connsiteX0" fmla="*/ 225394 w 409575"/>
                <a:gd name="connsiteY0" fmla="*/ 94636 h 85725"/>
                <a:gd name="connsiteX1" fmla="*/ 159329 w 409575"/>
                <a:gd name="connsiteY1" fmla="*/ 77329 h 85725"/>
                <a:gd name="connsiteX2" fmla="*/ 156043 w 409575"/>
                <a:gd name="connsiteY2" fmla="*/ 75481 h 85725"/>
                <a:gd name="connsiteX3" fmla="*/ 99540 w 409575"/>
                <a:gd name="connsiteY3" fmla="*/ 70795 h 85725"/>
                <a:gd name="connsiteX4" fmla="*/ 45448 w 409575"/>
                <a:gd name="connsiteY4" fmla="*/ 90549 h 85725"/>
                <a:gd name="connsiteX5" fmla="*/ 2283 w 409575"/>
                <a:gd name="connsiteY5" fmla="*/ 71587 h 85725"/>
                <a:gd name="connsiteX6" fmla="*/ 21245 w 409575"/>
                <a:gd name="connsiteY6" fmla="*/ 28422 h 85725"/>
                <a:gd name="connsiteX7" fmla="*/ 22588 w 409575"/>
                <a:gd name="connsiteY7" fmla="*/ 27932 h 85725"/>
                <a:gd name="connsiteX8" fmla="*/ 76671 w 409575"/>
                <a:gd name="connsiteY8" fmla="*/ 8177 h 85725"/>
                <a:gd name="connsiteX9" fmla="*/ 188809 w 409575"/>
                <a:gd name="connsiteY9" fmla="*/ 17398 h 85725"/>
                <a:gd name="connsiteX10" fmla="*/ 192104 w 409575"/>
                <a:gd name="connsiteY10" fmla="*/ 19255 h 85725"/>
                <a:gd name="connsiteX11" fmla="*/ 259198 w 409575"/>
                <a:gd name="connsiteY11" fmla="*/ 18998 h 85725"/>
                <a:gd name="connsiteX12" fmla="*/ 375766 w 409575"/>
                <a:gd name="connsiteY12" fmla="*/ 10501 h 85725"/>
                <a:gd name="connsiteX13" fmla="*/ 397387 w 409575"/>
                <a:gd name="connsiteY13" fmla="*/ 19074 h 85725"/>
                <a:gd name="connsiteX14" fmla="*/ 416089 w 409575"/>
                <a:gd name="connsiteY14" fmla="*/ 62360 h 85725"/>
                <a:gd name="connsiteX15" fmla="*/ 372803 w 409575"/>
                <a:gd name="connsiteY15" fmla="*/ 81063 h 85725"/>
                <a:gd name="connsiteX16" fmla="*/ 351181 w 409575"/>
                <a:gd name="connsiteY16" fmla="*/ 72490 h 85725"/>
                <a:gd name="connsiteX17" fmla="*/ 292507 w 409575"/>
                <a:gd name="connsiteY17" fmla="*/ 76767 h 85725"/>
                <a:gd name="connsiteX18" fmla="*/ 225394 w 409575"/>
                <a:gd name="connsiteY18" fmla="*/ 9463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85725">
                  <a:moveTo>
                    <a:pt x="225394" y="94636"/>
                  </a:moveTo>
                  <a:cubicBezTo>
                    <a:pt x="202248" y="94661"/>
                    <a:pt x="179489" y="88699"/>
                    <a:pt x="159329" y="77329"/>
                  </a:cubicBezTo>
                  <a:lnTo>
                    <a:pt x="156043" y="75481"/>
                  </a:lnTo>
                  <a:cubicBezTo>
                    <a:pt x="138815" y="65683"/>
                    <a:pt x="118147" y="63968"/>
                    <a:pt x="99540" y="70795"/>
                  </a:cubicBezTo>
                  <a:lnTo>
                    <a:pt x="45448" y="90549"/>
                  </a:lnTo>
                  <a:cubicBezTo>
                    <a:pt x="28292" y="97233"/>
                    <a:pt x="8966" y="88743"/>
                    <a:pt x="2283" y="71587"/>
                  </a:cubicBezTo>
                  <a:cubicBezTo>
                    <a:pt x="-4401" y="54431"/>
                    <a:pt x="4089" y="35106"/>
                    <a:pt x="21245" y="28422"/>
                  </a:cubicBezTo>
                  <a:cubicBezTo>
                    <a:pt x="21689" y="28249"/>
                    <a:pt x="22137" y="28086"/>
                    <a:pt x="22588" y="27932"/>
                  </a:cubicBezTo>
                  <a:lnTo>
                    <a:pt x="76671" y="8177"/>
                  </a:lnTo>
                  <a:cubicBezTo>
                    <a:pt x="113593" y="-5347"/>
                    <a:pt x="154591" y="-1976"/>
                    <a:pt x="188809" y="17398"/>
                  </a:cubicBezTo>
                  <a:lnTo>
                    <a:pt x="192104" y="19255"/>
                  </a:lnTo>
                  <a:cubicBezTo>
                    <a:pt x="212952" y="30996"/>
                    <a:pt x="238441" y="30898"/>
                    <a:pt x="259198" y="18998"/>
                  </a:cubicBezTo>
                  <a:cubicBezTo>
                    <a:pt x="294684" y="-1596"/>
                    <a:pt x="337669" y="-4729"/>
                    <a:pt x="375766" y="10501"/>
                  </a:cubicBezTo>
                  <a:lnTo>
                    <a:pt x="397387" y="19074"/>
                  </a:lnTo>
                  <a:cubicBezTo>
                    <a:pt x="414505" y="25863"/>
                    <a:pt x="422878" y="45242"/>
                    <a:pt x="416089" y="62360"/>
                  </a:cubicBezTo>
                  <a:cubicBezTo>
                    <a:pt x="409301" y="79478"/>
                    <a:pt x="389921" y="87851"/>
                    <a:pt x="372803" y="81063"/>
                  </a:cubicBezTo>
                  <a:lnTo>
                    <a:pt x="351181" y="72490"/>
                  </a:lnTo>
                  <a:cubicBezTo>
                    <a:pt x="332005" y="64824"/>
                    <a:pt x="310369" y="66401"/>
                    <a:pt x="292507" y="76767"/>
                  </a:cubicBezTo>
                  <a:cubicBezTo>
                    <a:pt x="272090" y="88505"/>
                    <a:pt x="248945" y="94667"/>
                    <a:pt x="225394" y="9463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79" name="Freeform: Shape 1978">
              <a:extLst>
                <a:ext uri="{FF2B5EF4-FFF2-40B4-BE49-F238E27FC236}">
                  <a16:creationId xmlns:a16="http://schemas.microsoft.com/office/drawing/2014/main" id="{17E54306-F4DC-499C-BD0D-8A9223A75C80}"/>
                </a:ext>
              </a:extLst>
            </p:cNvPr>
            <p:cNvSpPr/>
            <p:nvPr/>
          </p:nvSpPr>
          <p:spPr>
            <a:xfrm>
              <a:off x="3588064" y="1320538"/>
              <a:ext cx="2733675" cy="3028950"/>
            </a:xfrm>
            <a:custGeom>
              <a:avLst/>
              <a:gdLst>
                <a:gd name="connsiteX0" fmla="*/ 2478424 w 2733675"/>
                <a:gd name="connsiteY0" fmla="*/ 2882375 h 3028950"/>
                <a:gd name="connsiteX1" fmla="*/ 2740495 w 2733675"/>
                <a:gd name="connsiteY1" fmla="*/ 2620361 h 3028950"/>
                <a:gd name="connsiteX2" fmla="*/ 2700281 w 2733675"/>
                <a:gd name="connsiteY2" fmla="*/ 2480839 h 3028950"/>
                <a:gd name="connsiteX3" fmla="*/ 1934470 w 2733675"/>
                <a:gd name="connsiteY3" fmla="*/ 1410858 h 3028950"/>
                <a:gd name="connsiteX4" fmla="*/ 1827305 w 2733675"/>
                <a:gd name="connsiteY4" fmla="*/ 1150463 h 3028950"/>
                <a:gd name="connsiteX5" fmla="*/ 1798101 w 2733675"/>
                <a:gd name="connsiteY5" fmla="*/ 930483 h 3028950"/>
                <a:gd name="connsiteX6" fmla="*/ 1637414 w 2733675"/>
                <a:gd name="connsiteY6" fmla="*/ 789732 h 3028950"/>
                <a:gd name="connsiteX7" fmla="*/ 1607553 w 2733675"/>
                <a:gd name="connsiteY7" fmla="*/ 789732 h 3028950"/>
                <a:gd name="connsiteX8" fmla="*/ 1607553 w 2733675"/>
                <a:gd name="connsiteY8" fmla="*/ 663202 h 3028950"/>
                <a:gd name="connsiteX9" fmla="*/ 1756486 w 2733675"/>
                <a:gd name="connsiteY9" fmla="*/ 419677 h 3028950"/>
                <a:gd name="connsiteX10" fmla="*/ 1723749 w 2733675"/>
                <a:gd name="connsiteY10" fmla="*/ 388520 h 3028950"/>
                <a:gd name="connsiteX11" fmla="*/ 1637881 w 2733675"/>
                <a:gd name="connsiteY11" fmla="*/ 387158 h 3028950"/>
                <a:gd name="connsiteX12" fmla="*/ 1699413 w 2733675"/>
                <a:gd name="connsiteY12" fmla="*/ 24256 h 3028950"/>
                <a:gd name="connsiteX13" fmla="*/ 1658248 w 2733675"/>
                <a:gd name="connsiteY13" fmla="*/ 1272 h 3028950"/>
                <a:gd name="connsiteX14" fmla="*/ 1649463 w 2733675"/>
                <a:gd name="connsiteY14" fmla="*/ 5206 h 3028950"/>
                <a:gd name="connsiteX15" fmla="*/ 743160 w 2733675"/>
                <a:gd name="connsiteY15" fmla="*/ 263848 h 3028950"/>
                <a:gd name="connsiteX16" fmla="*/ 596475 w 2733675"/>
                <a:gd name="connsiteY16" fmla="*/ 427201 h 3028950"/>
                <a:gd name="connsiteX17" fmla="*/ 596475 w 2733675"/>
                <a:gd name="connsiteY17" fmla="*/ 1677615 h 3028950"/>
                <a:gd name="connsiteX18" fmla="*/ 629812 w 2733675"/>
                <a:gd name="connsiteY18" fmla="*/ 1710952 h 3028950"/>
                <a:gd name="connsiteX19" fmla="*/ 824122 w 2733675"/>
                <a:gd name="connsiteY19" fmla="*/ 1710952 h 3028950"/>
                <a:gd name="connsiteX20" fmla="*/ 824122 w 2733675"/>
                <a:gd name="connsiteY20" fmla="*/ 2013152 h 3028950"/>
                <a:gd name="connsiteX21" fmla="*/ 215275 w 2733675"/>
                <a:gd name="connsiteY21" fmla="*/ 2498784 h 3028950"/>
                <a:gd name="connsiteX22" fmla="*/ 51740 w 2733675"/>
                <a:gd name="connsiteY22" fmla="*/ 2767084 h 3028950"/>
                <a:gd name="connsiteX23" fmla="*/ 638 w 2733675"/>
                <a:gd name="connsiteY23" fmla="*/ 3022916 h 3028950"/>
                <a:gd name="connsiteX24" fmla="*/ 0 w 2733675"/>
                <a:gd name="connsiteY24" fmla="*/ 3029460 h 3028950"/>
                <a:gd name="connsiteX25" fmla="*/ 67313 w 2733675"/>
                <a:gd name="connsiteY25" fmla="*/ 3029460 h 3028950"/>
                <a:gd name="connsiteX26" fmla="*/ 117157 w 2733675"/>
                <a:gd name="connsiteY26" fmla="*/ 2780162 h 3028950"/>
                <a:gd name="connsiteX27" fmla="*/ 256861 w 2733675"/>
                <a:gd name="connsiteY27" fmla="*/ 2550905 h 3028950"/>
                <a:gd name="connsiteX28" fmla="*/ 878196 w 2733675"/>
                <a:gd name="connsiteY28" fmla="*/ 2055271 h 3028950"/>
                <a:gd name="connsiteX29" fmla="*/ 890740 w 2733675"/>
                <a:gd name="connsiteY29" fmla="*/ 2029211 h 3028950"/>
                <a:gd name="connsiteX30" fmla="*/ 890740 w 2733675"/>
                <a:gd name="connsiteY30" fmla="*/ 1891584 h 3028950"/>
                <a:gd name="connsiteX31" fmla="*/ 2046732 w 2733675"/>
                <a:gd name="connsiteY31" fmla="*/ 2368997 h 3028950"/>
                <a:gd name="connsiteX32" fmla="*/ 2090382 w 2733675"/>
                <a:gd name="connsiteY32" fmla="*/ 2351180 h 3028950"/>
                <a:gd name="connsiteX33" fmla="*/ 2088451 w 2733675"/>
                <a:gd name="connsiteY33" fmla="*/ 2321476 h 3028950"/>
                <a:gd name="connsiteX34" fmla="*/ 1674905 w 2733675"/>
                <a:gd name="connsiteY34" fmla="*/ 1611988 h 3028950"/>
                <a:gd name="connsiteX35" fmla="*/ 1607553 w 2733675"/>
                <a:gd name="connsiteY35" fmla="*/ 1362718 h 3028950"/>
                <a:gd name="connsiteX36" fmla="*/ 1607553 w 2733675"/>
                <a:gd name="connsiteY36" fmla="*/ 856407 h 3028950"/>
                <a:gd name="connsiteX37" fmla="*/ 1637414 w 2733675"/>
                <a:gd name="connsiteY37" fmla="*/ 856407 h 3028950"/>
                <a:gd name="connsiteX38" fmla="*/ 1732007 w 2733675"/>
                <a:gd name="connsiteY38" fmla="*/ 939275 h 3028950"/>
                <a:gd name="connsiteX39" fmla="*/ 1761201 w 2733675"/>
                <a:gd name="connsiteY39" fmla="*/ 1159245 h 3028950"/>
                <a:gd name="connsiteX40" fmla="*/ 1881330 w 2733675"/>
                <a:gd name="connsiteY40" fmla="*/ 1451139 h 3028950"/>
                <a:gd name="connsiteX41" fmla="*/ 2643845 w 2733675"/>
                <a:gd name="connsiteY41" fmla="*/ 2516358 h 3028950"/>
                <a:gd name="connsiteX42" fmla="*/ 2582461 w 2733675"/>
                <a:gd name="connsiteY42" fmla="*/ 2785730 h 3028950"/>
                <a:gd name="connsiteX43" fmla="*/ 2478424 w 2733675"/>
                <a:gd name="connsiteY43" fmla="*/ 2815709 h 3028950"/>
                <a:gd name="connsiteX44" fmla="*/ 1891856 w 2733675"/>
                <a:gd name="connsiteY44" fmla="*/ 2815709 h 3028950"/>
                <a:gd name="connsiteX45" fmla="*/ 1858518 w 2733675"/>
                <a:gd name="connsiteY45" fmla="*/ 2849047 h 3028950"/>
                <a:gd name="connsiteX46" fmla="*/ 1858518 w 2733675"/>
                <a:gd name="connsiteY46" fmla="*/ 3029470 h 3028950"/>
                <a:gd name="connsiteX47" fmla="*/ 1925193 w 2733675"/>
                <a:gd name="connsiteY47" fmla="*/ 3029470 h 3028950"/>
                <a:gd name="connsiteX48" fmla="*/ 1925193 w 2733675"/>
                <a:gd name="connsiteY48" fmla="*/ 2882375 h 3028950"/>
                <a:gd name="connsiteX49" fmla="*/ 663121 w 2733675"/>
                <a:gd name="connsiteY49" fmla="*/ 555313 h 3028950"/>
                <a:gd name="connsiteX50" fmla="*/ 1540878 w 2733675"/>
                <a:gd name="connsiteY50" fmla="*/ 671289 h 3028950"/>
                <a:gd name="connsiteX51" fmla="*/ 1540878 w 2733675"/>
                <a:gd name="connsiteY51" fmla="*/ 734640 h 3028950"/>
                <a:gd name="connsiteX52" fmla="*/ 663121 w 2733675"/>
                <a:gd name="connsiteY52" fmla="*/ 811411 h 3028950"/>
                <a:gd name="connsiteX53" fmla="*/ 663121 w 2733675"/>
                <a:gd name="connsiteY53" fmla="*/ 879420 h 3028950"/>
                <a:gd name="connsiteX54" fmla="*/ 1540878 w 2733675"/>
                <a:gd name="connsiteY54" fmla="*/ 801315 h 3028950"/>
                <a:gd name="connsiteX55" fmla="*/ 1540878 w 2733675"/>
                <a:gd name="connsiteY55" fmla="*/ 875324 h 3028950"/>
                <a:gd name="connsiteX56" fmla="*/ 1015098 w 2733675"/>
                <a:gd name="connsiteY56" fmla="*/ 940742 h 3028950"/>
                <a:gd name="connsiteX57" fmla="*/ 1010869 w 2733675"/>
                <a:gd name="connsiteY57" fmla="*/ 941466 h 3028950"/>
                <a:gd name="connsiteX58" fmla="*/ 663121 w 2733675"/>
                <a:gd name="connsiteY58" fmla="*/ 1016466 h 3028950"/>
                <a:gd name="connsiteX59" fmla="*/ 1540878 w 2733675"/>
                <a:gd name="connsiteY59" fmla="*/ 942237 h 3028950"/>
                <a:gd name="connsiteX60" fmla="*/ 1540878 w 2733675"/>
                <a:gd name="connsiteY60" fmla="*/ 1105924 h 3028950"/>
                <a:gd name="connsiteX61" fmla="*/ 1187834 w 2733675"/>
                <a:gd name="connsiteY61" fmla="*/ 981280 h 3028950"/>
                <a:gd name="connsiteX62" fmla="*/ 1540878 w 2733675"/>
                <a:gd name="connsiteY62" fmla="*/ 942285 h 3028950"/>
                <a:gd name="connsiteX63" fmla="*/ 663121 w 2733675"/>
                <a:gd name="connsiteY63" fmla="*/ 1644277 h 3028950"/>
                <a:gd name="connsiteX64" fmla="*/ 663121 w 2733675"/>
                <a:gd name="connsiteY64" fmla="*/ 1085617 h 3028950"/>
                <a:gd name="connsiteX65" fmla="*/ 1018194 w 2733675"/>
                <a:gd name="connsiteY65" fmla="*/ 1007845 h 3028950"/>
                <a:gd name="connsiteX66" fmla="*/ 1540878 w 2733675"/>
                <a:gd name="connsiteY66" fmla="*/ 1180315 h 3028950"/>
                <a:gd name="connsiteX67" fmla="*/ 1540878 w 2733675"/>
                <a:gd name="connsiteY67" fmla="*/ 1644277 h 3028950"/>
                <a:gd name="connsiteX68" fmla="*/ 1321975 w 2733675"/>
                <a:gd name="connsiteY68" fmla="*/ 1992788 h 3028950"/>
                <a:gd name="connsiteX69" fmla="*/ 890740 w 2733675"/>
                <a:gd name="connsiteY69" fmla="*/ 1819737 h 3028950"/>
                <a:gd name="connsiteX70" fmla="*/ 890740 w 2733675"/>
                <a:gd name="connsiteY70" fmla="*/ 1710952 h 3028950"/>
                <a:gd name="connsiteX71" fmla="*/ 1321975 w 2733675"/>
                <a:gd name="connsiteY71" fmla="*/ 1710952 h 3028950"/>
                <a:gd name="connsiteX72" fmla="*/ 1617307 w 2733675"/>
                <a:gd name="connsiteY72" fmla="*/ 1645573 h 3028950"/>
                <a:gd name="connsiteX73" fmla="*/ 1980609 w 2733675"/>
                <a:gd name="connsiteY73" fmla="*/ 2268860 h 3028950"/>
                <a:gd name="connsiteX74" fmla="*/ 1388650 w 2733675"/>
                <a:gd name="connsiteY74" fmla="*/ 2019934 h 3028950"/>
                <a:gd name="connsiteX75" fmla="*/ 1388650 w 2733675"/>
                <a:gd name="connsiteY75" fmla="*/ 1710952 h 3028950"/>
                <a:gd name="connsiteX76" fmla="*/ 1574216 w 2733675"/>
                <a:gd name="connsiteY76" fmla="*/ 1710952 h 3028950"/>
                <a:gd name="connsiteX77" fmla="*/ 1607553 w 2733675"/>
                <a:gd name="connsiteY77" fmla="*/ 1677615 h 3028950"/>
                <a:gd name="connsiteX78" fmla="*/ 1607553 w 2733675"/>
                <a:gd name="connsiteY78" fmla="*/ 1628085 h 3028950"/>
                <a:gd name="connsiteX79" fmla="*/ 1617307 w 2733675"/>
                <a:gd name="connsiteY79" fmla="*/ 1645573 h 3028950"/>
                <a:gd name="connsiteX80" fmla="*/ 1569215 w 2733675"/>
                <a:gd name="connsiteY80" fmla="*/ 606919 h 3028950"/>
                <a:gd name="connsiteX81" fmla="*/ 663121 w 2733675"/>
                <a:gd name="connsiteY81" fmla="*/ 487571 h 3028950"/>
                <a:gd name="connsiteX82" fmla="*/ 663121 w 2733675"/>
                <a:gd name="connsiteY82" fmla="*/ 427220 h 3028950"/>
                <a:gd name="connsiteX83" fmla="*/ 750256 w 2733675"/>
                <a:gd name="connsiteY83" fmla="*/ 330161 h 3028950"/>
                <a:gd name="connsiteX84" fmla="*/ 1643615 w 2733675"/>
                <a:gd name="connsiteY84" fmla="*/ 86511 h 3028950"/>
                <a:gd name="connsiteX85" fmla="*/ 1535983 w 2733675"/>
                <a:gd name="connsiteY85" fmla="*/ 392159 h 3028950"/>
                <a:gd name="connsiteX86" fmla="*/ 1528543 w 2733675"/>
                <a:gd name="connsiteY86" fmla="*/ 438715 h 3028950"/>
                <a:gd name="connsiteX87" fmla="*/ 1555033 w 2733675"/>
                <a:gd name="connsiteY87" fmla="*/ 452490 h 3028950"/>
                <a:gd name="connsiteX88" fmla="*/ 1688183 w 2733675"/>
                <a:gd name="connsiteY88" fmla="*/ 454595 h 3028950"/>
                <a:gd name="connsiteX89" fmla="*/ 1569215 w 2733675"/>
                <a:gd name="connsiteY89" fmla="*/ 606919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733675" h="3028950">
                  <a:moveTo>
                    <a:pt x="2478424" y="2882375"/>
                  </a:moveTo>
                  <a:cubicBezTo>
                    <a:pt x="2623146" y="2882391"/>
                    <a:pt x="2740479" y="2765083"/>
                    <a:pt x="2740495" y="2620361"/>
                  </a:cubicBezTo>
                  <a:cubicBezTo>
                    <a:pt x="2740500" y="2570994"/>
                    <a:pt x="2726560" y="2522630"/>
                    <a:pt x="2700281" y="2480839"/>
                  </a:cubicBezTo>
                  <a:cubicBezTo>
                    <a:pt x="2513238" y="2183564"/>
                    <a:pt x="2295640" y="1887279"/>
                    <a:pt x="1934470" y="1410858"/>
                  </a:cubicBezTo>
                  <a:cubicBezTo>
                    <a:pt x="1876834" y="1334786"/>
                    <a:pt x="1839910" y="1245067"/>
                    <a:pt x="1827305" y="1150463"/>
                  </a:cubicBezTo>
                  <a:lnTo>
                    <a:pt x="1798101" y="930483"/>
                  </a:lnTo>
                  <a:cubicBezTo>
                    <a:pt x="1787195" y="850027"/>
                    <a:pt x="1718606" y="789948"/>
                    <a:pt x="1637414" y="789732"/>
                  </a:cubicBezTo>
                  <a:lnTo>
                    <a:pt x="1607553" y="789732"/>
                  </a:lnTo>
                  <a:lnTo>
                    <a:pt x="1607553" y="663202"/>
                  </a:lnTo>
                  <a:cubicBezTo>
                    <a:pt x="1733512" y="605662"/>
                    <a:pt x="1760515" y="480722"/>
                    <a:pt x="1756486" y="419677"/>
                  </a:cubicBezTo>
                  <a:cubicBezTo>
                    <a:pt x="1755352" y="402351"/>
                    <a:pt x="1741110" y="388796"/>
                    <a:pt x="1723749" y="388520"/>
                  </a:cubicBezTo>
                  <a:lnTo>
                    <a:pt x="1637881" y="387158"/>
                  </a:lnTo>
                  <a:cubicBezTo>
                    <a:pt x="1758296" y="238978"/>
                    <a:pt x="1702213" y="34133"/>
                    <a:pt x="1699413" y="24256"/>
                  </a:cubicBezTo>
                  <a:cubicBezTo>
                    <a:pt x="1694392" y="6542"/>
                    <a:pt x="1675962" y="-3749"/>
                    <a:pt x="1658248" y="1272"/>
                  </a:cubicBezTo>
                  <a:cubicBezTo>
                    <a:pt x="1655145" y="2151"/>
                    <a:pt x="1652186" y="3476"/>
                    <a:pt x="1649463" y="5206"/>
                  </a:cubicBezTo>
                  <a:cubicBezTo>
                    <a:pt x="1373924" y="180370"/>
                    <a:pt x="923868" y="244436"/>
                    <a:pt x="743160" y="263848"/>
                  </a:cubicBezTo>
                  <a:cubicBezTo>
                    <a:pt x="659652" y="272710"/>
                    <a:pt x="596332" y="343225"/>
                    <a:pt x="596475" y="427201"/>
                  </a:cubicBezTo>
                  <a:lnTo>
                    <a:pt x="596475" y="1677615"/>
                  </a:lnTo>
                  <a:cubicBezTo>
                    <a:pt x="596475" y="1696027"/>
                    <a:pt x="611400" y="1710952"/>
                    <a:pt x="629812" y="1710952"/>
                  </a:cubicBezTo>
                  <a:lnTo>
                    <a:pt x="824122" y="1710952"/>
                  </a:lnTo>
                  <a:lnTo>
                    <a:pt x="824122" y="2013152"/>
                  </a:lnTo>
                  <a:lnTo>
                    <a:pt x="215275" y="2498784"/>
                  </a:lnTo>
                  <a:cubicBezTo>
                    <a:pt x="130877" y="2566177"/>
                    <a:pt x="72966" y="2661188"/>
                    <a:pt x="51740" y="2767084"/>
                  </a:cubicBezTo>
                  <a:lnTo>
                    <a:pt x="638" y="3022916"/>
                  </a:lnTo>
                  <a:cubicBezTo>
                    <a:pt x="215" y="3025072"/>
                    <a:pt x="2" y="3027263"/>
                    <a:pt x="0" y="3029460"/>
                  </a:cubicBezTo>
                  <a:lnTo>
                    <a:pt x="67313" y="3029460"/>
                  </a:lnTo>
                  <a:lnTo>
                    <a:pt x="117157" y="2780162"/>
                  </a:lnTo>
                  <a:cubicBezTo>
                    <a:pt x="135285" y="2689680"/>
                    <a:pt x="184757" y="2608495"/>
                    <a:pt x="256861" y="2550905"/>
                  </a:cubicBezTo>
                  <a:lnTo>
                    <a:pt x="878196" y="2055271"/>
                  </a:lnTo>
                  <a:cubicBezTo>
                    <a:pt x="886124" y="2048945"/>
                    <a:pt x="890741" y="2039354"/>
                    <a:pt x="890740" y="2029211"/>
                  </a:cubicBezTo>
                  <a:lnTo>
                    <a:pt x="890740" y="1891584"/>
                  </a:lnTo>
                  <a:lnTo>
                    <a:pt x="2046732" y="2368997"/>
                  </a:lnTo>
                  <a:cubicBezTo>
                    <a:pt x="2063706" y="2376130"/>
                    <a:pt x="2083249" y="2368154"/>
                    <a:pt x="2090382" y="2351180"/>
                  </a:cubicBezTo>
                  <a:cubicBezTo>
                    <a:pt x="2094440" y="2341525"/>
                    <a:pt x="2093725" y="2330525"/>
                    <a:pt x="2088451" y="2321476"/>
                  </a:cubicBezTo>
                  <a:lnTo>
                    <a:pt x="1674905" y="1611988"/>
                  </a:lnTo>
                  <a:cubicBezTo>
                    <a:pt x="1630822" y="1536309"/>
                    <a:pt x="1607582" y="1450300"/>
                    <a:pt x="1607553" y="1362718"/>
                  </a:cubicBezTo>
                  <a:lnTo>
                    <a:pt x="1607553" y="856407"/>
                  </a:lnTo>
                  <a:lnTo>
                    <a:pt x="1637414" y="856407"/>
                  </a:lnTo>
                  <a:cubicBezTo>
                    <a:pt x="1685213" y="856536"/>
                    <a:pt x="1725591" y="891908"/>
                    <a:pt x="1732007" y="939275"/>
                  </a:cubicBezTo>
                  <a:lnTo>
                    <a:pt x="1761201" y="1159245"/>
                  </a:lnTo>
                  <a:cubicBezTo>
                    <a:pt x="1775343" y="1265290"/>
                    <a:pt x="1816732" y="1365859"/>
                    <a:pt x="1881330" y="1451139"/>
                  </a:cubicBezTo>
                  <a:cubicBezTo>
                    <a:pt x="2241376" y="1926027"/>
                    <a:pt x="2458117" y="2221149"/>
                    <a:pt x="2643845" y="2516358"/>
                  </a:cubicBezTo>
                  <a:cubicBezTo>
                    <a:pt x="2701279" y="2607694"/>
                    <a:pt x="2673796" y="2728296"/>
                    <a:pt x="2582461" y="2785730"/>
                  </a:cubicBezTo>
                  <a:cubicBezTo>
                    <a:pt x="2551299" y="2805325"/>
                    <a:pt x="2515235" y="2815718"/>
                    <a:pt x="2478424" y="2815709"/>
                  </a:cubicBezTo>
                  <a:lnTo>
                    <a:pt x="1891856" y="2815709"/>
                  </a:lnTo>
                  <a:cubicBezTo>
                    <a:pt x="1873444" y="2815709"/>
                    <a:pt x="1858518" y="2830635"/>
                    <a:pt x="1858518" y="2849047"/>
                  </a:cubicBezTo>
                  <a:lnTo>
                    <a:pt x="1858518" y="3029470"/>
                  </a:lnTo>
                  <a:lnTo>
                    <a:pt x="1925193" y="3029470"/>
                  </a:lnTo>
                  <a:lnTo>
                    <a:pt x="1925193" y="2882375"/>
                  </a:lnTo>
                  <a:close/>
                  <a:moveTo>
                    <a:pt x="663121" y="555313"/>
                  </a:moveTo>
                  <a:cubicBezTo>
                    <a:pt x="774411" y="575163"/>
                    <a:pt x="1109644" y="631513"/>
                    <a:pt x="1540878" y="671289"/>
                  </a:cubicBezTo>
                  <a:lnTo>
                    <a:pt x="1540878" y="734640"/>
                  </a:lnTo>
                  <a:cubicBezTo>
                    <a:pt x="1163269" y="716685"/>
                    <a:pt x="759152" y="792085"/>
                    <a:pt x="663121" y="811411"/>
                  </a:cubicBezTo>
                  <a:close/>
                  <a:moveTo>
                    <a:pt x="663121" y="879420"/>
                  </a:moveTo>
                  <a:cubicBezTo>
                    <a:pt x="722490" y="867037"/>
                    <a:pt x="1147629" y="782046"/>
                    <a:pt x="1540878" y="801315"/>
                  </a:cubicBezTo>
                  <a:lnTo>
                    <a:pt x="1540878" y="875324"/>
                  </a:lnTo>
                  <a:cubicBezTo>
                    <a:pt x="1463726" y="881258"/>
                    <a:pt x="1253414" y="899822"/>
                    <a:pt x="1015098" y="940742"/>
                  </a:cubicBezTo>
                  <a:cubicBezTo>
                    <a:pt x="1013674" y="940886"/>
                    <a:pt x="1012261" y="941128"/>
                    <a:pt x="1010869" y="941466"/>
                  </a:cubicBezTo>
                  <a:cubicBezTo>
                    <a:pt x="897369" y="961049"/>
                    <a:pt x="777716" y="985681"/>
                    <a:pt x="663121" y="1016466"/>
                  </a:cubicBezTo>
                  <a:close/>
                  <a:moveTo>
                    <a:pt x="1540878" y="942237"/>
                  </a:moveTo>
                  <a:lnTo>
                    <a:pt x="1540878" y="1105924"/>
                  </a:lnTo>
                  <a:cubicBezTo>
                    <a:pt x="1431474" y="1053813"/>
                    <a:pt x="1300267" y="1011865"/>
                    <a:pt x="1187834" y="981280"/>
                  </a:cubicBezTo>
                  <a:cubicBezTo>
                    <a:pt x="1348616" y="958649"/>
                    <a:pt x="1480566" y="946943"/>
                    <a:pt x="1540878" y="942285"/>
                  </a:cubicBezTo>
                  <a:close/>
                  <a:moveTo>
                    <a:pt x="663121" y="1644277"/>
                  </a:moveTo>
                  <a:lnTo>
                    <a:pt x="663121" y="1085617"/>
                  </a:lnTo>
                  <a:cubicBezTo>
                    <a:pt x="779497" y="1053537"/>
                    <a:pt x="902008" y="1028000"/>
                    <a:pt x="1018194" y="1007845"/>
                  </a:cubicBezTo>
                  <a:cubicBezTo>
                    <a:pt x="1124788" y="1031877"/>
                    <a:pt x="1372086" y="1093418"/>
                    <a:pt x="1540878" y="1180315"/>
                  </a:cubicBezTo>
                  <a:lnTo>
                    <a:pt x="1540878" y="1644277"/>
                  </a:lnTo>
                  <a:close/>
                  <a:moveTo>
                    <a:pt x="1321975" y="1992788"/>
                  </a:moveTo>
                  <a:lnTo>
                    <a:pt x="890740" y="1819737"/>
                  </a:lnTo>
                  <a:lnTo>
                    <a:pt x="890740" y="1710952"/>
                  </a:lnTo>
                  <a:lnTo>
                    <a:pt x="1321975" y="1710952"/>
                  </a:lnTo>
                  <a:close/>
                  <a:moveTo>
                    <a:pt x="1617307" y="1645573"/>
                  </a:moveTo>
                  <a:lnTo>
                    <a:pt x="1980609" y="2268860"/>
                  </a:lnTo>
                  <a:lnTo>
                    <a:pt x="1388650" y="2019934"/>
                  </a:lnTo>
                  <a:lnTo>
                    <a:pt x="1388650" y="1710952"/>
                  </a:lnTo>
                  <a:lnTo>
                    <a:pt x="1574216" y="1710952"/>
                  </a:lnTo>
                  <a:cubicBezTo>
                    <a:pt x="1592628" y="1710952"/>
                    <a:pt x="1607553" y="1696027"/>
                    <a:pt x="1607553" y="1677615"/>
                  </a:cubicBezTo>
                  <a:lnTo>
                    <a:pt x="1607553" y="1628085"/>
                  </a:lnTo>
                  <a:cubicBezTo>
                    <a:pt x="1610697" y="1633971"/>
                    <a:pt x="1613948" y="1639801"/>
                    <a:pt x="1617307" y="1645573"/>
                  </a:cubicBezTo>
                  <a:close/>
                  <a:moveTo>
                    <a:pt x="1569215" y="606919"/>
                  </a:moveTo>
                  <a:cubicBezTo>
                    <a:pt x="1112558" y="565666"/>
                    <a:pt x="760543" y="505192"/>
                    <a:pt x="663121" y="487571"/>
                  </a:cubicBezTo>
                  <a:lnTo>
                    <a:pt x="663121" y="427220"/>
                  </a:lnTo>
                  <a:cubicBezTo>
                    <a:pt x="663036" y="377332"/>
                    <a:pt x="700647" y="335437"/>
                    <a:pt x="750256" y="330161"/>
                  </a:cubicBezTo>
                  <a:cubicBezTo>
                    <a:pt x="969274" y="306624"/>
                    <a:pt x="1366885" y="244150"/>
                    <a:pt x="1643615" y="86511"/>
                  </a:cubicBezTo>
                  <a:cubicBezTo>
                    <a:pt x="1653416" y="159415"/>
                    <a:pt x="1655331" y="305700"/>
                    <a:pt x="1535983" y="392159"/>
                  </a:cubicBezTo>
                  <a:cubicBezTo>
                    <a:pt x="1521072" y="402960"/>
                    <a:pt x="1517741" y="423804"/>
                    <a:pt x="1528543" y="438715"/>
                  </a:cubicBezTo>
                  <a:cubicBezTo>
                    <a:pt x="1534708" y="447225"/>
                    <a:pt x="1544525" y="452330"/>
                    <a:pt x="1555033" y="452490"/>
                  </a:cubicBezTo>
                  <a:lnTo>
                    <a:pt x="1688183" y="454595"/>
                  </a:lnTo>
                  <a:cubicBezTo>
                    <a:pt x="1680268" y="523678"/>
                    <a:pt x="1634323" y="582505"/>
                    <a:pt x="1569215" y="60691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80" name="Graphic 4093">
            <a:extLst>
              <a:ext uri="{FF2B5EF4-FFF2-40B4-BE49-F238E27FC236}">
                <a16:creationId xmlns:a16="http://schemas.microsoft.com/office/drawing/2014/main" id="{5F9DC104-1E4C-425C-8716-7E0BBBD57015}"/>
              </a:ext>
            </a:extLst>
          </p:cNvPr>
          <p:cNvGrpSpPr/>
          <p:nvPr/>
        </p:nvGrpSpPr>
        <p:grpSpPr>
          <a:xfrm>
            <a:off x="9024196" y="1515958"/>
            <a:ext cx="1080000" cy="1080000"/>
            <a:chOff x="3421062" y="1216025"/>
            <a:chExt cx="3238500" cy="3238500"/>
          </a:xfrm>
        </p:grpSpPr>
        <p:sp>
          <p:nvSpPr>
            <p:cNvPr id="1981" name="Freeform: Shape 1980">
              <a:extLst>
                <a:ext uri="{FF2B5EF4-FFF2-40B4-BE49-F238E27FC236}">
                  <a16:creationId xmlns:a16="http://schemas.microsoft.com/office/drawing/2014/main" id="{178F8796-9ADD-4E57-954E-AFC663817FBC}"/>
                </a:ext>
              </a:extLst>
            </p:cNvPr>
            <p:cNvSpPr/>
            <p:nvPr/>
          </p:nvSpPr>
          <p:spPr>
            <a:xfrm>
              <a:off x="3580739" y="1449835"/>
              <a:ext cx="2219325" cy="2905125"/>
            </a:xfrm>
            <a:custGeom>
              <a:avLst/>
              <a:gdLst>
                <a:gd name="connsiteX0" fmla="*/ 213542 w 2219325"/>
                <a:gd name="connsiteY0" fmla="*/ 0 h 2905125"/>
                <a:gd name="connsiteX1" fmla="*/ 1144658 w 2219325"/>
                <a:gd name="connsiteY1" fmla="*/ 362731 h 2905125"/>
                <a:gd name="connsiteX2" fmla="*/ 2151241 w 2219325"/>
                <a:gd name="connsiteY2" fmla="*/ 2058695 h 2905125"/>
                <a:gd name="connsiteX3" fmla="*/ 2223469 w 2219325"/>
                <a:gd name="connsiteY3" fmla="*/ 2911183 h 2905125"/>
                <a:gd name="connsiteX4" fmla="*/ 1678277 w 2219325"/>
                <a:gd name="connsiteY4" fmla="*/ 2911183 h 2905125"/>
                <a:gd name="connsiteX5" fmla="*/ 1282294 w 2219325"/>
                <a:gd name="connsiteY5" fmla="*/ 1960264 h 2905125"/>
                <a:gd name="connsiteX6" fmla="*/ 1140724 w 2219325"/>
                <a:gd name="connsiteY6" fmla="*/ 1591875 h 2905125"/>
                <a:gd name="connsiteX7" fmla="*/ 1146601 w 2219325"/>
                <a:gd name="connsiteY7" fmla="*/ 1387183 h 2905125"/>
                <a:gd name="connsiteX8" fmla="*/ 14355 w 2219325"/>
                <a:gd name="connsiteY8" fmla="*/ 1266111 h 2905125"/>
                <a:gd name="connsiteX9" fmla="*/ 213542 w 2219325"/>
                <a:gd name="connsiteY9" fmla="*/ 0 h 290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9325" h="2905125">
                  <a:moveTo>
                    <a:pt x="213542" y="0"/>
                  </a:moveTo>
                  <a:cubicBezTo>
                    <a:pt x="213542" y="0"/>
                    <a:pt x="655502" y="154076"/>
                    <a:pt x="1144658" y="362731"/>
                  </a:cubicBezTo>
                  <a:lnTo>
                    <a:pt x="2151241" y="2058695"/>
                  </a:lnTo>
                  <a:cubicBezTo>
                    <a:pt x="2182273" y="2327482"/>
                    <a:pt x="2206600" y="2617289"/>
                    <a:pt x="2223469" y="2911183"/>
                  </a:cubicBezTo>
                  <a:lnTo>
                    <a:pt x="1678277" y="2911183"/>
                  </a:lnTo>
                  <a:cubicBezTo>
                    <a:pt x="1678277" y="2911183"/>
                    <a:pt x="1586837" y="2395938"/>
                    <a:pt x="1282294" y="1960264"/>
                  </a:cubicBezTo>
                  <a:cubicBezTo>
                    <a:pt x="1204678" y="1851433"/>
                    <a:pt x="1155967" y="1724676"/>
                    <a:pt x="1140724" y="1591875"/>
                  </a:cubicBezTo>
                  <a:cubicBezTo>
                    <a:pt x="1133168" y="1523703"/>
                    <a:pt x="1135146" y="1454810"/>
                    <a:pt x="1146601" y="1387183"/>
                  </a:cubicBezTo>
                  <a:lnTo>
                    <a:pt x="14355" y="1266111"/>
                  </a:lnTo>
                  <a:cubicBezTo>
                    <a:pt x="14355" y="1266111"/>
                    <a:pt x="-79667" y="698392"/>
                    <a:pt x="213542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2" name="Freeform: Shape 1981">
              <a:extLst>
                <a:ext uri="{FF2B5EF4-FFF2-40B4-BE49-F238E27FC236}">
                  <a16:creationId xmlns:a16="http://schemas.microsoft.com/office/drawing/2014/main" id="{83F41A60-D723-4CC9-8083-A43FFF6E2CE3}"/>
                </a:ext>
              </a:extLst>
            </p:cNvPr>
            <p:cNvSpPr/>
            <p:nvPr/>
          </p:nvSpPr>
          <p:spPr>
            <a:xfrm>
              <a:off x="3580726" y="2429615"/>
              <a:ext cx="723900" cy="352425"/>
            </a:xfrm>
            <a:custGeom>
              <a:avLst/>
              <a:gdLst>
                <a:gd name="connsiteX0" fmla="*/ 727799 w 723900"/>
                <a:gd name="connsiteY0" fmla="*/ 115853 h 352425"/>
                <a:gd name="connsiteX1" fmla="*/ 727799 w 723900"/>
                <a:gd name="connsiteY1" fmla="*/ 115853 h 352425"/>
                <a:gd name="connsiteX2" fmla="*/ 594 w 723900"/>
                <a:gd name="connsiteY2" fmla="*/ 0 h 352425"/>
                <a:gd name="connsiteX3" fmla="*/ 14357 w 723900"/>
                <a:gd name="connsiteY3" fmla="*/ 286341 h 352425"/>
                <a:gd name="connsiteX4" fmla="*/ 718988 w 723900"/>
                <a:gd name="connsiteY4" fmla="*/ 361693 h 352425"/>
                <a:gd name="connsiteX5" fmla="*/ 727799 w 723900"/>
                <a:gd name="connsiteY5" fmla="*/ 115853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900" h="352425">
                  <a:moveTo>
                    <a:pt x="727799" y="115853"/>
                  </a:moveTo>
                  <a:lnTo>
                    <a:pt x="727799" y="115853"/>
                  </a:lnTo>
                  <a:cubicBezTo>
                    <a:pt x="411407" y="56283"/>
                    <a:pt x="112922" y="14888"/>
                    <a:pt x="594" y="0"/>
                  </a:cubicBezTo>
                  <a:cubicBezTo>
                    <a:pt x="-3435" y="178879"/>
                    <a:pt x="14357" y="286341"/>
                    <a:pt x="14357" y="286341"/>
                  </a:cubicBezTo>
                  <a:lnTo>
                    <a:pt x="718988" y="361693"/>
                  </a:lnTo>
                  <a:cubicBezTo>
                    <a:pt x="715797" y="279641"/>
                    <a:pt x="718742" y="197465"/>
                    <a:pt x="727799" y="11585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3" name="Freeform: Shape 1982">
              <a:extLst>
                <a:ext uri="{FF2B5EF4-FFF2-40B4-BE49-F238E27FC236}">
                  <a16:creationId xmlns:a16="http://schemas.microsoft.com/office/drawing/2014/main" id="{1559F614-3FEE-4383-A4DF-5F0832E2EF05}"/>
                </a:ext>
              </a:extLst>
            </p:cNvPr>
            <p:cNvSpPr/>
            <p:nvPr/>
          </p:nvSpPr>
          <p:spPr>
            <a:xfrm>
              <a:off x="5019386" y="3562728"/>
              <a:ext cx="352425" cy="790575"/>
            </a:xfrm>
            <a:custGeom>
              <a:avLst/>
              <a:gdLst>
                <a:gd name="connsiteX0" fmla="*/ 68494 w 352425"/>
                <a:gd name="connsiteY0" fmla="*/ 40824 h 790575"/>
                <a:gd name="connsiteX1" fmla="*/ 0 w 352425"/>
                <a:gd name="connsiteY1" fmla="*/ 110109 h 790575"/>
                <a:gd name="connsiteX2" fmla="*/ 239630 w 352425"/>
                <a:gd name="connsiteY2" fmla="*/ 798300 h 790575"/>
                <a:gd name="connsiteX3" fmla="*/ 353235 w 352425"/>
                <a:gd name="connsiteY3" fmla="*/ 798300 h 790575"/>
                <a:gd name="connsiteX4" fmla="*/ 265729 w 352425"/>
                <a:gd name="connsiteY4" fmla="*/ 209483 h 790575"/>
                <a:gd name="connsiteX5" fmla="*/ 175517 w 352425"/>
                <a:gd name="connsiteY5" fmla="*/ 0 h 790575"/>
                <a:gd name="connsiteX6" fmla="*/ 68494 w 352425"/>
                <a:gd name="connsiteY6" fmla="*/ 40824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425" h="790575">
                  <a:moveTo>
                    <a:pt x="68494" y="40824"/>
                  </a:moveTo>
                  <a:lnTo>
                    <a:pt x="0" y="110109"/>
                  </a:lnTo>
                  <a:cubicBezTo>
                    <a:pt x="109798" y="327968"/>
                    <a:pt x="190370" y="559362"/>
                    <a:pt x="239630" y="798300"/>
                  </a:cubicBezTo>
                  <a:lnTo>
                    <a:pt x="353235" y="798300"/>
                  </a:lnTo>
                  <a:cubicBezTo>
                    <a:pt x="351739" y="626850"/>
                    <a:pt x="332375" y="412842"/>
                    <a:pt x="265729" y="209483"/>
                  </a:cubicBezTo>
                  <a:cubicBezTo>
                    <a:pt x="241409" y="137317"/>
                    <a:pt x="211239" y="67256"/>
                    <a:pt x="175517" y="0"/>
                  </a:cubicBezTo>
                  <a:cubicBezTo>
                    <a:pt x="140446" y="11573"/>
                    <a:pt x="104747" y="25022"/>
                    <a:pt x="68494" y="4082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4" name="Freeform: Shape 1983">
              <a:extLst>
                <a:ext uri="{FF2B5EF4-FFF2-40B4-BE49-F238E27FC236}">
                  <a16:creationId xmlns:a16="http://schemas.microsoft.com/office/drawing/2014/main" id="{31DBF73A-8541-4572-9A92-285B48154677}"/>
                </a:ext>
              </a:extLst>
            </p:cNvPr>
            <p:cNvSpPr/>
            <p:nvPr/>
          </p:nvSpPr>
          <p:spPr>
            <a:xfrm>
              <a:off x="4308535" y="1812566"/>
              <a:ext cx="1419225" cy="1771650"/>
            </a:xfrm>
            <a:custGeom>
              <a:avLst/>
              <a:gdLst>
                <a:gd name="connsiteX0" fmla="*/ 1423445 w 1419225"/>
                <a:gd name="connsiteY0" fmla="*/ 1695964 h 1771650"/>
                <a:gd name="connsiteX1" fmla="*/ 1253052 w 1419225"/>
                <a:gd name="connsiteY1" fmla="*/ 536819 h 1771650"/>
                <a:gd name="connsiteX2" fmla="*/ 1092918 w 1419225"/>
                <a:gd name="connsiteY2" fmla="*/ 317668 h 1771650"/>
                <a:gd name="connsiteX3" fmla="*/ 416862 w 1419225"/>
                <a:gd name="connsiteY3" fmla="*/ 0 h 1771650"/>
                <a:gd name="connsiteX4" fmla="*/ 0 w 1419225"/>
                <a:gd name="connsiteY4" fmla="*/ 732892 h 1771650"/>
                <a:gd name="connsiteX5" fmla="*/ 449456 w 1419225"/>
                <a:gd name="connsiteY5" fmla="*/ 1007650 h 1771650"/>
                <a:gd name="connsiteX6" fmla="*/ 446761 w 1419225"/>
                <a:gd name="connsiteY6" fmla="*/ 1226163 h 1771650"/>
                <a:gd name="connsiteX7" fmla="*/ 576301 w 1419225"/>
                <a:gd name="connsiteY7" fmla="*/ 1584036 h 1771650"/>
                <a:gd name="connsiteX8" fmla="*/ 899551 w 1419225"/>
                <a:gd name="connsiteY8" fmla="*/ 1773965 h 1771650"/>
                <a:gd name="connsiteX9" fmla="*/ 1423445 w 1419225"/>
                <a:gd name="connsiteY9" fmla="*/ 1695964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9225" h="1771650">
                  <a:moveTo>
                    <a:pt x="1423445" y="1695964"/>
                  </a:moveTo>
                  <a:cubicBezTo>
                    <a:pt x="1364228" y="1183081"/>
                    <a:pt x="1291638" y="751475"/>
                    <a:pt x="1253052" y="536819"/>
                  </a:cubicBezTo>
                  <a:cubicBezTo>
                    <a:pt x="1236117" y="443072"/>
                    <a:pt x="1177087" y="362287"/>
                    <a:pt x="1092918" y="317668"/>
                  </a:cubicBezTo>
                  <a:cubicBezTo>
                    <a:pt x="883892" y="206578"/>
                    <a:pt x="645157" y="97326"/>
                    <a:pt x="416862" y="0"/>
                  </a:cubicBezTo>
                  <a:cubicBezTo>
                    <a:pt x="132369" y="239525"/>
                    <a:pt x="30890" y="523342"/>
                    <a:pt x="0" y="732892"/>
                  </a:cubicBezTo>
                  <a:lnTo>
                    <a:pt x="449456" y="1007650"/>
                  </a:lnTo>
                  <a:cubicBezTo>
                    <a:pt x="436845" y="1079364"/>
                    <a:pt x="440103" y="1162907"/>
                    <a:pt x="446761" y="1226163"/>
                  </a:cubicBezTo>
                  <a:cubicBezTo>
                    <a:pt x="460743" y="1359103"/>
                    <a:pt x="499662" y="1474480"/>
                    <a:pt x="576301" y="1584036"/>
                  </a:cubicBezTo>
                  <a:cubicBezTo>
                    <a:pt x="637927" y="1672190"/>
                    <a:pt x="899551" y="1773965"/>
                    <a:pt x="899551" y="1773965"/>
                  </a:cubicBezTo>
                  <a:cubicBezTo>
                    <a:pt x="1111167" y="1691897"/>
                    <a:pt x="1313526" y="1693402"/>
                    <a:pt x="1423445" y="1695964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5" name="Freeform: Shape 1984">
              <a:extLst>
                <a:ext uri="{FF2B5EF4-FFF2-40B4-BE49-F238E27FC236}">
                  <a16:creationId xmlns:a16="http://schemas.microsoft.com/office/drawing/2014/main" id="{B2E67A0A-D5F3-46A7-9CBD-7DB371EAA122}"/>
                </a:ext>
              </a:extLst>
            </p:cNvPr>
            <p:cNvSpPr/>
            <p:nvPr/>
          </p:nvSpPr>
          <p:spPr>
            <a:xfrm>
              <a:off x="4298486" y="2545467"/>
              <a:ext cx="904875" cy="1123950"/>
            </a:xfrm>
            <a:custGeom>
              <a:avLst/>
              <a:gdLst>
                <a:gd name="connsiteX0" fmla="*/ 909552 w 904875"/>
                <a:gd name="connsiteY0" fmla="*/ 1041063 h 1123950"/>
                <a:gd name="connsiteX1" fmla="*/ 820607 w 904875"/>
                <a:gd name="connsiteY1" fmla="*/ 898465 h 1123950"/>
                <a:gd name="connsiteX2" fmla="*/ 626431 w 904875"/>
                <a:gd name="connsiteY2" fmla="*/ 143827 h 1123950"/>
                <a:gd name="connsiteX3" fmla="*/ 10049 w 904875"/>
                <a:gd name="connsiteY3" fmla="*/ 0 h 1123950"/>
                <a:gd name="connsiteX4" fmla="*/ 10049 w 904875"/>
                <a:gd name="connsiteY4" fmla="*/ 0 h 1123950"/>
                <a:gd name="connsiteX5" fmla="*/ 1248 w 904875"/>
                <a:gd name="connsiteY5" fmla="*/ 245831 h 1123950"/>
                <a:gd name="connsiteX6" fmla="*/ 428863 w 904875"/>
                <a:gd name="connsiteY6" fmla="*/ 291551 h 1123950"/>
                <a:gd name="connsiteX7" fmla="*/ 422986 w 904875"/>
                <a:gd name="connsiteY7" fmla="*/ 496243 h 1123950"/>
                <a:gd name="connsiteX8" fmla="*/ 564556 w 904875"/>
                <a:gd name="connsiteY8" fmla="*/ 864632 h 1123950"/>
                <a:gd name="connsiteX9" fmla="*/ 720871 w 904875"/>
                <a:gd name="connsiteY9" fmla="*/ 1127370 h 1123950"/>
                <a:gd name="connsiteX10" fmla="*/ 909552 w 904875"/>
                <a:gd name="connsiteY10" fmla="*/ 1041064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4875" h="1123950">
                  <a:moveTo>
                    <a:pt x="909552" y="1041063"/>
                  </a:moveTo>
                  <a:cubicBezTo>
                    <a:pt x="883917" y="991142"/>
                    <a:pt x="854166" y="943444"/>
                    <a:pt x="820607" y="898465"/>
                  </a:cubicBezTo>
                  <a:cubicBezTo>
                    <a:pt x="464229" y="423853"/>
                    <a:pt x="626431" y="143827"/>
                    <a:pt x="626431" y="143827"/>
                  </a:cubicBezTo>
                  <a:cubicBezTo>
                    <a:pt x="447799" y="89249"/>
                    <a:pt x="224799" y="40434"/>
                    <a:pt x="10049" y="0"/>
                  </a:cubicBezTo>
                  <a:lnTo>
                    <a:pt x="10049" y="0"/>
                  </a:lnTo>
                  <a:cubicBezTo>
                    <a:pt x="995" y="81610"/>
                    <a:pt x="-1947" y="163782"/>
                    <a:pt x="1248" y="245831"/>
                  </a:cubicBezTo>
                  <a:lnTo>
                    <a:pt x="428863" y="291551"/>
                  </a:lnTo>
                  <a:cubicBezTo>
                    <a:pt x="417408" y="359177"/>
                    <a:pt x="415430" y="428070"/>
                    <a:pt x="422986" y="496243"/>
                  </a:cubicBezTo>
                  <a:cubicBezTo>
                    <a:pt x="438229" y="629044"/>
                    <a:pt x="486941" y="755801"/>
                    <a:pt x="564556" y="864632"/>
                  </a:cubicBezTo>
                  <a:cubicBezTo>
                    <a:pt x="622745" y="948445"/>
                    <a:pt x="674979" y="1036240"/>
                    <a:pt x="720871" y="1127370"/>
                  </a:cubicBezTo>
                  <a:cubicBezTo>
                    <a:pt x="780654" y="1092237"/>
                    <a:pt x="843878" y="1063318"/>
                    <a:pt x="909552" y="104106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6" name="Freeform: Shape 1985">
              <a:extLst>
                <a:ext uri="{FF2B5EF4-FFF2-40B4-BE49-F238E27FC236}">
                  <a16:creationId xmlns:a16="http://schemas.microsoft.com/office/drawing/2014/main" id="{D0FF06A5-0F00-4A47-9094-05B3507EB1E9}"/>
                </a:ext>
              </a:extLst>
            </p:cNvPr>
            <p:cNvSpPr/>
            <p:nvPr/>
          </p:nvSpPr>
          <p:spPr>
            <a:xfrm>
              <a:off x="6353810" y="1610512"/>
              <a:ext cx="66675" cy="66675"/>
            </a:xfrm>
            <a:custGeom>
              <a:avLst/>
              <a:gdLst>
                <a:gd name="connsiteX0" fmla="*/ 70809 w 66675"/>
                <a:gd name="connsiteY0" fmla="*/ 35404 h 66675"/>
                <a:gd name="connsiteX1" fmla="*/ 35404 w 66675"/>
                <a:gd name="connsiteY1" fmla="*/ 70809 h 66675"/>
                <a:gd name="connsiteX2" fmla="*/ 0 w 66675"/>
                <a:gd name="connsiteY2" fmla="*/ 35404 h 66675"/>
                <a:gd name="connsiteX3" fmla="*/ 35404 w 66675"/>
                <a:gd name="connsiteY3" fmla="*/ 0 h 66675"/>
                <a:gd name="connsiteX4" fmla="*/ 70809 w 66675"/>
                <a:gd name="connsiteY4" fmla="*/ 354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70809" y="35404"/>
                  </a:moveTo>
                  <a:cubicBezTo>
                    <a:pt x="70809" y="54958"/>
                    <a:pt x="54958" y="70809"/>
                    <a:pt x="35404" y="70809"/>
                  </a:cubicBezTo>
                  <a:cubicBezTo>
                    <a:pt x="15851" y="70809"/>
                    <a:pt x="0" y="54958"/>
                    <a:pt x="0" y="35404"/>
                  </a:cubicBezTo>
                  <a:cubicBezTo>
                    <a:pt x="0" y="15851"/>
                    <a:pt x="15851" y="0"/>
                    <a:pt x="35404" y="0"/>
                  </a:cubicBezTo>
                  <a:cubicBezTo>
                    <a:pt x="54958" y="0"/>
                    <a:pt x="70809" y="15851"/>
                    <a:pt x="70809" y="35404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7" name="Freeform: Shape 1986">
              <a:extLst>
                <a:ext uri="{FF2B5EF4-FFF2-40B4-BE49-F238E27FC236}">
                  <a16:creationId xmlns:a16="http://schemas.microsoft.com/office/drawing/2014/main" id="{5F8BD366-EB8D-4383-9D21-0FFE934873DC}"/>
                </a:ext>
              </a:extLst>
            </p:cNvPr>
            <p:cNvSpPr/>
            <p:nvPr/>
          </p:nvSpPr>
          <p:spPr>
            <a:xfrm>
              <a:off x="5588512" y="1310472"/>
              <a:ext cx="381000" cy="590550"/>
            </a:xfrm>
            <a:custGeom>
              <a:avLst/>
              <a:gdLst>
                <a:gd name="connsiteX0" fmla="*/ 33330 w 381000"/>
                <a:gd name="connsiteY0" fmla="*/ 598430 h 590550"/>
                <a:gd name="connsiteX1" fmla="*/ 0 w 381000"/>
                <a:gd name="connsiteY1" fmla="*/ 565085 h 590550"/>
                <a:gd name="connsiteX2" fmla="*/ 9317 w 381000"/>
                <a:gd name="connsiteY2" fmla="*/ 541975 h 590550"/>
                <a:gd name="connsiteX3" fmla="*/ 107186 w 381000"/>
                <a:gd name="connsiteY3" fmla="*/ 440267 h 590550"/>
                <a:gd name="connsiteX4" fmla="*/ 137343 w 381000"/>
                <a:gd name="connsiteY4" fmla="*/ 352066 h 590550"/>
                <a:gd name="connsiteX5" fmla="*/ 133352 w 381000"/>
                <a:gd name="connsiteY5" fmla="*/ 315128 h 590550"/>
                <a:gd name="connsiteX6" fmla="*/ 158117 w 381000"/>
                <a:gd name="connsiteY6" fmla="*/ 204190 h 590550"/>
                <a:gd name="connsiteX7" fmla="*/ 327662 w 381000"/>
                <a:gd name="connsiteY7" fmla="*/ 6766 h 590550"/>
                <a:gd name="connsiteX8" fmla="*/ 374366 w 381000"/>
                <a:gd name="connsiteY8" fmla="*/ 13209 h 590550"/>
                <a:gd name="connsiteX9" fmla="*/ 370277 w 381000"/>
                <a:gd name="connsiteY9" fmla="*/ 57953 h 590550"/>
                <a:gd name="connsiteX10" fmla="*/ 370277 w 381000"/>
                <a:gd name="connsiteY10" fmla="*/ 57953 h 590550"/>
                <a:gd name="connsiteX11" fmla="*/ 214857 w 381000"/>
                <a:gd name="connsiteY11" fmla="*/ 239109 h 590550"/>
                <a:gd name="connsiteX12" fmla="*/ 199617 w 381000"/>
                <a:gd name="connsiteY12" fmla="*/ 307927 h 590550"/>
                <a:gd name="connsiteX13" fmla="*/ 203608 w 381000"/>
                <a:gd name="connsiteY13" fmla="*/ 344884 h 590550"/>
                <a:gd name="connsiteX14" fmla="*/ 155202 w 381000"/>
                <a:gd name="connsiteY14" fmla="*/ 486464 h 590550"/>
                <a:gd name="connsiteX15" fmla="*/ 57361 w 381000"/>
                <a:gd name="connsiteY15" fmla="*/ 588210 h 590550"/>
                <a:gd name="connsiteX16" fmla="*/ 33330 w 381000"/>
                <a:gd name="connsiteY16" fmla="*/ 59843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000" h="590550">
                  <a:moveTo>
                    <a:pt x="33330" y="598430"/>
                  </a:moveTo>
                  <a:cubicBezTo>
                    <a:pt x="14918" y="598426"/>
                    <a:pt x="-4" y="583496"/>
                    <a:pt x="0" y="565085"/>
                  </a:cubicBezTo>
                  <a:cubicBezTo>
                    <a:pt x="2" y="556467"/>
                    <a:pt x="3341" y="548185"/>
                    <a:pt x="9317" y="541975"/>
                  </a:cubicBezTo>
                  <a:lnTo>
                    <a:pt x="107186" y="440267"/>
                  </a:lnTo>
                  <a:cubicBezTo>
                    <a:pt x="129821" y="416794"/>
                    <a:pt x="140868" y="384484"/>
                    <a:pt x="137343" y="352066"/>
                  </a:cubicBezTo>
                  <a:lnTo>
                    <a:pt x="133352" y="315128"/>
                  </a:lnTo>
                  <a:cubicBezTo>
                    <a:pt x="129145" y="276429"/>
                    <a:pt x="137852" y="237426"/>
                    <a:pt x="158117" y="204190"/>
                  </a:cubicBezTo>
                  <a:cubicBezTo>
                    <a:pt x="204714" y="130475"/>
                    <a:pt x="261832" y="63965"/>
                    <a:pt x="327662" y="6766"/>
                  </a:cubicBezTo>
                  <a:cubicBezTo>
                    <a:pt x="342338" y="-4352"/>
                    <a:pt x="363248" y="-1467"/>
                    <a:pt x="374366" y="13209"/>
                  </a:cubicBezTo>
                  <a:cubicBezTo>
                    <a:pt x="384767" y="26940"/>
                    <a:pt x="382995" y="46335"/>
                    <a:pt x="370277" y="57953"/>
                  </a:cubicBezTo>
                  <a:lnTo>
                    <a:pt x="370277" y="57953"/>
                  </a:lnTo>
                  <a:cubicBezTo>
                    <a:pt x="310135" y="110656"/>
                    <a:pt x="257804" y="171654"/>
                    <a:pt x="214857" y="239109"/>
                  </a:cubicBezTo>
                  <a:cubicBezTo>
                    <a:pt x="202325" y="259739"/>
                    <a:pt x="196967" y="283935"/>
                    <a:pt x="199617" y="307927"/>
                  </a:cubicBezTo>
                  <a:lnTo>
                    <a:pt x="203608" y="344884"/>
                  </a:lnTo>
                  <a:cubicBezTo>
                    <a:pt x="209264" y="396920"/>
                    <a:pt x="191533" y="448783"/>
                    <a:pt x="155202" y="486464"/>
                  </a:cubicBezTo>
                  <a:lnTo>
                    <a:pt x="57361" y="588210"/>
                  </a:lnTo>
                  <a:cubicBezTo>
                    <a:pt x="51078" y="594748"/>
                    <a:pt x="42398" y="598440"/>
                    <a:pt x="33330" y="59843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8" name="Freeform: Shape 1987">
              <a:extLst>
                <a:ext uri="{FF2B5EF4-FFF2-40B4-BE49-F238E27FC236}">
                  <a16:creationId xmlns:a16="http://schemas.microsoft.com/office/drawing/2014/main" id="{0F2C5965-A77B-4587-B3C8-8266C52B6227}"/>
                </a:ext>
              </a:extLst>
            </p:cNvPr>
            <p:cNvSpPr/>
            <p:nvPr/>
          </p:nvSpPr>
          <p:spPr>
            <a:xfrm>
              <a:off x="5756441" y="1712419"/>
              <a:ext cx="466725" cy="428625"/>
            </a:xfrm>
            <a:custGeom>
              <a:avLst/>
              <a:gdLst>
                <a:gd name="connsiteX0" fmla="*/ 33374 w 466725"/>
                <a:gd name="connsiteY0" fmla="*/ 430026 h 428625"/>
                <a:gd name="connsiteX1" fmla="*/ 0 w 466725"/>
                <a:gd name="connsiteY1" fmla="*/ 396726 h 428625"/>
                <a:gd name="connsiteX2" fmla="*/ 18572 w 466725"/>
                <a:gd name="connsiteY2" fmla="*/ 366799 h 428625"/>
                <a:gd name="connsiteX3" fmla="*/ 145093 w 466725"/>
                <a:gd name="connsiteY3" fmla="*/ 304230 h 428625"/>
                <a:gd name="connsiteX4" fmla="*/ 203338 w 466725"/>
                <a:gd name="connsiteY4" fmla="*/ 231459 h 428625"/>
                <a:gd name="connsiteX5" fmla="*/ 212101 w 466725"/>
                <a:gd name="connsiteY5" fmla="*/ 195321 h 428625"/>
                <a:gd name="connsiteX6" fmla="*/ 272937 w 466725"/>
                <a:gd name="connsiteY6" fmla="*/ 99328 h 428625"/>
                <a:gd name="connsiteX7" fmla="*/ 425623 w 466725"/>
                <a:gd name="connsiteY7" fmla="*/ 3487 h 428625"/>
                <a:gd name="connsiteX8" fmla="*/ 470314 w 466725"/>
                <a:gd name="connsiteY8" fmla="*/ 18518 h 428625"/>
                <a:gd name="connsiteX9" fmla="*/ 455284 w 466725"/>
                <a:gd name="connsiteY9" fmla="*/ 63209 h 428625"/>
                <a:gd name="connsiteX10" fmla="*/ 314504 w 466725"/>
                <a:gd name="connsiteY10" fmla="*/ 151449 h 428625"/>
                <a:gd name="connsiteX11" fmla="*/ 276900 w 466725"/>
                <a:gd name="connsiteY11" fmla="*/ 211056 h 428625"/>
                <a:gd name="connsiteX12" fmla="*/ 268128 w 466725"/>
                <a:gd name="connsiteY12" fmla="*/ 247184 h 428625"/>
                <a:gd name="connsiteX13" fmla="*/ 174640 w 466725"/>
                <a:gd name="connsiteY13" fmla="*/ 364009 h 428625"/>
                <a:gd name="connsiteX14" fmla="*/ 48128 w 466725"/>
                <a:gd name="connsiteY14" fmla="*/ 426578 h 428625"/>
                <a:gd name="connsiteX15" fmla="*/ 33374 w 466725"/>
                <a:gd name="connsiteY15" fmla="*/ 430026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6725" h="428625">
                  <a:moveTo>
                    <a:pt x="33374" y="430026"/>
                  </a:moveTo>
                  <a:cubicBezTo>
                    <a:pt x="14962" y="430047"/>
                    <a:pt x="20" y="415137"/>
                    <a:pt x="0" y="396726"/>
                  </a:cubicBezTo>
                  <a:cubicBezTo>
                    <a:pt x="-14" y="384027"/>
                    <a:pt x="7187" y="372424"/>
                    <a:pt x="18572" y="366799"/>
                  </a:cubicBezTo>
                  <a:lnTo>
                    <a:pt x="145093" y="304230"/>
                  </a:lnTo>
                  <a:cubicBezTo>
                    <a:pt x="174344" y="289817"/>
                    <a:pt x="195683" y="263157"/>
                    <a:pt x="203338" y="231459"/>
                  </a:cubicBezTo>
                  <a:lnTo>
                    <a:pt x="212101" y="195321"/>
                  </a:lnTo>
                  <a:cubicBezTo>
                    <a:pt x="221233" y="157487"/>
                    <a:pt x="242623" y="123737"/>
                    <a:pt x="272937" y="99328"/>
                  </a:cubicBezTo>
                  <a:cubicBezTo>
                    <a:pt x="320395" y="62206"/>
                    <a:pt x="371562" y="30089"/>
                    <a:pt x="425623" y="3487"/>
                  </a:cubicBezTo>
                  <a:cubicBezTo>
                    <a:pt x="442115" y="-4703"/>
                    <a:pt x="462124" y="2026"/>
                    <a:pt x="470314" y="18518"/>
                  </a:cubicBezTo>
                  <a:cubicBezTo>
                    <a:pt x="478505" y="35010"/>
                    <a:pt x="471776" y="55018"/>
                    <a:pt x="455284" y="63209"/>
                  </a:cubicBezTo>
                  <a:cubicBezTo>
                    <a:pt x="405444" y="87697"/>
                    <a:pt x="358268" y="117267"/>
                    <a:pt x="314504" y="151449"/>
                  </a:cubicBezTo>
                  <a:cubicBezTo>
                    <a:pt x="295740" y="166628"/>
                    <a:pt x="282520" y="187584"/>
                    <a:pt x="276900" y="211056"/>
                  </a:cubicBezTo>
                  <a:lnTo>
                    <a:pt x="268128" y="247184"/>
                  </a:lnTo>
                  <a:cubicBezTo>
                    <a:pt x="255839" y="298067"/>
                    <a:pt x="221590" y="340865"/>
                    <a:pt x="174640" y="364009"/>
                  </a:cubicBezTo>
                  <a:lnTo>
                    <a:pt x="48128" y="426578"/>
                  </a:lnTo>
                  <a:cubicBezTo>
                    <a:pt x="43540" y="428845"/>
                    <a:pt x="38492" y="430025"/>
                    <a:pt x="33374" y="43002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89" name="Freeform: Shape 1988">
              <a:extLst>
                <a:ext uri="{FF2B5EF4-FFF2-40B4-BE49-F238E27FC236}">
                  <a16:creationId xmlns:a16="http://schemas.microsoft.com/office/drawing/2014/main" id="{ABADC952-4C1B-483E-A40E-4C8EC2A04C53}"/>
                </a:ext>
              </a:extLst>
            </p:cNvPr>
            <p:cNvSpPr/>
            <p:nvPr/>
          </p:nvSpPr>
          <p:spPr>
            <a:xfrm>
              <a:off x="5848819" y="2216456"/>
              <a:ext cx="676275" cy="152400"/>
            </a:xfrm>
            <a:custGeom>
              <a:avLst/>
              <a:gdLst>
                <a:gd name="connsiteX0" fmla="*/ 196047 w 676275"/>
                <a:gd name="connsiteY0" fmla="*/ 160876 h 152400"/>
                <a:gd name="connsiteX1" fmla="*/ 167215 w 676275"/>
                <a:gd name="connsiteY1" fmla="*/ 158523 h 152400"/>
                <a:gd name="connsiteX2" fmla="*/ 27940 w 676275"/>
                <a:gd name="connsiteY2" fmla="*/ 135663 h 152400"/>
                <a:gd name="connsiteX3" fmla="*/ 446 w 676275"/>
                <a:gd name="connsiteY3" fmla="*/ 97359 h 152400"/>
                <a:gd name="connsiteX4" fmla="*/ 38751 w 676275"/>
                <a:gd name="connsiteY4" fmla="*/ 69865 h 152400"/>
                <a:gd name="connsiteX5" fmla="*/ 178035 w 676275"/>
                <a:gd name="connsiteY5" fmla="*/ 92725 h 152400"/>
                <a:gd name="connsiteX6" fmla="*/ 267818 w 676275"/>
                <a:gd name="connsiteY6" fmla="*/ 67521 h 152400"/>
                <a:gd name="connsiteX7" fmla="*/ 295993 w 676275"/>
                <a:gd name="connsiteY7" fmla="*/ 43280 h 152400"/>
                <a:gd name="connsiteX8" fmla="*/ 401377 w 676275"/>
                <a:gd name="connsiteY8" fmla="*/ 694 h 152400"/>
                <a:gd name="connsiteX9" fmla="*/ 660143 w 676275"/>
                <a:gd name="connsiteY9" fmla="*/ 28317 h 152400"/>
                <a:gd name="connsiteX10" fmla="*/ 683236 w 676275"/>
                <a:gd name="connsiteY10" fmla="*/ 69422 h 152400"/>
                <a:gd name="connsiteX11" fmla="*/ 642131 w 676275"/>
                <a:gd name="connsiteY11" fmla="*/ 92515 h 152400"/>
                <a:gd name="connsiteX12" fmla="*/ 642131 w 676275"/>
                <a:gd name="connsiteY12" fmla="*/ 92515 h 152400"/>
                <a:gd name="connsiteX13" fmla="*/ 404778 w 676275"/>
                <a:gd name="connsiteY13" fmla="*/ 67283 h 152400"/>
                <a:gd name="connsiteX14" fmla="*/ 339484 w 676275"/>
                <a:gd name="connsiteY14" fmla="*/ 93811 h 152400"/>
                <a:gd name="connsiteX15" fmla="*/ 311309 w 676275"/>
                <a:gd name="connsiteY15" fmla="*/ 118061 h 152400"/>
                <a:gd name="connsiteX16" fmla="*/ 196047 w 676275"/>
                <a:gd name="connsiteY16" fmla="*/ 160876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6275" h="152400">
                  <a:moveTo>
                    <a:pt x="196047" y="160876"/>
                  </a:moveTo>
                  <a:cubicBezTo>
                    <a:pt x="186388" y="160872"/>
                    <a:pt x="176746" y="160085"/>
                    <a:pt x="167215" y="158523"/>
                  </a:cubicBezTo>
                  <a:lnTo>
                    <a:pt x="27940" y="135663"/>
                  </a:lnTo>
                  <a:cubicBezTo>
                    <a:pt x="9770" y="132678"/>
                    <a:pt x="-2539" y="115528"/>
                    <a:pt x="446" y="97359"/>
                  </a:cubicBezTo>
                  <a:cubicBezTo>
                    <a:pt x="3431" y="79189"/>
                    <a:pt x="20581" y="66879"/>
                    <a:pt x="38751" y="69865"/>
                  </a:cubicBezTo>
                  <a:lnTo>
                    <a:pt x="178035" y="92725"/>
                  </a:lnTo>
                  <a:cubicBezTo>
                    <a:pt x="210221" y="98077"/>
                    <a:pt x="243120" y="88842"/>
                    <a:pt x="267818" y="67521"/>
                  </a:cubicBezTo>
                  <a:lnTo>
                    <a:pt x="295993" y="43280"/>
                  </a:lnTo>
                  <a:cubicBezTo>
                    <a:pt x="325453" y="17834"/>
                    <a:pt x="362510" y="2859"/>
                    <a:pt x="401377" y="694"/>
                  </a:cubicBezTo>
                  <a:cubicBezTo>
                    <a:pt x="488517" y="-2737"/>
                    <a:pt x="575691" y="6568"/>
                    <a:pt x="660143" y="28317"/>
                  </a:cubicBezTo>
                  <a:cubicBezTo>
                    <a:pt x="677871" y="33290"/>
                    <a:pt x="688210" y="51694"/>
                    <a:pt x="683236" y="69422"/>
                  </a:cubicBezTo>
                  <a:cubicBezTo>
                    <a:pt x="678262" y="87150"/>
                    <a:pt x="659859" y="97489"/>
                    <a:pt x="642131" y="92515"/>
                  </a:cubicBezTo>
                  <a:lnTo>
                    <a:pt x="642131" y="92515"/>
                  </a:lnTo>
                  <a:cubicBezTo>
                    <a:pt x="564607" y="72906"/>
                    <a:pt x="484691" y="64411"/>
                    <a:pt x="404778" y="67283"/>
                  </a:cubicBezTo>
                  <a:cubicBezTo>
                    <a:pt x="380684" y="68686"/>
                    <a:pt x="357729" y="78012"/>
                    <a:pt x="339484" y="93811"/>
                  </a:cubicBezTo>
                  <a:lnTo>
                    <a:pt x="311309" y="118061"/>
                  </a:lnTo>
                  <a:cubicBezTo>
                    <a:pt x="279268" y="145697"/>
                    <a:pt x="238360" y="160893"/>
                    <a:pt x="196047" y="16087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0" name="Freeform: Shape 1989">
              <a:extLst>
                <a:ext uri="{FF2B5EF4-FFF2-40B4-BE49-F238E27FC236}">
                  <a16:creationId xmlns:a16="http://schemas.microsoft.com/office/drawing/2014/main" id="{55B5F357-3F0C-445D-B328-9AB773D7976B}"/>
                </a:ext>
              </a:extLst>
            </p:cNvPr>
            <p:cNvSpPr/>
            <p:nvPr/>
          </p:nvSpPr>
          <p:spPr>
            <a:xfrm>
              <a:off x="3547455" y="1416217"/>
              <a:ext cx="2286000" cy="2943225"/>
            </a:xfrm>
            <a:custGeom>
              <a:avLst/>
              <a:gdLst>
                <a:gd name="connsiteX0" fmla="*/ 1858302 w 2286000"/>
                <a:gd name="connsiteY0" fmla="*/ 2928247 h 2943225"/>
                <a:gd name="connsiteX1" fmla="*/ 1706950 w 2286000"/>
                <a:gd name="connsiteY1" fmla="*/ 2188954 h 2943225"/>
                <a:gd name="connsiteX2" fmla="*/ 2151644 w 2286000"/>
                <a:gd name="connsiteY2" fmla="*/ 2123841 h 2943225"/>
                <a:gd name="connsiteX3" fmla="*/ 2223357 w 2286000"/>
                <a:gd name="connsiteY3" fmla="*/ 2944810 h 2943225"/>
                <a:gd name="connsiteX4" fmla="*/ 2289956 w 2286000"/>
                <a:gd name="connsiteY4" fmla="*/ 2944810 h 2943225"/>
                <a:gd name="connsiteX5" fmla="*/ 2290032 w 2286000"/>
                <a:gd name="connsiteY5" fmla="*/ 2942906 h 2943225"/>
                <a:gd name="connsiteX6" fmla="*/ 2043906 w 2286000"/>
                <a:gd name="connsiteY6" fmla="*/ 925987 h 2943225"/>
                <a:gd name="connsiteX7" fmla="*/ 1866608 w 2286000"/>
                <a:gd name="connsiteY7" fmla="*/ 683290 h 2943225"/>
                <a:gd name="connsiteX8" fmla="*/ 257835 w 2286000"/>
                <a:gd name="connsiteY8" fmla="*/ 2147 h 2943225"/>
                <a:gd name="connsiteX9" fmla="*/ 214889 w 2286000"/>
                <a:gd name="connsiteY9" fmla="*/ 21599 h 2943225"/>
                <a:gd name="connsiteX10" fmla="*/ 234341 w 2286000"/>
                <a:gd name="connsiteY10" fmla="*/ 64546 h 2943225"/>
                <a:gd name="connsiteX11" fmla="*/ 235928 w 2286000"/>
                <a:gd name="connsiteY11" fmla="*/ 65098 h 2943225"/>
                <a:gd name="connsiteX12" fmla="*/ 1113000 w 2286000"/>
                <a:gd name="connsiteY12" fmla="*/ 405141 h 2943225"/>
                <a:gd name="connsiteX13" fmla="*/ 733266 w 2286000"/>
                <a:gd name="connsiteY13" fmla="*/ 1091893 h 2943225"/>
                <a:gd name="connsiteX14" fmla="*/ 38313 w 2286000"/>
                <a:gd name="connsiteY14" fmla="*/ 983308 h 2943225"/>
                <a:gd name="connsiteX15" fmla="*/ 1053 w 2286000"/>
                <a:gd name="connsiteY15" fmla="*/ 1009098 h 2943225"/>
                <a:gd name="connsiteX16" fmla="*/ 546 w 2286000"/>
                <a:gd name="connsiteY16" fmla="*/ 1015636 h 2943225"/>
                <a:gd name="connsiteX17" fmla="*/ 14834 w 2286000"/>
                <a:gd name="connsiteY17" fmla="*/ 1305196 h 2943225"/>
                <a:gd name="connsiteX18" fmla="*/ 44180 w 2286000"/>
                <a:gd name="connsiteY18" fmla="*/ 1332895 h 2943225"/>
                <a:gd name="connsiteX19" fmla="*/ 1141879 w 2286000"/>
                <a:gd name="connsiteY19" fmla="*/ 1450271 h 2943225"/>
                <a:gd name="connsiteX20" fmla="*/ 1140927 w 2286000"/>
                <a:gd name="connsiteY20" fmla="*/ 1629008 h 2943225"/>
                <a:gd name="connsiteX21" fmla="*/ 1288317 w 2286000"/>
                <a:gd name="connsiteY21" fmla="*/ 2012999 h 2943225"/>
                <a:gd name="connsiteX22" fmla="*/ 1677718 w 2286000"/>
                <a:gd name="connsiteY22" fmla="*/ 2944820 h 2943225"/>
                <a:gd name="connsiteX23" fmla="*/ 1858369 w 2286000"/>
                <a:gd name="connsiteY23" fmla="*/ 2944820 h 2943225"/>
                <a:gd name="connsiteX24" fmla="*/ 1858302 w 2286000"/>
                <a:gd name="connsiteY24" fmla="*/ 2928247 h 2943225"/>
                <a:gd name="connsiteX25" fmla="*/ 2143919 w 2286000"/>
                <a:gd name="connsiteY25" fmla="*/ 2057071 h 2943225"/>
                <a:gd name="connsiteX26" fmla="*/ 1676241 w 2286000"/>
                <a:gd name="connsiteY26" fmla="*/ 2129061 h 2943225"/>
                <a:gd name="connsiteX27" fmla="*/ 1602547 w 2286000"/>
                <a:gd name="connsiteY27" fmla="*/ 2013599 h 2943225"/>
                <a:gd name="connsiteX28" fmla="*/ 2100656 w 2286000"/>
                <a:gd name="connsiteY28" fmla="*/ 1716971 h 2943225"/>
                <a:gd name="connsiteX29" fmla="*/ 2143919 w 2286000"/>
                <a:gd name="connsiteY29" fmla="*/ 2057071 h 2943225"/>
                <a:gd name="connsiteX30" fmla="*/ 2091531 w 2286000"/>
                <a:gd name="connsiteY30" fmla="*/ 1650896 h 2943225"/>
                <a:gd name="connsiteX31" fmla="*/ 1561684 w 2286000"/>
                <a:gd name="connsiteY31" fmla="*/ 1956944 h 2943225"/>
                <a:gd name="connsiteX32" fmla="*/ 1420352 w 2286000"/>
                <a:gd name="connsiteY32" fmla="*/ 1691549 h 2943225"/>
                <a:gd name="connsiteX33" fmla="*/ 2068433 w 2286000"/>
                <a:gd name="connsiteY33" fmla="*/ 1490486 h 2943225"/>
                <a:gd name="connsiteX34" fmla="*/ 2091569 w 2286000"/>
                <a:gd name="connsiteY34" fmla="*/ 1650896 h 2943225"/>
                <a:gd name="connsiteX35" fmla="*/ 2058280 w 2286000"/>
                <a:gd name="connsiteY35" fmla="*/ 1422773 h 2943225"/>
                <a:gd name="connsiteX36" fmla="*/ 1399035 w 2286000"/>
                <a:gd name="connsiteY36" fmla="*/ 1624636 h 2943225"/>
                <a:gd name="connsiteX37" fmla="*/ 1403950 w 2286000"/>
                <a:gd name="connsiteY37" fmla="*/ 1294509 h 2943225"/>
                <a:gd name="connsiteX38" fmla="*/ 2015160 w 2286000"/>
                <a:gd name="connsiteY38" fmla="*/ 1151453 h 2943225"/>
                <a:gd name="connsiteX39" fmla="*/ 2058318 w 2286000"/>
                <a:gd name="connsiteY39" fmla="*/ 1422773 h 2943225"/>
                <a:gd name="connsiteX40" fmla="*/ 1902641 w 2286000"/>
                <a:gd name="connsiteY40" fmla="*/ 792218 h 2943225"/>
                <a:gd name="connsiteX41" fmla="*/ 1978251 w 2286000"/>
                <a:gd name="connsiteY41" fmla="*/ 937769 h 2943225"/>
                <a:gd name="connsiteX42" fmla="*/ 2003206 w 2286000"/>
                <a:gd name="connsiteY42" fmla="*/ 1080454 h 2943225"/>
                <a:gd name="connsiteX43" fmla="*/ 1370279 w 2286000"/>
                <a:gd name="connsiteY43" fmla="*/ 1236149 h 2943225"/>
                <a:gd name="connsiteX44" fmla="*/ 1359021 w 2286000"/>
                <a:gd name="connsiteY44" fmla="*/ 1232796 h 2943225"/>
                <a:gd name="connsiteX45" fmla="*/ 1902679 w 2286000"/>
                <a:gd name="connsiteY45" fmla="*/ 792227 h 2943225"/>
                <a:gd name="connsiteX46" fmla="*/ 1599537 w 2286000"/>
                <a:gd name="connsiteY46" fmla="*/ 623292 h 2943225"/>
                <a:gd name="connsiteX47" fmla="*/ 1835347 w 2286000"/>
                <a:gd name="connsiteY47" fmla="*/ 742173 h 2943225"/>
                <a:gd name="connsiteX48" fmla="*/ 1836442 w 2286000"/>
                <a:gd name="connsiteY48" fmla="*/ 742792 h 2943225"/>
                <a:gd name="connsiteX49" fmla="*/ 1291898 w 2286000"/>
                <a:gd name="connsiteY49" fmla="*/ 1213832 h 2943225"/>
                <a:gd name="connsiteX50" fmla="*/ 1154738 w 2286000"/>
                <a:gd name="connsiteY50" fmla="*/ 1178971 h 2943225"/>
                <a:gd name="connsiteX51" fmla="*/ 1595679 w 2286000"/>
                <a:gd name="connsiteY51" fmla="*/ 625378 h 2943225"/>
                <a:gd name="connsiteX52" fmla="*/ 1599537 w 2286000"/>
                <a:gd name="connsiteY52" fmla="*/ 623292 h 2943225"/>
                <a:gd name="connsiteX53" fmla="*/ 1180903 w 2286000"/>
                <a:gd name="connsiteY53" fmla="*/ 434049 h 2943225"/>
                <a:gd name="connsiteX54" fmla="*/ 1521232 w 2286000"/>
                <a:gd name="connsiteY54" fmla="*/ 586125 h 2943225"/>
                <a:gd name="connsiteX55" fmla="*/ 1089425 w 2286000"/>
                <a:gd name="connsiteY55" fmla="*/ 1163826 h 2943225"/>
                <a:gd name="connsiteX56" fmla="*/ 798989 w 2286000"/>
                <a:gd name="connsiteY56" fmla="*/ 1104085 h 2943225"/>
                <a:gd name="connsiteX57" fmla="*/ 1180903 w 2286000"/>
                <a:gd name="connsiteY57" fmla="*/ 434049 h 2943225"/>
                <a:gd name="connsiteX58" fmla="*/ 1739011 w 2286000"/>
                <a:gd name="connsiteY58" fmla="*/ 2911502 h 2943225"/>
                <a:gd name="connsiteX59" fmla="*/ 1342905 w 2286000"/>
                <a:gd name="connsiteY59" fmla="*/ 1974813 h 2943225"/>
                <a:gd name="connsiteX60" fmla="*/ 1207173 w 2286000"/>
                <a:gd name="connsiteY60" fmla="*/ 1622045 h 2943225"/>
                <a:gd name="connsiteX61" fmla="*/ 1212726 w 2286000"/>
                <a:gd name="connsiteY61" fmla="*/ 1426621 h 2943225"/>
                <a:gd name="connsiteX62" fmla="*/ 1185673 w 2286000"/>
                <a:gd name="connsiteY62" fmla="*/ 1388009 h 2943225"/>
                <a:gd name="connsiteX63" fmla="*/ 1183427 w 2286000"/>
                <a:gd name="connsiteY63" fmla="*/ 1387692 h 2943225"/>
                <a:gd name="connsiteX64" fmla="*/ 77222 w 2286000"/>
                <a:gd name="connsiteY64" fmla="*/ 1269372 h 2943225"/>
                <a:gd name="connsiteX65" fmla="*/ 66659 w 2286000"/>
                <a:gd name="connsiteY65" fmla="*/ 1054460 h 2943225"/>
                <a:gd name="connsiteX66" fmla="*/ 1332046 w 2286000"/>
                <a:gd name="connsiteY66" fmla="*/ 1294328 h 2943225"/>
                <a:gd name="connsiteX67" fmla="*/ 1544977 w 2286000"/>
                <a:gd name="connsiteY67" fmla="*/ 2047755 h 2943225"/>
                <a:gd name="connsiteX68" fmla="*/ 1791284 w 2286000"/>
                <a:gd name="connsiteY68" fmla="*/ 2911492 h 294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86000" h="2943225">
                  <a:moveTo>
                    <a:pt x="1858302" y="2928247"/>
                  </a:moveTo>
                  <a:cubicBezTo>
                    <a:pt x="1855111" y="2715839"/>
                    <a:pt x="1823812" y="2434347"/>
                    <a:pt x="1706950" y="2188954"/>
                  </a:cubicBezTo>
                  <a:cubicBezTo>
                    <a:pt x="1878952" y="2129413"/>
                    <a:pt x="2040001" y="2122498"/>
                    <a:pt x="2151644" y="2123841"/>
                  </a:cubicBezTo>
                  <a:cubicBezTo>
                    <a:pt x="2181171" y="2383407"/>
                    <a:pt x="2207127" y="2662956"/>
                    <a:pt x="2223357" y="2944810"/>
                  </a:cubicBezTo>
                  <a:lnTo>
                    <a:pt x="2289956" y="2944810"/>
                  </a:lnTo>
                  <a:cubicBezTo>
                    <a:pt x="2289956" y="2944172"/>
                    <a:pt x="2290071" y="2943553"/>
                    <a:pt x="2290032" y="2942906"/>
                  </a:cubicBezTo>
                  <a:cubicBezTo>
                    <a:pt x="2240731" y="2083950"/>
                    <a:pt x="2101438" y="1246274"/>
                    <a:pt x="2043906" y="925987"/>
                  </a:cubicBezTo>
                  <a:cubicBezTo>
                    <a:pt x="2025434" y="822059"/>
                    <a:pt x="1959999" y="732487"/>
                    <a:pt x="1866608" y="683290"/>
                  </a:cubicBezTo>
                  <a:cubicBezTo>
                    <a:pt x="1216136" y="337532"/>
                    <a:pt x="267303" y="5452"/>
                    <a:pt x="257835" y="2147"/>
                  </a:cubicBezTo>
                  <a:cubicBezTo>
                    <a:pt x="240605" y="-4340"/>
                    <a:pt x="221377" y="4368"/>
                    <a:pt x="214889" y="21599"/>
                  </a:cubicBezTo>
                  <a:cubicBezTo>
                    <a:pt x="208401" y="38830"/>
                    <a:pt x="217110" y="58058"/>
                    <a:pt x="234341" y="64546"/>
                  </a:cubicBezTo>
                  <a:cubicBezTo>
                    <a:pt x="234865" y="64743"/>
                    <a:pt x="235394" y="64927"/>
                    <a:pt x="235928" y="65098"/>
                  </a:cubicBezTo>
                  <a:cubicBezTo>
                    <a:pt x="242129" y="67270"/>
                    <a:pt x="650466" y="210192"/>
                    <a:pt x="1113000" y="405141"/>
                  </a:cubicBezTo>
                  <a:cubicBezTo>
                    <a:pt x="859635" y="636303"/>
                    <a:pt x="766099" y="900964"/>
                    <a:pt x="733266" y="1091893"/>
                  </a:cubicBezTo>
                  <a:cubicBezTo>
                    <a:pt x="472891" y="1044535"/>
                    <a:pt x="215840" y="1007197"/>
                    <a:pt x="38313" y="983308"/>
                  </a:cubicBezTo>
                  <a:cubicBezTo>
                    <a:pt x="20902" y="980141"/>
                    <a:pt x="4221" y="991688"/>
                    <a:pt x="1053" y="1009098"/>
                  </a:cubicBezTo>
                  <a:cubicBezTo>
                    <a:pt x="661" y="1011254"/>
                    <a:pt x="491" y="1013445"/>
                    <a:pt x="546" y="1015636"/>
                  </a:cubicBezTo>
                  <a:cubicBezTo>
                    <a:pt x="-3264" y="1193801"/>
                    <a:pt x="14081" y="1300700"/>
                    <a:pt x="14834" y="1305196"/>
                  </a:cubicBezTo>
                  <a:cubicBezTo>
                    <a:pt x="17282" y="1319973"/>
                    <a:pt x="29286" y="1331303"/>
                    <a:pt x="44180" y="1332895"/>
                  </a:cubicBezTo>
                  <a:lnTo>
                    <a:pt x="1141879" y="1450271"/>
                  </a:lnTo>
                  <a:cubicBezTo>
                    <a:pt x="1134778" y="1509621"/>
                    <a:pt x="1134458" y="1569586"/>
                    <a:pt x="1140927" y="1629008"/>
                  </a:cubicBezTo>
                  <a:cubicBezTo>
                    <a:pt x="1156873" y="1767390"/>
                    <a:pt x="1207577" y="1899487"/>
                    <a:pt x="1288317" y="2012999"/>
                  </a:cubicBezTo>
                  <a:cubicBezTo>
                    <a:pt x="1565856" y="2410010"/>
                    <a:pt x="1665983" y="2885308"/>
                    <a:pt x="1677718" y="2944820"/>
                  </a:cubicBezTo>
                  <a:lnTo>
                    <a:pt x="1858369" y="2944820"/>
                  </a:lnTo>
                  <a:cubicBezTo>
                    <a:pt x="1858302" y="2942010"/>
                    <a:pt x="1858350" y="2931190"/>
                    <a:pt x="1858302" y="2928247"/>
                  </a:cubicBezTo>
                  <a:close/>
                  <a:moveTo>
                    <a:pt x="2143919" y="2057071"/>
                  </a:moveTo>
                  <a:cubicBezTo>
                    <a:pt x="2025542" y="2056118"/>
                    <a:pt x="1856845" y="2064881"/>
                    <a:pt x="1676241" y="2129061"/>
                  </a:cubicBezTo>
                  <a:cubicBezTo>
                    <a:pt x="1654267" y="2088980"/>
                    <a:pt x="1629647" y="2050407"/>
                    <a:pt x="1602547" y="2013599"/>
                  </a:cubicBezTo>
                  <a:cubicBezTo>
                    <a:pt x="1626226" y="1980661"/>
                    <a:pt x="1789570" y="1769073"/>
                    <a:pt x="2100656" y="1716971"/>
                  </a:cubicBezTo>
                  <a:cubicBezTo>
                    <a:pt x="2115354" y="1824556"/>
                    <a:pt x="2129965" y="1938485"/>
                    <a:pt x="2143919" y="2057071"/>
                  </a:cubicBezTo>
                  <a:close/>
                  <a:moveTo>
                    <a:pt x="2091531" y="1650896"/>
                  </a:moveTo>
                  <a:cubicBezTo>
                    <a:pt x="1883294" y="1684297"/>
                    <a:pt x="1694664" y="1793253"/>
                    <a:pt x="1561684" y="1956944"/>
                  </a:cubicBezTo>
                  <a:cubicBezTo>
                    <a:pt x="1503422" y="1874885"/>
                    <a:pt x="1455924" y="1785692"/>
                    <a:pt x="1420352" y="1691549"/>
                  </a:cubicBezTo>
                  <a:cubicBezTo>
                    <a:pt x="1475283" y="1651315"/>
                    <a:pt x="1756756" y="1458758"/>
                    <a:pt x="2068433" y="1490486"/>
                  </a:cubicBezTo>
                  <a:cubicBezTo>
                    <a:pt x="2076079" y="1541889"/>
                    <a:pt x="2083791" y="1595359"/>
                    <a:pt x="2091569" y="1650896"/>
                  </a:cubicBezTo>
                  <a:close/>
                  <a:moveTo>
                    <a:pt x="2058280" y="1422773"/>
                  </a:moveTo>
                  <a:cubicBezTo>
                    <a:pt x="1752746" y="1398560"/>
                    <a:pt x="1486446" y="1563304"/>
                    <a:pt x="1399035" y="1624636"/>
                  </a:cubicBezTo>
                  <a:cubicBezTo>
                    <a:pt x="1347296" y="1434469"/>
                    <a:pt x="1392806" y="1318579"/>
                    <a:pt x="1403950" y="1294509"/>
                  </a:cubicBezTo>
                  <a:cubicBezTo>
                    <a:pt x="1441669" y="1264762"/>
                    <a:pt x="1698054" y="1075434"/>
                    <a:pt x="2015160" y="1151453"/>
                  </a:cubicBezTo>
                  <a:cubicBezTo>
                    <a:pt x="2028438" y="1231082"/>
                    <a:pt x="2043068" y="1322246"/>
                    <a:pt x="2058318" y="1422773"/>
                  </a:cubicBezTo>
                  <a:close/>
                  <a:moveTo>
                    <a:pt x="1902641" y="792218"/>
                  </a:moveTo>
                  <a:cubicBezTo>
                    <a:pt x="1942059" y="831917"/>
                    <a:pt x="1968435" y="882692"/>
                    <a:pt x="1978251" y="937769"/>
                  </a:cubicBezTo>
                  <a:cubicBezTo>
                    <a:pt x="1985413" y="977612"/>
                    <a:pt x="1993843" y="1025494"/>
                    <a:pt x="2003206" y="1080454"/>
                  </a:cubicBezTo>
                  <a:cubicBezTo>
                    <a:pt x="1683804" y="1016693"/>
                    <a:pt x="1432249" y="1188667"/>
                    <a:pt x="1370279" y="1236149"/>
                  </a:cubicBezTo>
                  <a:cubicBezTo>
                    <a:pt x="1366536" y="1235035"/>
                    <a:pt x="1362812" y="1233911"/>
                    <a:pt x="1359021" y="1232796"/>
                  </a:cubicBezTo>
                  <a:cubicBezTo>
                    <a:pt x="1415142" y="1148043"/>
                    <a:pt x="1619006" y="867303"/>
                    <a:pt x="1902679" y="792227"/>
                  </a:cubicBezTo>
                  <a:close/>
                  <a:moveTo>
                    <a:pt x="1599537" y="623292"/>
                  </a:moveTo>
                  <a:cubicBezTo>
                    <a:pt x="1680880" y="662420"/>
                    <a:pt x="1760147" y="702206"/>
                    <a:pt x="1835347" y="742173"/>
                  </a:cubicBezTo>
                  <a:cubicBezTo>
                    <a:pt x="1835718" y="742373"/>
                    <a:pt x="1836071" y="742602"/>
                    <a:pt x="1836442" y="742792"/>
                  </a:cubicBezTo>
                  <a:cubicBezTo>
                    <a:pt x="1530347" y="848891"/>
                    <a:pt x="1328760" y="1154529"/>
                    <a:pt x="1291898" y="1213832"/>
                  </a:cubicBezTo>
                  <a:cubicBezTo>
                    <a:pt x="1248083" y="1201916"/>
                    <a:pt x="1202182" y="1190286"/>
                    <a:pt x="1154738" y="1178971"/>
                  </a:cubicBezTo>
                  <a:cubicBezTo>
                    <a:pt x="1174083" y="1082292"/>
                    <a:pt x="1261799" y="764776"/>
                    <a:pt x="1595679" y="625378"/>
                  </a:cubicBezTo>
                  <a:cubicBezTo>
                    <a:pt x="1597011" y="624772"/>
                    <a:pt x="1598300" y="624075"/>
                    <a:pt x="1599537" y="623292"/>
                  </a:cubicBezTo>
                  <a:close/>
                  <a:moveTo>
                    <a:pt x="1180903" y="434049"/>
                  </a:moveTo>
                  <a:cubicBezTo>
                    <a:pt x="1293813" y="482369"/>
                    <a:pt x="1408884" y="533480"/>
                    <a:pt x="1521232" y="586125"/>
                  </a:cubicBezTo>
                  <a:cubicBezTo>
                    <a:pt x="1196848" y="746688"/>
                    <a:pt x="1110094" y="1057336"/>
                    <a:pt x="1089425" y="1163826"/>
                  </a:cubicBezTo>
                  <a:cubicBezTo>
                    <a:pt x="995794" y="1142633"/>
                    <a:pt x="897639" y="1122659"/>
                    <a:pt x="798989" y="1104085"/>
                  </a:cubicBezTo>
                  <a:cubicBezTo>
                    <a:pt x="843785" y="840662"/>
                    <a:pt x="972153" y="615376"/>
                    <a:pt x="1180903" y="434049"/>
                  </a:cubicBezTo>
                  <a:close/>
                  <a:moveTo>
                    <a:pt x="1739011" y="2911502"/>
                  </a:moveTo>
                  <a:cubicBezTo>
                    <a:pt x="1715475" y="2797706"/>
                    <a:pt x="1611719" y="2359347"/>
                    <a:pt x="1342905" y="1974813"/>
                  </a:cubicBezTo>
                  <a:cubicBezTo>
                    <a:pt x="1268624" y="1870558"/>
                    <a:pt x="1221931" y="1749202"/>
                    <a:pt x="1207173" y="1622045"/>
                  </a:cubicBezTo>
                  <a:cubicBezTo>
                    <a:pt x="1199922" y="1556963"/>
                    <a:pt x="1201791" y="1491186"/>
                    <a:pt x="1212726" y="1426621"/>
                  </a:cubicBezTo>
                  <a:cubicBezTo>
                    <a:pt x="1215918" y="1408488"/>
                    <a:pt x="1203806" y="1391201"/>
                    <a:pt x="1185673" y="1388009"/>
                  </a:cubicBezTo>
                  <a:cubicBezTo>
                    <a:pt x="1184928" y="1387878"/>
                    <a:pt x="1184179" y="1387772"/>
                    <a:pt x="1183427" y="1387692"/>
                  </a:cubicBezTo>
                  <a:lnTo>
                    <a:pt x="77222" y="1269372"/>
                  </a:lnTo>
                  <a:cubicBezTo>
                    <a:pt x="69456" y="1198007"/>
                    <a:pt x="65929" y="1126243"/>
                    <a:pt x="66659" y="1054460"/>
                  </a:cubicBezTo>
                  <a:cubicBezTo>
                    <a:pt x="397739" y="1099704"/>
                    <a:pt x="960276" y="1186067"/>
                    <a:pt x="1332046" y="1294328"/>
                  </a:cubicBezTo>
                  <a:cubicBezTo>
                    <a:pt x="1298594" y="1389064"/>
                    <a:pt x="1250274" y="1655259"/>
                    <a:pt x="1544977" y="2047755"/>
                  </a:cubicBezTo>
                  <a:cubicBezTo>
                    <a:pt x="1737382" y="2303978"/>
                    <a:pt x="1785569" y="2655365"/>
                    <a:pt x="1791284" y="291149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1991" name="Graphic 4095">
            <a:extLst>
              <a:ext uri="{FF2B5EF4-FFF2-40B4-BE49-F238E27FC236}">
                <a16:creationId xmlns:a16="http://schemas.microsoft.com/office/drawing/2014/main" id="{3937786D-5304-4E15-AFFE-B84FC1CFDC37}"/>
              </a:ext>
            </a:extLst>
          </p:cNvPr>
          <p:cNvGrpSpPr/>
          <p:nvPr/>
        </p:nvGrpSpPr>
        <p:grpSpPr>
          <a:xfrm>
            <a:off x="3077698" y="1484945"/>
            <a:ext cx="1080000" cy="1080000"/>
            <a:chOff x="3421062" y="1216025"/>
            <a:chExt cx="3238500" cy="3238500"/>
          </a:xfrm>
        </p:grpSpPr>
        <p:sp>
          <p:nvSpPr>
            <p:cNvPr id="1992" name="Freeform: Shape 1991">
              <a:extLst>
                <a:ext uri="{FF2B5EF4-FFF2-40B4-BE49-F238E27FC236}">
                  <a16:creationId xmlns:a16="http://schemas.microsoft.com/office/drawing/2014/main" id="{B38173E8-DADA-445B-BD65-FEC70CCB21AD}"/>
                </a:ext>
              </a:extLst>
            </p:cNvPr>
            <p:cNvSpPr/>
            <p:nvPr/>
          </p:nvSpPr>
          <p:spPr>
            <a:xfrm>
              <a:off x="3503425" y="1719983"/>
              <a:ext cx="3067050" cy="2647950"/>
            </a:xfrm>
            <a:custGeom>
              <a:avLst/>
              <a:gdLst>
                <a:gd name="connsiteX0" fmla="*/ 1919154 w 3067050"/>
                <a:gd name="connsiteY0" fmla="*/ 1248442 h 2647950"/>
                <a:gd name="connsiteX1" fmla="*/ 1884179 w 3067050"/>
                <a:gd name="connsiteY1" fmla="*/ 1648216 h 2647950"/>
                <a:gd name="connsiteX2" fmla="*/ 797071 w 3067050"/>
                <a:gd name="connsiteY2" fmla="*/ 1630642 h 2647950"/>
                <a:gd name="connsiteX3" fmla="*/ 681104 w 3067050"/>
                <a:gd name="connsiteY3" fmla="*/ 1516523 h 2647950"/>
                <a:gd name="connsiteX4" fmla="*/ 645100 w 3067050"/>
                <a:gd name="connsiteY4" fmla="*/ 805958 h 2647950"/>
                <a:gd name="connsiteX5" fmla="*/ 689105 w 3067050"/>
                <a:gd name="connsiteY5" fmla="*/ 704993 h 2647950"/>
                <a:gd name="connsiteX6" fmla="*/ 771973 w 3067050"/>
                <a:gd name="connsiteY6" fmla="*/ 409404 h 2647950"/>
                <a:gd name="connsiteX7" fmla="*/ 692249 w 3067050"/>
                <a:gd name="connsiteY7" fmla="*/ 284274 h 2647950"/>
                <a:gd name="connsiteX8" fmla="*/ 644881 w 3067050"/>
                <a:gd name="connsiteY8" fmla="*/ 259509 h 2647950"/>
                <a:gd name="connsiteX9" fmla="*/ 633851 w 3067050"/>
                <a:gd name="connsiteY9" fmla="*/ 108147 h 2647950"/>
                <a:gd name="connsiteX10" fmla="*/ 517532 w 3067050"/>
                <a:gd name="connsiteY10" fmla="*/ 0 h 2647950"/>
                <a:gd name="connsiteX11" fmla="*/ 165107 w 3067050"/>
                <a:gd name="connsiteY11" fmla="*/ 0 h 2647950"/>
                <a:gd name="connsiteX12" fmla="*/ 48825 w 3067050"/>
                <a:gd name="connsiteY12" fmla="*/ 107633 h 2647950"/>
                <a:gd name="connsiteX13" fmla="*/ 24260 w 3067050"/>
                <a:gd name="connsiteY13" fmla="*/ 2036931 h 2647950"/>
                <a:gd name="connsiteX14" fmla="*/ 361969 w 3067050"/>
                <a:gd name="connsiteY14" fmla="*/ 2359714 h 2647950"/>
                <a:gd name="connsiteX15" fmla="*/ 1355341 w 3067050"/>
                <a:gd name="connsiteY15" fmla="*/ 2394004 h 2647950"/>
                <a:gd name="connsiteX16" fmla="*/ 1355341 w 3067050"/>
                <a:gd name="connsiteY16" fmla="*/ 2655961 h 2647950"/>
                <a:gd name="connsiteX17" fmla="*/ 3073651 w 3067050"/>
                <a:gd name="connsiteY17" fmla="*/ 2655961 h 2647950"/>
                <a:gd name="connsiteX18" fmla="*/ 3052106 w 3067050"/>
                <a:gd name="connsiteY18" fmla="*/ 2081194 h 2647950"/>
                <a:gd name="connsiteX19" fmla="*/ 2813400 w 3067050"/>
                <a:gd name="connsiteY19" fmla="*/ 1745914 h 2647950"/>
                <a:gd name="connsiteX20" fmla="*/ 2548738 w 3067050"/>
                <a:gd name="connsiteY20" fmla="*/ 1625032 h 2647950"/>
                <a:gd name="connsiteX21" fmla="*/ 2479662 w 3067050"/>
                <a:gd name="connsiteY21" fmla="*/ 1515780 h 2647950"/>
                <a:gd name="connsiteX22" fmla="*/ 2482987 w 3067050"/>
                <a:gd name="connsiteY22" fmla="*/ 1291885 h 264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67050" h="2647950">
                  <a:moveTo>
                    <a:pt x="1919154" y="1248442"/>
                  </a:moveTo>
                  <a:lnTo>
                    <a:pt x="1884179" y="1648216"/>
                  </a:lnTo>
                  <a:cubicBezTo>
                    <a:pt x="1884179" y="1648216"/>
                    <a:pt x="1290923" y="1674438"/>
                    <a:pt x="797071" y="1630642"/>
                  </a:cubicBezTo>
                  <a:cubicBezTo>
                    <a:pt x="736118" y="1625188"/>
                    <a:pt x="687537" y="1577381"/>
                    <a:pt x="681104" y="1516523"/>
                  </a:cubicBezTo>
                  <a:cubicBezTo>
                    <a:pt x="664540" y="1361351"/>
                    <a:pt x="637451" y="1059733"/>
                    <a:pt x="645100" y="805958"/>
                  </a:cubicBezTo>
                  <a:cubicBezTo>
                    <a:pt x="646247" y="767898"/>
                    <a:pt x="662006" y="731741"/>
                    <a:pt x="689105" y="704993"/>
                  </a:cubicBezTo>
                  <a:cubicBezTo>
                    <a:pt x="727539" y="667045"/>
                    <a:pt x="778374" y="583521"/>
                    <a:pt x="771973" y="409404"/>
                  </a:cubicBezTo>
                  <a:cubicBezTo>
                    <a:pt x="769759" y="356415"/>
                    <a:pt x="739339" y="308670"/>
                    <a:pt x="692249" y="284274"/>
                  </a:cubicBezTo>
                  <a:lnTo>
                    <a:pt x="644881" y="259509"/>
                  </a:lnTo>
                  <a:lnTo>
                    <a:pt x="633851" y="108147"/>
                  </a:lnTo>
                  <a:cubicBezTo>
                    <a:pt x="629403" y="47189"/>
                    <a:pt x="578652" y="3"/>
                    <a:pt x="517532" y="0"/>
                  </a:cubicBezTo>
                  <a:lnTo>
                    <a:pt x="165107" y="0"/>
                  </a:lnTo>
                  <a:cubicBezTo>
                    <a:pt x="104172" y="-30"/>
                    <a:pt x="53496" y="46877"/>
                    <a:pt x="48825" y="107633"/>
                  </a:cubicBezTo>
                  <a:cubicBezTo>
                    <a:pt x="25470" y="412156"/>
                    <a:pt x="-32728" y="1305201"/>
                    <a:pt x="24260" y="2036931"/>
                  </a:cubicBezTo>
                  <a:cubicBezTo>
                    <a:pt x="38320" y="2214772"/>
                    <a:pt x="183675" y="2353702"/>
                    <a:pt x="361969" y="2359714"/>
                  </a:cubicBezTo>
                  <a:lnTo>
                    <a:pt x="1355341" y="2394004"/>
                  </a:lnTo>
                  <a:lnTo>
                    <a:pt x="1355341" y="2655961"/>
                  </a:lnTo>
                  <a:lnTo>
                    <a:pt x="3073651" y="2655961"/>
                  </a:lnTo>
                  <a:cubicBezTo>
                    <a:pt x="3073651" y="2655961"/>
                    <a:pt x="3078471" y="2357733"/>
                    <a:pt x="3052106" y="2081194"/>
                  </a:cubicBezTo>
                  <a:cubicBezTo>
                    <a:pt x="3038161" y="1934810"/>
                    <a:pt x="2947160" y="1806993"/>
                    <a:pt x="2813400" y="1745914"/>
                  </a:cubicBezTo>
                  <a:lnTo>
                    <a:pt x="2548738" y="1625032"/>
                  </a:lnTo>
                  <a:cubicBezTo>
                    <a:pt x="2506069" y="1605553"/>
                    <a:pt x="2478962" y="1562680"/>
                    <a:pt x="2479662" y="1515780"/>
                  </a:cubicBezTo>
                  <a:lnTo>
                    <a:pt x="2482987" y="1291885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3" name="Freeform: Shape 1992">
              <a:extLst>
                <a:ext uri="{FF2B5EF4-FFF2-40B4-BE49-F238E27FC236}">
                  <a16:creationId xmlns:a16="http://schemas.microsoft.com/office/drawing/2014/main" id="{C463976B-DB51-4EA6-9924-309A54C6D1AB}"/>
                </a:ext>
              </a:extLst>
            </p:cNvPr>
            <p:cNvSpPr/>
            <p:nvPr/>
          </p:nvSpPr>
          <p:spPr>
            <a:xfrm>
              <a:off x="5387603" y="2968425"/>
              <a:ext cx="590550" cy="390525"/>
            </a:xfrm>
            <a:custGeom>
              <a:avLst/>
              <a:gdLst>
                <a:gd name="connsiteX0" fmla="*/ 598789 w 590550"/>
                <a:gd name="connsiteY0" fmla="*/ 43472 h 390525"/>
                <a:gd name="connsiteX1" fmla="*/ 34976 w 590550"/>
                <a:gd name="connsiteY1" fmla="*/ 0 h 390525"/>
                <a:gd name="connsiteX2" fmla="*/ 0 w 590550"/>
                <a:gd name="connsiteY2" fmla="*/ 399774 h 390525"/>
                <a:gd name="connsiteX3" fmla="*/ 597484 w 590550"/>
                <a:gd name="connsiteY3" fmla="*/ 131674 h 390525"/>
                <a:gd name="connsiteX4" fmla="*/ 598789 w 590550"/>
                <a:gd name="connsiteY4" fmla="*/ 43472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390525">
                  <a:moveTo>
                    <a:pt x="598789" y="43472"/>
                  </a:moveTo>
                  <a:lnTo>
                    <a:pt x="34976" y="0"/>
                  </a:lnTo>
                  <a:lnTo>
                    <a:pt x="0" y="399774"/>
                  </a:lnTo>
                  <a:lnTo>
                    <a:pt x="597484" y="131674"/>
                  </a:lnTo>
                  <a:lnTo>
                    <a:pt x="598789" y="43472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4" name="Freeform: Shape 1993">
              <a:extLst>
                <a:ext uri="{FF2B5EF4-FFF2-40B4-BE49-F238E27FC236}">
                  <a16:creationId xmlns:a16="http://schemas.microsoft.com/office/drawing/2014/main" id="{613EABD7-D69E-4435-8757-BB7B2E7B26FC}"/>
                </a:ext>
              </a:extLst>
            </p:cNvPr>
            <p:cNvSpPr/>
            <p:nvPr/>
          </p:nvSpPr>
          <p:spPr>
            <a:xfrm>
              <a:off x="4885597" y="1327944"/>
              <a:ext cx="1304925" cy="1676400"/>
            </a:xfrm>
            <a:custGeom>
              <a:avLst/>
              <a:gdLst>
                <a:gd name="connsiteX0" fmla="*/ 56655 w 1304925"/>
                <a:gd name="connsiteY0" fmla="*/ 0 h 1676400"/>
                <a:gd name="connsiteX1" fmla="*/ 1184958 w 1304925"/>
                <a:gd name="connsiteY1" fmla="*/ 376571 h 1676400"/>
                <a:gd name="connsiteX2" fmla="*/ 1302353 w 1304925"/>
                <a:gd name="connsiteY2" fmla="*/ 506720 h 1676400"/>
                <a:gd name="connsiteX3" fmla="*/ 1299029 w 1304925"/>
                <a:gd name="connsiteY3" fmla="*/ 1683953 h 1676400"/>
                <a:gd name="connsiteX4" fmla="*/ 287322 w 1304925"/>
                <a:gd name="connsiteY4" fmla="*/ 1683953 h 1676400"/>
                <a:gd name="connsiteX5" fmla="*/ 230667 w 1304925"/>
                <a:gd name="connsiteY5" fmla="*/ 656053 h 1676400"/>
                <a:gd name="connsiteX6" fmla="*/ 0 w 1304925"/>
                <a:gd name="connsiteY6" fmla="*/ 449666 h 1676400"/>
                <a:gd name="connsiteX7" fmla="*/ 182109 w 1304925"/>
                <a:gd name="connsiteY7" fmla="*/ 429435 h 1676400"/>
                <a:gd name="connsiteX8" fmla="*/ 56655 w 1304925"/>
                <a:gd name="connsiteY8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925" h="1676400">
                  <a:moveTo>
                    <a:pt x="56655" y="0"/>
                  </a:moveTo>
                  <a:cubicBezTo>
                    <a:pt x="56655" y="0"/>
                    <a:pt x="435092" y="283369"/>
                    <a:pt x="1184958" y="376571"/>
                  </a:cubicBezTo>
                  <a:cubicBezTo>
                    <a:pt x="1250897" y="384941"/>
                    <a:pt x="1300804" y="440270"/>
                    <a:pt x="1302353" y="506720"/>
                  </a:cubicBezTo>
                  <a:cubicBezTo>
                    <a:pt x="1308068" y="734368"/>
                    <a:pt x="1317346" y="1250623"/>
                    <a:pt x="1299029" y="1683953"/>
                  </a:cubicBezTo>
                  <a:lnTo>
                    <a:pt x="287322" y="1683953"/>
                  </a:lnTo>
                  <a:cubicBezTo>
                    <a:pt x="287322" y="1683953"/>
                    <a:pt x="234715" y="1052646"/>
                    <a:pt x="230667" y="656053"/>
                  </a:cubicBezTo>
                  <a:cubicBezTo>
                    <a:pt x="230667" y="656053"/>
                    <a:pt x="40462" y="599399"/>
                    <a:pt x="0" y="449666"/>
                  </a:cubicBezTo>
                  <a:lnTo>
                    <a:pt x="182109" y="429435"/>
                  </a:lnTo>
                  <a:cubicBezTo>
                    <a:pt x="182109" y="429435"/>
                    <a:pt x="8087" y="290903"/>
                    <a:pt x="56655" y="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5" name="Freeform: Shape 1994">
              <a:extLst>
                <a:ext uri="{FF2B5EF4-FFF2-40B4-BE49-F238E27FC236}">
                  <a16:creationId xmlns:a16="http://schemas.microsoft.com/office/drawing/2014/main" id="{182CEA91-50D7-4825-B0FF-3FC1E351EEFC}"/>
                </a:ext>
              </a:extLst>
            </p:cNvPr>
            <p:cNvSpPr/>
            <p:nvPr/>
          </p:nvSpPr>
          <p:spPr>
            <a:xfrm>
              <a:off x="5837960" y="1918303"/>
              <a:ext cx="180975" cy="390525"/>
            </a:xfrm>
            <a:custGeom>
              <a:avLst/>
              <a:gdLst>
                <a:gd name="connsiteX0" fmla="*/ 175959 w 180975"/>
                <a:gd name="connsiteY0" fmla="*/ 242706 h 390525"/>
                <a:gd name="connsiteX1" fmla="*/ 93816 w 180975"/>
                <a:gd name="connsiteY1" fmla="*/ 0 h 390525"/>
                <a:gd name="connsiteX2" fmla="*/ 11681 w 180975"/>
                <a:gd name="connsiteY2" fmla="*/ 242706 h 390525"/>
                <a:gd name="connsiteX3" fmla="*/ 33589 w 180975"/>
                <a:gd name="connsiteY3" fmla="*/ 375371 h 390525"/>
                <a:gd name="connsiteX4" fmla="*/ 154071 w 180975"/>
                <a:gd name="connsiteY4" fmla="*/ 375371 h 390525"/>
                <a:gd name="connsiteX5" fmla="*/ 175959 w 180975"/>
                <a:gd name="connsiteY5" fmla="*/ 24270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975" h="390525">
                  <a:moveTo>
                    <a:pt x="175959" y="242706"/>
                  </a:moveTo>
                  <a:cubicBezTo>
                    <a:pt x="128039" y="111785"/>
                    <a:pt x="93816" y="0"/>
                    <a:pt x="93816" y="0"/>
                  </a:cubicBezTo>
                  <a:cubicBezTo>
                    <a:pt x="93816" y="0"/>
                    <a:pt x="59602" y="111785"/>
                    <a:pt x="11681" y="242706"/>
                  </a:cubicBezTo>
                  <a:cubicBezTo>
                    <a:pt x="-13884" y="312553"/>
                    <a:pt x="6652" y="352692"/>
                    <a:pt x="33589" y="375371"/>
                  </a:cubicBezTo>
                  <a:cubicBezTo>
                    <a:pt x="68203" y="405222"/>
                    <a:pt x="119457" y="405222"/>
                    <a:pt x="154071" y="375371"/>
                  </a:cubicBezTo>
                  <a:cubicBezTo>
                    <a:pt x="180988" y="352692"/>
                    <a:pt x="201524" y="312553"/>
                    <a:pt x="175959" y="24270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6" name="Freeform: Shape 1995">
              <a:extLst>
                <a:ext uri="{FF2B5EF4-FFF2-40B4-BE49-F238E27FC236}">
                  <a16:creationId xmlns:a16="http://schemas.microsoft.com/office/drawing/2014/main" id="{F7727818-6155-45B5-BB90-A737EFD0872D}"/>
                </a:ext>
              </a:extLst>
            </p:cNvPr>
            <p:cNvSpPr/>
            <p:nvPr/>
          </p:nvSpPr>
          <p:spPr>
            <a:xfrm>
              <a:off x="5370647" y="2500324"/>
              <a:ext cx="428625" cy="342900"/>
            </a:xfrm>
            <a:custGeom>
              <a:avLst/>
              <a:gdLst>
                <a:gd name="connsiteX0" fmla="*/ 4993 w 428625"/>
                <a:gd name="connsiteY0" fmla="*/ 351619 h 342900"/>
                <a:gd name="connsiteX1" fmla="*/ 207970 w 428625"/>
                <a:gd name="connsiteY1" fmla="*/ 339780 h 342900"/>
                <a:gd name="connsiteX2" fmla="*/ 431046 w 428625"/>
                <a:gd name="connsiteY2" fmla="*/ 87367 h 342900"/>
                <a:gd name="connsiteX3" fmla="*/ 382840 w 428625"/>
                <a:gd name="connsiteY3" fmla="*/ 44610 h 342900"/>
                <a:gd name="connsiteX4" fmla="*/ 48945 w 428625"/>
                <a:gd name="connsiteY4" fmla="*/ 100240 h 342900"/>
                <a:gd name="connsiteX5" fmla="*/ 11232 w 428625"/>
                <a:gd name="connsiteY5" fmla="*/ 182408 h 342900"/>
                <a:gd name="connsiteX6" fmla="*/ 4993 w 428625"/>
                <a:gd name="connsiteY6" fmla="*/ 351619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25" h="342900">
                  <a:moveTo>
                    <a:pt x="4993" y="351619"/>
                  </a:moveTo>
                  <a:lnTo>
                    <a:pt x="207970" y="339780"/>
                  </a:lnTo>
                  <a:lnTo>
                    <a:pt x="431046" y="87367"/>
                  </a:lnTo>
                  <a:cubicBezTo>
                    <a:pt x="416733" y="71250"/>
                    <a:pt x="400550" y="56897"/>
                    <a:pt x="382840" y="44610"/>
                  </a:cubicBezTo>
                  <a:cubicBezTo>
                    <a:pt x="275275" y="-32231"/>
                    <a:pt x="125786" y="-7324"/>
                    <a:pt x="48945" y="100240"/>
                  </a:cubicBezTo>
                  <a:cubicBezTo>
                    <a:pt x="31268" y="124985"/>
                    <a:pt x="18469" y="152872"/>
                    <a:pt x="11232" y="182408"/>
                  </a:cubicBezTo>
                  <a:cubicBezTo>
                    <a:pt x="-1227" y="237949"/>
                    <a:pt x="-3342" y="295311"/>
                    <a:pt x="4993" y="35161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7" name="Freeform: Shape 1996">
              <a:extLst>
                <a:ext uri="{FF2B5EF4-FFF2-40B4-BE49-F238E27FC236}">
                  <a16:creationId xmlns:a16="http://schemas.microsoft.com/office/drawing/2014/main" id="{2A07AD6C-37F7-419A-8EAC-25705C033417}"/>
                </a:ext>
              </a:extLst>
            </p:cNvPr>
            <p:cNvSpPr/>
            <p:nvPr/>
          </p:nvSpPr>
          <p:spPr>
            <a:xfrm>
              <a:off x="5571966" y="2586460"/>
              <a:ext cx="314325" cy="247650"/>
            </a:xfrm>
            <a:custGeom>
              <a:avLst/>
              <a:gdLst>
                <a:gd name="connsiteX0" fmla="*/ 229660 w 314325"/>
                <a:gd name="connsiteY0" fmla="*/ 1299 h 247650"/>
                <a:gd name="connsiteX1" fmla="*/ 13738 w 314325"/>
                <a:gd name="connsiteY1" fmla="*/ 113351 h 247650"/>
                <a:gd name="connsiteX2" fmla="*/ 6652 w 314325"/>
                <a:gd name="connsiteY2" fmla="*/ 253645 h 247650"/>
                <a:gd name="connsiteX3" fmla="*/ 316567 w 314325"/>
                <a:gd name="connsiteY3" fmla="*/ 235547 h 247650"/>
                <a:gd name="connsiteX4" fmla="*/ 229660 w 314325"/>
                <a:gd name="connsiteY4" fmla="*/ 1299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325" h="247650">
                  <a:moveTo>
                    <a:pt x="229660" y="1299"/>
                  </a:moveTo>
                  <a:cubicBezTo>
                    <a:pt x="170063" y="-3892"/>
                    <a:pt x="54058" y="1499"/>
                    <a:pt x="13738" y="113351"/>
                  </a:cubicBezTo>
                  <a:cubicBezTo>
                    <a:pt x="-1738" y="158525"/>
                    <a:pt x="-4194" y="207141"/>
                    <a:pt x="6652" y="253645"/>
                  </a:cubicBezTo>
                  <a:lnTo>
                    <a:pt x="316567" y="235547"/>
                  </a:lnTo>
                  <a:cubicBezTo>
                    <a:pt x="316567" y="235547"/>
                    <a:pt x="316490" y="98873"/>
                    <a:pt x="229660" y="1299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8" name="Freeform: Shape 1997">
              <a:extLst>
                <a:ext uri="{FF2B5EF4-FFF2-40B4-BE49-F238E27FC236}">
                  <a16:creationId xmlns:a16="http://schemas.microsoft.com/office/drawing/2014/main" id="{431CD13F-AD56-4398-91F1-5B8C0BC412BE}"/>
                </a:ext>
              </a:extLst>
            </p:cNvPr>
            <p:cNvSpPr/>
            <p:nvPr/>
          </p:nvSpPr>
          <p:spPr>
            <a:xfrm>
              <a:off x="3652970" y="2451553"/>
              <a:ext cx="352425" cy="552450"/>
            </a:xfrm>
            <a:custGeom>
              <a:avLst/>
              <a:gdLst>
                <a:gd name="connsiteX0" fmla="*/ 184782 w 352425"/>
                <a:gd name="connsiteY0" fmla="*/ 37965 h 552450"/>
                <a:gd name="connsiteX1" fmla="*/ 181239 w 352425"/>
                <a:gd name="connsiteY1" fmla="*/ 33840 h 552450"/>
                <a:gd name="connsiteX2" fmla="*/ 1807 w 352425"/>
                <a:gd name="connsiteY2" fmla="*/ 84418 h 552450"/>
                <a:gd name="connsiteX3" fmla="*/ 113830 w 352425"/>
                <a:gd name="connsiteY3" fmla="*/ 249601 h 552450"/>
                <a:gd name="connsiteX4" fmla="*/ 108696 w 352425"/>
                <a:gd name="connsiteY4" fmla="*/ 556125 h 552450"/>
                <a:gd name="connsiteX5" fmla="*/ 196526 w 352425"/>
                <a:gd name="connsiteY5" fmla="*/ 465751 h 552450"/>
                <a:gd name="connsiteX6" fmla="*/ 234131 w 352425"/>
                <a:gd name="connsiteY6" fmla="*/ 373102 h 552450"/>
                <a:gd name="connsiteX7" fmla="*/ 234131 w 352425"/>
                <a:gd name="connsiteY7" fmla="*/ 249562 h 552450"/>
                <a:gd name="connsiteX8" fmla="*/ 348164 w 352425"/>
                <a:gd name="connsiteY8" fmla="*/ 64635 h 552450"/>
                <a:gd name="connsiteX9" fmla="*/ 184782 w 352425"/>
                <a:gd name="connsiteY9" fmla="*/ 3796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552450">
                  <a:moveTo>
                    <a:pt x="184782" y="37965"/>
                  </a:moveTo>
                  <a:cubicBezTo>
                    <a:pt x="184782" y="37965"/>
                    <a:pt x="183563" y="36393"/>
                    <a:pt x="181239" y="33840"/>
                  </a:cubicBezTo>
                  <a:cubicBezTo>
                    <a:pt x="123860" y="-29206"/>
                    <a:pt x="16828" y="503"/>
                    <a:pt x="1807" y="84418"/>
                  </a:cubicBezTo>
                  <a:cubicBezTo>
                    <a:pt x="-6461" y="130605"/>
                    <a:pt x="10789" y="191536"/>
                    <a:pt x="113830" y="249601"/>
                  </a:cubicBezTo>
                  <a:lnTo>
                    <a:pt x="108696" y="556125"/>
                  </a:lnTo>
                  <a:lnTo>
                    <a:pt x="196526" y="465751"/>
                  </a:lnTo>
                  <a:cubicBezTo>
                    <a:pt x="220641" y="440939"/>
                    <a:pt x="234132" y="407702"/>
                    <a:pt x="234131" y="373102"/>
                  </a:cubicBezTo>
                  <a:lnTo>
                    <a:pt x="234131" y="249562"/>
                  </a:lnTo>
                  <a:cubicBezTo>
                    <a:pt x="234131" y="249562"/>
                    <a:pt x="407819" y="183897"/>
                    <a:pt x="348164" y="64635"/>
                  </a:cubicBezTo>
                  <a:cubicBezTo>
                    <a:pt x="287042" y="-57657"/>
                    <a:pt x="184782" y="37965"/>
                    <a:pt x="184782" y="37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1999" name="Freeform: Shape 1998">
              <a:extLst>
                <a:ext uri="{FF2B5EF4-FFF2-40B4-BE49-F238E27FC236}">
                  <a16:creationId xmlns:a16="http://schemas.microsoft.com/office/drawing/2014/main" id="{9CCAADB7-1A1E-4D1D-A258-81D49CCBF761}"/>
                </a:ext>
              </a:extLst>
            </p:cNvPr>
            <p:cNvSpPr/>
            <p:nvPr/>
          </p:nvSpPr>
          <p:spPr>
            <a:xfrm>
              <a:off x="3769476" y="3079115"/>
              <a:ext cx="428625" cy="809625"/>
            </a:xfrm>
            <a:custGeom>
              <a:avLst/>
              <a:gdLst>
                <a:gd name="connsiteX0" fmla="*/ 26871 w 428625"/>
                <a:gd name="connsiteY0" fmla="*/ 129540 h 809625"/>
                <a:gd name="connsiteX1" fmla="*/ 127103 w 428625"/>
                <a:gd name="connsiteY1" fmla="*/ 0 h 809625"/>
                <a:gd name="connsiteX2" fmla="*/ 191377 w 428625"/>
                <a:gd name="connsiteY2" fmla="*/ 443512 h 809625"/>
                <a:gd name="connsiteX3" fmla="*/ 358732 w 428625"/>
                <a:gd name="connsiteY3" fmla="*/ 416843 h 809625"/>
                <a:gd name="connsiteX4" fmla="*/ 427874 w 428625"/>
                <a:gd name="connsiteY4" fmla="*/ 526628 h 809625"/>
                <a:gd name="connsiteX5" fmla="*/ 287789 w 428625"/>
                <a:gd name="connsiteY5" fmla="*/ 627736 h 809625"/>
                <a:gd name="connsiteX6" fmla="*/ 256052 w 428625"/>
                <a:gd name="connsiteY6" fmla="*/ 795252 h 809625"/>
                <a:gd name="connsiteX7" fmla="*/ 133961 w 428625"/>
                <a:gd name="connsiteY7" fmla="*/ 786317 h 809625"/>
                <a:gd name="connsiteX8" fmla="*/ 80725 w 428625"/>
                <a:gd name="connsiteY8" fmla="*/ 606428 h 809625"/>
                <a:gd name="connsiteX9" fmla="*/ 70486 w 428625"/>
                <a:gd name="connsiteY9" fmla="*/ 532381 h 809625"/>
                <a:gd name="connsiteX10" fmla="*/ 153 w 428625"/>
                <a:gd name="connsiteY10" fmla="*/ 204845 h 809625"/>
                <a:gd name="connsiteX11" fmla="*/ 26871 w 428625"/>
                <a:gd name="connsiteY11" fmla="*/ 129540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8625" h="809625">
                  <a:moveTo>
                    <a:pt x="26871" y="129540"/>
                  </a:moveTo>
                  <a:lnTo>
                    <a:pt x="127103" y="0"/>
                  </a:lnTo>
                  <a:cubicBezTo>
                    <a:pt x="127103" y="0"/>
                    <a:pt x="118530" y="276387"/>
                    <a:pt x="191377" y="443512"/>
                  </a:cubicBezTo>
                  <a:cubicBezTo>
                    <a:pt x="191377" y="443512"/>
                    <a:pt x="276502" y="391630"/>
                    <a:pt x="358732" y="416843"/>
                  </a:cubicBezTo>
                  <a:cubicBezTo>
                    <a:pt x="406024" y="430953"/>
                    <a:pt x="435579" y="477880"/>
                    <a:pt x="427874" y="526628"/>
                  </a:cubicBezTo>
                  <a:cubicBezTo>
                    <a:pt x="420463" y="569785"/>
                    <a:pt x="389031" y="618525"/>
                    <a:pt x="287789" y="627736"/>
                  </a:cubicBezTo>
                  <a:cubicBezTo>
                    <a:pt x="287789" y="627736"/>
                    <a:pt x="327394" y="743712"/>
                    <a:pt x="256052" y="795252"/>
                  </a:cubicBezTo>
                  <a:cubicBezTo>
                    <a:pt x="218267" y="821169"/>
                    <a:pt x="167570" y="817459"/>
                    <a:pt x="133961" y="786317"/>
                  </a:cubicBezTo>
                  <a:cubicBezTo>
                    <a:pt x="100290" y="756266"/>
                    <a:pt x="65676" y="701354"/>
                    <a:pt x="80725" y="606428"/>
                  </a:cubicBezTo>
                  <a:cubicBezTo>
                    <a:pt x="84510" y="581275"/>
                    <a:pt x="80955" y="555563"/>
                    <a:pt x="70486" y="532381"/>
                  </a:cubicBezTo>
                  <a:cubicBezTo>
                    <a:pt x="43721" y="471916"/>
                    <a:pt x="-3018" y="345376"/>
                    <a:pt x="153" y="204845"/>
                  </a:cubicBezTo>
                  <a:cubicBezTo>
                    <a:pt x="780" y="177532"/>
                    <a:pt x="10144" y="151140"/>
                    <a:pt x="26871" y="12954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0" name="Freeform: Shape 1999">
              <a:extLst>
                <a:ext uri="{FF2B5EF4-FFF2-40B4-BE49-F238E27FC236}">
                  <a16:creationId xmlns:a16="http://schemas.microsoft.com/office/drawing/2014/main" id="{FED18BB1-A136-419B-AD9C-3BD7FA80599D}"/>
                </a:ext>
              </a:extLst>
            </p:cNvPr>
            <p:cNvSpPr/>
            <p:nvPr/>
          </p:nvSpPr>
          <p:spPr>
            <a:xfrm>
              <a:off x="4196802" y="3574233"/>
              <a:ext cx="1219200" cy="361950"/>
            </a:xfrm>
            <a:custGeom>
              <a:avLst/>
              <a:gdLst>
                <a:gd name="connsiteX0" fmla="*/ 125935 w 1219200"/>
                <a:gd name="connsiteY0" fmla="*/ 117177 h 361950"/>
                <a:gd name="connsiteX1" fmla="*/ 75005 w 1219200"/>
                <a:gd name="connsiteY1" fmla="*/ 151467 h 361950"/>
                <a:gd name="connsiteX2" fmla="*/ 1919 w 1219200"/>
                <a:gd name="connsiteY2" fmla="*/ 286722 h 361950"/>
                <a:gd name="connsiteX3" fmla="*/ 98846 w 1219200"/>
                <a:gd name="connsiteY3" fmla="*/ 362532 h 361950"/>
                <a:gd name="connsiteX4" fmla="*/ 236149 w 1219200"/>
                <a:gd name="connsiteY4" fmla="*/ 290437 h 361950"/>
                <a:gd name="connsiteX5" fmla="*/ 321150 w 1219200"/>
                <a:gd name="connsiteY5" fmla="*/ 257480 h 361950"/>
                <a:gd name="connsiteX6" fmla="*/ 828194 w 1219200"/>
                <a:gd name="connsiteY6" fmla="*/ 257480 h 361950"/>
                <a:gd name="connsiteX7" fmla="*/ 936674 w 1219200"/>
                <a:gd name="connsiteY7" fmla="*/ 287465 h 361950"/>
                <a:gd name="connsiteX8" fmla="*/ 1054784 w 1219200"/>
                <a:gd name="connsiteY8" fmla="*/ 317450 h 361950"/>
                <a:gd name="connsiteX9" fmla="*/ 1222215 w 1219200"/>
                <a:gd name="connsiteY9" fmla="*/ 206960 h 361950"/>
                <a:gd name="connsiteX10" fmla="*/ 1219148 w 1219200"/>
                <a:gd name="connsiteY10" fmla="*/ 144095 h 361950"/>
                <a:gd name="connsiteX11" fmla="*/ 1062176 w 1219200"/>
                <a:gd name="connsiteY11" fmla="*/ 27823 h 361950"/>
                <a:gd name="connsiteX12" fmla="*/ 947961 w 1219200"/>
                <a:gd name="connsiteY12" fmla="*/ 65628 h 361950"/>
                <a:gd name="connsiteX13" fmla="*/ 812621 w 1219200"/>
                <a:gd name="connsiteY13" fmla="*/ 114729 h 361950"/>
                <a:gd name="connsiteX14" fmla="*/ 357935 w 1219200"/>
                <a:gd name="connsiteY14" fmla="*/ 114729 h 361950"/>
                <a:gd name="connsiteX15" fmla="*/ 265543 w 1219200"/>
                <a:gd name="connsiteY15" fmla="*/ 62837 h 361950"/>
                <a:gd name="connsiteX16" fmla="*/ 226700 w 1219200"/>
                <a:gd name="connsiteY16" fmla="*/ 12117 h 361950"/>
                <a:gd name="connsiteX17" fmla="*/ 167431 w 1219200"/>
                <a:gd name="connsiteY17" fmla="*/ 12435 h 361950"/>
                <a:gd name="connsiteX18" fmla="*/ 155319 w 1219200"/>
                <a:gd name="connsiteY18" fmla="*/ 41263 h 361950"/>
                <a:gd name="connsiteX19" fmla="*/ 125935 w 1219200"/>
                <a:gd name="connsiteY19" fmla="*/ 117177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200" h="361950">
                  <a:moveTo>
                    <a:pt x="125935" y="117177"/>
                  </a:moveTo>
                  <a:cubicBezTo>
                    <a:pt x="111838" y="132391"/>
                    <a:pt x="94404" y="144129"/>
                    <a:pt x="75005" y="151467"/>
                  </a:cubicBezTo>
                  <a:cubicBezTo>
                    <a:pt x="45744" y="163259"/>
                    <a:pt x="-11149" y="197930"/>
                    <a:pt x="1919" y="286722"/>
                  </a:cubicBezTo>
                  <a:cubicBezTo>
                    <a:pt x="1919" y="286722"/>
                    <a:pt x="10092" y="371771"/>
                    <a:pt x="98846" y="362532"/>
                  </a:cubicBezTo>
                  <a:cubicBezTo>
                    <a:pt x="152948" y="356893"/>
                    <a:pt x="204297" y="319098"/>
                    <a:pt x="236149" y="290437"/>
                  </a:cubicBezTo>
                  <a:cubicBezTo>
                    <a:pt x="259436" y="269325"/>
                    <a:pt x="289717" y="257585"/>
                    <a:pt x="321150" y="257480"/>
                  </a:cubicBezTo>
                  <a:lnTo>
                    <a:pt x="828194" y="257480"/>
                  </a:lnTo>
                  <a:cubicBezTo>
                    <a:pt x="866455" y="257067"/>
                    <a:pt x="904057" y="267460"/>
                    <a:pt x="936674" y="287465"/>
                  </a:cubicBezTo>
                  <a:cubicBezTo>
                    <a:pt x="960487" y="302457"/>
                    <a:pt x="998387" y="317450"/>
                    <a:pt x="1054784" y="317450"/>
                  </a:cubicBezTo>
                  <a:cubicBezTo>
                    <a:pt x="1153473" y="317450"/>
                    <a:pt x="1209699" y="272682"/>
                    <a:pt x="1222215" y="206960"/>
                  </a:cubicBezTo>
                  <a:cubicBezTo>
                    <a:pt x="1225932" y="186041"/>
                    <a:pt x="1224883" y="164553"/>
                    <a:pt x="1219148" y="144095"/>
                  </a:cubicBezTo>
                  <a:cubicBezTo>
                    <a:pt x="1207299" y="99946"/>
                    <a:pt x="1171247" y="27823"/>
                    <a:pt x="1062176" y="27823"/>
                  </a:cubicBezTo>
                  <a:cubicBezTo>
                    <a:pt x="1062176" y="27823"/>
                    <a:pt x="995977" y="24518"/>
                    <a:pt x="947961" y="65628"/>
                  </a:cubicBezTo>
                  <a:cubicBezTo>
                    <a:pt x="910135" y="97590"/>
                    <a:pt x="862142" y="115002"/>
                    <a:pt x="812621" y="114729"/>
                  </a:cubicBezTo>
                  <a:lnTo>
                    <a:pt x="357935" y="114729"/>
                  </a:lnTo>
                  <a:cubicBezTo>
                    <a:pt x="320187" y="114762"/>
                    <a:pt x="285159" y="95088"/>
                    <a:pt x="265543" y="62837"/>
                  </a:cubicBezTo>
                  <a:cubicBezTo>
                    <a:pt x="254565" y="44509"/>
                    <a:pt x="241534" y="27492"/>
                    <a:pt x="226700" y="12117"/>
                  </a:cubicBezTo>
                  <a:cubicBezTo>
                    <a:pt x="210245" y="-4162"/>
                    <a:pt x="183710" y="-4020"/>
                    <a:pt x="167431" y="12435"/>
                  </a:cubicBezTo>
                  <a:cubicBezTo>
                    <a:pt x="159826" y="20122"/>
                    <a:pt x="155486" y="30451"/>
                    <a:pt x="155319" y="41263"/>
                  </a:cubicBezTo>
                  <a:cubicBezTo>
                    <a:pt x="155434" y="69365"/>
                    <a:pt x="144940" y="96476"/>
                    <a:pt x="125935" y="11717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1" name="Freeform: Shape 2000">
              <a:extLst>
                <a:ext uri="{FF2B5EF4-FFF2-40B4-BE49-F238E27FC236}">
                  <a16:creationId xmlns:a16="http://schemas.microsoft.com/office/drawing/2014/main" id="{E73EAB37-865F-4F58-ABFB-9FE2D743A6D5}"/>
                </a:ext>
              </a:extLst>
            </p:cNvPr>
            <p:cNvSpPr/>
            <p:nvPr/>
          </p:nvSpPr>
          <p:spPr>
            <a:xfrm>
              <a:off x="5605902" y="3589731"/>
              <a:ext cx="238125" cy="781050"/>
            </a:xfrm>
            <a:custGeom>
              <a:avLst/>
              <a:gdLst>
                <a:gd name="connsiteX0" fmla="*/ 102208 w 238125"/>
                <a:gd name="connsiteY0" fmla="*/ 0 h 781050"/>
                <a:gd name="connsiteX1" fmla="*/ 102208 w 238125"/>
                <a:gd name="connsiteY1" fmla="*/ 0 h 781050"/>
                <a:gd name="connsiteX2" fmla="*/ 193802 w 238125"/>
                <a:gd name="connsiteY2" fmla="*/ 91476 h 781050"/>
                <a:gd name="connsiteX3" fmla="*/ 193800 w 238125"/>
                <a:gd name="connsiteY3" fmla="*/ 92107 h 781050"/>
                <a:gd name="connsiteX4" fmla="*/ 245816 w 238125"/>
                <a:gd name="connsiteY4" fmla="*/ 786213 h 781050"/>
                <a:gd name="connsiteX5" fmla="*/ 33037 w 238125"/>
                <a:gd name="connsiteY5" fmla="*/ 786213 h 781050"/>
                <a:gd name="connsiteX6" fmla="*/ 11034 w 238125"/>
                <a:gd name="connsiteY6" fmla="*/ 82248 h 781050"/>
                <a:gd name="connsiteX7" fmla="*/ 102208 w 238125"/>
                <a:gd name="connsiteY7" fmla="*/ 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781050">
                  <a:moveTo>
                    <a:pt x="102208" y="0"/>
                  </a:moveTo>
                  <a:lnTo>
                    <a:pt x="102208" y="0"/>
                  </a:lnTo>
                  <a:cubicBezTo>
                    <a:pt x="152761" y="-32"/>
                    <a:pt x="193769" y="40923"/>
                    <a:pt x="193802" y="91476"/>
                  </a:cubicBezTo>
                  <a:cubicBezTo>
                    <a:pt x="193802" y="91686"/>
                    <a:pt x="193802" y="91897"/>
                    <a:pt x="193800" y="92107"/>
                  </a:cubicBezTo>
                  <a:cubicBezTo>
                    <a:pt x="192843" y="324484"/>
                    <a:pt x="210235" y="556574"/>
                    <a:pt x="245816" y="786213"/>
                  </a:cubicBezTo>
                  <a:lnTo>
                    <a:pt x="33037" y="786213"/>
                  </a:lnTo>
                  <a:cubicBezTo>
                    <a:pt x="33037" y="786213"/>
                    <a:pt x="-23160" y="426025"/>
                    <a:pt x="11034" y="82248"/>
                  </a:cubicBezTo>
                  <a:cubicBezTo>
                    <a:pt x="15803" y="35491"/>
                    <a:pt x="55208" y="-57"/>
                    <a:pt x="102208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2" name="Freeform: Shape 2001">
              <a:extLst>
                <a:ext uri="{FF2B5EF4-FFF2-40B4-BE49-F238E27FC236}">
                  <a16:creationId xmlns:a16="http://schemas.microsoft.com/office/drawing/2014/main" id="{CF77F8C0-D94C-49ED-BE0A-66CB9A2F05AD}"/>
                </a:ext>
              </a:extLst>
            </p:cNvPr>
            <p:cNvSpPr/>
            <p:nvPr/>
          </p:nvSpPr>
          <p:spPr>
            <a:xfrm>
              <a:off x="5996094" y="3717830"/>
              <a:ext cx="333375" cy="142875"/>
            </a:xfrm>
            <a:custGeom>
              <a:avLst/>
              <a:gdLst>
                <a:gd name="connsiteX0" fmla="*/ 63612 w 333375"/>
                <a:gd name="connsiteY0" fmla="*/ 14424 h 142875"/>
                <a:gd name="connsiteX1" fmla="*/ 263323 w 333375"/>
                <a:gd name="connsiteY1" fmla="*/ 3156 h 142875"/>
                <a:gd name="connsiteX2" fmla="*/ 331925 w 333375"/>
                <a:gd name="connsiteY2" fmla="*/ 35580 h 142875"/>
                <a:gd name="connsiteX3" fmla="*/ 334027 w 333375"/>
                <a:gd name="connsiteY3" fmla="*/ 43161 h 142875"/>
                <a:gd name="connsiteX4" fmla="*/ 334027 w 333375"/>
                <a:gd name="connsiteY4" fmla="*/ 43161 h 142875"/>
                <a:gd name="connsiteX5" fmla="*/ 309043 w 333375"/>
                <a:gd name="connsiteY5" fmla="*/ 99758 h 142875"/>
                <a:gd name="connsiteX6" fmla="*/ 35628 w 333375"/>
                <a:gd name="connsiteY6" fmla="*/ 124580 h 142875"/>
                <a:gd name="connsiteX7" fmla="*/ 4367 w 333375"/>
                <a:gd name="connsiteY7" fmla="*/ 91242 h 142875"/>
                <a:gd name="connsiteX8" fmla="*/ 557 w 333375"/>
                <a:gd name="connsiteY8" fmla="*/ 74602 h 142875"/>
                <a:gd name="connsiteX9" fmla="*/ 45848 w 333375"/>
                <a:gd name="connsiteY9" fmla="*/ 14009 h 142875"/>
                <a:gd name="connsiteX10" fmla="*/ 63612 w 333375"/>
                <a:gd name="connsiteY10" fmla="*/ 144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142875">
                  <a:moveTo>
                    <a:pt x="63612" y="14424"/>
                  </a:moveTo>
                  <a:cubicBezTo>
                    <a:pt x="111180" y="23701"/>
                    <a:pt x="187437" y="30464"/>
                    <a:pt x="263323" y="3156"/>
                  </a:cubicBezTo>
                  <a:cubicBezTo>
                    <a:pt x="291221" y="-6834"/>
                    <a:pt x="321935" y="7682"/>
                    <a:pt x="331925" y="35580"/>
                  </a:cubicBezTo>
                  <a:cubicBezTo>
                    <a:pt x="332810" y="38052"/>
                    <a:pt x="333512" y="40586"/>
                    <a:pt x="334027" y="43161"/>
                  </a:cubicBezTo>
                  <a:lnTo>
                    <a:pt x="334027" y="43161"/>
                  </a:lnTo>
                  <a:cubicBezTo>
                    <a:pt x="338438" y="65404"/>
                    <a:pt x="328451" y="88029"/>
                    <a:pt x="309043" y="99758"/>
                  </a:cubicBezTo>
                  <a:cubicBezTo>
                    <a:pt x="226962" y="150817"/>
                    <a:pt x="125562" y="160023"/>
                    <a:pt x="35628" y="124580"/>
                  </a:cubicBezTo>
                  <a:cubicBezTo>
                    <a:pt x="20663" y="118825"/>
                    <a:pt x="9149" y="106546"/>
                    <a:pt x="4367" y="91242"/>
                  </a:cubicBezTo>
                  <a:cubicBezTo>
                    <a:pt x="2701" y="85794"/>
                    <a:pt x="1428" y="80233"/>
                    <a:pt x="557" y="74602"/>
                  </a:cubicBezTo>
                  <a:cubicBezTo>
                    <a:pt x="-3669" y="45363"/>
                    <a:pt x="16609" y="18234"/>
                    <a:pt x="45848" y="14009"/>
                  </a:cubicBezTo>
                  <a:cubicBezTo>
                    <a:pt x="51751" y="13155"/>
                    <a:pt x="57755" y="13296"/>
                    <a:pt x="63612" y="1442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3" name="Freeform: Shape 2002">
              <a:extLst>
                <a:ext uri="{FF2B5EF4-FFF2-40B4-BE49-F238E27FC236}">
                  <a16:creationId xmlns:a16="http://schemas.microsoft.com/office/drawing/2014/main" id="{57852ED5-36ED-403A-845B-8A590D4C1117}"/>
                </a:ext>
              </a:extLst>
            </p:cNvPr>
            <p:cNvSpPr/>
            <p:nvPr/>
          </p:nvSpPr>
          <p:spPr>
            <a:xfrm>
              <a:off x="5996091" y="4034257"/>
              <a:ext cx="333375" cy="142875"/>
            </a:xfrm>
            <a:custGeom>
              <a:avLst/>
              <a:gdLst>
                <a:gd name="connsiteX0" fmla="*/ 63616 w 333375"/>
                <a:gd name="connsiteY0" fmla="*/ 14427 h 142875"/>
                <a:gd name="connsiteX1" fmla="*/ 263326 w 333375"/>
                <a:gd name="connsiteY1" fmla="*/ 3159 h 142875"/>
                <a:gd name="connsiteX2" fmla="*/ 331923 w 333375"/>
                <a:gd name="connsiteY2" fmla="*/ 35563 h 142875"/>
                <a:gd name="connsiteX3" fmla="*/ 334030 w 333375"/>
                <a:gd name="connsiteY3" fmla="*/ 43164 h 142875"/>
                <a:gd name="connsiteX4" fmla="*/ 334030 w 333375"/>
                <a:gd name="connsiteY4" fmla="*/ 43164 h 142875"/>
                <a:gd name="connsiteX5" fmla="*/ 309046 w 333375"/>
                <a:gd name="connsiteY5" fmla="*/ 99771 h 142875"/>
                <a:gd name="connsiteX6" fmla="*/ 35631 w 333375"/>
                <a:gd name="connsiteY6" fmla="*/ 124593 h 142875"/>
                <a:gd name="connsiteX7" fmla="*/ 4370 w 333375"/>
                <a:gd name="connsiteY7" fmla="*/ 91255 h 142875"/>
                <a:gd name="connsiteX8" fmla="*/ 560 w 333375"/>
                <a:gd name="connsiteY8" fmla="*/ 74615 h 142875"/>
                <a:gd name="connsiteX9" fmla="*/ 45817 w 333375"/>
                <a:gd name="connsiteY9" fmla="*/ 14013 h 142875"/>
                <a:gd name="connsiteX10" fmla="*/ 63616 w 333375"/>
                <a:gd name="connsiteY10" fmla="*/ 1442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142875">
                  <a:moveTo>
                    <a:pt x="63616" y="14427"/>
                  </a:moveTo>
                  <a:cubicBezTo>
                    <a:pt x="111183" y="23695"/>
                    <a:pt x="187441" y="30458"/>
                    <a:pt x="263326" y="3159"/>
                  </a:cubicBezTo>
                  <a:cubicBezTo>
                    <a:pt x="291217" y="-6835"/>
                    <a:pt x="321928" y="7673"/>
                    <a:pt x="331923" y="35563"/>
                  </a:cubicBezTo>
                  <a:cubicBezTo>
                    <a:pt x="332811" y="38042"/>
                    <a:pt x="333515" y="40582"/>
                    <a:pt x="334030" y="43164"/>
                  </a:cubicBezTo>
                  <a:lnTo>
                    <a:pt x="334030" y="43164"/>
                  </a:lnTo>
                  <a:cubicBezTo>
                    <a:pt x="338443" y="65410"/>
                    <a:pt x="328456" y="88039"/>
                    <a:pt x="309046" y="99771"/>
                  </a:cubicBezTo>
                  <a:cubicBezTo>
                    <a:pt x="226964" y="150825"/>
                    <a:pt x="125566" y="160031"/>
                    <a:pt x="35631" y="124593"/>
                  </a:cubicBezTo>
                  <a:cubicBezTo>
                    <a:pt x="20670" y="118833"/>
                    <a:pt x="9157" y="106556"/>
                    <a:pt x="4370" y="91255"/>
                  </a:cubicBezTo>
                  <a:cubicBezTo>
                    <a:pt x="2704" y="85807"/>
                    <a:pt x="1430" y="80246"/>
                    <a:pt x="560" y="74615"/>
                  </a:cubicBezTo>
                  <a:cubicBezTo>
                    <a:pt x="-3677" y="45383"/>
                    <a:pt x="16585" y="18250"/>
                    <a:pt x="45817" y="14013"/>
                  </a:cubicBezTo>
                  <a:cubicBezTo>
                    <a:pt x="51731" y="13155"/>
                    <a:pt x="57748" y="13295"/>
                    <a:pt x="63616" y="144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4" name="Freeform: Shape 2003">
              <a:extLst>
                <a:ext uri="{FF2B5EF4-FFF2-40B4-BE49-F238E27FC236}">
                  <a16:creationId xmlns:a16="http://schemas.microsoft.com/office/drawing/2014/main" id="{D224A32F-4B0B-4DF1-AD97-082CFE0BEE18}"/>
                </a:ext>
              </a:extLst>
            </p:cNvPr>
            <p:cNvSpPr/>
            <p:nvPr/>
          </p:nvSpPr>
          <p:spPr>
            <a:xfrm>
              <a:off x="5086055" y="4067480"/>
              <a:ext cx="333375" cy="142875"/>
            </a:xfrm>
            <a:custGeom>
              <a:avLst/>
              <a:gdLst>
                <a:gd name="connsiteX0" fmla="*/ 271439 w 333375"/>
                <a:gd name="connsiteY0" fmla="*/ 14427 h 142875"/>
                <a:gd name="connsiteX1" fmla="*/ 71738 w 333375"/>
                <a:gd name="connsiteY1" fmla="*/ 3159 h 142875"/>
                <a:gd name="connsiteX2" fmla="*/ 3141 w 333375"/>
                <a:gd name="connsiteY2" fmla="*/ 35563 h 142875"/>
                <a:gd name="connsiteX3" fmla="*/ 1034 w 333375"/>
                <a:gd name="connsiteY3" fmla="*/ 43164 h 142875"/>
                <a:gd name="connsiteX4" fmla="*/ 1034 w 333375"/>
                <a:gd name="connsiteY4" fmla="*/ 43164 h 142875"/>
                <a:gd name="connsiteX5" fmla="*/ 26018 w 333375"/>
                <a:gd name="connsiteY5" fmla="*/ 99771 h 142875"/>
                <a:gd name="connsiteX6" fmla="*/ 299385 w 333375"/>
                <a:gd name="connsiteY6" fmla="*/ 124593 h 142875"/>
                <a:gd name="connsiteX7" fmla="*/ 330647 w 333375"/>
                <a:gd name="connsiteY7" fmla="*/ 91256 h 142875"/>
                <a:gd name="connsiteX8" fmla="*/ 334456 w 333375"/>
                <a:gd name="connsiteY8" fmla="*/ 74615 h 142875"/>
                <a:gd name="connsiteX9" fmla="*/ 289191 w 333375"/>
                <a:gd name="connsiteY9" fmla="*/ 14019 h 142875"/>
                <a:gd name="connsiteX10" fmla="*/ 271439 w 333375"/>
                <a:gd name="connsiteY10" fmla="*/ 14427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142875">
                  <a:moveTo>
                    <a:pt x="271439" y="14427"/>
                  </a:moveTo>
                  <a:cubicBezTo>
                    <a:pt x="223881" y="23695"/>
                    <a:pt x="147614" y="30458"/>
                    <a:pt x="71738" y="3159"/>
                  </a:cubicBezTo>
                  <a:cubicBezTo>
                    <a:pt x="43847" y="-6835"/>
                    <a:pt x="13136" y="7673"/>
                    <a:pt x="3141" y="35563"/>
                  </a:cubicBezTo>
                  <a:cubicBezTo>
                    <a:pt x="2253" y="38042"/>
                    <a:pt x="1549" y="40582"/>
                    <a:pt x="1034" y="43164"/>
                  </a:cubicBezTo>
                  <a:lnTo>
                    <a:pt x="1034" y="43164"/>
                  </a:lnTo>
                  <a:cubicBezTo>
                    <a:pt x="-3382" y="65411"/>
                    <a:pt x="6606" y="88041"/>
                    <a:pt x="26018" y="99771"/>
                  </a:cubicBezTo>
                  <a:cubicBezTo>
                    <a:pt x="108087" y="150811"/>
                    <a:pt x="209465" y="160017"/>
                    <a:pt x="299385" y="124593"/>
                  </a:cubicBezTo>
                  <a:cubicBezTo>
                    <a:pt x="314347" y="118833"/>
                    <a:pt x="325859" y="106556"/>
                    <a:pt x="330647" y="91256"/>
                  </a:cubicBezTo>
                  <a:cubicBezTo>
                    <a:pt x="332313" y="85807"/>
                    <a:pt x="333586" y="80246"/>
                    <a:pt x="334456" y="74615"/>
                  </a:cubicBezTo>
                  <a:cubicBezTo>
                    <a:pt x="338690" y="45383"/>
                    <a:pt x="318424" y="18253"/>
                    <a:pt x="289191" y="14019"/>
                  </a:cubicBezTo>
                  <a:cubicBezTo>
                    <a:pt x="283292" y="13165"/>
                    <a:pt x="277292" y="13303"/>
                    <a:pt x="271439" y="144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5" name="Freeform: Shape 2004">
              <a:extLst>
                <a:ext uri="{FF2B5EF4-FFF2-40B4-BE49-F238E27FC236}">
                  <a16:creationId xmlns:a16="http://schemas.microsoft.com/office/drawing/2014/main" id="{CA11C0F2-3E5C-4C3A-BC6B-949063D42603}"/>
                </a:ext>
              </a:extLst>
            </p:cNvPr>
            <p:cNvSpPr/>
            <p:nvPr/>
          </p:nvSpPr>
          <p:spPr>
            <a:xfrm>
              <a:off x="4893570" y="2857487"/>
              <a:ext cx="66675" cy="66675"/>
            </a:xfrm>
            <a:custGeom>
              <a:avLst/>
              <a:gdLst>
                <a:gd name="connsiteX0" fmla="*/ 68142 w 66675"/>
                <a:gd name="connsiteY0" fmla="*/ 34071 h 66675"/>
                <a:gd name="connsiteX1" fmla="*/ 34071 w 66675"/>
                <a:gd name="connsiteY1" fmla="*/ 68142 h 66675"/>
                <a:gd name="connsiteX2" fmla="*/ 0 w 66675"/>
                <a:gd name="connsiteY2" fmla="*/ 34071 h 66675"/>
                <a:gd name="connsiteX3" fmla="*/ 34071 w 66675"/>
                <a:gd name="connsiteY3" fmla="*/ 0 h 66675"/>
                <a:gd name="connsiteX4" fmla="*/ 68142 w 66675"/>
                <a:gd name="connsiteY4" fmla="*/ 34071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8142" y="34071"/>
                  </a:moveTo>
                  <a:cubicBezTo>
                    <a:pt x="68142" y="52888"/>
                    <a:pt x="52888" y="68142"/>
                    <a:pt x="34071" y="68142"/>
                  </a:cubicBezTo>
                  <a:cubicBezTo>
                    <a:pt x="15254" y="68142"/>
                    <a:pt x="0" y="52888"/>
                    <a:pt x="0" y="34071"/>
                  </a:cubicBezTo>
                  <a:cubicBezTo>
                    <a:pt x="0" y="15254"/>
                    <a:pt x="15254" y="0"/>
                    <a:pt x="34071" y="0"/>
                  </a:cubicBezTo>
                  <a:cubicBezTo>
                    <a:pt x="52888" y="0"/>
                    <a:pt x="68142" y="15254"/>
                    <a:pt x="68142" y="3407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6" name="Freeform: Shape 2005">
              <a:extLst>
                <a:ext uri="{FF2B5EF4-FFF2-40B4-BE49-F238E27FC236}">
                  <a16:creationId xmlns:a16="http://schemas.microsoft.com/office/drawing/2014/main" id="{1B138402-617C-448D-BDFD-A01A88AA3AA4}"/>
                </a:ext>
              </a:extLst>
            </p:cNvPr>
            <p:cNvSpPr/>
            <p:nvPr/>
          </p:nvSpPr>
          <p:spPr>
            <a:xfrm>
              <a:off x="4291917" y="2347857"/>
              <a:ext cx="571500" cy="238125"/>
            </a:xfrm>
            <a:custGeom>
              <a:avLst/>
              <a:gdLst>
                <a:gd name="connsiteX0" fmla="*/ 33334 w 571500"/>
                <a:gd name="connsiteY0" fmla="*/ 244788 h 238125"/>
                <a:gd name="connsiteX1" fmla="*/ 0 w 571500"/>
                <a:gd name="connsiteY1" fmla="*/ 211447 h 238125"/>
                <a:gd name="connsiteX2" fmla="*/ 9465 w 571500"/>
                <a:gd name="connsiteY2" fmla="*/ 188181 h 238125"/>
                <a:gd name="connsiteX3" fmla="*/ 241770 w 571500"/>
                <a:gd name="connsiteY3" fmla="*/ 4863 h 238125"/>
                <a:gd name="connsiteX4" fmla="*/ 287579 w 571500"/>
                <a:gd name="connsiteY4" fmla="*/ 16013 h 238125"/>
                <a:gd name="connsiteX5" fmla="*/ 291576 w 571500"/>
                <a:gd name="connsiteY5" fmla="*/ 25818 h 238125"/>
                <a:gd name="connsiteX6" fmla="*/ 313893 w 571500"/>
                <a:gd name="connsiteY6" fmla="*/ 122496 h 238125"/>
                <a:gd name="connsiteX7" fmla="*/ 538845 w 571500"/>
                <a:gd name="connsiteY7" fmla="*/ 61384 h 238125"/>
                <a:gd name="connsiteX8" fmla="*/ 579760 w 571500"/>
                <a:gd name="connsiteY8" fmla="*/ 84811 h 238125"/>
                <a:gd name="connsiteX9" fmla="*/ 556333 w 571500"/>
                <a:gd name="connsiteY9" fmla="*/ 125725 h 238125"/>
                <a:gd name="connsiteX10" fmla="*/ 297939 w 571500"/>
                <a:gd name="connsiteY10" fmla="*/ 195953 h 238125"/>
                <a:gd name="connsiteX11" fmla="*/ 257028 w 571500"/>
                <a:gd name="connsiteY11" fmla="*/ 172521 h 238125"/>
                <a:gd name="connsiteX12" fmla="*/ 256714 w 571500"/>
                <a:gd name="connsiteY12" fmla="*/ 171274 h 238125"/>
                <a:gd name="connsiteX13" fmla="*/ 237245 w 571500"/>
                <a:gd name="connsiteY13" fmla="*/ 86940 h 238125"/>
                <a:gd name="connsiteX14" fmla="*/ 57223 w 571500"/>
                <a:gd name="connsiteY14" fmla="*/ 234720 h 238125"/>
                <a:gd name="connsiteX15" fmla="*/ 33334 w 571500"/>
                <a:gd name="connsiteY15" fmla="*/ 244788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500" h="238125">
                  <a:moveTo>
                    <a:pt x="33334" y="244788"/>
                  </a:moveTo>
                  <a:cubicBezTo>
                    <a:pt x="14922" y="244786"/>
                    <a:pt x="-2" y="229859"/>
                    <a:pt x="0" y="211447"/>
                  </a:cubicBezTo>
                  <a:cubicBezTo>
                    <a:pt x="1" y="202754"/>
                    <a:pt x="3397" y="194406"/>
                    <a:pt x="9465" y="188181"/>
                  </a:cubicBezTo>
                  <a:cubicBezTo>
                    <a:pt x="79750" y="118522"/>
                    <a:pt x="157679" y="57027"/>
                    <a:pt x="241770" y="4863"/>
                  </a:cubicBezTo>
                  <a:cubicBezTo>
                    <a:pt x="257499" y="-4708"/>
                    <a:pt x="278008" y="284"/>
                    <a:pt x="287579" y="16013"/>
                  </a:cubicBezTo>
                  <a:cubicBezTo>
                    <a:pt x="289425" y="19048"/>
                    <a:pt x="290774" y="22357"/>
                    <a:pt x="291576" y="25818"/>
                  </a:cubicBezTo>
                  <a:lnTo>
                    <a:pt x="313893" y="122496"/>
                  </a:lnTo>
                  <a:lnTo>
                    <a:pt x="538845" y="61384"/>
                  </a:lnTo>
                  <a:cubicBezTo>
                    <a:pt x="556612" y="56555"/>
                    <a:pt x="574930" y="67043"/>
                    <a:pt x="579760" y="84811"/>
                  </a:cubicBezTo>
                  <a:cubicBezTo>
                    <a:pt x="584589" y="102578"/>
                    <a:pt x="574100" y="120896"/>
                    <a:pt x="556333" y="125725"/>
                  </a:cubicBezTo>
                  <a:lnTo>
                    <a:pt x="297939" y="195953"/>
                  </a:lnTo>
                  <a:cubicBezTo>
                    <a:pt x="280171" y="200780"/>
                    <a:pt x="261854" y="190289"/>
                    <a:pt x="257028" y="172521"/>
                  </a:cubicBezTo>
                  <a:cubicBezTo>
                    <a:pt x="256915" y="172108"/>
                    <a:pt x="256811" y="171692"/>
                    <a:pt x="256714" y="171274"/>
                  </a:cubicBezTo>
                  <a:lnTo>
                    <a:pt x="237245" y="86940"/>
                  </a:lnTo>
                  <a:cubicBezTo>
                    <a:pt x="172907" y="130674"/>
                    <a:pt x="112654" y="180136"/>
                    <a:pt x="57223" y="234720"/>
                  </a:cubicBezTo>
                  <a:cubicBezTo>
                    <a:pt x="50951" y="241171"/>
                    <a:pt x="42332" y="244804"/>
                    <a:pt x="33334" y="24478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7" name="Freeform: Shape 2006">
              <a:extLst>
                <a:ext uri="{FF2B5EF4-FFF2-40B4-BE49-F238E27FC236}">
                  <a16:creationId xmlns:a16="http://schemas.microsoft.com/office/drawing/2014/main" id="{54F43916-C171-4F08-AD57-8DE8BCDEE918}"/>
                </a:ext>
              </a:extLst>
            </p:cNvPr>
            <p:cNvSpPr/>
            <p:nvPr/>
          </p:nvSpPr>
          <p:spPr>
            <a:xfrm>
              <a:off x="4303930" y="2679942"/>
              <a:ext cx="485775" cy="219075"/>
            </a:xfrm>
            <a:custGeom>
              <a:avLst/>
              <a:gdLst>
                <a:gd name="connsiteX0" fmla="*/ 460948 w 485775"/>
                <a:gd name="connsiteY0" fmla="*/ 221703 h 219075"/>
                <a:gd name="connsiteX1" fmla="*/ 456490 w 485775"/>
                <a:gd name="connsiteY1" fmla="*/ 221407 h 219075"/>
                <a:gd name="connsiteX2" fmla="*/ 283278 w 485775"/>
                <a:gd name="connsiteY2" fmla="*/ 198290 h 219075"/>
                <a:gd name="connsiteX3" fmla="*/ 254632 w 485775"/>
                <a:gd name="connsiteY3" fmla="*/ 160844 h 219075"/>
                <a:gd name="connsiteX4" fmla="*/ 254827 w 485775"/>
                <a:gd name="connsiteY4" fmla="*/ 159571 h 219075"/>
                <a:gd name="connsiteX5" fmla="*/ 269581 w 485775"/>
                <a:gd name="connsiteY5" fmla="*/ 74275 h 219075"/>
                <a:gd name="connsiteX6" fmla="*/ 46325 w 485775"/>
                <a:gd name="connsiteY6" fmla="*/ 140712 h 219075"/>
                <a:gd name="connsiteX7" fmla="*/ 2638 w 485775"/>
                <a:gd name="connsiteY7" fmla="*/ 122981 h 219075"/>
                <a:gd name="connsiteX8" fmla="*/ 20369 w 485775"/>
                <a:gd name="connsiteY8" fmla="*/ 79295 h 219075"/>
                <a:gd name="connsiteX9" fmla="*/ 305576 w 485775"/>
                <a:gd name="connsiteY9" fmla="*/ 371 h 219075"/>
                <a:gd name="connsiteX10" fmla="*/ 343474 w 485775"/>
                <a:gd name="connsiteY10" fmla="*/ 28416 h 219075"/>
                <a:gd name="connsiteX11" fmla="*/ 343352 w 485775"/>
                <a:gd name="connsiteY11" fmla="*/ 39023 h 219075"/>
                <a:gd name="connsiteX12" fmla="*/ 326446 w 485775"/>
                <a:gd name="connsiteY12" fmla="*/ 136787 h 219075"/>
                <a:gd name="connsiteX13" fmla="*/ 465311 w 485775"/>
                <a:gd name="connsiteY13" fmla="*/ 155333 h 219075"/>
                <a:gd name="connsiteX14" fmla="*/ 494007 w 485775"/>
                <a:gd name="connsiteY14" fmla="*/ 192740 h 219075"/>
                <a:gd name="connsiteX15" fmla="*/ 460948 w 485775"/>
                <a:gd name="connsiteY15" fmla="*/ 221722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5775" h="219075">
                  <a:moveTo>
                    <a:pt x="460948" y="221703"/>
                  </a:moveTo>
                  <a:cubicBezTo>
                    <a:pt x="459457" y="221703"/>
                    <a:pt x="457968" y="221604"/>
                    <a:pt x="456490" y="221407"/>
                  </a:cubicBezTo>
                  <a:lnTo>
                    <a:pt x="283278" y="198290"/>
                  </a:lnTo>
                  <a:cubicBezTo>
                    <a:pt x="265028" y="195860"/>
                    <a:pt x="252202" y="179095"/>
                    <a:pt x="254632" y="160844"/>
                  </a:cubicBezTo>
                  <a:cubicBezTo>
                    <a:pt x="254689" y="160419"/>
                    <a:pt x="254754" y="159994"/>
                    <a:pt x="254827" y="159571"/>
                  </a:cubicBezTo>
                  <a:lnTo>
                    <a:pt x="269581" y="74275"/>
                  </a:lnTo>
                  <a:cubicBezTo>
                    <a:pt x="193312" y="89647"/>
                    <a:pt x="118589" y="111883"/>
                    <a:pt x="46325" y="140712"/>
                  </a:cubicBezTo>
                  <a:cubicBezTo>
                    <a:pt x="29365" y="147879"/>
                    <a:pt x="9806" y="139941"/>
                    <a:pt x="2638" y="122981"/>
                  </a:cubicBezTo>
                  <a:cubicBezTo>
                    <a:pt x="-4529" y="106021"/>
                    <a:pt x="3409" y="86462"/>
                    <a:pt x="20369" y="79295"/>
                  </a:cubicBezTo>
                  <a:cubicBezTo>
                    <a:pt x="112164" y="42335"/>
                    <a:pt x="207839" y="15859"/>
                    <a:pt x="305576" y="371"/>
                  </a:cubicBezTo>
                  <a:cubicBezTo>
                    <a:pt x="323786" y="-2350"/>
                    <a:pt x="340753" y="10206"/>
                    <a:pt x="343474" y="28416"/>
                  </a:cubicBezTo>
                  <a:cubicBezTo>
                    <a:pt x="344000" y="31935"/>
                    <a:pt x="343959" y="35516"/>
                    <a:pt x="343352" y="39023"/>
                  </a:cubicBezTo>
                  <a:lnTo>
                    <a:pt x="326446" y="136787"/>
                  </a:lnTo>
                  <a:lnTo>
                    <a:pt x="465311" y="155333"/>
                  </a:lnTo>
                  <a:cubicBezTo>
                    <a:pt x="483564" y="157738"/>
                    <a:pt x="496412" y="174486"/>
                    <a:pt x="494007" y="192740"/>
                  </a:cubicBezTo>
                  <a:cubicBezTo>
                    <a:pt x="491821" y="209327"/>
                    <a:pt x="477679" y="221725"/>
                    <a:pt x="460948" y="22172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8" name="Freeform: Shape 2007">
              <a:extLst>
                <a:ext uri="{FF2B5EF4-FFF2-40B4-BE49-F238E27FC236}">
                  <a16:creationId xmlns:a16="http://schemas.microsoft.com/office/drawing/2014/main" id="{339B429B-61C5-4ACA-81D2-8370F9D7DFA5}"/>
                </a:ext>
              </a:extLst>
            </p:cNvPr>
            <p:cNvSpPr/>
            <p:nvPr/>
          </p:nvSpPr>
          <p:spPr>
            <a:xfrm>
              <a:off x="5337368" y="2467556"/>
              <a:ext cx="581025" cy="409575"/>
            </a:xfrm>
            <a:custGeom>
              <a:avLst/>
              <a:gdLst>
                <a:gd name="connsiteX0" fmla="*/ 489233 w 581025"/>
                <a:gd name="connsiteY0" fmla="*/ 97990 h 409575"/>
                <a:gd name="connsiteX1" fmla="*/ 435093 w 581025"/>
                <a:gd name="connsiteY1" fmla="*/ 49984 h 409575"/>
                <a:gd name="connsiteX2" fmla="*/ 179442 w 581025"/>
                <a:gd name="connsiteY2" fmla="*/ 17494 h 409575"/>
                <a:gd name="connsiteX3" fmla="*/ 12154 w 581025"/>
                <a:gd name="connsiteY3" fmla="*/ 207185 h 409575"/>
                <a:gd name="connsiteX4" fmla="*/ 5192 w 581025"/>
                <a:gd name="connsiteY4" fmla="*/ 388550 h 409575"/>
                <a:gd name="connsiteX5" fmla="*/ 38243 w 581025"/>
                <a:gd name="connsiteY5" fmla="*/ 417725 h 409575"/>
                <a:gd name="connsiteX6" fmla="*/ 40215 w 581025"/>
                <a:gd name="connsiteY6" fmla="*/ 417668 h 409575"/>
                <a:gd name="connsiteX7" fmla="*/ 243193 w 581025"/>
                <a:gd name="connsiteY7" fmla="*/ 405819 h 409575"/>
                <a:gd name="connsiteX8" fmla="*/ 553117 w 581025"/>
                <a:gd name="connsiteY8" fmla="*/ 387722 h 409575"/>
                <a:gd name="connsiteX9" fmla="*/ 584549 w 581025"/>
                <a:gd name="connsiteY9" fmla="*/ 354384 h 409575"/>
                <a:gd name="connsiteX10" fmla="*/ 489900 w 581025"/>
                <a:gd name="connsiteY10" fmla="*/ 98790 h 409575"/>
                <a:gd name="connsiteX11" fmla="*/ 489233 w 581025"/>
                <a:gd name="connsiteY11" fmla="*/ 97990 h 409575"/>
                <a:gd name="connsiteX12" fmla="*/ 76877 w 581025"/>
                <a:gd name="connsiteY12" fmla="*/ 223177 h 409575"/>
                <a:gd name="connsiteX13" fmla="*/ 203007 w 581025"/>
                <a:gd name="connsiteY13" fmla="*/ 79854 h 409575"/>
                <a:gd name="connsiteX14" fmla="*/ 374647 w 581025"/>
                <a:gd name="connsiteY14" fmla="*/ 91094 h 409575"/>
                <a:gd name="connsiteX15" fmla="*/ 216961 w 581025"/>
                <a:gd name="connsiteY15" fmla="*/ 220948 h 409575"/>
                <a:gd name="connsiteX16" fmla="*/ 202835 w 581025"/>
                <a:gd name="connsiteY16" fmla="*/ 341392 h 409575"/>
                <a:gd name="connsiteX17" fmla="*/ 68238 w 581025"/>
                <a:gd name="connsiteY17" fmla="*/ 349250 h 409575"/>
                <a:gd name="connsiteX18" fmla="*/ 76877 w 581025"/>
                <a:gd name="connsiteY18" fmla="*/ 223177 h 409575"/>
                <a:gd name="connsiteX19" fmla="*/ 269386 w 581025"/>
                <a:gd name="connsiteY19" fmla="*/ 337477 h 409575"/>
                <a:gd name="connsiteX20" fmla="*/ 279712 w 581025"/>
                <a:gd name="connsiteY20" fmla="*/ 243523 h 409575"/>
                <a:gd name="connsiteX21" fmla="*/ 432950 w 581025"/>
                <a:gd name="connsiteY21" fmla="*/ 152082 h 409575"/>
                <a:gd name="connsiteX22" fmla="*/ 447914 w 581025"/>
                <a:gd name="connsiteY22" fmla="*/ 152444 h 409575"/>
                <a:gd name="connsiteX23" fmla="*/ 515255 w 581025"/>
                <a:gd name="connsiteY23" fmla="*/ 323113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1025" h="409575">
                  <a:moveTo>
                    <a:pt x="489233" y="97990"/>
                  </a:moveTo>
                  <a:cubicBezTo>
                    <a:pt x="473158" y="79894"/>
                    <a:pt x="454983" y="63778"/>
                    <a:pt x="435093" y="49984"/>
                  </a:cubicBezTo>
                  <a:cubicBezTo>
                    <a:pt x="360402" y="-2222"/>
                    <a:pt x="264817" y="-14370"/>
                    <a:pt x="179442" y="17494"/>
                  </a:cubicBezTo>
                  <a:cubicBezTo>
                    <a:pt x="95519" y="48847"/>
                    <a:pt x="32769" y="120001"/>
                    <a:pt x="12154" y="207185"/>
                  </a:cubicBezTo>
                  <a:cubicBezTo>
                    <a:pt x="-1221" y="266708"/>
                    <a:pt x="-3580" y="328177"/>
                    <a:pt x="5192" y="388550"/>
                  </a:cubicBezTo>
                  <a:cubicBezTo>
                    <a:pt x="7288" y="405212"/>
                    <a:pt x="21450" y="417713"/>
                    <a:pt x="38243" y="417725"/>
                  </a:cubicBezTo>
                  <a:cubicBezTo>
                    <a:pt x="38891" y="417725"/>
                    <a:pt x="39558" y="417725"/>
                    <a:pt x="40215" y="417668"/>
                  </a:cubicBezTo>
                  <a:lnTo>
                    <a:pt x="243193" y="405819"/>
                  </a:lnTo>
                  <a:lnTo>
                    <a:pt x="553117" y="387722"/>
                  </a:lnTo>
                  <a:cubicBezTo>
                    <a:pt x="570781" y="386711"/>
                    <a:pt x="584579" y="372077"/>
                    <a:pt x="584549" y="354384"/>
                  </a:cubicBezTo>
                  <a:cubicBezTo>
                    <a:pt x="584550" y="348298"/>
                    <a:pt x="583359" y="204537"/>
                    <a:pt x="489900" y="98790"/>
                  </a:cubicBezTo>
                  <a:cubicBezTo>
                    <a:pt x="489624" y="98581"/>
                    <a:pt x="489471" y="98257"/>
                    <a:pt x="489233" y="97990"/>
                  </a:cubicBezTo>
                  <a:close/>
                  <a:moveTo>
                    <a:pt x="76877" y="223177"/>
                  </a:moveTo>
                  <a:cubicBezTo>
                    <a:pt x="92375" y="157351"/>
                    <a:pt x="139684" y="103593"/>
                    <a:pt x="203007" y="79854"/>
                  </a:cubicBezTo>
                  <a:cubicBezTo>
                    <a:pt x="259129" y="58437"/>
                    <a:pt x="321798" y="62541"/>
                    <a:pt x="374647" y="91094"/>
                  </a:cubicBezTo>
                  <a:cubicBezTo>
                    <a:pt x="297990" y="105962"/>
                    <a:pt x="242250" y="150759"/>
                    <a:pt x="216961" y="220948"/>
                  </a:cubicBezTo>
                  <a:cubicBezTo>
                    <a:pt x="203344" y="259544"/>
                    <a:pt x="198518" y="300693"/>
                    <a:pt x="202835" y="341392"/>
                  </a:cubicBezTo>
                  <a:lnTo>
                    <a:pt x="68238" y="349250"/>
                  </a:lnTo>
                  <a:cubicBezTo>
                    <a:pt x="64508" y="307033"/>
                    <a:pt x="67423" y="264491"/>
                    <a:pt x="76877" y="223177"/>
                  </a:cubicBezTo>
                  <a:close/>
                  <a:moveTo>
                    <a:pt x="269386" y="337477"/>
                  </a:moveTo>
                  <a:cubicBezTo>
                    <a:pt x="265639" y="305781"/>
                    <a:pt x="269170" y="273648"/>
                    <a:pt x="279712" y="243523"/>
                  </a:cubicBezTo>
                  <a:cubicBezTo>
                    <a:pt x="306058" y="170390"/>
                    <a:pt x="372790" y="152082"/>
                    <a:pt x="432950" y="152082"/>
                  </a:cubicBezTo>
                  <a:cubicBezTo>
                    <a:pt x="437989" y="152082"/>
                    <a:pt x="442980" y="152216"/>
                    <a:pt x="447914" y="152444"/>
                  </a:cubicBezTo>
                  <a:cubicBezTo>
                    <a:pt x="494586" y="210795"/>
                    <a:pt x="510093" y="282737"/>
                    <a:pt x="515255" y="32311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09" name="Freeform: Shape 2008">
              <a:extLst>
                <a:ext uri="{FF2B5EF4-FFF2-40B4-BE49-F238E27FC236}">
                  <a16:creationId xmlns:a16="http://schemas.microsoft.com/office/drawing/2014/main" id="{6653DAAB-B214-4F12-B4BC-07F9B2D76A8B}"/>
                </a:ext>
              </a:extLst>
            </p:cNvPr>
            <p:cNvSpPr/>
            <p:nvPr/>
          </p:nvSpPr>
          <p:spPr>
            <a:xfrm>
              <a:off x="3469890" y="1294604"/>
              <a:ext cx="3133725" cy="3076575"/>
            </a:xfrm>
            <a:custGeom>
              <a:avLst/>
              <a:gdLst>
                <a:gd name="connsiteX0" fmla="*/ 1390028 w 3133725"/>
                <a:gd name="connsiteY0" fmla="*/ 2786027 h 3076575"/>
                <a:gd name="connsiteX1" fmla="*/ 396637 w 3133725"/>
                <a:gd name="connsiteY1" fmla="*/ 2751737 h 3076575"/>
                <a:gd name="connsiteX2" fmla="*/ 91037 w 3133725"/>
                <a:gd name="connsiteY2" fmla="*/ 2459681 h 3076575"/>
                <a:gd name="connsiteX3" fmla="*/ 115640 w 3133725"/>
                <a:gd name="connsiteY3" fmla="*/ 535574 h 3076575"/>
                <a:gd name="connsiteX4" fmla="*/ 198688 w 3133725"/>
                <a:gd name="connsiteY4" fmla="*/ 458717 h 3076575"/>
                <a:gd name="connsiteX5" fmla="*/ 551056 w 3133725"/>
                <a:gd name="connsiteY5" fmla="*/ 458717 h 3076575"/>
                <a:gd name="connsiteX6" fmla="*/ 634114 w 3133725"/>
                <a:gd name="connsiteY6" fmla="*/ 535946 h 3076575"/>
                <a:gd name="connsiteX7" fmla="*/ 645163 w 3133725"/>
                <a:gd name="connsiteY7" fmla="*/ 687336 h 3076575"/>
                <a:gd name="connsiteX8" fmla="*/ 662956 w 3133725"/>
                <a:gd name="connsiteY8" fmla="*/ 714454 h 3076575"/>
                <a:gd name="connsiteX9" fmla="*/ 710324 w 3133725"/>
                <a:gd name="connsiteY9" fmla="*/ 739219 h 3076575"/>
                <a:gd name="connsiteX10" fmla="*/ 772227 w 3133725"/>
                <a:gd name="connsiteY10" fmla="*/ 836040 h 3076575"/>
                <a:gd name="connsiteX11" fmla="*/ 699246 w 3133725"/>
                <a:gd name="connsiteY11" fmla="*/ 1106684 h 3076575"/>
                <a:gd name="connsiteX12" fmla="*/ 645344 w 3133725"/>
                <a:gd name="connsiteY12" fmla="*/ 1230366 h 3076575"/>
                <a:gd name="connsiteX13" fmla="*/ 681539 w 3133725"/>
                <a:gd name="connsiteY13" fmla="*/ 1945436 h 3076575"/>
                <a:gd name="connsiteX14" fmla="*/ 827710 w 3133725"/>
                <a:gd name="connsiteY14" fmla="*/ 2089264 h 3076575"/>
                <a:gd name="connsiteX15" fmla="*/ 1931257 w 3133725"/>
                <a:gd name="connsiteY15" fmla="*/ 2104094 h 3076575"/>
                <a:gd name="connsiteX16" fmla="*/ 1931410 w 3133725"/>
                <a:gd name="connsiteY16" fmla="*/ 2104094 h 3076575"/>
                <a:gd name="connsiteX17" fmla="*/ 2481136 w 3133725"/>
                <a:gd name="connsiteY17" fmla="*/ 1857397 h 3076575"/>
                <a:gd name="connsiteX18" fmla="*/ 2479897 w 3133725"/>
                <a:gd name="connsiteY18" fmla="*/ 1940731 h 3076575"/>
                <a:gd name="connsiteX19" fmla="*/ 2568480 w 3133725"/>
                <a:gd name="connsiteY19" fmla="*/ 2080815 h 3076575"/>
                <a:gd name="connsiteX20" fmla="*/ 2833151 w 3133725"/>
                <a:gd name="connsiteY20" fmla="*/ 2201697 h 3076575"/>
                <a:gd name="connsiteX21" fmla="*/ 3052521 w 3133725"/>
                <a:gd name="connsiteY21" fmla="*/ 2509783 h 3076575"/>
                <a:gd name="connsiteX22" fmla="*/ 3073914 w 3133725"/>
                <a:gd name="connsiteY22" fmla="*/ 3080854 h 3076575"/>
                <a:gd name="connsiteX23" fmla="*/ 3073914 w 3133725"/>
                <a:gd name="connsiteY23" fmla="*/ 3081388 h 3076575"/>
                <a:gd name="connsiteX24" fmla="*/ 3140589 w 3133725"/>
                <a:gd name="connsiteY24" fmla="*/ 3081388 h 3076575"/>
                <a:gd name="connsiteX25" fmla="*/ 3118882 w 3133725"/>
                <a:gd name="connsiteY25" fmla="*/ 2503458 h 3076575"/>
                <a:gd name="connsiteX26" fmla="*/ 2860850 w 3133725"/>
                <a:gd name="connsiteY26" fmla="*/ 2141051 h 3076575"/>
                <a:gd name="connsiteX27" fmla="*/ 2596179 w 3133725"/>
                <a:gd name="connsiteY27" fmla="*/ 2020169 h 3076575"/>
                <a:gd name="connsiteX28" fmla="*/ 2546592 w 3133725"/>
                <a:gd name="connsiteY28" fmla="*/ 1941731 h 3076575"/>
                <a:gd name="connsiteX29" fmla="*/ 2549449 w 3133725"/>
                <a:gd name="connsiteY29" fmla="*/ 1750678 h 3076575"/>
                <a:gd name="connsiteX30" fmla="*/ 2714841 w 3133725"/>
                <a:gd name="connsiteY30" fmla="*/ 1750678 h 3076575"/>
                <a:gd name="connsiteX31" fmla="*/ 2748178 w 3133725"/>
                <a:gd name="connsiteY31" fmla="*/ 1718751 h 3076575"/>
                <a:gd name="connsiteX32" fmla="*/ 2751512 w 3133725"/>
                <a:gd name="connsiteY32" fmla="*/ 539279 h 3076575"/>
                <a:gd name="connsiteX33" fmla="*/ 2604903 w 3133725"/>
                <a:gd name="connsiteY33" fmla="*/ 376878 h 3076575"/>
                <a:gd name="connsiteX34" fmla="*/ 1492317 w 3133725"/>
                <a:gd name="connsiteY34" fmla="*/ 6632 h 3076575"/>
                <a:gd name="connsiteX35" fmla="*/ 1445657 w 3133725"/>
                <a:gd name="connsiteY35" fmla="*/ 13387 h 3076575"/>
                <a:gd name="connsiteX36" fmla="*/ 1439482 w 3133725"/>
                <a:gd name="connsiteY36" fmla="*/ 27854 h 3076575"/>
                <a:gd name="connsiteX37" fmla="*/ 1528254 w 3133725"/>
                <a:gd name="connsiteY37" fmla="*/ 436962 h 3076575"/>
                <a:gd name="connsiteX38" fmla="*/ 1412050 w 3133725"/>
                <a:gd name="connsiteY38" fmla="*/ 449878 h 3076575"/>
                <a:gd name="connsiteX39" fmla="*/ 1382602 w 3133725"/>
                <a:gd name="connsiteY39" fmla="*/ 486697 h 3076575"/>
                <a:gd name="connsiteX40" fmla="*/ 1383551 w 3133725"/>
                <a:gd name="connsiteY40" fmla="*/ 491702 h 3076575"/>
                <a:gd name="connsiteX41" fmla="*/ 1613351 w 3133725"/>
                <a:gd name="connsiteY41" fmla="*/ 713092 h 3076575"/>
                <a:gd name="connsiteX42" fmla="*/ 1669834 w 3133725"/>
                <a:gd name="connsiteY42" fmla="*/ 1720055 h 3076575"/>
                <a:gd name="connsiteX43" fmla="*/ 1703057 w 3133725"/>
                <a:gd name="connsiteY43" fmla="*/ 1750631 h 3076575"/>
                <a:gd name="connsiteX44" fmla="*/ 1912531 w 3133725"/>
                <a:gd name="connsiteY44" fmla="*/ 1750631 h 3076575"/>
                <a:gd name="connsiteX45" fmla="*/ 1887090 w 3133725"/>
                <a:gd name="connsiteY45" fmla="*/ 2041410 h 3076575"/>
                <a:gd name="connsiteX46" fmla="*/ 833625 w 3133725"/>
                <a:gd name="connsiteY46" fmla="*/ 2022817 h 3076575"/>
                <a:gd name="connsiteX47" fmla="*/ 747900 w 3133725"/>
                <a:gd name="connsiteY47" fmla="*/ 1938359 h 3076575"/>
                <a:gd name="connsiteX48" fmla="*/ 712067 w 3133725"/>
                <a:gd name="connsiteY48" fmla="*/ 1232376 h 3076575"/>
                <a:gd name="connsiteX49" fmla="*/ 746176 w 3133725"/>
                <a:gd name="connsiteY49" fmla="*/ 1154128 h 3076575"/>
                <a:gd name="connsiteX50" fmla="*/ 838949 w 3133725"/>
                <a:gd name="connsiteY50" fmla="*/ 833592 h 3076575"/>
                <a:gd name="connsiteX51" fmla="*/ 741242 w 3133725"/>
                <a:gd name="connsiteY51" fmla="*/ 680135 h 3076575"/>
                <a:gd name="connsiteX52" fmla="*/ 710324 w 3133725"/>
                <a:gd name="connsiteY52" fmla="*/ 663943 h 3076575"/>
                <a:gd name="connsiteX53" fmla="*/ 700646 w 3133725"/>
                <a:gd name="connsiteY53" fmla="*/ 531107 h 3076575"/>
                <a:gd name="connsiteX54" fmla="*/ 551056 w 3133725"/>
                <a:gd name="connsiteY54" fmla="*/ 392042 h 3076575"/>
                <a:gd name="connsiteX55" fmla="*/ 198688 w 3133725"/>
                <a:gd name="connsiteY55" fmla="*/ 392042 h 3076575"/>
                <a:gd name="connsiteX56" fmla="*/ 49146 w 3133725"/>
                <a:gd name="connsiteY56" fmla="*/ 530459 h 3076575"/>
                <a:gd name="connsiteX57" fmla="*/ 24543 w 3133725"/>
                <a:gd name="connsiteY57" fmla="*/ 2464892 h 3076575"/>
                <a:gd name="connsiteX58" fmla="*/ 394322 w 3133725"/>
                <a:gd name="connsiteY58" fmla="*/ 2818412 h 3076575"/>
                <a:gd name="connsiteX59" fmla="*/ 1355519 w 3133725"/>
                <a:gd name="connsiteY59" fmla="*/ 2851549 h 3076575"/>
                <a:gd name="connsiteX60" fmla="*/ 1355519 w 3133725"/>
                <a:gd name="connsiteY60" fmla="*/ 3081340 h 3076575"/>
                <a:gd name="connsiteX61" fmla="*/ 1422194 w 3133725"/>
                <a:gd name="connsiteY61" fmla="*/ 3081340 h 3076575"/>
                <a:gd name="connsiteX62" fmla="*/ 1422194 w 3133725"/>
                <a:gd name="connsiteY62" fmla="*/ 2819345 h 3076575"/>
                <a:gd name="connsiteX63" fmla="*/ 1390028 w 3133725"/>
                <a:gd name="connsiteY63" fmla="*/ 2786027 h 3076575"/>
                <a:gd name="connsiteX64" fmla="*/ 2482164 w 3133725"/>
                <a:gd name="connsiteY64" fmla="*/ 1783778 h 3076575"/>
                <a:gd name="connsiteX65" fmla="*/ 1955870 w 3133725"/>
                <a:gd name="connsiteY65" fmla="*/ 2019941 h 3076575"/>
                <a:gd name="connsiteX66" fmla="*/ 1979425 w 3133725"/>
                <a:gd name="connsiteY66" fmla="*/ 1750631 h 3076575"/>
                <a:gd name="connsiteX67" fmla="*/ 2482660 w 3133725"/>
                <a:gd name="connsiteY67" fmla="*/ 1750631 h 3076575"/>
                <a:gd name="connsiteX68" fmla="*/ 1733775 w 3133725"/>
                <a:gd name="connsiteY68" fmla="*/ 1683956 h 3076575"/>
                <a:gd name="connsiteX69" fmla="*/ 1679712 w 3133725"/>
                <a:gd name="connsiteY69" fmla="*/ 689060 h 3076575"/>
                <a:gd name="connsiteX70" fmla="*/ 1655899 w 3133725"/>
                <a:gd name="connsiteY70" fmla="*/ 657466 h 3076575"/>
                <a:gd name="connsiteX71" fmla="*/ 1462370 w 3133725"/>
                <a:gd name="connsiteY71" fmla="*/ 511362 h 3076575"/>
                <a:gd name="connsiteX72" fmla="*/ 1601435 w 3133725"/>
                <a:gd name="connsiteY72" fmla="*/ 495903 h 3076575"/>
                <a:gd name="connsiteX73" fmla="*/ 1630834 w 3133725"/>
                <a:gd name="connsiteY73" fmla="*/ 459045 h 3076575"/>
                <a:gd name="connsiteX74" fmla="*/ 1618580 w 3133725"/>
                <a:gd name="connsiteY74" fmla="*/ 436781 h 3076575"/>
                <a:gd name="connsiteX75" fmla="*/ 1498670 w 3133725"/>
                <a:gd name="connsiteY75" fmla="*/ 91271 h 3076575"/>
                <a:gd name="connsiteX76" fmla="*/ 2596445 w 3133725"/>
                <a:gd name="connsiteY76" fmla="*/ 443001 h 3076575"/>
                <a:gd name="connsiteX77" fmla="*/ 2684628 w 3133725"/>
                <a:gd name="connsiteY77" fmla="*/ 540899 h 3076575"/>
                <a:gd name="connsiteX78" fmla="*/ 2682618 w 3133725"/>
                <a:gd name="connsiteY78" fmla="*/ 1683956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133725" h="3076575">
                  <a:moveTo>
                    <a:pt x="1390028" y="2786027"/>
                  </a:moveTo>
                  <a:lnTo>
                    <a:pt x="396637" y="2751737"/>
                  </a:lnTo>
                  <a:cubicBezTo>
                    <a:pt x="235245" y="2746449"/>
                    <a:pt x="103631" y="2620668"/>
                    <a:pt x="91037" y="2459681"/>
                  </a:cubicBezTo>
                  <a:cubicBezTo>
                    <a:pt x="35039" y="1740696"/>
                    <a:pt x="89589" y="874569"/>
                    <a:pt x="115640" y="535574"/>
                  </a:cubicBezTo>
                  <a:cubicBezTo>
                    <a:pt x="119166" y="492277"/>
                    <a:pt x="155248" y="458885"/>
                    <a:pt x="198688" y="458717"/>
                  </a:cubicBezTo>
                  <a:lnTo>
                    <a:pt x="551056" y="458717"/>
                  </a:lnTo>
                  <a:cubicBezTo>
                    <a:pt x="594641" y="458873"/>
                    <a:pt x="630792" y="492488"/>
                    <a:pt x="634114" y="535946"/>
                  </a:cubicBezTo>
                  <a:lnTo>
                    <a:pt x="645163" y="687336"/>
                  </a:lnTo>
                  <a:cubicBezTo>
                    <a:pt x="646001" y="698845"/>
                    <a:pt x="652731" y="709103"/>
                    <a:pt x="662956" y="714454"/>
                  </a:cubicBezTo>
                  <a:lnTo>
                    <a:pt x="710324" y="739219"/>
                  </a:lnTo>
                  <a:cubicBezTo>
                    <a:pt x="746815" y="758071"/>
                    <a:pt x="770430" y="795007"/>
                    <a:pt x="772227" y="836040"/>
                  </a:cubicBezTo>
                  <a:cubicBezTo>
                    <a:pt x="778351" y="1002728"/>
                    <a:pt x="729136" y="1077175"/>
                    <a:pt x="699246" y="1106684"/>
                  </a:cubicBezTo>
                  <a:cubicBezTo>
                    <a:pt x="665988" y="1139408"/>
                    <a:pt x="646673" y="1183726"/>
                    <a:pt x="645344" y="1230366"/>
                  </a:cubicBezTo>
                  <a:cubicBezTo>
                    <a:pt x="637648" y="1485531"/>
                    <a:pt x="664699" y="1787902"/>
                    <a:pt x="681539" y="1945436"/>
                  </a:cubicBezTo>
                  <a:cubicBezTo>
                    <a:pt x="689794" y="2022071"/>
                    <a:pt x="750952" y="2082248"/>
                    <a:pt x="827710" y="2089264"/>
                  </a:cubicBezTo>
                  <a:cubicBezTo>
                    <a:pt x="1318114" y="2132745"/>
                    <a:pt x="1916732" y="2109352"/>
                    <a:pt x="1931257" y="2104094"/>
                  </a:cubicBezTo>
                  <a:lnTo>
                    <a:pt x="1931410" y="2104094"/>
                  </a:lnTo>
                  <a:lnTo>
                    <a:pt x="2481136" y="1857397"/>
                  </a:lnTo>
                  <a:lnTo>
                    <a:pt x="2479897" y="1940731"/>
                  </a:lnTo>
                  <a:cubicBezTo>
                    <a:pt x="2479009" y="2000867"/>
                    <a:pt x="2513769" y="2055837"/>
                    <a:pt x="2568480" y="2080815"/>
                  </a:cubicBezTo>
                  <a:lnTo>
                    <a:pt x="2833151" y="2201697"/>
                  </a:lnTo>
                  <a:cubicBezTo>
                    <a:pt x="2955926" y="2257994"/>
                    <a:pt x="3039486" y="2375347"/>
                    <a:pt x="3052521" y="2509783"/>
                  </a:cubicBezTo>
                  <a:cubicBezTo>
                    <a:pt x="3078401" y="2781245"/>
                    <a:pt x="3073972" y="3077892"/>
                    <a:pt x="3073914" y="3080854"/>
                  </a:cubicBezTo>
                  <a:cubicBezTo>
                    <a:pt x="3073914" y="3081035"/>
                    <a:pt x="3073914" y="3081207"/>
                    <a:pt x="3073914" y="3081388"/>
                  </a:cubicBezTo>
                  <a:lnTo>
                    <a:pt x="3140589" y="3081388"/>
                  </a:lnTo>
                  <a:cubicBezTo>
                    <a:pt x="3140751" y="3069863"/>
                    <a:pt x="3144733" y="2774597"/>
                    <a:pt x="3118882" y="2503458"/>
                  </a:cubicBezTo>
                  <a:cubicBezTo>
                    <a:pt x="3103558" y="2345321"/>
                    <a:pt x="3005269" y="2207273"/>
                    <a:pt x="2860850" y="2141051"/>
                  </a:cubicBezTo>
                  <a:lnTo>
                    <a:pt x="2596179" y="2020169"/>
                  </a:lnTo>
                  <a:cubicBezTo>
                    <a:pt x="2565549" y="2006179"/>
                    <a:pt x="2546092" y="1975400"/>
                    <a:pt x="2546592" y="1941731"/>
                  </a:cubicBezTo>
                  <a:lnTo>
                    <a:pt x="2549449" y="1750678"/>
                  </a:lnTo>
                  <a:lnTo>
                    <a:pt x="2714841" y="1750678"/>
                  </a:lnTo>
                  <a:cubicBezTo>
                    <a:pt x="2732716" y="1750694"/>
                    <a:pt x="2747423" y="1736610"/>
                    <a:pt x="2748178" y="1718751"/>
                  </a:cubicBezTo>
                  <a:cubicBezTo>
                    <a:pt x="2766771" y="1278438"/>
                    <a:pt x="2756703" y="747201"/>
                    <a:pt x="2751512" y="539279"/>
                  </a:cubicBezTo>
                  <a:cubicBezTo>
                    <a:pt x="2749138" y="456495"/>
                    <a:pt x="2687015" y="387680"/>
                    <a:pt x="2604903" y="376878"/>
                  </a:cubicBezTo>
                  <a:cubicBezTo>
                    <a:pt x="1873869" y="285952"/>
                    <a:pt x="1496041" y="9413"/>
                    <a:pt x="1492317" y="6632"/>
                  </a:cubicBezTo>
                  <a:cubicBezTo>
                    <a:pt x="1477566" y="-4387"/>
                    <a:pt x="1456676" y="-1363"/>
                    <a:pt x="1445657" y="13387"/>
                  </a:cubicBezTo>
                  <a:cubicBezTo>
                    <a:pt x="1442474" y="17648"/>
                    <a:pt x="1440357" y="22608"/>
                    <a:pt x="1439482" y="27854"/>
                  </a:cubicBezTo>
                  <a:cubicBezTo>
                    <a:pt x="1404972" y="234546"/>
                    <a:pt x="1475934" y="369220"/>
                    <a:pt x="1528254" y="436962"/>
                  </a:cubicBezTo>
                  <a:lnTo>
                    <a:pt x="1412050" y="449878"/>
                  </a:lnTo>
                  <a:cubicBezTo>
                    <a:pt x="1393751" y="451913"/>
                    <a:pt x="1380567" y="468398"/>
                    <a:pt x="1382602" y="486697"/>
                  </a:cubicBezTo>
                  <a:cubicBezTo>
                    <a:pt x="1382790" y="488387"/>
                    <a:pt x="1383107" y="490060"/>
                    <a:pt x="1383551" y="491702"/>
                  </a:cubicBezTo>
                  <a:cubicBezTo>
                    <a:pt x="1419746" y="625728"/>
                    <a:pt x="1557458" y="691489"/>
                    <a:pt x="1613351" y="713092"/>
                  </a:cubicBezTo>
                  <a:cubicBezTo>
                    <a:pt x="1619066" y="1107427"/>
                    <a:pt x="1669320" y="1713855"/>
                    <a:pt x="1669834" y="1720055"/>
                  </a:cubicBezTo>
                  <a:cubicBezTo>
                    <a:pt x="1671271" y="1737337"/>
                    <a:pt x="1685716" y="1750631"/>
                    <a:pt x="1703057" y="1750631"/>
                  </a:cubicBezTo>
                  <a:lnTo>
                    <a:pt x="1912531" y="1750631"/>
                  </a:lnTo>
                  <a:lnTo>
                    <a:pt x="1887090" y="2041410"/>
                  </a:lnTo>
                  <a:cubicBezTo>
                    <a:pt x="1761884" y="2045906"/>
                    <a:pt x="1257745" y="2060460"/>
                    <a:pt x="833625" y="2022817"/>
                  </a:cubicBezTo>
                  <a:cubicBezTo>
                    <a:pt x="788589" y="2018659"/>
                    <a:pt x="752728" y="1983328"/>
                    <a:pt x="747900" y="1938359"/>
                  </a:cubicBezTo>
                  <a:cubicBezTo>
                    <a:pt x="731269" y="1782521"/>
                    <a:pt x="704504" y="1483578"/>
                    <a:pt x="712067" y="1232376"/>
                  </a:cubicBezTo>
                  <a:cubicBezTo>
                    <a:pt x="712918" y="1202870"/>
                    <a:pt x="725139" y="1174834"/>
                    <a:pt x="746176" y="1154128"/>
                  </a:cubicBezTo>
                  <a:cubicBezTo>
                    <a:pt x="792201" y="1108684"/>
                    <a:pt x="845645" y="1016177"/>
                    <a:pt x="838949" y="833592"/>
                  </a:cubicBezTo>
                  <a:cubicBezTo>
                    <a:pt x="836221" y="768630"/>
                    <a:pt x="798949" y="710091"/>
                    <a:pt x="741242" y="680135"/>
                  </a:cubicBezTo>
                  <a:lnTo>
                    <a:pt x="710324" y="663943"/>
                  </a:lnTo>
                  <a:lnTo>
                    <a:pt x="700646" y="531107"/>
                  </a:lnTo>
                  <a:cubicBezTo>
                    <a:pt x="694658" y="452845"/>
                    <a:pt x="629547" y="392315"/>
                    <a:pt x="551056" y="392042"/>
                  </a:cubicBezTo>
                  <a:lnTo>
                    <a:pt x="198688" y="392042"/>
                  </a:lnTo>
                  <a:cubicBezTo>
                    <a:pt x="120462" y="392353"/>
                    <a:pt x="55491" y="452490"/>
                    <a:pt x="49146" y="530459"/>
                  </a:cubicBezTo>
                  <a:cubicBezTo>
                    <a:pt x="22971" y="870997"/>
                    <a:pt x="-31817" y="1741192"/>
                    <a:pt x="24543" y="2464892"/>
                  </a:cubicBezTo>
                  <a:cubicBezTo>
                    <a:pt x="39748" y="2659725"/>
                    <a:pt x="199003" y="2811977"/>
                    <a:pt x="394322" y="2818412"/>
                  </a:cubicBezTo>
                  <a:lnTo>
                    <a:pt x="1355519" y="2851549"/>
                  </a:lnTo>
                  <a:lnTo>
                    <a:pt x="1355519" y="3081340"/>
                  </a:lnTo>
                  <a:lnTo>
                    <a:pt x="1422194" y="3081340"/>
                  </a:lnTo>
                  <a:lnTo>
                    <a:pt x="1422194" y="2819345"/>
                  </a:lnTo>
                  <a:cubicBezTo>
                    <a:pt x="1422195" y="2801389"/>
                    <a:pt x="1407973" y="2786658"/>
                    <a:pt x="1390028" y="2786027"/>
                  </a:cubicBezTo>
                  <a:close/>
                  <a:moveTo>
                    <a:pt x="2482164" y="1783778"/>
                  </a:moveTo>
                  <a:lnTo>
                    <a:pt x="1955870" y="2019941"/>
                  </a:lnTo>
                  <a:lnTo>
                    <a:pt x="1979425" y="1750631"/>
                  </a:lnTo>
                  <a:lnTo>
                    <a:pt x="2482660" y="1750631"/>
                  </a:lnTo>
                  <a:close/>
                  <a:moveTo>
                    <a:pt x="1733775" y="1683956"/>
                  </a:moveTo>
                  <a:cubicBezTo>
                    <a:pt x="1723298" y="1552882"/>
                    <a:pt x="1683188" y="1030369"/>
                    <a:pt x="1679712" y="689060"/>
                  </a:cubicBezTo>
                  <a:cubicBezTo>
                    <a:pt x="1679532" y="674456"/>
                    <a:pt x="1669888" y="661661"/>
                    <a:pt x="1655899" y="657466"/>
                  </a:cubicBezTo>
                  <a:cubicBezTo>
                    <a:pt x="1654347" y="656989"/>
                    <a:pt x="1515834" y="614136"/>
                    <a:pt x="1462370" y="511362"/>
                  </a:cubicBezTo>
                  <a:lnTo>
                    <a:pt x="1601435" y="495903"/>
                  </a:lnTo>
                  <a:cubicBezTo>
                    <a:pt x="1619731" y="493843"/>
                    <a:pt x="1632894" y="477341"/>
                    <a:pt x="1630834" y="459045"/>
                  </a:cubicBezTo>
                  <a:cubicBezTo>
                    <a:pt x="1629849" y="450297"/>
                    <a:pt x="1625444" y="442293"/>
                    <a:pt x="1618580" y="436781"/>
                  </a:cubicBezTo>
                  <a:cubicBezTo>
                    <a:pt x="1612560" y="431895"/>
                    <a:pt x="1480601" y="321909"/>
                    <a:pt x="1498670" y="91271"/>
                  </a:cubicBezTo>
                  <a:cubicBezTo>
                    <a:pt x="1621466" y="168719"/>
                    <a:pt x="1985769" y="367058"/>
                    <a:pt x="2596445" y="443001"/>
                  </a:cubicBezTo>
                  <a:cubicBezTo>
                    <a:pt x="2645886" y="449561"/>
                    <a:pt x="2683251" y="491043"/>
                    <a:pt x="2684628" y="540899"/>
                  </a:cubicBezTo>
                  <a:cubicBezTo>
                    <a:pt x="2689676" y="743162"/>
                    <a:pt x="2699363" y="1252197"/>
                    <a:pt x="2682618" y="168395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10" name="Graphic 4097">
            <a:extLst>
              <a:ext uri="{FF2B5EF4-FFF2-40B4-BE49-F238E27FC236}">
                <a16:creationId xmlns:a16="http://schemas.microsoft.com/office/drawing/2014/main" id="{3F96242F-D08A-4B43-BE91-49F04A31CE56}"/>
              </a:ext>
            </a:extLst>
          </p:cNvPr>
          <p:cNvGrpSpPr/>
          <p:nvPr/>
        </p:nvGrpSpPr>
        <p:grpSpPr>
          <a:xfrm>
            <a:off x="4068781" y="1484945"/>
            <a:ext cx="1080000" cy="1080000"/>
            <a:chOff x="3421062" y="1216025"/>
            <a:chExt cx="3238500" cy="3238500"/>
          </a:xfrm>
        </p:grpSpPr>
        <p:sp>
          <p:nvSpPr>
            <p:cNvPr id="2011" name="Freeform: Shape 2010">
              <a:extLst>
                <a:ext uri="{FF2B5EF4-FFF2-40B4-BE49-F238E27FC236}">
                  <a16:creationId xmlns:a16="http://schemas.microsoft.com/office/drawing/2014/main" id="{B022CD57-0204-4B81-BA5F-E8A82C07C635}"/>
                </a:ext>
              </a:extLst>
            </p:cNvPr>
            <p:cNvSpPr/>
            <p:nvPr/>
          </p:nvSpPr>
          <p:spPr>
            <a:xfrm>
              <a:off x="4312328" y="1327925"/>
              <a:ext cx="876300" cy="1257300"/>
            </a:xfrm>
            <a:custGeom>
              <a:avLst/>
              <a:gdLst>
                <a:gd name="connsiteX0" fmla="*/ 148350 w 876300"/>
                <a:gd name="connsiteY0" fmla="*/ 274320 h 1257300"/>
                <a:gd name="connsiteX1" fmla="*/ 856534 w 876300"/>
                <a:gd name="connsiteY1" fmla="*/ 0 h 1257300"/>
                <a:gd name="connsiteX2" fmla="*/ 755502 w 876300"/>
                <a:gd name="connsiteY2" fmla="*/ 379190 h 1257300"/>
                <a:gd name="connsiteX3" fmla="*/ 881794 w 876300"/>
                <a:gd name="connsiteY3" fmla="*/ 379190 h 1257300"/>
                <a:gd name="connsiteX4" fmla="*/ 795917 w 876300"/>
                <a:gd name="connsiteY4" fmla="*/ 561051 h 1257300"/>
                <a:gd name="connsiteX5" fmla="*/ 767894 w 876300"/>
                <a:gd name="connsiteY5" fmla="*/ 1259738 h 1257300"/>
                <a:gd name="connsiteX6" fmla="*/ 17962 w 876300"/>
                <a:gd name="connsiteY6" fmla="*/ 1259738 h 1257300"/>
                <a:gd name="connsiteX7" fmla="*/ 7428 w 876300"/>
                <a:gd name="connsiteY7" fmla="*/ 438445 h 1257300"/>
                <a:gd name="connsiteX8" fmla="*/ 148350 w 876300"/>
                <a:gd name="connsiteY8" fmla="*/ 274320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300" h="1257300">
                  <a:moveTo>
                    <a:pt x="148350" y="274320"/>
                  </a:moveTo>
                  <a:cubicBezTo>
                    <a:pt x="325334" y="237058"/>
                    <a:pt x="643869" y="153200"/>
                    <a:pt x="856534" y="0"/>
                  </a:cubicBezTo>
                  <a:cubicBezTo>
                    <a:pt x="856534" y="0"/>
                    <a:pt x="957565" y="207435"/>
                    <a:pt x="755502" y="379190"/>
                  </a:cubicBezTo>
                  <a:lnTo>
                    <a:pt x="881794" y="379190"/>
                  </a:lnTo>
                  <a:cubicBezTo>
                    <a:pt x="881794" y="379190"/>
                    <a:pt x="891900" y="500434"/>
                    <a:pt x="795917" y="561051"/>
                  </a:cubicBezTo>
                  <a:lnTo>
                    <a:pt x="767894" y="1259738"/>
                  </a:lnTo>
                  <a:lnTo>
                    <a:pt x="17962" y="1259738"/>
                  </a:lnTo>
                  <a:cubicBezTo>
                    <a:pt x="17962" y="1259738"/>
                    <a:pt x="-14080" y="822036"/>
                    <a:pt x="7428" y="438445"/>
                  </a:cubicBezTo>
                  <a:cubicBezTo>
                    <a:pt x="11919" y="358179"/>
                    <a:pt x="69686" y="290900"/>
                    <a:pt x="148350" y="27432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2" name="Freeform: Shape 2011">
              <a:extLst>
                <a:ext uri="{FF2B5EF4-FFF2-40B4-BE49-F238E27FC236}">
                  <a16:creationId xmlns:a16="http://schemas.microsoft.com/office/drawing/2014/main" id="{8B80C451-14D1-4797-BBA5-2A4D8B63298F}"/>
                </a:ext>
              </a:extLst>
            </p:cNvPr>
            <p:cNvSpPr/>
            <p:nvPr/>
          </p:nvSpPr>
          <p:spPr>
            <a:xfrm>
              <a:off x="3832294" y="2587682"/>
              <a:ext cx="1866900" cy="1781175"/>
            </a:xfrm>
            <a:custGeom>
              <a:avLst/>
              <a:gdLst>
                <a:gd name="connsiteX0" fmla="*/ 698716 w 1866900"/>
                <a:gd name="connsiteY0" fmla="*/ 0 h 1781175"/>
                <a:gd name="connsiteX1" fmla="*/ 698716 w 1866900"/>
                <a:gd name="connsiteY1" fmla="*/ 312753 h 1781175"/>
                <a:gd name="connsiteX2" fmla="*/ 335928 w 1866900"/>
                <a:gd name="connsiteY2" fmla="*/ 518312 h 1781175"/>
                <a:gd name="connsiteX3" fmla="*/ 241811 w 1866900"/>
                <a:gd name="connsiteY3" fmla="*/ 643442 h 1781175"/>
                <a:gd name="connsiteX4" fmla="*/ 0 w 1866900"/>
                <a:gd name="connsiteY4" fmla="*/ 1788262 h 1781175"/>
                <a:gd name="connsiteX5" fmla="*/ 1873320 w 1866900"/>
                <a:gd name="connsiteY5" fmla="*/ 1788262 h 1781175"/>
                <a:gd name="connsiteX6" fmla="*/ 1800092 w 1866900"/>
                <a:gd name="connsiteY6" fmla="*/ 1319384 h 1781175"/>
                <a:gd name="connsiteX7" fmla="*/ 1329490 w 1866900"/>
                <a:gd name="connsiteY7" fmla="*/ 362550 h 1781175"/>
                <a:gd name="connsiteX8" fmla="*/ 1108777 w 1866900"/>
                <a:gd name="connsiteY8" fmla="*/ 264262 h 1781175"/>
                <a:gd name="connsiteX9" fmla="*/ 1108777 w 1866900"/>
                <a:gd name="connsiteY9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6900" h="1781175">
                  <a:moveTo>
                    <a:pt x="698716" y="0"/>
                  </a:moveTo>
                  <a:lnTo>
                    <a:pt x="698716" y="312753"/>
                  </a:lnTo>
                  <a:lnTo>
                    <a:pt x="335928" y="518312"/>
                  </a:lnTo>
                  <a:cubicBezTo>
                    <a:pt x="290730" y="547564"/>
                    <a:pt x="257379" y="591905"/>
                    <a:pt x="241811" y="643442"/>
                  </a:cubicBezTo>
                  <a:cubicBezTo>
                    <a:pt x="131313" y="1018118"/>
                    <a:pt x="50460" y="1400905"/>
                    <a:pt x="0" y="1788262"/>
                  </a:cubicBezTo>
                  <a:lnTo>
                    <a:pt x="1873320" y="1788262"/>
                  </a:lnTo>
                  <a:cubicBezTo>
                    <a:pt x="1873320" y="1788262"/>
                    <a:pt x="1849031" y="1583408"/>
                    <a:pt x="1800092" y="1319384"/>
                  </a:cubicBezTo>
                  <a:lnTo>
                    <a:pt x="1329490" y="362550"/>
                  </a:lnTo>
                  <a:lnTo>
                    <a:pt x="1108777" y="264262"/>
                  </a:lnTo>
                  <a:lnTo>
                    <a:pt x="1108777" y="0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3" name="Freeform: Shape 2012">
              <a:extLst>
                <a:ext uri="{FF2B5EF4-FFF2-40B4-BE49-F238E27FC236}">
                  <a16:creationId xmlns:a16="http://schemas.microsoft.com/office/drawing/2014/main" id="{22654D60-08F2-43A7-B0CF-1A41B4FFA7D2}"/>
                </a:ext>
              </a:extLst>
            </p:cNvPr>
            <p:cNvSpPr/>
            <p:nvPr/>
          </p:nvSpPr>
          <p:spPr>
            <a:xfrm>
              <a:off x="4199931" y="4130761"/>
              <a:ext cx="123825" cy="238125"/>
            </a:xfrm>
            <a:custGeom>
              <a:avLst/>
              <a:gdLst>
                <a:gd name="connsiteX0" fmla="*/ 126235 w 123825"/>
                <a:gd name="connsiteY0" fmla="*/ 0 h 238125"/>
                <a:gd name="connsiteX1" fmla="*/ 26413 w 123825"/>
                <a:gd name="connsiteY1" fmla="*/ 5077 h 238125"/>
                <a:gd name="connsiteX2" fmla="*/ 0 w 123825"/>
                <a:gd name="connsiteY2" fmla="*/ 245183 h 238125"/>
                <a:gd name="connsiteX3" fmla="*/ 126235 w 123825"/>
                <a:gd name="connsiteY3" fmla="*/ 245183 h 238125"/>
                <a:gd name="connsiteX4" fmla="*/ 126235 w 123825"/>
                <a:gd name="connsiteY4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238125">
                  <a:moveTo>
                    <a:pt x="126235" y="0"/>
                  </a:moveTo>
                  <a:lnTo>
                    <a:pt x="26413" y="5077"/>
                  </a:lnTo>
                  <a:lnTo>
                    <a:pt x="0" y="245183"/>
                  </a:lnTo>
                  <a:lnTo>
                    <a:pt x="126235" y="245183"/>
                  </a:lnTo>
                  <a:lnTo>
                    <a:pt x="126235" y="0"/>
                  </a:ln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4" name="Freeform: Shape 2013">
              <a:extLst>
                <a:ext uri="{FF2B5EF4-FFF2-40B4-BE49-F238E27FC236}">
                  <a16:creationId xmlns:a16="http://schemas.microsoft.com/office/drawing/2014/main" id="{A244FA68-75E1-42C0-8FAA-CEED371765AE}"/>
                </a:ext>
              </a:extLst>
            </p:cNvPr>
            <p:cNvSpPr/>
            <p:nvPr/>
          </p:nvSpPr>
          <p:spPr>
            <a:xfrm>
              <a:off x="4285713" y="3907066"/>
              <a:ext cx="1343025" cy="323850"/>
            </a:xfrm>
            <a:custGeom>
              <a:avLst/>
              <a:gdLst>
                <a:gd name="connsiteX0" fmla="*/ 1346664 w 1343025"/>
                <a:gd name="connsiteY0" fmla="*/ 0 h 323850"/>
                <a:gd name="connsiteX1" fmla="*/ 0 w 1343025"/>
                <a:gd name="connsiteY1" fmla="*/ 312011 h 323850"/>
                <a:gd name="connsiteX2" fmla="*/ 0 w 1343025"/>
                <a:gd name="connsiteY2" fmla="*/ 19240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3025" h="323850">
                  <a:moveTo>
                    <a:pt x="1346664" y="0"/>
                  </a:moveTo>
                  <a:cubicBezTo>
                    <a:pt x="1346664" y="0"/>
                    <a:pt x="840095" y="405984"/>
                    <a:pt x="0" y="312011"/>
                  </a:cubicBezTo>
                  <a:lnTo>
                    <a:pt x="0" y="192405"/>
                  </a:ln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5" name="Freeform: Shape 2014">
              <a:extLst>
                <a:ext uri="{FF2B5EF4-FFF2-40B4-BE49-F238E27FC236}">
                  <a16:creationId xmlns:a16="http://schemas.microsoft.com/office/drawing/2014/main" id="{05179994-7D63-455E-A2FE-2DE42CBFC87A}"/>
                </a:ext>
              </a:extLst>
            </p:cNvPr>
            <p:cNvSpPr/>
            <p:nvPr/>
          </p:nvSpPr>
          <p:spPr>
            <a:xfrm>
              <a:off x="4275454" y="2950270"/>
              <a:ext cx="1352550" cy="1190625"/>
            </a:xfrm>
            <a:custGeom>
              <a:avLst/>
              <a:gdLst>
                <a:gd name="connsiteX0" fmla="*/ 1160898 w 1352550"/>
                <a:gd name="connsiteY0" fmla="*/ 196472 h 1190625"/>
                <a:gd name="connsiteX1" fmla="*/ 1040340 w 1352550"/>
                <a:gd name="connsiteY1" fmla="*/ 68580 h 1190625"/>
                <a:gd name="connsiteX2" fmla="*/ 886330 w 1352550"/>
                <a:gd name="connsiteY2" fmla="*/ 0 h 1190625"/>
                <a:gd name="connsiteX3" fmla="*/ 18602 w 1352550"/>
                <a:gd name="connsiteY3" fmla="*/ 570109 h 1190625"/>
                <a:gd name="connsiteX4" fmla="*/ 0 w 1352550"/>
                <a:gd name="connsiteY4" fmla="*/ 739397 h 1190625"/>
                <a:gd name="connsiteX5" fmla="*/ 50987 w 1352550"/>
                <a:gd name="connsiteY5" fmla="*/ 1192301 h 1190625"/>
                <a:gd name="connsiteX6" fmla="*/ 1356951 w 1352550"/>
                <a:gd name="connsiteY6" fmla="*/ 956824 h 1190625"/>
                <a:gd name="connsiteX7" fmla="*/ 1160898 w 1352550"/>
                <a:gd name="connsiteY7" fmla="*/ 196472 h 119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550" h="1190625">
                  <a:moveTo>
                    <a:pt x="1160898" y="196472"/>
                  </a:moveTo>
                  <a:cubicBezTo>
                    <a:pt x="1139439" y="139430"/>
                    <a:pt x="1096017" y="93366"/>
                    <a:pt x="1040340" y="68580"/>
                  </a:cubicBezTo>
                  <a:lnTo>
                    <a:pt x="886330" y="0"/>
                  </a:lnTo>
                  <a:cubicBezTo>
                    <a:pt x="800652" y="130950"/>
                    <a:pt x="539086" y="460143"/>
                    <a:pt x="18602" y="570109"/>
                  </a:cubicBezTo>
                  <a:lnTo>
                    <a:pt x="0" y="739397"/>
                  </a:lnTo>
                  <a:lnTo>
                    <a:pt x="50987" y="1192301"/>
                  </a:lnTo>
                  <a:cubicBezTo>
                    <a:pt x="286064" y="1203198"/>
                    <a:pt x="888968" y="1202712"/>
                    <a:pt x="1356951" y="956824"/>
                  </a:cubicBezTo>
                  <a:cubicBezTo>
                    <a:pt x="1312240" y="715709"/>
                    <a:pt x="1247004" y="425320"/>
                    <a:pt x="1160898" y="196472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6" name="Freeform: Shape 2015">
              <a:extLst>
                <a:ext uri="{FF2B5EF4-FFF2-40B4-BE49-F238E27FC236}">
                  <a16:creationId xmlns:a16="http://schemas.microsoft.com/office/drawing/2014/main" id="{3D05C0E4-A3AF-4C82-A555-FECDDE74AA7E}"/>
                </a:ext>
              </a:extLst>
            </p:cNvPr>
            <p:cNvSpPr/>
            <p:nvPr/>
          </p:nvSpPr>
          <p:spPr>
            <a:xfrm>
              <a:off x="4531010" y="2587682"/>
              <a:ext cx="409575" cy="304800"/>
            </a:xfrm>
            <a:custGeom>
              <a:avLst/>
              <a:gdLst>
                <a:gd name="connsiteX0" fmla="*/ 410061 w 409575"/>
                <a:gd name="connsiteY0" fmla="*/ 0 h 304800"/>
                <a:gd name="connsiteX1" fmla="*/ 0 w 409575"/>
                <a:gd name="connsiteY1" fmla="*/ 0 h 304800"/>
                <a:gd name="connsiteX2" fmla="*/ 0 w 409575"/>
                <a:gd name="connsiteY2" fmla="*/ 312753 h 304800"/>
                <a:gd name="connsiteX3" fmla="*/ 410061 w 409575"/>
                <a:gd name="connsiteY3" fmla="*/ 110509 h 304800"/>
                <a:gd name="connsiteX4" fmla="*/ 410061 w 409575"/>
                <a:gd name="connsiteY4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304800">
                  <a:moveTo>
                    <a:pt x="410061" y="0"/>
                  </a:moveTo>
                  <a:lnTo>
                    <a:pt x="0" y="0"/>
                  </a:lnTo>
                  <a:lnTo>
                    <a:pt x="0" y="312753"/>
                  </a:lnTo>
                  <a:lnTo>
                    <a:pt x="410061" y="110509"/>
                  </a:lnTo>
                  <a:lnTo>
                    <a:pt x="410061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7" name="Freeform: Shape 2016">
              <a:extLst>
                <a:ext uri="{FF2B5EF4-FFF2-40B4-BE49-F238E27FC236}">
                  <a16:creationId xmlns:a16="http://schemas.microsoft.com/office/drawing/2014/main" id="{554A1019-FD0B-4149-8DD1-911BDE8FE2DF}"/>
                </a:ext>
              </a:extLst>
            </p:cNvPr>
            <p:cNvSpPr/>
            <p:nvPr/>
          </p:nvSpPr>
          <p:spPr>
            <a:xfrm>
              <a:off x="6102121" y="2381723"/>
              <a:ext cx="66675" cy="66675"/>
            </a:xfrm>
            <a:custGeom>
              <a:avLst/>
              <a:gdLst>
                <a:gd name="connsiteX0" fmla="*/ 70809 w 66675"/>
                <a:gd name="connsiteY0" fmla="*/ 35404 h 66675"/>
                <a:gd name="connsiteX1" fmla="*/ 35404 w 66675"/>
                <a:gd name="connsiteY1" fmla="*/ 70809 h 66675"/>
                <a:gd name="connsiteX2" fmla="*/ 0 w 66675"/>
                <a:gd name="connsiteY2" fmla="*/ 35404 h 66675"/>
                <a:gd name="connsiteX3" fmla="*/ 35404 w 66675"/>
                <a:gd name="connsiteY3" fmla="*/ 0 h 66675"/>
                <a:gd name="connsiteX4" fmla="*/ 70809 w 66675"/>
                <a:gd name="connsiteY4" fmla="*/ 354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70809" y="35404"/>
                  </a:moveTo>
                  <a:cubicBezTo>
                    <a:pt x="70809" y="54958"/>
                    <a:pt x="54958" y="70809"/>
                    <a:pt x="35404" y="70809"/>
                  </a:cubicBezTo>
                  <a:cubicBezTo>
                    <a:pt x="15851" y="70809"/>
                    <a:pt x="0" y="54958"/>
                    <a:pt x="0" y="35404"/>
                  </a:cubicBezTo>
                  <a:cubicBezTo>
                    <a:pt x="0" y="15851"/>
                    <a:pt x="15851" y="0"/>
                    <a:pt x="35404" y="0"/>
                  </a:cubicBezTo>
                  <a:cubicBezTo>
                    <a:pt x="54958" y="0"/>
                    <a:pt x="70809" y="15851"/>
                    <a:pt x="70809" y="35404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8" name="Freeform: Shape 2017">
              <a:extLst>
                <a:ext uri="{FF2B5EF4-FFF2-40B4-BE49-F238E27FC236}">
                  <a16:creationId xmlns:a16="http://schemas.microsoft.com/office/drawing/2014/main" id="{608E3A48-5909-42A3-AB89-84251C441836}"/>
                </a:ext>
              </a:extLst>
            </p:cNvPr>
            <p:cNvSpPr/>
            <p:nvPr/>
          </p:nvSpPr>
          <p:spPr>
            <a:xfrm>
              <a:off x="5326247" y="2081526"/>
              <a:ext cx="323850" cy="628650"/>
            </a:xfrm>
            <a:custGeom>
              <a:avLst/>
              <a:gdLst>
                <a:gd name="connsiteX0" fmla="*/ 33314 w 323850"/>
                <a:gd name="connsiteY0" fmla="*/ 630200 h 628650"/>
                <a:gd name="connsiteX1" fmla="*/ 0 w 323850"/>
                <a:gd name="connsiteY1" fmla="*/ 596839 h 628650"/>
                <a:gd name="connsiteX2" fmla="*/ 6987 w 323850"/>
                <a:gd name="connsiteY2" fmla="*/ 576441 h 628650"/>
                <a:gd name="connsiteX3" fmla="*/ 93455 w 323850"/>
                <a:gd name="connsiteY3" fmla="*/ 464884 h 628650"/>
                <a:gd name="connsiteX4" fmla="*/ 114048 w 323850"/>
                <a:gd name="connsiteY4" fmla="*/ 373978 h 628650"/>
                <a:gd name="connsiteX5" fmla="*/ 106142 w 323850"/>
                <a:gd name="connsiteY5" fmla="*/ 337640 h 628650"/>
                <a:gd name="connsiteX6" fmla="*/ 118896 w 323850"/>
                <a:gd name="connsiteY6" fmla="*/ 224712 h 628650"/>
                <a:gd name="connsiteX7" fmla="*/ 266448 w 323850"/>
                <a:gd name="connsiteY7" fmla="*/ 10332 h 628650"/>
                <a:gd name="connsiteX8" fmla="*/ 313581 w 323850"/>
                <a:gd name="connsiteY8" fmla="*/ 9210 h 628650"/>
                <a:gd name="connsiteX9" fmla="*/ 314703 w 323850"/>
                <a:gd name="connsiteY9" fmla="*/ 56343 h 628650"/>
                <a:gd name="connsiteX10" fmla="*/ 314292 w 323850"/>
                <a:gd name="connsiteY10" fmla="*/ 56767 h 628650"/>
                <a:gd name="connsiteX11" fmla="*/ 179037 w 323850"/>
                <a:gd name="connsiteY11" fmla="*/ 253429 h 628650"/>
                <a:gd name="connsiteX12" fmla="*/ 171255 w 323850"/>
                <a:gd name="connsiteY12" fmla="*/ 323476 h 628650"/>
                <a:gd name="connsiteX13" fmla="*/ 179151 w 323850"/>
                <a:gd name="connsiteY13" fmla="*/ 359805 h 628650"/>
                <a:gd name="connsiteX14" fmla="*/ 146128 w 323850"/>
                <a:gd name="connsiteY14" fmla="*/ 505737 h 628650"/>
                <a:gd name="connsiteX15" fmla="*/ 59651 w 323850"/>
                <a:gd name="connsiteY15" fmla="*/ 617294 h 628650"/>
                <a:gd name="connsiteX16" fmla="*/ 33314 w 323850"/>
                <a:gd name="connsiteY16" fmla="*/ 630200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3850" h="628650">
                  <a:moveTo>
                    <a:pt x="33314" y="630200"/>
                  </a:moveTo>
                  <a:cubicBezTo>
                    <a:pt x="14902" y="630187"/>
                    <a:pt x="-13" y="615251"/>
                    <a:pt x="0" y="596839"/>
                  </a:cubicBezTo>
                  <a:cubicBezTo>
                    <a:pt x="5" y="589454"/>
                    <a:pt x="2463" y="582279"/>
                    <a:pt x="6987" y="576441"/>
                  </a:cubicBezTo>
                  <a:lnTo>
                    <a:pt x="93455" y="464884"/>
                  </a:lnTo>
                  <a:cubicBezTo>
                    <a:pt x="113466" y="439138"/>
                    <a:pt x="121010" y="405835"/>
                    <a:pt x="114048" y="373978"/>
                  </a:cubicBezTo>
                  <a:lnTo>
                    <a:pt x="106142" y="337640"/>
                  </a:lnTo>
                  <a:cubicBezTo>
                    <a:pt x="97820" y="299621"/>
                    <a:pt x="102304" y="259917"/>
                    <a:pt x="118896" y="224712"/>
                  </a:cubicBezTo>
                  <a:cubicBezTo>
                    <a:pt x="157376" y="146446"/>
                    <a:pt x="207085" y="74224"/>
                    <a:pt x="266448" y="10332"/>
                  </a:cubicBezTo>
                  <a:cubicBezTo>
                    <a:pt x="279153" y="-2993"/>
                    <a:pt x="300256" y="-3496"/>
                    <a:pt x="313581" y="9210"/>
                  </a:cubicBezTo>
                  <a:cubicBezTo>
                    <a:pt x="326906" y="21915"/>
                    <a:pt x="327409" y="43017"/>
                    <a:pt x="314703" y="56343"/>
                  </a:cubicBezTo>
                  <a:cubicBezTo>
                    <a:pt x="314568" y="56485"/>
                    <a:pt x="314431" y="56627"/>
                    <a:pt x="314292" y="56767"/>
                  </a:cubicBezTo>
                  <a:cubicBezTo>
                    <a:pt x="260102" y="115570"/>
                    <a:pt x="214560" y="181788"/>
                    <a:pt x="179037" y="253429"/>
                  </a:cubicBezTo>
                  <a:cubicBezTo>
                    <a:pt x="168782" y="275279"/>
                    <a:pt x="166046" y="299908"/>
                    <a:pt x="171255" y="323476"/>
                  </a:cubicBezTo>
                  <a:lnTo>
                    <a:pt x="179151" y="359805"/>
                  </a:lnTo>
                  <a:cubicBezTo>
                    <a:pt x="190335" y="410939"/>
                    <a:pt x="178237" y="464399"/>
                    <a:pt x="146128" y="505737"/>
                  </a:cubicBezTo>
                  <a:lnTo>
                    <a:pt x="59651" y="617294"/>
                  </a:lnTo>
                  <a:cubicBezTo>
                    <a:pt x="53337" y="625434"/>
                    <a:pt x="43616" y="630198"/>
                    <a:pt x="33314" y="63020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19" name="Freeform: Shape 2018">
              <a:extLst>
                <a:ext uri="{FF2B5EF4-FFF2-40B4-BE49-F238E27FC236}">
                  <a16:creationId xmlns:a16="http://schemas.microsoft.com/office/drawing/2014/main" id="{15D17B2F-F1F4-4889-B66D-8124B7CBF5C8}"/>
                </a:ext>
              </a:extLst>
            </p:cNvPr>
            <p:cNvSpPr/>
            <p:nvPr/>
          </p:nvSpPr>
          <p:spPr>
            <a:xfrm>
              <a:off x="5536432" y="2463420"/>
              <a:ext cx="466725" cy="428625"/>
            </a:xfrm>
            <a:custGeom>
              <a:avLst/>
              <a:gdLst>
                <a:gd name="connsiteX0" fmla="*/ 33374 w 466725"/>
                <a:gd name="connsiteY0" fmla="*/ 429958 h 428625"/>
                <a:gd name="connsiteX1" fmla="*/ 0 w 466725"/>
                <a:gd name="connsiteY1" fmla="*/ 396657 h 428625"/>
                <a:gd name="connsiteX2" fmla="*/ 18572 w 466725"/>
                <a:gd name="connsiteY2" fmla="*/ 366731 h 428625"/>
                <a:gd name="connsiteX3" fmla="*/ 145103 w 466725"/>
                <a:gd name="connsiteY3" fmla="*/ 304228 h 428625"/>
                <a:gd name="connsiteX4" fmla="*/ 203338 w 466725"/>
                <a:gd name="connsiteY4" fmla="*/ 231457 h 428625"/>
                <a:gd name="connsiteX5" fmla="*/ 212111 w 466725"/>
                <a:gd name="connsiteY5" fmla="*/ 195328 h 428625"/>
                <a:gd name="connsiteX6" fmla="*/ 272938 w 466725"/>
                <a:gd name="connsiteY6" fmla="*/ 99326 h 428625"/>
                <a:gd name="connsiteX7" fmla="*/ 425633 w 466725"/>
                <a:gd name="connsiteY7" fmla="*/ 3485 h 428625"/>
                <a:gd name="connsiteX8" fmla="*/ 470319 w 466725"/>
                <a:gd name="connsiteY8" fmla="*/ 18521 h 428625"/>
                <a:gd name="connsiteX9" fmla="*/ 455284 w 466725"/>
                <a:gd name="connsiteY9" fmla="*/ 63207 h 428625"/>
                <a:gd name="connsiteX10" fmla="*/ 314505 w 466725"/>
                <a:gd name="connsiteY10" fmla="*/ 151447 h 428625"/>
                <a:gd name="connsiteX11" fmla="*/ 276910 w 466725"/>
                <a:gd name="connsiteY11" fmla="*/ 211054 h 428625"/>
                <a:gd name="connsiteX12" fmla="*/ 268137 w 466725"/>
                <a:gd name="connsiteY12" fmla="*/ 247192 h 428625"/>
                <a:gd name="connsiteX13" fmla="*/ 174649 w 466725"/>
                <a:gd name="connsiteY13" fmla="*/ 364007 h 428625"/>
                <a:gd name="connsiteX14" fmla="*/ 48129 w 466725"/>
                <a:gd name="connsiteY14" fmla="*/ 426567 h 428625"/>
                <a:gd name="connsiteX15" fmla="*/ 33374 w 466725"/>
                <a:gd name="connsiteY15" fmla="*/ 429958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6725" h="428625">
                  <a:moveTo>
                    <a:pt x="33374" y="429958"/>
                  </a:moveTo>
                  <a:cubicBezTo>
                    <a:pt x="14962" y="429978"/>
                    <a:pt x="20" y="415069"/>
                    <a:pt x="0" y="396657"/>
                  </a:cubicBezTo>
                  <a:cubicBezTo>
                    <a:pt x="-14" y="383958"/>
                    <a:pt x="7187" y="372355"/>
                    <a:pt x="18572" y="366731"/>
                  </a:cubicBezTo>
                  <a:lnTo>
                    <a:pt x="145103" y="304228"/>
                  </a:lnTo>
                  <a:cubicBezTo>
                    <a:pt x="174349" y="289811"/>
                    <a:pt x="195683" y="263152"/>
                    <a:pt x="203338" y="231457"/>
                  </a:cubicBezTo>
                  <a:lnTo>
                    <a:pt x="212111" y="195328"/>
                  </a:lnTo>
                  <a:cubicBezTo>
                    <a:pt x="221237" y="157492"/>
                    <a:pt x="242623" y="123737"/>
                    <a:pt x="272938" y="99326"/>
                  </a:cubicBezTo>
                  <a:cubicBezTo>
                    <a:pt x="320400" y="62206"/>
                    <a:pt x="371570" y="30089"/>
                    <a:pt x="425633" y="3485"/>
                  </a:cubicBezTo>
                  <a:cubicBezTo>
                    <a:pt x="442125" y="-4703"/>
                    <a:pt x="462132" y="2029"/>
                    <a:pt x="470319" y="18521"/>
                  </a:cubicBezTo>
                  <a:cubicBezTo>
                    <a:pt x="478507" y="35012"/>
                    <a:pt x="471776" y="55019"/>
                    <a:pt x="455284" y="63207"/>
                  </a:cubicBezTo>
                  <a:cubicBezTo>
                    <a:pt x="405447" y="87699"/>
                    <a:pt x="358270" y="117268"/>
                    <a:pt x="314505" y="151447"/>
                  </a:cubicBezTo>
                  <a:cubicBezTo>
                    <a:pt x="295740" y="166624"/>
                    <a:pt x="282522" y="187581"/>
                    <a:pt x="276910" y="211054"/>
                  </a:cubicBezTo>
                  <a:lnTo>
                    <a:pt x="268137" y="247192"/>
                  </a:lnTo>
                  <a:cubicBezTo>
                    <a:pt x="255839" y="298067"/>
                    <a:pt x="221592" y="340858"/>
                    <a:pt x="174649" y="364007"/>
                  </a:cubicBezTo>
                  <a:lnTo>
                    <a:pt x="48129" y="426567"/>
                  </a:lnTo>
                  <a:cubicBezTo>
                    <a:pt x="43536" y="428814"/>
                    <a:pt x="38487" y="429974"/>
                    <a:pt x="33374" y="42995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0" name="Freeform: Shape 2019">
              <a:extLst>
                <a:ext uri="{FF2B5EF4-FFF2-40B4-BE49-F238E27FC236}">
                  <a16:creationId xmlns:a16="http://schemas.microsoft.com/office/drawing/2014/main" id="{048173FD-3EE2-4458-BA35-9B7F053215CA}"/>
                </a:ext>
              </a:extLst>
            </p:cNvPr>
            <p:cNvSpPr/>
            <p:nvPr/>
          </p:nvSpPr>
          <p:spPr>
            <a:xfrm>
              <a:off x="5672260" y="3023021"/>
              <a:ext cx="600075" cy="152400"/>
            </a:xfrm>
            <a:custGeom>
              <a:avLst/>
              <a:gdLst>
                <a:gd name="connsiteX0" fmla="*/ 196060 w 600075"/>
                <a:gd name="connsiteY0" fmla="*/ 160935 h 152400"/>
                <a:gd name="connsiteX1" fmla="*/ 167228 w 600075"/>
                <a:gd name="connsiteY1" fmla="*/ 158583 h 152400"/>
                <a:gd name="connsiteX2" fmla="*/ 27944 w 600075"/>
                <a:gd name="connsiteY2" fmla="*/ 135723 h 152400"/>
                <a:gd name="connsiteX3" fmla="*/ 445 w 600075"/>
                <a:gd name="connsiteY3" fmla="*/ 97423 h 152400"/>
                <a:gd name="connsiteX4" fmla="*/ 38745 w 600075"/>
                <a:gd name="connsiteY4" fmla="*/ 69924 h 152400"/>
                <a:gd name="connsiteX5" fmla="*/ 178030 w 600075"/>
                <a:gd name="connsiteY5" fmla="*/ 92784 h 152400"/>
                <a:gd name="connsiteX6" fmla="*/ 267765 w 600075"/>
                <a:gd name="connsiteY6" fmla="*/ 67581 h 152400"/>
                <a:gd name="connsiteX7" fmla="*/ 295949 w 600075"/>
                <a:gd name="connsiteY7" fmla="*/ 43330 h 152400"/>
                <a:gd name="connsiteX8" fmla="*/ 401334 w 600075"/>
                <a:gd name="connsiteY8" fmla="*/ 753 h 152400"/>
                <a:gd name="connsiteX9" fmla="*/ 581261 w 600075"/>
                <a:gd name="connsiteY9" fmla="*/ 11840 h 152400"/>
                <a:gd name="connsiteX10" fmla="*/ 608821 w 600075"/>
                <a:gd name="connsiteY10" fmla="*/ 50098 h 152400"/>
                <a:gd name="connsiteX11" fmla="*/ 570564 w 600075"/>
                <a:gd name="connsiteY11" fmla="*/ 77658 h 152400"/>
                <a:gd name="connsiteX12" fmla="*/ 404734 w 600075"/>
                <a:gd name="connsiteY12" fmla="*/ 67333 h 152400"/>
                <a:gd name="connsiteX13" fmla="*/ 339449 w 600075"/>
                <a:gd name="connsiteY13" fmla="*/ 93860 h 152400"/>
                <a:gd name="connsiteX14" fmla="*/ 311265 w 600075"/>
                <a:gd name="connsiteY14" fmla="*/ 118120 h 152400"/>
                <a:gd name="connsiteX15" fmla="*/ 196060 w 600075"/>
                <a:gd name="connsiteY15" fmla="*/ 16093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0075" h="152400">
                  <a:moveTo>
                    <a:pt x="196060" y="160935"/>
                  </a:moveTo>
                  <a:cubicBezTo>
                    <a:pt x="186402" y="160932"/>
                    <a:pt x="176759" y="160145"/>
                    <a:pt x="167228" y="158583"/>
                  </a:cubicBezTo>
                  <a:lnTo>
                    <a:pt x="27944" y="135723"/>
                  </a:lnTo>
                  <a:cubicBezTo>
                    <a:pt x="9774" y="132740"/>
                    <a:pt x="-2537" y="115593"/>
                    <a:pt x="445" y="97423"/>
                  </a:cubicBezTo>
                  <a:cubicBezTo>
                    <a:pt x="3428" y="79253"/>
                    <a:pt x="20576" y="66941"/>
                    <a:pt x="38745" y="69924"/>
                  </a:cubicBezTo>
                  <a:lnTo>
                    <a:pt x="178030" y="92784"/>
                  </a:lnTo>
                  <a:cubicBezTo>
                    <a:pt x="210199" y="98117"/>
                    <a:pt x="243075" y="88883"/>
                    <a:pt x="267765" y="67581"/>
                  </a:cubicBezTo>
                  <a:lnTo>
                    <a:pt x="295949" y="43330"/>
                  </a:lnTo>
                  <a:cubicBezTo>
                    <a:pt x="325413" y="17892"/>
                    <a:pt x="362468" y="2922"/>
                    <a:pt x="401334" y="753"/>
                  </a:cubicBezTo>
                  <a:cubicBezTo>
                    <a:pt x="461531" y="-1744"/>
                    <a:pt x="521825" y="1971"/>
                    <a:pt x="581261" y="11840"/>
                  </a:cubicBezTo>
                  <a:cubicBezTo>
                    <a:pt x="599436" y="14794"/>
                    <a:pt x="611775" y="31923"/>
                    <a:pt x="608821" y="50098"/>
                  </a:cubicBezTo>
                  <a:cubicBezTo>
                    <a:pt x="605868" y="68273"/>
                    <a:pt x="588739" y="80612"/>
                    <a:pt x="570564" y="77658"/>
                  </a:cubicBezTo>
                  <a:cubicBezTo>
                    <a:pt x="515788" y="68532"/>
                    <a:pt x="460219" y="65072"/>
                    <a:pt x="404734" y="67333"/>
                  </a:cubicBezTo>
                  <a:cubicBezTo>
                    <a:pt x="380641" y="68728"/>
                    <a:pt x="357687" y="78055"/>
                    <a:pt x="339449" y="93860"/>
                  </a:cubicBezTo>
                  <a:lnTo>
                    <a:pt x="311265" y="118120"/>
                  </a:lnTo>
                  <a:cubicBezTo>
                    <a:pt x="279237" y="145740"/>
                    <a:pt x="238352" y="160934"/>
                    <a:pt x="196060" y="160935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1" name="Freeform: Shape 2020">
              <a:extLst>
                <a:ext uri="{FF2B5EF4-FFF2-40B4-BE49-F238E27FC236}">
                  <a16:creationId xmlns:a16="http://schemas.microsoft.com/office/drawing/2014/main" id="{272E7B95-2213-4454-8C60-9411A4BEE4F6}"/>
                </a:ext>
              </a:extLst>
            </p:cNvPr>
            <p:cNvSpPr/>
            <p:nvPr/>
          </p:nvSpPr>
          <p:spPr>
            <a:xfrm>
              <a:off x="4544951" y="2305022"/>
              <a:ext cx="409575" cy="85725"/>
            </a:xfrm>
            <a:custGeom>
              <a:avLst/>
              <a:gdLst>
                <a:gd name="connsiteX0" fmla="*/ 224279 w 409575"/>
                <a:gd name="connsiteY0" fmla="*/ 94646 h 85725"/>
                <a:gd name="connsiteX1" fmla="*/ 158214 w 409575"/>
                <a:gd name="connsiteY1" fmla="*/ 77348 h 85725"/>
                <a:gd name="connsiteX2" fmla="*/ 154852 w 409575"/>
                <a:gd name="connsiteY2" fmla="*/ 75443 h 85725"/>
                <a:gd name="connsiteX3" fmla="*/ 98416 w 409575"/>
                <a:gd name="connsiteY3" fmla="*/ 70795 h 85725"/>
                <a:gd name="connsiteX4" fmla="*/ 44343 w 409575"/>
                <a:gd name="connsiteY4" fmla="*/ 90569 h 85725"/>
                <a:gd name="connsiteX5" fmla="*/ 1874 w 409575"/>
                <a:gd name="connsiteY5" fmla="*/ 70094 h 85725"/>
                <a:gd name="connsiteX6" fmla="*/ 21483 w 409575"/>
                <a:gd name="connsiteY6" fmla="*/ 27942 h 85725"/>
                <a:gd name="connsiteX7" fmla="*/ 75565 w 409575"/>
                <a:gd name="connsiteY7" fmla="*/ 8178 h 85725"/>
                <a:gd name="connsiteX8" fmla="*/ 187722 w 409575"/>
                <a:gd name="connsiteY8" fmla="*/ 17408 h 85725"/>
                <a:gd name="connsiteX9" fmla="*/ 191075 w 409575"/>
                <a:gd name="connsiteY9" fmla="*/ 19312 h 85725"/>
                <a:gd name="connsiteX10" fmla="*/ 258084 w 409575"/>
                <a:gd name="connsiteY10" fmla="*/ 19017 h 85725"/>
                <a:gd name="connsiteX11" fmla="*/ 374660 w 409575"/>
                <a:gd name="connsiteY11" fmla="*/ 10492 h 85725"/>
                <a:gd name="connsiteX12" fmla="*/ 396282 w 409575"/>
                <a:gd name="connsiteY12" fmla="*/ 19065 h 85725"/>
                <a:gd name="connsiteX13" fmla="*/ 414989 w 409575"/>
                <a:gd name="connsiteY13" fmla="*/ 62346 h 85725"/>
                <a:gd name="connsiteX14" fmla="*/ 371707 w 409575"/>
                <a:gd name="connsiteY14" fmla="*/ 81054 h 85725"/>
                <a:gd name="connsiteX15" fmla="*/ 350086 w 409575"/>
                <a:gd name="connsiteY15" fmla="*/ 72481 h 85725"/>
                <a:gd name="connsiteX16" fmla="*/ 291402 w 409575"/>
                <a:gd name="connsiteY16" fmla="*/ 76758 h 85725"/>
                <a:gd name="connsiteX17" fmla="*/ 224279 w 409575"/>
                <a:gd name="connsiteY17" fmla="*/ 9464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9575" h="85725">
                  <a:moveTo>
                    <a:pt x="224279" y="94646"/>
                  </a:moveTo>
                  <a:cubicBezTo>
                    <a:pt x="201135" y="94669"/>
                    <a:pt x="178377" y="88710"/>
                    <a:pt x="158214" y="77348"/>
                  </a:cubicBezTo>
                  <a:lnTo>
                    <a:pt x="154852" y="75443"/>
                  </a:lnTo>
                  <a:cubicBezTo>
                    <a:pt x="137631" y="65696"/>
                    <a:pt x="117000" y="63997"/>
                    <a:pt x="98416" y="70795"/>
                  </a:cubicBezTo>
                  <a:lnTo>
                    <a:pt x="44343" y="90569"/>
                  </a:lnTo>
                  <a:cubicBezTo>
                    <a:pt x="26961" y="96642"/>
                    <a:pt x="7948" y="87475"/>
                    <a:pt x="1874" y="70094"/>
                  </a:cubicBezTo>
                  <a:cubicBezTo>
                    <a:pt x="-4081" y="53052"/>
                    <a:pt x="4612" y="34366"/>
                    <a:pt x="21483" y="27942"/>
                  </a:cubicBezTo>
                  <a:lnTo>
                    <a:pt x="75565" y="8178"/>
                  </a:lnTo>
                  <a:cubicBezTo>
                    <a:pt x="112495" y="-5349"/>
                    <a:pt x="153501" y="-1975"/>
                    <a:pt x="187722" y="17408"/>
                  </a:cubicBezTo>
                  <a:lnTo>
                    <a:pt x="191075" y="19312"/>
                  </a:lnTo>
                  <a:cubicBezTo>
                    <a:pt x="211904" y="31023"/>
                    <a:pt x="237358" y="30910"/>
                    <a:pt x="258084" y="19017"/>
                  </a:cubicBezTo>
                  <a:cubicBezTo>
                    <a:pt x="293571" y="-1576"/>
                    <a:pt x="336554" y="-4719"/>
                    <a:pt x="374660" y="10492"/>
                  </a:cubicBezTo>
                  <a:lnTo>
                    <a:pt x="396282" y="19065"/>
                  </a:lnTo>
                  <a:cubicBezTo>
                    <a:pt x="413400" y="25851"/>
                    <a:pt x="421775" y="45229"/>
                    <a:pt x="414989" y="62346"/>
                  </a:cubicBezTo>
                  <a:cubicBezTo>
                    <a:pt x="408203" y="79464"/>
                    <a:pt x="388825" y="87840"/>
                    <a:pt x="371707" y="81054"/>
                  </a:cubicBezTo>
                  <a:lnTo>
                    <a:pt x="350086" y="72481"/>
                  </a:lnTo>
                  <a:cubicBezTo>
                    <a:pt x="330905" y="64825"/>
                    <a:pt x="309270" y="66402"/>
                    <a:pt x="291402" y="76758"/>
                  </a:cubicBezTo>
                  <a:cubicBezTo>
                    <a:pt x="270985" y="88507"/>
                    <a:pt x="247835" y="94676"/>
                    <a:pt x="224279" y="9464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2" name="Freeform: Shape 2021">
              <a:extLst>
                <a:ext uri="{FF2B5EF4-FFF2-40B4-BE49-F238E27FC236}">
                  <a16:creationId xmlns:a16="http://schemas.microsoft.com/office/drawing/2014/main" id="{271A569D-080F-4631-A38C-B20E3237BB6F}"/>
                </a:ext>
              </a:extLst>
            </p:cNvPr>
            <p:cNvSpPr/>
            <p:nvPr/>
          </p:nvSpPr>
          <p:spPr>
            <a:xfrm>
              <a:off x="4226372" y="3688684"/>
              <a:ext cx="95250" cy="447675"/>
            </a:xfrm>
            <a:custGeom>
              <a:avLst/>
              <a:gdLst>
                <a:gd name="connsiteX0" fmla="*/ 100041 w 95250"/>
                <a:gd name="connsiteY0" fmla="*/ 453849 h 447675"/>
                <a:gd name="connsiteX1" fmla="*/ 76362 w 95250"/>
                <a:gd name="connsiteY1" fmla="*/ 19167 h 447675"/>
                <a:gd name="connsiteX2" fmla="*/ 53584 w 95250"/>
                <a:gd name="connsiteY2" fmla="*/ 83 h 447675"/>
                <a:gd name="connsiteX3" fmla="*/ 49082 w 95250"/>
                <a:gd name="connsiteY3" fmla="*/ 983 h 447675"/>
                <a:gd name="connsiteX4" fmla="*/ 0 w 95250"/>
                <a:gd name="connsiteY4" fmla="*/ 447182 h 447675"/>
                <a:gd name="connsiteX5" fmla="*/ 100041 w 95250"/>
                <a:gd name="connsiteY5" fmla="*/ 453849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447675">
                  <a:moveTo>
                    <a:pt x="100041" y="453849"/>
                  </a:moveTo>
                  <a:cubicBezTo>
                    <a:pt x="99174" y="301316"/>
                    <a:pt x="90021" y="157774"/>
                    <a:pt x="76362" y="19167"/>
                  </a:cubicBezTo>
                  <a:cubicBezTo>
                    <a:pt x="75342" y="7607"/>
                    <a:pt x="65144" y="-937"/>
                    <a:pt x="53584" y="83"/>
                  </a:cubicBezTo>
                  <a:cubicBezTo>
                    <a:pt x="52055" y="217"/>
                    <a:pt x="50546" y="519"/>
                    <a:pt x="49082" y="983"/>
                  </a:cubicBezTo>
                  <a:lnTo>
                    <a:pt x="0" y="447182"/>
                  </a:lnTo>
                  <a:cubicBezTo>
                    <a:pt x="0" y="447182"/>
                    <a:pt x="36700" y="450916"/>
                    <a:pt x="100041" y="453849"/>
                  </a:cubicBezTo>
                  <a:close/>
                </a:path>
              </a:pathLst>
            </a:custGeom>
            <a:solidFill>
              <a:srgbClr val="78859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3" name="Freeform: Shape 2022">
              <a:extLst>
                <a:ext uri="{FF2B5EF4-FFF2-40B4-BE49-F238E27FC236}">
                  <a16:creationId xmlns:a16="http://schemas.microsoft.com/office/drawing/2014/main" id="{37817E78-C2C5-4FD4-9104-C45AF0B1ED76}"/>
                </a:ext>
              </a:extLst>
            </p:cNvPr>
            <p:cNvSpPr/>
            <p:nvPr/>
          </p:nvSpPr>
          <p:spPr>
            <a:xfrm>
              <a:off x="3799061" y="1294601"/>
              <a:ext cx="1933575" cy="3076575"/>
            </a:xfrm>
            <a:custGeom>
              <a:avLst/>
              <a:gdLst>
                <a:gd name="connsiteX0" fmla="*/ 1939653 w 1933575"/>
                <a:gd name="connsiteY0" fmla="*/ 3077419 h 3076575"/>
                <a:gd name="connsiteX1" fmla="*/ 1668495 w 1933575"/>
                <a:gd name="connsiteY1" fmla="*/ 1840378 h 3076575"/>
                <a:gd name="connsiteX2" fmla="*/ 1530297 w 1933575"/>
                <a:gd name="connsiteY2" fmla="*/ 1693760 h 3076575"/>
                <a:gd name="connsiteX3" fmla="*/ 1175348 w 1933575"/>
                <a:gd name="connsiteY3" fmla="*/ 1535692 h 3076575"/>
                <a:gd name="connsiteX4" fmla="*/ 1175348 w 1933575"/>
                <a:gd name="connsiteY4" fmla="*/ 1326428 h 3076575"/>
                <a:gd name="connsiteX5" fmla="*/ 1281161 w 1933575"/>
                <a:gd name="connsiteY5" fmla="*/ 1326428 h 3076575"/>
                <a:gd name="connsiteX6" fmla="*/ 1314499 w 1933575"/>
                <a:gd name="connsiteY6" fmla="*/ 1294424 h 3076575"/>
                <a:gd name="connsiteX7" fmla="*/ 1341864 w 1933575"/>
                <a:gd name="connsiteY7" fmla="*/ 612301 h 3076575"/>
                <a:gd name="connsiteX8" fmla="*/ 1428313 w 1933575"/>
                <a:gd name="connsiteY8" fmla="*/ 409761 h 3076575"/>
                <a:gd name="connsiteX9" fmla="*/ 1395090 w 1933575"/>
                <a:gd name="connsiteY9" fmla="*/ 379195 h 3076575"/>
                <a:gd name="connsiteX10" fmla="*/ 1348208 w 1933575"/>
                <a:gd name="connsiteY10" fmla="*/ 379195 h 3076575"/>
                <a:gd name="connsiteX11" fmla="*/ 1399804 w 1933575"/>
                <a:gd name="connsiteY11" fmla="*/ 18750 h 3076575"/>
                <a:gd name="connsiteX12" fmla="*/ 1355237 w 1933575"/>
                <a:gd name="connsiteY12" fmla="*/ 3372 h 3076575"/>
                <a:gd name="connsiteX13" fmla="*/ 1350351 w 1933575"/>
                <a:gd name="connsiteY13" fmla="*/ 6292 h 3076575"/>
                <a:gd name="connsiteX14" fmla="*/ 654778 w 1933575"/>
                <a:gd name="connsiteY14" fmla="*/ 275020 h 3076575"/>
                <a:gd name="connsiteX15" fmla="*/ 487414 w 1933575"/>
                <a:gd name="connsiteY15" fmla="*/ 469921 h 3076575"/>
                <a:gd name="connsiteX16" fmla="*/ 497977 w 1933575"/>
                <a:gd name="connsiteY16" fmla="*/ 1295519 h 3076575"/>
                <a:gd name="connsiteX17" fmla="*/ 531229 w 1933575"/>
                <a:gd name="connsiteY17" fmla="*/ 1326428 h 3076575"/>
                <a:gd name="connsiteX18" fmla="*/ 698612 w 1933575"/>
                <a:gd name="connsiteY18" fmla="*/ 1326428 h 3076575"/>
                <a:gd name="connsiteX19" fmla="*/ 698612 w 1933575"/>
                <a:gd name="connsiteY19" fmla="*/ 1586394 h 3076575"/>
                <a:gd name="connsiteX20" fmla="*/ 352721 w 1933575"/>
                <a:gd name="connsiteY20" fmla="*/ 1782390 h 3076575"/>
                <a:gd name="connsiteX21" fmla="*/ 351026 w 1933575"/>
                <a:gd name="connsiteY21" fmla="*/ 1783409 h 3076575"/>
                <a:gd name="connsiteX22" fmla="*/ 243126 w 1933575"/>
                <a:gd name="connsiteY22" fmla="*/ 1926913 h 3076575"/>
                <a:gd name="connsiteX23" fmla="*/ 144 w 1933575"/>
                <a:gd name="connsiteY23" fmla="*/ 3077056 h 3076575"/>
                <a:gd name="connsiteX24" fmla="*/ 20 w 1933575"/>
                <a:gd name="connsiteY24" fmla="*/ 3081362 h 3076575"/>
                <a:gd name="connsiteX25" fmla="*/ 66838 w 1933575"/>
                <a:gd name="connsiteY25" fmla="*/ 3081362 h 3076575"/>
                <a:gd name="connsiteX26" fmla="*/ 306963 w 1933575"/>
                <a:gd name="connsiteY26" fmla="*/ 1946153 h 3076575"/>
                <a:gd name="connsiteX27" fmla="*/ 386487 w 1933575"/>
                <a:gd name="connsiteY27" fmla="*/ 1839892 h 3076575"/>
                <a:gd name="connsiteX28" fmla="*/ 747561 w 1933575"/>
                <a:gd name="connsiteY28" fmla="*/ 1635295 h 3076575"/>
                <a:gd name="connsiteX29" fmla="*/ 1108673 w 1933575"/>
                <a:gd name="connsiteY29" fmla="*/ 1457178 h 3076575"/>
                <a:gd name="connsiteX30" fmla="*/ 1108673 w 1933575"/>
                <a:gd name="connsiteY30" fmla="*/ 1557343 h 3076575"/>
                <a:gd name="connsiteX31" fmla="*/ 1128456 w 1933575"/>
                <a:gd name="connsiteY31" fmla="*/ 1587823 h 3076575"/>
                <a:gd name="connsiteX32" fmla="*/ 1312622 w 1933575"/>
                <a:gd name="connsiteY32" fmla="*/ 1669843 h 3076575"/>
                <a:gd name="connsiteX33" fmla="*/ 488090 w 1933575"/>
                <a:gd name="connsiteY33" fmla="*/ 2193146 h 3076575"/>
                <a:gd name="connsiteX34" fmla="*/ 461849 w 1933575"/>
                <a:gd name="connsiteY34" fmla="*/ 2222121 h 3076575"/>
                <a:gd name="connsiteX35" fmla="*/ 367733 w 1933575"/>
                <a:gd name="connsiteY35" fmla="*/ 3077723 h 3076575"/>
                <a:gd name="connsiteX36" fmla="*/ 367733 w 1933575"/>
                <a:gd name="connsiteY36" fmla="*/ 3081371 h 3076575"/>
                <a:gd name="connsiteX37" fmla="*/ 434408 w 1933575"/>
                <a:gd name="connsiteY37" fmla="*/ 3081371 h 3076575"/>
                <a:gd name="connsiteX38" fmla="*/ 456858 w 1933575"/>
                <a:gd name="connsiteY38" fmla="*/ 2877289 h 3076575"/>
                <a:gd name="connsiteX39" fmla="*/ 684591 w 1933575"/>
                <a:gd name="connsiteY39" fmla="*/ 2885328 h 3076575"/>
                <a:gd name="connsiteX40" fmla="*/ 1808341 w 1933575"/>
                <a:gd name="connsiteY40" fmla="*/ 2662443 h 3076575"/>
                <a:gd name="connsiteX41" fmla="*/ 1872959 w 1933575"/>
                <a:gd name="connsiteY41" fmla="*/ 3081409 h 3076575"/>
                <a:gd name="connsiteX42" fmla="*/ 1939758 w 1933575"/>
                <a:gd name="connsiteY42" fmla="*/ 3081409 h 3076575"/>
                <a:gd name="connsiteX43" fmla="*/ 1939653 w 1933575"/>
                <a:gd name="connsiteY43" fmla="*/ 3077418 h 3076575"/>
                <a:gd name="connsiteX44" fmla="*/ 1108673 w 1933575"/>
                <a:gd name="connsiteY44" fmla="*/ 1382864 h 3076575"/>
                <a:gd name="connsiteX45" fmla="*/ 765287 w 1933575"/>
                <a:gd name="connsiteY45" fmla="*/ 1552218 h 3076575"/>
                <a:gd name="connsiteX46" fmla="*/ 765287 w 1933575"/>
                <a:gd name="connsiteY46" fmla="*/ 1326476 h 3076575"/>
                <a:gd name="connsiteX47" fmla="*/ 1108673 w 1933575"/>
                <a:gd name="connsiteY47" fmla="*/ 1326476 h 3076575"/>
                <a:gd name="connsiteX48" fmla="*/ 562433 w 1933575"/>
                <a:gd name="connsiteY48" fmla="*/ 1259753 h 3076575"/>
                <a:gd name="connsiteX49" fmla="*/ 553984 w 1933575"/>
                <a:gd name="connsiteY49" fmla="*/ 473645 h 3076575"/>
                <a:gd name="connsiteX50" fmla="*/ 668484 w 1933575"/>
                <a:gd name="connsiteY50" fmla="*/ 340295 h 3076575"/>
                <a:gd name="connsiteX51" fmla="*/ 1352741 w 1933575"/>
                <a:gd name="connsiteY51" fmla="*/ 85463 h 3076575"/>
                <a:gd name="connsiteX52" fmla="*/ 1247176 w 1933575"/>
                <a:gd name="connsiteY52" fmla="*/ 387168 h 3076575"/>
                <a:gd name="connsiteX53" fmla="*/ 1243361 w 1933575"/>
                <a:gd name="connsiteY53" fmla="*/ 434160 h 3076575"/>
                <a:gd name="connsiteX54" fmla="*/ 1268769 w 1933575"/>
                <a:gd name="connsiteY54" fmla="*/ 445908 h 3076575"/>
                <a:gd name="connsiteX55" fmla="*/ 1360790 w 1933575"/>
                <a:gd name="connsiteY55" fmla="*/ 445908 h 3076575"/>
                <a:gd name="connsiteX56" fmla="*/ 1291381 w 1933575"/>
                <a:gd name="connsiteY56" fmla="*/ 566247 h 3076575"/>
                <a:gd name="connsiteX57" fmla="*/ 1275875 w 1933575"/>
                <a:gd name="connsiteY57" fmla="*/ 593089 h 3076575"/>
                <a:gd name="connsiteX58" fmla="*/ 1249138 w 1933575"/>
                <a:gd name="connsiteY58" fmla="*/ 1259839 h 3076575"/>
                <a:gd name="connsiteX59" fmla="*/ 1606792 w 1933575"/>
                <a:gd name="connsiteY59" fmla="*/ 1865753 h 3076575"/>
                <a:gd name="connsiteX60" fmla="*/ 1664199 w 1933575"/>
                <a:gd name="connsiteY60" fmla="*/ 2037279 h 3076575"/>
                <a:gd name="connsiteX61" fmla="*/ 1066715 w 1933575"/>
                <a:gd name="connsiteY61" fmla="*/ 2358976 h 3076575"/>
                <a:gd name="connsiteX62" fmla="*/ 1606792 w 1933575"/>
                <a:gd name="connsiteY62" fmla="*/ 1865753 h 3076575"/>
                <a:gd name="connsiteX63" fmla="*/ 525505 w 1933575"/>
                <a:gd name="connsiteY63" fmla="*/ 2253144 h 3076575"/>
                <a:gd name="connsiteX64" fmla="*/ 1374725 w 1933575"/>
                <a:gd name="connsiteY64" fmla="*/ 1697436 h 3076575"/>
                <a:gd name="connsiteX65" fmla="*/ 1503170 w 1933575"/>
                <a:gd name="connsiteY65" fmla="*/ 1754644 h 3076575"/>
                <a:gd name="connsiteX66" fmla="*/ 1567940 w 1933575"/>
                <a:gd name="connsiteY66" fmla="*/ 1801830 h 3076575"/>
                <a:gd name="connsiteX67" fmla="*/ 877158 w 1933575"/>
                <a:gd name="connsiteY67" fmla="*/ 2372302 h 3076575"/>
                <a:gd name="connsiteX68" fmla="*/ 501997 w 1933575"/>
                <a:gd name="connsiteY68" fmla="*/ 2466847 h 3076575"/>
                <a:gd name="connsiteX69" fmla="*/ 494491 w 1933575"/>
                <a:gd name="connsiteY69" fmla="*/ 2534817 h 3076575"/>
                <a:gd name="connsiteX70" fmla="*/ 517161 w 1933575"/>
                <a:gd name="connsiteY70" fmla="*/ 2532369 h 3076575"/>
                <a:gd name="connsiteX71" fmla="*/ 1684716 w 1933575"/>
                <a:gd name="connsiteY71" fmla="*/ 2108183 h 3076575"/>
                <a:gd name="connsiteX72" fmla="*/ 1731341 w 1933575"/>
                <a:gd name="connsiteY72" fmla="*/ 2289510 h 3076575"/>
                <a:gd name="connsiteX73" fmla="*/ 481385 w 1933575"/>
                <a:gd name="connsiteY73" fmla="*/ 2654242 h 3076575"/>
                <a:gd name="connsiteX74" fmla="*/ 464135 w 1933575"/>
                <a:gd name="connsiteY74" fmla="*/ 2810766 h 3076575"/>
                <a:gd name="connsiteX75" fmla="*/ 473993 w 1933575"/>
                <a:gd name="connsiteY75" fmla="*/ 2721117 h 3076575"/>
                <a:gd name="connsiteX76" fmla="*/ 1747486 w 1933575"/>
                <a:gd name="connsiteY76" fmla="*/ 2359614 h 3076575"/>
                <a:gd name="connsiteX77" fmla="*/ 1795721 w 1933575"/>
                <a:gd name="connsiteY77" fmla="*/ 2594244 h 3076575"/>
                <a:gd name="connsiteX78" fmla="*/ 464173 w 1933575"/>
                <a:gd name="connsiteY78" fmla="*/ 2810766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933575" h="3076575">
                  <a:moveTo>
                    <a:pt x="1939653" y="3077419"/>
                  </a:moveTo>
                  <a:cubicBezTo>
                    <a:pt x="1938758" y="3069884"/>
                    <a:pt x="1848213" y="2318152"/>
                    <a:pt x="1668495" y="1840378"/>
                  </a:cubicBezTo>
                  <a:cubicBezTo>
                    <a:pt x="1643734" y="1775088"/>
                    <a:pt x="1594010" y="1722334"/>
                    <a:pt x="1530297" y="1693760"/>
                  </a:cubicBezTo>
                  <a:lnTo>
                    <a:pt x="1175348" y="1535692"/>
                  </a:lnTo>
                  <a:lnTo>
                    <a:pt x="1175348" y="1326428"/>
                  </a:lnTo>
                  <a:lnTo>
                    <a:pt x="1281161" y="1326428"/>
                  </a:lnTo>
                  <a:cubicBezTo>
                    <a:pt x="1299064" y="1326443"/>
                    <a:pt x="1313782" y="1312313"/>
                    <a:pt x="1314499" y="1294424"/>
                  </a:cubicBezTo>
                  <a:lnTo>
                    <a:pt x="1341864" y="612301"/>
                  </a:lnTo>
                  <a:cubicBezTo>
                    <a:pt x="1437895" y="539539"/>
                    <a:pt x="1428770" y="415267"/>
                    <a:pt x="1428313" y="409761"/>
                  </a:cubicBezTo>
                  <a:cubicBezTo>
                    <a:pt x="1426871" y="392484"/>
                    <a:pt x="1412427" y="379195"/>
                    <a:pt x="1395090" y="379195"/>
                  </a:cubicBezTo>
                  <a:lnTo>
                    <a:pt x="1348208" y="379195"/>
                  </a:lnTo>
                  <a:cubicBezTo>
                    <a:pt x="1488358" y="206479"/>
                    <a:pt x="1400805" y="20808"/>
                    <a:pt x="1399804" y="18750"/>
                  </a:cubicBezTo>
                  <a:cubicBezTo>
                    <a:pt x="1391744" y="2197"/>
                    <a:pt x="1371790" y="-4688"/>
                    <a:pt x="1355237" y="3372"/>
                  </a:cubicBezTo>
                  <a:cubicBezTo>
                    <a:pt x="1353528" y="4204"/>
                    <a:pt x="1351893" y="5181"/>
                    <a:pt x="1350351" y="6292"/>
                  </a:cubicBezTo>
                  <a:cubicBezTo>
                    <a:pt x="1141620" y="156625"/>
                    <a:pt x="824961" y="239187"/>
                    <a:pt x="654778" y="275020"/>
                  </a:cubicBezTo>
                  <a:cubicBezTo>
                    <a:pt x="561414" y="294799"/>
                    <a:pt x="492853" y="374640"/>
                    <a:pt x="487414" y="469921"/>
                  </a:cubicBezTo>
                  <a:cubicBezTo>
                    <a:pt x="466021" y="851245"/>
                    <a:pt x="497654" y="1291128"/>
                    <a:pt x="497977" y="1295519"/>
                  </a:cubicBezTo>
                  <a:cubicBezTo>
                    <a:pt x="499250" y="1312944"/>
                    <a:pt x="513759" y="1326430"/>
                    <a:pt x="531229" y="1326428"/>
                  </a:cubicBezTo>
                  <a:lnTo>
                    <a:pt x="698612" y="1326428"/>
                  </a:lnTo>
                  <a:lnTo>
                    <a:pt x="698612" y="1586394"/>
                  </a:lnTo>
                  <a:lnTo>
                    <a:pt x="352721" y="1782390"/>
                  </a:lnTo>
                  <a:cubicBezTo>
                    <a:pt x="352150" y="1782714"/>
                    <a:pt x="351588" y="1783057"/>
                    <a:pt x="351026" y="1783409"/>
                  </a:cubicBezTo>
                  <a:cubicBezTo>
                    <a:pt x="299223" y="1816981"/>
                    <a:pt x="260994" y="1867825"/>
                    <a:pt x="243126" y="1926913"/>
                  </a:cubicBezTo>
                  <a:cubicBezTo>
                    <a:pt x="132219" y="2303360"/>
                    <a:pt x="50976" y="2687918"/>
                    <a:pt x="144" y="3077056"/>
                  </a:cubicBezTo>
                  <a:cubicBezTo>
                    <a:pt x="12" y="3078487"/>
                    <a:pt x="-29" y="3079925"/>
                    <a:pt x="20" y="3081362"/>
                  </a:cubicBezTo>
                  <a:lnTo>
                    <a:pt x="66838" y="3081362"/>
                  </a:lnTo>
                  <a:cubicBezTo>
                    <a:pt x="117222" y="2697288"/>
                    <a:pt x="197507" y="2317732"/>
                    <a:pt x="306963" y="1946153"/>
                  </a:cubicBezTo>
                  <a:cubicBezTo>
                    <a:pt x="320178" y="1902497"/>
                    <a:pt x="348329" y="1864881"/>
                    <a:pt x="386487" y="1839892"/>
                  </a:cubicBezTo>
                  <a:lnTo>
                    <a:pt x="747561" y="1635295"/>
                  </a:lnTo>
                  <a:lnTo>
                    <a:pt x="1108673" y="1457178"/>
                  </a:lnTo>
                  <a:lnTo>
                    <a:pt x="1108673" y="1557343"/>
                  </a:lnTo>
                  <a:cubicBezTo>
                    <a:pt x="1108664" y="1570520"/>
                    <a:pt x="1116418" y="1582465"/>
                    <a:pt x="1128456" y="1587823"/>
                  </a:cubicBezTo>
                  <a:lnTo>
                    <a:pt x="1312622" y="1669843"/>
                  </a:lnTo>
                  <a:cubicBezTo>
                    <a:pt x="1213095" y="1809488"/>
                    <a:pt x="958997" y="2093705"/>
                    <a:pt x="488090" y="2193146"/>
                  </a:cubicBezTo>
                  <a:cubicBezTo>
                    <a:pt x="474004" y="2196125"/>
                    <a:pt x="463422" y="2207810"/>
                    <a:pt x="461849" y="2222121"/>
                  </a:cubicBezTo>
                  <a:lnTo>
                    <a:pt x="367733" y="3077723"/>
                  </a:lnTo>
                  <a:cubicBezTo>
                    <a:pt x="367666" y="3078938"/>
                    <a:pt x="367666" y="3080156"/>
                    <a:pt x="367733" y="3081371"/>
                  </a:cubicBezTo>
                  <a:lnTo>
                    <a:pt x="434408" y="3081371"/>
                  </a:lnTo>
                  <a:lnTo>
                    <a:pt x="456858" y="2877289"/>
                  </a:lnTo>
                  <a:cubicBezTo>
                    <a:pt x="499397" y="2880546"/>
                    <a:pt x="579530" y="2885328"/>
                    <a:pt x="684591" y="2885328"/>
                  </a:cubicBezTo>
                  <a:cubicBezTo>
                    <a:pt x="965360" y="2885328"/>
                    <a:pt x="1422779" y="2851038"/>
                    <a:pt x="1808341" y="2662443"/>
                  </a:cubicBezTo>
                  <a:cubicBezTo>
                    <a:pt x="1848003" y="2883004"/>
                    <a:pt x="1869587" y="3053920"/>
                    <a:pt x="1872959" y="3081409"/>
                  </a:cubicBezTo>
                  <a:lnTo>
                    <a:pt x="1939758" y="3081409"/>
                  </a:lnTo>
                  <a:cubicBezTo>
                    <a:pt x="1939792" y="3080078"/>
                    <a:pt x="1939757" y="3078746"/>
                    <a:pt x="1939653" y="3077418"/>
                  </a:cubicBezTo>
                  <a:close/>
                  <a:moveTo>
                    <a:pt x="1108673" y="1382864"/>
                  </a:moveTo>
                  <a:lnTo>
                    <a:pt x="765287" y="1552218"/>
                  </a:lnTo>
                  <a:lnTo>
                    <a:pt x="765287" y="1326476"/>
                  </a:lnTo>
                  <a:lnTo>
                    <a:pt x="1108673" y="1326476"/>
                  </a:lnTo>
                  <a:close/>
                  <a:moveTo>
                    <a:pt x="562433" y="1259753"/>
                  </a:moveTo>
                  <a:cubicBezTo>
                    <a:pt x="555766" y="1153502"/>
                    <a:pt x="536096" y="792552"/>
                    <a:pt x="553984" y="473645"/>
                  </a:cubicBezTo>
                  <a:cubicBezTo>
                    <a:pt x="557718" y="408463"/>
                    <a:pt x="604616" y="353843"/>
                    <a:pt x="668484" y="340295"/>
                  </a:cubicBezTo>
                  <a:cubicBezTo>
                    <a:pt x="834296" y="305386"/>
                    <a:pt x="1135571" y="227072"/>
                    <a:pt x="1352741" y="85463"/>
                  </a:cubicBezTo>
                  <a:cubicBezTo>
                    <a:pt x="1368801" y="147376"/>
                    <a:pt x="1379411" y="274744"/>
                    <a:pt x="1247176" y="387168"/>
                  </a:cubicBezTo>
                  <a:cubicBezTo>
                    <a:pt x="1233146" y="399091"/>
                    <a:pt x="1231438" y="420130"/>
                    <a:pt x="1243361" y="434160"/>
                  </a:cubicBezTo>
                  <a:cubicBezTo>
                    <a:pt x="1249696" y="441614"/>
                    <a:pt x="1258986" y="445910"/>
                    <a:pt x="1268769" y="445908"/>
                  </a:cubicBezTo>
                  <a:lnTo>
                    <a:pt x="1360790" y="445908"/>
                  </a:lnTo>
                  <a:cubicBezTo>
                    <a:pt x="1356980" y="479865"/>
                    <a:pt x="1342569" y="533920"/>
                    <a:pt x="1291381" y="566247"/>
                  </a:cubicBezTo>
                  <a:cubicBezTo>
                    <a:pt x="1282114" y="572101"/>
                    <a:pt x="1276317" y="582136"/>
                    <a:pt x="1275875" y="593089"/>
                  </a:cubicBezTo>
                  <a:lnTo>
                    <a:pt x="1249138" y="1259839"/>
                  </a:lnTo>
                  <a:close/>
                  <a:moveTo>
                    <a:pt x="1606792" y="1865753"/>
                  </a:moveTo>
                  <a:cubicBezTo>
                    <a:pt x="1627081" y="1919845"/>
                    <a:pt x="1646207" y="1977538"/>
                    <a:pt x="1664199" y="2037279"/>
                  </a:cubicBezTo>
                  <a:cubicBezTo>
                    <a:pt x="1491521" y="2195194"/>
                    <a:pt x="1269636" y="2295521"/>
                    <a:pt x="1066715" y="2358976"/>
                  </a:cubicBezTo>
                  <a:cubicBezTo>
                    <a:pt x="1286723" y="2244552"/>
                    <a:pt x="1472927" y="2074502"/>
                    <a:pt x="1606792" y="1865753"/>
                  </a:cubicBezTo>
                  <a:close/>
                  <a:moveTo>
                    <a:pt x="525505" y="2253144"/>
                  </a:moveTo>
                  <a:cubicBezTo>
                    <a:pt x="1015975" y="2141759"/>
                    <a:pt x="1277180" y="1837854"/>
                    <a:pt x="1374725" y="1697436"/>
                  </a:cubicBezTo>
                  <a:lnTo>
                    <a:pt x="1503170" y="1754644"/>
                  </a:lnTo>
                  <a:cubicBezTo>
                    <a:pt x="1527801" y="1765706"/>
                    <a:pt x="1549859" y="1781776"/>
                    <a:pt x="1567940" y="1801830"/>
                  </a:cubicBezTo>
                  <a:cubicBezTo>
                    <a:pt x="1371439" y="2127671"/>
                    <a:pt x="1084413" y="2291882"/>
                    <a:pt x="877158" y="2372302"/>
                  </a:cubicBezTo>
                  <a:cubicBezTo>
                    <a:pt x="756542" y="2419356"/>
                    <a:pt x="630507" y="2451118"/>
                    <a:pt x="501997" y="2466847"/>
                  </a:cubicBezTo>
                  <a:close/>
                  <a:moveTo>
                    <a:pt x="494491" y="2534817"/>
                  </a:moveTo>
                  <a:cubicBezTo>
                    <a:pt x="501016" y="2534189"/>
                    <a:pt x="508626" y="2533379"/>
                    <a:pt x="517161" y="2532369"/>
                  </a:cubicBezTo>
                  <a:cubicBezTo>
                    <a:pt x="569634" y="2529512"/>
                    <a:pt x="1248928" y="2485392"/>
                    <a:pt x="1684716" y="2108183"/>
                  </a:cubicBezTo>
                  <a:cubicBezTo>
                    <a:pt x="1701356" y="2167714"/>
                    <a:pt x="1716901" y="2228617"/>
                    <a:pt x="1731341" y="2289510"/>
                  </a:cubicBezTo>
                  <a:cubicBezTo>
                    <a:pt x="1265121" y="2623143"/>
                    <a:pt x="595456" y="2651813"/>
                    <a:pt x="481385" y="2654242"/>
                  </a:cubicBezTo>
                  <a:close/>
                  <a:moveTo>
                    <a:pt x="464135" y="2810766"/>
                  </a:moveTo>
                  <a:lnTo>
                    <a:pt x="473993" y="2721117"/>
                  </a:lnTo>
                  <a:cubicBezTo>
                    <a:pt x="567653" y="2720317"/>
                    <a:pt x="1248976" y="2702438"/>
                    <a:pt x="1747486" y="2359614"/>
                  </a:cubicBezTo>
                  <a:cubicBezTo>
                    <a:pt x="1765498" y="2439920"/>
                    <a:pt x="1781576" y="2519206"/>
                    <a:pt x="1795721" y="2594244"/>
                  </a:cubicBezTo>
                  <a:cubicBezTo>
                    <a:pt x="1287562" y="2850514"/>
                    <a:pt x="620040" y="2821701"/>
                    <a:pt x="464173" y="281076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24" name="Graphic 4099">
            <a:extLst>
              <a:ext uri="{FF2B5EF4-FFF2-40B4-BE49-F238E27FC236}">
                <a16:creationId xmlns:a16="http://schemas.microsoft.com/office/drawing/2014/main" id="{D79D9FE2-8FDA-499A-B340-8B18FF923C93}"/>
              </a:ext>
            </a:extLst>
          </p:cNvPr>
          <p:cNvGrpSpPr/>
          <p:nvPr/>
        </p:nvGrpSpPr>
        <p:grpSpPr>
          <a:xfrm>
            <a:off x="5059864" y="1484945"/>
            <a:ext cx="1080000" cy="1080000"/>
            <a:chOff x="3421062" y="1216025"/>
            <a:chExt cx="3238500" cy="3238500"/>
          </a:xfrm>
        </p:grpSpPr>
        <p:sp>
          <p:nvSpPr>
            <p:cNvPr id="2025" name="Freeform: Shape 2024">
              <a:extLst>
                <a:ext uri="{FF2B5EF4-FFF2-40B4-BE49-F238E27FC236}">
                  <a16:creationId xmlns:a16="http://schemas.microsoft.com/office/drawing/2014/main" id="{3F9CD48A-CFBE-43D0-9CD0-450FF0B5D18A}"/>
                </a:ext>
              </a:extLst>
            </p:cNvPr>
            <p:cNvSpPr/>
            <p:nvPr/>
          </p:nvSpPr>
          <p:spPr>
            <a:xfrm>
              <a:off x="4381270" y="1348937"/>
              <a:ext cx="1076325" cy="1504950"/>
            </a:xfrm>
            <a:custGeom>
              <a:avLst/>
              <a:gdLst>
                <a:gd name="connsiteX0" fmla="*/ 29125 w 1076325"/>
                <a:gd name="connsiteY0" fmla="*/ 1469384 h 1504950"/>
                <a:gd name="connsiteX1" fmla="*/ 103 w 1076325"/>
                <a:gd name="connsiteY1" fmla="*/ 575748 h 1504950"/>
                <a:gd name="connsiteX2" fmla="*/ 75455 w 1076325"/>
                <a:gd name="connsiteY2" fmla="*/ 421891 h 1504950"/>
                <a:gd name="connsiteX3" fmla="*/ 563516 w 1076325"/>
                <a:gd name="connsiteY3" fmla="*/ 196329 h 1504950"/>
                <a:gd name="connsiteX4" fmla="*/ 701628 w 1076325"/>
                <a:gd name="connsiteY4" fmla="*/ 149400 h 1504950"/>
                <a:gd name="connsiteX5" fmla="*/ 982749 w 1076325"/>
                <a:gd name="connsiteY5" fmla="*/ 0 h 1504950"/>
                <a:gd name="connsiteX6" fmla="*/ 902977 w 1076325"/>
                <a:gd name="connsiteY6" fmla="*/ 370046 h 1504950"/>
                <a:gd name="connsiteX7" fmla="*/ 1078304 w 1076325"/>
                <a:gd name="connsiteY7" fmla="*/ 381352 h 1504950"/>
                <a:gd name="connsiteX8" fmla="*/ 922485 w 1076325"/>
                <a:gd name="connsiteY8" fmla="*/ 583130 h 1504950"/>
                <a:gd name="connsiteX9" fmla="*/ 934867 w 1076325"/>
                <a:gd name="connsiteY9" fmla="*/ 1469431 h 1504950"/>
                <a:gd name="connsiteX10" fmla="*/ 29125 w 1076325"/>
                <a:gd name="connsiteY10" fmla="*/ 1469384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76325" h="1504950">
                  <a:moveTo>
                    <a:pt x="29125" y="1469384"/>
                  </a:moveTo>
                  <a:lnTo>
                    <a:pt x="103" y="575748"/>
                  </a:lnTo>
                  <a:cubicBezTo>
                    <a:pt x="-1929" y="515123"/>
                    <a:pt x="26315" y="457455"/>
                    <a:pt x="75455" y="421891"/>
                  </a:cubicBezTo>
                  <a:cubicBezTo>
                    <a:pt x="161008" y="360102"/>
                    <a:pt x="319362" y="266157"/>
                    <a:pt x="563516" y="196329"/>
                  </a:cubicBezTo>
                  <a:cubicBezTo>
                    <a:pt x="610355" y="183154"/>
                    <a:pt x="656458" y="167488"/>
                    <a:pt x="701628" y="149400"/>
                  </a:cubicBezTo>
                  <a:cubicBezTo>
                    <a:pt x="785248" y="115491"/>
                    <a:pt x="910502" y="59112"/>
                    <a:pt x="982749" y="0"/>
                  </a:cubicBezTo>
                  <a:cubicBezTo>
                    <a:pt x="982749" y="0"/>
                    <a:pt x="1029326" y="244907"/>
                    <a:pt x="902977" y="370046"/>
                  </a:cubicBezTo>
                  <a:lnTo>
                    <a:pt x="1078304" y="381352"/>
                  </a:lnTo>
                  <a:cubicBezTo>
                    <a:pt x="1078304" y="381352"/>
                    <a:pt x="1065922" y="502663"/>
                    <a:pt x="922485" y="583130"/>
                  </a:cubicBezTo>
                  <a:lnTo>
                    <a:pt x="934867" y="1469431"/>
                  </a:lnTo>
                  <a:cubicBezTo>
                    <a:pt x="934867" y="1469431"/>
                    <a:pt x="389932" y="1563853"/>
                    <a:pt x="29125" y="1469384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6" name="Freeform: Shape 2025">
              <a:extLst>
                <a:ext uri="{FF2B5EF4-FFF2-40B4-BE49-F238E27FC236}">
                  <a16:creationId xmlns:a16="http://schemas.microsoft.com/office/drawing/2014/main" id="{AEEDA34A-D23B-4418-B36A-C533A52ECA5C}"/>
                </a:ext>
              </a:extLst>
            </p:cNvPr>
            <p:cNvSpPr/>
            <p:nvPr/>
          </p:nvSpPr>
          <p:spPr>
            <a:xfrm>
              <a:off x="3664845" y="3402594"/>
              <a:ext cx="2371725" cy="942975"/>
            </a:xfrm>
            <a:custGeom>
              <a:avLst/>
              <a:gdLst>
                <a:gd name="connsiteX0" fmla="*/ 2354237 w 2371725"/>
                <a:gd name="connsiteY0" fmla="*/ 684943 h 942975"/>
                <a:gd name="connsiteX1" fmla="*/ 2250939 w 2371725"/>
                <a:gd name="connsiteY1" fmla="*/ 474726 h 942975"/>
                <a:gd name="connsiteX2" fmla="*/ 1679153 w 2371725"/>
                <a:gd name="connsiteY2" fmla="*/ 0 h 942975"/>
                <a:gd name="connsiteX3" fmla="*/ 695192 w 2371725"/>
                <a:gd name="connsiteY3" fmla="*/ 0 h 942975"/>
                <a:gd name="connsiteX4" fmla="*/ 123415 w 2371725"/>
                <a:gd name="connsiteY4" fmla="*/ 474716 h 942975"/>
                <a:gd name="connsiteX5" fmla="*/ 20107 w 2371725"/>
                <a:gd name="connsiteY5" fmla="*/ 684933 h 942975"/>
                <a:gd name="connsiteX6" fmla="*/ 0 w 2371725"/>
                <a:gd name="connsiteY6" fmla="*/ 952395 h 942975"/>
                <a:gd name="connsiteX7" fmla="*/ 2374344 w 2371725"/>
                <a:gd name="connsiteY7" fmla="*/ 952395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1725" h="942975">
                  <a:moveTo>
                    <a:pt x="2354237" y="684943"/>
                  </a:moveTo>
                  <a:cubicBezTo>
                    <a:pt x="2347864" y="604264"/>
                    <a:pt x="2310913" y="529066"/>
                    <a:pt x="2250939" y="474726"/>
                  </a:cubicBezTo>
                  <a:cubicBezTo>
                    <a:pt x="1987210" y="233305"/>
                    <a:pt x="1679153" y="0"/>
                    <a:pt x="1679153" y="0"/>
                  </a:cubicBezTo>
                  <a:lnTo>
                    <a:pt x="695192" y="0"/>
                  </a:lnTo>
                  <a:cubicBezTo>
                    <a:pt x="695192" y="0"/>
                    <a:pt x="387134" y="233305"/>
                    <a:pt x="123415" y="474716"/>
                  </a:cubicBezTo>
                  <a:cubicBezTo>
                    <a:pt x="63436" y="529053"/>
                    <a:pt x="26480" y="604252"/>
                    <a:pt x="20107" y="684933"/>
                  </a:cubicBezTo>
                  <a:lnTo>
                    <a:pt x="0" y="952395"/>
                  </a:lnTo>
                  <a:lnTo>
                    <a:pt x="2374344" y="952395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7" name="Freeform: Shape 2026">
              <a:extLst>
                <a:ext uri="{FF2B5EF4-FFF2-40B4-BE49-F238E27FC236}">
                  <a16:creationId xmlns:a16="http://schemas.microsoft.com/office/drawing/2014/main" id="{199A4ABC-9F6C-430C-A3E5-A54BE46523F0}"/>
                </a:ext>
              </a:extLst>
            </p:cNvPr>
            <p:cNvSpPr/>
            <p:nvPr/>
          </p:nvSpPr>
          <p:spPr>
            <a:xfrm>
              <a:off x="4229687" y="3402594"/>
              <a:ext cx="1104900" cy="476250"/>
            </a:xfrm>
            <a:custGeom>
              <a:avLst/>
              <a:gdLst>
                <a:gd name="connsiteX0" fmla="*/ 1105186 w 1104900"/>
                <a:gd name="connsiteY0" fmla="*/ 0 h 476250"/>
                <a:gd name="connsiteX1" fmla="*/ 130350 w 1104900"/>
                <a:gd name="connsiteY1" fmla="*/ 0 h 476250"/>
                <a:gd name="connsiteX2" fmla="*/ 0 w 1104900"/>
                <a:gd name="connsiteY2" fmla="*/ 101575 h 476250"/>
                <a:gd name="connsiteX3" fmla="*/ 516084 w 1104900"/>
                <a:gd name="connsiteY3" fmla="*/ 461763 h 476250"/>
                <a:gd name="connsiteX4" fmla="*/ 693468 w 1104900"/>
                <a:gd name="connsiteY4" fmla="*/ 449952 h 476250"/>
                <a:gd name="connsiteX5" fmla="*/ 1105186 w 1104900"/>
                <a:gd name="connsiteY5" fmla="*/ 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00" h="476250">
                  <a:moveTo>
                    <a:pt x="1105186" y="0"/>
                  </a:moveTo>
                  <a:lnTo>
                    <a:pt x="130350" y="0"/>
                  </a:lnTo>
                  <a:cubicBezTo>
                    <a:pt x="130350" y="0"/>
                    <a:pt x="78858" y="39005"/>
                    <a:pt x="0" y="101575"/>
                  </a:cubicBezTo>
                  <a:cubicBezTo>
                    <a:pt x="78162" y="181184"/>
                    <a:pt x="263023" y="350682"/>
                    <a:pt x="516084" y="461763"/>
                  </a:cubicBezTo>
                  <a:cubicBezTo>
                    <a:pt x="573631" y="486807"/>
                    <a:pt x="639748" y="482404"/>
                    <a:pt x="693468" y="449952"/>
                  </a:cubicBezTo>
                  <a:cubicBezTo>
                    <a:pt x="803691" y="383772"/>
                    <a:pt x="990267" y="243078"/>
                    <a:pt x="1105186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8" name="Freeform: Shape 2027">
              <a:extLst>
                <a:ext uri="{FF2B5EF4-FFF2-40B4-BE49-F238E27FC236}">
                  <a16:creationId xmlns:a16="http://schemas.microsoft.com/office/drawing/2014/main" id="{2AF53B82-D204-4079-885A-7529FC87097B}"/>
                </a:ext>
              </a:extLst>
            </p:cNvPr>
            <p:cNvSpPr/>
            <p:nvPr/>
          </p:nvSpPr>
          <p:spPr>
            <a:xfrm>
              <a:off x="4356576" y="2776383"/>
              <a:ext cx="1104900" cy="923925"/>
            </a:xfrm>
            <a:custGeom>
              <a:avLst/>
              <a:gdLst>
                <a:gd name="connsiteX0" fmla="*/ 1105693 w 1104900"/>
                <a:gd name="connsiteY0" fmla="*/ 106641 h 923925"/>
                <a:gd name="connsiteX1" fmla="*/ 1097778 w 1104900"/>
                <a:gd name="connsiteY1" fmla="*/ 76208 h 923925"/>
                <a:gd name="connsiteX2" fmla="*/ 958999 w 1104900"/>
                <a:gd name="connsiteY2" fmla="*/ 4313 h 923925"/>
                <a:gd name="connsiteX3" fmla="*/ 495465 w 1104900"/>
                <a:gd name="connsiteY3" fmla="*/ 54615 h 923925"/>
                <a:gd name="connsiteX4" fmla="*/ 111093 w 1104900"/>
                <a:gd name="connsiteY4" fmla="*/ 22678 h 923925"/>
                <a:gd name="connsiteX5" fmla="*/ 55591 w 1104900"/>
                <a:gd name="connsiteY5" fmla="*/ 709964 h 923925"/>
                <a:gd name="connsiteX6" fmla="*/ 371640 w 1104900"/>
                <a:gd name="connsiteY6" fmla="*/ 898978 h 923925"/>
                <a:gd name="connsiteX7" fmla="*/ 619290 w 1104900"/>
                <a:gd name="connsiteY7" fmla="*/ 898978 h 923925"/>
                <a:gd name="connsiteX8" fmla="*/ 1030951 w 1104900"/>
                <a:gd name="connsiteY8" fmla="*/ 617771 h 923925"/>
                <a:gd name="connsiteX9" fmla="*/ 1037228 w 1104900"/>
                <a:gd name="connsiteY9" fmla="*/ 469257 h 923925"/>
                <a:gd name="connsiteX10" fmla="*/ 994136 w 1104900"/>
                <a:gd name="connsiteY10" fmla="*/ 434015 h 923925"/>
                <a:gd name="connsiteX11" fmla="*/ 994136 w 1104900"/>
                <a:gd name="connsiteY11" fmla="*/ 284015 h 923925"/>
                <a:gd name="connsiteX12" fmla="*/ 1105693 w 1104900"/>
                <a:gd name="connsiteY12" fmla="*/ 106641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4900" h="923925">
                  <a:moveTo>
                    <a:pt x="1105693" y="106641"/>
                  </a:moveTo>
                  <a:cubicBezTo>
                    <a:pt x="1103847" y="96307"/>
                    <a:pt x="1101200" y="86132"/>
                    <a:pt x="1097778" y="76208"/>
                  </a:cubicBezTo>
                  <a:cubicBezTo>
                    <a:pt x="1077691" y="19418"/>
                    <a:pt x="1016976" y="-12036"/>
                    <a:pt x="958999" y="4313"/>
                  </a:cubicBezTo>
                  <a:cubicBezTo>
                    <a:pt x="888685" y="23859"/>
                    <a:pt x="739305" y="54615"/>
                    <a:pt x="495465" y="54615"/>
                  </a:cubicBezTo>
                  <a:cubicBezTo>
                    <a:pt x="320709" y="54615"/>
                    <a:pt x="194475" y="38823"/>
                    <a:pt x="111093" y="22678"/>
                  </a:cubicBezTo>
                  <a:cubicBezTo>
                    <a:pt x="-14456" y="83923"/>
                    <a:pt x="-34497" y="600626"/>
                    <a:pt x="55591" y="709964"/>
                  </a:cubicBezTo>
                  <a:cubicBezTo>
                    <a:pt x="157632" y="792926"/>
                    <a:pt x="281409" y="857687"/>
                    <a:pt x="371640" y="898978"/>
                  </a:cubicBezTo>
                  <a:cubicBezTo>
                    <a:pt x="450264" y="934980"/>
                    <a:pt x="540665" y="934980"/>
                    <a:pt x="619290" y="898978"/>
                  </a:cubicBezTo>
                  <a:cubicBezTo>
                    <a:pt x="740648" y="843428"/>
                    <a:pt x="922728" y="745435"/>
                    <a:pt x="1030951" y="617771"/>
                  </a:cubicBezTo>
                  <a:cubicBezTo>
                    <a:pt x="1067310" y="575744"/>
                    <a:pt x="1069911" y="514203"/>
                    <a:pt x="1037228" y="469257"/>
                  </a:cubicBezTo>
                  <a:cubicBezTo>
                    <a:pt x="1025974" y="454151"/>
                    <a:pt x="1011175" y="442047"/>
                    <a:pt x="994136" y="434015"/>
                  </a:cubicBezTo>
                  <a:lnTo>
                    <a:pt x="994136" y="284015"/>
                  </a:lnTo>
                  <a:cubicBezTo>
                    <a:pt x="994136" y="284015"/>
                    <a:pt x="1127448" y="226436"/>
                    <a:pt x="1105693" y="106641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29" name="Freeform: Shape 2028">
              <a:extLst>
                <a:ext uri="{FF2B5EF4-FFF2-40B4-BE49-F238E27FC236}">
                  <a16:creationId xmlns:a16="http://schemas.microsoft.com/office/drawing/2014/main" id="{004C6573-FDA7-45FF-B448-354934D4F22B}"/>
                </a:ext>
              </a:extLst>
            </p:cNvPr>
            <p:cNvSpPr/>
            <p:nvPr/>
          </p:nvSpPr>
          <p:spPr>
            <a:xfrm>
              <a:off x="4239426" y="2776393"/>
              <a:ext cx="276225" cy="704850"/>
            </a:xfrm>
            <a:custGeom>
              <a:avLst/>
              <a:gdLst>
                <a:gd name="connsiteX0" fmla="*/ 188724 w 276225"/>
                <a:gd name="connsiteY0" fmla="*/ 76198 h 704850"/>
                <a:gd name="connsiteX1" fmla="*/ 228224 w 276225"/>
                <a:gd name="connsiteY1" fmla="*/ 22658 h 704850"/>
                <a:gd name="connsiteX2" fmla="*/ 149052 w 276225"/>
                <a:gd name="connsiteY2" fmla="*/ 4304 h 704850"/>
                <a:gd name="connsiteX3" fmla="*/ 10311 w 276225"/>
                <a:gd name="connsiteY3" fmla="*/ 76198 h 704850"/>
                <a:gd name="connsiteX4" fmla="*/ 2405 w 276225"/>
                <a:gd name="connsiteY4" fmla="*/ 106631 h 704850"/>
                <a:gd name="connsiteX5" fmla="*/ 113962 w 276225"/>
                <a:gd name="connsiteY5" fmla="*/ 284005 h 704850"/>
                <a:gd name="connsiteX6" fmla="*/ 113962 w 276225"/>
                <a:gd name="connsiteY6" fmla="*/ 434053 h 704850"/>
                <a:gd name="connsiteX7" fmla="*/ 80520 w 276225"/>
                <a:gd name="connsiteY7" fmla="*/ 457970 h 704850"/>
                <a:gd name="connsiteX8" fmla="*/ 77481 w 276225"/>
                <a:gd name="connsiteY8" fmla="*/ 618171 h 704850"/>
                <a:gd name="connsiteX9" fmla="*/ 172731 w 276225"/>
                <a:gd name="connsiteY9" fmla="*/ 709925 h 704850"/>
                <a:gd name="connsiteX10" fmla="*/ 233358 w 276225"/>
                <a:gd name="connsiteY10" fmla="*/ 532665 h 704850"/>
                <a:gd name="connsiteX11" fmla="*/ 263838 w 276225"/>
                <a:gd name="connsiteY11" fmla="*/ 488345 h 704850"/>
                <a:gd name="connsiteX12" fmla="*/ 283307 w 276225"/>
                <a:gd name="connsiteY12" fmla="*/ 307256 h 704850"/>
                <a:gd name="connsiteX13" fmla="*/ 248150 w 276225"/>
                <a:gd name="connsiteY13" fmla="*/ 240505 h 704850"/>
                <a:gd name="connsiteX14" fmla="*/ 180771 w 276225"/>
                <a:gd name="connsiteY14" fmla="*/ 106631 h 704850"/>
                <a:gd name="connsiteX15" fmla="*/ 188724 w 276225"/>
                <a:gd name="connsiteY15" fmla="*/ 76198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704850">
                  <a:moveTo>
                    <a:pt x="188724" y="76198"/>
                  </a:moveTo>
                  <a:cubicBezTo>
                    <a:pt x="196186" y="54774"/>
                    <a:pt x="209956" y="36109"/>
                    <a:pt x="228224" y="22658"/>
                  </a:cubicBezTo>
                  <a:cubicBezTo>
                    <a:pt x="195258" y="16276"/>
                    <a:pt x="168969" y="9838"/>
                    <a:pt x="149052" y="4304"/>
                  </a:cubicBezTo>
                  <a:cubicBezTo>
                    <a:pt x="91087" y="-12022"/>
                    <a:pt x="30398" y="19426"/>
                    <a:pt x="10311" y="76198"/>
                  </a:cubicBezTo>
                  <a:cubicBezTo>
                    <a:pt x="6888" y="86121"/>
                    <a:pt x="4244" y="96296"/>
                    <a:pt x="2405" y="106631"/>
                  </a:cubicBezTo>
                  <a:cubicBezTo>
                    <a:pt x="-19378" y="226427"/>
                    <a:pt x="113962" y="284005"/>
                    <a:pt x="113962" y="284005"/>
                  </a:cubicBezTo>
                  <a:lnTo>
                    <a:pt x="113962" y="434053"/>
                  </a:lnTo>
                  <a:cubicBezTo>
                    <a:pt x="101451" y="439921"/>
                    <a:pt x="90117" y="448027"/>
                    <a:pt x="80520" y="457970"/>
                  </a:cubicBezTo>
                  <a:cubicBezTo>
                    <a:pt x="38746" y="502759"/>
                    <a:pt x="37436" y="571830"/>
                    <a:pt x="77481" y="618171"/>
                  </a:cubicBezTo>
                  <a:cubicBezTo>
                    <a:pt x="106371" y="651592"/>
                    <a:pt x="138254" y="682305"/>
                    <a:pt x="172731" y="709925"/>
                  </a:cubicBezTo>
                  <a:cubicBezTo>
                    <a:pt x="146281" y="619914"/>
                    <a:pt x="178104" y="558421"/>
                    <a:pt x="233358" y="532665"/>
                  </a:cubicBezTo>
                  <a:cubicBezTo>
                    <a:pt x="250541" y="524205"/>
                    <a:pt x="262087" y="507417"/>
                    <a:pt x="263838" y="488345"/>
                  </a:cubicBezTo>
                  <a:lnTo>
                    <a:pt x="283307" y="307256"/>
                  </a:lnTo>
                  <a:cubicBezTo>
                    <a:pt x="286206" y="279935"/>
                    <a:pt x="272320" y="253569"/>
                    <a:pt x="248150" y="240505"/>
                  </a:cubicBezTo>
                  <a:cubicBezTo>
                    <a:pt x="212165" y="220950"/>
                    <a:pt x="167236" y="181030"/>
                    <a:pt x="180771" y="106631"/>
                  </a:cubicBezTo>
                  <a:cubicBezTo>
                    <a:pt x="182630" y="96296"/>
                    <a:pt x="185289" y="86121"/>
                    <a:pt x="188724" y="7619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0" name="Freeform: Shape 2029">
              <a:extLst>
                <a:ext uri="{FF2B5EF4-FFF2-40B4-BE49-F238E27FC236}">
                  <a16:creationId xmlns:a16="http://schemas.microsoft.com/office/drawing/2014/main" id="{CBFF9EAE-B5CA-4486-AEBE-2544F6709E89}"/>
                </a:ext>
              </a:extLst>
            </p:cNvPr>
            <p:cNvSpPr/>
            <p:nvPr/>
          </p:nvSpPr>
          <p:spPr>
            <a:xfrm>
              <a:off x="6382356" y="2873251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1" name="Freeform: Shape 2030">
              <a:extLst>
                <a:ext uri="{FF2B5EF4-FFF2-40B4-BE49-F238E27FC236}">
                  <a16:creationId xmlns:a16="http://schemas.microsoft.com/office/drawing/2014/main" id="{5159D9C8-76B3-4BED-BC8A-A732FB763515}"/>
                </a:ext>
              </a:extLst>
            </p:cNvPr>
            <p:cNvSpPr/>
            <p:nvPr/>
          </p:nvSpPr>
          <p:spPr>
            <a:xfrm>
              <a:off x="5637472" y="2408931"/>
              <a:ext cx="495300" cy="381000"/>
            </a:xfrm>
            <a:custGeom>
              <a:avLst/>
              <a:gdLst>
                <a:gd name="connsiteX0" fmla="*/ 33395 w 495300"/>
                <a:gd name="connsiteY0" fmla="*/ 389329 h 381000"/>
                <a:gd name="connsiteX1" fmla="*/ 0 w 495300"/>
                <a:gd name="connsiteY1" fmla="*/ 356049 h 381000"/>
                <a:gd name="connsiteX2" fmla="*/ 20869 w 495300"/>
                <a:gd name="connsiteY2" fmla="*/ 325074 h 381000"/>
                <a:gd name="connsiteX3" fmla="*/ 144047 w 495300"/>
                <a:gd name="connsiteY3" fmla="*/ 275172 h 381000"/>
                <a:gd name="connsiteX4" fmla="*/ 202692 w 495300"/>
                <a:gd name="connsiteY4" fmla="*/ 212117 h 381000"/>
                <a:gd name="connsiteX5" fmla="*/ 213465 w 495300"/>
                <a:gd name="connsiteY5" fmla="*/ 178779 h 381000"/>
                <a:gd name="connsiteX6" fmla="*/ 278045 w 495300"/>
                <a:gd name="connsiteY6" fmla="*/ 91883 h 381000"/>
                <a:gd name="connsiteX7" fmla="*/ 455333 w 495300"/>
                <a:gd name="connsiteY7" fmla="*/ 1929 h 381000"/>
                <a:gd name="connsiteX8" fmla="*/ 497900 w 495300"/>
                <a:gd name="connsiteY8" fmla="*/ 22198 h 381000"/>
                <a:gd name="connsiteX9" fmla="*/ 478479 w 495300"/>
                <a:gd name="connsiteY9" fmla="*/ 64451 h 381000"/>
                <a:gd name="connsiteX10" fmla="*/ 315602 w 495300"/>
                <a:gd name="connsiteY10" fmla="*/ 146947 h 381000"/>
                <a:gd name="connsiteX11" fmla="*/ 276882 w 495300"/>
                <a:gd name="connsiteY11" fmla="*/ 199267 h 381000"/>
                <a:gd name="connsiteX12" fmla="*/ 266110 w 495300"/>
                <a:gd name="connsiteY12" fmla="*/ 232605 h 381000"/>
                <a:gd name="connsiteX13" fmla="*/ 169050 w 495300"/>
                <a:gd name="connsiteY13" fmla="*/ 336971 h 381000"/>
                <a:gd name="connsiteX14" fmla="*/ 45882 w 495300"/>
                <a:gd name="connsiteY14" fmla="*/ 386881 h 381000"/>
                <a:gd name="connsiteX15" fmla="*/ 33395 w 495300"/>
                <a:gd name="connsiteY15" fmla="*/ 38932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5300" h="381000">
                  <a:moveTo>
                    <a:pt x="33395" y="389329"/>
                  </a:moveTo>
                  <a:cubicBezTo>
                    <a:pt x="14983" y="389361"/>
                    <a:pt x="32" y="374461"/>
                    <a:pt x="0" y="356049"/>
                  </a:cubicBezTo>
                  <a:cubicBezTo>
                    <a:pt x="-23" y="342431"/>
                    <a:pt x="8239" y="330167"/>
                    <a:pt x="20869" y="325074"/>
                  </a:cubicBezTo>
                  <a:lnTo>
                    <a:pt x="144047" y="275172"/>
                  </a:lnTo>
                  <a:cubicBezTo>
                    <a:pt x="171984" y="263898"/>
                    <a:pt x="193469" y="240796"/>
                    <a:pt x="202692" y="212117"/>
                  </a:cubicBezTo>
                  <a:lnTo>
                    <a:pt x="213465" y="178779"/>
                  </a:lnTo>
                  <a:cubicBezTo>
                    <a:pt x="224805" y="143477"/>
                    <a:pt x="247513" y="112922"/>
                    <a:pt x="278045" y="91883"/>
                  </a:cubicBezTo>
                  <a:cubicBezTo>
                    <a:pt x="333354" y="54955"/>
                    <a:pt x="392870" y="24757"/>
                    <a:pt x="455333" y="1929"/>
                  </a:cubicBezTo>
                  <a:cubicBezTo>
                    <a:pt x="472685" y="-4229"/>
                    <a:pt x="491743" y="4846"/>
                    <a:pt x="497900" y="22198"/>
                  </a:cubicBezTo>
                  <a:cubicBezTo>
                    <a:pt x="503940" y="39218"/>
                    <a:pt x="495329" y="57952"/>
                    <a:pt x="478479" y="64451"/>
                  </a:cubicBezTo>
                  <a:cubicBezTo>
                    <a:pt x="421102" y="85382"/>
                    <a:pt x="366425" y="113076"/>
                    <a:pt x="315602" y="146947"/>
                  </a:cubicBezTo>
                  <a:cubicBezTo>
                    <a:pt x="297273" y="159634"/>
                    <a:pt x="283659" y="178031"/>
                    <a:pt x="276882" y="199267"/>
                  </a:cubicBezTo>
                  <a:lnTo>
                    <a:pt x="266110" y="232605"/>
                  </a:lnTo>
                  <a:cubicBezTo>
                    <a:pt x="250847" y="280073"/>
                    <a:pt x="215287" y="318309"/>
                    <a:pt x="169050" y="336971"/>
                  </a:cubicBezTo>
                  <a:lnTo>
                    <a:pt x="45882" y="386881"/>
                  </a:lnTo>
                  <a:cubicBezTo>
                    <a:pt x="41914" y="388486"/>
                    <a:pt x="37675" y="389317"/>
                    <a:pt x="33395" y="389329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2" name="Freeform: Shape 2031">
              <a:extLst>
                <a:ext uri="{FF2B5EF4-FFF2-40B4-BE49-F238E27FC236}">
                  <a16:creationId xmlns:a16="http://schemas.microsoft.com/office/drawing/2014/main" id="{E5E8119C-4F13-463F-9E86-58F5758A9AC6}"/>
                </a:ext>
              </a:extLst>
            </p:cNvPr>
            <p:cNvSpPr/>
            <p:nvPr/>
          </p:nvSpPr>
          <p:spPr>
            <a:xfrm>
              <a:off x="5686555" y="2863256"/>
              <a:ext cx="571500" cy="200025"/>
            </a:xfrm>
            <a:custGeom>
              <a:avLst/>
              <a:gdLst>
                <a:gd name="connsiteX0" fmla="*/ 166316 w 571500"/>
                <a:gd name="connsiteY0" fmla="*/ 203286 h 200025"/>
                <a:gd name="connsiteX1" fmla="*/ 166240 w 571500"/>
                <a:gd name="connsiteY1" fmla="*/ 203286 h 200025"/>
                <a:gd name="connsiteX2" fmla="*/ 33338 w 571500"/>
                <a:gd name="connsiteY2" fmla="*/ 203200 h 200025"/>
                <a:gd name="connsiteX3" fmla="*/ 0 w 571500"/>
                <a:gd name="connsiteY3" fmla="*/ 169863 h 200025"/>
                <a:gd name="connsiteX4" fmla="*/ 33338 w 571500"/>
                <a:gd name="connsiteY4" fmla="*/ 136525 h 200025"/>
                <a:gd name="connsiteX5" fmla="*/ 33338 w 571500"/>
                <a:gd name="connsiteY5" fmla="*/ 136525 h 200025"/>
                <a:gd name="connsiteX6" fmla="*/ 166240 w 571500"/>
                <a:gd name="connsiteY6" fmla="*/ 136611 h 200025"/>
                <a:gd name="connsiteX7" fmla="*/ 166316 w 571500"/>
                <a:gd name="connsiteY7" fmla="*/ 136611 h 200025"/>
                <a:gd name="connsiteX8" fmla="*/ 244297 w 571500"/>
                <a:gd name="connsiteY8" fmla="*/ 100225 h 200025"/>
                <a:gd name="connsiteX9" fmla="*/ 266795 w 571500"/>
                <a:gd name="connsiteY9" fmla="*/ 73403 h 200025"/>
                <a:gd name="connsiteX10" fmla="*/ 359321 w 571500"/>
                <a:gd name="connsiteY10" fmla="*/ 17158 h 200025"/>
                <a:gd name="connsiteX11" fmla="*/ 547764 w 571500"/>
                <a:gd name="connsiteY11" fmla="*/ 251 h 200025"/>
                <a:gd name="connsiteX12" fmla="*/ 580773 w 571500"/>
                <a:gd name="connsiteY12" fmla="*/ 33917 h 200025"/>
                <a:gd name="connsiteX13" fmla="*/ 547107 w 571500"/>
                <a:gd name="connsiteY13" fmla="*/ 66926 h 200025"/>
                <a:gd name="connsiteX14" fmla="*/ 546430 w 571500"/>
                <a:gd name="connsiteY14" fmla="*/ 66926 h 200025"/>
                <a:gd name="connsiteX15" fmla="*/ 373447 w 571500"/>
                <a:gd name="connsiteY15" fmla="*/ 82347 h 200025"/>
                <a:gd name="connsiteX16" fmla="*/ 317887 w 571500"/>
                <a:gd name="connsiteY16" fmla="*/ 116275 h 200025"/>
                <a:gd name="connsiteX17" fmla="*/ 295380 w 571500"/>
                <a:gd name="connsiteY17" fmla="*/ 143097 h 200025"/>
                <a:gd name="connsiteX18" fmla="*/ 166316 w 571500"/>
                <a:gd name="connsiteY18" fmla="*/ 203286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0" h="200025">
                  <a:moveTo>
                    <a:pt x="166316" y="203286"/>
                  </a:moveTo>
                  <a:lnTo>
                    <a:pt x="166240" y="203286"/>
                  </a:lnTo>
                  <a:lnTo>
                    <a:pt x="33338" y="203200"/>
                  </a:lnTo>
                  <a:cubicBezTo>
                    <a:pt x="14926" y="203200"/>
                    <a:pt x="0" y="188274"/>
                    <a:pt x="0" y="169863"/>
                  </a:cubicBezTo>
                  <a:cubicBezTo>
                    <a:pt x="0" y="151451"/>
                    <a:pt x="14926" y="136525"/>
                    <a:pt x="33338" y="136525"/>
                  </a:cubicBezTo>
                  <a:lnTo>
                    <a:pt x="33338" y="136525"/>
                  </a:lnTo>
                  <a:lnTo>
                    <a:pt x="166240" y="136611"/>
                  </a:lnTo>
                  <a:lnTo>
                    <a:pt x="166316" y="136611"/>
                  </a:lnTo>
                  <a:cubicBezTo>
                    <a:pt x="196419" y="136644"/>
                    <a:pt x="224984" y="123316"/>
                    <a:pt x="244297" y="100225"/>
                  </a:cubicBezTo>
                  <a:lnTo>
                    <a:pt x="266795" y="73403"/>
                  </a:lnTo>
                  <a:cubicBezTo>
                    <a:pt x="290590" y="44964"/>
                    <a:pt x="323120" y="25189"/>
                    <a:pt x="359321" y="17158"/>
                  </a:cubicBezTo>
                  <a:cubicBezTo>
                    <a:pt x="421287" y="4369"/>
                    <a:pt x="484511" y="-1304"/>
                    <a:pt x="547764" y="251"/>
                  </a:cubicBezTo>
                  <a:cubicBezTo>
                    <a:pt x="566175" y="433"/>
                    <a:pt x="580954" y="15505"/>
                    <a:pt x="580773" y="33917"/>
                  </a:cubicBezTo>
                  <a:cubicBezTo>
                    <a:pt x="580591" y="52329"/>
                    <a:pt x="565518" y="67108"/>
                    <a:pt x="547107" y="66926"/>
                  </a:cubicBezTo>
                  <a:lnTo>
                    <a:pt x="546430" y="66926"/>
                  </a:lnTo>
                  <a:cubicBezTo>
                    <a:pt x="488372" y="65515"/>
                    <a:pt x="430340" y="70688"/>
                    <a:pt x="373447" y="82347"/>
                  </a:cubicBezTo>
                  <a:cubicBezTo>
                    <a:pt x="351691" y="87218"/>
                    <a:pt x="332157" y="99147"/>
                    <a:pt x="317887" y="116275"/>
                  </a:cubicBezTo>
                  <a:lnTo>
                    <a:pt x="295380" y="143097"/>
                  </a:lnTo>
                  <a:cubicBezTo>
                    <a:pt x="263409" y="181301"/>
                    <a:pt x="216133" y="203348"/>
                    <a:pt x="166316" y="20328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3" name="Freeform: Shape 2032">
              <a:extLst>
                <a:ext uri="{FF2B5EF4-FFF2-40B4-BE49-F238E27FC236}">
                  <a16:creationId xmlns:a16="http://schemas.microsoft.com/office/drawing/2014/main" id="{A65B0C6E-18ED-46E9-9E93-34AE37F1990E}"/>
                </a:ext>
              </a:extLst>
            </p:cNvPr>
            <p:cNvSpPr/>
            <p:nvPr/>
          </p:nvSpPr>
          <p:spPr>
            <a:xfrm>
              <a:off x="5695800" y="3266851"/>
              <a:ext cx="561975" cy="219075"/>
            </a:xfrm>
            <a:custGeom>
              <a:avLst/>
              <a:gdLst>
                <a:gd name="connsiteX0" fmla="*/ 537824 w 561975"/>
                <a:gd name="connsiteY0" fmla="*/ 226392 h 219075"/>
                <a:gd name="connsiteX1" fmla="*/ 519440 w 561975"/>
                <a:gd name="connsiteY1" fmla="*/ 220849 h 219075"/>
                <a:gd name="connsiteX2" fmla="*/ 366602 w 561975"/>
                <a:gd name="connsiteY2" fmla="*/ 141791 h 219075"/>
                <a:gd name="connsiteX3" fmla="*/ 301508 w 561975"/>
                <a:gd name="connsiteY3" fmla="*/ 140572 h 219075"/>
                <a:gd name="connsiteX4" fmla="*/ 268171 w 561975"/>
                <a:gd name="connsiteY4" fmla="*/ 151107 h 219075"/>
                <a:gd name="connsiteX5" fmla="*/ 126867 w 561975"/>
                <a:gd name="connsiteY5" fmla="*/ 132495 h 219075"/>
                <a:gd name="connsiteX6" fmla="*/ 14815 w 561975"/>
                <a:gd name="connsiteY6" fmla="*/ 61057 h 219075"/>
                <a:gd name="connsiteX7" fmla="*/ 5625 w 561975"/>
                <a:gd name="connsiteY7" fmla="*/ 14815 h 219075"/>
                <a:gd name="connsiteX8" fmla="*/ 50667 w 561975"/>
                <a:gd name="connsiteY8" fmla="*/ 4860 h 219075"/>
                <a:gd name="connsiteX9" fmla="*/ 162720 w 561975"/>
                <a:gd name="connsiteY9" fmla="*/ 76298 h 219075"/>
                <a:gd name="connsiteX10" fmla="*/ 248092 w 561975"/>
                <a:gd name="connsiteY10" fmla="*/ 87537 h 219075"/>
                <a:gd name="connsiteX11" fmla="*/ 281430 w 561975"/>
                <a:gd name="connsiteY11" fmla="*/ 77002 h 219075"/>
                <a:gd name="connsiteX12" fmla="*/ 389691 w 561975"/>
                <a:gd name="connsiteY12" fmla="*/ 79269 h 219075"/>
                <a:gd name="connsiteX13" fmla="*/ 556274 w 561975"/>
                <a:gd name="connsiteY13" fmla="*/ 165251 h 219075"/>
                <a:gd name="connsiteX14" fmla="*/ 565659 w 561975"/>
                <a:gd name="connsiteY14" fmla="*/ 211454 h 219075"/>
                <a:gd name="connsiteX15" fmla="*/ 537824 w 561975"/>
                <a:gd name="connsiteY15" fmla="*/ 22638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1975" h="219075">
                  <a:moveTo>
                    <a:pt x="537824" y="226392"/>
                  </a:moveTo>
                  <a:cubicBezTo>
                    <a:pt x="531283" y="226397"/>
                    <a:pt x="524888" y="224469"/>
                    <a:pt x="519440" y="220849"/>
                  </a:cubicBezTo>
                  <a:cubicBezTo>
                    <a:pt x="471624" y="188842"/>
                    <a:pt x="420355" y="162323"/>
                    <a:pt x="366602" y="141791"/>
                  </a:cubicBezTo>
                  <a:cubicBezTo>
                    <a:pt x="345633" y="134217"/>
                    <a:pt x="322747" y="133788"/>
                    <a:pt x="301508" y="140572"/>
                  </a:cubicBezTo>
                  <a:lnTo>
                    <a:pt x="268171" y="151107"/>
                  </a:lnTo>
                  <a:cubicBezTo>
                    <a:pt x="220639" y="166154"/>
                    <a:pt x="168881" y="159336"/>
                    <a:pt x="126867" y="132495"/>
                  </a:cubicBezTo>
                  <a:lnTo>
                    <a:pt x="14815" y="61057"/>
                  </a:lnTo>
                  <a:cubicBezTo>
                    <a:pt x="-492" y="50826"/>
                    <a:pt x="-4607" y="30123"/>
                    <a:pt x="5625" y="14815"/>
                  </a:cubicBezTo>
                  <a:cubicBezTo>
                    <a:pt x="15549" y="-32"/>
                    <a:pt x="35410" y="-4422"/>
                    <a:pt x="50667" y="4860"/>
                  </a:cubicBezTo>
                  <a:lnTo>
                    <a:pt x="162720" y="76298"/>
                  </a:lnTo>
                  <a:cubicBezTo>
                    <a:pt x="188097" y="92533"/>
                    <a:pt x="219377" y="96651"/>
                    <a:pt x="248092" y="87537"/>
                  </a:cubicBezTo>
                  <a:lnTo>
                    <a:pt x="281430" y="77002"/>
                  </a:lnTo>
                  <a:cubicBezTo>
                    <a:pt x="316779" y="65795"/>
                    <a:pt x="354842" y="66592"/>
                    <a:pt x="389691" y="79269"/>
                  </a:cubicBezTo>
                  <a:cubicBezTo>
                    <a:pt x="448272" y="101582"/>
                    <a:pt x="504152" y="130425"/>
                    <a:pt x="556274" y="165251"/>
                  </a:cubicBezTo>
                  <a:cubicBezTo>
                    <a:pt x="571624" y="175418"/>
                    <a:pt x="575826" y="196104"/>
                    <a:pt x="565659" y="211454"/>
                  </a:cubicBezTo>
                  <a:cubicBezTo>
                    <a:pt x="559476" y="220789"/>
                    <a:pt x="549020" y="226397"/>
                    <a:pt x="537824" y="226383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4" name="Freeform: Shape 2033">
              <a:extLst>
                <a:ext uri="{FF2B5EF4-FFF2-40B4-BE49-F238E27FC236}">
                  <a16:creationId xmlns:a16="http://schemas.microsoft.com/office/drawing/2014/main" id="{8A89C7D6-413B-48FA-BFE5-27A35D0F2EC9}"/>
                </a:ext>
              </a:extLst>
            </p:cNvPr>
            <p:cNvSpPr/>
            <p:nvPr/>
          </p:nvSpPr>
          <p:spPr>
            <a:xfrm>
              <a:off x="4643783" y="2500335"/>
              <a:ext cx="409575" cy="85725"/>
            </a:xfrm>
            <a:custGeom>
              <a:avLst/>
              <a:gdLst>
                <a:gd name="connsiteX0" fmla="*/ 224126 w 409575"/>
                <a:gd name="connsiteY0" fmla="*/ 94644 h 85725"/>
                <a:gd name="connsiteX1" fmla="*/ 158061 w 409575"/>
                <a:gd name="connsiteY1" fmla="*/ 77337 h 85725"/>
                <a:gd name="connsiteX2" fmla="*/ 154765 w 409575"/>
                <a:gd name="connsiteY2" fmla="*/ 75489 h 85725"/>
                <a:gd name="connsiteX3" fmla="*/ 98272 w 409575"/>
                <a:gd name="connsiteY3" fmla="*/ 70803 h 85725"/>
                <a:gd name="connsiteX4" fmla="*/ 44104 w 409575"/>
                <a:gd name="connsiteY4" fmla="*/ 90557 h 85725"/>
                <a:gd name="connsiteX5" fmla="*/ 1791 w 409575"/>
                <a:gd name="connsiteY5" fmla="*/ 69762 h 85725"/>
                <a:gd name="connsiteX6" fmla="*/ 21244 w 409575"/>
                <a:gd name="connsiteY6" fmla="*/ 27940 h 85725"/>
                <a:gd name="connsiteX7" fmla="*/ 75317 w 409575"/>
                <a:gd name="connsiteY7" fmla="*/ 8185 h 85725"/>
                <a:gd name="connsiteX8" fmla="*/ 187474 w 409575"/>
                <a:gd name="connsiteY8" fmla="*/ 17406 h 85725"/>
                <a:gd name="connsiteX9" fmla="*/ 190751 w 409575"/>
                <a:gd name="connsiteY9" fmla="*/ 19263 h 85725"/>
                <a:gd name="connsiteX10" fmla="*/ 257845 w 409575"/>
                <a:gd name="connsiteY10" fmla="*/ 19006 h 85725"/>
                <a:gd name="connsiteX11" fmla="*/ 374412 w 409575"/>
                <a:gd name="connsiteY11" fmla="*/ 10500 h 85725"/>
                <a:gd name="connsiteX12" fmla="*/ 396033 w 409575"/>
                <a:gd name="connsiteY12" fmla="*/ 19072 h 85725"/>
                <a:gd name="connsiteX13" fmla="*/ 414741 w 409575"/>
                <a:gd name="connsiteY13" fmla="*/ 62354 h 85725"/>
                <a:gd name="connsiteX14" fmla="*/ 371459 w 409575"/>
                <a:gd name="connsiteY14" fmla="*/ 81061 h 85725"/>
                <a:gd name="connsiteX15" fmla="*/ 349837 w 409575"/>
                <a:gd name="connsiteY15" fmla="*/ 72488 h 85725"/>
                <a:gd name="connsiteX16" fmla="*/ 291154 w 409575"/>
                <a:gd name="connsiteY16" fmla="*/ 76765 h 85725"/>
                <a:gd name="connsiteX17" fmla="*/ 224126 w 409575"/>
                <a:gd name="connsiteY17" fmla="*/ 946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09575" h="85725">
                  <a:moveTo>
                    <a:pt x="224126" y="94644"/>
                  </a:moveTo>
                  <a:cubicBezTo>
                    <a:pt x="200980" y="94669"/>
                    <a:pt x="178221" y="88707"/>
                    <a:pt x="158061" y="77337"/>
                  </a:cubicBezTo>
                  <a:lnTo>
                    <a:pt x="154765" y="75489"/>
                  </a:lnTo>
                  <a:cubicBezTo>
                    <a:pt x="137538" y="65701"/>
                    <a:pt x="116877" y="63987"/>
                    <a:pt x="98272" y="70803"/>
                  </a:cubicBezTo>
                  <a:lnTo>
                    <a:pt x="44104" y="90557"/>
                  </a:lnTo>
                  <a:cubicBezTo>
                    <a:pt x="26677" y="96499"/>
                    <a:pt x="7733" y="87189"/>
                    <a:pt x="1791" y="69762"/>
                  </a:cubicBezTo>
                  <a:cubicBezTo>
                    <a:pt x="-3971" y="52862"/>
                    <a:pt x="4606" y="34422"/>
                    <a:pt x="21244" y="27940"/>
                  </a:cubicBezTo>
                  <a:lnTo>
                    <a:pt x="75317" y="8185"/>
                  </a:lnTo>
                  <a:cubicBezTo>
                    <a:pt x="112244" y="-5350"/>
                    <a:pt x="153253" y="-1978"/>
                    <a:pt x="187474" y="17406"/>
                  </a:cubicBezTo>
                  <a:lnTo>
                    <a:pt x="190751" y="19263"/>
                  </a:lnTo>
                  <a:cubicBezTo>
                    <a:pt x="211599" y="31004"/>
                    <a:pt x="237087" y="30906"/>
                    <a:pt x="257845" y="19006"/>
                  </a:cubicBezTo>
                  <a:cubicBezTo>
                    <a:pt x="293332" y="-1583"/>
                    <a:pt x="336312" y="-4719"/>
                    <a:pt x="374412" y="10500"/>
                  </a:cubicBezTo>
                  <a:lnTo>
                    <a:pt x="396033" y="19072"/>
                  </a:lnTo>
                  <a:cubicBezTo>
                    <a:pt x="413151" y="25858"/>
                    <a:pt x="421527" y="45236"/>
                    <a:pt x="414741" y="62354"/>
                  </a:cubicBezTo>
                  <a:cubicBezTo>
                    <a:pt x="407955" y="79472"/>
                    <a:pt x="388577" y="87847"/>
                    <a:pt x="371459" y="81061"/>
                  </a:cubicBezTo>
                  <a:lnTo>
                    <a:pt x="349837" y="72488"/>
                  </a:lnTo>
                  <a:cubicBezTo>
                    <a:pt x="330657" y="64828"/>
                    <a:pt x="309021" y="66405"/>
                    <a:pt x="291154" y="76765"/>
                  </a:cubicBezTo>
                  <a:cubicBezTo>
                    <a:pt x="270763" y="88492"/>
                    <a:pt x="247649" y="94657"/>
                    <a:pt x="224126" y="94644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5" name="Freeform: Shape 2034">
              <a:extLst>
                <a:ext uri="{FF2B5EF4-FFF2-40B4-BE49-F238E27FC236}">
                  <a16:creationId xmlns:a16="http://schemas.microsoft.com/office/drawing/2014/main" id="{1079D433-50EF-4522-A023-8FE5A2FD46BE}"/>
                </a:ext>
              </a:extLst>
            </p:cNvPr>
            <p:cNvSpPr/>
            <p:nvPr/>
          </p:nvSpPr>
          <p:spPr>
            <a:xfrm>
              <a:off x="4767002" y="3321202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7 w 66675"/>
                <a:gd name="connsiteY1" fmla="*/ 66675 h 66675"/>
                <a:gd name="connsiteX2" fmla="*/ 0 w 66675"/>
                <a:gd name="connsiteY2" fmla="*/ 33338 h 66675"/>
                <a:gd name="connsiteX3" fmla="*/ 33337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6" name="Freeform: Shape 2035">
              <a:extLst>
                <a:ext uri="{FF2B5EF4-FFF2-40B4-BE49-F238E27FC236}">
                  <a16:creationId xmlns:a16="http://schemas.microsoft.com/office/drawing/2014/main" id="{8FC02138-4E87-4D89-9F7F-31191A342C98}"/>
                </a:ext>
              </a:extLst>
            </p:cNvPr>
            <p:cNvSpPr/>
            <p:nvPr/>
          </p:nvSpPr>
          <p:spPr>
            <a:xfrm>
              <a:off x="3631592" y="1315590"/>
              <a:ext cx="2438400" cy="3038475"/>
            </a:xfrm>
            <a:custGeom>
              <a:avLst/>
              <a:gdLst>
                <a:gd name="connsiteX0" fmla="*/ 2306689 w 2438400"/>
                <a:gd name="connsiteY0" fmla="*/ 2537136 h 3038475"/>
                <a:gd name="connsiteX1" fmla="*/ 1782385 w 2438400"/>
                <a:gd name="connsiteY1" fmla="*/ 2098786 h 3038475"/>
                <a:gd name="connsiteX2" fmla="*/ 1788777 w 2438400"/>
                <a:gd name="connsiteY2" fmla="*/ 1909962 h 3038475"/>
                <a:gd name="connsiteX3" fmla="*/ 1752429 w 2438400"/>
                <a:gd name="connsiteY3" fmla="*/ 1875491 h 3038475"/>
                <a:gd name="connsiteX4" fmla="*/ 1752429 w 2438400"/>
                <a:gd name="connsiteY4" fmla="*/ 1765354 h 3038475"/>
                <a:gd name="connsiteX5" fmla="*/ 1863453 w 2438400"/>
                <a:gd name="connsiteY5" fmla="*/ 1561519 h 3038475"/>
                <a:gd name="connsiteX6" fmla="*/ 1854223 w 2438400"/>
                <a:gd name="connsiteY6" fmla="*/ 1526076 h 3038475"/>
                <a:gd name="connsiteX7" fmla="*/ 1716806 w 2438400"/>
                <a:gd name="connsiteY7" fmla="*/ 1427616 h 3038475"/>
                <a:gd name="connsiteX8" fmla="*/ 1705738 w 2438400"/>
                <a:gd name="connsiteY8" fmla="*/ 635327 h 3038475"/>
                <a:gd name="connsiteX9" fmla="*/ 1861119 w 2438400"/>
                <a:gd name="connsiteY9" fmla="*/ 418090 h 3038475"/>
                <a:gd name="connsiteX10" fmla="*/ 1831349 w 2438400"/>
                <a:gd name="connsiteY10" fmla="*/ 381532 h 3038475"/>
                <a:gd name="connsiteX11" fmla="*/ 1830106 w 2438400"/>
                <a:gd name="connsiteY11" fmla="*/ 381429 h 3038475"/>
                <a:gd name="connsiteX12" fmla="*/ 1717711 w 2438400"/>
                <a:gd name="connsiteY12" fmla="*/ 374190 h 3038475"/>
                <a:gd name="connsiteX13" fmla="*/ 1765183 w 2438400"/>
                <a:gd name="connsiteY13" fmla="*/ 27118 h 3038475"/>
                <a:gd name="connsiteX14" fmla="*/ 1726206 w 2438400"/>
                <a:gd name="connsiteY14" fmla="*/ 593 h 3038475"/>
                <a:gd name="connsiteX15" fmla="*/ 1711319 w 2438400"/>
                <a:gd name="connsiteY15" fmla="*/ 7544 h 3038475"/>
                <a:gd name="connsiteX16" fmla="*/ 1438771 w 2438400"/>
                <a:gd name="connsiteY16" fmla="*/ 151857 h 3038475"/>
                <a:gd name="connsiteX17" fmla="*/ 1304040 w 2438400"/>
                <a:gd name="connsiteY17" fmla="*/ 197615 h 3038475"/>
                <a:gd name="connsiteX18" fmla="*/ 805625 w 2438400"/>
                <a:gd name="connsiteY18" fmla="*/ 428206 h 3038475"/>
                <a:gd name="connsiteX19" fmla="*/ 716462 w 2438400"/>
                <a:gd name="connsiteY19" fmla="*/ 610133 h 3038475"/>
                <a:gd name="connsiteX20" fmla="*/ 743046 w 2438400"/>
                <a:gd name="connsiteY20" fmla="*/ 1428683 h 3038475"/>
                <a:gd name="connsiteX21" fmla="*/ 586703 w 2438400"/>
                <a:gd name="connsiteY21" fmla="*/ 1525838 h 3038475"/>
                <a:gd name="connsiteX22" fmla="*/ 688420 w 2438400"/>
                <a:gd name="connsiteY22" fmla="*/ 1765382 h 3038475"/>
                <a:gd name="connsiteX23" fmla="*/ 688420 w 2438400"/>
                <a:gd name="connsiteY23" fmla="*/ 1875530 h 3038475"/>
                <a:gd name="connsiteX24" fmla="*/ 653035 w 2438400"/>
                <a:gd name="connsiteY24" fmla="*/ 1908724 h 3038475"/>
                <a:gd name="connsiteX25" fmla="*/ 658473 w 2438400"/>
                <a:gd name="connsiteY25" fmla="*/ 2098815 h 3038475"/>
                <a:gd name="connsiteX26" fmla="*/ 134160 w 2438400"/>
                <a:gd name="connsiteY26" fmla="*/ 2537165 h 3038475"/>
                <a:gd name="connsiteX27" fmla="*/ 20117 w 2438400"/>
                <a:gd name="connsiteY27" fmla="*/ 2769470 h 3038475"/>
                <a:gd name="connsiteX28" fmla="*/ 20 w 2438400"/>
                <a:gd name="connsiteY28" fmla="*/ 3036932 h 3038475"/>
                <a:gd name="connsiteX29" fmla="*/ 77 w 2438400"/>
                <a:gd name="connsiteY29" fmla="*/ 3039437 h 3038475"/>
                <a:gd name="connsiteX30" fmla="*/ 66695 w 2438400"/>
                <a:gd name="connsiteY30" fmla="*/ 3039437 h 3038475"/>
                <a:gd name="connsiteX31" fmla="*/ 86602 w 2438400"/>
                <a:gd name="connsiteY31" fmla="*/ 2774480 h 3038475"/>
                <a:gd name="connsiteX32" fmla="*/ 179175 w 2438400"/>
                <a:gd name="connsiteY32" fmla="*/ 2586352 h 3038475"/>
                <a:gd name="connsiteX33" fmla="*/ 595570 w 2438400"/>
                <a:gd name="connsiteY33" fmla="*/ 2233184 h 3038475"/>
                <a:gd name="connsiteX34" fmla="*/ 1100786 w 2438400"/>
                <a:gd name="connsiteY34" fmla="*/ 2579322 h 3038475"/>
                <a:gd name="connsiteX35" fmla="*/ 1191064 w 2438400"/>
                <a:gd name="connsiteY35" fmla="*/ 2598201 h 3038475"/>
                <a:gd name="connsiteX36" fmla="*/ 1308707 w 2438400"/>
                <a:gd name="connsiteY36" fmla="*/ 2565530 h 3038475"/>
                <a:gd name="connsiteX37" fmla="*/ 1684878 w 2438400"/>
                <a:gd name="connsiteY37" fmla="*/ 2193703 h 3038475"/>
                <a:gd name="connsiteX38" fmla="*/ 1736618 w 2438400"/>
                <a:gd name="connsiteY38" fmla="*/ 2147716 h 3038475"/>
                <a:gd name="connsiteX39" fmla="*/ 2261645 w 2438400"/>
                <a:gd name="connsiteY39" fmla="*/ 2586342 h 3038475"/>
                <a:gd name="connsiteX40" fmla="*/ 2354219 w 2438400"/>
                <a:gd name="connsiteY40" fmla="*/ 2774471 h 3038475"/>
                <a:gd name="connsiteX41" fmla="*/ 2374135 w 2438400"/>
                <a:gd name="connsiteY41" fmla="*/ 3039428 h 3038475"/>
                <a:gd name="connsiteX42" fmla="*/ 2440754 w 2438400"/>
                <a:gd name="connsiteY42" fmla="*/ 3039428 h 3038475"/>
                <a:gd name="connsiteX43" fmla="*/ 2440810 w 2438400"/>
                <a:gd name="connsiteY43" fmla="*/ 3036923 h 3038475"/>
                <a:gd name="connsiteX44" fmla="*/ 2420703 w 2438400"/>
                <a:gd name="connsiteY44" fmla="*/ 2769460 h 3038475"/>
                <a:gd name="connsiteX45" fmla="*/ 2306689 w 2438400"/>
                <a:gd name="connsiteY45" fmla="*/ 2537136 h 3038475"/>
                <a:gd name="connsiteX46" fmla="*/ 844659 w 2438400"/>
                <a:gd name="connsiteY46" fmla="*/ 482213 h 3038475"/>
                <a:gd name="connsiteX47" fmla="*/ 1322376 w 2438400"/>
                <a:gd name="connsiteY47" fmla="*/ 261680 h 3038475"/>
                <a:gd name="connsiteX48" fmla="*/ 1463803 w 2438400"/>
                <a:gd name="connsiteY48" fmla="*/ 213588 h 3038475"/>
                <a:gd name="connsiteX49" fmla="*/ 1705823 w 2438400"/>
                <a:gd name="connsiteY49" fmla="*/ 93526 h 3038475"/>
                <a:gd name="connsiteX50" fmla="*/ 1629166 w 2438400"/>
                <a:gd name="connsiteY50" fmla="*/ 379657 h 3038475"/>
                <a:gd name="connsiteX51" fmla="*/ 1628930 w 2438400"/>
                <a:gd name="connsiteY51" fmla="*/ 426803 h 3038475"/>
                <a:gd name="connsiteX52" fmla="*/ 1650474 w 2438400"/>
                <a:gd name="connsiteY52" fmla="*/ 436616 h 3038475"/>
                <a:gd name="connsiteX53" fmla="*/ 1785548 w 2438400"/>
                <a:gd name="connsiteY53" fmla="*/ 445322 h 3038475"/>
                <a:gd name="connsiteX54" fmla="*/ 1655808 w 2438400"/>
                <a:gd name="connsiteY54" fmla="*/ 587350 h 3038475"/>
                <a:gd name="connsiteX55" fmla="*/ 1638786 w 2438400"/>
                <a:gd name="connsiteY55" fmla="*/ 616877 h 3038475"/>
                <a:gd name="connsiteX56" fmla="*/ 1650283 w 2438400"/>
                <a:gd name="connsiteY56" fmla="*/ 1439408 h 3038475"/>
                <a:gd name="connsiteX57" fmla="*/ 810254 w 2438400"/>
                <a:gd name="connsiteY57" fmla="*/ 1444019 h 3038475"/>
                <a:gd name="connsiteX58" fmla="*/ 783099 w 2438400"/>
                <a:gd name="connsiteY58" fmla="*/ 607952 h 3038475"/>
                <a:gd name="connsiteX59" fmla="*/ 844659 w 2438400"/>
                <a:gd name="connsiteY59" fmla="*/ 482213 h 3038475"/>
                <a:gd name="connsiteX60" fmla="*/ 649644 w 2438400"/>
                <a:gd name="connsiteY60" fmla="*/ 1547812 h 3038475"/>
                <a:gd name="connsiteX61" fmla="*/ 725977 w 2438400"/>
                <a:gd name="connsiteY61" fmla="*/ 1494215 h 3038475"/>
                <a:gd name="connsiteX62" fmla="*/ 747951 w 2438400"/>
                <a:gd name="connsiteY62" fmla="*/ 1497225 h 3038475"/>
                <a:gd name="connsiteX63" fmla="*/ 774955 w 2438400"/>
                <a:gd name="connsiteY63" fmla="*/ 1504245 h 3038475"/>
                <a:gd name="connsiteX64" fmla="*/ 765077 w 2438400"/>
                <a:gd name="connsiteY64" fmla="*/ 1526038 h 3038475"/>
                <a:gd name="connsiteX65" fmla="*/ 755847 w 2438400"/>
                <a:gd name="connsiteY65" fmla="*/ 1561471 h 3038475"/>
                <a:gd name="connsiteX66" fmla="*/ 838715 w 2438400"/>
                <a:gd name="connsiteY66" fmla="*/ 1729797 h 3038475"/>
                <a:gd name="connsiteX67" fmla="*/ 838829 w 2438400"/>
                <a:gd name="connsiteY67" fmla="*/ 1729892 h 3038475"/>
                <a:gd name="connsiteX68" fmla="*/ 840163 w 2438400"/>
                <a:gd name="connsiteY68" fmla="*/ 1730654 h 3038475"/>
                <a:gd name="connsiteX69" fmla="*/ 858022 w 2438400"/>
                <a:gd name="connsiteY69" fmla="*/ 1764487 h 3038475"/>
                <a:gd name="connsiteX70" fmla="*/ 838553 w 2438400"/>
                <a:gd name="connsiteY70" fmla="*/ 1945576 h 3038475"/>
                <a:gd name="connsiteX71" fmla="*/ 827123 w 2438400"/>
                <a:gd name="connsiteY71" fmla="*/ 1963255 h 3038475"/>
                <a:gd name="connsiteX72" fmla="*/ 739303 w 2438400"/>
                <a:gd name="connsiteY72" fmla="*/ 2088366 h 3038475"/>
                <a:gd name="connsiteX73" fmla="*/ 710375 w 2438400"/>
                <a:gd name="connsiteY73" fmla="*/ 2056933 h 3038475"/>
                <a:gd name="connsiteX74" fmla="*/ 705841 w 2438400"/>
                <a:gd name="connsiteY74" fmla="*/ 1949377 h 3038475"/>
                <a:gd name="connsiteX75" fmla="*/ 735969 w 2438400"/>
                <a:gd name="connsiteY75" fmla="*/ 1924974 h 3038475"/>
                <a:gd name="connsiteX76" fmla="*/ 755114 w 2438400"/>
                <a:gd name="connsiteY76" fmla="*/ 1894808 h 3038475"/>
                <a:gd name="connsiteX77" fmla="*/ 755114 w 2438400"/>
                <a:gd name="connsiteY77" fmla="*/ 1744808 h 3038475"/>
                <a:gd name="connsiteX78" fmla="*/ 734997 w 2438400"/>
                <a:gd name="connsiteY78" fmla="*/ 1714205 h 3038475"/>
                <a:gd name="connsiteX79" fmla="*/ 649644 w 2438400"/>
                <a:gd name="connsiteY79" fmla="*/ 1547812 h 3038475"/>
                <a:gd name="connsiteX80" fmla="*/ 1274417 w 2438400"/>
                <a:gd name="connsiteY80" fmla="*/ 2508380 h 3038475"/>
                <a:gd name="connsiteX81" fmla="*/ 1127580 w 2438400"/>
                <a:gd name="connsiteY81" fmla="*/ 2518277 h 3038475"/>
                <a:gd name="connsiteX82" fmla="*/ 648253 w 2438400"/>
                <a:gd name="connsiteY82" fmla="*/ 2191407 h 3038475"/>
                <a:gd name="connsiteX83" fmla="*/ 704203 w 2438400"/>
                <a:gd name="connsiteY83" fmla="*/ 2147697 h 3038475"/>
                <a:gd name="connsiteX84" fmla="*/ 1082717 w 2438400"/>
                <a:gd name="connsiteY84" fmla="*/ 2390089 h 3038475"/>
                <a:gd name="connsiteX85" fmla="*/ 1358123 w 2438400"/>
                <a:gd name="connsiteY85" fmla="*/ 2390089 h 3038475"/>
                <a:gd name="connsiteX86" fmla="*/ 1509237 w 2438400"/>
                <a:gd name="connsiteY86" fmla="*/ 2312775 h 3038475"/>
                <a:gd name="connsiteX87" fmla="*/ 1274417 w 2438400"/>
                <a:gd name="connsiteY87" fmla="*/ 2508380 h 3038475"/>
                <a:gd name="connsiteX88" fmla="*/ 1730474 w 2438400"/>
                <a:gd name="connsiteY88" fmla="*/ 2057048 h 3038475"/>
                <a:gd name="connsiteX89" fmla="*/ 1640720 w 2438400"/>
                <a:gd name="connsiteY89" fmla="*/ 2143849 h 3038475"/>
                <a:gd name="connsiteX90" fmla="*/ 1640244 w 2438400"/>
                <a:gd name="connsiteY90" fmla="*/ 2144220 h 3038475"/>
                <a:gd name="connsiteX91" fmla="*/ 1330357 w 2438400"/>
                <a:gd name="connsiteY91" fmla="*/ 2329501 h 3038475"/>
                <a:gd name="connsiteX92" fmla="*/ 1110482 w 2438400"/>
                <a:gd name="connsiteY92" fmla="*/ 2329501 h 3038475"/>
                <a:gd name="connsiteX93" fmla="*/ 809654 w 2438400"/>
                <a:gd name="connsiteY93" fmla="*/ 2151383 h 3038475"/>
                <a:gd name="connsiteX94" fmla="*/ 809388 w 2438400"/>
                <a:gd name="connsiteY94" fmla="*/ 2149402 h 3038475"/>
                <a:gd name="connsiteX95" fmla="*/ 855279 w 2438400"/>
                <a:gd name="connsiteY95" fmla="*/ 2023672 h 3038475"/>
                <a:gd name="connsiteX96" fmla="*/ 877587 w 2438400"/>
                <a:gd name="connsiteY96" fmla="*/ 2008175 h 3038475"/>
                <a:gd name="connsiteX97" fmla="*/ 965721 w 2438400"/>
                <a:gd name="connsiteY97" fmla="*/ 2037702 h 3038475"/>
                <a:gd name="connsiteX98" fmla="*/ 1006473 w 2438400"/>
                <a:gd name="connsiteY98" fmla="*/ 2013994 h 3038475"/>
                <a:gd name="connsiteX99" fmla="*/ 983952 w 2438400"/>
                <a:gd name="connsiteY99" fmla="*/ 1973580 h 3038475"/>
                <a:gd name="connsiteX100" fmla="*/ 905428 w 2438400"/>
                <a:gd name="connsiteY100" fmla="*/ 1947472 h 3038475"/>
                <a:gd name="connsiteX101" fmla="*/ 924335 w 2438400"/>
                <a:gd name="connsiteY101" fmla="*/ 1771640 h 3038475"/>
                <a:gd name="connsiteX102" fmla="*/ 924812 w 2438400"/>
                <a:gd name="connsiteY102" fmla="*/ 1756296 h 3038475"/>
                <a:gd name="connsiteX103" fmla="*/ 1202141 w 2438400"/>
                <a:gd name="connsiteY103" fmla="*/ 1776851 h 3038475"/>
                <a:gd name="connsiteX104" fmla="*/ 1389613 w 2438400"/>
                <a:gd name="connsiteY104" fmla="*/ 1771421 h 3038475"/>
                <a:gd name="connsiteX105" fmla="*/ 1421107 w 2438400"/>
                <a:gd name="connsiteY105" fmla="*/ 1736336 h 3038475"/>
                <a:gd name="connsiteX106" fmla="*/ 1386022 w 2438400"/>
                <a:gd name="connsiteY106" fmla="*/ 1704842 h 3038475"/>
                <a:gd name="connsiteX107" fmla="*/ 872624 w 2438400"/>
                <a:gd name="connsiteY107" fmla="*/ 1672400 h 3038475"/>
                <a:gd name="connsiteX108" fmla="*/ 872510 w 2438400"/>
                <a:gd name="connsiteY108" fmla="*/ 1672400 h 3038475"/>
                <a:gd name="connsiteX109" fmla="*/ 872005 w 2438400"/>
                <a:gd name="connsiteY109" fmla="*/ 1672095 h 3038475"/>
                <a:gd name="connsiteX110" fmla="*/ 821522 w 2438400"/>
                <a:gd name="connsiteY110" fmla="*/ 1573473 h 3038475"/>
                <a:gd name="connsiteX111" fmla="*/ 828123 w 2438400"/>
                <a:gd name="connsiteY111" fmla="*/ 1548041 h 3038475"/>
                <a:gd name="connsiteX112" fmla="*/ 845859 w 2438400"/>
                <a:gd name="connsiteY112" fmla="*/ 1519209 h 3038475"/>
                <a:gd name="connsiteX113" fmla="*/ 1692974 w 2438400"/>
                <a:gd name="connsiteY113" fmla="*/ 1497301 h 3038475"/>
                <a:gd name="connsiteX114" fmla="*/ 1791329 w 2438400"/>
                <a:gd name="connsiteY114" fmla="*/ 1548032 h 3038475"/>
                <a:gd name="connsiteX115" fmla="*/ 1797940 w 2438400"/>
                <a:gd name="connsiteY115" fmla="*/ 1573473 h 3038475"/>
                <a:gd name="connsiteX116" fmla="*/ 1705947 w 2438400"/>
                <a:gd name="connsiteY116" fmla="*/ 1714281 h 3038475"/>
                <a:gd name="connsiteX117" fmla="*/ 1685831 w 2438400"/>
                <a:gd name="connsiteY117" fmla="*/ 1744885 h 3038475"/>
                <a:gd name="connsiteX118" fmla="*/ 1685831 w 2438400"/>
                <a:gd name="connsiteY118" fmla="*/ 1877282 h 3038475"/>
                <a:gd name="connsiteX119" fmla="*/ 1382278 w 2438400"/>
                <a:gd name="connsiteY119" fmla="*/ 1998726 h 3038475"/>
                <a:gd name="connsiteX120" fmla="*/ 1354899 w 2438400"/>
                <a:gd name="connsiteY120" fmla="*/ 2037108 h 3038475"/>
                <a:gd name="connsiteX121" fmla="*/ 1387869 w 2438400"/>
                <a:gd name="connsiteY121" fmla="*/ 2064944 h 3038475"/>
                <a:gd name="connsiteX122" fmla="*/ 1393527 w 2438400"/>
                <a:gd name="connsiteY122" fmla="*/ 2064458 h 3038475"/>
                <a:gd name="connsiteX123" fmla="*/ 1720178 w 2438400"/>
                <a:gd name="connsiteY123" fmla="*/ 1934537 h 3038475"/>
                <a:gd name="connsiteX124" fmla="*/ 1735665 w 2438400"/>
                <a:gd name="connsiteY124" fmla="*/ 1950272 h 3038475"/>
                <a:gd name="connsiteX125" fmla="*/ 1730474 w 2438400"/>
                <a:gd name="connsiteY125" fmla="*/ 2057009 h 303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2438400" h="3038475">
                  <a:moveTo>
                    <a:pt x="2306689" y="2537136"/>
                  </a:moveTo>
                  <a:cubicBezTo>
                    <a:pt x="2108017" y="2355209"/>
                    <a:pt x="1887284" y="2180196"/>
                    <a:pt x="1782385" y="2098786"/>
                  </a:cubicBezTo>
                  <a:cubicBezTo>
                    <a:pt x="1827679" y="2044802"/>
                    <a:pt x="1830316" y="1966886"/>
                    <a:pt x="1788777" y="1909962"/>
                  </a:cubicBezTo>
                  <a:cubicBezTo>
                    <a:pt x="1778691" y="1896505"/>
                    <a:pt x="1766402" y="1884850"/>
                    <a:pt x="1752429" y="1875491"/>
                  </a:cubicBezTo>
                  <a:lnTo>
                    <a:pt x="1752429" y="1765354"/>
                  </a:lnTo>
                  <a:cubicBezTo>
                    <a:pt x="1807579" y="1734217"/>
                    <a:pt x="1882036" y="1663665"/>
                    <a:pt x="1863453" y="1561519"/>
                  </a:cubicBezTo>
                  <a:cubicBezTo>
                    <a:pt x="1861297" y="1549484"/>
                    <a:pt x="1858211" y="1537634"/>
                    <a:pt x="1854223" y="1526076"/>
                  </a:cubicBezTo>
                  <a:cubicBezTo>
                    <a:pt x="1833619" y="1467671"/>
                    <a:pt x="1778735" y="1428346"/>
                    <a:pt x="1716806" y="1427616"/>
                  </a:cubicBezTo>
                  <a:lnTo>
                    <a:pt x="1705738" y="635327"/>
                  </a:lnTo>
                  <a:cubicBezTo>
                    <a:pt x="1846308" y="547621"/>
                    <a:pt x="1860576" y="423529"/>
                    <a:pt x="1861119" y="418090"/>
                  </a:cubicBezTo>
                  <a:cubicBezTo>
                    <a:pt x="1862993" y="399774"/>
                    <a:pt x="1849665" y="383407"/>
                    <a:pt x="1831349" y="381532"/>
                  </a:cubicBezTo>
                  <a:cubicBezTo>
                    <a:pt x="1830935" y="381490"/>
                    <a:pt x="1830521" y="381455"/>
                    <a:pt x="1830106" y="381429"/>
                  </a:cubicBezTo>
                  <a:lnTo>
                    <a:pt x="1717711" y="374190"/>
                  </a:lnTo>
                  <a:cubicBezTo>
                    <a:pt x="1803112" y="234239"/>
                    <a:pt x="1766974" y="36557"/>
                    <a:pt x="1765183" y="27118"/>
                  </a:cubicBezTo>
                  <a:cubicBezTo>
                    <a:pt x="1761745" y="9030"/>
                    <a:pt x="1744294" y="-2846"/>
                    <a:pt x="1726206" y="593"/>
                  </a:cubicBezTo>
                  <a:cubicBezTo>
                    <a:pt x="1720742" y="1631"/>
                    <a:pt x="1715624" y="4021"/>
                    <a:pt x="1711319" y="7544"/>
                  </a:cubicBezTo>
                  <a:cubicBezTo>
                    <a:pt x="1658551" y="50730"/>
                    <a:pt x="1561777" y="101984"/>
                    <a:pt x="1438771" y="151857"/>
                  </a:cubicBezTo>
                  <a:cubicBezTo>
                    <a:pt x="1394710" y="169506"/>
                    <a:pt x="1349735" y="184780"/>
                    <a:pt x="1304040" y="197615"/>
                  </a:cubicBezTo>
                  <a:cubicBezTo>
                    <a:pt x="1058885" y="267719"/>
                    <a:pt x="897684" y="361712"/>
                    <a:pt x="805625" y="428206"/>
                  </a:cubicBezTo>
                  <a:cubicBezTo>
                    <a:pt x="747459" y="470213"/>
                    <a:pt x="714028" y="538426"/>
                    <a:pt x="716462" y="610133"/>
                  </a:cubicBezTo>
                  <a:lnTo>
                    <a:pt x="743046" y="1428683"/>
                  </a:lnTo>
                  <a:cubicBezTo>
                    <a:pt x="674632" y="1420556"/>
                    <a:pt x="609712" y="1460899"/>
                    <a:pt x="586703" y="1525838"/>
                  </a:cubicBezTo>
                  <a:cubicBezTo>
                    <a:pt x="543640" y="1650368"/>
                    <a:pt x="633270" y="1734245"/>
                    <a:pt x="688420" y="1765382"/>
                  </a:cubicBezTo>
                  <a:lnTo>
                    <a:pt x="688420" y="1875530"/>
                  </a:lnTo>
                  <a:cubicBezTo>
                    <a:pt x="674895" y="1884593"/>
                    <a:pt x="662942" y="1895805"/>
                    <a:pt x="653035" y="1908724"/>
                  </a:cubicBezTo>
                  <a:cubicBezTo>
                    <a:pt x="610447" y="1965650"/>
                    <a:pt x="612700" y="2044417"/>
                    <a:pt x="658473" y="2098815"/>
                  </a:cubicBezTo>
                  <a:cubicBezTo>
                    <a:pt x="555794" y="2178510"/>
                    <a:pt x="333461" y="2354723"/>
                    <a:pt x="134160" y="2537165"/>
                  </a:cubicBezTo>
                  <a:cubicBezTo>
                    <a:pt x="67863" y="2597186"/>
                    <a:pt x="27056" y="2680309"/>
                    <a:pt x="20117" y="2769470"/>
                  </a:cubicBezTo>
                  <a:lnTo>
                    <a:pt x="20" y="3036932"/>
                  </a:lnTo>
                  <a:cubicBezTo>
                    <a:pt x="-47" y="3037789"/>
                    <a:pt x="77" y="3038599"/>
                    <a:pt x="77" y="3039437"/>
                  </a:cubicBezTo>
                  <a:lnTo>
                    <a:pt x="66695" y="3039437"/>
                  </a:lnTo>
                  <a:lnTo>
                    <a:pt x="86602" y="2774480"/>
                  </a:lnTo>
                  <a:cubicBezTo>
                    <a:pt x="92298" y="2702248"/>
                    <a:pt x="125421" y="2634935"/>
                    <a:pt x="179175" y="2586352"/>
                  </a:cubicBezTo>
                  <a:cubicBezTo>
                    <a:pt x="324222" y="2453564"/>
                    <a:pt x="481737" y="2324005"/>
                    <a:pt x="595570" y="2233184"/>
                  </a:cubicBezTo>
                  <a:cubicBezTo>
                    <a:pt x="686553" y="2322309"/>
                    <a:pt x="864299" y="2475519"/>
                    <a:pt x="1100786" y="2579322"/>
                  </a:cubicBezTo>
                  <a:cubicBezTo>
                    <a:pt x="1129247" y="2591798"/>
                    <a:pt x="1159989" y="2598227"/>
                    <a:pt x="1191064" y="2598201"/>
                  </a:cubicBezTo>
                  <a:cubicBezTo>
                    <a:pt x="1232514" y="2598172"/>
                    <a:pt x="1273177" y="2586879"/>
                    <a:pt x="1308707" y="2565530"/>
                  </a:cubicBezTo>
                  <a:cubicBezTo>
                    <a:pt x="1419340" y="2499132"/>
                    <a:pt x="1575645" y="2366791"/>
                    <a:pt x="1684878" y="2193703"/>
                  </a:cubicBezTo>
                  <a:cubicBezTo>
                    <a:pt x="1702880" y="2178911"/>
                    <a:pt x="1720235" y="2163594"/>
                    <a:pt x="1736618" y="2147716"/>
                  </a:cubicBezTo>
                  <a:cubicBezTo>
                    <a:pt x="1825476" y="2216629"/>
                    <a:pt x="2058382" y="2400272"/>
                    <a:pt x="2261645" y="2586342"/>
                  </a:cubicBezTo>
                  <a:cubicBezTo>
                    <a:pt x="2315403" y="2634923"/>
                    <a:pt x="2348527" y="2702238"/>
                    <a:pt x="2354219" y="2774471"/>
                  </a:cubicBezTo>
                  <a:lnTo>
                    <a:pt x="2374135" y="3039428"/>
                  </a:lnTo>
                  <a:lnTo>
                    <a:pt x="2440754" y="3039428"/>
                  </a:lnTo>
                  <a:cubicBezTo>
                    <a:pt x="2440754" y="3038589"/>
                    <a:pt x="2440877" y="3037780"/>
                    <a:pt x="2440810" y="3036923"/>
                  </a:cubicBezTo>
                  <a:lnTo>
                    <a:pt x="2420703" y="2769460"/>
                  </a:lnTo>
                  <a:cubicBezTo>
                    <a:pt x="2413780" y="2680295"/>
                    <a:pt x="2372984" y="2597164"/>
                    <a:pt x="2306689" y="2537136"/>
                  </a:cubicBezTo>
                  <a:close/>
                  <a:moveTo>
                    <a:pt x="844659" y="482213"/>
                  </a:moveTo>
                  <a:cubicBezTo>
                    <a:pt x="932403" y="418843"/>
                    <a:pt x="1086508" y="329136"/>
                    <a:pt x="1322376" y="261680"/>
                  </a:cubicBezTo>
                  <a:cubicBezTo>
                    <a:pt x="1370344" y="248189"/>
                    <a:pt x="1417554" y="232135"/>
                    <a:pt x="1463803" y="213588"/>
                  </a:cubicBezTo>
                  <a:cubicBezTo>
                    <a:pt x="1537536" y="183699"/>
                    <a:pt x="1632852" y="140846"/>
                    <a:pt x="1705823" y="93526"/>
                  </a:cubicBezTo>
                  <a:cubicBezTo>
                    <a:pt x="1710948" y="168116"/>
                    <a:pt x="1707414" y="302123"/>
                    <a:pt x="1629166" y="379657"/>
                  </a:cubicBezTo>
                  <a:cubicBezTo>
                    <a:pt x="1616082" y="392610"/>
                    <a:pt x="1615976" y="413718"/>
                    <a:pt x="1628930" y="426803"/>
                  </a:cubicBezTo>
                  <a:cubicBezTo>
                    <a:pt x="1634669" y="432599"/>
                    <a:pt x="1642334" y="436091"/>
                    <a:pt x="1650474" y="436616"/>
                  </a:cubicBezTo>
                  <a:lnTo>
                    <a:pt x="1785548" y="445322"/>
                  </a:lnTo>
                  <a:cubicBezTo>
                    <a:pt x="1771632" y="482165"/>
                    <a:pt x="1737589" y="541477"/>
                    <a:pt x="1655808" y="587350"/>
                  </a:cubicBezTo>
                  <a:cubicBezTo>
                    <a:pt x="1645151" y="593329"/>
                    <a:pt x="1638620" y="604659"/>
                    <a:pt x="1638786" y="616877"/>
                  </a:cubicBezTo>
                  <a:lnTo>
                    <a:pt x="1650283" y="1439408"/>
                  </a:lnTo>
                  <a:cubicBezTo>
                    <a:pt x="1472347" y="1469431"/>
                    <a:pt x="1119198" y="1494196"/>
                    <a:pt x="810254" y="1444019"/>
                  </a:cubicBezTo>
                  <a:lnTo>
                    <a:pt x="783099" y="607952"/>
                  </a:lnTo>
                  <a:cubicBezTo>
                    <a:pt x="781397" y="558402"/>
                    <a:pt x="804478" y="511258"/>
                    <a:pt x="844659" y="482213"/>
                  </a:cubicBezTo>
                  <a:close/>
                  <a:moveTo>
                    <a:pt x="649644" y="1547812"/>
                  </a:moveTo>
                  <a:cubicBezTo>
                    <a:pt x="660619" y="1515169"/>
                    <a:pt x="691546" y="1493453"/>
                    <a:pt x="725977" y="1494215"/>
                  </a:cubicBezTo>
                  <a:cubicBezTo>
                    <a:pt x="733405" y="1494217"/>
                    <a:pt x="740797" y="1495229"/>
                    <a:pt x="747951" y="1497225"/>
                  </a:cubicBezTo>
                  <a:cubicBezTo>
                    <a:pt x="755838" y="1499416"/>
                    <a:pt x="764868" y="1501778"/>
                    <a:pt x="774955" y="1504245"/>
                  </a:cubicBezTo>
                  <a:cubicBezTo>
                    <a:pt x="771072" y="1511227"/>
                    <a:pt x="767768" y="1518516"/>
                    <a:pt x="765077" y="1526038"/>
                  </a:cubicBezTo>
                  <a:cubicBezTo>
                    <a:pt x="761093" y="1537594"/>
                    <a:pt x="758007" y="1549440"/>
                    <a:pt x="755847" y="1561471"/>
                  </a:cubicBezTo>
                  <a:cubicBezTo>
                    <a:pt x="742779" y="1633338"/>
                    <a:pt x="772240" y="1693050"/>
                    <a:pt x="838715" y="1729797"/>
                  </a:cubicBezTo>
                  <a:lnTo>
                    <a:pt x="838829" y="1729892"/>
                  </a:lnTo>
                  <a:cubicBezTo>
                    <a:pt x="839172" y="1730092"/>
                    <a:pt x="839629" y="1730359"/>
                    <a:pt x="840163" y="1730654"/>
                  </a:cubicBezTo>
                  <a:cubicBezTo>
                    <a:pt x="852425" y="1737268"/>
                    <a:pt x="859479" y="1750632"/>
                    <a:pt x="858022" y="1764487"/>
                  </a:cubicBezTo>
                  <a:lnTo>
                    <a:pt x="838553" y="1945576"/>
                  </a:lnTo>
                  <a:cubicBezTo>
                    <a:pt x="838043" y="1953045"/>
                    <a:pt x="833724" y="1959725"/>
                    <a:pt x="827123" y="1963255"/>
                  </a:cubicBezTo>
                  <a:cubicBezTo>
                    <a:pt x="777451" y="1986096"/>
                    <a:pt x="743904" y="2033888"/>
                    <a:pt x="739303" y="2088366"/>
                  </a:cubicBezTo>
                  <a:cubicBezTo>
                    <a:pt x="729225" y="2078098"/>
                    <a:pt x="719443" y="2067687"/>
                    <a:pt x="710375" y="2056933"/>
                  </a:cubicBezTo>
                  <a:cubicBezTo>
                    <a:pt x="683859" y="2026568"/>
                    <a:pt x="681974" y="1981866"/>
                    <a:pt x="705841" y="1949377"/>
                  </a:cubicBezTo>
                  <a:cubicBezTo>
                    <a:pt x="713754" y="1938918"/>
                    <a:pt x="724095" y="1930543"/>
                    <a:pt x="735969" y="1924974"/>
                  </a:cubicBezTo>
                  <a:cubicBezTo>
                    <a:pt x="747655" y="1919476"/>
                    <a:pt x="755114" y="1907723"/>
                    <a:pt x="755114" y="1894808"/>
                  </a:cubicBezTo>
                  <a:lnTo>
                    <a:pt x="755114" y="1744808"/>
                  </a:lnTo>
                  <a:cubicBezTo>
                    <a:pt x="755114" y="1731508"/>
                    <a:pt x="747208" y="1719479"/>
                    <a:pt x="734997" y="1714205"/>
                  </a:cubicBezTo>
                  <a:cubicBezTo>
                    <a:pt x="733883" y="1713728"/>
                    <a:pt x="614678" y="1664551"/>
                    <a:pt x="649644" y="1547812"/>
                  </a:cubicBezTo>
                  <a:close/>
                  <a:moveTo>
                    <a:pt x="1274417" y="2508380"/>
                  </a:moveTo>
                  <a:cubicBezTo>
                    <a:pt x="1229961" y="2535259"/>
                    <a:pt x="1175241" y="2538947"/>
                    <a:pt x="1127580" y="2518277"/>
                  </a:cubicBezTo>
                  <a:cubicBezTo>
                    <a:pt x="905800" y="2420874"/>
                    <a:pt x="737445" y="2277875"/>
                    <a:pt x="648253" y="2191407"/>
                  </a:cubicBezTo>
                  <a:cubicBezTo>
                    <a:pt x="669646" y="2174567"/>
                    <a:pt x="688468" y="2159889"/>
                    <a:pt x="704203" y="2147697"/>
                  </a:cubicBezTo>
                  <a:cubicBezTo>
                    <a:pt x="814388" y="2254491"/>
                    <a:pt x="967093" y="2337159"/>
                    <a:pt x="1082717" y="2390089"/>
                  </a:cubicBezTo>
                  <a:cubicBezTo>
                    <a:pt x="1170149" y="2430146"/>
                    <a:pt x="1270690" y="2430146"/>
                    <a:pt x="1358123" y="2390089"/>
                  </a:cubicBezTo>
                  <a:cubicBezTo>
                    <a:pt x="1404262" y="2368972"/>
                    <a:pt x="1456335" y="2343007"/>
                    <a:pt x="1509237" y="2312775"/>
                  </a:cubicBezTo>
                  <a:cubicBezTo>
                    <a:pt x="1440297" y="2388429"/>
                    <a:pt x="1361284" y="2454246"/>
                    <a:pt x="1274417" y="2508380"/>
                  </a:cubicBezTo>
                  <a:close/>
                  <a:moveTo>
                    <a:pt x="1730474" y="2057048"/>
                  </a:moveTo>
                  <a:cubicBezTo>
                    <a:pt x="1703239" y="2088633"/>
                    <a:pt x="1673199" y="2117686"/>
                    <a:pt x="1640720" y="2143849"/>
                  </a:cubicBezTo>
                  <a:cubicBezTo>
                    <a:pt x="1640558" y="2143963"/>
                    <a:pt x="1640406" y="2144106"/>
                    <a:pt x="1640244" y="2144220"/>
                  </a:cubicBezTo>
                  <a:cubicBezTo>
                    <a:pt x="1543289" y="2223421"/>
                    <a:pt x="1424198" y="2286552"/>
                    <a:pt x="1330357" y="2329501"/>
                  </a:cubicBezTo>
                  <a:cubicBezTo>
                    <a:pt x="1260553" y="2361476"/>
                    <a:pt x="1180287" y="2361476"/>
                    <a:pt x="1110482" y="2329501"/>
                  </a:cubicBezTo>
                  <a:cubicBezTo>
                    <a:pt x="1019509" y="2287857"/>
                    <a:pt x="904895" y="2227193"/>
                    <a:pt x="809654" y="2151383"/>
                  </a:cubicBezTo>
                  <a:cubicBezTo>
                    <a:pt x="809540" y="2150716"/>
                    <a:pt x="809550" y="2150059"/>
                    <a:pt x="809388" y="2149402"/>
                  </a:cubicBezTo>
                  <a:cubicBezTo>
                    <a:pt x="795310" y="2089680"/>
                    <a:pt x="812026" y="2043865"/>
                    <a:pt x="855279" y="2023672"/>
                  </a:cubicBezTo>
                  <a:cubicBezTo>
                    <a:pt x="863512" y="2019760"/>
                    <a:pt x="871047" y="2014525"/>
                    <a:pt x="877587" y="2008175"/>
                  </a:cubicBezTo>
                  <a:cubicBezTo>
                    <a:pt x="900047" y="2016919"/>
                    <a:pt x="929974" y="2027511"/>
                    <a:pt x="965721" y="2037702"/>
                  </a:cubicBezTo>
                  <a:cubicBezTo>
                    <a:pt x="983521" y="2042409"/>
                    <a:pt x="1001767" y="2031794"/>
                    <a:pt x="1006473" y="2013994"/>
                  </a:cubicBezTo>
                  <a:cubicBezTo>
                    <a:pt x="1011057" y="1996658"/>
                    <a:pt x="1001107" y="1978802"/>
                    <a:pt x="983952" y="1973580"/>
                  </a:cubicBezTo>
                  <a:cubicBezTo>
                    <a:pt x="952386" y="1964598"/>
                    <a:pt x="925850" y="1955320"/>
                    <a:pt x="905428" y="1947472"/>
                  </a:cubicBezTo>
                  <a:lnTo>
                    <a:pt x="924335" y="1771640"/>
                  </a:lnTo>
                  <a:cubicBezTo>
                    <a:pt x="924883" y="1766545"/>
                    <a:pt x="925042" y="1761415"/>
                    <a:pt x="924812" y="1756296"/>
                  </a:cubicBezTo>
                  <a:cubicBezTo>
                    <a:pt x="980257" y="1767021"/>
                    <a:pt x="1067687" y="1776851"/>
                    <a:pt x="1202141" y="1776851"/>
                  </a:cubicBezTo>
                  <a:cubicBezTo>
                    <a:pt x="1256586" y="1776851"/>
                    <a:pt x="1318766" y="1775231"/>
                    <a:pt x="1389613" y="1771421"/>
                  </a:cubicBezTo>
                  <a:cubicBezTo>
                    <a:pt x="1407998" y="1770430"/>
                    <a:pt x="1422098" y="1754722"/>
                    <a:pt x="1421107" y="1736336"/>
                  </a:cubicBezTo>
                  <a:cubicBezTo>
                    <a:pt x="1420115" y="1717951"/>
                    <a:pt x="1404407" y="1703850"/>
                    <a:pt x="1386022" y="1704842"/>
                  </a:cubicBezTo>
                  <a:cubicBezTo>
                    <a:pt x="983114" y="1726587"/>
                    <a:pt x="875853" y="1674076"/>
                    <a:pt x="872624" y="1672400"/>
                  </a:cubicBezTo>
                  <a:lnTo>
                    <a:pt x="872510" y="1672400"/>
                  </a:lnTo>
                  <a:lnTo>
                    <a:pt x="872005" y="1672095"/>
                  </a:lnTo>
                  <a:cubicBezTo>
                    <a:pt x="809711" y="1638252"/>
                    <a:pt x="818579" y="1589494"/>
                    <a:pt x="821522" y="1573473"/>
                  </a:cubicBezTo>
                  <a:cubicBezTo>
                    <a:pt x="823068" y="1564839"/>
                    <a:pt x="825275" y="1556337"/>
                    <a:pt x="828123" y="1548041"/>
                  </a:cubicBezTo>
                  <a:cubicBezTo>
                    <a:pt x="831866" y="1537254"/>
                    <a:pt x="837919" y="1527414"/>
                    <a:pt x="845859" y="1519209"/>
                  </a:cubicBezTo>
                  <a:cubicBezTo>
                    <a:pt x="1220506" y="1577883"/>
                    <a:pt x="1623766" y="1516542"/>
                    <a:pt x="1692974" y="1497301"/>
                  </a:cubicBezTo>
                  <a:cubicBezTo>
                    <a:pt x="1734000" y="1485703"/>
                    <a:pt x="1776995" y="1507880"/>
                    <a:pt x="1791329" y="1548032"/>
                  </a:cubicBezTo>
                  <a:cubicBezTo>
                    <a:pt x="1794180" y="1556331"/>
                    <a:pt x="1796390" y="1564836"/>
                    <a:pt x="1797940" y="1573473"/>
                  </a:cubicBezTo>
                  <a:cubicBezTo>
                    <a:pt x="1814637" y="1665332"/>
                    <a:pt x="1710310" y="1712366"/>
                    <a:pt x="1705947" y="1714281"/>
                  </a:cubicBezTo>
                  <a:cubicBezTo>
                    <a:pt x="1693737" y="1719556"/>
                    <a:pt x="1685831" y="1731584"/>
                    <a:pt x="1685831" y="1744885"/>
                  </a:cubicBezTo>
                  <a:lnTo>
                    <a:pt x="1685831" y="1877282"/>
                  </a:lnTo>
                  <a:cubicBezTo>
                    <a:pt x="1594339" y="1938711"/>
                    <a:pt x="1490892" y="1980097"/>
                    <a:pt x="1382278" y="1998726"/>
                  </a:cubicBezTo>
                  <a:cubicBezTo>
                    <a:pt x="1364119" y="2001764"/>
                    <a:pt x="1351861" y="2018949"/>
                    <a:pt x="1354899" y="2037108"/>
                  </a:cubicBezTo>
                  <a:cubicBezTo>
                    <a:pt x="1357593" y="2053207"/>
                    <a:pt x="1371547" y="2064988"/>
                    <a:pt x="1387869" y="2064944"/>
                  </a:cubicBezTo>
                  <a:cubicBezTo>
                    <a:pt x="1389766" y="2064941"/>
                    <a:pt x="1391658" y="2064779"/>
                    <a:pt x="1393527" y="2064458"/>
                  </a:cubicBezTo>
                  <a:cubicBezTo>
                    <a:pt x="1510292" y="2044448"/>
                    <a:pt x="1621567" y="2000190"/>
                    <a:pt x="1720178" y="1934537"/>
                  </a:cubicBezTo>
                  <a:cubicBezTo>
                    <a:pt x="1726010" y="1939078"/>
                    <a:pt x="1731218" y="1944369"/>
                    <a:pt x="1735665" y="1950272"/>
                  </a:cubicBezTo>
                  <a:cubicBezTo>
                    <a:pt x="1758865" y="1982759"/>
                    <a:pt x="1756717" y="2026927"/>
                    <a:pt x="1730474" y="205700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37" name="Graphic 4101">
            <a:extLst>
              <a:ext uri="{FF2B5EF4-FFF2-40B4-BE49-F238E27FC236}">
                <a16:creationId xmlns:a16="http://schemas.microsoft.com/office/drawing/2014/main" id="{A9118E18-68B7-47C3-9CD5-3DDE4449DE02}"/>
              </a:ext>
            </a:extLst>
          </p:cNvPr>
          <p:cNvGrpSpPr/>
          <p:nvPr/>
        </p:nvGrpSpPr>
        <p:grpSpPr>
          <a:xfrm>
            <a:off x="175544" y="2607086"/>
            <a:ext cx="1080000" cy="1080000"/>
            <a:chOff x="3421062" y="1216025"/>
            <a:chExt cx="3238500" cy="3238500"/>
          </a:xfrm>
        </p:grpSpPr>
        <p:sp>
          <p:nvSpPr>
            <p:cNvPr id="2038" name="Freeform: Shape 2037">
              <a:extLst>
                <a:ext uri="{FF2B5EF4-FFF2-40B4-BE49-F238E27FC236}">
                  <a16:creationId xmlns:a16="http://schemas.microsoft.com/office/drawing/2014/main" id="{0FD65844-DC07-4CCB-9872-E71527EEF970}"/>
                </a:ext>
              </a:extLst>
            </p:cNvPr>
            <p:cNvSpPr/>
            <p:nvPr/>
          </p:nvSpPr>
          <p:spPr>
            <a:xfrm>
              <a:off x="3646995" y="1405792"/>
              <a:ext cx="1914525" cy="2952750"/>
            </a:xfrm>
            <a:custGeom>
              <a:avLst/>
              <a:gdLst>
                <a:gd name="connsiteX0" fmla="*/ 74781 w 1914525"/>
                <a:gd name="connsiteY0" fmla="*/ 0 h 2952750"/>
                <a:gd name="connsiteX1" fmla="*/ 1658398 w 1914525"/>
                <a:gd name="connsiteY1" fmla="*/ 518817 h 2952750"/>
                <a:gd name="connsiteX2" fmla="*/ 1851070 w 1914525"/>
                <a:gd name="connsiteY2" fmla="*/ 714585 h 2952750"/>
                <a:gd name="connsiteX3" fmla="*/ 1916030 w 1914525"/>
                <a:gd name="connsiteY3" fmla="*/ 2953484 h 2952750"/>
                <a:gd name="connsiteX4" fmla="*/ 832609 w 1914525"/>
                <a:gd name="connsiteY4" fmla="*/ 2953484 h 2952750"/>
                <a:gd name="connsiteX5" fmla="*/ 841105 w 1914525"/>
                <a:gd name="connsiteY5" fmla="*/ 2511009 h 2952750"/>
                <a:gd name="connsiteX6" fmla="*/ 271872 w 1914525"/>
                <a:gd name="connsiteY6" fmla="*/ 2506761 h 2952750"/>
                <a:gd name="connsiteX7" fmla="*/ 229391 w 1914525"/>
                <a:gd name="connsiteY7" fmla="*/ 1062428 h 2952750"/>
                <a:gd name="connsiteX8" fmla="*/ 0 w 1914525"/>
                <a:gd name="connsiteY8" fmla="*/ 677961 h 2952750"/>
                <a:gd name="connsiteX9" fmla="*/ 229362 w 1914525"/>
                <a:gd name="connsiteY9" fmla="*/ 677961 h 2952750"/>
                <a:gd name="connsiteX10" fmla="*/ 74781 w 1914525"/>
                <a:gd name="connsiteY10" fmla="*/ 0 h 295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4525" h="2952750">
                  <a:moveTo>
                    <a:pt x="74781" y="0"/>
                  </a:moveTo>
                  <a:cubicBezTo>
                    <a:pt x="74781" y="0"/>
                    <a:pt x="425406" y="407670"/>
                    <a:pt x="1658398" y="518817"/>
                  </a:cubicBezTo>
                  <a:cubicBezTo>
                    <a:pt x="1761851" y="528182"/>
                    <a:pt x="1843355" y="610995"/>
                    <a:pt x="1851070" y="714585"/>
                  </a:cubicBezTo>
                  <a:cubicBezTo>
                    <a:pt x="1877835" y="1072810"/>
                    <a:pt x="1930127" y="1924098"/>
                    <a:pt x="1916030" y="2953484"/>
                  </a:cubicBezTo>
                  <a:lnTo>
                    <a:pt x="832609" y="2953484"/>
                  </a:lnTo>
                  <a:lnTo>
                    <a:pt x="841105" y="2511009"/>
                  </a:lnTo>
                  <a:lnTo>
                    <a:pt x="271872" y="2506761"/>
                  </a:lnTo>
                  <a:cubicBezTo>
                    <a:pt x="271872" y="2506761"/>
                    <a:pt x="233639" y="1682639"/>
                    <a:pt x="229391" y="1062428"/>
                  </a:cubicBezTo>
                  <a:cubicBezTo>
                    <a:pt x="229391" y="1062428"/>
                    <a:pt x="8496" y="985923"/>
                    <a:pt x="0" y="677961"/>
                  </a:cubicBezTo>
                  <a:lnTo>
                    <a:pt x="229362" y="677961"/>
                  </a:lnTo>
                  <a:cubicBezTo>
                    <a:pt x="229362" y="677961"/>
                    <a:pt x="-24603" y="449866"/>
                    <a:pt x="74781" y="0"/>
                  </a:cubicBezTo>
                  <a:close/>
                </a:path>
              </a:pathLst>
            </a:custGeom>
            <a:solidFill>
              <a:srgbClr val="F9A0A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39" name="Freeform: Shape 2038">
              <a:extLst>
                <a:ext uri="{FF2B5EF4-FFF2-40B4-BE49-F238E27FC236}">
                  <a16:creationId xmlns:a16="http://schemas.microsoft.com/office/drawing/2014/main" id="{52E8EE4F-77BE-4032-B614-3F3595E993FD}"/>
                </a:ext>
              </a:extLst>
            </p:cNvPr>
            <p:cNvSpPr/>
            <p:nvPr/>
          </p:nvSpPr>
          <p:spPr>
            <a:xfrm>
              <a:off x="4479604" y="3916801"/>
              <a:ext cx="514350" cy="438150"/>
            </a:xfrm>
            <a:custGeom>
              <a:avLst/>
              <a:gdLst>
                <a:gd name="connsiteX0" fmla="*/ 8496 w 514350"/>
                <a:gd name="connsiteY0" fmla="*/ 0 h 438150"/>
                <a:gd name="connsiteX1" fmla="*/ 463210 w 514350"/>
                <a:gd name="connsiteY1" fmla="*/ 0 h 438150"/>
                <a:gd name="connsiteX2" fmla="*/ 518375 w 514350"/>
                <a:gd name="connsiteY2" fmla="*/ 55154 h 438150"/>
                <a:gd name="connsiteX3" fmla="*/ 494576 w 514350"/>
                <a:gd name="connsiteY3" fmla="*/ 100536 h 438150"/>
                <a:gd name="connsiteX4" fmla="*/ 0 w 514350"/>
                <a:gd name="connsiteY4" fmla="*/ 442474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438150">
                  <a:moveTo>
                    <a:pt x="8496" y="0"/>
                  </a:moveTo>
                  <a:lnTo>
                    <a:pt x="463210" y="0"/>
                  </a:lnTo>
                  <a:cubicBezTo>
                    <a:pt x="493674" y="-3"/>
                    <a:pt x="518372" y="24690"/>
                    <a:pt x="518375" y="55154"/>
                  </a:cubicBezTo>
                  <a:cubicBezTo>
                    <a:pt x="518377" y="73272"/>
                    <a:pt x="509481" y="90235"/>
                    <a:pt x="494576" y="100536"/>
                  </a:cubicBezTo>
                  <a:lnTo>
                    <a:pt x="0" y="44247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0" name="Freeform: Shape 2039">
              <a:extLst>
                <a:ext uri="{FF2B5EF4-FFF2-40B4-BE49-F238E27FC236}">
                  <a16:creationId xmlns:a16="http://schemas.microsoft.com/office/drawing/2014/main" id="{ED8DF063-7F30-4AD3-8683-32B4561998CD}"/>
                </a:ext>
              </a:extLst>
            </p:cNvPr>
            <p:cNvSpPr/>
            <p:nvPr/>
          </p:nvSpPr>
          <p:spPr>
            <a:xfrm>
              <a:off x="4096664" y="2081786"/>
              <a:ext cx="1238250" cy="752475"/>
            </a:xfrm>
            <a:custGeom>
              <a:avLst/>
              <a:gdLst>
                <a:gd name="connsiteX0" fmla="*/ 1116222 w 1238250"/>
                <a:gd name="connsiteY0" fmla="*/ 506077 h 752475"/>
                <a:gd name="connsiteX1" fmla="*/ 1064077 w 1238250"/>
                <a:gd name="connsiteY1" fmla="*/ 480002 h 752475"/>
                <a:gd name="connsiteX2" fmla="*/ 1090152 w 1238250"/>
                <a:gd name="connsiteY2" fmla="*/ 427857 h 752475"/>
                <a:gd name="connsiteX3" fmla="*/ 1179858 w 1238250"/>
                <a:gd name="connsiteY3" fmla="*/ 414265 h 752475"/>
                <a:gd name="connsiteX4" fmla="*/ 1215038 w 1238250"/>
                <a:gd name="connsiteY4" fmla="*/ 378638 h 752475"/>
                <a:gd name="connsiteX5" fmla="*/ 1213739 w 1238250"/>
                <a:gd name="connsiteY5" fmla="*/ 369355 h 752475"/>
                <a:gd name="connsiteX6" fmla="*/ 1182249 w 1238250"/>
                <a:gd name="connsiteY6" fmla="*/ 280582 h 752475"/>
                <a:gd name="connsiteX7" fmla="*/ 1102877 w 1238250"/>
                <a:gd name="connsiteY7" fmla="*/ 232728 h 752475"/>
                <a:gd name="connsiteX8" fmla="*/ 981452 w 1238250"/>
                <a:gd name="connsiteY8" fmla="*/ 271905 h 752475"/>
                <a:gd name="connsiteX9" fmla="*/ 924226 w 1238250"/>
                <a:gd name="connsiteY9" fmla="*/ 260751 h 752475"/>
                <a:gd name="connsiteX10" fmla="*/ 935380 w 1238250"/>
                <a:gd name="connsiteY10" fmla="*/ 203525 h 752475"/>
                <a:gd name="connsiteX11" fmla="*/ 1038555 w 1238250"/>
                <a:gd name="connsiteY11" fmla="*/ 160081 h 752475"/>
                <a:gd name="connsiteX12" fmla="*/ 1066003 w 1238250"/>
                <a:gd name="connsiteY12" fmla="*/ 115035 h 752475"/>
                <a:gd name="connsiteX13" fmla="*/ 1055290 w 1238250"/>
                <a:gd name="connsiteY13" fmla="*/ 96645 h 752475"/>
                <a:gd name="connsiteX14" fmla="*/ 1013847 w 1238250"/>
                <a:gd name="connsiteY14" fmla="*/ 61707 h 752475"/>
                <a:gd name="connsiteX15" fmla="*/ 763540 w 1238250"/>
                <a:gd name="connsiteY15" fmla="*/ 6900 h 752475"/>
                <a:gd name="connsiteX16" fmla="*/ 760615 w 1238250"/>
                <a:gd name="connsiteY16" fmla="*/ 7529 h 752475"/>
                <a:gd name="connsiteX17" fmla="*/ 676136 w 1238250"/>
                <a:gd name="connsiteY17" fmla="*/ 138868 h 752475"/>
                <a:gd name="connsiteX18" fmla="*/ 678281 w 1238250"/>
                <a:gd name="connsiteY18" fmla="*/ 147175 h 752475"/>
                <a:gd name="connsiteX19" fmla="*/ 692911 w 1238250"/>
                <a:gd name="connsiteY19" fmla="*/ 209583 h 752475"/>
                <a:gd name="connsiteX20" fmla="*/ 718238 w 1238250"/>
                <a:gd name="connsiteY20" fmla="*/ 236596 h 752475"/>
                <a:gd name="connsiteX21" fmla="*/ 793000 w 1238250"/>
                <a:gd name="connsiteY21" fmla="*/ 270123 h 752475"/>
                <a:gd name="connsiteX22" fmla="*/ 807288 w 1238250"/>
                <a:gd name="connsiteY22" fmla="*/ 327826 h 752475"/>
                <a:gd name="connsiteX23" fmla="*/ 750503 w 1238250"/>
                <a:gd name="connsiteY23" fmla="*/ 340913 h 752475"/>
                <a:gd name="connsiteX24" fmla="*/ 748842 w 1238250"/>
                <a:gd name="connsiteY24" fmla="*/ 339818 h 752475"/>
                <a:gd name="connsiteX25" fmla="*/ 545731 w 1238250"/>
                <a:gd name="connsiteY25" fmla="*/ 319511 h 752475"/>
                <a:gd name="connsiteX26" fmla="*/ 494287 w 1238250"/>
                <a:gd name="connsiteY26" fmla="*/ 292079 h 752475"/>
                <a:gd name="connsiteX27" fmla="*/ 521719 w 1238250"/>
                <a:gd name="connsiteY27" fmla="*/ 240634 h 752475"/>
                <a:gd name="connsiteX28" fmla="*/ 574106 w 1238250"/>
                <a:gd name="connsiteY28" fmla="*/ 229804 h 752475"/>
                <a:gd name="connsiteX29" fmla="*/ 604148 w 1238250"/>
                <a:gd name="connsiteY29" fmla="*/ 190577 h 752475"/>
                <a:gd name="connsiteX30" fmla="*/ 603424 w 1238250"/>
                <a:gd name="connsiteY30" fmla="*/ 186761 h 752475"/>
                <a:gd name="connsiteX31" fmla="*/ 566791 w 1238250"/>
                <a:gd name="connsiteY31" fmla="*/ 88310 h 752475"/>
                <a:gd name="connsiteX32" fmla="*/ 475446 w 1238250"/>
                <a:gd name="connsiteY32" fmla="*/ 27588 h 752475"/>
                <a:gd name="connsiteX33" fmla="*/ 467321 w 1238250"/>
                <a:gd name="connsiteY33" fmla="*/ 27141 h 752475"/>
                <a:gd name="connsiteX34" fmla="*/ 304187 w 1238250"/>
                <a:gd name="connsiteY34" fmla="*/ 77728 h 752475"/>
                <a:gd name="connsiteX35" fmla="*/ 230711 w 1238250"/>
                <a:gd name="connsiteY35" fmla="*/ 201420 h 752475"/>
                <a:gd name="connsiteX36" fmla="*/ 1158 w 1238250"/>
                <a:gd name="connsiteY36" fmla="*/ 365173 h 752475"/>
                <a:gd name="connsiteX37" fmla="*/ 116544 w 1238250"/>
                <a:gd name="connsiteY37" fmla="*/ 540853 h 752475"/>
                <a:gd name="connsiteX38" fmla="*/ 254038 w 1238250"/>
                <a:gd name="connsiteY38" fmla="*/ 570980 h 752475"/>
                <a:gd name="connsiteX39" fmla="*/ 305718 w 1238250"/>
                <a:gd name="connsiteY39" fmla="*/ 537956 h 752475"/>
                <a:gd name="connsiteX40" fmla="*/ 306206 w 1238250"/>
                <a:gd name="connsiteY40" fmla="*/ 535366 h 752475"/>
                <a:gd name="connsiteX41" fmla="*/ 295528 w 1238250"/>
                <a:gd name="connsiteY41" fmla="*/ 433125 h 752475"/>
                <a:gd name="connsiteX42" fmla="*/ 319879 w 1238250"/>
                <a:gd name="connsiteY42" fmla="*/ 380152 h 752475"/>
                <a:gd name="connsiteX43" fmla="*/ 372852 w 1238250"/>
                <a:gd name="connsiteY43" fmla="*/ 404502 h 752475"/>
                <a:gd name="connsiteX44" fmla="*/ 386702 w 1238250"/>
                <a:gd name="connsiteY44" fmla="*/ 556588 h 752475"/>
                <a:gd name="connsiteX45" fmla="*/ 419896 w 1238250"/>
                <a:gd name="connsiteY45" fmla="*/ 607347 h 752475"/>
                <a:gd name="connsiteX46" fmla="*/ 651011 w 1238250"/>
                <a:gd name="connsiteY46" fmla="*/ 658020 h 752475"/>
                <a:gd name="connsiteX47" fmla="*/ 705568 w 1238250"/>
                <a:gd name="connsiteY47" fmla="*/ 623069 h 752475"/>
                <a:gd name="connsiteX48" fmla="*/ 705818 w 1238250"/>
                <a:gd name="connsiteY48" fmla="*/ 604680 h 752475"/>
                <a:gd name="connsiteX49" fmla="*/ 701389 w 1238250"/>
                <a:gd name="connsiteY49" fmla="*/ 581534 h 752475"/>
                <a:gd name="connsiteX50" fmla="*/ 733219 w 1238250"/>
                <a:gd name="connsiteY50" fmla="*/ 532690 h 752475"/>
                <a:gd name="connsiteX51" fmla="*/ 782063 w 1238250"/>
                <a:gd name="connsiteY51" fmla="*/ 564520 h 752475"/>
                <a:gd name="connsiteX52" fmla="*/ 782351 w 1238250"/>
                <a:gd name="connsiteY52" fmla="*/ 566027 h 752475"/>
                <a:gd name="connsiteX53" fmla="*/ 800773 w 1238250"/>
                <a:gd name="connsiteY53" fmla="*/ 662449 h 752475"/>
                <a:gd name="connsiteX54" fmla="*/ 835958 w 1238250"/>
                <a:gd name="connsiteY54" fmla="*/ 698587 h 752475"/>
                <a:gd name="connsiteX55" fmla="*/ 1070683 w 1238250"/>
                <a:gd name="connsiteY55" fmla="*/ 750022 h 752475"/>
                <a:gd name="connsiteX56" fmla="*/ 1244179 w 1238250"/>
                <a:gd name="connsiteY56" fmla="*/ 638779 h 752475"/>
                <a:gd name="connsiteX57" fmla="*/ 1247495 w 1238250"/>
                <a:gd name="connsiteY57" fmla="*/ 603946 h 752475"/>
                <a:gd name="connsiteX58" fmla="*/ 1243218 w 1238250"/>
                <a:gd name="connsiteY58" fmla="*/ 530918 h 752475"/>
                <a:gd name="connsiteX59" fmla="*/ 1214415 w 1238250"/>
                <a:gd name="connsiteY59" fmla="*/ 499228 h 752475"/>
                <a:gd name="connsiteX60" fmla="*/ 1116222 w 1238250"/>
                <a:gd name="connsiteY60" fmla="*/ 506077 h 7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38250" h="752475">
                  <a:moveTo>
                    <a:pt x="1116222" y="506077"/>
                  </a:moveTo>
                  <a:cubicBezTo>
                    <a:pt x="1094622" y="513276"/>
                    <a:pt x="1071276" y="501602"/>
                    <a:pt x="1064077" y="480002"/>
                  </a:cubicBezTo>
                  <a:cubicBezTo>
                    <a:pt x="1056878" y="458402"/>
                    <a:pt x="1068552" y="435056"/>
                    <a:pt x="1090152" y="427857"/>
                  </a:cubicBezTo>
                  <a:cubicBezTo>
                    <a:pt x="1119243" y="419031"/>
                    <a:pt x="1149457" y="414453"/>
                    <a:pt x="1179858" y="414265"/>
                  </a:cubicBezTo>
                  <a:cubicBezTo>
                    <a:pt x="1199411" y="414142"/>
                    <a:pt x="1215162" y="398191"/>
                    <a:pt x="1215038" y="378638"/>
                  </a:cubicBezTo>
                  <a:cubicBezTo>
                    <a:pt x="1215018" y="375500"/>
                    <a:pt x="1214581" y="372378"/>
                    <a:pt x="1213739" y="369355"/>
                  </a:cubicBezTo>
                  <a:cubicBezTo>
                    <a:pt x="1205222" y="339099"/>
                    <a:pt x="1194702" y="309442"/>
                    <a:pt x="1182249" y="280582"/>
                  </a:cubicBezTo>
                  <a:cubicBezTo>
                    <a:pt x="1168758" y="249289"/>
                    <a:pt x="1136849" y="230050"/>
                    <a:pt x="1102877" y="232728"/>
                  </a:cubicBezTo>
                  <a:cubicBezTo>
                    <a:pt x="1059946" y="236367"/>
                    <a:pt x="1018414" y="249766"/>
                    <a:pt x="981452" y="271905"/>
                  </a:cubicBezTo>
                  <a:cubicBezTo>
                    <a:pt x="962570" y="284627"/>
                    <a:pt x="936949" y="279633"/>
                    <a:pt x="924226" y="260751"/>
                  </a:cubicBezTo>
                  <a:cubicBezTo>
                    <a:pt x="911504" y="241868"/>
                    <a:pt x="916497" y="216247"/>
                    <a:pt x="935380" y="203525"/>
                  </a:cubicBezTo>
                  <a:cubicBezTo>
                    <a:pt x="967243" y="183649"/>
                    <a:pt x="1002072" y="168983"/>
                    <a:pt x="1038555" y="160081"/>
                  </a:cubicBezTo>
                  <a:cubicBezTo>
                    <a:pt x="1058574" y="155221"/>
                    <a:pt x="1070863" y="135053"/>
                    <a:pt x="1066003" y="115035"/>
                  </a:cubicBezTo>
                  <a:cubicBezTo>
                    <a:pt x="1064294" y="107994"/>
                    <a:pt x="1060571" y="101604"/>
                    <a:pt x="1055290" y="96645"/>
                  </a:cubicBezTo>
                  <a:cubicBezTo>
                    <a:pt x="1042125" y="84250"/>
                    <a:pt x="1028289" y="72587"/>
                    <a:pt x="1013847" y="61707"/>
                  </a:cubicBezTo>
                  <a:cubicBezTo>
                    <a:pt x="942261" y="8105"/>
                    <a:pt x="850975" y="-11883"/>
                    <a:pt x="763540" y="6900"/>
                  </a:cubicBezTo>
                  <a:lnTo>
                    <a:pt x="760615" y="7529"/>
                  </a:lnTo>
                  <a:cubicBezTo>
                    <a:pt x="701019" y="20469"/>
                    <a:pt x="663196" y="79271"/>
                    <a:pt x="676136" y="138868"/>
                  </a:cubicBezTo>
                  <a:cubicBezTo>
                    <a:pt x="676743" y="141664"/>
                    <a:pt x="677459" y="144435"/>
                    <a:pt x="678281" y="147175"/>
                  </a:cubicBezTo>
                  <a:cubicBezTo>
                    <a:pt x="684238" y="167709"/>
                    <a:pt x="689121" y="188540"/>
                    <a:pt x="692911" y="209583"/>
                  </a:cubicBezTo>
                  <a:cubicBezTo>
                    <a:pt x="695414" y="222730"/>
                    <a:pt x="705280" y="233252"/>
                    <a:pt x="718238" y="236596"/>
                  </a:cubicBezTo>
                  <a:cubicBezTo>
                    <a:pt x="744834" y="243581"/>
                    <a:pt x="770095" y="254909"/>
                    <a:pt x="793000" y="270123"/>
                  </a:cubicBezTo>
                  <a:cubicBezTo>
                    <a:pt x="812459" y="282419"/>
                    <a:pt x="818761" y="307871"/>
                    <a:pt x="807288" y="327826"/>
                  </a:cubicBezTo>
                  <a:cubicBezTo>
                    <a:pt x="795221" y="347120"/>
                    <a:pt x="769798" y="352980"/>
                    <a:pt x="750503" y="340913"/>
                  </a:cubicBezTo>
                  <a:cubicBezTo>
                    <a:pt x="749941" y="340562"/>
                    <a:pt x="749387" y="340196"/>
                    <a:pt x="748842" y="339818"/>
                  </a:cubicBezTo>
                  <a:cubicBezTo>
                    <a:pt x="668013" y="283735"/>
                    <a:pt x="546912" y="319149"/>
                    <a:pt x="545731" y="319511"/>
                  </a:cubicBezTo>
                  <a:cubicBezTo>
                    <a:pt x="523950" y="326142"/>
                    <a:pt x="500918" y="313860"/>
                    <a:pt x="494287" y="292079"/>
                  </a:cubicBezTo>
                  <a:cubicBezTo>
                    <a:pt x="487656" y="270298"/>
                    <a:pt x="499938" y="247265"/>
                    <a:pt x="521719" y="240634"/>
                  </a:cubicBezTo>
                  <a:cubicBezTo>
                    <a:pt x="538891" y="235742"/>
                    <a:pt x="556401" y="232122"/>
                    <a:pt x="574106" y="229804"/>
                  </a:cubicBezTo>
                  <a:cubicBezTo>
                    <a:pt x="593234" y="227268"/>
                    <a:pt x="606684" y="209705"/>
                    <a:pt x="604148" y="190577"/>
                  </a:cubicBezTo>
                  <a:cubicBezTo>
                    <a:pt x="603978" y="189292"/>
                    <a:pt x="603736" y="188018"/>
                    <a:pt x="603424" y="186761"/>
                  </a:cubicBezTo>
                  <a:cubicBezTo>
                    <a:pt x="594830" y="152709"/>
                    <a:pt x="582546" y="119697"/>
                    <a:pt x="566791" y="88310"/>
                  </a:cubicBezTo>
                  <a:cubicBezTo>
                    <a:pt x="549089" y="53460"/>
                    <a:pt x="514432" y="30422"/>
                    <a:pt x="475446" y="27588"/>
                  </a:cubicBezTo>
                  <a:cubicBezTo>
                    <a:pt x="472779" y="27398"/>
                    <a:pt x="470071" y="27249"/>
                    <a:pt x="467321" y="27141"/>
                  </a:cubicBezTo>
                  <a:cubicBezTo>
                    <a:pt x="408671" y="24174"/>
                    <a:pt x="350868" y="42098"/>
                    <a:pt x="304187" y="77728"/>
                  </a:cubicBezTo>
                  <a:cubicBezTo>
                    <a:pt x="263949" y="107302"/>
                    <a:pt x="237434" y="151937"/>
                    <a:pt x="230711" y="201420"/>
                  </a:cubicBezTo>
                  <a:cubicBezTo>
                    <a:pt x="230711" y="201420"/>
                    <a:pt x="35953" y="177064"/>
                    <a:pt x="1158" y="365173"/>
                  </a:cubicBezTo>
                  <a:cubicBezTo>
                    <a:pt x="1158" y="365173"/>
                    <a:pt x="-19797" y="505191"/>
                    <a:pt x="116544" y="540853"/>
                  </a:cubicBezTo>
                  <a:lnTo>
                    <a:pt x="254038" y="570980"/>
                  </a:lnTo>
                  <a:cubicBezTo>
                    <a:pt x="277428" y="576132"/>
                    <a:pt x="300566" y="561346"/>
                    <a:pt x="305718" y="537956"/>
                  </a:cubicBezTo>
                  <a:cubicBezTo>
                    <a:pt x="305907" y="537098"/>
                    <a:pt x="306069" y="536234"/>
                    <a:pt x="306206" y="535366"/>
                  </a:cubicBezTo>
                  <a:cubicBezTo>
                    <a:pt x="310161" y="500915"/>
                    <a:pt x="306516" y="466016"/>
                    <a:pt x="295528" y="433125"/>
                  </a:cubicBezTo>
                  <a:cubicBezTo>
                    <a:pt x="287625" y="411772"/>
                    <a:pt x="298527" y="388056"/>
                    <a:pt x="319879" y="380152"/>
                  </a:cubicBezTo>
                  <a:cubicBezTo>
                    <a:pt x="341232" y="372248"/>
                    <a:pt x="364949" y="383150"/>
                    <a:pt x="372852" y="404502"/>
                  </a:cubicBezTo>
                  <a:cubicBezTo>
                    <a:pt x="389797" y="453311"/>
                    <a:pt x="394551" y="505522"/>
                    <a:pt x="386702" y="556588"/>
                  </a:cubicBezTo>
                  <a:cubicBezTo>
                    <a:pt x="382193" y="579706"/>
                    <a:pt x="396910" y="602210"/>
                    <a:pt x="419896" y="607347"/>
                  </a:cubicBezTo>
                  <a:lnTo>
                    <a:pt x="651011" y="658020"/>
                  </a:lnTo>
                  <a:cubicBezTo>
                    <a:pt x="675728" y="663434"/>
                    <a:pt x="700154" y="647786"/>
                    <a:pt x="705568" y="623069"/>
                  </a:cubicBezTo>
                  <a:cubicBezTo>
                    <a:pt x="706894" y="617019"/>
                    <a:pt x="706979" y="610763"/>
                    <a:pt x="705818" y="604680"/>
                  </a:cubicBezTo>
                  <a:lnTo>
                    <a:pt x="701389" y="581534"/>
                  </a:lnTo>
                  <a:cubicBezTo>
                    <a:pt x="696690" y="559257"/>
                    <a:pt x="710941" y="537388"/>
                    <a:pt x="733219" y="532690"/>
                  </a:cubicBezTo>
                  <a:cubicBezTo>
                    <a:pt x="755496" y="527992"/>
                    <a:pt x="777364" y="542243"/>
                    <a:pt x="782063" y="564520"/>
                  </a:cubicBezTo>
                  <a:cubicBezTo>
                    <a:pt x="782168" y="565021"/>
                    <a:pt x="782264" y="565523"/>
                    <a:pt x="782351" y="566027"/>
                  </a:cubicBezTo>
                  <a:lnTo>
                    <a:pt x="800773" y="662449"/>
                  </a:lnTo>
                  <a:cubicBezTo>
                    <a:pt x="804216" y="680449"/>
                    <a:pt x="818056" y="694664"/>
                    <a:pt x="835958" y="698587"/>
                  </a:cubicBezTo>
                  <a:lnTo>
                    <a:pt x="1070683" y="750022"/>
                  </a:lnTo>
                  <a:cubicBezTo>
                    <a:pt x="1149311" y="767213"/>
                    <a:pt x="1226988" y="717408"/>
                    <a:pt x="1244179" y="638779"/>
                  </a:cubicBezTo>
                  <a:cubicBezTo>
                    <a:pt x="1246680" y="627344"/>
                    <a:pt x="1247793" y="615648"/>
                    <a:pt x="1247495" y="603946"/>
                  </a:cubicBezTo>
                  <a:cubicBezTo>
                    <a:pt x="1246924" y="580886"/>
                    <a:pt x="1245590" y="556378"/>
                    <a:pt x="1243218" y="530918"/>
                  </a:cubicBezTo>
                  <a:cubicBezTo>
                    <a:pt x="1241910" y="515047"/>
                    <a:pt x="1230089" y="502042"/>
                    <a:pt x="1214415" y="499228"/>
                  </a:cubicBezTo>
                  <a:cubicBezTo>
                    <a:pt x="1181567" y="494571"/>
                    <a:pt x="1148105" y="496904"/>
                    <a:pt x="1116222" y="50607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1" name="Freeform: Shape 2040">
              <a:extLst>
                <a:ext uri="{FF2B5EF4-FFF2-40B4-BE49-F238E27FC236}">
                  <a16:creationId xmlns:a16="http://schemas.microsoft.com/office/drawing/2014/main" id="{0001C10A-5F7E-4145-9021-AF19FD9BF1CA}"/>
                </a:ext>
              </a:extLst>
            </p:cNvPr>
            <p:cNvSpPr/>
            <p:nvPr/>
          </p:nvSpPr>
          <p:spPr>
            <a:xfrm>
              <a:off x="4207218" y="3372942"/>
              <a:ext cx="628650" cy="200025"/>
            </a:xfrm>
            <a:custGeom>
              <a:avLst/>
              <a:gdLst>
                <a:gd name="connsiteX0" fmla="*/ 587768 w 628650"/>
                <a:gd name="connsiteY0" fmla="*/ 209283 h 200025"/>
                <a:gd name="connsiteX1" fmla="*/ 548363 w 628650"/>
                <a:gd name="connsiteY1" fmla="*/ 183299 h 200025"/>
                <a:gd name="connsiteX2" fmla="*/ 325174 w 628650"/>
                <a:gd name="connsiteY2" fmla="*/ 85706 h 200025"/>
                <a:gd name="connsiteX3" fmla="*/ 79429 w 628650"/>
                <a:gd name="connsiteY3" fmla="*/ 188576 h 200025"/>
                <a:gd name="connsiteX4" fmla="*/ 20495 w 628650"/>
                <a:gd name="connsiteY4" fmla="*/ 202762 h 200025"/>
                <a:gd name="connsiteX5" fmla="*/ 5810 w 628650"/>
                <a:gd name="connsiteY5" fmla="*/ 144666 h 200025"/>
                <a:gd name="connsiteX6" fmla="*/ 325174 w 628650"/>
                <a:gd name="connsiteY6" fmla="*/ 0 h 200025"/>
                <a:gd name="connsiteX7" fmla="*/ 627116 w 628650"/>
                <a:gd name="connsiteY7" fmla="*/ 149542 h 200025"/>
                <a:gd name="connsiteX8" fmla="*/ 604622 w 628650"/>
                <a:gd name="connsiteY8" fmla="*/ 205831 h 200025"/>
                <a:gd name="connsiteX9" fmla="*/ 587740 w 628650"/>
                <a:gd name="connsiteY9" fmla="*/ 209302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8650" h="200025">
                  <a:moveTo>
                    <a:pt x="587768" y="209283"/>
                  </a:moveTo>
                  <a:cubicBezTo>
                    <a:pt x="570618" y="209285"/>
                    <a:pt x="555117" y="199064"/>
                    <a:pt x="548363" y="183299"/>
                  </a:cubicBezTo>
                  <a:cubicBezTo>
                    <a:pt x="546744" y="179870"/>
                    <a:pt x="500910" y="85706"/>
                    <a:pt x="325174" y="85706"/>
                  </a:cubicBezTo>
                  <a:cubicBezTo>
                    <a:pt x="145151" y="85706"/>
                    <a:pt x="82038" y="184356"/>
                    <a:pt x="79429" y="188576"/>
                  </a:cubicBezTo>
                  <a:cubicBezTo>
                    <a:pt x="67072" y="208767"/>
                    <a:pt x="40687" y="215119"/>
                    <a:pt x="20495" y="202762"/>
                  </a:cubicBezTo>
                  <a:cubicBezTo>
                    <a:pt x="627" y="190604"/>
                    <a:pt x="-5894" y="164805"/>
                    <a:pt x="5810" y="144666"/>
                  </a:cubicBezTo>
                  <a:cubicBezTo>
                    <a:pt x="9286" y="138760"/>
                    <a:pt x="93716" y="0"/>
                    <a:pt x="325174" y="0"/>
                  </a:cubicBezTo>
                  <a:cubicBezTo>
                    <a:pt x="560355" y="0"/>
                    <a:pt x="624535" y="143437"/>
                    <a:pt x="627116" y="149542"/>
                  </a:cubicBezTo>
                  <a:cubicBezTo>
                    <a:pt x="636448" y="171298"/>
                    <a:pt x="626377" y="196499"/>
                    <a:pt x="604622" y="205831"/>
                  </a:cubicBezTo>
                  <a:cubicBezTo>
                    <a:pt x="599288" y="208119"/>
                    <a:pt x="593544" y="209300"/>
                    <a:pt x="587740" y="209302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2" name="Freeform: Shape 2041">
              <a:extLst>
                <a:ext uri="{FF2B5EF4-FFF2-40B4-BE49-F238E27FC236}">
                  <a16:creationId xmlns:a16="http://schemas.microsoft.com/office/drawing/2014/main" id="{E32071A1-8195-4F20-984E-2413A9C9DB60}"/>
                </a:ext>
              </a:extLst>
            </p:cNvPr>
            <p:cNvSpPr/>
            <p:nvPr/>
          </p:nvSpPr>
          <p:spPr>
            <a:xfrm>
              <a:off x="6247701" y="1311285"/>
              <a:ext cx="66675" cy="57150"/>
            </a:xfrm>
            <a:custGeom>
              <a:avLst/>
              <a:gdLst>
                <a:gd name="connsiteX0" fmla="*/ 66675 w 66675"/>
                <a:gd name="connsiteY0" fmla="*/ 33338 h 57150"/>
                <a:gd name="connsiteX1" fmla="*/ 33338 w 66675"/>
                <a:gd name="connsiteY1" fmla="*/ 66675 h 57150"/>
                <a:gd name="connsiteX2" fmla="*/ 0 w 66675"/>
                <a:gd name="connsiteY2" fmla="*/ 33337 h 57150"/>
                <a:gd name="connsiteX3" fmla="*/ 33338 w 66675"/>
                <a:gd name="connsiteY3" fmla="*/ 0 h 57150"/>
                <a:gd name="connsiteX4" fmla="*/ 66675 w 66675"/>
                <a:gd name="connsiteY4" fmla="*/ 3333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57150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3" name="Freeform: Shape 2042">
              <a:extLst>
                <a:ext uri="{FF2B5EF4-FFF2-40B4-BE49-F238E27FC236}">
                  <a16:creationId xmlns:a16="http://schemas.microsoft.com/office/drawing/2014/main" id="{33B96014-DAAD-4867-8CB6-28C1B648F979}"/>
                </a:ext>
              </a:extLst>
            </p:cNvPr>
            <p:cNvSpPr/>
            <p:nvPr/>
          </p:nvSpPr>
          <p:spPr>
            <a:xfrm>
              <a:off x="5656758" y="1361810"/>
              <a:ext cx="485775" cy="457200"/>
            </a:xfrm>
            <a:custGeom>
              <a:avLst/>
              <a:gdLst>
                <a:gd name="connsiteX0" fmla="*/ 33369 w 485775"/>
                <a:gd name="connsiteY0" fmla="*/ 463910 h 457200"/>
                <a:gd name="connsiteX1" fmla="*/ 0 w 485775"/>
                <a:gd name="connsiteY1" fmla="*/ 430604 h 457200"/>
                <a:gd name="connsiteX2" fmla="*/ 16833 w 485775"/>
                <a:gd name="connsiteY2" fmla="*/ 401607 h 457200"/>
                <a:gd name="connsiteX3" fmla="*/ 132286 w 485775"/>
                <a:gd name="connsiteY3" fmla="*/ 335780 h 457200"/>
                <a:gd name="connsiteX4" fmla="*/ 182016 w 485775"/>
                <a:gd name="connsiteY4" fmla="*/ 265475 h 457200"/>
                <a:gd name="connsiteX5" fmla="*/ 188255 w 485775"/>
                <a:gd name="connsiteY5" fmla="*/ 231033 h 457200"/>
                <a:gd name="connsiteX6" fmla="*/ 240718 w 485775"/>
                <a:gd name="connsiteY6" fmla="*/ 136307 h 457200"/>
                <a:gd name="connsiteX7" fmla="*/ 446887 w 485775"/>
                <a:gd name="connsiteY7" fmla="*/ 2738 h 457200"/>
                <a:gd name="connsiteX8" fmla="*/ 490707 w 485775"/>
                <a:gd name="connsiteY8" fmla="*/ 20135 h 457200"/>
                <a:gd name="connsiteX9" fmla="*/ 473309 w 485775"/>
                <a:gd name="connsiteY9" fmla="*/ 63955 h 457200"/>
                <a:gd name="connsiteX10" fmla="*/ 285286 w 485775"/>
                <a:gd name="connsiteY10" fmla="*/ 185875 h 457200"/>
                <a:gd name="connsiteX11" fmla="*/ 253853 w 485775"/>
                <a:gd name="connsiteY11" fmla="*/ 242882 h 457200"/>
                <a:gd name="connsiteX12" fmla="*/ 247624 w 485775"/>
                <a:gd name="connsiteY12" fmla="*/ 277325 h 457200"/>
                <a:gd name="connsiteX13" fmla="*/ 165309 w 485775"/>
                <a:gd name="connsiteY13" fmla="*/ 393682 h 457200"/>
                <a:gd name="connsiteX14" fmla="*/ 49847 w 485775"/>
                <a:gd name="connsiteY14" fmla="*/ 459528 h 457200"/>
                <a:gd name="connsiteX15" fmla="*/ 33369 w 485775"/>
                <a:gd name="connsiteY15" fmla="*/ 46391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5775" h="457200">
                  <a:moveTo>
                    <a:pt x="33369" y="463910"/>
                  </a:moveTo>
                  <a:cubicBezTo>
                    <a:pt x="14957" y="463927"/>
                    <a:pt x="17" y="449015"/>
                    <a:pt x="0" y="430604"/>
                  </a:cubicBezTo>
                  <a:cubicBezTo>
                    <a:pt x="-11" y="418614"/>
                    <a:pt x="6416" y="407542"/>
                    <a:pt x="16833" y="401607"/>
                  </a:cubicBezTo>
                  <a:lnTo>
                    <a:pt x="132286" y="335780"/>
                  </a:lnTo>
                  <a:cubicBezTo>
                    <a:pt x="158469" y="320880"/>
                    <a:pt x="176686" y="295126"/>
                    <a:pt x="182016" y="265475"/>
                  </a:cubicBezTo>
                  <a:lnTo>
                    <a:pt x="188255" y="231033"/>
                  </a:lnTo>
                  <a:cubicBezTo>
                    <a:pt x="194809" y="194533"/>
                    <a:pt x="213256" y="161227"/>
                    <a:pt x="240718" y="136307"/>
                  </a:cubicBezTo>
                  <a:cubicBezTo>
                    <a:pt x="302570" y="81981"/>
                    <a:pt x="372026" y="36983"/>
                    <a:pt x="446887" y="2738"/>
                  </a:cubicBezTo>
                  <a:cubicBezTo>
                    <a:pt x="463792" y="-4558"/>
                    <a:pt x="483410" y="3231"/>
                    <a:pt x="490707" y="20135"/>
                  </a:cubicBezTo>
                  <a:cubicBezTo>
                    <a:pt x="498003" y="37040"/>
                    <a:pt x="490214" y="56659"/>
                    <a:pt x="473309" y="63955"/>
                  </a:cubicBezTo>
                  <a:cubicBezTo>
                    <a:pt x="405169" y="95471"/>
                    <a:pt x="341860" y="136523"/>
                    <a:pt x="285286" y="185875"/>
                  </a:cubicBezTo>
                  <a:cubicBezTo>
                    <a:pt x="268802" y="200886"/>
                    <a:pt x="257749" y="220931"/>
                    <a:pt x="253853" y="242882"/>
                  </a:cubicBezTo>
                  <a:lnTo>
                    <a:pt x="247624" y="277325"/>
                  </a:lnTo>
                  <a:cubicBezTo>
                    <a:pt x="238796" y="326397"/>
                    <a:pt x="208643" y="369020"/>
                    <a:pt x="165309" y="393682"/>
                  </a:cubicBezTo>
                  <a:lnTo>
                    <a:pt x="49847" y="459528"/>
                  </a:lnTo>
                  <a:cubicBezTo>
                    <a:pt x="44831" y="462402"/>
                    <a:pt x="39150" y="463912"/>
                    <a:pt x="33369" y="46391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4" name="Freeform: Shape 2043">
              <a:extLst>
                <a:ext uri="{FF2B5EF4-FFF2-40B4-BE49-F238E27FC236}">
                  <a16:creationId xmlns:a16="http://schemas.microsoft.com/office/drawing/2014/main" id="{71DACAF3-A35F-4E41-B838-EA7DCDFCC994}"/>
                </a:ext>
              </a:extLst>
            </p:cNvPr>
            <p:cNvSpPr/>
            <p:nvPr/>
          </p:nvSpPr>
          <p:spPr>
            <a:xfrm>
              <a:off x="5768248" y="1724747"/>
              <a:ext cx="571500" cy="342900"/>
            </a:xfrm>
            <a:custGeom>
              <a:avLst/>
              <a:gdLst>
                <a:gd name="connsiteX0" fmla="*/ 33331 w 571500"/>
                <a:gd name="connsiteY0" fmla="*/ 350585 h 342900"/>
                <a:gd name="connsiteX1" fmla="*/ 0 w 571500"/>
                <a:gd name="connsiteY1" fmla="*/ 317241 h 342900"/>
                <a:gd name="connsiteX2" fmla="*/ 24235 w 571500"/>
                <a:gd name="connsiteY2" fmla="*/ 285177 h 342900"/>
                <a:gd name="connsiteX3" fmla="*/ 152070 w 571500"/>
                <a:gd name="connsiteY3" fmla="*/ 248839 h 342900"/>
                <a:gd name="connsiteX4" fmla="*/ 217183 w 571500"/>
                <a:gd name="connsiteY4" fmla="*/ 192460 h 342900"/>
                <a:gd name="connsiteX5" fmla="*/ 231470 w 571500"/>
                <a:gd name="connsiteY5" fmla="*/ 160514 h 342900"/>
                <a:gd name="connsiteX6" fmla="*/ 305051 w 571500"/>
                <a:gd name="connsiteY6" fmla="*/ 81066 h 342900"/>
                <a:gd name="connsiteX7" fmla="*/ 537175 w 571500"/>
                <a:gd name="connsiteY7" fmla="*/ 665 h 342900"/>
                <a:gd name="connsiteX8" fmla="*/ 576448 w 571500"/>
                <a:gd name="connsiteY8" fmla="*/ 26750 h 342900"/>
                <a:gd name="connsiteX9" fmla="*/ 550362 w 571500"/>
                <a:gd name="connsiteY9" fmla="*/ 66023 h 342900"/>
                <a:gd name="connsiteX10" fmla="*/ 548186 w 571500"/>
                <a:gd name="connsiteY10" fmla="*/ 66388 h 342900"/>
                <a:gd name="connsiteX11" fmla="*/ 336464 w 571500"/>
                <a:gd name="connsiteY11" fmla="*/ 139844 h 342900"/>
                <a:gd name="connsiteX12" fmla="*/ 292345 w 571500"/>
                <a:gd name="connsiteY12" fmla="*/ 187688 h 342900"/>
                <a:gd name="connsiteX13" fmla="*/ 278057 w 571500"/>
                <a:gd name="connsiteY13" fmla="*/ 219654 h 342900"/>
                <a:gd name="connsiteX14" fmla="*/ 170301 w 571500"/>
                <a:gd name="connsiteY14" fmla="*/ 312999 h 342900"/>
                <a:gd name="connsiteX15" fmla="*/ 42466 w 571500"/>
                <a:gd name="connsiteY15" fmla="*/ 349328 h 342900"/>
                <a:gd name="connsiteX16" fmla="*/ 33331 w 571500"/>
                <a:gd name="connsiteY16" fmla="*/ 35058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0" h="342900">
                  <a:moveTo>
                    <a:pt x="33331" y="350585"/>
                  </a:moveTo>
                  <a:cubicBezTo>
                    <a:pt x="14919" y="350581"/>
                    <a:pt x="-3" y="335653"/>
                    <a:pt x="0" y="317241"/>
                  </a:cubicBezTo>
                  <a:cubicBezTo>
                    <a:pt x="3" y="302337"/>
                    <a:pt x="9897" y="289246"/>
                    <a:pt x="24235" y="285177"/>
                  </a:cubicBezTo>
                  <a:lnTo>
                    <a:pt x="152070" y="248839"/>
                  </a:lnTo>
                  <a:cubicBezTo>
                    <a:pt x="181063" y="240635"/>
                    <a:pt x="204916" y="219981"/>
                    <a:pt x="217183" y="192460"/>
                  </a:cubicBezTo>
                  <a:lnTo>
                    <a:pt x="231470" y="160514"/>
                  </a:lnTo>
                  <a:cubicBezTo>
                    <a:pt x="246557" y="126636"/>
                    <a:pt x="272428" y="98702"/>
                    <a:pt x="305051" y="81066"/>
                  </a:cubicBezTo>
                  <a:cubicBezTo>
                    <a:pt x="378095" y="43100"/>
                    <a:pt x="456297" y="16013"/>
                    <a:pt x="537175" y="665"/>
                  </a:cubicBezTo>
                  <a:cubicBezTo>
                    <a:pt x="555223" y="-2976"/>
                    <a:pt x="572806" y="8702"/>
                    <a:pt x="576448" y="26750"/>
                  </a:cubicBezTo>
                  <a:cubicBezTo>
                    <a:pt x="580089" y="44799"/>
                    <a:pt x="568410" y="62381"/>
                    <a:pt x="550362" y="66023"/>
                  </a:cubicBezTo>
                  <a:cubicBezTo>
                    <a:pt x="549641" y="66168"/>
                    <a:pt x="548915" y="66290"/>
                    <a:pt x="548186" y="66388"/>
                  </a:cubicBezTo>
                  <a:cubicBezTo>
                    <a:pt x="474485" y="80705"/>
                    <a:pt x="403196" y="105439"/>
                    <a:pt x="336464" y="139844"/>
                  </a:cubicBezTo>
                  <a:cubicBezTo>
                    <a:pt x="316880" y="150485"/>
                    <a:pt x="301367" y="167308"/>
                    <a:pt x="292345" y="187688"/>
                  </a:cubicBezTo>
                  <a:lnTo>
                    <a:pt x="278057" y="219654"/>
                  </a:lnTo>
                  <a:cubicBezTo>
                    <a:pt x="257761" y="265212"/>
                    <a:pt x="218287" y="299407"/>
                    <a:pt x="170301" y="312999"/>
                  </a:cubicBezTo>
                  <a:lnTo>
                    <a:pt x="42466" y="349328"/>
                  </a:lnTo>
                  <a:cubicBezTo>
                    <a:pt x="39494" y="350168"/>
                    <a:pt x="36419" y="350591"/>
                    <a:pt x="33331" y="350585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5" name="Freeform: Shape 2044">
              <a:extLst>
                <a:ext uri="{FF2B5EF4-FFF2-40B4-BE49-F238E27FC236}">
                  <a16:creationId xmlns:a16="http://schemas.microsoft.com/office/drawing/2014/main" id="{CC14538B-6322-4FFF-9CB9-6BC70DA721F4}"/>
                </a:ext>
              </a:extLst>
            </p:cNvPr>
            <p:cNvSpPr/>
            <p:nvPr/>
          </p:nvSpPr>
          <p:spPr>
            <a:xfrm>
              <a:off x="5827652" y="2168427"/>
              <a:ext cx="638175" cy="180975"/>
            </a:xfrm>
            <a:custGeom>
              <a:avLst/>
              <a:gdLst>
                <a:gd name="connsiteX0" fmla="*/ 171951 w 638175"/>
                <a:gd name="connsiteY0" fmla="*/ 188235 h 180975"/>
                <a:gd name="connsiteX1" fmla="*/ 164436 w 638175"/>
                <a:gd name="connsiteY1" fmla="*/ 188064 h 180975"/>
                <a:gd name="connsiteX2" fmla="*/ 31657 w 638175"/>
                <a:gd name="connsiteY2" fmla="*/ 182187 h 180975"/>
                <a:gd name="connsiteX3" fmla="*/ 43 w 638175"/>
                <a:gd name="connsiteY3" fmla="*/ 147211 h 180975"/>
                <a:gd name="connsiteX4" fmla="*/ 34610 w 638175"/>
                <a:gd name="connsiteY4" fmla="*/ 115579 h 180975"/>
                <a:gd name="connsiteX5" fmla="*/ 167389 w 638175"/>
                <a:gd name="connsiteY5" fmla="*/ 121456 h 180975"/>
                <a:gd name="connsiteX6" fmla="*/ 246951 w 638175"/>
                <a:gd name="connsiteY6" fmla="*/ 88518 h 180975"/>
                <a:gd name="connsiteX7" fmla="*/ 270602 w 638175"/>
                <a:gd name="connsiteY7" fmla="*/ 62705 h 180975"/>
                <a:gd name="connsiteX8" fmla="*/ 365499 w 638175"/>
                <a:gd name="connsiteY8" fmla="*/ 10556 h 180975"/>
                <a:gd name="connsiteX9" fmla="*/ 611130 w 638175"/>
                <a:gd name="connsiteY9" fmla="*/ 7527 h 180975"/>
                <a:gd name="connsiteX10" fmla="*/ 638649 w 638175"/>
                <a:gd name="connsiteY10" fmla="*/ 45808 h 180975"/>
                <a:gd name="connsiteX11" fmla="*/ 600843 w 638175"/>
                <a:gd name="connsiteY11" fmla="*/ 73402 h 180975"/>
                <a:gd name="connsiteX12" fmla="*/ 600843 w 638175"/>
                <a:gd name="connsiteY12" fmla="*/ 73402 h 180975"/>
                <a:gd name="connsiteX13" fmla="*/ 376748 w 638175"/>
                <a:gd name="connsiteY13" fmla="*/ 76259 h 180975"/>
                <a:gd name="connsiteX14" fmla="*/ 319769 w 638175"/>
                <a:gd name="connsiteY14" fmla="*/ 107692 h 180975"/>
                <a:gd name="connsiteX15" fmla="*/ 296119 w 638175"/>
                <a:gd name="connsiteY15" fmla="*/ 133505 h 180975"/>
                <a:gd name="connsiteX16" fmla="*/ 171951 w 638175"/>
                <a:gd name="connsiteY16" fmla="*/ 18823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8175" h="180975">
                  <a:moveTo>
                    <a:pt x="171951" y="188235"/>
                  </a:moveTo>
                  <a:cubicBezTo>
                    <a:pt x="169456" y="188235"/>
                    <a:pt x="166950" y="188178"/>
                    <a:pt x="164436" y="188064"/>
                  </a:cubicBezTo>
                  <a:lnTo>
                    <a:pt x="31657" y="182187"/>
                  </a:lnTo>
                  <a:cubicBezTo>
                    <a:pt x="13269" y="181259"/>
                    <a:pt x="-885" y="165599"/>
                    <a:pt x="43" y="147211"/>
                  </a:cubicBezTo>
                  <a:cubicBezTo>
                    <a:pt x="964" y="128982"/>
                    <a:pt x="16371" y="114882"/>
                    <a:pt x="34610" y="115579"/>
                  </a:cubicBezTo>
                  <a:lnTo>
                    <a:pt x="167389" y="121456"/>
                  </a:lnTo>
                  <a:cubicBezTo>
                    <a:pt x="197477" y="122791"/>
                    <a:pt x="226611" y="110730"/>
                    <a:pt x="246951" y="88518"/>
                  </a:cubicBezTo>
                  <a:lnTo>
                    <a:pt x="270602" y="62705"/>
                  </a:lnTo>
                  <a:cubicBezTo>
                    <a:pt x="295608" y="35320"/>
                    <a:pt x="328976" y="16983"/>
                    <a:pt x="365499" y="10556"/>
                  </a:cubicBezTo>
                  <a:cubicBezTo>
                    <a:pt x="446791" y="-2418"/>
                    <a:pt x="529543" y="-3438"/>
                    <a:pt x="611130" y="7527"/>
                  </a:cubicBezTo>
                  <a:cubicBezTo>
                    <a:pt x="629300" y="10499"/>
                    <a:pt x="641621" y="27638"/>
                    <a:pt x="638649" y="45808"/>
                  </a:cubicBezTo>
                  <a:cubicBezTo>
                    <a:pt x="635708" y="63794"/>
                    <a:pt x="618869" y="76084"/>
                    <a:pt x="600843" y="73402"/>
                  </a:cubicBezTo>
                  <a:lnTo>
                    <a:pt x="600843" y="73402"/>
                  </a:lnTo>
                  <a:cubicBezTo>
                    <a:pt x="526388" y="63707"/>
                    <a:pt x="450932" y="64670"/>
                    <a:pt x="376748" y="76259"/>
                  </a:cubicBezTo>
                  <a:cubicBezTo>
                    <a:pt x="354807" y="80161"/>
                    <a:pt x="334773" y="91213"/>
                    <a:pt x="319769" y="107692"/>
                  </a:cubicBezTo>
                  <a:lnTo>
                    <a:pt x="296119" y="133505"/>
                  </a:lnTo>
                  <a:cubicBezTo>
                    <a:pt x="264259" y="168385"/>
                    <a:pt x="219192" y="188250"/>
                    <a:pt x="171951" y="188235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6" name="Freeform: Shape 2045">
              <a:extLst>
                <a:ext uri="{FF2B5EF4-FFF2-40B4-BE49-F238E27FC236}">
                  <a16:creationId xmlns:a16="http://schemas.microsoft.com/office/drawing/2014/main" id="{F3236478-AC81-4A33-BCD2-97F62596789E}"/>
                </a:ext>
              </a:extLst>
            </p:cNvPr>
            <p:cNvSpPr/>
            <p:nvPr/>
          </p:nvSpPr>
          <p:spPr>
            <a:xfrm>
              <a:off x="3613644" y="1372457"/>
              <a:ext cx="1981200" cy="2981325"/>
            </a:xfrm>
            <a:custGeom>
              <a:avLst/>
              <a:gdLst>
                <a:gd name="connsiteX0" fmla="*/ 1694749 w 1981200"/>
                <a:gd name="connsiteY0" fmla="*/ 518948 h 2981325"/>
                <a:gd name="connsiteX1" fmla="*/ 457976 w 1981200"/>
                <a:gd name="connsiteY1" fmla="*/ 223835 h 2981325"/>
                <a:gd name="connsiteX2" fmla="*/ 133402 w 1981200"/>
                <a:gd name="connsiteY2" fmla="*/ 11599 h 2981325"/>
                <a:gd name="connsiteX3" fmla="*/ 86388 w 1981200"/>
                <a:gd name="connsiteY3" fmla="*/ 8064 h 2981325"/>
                <a:gd name="connsiteX4" fmla="*/ 75575 w 1981200"/>
                <a:gd name="connsiteY4" fmla="*/ 26143 h 2981325"/>
                <a:gd name="connsiteX5" fmla="*/ 189371 w 1981200"/>
                <a:gd name="connsiteY5" fmla="*/ 677958 h 2981325"/>
                <a:gd name="connsiteX6" fmla="*/ 33351 w 1981200"/>
                <a:gd name="connsiteY6" fmla="*/ 677958 h 2981325"/>
                <a:gd name="connsiteX7" fmla="*/ 0 w 1981200"/>
                <a:gd name="connsiteY7" fmla="*/ 711282 h 2981325"/>
                <a:gd name="connsiteX8" fmla="*/ 14 w 1981200"/>
                <a:gd name="connsiteY8" fmla="*/ 712248 h 2981325"/>
                <a:gd name="connsiteX9" fmla="*/ 229566 w 1981200"/>
                <a:gd name="connsiteY9" fmla="*/ 1117690 h 2981325"/>
                <a:gd name="connsiteX10" fmla="*/ 271924 w 1981200"/>
                <a:gd name="connsiteY10" fmla="*/ 2541677 h 2981325"/>
                <a:gd name="connsiteX11" fmla="*/ 304976 w 1981200"/>
                <a:gd name="connsiteY11" fmla="*/ 2573472 h 2981325"/>
                <a:gd name="connsiteX12" fmla="*/ 840481 w 1981200"/>
                <a:gd name="connsiteY12" fmla="*/ 2577472 h 2981325"/>
                <a:gd name="connsiteX13" fmla="*/ 832632 w 1981200"/>
                <a:gd name="connsiteY13" fmla="*/ 2986218 h 2981325"/>
                <a:gd name="connsiteX14" fmla="*/ 832718 w 1981200"/>
                <a:gd name="connsiteY14" fmla="*/ 2986856 h 2981325"/>
                <a:gd name="connsiteX15" fmla="*/ 924577 w 1981200"/>
                <a:gd name="connsiteY15" fmla="*/ 2986856 h 2981325"/>
                <a:gd name="connsiteX16" fmla="*/ 1379491 w 1981200"/>
                <a:gd name="connsiteY16" fmla="*/ 2672341 h 2981325"/>
                <a:gd name="connsiteX17" fmla="*/ 1401972 w 1981200"/>
                <a:gd name="connsiteY17" fmla="*/ 2549224 h 2981325"/>
                <a:gd name="connsiteX18" fmla="*/ 1329161 w 1981200"/>
                <a:gd name="connsiteY18" fmla="*/ 2511045 h 2981325"/>
                <a:gd name="connsiteX19" fmla="*/ 337103 w 1981200"/>
                <a:gd name="connsiteY19" fmla="*/ 2506997 h 2981325"/>
                <a:gd name="connsiteX20" fmla="*/ 296051 w 1981200"/>
                <a:gd name="connsiteY20" fmla="*/ 1095534 h 2981325"/>
                <a:gd name="connsiteX21" fmla="*/ 273772 w 1981200"/>
                <a:gd name="connsiteY21" fmla="*/ 1064311 h 2981325"/>
                <a:gd name="connsiteX22" fmla="*/ 68575 w 1981200"/>
                <a:gd name="connsiteY22" fmla="*/ 744633 h 2981325"/>
                <a:gd name="connsiteX23" fmla="*/ 262713 w 1981200"/>
                <a:gd name="connsiteY23" fmla="*/ 744633 h 2981325"/>
                <a:gd name="connsiteX24" fmla="*/ 296078 w 1981200"/>
                <a:gd name="connsiteY24" fmla="*/ 711324 h 2981325"/>
                <a:gd name="connsiteX25" fmla="*/ 285059 w 1981200"/>
                <a:gd name="connsiteY25" fmla="*/ 686531 h 2981325"/>
                <a:gd name="connsiteX26" fmla="*/ 129420 w 1981200"/>
                <a:gd name="connsiteY26" fmla="*/ 99553 h 2981325"/>
                <a:gd name="connsiteX27" fmla="*/ 1688730 w 1981200"/>
                <a:gd name="connsiteY27" fmla="*/ 585328 h 2981325"/>
                <a:gd name="connsiteX28" fmla="*/ 1851150 w 1981200"/>
                <a:gd name="connsiteY28" fmla="*/ 750377 h 2981325"/>
                <a:gd name="connsiteX29" fmla="*/ 1916005 w 1981200"/>
                <a:gd name="connsiteY29" fmla="*/ 2986333 h 2981325"/>
                <a:gd name="connsiteX30" fmla="*/ 1916005 w 1981200"/>
                <a:gd name="connsiteY30" fmla="*/ 2986790 h 2981325"/>
                <a:gd name="connsiteX31" fmla="*/ 1982680 w 1981200"/>
                <a:gd name="connsiteY31" fmla="*/ 2986790 h 2981325"/>
                <a:gd name="connsiteX32" fmla="*/ 1917625 w 1981200"/>
                <a:gd name="connsiteY32" fmla="*/ 745405 h 2981325"/>
                <a:gd name="connsiteX33" fmla="*/ 1694749 w 1981200"/>
                <a:gd name="connsiteY33" fmla="*/ 518948 h 2981325"/>
                <a:gd name="connsiteX34" fmla="*/ 907165 w 1981200"/>
                <a:gd name="connsiteY34" fmla="*/ 2577681 h 2981325"/>
                <a:gd name="connsiteX35" fmla="*/ 1329123 w 1981200"/>
                <a:gd name="connsiteY35" fmla="*/ 2577681 h 2981325"/>
                <a:gd name="connsiteX36" fmla="*/ 1350925 w 1981200"/>
                <a:gd name="connsiteY36" fmla="*/ 2599523 h 2981325"/>
                <a:gd name="connsiteX37" fmla="*/ 1341505 w 1981200"/>
                <a:gd name="connsiteY37" fmla="*/ 2617458 h 2981325"/>
                <a:gd name="connsiteX38" fmla="*/ 900498 w 1981200"/>
                <a:gd name="connsiteY38" fmla="*/ 2922382 h 298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81200" h="2981325">
                  <a:moveTo>
                    <a:pt x="1694749" y="518948"/>
                  </a:moveTo>
                  <a:cubicBezTo>
                    <a:pt x="1066976" y="462350"/>
                    <a:pt x="675660" y="327229"/>
                    <a:pt x="457976" y="223835"/>
                  </a:cubicBezTo>
                  <a:cubicBezTo>
                    <a:pt x="222603" y="112088"/>
                    <a:pt x="134192" y="12504"/>
                    <a:pt x="133402" y="11599"/>
                  </a:cubicBezTo>
                  <a:cubicBezTo>
                    <a:pt x="121395" y="-2360"/>
                    <a:pt x="100347" y="-3943"/>
                    <a:pt x="86388" y="8064"/>
                  </a:cubicBezTo>
                  <a:cubicBezTo>
                    <a:pt x="80924" y="12763"/>
                    <a:pt x="77131" y="19107"/>
                    <a:pt x="75575" y="26143"/>
                  </a:cubicBezTo>
                  <a:cubicBezTo>
                    <a:pt x="976" y="363871"/>
                    <a:pt x="116781" y="581099"/>
                    <a:pt x="189371" y="677958"/>
                  </a:cubicBezTo>
                  <a:lnTo>
                    <a:pt x="33351" y="677958"/>
                  </a:lnTo>
                  <a:cubicBezTo>
                    <a:pt x="14939" y="677951"/>
                    <a:pt x="8" y="692870"/>
                    <a:pt x="0" y="711282"/>
                  </a:cubicBezTo>
                  <a:cubicBezTo>
                    <a:pt x="0" y="711604"/>
                    <a:pt x="4" y="711926"/>
                    <a:pt x="14" y="712248"/>
                  </a:cubicBezTo>
                  <a:cubicBezTo>
                    <a:pt x="7500" y="983711"/>
                    <a:pt x="169073" y="1088067"/>
                    <a:pt x="229566" y="1117690"/>
                  </a:cubicBezTo>
                  <a:cubicBezTo>
                    <a:pt x="234491" y="1728995"/>
                    <a:pt x="271543" y="2533514"/>
                    <a:pt x="271924" y="2541677"/>
                  </a:cubicBezTo>
                  <a:cubicBezTo>
                    <a:pt x="272743" y="2559374"/>
                    <a:pt x="287261" y="2573338"/>
                    <a:pt x="304976" y="2573472"/>
                  </a:cubicBezTo>
                  <a:lnTo>
                    <a:pt x="840481" y="2577472"/>
                  </a:lnTo>
                  <a:lnTo>
                    <a:pt x="832632" y="2986218"/>
                  </a:lnTo>
                  <a:cubicBezTo>
                    <a:pt x="832632" y="2986437"/>
                    <a:pt x="832718" y="2986637"/>
                    <a:pt x="832718" y="2986856"/>
                  </a:cubicBezTo>
                  <a:lnTo>
                    <a:pt x="924577" y="2986856"/>
                  </a:lnTo>
                  <a:lnTo>
                    <a:pt x="1379491" y="2672341"/>
                  </a:lnTo>
                  <a:cubicBezTo>
                    <a:pt x="1419697" y="2644551"/>
                    <a:pt x="1429762" y="2589430"/>
                    <a:pt x="1401972" y="2549224"/>
                  </a:cubicBezTo>
                  <a:cubicBezTo>
                    <a:pt x="1385445" y="2525312"/>
                    <a:pt x="1358229" y="2511041"/>
                    <a:pt x="1329161" y="2511045"/>
                  </a:cubicBezTo>
                  <a:lnTo>
                    <a:pt x="337103" y="2506997"/>
                  </a:lnTo>
                  <a:cubicBezTo>
                    <a:pt x="330131" y="2349996"/>
                    <a:pt x="299861" y="1639860"/>
                    <a:pt x="296051" y="1095534"/>
                  </a:cubicBezTo>
                  <a:cubicBezTo>
                    <a:pt x="295896" y="1081488"/>
                    <a:pt x="287004" y="1069026"/>
                    <a:pt x="273772" y="1064311"/>
                  </a:cubicBezTo>
                  <a:cubicBezTo>
                    <a:pt x="265980" y="1061530"/>
                    <a:pt x="90168" y="995836"/>
                    <a:pt x="68575" y="744633"/>
                  </a:cubicBezTo>
                  <a:lnTo>
                    <a:pt x="262713" y="744633"/>
                  </a:lnTo>
                  <a:cubicBezTo>
                    <a:pt x="281125" y="744649"/>
                    <a:pt x="296063" y="729735"/>
                    <a:pt x="296078" y="711324"/>
                  </a:cubicBezTo>
                  <a:cubicBezTo>
                    <a:pt x="296086" y="701871"/>
                    <a:pt x="292081" y="692859"/>
                    <a:pt x="285059" y="686531"/>
                  </a:cubicBezTo>
                  <a:cubicBezTo>
                    <a:pt x="275753" y="678082"/>
                    <a:pt x="68213" y="484248"/>
                    <a:pt x="129420" y="99553"/>
                  </a:cubicBezTo>
                  <a:cubicBezTo>
                    <a:pt x="259637" y="210557"/>
                    <a:pt x="683775" y="494726"/>
                    <a:pt x="1688730" y="585328"/>
                  </a:cubicBezTo>
                  <a:cubicBezTo>
                    <a:pt x="1776058" y="592988"/>
                    <a:pt x="1844893" y="662937"/>
                    <a:pt x="1851150" y="750377"/>
                  </a:cubicBezTo>
                  <a:cubicBezTo>
                    <a:pt x="1875429" y="1075313"/>
                    <a:pt x="1930331" y="1943650"/>
                    <a:pt x="1916005" y="2986333"/>
                  </a:cubicBezTo>
                  <a:cubicBezTo>
                    <a:pt x="1916005" y="2986495"/>
                    <a:pt x="1916005" y="2986637"/>
                    <a:pt x="1916005" y="2986790"/>
                  </a:cubicBezTo>
                  <a:lnTo>
                    <a:pt x="1982680" y="2986790"/>
                  </a:lnTo>
                  <a:cubicBezTo>
                    <a:pt x="1996968" y="1941650"/>
                    <a:pt x="1941961" y="1071179"/>
                    <a:pt x="1917625" y="745405"/>
                  </a:cubicBezTo>
                  <a:cubicBezTo>
                    <a:pt x="1909020" y="625432"/>
                    <a:pt x="1814570" y="529464"/>
                    <a:pt x="1694749" y="518948"/>
                  </a:cubicBezTo>
                  <a:close/>
                  <a:moveTo>
                    <a:pt x="907165" y="2577681"/>
                  </a:moveTo>
                  <a:lnTo>
                    <a:pt x="1329123" y="2577681"/>
                  </a:lnTo>
                  <a:cubicBezTo>
                    <a:pt x="1341175" y="2577693"/>
                    <a:pt x="1350935" y="2587471"/>
                    <a:pt x="1350925" y="2599523"/>
                  </a:cubicBezTo>
                  <a:cubicBezTo>
                    <a:pt x="1350918" y="2606685"/>
                    <a:pt x="1347398" y="2613387"/>
                    <a:pt x="1341505" y="2617458"/>
                  </a:cubicBezTo>
                  <a:lnTo>
                    <a:pt x="900498" y="2922382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47" name="Graphic 4103">
            <a:extLst>
              <a:ext uri="{FF2B5EF4-FFF2-40B4-BE49-F238E27FC236}">
                <a16:creationId xmlns:a16="http://schemas.microsoft.com/office/drawing/2014/main" id="{B68CF53F-4421-4AA0-86F9-EEBD1D3ADA19}"/>
              </a:ext>
            </a:extLst>
          </p:cNvPr>
          <p:cNvGrpSpPr/>
          <p:nvPr/>
        </p:nvGrpSpPr>
        <p:grpSpPr>
          <a:xfrm>
            <a:off x="1149642" y="2607086"/>
            <a:ext cx="1080000" cy="1080000"/>
            <a:chOff x="3421062" y="1216025"/>
            <a:chExt cx="3238500" cy="3238500"/>
          </a:xfrm>
        </p:grpSpPr>
        <p:sp>
          <p:nvSpPr>
            <p:cNvPr id="2048" name="Freeform: Shape 2047">
              <a:extLst>
                <a:ext uri="{FF2B5EF4-FFF2-40B4-BE49-F238E27FC236}">
                  <a16:creationId xmlns:a16="http://schemas.microsoft.com/office/drawing/2014/main" id="{2ED7AAA5-6469-4459-A195-F2B4151364DC}"/>
                </a:ext>
              </a:extLst>
            </p:cNvPr>
            <p:cNvSpPr/>
            <p:nvPr/>
          </p:nvSpPr>
          <p:spPr>
            <a:xfrm>
              <a:off x="4771155" y="2352988"/>
              <a:ext cx="1057275" cy="1352550"/>
            </a:xfrm>
            <a:custGeom>
              <a:avLst/>
              <a:gdLst>
                <a:gd name="connsiteX0" fmla="*/ 633822 w 1057275"/>
                <a:gd name="connsiteY0" fmla="*/ 417517 h 1352550"/>
                <a:gd name="connsiteX1" fmla="*/ 565137 w 1057275"/>
                <a:gd name="connsiteY1" fmla="*/ 898272 h 1352550"/>
                <a:gd name="connsiteX2" fmla="*/ 775887 w 1057275"/>
                <a:gd name="connsiteY2" fmla="*/ 1358501 h 1352550"/>
                <a:gd name="connsiteX3" fmla="*/ 873690 w 1057275"/>
                <a:gd name="connsiteY3" fmla="*/ 1320992 h 1352550"/>
                <a:gd name="connsiteX4" fmla="*/ 933783 w 1057275"/>
                <a:gd name="connsiteY4" fmla="*/ 1222999 h 1352550"/>
                <a:gd name="connsiteX5" fmla="*/ 883891 w 1057275"/>
                <a:gd name="connsiteY5" fmla="*/ 1008029 h 1352550"/>
                <a:gd name="connsiteX6" fmla="*/ 877843 w 1057275"/>
                <a:gd name="connsiteY6" fmla="*/ 911322 h 1352550"/>
                <a:gd name="connsiteX7" fmla="*/ 1055008 w 1057275"/>
                <a:gd name="connsiteY7" fmla="*/ 211120 h 1352550"/>
                <a:gd name="connsiteX8" fmla="*/ 1041797 w 1057275"/>
                <a:gd name="connsiteY8" fmla="*/ 104440 h 1352550"/>
                <a:gd name="connsiteX9" fmla="*/ 1030643 w 1057275"/>
                <a:gd name="connsiteY9" fmla="*/ 83866 h 1352550"/>
                <a:gd name="connsiteX10" fmla="*/ 910237 w 1057275"/>
                <a:gd name="connsiteY10" fmla="*/ 7066 h 1352550"/>
                <a:gd name="connsiteX11" fmla="*/ 0 w 1057275"/>
                <a:gd name="connsiteY11" fmla="*/ 72788 h 1352550"/>
                <a:gd name="connsiteX12" fmla="*/ 261785 w 1057275"/>
                <a:gd name="connsiteY12" fmla="*/ 514415 h 1352550"/>
                <a:gd name="connsiteX13" fmla="*/ 633822 w 1057275"/>
                <a:gd name="connsiteY13" fmla="*/ 417517 h 135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7275" h="1352550">
                  <a:moveTo>
                    <a:pt x="633822" y="417517"/>
                  </a:moveTo>
                  <a:lnTo>
                    <a:pt x="565137" y="898272"/>
                  </a:lnTo>
                  <a:cubicBezTo>
                    <a:pt x="689086" y="1158829"/>
                    <a:pt x="775887" y="1358501"/>
                    <a:pt x="775887" y="1358501"/>
                  </a:cubicBezTo>
                  <a:lnTo>
                    <a:pt x="873690" y="1320992"/>
                  </a:lnTo>
                  <a:cubicBezTo>
                    <a:pt x="913507" y="1305592"/>
                    <a:pt x="938112" y="1265470"/>
                    <a:pt x="933783" y="1222999"/>
                  </a:cubicBezTo>
                  <a:cubicBezTo>
                    <a:pt x="926666" y="1149462"/>
                    <a:pt x="909891" y="1077183"/>
                    <a:pt x="883891" y="1008029"/>
                  </a:cubicBezTo>
                  <a:cubicBezTo>
                    <a:pt x="872028" y="977171"/>
                    <a:pt x="869917" y="943417"/>
                    <a:pt x="877843" y="911322"/>
                  </a:cubicBezTo>
                  <a:cubicBezTo>
                    <a:pt x="949919" y="621990"/>
                    <a:pt x="1024461" y="330239"/>
                    <a:pt x="1055008" y="211120"/>
                  </a:cubicBezTo>
                  <a:cubicBezTo>
                    <a:pt x="1064227" y="175167"/>
                    <a:pt x="1059508" y="137058"/>
                    <a:pt x="1041797" y="104440"/>
                  </a:cubicBezTo>
                  <a:cubicBezTo>
                    <a:pt x="1038177" y="97772"/>
                    <a:pt x="1034405" y="90809"/>
                    <a:pt x="1030643" y="83866"/>
                  </a:cubicBezTo>
                  <a:cubicBezTo>
                    <a:pt x="1006383" y="39265"/>
                    <a:pt x="960908" y="10259"/>
                    <a:pt x="910237" y="7066"/>
                  </a:cubicBezTo>
                  <a:cubicBezTo>
                    <a:pt x="375942" y="-26929"/>
                    <a:pt x="0" y="72788"/>
                    <a:pt x="0" y="72788"/>
                  </a:cubicBezTo>
                  <a:lnTo>
                    <a:pt x="261785" y="514415"/>
                  </a:lnTo>
                  <a:cubicBezTo>
                    <a:pt x="409470" y="445330"/>
                    <a:pt x="633822" y="417517"/>
                    <a:pt x="633822" y="417517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49" name="Freeform: Shape 2048">
              <a:extLst>
                <a:ext uri="{FF2B5EF4-FFF2-40B4-BE49-F238E27FC236}">
                  <a16:creationId xmlns:a16="http://schemas.microsoft.com/office/drawing/2014/main" id="{468EEC5C-06B9-41E4-9102-C094DA609DCB}"/>
                </a:ext>
              </a:extLst>
            </p:cNvPr>
            <p:cNvSpPr/>
            <p:nvPr/>
          </p:nvSpPr>
          <p:spPr>
            <a:xfrm>
              <a:off x="3669983" y="2414403"/>
              <a:ext cx="1990725" cy="1962150"/>
            </a:xfrm>
            <a:custGeom>
              <a:avLst/>
              <a:gdLst>
                <a:gd name="connsiteX0" fmla="*/ 1666309 w 1990725"/>
                <a:gd name="connsiteY0" fmla="*/ 836819 h 1962150"/>
                <a:gd name="connsiteX1" fmla="*/ 1362947 w 1990725"/>
                <a:gd name="connsiteY1" fmla="*/ 452961 h 1962150"/>
                <a:gd name="connsiteX2" fmla="*/ 1101162 w 1990725"/>
                <a:gd name="connsiteY2" fmla="*/ 11335 h 1962150"/>
                <a:gd name="connsiteX3" fmla="*/ 739212 w 1990725"/>
                <a:gd name="connsiteY3" fmla="*/ 229867 h 1962150"/>
                <a:gd name="connsiteX4" fmla="*/ 632218 w 1990725"/>
                <a:gd name="connsiteY4" fmla="*/ 0 h 1962150"/>
                <a:gd name="connsiteX5" fmla="*/ 210012 w 1990725"/>
                <a:gd name="connsiteY5" fmla="*/ 165602 h 1962150"/>
                <a:gd name="connsiteX6" fmla="*/ 302138 w 1990725"/>
                <a:gd name="connsiteY6" fmla="*/ 368799 h 1962150"/>
                <a:gd name="connsiteX7" fmla="*/ 189600 w 1990725"/>
                <a:gd name="connsiteY7" fmla="*/ 489242 h 1962150"/>
                <a:gd name="connsiteX8" fmla="*/ 123135 w 1990725"/>
                <a:gd name="connsiteY8" fmla="*/ 614658 h 1962150"/>
                <a:gd name="connsiteX9" fmla="*/ 10007 w 1990725"/>
                <a:gd name="connsiteY9" fmla="*/ 1835172 h 1962150"/>
                <a:gd name="connsiteX10" fmla="*/ 152310 w 1990725"/>
                <a:gd name="connsiteY10" fmla="*/ 1963693 h 1962150"/>
                <a:gd name="connsiteX11" fmla="*/ 1991235 w 1990725"/>
                <a:gd name="connsiteY11" fmla="*/ 1963693 h 1962150"/>
                <a:gd name="connsiteX12" fmla="*/ 1877059 w 1990725"/>
                <a:gd name="connsiteY12" fmla="*/ 1297048 h 1962150"/>
                <a:gd name="connsiteX13" fmla="*/ 1666309 w 1990725"/>
                <a:gd name="connsiteY13" fmla="*/ 836819 h 1962150"/>
                <a:gd name="connsiteX14" fmla="*/ 460691 w 1990725"/>
                <a:gd name="connsiteY14" fmla="*/ 1563796 h 1962150"/>
                <a:gd name="connsiteX15" fmla="*/ 548521 w 1990725"/>
                <a:gd name="connsiteY15" fmla="*/ 1059923 h 1962150"/>
                <a:gd name="connsiteX16" fmla="*/ 748299 w 1990725"/>
                <a:gd name="connsiteY16" fmla="*/ 1483843 h 1962150"/>
                <a:gd name="connsiteX17" fmla="*/ 784751 w 1990725"/>
                <a:gd name="connsiteY17" fmla="*/ 1563852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725" h="1962150">
                  <a:moveTo>
                    <a:pt x="1666309" y="836819"/>
                  </a:moveTo>
                  <a:cubicBezTo>
                    <a:pt x="1581305" y="696915"/>
                    <a:pt x="1479420" y="567995"/>
                    <a:pt x="1362947" y="452961"/>
                  </a:cubicBezTo>
                  <a:lnTo>
                    <a:pt x="1101162" y="11335"/>
                  </a:lnTo>
                  <a:lnTo>
                    <a:pt x="739212" y="229867"/>
                  </a:lnTo>
                  <a:lnTo>
                    <a:pt x="632218" y="0"/>
                  </a:lnTo>
                  <a:lnTo>
                    <a:pt x="210012" y="165602"/>
                  </a:lnTo>
                  <a:lnTo>
                    <a:pt x="302138" y="368799"/>
                  </a:lnTo>
                  <a:lnTo>
                    <a:pt x="189600" y="489242"/>
                  </a:lnTo>
                  <a:cubicBezTo>
                    <a:pt x="156733" y="524426"/>
                    <a:pt x="133797" y="567706"/>
                    <a:pt x="123135" y="614658"/>
                  </a:cubicBezTo>
                  <a:cubicBezTo>
                    <a:pt x="78453" y="811178"/>
                    <a:pt x="-33942" y="1368723"/>
                    <a:pt x="10007" y="1835172"/>
                  </a:cubicBezTo>
                  <a:cubicBezTo>
                    <a:pt x="17258" y="1908270"/>
                    <a:pt x="78853" y="1963900"/>
                    <a:pt x="152310" y="1963693"/>
                  </a:cubicBezTo>
                  <a:lnTo>
                    <a:pt x="1991235" y="1963693"/>
                  </a:lnTo>
                  <a:cubicBezTo>
                    <a:pt x="1991235" y="1963693"/>
                    <a:pt x="1998855" y="1669504"/>
                    <a:pt x="1877059" y="1297048"/>
                  </a:cubicBezTo>
                  <a:cubicBezTo>
                    <a:pt x="1881507" y="1291885"/>
                    <a:pt x="1798497" y="1087803"/>
                    <a:pt x="1666309" y="836819"/>
                  </a:cubicBezTo>
                  <a:close/>
                  <a:moveTo>
                    <a:pt x="460691" y="1563796"/>
                  </a:moveTo>
                  <a:cubicBezTo>
                    <a:pt x="465311" y="1249471"/>
                    <a:pt x="548521" y="1059923"/>
                    <a:pt x="548521" y="1059923"/>
                  </a:cubicBezTo>
                  <a:cubicBezTo>
                    <a:pt x="651868" y="1199283"/>
                    <a:pt x="717019" y="1381058"/>
                    <a:pt x="748299" y="1483843"/>
                  </a:cubicBezTo>
                  <a:lnTo>
                    <a:pt x="784751" y="1563852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0" name="Freeform: Shape 2049">
              <a:extLst>
                <a:ext uri="{FF2B5EF4-FFF2-40B4-BE49-F238E27FC236}">
                  <a16:creationId xmlns:a16="http://schemas.microsoft.com/office/drawing/2014/main" id="{4BB5485F-AEF8-4292-BCF7-A06C17DB066B}"/>
                </a:ext>
              </a:extLst>
            </p:cNvPr>
            <p:cNvSpPr/>
            <p:nvPr/>
          </p:nvSpPr>
          <p:spPr>
            <a:xfrm>
              <a:off x="3879996" y="2414403"/>
              <a:ext cx="476250" cy="361950"/>
            </a:xfrm>
            <a:custGeom>
              <a:avLst/>
              <a:gdLst>
                <a:gd name="connsiteX0" fmla="*/ 422205 w 476250"/>
                <a:gd name="connsiteY0" fmla="*/ 0 h 361950"/>
                <a:gd name="connsiteX1" fmla="*/ 0 w 476250"/>
                <a:gd name="connsiteY1" fmla="*/ 165602 h 361950"/>
                <a:gd name="connsiteX2" fmla="*/ 92126 w 476250"/>
                <a:gd name="connsiteY2" fmla="*/ 368799 h 361950"/>
                <a:gd name="connsiteX3" fmla="*/ 479346 w 476250"/>
                <a:gd name="connsiteY3" fmla="*/ 12281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361950">
                  <a:moveTo>
                    <a:pt x="422205" y="0"/>
                  </a:moveTo>
                  <a:lnTo>
                    <a:pt x="0" y="165602"/>
                  </a:lnTo>
                  <a:lnTo>
                    <a:pt x="92126" y="368799"/>
                  </a:lnTo>
                  <a:cubicBezTo>
                    <a:pt x="241592" y="262233"/>
                    <a:pt x="407403" y="164240"/>
                    <a:pt x="479346" y="12281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1" name="Freeform: Shape 2050">
              <a:extLst>
                <a:ext uri="{FF2B5EF4-FFF2-40B4-BE49-F238E27FC236}">
                  <a16:creationId xmlns:a16="http://schemas.microsoft.com/office/drawing/2014/main" id="{5F7FD701-47CC-412A-A6F8-E7E813CC28D6}"/>
                </a:ext>
              </a:extLst>
            </p:cNvPr>
            <p:cNvSpPr/>
            <p:nvPr/>
          </p:nvSpPr>
          <p:spPr>
            <a:xfrm>
              <a:off x="3653163" y="1292463"/>
              <a:ext cx="866775" cy="1285875"/>
            </a:xfrm>
            <a:custGeom>
              <a:avLst/>
              <a:gdLst>
                <a:gd name="connsiteX0" fmla="*/ 123782 w 866775"/>
                <a:gd name="connsiteY0" fmla="*/ 327127 h 1285875"/>
                <a:gd name="connsiteX1" fmla="*/ 847082 w 866775"/>
                <a:gd name="connsiteY1" fmla="*/ 0 h 1285875"/>
                <a:gd name="connsiteX2" fmla="*/ 787198 w 866775"/>
                <a:gd name="connsiteY2" fmla="*/ 316535 h 1285875"/>
                <a:gd name="connsiteX3" fmla="*/ 865303 w 866775"/>
                <a:gd name="connsiteY3" fmla="*/ 337928 h 1285875"/>
                <a:gd name="connsiteX4" fmla="*/ 800019 w 866775"/>
                <a:gd name="connsiteY4" fmla="*/ 513302 h 1285875"/>
                <a:gd name="connsiteX5" fmla="*/ 870666 w 866775"/>
                <a:gd name="connsiteY5" fmla="*/ 1082202 h 1285875"/>
                <a:gd name="connsiteX6" fmla="*/ 226833 w 866775"/>
                <a:gd name="connsiteY6" fmla="*/ 1287542 h 1285875"/>
                <a:gd name="connsiteX7" fmla="*/ 1814 w 866775"/>
                <a:gd name="connsiteY7" fmla="*/ 510188 h 1285875"/>
                <a:gd name="connsiteX8" fmla="*/ 123782 w 866775"/>
                <a:gd name="connsiteY8" fmla="*/ 327127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6775" h="1285875">
                  <a:moveTo>
                    <a:pt x="123782" y="327127"/>
                  </a:moveTo>
                  <a:cubicBezTo>
                    <a:pt x="322359" y="276939"/>
                    <a:pt x="679223" y="167850"/>
                    <a:pt x="847082" y="0"/>
                  </a:cubicBezTo>
                  <a:cubicBezTo>
                    <a:pt x="847082" y="0"/>
                    <a:pt x="915529" y="175384"/>
                    <a:pt x="787198" y="316535"/>
                  </a:cubicBezTo>
                  <a:lnTo>
                    <a:pt x="865303" y="337928"/>
                  </a:lnTo>
                  <a:cubicBezTo>
                    <a:pt x="865303" y="337928"/>
                    <a:pt x="898403" y="432025"/>
                    <a:pt x="800019" y="513302"/>
                  </a:cubicBezTo>
                  <a:cubicBezTo>
                    <a:pt x="800019" y="513302"/>
                    <a:pt x="847196" y="791337"/>
                    <a:pt x="870666" y="1082202"/>
                  </a:cubicBezTo>
                  <a:lnTo>
                    <a:pt x="226833" y="1287542"/>
                  </a:lnTo>
                  <a:cubicBezTo>
                    <a:pt x="226833" y="1287542"/>
                    <a:pt x="72147" y="981675"/>
                    <a:pt x="1814" y="510188"/>
                  </a:cubicBezTo>
                  <a:cubicBezTo>
                    <a:pt x="-10629" y="426887"/>
                    <a:pt x="42115" y="347724"/>
                    <a:pt x="123782" y="327127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2" name="Freeform: Shape 2051">
              <a:extLst>
                <a:ext uri="{FF2B5EF4-FFF2-40B4-BE49-F238E27FC236}">
                  <a16:creationId xmlns:a16="http://schemas.microsoft.com/office/drawing/2014/main" id="{529B2298-F905-4875-BA05-B52FCC1A997E}"/>
                </a:ext>
              </a:extLst>
            </p:cNvPr>
            <p:cNvSpPr/>
            <p:nvPr/>
          </p:nvSpPr>
          <p:spPr>
            <a:xfrm>
              <a:off x="4020833" y="2128358"/>
              <a:ext cx="304800" cy="247650"/>
            </a:xfrm>
            <a:custGeom>
              <a:avLst/>
              <a:gdLst>
                <a:gd name="connsiteX0" fmla="*/ 310486 w 304800"/>
                <a:gd name="connsiteY0" fmla="*/ 171288 h 247650"/>
                <a:gd name="connsiteX1" fmla="*/ 18792 w 304800"/>
                <a:gd name="connsiteY1" fmla="*/ 254956 h 247650"/>
                <a:gd name="connsiteX2" fmla="*/ 21973 w 304800"/>
                <a:gd name="connsiteY2" fmla="*/ 56217 h 247650"/>
                <a:gd name="connsiteX3" fmla="*/ 127815 w 304800"/>
                <a:gd name="connsiteY3" fmla="*/ 1324 h 247650"/>
                <a:gd name="connsiteX4" fmla="*/ 310486 w 304800"/>
                <a:gd name="connsiteY4" fmla="*/ 17128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247650">
                  <a:moveTo>
                    <a:pt x="310486" y="171288"/>
                  </a:moveTo>
                  <a:lnTo>
                    <a:pt x="18792" y="254956"/>
                  </a:lnTo>
                  <a:cubicBezTo>
                    <a:pt x="18792" y="254956"/>
                    <a:pt x="-25537" y="139180"/>
                    <a:pt x="21973" y="56217"/>
                  </a:cubicBezTo>
                  <a:cubicBezTo>
                    <a:pt x="21973" y="56217"/>
                    <a:pt x="66350" y="8268"/>
                    <a:pt x="127815" y="1324"/>
                  </a:cubicBezTo>
                  <a:cubicBezTo>
                    <a:pt x="294788" y="-17535"/>
                    <a:pt x="310486" y="171288"/>
                    <a:pt x="310486" y="171288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3" name="Freeform: Shape 2052">
              <a:extLst>
                <a:ext uri="{FF2B5EF4-FFF2-40B4-BE49-F238E27FC236}">
                  <a16:creationId xmlns:a16="http://schemas.microsoft.com/office/drawing/2014/main" id="{935F4CCD-A756-4939-89FC-6FB88D84A9D2}"/>
                </a:ext>
              </a:extLst>
            </p:cNvPr>
            <p:cNvSpPr/>
            <p:nvPr/>
          </p:nvSpPr>
          <p:spPr>
            <a:xfrm>
              <a:off x="4042949" y="2104528"/>
              <a:ext cx="304800" cy="209550"/>
            </a:xfrm>
            <a:custGeom>
              <a:avLst/>
              <a:gdLst>
                <a:gd name="connsiteX0" fmla="*/ 115348 w 304800"/>
                <a:gd name="connsiteY0" fmla="*/ 4523 h 209550"/>
                <a:gd name="connsiteX1" fmla="*/ 313020 w 304800"/>
                <a:gd name="connsiteY1" fmla="*/ 189137 h 209550"/>
                <a:gd name="connsiteX2" fmla="*/ 234648 w 304800"/>
                <a:gd name="connsiteY2" fmla="*/ 211349 h 209550"/>
                <a:gd name="connsiteX3" fmla="*/ 129540 w 304800"/>
                <a:gd name="connsiteY3" fmla="*/ 71903 h 209550"/>
                <a:gd name="connsiteX4" fmla="*/ 0 w 304800"/>
                <a:gd name="connsiteY4" fmla="*/ 80114 h 209550"/>
                <a:gd name="connsiteX5" fmla="*/ 115348 w 304800"/>
                <a:gd name="connsiteY5" fmla="*/ 4523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209550">
                  <a:moveTo>
                    <a:pt x="115348" y="4523"/>
                  </a:moveTo>
                  <a:cubicBezTo>
                    <a:pt x="301895" y="-34263"/>
                    <a:pt x="313020" y="189137"/>
                    <a:pt x="313020" y="189137"/>
                  </a:cubicBezTo>
                  <a:lnTo>
                    <a:pt x="234648" y="211349"/>
                  </a:lnTo>
                  <a:cubicBezTo>
                    <a:pt x="230172" y="181717"/>
                    <a:pt x="210026" y="90972"/>
                    <a:pt x="129540" y="71903"/>
                  </a:cubicBezTo>
                  <a:cubicBezTo>
                    <a:pt x="86497" y="61785"/>
                    <a:pt x="41421" y="64642"/>
                    <a:pt x="0" y="80114"/>
                  </a:cubicBezTo>
                  <a:cubicBezTo>
                    <a:pt x="19593" y="45833"/>
                    <a:pt x="54769" y="17125"/>
                    <a:pt x="115348" y="452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4" name="Freeform: Shape 2053">
              <a:extLst>
                <a:ext uri="{FF2B5EF4-FFF2-40B4-BE49-F238E27FC236}">
                  <a16:creationId xmlns:a16="http://schemas.microsoft.com/office/drawing/2014/main" id="{9CECF0CB-C78E-4DF6-A21F-1CA004D5BF31}"/>
                </a:ext>
              </a:extLst>
            </p:cNvPr>
            <p:cNvSpPr/>
            <p:nvPr/>
          </p:nvSpPr>
          <p:spPr>
            <a:xfrm>
              <a:off x="4842059" y="2867412"/>
              <a:ext cx="485775" cy="381000"/>
            </a:xfrm>
            <a:custGeom>
              <a:avLst/>
              <a:gdLst>
                <a:gd name="connsiteX0" fmla="*/ 190871 w 485775"/>
                <a:gd name="connsiteY0" fmla="*/ 0 h 381000"/>
                <a:gd name="connsiteX1" fmla="*/ 0 w 485775"/>
                <a:gd name="connsiteY1" fmla="*/ 102165 h 381000"/>
                <a:gd name="connsiteX2" fmla="*/ 494233 w 485775"/>
                <a:gd name="connsiteY2" fmla="*/ 383829 h 381000"/>
                <a:gd name="connsiteX3" fmla="*/ 190871 w 485775"/>
                <a:gd name="connsiteY3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5775" h="381000">
                  <a:moveTo>
                    <a:pt x="190871" y="0"/>
                  </a:moveTo>
                  <a:cubicBezTo>
                    <a:pt x="124994" y="29667"/>
                    <a:pt x="61222" y="63801"/>
                    <a:pt x="0" y="102165"/>
                  </a:cubicBezTo>
                  <a:cubicBezTo>
                    <a:pt x="0" y="102165"/>
                    <a:pt x="308877" y="214113"/>
                    <a:pt x="494233" y="383829"/>
                  </a:cubicBezTo>
                  <a:cubicBezTo>
                    <a:pt x="409228" y="243935"/>
                    <a:pt x="307343" y="115025"/>
                    <a:pt x="190871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5" name="Freeform: Shape 2054">
              <a:extLst>
                <a:ext uri="{FF2B5EF4-FFF2-40B4-BE49-F238E27FC236}">
                  <a16:creationId xmlns:a16="http://schemas.microsoft.com/office/drawing/2014/main" id="{1812112A-0651-4DB7-9701-5AD36F11CD6A}"/>
                </a:ext>
              </a:extLst>
            </p:cNvPr>
            <p:cNvSpPr/>
            <p:nvPr/>
          </p:nvSpPr>
          <p:spPr>
            <a:xfrm>
              <a:off x="6394148" y="3116215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6" name="Freeform: Shape 2055">
              <a:extLst>
                <a:ext uri="{FF2B5EF4-FFF2-40B4-BE49-F238E27FC236}">
                  <a16:creationId xmlns:a16="http://schemas.microsoft.com/office/drawing/2014/main" id="{D198FA4F-B08E-441B-B026-9B7362CA9F6F}"/>
                </a:ext>
              </a:extLst>
            </p:cNvPr>
            <p:cNvSpPr/>
            <p:nvPr/>
          </p:nvSpPr>
          <p:spPr>
            <a:xfrm>
              <a:off x="4955768" y="4083155"/>
              <a:ext cx="238125" cy="66675"/>
            </a:xfrm>
            <a:custGeom>
              <a:avLst/>
              <a:gdLst>
                <a:gd name="connsiteX0" fmla="*/ 18907 w 238125"/>
                <a:gd name="connsiteY0" fmla="*/ 11659 h 66675"/>
                <a:gd name="connsiteX1" fmla="*/ 244821 w 238125"/>
                <a:gd name="connsiteY1" fmla="*/ 0 h 66675"/>
                <a:gd name="connsiteX2" fmla="*/ 244821 w 238125"/>
                <a:gd name="connsiteY2" fmla="*/ 66675 h 66675"/>
                <a:gd name="connsiteX3" fmla="*/ 18907 w 238125"/>
                <a:gd name="connsiteY3" fmla="*/ 55016 h 66675"/>
                <a:gd name="connsiteX4" fmla="*/ 0 w 238125"/>
                <a:gd name="connsiteY4" fmla="*/ 35109 h 66675"/>
                <a:gd name="connsiteX5" fmla="*/ 0 w 238125"/>
                <a:gd name="connsiteY5" fmla="*/ 31566 h 66675"/>
                <a:gd name="connsiteX6" fmla="*/ 18907 w 238125"/>
                <a:gd name="connsiteY6" fmla="*/ 1165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66675">
                  <a:moveTo>
                    <a:pt x="18907" y="11659"/>
                  </a:moveTo>
                  <a:lnTo>
                    <a:pt x="244821" y="0"/>
                  </a:lnTo>
                  <a:lnTo>
                    <a:pt x="244821" y="66675"/>
                  </a:lnTo>
                  <a:lnTo>
                    <a:pt x="18907" y="55016"/>
                  </a:lnTo>
                  <a:cubicBezTo>
                    <a:pt x="8309" y="54474"/>
                    <a:pt x="-4" y="45721"/>
                    <a:pt x="0" y="35109"/>
                  </a:cubicBezTo>
                  <a:lnTo>
                    <a:pt x="0" y="31566"/>
                  </a:lnTo>
                  <a:cubicBezTo>
                    <a:pt x="-4" y="20955"/>
                    <a:pt x="8309" y="12202"/>
                    <a:pt x="18907" y="11659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7" name="Freeform: Shape 2056">
              <a:extLst>
                <a:ext uri="{FF2B5EF4-FFF2-40B4-BE49-F238E27FC236}">
                  <a16:creationId xmlns:a16="http://schemas.microsoft.com/office/drawing/2014/main" id="{27B80BE9-8D7B-49D7-9ED7-8C3DC55F405B}"/>
                </a:ext>
              </a:extLst>
            </p:cNvPr>
            <p:cNvSpPr/>
            <p:nvPr/>
          </p:nvSpPr>
          <p:spPr>
            <a:xfrm>
              <a:off x="4955768" y="4215762"/>
              <a:ext cx="238125" cy="66675"/>
            </a:xfrm>
            <a:custGeom>
              <a:avLst/>
              <a:gdLst>
                <a:gd name="connsiteX0" fmla="*/ 18755 w 238125"/>
                <a:gd name="connsiteY0" fmla="*/ 13440 h 66675"/>
                <a:gd name="connsiteX1" fmla="*/ 244821 w 238125"/>
                <a:gd name="connsiteY1" fmla="*/ 0 h 66675"/>
                <a:gd name="connsiteX2" fmla="*/ 244821 w 238125"/>
                <a:gd name="connsiteY2" fmla="*/ 66675 h 66675"/>
                <a:gd name="connsiteX3" fmla="*/ 18755 w 238125"/>
                <a:gd name="connsiteY3" fmla="*/ 53235 h 66675"/>
                <a:gd name="connsiteX4" fmla="*/ 0 w 238125"/>
                <a:gd name="connsiteY4" fmla="*/ 33338 h 66675"/>
                <a:gd name="connsiteX5" fmla="*/ 0 w 238125"/>
                <a:gd name="connsiteY5" fmla="*/ 33338 h 66675"/>
                <a:gd name="connsiteX6" fmla="*/ 18755 w 238125"/>
                <a:gd name="connsiteY6" fmla="*/ 1344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66675">
                  <a:moveTo>
                    <a:pt x="18755" y="13440"/>
                  </a:moveTo>
                  <a:lnTo>
                    <a:pt x="244821" y="0"/>
                  </a:lnTo>
                  <a:lnTo>
                    <a:pt x="244821" y="66675"/>
                  </a:lnTo>
                  <a:lnTo>
                    <a:pt x="18755" y="53235"/>
                  </a:lnTo>
                  <a:cubicBezTo>
                    <a:pt x="8221" y="52615"/>
                    <a:pt x="-3" y="43889"/>
                    <a:pt x="0" y="33338"/>
                  </a:cubicBezTo>
                  <a:lnTo>
                    <a:pt x="0" y="33338"/>
                  </a:lnTo>
                  <a:cubicBezTo>
                    <a:pt x="2" y="22787"/>
                    <a:pt x="8223" y="14065"/>
                    <a:pt x="18755" y="1344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8" name="Freeform: Shape 2057">
              <a:extLst>
                <a:ext uri="{FF2B5EF4-FFF2-40B4-BE49-F238E27FC236}">
                  <a16:creationId xmlns:a16="http://schemas.microsoft.com/office/drawing/2014/main" id="{C99EAABA-66E2-4A47-A7ED-E64FFDD8D22A}"/>
                </a:ext>
              </a:extLst>
            </p:cNvPr>
            <p:cNvSpPr/>
            <p:nvPr/>
          </p:nvSpPr>
          <p:spPr>
            <a:xfrm>
              <a:off x="5876250" y="3136087"/>
              <a:ext cx="419100" cy="209550"/>
            </a:xfrm>
            <a:custGeom>
              <a:avLst/>
              <a:gdLst>
                <a:gd name="connsiteX0" fmla="*/ 33342 w 419100"/>
                <a:gd name="connsiteY0" fmla="*/ 211242 h 209550"/>
                <a:gd name="connsiteX1" fmla="*/ 0 w 419100"/>
                <a:gd name="connsiteY1" fmla="*/ 177910 h 209550"/>
                <a:gd name="connsiteX2" fmla="*/ 31085 w 419100"/>
                <a:gd name="connsiteY2" fmla="*/ 144644 h 209550"/>
                <a:gd name="connsiteX3" fmla="*/ 150719 w 419100"/>
                <a:gd name="connsiteY3" fmla="*/ 136414 h 209550"/>
                <a:gd name="connsiteX4" fmla="*/ 216289 w 419100"/>
                <a:gd name="connsiteY4" fmla="*/ 100124 h 209550"/>
                <a:gd name="connsiteX5" fmla="*/ 234863 w 419100"/>
                <a:gd name="connsiteY5" fmla="*/ 74578 h 209550"/>
                <a:gd name="connsiteX6" fmla="*/ 316359 w 419100"/>
                <a:gd name="connsiteY6" fmla="*/ 16961 h 209550"/>
                <a:gd name="connsiteX7" fmla="*/ 388425 w 419100"/>
                <a:gd name="connsiteY7" fmla="*/ 492 h 209550"/>
                <a:gd name="connsiteX8" fmla="*/ 426963 w 419100"/>
                <a:gd name="connsiteY8" fmla="*/ 27677 h 209550"/>
                <a:gd name="connsiteX9" fmla="*/ 399779 w 419100"/>
                <a:gd name="connsiteY9" fmla="*/ 66215 h 209550"/>
                <a:gd name="connsiteX10" fmla="*/ 334951 w 419100"/>
                <a:gd name="connsiteY10" fmla="*/ 81017 h 209550"/>
                <a:gd name="connsiteX11" fmla="*/ 288793 w 419100"/>
                <a:gd name="connsiteY11" fmla="*/ 113821 h 209550"/>
                <a:gd name="connsiteX12" fmla="*/ 270219 w 419100"/>
                <a:gd name="connsiteY12" fmla="*/ 139357 h 209550"/>
                <a:gd name="connsiteX13" fmla="*/ 155300 w 419100"/>
                <a:gd name="connsiteY13" fmla="*/ 202965 h 209550"/>
                <a:gd name="connsiteX14" fmla="*/ 35666 w 419100"/>
                <a:gd name="connsiteY14" fmla="*/ 211185 h 209550"/>
                <a:gd name="connsiteX15" fmla="*/ 33342 w 419100"/>
                <a:gd name="connsiteY15" fmla="*/ 211242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9100" h="209550">
                  <a:moveTo>
                    <a:pt x="33342" y="211242"/>
                  </a:moveTo>
                  <a:cubicBezTo>
                    <a:pt x="14930" y="211245"/>
                    <a:pt x="3" y="196321"/>
                    <a:pt x="0" y="177910"/>
                  </a:cubicBezTo>
                  <a:cubicBezTo>
                    <a:pt x="-2" y="160370"/>
                    <a:pt x="13586" y="145829"/>
                    <a:pt x="31085" y="144644"/>
                  </a:cubicBezTo>
                  <a:lnTo>
                    <a:pt x="150719" y="136414"/>
                  </a:lnTo>
                  <a:cubicBezTo>
                    <a:pt x="176878" y="134646"/>
                    <a:pt x="200900" y="121351"/>
                    <a:pt x="216289" y="100124"/>
                  </a:cubicBezTo>
                  <a:lnTo>
                    <a:pt x="234863" y="74578"/>
                  </a:lnTo>
                  <a:cubicBezTo>
                    <a:pt x="254932" y="46911"/>
                    <a:pt x="283583" y="26655"/>
                    <a:pt x="316359" y="16961"/>
                  </a:cubicBezTo>
                  <a:cubicBezTo>
                    <a:pt x="340057" y="10141"/>
                    <a:pt x="364116" y="4643"/>
                    <a:pt x="388425" y="492"/>
                  </a:cubicBezTo>
                  <a:cubicBezTo>
                    <a:pt x="406574" y="-2643"/>
                    <a:pt x="423828" y="9528"/>
                    <a:pt x="426963" y="27677"/>
                  </a:cubicBezTo>
                  <a:cubicBezTo>
                    <a:pt x="430098" y="45825"/>
                    <a:pt x="417927" y="63080"/>
                    <a:pt x="399779" y="66215"/>
                  </a:cubicBezTo>
                  <a:cubicBezTo>
                    <a:pt x="377913" y="69949"/>
                    <a:pt x="356271" y="74891"/>
                    <a:pt x="334951" y="81017"/>
                  </a:cubicBezTo>
                  <a:cubicBezTo>
                    <a:pt x="316370" y="86564"/>
                    <a:pt x="300142" y="98097"/>
                    <a:pt x="288793" y="113821"/>
                  </a:cubicBezTo>
                  <a:lnTo>
                    <a:pt x="270219" y="139357"/>
                  </a:lnTo>
                  <a:cubicBezTo>
                    <a:pt x="243246" y="176559"/>
                    <a:pt x="201146" y="199862"/>
                    <a:pt x="155300" y="202965"/>
                  </a:cubicBezTo>
                  <a:lnTo>
                    <a:pt x="35666" y="211185"/>
                  </a:lnTo>
                  <a:cubicBezTo>
                    <a:pt x="34885" y="211214"/>
                    <a:pt x="34104" y="211242"/>
                    <a:pt x="33342" y="21124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59" name="Freeform: Shape 2058">
              <a:extLst>
                <a:ext uri="{FF2B5EF4-FFF2-40B4-BE49-F238E27FC236}">
                  <a16:creationId xmlns:a16="http://schemas.microsoft.com/office/drawing/2014/main" id="{6B054C32-D6BD-4A49-90A8-27EB76E91EC5}"/>
                </a:ext>
              </a:extLst>
            </p:cNvPr>
            <p:cNvSpPr/>
            <p:nvPr/>
          </p:nvSpPr>
          <p:spPr>
            <a:xfrm>
              <a:off x="5868993" y="3471545"/>
              <a:ext cx="590550" cy="142875"/>
            </a:xfrm>
            <a:custGeom>
              <a:avLst/>
              <a:gdLst>
                <a:gd name="connsiteX0" fmla="*/ 172577 w 590550"/>
                <a:gd name="connsiteY0" fmla="*/ 144780 h 142875"/>
                <a:gd name="connsiteX1" fmla="*/ 145755 w 590550"/>
                <a:gd name="connsiteY1" fmla="*/ 142456 h 142875"/>
                <a:gd name="connsiteX2" fmla="*/ 27645 w 590550"/>
                <a:gd name="connsiteY2" fmla="*/ 121853 h 142875"/>
                <a:gd name="connsiteX3" fmla="*/ 499 w 590550"/>
                <a:gd name="connsiteY3" fmla="*/ 83277 h 142875"/>
                <a:gd name="connsiteX4" fmla="*/ 39075 w 590550"/>
                <a:gd name="connsiteY4" fmla="*/ 56131 h 142875"/>
                <a:gd name="connsiteX5" fmla="*/ 157185 w 590550"/>
                <a:gd name="connsiteY5" fmla="*/ 76733 h 142875"/>
                <a:gd name="connsiteX6" fmla="*/ 229527 w 590550"/>
                <a:gd name="connsiteY6" fmla="*/ 57169 h 142875"/>
                <a:gd name="connsiteX7" fmla="*/ 253673 w 590550"/>
                <a:gd name="connsiteY7" fmla="*/ 36804 h 142875"/>
                <a:gd name="connsiteX8" fmla="*/ 346580 w 590550"/>
                <a:gd name="connsiteY8" fmla="*/ 333 h 142875"/>
                <a:gd name="connsiteX9" fmla="*/ 567779 w 590550"/>
                <a:gd name="connsiteY9" fmla="*/ 26136 h 142875"/>
                <a:gd name="connsiteX10" fmla="*/ 590194 w 590550"/>
                <a:gd name="connsiteY10" fmla="*/ 67614 h 142875"/>
                <a:gd name="connsiteX11" fmla="*/ 549148 w 590550"/>
                <a:gd name="connsiteY11" fmla="*/ 90154 h 142875"/>
                <a:gd name="connsiteX12" fmla="*/ 549148 w 590550"/>
                <a:gd name="connsiteY12" fmla="*/ 90154 h 142875"/>
                <a:gd name="connsiteX13" fmla="*/ 349323 w 590550"/>
                <a:gd name="connsiteY13" fmla="*/ 66951 h 142875"/>
                <a:gd name="connsiteX14" fmla="*/ 296669 w 590550"/>
                <a:gd name="connsiteY14" fmla="*/ 87763 h 142875"/>
                <a:gd name="connsiteX15" fmla="*/ 272523 w 590550"/>
                <a:gd name="connsiteY15" fmla="*/ 108127 h 142875"/>
                <a:gd name="connsiteX16" fmla="*/ 172577 w 590550"/>
                <a:gd name="connsiteY16" fmla="*/ 14478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0" h="142875">
                  <a:moveTo>
                    <a:pt x="172577" y="144780"/>
                  </a:moveTo>
                  <a:cubicBezTo>
                    <a:pt x="163586" y="144780"/>
                    <a:pt x="154612" y="144003"/>
                    <a:pt x="145755" y="142456"/>
                  </a:cubicBezTo>
                  <a:lnTo>
                    <a:pt x="27645" y="121853"/>
                  </a:lnTo>
                  <a:cubicBezTo>
                    <a:pt x="9496" y="118697"/>
                    <a:pt x="-2657" y="101426"/>
                    <a:pt x="499" y="83277"/>
                  </a:cubicBezTo>
                  <a:cubicBezTo>
                    <a:pt x="3655" y="65128"/>
                    <a:pt x="20926" y="52974"/>
                    <a:pt x="39075" y="56131"/>
                  </a:cubicBezTo>
                  <a:lnTo>
                    <a:pt x="157185" y="76733"/>
                  </a:lnTo>
                  <a:cubicBezTo>
                    <a:pt x="183007" y="81258"/>
                    <a:pt x="209506" y="74092"/>
                    <a:pt x="229527" y="57169"/>
                  </a:cubicBezTo>
                  <a:lnTo>
                    <a:pt x="253673" y="36804"/>
                  </a:lnTo>
                  <a:cubicBezTo>
                    <a:pt x="279769" y="14728"/>
                    <a:pt x="312435" y="1905"/>
                    <a:pt x="346580" y="333"/>
                  </a:cubicBezTo>
                  <a:cubicBezTo>
                    <a:pt x="421175" y="-1866"/>
                    <a:pt x="495693" y="6827"/>
                    <a:pt x="567779" y="26136"/>
                  </a:cubicBezTo>
                  <a:cubicBezTo>
                    <a:pt x="585422" y="31400"/>
                    <a:pt x="595458" y="49970"/>
                    <a:pt x="590194" y="67614"/>
                  </a:cubicBezTo>
                  <a:cubicBezTo>
                    <a:pt x="584980" y="85089"/>
                    <a:pt x="566692" y="95132"/>
                    <a:pt x="549148" y="90154"/>
                  </a:cubicBezTo>
                  <a:lnTo>
                    <a:pt x="549148" y="90154"/>
                  </a:lnTo>
                  <a:cubicBezTo>
                    <a:pt x="483981" y="72962"/>
                    <a:pt x="416696" y="65149"/>
                    <a:pt x="349323" y="66951"/>
                  </a:cubicBezTo>
                  <a:cubicBezTo>
                    <a:pt x="329956" y="67889"/>
                    <a:pt x="311443" y="75206"/>
                    <a:pt x="296669" y="87763"/>
                  </a:cubicBezTo>
                  <a:lnTo>
                    <a:pt x="272523" y="108127"/>
                  </a:lnTo>
                  <a:cubicBezTo>
                    <a:pt x="244587" y="131773"/>
                    <a:pt x="209177" y="144759"/>
                    <a:pt x="172577" y="14478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0" name="Freeform: Shape 2059">
              <a:extLst>
                <a:ext uri="{FF2B5EF4-FFF2-40B4-BE49-F238E27FC236}">
                  <a16:creationId xmlns:a16="http://schemas.microsoft.com/office/drawing/2014/main" id="{513757D3-A093-485F-B768-1BBAE03BD289}"/>
                </a:ext>
              </a:extLst>
            </p:cNvPr>
            <p:cNvSpPr/>
            <p:nvPr/>
          </p:nvSpPr>
          <p:spPr>
            <a:xfrm>
              <a:off x="5808771" y="3773927"/>
              <a:ext cx="571500" cy="200025"/>
            </a:xfrm>
            <a:custGeom>
              <a:avLst/>
              <a:gdLst>
                <a:gd name="connsiteX0" fmla="*/ 541704 w 571500"/>
                <a:gd name="connsiteY0" fmla="*/ 203395 h 200025"/>
                <a:gd name="connsiteX1" fmla="*/ 522778 w 571500"/>
                <a:gd name="connsiteY1" fmla="*/ 197480 h 200025"/>
                <a:gd name="connsiteX2" fmla="*/ 340517 w 571500"/>
                <a:gd name="connsiteY2" fmla="*/ 112403 h 200025"/>
                <a:gd name="connsiteX3" fmla="*/ 283977 w 571500"/>
                <a:gd name="connsiteY3" fmla="*/ 115527 h 200025"/>
                <a:gd name="connsiteX4" fmla="*/ 254640 w 571500"/>
                <a:gd name="connsiteY4" fmla="*/ 127233 h 200025"/>
                <a:gd name="connsiteX5" fmla="*/ 123509 w 571500"/>
                <a:gd name="connsiteY5" fmla="*/ 119737 h 200025"/>
                <a:gd name="connsiteX6" fmla="*/ 17925 w 571500"/>
                <a:gd name="connsiteY6" fmla="*/ 62901 h 200025"/>
                <a:gd name="connsiteX7" fmla="*/ 3787 w 571500"/>
                <a:gd name="connsiteY7" fmla="*/ 17925 h 200025"/>
                <a:gd name="connsiteX8" fmla="*/ 48764 w 571500"/>
                <a:gd name="connsiteY8" fmla="*/ 3787 h 200025"/>
                <a:gd name="connsiteX9" fmla="*/ 49528 w 571500"/>
                <a:gd name="connsiteY9" fmla="*/ 4199 h 200025"/>
                <a:gd name="connsiteX10" fmla="*/ 155113 w 571500"/>
                <a:gd name="connsiteY10" fmla="*/ 61044 h 200025"/>
                <a:gd name="connsiteX11" fmla="*/ 229942 w 571500"/>
                <a:gd name="connsiteY11" fmla="*/ 65311 h 200025"/>
                <a:gd name="connsiteX12" fmla="*/ 259278 w 571500"/>
                <a:gd name="connsiteY12" fmla="*/ 53605 h 200025"/>
                <a:gd name="connsiteX13" fmla="*/ 358939 w 571500"/>
                <a:gd name="connsiteY13" fmla="*/ 48338 h 200025"/>
                <a:gd name="connsiteX14" fmla="*/ 560688 w 571500"/>
                <a:gd name="connsiteY14" fmla="*/ 142635 h 200025"/>
                <a:gd name="connsiteX15" fmla="*/ 569176 w 571500"/>
                <a:gd name="connsiteY15" fmla="*/ 189011 h 200025"/>
                <a:gd name="connsiteX16" fmla="*/ 541705 w 571500"/>
                <a:gd name="connsiteY16" fmla="*/ 20340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0" h="200025">
                  <a:moveTo>
                    <a:pt x="541704" y="203395"/>
                  </a:moveTo>
                  <a:cubicBezTo>
                    <a:pt x="534940" y="203400"/>
                    <a:pt x="528336" y="201336"/>
                    <a:pt x="522778" y="197480"/>
                  </a:cubicBezTo>
                  <a:cubicBezTo>
                    <a:pt x="466367" y="160620"/>
                    <a:pt x="404998" y="131974"/>
                    <a:pt x="340517" y="112403"/>
                  </a:cubicBezTo>
                  <a:cubicBezTo>
                    <a:pt x="321841" y="107185"/>
                    <a:pt x="301964" y="108283"/>
                    <a:pt x="283977" y="115527"/>
                  </a:cubicBezTo>
                  <a:lnTo>
                    <a:pt x="254640" y="127233"/>
                  </a:lnTo>
                  <a:cubicBezTo>
                    <a:pt x="211981" y="144308"/>
                    <a:pt x="163944" y="141562"/>
                    <a:pt x="123509" y="119737"/>
                  </a:cubicBezTo>
                  <a:lnTo>
                    <a:pt x="17925" y="62901"/>
                  </a:lnTo>
                  <a:cubicBezTo>
                    <a:pt x="1601" y="54385"/>
                    <a:pt x="-4729" y="34249"/>
                    <a:pt x="3787" y="17925"/>
                  </a:cubicBezTo>
                  <a:cubicBezTo>
                    <a:pt x="12303" y="1601"/>
                    <a:pt x="32440" y="-4729"/>
                    <a:pt x="48764" y="3787"/>
                  </a:cubicBezTo>
                  <a:cubicBezTo>
                    <a:pt x="49021" y="3921"/>
                    <a:pt x="49276" y="4058"/>
                    <a:pt x="49528" y="4199"/>
                  </a:cubicBezTo>
                  <a:lnTo>
                    <a:pt x="155113" y="61044"/>
                  </a:lnTo>
                  <a:cubicBezTo>
                    <a:pt x="178189" y="73493"/>
                    <a:pt x="205600" y="75056"/>
                    <a:pt x="229942" y="65311"/>
                  </a:cubicBezTo>
                  <a:lnTo>
                    <a:pt x="259278" y="53605"/>
                  </a:lnTo>
                  <a:cubicBezTo>
                    <a:pt x="291007" y="40898"/>
                    <a:pt x="326048" y="39046"/>
                    <a:pt x="358939" y="48338"/>
                  </a:cubicBezTo>
                  <a:cubicBezTo>
                    <a:pt x="430419" y="69783"/>
                    <a:pt x="498386" y="101551"/>
                    <a:pt x="560688" y="142635"/>
                  </a:cubicBezTo>
                  <a:cubicBezTo>
                    <a:pt x="575838" y="153098"/>
                    <a:pt x="579638" y="173861"/>
                    <a:pt x="569176" y="189011"/>
                  </a:cubicBezTo>
                  <a:cubicBezTo>
                    <a:pt x="562944" y="198036"/>
                    <a:pt x="552672" y="203418"/>
                    <a:pt x="541705" y="203405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1" name="Freeform: Shape 2060">
              <a:extLst>
                <a:ext uri="{FF2B5EF4-FFF2-40B4-BE49-F238E27FC236}">
                  <a16:creationId xmlns:a16="http://schemas.microsoft.com/office/drawing/2014/main" id="{F53999C0-5141-4CDA-80C0-159BAD6E7A18}"/>
                </a:ext>
              </a:extLst>
            </p:cNvPr>
            <p:cNvSpPr/>
            <p:nvPr/>
          </p:nvSpPr>
          <p:spPr>
            <a:xfrm>
              <a:off x="3987564" y="2071151"/>
              <a:ext cx="400050" cy="342900"/>
            </a:xfrm>
            <a:custGeom>
              <a:avLst/>
              <a:gdLst>
                <a:gd name="connsiteX0" fmla="*/ 52061 w 400050"/>
                <a:gd name="connsiteY0" fmla="*/ 345510 h 342900"/>
                <a:gd name="connsiteX1" fmla="*/ 61252 w 400050"/>
                <a:gd name="connsiteY1" fmla="*/ 344214 h 342900"/>
                <a:gd name="connsiteX2" fmla="*/ 292424 w 400050"/>
                <a:gd name="connsiteY2" fmla="*/ 277901 h 342900"/>
                <a:gd name="connsiteX3" fmla="*/ 299092 w 400050"/>
                <a:gd name="connsiteY3" fmla="*/ 276796 h 342900"/>
                <a:gd name="connsiteX4" fmla="*/ 377463 w 400050"/>
                <a:gd name="connsiteY4" fmla="*/ 254584 h 342900"/>
                <a:gd name="connsiteX5" fmla="*/ 401666 w 400050"/>
                <a:gd name="connsiteY5" fmla="*/ 220856 h 342900"/>
                <a:gd name="connsiteX6" fmla="*/ 315675 w 400050"/>
                <a:gd name="connsiteY6" fmla="*/ 34004 h 342900"/>
                <a:gd name="connsiteX7" fmla="*/ 163922 w 400050"/>
                <a:gd name="connsiteY7" fmla="*/ 5267 h 342900"/>
                <a:gd name="connsiteX8" fmla="*/ 28001 w 400050"/>
                <a:gd name="connsiteY8" fmla="*/ 94516 h 342900"/>
                <a:gd name="connsiteX9" fmla="*/ 26315 w 400050"/>
                <a:gd name="connsiteY9" fmla="*/ 96869 h 342900"/>
                <a:gd name="connsiteX10" fmla="*/ 20933 w 400050"/>
                <a:gd name="connsiteY10" fmla="*/ 324098 h 342900"/>
                <a:gd name="connsiteX11" fmla="*/ 52061 w 400050"/>
                <a:gd name="connsiteY11" fmla="*/ 345510 h 342900"/>
                <a:gd name="connsiteX12" fmla="*/ 274736 w 400050"/>
                <a:gd name="connsiteY12" fmla="*/ 86620 h 342900"/>
                <a:gd name="connsiteX13" fmla="*/ 331515 w 400050"/>
                <a:gd name="connsiteY13" fmla="*/ 197320 h 342900"/>
                <a:gd name="connsiteX14" fmla="*/ 314465 w 400050"/>
                <a:gd name="connsiteY14" fmla="*/ 202216 h 342900"/>
                <a:gd name="connsiteX15" fmla="*/ 192640 w 400050"/>
                <a:gd name="connsiteY15" fmla="*/ 72838 h 342900"/>
                <a:gd name="connsiteX16" fmla="*/ 179686 w 400050"/>
                <a:gd name="connsiteY16" fmla="*/ 70113 h 342900"/>
                <a:gd name="connsiteX17" fmla="*/ 274736 w 400050"/>
                <a:gd name="connsiteY17" fmla="*/ 86620 h 342900"/>
                <a:gd name="connsiteX18" fmla="*/ 177229 w 400050"/>
                <a:gd name="connsiteY18" fmla="*/ 137712 h 342900"/>
                <a:gd name="connsiteX19" fmla="*/ 250428 w 400050"/>
                <a:gd name="connsiteY19" fmla="*/ 220580 h 342900"/>
                <a:gd name="connsiteX20" fmla="*/ 74702 w 400050"/>
                <a:gd name="connsiteY20" fmla="*/ 270986 h 342900"/>
                <a:gd name="connsiteX21" fmla="*/ 78769 w 400050"/>
                <a:gd name="connsiteY21" fmla="*/ 140894 h 342900"/>
                <a:gd name="connsiteX22" fmla="*/ 177229 w 400050"/>
                <a:gd name="connsiteY22" fmla="*/ 13771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0050" h="342900">
                  <a:moveTo>
                    <a:pt x="52061" y="345510"/>
                  </a:moveTo>
                  <a:cubicBezTo>
                    <a:pt x="55170" y="345509"/>
                    <a:pt x="58264" y="345073"/>
                    <a:pt x="61252" y="344214"/>
                  </a:cubicBezTo>
                  <a:lnTo>
                    <a:pt x="292424" y="277901"/>
                  </a:lnTo>
                  <a:cubicBezTo>
                    <a:pt x="294679" y="277763"/>
                    <a:pt x="296913" y="277393"/>
                    <a:pt x="299092" y="276796"/>
                  </a:cubicBezTo>
                  <a:lnTo>
                    <a:pt x="377463" y="254584"/>
                  </a:lnTo>
                  <a:cubicBezTo>
                    <a:pt x="392401" y="250349"/>
                    <a:pt x="402437" y="236363"/>
                    <a:pt x="401666" y="220856"/>
                  </a:cubicBezTo>
                  <a:cubicBezTo>
                    <a:pt x="401409" y="215741"/>
                    <a:pt x="394532" y="94955"/>
                    <a:pt x="315675" y="34004"/>
                  </a:cubicBezTo>
                  <a:cubicBezTo>
                    <a:pt x="274889" y="2476"/>
                    <a:pt x="223825" y="-7191"/>
                    <a:pt x="163922" y="5267"/>
                  </a:cubicBezTo>
                  <a:cubicBezTo>
                    <a:pt x="101029" y="18316"/>
                    <a:pt x="55385" y="48425"/>
                    <a:pt x="28001" y="94516"/>
                  </a:cubicBezTo>
                  <a:cubicBezTo>
                    <a:pt x="27448" y="95307"/>
                    <a:pt x="26810" y="96012"/>
                    <a:pt x="26315" y="96869"/>
                  </a:cubicBezTo>
                  <a:cubicBezTo>
                    <a:pt x="-28426" y="192443"/>
                    <a:pt x="18895" y="318802"/>
                    <a:pt x="20933" y="324098"/>
                  </a:cubicBezTo>
                  <a:cubicBezTo>
                    <a:pt x="25873" y="336993"/>
                    <a:pt x="38251" y="345508"/>
                    <a:pt x="52061" y="345510"/>
                  </a:cubicBezTo>
                  <a:close/>
                  <a:moveTo>
                    <a:pt x="274736" y="86620"/>
                  </a:moveTo>
                  <a:cubicBezTo>
                    <a:pt x="311065" y="114567"/>
                    <a:pt x="325743" y="165878"/>
                    <a:pt x="331515" y="197320"/>
                  </a:cubicBezTo>
                  <a:lnTo>
                    <a:pt x="314465" y="202216"/>
                  </a:lnTo>
                  <a:cubicBezTo>
                    <a:pt x="300663" y="156277"/>
                    <a:pt x="268050" y="90707"/>
                    <a:pt x="192640" y="72838"/>
                  </a:cubicBezTo>
                  <a:cubicBezTo>
                    <a:pt x="188322" y="71809"/>
                    <a:pt x="184004" y="70901"/>
                    <a:pt x="179686" y="70113"/>
                  </a:cubicBezTo>
                  <a:cubicBezTo>
                    <a:pt x="219043" y="62322"/>
                    <a:pt x="250190" y="67732"/>
                    <a:pt x="274736" y="86620"/>
                  </a:cubicBezTo>
                  <a:close/>
                  <a:moveTo>
                    <a:pt x="177229" y="137712"/>
                  </a:moveTo>
                  <a:cubicBezTo>
                    <a:pt x="220729" y="148018"/>
                    <a:pt x="241094" y="189566"/>
                    <a:pt x="250428" y="220580"/>
                  </a:cubicBezTo>
                  <a:lnTo>
                    <a:pt x="74702" y="270986"/>
                  </a:lnTo>
                  <a:cubicBezTo>
                    <a:pt x="66967" y="238411"/>
                    <a:pt x="59528" y="184652"/>
                    <a:pt x="78769" y="140894"/>
                  </a:cubicBezTo>
                  <a:cubicBezTo>
                    <a:pt x="110725" y="131115"/>
                    <a:pt x="144708" y="130017"/>
                    <a:pt x="177229" y="13771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2" name="Freeform: Shape 2061">
              <a:extLst>
                <a:ext uri="{FF2B5EF4-FFF2-40B4-BE49-F238E27FC236}">
                  <a16:creationId xmlns:a16="http://schemas.microsoft.com/office/drawing/2014/main" id="{B57C17CD-2827-4CDE-AECE-1693A1A5A627}"/>
                </a:ext>
              </a:extLst>
            </p:cNvPr>
            <p:cNvSpPr/>
            <p:nvPr/>
          </p:nvSpPr>
          <p:spPr>
            <a:xfrm>
              <a:off x="3619792" y="1259133"/>
              <a:ext cx="2238375" cy="3143250"/>
            </a:xfrm>
            <a:custGeom>
              <a:avLst/>
              <a:gdLst>
                <a:gd name="connsiteX0" fmla="*/ 2211304 w 2238375"/>
                <a:gd name="connsiteY0" fmla="*/ 1161804 h 3143250"/>
                <a:gd name="connsiteX1" fmla="*/ 2063667 w 2238375"/>
                <a:gd name="connsiteY1" fmla="*/ 1067631 h 3143250"/>
                <a:gd name="connsiteX2" fmla="*/ 1142761 w 2238375"/>
                <a:gd name="connsiteY2" fmla="*/ 1134439 h 3143250"/>
                <a:gd name="connsiteX3" fmla="*/ 1134075 w 2238375"/>
                <a:gd name="connsiteY3" fmla="*/ 1138125 h 3143250"/>
                <a:gd name="connsiteX4" fmla="*/ 803919 w 2238375"/>
                <a:gd name="connsiteY4" fmla="*/ 1337464 h 3143250"/>
                <a:gd name="connsiteX5" fmla="*/ 741102 w 2238375"/>
                <a:gd name="connsiteY5" fmla="*/ 1202476 h 3143250"/>
                <a:gd name="connsiteX6" fmla="*/ 914114 w 2238375"/>
                <a:gd name="connsiteY6" fmla="*/ 1147307 h 3143250"/>
                <a:gd name="connsiteX7" fmla="*/ 937212 w 2238375"/>
                <a:gd name="connsiteY7" fmla="*/ 1112865 h 3143250"/>
                <a:gd name="connsiteX8" fmla="*/ 869222 w 2238375"/>
                <a:gd name="connsiteY8" fmla="*/ 559386 h 3143250"/>
                <a:gd name="connsiteX9" fmla="*/ 930078 w 2238375"/>
                <a:gd name="connsiteY9" fmla="*/ 360199 h 3143250"/>
                <a:gd name="connsiteX10" fmla="*/ 907437 w 2238375"/>
                <a:gd name="connsiteY10" fmla="*/ 339101 h 3143250"/>
                <a:gd name="connsiteX11" fmla="*/ 877595 w 2238375"/>
                <a:gd name="connsiteY11" fmla="*/ 330910 h 3143250"/>
                <a:gd name="connsiteX12" fmla="*/ 911532 w 2238375"/>
                <a:gd name="connsiteY12" fmla="*/ 21214 h 3143250"/>
                <a:gd name="connsiteX13" fmla="*/ 868349 w 2238375"/>
                <a:gd name="connsiteY13" fmla="*/ 2295 h 3143250"/>
                <a:gd name="connsiteX14" fmla="*/ 856897 w 2238375"/>
                <a:gd name="connsiteY14" fmla="*/ 9784 h 3143250"/>
                <a:gd name="connsiteX15" fmla="*/ 148932 w 2238375"/>
                <a:gd name="connsiteY15" fmla="*/ 328138 h 3143250"/>
                <a:gd name="connsiteX16" fmla="*/ 2247 w 2238375"/>
                <a:gd name="connsiteY16" fmla="*/ 548394 h 3143250"/>
                <a:gd name="connsiteX17" fmla="*/ 230133 w 2238375"/>
                <a:gd name="connsiteY17" fmla="*/ 1335159 h 3143250"/>
                <a:gd name="connsiteX18" fmla="*/ 312762 w 2238375"/>
                <a:gd name="connsiteY18" fmla="*/ 1517553 h 3143250"/>
                <a:gd name="connsiteX19" fmla="*/ 215407 w 2238375"/>
                <a:gd name="connsiteY19" fmla="*/ 1621757 h 3143250"/>
                <a:gd name="connsiteX20" fmla="*/ 140798 w 2238375"/>
                <a:gd name="connsiteY20" fmla="*/ 1762537 h 3143250"/>
                <a:gd name="connsiteX21" fmla="*/ 27012 w 2238375"/>
                <a:gd name="connsiteY21" fmla="*/ 2993567 h 3143250"/>
                <a:gd name="connsiteX22" fmla="*/ 202501 w 2238375"/>
                <a:gd name="connsiteY22" fmla="*/ 3152301 h 3143250"/>
                <a:gd name="connsiteX23" fmla="*/ 1494891 w 2238375"/>
                <a:gd name="connsiteY23" fmla="*/ 3152301 h 3143250"/>
                <a:gd name="connsiteX24" fmla="*/ 1604933 w 2238375"/>
                <a:gd name="connsiteY24" fmla="*/ 3048545 h 3143250"/>
                <a:gd name="connsiteX25" fmla="*/ 1604933 w 2238375"/>
                <a:gd name="connsiteY25" fmla="*/ 2806696 h 3143250"/>
                <a:gd name="connsiteX26" fmla="*/ 1483966 w 2238375"/>
                <a:gd name="connsiteY26" fmla="*/ 2685728 h 3143250"/>
                <a:gd name="connsiteX27" fmla="*/ 1244041 w 2238375"/>
                <a:gd name="connsiteY27" fmla="*/ 2685728 h 3143250"/>
                <a:gd name="connsiteX28" fmla="*/ 1244041 w 2238375"/>
                <a:gd name="connsiteY28" fmla="*/ 2647971 h 3143250"/>
                <a:gd name="connsiteX29" fmla="*/ 1132865 w 2238375"/>
                <a:gd name="connsiteY29" fmla="*/ 2536833 h 3143250"/>
                <a:gd name="connsiteX30" fmla="*/ 1039853 w 2238375"/>
                <a:gd name="connsiteY30" fmla="*/ 2580115 h 3143250"/>
                <a:gd name="connsiteX31" fmla="*/ 950947 w 2238375"/>
                <a:gd name="connsiteY31" fmla="*/ 2685728 h 3143250"/>
                <a:gd name="connsiteX32" fmla="*/ 846572 w 2238375"/>
                <a:gd name="connsiteY32" fmla="*/ 2685728 h 3143250"/>
                <a:gd name="connsiteX33" fmla="*/ 625487 w 2238375"/>
                <a:gd name="connsiteY33" fmla="*/ 2195324 h 3143250"/>
                <a:gd name="connsiteX34" fmla="*/ 578850 w 2238375"/>
                <a:gd name="connsiteY34" fmla="*/ 2188412 h 3143250"/>
                <a:gd name="connsiteX35" fmla="*/ 568185 w 2238375"/>
                <a:gd name="connsiteY35" fmla="*/ 2201791 h 3143250"/>
                <a:gd name="connsiteX36" fmla="*/ 477545 w 2238375"/>
                <a:gd name="connsiteY36" fmla="*/ 2718580 h 3143250"/>
                <a:gd name="connsiteX37" fmla="*/ 510393 w 2238375"/>
                <a:gd name="connsiteY37" fmla="*/ 2752400 h 3143250"/>
                <a:gd name="connsiteX38" fmla="*/ 510882 w 2238375"/>
                <a:gd name="connsiteY38" fmla="*/ 2752403 h 3143250"/>
                <a:gd name="connsiteX39" fmla="*/ 966501 w 2238375"/>
                <a:gd name="connsiteY39" fmla="*/ 2752403 h 3143250"/>
                <a:gd name="connsiteX40" fmla="*/ 992000 w 2238375"/>
                <a:gd name="connsiteY40" fmla="*/ 2740535 h 3143250"/>
                <a:gd name="connsiteX41" fmla="*/ 1090955 w 2238375"/>
                <a:gd name="connsiteY41" fmla="*/ 2623054 h 3143250"/>
                <a:gd name="connsiteX42" fmla="*/ 1132950 w 2238375"/>
                <a:gd name="connsiteY42" fmla="*/ 2603508 h 3143250"/>
                <a:gd name="connsiteX43" fmla="*/ 1177413 w 2238375"/>
                <a:gd name="connsiteY43" fmla="*/ 2647971 h 3143250"/>
                <a:gd name="connsiteX44" fmla="*/ 1177413 w 2238375"/>
                <a:gd name="connsiteY44" fmla="*/ 2719066 h 3143250"/>
                <a:gd name="connsiteX45" fmla="*/ 1210751 w 2238375"/>
                <a:gd name="connsiteY45" fmla="*/ 2752403 h 3143250"/>
                <a:gd name="connsiteX46" fmla="*/ 1484013 w 2238375"/>
                <a:gd name="connsiteY46" fmla="*/ 2752403 h 3143250"/>
                <a:gd name="connsiteX47" fmla="*/ 1538306 w 2238375"/>
                <a:gd name="connsiteY47" fmla="*/ 2806696 h 3143250"/>
                <a:gd name="connsiteX48" fmla="*/ 1538306 w 2238375"/>
                <a:gd name="connsiteY48" fmla="*/ 2824021 h 3143250"/>
                <a:gd name="connsiteX49" fmla="*/ 1345177 w 2238375"/>
                <a:gd name="connsiteY49" fmla="*/ 2824021 h 3143250"/>
                <a:gd name="connsiteX50" fmla="*/ 1311840 w 2238375"/>
                <a:gd name="connsiteY50" fmla="*/ 2857359 h 3143250"/>
                <a:gd name="connsiteX51" fmla="*/ 1345177 w 2238375"/>
                <a:gd name="connsiteY51" fmla="*/ 2890696 h 3143250"/>
                <a:gd name="connsiteX52" fmla="*/ 1538258 w 2238375"/>
                <a:gd name="connsiteY52" fmla="*/ 2890696 h 3143250"/>
                <a:gd name="connsiteX53" fmla="*/ 1538258 w 2238375"/>
                <a:gd name="connsiteY53" fmla="*/ 2956629 h 3143250"/>
                <a:gd name="connsiteX54" fmla="*/ 1345177 w 2238375"/>
                <a:gd name="connsiteY54" fmla="*/ 2956629 h 3143250"/>
                <a:gd name="connsiteX55" fmla="*/ 1311840 w 2238375"/>
                <a:gd name="connsiteY55" fmla="*/ 2989966 h 3143250"/>
                <a:gd name="connsiteX56" fmla="*/ 1345177 w 2238375"/>
                <a:gd name="connsiteY56" fmla="*/ 3023304 h 3143250"/>
                <a:gd name="connsiteX57" fmla="*/ 1538258 w 2238375"/>
                <a:gd name="connsiteY57" fmla="*/ 3023304 h 3143250"/>
                <a:gd name="connsiteX58" fmla="*/ 1538258 w 2238375"/>
                <a:gd name="connsiteY58" fmla="*/ 3048545 h 3143250"/>
                <a:gd name="connsiteX59" fmla="*/ 1494891 w 2238375"/>
                <a:gd name="connsiteY59" fmla="*/ 3085626 h 3143250"/>
                <a:gd name="connsiteX60" fmla="*/ 202501 w 2238375"/>
                <a:gd name="connsiteY60" fmla="*/ 3085626 h 3143250"/>
                <a:gd name="connsiteX61" fmla="*/ 93392 w 2238375"/>
                <a:gd name="connsiteY61" fmla="*/ 2987309 h 3143250"/>
                <a:gd name="connsiteX62" fmla="*/ 205787 w 2238375"/>
                <a:gd name="connsiteY62" fmla="*/ 1777319 h 3143250"/>
                <a:gd name="connsiteX63" fmla="*/ 264185 w 2238375"/>
                <a:gd name="connsiteY63" fmla="*/ 1667267 h 3143250"/>
                <a:gd name="connsiteX64" fmla="*/ 374379 w 2238375"/>
                <a:gd name="connsiteY64" fmla="*/ 1549281 h 3143250"/>
                <a:gd name="connsiteX65" fmla="*/ 724728 w 2238375"/>
                <a:gd name="connsiteY65" fmla="*/ 1325234 h 3143250"/>
                <a:gd name="connsiteX66" fmla="*/ 759180 w 2238375"/>
                <a:gd name="connsiteY66" fmla="*/ 1399253 h 3143250"/>
                <a:gd name="connsiteX67" fmla="*/ 803473 w 2238375"/>
                <a:gd name="connsiteY67" fmla="*/ 1415405 h 3143250"/>
                <a:gd name="connsiteX68" fmla="*/ 806634 w 2238375"/>
                <a:gd name="connsiteY68" fmla="*/ 1413721 h 3143250"/>
                <a:gd name="connsiteX69" fmla="*/ 1164297 w 2238375"/>
                <a:gd name="connsiteY69" fmla="*/ 1197752 h 3143250"/>
                <a:gd name="connsiteX70" fmla="*/ 2059438 w 2238375"/>
                <a:gd name="connsiteY70" fmla="*/ 1134163 h 3143250"/>
                <a:gd name="connsiteX71" fmla="*/ 2152649 w 2238375"/>
                <a:gd name="connsiteY71" fmla="*/ 1193580 h 3143250"/>
                <a:gd name="connsiteX72" fmla="*/ 2163841 w 2238375"/>
                <a:gd name="connsiteY72" fmla="*/ 1214192 h 3143250"/>
                <a:gd name="connsiteX73" fmla="*/ 2174071 w 2238375"/>
                <a:gd name="connsiteY73" fmla="*/ 1296697 h 3143250"/>
                <a:gd name="connsiteX74" fmla="*/ 1996906 w 2238375"/>
                <a:gd name="connsiteY74" fmla="*/ 1997128 h 3143250"/>
                <a:gd name="connsiteX75" fmla="*/ 2004164 w 2238375"/>
                <a:gd name="connsiteY75" fmla="*/ 2113790 h 3143250"/>
                <a:gd name="connsiteX76" fmla="*/ 2052008 w 2238375"/>
                <a:gd name="connsiteY76" fmla="*/ 2320121 h 3143250"/>
                <a:gd name="connsiteX77" fmla="*/ 2013165 w 2238375"/>
                <a:gd name="connsiteY77" fmla="*/ 2383728 h 3143250"/>
                <a:gd name="connsiteX78" fmla="*/ 1946624 w 2238375"/>
                <a:gd name="connsiteY78" fmla="*/ 2409246 h 3143250"/>
                <a:gd name="connsiteX79" fmla="*/ 1751037 w 2238375"/>
                <a:gd name="connsiteY79" fmla="*/ 1985822 h 3143250"/>
                <a:gd name="connsiteX80" fmla="*/ 1818150 w 2238375"/>
                <a:gd name="connsiteY80" fmla="*/ 1516048 h 3143250"/>
                <a:gd name="connsiteX81" fmla="*/ 1789865 w 2238375"/>
                <a:gd name="connsiteY81" fmla="*/ 1478330 h 3143250"/>
                <a:gd name="connsiteX82" fmla="*/ 1781003 w 2238375"/>
                <a:gd name="connsiteY82" fmla="*/ 1478253 h 3143250"/>
                <a:gd name="connsiteX83" fmla="*/ 1399250 w 2238375"/>
                <a:gd name="connsiteY83" fmla="*/ 1577933 h 3143250"/>
                <a:gd name="connsiteX84" fmla="*/ 1399250 w 2238375"/>
                <a:gd name="connsiteY84" fmla="*/ 1577933 h 3143250"/>
                <a:gd name="connsiteX85" fmla="*/ 1399050 w 2238375"/>
                <a:gd name="connsiteY85" fmla="*/ 1578028 h 3143250"/>
                <a:gd name="connsiteX86" fmla="*/ 1398955 w 2238375"/>
                <a:gd name="connsiteY86" fmla="*/ 1578028 h 3143250"/>
                <a:gd name="connsiteX87" fmla="*/ 1398955 w 2238375"/>
                <a:gd name="connsiteY87" fmla="*/ 1578028 h 3143250"/>
                <a:gd name="connsiteX88" fmla="*/ 1203978 w 2238375"/>
                <a:gd name="connsiteY88" fmla="*/ 1682469 h 3143250"/>
                <a:gd name="connsiteX89" fmla="*/ 1194315 w 2238375"/>
                <a:gd name="connsiteY89" fmla="*/ 1728615 h 3143250"/>
                <a:gd name="connsiteX90" fmla="*/ 1210855 w 2238375"/>
                <a:gd name="connsiteY90" fmla="*/ 1741715 h 3143250"/>
                <a:gd name="connsiteX91" fmla="*/ 1690020 w 2238375"/>
                <a:gd name="connsiteY91" fmla="*/ 2013177 h 3143250"/>
                <a:gd name="connsiteX92" fmla="*/ 1895703 w 2238375"/>
                <a:gd name="connsiteY92" fmla="*/ 2463253 h 3143250"/>
                <a:gd name="connsiteX93" fmla="*/ 2008050 w 2238375"/>
                <a:gd name="connsiteY93" fmla="*/ 3118087 h 3143250"/>
                <a:gd name="connsiteX94" fmla="*/ 2008107 w 2238375"/>
                <a:gd name="connsiteY94" fmla="*/ 3118944 h 3143250"/>
                <a:gd name="connsiteX95" fmla="*/ 2074725 w 2238375"/>
                <a:gd name="connsiteY95" fmla="*/ 3118944 h 3143250"/>
                <a:gd name="connsiteX96" fmla="*/ 1968550 w 2238375"/>
                <a:gd name="connsiteY96" fmla="*/ 2472197 h 3143250"/>
                <a:gd name="connsiteX97" fmla="*/ 2036940 w 2238375"/>
                <a:gd name="connsiteY97" fmla="*/ 2445955 h 3143250"/>
                <a:gd name="connsiteX98" fmla="*/ 2118274 w 2238375"/>
                <a:gd name="connsiteY98" fmla="*/ 2313558 h 3143250"/>
                <a:gd name="connsiteX99" fmla="*/ 2066353 w 2238375"/>
                <a:gd name="connsiteY99" fmla="*/ 2089958 h 3143250"/>
                <a:gd name="connsiteX100" fmla="*/ 2061505 w 2238375"/>
                <a:gd name="connsiteY100" fmla="*/ 2013206 h 3143250"/>
                <a:gd name="connsiteX101" fmla="*/ 2238613 w 2238375"/>
                <a:gd name="connsiteY101" fmla="*/ 1313214 h 3143250"/>
                <a:gd name="connsiteX102" fmla="*/ 2222420 w 2238375"/>
                <a:gd name="connsiteY102" fmla="*/ 1182369 h 3143250"/>
                <a:gd name="connsiteX103" fmla="*/ 545029 w 2238375"/>
                <a:gd name="connsiteY103" fmla="*/ 2685728 h 3143250"/>
                <a:gd name="connsiteX104" fmla="*/ 608209 w 2238375"/>
                <a:gd name="connsiteY104" fmla="*/ 2288155 h 3143250"/>
                <a:gd name="connsiteX105" fmla="*/ 777335 w 2238375"/>
                <a:gd name="connsiteY105" fmla="*/ 2685728 h 3143250"/>
                <a:gd name="connsiteX106" fmla="*/ 366102 w 2238375"/>
                <a:gd name="connsiteY106" fmla="*/ 1473634 h 3143250"/>
                <a:gd name="connsiteX107" fmla="*/ 306095 w 2238375"/>
                <a:gd name="connsiteY107" fmla="*/ 1341236 h 3143250"/>
                <a:gd name="connsiteX108" fmla="*/ 677151 w 2238375"/>
                <a:gd name="connsiteY108" fmla="*/ 1222898 h 3143250"/>
                <a:gd name="connsiteX109" fmla="*/ 696525 w 2238375"/>
                <a:gd name="connsiteY109" fmla="*/ 1264522 h 3143250"/>
                <a:gd name="connsiteX110" fmla="*/ 366102 w 2238375"/>
                <a:gd name="connsiteY110" fmla="*/ 1473634 h 3143250"/>
                <a:gd name="connsiteX111" fmla="*/ 277948 w 2238375"/>
                <a:gd name="connsiteY111" fmla="*/ 1280210 h 3143250"/>
                <a:gd name="connsiteX112" fmla="*/ 68189 w 2238375"/>
                <a:gd name="connsiteY112" fmla="*/ 538583 h 3143250"/>
                <a:gd name="connsiteX113" fmla="*/ 165344 w 2238375"/>
                <a:gd name="connsiteY113" fmla="*/ 392775 h 3143250"/>
                <a:gd name="connsiteX114" fmla="*/ 861517 w 2238375"/>
                <a:gd name="connsiteY114" fmla="*/ 95233 h 3143250"/>
                <a:gd name="connsiteX115" fmla="*/ 795908 w 2238375"/>
                <a:gd name="connsiteY115" fmla="*/ 327443 h 3143250"/>
                <a:gd name="connsiteX116" fmla="*/ 798151 w 2238375"/>
                <a:gd name="connsiteY116" fmla="*/ 374536 h 3143250"/>
                <a:gd name="connsiteX117" fmla="*/ 811768 w 2238375"/>
                <a:gd name="connsiteY117" fmla="*/ 382021 h 3143250"/>
                <a:gd name="connsiteX118" fmla="*/ 870175 w 2238375"/>
                <a:gd name="connsiteY118" fmla="*/ 398004 h 3143250"/>
                <a:gd name="connsiteX119" fmla="*/ 812177 w 2238375"/>
                <a:gd name="connsiteY119" fmla="*/ 520924 h 3143250"/>
                <a:gd name="connsiteX120" fmla="*/ 800538 w 2238375"/>
                <a:gd name="connsiteY120" fmla="*/ 552204 h 3143250"/>
                <a:gd name="connsiteX121" fmla="*/ 868613 w 2238375"/>
                <a:gd name="connsiteY121" fmla="*/ 1091834 h 3143250"/>
                <a:gd name="connsiteX122" fmla="*/ 1297543 w 2238375"/>
                <a:gd name="connsiteY122" fmla="*/ 1704367 h 3143250"/>
                <a:gd name="connsiteX123" fmla="*/ 1405889 w 2238375"/>
                <a:gd name="connsiteY123" fmla="*/ 1648417 h 3143250"/>
                <a:gd name="connsiteX124" fmla="*/ 1578082 w 2238375"/>
                <a:gd name="connsiteY124" fmla="*/ 1847661 h 3143250"/>
                <a:gd name="connsiteX125" fmla="*/ 1297514 w 2238375"/>
                <a:gd name="connsiteY125" fmla="*/ 1704367 h 3143250"/>
                <a:gd name="connsiteX126" fmla="*/ 1696230 w 2238375"/>
                <a:gd name="connsiteY126" fmla="*/ 1898515 h 3143250"/>
                <a:gd name="connsiteX127" fmla="*/ 1471479 w 2238375"/>
                <a:gd name="connsiteY127" fmla="*/ 1619861 h 3143250"/>
                <a:gd name="connsiteX128" fmla="*/ 1745856 w 2238375"/>
                <a:gd name="connsiteY128" fmla="*/ 1550882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238375" h="3143250">
                  <a:moveTo>
                    <a:pt x="2211304" y="1161804"/>
                  </a:moveTo>
                  <a:cubicBezTo>
                    <a:pt x="2181717" y="1106968"/>
                    <a:pt x="2125865" y="1071342"/>
                    <a:pt x="2063667" y="1067631"/>
                  </a:cubicBezTo>
                  <a:cubicBezTo>
                    <a:pt x="1530124" y="1033684"/>
                    <a:pt x="1158325" y="1130305"/>
                    <a:pt x="1142761" y="1134439"/>
                  </a:cubicBezTo>
                  <a:cubicBezTo>
                    <a:pt x="1139705" y="1135247"/>
                    <a:pt x="1136779" y="1136488"/>
                    <a:pt x="1134075" y="1138125"/>
                  </a:cubicBezTo>
                  <a:lnTo>
                    <a:pt x="803919" y="1337464"/>
                  </a:lnTo>
                  <a:lnTo>
                    <a:pt x="741102" y="1202476"/>
                  </a:lnTo>
                  <a:lnTo>
                    <a:pt x="914114" y="1147307"/>
                  </a:lnTo>
                  <a:cubicBezTo>
                    <a:pt x="928886" y="1142595"/>
                    <a:pt x="938459" y="1128320"/>
                    <a:pt x="937212" y="1112865"/>
                  </a:cubicBezTo>
                  <a:cubicBezTo>
                    <a:pt x="917324" y="866339"/>
                    <a:pt x="880062" y="626328"/>
                    <a:pt x="869222" y="559386"/>
                  </a:cubicBezTo>
                  <a:cubicBezTo>
                    <a:pt x="966234" y="467422"/>
                    <a:pt x="931668" y="364724"/>
                    <a:pt x="930078" y="360199"/>
                  </a:cubicBezTo>
                  <a:cubicBezTo>
                    <a:pt x="926450" y="349878"/>
                    <a:pt x="917988" y="341993"/>
                    <a:pt x="907437" y="339101"/>
                  </a:cubicBezTo>
                  <a:lnTo>
                    <a:pt x="877595" y="330910"/>
                  </a:lnTo>
                  <a:cubicBezTo>
                    <a:pt x="973874" y="185911"/>
                    <a:pt x="914361" y="28463"/>
                    <a:pt x="911532" y="21214"/>
                  </a:cubicBezTo>
                  <a:cubicBezTo>
                    <a:pt x="904832" y="4065"/>
                    <a:pt x="885498" y="-4406"/>
                    <a:pt x="868349" y="2295"/>
                  </a:cubicBezTo>
                  <a:cubicBezTo>
                    <a:pt x="864055" y="3973"/>
                    <a:pt x="860155" y="6523"/>
                    <a:pt x="856897" y="9784"/>
                  </a:cubicBezTo>
                  <a:cubicBezTo>
                    <a:pt x="694620" y="172004"/>
                    <a:pt x="343709" y="278837"/>
                    <a:pt x="148932" y="328138"/>
                  </a:cubicBezTo>
                  <a:cubicBezTo>
                    <a:pt x="50555" y="352746"/>
                    <a:pt x="-12972" y="448134"/>
                    <a:pt x="2247" y="548394"/>
                  </a:cubicBezTo>
                  <a:cubicBezTo>
                    <a:pt x="71780" y="1014557"/>
                    <a:pt x="220636" y="1316252"/>
                    <a:pt x="230133" y="1335159"/>
                  </a:cubicBezTo>
                  <a:lnTo>
                    <a:pt x="312762" y="1517553"/>
                  </a:lnTo>
                  <a:lnTo>
                    <a:pt x="215407" y="1621757"/>
                  </a:lnTo>
                  <a:cubicBezTo>
                    <a:pt x="178533" y="1661265"/>
                    <a:pt x="152789" y="1709841"/>
                    <a:pt x="140798" y="1762537"/>
                  </a:cubicBezTo>
                  <a:cubicBezTo>
                    <a:pt x="91973" y="1977401"/>
                    <a:pt x="-16908" y="2527461"/>
                    <a:pt x="27012" y="2993567"/>
                  </a:cubicBezTo>
                  <a:cubicBezTo>
                    <a:pt x="35467" y="3083994"/>
                    <a:pt x="111681" y="3152932"/>
                    <a:pt x="202501" y="3152301"/>
                  </a:cubicBezTo>
                  <a:lnTo>
                    <a:pt x="1494891" y="3152301"/>
                  </a:lnTo>
                  <a:cubicBezTo>
                    <a:pt x="1539125" y="3152301"/>
                    <a:pt x="1604933" y="3124678"/>
                    <a:pt x="1604933" y="3048545"/>
                  </a:cubicBezTo>
                  <a:lnTo>
                    <a:pt x="1604933" y="2806696"/>
                  </a:lnTo>
                  <a:cubicBezTo>
                    <a:pt x="1604860" y="2739918"/>
                    <a:pt x="1550744" y="2685801"/>
                    <a:pt x="1483966" y="2685728"/>
                  </a:cubicBezTo>
                  <a:lnTo>
                    <a:pt x="1244041" y="2685728"/>
                  </a:lnTo>
                  <a:lnTo>
                    <a:pt x="1244041" y="2647971"/>
                  </a:lnTo>
                  <a:cubicBezTo>
                    <a:pt x="1243967" y="2586607"/>
                    <a:pt x="1194229" y="2536886"/>
                    <a:pt x="1132865" y="2536833"/>
                  </a:cubicBezTo>
                  <a:cubicBezTo>
                    <a:pt x="1096986" y="2536796"/>
                    <a:pt x="1062931" y="2552643"/>
                    <a:pt x="1039853" y="2580115"/>
                  </a:cubicBezTo>
                  <a:lnTo>
                    <a:pt x="950947" y="2685728"/>
                  </a:lnTo>
                  <a:lnTo>
                    <a:pt x="846572" y="2685728"/>
                  </a:lnTo>
                  <a:cubicBezTo>
                    <a:pt x="825884" y="2607623"/>
                    <a:pt x="755808" y="2371060"/>
                    <a:pt x="625487" y="2195324"/>
                  </a:cubicBezTo>
                  <a:cubicBezTo>
                    <a:pt x="614517" y="2180537"/>
                    <a:pt x="593637" y="2177442"/>
                    <a:pt x="578850" y="2188412"/>
                  </a:cubicBezTo>
                  <a:cubicBezTo>
                    <a:pt x="574192" y="2191868"/>
                    <a:pt x="570515" y="2196480"/>
                    <a:pt x="568185" y="2201791"/>
                  </a:cubicBezTo>
                  <a:cubicBezTo>
                    <a:pt x="564680" y="2209773"/>
                    <a:pt x="482212" y="2401140"/>
                    <a:pt x="477545" y="2718580"/>
                  </a:cubicBezTo>
                  <a:cubicBezTo>
                    <a:pt x="477276" y="2736990"/>
                    <a:pt x="491983" y="2752131"/>
                    <a:pt x="510393" y="2752400"/>
                  </a:cubicBezTo>
                  <a:cubicBezTo>
                    <a:pt x="510556" y="2752402"/>
                    <a:pt x="510719" y="2752403"/>
                    <a:pt x="510882" y="2752403"/>
                  </a:cubicBezTo>
                  <a:lnTo>
                    <a:pt x="966501" y="2752403"/>
                  </a:lnTo>
                  <a:cubicBezTo>
                    <a:pt x="976335" y="2752401"/>
                    <a:pt x="985667" y="2748058"/>
                    <a:pt x="992000" y="2740535"/>
                  </a:cubicBezTo>
                  <a:lnTo>
                    <a:pt x="1090955" y="2623054"/>
                  </a:lnTo>
                  <a:cubicBezTo>
                    <a:pt x="1101373" y="2610647"/>
                    <a:pt x="1116750" y="2603490"/>
                    <a:pt x="1132950" y="2603508"/>
                  </a:cubicBezTo>
                  <a:cubicBezTo>
                    <a:pt x="1157496" y="2603534"/>
                    <a:pt x="1177387" y="2623426"/>
                    <a:pt x="1177413" y="2647971"/>
                  </a:cubicBezTo>
                  <a:lnTo>
                    <a:pt x="1177413" y="2719066"/>
                  </a:lnTo>
                  <a:cubicBezTo>
                    <a:pt x="1177413" y="2737477"/>
                    <a:pt x="1192339" y="2752403"/>
                    <a:pt x="1210751" y="2752403"/>
                  </a:cubicBezTo>
                  <a:lnTo>
                    <a:pt x="1484013" y="2752403"/>
                  </a:lnTo>
                  <a:cubicBezTo>
                    <a:pt x="1513985" y="2752435"/>
                    <a:pt x="1538274" y="2776724"/>
                    <a:pt x="1538306" y="2806696"/>
                  </a:cubicBezTo>
                  <a:lnTo>
                    <a:pt x="1538306" y="2824021"/>
                  </a:lnTo>
                  <a:lnTo>
                    <a:pt x="1345177" y="2824021"/>
                  </a:lnTo>
                  <a:cubicBezTo>
                    <a:pt x="1326765" y="2824021"/>
                    <a:pt x="1311840" y="2838947"/>
                    <a:pt x="1311840" y="2857359"/>
                  </a:cubicBezTo>
                  <a:cubicBezTo>
                    <a:pt x="1311840" y="2875771"/>
                    <a:pt x="1326765" y="2890696"/>
                    <a:pt x="1345177" y="2890696"/>
                  </a:cubicBezTo>
                  <a:lnTo>
                    <a:pt x="1538258" y="2890696"/>
                  </a:lnTo>
                  <a:lnTo>
                    <a:pt x="1538258" y="2956629"/>
                  </a:lnTo>
                  <a:lnTo>
                    <a:pt x="1345177" y="2956629"/>
                  </a:lnTo>
                  <a:cubicBezTo>
                    <a:pt x="1326765" y="2956629"/>
                    <a:pt x="1311840" y="2971555"/>
                    <a:pt x="1311840" y="2989966"/>
                  </a:cubicBezTo>
                  <a:cubicBezTo>
                    <a:pt x="1311840" y="3008378"/>
                    <a:pt x="1326765" y="3023304"/>
                    <a:pt x="1345177" y="3023304"/>
                  </a:cubicBezTo>
                  <a:lnTo>
                    <a:pt x="1538258" y="3023304"/>
                  </a:lnTo>
                  <a:lnTo>
                    <a:pt x="1538258" y="3048545"/>
                  </a:lnTo>
                  <a:cubicBezTo>
                    <a:pt x="1538258" y="3081311"/>
                    <a:pt x="1507778" y="3085388"/>
                    <a:pt x="1494891" y="3085626"/>
                  </a:cubicBezTo>
                  <a:lnTo>
                    <a:pt x="202501" y="3085626"/>
                  </a:lnTo>
                  <a:cubicBezTo>
                    <a:pt x="146132" y="3086123"/>
                    <a:pt x="98747" y="3043425"/>
                    <a:pt x="93392" y="2987309"/>
                  </a:cubicBezTo>
                  <a:cubicBezTo>
                    <a:pt x="50377" y="2530804"/>
                    <a:pt x="157695" y="1989089"/>
                    <a:pt x="205787" y="1777319"/>
                  </a:cubicBezTo>
                  <a:cubicBezTo>
                    <a:pt x="215185" y="1736119"/>
                    <a:pt x="235335" y="1698146"/>
                    <a:pt x="264185" y="1667267"/>
                  </a:cubicBezTo>
                  <a:lnTo>
                    <a:pt x="374379" y="1549281"/>
                  </a:lnTo>
                  <a:cubicBezTo>
                    <a:pt x="503853" y="1457184"/>
                    <a:pt x="646480" y="1371049"/>
                    <a:pt x="724728" y="1325234"/>
                  </a:cubicBezTo>
                  <a:lnTo>
                    <a:pt x="759180" y="1399253"/>
                  </a:lnTo>
                  <a:cubicBezTo>
                    <a:pt x="766951" y="1415944"/>
                    <a:pt x="786782" y="1423176"/>
                    <a:pt x="803473" y="1415405"/>
                  </a:cubicBezTo>
                  <a:cubicBezTo>
                    <a:pt x="804556" y="1414901"/>
                    <a:pt x="805611" y="1414339"/>
                    <a:pt x="806634" y="1413721"/>
                  </a:cubicBezTo>
                  <a:lnTo>
                    <a:pt x="1164297" y="1197752"/>
                  </a:lnTo>
                  <a:cubicBezTo>
                    <a:pt x="1208017" y="1186950"/>
                    <a:pt x="1568157" y="1102864"/>
                    <a:pt x="2059438" y="1134163"/>
                  </a:cubicBezTo>
                  <a:cubicBezTo>
                    <a:pt x="2098701" y="1136491"/>
                    <a:pt x="2133964" y="1158969"/>
                    <a:pt x="2152649" y="1193580"/>
                  </a:cubicBezTo>
                  <a:lnTo>
                    <a:pt x="2163841" y="1214192"/>
                  </a:lnTo>
                  <a:cubicBezTo>
                    <a:pt x="2177561" y="1239411"/>
                    <a:pt x="2181216" y="1268891"/>
                    <a:pt x="2174071" y="1296697"/>
                  </a:cubicBezTo>
                  <a:cubicBezTo>
                    <a:pt x="2145029" y="1409988"/>
                    <a:pt x="2069620" y="1705034"/>
                    <a:pt x="1996906" y="1997128"/>
                  </a:cubicBezTo>
                  <a:cubicBezTo>
                    <a:pt x="1987276" y="2035837"/>
                    <a:pt x="1989810" y="2076573"/>
                    <a:pt x="2004164" y="2113790"/>
                  </a:cubicBezTo>
                  <a:cubicBezTo>
                    <a:pt x="2029128" y="2180160"/>
                    <a:pt x="2045215" y="2249537"/>
                    <a:pt x="2052008" y="2320121"/>
                  </a:cubicBezTo>
                  <a:cubicBezTo>
                    <a:pt x="2054801" y="2347637"/>
                    <a:pt x="2038920" y="2373644"/>
                    <a:pt x="2013165" y="2383728"/>
                  </a:cubicBezTo>
                  <a:lnTo>
                    <a:pt x="1946624" y="2409246"/>
                  </a:lnTo>
                  <a:cubicBezTo>
                    <a:pt x="1890014" y="2264295"/>
                    <a:pt x="1824699" y="2122896"/>
                    <a:pt x="1751037" y="1985822"/>
                  </a:cubicBezTo>
                  <a:lnTo>
                    <a:pt x="1818150" y="1516048"/>
                  </a:lnTo>
                  <a:cubicBezTo>
                    <a:pt x="1820755" y="1497822"/>
                    <a:pt x="1808091" y="1480935"/>
                    <a:pt x="1789865" y="1478330"/>
                  </a:cubicBezTo>
                  <a:cubicBezTo>
                    <a:pt x="1786927" y="1477910"/>
                    <a:pt x="1783947" y="1477884"/>
                    <a:pt x="1781003" y="1478253"/>
                  </a:cubicBezTo>
                  <a:cubicBezTo>
                    <a:pt x="1771630" y="1479415"/>
                    <a:pt x="1549984" y="1507533"/>
                    <a:pt x="1399250" y="1577933"/>
                  </a:cubicBezTo>
                  <a:lnTo>
                    <a:pt x="1399250" y="1577933"/>
                  </a:lnTo>
                  <a:lnTo>
                    <a:pt x="1399050" y="1578028"/>
                  </a:lnTo>
                  <a:lnTo>
                    <a:pt x="1398955" y="1578028"/>
                  </a:lnTo>
                  <a:lnTo>
                    <a:pt x="1398955" y="1578028"/>
                  </a:lnTo>
                  <a:cubicBezTo>
                    <a:pt x="1331638" y="1608315"/>
                    <a:pt x="1266491" y="1643212"/>
                    <a:pt x="1203978" y="1682469"/>
                  </a:cubicBezTo>
                  <a:cubicBezTo>
                    <a:pt x="1188567" y="1692543"/>
                    <a:pt x="1184240" y="1713203"/>
                    <a:pt x="1194315" y="1728615"/>
                  </a:cubicBezTo>
                  <a:cubicBezTo>
                    <a:pt x="1198264" y="1734657"/>
                    <a:pt x="1204069" y="1739254"/>
                    <a:pt x="1210855" y="1741715"/>
                  </a:cubicBezTo>
                  <a:cubicBezTo>
                    <a:pt x="1213856" y="1742801"/>
                    <a:pt x="1511388" y="1851929"/>
                    <a:pt x="1690020" y="2013177"/>
                  </a:cubicBezTo>
                  <a:cubicBezTo>
                    <a:pt x="1768446" y="2158495"/>
                    <a:pt x="1837157" y="2308850"/>
                    <a:pt x="1895703" y="2463253"/>
                  </a:cubicBezTo>
                  <a:cubicBezTo>
                    <a:pt x="2013918" y="2824993"/>
                    <a:pt x="2008098" y="3115201"/>
                    <a:pt x="2008050" y="3118087"/>
                  </a:cubicBezTo>
                  <a:cubicBezTo>
                    <a:pt x="2008050" y="3118382"/>
                    <a:pt x="2008107" y="3118649"/>
                    <a:pt x="2008107" y="3118944"/>
                  </a:cubicBezTo>
                  <a:lnTo>
                    <a:pt x="2074725" y="3118944"/>
                  </a:lnTo>
                  <a:cubicBezTo>
                    <a:pt x="2075154" y="3099761"/>
                    <a:pt x="2079174" y="2826060"/>
                    <a:pt x="1968550" y="2472197"/>
                  </a:cubicBezTo>
                  <a:lnTo>
                    <a:pt x="2036940" y="2445955"/>
                  </a:lnTo>
                  <a:cubicBezTo>
                    <a:pt x="2090692" y="2425077"/>
                    <a:pt x="2123948" y="2370942"/>
                    <a:pt x="2118274" y="2313558"/>
                  </a:cubicBezTo>
                  <a:cubicBezTo>
                    <a:pt x="2110887" y="2237064"/>
                    <a:pt x="2093429" y="2161881"/>
                    <a:pt x="2066353" y="2089958"/>
                  </a:cubicBezTo>
                  <a:cubicBezTo>
                    <a:pt x="2056889" y="2065480"/>
                    <a:pt x="2055196" y="2038680"/>
                    <a:pt x="2061505" y="2013206"/>
                  </a:cubicBezTo>
                  <a:cubicBezTo>
                    <a:pt x="2134219" y="1721312"/>
                    <a:pt x="2209580" y="1426466"/>
                    <a:pt x="2238613" y="1313214"/>
                  </a:cubicBezTo>
                  <a:cubicBezTo>
                    <a:pt x="2249962" y="1269121"/>
                    <a:pt x="2244176" y="1222365"/>
                    <a:pt x="2222420" y="1182369"/>
                  </a:cubicBezTo>
                  <a:close/>
                  <a:moveTo>
                    <a:pt x="545029" y="2685728"/>
                  </a:moveTo>
                  <a:cubicBezTo>
                    <a:pt x="548496" y="2551000"/>
                    <a:pt x="569739" y="2417320"/>
                    <a:pt x="608209" y="2288155"/>
                  </a:cubicBezTo>
                  <a:cubicBezTo>
                    <a:pt x="700087" y="2433649"/>
                    <a:pt x="755465" y="2607976"/>
                    <a:pt x="777335" y="2685728"/>
                  </a:cubicBezTo>
                  <a:close/>
                  <a:moveTo>
                    <a:pt x="366102" y="1473634"/>
                  </a:moveTo>
                  <a:lnTo>
                    <a:pt x="306095" y="1341236"/>
                  </a:lnTo>
                  <a:lnTo>
                    <a:pt x="677151" y="1222898"/>
                  </a:lnTo>
                  <a:lnTo>
                    <a:pt x="696525" y="1264522"/>
                  </a:lnTo>
                  <a:cubicBezTo>
                    <a:pt x="624344" y="1306641"/>
                    <a:pt x="492061" y="1386147"/>
                    <a:pt x="366102" y="1473634"/>
                  </a:cubicBezTo>
                  <a:close/>
                  <a:moveTo>
                    <a:pt x="277948" y="1280210"/>
                  </a:moveTo>
                  <a:cubicBezTo>
                    <a:pt x="240525" y="1197809"/>
                    <a:pt x="125444" y="922451"/>
                    <a:pt x="68189" y="538583"/>
                  </a:cubicBezTo>
                  <a:cubicBezTo>
                    <a:pt x="58111" y="472195"/>
                    <a:pt x="100194" y="409037"/>
                    <a:pt x="165344" y="392775"/>
                  </a:cubicBezTo>
                  <a:cubicBezTo>
                    <a:pt x="351481" y="345683"/>
                    <a:pt x="676360" y="246957"/>
                    <a:pt x="861517" y="95233"/>
                  </a:cubicBezTo>
                  <a:cubicBezTo>
                    <a:pt x="870232" y="151630"/>
                    <a:pt x="869708" y="246261"/>
                    <a:pt x="795908" y="327443"/>
                  </a:cubicBezTo>
                  <a:cubicBezTo>
                    <a:pt x="783523" y="341066"/>
                    <a:pt x="784527" y="362151"/>
                    <a:pt x="798151" y="374536"/>
                  </a:cubicBezTo>
                  <a:cubicBezTo>
                    <a:pt x="802037" y="378069"/>
                    <a:pt x="806702" y="380633"/>
                    <a:pt x="811768" y="382021"/>
                  </a:cubicBezTo>
                  <a:lnTo>
                    <a:pt x="870175" y="398004"/>
                  </a:lnTo>
                  <a:cubicBezTo>
                    <a:pt x="872756" y="423207"/>
                    <a:pt x="869108" y="473899"/>
                    <a:pt x="812177" y="520924"/>
                  </a:cubicBezTo>
                  <a:cubicBezTo>
                    <a:pt x="802982" y="528518"/>
                    <a:pt x="798543" y="540446"/>
                    <a:pt x="800538" y="552204"/>
                  </a:cubicBezTo>
                  <a:cubicBezTo>
                    <a:pt x="800995" y="554881"/>
                    <a:pt x="844905" y="815313"/>
                    <a:pt x="868613" y="1091834"/>
                  </a:cubicBezTo>
                  <a:close/>
                  <a:moveTo>
                    <a:pt x="1297543" y="1704367"/>
                  </a:moveTo>
                  <a:cubicBezTo>
                    <a:pt x="1325432" y="1688670"/>
                    <a:pt x="1362436" y="1668963"/>
                    <a:pt x="1405889" y="1648417"/>
                  </a:cubicBezTo>
                  <a:cubicBezTo>
                    <a:pt x="1467704" y="1710883"/>
                    <a:pt x="1525232" y="1777449"/>
                    <a:pt x="1578082" y="1847661"/>
                  </a:cubicBezTo>
                  <a:cubicBezTo>
                    <a:pt x="1488440" y="1792652"/>
                    <a:pt x="1394631" y="1744741"/>
                    <a:pt x="1297514" y="1704367"/>
                  </a:cubicBezTo>
                  <a:close/>
                  <a:moveTo>
                    <a:pt x="1696230" y="1898515"/>
                  </a:moveTo>
                  <a:cubicBezTo>
                    <a:pt x="1629648" y="1799206"/>
                    <a:pt x="1554440" y="1705960"/>
                    <a:pt x="1471479" y="1619861"/>
                  </a:cubicBezTo>
                  <a:cubicBezTo>
                    <a:pt x="1568272" y="1583019"/>
                    <a:pt x="1684257" y="1560921"/>
                    <a:pt x="1745856" y="155088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63" name="Graphic 4105">
            <a:extLst>
              <a:ext uri="{FF2B5EF4-FFF2-40B4-BE49-F238E27FC236}">
                <a16:creationId xmlns:a16="http://schemas.microsoft.com/office/drawing/2014/main" id="{A30E1917-9E6A-4846-AB1D-60CA28689476}"/>
              </a:ext>
            </a:extLst>
          </p:cNvPr>
          <p:cNvGrpSpPr/>
          <p:nvPr/>
        </p:nvGrpSpPr>
        <p:grpSpPr>
          <a:xfrm>
            <a:off x="2123740" y="2607086"/>
            <a:ext cx="1080000" cy="1080000"/>
            <a:chOff x="3421062" y="1216025"/>
            <a:chExt cx="3238500" cy="3238500"/>
          </a:xfrm>
        </p:grpSpPr>
        <p:sp>
          <p:nvSpPr>
            <p:cNvPr id="2064" name="Freeform: Shape 2063">
              <a:extLst>
                <a:ext uri="{FF2B5EF4-FFF2-40B4-BE49-F238E27FC236}">
                  <a16:creationId xmlns:a16="http://schemas.microsoft.com/office/drawing/2014/main" id="{C613706D-6C8E-46E0-8447-5E23D833452B}"/>
                </a:ext>
              </a:extLst>
            </p:cNvPr>
            <p:cNvSpPr/>
            <p:nvPr/>
          </p:nvSpPr>
          <p:spPr>
            <a:xfrm>
              <a:off x="4962940" y="2700010"/>
              <a:ext cx="1181100" cy="1590675"/>
            </a:xfrm>
            <a:custGeom>
              <a:avLst/>
              <a:gdLst>
                <a:gd name="connsiteX0" fmla="*/ 0 w 1181100"/>
                <a:gd name="connsiteY0" fmla="*/ 647281 h 1590675"/>
                <a:gd name="connsiteX1" fmla="*/ 526523 w 1181100"/>
                <a:gd name="connsiteY1" fmla="*/ 989781 h 1590675"/>
                <a:gd name="connsiteX2" fmla="*/ 431149 w 1181100"/>
                <a:gd name="connsiteY2" fmla="*/ 448532 h 1590675"/>
                <a:gd name="connsiteX3" fmla="*/ 721328 w 1181100"/>
                <a:gd name="connsiteY3" fmla="*/ 0 h 1590675"/>
                <a:gd name="connsiteX4" fmla="*/ 1181662 w 1181100"/>
                <a:gd name="connsiteY4" fmla="*/ 1381487 h 1590675"/>
                <a:gd name="connsiteX5" fmla="*/ 1055289 w 1181100"/>
                <a:gd name="connsiteY5" fmla="*/ 1589032 h 1590675"/>
                <a:gd name="connsiteX6" fmla="*/ 1014822 w 1181100"/>
                <a:gd name="connsiteY6" fmla="*/ 1593894 h 1590675"/>
                <a:gd name="connsiteX7" fmla="*/ 231153 w 1181100"/>
                <a:gd name="connsiteY7" fmla="*/ 1593894 h 15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1100" h="1590675">
                  <a:moveTo>
                    <a:pt x="0" y="647281"/>
                  </a:moveTo>
                  <a:lnTo>
                    <a:pt x="526523" y="989781"/>
                  </a:lnTo>
                  <a:lnTo>
                    <a:pt x="431149" y="448532"/>
                  </a:lnTo>
                  <a:lnTo>
                    <a:pt x="721328" y="0"/>
                  </a:lnTo>
                  <a:cubicBezTo>
                    <a:pt x="721328" y="0"/>
                    <a:pt x="976732" y="533629"/>
                    <a:pt x="1181662" y="1381487"/>
                  </a:cubicBezTo>
                  <a:cubicBezTo>
                    <a:pt x="1204077" y="1473696"/>
                    <a:pt x="1147498" y="1566617"/>
                    <a:pt x="1055289" y="1589032"/>
                  </a:cubicBezTo>
                  <a:cubicBezTo>
                    <a:pt x="1042041" y="1592253"/>
                    <a:pt x="1028456" y="1593885"/>
                    <a:pt x="1014822" y="1593894"/>
                  </a:cubicBezTo>
                  <a:lnTo>
                    <a:pt x="231153" y="1593894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5" name="Freeform: Shape 2064">
              <a:extLst>
                <a:ext uri="{FF2B5EF4-FFF2-40B4-BE49-F238E27FC236}">
                  <a16:creationId xmlns:a16="http://schemas.microsoft.com/office/drawing/2014/main" id="{1552D6C4-FA4C-48CD-9BA7-14987997F2A2}"/>
                </a:ext>
              </a:extLst>
            </p:cNvPr>
            <p:cNvSpPr/>
            <p:nvPr/>
          </p:nvSpPr>
          <p:spPr>
            <a:xfrm>
              <a:off x="4962940" y="3347291"/>
              <a:ext cx="409575" cy="942975"/>
            </a:xfrm>
            <a:custGeom>
              <a:avLst/>
              <a:gdLst>
                <a:gd name="connsiteX0" fmla="*/ 338252 w 409575"/>
                <a:gd name="connsiteY0" fmla="*/ 220027 h 942975"/>
                <a:gd name="connsiteX1" fmla="*/ 0 w 409575"/>
                <a:gd name="connsiteY1" fmla="*/ 0 h 942975"/>
                <a:gd name="connsiteX2" fmla="*/ 231153 w 409575"/>
                <a:gd name="connsiteY2" fmla="*/ 946566 h 942975"/>
                <a:gd name="connsiteX3" fmla="*/ 412299 w 409575"/>
                <a:gd name="connsiteY3" fmla="*/ 946566 h 942975"/>
                <a:gd name="connsiteX4" fmla="*/ 338252 w 409575"/>
                <a:gd name="connsiteY4" fmla="*/ 220027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942975">
                  <a:moveTo>
                    <a:pt x="338252" y="220027"/>
                  </a:moveTo>
                  <a:lnTo>
                    <a:pt x="0" y="0"/>
                  </a:lnTo>
                  <a:lnTo>
                    <a:pt x="231153" y="946566"/>
                  </a:lnTo>
                  <a:lnTo>
                    <a:pt x="412299" y="946566"/>
                  </a:lnTo>
                  <a:cubicBezTo>
                    <a:pt x="398583" y="659625"/>
                    <a:pt x="357750" y="354368"/>
                    <a:pt x="338252" y="22002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6" name="Freeform: Shape 2065">
              <a:extLst>
                <a:ext uri="{FF2B5EF4-FFF2-40B4-BE49-F238E27FC236}">
                  <a16:creationId xmlns:a16="http://schemas.microsoft.com/office/drawing/2014/main" id="{2C82FAE1-02A6-4ED7-A39C-88C1DA29448E}"/>
                </a:ext>
              </a:extLst>
            </p:cNvPr>
            <p:cNvSpPr/>
            <p:nvPr/>
          </p:nvSpPr>
          <p:spPr>
            <a:xfrm>
              <a:off x="4841640" y="1690522"/>
              <a:ext cx="200025" cy="266700"/>
            </a:xfrm>
            <a:custGeom>
              <a:avLst/>
              <a:gdLst>
                <a:gd name="connsiteX0" fmla="*/ 0 w 200025"/>
                <a:gd name="connsiteY0" fmla="*/ 0 h 266700"/>
                <a:gd name="connsiteX1" fmla="*/ 207445 w 200025"/>
                <a:gd name="connsiteY1" fmla="*/ 81915 h 266700"/>
                <a:gd name="connsiteX2" fmla="*/ 53664 w 200025"/>
                <a:gd name="connsiteY2" fmla="*/ 275463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0025" h="266700">
                  <a:moveTo>
                    <a:pt x="0" y="0"/>
                  </a:moveTo>
                  <a:cubicBezTo>
                    <a:pt x="0" y="0"/>
                    <a:pt x="119948" y="13030"/>
                    <a:pt x="207445" y="81915"/>
                  </a:cubicBezTo>
                  <a:lnTo>
                    <a:pt x="53664" y="275463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7" name="Freeform: Shape 2066">
              <a:extLst>
                <a:ext uri="{FF2B5EF4-FFF2-40B4-BE49-F238E27FC236}">
                  <a16:creationId xmlns:a16="http://schemas.microsoft.com/office/drawing/2014/main" id="{C3313137-EDEE-4698-9BC6-74FCCCB9423C}"/>
                </a:ext>
              </a:extLst>
            </p:cNvPr>
            <p:cNvSpPr/>
            <p:nvPr/>
          </p:nvSpPr>
          <p:spPr>
            <a:xfrm>
              <a:off x="3638127" y="1444188"/>
              <a:ext cx="2867025" cy="2847975"/>
            </a:xfrm>
            <a:custGeom>
              <a:avLst/>
              <a:gdLst>
                <a:gd name="connsiteX0" fmla="*/ 1864919 w 2867025"/>
                <a:gd name="connsiteY0" fmla="*/ 29069 h 2847975"/>
                <a:gd name="connsiteX1" fmla="*/ 2873388 w 2867025"/>
                <a:gd name="connsiteY1" fmla="*/ 434386 h 2847975"/>
                <a:gd name="connsiteX2" fmla="*/ 2511552 w 2867025"/>
                <a:gd name="connsiteY2" fmla="*/ 661424 h 2847975"/>
                <a:gd name="connsiteX3" fmla="*/ 2632158 w 2867025"/>
                <a:gd name="connsiteY3" fmla="*/ 750112 h 2847975"/>
                <a:gd name="connsiteX4" fmla="*/ 2376754 w 2867025"/>
                <a:gd name="connsiteY4" fmla="*/ 863621 h 2847975"/>
                <a:gd name="connsiteX5" fmla="*/ 1755962 w 2867025"/>
                <a:gd name="connsiteY5" fmla="*/ 1704355 h 2847975"/>
                <a:gd name="connsiteX6" fmla="*/ 1514732 w 2867025"/>
                <a:gd name="connsiteY6" fmla="*/ 1530533 h 2847975"/>
                <a:gd name="connsiteX7" fmla="*/ 1351559 w 2867025"/>
                <a:gd name="connsiteY7" fmla="*/ 1764657 h 2847975"/>
                <a:gd name="connsiteX8" fmla="*/ 1642443 w 2867025"/>
                <a:gd name="connsiteY8" fmla="*/ 2849669 h 2847975"/>
                <a:gd name="connsiteX9" fmla="*/ 0 w 2867025"/>
                <a:gd name="connsiteY9" fmla="*/ 2849669 h 2847975"/>
                <a:gd name="connsiteX10" fmla="*/ 865527 w 2867025"/>
                <a:gd name="connsiteY10" fmla="*/ 927524 h 2847975"/>
                <a:gd name="connsiteX11" fmla="*/ 1334681 w 2867025"/>
                <a:gd name="connsiteY11" fmla="*/ 360787 h 2847975"/>
                <a:gd name="connsiteX12" fmla="*/ 1632242 w 2867025"/>
                <a:gd name="connsiteY12" fmla="*/ 53729 h 2847975"/>
                <a:gd name="connsiteX13" fmla="*/ 1864919 w 2867025"/>
                <a:gd name="connsiteY13" fmla="*/ 29069 h 284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67025" h="2847975">
                  <a:moveTo>
                    <a:pt x="1864919" y="29069"/>
                  </a:moveTo>
                  <a:cubicBezTo>
                    <a:pt x="2080603" y="164505"/>
                    <a:pt x="2535860" y="423928"/>
                    <a:pt x="2873388" y="434386"/>
                  </a:cubicBezTo>
                  <a:cubicBezTo>
                    <a:pt x="2873388" y="434386"/>
                    <a:pt x="2781148" y="661424"/>
                    <a:pt x="2511552" y="661424"/>
                  </a:cubicBezTo>
                  <a:lnTo>
                    <a:pt x="2632158" y="750112"/>
                  </a:lnTo>
                  <a:cubicBezTo>
                    <a:pt x="2632158" y="750112"/>
                    <a:pt x="2568340" y="860078"/>
                    <a:pt x="2376754" y="863621"/>
                  </a:cubicBezTo>
                  <a:cubicBezTo>
                    <a:pt x="2376754" y="863621"/>
                    <a:pt x="2014919" y="1417024"/>
                    <a:pt x="1755962" y="1704355"/>
                  </a:cubicBezTo>
                  <a:lnTo>
                    <a:pt x="1514732" y="1530533"/>
                  </a:lnTo>
                  <a:lnTo>
                    <a:pt x="1351559" y="1764657"/>
                  </a:lnTo>
                  <a:cubicBezTo>
                    <a:pt x="1351559" y="1764657"/>
                    <a:pt x="1543403" y="2223601"/>
                    <a:pt x="1642443" y="2849669"/>
                  </a:cubicBezTo>
                  <a:lnTo>
                    <a:pt x="0" y="2849669"/>
                  </a:lnTo>
                  <a:cubicBezTo>
                    <a:pt x="0" y="2849669"/>
                    <a:pt x="43539" y="2038035"/>
                    <a:pt x="865527" y="927524"/>
                  </a:cubicBezTo>
                  <a:lnTo>
                    <a:pt x="1334681" y="360787"/>
                  </a:lnTo>
                  <a:cubicBezTo>
                    <a:pt x="1427309" y="259866"/>
                    <a:pt x="1526496" y="157514"/>
                    <a:pt x="1632242" y="53729"/>
                  </a:cubicBezTo>
                  <a:cubicBezTo>
                    <a:pt x="1694773" y="-7294"/>
                    <a:pt x="1790986" y="-17491"/>
                    <a:pt x="1864919" y="29069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8" name="Freeform: Shape 2067">
              <a:extLst>
                <a:ext uri="{FF2B5EF4-FFF2-40B4-BE49-F238E27FC236}">
                  <a16:creationId xmlns:a16="http://schemas.microsoft.com/office/drawing/2014/main" id="{FD18D521-B680-4C70-846F-74102A56EF12}"/>
                </a:ext>
              </a:extLst>
            </p:cNvPr>
            <p:cNvSpPr/>
            <p:nvPr/>
          </p:nvSpPr>
          <p:spPr>
            <a:xfrm>
              <a:off x="4824396" y="2759012"/>
              <a:ext cx="323850" cy="447675"/>
            </a:xfrm>
            <a:custGeom>
              <a:avLst/>
              <a:gdLst>
                <a:gd name="connsiteX0" fmla="*/ 328463 w 323850"/>
                <a:gd name="connsiteY0" fmla="*/ 215709 h 447675"/>
                <a:gd name="connsiteX1" fmla="*/ 76050 w 323850"/>
                <a:gd name="connsiteY1" fmla="*/ 10407 h 447675"/>
                <a:gd name="connsiteX2" fmla="*/ 10406 w 323850"/>
                <a:gd name="connsiteY2" fmla="*/ 17297 h 447675"/>
                <a:gd name="connsiteX3" fmla="*/ 4470 w 323850"/>
                <a:gd name="connsiteY3" fmla="*/ 66605 h 447675"/>
                <a:gd name="connsiteX4" fmla="*/ 165290 w 323850"/>
                <a:gd name="connsiteY4" fmla="*/ 44980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447675">
                  <a:moveTo>
                    <a:pt x="328463" y="215709"/>
                  </a:moveTo>
                  <a:lnTo>
                    <a:pt x="76050" y="10407"/>
                  </a:lnTo>
                  <a:cubicBezTo>
                    <a:pt x="56021" y="-5818"/>
                    <a:pt x="26631" y="-2733"/>
                    <a:pt x="10406" y="17297"/>
                  </a:cubicBezTo>
                  <a:cubicBezTo>
                    <a:pt x="-879" y="31228"/>
                    <a:pt x="-3186" y="50393"/>
                    <a:pt x="4470" y="66605"/>
                  </a:cubicBezTo>
                  <a:cubicBezTo>
                    <a:pt x="64684" y="191463"/>
                    <a:pt x="118364" y="319370"/>
                    <a:pt x="165290" y="44980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69" name="Freeform: Shape 2068">
              <a:extLst>
                <a:ext uri="{FF2B5EF4-FFF2-40B4-BE49-F238E27FC236}">
                  <a16:creationId xmlns:a16="http://schemas.microsoft.com/office/drawing/2014/main" id="{2184F816-0D76-47F7-9000-409A2159A8E9}"/>
                </a:ext>
              </a:extLst>
            </p:cNvPr>
            <p:cNvSpPr/>
            <p:nvPr/>
          </p:nvSpPr>
          <p:spPr>
            <a:xfrm>
              <a:off x="5085651" y="2540600"/>
              <a:ext cx="352425" cy="333375"/>
            </a:xfrm>
            <a:custGeom>
              <a:avLst/>
              <a:gdLst>
                <a:gd name="connsiteX0" fmla="*/ 272186 w 352425"/>
                <a:gd name="connsiteY0" fmla="*/ 341424 h 333375"/>
                <a:gd name="connsiteX1" fmla="*/ 0 w 352425"/>
                <a:gd name="connsiteY1" fmla="*/ 130312 h 333375"/>
                <a:gd name="connsiteX2" fmla="*/ 184185 w 352425"/>
                <a:gd name="connsiteY2" fmla="*/ 0 h 333375"/>
                <a:gd name="connsiteX3" fmla="*/ 305419 w 352425"/>
                <a:gd name="connsiteY3" fmla="*/ 60160 h 333375"/>
                <a:gd name="connsiteX4" fmla="*/ 272186 w 352425"/>
                <a:gd name="connsiteY4" fmla="*/ 341424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" h="333375">
                  <a:moveTo>
                    <a:pt x="272186" y="341424"/>
                  </a:moveTo>
                  <a:lnTo>
                    <a:pt x="0" y="130312"/>
                  </a:lnTo>
                  <a:cubicBezTo>
                    <a:pt x="0" y="130312"/>
                    <a:pt x="76343" y="12087"/>
                    <a:pt x="184185" y="0"/>
                  </a:cubicBezTo>
                  <a:cubicBezTo>
                    <a:pt x="184185" y="0"/>
                    <a:pt x="257861" y="8515"/>
                    <a:pt x="305419" y="60160"/>
                  </a:cubicBezTo>
                  <a:cubicBezTo>
                    <a:pt x="434626" y="200463"/>
                    <a:pt x="272186" y="341424"/>
                    <a:pt x="272186" y="341424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9C96AE88-1307-4365-8266-58B350A6E797}"/>
                </a:ext>
              </a:extLst>
            </p:cNvPr>
            <p:cNvSpPr/>
            <p:nvPr/>
          </p:nvSpPr>
          <p:spPr>
            <a:xfrm>
              <a:off x="5269855" y="2539723"/>
              <a:ext cx="209550" cy="352425"/>
            </a:xfrm>
            <a:custGeom>
              <a:avLst/>
              <a:gdLst>
                <a:gd name="connsiteX0" fmla="*/ 146580 w 209550"/>
                <a:gd name="connsiteY0" fmla="*/ 56036 h 352425"/>
                <a:gd name="connsiteX1" fmla="*/ 109966 w 209550"/>
                <a:gd name="connsiteY1" fmla="*/ 360836 h 352425"/>
                <a:gd name="connsiteX2" fmla="*/ 37090 w 209550"/>
                <a:gd name="connsiteY2" fmla="*/ 303934 h 352425"/>
                <a:gd name="connsiteX3" fmla="*/ 94374 w 209550"/>
                <a:gd name="connsiteY3" fmla="*/ 114167 h 352425"/>
                <a:gd name="connsiteX4" fmla="*/ 0 w 209550"/>
                <a:gd name="connsiteY4" fmla="*/ 991 h 352425"/>
                <a:gd name="connsiteX5" fmla="*/ 146580 w 209550"/>
                <a:gd name="connsiteY5" fmla="*/ 56036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352425">
                  <a:moveTo>
                    <a:pt x="146580" y="56036"/>
                  </a:moveTo>
                  <a:cubicBezTo>
                    <a:pt x="307162" y="200911"/>
                    <a:pt x="109966" y="360836"/>
                    <a:pt x="109966" y="360836"/>
                  </a:cubicBezTo>
                  <a:lnTo>
                    <a:pt x="37090" y="303934"/>
                  </a:lnTo>
                  <a:cubicBezTo>
                    <a:pt x="61236" y="279969"/>
                    <a:pt x="130855" y="200683"/>
                    <a:pt x="94374" y="114167"/>
                  </a:cubicBezTo>
                  <a:cubicBezTo>
                    <a:pt x="74782" y="67950"/>
                    <a:pt x="41944" y="28570"/>
                    <a:pt x="0" y="991"/>
                  </a:cubicBezTo>
                  <a:cubicBezTo>
                    <a:pt x="44548" y="-3971"/>
                    <a:pt x="94431" y="8992"/>
                    <a:pt x="146580" y="5603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D3D36F1C-9489-48AB-A17B-BD1FB1EA82CC}"/>
                </a:ext>
              </a:extLst>
            </p:cNvPr>
            <p:cNvSpPr/>
            <p:nvPr/>
          </p:nvSpPr>
          <p:spPr>
            <a:xfrm>
              <a:off x="3629012" y="1644536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2" name="Freeform: Shape 2071">
              <a:extLst>
                <a:ext uri="{FF2B5EF4-FFF2-40B4-BE49-F238E27FC236}">
                  <a16:creationId xmlns:a16="http://schemas.microsoft.com/office/drawing/2014/main" id="{83154DDC-21EE-4515-B1EA-DDB7C64BD837}"/>
                </a:ext>
              </a:extLst>
            </p:cNvPr>
            <p:cNvSpPr/>
            <p:nvPr/>
          </p:nvSpPr>
          <p:spPr>
            <a:xfrm>
              <a:off x="3535770" y="2076826"/>
              <a:ext cx="638175" cy="171450"/>
            </a:xfrm>
            <a:custGeom>
              <a:avLst/>
              <a:gdLst>
                <a:gd name="connsiteX0" fmla="*/ 605268 w 638175"/>
                <a:gd name="connsiteY0" fmla="*/ 179776 h 171450"/>
                <a:gd name="connsiteX1" fmla="*/ 591485 w 638175"/>
                <a:gd name="connsiteY1" fmla="*/ 176786 h 171450"/>
                <a:gd name="connsiteX2" fmla="*/ 470518 w 638175"/>
                <a:gd name="connsiteY2" fmla="*/ 121798 h 171450"/>
                <a:gd name="connsiteX3" fmla="*/ 384402 w 638175"/>
                <a:gd name="connsiteY3" fmla="*/ 122684 h 171450"/>
                <a:gd name="connsiteX4" fmla="*/ 352836 w 638175"/>
                <a:gd name="connsiteY4" fmla="*/ 137819 h 171450"/>
                <a:gd name="connsiteX5" fmla="*/ 245337 w 638175"/>
                <a:gd name="connsiteY5" fmla="*/ 150811 h 171450"/>
                <a:gd name="connsiteX6" fmla="*/ 16289 w 638175"/>
                <a:gd name="connsiteY6" fmla="*/ 61990 h 171450"/>
                <a:gd name="connsiteX7" fmla="*/ 4697 w 638175"/>
                <a:gd name="connsiteY7" fmla="*/ 16289 h 171450"/>
                <a:gd name="connsiteX8" fmla="*/ 50398 w 638175"/>
                <a:gd name="connsiteY8" fmla="*/ 4697 h 171450"/>
                <a:gd name="connsiteX9" fmla="*/ 50398 w 638175"/>
                <a:gd name="connsiteY9" fmla="*/ 4697 h 171450"/>
                <a:gd name="connsiteX10" fmla="*/ 259396 w 638175"/>
                <a:gd name="connsiteY10" fmla="*/ 85660 h 171450"/>
                <a:gd name="connsiteX11" fmla="*/ 324004 w 638175"/>
                <a:gd name="connsiteY11" fmla="*/ 77716 h 171450"/>
                <a:gd name="connsiteX12" fmla="*/ 355570 w 638175"/>
                <a:gd name="connsiteY12" fmla="*/ 62590 h 171450"/>
                <a:gd name="connsiteX13" fmla="*/ 498093 w 638175"/>
                <a:gd name="connsiteY13" fmla="*/ 61124 h 171450"/>
                <a:gd name="connsiteX14" fmla="*/ 619060 w 638175"/>
                <a:gd name="connsiteY14" fmla="*/ 116111 h 171450"/>
                <a:gd name="connsiteX15" fmla="*/ 635636 w 638175"/>
                <a:gd name="connsiteY15" fmla="*/ 160248 h 171450"/>
                <a:gd name="connsiteX16" fmla="*/ 605249 w 638175"/>
                <a:gd name="connsiteY16" fmla="*/ 17980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8175" h="171450">
                  <a:moveTo>
                    <a:pt x="605268" y="179776"/>
                  </a:moveTo>
                  <a:cubicBezTo>
                    <a:pt x="600513" y="179774"/>
                    <a:pt x="595814" y="178754"/>
                    <a:pt x="591485" y="176786"/>
                  </a:cubicBezTo>
                  <a:lnTo>
                    <a:pt x="470518" y="121798"/>
                  </a:lnTo>
                  <a:cubicBezTo>
                    <a:pt x="443101" y="109310"/>
                    <a:pt x="411556" y="109635"/>
                    <a:pt x="384402" y="122684"/>
                  </a:cubicBezTo>
                  <a:lnTo>
                    <a:pt x="352836" y="137819"/>
                  </a:lnTo>
                  <a:cubicBezTo>
                    <a:pt x="319418" y="153893"/>
                    <a:pt x="281622" y="158461"/>
                    <a:pt x="245337" y="150811"/>
                  </a:cubicBezTo>
                  <a:cubicBezTo>
                    <a:pt x="165070" y="132515"/>
                    <a:pt x="87907" y="102592"/>
                    <a:pt x="16289" y="61990"/>
                  </a:cubicBezTo>
                  <a:cubicBezTo>
                    <a:pt x="468" y="52571"/>
                    <a:pt x="-4721" y="32110"/>
                    <a:pt x="4697" y="16289"/>
                  </a:cubicBezTo>
                  <a:cubicBezTo>
                    <a:pt x="14116" y="468"/>
                    <a:pt x="34577" y="-4721"/>
                    <a:pt x="50398" y="4697"/>
                  </a:cubicBezTo>
                  <a:lnTo>
                    <a:pt x="50398" y="4697"/>
                  </a:lnTo>
                  <a:cubicBezTo>
                    <a:pt x="115867" y="41471"/>
                    <a:pt x="186239" y="68733"/>
                    <a:pt x="259396" y="85660"/>
                  </a:cubicBezTo>
                  <a:cubicBezTo>
                    <a:pt x="281218" y="90217"/>
                    <a:pt x="303936" y="87424"/>
                    <a:pt x="324004" y="77716"/>
                  </a:cubicBezTo>
                  <a:lnTo>
                    <a:pt x="355570" y="62590"/>
                  </a:lnTo>
                  <a:cubicBezTo>
                    <a:pt x="400509" y="40989"/>
                    <a:pt x="452718" y="40452"/>
                    <a:pt x="498093" y="61124"/>
                  </a:cubicBezTo>
                  <a:lnTo>
                    <a:pt x="619060" y="116111"/>
                  </a:lnTo>
                  <a:cubicBezTo>
                    <a:pt x="635825" y="123722"/>
                    <a:pt x="643247" y="143482"/>
                    <a:pt x="635636" y="160248"/>
                  </a:cubicBezTo>
                  <a:cubicBezTo>
                    <a:pt x="630225" y="172167"/>
                    <a:pt x="618339" y="179817"/>
                    <a:pt x="605249" y="179805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5535196B-62C6-466A-B029-5F47EA8E6C79}"/>
                </a:ext>
              </a:extLst>
            </p:cNvPr>
            <p:cNvSpPr/>
            <p:nvPr/>
          </p:nvSpPr>
          <p:spPr>
            <a:xfrm>
              <a:off x="3771803" y="1754562"/>
              <a:ext cx="533400" cy="257175"/>
            </a:xfrm>
            <a:custGeom>
              <a:avLst/>
              <a:gdLst>
                <a:gd name="connsiteX0" fmla="*/ 506176 w 533400"/>
                <a:gd name="connsiteY0" fmla="*/ 265440 h 257175"/>
                <a:gd name="connsiteX1" fmla="*/ 485554 w 533400"/>
                <a:gd name="connsiteY1" fmla="*/ 258277 h 257175"/>
                <a:gd name="connsiteX2" fmla="*/ 381198 w 533400"/>
                <a:gd name="connsiteY2" fmla="*/ 175962 h 257175"/>
                <a:gd name="connsiteX3" fmla="*/ 297378 w 533400"/>
                <a:gd name="connsiteY3" fmla="*/ 156236 h 257175"/>
                <a:gd name="connsiteX4" fmla="*/ 263088 w 533400"/>
                <a:gd name="connsiteY4" fmla="*/ 163380 h 257175"/>
                <a:gd name="connsiteX5" fmla="*/ 155599 w 533400"/>
                <a:gd name="connsiteY5" fmla="*/ 150302 h 257175"/>
                <a:gd name="connsiteX6" fmla="*/ 12028 w 533400"/>
                <a:gd name="connsiteY6" fmla="*/ 58976 h 257175"/>
                <a:gd name="connsiteX7" fmla="*/ 7701 w 533400"/>
                <a:gd name="connsiteY7" fmla="*/ 12029 h 257175"/>
                <a:gd name="connsiteX8" fmla="*/ 53233 w 533400"/>
                <a:gd name="connsiteY8" fmla="*/ 6588 h 257175"/>
                <a:gd name="connsiteX9" fmla="*/ 184840 w 533400"/>
                <a:gd name="connsiteY9" fmla="*/ 90408 h 257175"/>
                <a:gd name="connsiteX10" fmla="*/ 249467 w 533400"/>
                <a:gd name="connsiteY10" fmla="*/ 98133 h 257175"/>
                <a:gd name="connsiteX11" fmla="*/ 283757 w 533400"/>
                <a:gd name="connsiteY11" fmla="*/ 90990 h 257175"/>
                <a:gd name="connsiteX12" fmla="*/ 422499 w 533400"/>
                <a:gd name="connsiteY12" fmla="*/ 123613 h 257175"/>
                <a:gd name="connsiteX13" fmla="*/ 526836 w 533400"/>
                <a:gd name="connsiteY13" fmla="*/ 205918 h 257175"/>
                <a:gd name="connsiteX14" fmla="*/ 532385 w 533400"/>
                <a:gd name="connsiteY14" fmla="*/ 252737 h 257175"/>
                <a:gd name="connsiteX15" fmla="*/ 506176 w 533400"/>
                <a:gd name="connsiteY15" fmla="*/ 26544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3400" h="257175">
                  <a:moveTo>
                    <a:pt x="506176" y="265440"/>
                  </a:moveTo>
                  <a:cubicBezTo>
                    <a:pt x="498691" y="265444"/>
                    <a:pt x="491425" y="262920"/>
                    <a:pt x="485554" y="258277"/>
                  </a:cubicBezTo>
                  <a:lnTo>
                    <a:pt x="381198" y="175962"/>
                  </a:lnTo>
                  <a:cubicBezTo>
                    <a:pt x="357568" y="157278"/>
                    <a:pt x="326861" y="150051"/>
                    <a:pt x="297378" y="156236"/>
                  </a:cubicBezTo>
                  <a:lnTo>
                    <a:pt x="263088" y="163380"/>
                  </a:lnTo>
                  <a:cubicBezTo>
                    <a:pt x="226797" y="170999"/>
                    <a:pt x="189004" y="166400"/>
                    <a:pt x="155599" y="150302"/>
                  </a:cubicBezTo>
                  <a:cubicBezTo>
                    <a:pt x="104727" y="124881"/>
                    <a:pt x="56615" y="94277"/>
                    <a:pt x="12028" y="58976"/>
                  </a:cubicBezTo>
                  <a:cubicBezTo>
                    <a:pt x="-2131" y="47207"/>
                    <a:pt x="-4068" y="26188"/>
                    <a:pt x="7701" y="12029"/>
                  </a:cubicBezTo>
                  <a:cubicBezTo>
                    <a:pt x="19023" y="-1593"/>
                    <a:pt x="39021" y="-3982"/>
                    <a:pt x="53233" y="6588"/>
                  </a:cubicBezTo>
                  <a:cubicBezTo>
                    <a:pt x="94104" y="38979"/>
                    <a:pt x="138206" y="67068"/>
                    <a:pt x="184840" y="90408"/>
                  </a:cubicBezTo>
                  <a:cubicBezTo>
                    <a:pt x="204942" y="100038"/>
                    <a:pt x="227663" y="102754"/>
                    <a:pt x="249467" y="98133"/>
                  </a:cubicBezTo>
                  <a:lnTo>
                    <a:pt x="283757" y="90990"/>
                  </a:lnTo>
                  <a:cubicBezTo>
                    <a:pt x="332554" y="80740"/>
                    <a:pt x="383383" y="92692"/>
                    <a:pt x="422499" y="123613"/>
                  </a:cubicBezTo>
                  <a:lnTo>
                    <a:pt x="526836" y="205918"/>
                  </a:lnTo>
                  <a:cubicBezTo>
                    <a:pt x="541297" y="217314"/>
                    <a:pt x="543781" y="238276"/>
                    <a:pt x="532385" y="252737"/>
                  </a:cubicBezTo>
                  <a:cubicBezTo>
                    <a:pt x="526059" y="260765"/>
                    <a:pt x="516398" y="265448"/>
                    <a:pt x="506176" y="265440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4" name="Freeform: Shape 2073">
              <a:extLst>
                <a:ext uri="{FF2B5EF4-FFF2-40B4-BE49-F238E27FC236}">
                  <a16:creationId xmlns:a16="http://schemas.microsoft.com/office/drawing/2014/main" id="{1CC7AA6C-ACA8-479C-9297-21CDDB885BD8}"/>
                </a:ext>
              </a:extLst>
            </p:cNvPr>
            <p:cNvSpPr/>
            <p:nvPr/>
          </p:nvSpPr>
          <p:spPr>
            <a:xfrm>
              <a:off x="4009745" y="1343676"/>
              <a:ext cx="485775" cy="466725"/>
            </a:xfrm>
            <a:custGeom>
              <a:avLst/>
              <a:gdLst>
                <a:gd name="connsiteX0" fmla="*/ 456714 w 485775"/>
                <a:gd name="connsiteY0" fmla="*/ 467042 h 466725"/>
                <a:gd name="connsiteX1" fmla="*/ 428825 w 485775"/>
                <a:gd name="connsiteY1" fmla="*/ 452021 h 466725"/>
                <a:gd name="connsiteX2" fmla="*/ 355797 w 485775"/>
                <a:gd name="connsiteY2" fmla="*/ 340979 h 466725"/>
                <a:gd name="connsiteX3" fmla="*/ 282454 w 485775"/>
                <a:gd name="connsiteY3" fmla="*/ 295792 h 466725"/>
                <a:gd name="connsiteX4" fmla="*/ 247678 w 485775"/>
                <a:gd name="connsiteY4" fmla="*/ 291763 h 466725"/>
                <a:gd name="connsiteX5" fmla="*/ 149819 w 485775"/>
                <a:gd name="connsiteY5" fmla="*/ 245424 h 466725"/>
                <a:gd name="connsiteX6" fmla="*/ 3467 w 485775"/>
                <a:gd name="connsiteY6" fmla="*/ 48132 h 466725"/>
                <a:gd name="connsiteX7" fmla="*/ 18557 w 485775"/>
                <a:gd name="connsiteY7" fmla="*/ 3466 h 466725"/>
                <a:gd name="connsiteX8" fmla="*/ 62874 w 485775"/>
                <a:gd name="connsiteY8" fmla="*/ 17871 h 466725"/>
                <a:gd name="connsiteX9" fmla="*/ 62874 w 485775"/>
                <a:gd name="connsiteY9" fmla="*/ 17871 h 466725"/>
                <a:gd name="connsiteX10" fmla="*/ 196510 w 485775"/>
                <a:gd name="connsiteY10" fmla="*/ 197789 h 466725"/>
                <a:gd name="connsiteX11" fmla="*/ 255394 w 485775"/>
                <a:gd name="connsiteY11" fmla="*/ 225526 h 466725"/>
                <a:gd name="connsiteX12" fmla="*/ 290169 w 485775"/>
                <a:gd name="connsiteY12" fmla="*/ 229565 h 466725"/>
                <a:gd name="connsiteX13" fmla="*/ 411508 w 485775"/>
                <a:gd name="connsiteY13" fmla="*/ 304336 h 466725"/>
                <a:gd name="connsiteX14" fmla="*/ 484537 w 485775"/>
                <a:gd name="connsiteY14" fmla="*/ 415378 h 466725"/>
                <a:gd name="connsiteX15" fmla="*/ 475014 w 485775"/>
                <a:gd name="connsiteY15" fmla="*/ 461553 h 466725"/>
                <a:gd name="connsiteX16" fmla="*/ 456714 w 485775"/>
                <a:gd name="connsiteY16" fmla="*/ 467042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5775" h="466725">
                  <a:moveTo>
                    <a:pt x="456714" y="467042"/>
                  </a:moveTo>
                  <a:cubicBezTo>
                    <a:pt x="445481" y="467054"/>
                    <a:pt x="434997" y="461407"/>
                    <a:pt x="428825" y="452021"/>
                  </a:cubicBezTo>
                  <a:lnTo>
                    <a:pt x="355797" y="340979"/>
                  </a:lnTo>
                  <a:cubicBezTo>
                    <a:pt x="339265" y="315780"/>
                    <a:pt x="312395" y="299226"/>
                    <a:pt x="282454" y="295792"/>
                  </a:cubicBezTo>
                  <a:lnTo>
                    <a:pt x="247678" y="291763"/>
                  </a:lnTo>
                  <a:cubicBezTo>
                    <a:pt x="210840" y="287533"/>
                    <a:pt x="176435" y="271241"/>
                    <a:pt x="149819" y="245424"/>
                  </a:cubicBezTo>
                  <a:cubicBezTo>
                    <a:pt x="91691" y="187135"/>
                    <a:pt x="42387" y="120670"/>
                    <a:pt x="3467" y="48132"/>
                  </a:cubicBezTo>
                  <a:cubicBezTo>
                    <a:pt x="-4700" y="31631"/>
                    <a:pt x="2055" y="11633"/>
                    <a:pt x="18557" y="3466"/>
                  </a:cubicBezTo>
                  <a:cubicBezTo>
                    <a:pt x="34790" y="-4569"/>
                    <a:pt x="54468" y="1828"/>
                    <a:pt x="62874" y="17871"/>
                  </a:cubicBezTo>
                  <a:lnTo>
                    <a:pt x="62874" y="17871"/>
                  </a:lnTo>
                  <a:cubicBezTo>
                    <a:pt x="98657" y="83881"/>
                    <a:pt x="143653" y="144462"/>
                    <a:pt x="196510" y="197789"/>
                  </a:cubicBezTo>
                  <a:cubicBezTo>
                    <a:pt x="212538" y="213282"/>
                    <a:pt x="233242" y="223034"/>
                    <a:pt x="255394" y="225526"/>
                  </a:cubicBezTo>
                  <a:lnTo>
                    <a:pt x="290169" y="229565"/>
                  </a:lnTo>
                  <a:cubicBezTo>
                    <a:pt x="339702" y="235263"/>
                    <a:pt x="384150" y="262653"/>
                    <a:pt x="411508" y="304336"/>
                  </a:cubicBezTo>
                  <a:lnTo>
                    <a:pt x="484537" y="415378"/>
                  </a:lnTo>
                  <a:cubicBezTo>
                    <a:pt x="494658" y="430759"/>
                    <a:pt x="490394" y="451432"/>
                    <a:pt x="475014" y="461553"/>
                  </a:cubicBezTo>
                  <a:cubicBezTo>
                    <a:pt x="469580" y="465129"/>
                    <a:pt x="463219" y="467037"/>
                    <a:pt x="456714" y="46704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5" name="Freeform: Shape 2074">
              <a:extLst>
                <a:ext uri="{FF2B5EF4-FFF2-40B4-BE49-F238E27FC236}">
                  <a16:creationId xmlns:a16="http://schemas.microsoft.com/office/drawing/2014/main" id="{C7A52CA8-328A-4290-9D16-D986D7B5286D}"/>
                </a:ext>
              </a:extLst>
            </p:cNvPr>
            <p:cNvSpPr/>
            <p:nvPr/>
          </p:nvSpPr>
          <p:spPr>
            <a:xfrm>
              <a:off x="5364903" y="2104011"/>
              <a:ext cx="200025" cy="171450"/>
            </a:xfrm>
            <a:custGeom>
              <a:avLst/>
              <a:gdLst>
                <a:gd name="connsiteX0" fmla="*/ 170633 w 200025"/>
                <a:gd name="connsiteY0" fmla="*/ 172547 h 171450"/>
                <a:gd name="connsiteX1" fmla="*/ 167137 w 200025"/>
                <a:gd name="connsiteY1" fmla="*/ 172356 h 171450"/>
                <a:gd name="connsiteX2" fmla="*/ 450 w 200025"/>
                <a:gd name="connsiteY2" fmla="*/ 38768 h 171450"/>
                <a:gd name="connsiteX3" fmla="*/ 27917 w 200025"/>
                <a:gd name="connsiteY3" fmla="*/ 449 h 171450"/>
                <a:gd name="connsiteX4" fmla="*/ 66096 w 200025"/>
                <a:gd name="connsiteY4" fmla="*/ 27129 h 171450"/>
                <a:gd name="connsiteX5" fmla="*/ 174052 w 200025"/>
                <a:gd name="connsiteY5" fmla="*/ 106043 h 171450"/>
                <a:gd name="connsiteX6" fmla="*/ 203842 w 200025"/>
                <a:gd name="connsiteY6" fmla="*/ 142586 h 171450"/>
                <a:gd name="connsiteX7" fmla="*/ 170642 w 200025"/>
                <a:gd name="connsiteY7" fmla="*/ 172547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025" h="171450">
                  <a:moveTo>
                    <a:pt x="170633" y="172547"/>
                  </a:moveTo>
                  <a:cubicBezTo>
                    <a:pt x="169465" y="172545"/>
                    <a:pt x="168298" y="172481"/>
                    <a:pt x="167137" y="172356"/>
                  </a:cubicBezTo>
                  <a:cubicBezTo>
                    <a:pt x="51361" y="160298"/>
                    <a:pt x="7470" y="79697"/>
                    <a:pt x="450" y="38768"/>
                  </a:cubicBezTo>
                  <a:cubicBezTo>
                    <a:pt x="-2547" y="20602"/>
                    <a:pt x="9750" y="3446"/>
                    <a:pt x="27917" y="449"/>
                  </a:cubicBezTo>
                  <a:cubicBezTo>
                    <a:pt x="45775" y="-2497"/>
                    <a:pt x="62722" y="9346"/>
                    <a:pt x="66096" y="27129"/>
                  </a:cubicBezTo>
                  <a:cubicBezTo>
                    <a:pt x="67582" y="34511"/>
                    <a:pt x="82717" y="96528"/>
                    <a:pt x="174052" y="106043"/>
                  </a:cubicBezTo>
                  <a:cubicBezTo>
                    <a:pt x="192369" y="107908"/>
                    <a:pt x="205707" y="124269"/>
                    <a:pt x="203842" y="142586"/>
                  </a:cubicBezTo>
                  <a:cubicBezTo>
                    <a:pt x="202108" y="159615"/>
                    <a:pt x="187760" y="172564"/>
                    <a:pt x="170642" y="172547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6" name="Freeform: Shape 2075">
              <a:extLst>
                <a:ext uri="{FF2B5EF4-FFF2-40B4-BE49-F238E27FC236}">
                  <a16:creationId xmlns:a16="http://schemas.microsoft.com/office/drawing/2014/main" id="{C57E1FA5-8639-4C70-8511-20EF897E3A30}"/>
                </a:ext>
              </a:extLst>
            </p:cNvPr>
            <p:cNvSpPr/>
            <p:nvPr/>
          </p:nvSpPr>
          <p:spPr>
            <a:xfrm>
              <a:off x="5642157" y="2326906"/>
              <a:ext cx="200025" cy="142875"/>
            </a:xfrm>
            <a:custGeom>
              <a:avLst/>
              <a:gdLst>
                <a:gd name="connsiteX0" fmla="*/ 167537 w 200025"/>
                <a:gd name="connsiteY0" fmla="*/ 142895 h 142875"/>
                <a:gd name="connsiteX1" fmla="*/ 3230 w 200025"/>
                <a:gd name="connsiteY1" fmla="*/ 47645 h 142875"/>
                <a:gd name="connsiteX2" fmla="*/ 19046 w 200025"/>
                <a:gd name="connsiteY2" fmla="*/ 3230 h 142875"/>
                <a:gd name="connsiteX3" fmla="*/ 63381 w 200025"/>
                <a:gd name="connsiteY3" fmla="*/ 18879 h 142875"/>
                <a:gd name="connsiteX4" fmla="*/ 167537 w 200025"/>
                <a:gd name="connsiteY4" fmla="*/ 76229 h 142875"/>
                <a:gd name="connsiteX5" fmla="*/ 200874 w 200025"/>
                <a:gd name="connsiteY5" fmla="*/ 109567 h 142875"/>
                <a:gd name="connsiteX6" fmla="*/ 167537 w 200025"/>
                <a:gd name="connsiteY6" fmla="*/ 14290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142875">
                  <a:moveTo>
                    <a:pt x="167537" y="142895"/>
                  </a:moveTo>
                  <a:cubicBezTo>
                    <a:pt x="99177" y="144712"/>
                    <a:pt x="35623" y="107870"/>
                    <a:pt x="3230" y="47645"/>
                  </a:cubicBezTo>
                  <a:cubicBezTo>
                    <a:pt x="-4667" y="31013"/>
                    <a:pt x="2414" y="11128"/>
                    <a:pt x="19046" y="3230"/>
                  </a:cubicBezTo>
                  <a:cubicBezTo>
                    <a:pt x="35613" y="-4636"/>
                    <a:pt x="55423" y="2356"/>
                    <a:pt x="63381" y="18879"/>
                  </a:cubicBezTo>
                  <a:cubicBezTo>
                    <a:pt x="84779" y="55830"/>
                    <a:pt x="124870" y="77905"/>
                    <a:pt x="167537" y="76229"/>
                  </a:cubicBezTo>
                  <a:cubicBezTo>
                    <a:pt x="185948" y="76229"/>
                    <a:pt x="200874" y="91155"/>
                    <a:pt x="200874" y="109567"/>
                  </a:cubicBezTo>
                  <a:cubicBezTo>
                    <a:pt x="200874" y="127979"/>
                    <a:pt x="185948" y="142904"/>
                    <a:pt x="167537" y="142904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099E782B-9DF2-4291-AD28-33809D7B4E63}"/>
                </a:ext>
              </a:extLst>
            </p:cNvPr>
            <p:cNvSpPr/>
            <p:nvPr/>
          </p:nvSpPr>
          <p:spPr>
            <a:xfrm>
              <a:off x="4499766" y="1690522"/>
              <a:ext cx="457200" cy="742950"/>
            </a:xfrm>
            <a:custGeom>
              <a:avLst/>
              <a:gdLst>
                <a:gd name="connsiteX0" fmla="*/ 14766 w 457200"/>
                <a:gd name="connsiteY0" fmla="*/ 567880 h 742950"/>
                <a:gd name="connsiteX1" fmla="*/ 82508 w 457200"/>
                <a:gd name="connsiteY1" fmla="*/ 693877 h 742950"/>
                <a:gd name="connsiteX2" fmla="*/ 203799 w 457200"/>
                <a:gd name="connsiteY2" fmla="*/ 739807 h 742950"/>
                <a:gd name="connsiteX3" fmla="*/ 203799 w 457200"/>
                <a:gd name="connsiteY3" fmla="*/ 739807 h 742950"/>
                <a:gd name="connsiteX4" fmla="*/ 268264 w 457200"/>
                <a:gd name="connsiteY4" fmla="*/ 627564 h 742950"/>
                <a:gd name="connsiteX5" fmla="*/ 265664 w 457200"/>
                <a:gd name="connsiteY5" fmla="*/ 612838 h 742950"/>
                <a:gd name="connsiteX6" fmla="*/ 419016 w 457200"/>
                <a:gd name="connsiteY6" fmla="*/ 444837 h 742950"/>
                <a:gd name="connsiteX7" fmla="*/ 449687 w 457200"/>
                <a:gd name="connsiteY7" fmla="*/ 284169 h 742950"/>
                <a:gd name="connsiteX8" fmla="*/ 341873 w 457200"/>
                <a:gd name="connsiteY8" fmla="*/ 0 h 742950"/>
                <a:gd name="connsiteX9" fmla="*/ 8298 w 457200"/>
                <a:gd name="connsiteY9" fmla="*/ 464820 h 742950"/>
                <a:gd name="connsiteX10" fmla="*/ 14766 w 457200"/>
                <a:gd name="connsiteY10" fmla="*/ 56788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7200" h="742950">
                  <a:moveTo>
                    <a:pt x="14766" y="567880"/>
                  </a:moveTo>
                  <a:lnTo>
                    <a:pt x="82508" y="693877"/>
                  </a:lnTo>
                  <a:cubicBezTo>
                    <a:pt x="105843" y="737274"/>
                    <a:pt x="157572" y="756863"/>
                    <a:pt x="203799" y="739807"/>
                  </a:cubicBezTo>
                  <a:lnTo>
                    <a:pt x="203799" y="739807"/>
                  </a:lnTo>
                  <a:cubicBezTo>
                    <a:pt x="249598" y="722899"/>
                    <a:pt x="276739" y="675643"/>
                    <a:pt x="268264" y="627564"/>
                  </a:cubicBezTo>
                  <a:lnTo>
                    <a:pt x="265664" y="612838"/>
                  </a:lnTo>
                  <a:lnTo>
                    <a:pt x="419016" y="444837"/>
                  </a:lnTo>
                  <a:cubicBezTo>
                    <a:pt x="458726" y="401352"/>
                    <a:pt x="470586" y="339223"/>
                    <a:pt x="449687" y="284169"/>
                  </a:cubicBezTo>
                  <a:lnTo>
                    <a:pt x="341873" y="0"/>
                  </a:lnTo>
                  <a:cubicBezTo>
                    <a:pt x="341873" y="0"/>
                    <a:pt x="126761" y="159677"/>
                    <a:pt x="8298" y="464820"/>
                  </a:cubicBezTo>
                  <a:cubicBezTo>
                    <a:pt x="-4702" y="498469"/>
                    <a:pt x="-2339" y="536121"/>
                    <a:pt x="14766" y="56788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8" name="Freeform: Shape 2077">
              <a:extLst>
                <a:ext uri="{FF2B5EF4-FFF2-40B4-BE49-F238E27FC236}">
                  <a16:creationId xmlns:a16="http://schemas.microsoft.com/office/drawing/2014/main" id="{857C73A6-76ED-4050-8B62-BF7908B5A9B9}"/>
                </a:ext>
              </a:extLst>
            </p:cNvPr>
            <p:cNvSpPr/>
            <p:nvPr/>
          </p:nvSpPr>
          <p:spPr>
            <a:xfrm>
              <a:off x="5052330" y="2506438"/>
              <a:ext cx="457200" cy="419100"/>
            </a:xfrm>
            <a:custGeom>
              <a:avLst/>
              <a:gdLst>
                <a:gd name="connsiteX0" fmla="*/ 228793 w 457200"/>
                <a:gd name="connsiteY0" fmla="*/ 358279 h 419100"/>
                <a:gd name="connsiteX1" fmla="*/ 234098 w 457200"/>
                <a:gd name="connsiteY1" fmla="*/ 363527 h 419100"/>
                <a:gd name="connsiteX2" fmla="*/ 306974 w 457200"/>
                <a:gd name="connsiteY2" fmla="*/ 420420 h 419100"/>
                <a:gd name="connsiteX3" fmla="*/ 348493 w 457200"/>
                <a:gd name="connsiteY3" fmla="*/ 420039 h 419100"/>
                <a:gd name="connsiteX4" fmla="*/ 460355 w 457200"/>
                <a:gd name="connsiteY4" fmla="*/ 219385 h 419100"/>
                <a:gd name="connsiteX5" fmla="*/ 386432 w 457200"/>
                <a:gd name="connsiteY5" fmla="*/ 64575 h 419100"/>
                <a:gd name="connsiteX6" fmla="*/ 215867 w 457200"/>
                <a:gd name="connsiteY6" fmla="*/ 1005 h 419100"/>
                <a:gd name="connsiteX7" fmla="*/ 213800 w 457200"/>
                <a:gd name="connsiteY7" fmla="*/ 1005 h 419100"/>
                <a:gd name="connsiteX8" fmla="*/ 5317 w 457200"/>
                <a:gd name="connsiteY8" fmla="*/ 146366 h 419100"/>
                <a:gd name="connsiteX9" fmla="*/ 12937 w 457200"/>
                <a:gd name="connsiteY9" fmla="*/ 190791 h 419100"/>
                <a:gd name="connsiteX10" fmla="*/ 341769 w 457200"/>
                <a:gd name="connsiteY10" fmla="*/ 114077 h 419100"/>
                <a:gd name="connsiteX11" fmla="*/ 393709 w 457200"/>
                <a:gd name="connsiteY11" fmla="*/ 217404 h 419100"/>
                <a:gd name="connsiteX12" fmla="*/ 326262 w 457200"/>
                <a:gd name="connsiteY12" fmla="*/ 349554 h 419100"/>
                <a:gd name="connsiteX13" fmla="*/ 325938 w 457200"/>
                <a:gd name="connsiteY13" fmla="*/ 349249 h 419100"/>
                <a:gd name="connsiteX14" fmla="*/ 303650 w 457200"/>
                <a:gd name="connsiteY14" fmla="*/ 331951 h 419100"/>
                <a:gd name="connsiteX15" fmla="*/ 342616 w 457200"/>
                <a:gd name="connsiteY15" fmla="*/ 134527 h 419100"/>
                <a:gd name="connsiteX16" fmla="*/ 325643 w 457200"/>
                <a:gd name="connsiteY16" fmla="*/ 100637 h 419100"/>
                <a:gd name="connsiteX17" fmla="*/ 341769 w 457200"/>
                <a:gd name="connsiteY17" fmla="*/ 114077 h 419100"/>
                <a:gd name="connsiteX18" fmla="*/ 209047 w 457200"/>
                <a:gd name="connsiteY18" fmla="*/ 69252 h 419100"/>
                <a:gd name="connsiteX19" fmla="*/ 281180 w 457200"/>
                <a:gd name="connsiteY19" fmla="*/ 160444 h 419100"/>
                <a:gd name="connsiteX20" fmla="*/ 251034 w 457200"/>
                <a:gd name="connsiteY20" fmla="*/ 291146 h 419100"/>
                <a:gd name="connsiteX21" fmla="*/ 79755 w 457200"/>
                <a:gd name="connsiteY21" fmla="*/ 158339 h 419100"/>
                <a:gd name="connsiteX22" fmla="*/ 209047 w 457200"/>
                <a:gd name="connsiteY22" fmla="*/ 69252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7200" h="419100">
                  <a:moveTo>
                    <a:pt x="228793" y="358279"/>
                  </a:moveTo>
                  <a:cubicBezTo>
                    <a:pt x="230359" y="360221"/>
                    <a:pt x="232139" y="361982"/>
                    <a:pt x="234098" y="363527"/>
                  </a:cubicBezTo>
                  <a:lnTo>
                    <a:pt x="306974" y="420420"/>
                  </a:lnTo>
                  <a:cubicBezTo>
                    <a:pt x="319213" y="429979"/>
                    <a:pt x="336432" y="429821"/>
                    <a:pt x="348493" y="420039"/>
                  </a:cubicBezTo>
                  <a:cubicBezTo>
                    <a:pt x="352942" y="416429"/>
                    <a:pt x="457431" y="330428"/>
                    <a:pt x="460355" y="219385"/>
                  </a:cubicBezTo>
                  <a:cubicBezTo>
                    <a:pt x="461850" y="162235"/>
                    <a:pt x="436981" y="110181"/>
                    <a:pt x="386432" y="64575"/>
                  </a:cubicBezTo>
                  <a:cubicBezTo>
                    <a:pt x="332911" y="16283"/>
                    <a:pt x="275570" y="-5053"/>
                    <a:pt x="215867" y="1005"/>
                  </a:cubicBezTo>
                  <a:cubicBezTo>
                    <a:pt x="215172" y="1005"/>
                    <a:pt x="214496" y="1005"/>
                    <a:pt x="213800" y="1005"/>
                  </a:cubicBezTo>
                  <a:cubicBezTo>
                    <a:pt x="91642" y="14693"/>
                    <a:pt x="8784" y="141023"/>
                    <a:pt x="5317" y="146366"/>
                  </a:cubicBezTo>
                  <a:cubicBezTo>
                    <a:pt x="-4055" y="160909"/>
                    <a:pt x="-745" y="180203"/>
                    <a:pt x="12937" y="190791"/>
                  </a:cubicBezTo>
                  <a:close/>
                  <a:moveTo>
                    <a:pt x="341769" y="114077"/>
                  </a:moveTo>
                  <a:cubicBezTo>
                    <a:pt x="377621" y="146462"/>
                    <a:pt x="394613" y="180218"/>
                    <a:pt x="393709" y="217404"/>
                  </a:cubicBezTo>
                  <a:cubicBezTo>
                    <a:pt x="392366" y="272868"/>
                    <a:pt x="351580" y="323407"/>
                    <a:pt x="326262" y="349554"/>
                  </a:cubicBezTo>
                  <a:cubicBezTo>
                    <a:pt x="326148" y="349458"/>
                    <a:pt x="326062" y="349344"/>
                    <a:pt x="325938" y="349249"/>
                  </a:cubicBezTo>
                  <a:lnTo>
                    <a:pt x="303650" y="331951"/>
                  </a:lnTo>
                  <a:cubicBezTo>
                    <a:pt x="336397" y="289889"/>
                    <a:pt x="376897" y="215813"/>
                    <a:pt x="342616" y="134527"/>
                  </a:cubicBezTo>
                  <a:cubicBezTo>
                    <a:pt x="337709" y="122870"/>
                    <a:pt x="332039" y="111548"/>
                    <a:pt x="325643" y="100637"/>
                  </a:cubicBezTo>
                  <a:cubicBezTo>
                    <a:pt x="331040" y="104745"/>
                    <a:pt x="336416" y="109225"/>
                    <a:pt x="341769" y="114077"/>
                  </a:cubicBezTo>
                  <a:close/>
                  <a:moveTo>
                    <a:pt x="209047" y="69252"/>
                  </a:moveTo>
                  <a:cubicBezTo>
                    <a:pt x="240892" y="92572"/>
                    <a:pt x="265820" y="124086"/>
                    <a:pt x="281180" y="160444"/>
                  </a:cubicBezTo>
                  <a:cubicBezTo>
                    <a:pt x="302573" y="211155"/>
                    <a:pt x="274446" y="261276"/>
                    <a:pt x="251034" y="291146"/>
                  </a:cubicBezTo>
                  <a:lnTo>
                    <a:pt x="79755" y="158339"/>
                  </a:lnTo>
                  <a:cubicBezTo>
                    <a:pt x="104406" y="128669"/>
                    <a:pt x="151716" y="81101"/>
                    <a:pt x="209047" y="6925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79" name="Freeform: Shape 2078">
              <a:extLst>
                <a:ext uri="{FF2B5EF4-FFF2-40B4-BE49-F238E27FC236}">
                  <a16:creationId xmlns:a16="http://schemas.microsoft.com/office/drawing/2014/main" id="{0F6E7FCE-18CC-4D3E-A12E-874CF3D92054}"/>
                </a:ext>
              </a:extLst>
            </p:cNvPr>
            <p:cNvSpPr/>
            <p:nvPr/>
          </p:nvSpPr>
          <p:spPr>
            <a:xfrm>
              <a:off x="3604875" y="1410677"/>
              <a:ext cx="2933700" cy="2914650"/>
            </a:xfrm>
            <a:custGeom>
              <a:avLst/>
              <a:gdLst>
                <a:gd name="connsiteX0" fmla="*/ 2925404 w 2933700"/>
                <a:gd name="connsiteY0" fmla="*/ 440284 h 2914650"/>
                <a:gd name="connsiteX1" fmla="*/ 2906754 w 2933700"/>
                <a:gd name="connsiteY1" fmla="*/ 434569 h 2914650"/>
                <a:gd name="connsiteX2" fmla="*/ 1915897 w 2933700"/>
                <a:gd name="connsiteY2" fmla="*/ 34367 h 2914650"/>
                <a:gd name="connsiteX3" fmla="*/ 1642177 w 2933700"/>
                <a:gd name="connsiteY3" fmla="*/ 63428 h 2914650"/>
                <a:gd name="connsiteX4" fmla="*/ 1409986 w 2933700"/>
                <a:gd name="connsiteY4" fmla="*/ 300181 h 2914650"/>
                <a:gd name="connsiteX5" fmla="*/ 1242079 w 2933700"/>
                <a:gd name="connsiteY5" fmla="*/ 248994 h 2914650"/>
                <a:gd name="connsiteX6" fmla="*/ 1219524 w 2933700"/>
                <a:gd name="connsiteY6" fmla="*/ 255213 h 2914650"/>
                <a:gd name="connsiteX7" fmla="*/ 872138 w 2933700"/>
                <a:gd name="connsiteY7" fmla="*/ 732568 h 2914650"/>
                <a:gd name="connsiteX8" fmla="*/ 880367 w 2933700"/>
                <a:gd name="connsiteY8" fmla="*/ 863509 h 2914650"/>
                <a:gd name="connsiteX9" fmla="*/ 880367 w 2933700"/>
                <a:gd name="connsiteY9" fmla="*/ 863509 h 2914650"/>
                <a:gd name="connsiteX10" fmla="*/ 901179 w 2933700"/>
                <a:gd name="connsiteY10" fmla="*/ 902209 h 2914650"/>
                <a:gd name="connsiteX11" fmla="*/ 130721 w 2933700"/>
                <a:gd name="connsiteY11" fmla="*/ 2314442 h 2914650"/>
                <a:gd name="connsiteX12" fmla="*/ 0 w 2933700"/>
                <a:gd name="connsiteY12" fmla="*/ 2881399 h 2914650"/>
                <a:gd name="connsiteX13" fmla="*/ 86 w 2933700"/>
                <a:gd name="connsiteY13" fmla="*/ 2883180 h 2914650"/>
                <a:gd name="connsiteX14" fmla="*/ 66694 w 2933700"/>
                <a:gd name="connsiteY14" fmla="*/ 2883180 h 2914650"/>
                <a:gd name="connsiteX15" fmla="*/ 195015 w 2933700"/>
                <a:gd name="connsiteY15" fmla="*/ 2332435 h 2914650"/>
                <a:gd name="connsiteX16" fmla="*/ 936012 w 2933700"/>
                <a:gd name="connsiteY16" fmla="*/ 967026 h 2914650"/>
                <a:gd name="connsiteX17" fmla="*/ 948099 w 2933700"/>
                <a:gd name="connsiteY17" fmla="*/ 989505 h 2914650"/>
                <a:gd name="connsiteX18" fmla="*/ 1064981 w 2933700"/>
                <a:gd name="connsiteY18" fmla="*/ 1059038 h 2914650"/>
                <a:gd name="connsiteX19" fmla="*/ 1110301 w 2933700"/>
                <a:gd name="connsiteY19" fmla="*/ 1050951 h 2914650"/>
                <a:gd name="connsiteX20" fmla="*/ 1196302 w 2933700"/>
                <a:gd name="connsiteY20" fmla="*/ 903066 h 2914650"/>
                <a:gd name="connsiteX21" fmla="*/ 1338634 w 2933700"/>
                <a:gd name="connsiteY21" fmla="*/ 747180 h 2914650"/>
                <a:gd name="connsiteX22" fmla="*/ 1375839 w 2933700"/>
                <a:gd name="connsiteY22" fmla="*/ 552203 h 2914650"/>
                <a:gd name="connsiteX23" fmla="*/ 1344511 w 2933700"/>
                <a:gd name="connsiteY23" fmla="*/ 469678 h 2914650"/>
                <a:gd name="connsiteX24" fmla="*/ 1688849 w 2933700"/>
                <a:gd name="connsiteY24" fmla="*/ 111072 h 2914650"/>
                <a:gd name="connsiteX25" fmla="*/ 1880464 w 2933700"/>
                <a:gd name="connsiteY25" fmla="*/ 90831 h 2914650"/>
                <a:gd name="connsiteX26" fmla="*/ 2852538 w 2933700"/>
                <a:gd name="connsiteY26" fmla="*/ 497768 h 2914650"/>
                <a:gd name="connsiteX27" fmla="*/ 2546299 w 2933700"/>
                <a:gd name="connsiteY27" fmla="*/ 661598 h 2914650"/>
                <a:gd name="connsiteX28" fmla="*/ 2517229 w 2933700"/>
                <a:gd name="connsiteY28" fmla="*/ 676190 h 2914650"/>
                <a:gd name="connsiteX29" fmla="*/ 2525087 w 2933700"/>
                <a:gd name="connsiteY29" fmla="*/ 721805 h 2914650"/>
                <a:gd name="connsiteX30" fmla="*/ 2617480 w 2933700"/>
                <a:gd name="connsiteY30" fmla="*/ 789709 h 2914650"/>
                <a:gd name="connsiteX31" fmla="*/ 2409444 w 2933700"/>
                <a:gd name="connsiteY31" fmla="*/ 863813 h 2914650"/>
                <a:gd name="connsiteX32" fmla="*/ 2382155 w 2933700"/>
                <a:gd name="connsiteY32" fmla="*/ 878901 h 2914650"/>
                <a:gd name="connsiteX33" fmla="*/ 1784347 w 2933700"/>
                <a:gd name="connsiteY33" fmla="*/ 1693288 h 2914650"/>
                <a:gd name="connsiteX34" fmla="*/ 1568339 w 2933700"/>
                <a:gd name="connsiteY34" fmla="*/ 1537631 h 2914650"/>
                <a:gd name="connsiteX35" fmla="*/ 1316603 w 2933700"/>
                <a:gd name="connsiteY35" fmla="*/ 1332872 h 2914650"/>
                <a:gd name="connsiteX36" fmla="*/ 1217152 w 2933700"/>
                <a:gd name="connsiteY36" fmla="*/ 1331672 h 2914650"/>
                <a:gd name="connsiteX37" fmla="*/ 1195245 w 2933700"/>
                <a:gd name="connsiteY37" fmla="*/ 1432170 h 2914650"/>
                <a:gd name="connsiteX38" fmla="*/ 1353360 w 2933700"/>
                <a:gd name="connsiteY38" fmla="*/ 1809265 h 2914650"/>
                <a:gd name="connsiteX39" fmla="*/ 1353855 w 2933700"/>
                <a:gd name="connsiteY39" fmla="*/ 1810389 h 2914650"/>
                <a:gd name="connsiteX40" fmla="*/ 1354026 w 2933700"/>
                <a:gd name="connsiteY40" fmla="*/ 1811027 h 2914650"/>
                <a:gd name="connsiteX41" fmla="*/ 1642748 w 2933700"/>
                <a:gd name="connsiteY41" fmla="*/ 2888390 h 2914650"/>
                <a:gd name="connsiteX42" fmla="*/ 1675628 w 2933700"/>
                <a:gd name="connsiteY42" fmla="*/ 2916527 h 2914650"/>
                <a:gd name="connsiteX43" fmla="*/ 2367763 w 2933700"/>
                <a:gd name="connsiteY43" fmla="*/ 2916527 h 2914650"/>
                <a:gd name="connsiteX44" fmla="*/ 2529688 w 2933700"/>
                <a:gd name="connsiteY44" fmla="*/ 2843537 h 2914650"/>
                <a:gd name="connsiteX45" fmla="*/ 2572160 w 2933700"/>
                <a:gd name="connsiteY45" fmla="*/ 2663143 h 2914650"/>
                <a:gd name="connsiteX46" fmla="*/ 2141001 w 2933700"/>
                <a:gd name="connsiteY46" fmla="*/ 1344883 h 2914650"/>
                <a:gd name="connsiteX47" fmla="*/ 2428370 w 2933700"/>
                <a:gd name="connsiteY47" fmla="*/ 929888 h 2914650"/>
                <a:gd name="connsiteX48" fmla="*/ 2694232 w 2933700"/>
                <a:gd name="connsiteY48" fmla="*/ 800405 h 2914650"/>
                <a:gd name="connsiteX49" fmla="*/ 2685155 w 2933700"/>
                <a:gd name="connsiteY49" fmla="*/ 756810 h 2914650"/>
                <a:gd name="connsiteX50" fmla="*/ 2635072 w 2933700"/>
                <a:gd name="connsiteY50" fmla="*/ 719976 h 2914650"/>
                <a:gd name="connsiteX51" fmla="*/ 2937510 w 2933700"/>
                <a:gd name="connsiteY51" fmla="*/ 480499 h 2914650"/>
                <a:gd name="connsiteX52" fmla="*/ 2925404 w 2933700"/>
                <a:gd name="connsiteY52" fmla="*/ 440284 h 2914650"/>
                <a:gd name="connsiteX53" fmla="*/ 1289371 w 2933700"/>
                <a:gd name="connsiteY53" fmla="*/ 702222 h 2914650"/>
                <a:gd name="connsiteX54" fmla="*/ 1136018 w 2933700"/>
                <a:gd name="connsiteY54" fmla="*/ 870224 h 2914650"/>
                <a:gd name="connsiteX55" fmla="*/ 1127798 w 2933700"/>
                <a:gd name="connsiteY55" fmla="*/ 898494 h 2914650"/>
                <a:gd name="connsiteX56" fmla="*/ 1130399 w 2933700"/>
                <a:gd name="connsiteY56" fmla="*/ 913220 h 2914650"/>
                <a:gd name="connsiteX57" fmla="*/ 1087231 w 2933700"/>
                <a:gd name="connsiteY57" fmla="*/ 988400 h 2914650"/>
                <a:gd name="connsiteX58" fmla="*/ 1006831 w 2933700"/>
                <a:gd name="connsiteY58" fmla="*/ 957920 h 2914650"/>
                <a:gd name="connsiteX59" fmla="*/ 939098 w 2933700"/>
                <a:gd name="connsiteY59" fmla="*/ 831924 h 2914650"/>
                <a:gd name="connsiteX60" fmla="*/ 939098 w 2933700"/>
                <a:gd name="connsiteY60" fmla="*/ 831924 h 2914650"/>
                <a:gd name="connsiteX61" fmla="*/ 934336 w 2933700"/>
                <a:gd name="connsiteY61" fmla="*/ 756676 h 2914650"/>
                <a:gd name="connsiteX62" fmla="*/ 1222372 w 2933700"/>
                <a:gd name="connsiteY62" fmla="*/ 335671 h 2914650"/>
                <a:gd name="connsiteX63" fmla="*/ 1313517 w 2933700"/>
                <a:gd name="connsiteY63" fmla="*/ 575854 h 2914650"/>
                <a:gd name="connsiteX64" fmla="*/ 1289371 w 2933700"/>
                <a:gd name="connsiteY64" fmla="*/ 702203 h 2914650"/>
                <a:gd name="connsiteX65" fmla="*/ 1317946 w 2933700"/>
                <a:gd name="connsiteY65" fmla="*/ 399727 h 2914650"/>
                <a:gd name="connsiteX66" fmla="*/ 1289371 w 2933700"/>
                <a:gd name="connsiteY66" fmla="*/ 324575 h 2914650"/>
                <a:gd name="connsiteX67" fmla="*/ 1362532 w 2933700"/>
                <a:gd name="connsiteY67" fmla="*/ 351035 h 2914650"/>
                <a:gd name="connsiteX68" fmla="*/ 1317927 w 2933700"/>
                <a:gd name="connsiteY68" fmla="*/ 399708 h 2914650"/>
                <a:gd name="connsiteX69" fmla="*/ 1254081 w 2933700"/>
                <a:gd name="connsiteY69" fmla="*/ 1400614 h 2914650"/>
                <a:gd name="connsiteX70" fmla="*/ 1257891 w 2933700"/>
                <a:gd name="connsiteY70" fmla="*/ 1384507 h 2914650"/>
                <a:gd name="connsiteX71" fmla="*/ 1274578 w 2933700"/>
                <a:gd name="connsiteY71" fmla="*/ 1384621 h 2914650"/>
                <a:gd name="connsiteX72" fmla="*/ 1502978 w 2933700"/>
                <a:gd name="connsiteY72" fmla="*/ 1570359 h 2914650"/>
                <a:gd name="connsiteX73" fmla="*/ 1394127 w 2933700"/>
                <a:gd name="connsiteY73" fmla="*/ 1726569 h 2914650"/>
                <a:gd name="connsiteX74" fmla="*/ 1254061 w 2933700"/>
                <a:gd name="connsiteY74" fmla="*/ 1400595 h 2914650"/>
                <a:gd name="connsiteX75" fmla="*/ 1704042 w 2933700"/>
                <a:gd name="connsiteY75" fmla="*/ 2849843 h 2914650"/>
                <a:gd name="connsiteX76" fmla="*/ 1520209 w 2933700"/>
                <a:gd name="connsiteY76" fmla="*/ 2081823 h 2914650"/>
                <a:gd name="connsiteX77" fmla="*/ 1665475 w 2933700"/>
                <a:gd name="connsiteY77" fmla="*/ 2176320 h 2914650"/>
                <a:gd name="connsiteX78" fmla="*/ 1735265 w 2933700"/>
                <a:gd name="connsiteY78" fmla="*/ 2849804 h 2914650"/>
                <a:gd name="connsiteX79" fmla="*/ 2507380 w 2933700"/>
                <a:gd name="connsiteY79" fmla="*/ 2678802 h 2914650"/>
                <a:gd name="connsiteX80" fmla="*/ 2405399 w 2933700"/>
                <a:gd name="connsiteY80" fmla="*/ 2845954 h 2914650"/>
                <a:gd name="connsiteX81" fmla="*/ 2372897 w 2933700"/>
                <a:gd name="connsiteY81" fmla="*/ 2849843 h 2914650"/>
                <a:gd name="connsiteX82" fmla="*/ 1802035 w 2933700"/>
                <a:gd name="connsiteY82" fmla="*/ 2849843 h 2914650"/>
                <a:gd name="connsiteX83" fmla="*/ 1739551 w 2933700"/>
                <a:gd name="connsiteY83" fmla="*/ 2224545 h 2914650"/>
                <a:gd name="connsiteX84" fmla="*/ 1866405 w 2933700"/>
                <a:gd name="connsiteY84" fmla="*/ 2307061 h 2914650"/>
                <a:gd name="connsiteX85" fmla="*/ 1912527 w 2933700"/>
                <a:gd name="connsiteY85" fmla="*/ 2297289 h 2914650"/>
                <a:gd name="connsiteX86" fmla="*/ 1917411 w 2933700"/>
                <a:gd name="connsiteY86" fmla="*/ 2273323 h 2914650"/>
                <a:gd name="connsiteX87" fmla="*/ 1843030 w 2933700"/>
                <a:gd name="connsiteY87" fmla="*/ 1851213 h 2914650"/>
                <a:gd name="connsiteX88" fmla="*/ 1805151 w 2933700"/>
                <a:gd name="connsiteY88" fmla="*/ 1823143 h 2914650"/>
                <a:gd name="connsiteX89" fmla="*/ 1777081 w 2933700"/>
                <a:gd name="connsiteY89" fmla="*/ 1861023 h 2914650"/>
                <a:gd name="connsiteX90" fmla="*/ 1777384 w 2933700"/>
                <a:gd name="connsiteY90" fmla="*/ 1862748 h 2914650"/>
                <a:gd name="connsiteX91" fmla="*/ 1838439 w 2933700"/>
                <a:gd name="connsiteY91" fmla="*/ 2209277 h 2914650"/>
                <a:gd name="connsiteX92" fmla="*/ 1488129 w 2933700"/>
                <a:gd name="connsiteY92" fmla="*/ 1981410 h 2914650"/>
                <a:gd name="connsiteX93" fmla="*/ 1487300 w 2933700"/>
                <a:gd name="connsiteY93" fmla="*/ 1980982 h 2914650"/>
                <a:gd name="connsiteX94" fmla="*/ 1422473 w 2933700"/>
                <a:gd name="connsiteY94" fmla="*/ 1802407 h 2914650"/>
                <a:gd name="connsiteX95" fmla="*/ 1555985 w 2933700"/>
                <a:gd name="connsiteY95" fmla="*/ 1610850 h 2914650"/>
                <a:gd name="connsiteX96" fmla="*/ 1769726 w 2933700"/>
                <a:gd name="connsiteY96" fmla="*/ 1764869 h 2914650"/>
                <a:gd name="connsiteX97" fmla="*/ 1813979 w 2933700"/>
                <a:gd name="connsiteY97" fmla="*/ 1760106 h 2914650"/>
                <a:gd name="connsiteX98" fmla="*/ 2095386 w 2933700"/>
                <a:gd name="connsiteY98" fmla="*/ 1407224 h 2914650"/>
                <a:gd name="connsiteX99" fmla="*/ 2507361 w 2933700"/>
                <a:gd name="connsiteY99" fmla="*/ 2678802 h 291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933700" h="2914650">
                  <a:moveTo>
                    <a:pt x="2925404" y="440284"/>
                  </a:moveTo>
                  <a:cubicBezTo>
                    <a:pt x="2919870" y="436616"/>
                    <a:pt x="2913392" y="434631"/>
                    <a:pt x="2906754" y="434569"/>
                  </a:cubicBezTo>
                  <a:cubicBezTo>
                    <a:pt x="2570369" y="423673"/>
                    <a:pt x="2101891" y="151124"/>
                    <a:pt x="1915897" y="34367"/>
                  </a:cubicBezTo>
                  <a:cubicBezTo>
                    <a:pt x="1828973" y="-20661"/>
                    <a:pt x="1715608" y="-8625"/>
                    <a:pt x="1642177" y="63428"/>
                  </a:cubicBezTo>
                  <a:cubicBezTo>
                    <a:pt x="1562605" y="141333"/>
                    <a:pt x="1484938" y="220590"/>
                    <a:pt x="1409986" y="300181"/>
                  </a:cubicBezTo>
                  <a:cubicBezTo>
                    <a:pt x="1357190" y="274057"/>
                    <a:pt x="1300469" y="256766"/>
                    <a:pt x="1242079" y="248994"/>
                  </a:cubicBezTo>
                  <a:cubicBezTo>
                    <a:pt x="1234025" y="247873"/>
                    <a:pt x="1225865" y="250123"/>
                    <a:pt x="1219524" y="255213"/>
                  </a:cubicBezTo>
                  <a:cubicBezTo>
                    <a:pt x="1173347" y="292170"/>
                    <a:pt x="977960" y="460001"/>
                    <a:pt x="872138" y="732568"/>
                  </a:cubicBezTo>
                  <a:cubicBezTo>
                    <a:pt x="855568" y="775313"/>
                    <a:pt x="858576" y="823174"/>
                    <a:pt x="880367" y="863509"/>
                  </a:cubicBezTo>
                  <a:lnTo>
                    <a:pt x="880367" y="863509"/>
                  </a:lnTo>
                  <a:lnTo>
                    <a:pt x="901179" y="902209"/>
                  </a:lnTo>
                  <a:cubicBezTo>
                    <a:pt x="460077" y="1488853"/>
                    <a:pt x="238735" y="1993774"/>
                    <a:pt x="130721" y="2314442"/>
                  </a:cubicBezTo>
                  <a:cubicBezTo>
                    <a:pt x="12773" y="2664581"/>
                    <a:pt x="467" y="2872703"/>
                    <a:pt x="0" y="2881399"/>
                  </a:cubicBezTo>
                  <a:cubicBezTo>
                    <a:pt x="0" y="2881999"/>
                    <a:pt x="86" y="2882580"/>
                    <a:pt x="86" y="2883180"/>
                  </a:cubicBezTo>
                  <a:lnTo>
                    <a:pt x="66694" y="2883180"/>
                  </a:lnTo>
                  <a:cubicBezTo>
                    <a:pt x="68113" y="2862844"/>
                    <a:pt x="84734" y="2658743"/>
                    <a:pt x="195015" y="2332435"/>
                  </a:cubicBezTo>
                  <a:cubicBezTo>
                    <a:pt x="300038" y="2021653"/>
                    <a:pt x="513683" y="1534497"/>
                    <a:pt x="936012" y="967026"/>
                  </a:cubicBezTo>
                  <a:lnTo>
                    <a:pt x="948099" y="989505"/>
                  </a:lnTo>
                  <a:cubicBezTo>
                    <a:pt x="971346" y="1032377"/>
                    <a:pt x="1016212" y="1059068"/>
                    <a:pt x="1064981" y="1059038"/>
                  </a:cubicBezTo>
                  <a:cubicBezTo>
                    <a:pt x="1080447" y="1059043"/>
                    <a:pt x="1095791" y="1056305"/>
                    <a:pt x="1110301" y="1050951"/>
                  </a:cubicBezTo>
                  <a:cubicBezTo>
                    <a:pt x="1170748" y="1028688"/>
                    <a:pt x="1206846" y="966613"/>
                    <a:pt x="1196302" y="903066"/>
                  </a:cubicBezTo>
                  <a:lnTo>
                    <a:pt x="1338634" y="747180"/>
                  </a:lnTo>
                  <a:cubicBezTo>
                    <a:pt x="1387022" y="694509"/>
                    <a:pt x="1401432" y="618990"/>
                    <a:pt x="1375839" y="552203"/>
                  </a:cubicBezTo>
                  <a:lnTo>
                    <a:pt x="1344511" y="469678"/>
                  </a:lnTo>
                  <a:cubicBezTo>
                    <a:pt x="1452896" y="349320"/>
                    <a:pt x="1568729" y="228696"/>
                    <a:pt x="1688849" y="111072"/>
                  </a:cubicBezTo>
                  <a:cubicBezTo>
                    <a:pt x="1740278" y="60663"/>
                    <a:pt x="1819637" y="52280"/>
                    <a:pt x="1880464" y="90831"/>
                  </a:cubicBezTo>
                  <a:cubicBezTo>
                    <a:pt x="2105254" y="231953"/>
                    <a:pt x="2520182" y="465221"/>
                    <a:pt x="2852538" y="497768"/>
                  </a:cubicBezTo>
                  <a:cubicBezTo>
                    <a:pt x="2813323" y="558108"/>
                    <a:pt x="2720864" y="661036"/>
                    <a:pt x="2546299" y="661598"/>
                  </a:cubicBezTo>
                  <a:cubicBezTo>
                    <a:pt x="2534789" y="661339"/>
                    <a:pt x="2523899" y="666805"/>
                    <a:pt x="2517229" y="676190"/>
                  </a:cubicBezTo>
                  <a:cubicBezTo>
                    <a:pt x="2507177" y="691039"/>
                    <a:pt x="2510646" y="711176"/>
                    <a:pt x="2525087" y="721805"/>
                  </a:cubicBezTo>
                  <a:lnTo>
                    <a:pt x="2617480" y="789709"/>
                  </a:lnTo>
                  <a:cubicBezTo>
                    <a:pt x="2588905" y="817817"/>
                    <a:pt x="2525887" y="861661"/>
                    <a:pt x="2409444" y="863813"/>
                  </a:cubicBezTo>
                  <a:cubicBezTo>
                    <a:pt x="2398411" y="864016"/>
                    <a:pt x="2388194" y="869665"/>
                    <a:pt x="2382155" y="878901"/>
                  </a:cubicBezTo>
                  <a:cubicBezTo>
                    <a:pt x="2378650" y="884273"/>
                    <a:pt x="2037045" y="1405529"/>
                    <a:pt x="1784347" y="1693288"/>
                  </a:cubicBezTo>
                  <a:lnTo>
                    <a:pt x="1568339" y="1537631"/>
                  </a:lnTo>
                  <a:lnTo>
                    <a:pt x="1316603" y="1332872"/>
                  </a:lnTo>
                  <a:cubicBezTo>
                    <a:pt x="1287951" y="1308887"/>
                    <a:pt x="1246374" y="1308385"/>
                    <a:pt x="1217152" y="1331672"/>
                  </a:cubicBezTo>
                  <a:cubicBezTo>
                    <a:pt x="1187230" y="1355916"/>
                    <a:pt x="1178127" y="1397672"/>
                    <a:pt x="1195245" y="1432170"/>
                  </a:cubicBezTo>
                  <a:cubicBezTo>
                    <a:pt x="1254511" y="1555015"/>
                    <a:pt x="1307288" y="1680887"/>
                    <a:pt x="1353360" y="1809265"/>
                  </a:cubicBezTo>
                  <a:cubicBezTo>
                    <a:pt x="1353493" y="1809665"/>
                    <a:pt x="1353703" y="1810008"/>
                    <a:pt x="1353855" y="1810389"/>
                  </a:cubicBezTo>
                  <a:cubicBezTo>
                    <a:pt x="1353931" y="1810598"/>
                    <a:pt x="1353941" y="1810818"/>
                    <a:pt x="1354026" y="1811027"/>
                  </a:cubicBezTo>
                  <a:cubicBezTo>
                    <a:pt x="1355931" y="1815589"/>
                    <a:pt x="1545536" y="2273942"/>
                    <a:pt x="1642748" y="2888390"/>
                  </a:cubicBezTo>
                  <a:cubicBezTo>
                    <a:pt x="1645304" y="2904575"/>
                    <a:pt x="1659243" y="2916503"/>
                    <a:pt x="1675628" y="2916527"/>
                  </a:cubicBezTo>
                  <a:lnTo>
                    <a:pt x="2367763" y="2916527"/>
                  </a:lnTo>
                  <a:cubicBezTo>
                    <a:pt x="2429854" y="2917235"/>
                    <a:pt x="2489098" y="2890530"/>
                    <a:pt x="2529688" y="2843537"/>
                  </a:cubicBezTo>
                  <a:cubicBezTo>
                    <a:pt x="2571891" y="2793664"/>
                    <a:pt x="2587679" y="2726606"/>
                    <a:pt x="2572160" y="2663143"/>
                  </a:cubicBezTo>
                  <a:cubicBezTo>
                    <a:pt x="2411063" y="1996603"/>
                    <a:pt x="2220211" y="1525915"/>
                    <a:pt x="2141001" y="1344883"/>
                  </a:cubicBezTo>
                  <a:cubicBezTo>
                    <a:pt x="2278399" y="1155269"/>
                    <a:pt x="2395033" y="980304"/>
                    <a:pt x="2428370" y="929888"/>
                  </a:cubicBezTo>
                  <a:cubicBezTo>
                    <a:pt x="2622728" y="919744"/>
                    <a:pt x="2691327" y="805406"/>
                    <a:pt x="2694232" y="800405"/>
                  </a:cubicBezTo>
                  <a:cubicBezTo>
                    <a:pt x="2702779" y="785687"/>
                    <a:pt x="2698866" y="766894"/>
                    <a:pt x="2685155" y="756810"/>
                  </a:cubicBezTo>
                  <a:lnTo>
                    <a:pt x="2635072" y="719976"/>
                  </a:lnTo>
                  <a:cubicBezTo>
                    <a:pt x="2854757" y="677800"/>
                    <a:pt x="2933862" y="489471"/>
                    <a:pt x="2937510" y="480499"/>
                  </a:cubicBezTo>
                  <a:cubicBezTo>
                    <a:pt x="2943444" y="465915"/>
                    <a:pt x="2938402" y="449168"/>
                    <a:pt x="2925404" y="440284"/>
                  </a:cubicBezTo>
                  <a:close/>
                  <a:moveTo>
                    <a:pt x="1289371" y="702222"/>
                  </a:moveTo>
                  <a:lnTo>
                    <a:pt x="1136018" y="870224"/>
                  </a:lnTo>
                  <a:cubicBezTo>
                    <a:pt x="1129040" y="877861"/>
                    <a:pt x="1126003" y="888305"/>
                    <a:pt x="1127798" y="898494"/>
                  </a:cubicBezTo>
                  <a:lnTo>
                    <a:pt x="1130399" y="913220"/>
                  </a:lnTo>
                  <a:cubicBezTo>
                    <a:pt x="1136104" y="945425"/>
                    <a:pt x="1117921" y="977093"/>
                    <a:pt x="1087231" y="988400"/>
                  </a:cubicBezTo>
                  <a:cubicBezTo>
                    <a:pt x="1056581" y="999565"/>
                    <a:pt x="1022377" y="986598"/>
                    <a:pt x="1006831" y="957920"/>
                  </a:cubicBezTo>
                  <a:lnTo>
                    <a:pt x="939098" y="831924"/>
                  </a:lnTo>
                  <a:lnTo>
                    <a:pt x="939098" y="831924"/>
                  </a:lnTo>
                  <a:cubicBezTo>
                    <a:pt x="926568" y="808749"/>
                    <a:pt x="924828" y="781246"/>
                    <a:pt x="934336" y="756676"/>
                  </a:cubicBezTo>
                  <a:cubicBezTo>
                    <a:pt x="997184" y="596317"/>
                    <a:pt x="1095680" y="452351"/>
                    <a:pt x="1222372" y="335671"/>
                  </a:cubicBezTo>
                  <a:lnTo>
                    <a:pt x="1313517" y="575854"/>
                  </a:lnTo>
                  <a:cubicBezTo>
                    <a:pt x="1330086" y="619141"/>
                    <a:pt x="1320734" y="668076"/>
                    <a:pt x="1289371" y="702203"/>
                  </a:cubicBezTo>
                  <a:close/>
                  <a:moveTo>
                    <a:pt x="1317946" y="399727"/>
                  </a:moveTo>
                  <a:lnTo>
                    <a:pt x="1289371" y="324575"/>
                  </a:lnTo>
                  <a:cubicBezTo>
                    <a:pt x="1314478" y="331259"/>
                    <a:pt x="1338958" y="340112"/>
                    <a:pt x="1362532" y="351035"/>
                  </a:cubicBezTo>
                  <a:cubicBezTo>
                    <a:pt x="1347553" y="367247"/>
                    <a:pt x="1332684" y="383471"/>
                    <a:pt x="1317927" y="399708"/>
                  </a:cubicBezTo>
                  <a:close/>
                  <a:moveTo>
                    <a:pt x="1254081" y="1400614"/>
                  </a:moveTo>
                  <a:cubicBezTo>
                    <a:pt x="1250954" y="1395073"/>
                    <a:pt x="1252613" y="1388059"/>
                    <a:pt x="1257891" y="1384507"/>
                  </a:cubicBezTo>
                  <a:cubicBezTo>
                    <a:pt x="1262661" y="1380264"/>
                    <a:pt x="1269867" y="1380313"/>
                    <a:pt x="1274578" y="1384621"/>
                  </a:cubicBezTo>
                  <a:lnTo>
                    <a:pt x="1502978" y="1570359"/>
                  </a:lnTo>
                  <a:lnTo>
                    <a:pt x="1394127" y="1726569"/>
                  </a:lnTo>
                  <a:cubicBezTo>
                    <a:pt x="1355427" y="1623870"/>
                    <a:pt x="1308564" y="1514581"/>
                    <a:pt x="1254061" y="1400595"/>
                  </a:cubicBezTo>
                  <a:close/>
                  <a:moveTo>
                    <a:pt x="1704042" y="2849843"/>
                  </a:moveTo>
                  <a:cubicBezTo>
                    <a:pt x="1660937" y="2589824"/>
                    <a:pt x="1599506" y="2333178"/>
                    <a:pt x="1520209" y="2081823"/>
                  </a:cubicBezTo>
                  <a:lnTo>
                    <a:pt x="1665475" y="2176320"/>
                  </a:lnTo>
                  <a:cubicBezTo>
                    <a:pt x="1685811" y="2318176"/>
                    <a:pt x="1720872" y="2587896"/>
                    <a:pt x="1735265" y="2849804"/>
                  </a:cubicBezTo>
                  <a:close/>
                  <a:moveTo>
                    <a:pt x="2507380" y="2678802"/>
                  </a:moveTo>
                  <a:cubicBezTo>
                    <a:pt x="2525377" y="2753121"/>
                    <a:pt x="2479718" y="2827957"/>
                    <a:pt x="2405399" y="2845954"/>
                  </a:cubicBezTo>
                  <a:cubicBezTo>
                    <a:pt x="2394757" y="2848530"/>
                    <a:pt x="2383847" y="2849836"/>
                    <a:pt x="2372897" y="2849843"/>
                  </a:cubicBezTo>
                  <a:lnTo>
                    <a:pt x="1802035" y="2849843"/>
                  </a:lnTo>
                  <a:cubicBezTo>
                    <a:pt x="1789376" y="2616480"/>
                    <a:pt x="1760372" y="2376698"/>
                    <a:pt x="1739551" y="2224545"/>
                  </a:cubicBezTo>
                  <a:lnTo>
                    <a:pt x="1866405" y="2307061"/>
                  </a:lnTo>
                  <a:cubicBezTo>
                    <a:pt x="1881839" y="2317099"/>
                    <a:pt x="1902489" y="2312724"/>
                    <a:pt x="1912527" y="2297289"/>
                  </a:cubicBezTo>
                  <a:cubicBezTo>
                    <a:pt x="1917133" y="2290208"/>
                    <a:pt x="1918878" y="2281642"/>
                    <a:pt x="1917411" y="2273323"/>
                  </a:cubicBezTo>
                  <a:lnTo>
                    <a:pt x="1843030" y="1851213"/>
                  </a:lnTo>
                  <a:cubicBezTo>
                    <a:pt x="1840322" y="1833002"/>
                    <a:pt x="1823362" y="1820434"/>
                    <a:pt x="1805151" y="1823143"/>
                  </a:cubicBezTo>
                  <a:cubicBezTo>
                    <a:pt x="1786940" y="1825852"/>
                    <a:pt x="1774372" y="1842811"/>
                    <a:pt x="1777081" y="1861023"/>
                  </a:cubicBezTo>
                  <a:cubicBezTo>
                    <a:pt x="1777167" y="1861600"/>
                    <a:pt x="1777268" y="1862175"/>
                    <a:pt x="1777384" y="1862748"/>
                  </a:cubicBezTo>
                  <a:lnTo>
                    <a:pt x="1838439" y="2209277"/>
                  </a:lnTo>
                  <a:lnTo>
                    <a:pt x="1488129" y="1981410"/>
                  </a:lnTo>
                  <a:cubicBezTo>
                    <a:pt x="1487862" y="1981229"/>
                    <a:pt x="1487567" y="1981143"/>
                    <a:pt x="1487300" y="1980982"/>
                  </a:cubicBezTo>
                  <a:cubicBezTo>
                    <a:pt x="1457306" y="1892294"/>
                    <a:pt x="1433598" y="1830487"/>
                    <a:pt x="1422473" y="1802407"/>
                  </a:cubicBezTo>
                  <a:lnTo>
                    <a:pt x="1555985" y="1610850"/>
                  </a:lnTo>
                  <a:lnTo>
                    <a:pt x="1769726" y="1764869"/>
                  </a:lnTo>
                  <a:cubicBezTo>
                    <a:pt x="1783532" y="1774803"/>
                    <a:pt x="1802603" y="1772750"/>
                    <a:pt x="1813979" y="1760106"/>
                  </a:cubicBezTo>
                  <a:cubicBezTo>
                    <a:pt x="1901723" y="1662751"/>
                    <a:pt x="2001622" y="1534364"/>
                    <a:pt x="2095386" y="1407224"/>
                  </a:cubicBezTo>
                  <a:cubicBezTo>
                    <a:pt x="2181187" y="1608135"/>
                    <a:pt x="2357171" y="2057372"/>
                    <a:pt x="2507361" y="267880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80" name="Graphic 4107">
            <a:extLst>
              <a:ext uri="{FF2B5EF4-FFF2-40B4-BE49-F238E27FC236}">
                <a16:creationId xmlns:a16="http://schemas.microsoft.com/office/drawing/2014/main" id="{C2E15120-FCAB-413A-8712-AFED1BE69099}"/>
              </a:ext>
            </a:extLst>
          </p:cNvPr>
          <p:cNvGrpSpPr/>
          <p:nvPr/>
        </p:nvGrpSpPr>
        <p:grpSpPr>
          <a:xfrm>
            <a:off x="3097838" y="2607086"/>
            <a:ext cx="1080000" cy="1080000"/>
            <a:chOff x="3421062" y="1216025"/>
            <a:chExt cx="3238500" cy="3238500"/>
          </a:xfrm>
        </p:grpSpPr>
        <p:sp>
          <p:nvSpPr>
            <p:cNvPr id="2081" name="Freeform: Shape 2080">
              <a:extLst>
                <a:ext uri="{FF2B5EF4-FFF2-40B4-BE49-F238E27FC236}">
                  <a16:creationId xmlns:a16="http://schemas.microsoft.com/office/drawing/2014/main" id="{9CC13284-9B14-4FC0-B690-2D41C557A135}"/>
                </a:ext>
              </a:extLst>
            </p:cNvPr>
            <p:cNvSpPr/>
            <p:nvPr/>
          </p:nvSpPr>
          <p:spPr>
            <a:xfrm>
              <a:off x="3562809" y="2284612"/>
              <a:ext cx="2286000" cy="1819275"/>
            </a:xfrm>
            <a:custGeom>
              <a:avLst/>
              <a:gdLst>
                <a:gd name="connsiteX0" fmla="*/ 1958068 w 2286000"/>
                <a:gd name="connsiteY0" fmla="*/ 62811 h 1819275"/>
                <a:gd name="connsiteX1" fmla="*/ 1841863 w 2286000"/>
                <a:gd name="connsiteY1" fmla="*/ 18330 h 1819275"/>
                <a:gd name="connsiteX2" fmla="*/ 1146614 w 2286000"/>
                <a:gd name="connsiteY2" fmla="*/ 332655 h 1819275"/>
                <a:gd name="connsiteX3" fmla="*/ 451375 w 2286000"/>
                <a:gd name="connsiteY3" fmla="*/ 18330 h 1819275"/>
                <a:gd name="connsiteX4" fmla="*/ 335170 w 2286000"/>
                <a:gd name="connsiteY4" fmla="*/ 62811 h 1819275"/>
                <a:gd name="connsiteX5" fmla="*/ 251350 w 2286000"/>
                <a:gd name="connsiteY5" fmla="*/ 1117572 h 1819275"/>
                <a:gd name="connsiteX6" fmla="*/ 351486 w 2286000"/>
                <a:gd name="connsiteY6" fmla="*/ 1183237 h 1819275"/>
                <a:gd name="connsiteX7" fmla="*/ 1146576 w 2286000"/>
                <a:gd name="connsiteY7" fmla="*/ 1826708 h 1819275"/>
                <a:gd name="connsiteX8" fmla="*/ 1941675 w 2286000"/>
                <a:gd name="connsiteY8" fmla="*/ 1183237 h 1819275"/>
                <a:gd name="connsiteX9" fmla="*/ 2041812 w 2286000"/>
                <a:gd name="connsiteY9" fmla="*/ 1117572 h 1819275"/>
                <a:gd name="connsiteX10" fmla="*/ 1958068 w 2286000"/>
                <a:gd name="connsiteY10" fmla="*/ 62811 h 18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0" h="1819275">
                  <a:moveTo>
                    <a:pt x="1958068" y="62811"/>
                  </a:moveTo>
                  <a:cubicBezTo>
                    <a:pt x="1921068" y="43798"/>
                    <a:pt x="1882102" y="28883"/>
                    <a:pt x="1841863" y="18330"/>
                  </a:cubicBezTo>
                  <a:cubicBezTo>
                    <a:pt x="1557113" y="-55632"/>
                    <a:pt x="1231672" y="103388"/>
                    <a:pt x="1146614" y="332655"/>
                  </a:cubicBezTo>
                  <a:cubicBezTo>
                    <a:pt x="1061565" y="103369"/>
                    <a:pt x="736087" y="-55651"/>
                    <a:pt x="451375" y="18330"/>
                  </a:cubicBezTo>
                  <a:cubicBezTo>
                    <a:pt x="411136" y="28883"/>
                    <a:pt x="372170" y="43798"/>
                    <a:pt x="335170" y="62811"/>
                  </a:cubicBezTo>
                  <a:cubicBezTo>
                    <a:pt x="-74053" y="271704"/>
                    <a:pt x="-116344" y="842185"/>
                    <a:pt x="251350" y="1117572"/>
                  </a:cubicBezTo>
                  <a:cubicBezTo>
                    <a:pt x="283377" y="1141455"/>
                    <a:pt x="316816" y="1163384"/>
                    <a:pt x="351486" y="1183237"/>
                  </a:cubicBezTo>
                  <a:cubicBezTo>
                    <a:pt x="891173" y="1493885"/>
                    <a:pt x="1146576" y="1826708"/>
                    <a:pt x="1146576" y="1826708"/>
                  </a:cubicBezTo>
                  <a:cubicBezTo>
                    <a:pt x="1146576" y="1826708"/>
                    <a:pt x="1401989" y="1493885"/>
                    <a:pt x="1941675" y="1183237"/>
                  </a:cubicBezTo>
                  <a:cubicBezTo>
                    <a:pt x="1976345" y="1163384"/>
                    <a:pt x="2009785" y="1141455"/>
                    <a:pt x="2041812" y="1117572"/>
                  </a:cubicBezTo>
                  <a:cubicBezTo>
                    <a:pt x="2409496" y="842185"/>
                    <a:pt x="2367214" y="271704"/>
                    <a:pt x="1958068" y="6281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FD0BB507-FD7A-494A-8C6A-5F445D7ADF16}"/>
                </a:ext>
              </a:extLst>
            </p:cNvPr>
            <p:cNvSpPr/>
            <p:nvPr/>
          </p:nvSpPr>
          <p:spPr>
            <a:xfrm>
              <a:off x="5401976" y="1565621"/>
              <a:ext cx="1114425" cy="1114425"/>
            </a:xfrm>
            <a:custGeom>
              <a:avLst/>
              <a:gdLst>
                <a:gd name="connsiteX0" fmla="*/ 1115873 w 1114425"/>
                <a:gd name="connsiteY0" fmla="*/ 557936 h 1114425"/>
                <a:gd name="connsiteX1" fmla="*/ 557937 w 1114425"/>
                <a:gd name="connsiteY1" fmla="*/ 1115873 h 1114425"/>
                <a:gd name="connsiteX2" fmla="*/ 0 w 1114425"/>
                <a:gd name="connsiteY2" fmla="*/ 557936 h 1114425"/>
                <a:gd name="connsiteX3" fmla="*/ 557937 w 1114425"/>
                <a:gd name="connsiteY3" fmla="*/ 0 h 1114425"/>
                <a:gd name="connsiteX4" fmla="*/ 1115873 w 1114425"/>
                <a:gd name="connsiteY4" fmla="*/ 557936 h 111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1114425">
                  <a:moveTo>
                    <a:pt x="1115873" y="557936"/>
                  </a:moveTo>
                  <a:cubicBezTo>
                    <a:pt x="1115873" y="866076"/>
                    <a:pt x="866076" y="1115873"/>
                    <a:pt x="557937" y="1115873"/>
                  </a:cubicBezTo>
                  <a:cubicBezTo>
                    <a:pt x="249797" y="1115873"/>
                    <a:pt x="0" y="866076"/>
                    <a:pt x="0" y="557936"/>
                  </a:cubicBezTo>
                  <a:cubicBezTo>
                    <a:pt x="0" y="249797"/>
                    <a:pt x="249797" y="0"/>
                    <a:pt x="557937" y="0"/>
                  </a:cubicBezTo>
                  <a:cubicBezTo>
                    <a:pt x="866076" y="0"/>
                    <a:pt x="1115873" y="249797"/>
                    <a:pt x="1115873" y="5579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F2C63528-EA5E-4FF6-AC1E-742A473ABCBC}"/>
                </a:ext>
              </a:extLst>
            </p:cNvPr>
            <p:cNvSpPr/>
            <p:nvPr/>
          </p:nvSpPr>
          <p:spPr>
            <a:xfrm>
              <a:off x="5861786" y="2025431"/>
              <a:ext cx="190500" cy="190500"/>
            </a:xfrm>
            <a:custGeom>
              <a:avLst/>
              <a:gdLst>
                <a:gd name="connsiteX0" fmla="*/ 196253 w 190500"/>
                <a:gd name="connsiteY0" fmla="*/ 98127 h 190500"/>
                <a:gd name="connsiteX1" fmla="*/ 98126 w 190500"/>
                <a:gd name="connsiteY1" fmla="*/ 196253 h 190500"/>
                <a:gd name="connsiteX2" fmla="*/ 0 w 190500"/>
                <a:gd name="connsiteY2" fmla="*/ 98127 h 190500"/>
                <a:gd name="connsiteX3" fmla="*/ 98126 w 190500"/>
                <a:gd name="connsiteY3" fmla="*/ 0 h 190500"/>
                <a:gd name="connsiteX4" fmla="*/ 196253 w 190500"/>
                <a:gd name="connsiteY4" fmla="*/ 98127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6253" y="98127"/>
                  </a:moveTo>
                  <a:cubicBezTo>
                    <a:pt x="196253" y="152320"/>
                    <a:pt x="152320" y="196253"/>
                    <a:pt x="98126" y="196253"/>
                  </a:cubicBezTo>
                  <a:cubicBezTo>
                    <a:pt x="43933" y="196253"/>
                    <a:pt x="0" y="152320"/>
                    <a:pt x="0" y="98127"/>
                  </a:cubicBezTo>
                  <a:cubicBezTo>
                    <a:pt x="0" y="43933"/>
                    <a:pt x="43933" y="0"/>
                    <a:pt x="98126" y="0"/>
                  </a:cubicBezTo>
                  <a:cubicBezTo>
                    <a:pt x="152320" y="0"/>
                    <a:pt x="196253" y="43933"/>
                    <a:pt x="196253" y="9812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4" name="Freeform: Shape 2083">
              <a:extLst>
                <a:ext uri="{FF2B5EF4-FFF2-40B4-BE49-F238E27FC236}">
                  <a16:creationId xmlns:a16="http://schemas.microsoft.com/office/drawing/2014/main" id="{45D77182-8EBB-4514-89E7-1B5356640A3B}"/>
                </a:ext>
              </a:extLst>
            </p:cNvPr>
            <p:cNvSpPr/>
            <p:nvPr/>
          </p:nvSpPr>
          <p:spPr>
            <a:xfrm>
              <a:off x="5429808" y="3112986"/>
              <a:ext cx="66675" cy="66675"/>
            </a:xfrm>
            <a:custGeom>
              <a:avLst/>
              <a:gdLst>
                <a:gd name="connsiteX0" fmla="*/ 70809 w 66675"/>
                <a:gd name="connsiteY0" fmla="*/ 35404 h 66675"/>
                <a:gd name="connsiteX1" fmla="*/ 35405 w 66675"/>
                <a:gd name="connsiteY1" fmla="*/ 70809 h 66675"/>
                <a:gd name="connsiteX2" fmla="*/ 0 w 66675"/>
                <a:gd name="connsiteY2" fmla="*/ 35404 h 66675"/>
                <a:gd name="connsiteX3" fmla="*/ 35405 w 66675"/>
                <a:gd name="connsiteY3" fmla="*/ 0 h 66675"/>
                <a:gd name="connsiteX4" fmla="*/ 70809 w 66675"/>
                <a:gd name="connsiteY4" fmla="*/ 354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70809" y="35404"/>
                  </a:moveTo>
                  <a:cubicBezTo>
                    <a:pt x="70809" y="54958"/>
                    <a:pt x="54958" y="70809"/>
                    <a:pt x="35405" y="70809"/>
                  </a:cubicBezTo>
                  <a:cubicBezTo>
                    <a:pt x="15851" y="70809"/>
                    <a:pt x="0" y="54958"/>
                    <a:pt x="0" y="35404"/>
                  </a:cubicBezTo>
                  <a:cubicBezTo>
                    <a:pt x="0" y="15851"/>
                    <a:pt x="15851" y="0"/>
                    <a:pt x="35405" y="0"/>
                  </a:cubicBezTo>
                  <a:cubicBezTo>
                    <a:pt x="54958" y="0"/>
                    <a:pt x="70809" y="15851"/>
                    <a:pt x="70809" y="3540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2030AEA5-C8DC-4AAF-83E0-5B819CC8B0B7}"/>
                </a:ext>
              </a:extLst>
            </p:cNvPr>
            <p:cNvSpPr/>
            <p:nvPr/>
          </p:nvSpPr>
          <p:spPr>
            <a:xfrm>
              <a:off x="3932983" y="2861877"/>
              <a:ext cx="1381125" cy="542925"/>
            </a:xfrm>
            <a:custGeom>
              <a:avLst/>
              <a:gdLst>
                <a:gd name="connsiteX0" fmla="*/ 764838 w 1381125"/>
                <a:gd name="connsiteY0" fmla="*/ 544498 h 542925"/>
                <a:gd name="connsiteX1" fmla="*/ 755075 w 1381125"/>
                <a:gd name="connsiteY1" fmla="*/ 544107 h 542925"/>
                <a:gd name="connsiteX2" fmla="*/ 651253 w 1381125"/>
                <a:gd name="connsiteY2" fmla="*/ 453734 h 542925"/>
                <a:gd name="connsiteX3" fmla="*/ 574377 w 1381125"/>
                <a:gd name="connsiteY3" fmla="*/ 105119 h 542925"/>
                <a:gd name="connsiteX4" fmla="*/ 516002 w 1381125"/>
                <a:gd name="connsiteY4" fmla="*/ 67862 h 542925"/>
                <a:gd name="connsiteX5" fmla="*/ 484403 w 1381125"/>
                <a:gd name="connsiteY5" fmla="*/ 90765 h 542925"/>
                <a:gd name="connsiteX6" fmla="*/ 390430 w 1381125"/>
                <a:gd name="connsiteY6" fmla="*/ 249832 h 542925"/>
                <a:gd name="connsiteX7" fmla="*/ 257232 w 1381125"/>
                <a:gd name="connsiteY7" fmla="*/ 325823 h 542925"/>
                <a:gd name="connsiteX8" fmla="*/ 33338 w 1381125"/>
                <a:gd name="connsiteY8" fmla="*/ 325823 h 542925"/>
                <a:gd name="connsiteX9" fmla="*/ 0 w 1381125"/>
                <a:gd name="connsiteY9" fmla="*/ 292485 h 542925"/>
                <a:gd name="connsiteX10" fmla="*/ 33338 w 1381125"/>
                <a:gd name="connsiteY10" fmla="*/ 259148 h 542925"/>
                <a:gd name="connsiteX11" fmla="*/ 257232 w 1381125"/>
                <a:gd name="connsiteY11" fmla="*/ 259148 h 542925"/>
                <a:gd name="connsiteX12" fmla="*/ 333004 w 1381125"/>
                <a:gd name="connsiteY12" fmla="*/ 215904 h 542925"/>
                <a:gd name="connsiteX13" fmla="*/ 426977 w 1381125"/>
                <a:gd name="connsiteY13" fmla="*/ 56837 h 542925"/>
                <a:gd name="connsiteX14" fmla="*/ 585366 w 1381125"/>
                <a:gd name="connsiteY14" fmla="*/ 16097 h 542925"/>
                <a:gd name="connsiteX15" fmla="*/ 639470 w 1381125"/>
                <a:gd name="connsiteY15" fmla="*/ 90755 h 542925"/>
                <a:gd name="connsiteX16" fmla="*/ 716347 w 1381125"/>
                <a:gd name="connsiteY16" fmla="*/ 439370 h 542925"/>
                <a:gd name="connsiteX17" fmla="*/ 774714 w 1381125"/>
                <a:gd name="connsiteY17" fmla="*/ 476639 h 542925"/>
                <a:gd name="connsiteX18" fmla="*/ 809739 w 1381125"/>
                <a:gd name="connsiteY18" fmla="*/ 446733 h 542925"/>
                <a:gd name="connsiteX19" fmla="*/ 889521 w 1381125"/>
                <a:gd name="connsiteY19" fmla="*/ 243717 h 542925"/>
                <a:gd name="connsiteX20" fmla="*/ 1037076 w 1381125"/>
                <a:gd name="connsiteY20" fmla="*/ 179414 h 542925"/>
                <a:gd name="connsiteX21" fmla="*/ 1088403 w 1381125"/>
                <a:gd name="connsiteY21" fmla="*/ 219667 h 542925"/>
                <a:gd name="connsiteX22" fmla="*/ 1160269 w 1381125"/>
                <a:gd name="connsiteY22" fmla="*/ 256881 h 542925"/>
                <a:gd name="connsiteX23" fmla="*/ 1349035 w 1381125"/>
                <a:gd name="connsiteY23" fmla="*/ 256881 h 542925"/>
                <a:gd name="connsiteX24" fmla="*/ 1382373 w 1381125"/>
                <a:gd name="connsiteY24" fmla="*/ 290218 h 542925"/>
                <a:gd name="connsiteX25" fmla="*/ 1349035 w 1381125"/>
                <a:gd name="connsiteY25" fmla="*/ 323556 h 542925"/>
                <a:gd name="connsiteX26" fmla="*/ 1160269 w 1381125"/>
                <a:gd name="connsiteY26" fmla="*/ 323556 h 542925"/>
                <a:gd name="connsiteX27" fmla="*/ 1033948 w 1381125"/>
                <a:gd name="connsiteY27" fmla="*/ 258138 h 542925"/>
                <a:gd name="connsiteX28" fmla="*/ 968246 w 1381125"/>
                <a:gd name="connsiteY28" fmla="*/ 246848 h 542925"/>
                <a:gd name="connsiteX29" fmla="*/ 951576 w 1381125"/>
                <a:gd name="connsiteY29" fmla="*/ 268111 h 542925"/>
                <a:gd name="connsiteX30" fmla="*/ 871785 w 1381125"/>
                <a:gd name="connsiteY30" fmla="*/ 471117 h 542925"/>
                <a:gd name="connsiteX31" fmla="*/ 764838 w 1381125"/>
                <a:gd name="connsiteY31" fmla="*/ 544498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81125" h="542925">
                  <a:moveTo>
                    <a:pt x="764838" y="544498"/>
                  </a:moveTo>
                  <a:cubicBezTo>
                    <a:pt x="761613" y="544498"/>
                    <a:pt x="758358" y="544368"/>
                    <a:pt x="755075" y="544107"/>
                  </a:cubicBezTo>
                  <a:cubicBezTo>
                    <a:pt x="704080" y="540764"/>
                    <a:pt x="661594" y="503782"/>
                    <a:pt x="651253" y="453734"/>
                  </a:cubicBezTo>
                  <a:lnTo>
                    <a:pt x="574377" y="105119"/>
                  </a:lnTo>
                  <a:cubicBezTo>
                    <a:pt x="568545" y="78711"/>
                    <a:pt x="542410" y="62030"/>
                    <a:pt x="516002" y="67862"/>
                  </a:cubicBezTo>
                  <a:cubicBezTo>
                    <a:pt x="502750" y="70788"/>
                    <a:pt x="491307" y="79082"/>
                    <a:pt x="484403" y="90765"/>
                  </a:cubicBezTo>
                  <a:lnTo>
                    <a:pt x="390430" y="249832"/>
                  </a:lnTo>
                  <a:cubicBezTo>
                    <a:pt x="362511" y="296852"/>
                    <a:pt x="311916" y="325717"/>
                    <a:pt x="257232" y="325823"/>
                  </a:cubicBezTo>
                  <a:lnTo>
                    <a:pt x="33338" y="325823"/>
                  </a:lnTo>
                  <a:cubicBezTo>
                    <a:pt x="14926" y="325823"/>
                    <a:pt x="0" y="310897"/>
                    <a:pt x="0" y="292485"/>
                  </a:cubicBezTo>
                  <a:cubicBezTo>
                    <a:pt x="0" y="274074"/>
                    <a:pt x="14926" y="259148"/>
                    <a:pt x="33338" y="259148"/>
                  </a:cubicBezTo>
                  <a:lnTo>
                    <a:pt x="257232" y="259148"/>
                  </a:lnTo>
                  <a:cubicBezTo>
                    <a:pt x="288341" y="259080"/>
                    <a:pt x="317122" y="242654"/>
                    <a:pt x="333004" y="215904"/>
                  </a:cubicBezTo>
                  <a:lnTo>
                    <a:pt x="426977" y="56837"/>
                  </a:lnTo>
                  <a:cubicBezTo>
                    <a:pt x="459465" y="1849"/>
                    <a:pt x="530378" y="-16391"/>
                    <a:pt x="585366" y="16097"/>
                  </a:cubicBezTo>
                  <a:cubicBezTo>
                    <a:pt x="612971" y="32407"/>
                    <a:pt x="632565" y="59445"/>
                    <a:pt x="639470" y="90755"/>
                  </a:cubicBezTo>
                  <a:lnTo>
                    <a:pt x="716347" y="439370"/>
                  </a:lnTo>
                  <a:cubicBezTo>
                    <a:pt x="722173" y="465780"/>
                    <a:pt x="748305" y="482466"/>
                    <a:pt x="774714" y="476639"/>
                  </a:cubicBezTo>
                  <a:cubicBezTo>
                    <a:pt x="790641" y="473126"/>
                    <a:pt x="803773" y="461913"/>
                    <a:pt x="809739" y="446733"/>
                  </a:cubicBezTo>
                  <a:lnTo>
                    <a:pt x="889521" y="243717"/>
                  </a:lnTo>
                  <a:cubicBezTo>
                    <a:pt x="912510" y="185214"/>
                    <a:pt x="978573" y="156425"/>
                    <a:pt x="1037076" y="179414"/>
                  </a:cubicBezTo>
                  <a:cubicBezTo>
                    <a:pt x="1057745" y="187537"/>
                    <a:pt x="1075587" y="201529"/>
                    <a:pt x="1088403" y="219667"/>
                  </a:cubicBezTo>
                  <a:cubicBezTo>
                    <a:pt x="1104911" y="242986"/>
                    <a:pt x="1131698" y="256857"/>
                    <a:pt x="1160269" y="256881"/>
                  </a:cubicBezTo>
                  <a:lnTo>
                    <a:pt x="1349035" y="256881"/>
                  </a:lnTo>
                  <a:cubicBezTo>
                    <a:pt x="1367447" y="256881"/>
                    <a:pt x="1382373" y="271806"/>
                    <a:pt x="1382373" y="290218"/>
                  </a:cubicBezTo>
                  <a:cubicBezTo>
                    <a:pt x="1382373" y="308630"/>
                    <a:pt x="1367447" y="323556"/>
                    <a:pt x="1349035" y="323556"/>
                  </a:cubicBezTo>
                  <a:lnTo>
                    <a:pt x="1160269" y="323556"/>
                  </a:lnTo>
                  <a:cubicBezTo>
                    <a:pt x="1110045" y="323523"/>
                    <a:pt x="1062957" y="299137"/>
                    <a:pt x="1033948" y="258138"/>
                  </a:cubicBezTo>
                  <a:cubicBezTo>
                    <a:pt x="1018923" y="236877"/>
                    <a:pt x="989507" y="231823"/>
                    <a:pt x="968246" y="246848"/>
                  </a:cubicBezTo>
                  <a:cubicBezTo>
                    <a:pt x="960734" y="252157"/>
                    <a:pt x="954939" y="259549"/>
                    <a:pt x="951576" y="268111"/>
                  </a:cubicBezTo>
                  <a:lnTo>
                    <a:pt x="871785" y="471117"/>
                  </a:lnTo>
                  <a:cubicBezTo>
                    <a:pt x="855036" y="515572"/>
                    <a:pt x="812342" y="544866"/>
                    <a:pt x="764838" y="54449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6" name="Freeform: Shape 2085">
              <a:extLst>
                <a:ext uri="{FF2B5EF4-FFF2-40B4-BE49-F238E27FC236}">
                  <a16:creationId xmlns:a16="http://schemas.microsoft.com/office/drawing/2014/main" id="{A5AEA73F-AC68-4C2B-A68D-95645AC1BE9C}"/>
                </a:ext>
              </a:extLst>
            </p:cNvPr>
            <p:cNvSpPr/>
            <p:nvPr/>
          </p:nvSpPr>
          <p:spPr>
            <a:xfrm>
              <a:off x="5898629" y="2962030"/>
              <a:ext cx="533400" cy="1066800"/>
            </a:xfrm>
            <a:custGeom>
              <a:avLst/>
              <a:gdLst>
                <a:gd name="connsiteX0" fmla="*/ 477755 w 533400"/>
                <a:gd name="connsiteY0" fmla="*/ 519887 h 1066800"/>
                <a:gd name="connsiteX1" fmla="*/ 310220 w 533400"/>
                <a:gd name="connsiteY1" fmla="*/ 30626 h 1066800"/>
                <a:gd name="connsiteX2" fmla="*/ 260722 w 533400"/>
                <a:gd name="connsiteY2" fmla="*/ 1277 h 1066800"/>
                <a:gd name="connsiteX3" fmla="*/ 231372 w 533400"/>
                <a:gd name="connsiteY3" fmla="*/ 30626 h 1066800"/>
                <a:gd name="connsiteX4" fmla="*/ 63827 w 533400"/>
                <a:gd name="connsiteY4" fmla="*/ 519887 h 1066800"/>
                <a:gd name="connsiteX5" fmla="*/ 28804 w 533400"/>
                <a:gd name="connsiteY5" fmla="*/ 924271 h 1066800"/>
                <a:gd name="connsiteX6" fmla="*/ 31280 w 533400"/>
                <a:gd name="connsiteY6" fmla="*/ 928834 h 1066800"/>
                <a:gd name="connsiteX7" fmla="*/ 510311 w 533400"/>
                <a:gd name="connsiteY7" fmla="*/ 928834 h 1066800"/>
                <a:gd name="connsiteX8" fmla="*/ 512779 w 533400"/>
                <a:gd name="connsiteY8" fmla="*/ 924271 h 1066800"/>
                <a:gd name="connsiteX9" fmla="*/ 477755 w 533400"/>
                <a:gd name="connsiteY9" fmla="*/ 519887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3400" h="1066800">
                  <a:moveTo>
                    <a:pt x="477755" y="519887"/>
                  </a:moveTo>
                  <a:cubicBezTo>
                    <a:pt x="409067" y="361484"/>
                    <a:pt x="353046" y="197885"/>
                    <a:pt x="310220" y="30626"/>
                  </a:cubicBezTo>
                  <a:cubicBezTo>
                    <a:pt x="304656" y="8853"/>
                    <a:pt x="282495" y="-4287"/>
                    <a:pt x="260722" y="1277"/>
                  </a:cubicBezTo>
                  <a:cubicBezTo>
                    <a:pt x="246309" y="4960"/>
                    <a:pt x="235055" y="16214"/>
                    <a:pt x="231372" y="30626"/>
                  </a:cubicBezTo>
                  <a:cubicBezTo>
                    <a:pt x="188546" y="197886"/>
                    <a:pt x="132522" y="361486"/>
                    <a:pt x="63827" y="519887"/>
                  </a:cubicBezTo>
                  <a:cubicBezTo>
                    <a:pt x="63827" y="519887"/>
                    <a:pt x="-52378" y="771433"/>
                    <a:pt x="28804" y="924271"/>
                  </a:cubicBezTo>
                  <a:cubicBezTo>
                    <a:pt x="29623" y="925808"/>
                    <a:pt x="30448" y="927329"/>
                    <a:pt x="31280" y="928834"/>
                  </a:cubicBezTo>
                  <a:cubicBezTo>
                    <a:pt x="135303" y="1117219"/>
                    <a:pt x="406289" y="1117219"/>
                    <a:pt x="510311" y="928834"/>
                  </a:cubicBezTo>
                  <a:cubicBezTo>
                    <a:pt x="511140" y="927329"/>
                    <a:pt x="511969" y="925805"/>
                    <a:pt x="512779" y="924271"/>
                  </a:cubicBezTo>
                  <a:cubicBezTo>
                    <a:pt x="593979" y="771452"/>
                    <a:pt x="477755" y="519887"/>
                    <a:pt x="477755" y="51988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7" name="Freeform: Shape 2086">
              <a:extLst>
                <a:ext uri="{FF2B5EF4-FFF2-40B4-BE49-F238E27FC236}">
                  <a16:creationId xmlns:a16="http://schemas.microsoft.com/office/drawing/2014/main" id="{C73B3495-4D8F-4902-9223-90AE7970CFCD}"/>
                </a:ext>
              </a:extLst>
            </p:cNvPr>
            <p:cNvSpPr/>
            <p:nvPr/>
          </p:nvSpPr>
          <p:spPr>
            <a:xfrm>
              <a:off x="5958708" y="3643187"/>
              <a:ext cx="200025" cy="219075"/>
            </a:xfrm>
            <a:custGeom>
              <a:avLst/>
              <a:gdLst>
                <a:gd name="connsiteX0" fmla="*/ 169352 w 200025"/>
                <a:gd name="connsiteY0" fmla="*/ 85442 h 219075"/>
                <a:gd name="connsiteX1" fmla="*/ 133655 w 200025"/>
                <a:gd name="connsiteY1" fmla="*/ 197005 h 219075"/>
                <a:gd name="connsiteX2" fmla="*/ 32653 w 200025"/>
                <a:gd name="connsiteY2" fmla="*/ 137684 h 219075"/>
                <a:gd name="connsiteX3" fmla="*/ 68350 w 200025"/>
                <a:gd name="connsiteY3" fmla="*/ 26121 h 219075"/>
                <a:gd name="connsiteX4" fmla="*/ 169352 w 200025"/>
                <a:gd name="connsiteY4" fmla="*/ 85442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219075">
                  <a:moveTo>
                    <a:pt x="169352" y="85442"/>
                  </a:moveTo>
                  <a:cubicBezTo>
                    <a:pt x="187386" y="132630"/>
                    <a:pt x="171404" y="182578"/>
                    <a:pt x="133655" y="197005"/>
                  </a:cubicBezTo>
                  <a:cubicBezTo>
                    <a:pt x="95907" y="211431"/>
                    <a:pt x="50686" y="184872"/>
                    <a:pt x="32653" y="137684"/>
                  </a:cubicBezTo>
                  <a:cubicBezTo>
                    <a:pt x="14619" y="90495"/>
                    <a:pt x="30601" y="40547"/>
                    <a:pt x="68350" y="26121"/>
                  </a:cubicBezTo>
                  <a:cubicBezTo>
                    <a:pt x="106098" y="11695"/>
                    <a:pt x="151319" y="38254"/>
                    <a:pt x="169352" y="8544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8" name="Freeform: Shape 2087">
              <a:extLst>
                <a:ext uri="{FF2B5EF4-FFF2-40B4-BE49-F238E27FC236}">
                  <a16:creationId xmlns:a16="http://schemas.microsoft.com/office/drawing/2014/main" id="{6484D520-3FE4-404E-9A0F-2AA43019FFC4}"/>
                </a:ext>
              </a:extLst>
            </p:cNvPr>
            <p:cNvSpPr/>
            <p:nvPr/>
          </p:nvSpPr>
          <p:spPr>
            <a:xfrm>
              <a:off x="3529259" y="1532255"/>
              <a:ext cx="3019425" cy="2600325"/>
            </a:xfrm>
            <a:custGeom>
              <a:avLst/>
              <a:gdLst>
                <a:gd name="connsiteX0" fmla="*/ 2430654 w 3019425"/>
                <a:gd name="connsiteY0" fmla="*/ 0 h 2600325"/>
                <a:gd name="connsiteX1" fmla="*/ 1839362 w 3019425"/>
                <a:gd name="connsiteY1" fmla="*/ 591237 h 2600325"/>
                <a:gd name="connsiteX2" fmla="*/ 2257956 w 3019425"/>
                <a:gd name="connsiteY2" fmla="*/ 1156754 h 2600325"/>
                <a:gd name="connsiteX3" fmla="*/ 2292246 w 3019425"/>
                <a:gd name="connsiteY3" fmla="*/ 1321280 h 2600325"/>
                <a:gd name="connsiteX4" fmla="*/ 2292246 w 3019425"/>
                <a:gd name="connsiteY4" fmla="*/ 1324204 h 2600325"/>
                <a:gd name="connsiteX5" fmla="*/ 2055331 w 3019425"/>
                <a:gd name="connsiteY5" fmla="*/ 1836839 h 2600325"/>
                <a:gd name="connsiteX6" fmla="*/ 1958557 w 3019425"/>
                <a:gd name="connsiteY6" fmla="*/ 1900295 h 2600325"/>
                <a:gd name="connsiteX7" fmla="*/ 1180088 w 3019425"/>
                <a:gd name="connsiteY7" fmla="*/ 2520144 h 2600325"/>
                <a:gd name="connsiteX8" fmla="*/ 401619 w 3019425"/>
                <a:gd name="connsiteY8" fmla="*/ 1900295 h 2600325"/>
                <a:gd name="connsiteX9" fmla="*/ 304845 w 3019425"/>
                <a:gd name="connsiteY9" fmla="*/ 1836839 h 2600325"/>
                <a:gd name="connsiteX10" fmla="*/ 69054 w 3019425"/>
                <a:gd name="connsiteY10" fmla="*/ 1308954 h 2600325"/>
                <a:gd name="connsiteX11" fmla="*/ 383750 w 3019425"/>
                <a:gd name="connsiteY11" fmla="*/ 838419 h 2600325"/>
                <a:gd name="connsiteX12" fmla="*/ 493231 w 3019425"/>
                <a:gd name="connsiteY12" fmla="*/ 796509 h 2600325"/>
                <a:gd name="connsiteX13" fmla="*/ 1148836 w 3019425"/>
                <a:gd name="connsiteY13" fmla="*/ 1090184 h 2600325"/>
                <a:gd name="connsiteX14" fmla="*/ 1191687 w 3019425"/>
                <a:gd name="connsiteY14" fmla="*/ 1109846 h 2600325"/>
                <a:gd name="connsiteX15" fmla="*/ 1211349 w 3019425"/>
                <a:gd name="connsiteY15" fmla="*/ 1090184 h 2600325"/>
                <a:gd name="connsiteX16" fmla="*/ 1728861 w 3019425"/>
                <a:gd name="connsiteY16" fmla="*/ 785127 h 2600325"/>
                <a:gd name="connsiteX17" fmla="*/ 1731776 w 3019425"/>
                <a:gd name="connsiteY17" fmla="*/ 785127 h 2600325"/>
                <a:gd name="connsiteX18" fmla="*/ 1765194 w 3019425"/>
                <a:gd name="connsiteY18" fmla="*/ 751870 h 2600325"/>
                <a:gd name="connsiteX19" fmla="*/ 1731938 w 3019425"/>
                <a:gd name="connsiteY19" fmla="*/ 718452 h 2600325"/>
                <a:gd name="connsiteX20" fmla="*/ 1728957 w 3019425"/>
                <a:gd name="connsiteY20" fmla="*/ 718452 h 2600325"/>
                <a:gd name="connsiteX21" fmla="*/ 1180612 w 3019425"/>
                <a:gd name="connsiteY21" fmla="*/ 1002297 h 2600325"/>
                <a:gd name="connsiteX22" fmla="*/ 476457 w 3019425"/>
                <a:gd name="connsiteY22" fmla="*/ 732015 h 2600325"/>
                <a:gd name="connsiteX23" fmla="*/ 353480 w 3019425"/>
                <a:gd name="connsiteY23" fmla="*/ 779145 h 2600325"/>
                <a:gd name="connsiteX24" fmla="*/ 2655 w 3019425"/>
                <a:gd name="connsiteY24" fmla="*/ 1303334 h 2600325"/>
                <a:gd name="connsiteX25" fmla="*/ 264916 w 3019425"/>
                <a:gd name="connsiteY25" fmla="*/ 1890284 h 2600325"/>
                <a:gd name="connsiteX26" fmla="*/ 368406 w 3019425"/>
                <a:gd name="connsiteY26" fmla="*/ 1958150 h 2600325"/>
                <a:gd name="connsiteX27" fmla="*/ 1153694 w 3019425"/>
                <a:gd name="connsiteY27" fmla="*/ 2593038 h 2600325"/>
                <a:gd name="connsiteX28" fmla="*/ 1200441 w 3019425"/>
                <a:gd name="connsiteY28" fmla="*/ 2599165 h 2600325"/>
                <a:gd name="connsiteX29" fmla="*/ 1206567 w 3019425"/>
                <a:gd name="connsiteY29" fmla="*/ 2593038 h 2600325"/>
                <a:gd name="connsiteX30" fmla="*/ 1991856 w 3019425"/>
                <a:gd name="connsiteY30" fmla="*/ 1958159 h 2600325"/>
                <a:gd name="connsiteX31" fmla="*/ 2095345 w 3019425"/>
                <a:gd name="connsiteY31" fmla="*/ 1890284 h 2600325"/>
                <a:gd name="connsiteX32" fmla="*/ 2358921 w 3019425"/>
                <a:gd name="connsiteY32" fmla="*/ 1321641 h 2600325"/>
                <a:gd name="connsiteX33" fmla="*/ 2337442 w 3019425"/>
                <a:gd name="connsiteY33" fmla="*/ 1175223 h 2600325"/>
                <a:gd name="connsiteX34" fmla="*/ 3014059 w 3019425"/>
                <a:gd name="connsiteY34" fmla="*/ 683922 h 2600325"/>
                <a:gd name="connsiteX35" fmla="*/ 2522758 w 3019425"/>
                <a:gd name="connsiteY35" fmla="*/ 7305 h 2600325"/>
                <a:gd name="connsiteX36" fmla="*/ 2430654 w 3019425"/>
                <a:gd name="connsiteY36" fmla="*/ 0 h 2600325"/>
                <a:gd name="connsiteX37" fmla="*/ 2430654 w 3019425"/>
                <a:gd name="connsiteY37" fmla="*/ 1115873 h 2600325"/>
                <a:gd name="connsiteX38" fmla="*/ 1906064 w 3019425"/>
                <a:gd name="connsiteY38" fmla="*/ 591264 h 2600325"/>
                <a:gd name="connsiteX39" fmla="*/ 2430673 w 3019425"/>
                <a:gd name="connsiteY39" fmla="*/ 66675 h 2600325"/>
                <a:gd name="connsiteX40" fmla="*/ 2955262 w 3019425"/>
                <a:gd name="connsiteY40" fmla="*/ 591274 h 2600325"/>
                <a:gd name="connsiteX41" fmla="*/ 2430654 w 3019425"/>
                <a:gd name="connsiteY41" fmla="*/ 1115901 h 260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19425" h="2600325">
                  <a:moveTo>
                    <a:pt x="2430654" y="0"/>
                  </a:moveTo>
                  <a:cubicBezTo>
                    <a:pt x="2104107" y="-15"/>
                    <a:pt x="1839377" y="264690"/>
                    <a:pt x="1839362" y="591237"/>
                  </a:cubicBezTo>
                  <a:cubicBezTo>
                    <a:pt x="1839349" y="851283"/>
                    <a:pt x="2009245" y="1080811"/>
                    <a:pt x="2257956" y="1156754"/>
                  </a:cubicBezTo>
                  <a:cubicBezTo>
                    <a:pt x="2294151" y="1225277"/>
                    <a:pt x="2292246" y="1320317"/>
                    <a:pt x="2292246" y="1321280"/>
                  </a:cubicBezTo>
                  <a:cubicBezTo>
                    <a:pt x="2292246" y="1322242"/>
                    <a:pt x="2292246" y="1323232"/>
                    <a:pt x="2292246" y="1324204"/>
                  </a:cubicBezTo>
                  <a:cubicBezTo>
                    <a:pt x="2304774" y="1524100"/>
                    <a:pt x="2215696" y="1716845"/>
                    <a:pt x="2055331" y="1836839"/>
                  </a:cubicBezTo>
                  <a:cubicBezTo>
                    <a:pt x="2024377" y="1859917"/>
                    <a:pt x="1992061" y="1881107"/>
                    <a:pt x="1958557" y="1900295"/>
                  </a:cubicBezTo>
                  <a:cubicBezTo>
                    <a:pt x="1510310" y="2158308"/>
                    <a:pt x="1258469" y="2428399"/>
                    <a:pt x="1180088" y="2520144"/>
                  </a:cubicBezTo>
                  <a:cubicBezTo>
                    <a:pt x="1101754" y="2428399"/>
                    <a:pt x="849875" y="2158308"/>
                    <a:pt x="401619" y="1900295"/>
                  </a:cubicBezTo>
                  <a:cubicBezTo>
                    <a:pt x="368117" y="1881105"/>
                    <a:pt x="335800" y="1859914"/>
                    <a:pt x="304845" y="1836839"/>
                  </a:cubicBezTo>
                  <a:cubicBezTo>
                    <a:pt x="139857" y="1713806"/>
                    <a:pt x="50579" y="1513934"/>
                    <a:pt x="69054" y="1308954"/>
                  </a:cubicBezTo>
                  <a:cubicBezTo>
                    <a:pt x="85067" y="1108083"/>
                    <a:pt x="204218" y="929928"/>
                    <a:pt x="383750" y="838419"/>
                  </a:cubicBezTo>
                  <a:cubicBezTo>
                    <a:pt x="418617" y="820523"/>
                    <a:pt x="455326" y="806471"/>
                    <a:pt x="493231" y="796509"/>
                  </a:cubicBezTo>
                  <a:cubicBezTo>
                    <a:pt x="754216" y="728701"/>
                    <a:pt x="1066683" y="868699"/>
                    <a:pt x="1148836" y="1090184"/>
                  </a:cubicBezTo>
                  <a:cubicBezTo>
                    <a:pt x="1155240" y="1107446"/>
                    <a:pt x="1174425" y="1116249"/>
                    <a:pt x="1191687" y="1109846"/>
                  </a:cubicBezTo>
                  <a:cubicBezTo>
                    <a:pt x="1200792" y="1106468"/>
                    <a:pt x="1207972" y="1099289"/>
                    <a:pt x="1211349" y="1090184"/>
                  </a:cubicBezTo>
                  <a:cubicBezTo>
                    <a:pt x="1273909" y="921544"/>
                    <a:pt x="1505671" y="785127"/>
                    <a:pt x="1728861" y="785127"/>
                  </a:cubicBezTo>
                  <a:lnTo>
                    <a:pt x="1731776" y="785127"/>
                  </a:lnTo>
                  <a:cubicBezTo>
                    <a:pt x="1750188" y="785171"/>
                    <a:pt x="1765150" y="770282"/>
                    <a:pt x="1765194" y="751870"/>
                  </a:cubicBezTo>
                  <a:cubicBezTo>
                    <a:pt x="1765239" y="733458"/>
                    <a:pt x="1750350" y="718496"/>
                    <a:pt x="1731938" y="718452"/>
                  </a:cubicBezTo>
                  <a:lnTo>
                    <a:pt x="1728957" y="718452"/>
                  </a:lnTo>
                  <a:cubicBezTo>
                    <a:pt x="1508681" y="718452"/>
                    <a:pt x="1279824" y="840591"/>
                    <a:pt x="1180612" y="1002297"/>
                  </a:cubicBezTo>
                  <a:cubicBezTo>
                    <a:pt x="1056349" y="789432"/>
                    <a:pt x="741995" y="663016"/>
                    <a:pt x="476457" y="732015"/>
                  </a:cubicBezTo>
                  <a:cubicBezTo>
                    <a:pt x="433879" y="743225"/>
                    <a:pt x="392644" y="759028"/>
                    <a:pt x="353480" y="779145"/>
                  </a:cubicBezTo>
                  <a:cubicBezTo>
                    <a:pt x="153401" y="881047"/>
                    <a:pt x="20572" y="1079516"/>
                    <a:pt x="2655" y="1303334"/>
                  </a:cubicBezTo>
                  <a:cubicBezTo>
                    <a:pt x="-17850" y="1531263"/>
                    <a:pt x="81447" y="1753495"/>
                    <a:pt x="264916" y="1890284"/>
                  </a:cubicBezTo>
                  <a:cubicBezTo>
                    <a:pt x="298025" y="1914954"/>
                    <a:pt x="332584" y="1937616"/>
                    <a:pt x="368406" y="1958150"/>
                  </a:cubicBezTo>
                  <a:cubicBezTo>
                    <a:pt x="895224" y="2261397"/>
                    <a:pt x="1151170" y="2589762"/>
                    <a:pt x="1153694" y="2593038"/>
                  </a:cubicBezTo>
                  <a:cubicBezTo>
                    <a:pt x="1164911" y="2607639"/>
                    <a:pt x="1185840" y="2610382"/>
                    <a:pt x="1200441" y="2599165"/>
                  </a:cubicBezTo>
                  <a:cubicBezTo>
                    <a:pt x="1202741" y="2597398"/>
                    <a:pt x="1204800" y="2595339"/>
                    <a:pt x="1206567" y="2593038"/>
                  </a:cubicBezTo>
                  <a:cubicBezTo>
                    <a:pt x="1209092" y="2589762"/>
                    <a:pt x="1465038" y="2261397"/>
                    <a:pt x="1991856" y="1958159"/>
                  </a:cubicBezTo>
                  <a:cubicBezTo>
                    <a:pt x="2027680" y="1937626"/>
                    <a:pt x="2062239" y="1914960"/>
                    <a:pt x="2095345" y="1890284"/>
                  </a:cubicBezTo>
                  <a:cubicBezTo>
                    <a:pt x="2273286" y="1757159"/>
                    <a:pt x="2372338" y="1543464"/>
                    <a:pt x="2358921" y="1321641"/>
                  </a:cubicBezTo>
                  <a:cubicBezTo>
                    <a:pt x="2359121" y="1272036"/>
                    <a:pt x="2351881" y="1222681"/>
                    <a:pt x="2337442" y="1175223"/>
                  </a:cubicBezTo>
                  <a:cubicBezTo>
                    <a:pt x="2659954" y="1226397"/>
                    <a:pt x="2962885" y="1006434"/>
                    <a:pt x="3014059" y="683922"/>
                  </a:cubicBezTo>
                  <a:cubicBezTo>
                    <a:pt x="3065233" y="361410"/>
                    <a:pt x="2845270" y="58479"/>
                    <a:pt x="2522758" y="7305"/>
                  </a:cubicBezTo>
                  <a:cubicBezTo>
                    <a:pt x="2492294" y="2471"/>
                    <a:pt x="2461499" y="29"/>
                    <a:pt x="2430654" y="0"/>
                  </a:cubicBezTo>
                  <a:close/>
                  <a:moveTo>
                    <a:pt x="2430654" y="1115873"/>
                  </a:moveTo>
                  <a:cubicBezTo>
                    <a:pt x="2140926" y="1115868"/>
                    <a:pt x="1906059" y="880992"/>
                    <a:pt x="1906064" y="591264"/>
                  </a:cubicBezTo>
                  <a:cubicBezTo>
                    <a:pt x="1906070" y="301536"/>
                    <a:pt x="2140945" y="66670"/>
                    <a:pt x="2430673" y="66675"/>
                  </a:cubicBezTo>
                  <a:cubicBezTo>
                    <a:pt x="2720397" y="66680"/>
                    <a:pt x="2955262" y="301550"/>
                    <a:pt x="2955262" y="591274"/>
                  </a:cubicBezTo>
                  <a:cubicBezTo>
                    <a:pt x="2954953" y="880882"/>
                    <a:pt x="2720262" y="1115581"/>
                    <a:pt x="2430654" y="111590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89" name="Freeform: Shape 2088">
              <a:extLst>
                <a:ext uri="{FF2B5EF4-FFF2-40B4-BE49-F238E27FC236}">
                  <a16:creationId xmlns:a16="http://schemas.microsoft.com/office/drawing/2014/main" id="{3BBDB660-F4F5-4B52-A133-1BBDA034B068}"/>
                </a:ext>
              </a:extLst>
            </p:cNvPr>
            <p:cNvSpPr/>
            <p:nvPr/>
          </p:nvSpPr>
          <p:spPr>
            <a:xfrm>
              <a:off x="5828587" y="1688916"/>
              <a:ext cx="495300" cy="561975"/>
            </a:xfrm>
            <a:custGeom>
              <a:avLst/>
              <a:gdLst>
                <a:gd name="connsiteX0" fmla="*/ 323388 w 495300"/>
                <a:gd name="connsiteY0" fmla="*/ 99676 h 561975"/>
                <a:gd name="connsiteX1" fmla="*/ 347505 w 495300"/>
                <a:gd name="connsiteY1" fmla="*/ 47660 h 561975"/>
                <a:gd name="connsiteX2" fmla="*/ 331712 w 495300"/>
                <a:gd name="connsiteY2" fmla="*/ 3237 h 561975"/>
                <a:gd name="connsiteX3" fmla="*/ 287290 w 495300"/>
                <a:gd name="connsiteY3" fmla="*/ 19031 h 561975"/>
                <a:gd name="connsiteX4" fmla="*/ 287022 w 495300"/>
                <a:gd name="connsiteY4" fmla="*/ 19609 h 561975"/>
                <a:gd name="connsiteX5" fmla="*/ 154529 w 495300"/>
                <a:gd name="connsiteY5" fmla="*/ 305359 h 561975"/>
                <a:gd name="connsiteX6" fmla="*/ 2072 w 495300"/>
                <a:gd name="connsiteY6" fmla="*/ 411578 h 561975"/>
                <a:gd name="connsiteX7" fmla="*/ 108292 w 495300"/>
                <a:gd name="connsiteY7" fmla="*/ 564035 h 561975"/>
                <a:gd name="connsiteX8" fmla="*/ 260748 w 495300"/>
                <a:gd name="connsiteY8" fmla="*/ 457815 h 561975"/>
                <a:gd name="connsiteX9" fmla="*/ 215041 w 495300"/>
                <a:gd name="connsiteY9" fmla="*/ 333362 h 561975"/>
                <a:gd name="connsiteX10" fmla="*/ 295251 w 495300"/>
                <a:gd name="connsiteY10" fmla="*/ 160369 h 561975"/>
                <a:gd name="connsiteX11" fmla="*/ 433840 w 495300"/>
                <a:gd name="connsiteY11" fmla="*/ 324285 h 561975"/>
                <a:gd name="connsiteX12" fmla="*/ 476982 w 495300"/>
                <a:gd name="connsiteY12" fmla="*/ 343299 h 561975"/>
                <a:gd name="connsiteX13" fmla="*/ 496153 w 495300"/>
                <a:gd name="connsiteY13" fmla="*/ 300568 h 561975"/>
                <a:gd name="connsiteX14" fmla="*/ 323388 w 495300"/>
                <a:gd name="connsiteY14" fmla="*/ 99676 h 561975"/>
                <a:gd name="connsiteX15" fmla="*/ 196124 w 495300"/>
                <a:gd name="connsiteY15" fmla="*/ 434642 h 561975"/>
                <a:gd name="connsiteX16" fmla="*/ 131338 w 495300"/>
                <a:gd name="connsiteY16" fmla="*/ 499395 h 561975"/>
                <a:gd name="connsiteX17" fmla="*/ 66584 w 495300"/>
                <a:gd name="connsiteY17" fmla="*/ 434608 h 561975"/>
                <a:gd name="connsiteX18" fmla="*/ 124449 w 495300"/>
                <a:gd name="connsiteY18" fmla="*/ 370224 h 561975"/>
                <a:gd name="connsiteX19" fmla="*/ 122953 w 495300"/>
                <a:gd name="connsiteY19" fmla="*/ 373453 h 561975"/>
                <a:gd name="connsiteX20" fmla="*/ 139174 w 495300"/>
                <a:gd name="connsiteY20" fmla="*/ 417725 h 561975"/>
                <a:gd name="connsiteX21" fmla="*/ 183447 w 495300"/>
                <a:gd name="connsiteY21" fmla="*/ 401504 h 561975"/>
                <a:gd name="connsiteX22" fmla="*/ 184933 w 495300"/>
                <a:gd name="connsiteY22" fmla="*/ 398294 h 561975"/>
                <a:gd name="connsiteX23" fmla="*/ 196124 w 495300"/>
                <a:gd name="connsiteY23" fmla="*/ 434642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5300" h="561975">
                  <a:moveTo>
                    <a:pt x="323388" y="99676"/>
                  </a:moveTo>
                  <a:lnTo>
                    <a:pt x="347505" y="47660"/>
                  </a:lnTo>
                  <a:cubicBezTo>
                    <a:pt x="355411" y="31032"/>
                    <a:pt x="348340" y="11143"/>
                    <a:pt x="331712" y="3237"/>
                  </a:cubicBezTo>
                  <a:cubicBezTo>
                    <a:pt x="315084" y="-4668"/>
                    <a:pt x="295195" y="2403"/>
                    <a:pt x="287290" y="19031"/>
                  </a:cubicBezTo>
                  <a:cubicBezTo>
                    <a:pt x="287198" y="19223"/>
                    <a:pt x="287109" y="19415"/>
                    <a:pt x="287022" y="19609"/>
                  </a:cubicBezTo>
                  <a:lnTo>
                    <a:pt x="154529" y="305359"/>
                  </a:lnTo>
                  <a:cubicBezTo>
                    <a:pt x="83097" y="292591"/>
                    <a:pt x="14840" y="340147"/>
                    <a:pt x="2072" y="411578"/>
                  </a:cubicBezTo>
                  <a:cubicBezTo>
                    <a:pt x="-10696" y="483010"/>
                    <a:pt x="36861" y="551267"/>
                    <a:pt x="108292" y="564035"/>
                  </a:cubicBezTo>
                  <a:cubicBezTo>
                    <a:pt x="179723" y="576803"/>
                    <a:pt x="247980" y="529246"/>
                    <a:pt x="260748" y="457815"/>
                  </a:cubicBezTo>
                  <a:cubicBezTo>
                    <a:pt x="269095" y="411122"/>
                    <a:pt x="251625" y="363555"/>
                    <a:pt x="215041" y="333362"/>
                  </a:cubicBezTo>
                  <a:lnTo>
                    <a:pt x="295251" y="160369"/>
                  </a:lnTo>
                  <a:cubicBezTo>
                    <a:pt x="358807" y="197582"/>
                    <a:pt x="407713" y="255426"/>
                    <a:pt x="433840" y="324285"/>
                  </a:cubicBezTo>
                  <a:cubicBezTo>
                    <a:pt x="440503" y="341449"/>
                    <a:pt x="459818" y="349961"/>
                    <a:pt x="476982" y="343299"/>
                  </a:cubicBezTo>
                  <a:cubicBezTo>
                    <a:pt x="493986" y="336698"/>
                    <a:pt x="502528" y="317657"/>
                    <a:pt x="496153" y="300568"/>
                  </a:cubicBezTo>
                  <a:cubicBezTo>
                    <a:pt x="463858" y="215443"/>
                    <a:pt x="402719" y="144350"/>
                    <a:pt x="323388" y="99676"/>
                  </a:cubicBezTo>
                  <a:close/>
                  <a:moveTo>
                    <a:pt x="196124" y="434642"/>
                  </a:moveTo>
                  <a:cubicBezTo>
                    <a:pt x="196115" y="470413"/>
                    <a:pt x="167109" y="499404"/>
                    <a:pt x="131338" y="499395"/>
                  </a:cubicBezTo>
                  <a:cubicBezTo>
                    <a:pt x="95566" y="499386"/>
                    <a:pt x="66575" y="470379"/>
                    <a:pt x="66584" y="434608"/>
                  </a:cubicBezTo>
                  <a:cubicBezTo>
                    <a:pt x="66593" y="401516"/>
                    <a:pt x="91545" y="373752"/>
                    <a:pt x="124449" y="370224"/>
                  </a:cubicBezTo>
                  <a:lnTo>
                    <a:pt x="122953" y="373453"/>
                  </a:lnTo>
                  <a:cubicBezTo>
                    <a:pt x="115207" y="390158"/>
                    <a:pt x="122470" y="409979"/>
                    <a:pt x="139174" y="417725"/>
                  </a:cubicBezTo>
                  <a:cubicBezTo>
                    <a:pt x="155879" y="425471"/>
                    <a:pt x="175700" y="418209"/>
                    <a:pt x="183447" y="401504"/>
                  </a:cubicBezTo>
                  <a:lnTo>
                    <a:pt x="184933" y="398294"/>
                  </a:lnTo>
                  <a:cubicBezTo>
                    <a:pt x="192238" y="409007"/>
                    <a:pt x="196139" y="421675"/>
                    <a:pt x="196124" y="43464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0" name="Freeform: Shape 2089">
              <a:extLst>
                <a:ext uri="{FF2B5EF4-FFF2-40B4-BE49-F238E27FC236}">
                  <a16:creationId xmlns:a16="http://schemas.microsoft.com/office/drawing/2014/main" id="{EC772C79-DD0A-4F11-A44C-E46E200D6F3E}"/>
                </a:ext>
              </a:extLst>
            </p:cNvPr>
            <p:cNvSpPr/>
            <p:nvPr/>
          </p:nvSpPr>
          <p:spPr>
            <a:xfrm>
              <a:off x="5587697" y="1737985"/>
              <a:ext cx="419100" cy="304800"/>
            </a:xfrm>
            <a:custGeom>
              <a:avLst/>
              <a:gdLst>
                <a:gd name="connsiteX0" fmla="*/ 392085 w 419100"/>
                <a:gd name="connsiteY0" fmla="*/ 67285 h 304800"/>
                <a:gd name="connsiteX1" fmla="*/ 427365 w 419100"/>
                <a:gd name="connsiteY1" fmla="*/ 36005 h 304800"/>
                <a:gd name="connsiteX2" fmla="*/ 396085 w 419100"/>
                <a:gd name="connsiteY2" fmla="*/ 724 h 304800"/>
                <a:gd name="connsiteX3" fmla="*/ 372120 w 419100"/>
                <a:gd name="connsiteY3" fmla="*/ 0 h 304800"/>
                <a:gd name="connsiteX4" fmla="*/ 1722 w 419100"/>
                <a:gd name="connsiteY4" fmla="*/ 266786 h 304800"/>
                <a:gd name="connsiteX5" fmla="*/ 22801 w 419100"/>
                <a:gd name="connsiteY5" fmla="*/ 308963 h 304800"/>
                <a:gd name="connsiteX6" fmla="*/ 64977 w 419100"/>
                <a:gd name="connsiteY6" fmla="*/ 287884 h 304800"/>
                <a:gd name="connsiteX7" fmla="*/ 372120 w 419100"/>
                <a:gd name="connsiteY7" fmla="*/ 66685 h 304800"/>
                <a:gd name="connsiteX8" fmla="*/ 392085 w 419100"/>
                <a:gd name="connsiteY8" fmla="*/ 6728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9100" h="304800">
                  <a:moveTo>
                    <a:pt x="392085" y="67285"/>
                  </a:moveTo>
                  <a:cubicBezTo>
                    <a:pt x="410465" y="68390"/>
                    <a:pt x="426260" y="54385"/>
                    <a:pt x="427365" y="36005"/>
                  </a:cubicBezTo>
                  <a:cubicBezTo>
                    <a:pt x="428470" y="17625"/>
                    <a:pt x="414466" y="1829"/>
                    <a:pt x="396085" y="724"/>
                  </a:cubicBezTo>
                  <a:cubicBezTo>
                    <a:pt x="388141" y="248"/>
                    <a:pt x="380074" y="0"/>
                    <a:pt x="372120" y="0"/>
                  </a:cubicBezTo>
                  <a:cubicBezTo>
                    <a:pt x="204060" y="-193"/>
                    <a:pt x="54787" y="107323"/>
                    <a:pt x="1722" y="266786"/>
                  </a:cubicBezTo>
                  <a:cubicBezTo>
                    <a:pt x="-4104" y="284254"/>
                    <a:pt x="5333" y="303137"/>
                    <a:pt x="22801" y="308963"/>
                  </a:cubicBezTo>
                  <a:cubicBezTo>
                    <a:pt x="40268" y="314789"/>
                    <a:pt x="59151" y="305351"/>
                    <a:pt x="64977" y="287884"/>
                  </a:cubicBezTo>
                  <a:cubicBezTo>
                    <a:pt x="108986" y="155661"/>
                    <a:pt x="232766" y="66517"/>
                    <a:pt x="372120" y="66685"/>
                  </a:cubicBezTo>
                  <a:cubicBezTo>
                    <a:pt x="378740" y="66685"/>
                    <a:pt x="385465" y="66885"/>
                    <a:pt x="392085" y="6728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1" name="Freeform: Shape 2090">
              <a:extLst>
                <a:ext uri="{FF2B5EF4-FFF2-40B4-BE49-F238E27FC236}">
                  <a16:creationId xmlns:a16="http://schemas.microsoft.com/office/drawing/2014/main" id="{DE3CB6DF-F909-4A44-A352-6542F0C39244}"/>
                </a:ext>
              </a:extLst>
            </p:cNvPr>
            <p:cNvSpPr/>
            <p:nvPr/>
          </p:nvSpPr>
          <p:spPr>
            <a:xfrm>
              <a:off x="5865360" y="2928702"/>
              <a:ext cx="600075" cy="1133475"/>
            </a:xfrm>
            <a:custGeom>
              <a:avLst/>
              <a:gdLst>
                <a:gd name="connsiteX0" fmla="*/ 375778 w 600075"/>
                <a:gd name="connsiteY0" fmla="*/ 55648 h 1133475"/>
                <a:gd name="connsiteX1" fmla="*/ 304064 w 600075"/>
                <a:gd name="connsiteY1" fmla="*/ 3 h 1133475"/>
                <a:gd name="connsiteX2" fmla="*/ 304064 w 600075"/>
                <a:gd name="connsiteY2" fmla="*/ 3 h 1133475"/>
                <a:gd name="connsiteX3" fmla="*/ 232350 w 600075"/>
                <a:gd name="connsiteY3" fmla="*/ 55648 h 1133475"/>
                <a:gd name="connsiteX4" fmla="*/ 66834 w 600075"/>
                <a:gd name="connsiteY4" fmla="*/ 539233 h 1133475"/>
                <a:gd name="connsiteX5" fmla="*/ 32621 w 600075"/>
                <a:gd name="connsiteY5" fmla="*/ 973211 h 1133475"/>
                <a:gd name="connsiteX6" fmla="*/ 35364 w 600075"/>
                <a:gd name="connsiteY6" fmla="*/ 978269 h 1133475"/>
                <a:gd name="connsiteX7" fmla="*/ 452519 w 600075"/>
                <a:gd name="connsiteY7" fmla="*/ 1098505 h 1133475"/>
                <a:gd name="connsiteX8" fmla="*/ 572755 w 600075"/>
                <a:gd name="connsiteY8" fmla="*/ 978269 h 1133475"/>
                <a:gd name="connsiteX9" fmla="*/ 575489 w 600075"/>
                <a:gd name="connsiteY9" fmla="*/ 973230 h 1133475"/>
                <a:gd name="connsiteX10" fmla="*/ 541437 w 600075"/>
                <a:gd name="connsiteY10" fmla="*/ 539547 h 1133475"/>
                <a:gd name="connsiteX11" fmla="*/ 375778 w 600075"/>
                <a:gd name="connsiteY11" fmla="*/ 55648 h 1133475"/>
                <a:gd name="connsiteX12" fmla="*/ 516558 w 600075"/>
                <a:gd name="connsiteY12" fmla="*/ 942045 h 1133475"/>
                <a:gd name="connsiteX13" fmla="*/ 514395 w 600075"/>
                <a:gd name="connsiteY13" fmla="*/ 946046 h 1133475"/>
                <a:gd name="connsiteX14" fmla="*/ 187825 w 600075"/>
                <a:gd name="connsiteY14" fmla="*/ 1040147 h 1133475"/>
                <a:gd name="connsiteX15" fmla="*/ 93723 w 600075"/>
                <a:gd name="connsiteY15" fmla="*/ 946046 h 1133475"/>
                <a:gd name="connsiteX16" fmla="*/ 91514 w 600075"/>
                <a:gd name="connsiteY16" fmla="*/ 941959 h 1133475"/>
                <a:gd name="connsiteX17" fmla="*/ 127633 w 600075"/>
                <a:gd name="connsiteY17" fmla="*/ 566608 h 1133475"/>
                <a:gd name="connsiteX18" fmla="*/ 296921 w 600075"/>
                <a:gd name="connsiteY18" fmla="*/ 72260 h 1133475"/>
                <a:gd name="connsiteX19" fmla="*/ 305847 w 600075"/>
                <a:gd name="connsiteY19" fmla="*/ 66899 h 1133475"/>
                <a:gd name="connsiteX20" fmla="*/ 311208 w 600075"/>
                <a:gd name="connsiteY20" fmla="*/ 72260 h 1133475"/>
                <a:gd name="connsiteX21" fmla="*/ 480496 w 600075"/>
                <a:gd name="connsiteY21" fmla="*/ 566608 h 1133475"/>
                <a:gd name="connsiteX22" fmla="*/ 480762 w 600075"/>
                <a:gd name="connsiteY22" fmla="*/ 567208 h 1133475"/>
                <a:gd name="connsiteX23" fmla="*/ 516558 w 600075"/>
                <a:gd name="connsiteY23" fmla="*/ 94204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00075" h="1133475">
                  <a:moveTo>
                    <a:pt x="375778" y="55648"/>
                  </a:moveTo>
                  <a:cubicBezTo>
                    <a:pt x="367669" y="22715"/>
                    <a:pt x="337980" y="-322"/>
                    <a:pt x="304064" y="3"/>
                  </a:cubicBezTo>
                  <a:lnTo>
                    <a:pt x="304064" y="3"/>
                  </a:lnTo>
                  <a:cubicBezTo>
                    <a:pt x="270149" y="-319"/>
                    <a:pt x="240462" y="22717"/>
                    <a:pt x="232350" y="55648"/>
                  </a:cubicBezTo>
                  <a:cubicBezTo>
                    <a:pt x="189978" y="220944"/>
                    <a:pt x="134635" y="382640"/>
                    <a:pt x="66834" y="539233"/>
                  </a:cubicBezTo>
                  <a:cubicBezTo>
                    <a:pt x="61805" y="550120"/>
                    <a:pt x="-55305" y="807704"/>
                    <a:pt x="32621" y="973211"/>
                  </a:cubicBezTo>
                  <a:cubicBezTo>
                    <a:pt x="33573" y="974925"/>
                    <a:pt x="34440" y="976602"/>
                    <a:pt x="35364" y="978269"/>
                  </a:cubicBezTo>
                  <a:cubicBezTo>
                    <a:pt x="117356" y="1126665"/>
                    <a:pt x="304123" y="1180497"/>
                    <a:pt x="452519" y="1098505"/>
                  </a:cubicBezTo>
                  <a:cubicBezTo>
                    <a:pt x="503120" y="1070547"/>
                    <a:pt x="544797" y="1028869"/>
                    <a:pt x="572755" y="978269"/>
                  </a:cubicBezTo>
                  <a:cubicBezTo>
                    <a:pt x="573708" y="976573"/>
                    <a:pt x="574660" y="974868"/>
                    <a:pt x="575489" y="973230"/>
                  </a:cubicBezTo>
                  <a:cubicBezTo>
                    <a:pt x="662699" y="809057"/>
                    <a:pt x="548247" y="554377"/>
                    <a:pt x="541437" y="539547"/>
                  </a:cubicBezTo>
                  <a:cubicBezTo>
                    <a:pt x="473579" y="382854"/>
                    <a:pt x="418188" y="221053"/>
                    <a:pt x="375778" y="55648"/>
                  </a:cubicBezTo>
                  <a:close/>
                  <a:moveTo>
                    <a:pt x="516558" y="942045"/>
                  </a:moveTo>
                  <a:lnTo>
                    <a:pt x="514395" y="946046"/>
                  </a:lnTo>
                  <a:cubicBezTo>
                    <a:pt x="450201" y="1062211"/>
                    <a:pt x="303990" y="1104341"/>
                    <a:pt x="187825" y="1040147"/>
                  </a:cubicBezTo>
                  <a:cubicBezTo>
                    <a:pt x="148225" y="1018263"/>
                    <a:pt x="115607" y="985645"/>
                    <a:pt x="93723" y="946046"/>
                  </a:cubicBezTo>
                  <a:lnTo>
                    <a:pt x="91514" y="941959"/>
                  </a:lnTo>
                  <a:cubicBezTo>
                    <a:pt x="19124" y="805685"/>
                    <a:pt x="126280" y="569532"/>
                    <a:pt x="127633" y="566608"/>
                  </a:cubicBezTo>
                  <a:cubicBezTo>
                    <a:pt x="196981" y="406536"/>
                    <a:pt x="253586" y="241240"/>
                    <a:pt x="296921" y="72260"/>
                  </a:cubicBezTo>
                  <a:cubicBezTo>
                    <a:pt x="297905" y="68315"/>
                    <a:pt x="301902" y="65915"/>
                    <a:pt x="305847" y="66899"/>
                  </a:cubicBezTo>
                  <a:cubicBezTo>
                    <a:pt x="308488" y="67558"/>
                    <a:pt x="310549" y="69620"/>
                    <a:pt x="311208" y="72260"/>
                  </a:cubicBezTo>
                  <a:cubicBezTo>
                    <a:pt x="354532" y="241243"/>
                    <a:pt x="411137" y="406540"/>
                    <a:pt x="480496" y="566608"/>
                  </a:cubicBezTo>
                  <a:lnTo>
                    <a:pt x="480762" y="567208"/>
                  </a:lnTo>
                  <a:cubicBezTo>
                    <a:pt x="481858" y="569560"/>
                    <a:pt x="589205" y="805313"/>
                    <a:pt x="516558" y="94204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092" name="Graphic 4109">
            <a:extLst>
              <a:ext uri="{FF2B5EF4-FFF2-40B4-BE49-F238E27FC236}">
                <a16:creationId xmlns:a16="http://schemas.microsoft.com/office/drawing/2014/main" id="{F4107373-3BD9-44ED-881E-6212A9960119}"/>
              </a:ext>
            </a:extLst>
          </p:cNvPr>
          <p:cNvGrpSpPr/>
          <p:nvPr/>
        </p:nvGrpSpPr>
        <p:grpSpPr>
          <a:xfrm>
            <a:off x="4071936" y="2607086"/>
            <a:ext cx="1080000" cy="1080000"/>
            <a:chOff x="3421062" y="1216025"/>
            <a:chExt cx="3238500" cy="3238500"/>
          </a:xfrm>
        </p:grpSpPr>
        <p:sp>
          <p:nvSpPr>
            <p:cNvPr id="2093" name="Freeform: Shape 2092">
              <a:extLst>
                <a:ext uri="{FF2B5EF4-FFF2-40B4-BE49-F238E27FC236}">
                  <a16:creationId xmlns:a16="http://schemas.microsoft.com/office/drawing/2014/main" id="{33109796-A4B3-44F3-866C-90647EE711C5}"/>
                </a:ext>
              </a:extLst>
            </p:cNvPr>
            <p:cNvSpPr/>
            <p:nvPr/>
          </p:nvSpPr>
          <p:spPr>
            <a:xfrm>
              <a:off x="4507380" y="3166054"/>
              <a:ext cx="152400" cy="123825"/>
            </a:xfrm>
            <a:custGeom>
              <a:avLst/>
              <a:gdLst>
                <a:gd name="connsiteX0" fmla="*/ 21887 w 152400"/>
                <a:gd name="connsiteY0" fmla="*/ 132136 h 123825"/>
                <a:gd name="connsiteX1" fmla="*/ 27 w 152400"/>
                <a:gd name="connsiteY1" fmla="*/ 11473 h 123825"/>
                <a:gd name="connsiteX2" fmla="*/ 9959 w 152400"/>
                <a:gd name="connsiteY2" fmla="*/ 27 h 123825"/>
                <a:gd name="connsiteX3" fmla="*/ 17934 w 152400"/>
                <a:gd name="connsiteY3" fmla="*/ 2796 h 123825"/>
                <a:gd name="connsiteX4" fmla="*/ 153542 w 152400"/>
                <a:gd name="connsiteY4" fmla="*/ 9086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23825">
                  <a:moveTo>
                    <a:pt x="21887" y="132136"/>
                  </a:moveTo>
                  <a:cubicBezTo>
                    <a:pt x="10167" y="92846"/>
                    <a:pt x="2836" y="52378"/>
                    <a:pt x="27" y="11473"/>
                  </a:cubicBezTo>
                  <a:cubicBezTo>
                    <a:pt x="-391" y="5570"/>
                    <a:pt x="4055" y="445"/>
                    <a:pt x="9959" y="27"/>
                  </a:cubicBezTo>
                  <a:cubicBezTo>
                    <a:pt x="12884" y="-181"/>
                    <a:pt x="15767" y="820"/>
                    <a:pt x="17934" y="2796"/>
                  </a:cubicBezTo>
                  <a:cubicBezTo>
                    <a:pt x="47157" y="29790"/>
                    <a:pt x="105202" y="78758"/>
                    <a:pt x="153542" y="9086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2261E53C-B914-4D0C-B0A2-2F5D967784A2}"/>
                </a:ext>
              </a:extLst>
            </p:cNvPr>
            <p:cNvSpPr/>
            <p:nvPr/>
          </p:nvSpPr>
          <p:spPr>
            <a:xfrm>
              <a:off x="4689895" y="3107493"/>
              <a:ext cx="152400" cy="104775"/>
            </a:xfrm>
            <a:custGeom>
              <a:avLst/>
              <a:gdLst>
                <a:gd name="connsiteX0" fmla="*/ 42902 w 152400"/>
                <a:gd name="connsiteY0" fmla="*/ 112392 h 104775"/>
                <a:gd name="connsiteX1" fmla="*/ 421 w 152400"/>
                <a:gd name="connsiteY1" fmla="*/ 13646 h 104775"/>
                <a:gd name="connsiteX2" fmla="*/ 7731 w 152400"/>
                <a:gd name="connsiteY2" fmla="*/ 418 h 104775"/>
                <a:gd name="connsiteX3" fmla="*/ 16137 w 152400"/>
                <a:gd name="connsiteY3" fmla="*/ 1492 h 104775"/>
                <a:gd name="connsiteX4" fmla="*/ 153640 w 152400"/>
                <a:gd name="connsiteY4" fmla="*/ 55366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04775">
                  <a:moveTo>
                    <a:pt x="42902" y="112392"/>
                  </a:moveTo>
                  <a:cubicBezTo>
                    <a:pt x="24264" y="81589"/>
                    <a:pt x="9969" y="48360"/>
                    <a:pt x="421" y="13646"/>
                  </a:cubicBezTo>
                  <a:cubicBezTo>
                    <a:pt x="-1214" y="7975"/>
                    <a:pt x="2059" y="2052"/>
                    <a:pt x="7731" y="418"/>
                  </a:cubicBezTo>
                  <a:cubicBezTo>
                    <a:pt x="10561" y="-398"/>
                    <a:pt x="13603" y="-9"/>
                    <a:pt x="16137" y="1492"/>
                  </a:cubicBezTo>
                  <a:cubicBezTo>
                    <a:pt x="48055" y="20733"/>
                    <a:pt x="108377" y="53327"/>
                    <a:pt x="153640" y="5536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5" name="Freeform: Shape 2094">
              <a:extLst>
                <a:ext uri="{FF2B5EF4-FFF2-40B4-BE49-F238E27FC236}">
                  <a16:creationId xmlns:a16="http://schemas.microsoft.com/office/drawing/2014/main" id="{3DA8AD4C-79BA-495E-90DD-D28BAA66C890}"/>
                </a:ext>
              </a:extLst>
            </p:cNvPr>
            <p:cNvSpPr/>
            <p:nvPr/>
          </p:nvSpPr>
          <p:spPr>
            <a:xfrm>
              <a:off x="4850279" y="3030243"/>
              <a:ext cx="152400" cy="104775"/>
            </a:xfrm>
            <a:custGeom>
              <a:avLst/>
              <a:gdLst>
                <a:gd name="connsiteX0" fmla="*/ 42900 w 152400"/>
                <a:gd name="connsiteY0" fmla="*/ 112385 h 104775"/>
                <a:gd name="connsiteX1" fmla="*/ 419 w 152400"/>
                <a:gd name="connsiteY1" fmla="*/ 13640 h 104775"/>
                <a:gd name="connsiteX2" fmla="*/ 7737 w 152400"/>
                <a:gd name="connsiteY2" fmla="*/ 416 h 104775"/>
                <a:gd name="connsiteX3" fmla="*/ 16125 w 152400"/>
                <a:gd name="connsiteY3" fmla="*/ 1486 h 104775"/>
                <a:gd name="connsiteX4" fmla="*/ 153628 w 152400"/>
                <a:gd name="connsiteY4" fmla="*/ 5535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04775">
                  <a:moveTo>
                    <a:pt x="42900" y="112385"/>
                  </a:moveTo>
                  <a:cubicBezTo>
                    <a:pt x="24260" y="81583"/>
                    <a:pt x="9964" y="48354"/>
                    <a:pt x="419" y="13640"/>
                  </a:cubicBezTo>
                  <a:cubicBezTo>
                    <a:pt x="-1212" y="7967"/>
                    <a:pt x="2065" y="2046"/>
                    <a:pt x="7737" y="416"/>
                  </a:cubicBezTo>
                  <a:cubicBezTo>
                    <a:pt x="10562" y="-396"/>
                    <a:pt x="13595" y="-9"/>
                    <a:pt x="16125" y="1486"/>
                  </a:cubicBezTo>
                  <a:cubicBezTo>
                    <a:pt x="48044" y="20726"/>
                    <a:pt x="108375" y="53330"/>
                    <a:pt x="153628" y="5535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6E2642C4-D7F9-40F5-93F1-8502C397C405}"/>
                </a:ext>
              </a:extLst>
            </p:cNvPr>
            <p:cNvSpPr/>
            <p:nvPr/>
          </p:nvSpPr>
          <p:spPr>
            <a:xfrm>
              <a:off x="4324175" y="2851220"/>
              <a:ext cx="123825" cy="161925"/>
            </a:xfrm>
            <a:custGeom>
              <a:avLst/>
              <a:gdLst>
                <a:gd name="connsiteX0" fmla="*/ 0 w 123825"/>
                <a:gd name="connsiteY0" fmla="*/ 40719 h 161925"/>
                <a:gd name="connsiteX1" fmla="*/ 51702 w 123825"/>
                <a:gd name="connsiteY1" fmla="*/ 157877 h 161925"/>
                <a:gd name="connsiteX2" fmla="*/ 66599 w 123825"/>
                <a:gd name="connsiteY2" fmla="*/ 160506 h 161925"/>
                <a:gd name="connsiteX3" fmla="*/ 71009 w 123825"/>
                <a:gd name="connsiteY3" fmla="*/ 153543 h 161925"/>
                <a:gd name="connsiteX4" fmla="*/ 124520 w 123825"/>
                <a:gd name="connsiteY4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61925">
                  <a:moveTo>
                    <a:pt x="0" y="40719"/>
                  </a:moveTo>
                  <a:cubicBezTo>
                    <a:pt x="0" y="40719"/>
                    <a:pt x="4591" y="91764"/>
                    <a:pt x="51702" y="157877"/>
                  </a:cubicBezTo>
                  <a:cubicBezTo>
                    <a:pt x="55089" y="162717"/>
                    <a:pt x="61759" y="163894"/>
                    <a:pt x="66599" y="160506"/>
                  </a:cubicBezTo>
                  <a:cubicBezTo>
                    <a:pt x="68940" y="158867"/>
                    <a:pt x="70528" y="156360"/>
                    <a:pt x="71009" y="153543"/>
                  </a:cubicBezTo>
                  <a:cubicBezTo>
                    <a:pt x="77505" y="114548"/>
                    <a:pt x="93459" y="39453"/>
                    <a:pt x="124520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7" name="Freeform: Shape 2096">
              <a:extLst>
                <a:ext uri="{FF2B5EF4-FFF2-40B4-BE49-F238E27FC236}">
                  <a16:creationId xmlns:a16="http://schemas.microsoft.com/office/drawing/2014/main" id="{9D20E771-4B28-492C-9CA9-25A8EE010A0F}"/>
                </a:ext>
              </a:extLst>
            </p:cNvPr>
            <p:cNvSpPr/>
            <p:nvPr/>
          </p:nvSpPr>
          <p:spPr>
            <a:xfrm>
              <a:off x="4490900" y="2816044"/>
              <a:ext cx="123825" cy="161925"/>
            </a:xfrm>
            <a:custGeom>
              <a:avLst/>
              <a:gdLst>
                <a:gd name="connsiteX0" fmla="*/ 0 w 123825"/>
                <a:gd name="connsiteY0" fmla="*/ 40729 h 161925"/>
                <a:gd name="connsiteX1" fmla="*/ 51702 w 123825"/>
                <a:gd name="connsiteY1" fmla="*/ 157886 h 161925"/>
                <a:gd name="connsiteX2" fmla="*/ 66599 w 123825"/>
                <a:gd name="connsiteY2" fmla="*/ 160513 h 161925"/>
                <a:gd name="connsiteX3" fmla="*/ 71009 w 123825"/>
                <a:gd name="connsiteY3" fmla="*/ 153543 h 161925"/>
                <a:gd name="connsiteX4" fmla="*/ 124520 w 123825"/>
                <a:gd name="connsiteY4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61925">
                  <a:moveTo>
                    <a:pt x="0" y="40729"/>
                  </a:moveTo>
                  <a:cubicBezTo>
                    <a:pt x="0" y="40729"/>
                    <a:pt x="4591" y="91783"/>
                    <a:pt x="51702" y="157886"/>
                  </a:cubicBezTo>
                  <a:cubicBezTo>
                    <a:pt x="55090" y="162726"/>
                    <a:pt x="61760" y="163901"/>
                    <a:pt x="66599" y="160513"/>
                  </a:cubicBezTo>
                  <a:cubicBezTo>
                    <a:pt x="68942" y="158872"/>
                    <a:pt x="70530" y="156362"/>
                    <a:pt x="71009" y="153543"/>
                  </a:cubicBezTo>
                  <a:cubicBezTo>
                    <a:pt x="77505" y="114557"/>
                    <a:pt x="93459" y="39453"/>
                    <a:pt x="124520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8" name="Freeform: Shape 2097">
              <a:extLst>
                <a:ext uri="{FF2B5EF4-FFF2-40B4-BE49-F238E27FC236}">
                  <a16:creationId xmlns:a16="http://schemas.microsoft.com/office/drawing/2014/main" id="{8C0A247E-E186-4AE4-B3B0-1D1E8D8A929D}"/>
                </a:ext>
              </a:extLst>
            </p:cNvPr>
            <p:cNvSpPr/>
            <p:nvPr/>
          </p:nvSpPr>
          <p:spPr>
            <a:xfrm>
              <a:off x="4654140" y="2762837"/>
              <a:ext cx="123825" cy="161925"/>
            </a:xfrm>
            <a:custGeom>
              <a:avLst/>
              <a:gdLst>
                <a:gd name="connsiteX0" fmla="*/ 0 w 123825"/>
                <a:gd name="connsiteY0" fmla="*/ 40729 h 161925"/>
                <a:gd name="connsiteX1" fmla="*/ 51702 w 123825"/>
                <a:gd name="connsiteY1" fmla="*/ 157886 h 161925"/>
                <a:gd name="connsiteX2" fmla="*/ 66599 w 123825"/>
                <a:gd name="connsiteY2" fmla="*/ 160512 h 161925"/>
                <a:gd name="connsiteX3" fmla="*/ 71009 w 123825"/>
                <a:gd name="connsiteY3" fmla="*/ 153543 h 161925"/>
                <a:gd name="connsiteX4" fmla="*/ 124520 w 123825"/>
                <a:gd name="connsiteY4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61925">
                  <a:moveTo>
                    <a:pt x="0" y="40729"/>
                  </a:moveTo>
                  <a:cubicBezTo>
                    <a:pt x="0" y="40729"/>
                    <a:pt x="4601" y="91783"/>
                    <a:pt x="51702" y="157886"/>
                  </a:cubicBezTo>
                  <a:cubicBezTo>
                    <a:pt x="55090" y="162725"/>
                    <a:pt x="61760" y="163901"/>
                    <a:pt x="66599" y="160512"/>
                  </a:cubicBezTo>
                  <a:cubicBezTo>
                    <a:pt x="68942" y="158872"/>
                    <a:pt x="70530" y="156362"/>
                    <a:pt x="71009" y="153543"/>
                  </a:cubicBezTo>
                  <a:cubicBezTo>
                    <a:pt x="77514" y="114557"/>
                    <a:pt x="93459" y="39453"/>
                    <a:pt x="124520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099" name="Freeform: Shape 2098">
              <a:extLst>
                <a:ext uri="{FF2B5EF4-FFF2-40B4-BE49-F238E27FC236}">
                  <a16:creationId xmlns:a16="http://schemas.microsoft.com/office/drawing/2014/main" id="{7375D24E-F2D7-464E-8CA9-E2D4DCAAE3E7}"/>
                </a:ext>
              </a:extLst>
            </p:cNvPr>
            <p:cNvSpPr/>
            <p:nvPr/>
          </p:nvSpPr>
          <p:spPr>
            <a:xfrm>
              <a:off x="4562586" y="3289360"/>
              <a:ext cx="342900" cy="552450"/>
            </a:xfrm>
            <a:custGeom>
              <a:avLst/>
              <a:gdLst>
                <a:gd name="connsiteX0" fmla="*/ 0 w 342900"/>
                <a:gd name="connsiteY0" fmla="*/ 0 h 552450"/>
                <a:gd name="connsiteX1" fmla="*/ 0 w 342900"/>
                <a:gd name="connsiteY1" fmla="*/ 205997 h 552450"/>
                <a:gd name="connsiteX2" fmla="*/ 74190 w 342900"/>
                <a:gd name="connsiteY2" fmla="*/ 315801 h 552450"/>
                <a:gd name="connsiteX3" fmla="*/ 74190 w 342900"/>
                <a:gd name="connsiteY3" fmla="*/ 315801 h 552450"/>
                <a:gd name="connsiteX4" fmla="*/ 148380 w 342900"/>
                <a:gd name="connsiteY4" fmla="*/ 425606 h 552450"/>
                <a:gd name="connsiteX5" fmla="*/ 148380 w 342900"/>
                <a:gd name="connsiteY5" fmla="*/ 455990 h 552450"/>
                <a:gd name="connsiteX6" fmla="*/ 249603 w 342900"/>
                <a:gd name="connsiteY6" fmla="*/ 557231 h 552450"/>
                <a:gd name="connsiteX7" fmla="*/ 249622 w 342900"/>
                <a:gd name="connsiteY7" fmla="*/ 557231 h 552450"/>
                <a:gd name="connsiteX8" fmla="*/ 249622 w 342900"/>
                <a:gd name="connsiteY8" fmla="*/ 557231 h 552450"/>
                <a:gd name="connsiteX9" fmla="*/ 350853 w 342900"/>
                <a:gd name="connsiteY9" fmla="*/ 456000 h 552450"/>
                <a:gd name="connsiteX10" fmla="*/ 350853 w 342900"/>
                <a:gd name="connsiteY10" fmla="*/ 455990 h 552450"/>
                <a:gd name="connsiteX11" fmla="*/ 350853 w 342900"/>
                <a:gd name="connsiteY11" fmla="*/ 45129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2900" h="552450">
                  <a:moveTo>
                    <a:pt x="0" y="0"/>
                  </a:moveTo>
                  <a:lnTo>
                    <a:pt x="0" y="205997"/>
                  </a:lnTo>
                  <a:cubicBezTo>
                    <a:pt x="2" y="254310"/>
                    <a:pt x="29367" y="297773"/>
                    <a:pt x="74190" y="315801"/>
                  </a:cubicBezTo>
                  <a:lnTo>
                    <a:pt x="74190" y="315801"/>
                  </a:lnTo>
                  <a:cubicBezTo>
                    <a:pt x="119013" y="333830"/>
                    <a:pt x="148379" y="377293"/>
                    <a:pt x="148380" y="425606"/>
                  </a:cubicBezTo>
                  <a:lnTo>
                    <a:pt x="148380" y="455990"/>
                  </a:lnTo>
                  <a:cubicBezTo>
                    <a:pt x="148375" y="511899"/>
                    <a:pt x="193694" y="557226"/>
                    <a:pt x="249603" y="557231"/>
                  </a:cubicBezTo>
                  <a:cubicBezTo>
                    <a:pt x="249609" y="557231"/>
                    <a:pt x="249615" y="557231"/>
                    <a:pt x="249622" y="557231"/>
                  </a:cubicBezTo>
                  <a:lnTo>
                    <a:pt x="249622" y="557231"/>
                  </a:lnTo>
                  <a:cubicBezTo>
                    <a:pt x="305530" y="557231"/>
                    <a:pt x="350853" y="511908"/>
                    <a:pt x="350853" y="456000"/>
                  </a:cubicBezTo>
                  <a:cubicBezTo>
                    <a:pt x="350853" y="455997"/>
                    <a:pt x="350853" y="455993"/>
                    <a:pt x="350853" y="455990"/>
                  </a:cubicBezTo>
                  <a:lnTo>
                    <a:pt x="350853" y="4512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0" name="Freeform: Shape 2099">
              <a:extLst>
                <a:ext uri="{FF2B5EF4-FFF2-40B4-BE49-F238E27FC236}">
                  <a16:creationId xmlns:a16="http://schemas.microsoft.com/office/drawing/2014/main" id="{6B9237E0-40AD-4596-A9EC-44FE63212976}"/>
                </a:ext>
              </a:extLst>
            </p:cNvPr>
            <p:cNvSpPr/>
            <p:nvPr/>
          </p:nvSpPr>
          <p:spPr>
            <a:xfrm>
              <a:off x="5240834" y="1860715"/>
              <a:ext cx="314325" cy="438150"/>
            </a:xfrm>
            <a:custGeom>
              <a:avLst/>
              <a:gdLst>
                <a:gd name="connsiteX0" fmla="*/ 27 w 314325"/>
                <a:gd name="connsiteY0" fmla="*/ 445446 h 438150"/>
                <a:gd name="connsiteX1" fmla="*/ 105107 w 314325"/>
                <a:gd name="connsiteY1" fmla="*/ 0 h 438150"/>
                <a:gd name="connsiteX2" fmla="*/ 319829 w 314325"/>
                <a:gd name="connsiteY2" fmla="*/ 262700 h 438150"/>
                <a:gd name="connsiteX3" fmla="*/ 319829 w 314325"/>
                <a:gd name="connsiteY3" fmla="*/ 445446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438150">
                  <a:moveTo>
                    <a:pt x="27" y="445446"/>
                  </a:moveTo>
                  <a:cubicBezTo>
                    <a:pt x="27" y="445446"/>
                    <a:pt x="-4545" y="217008"/>
                    <a:pt x="105107" y="0"/>
                  </a:cubicBezTo>
                  <a:cubicBezTo>
                    <a:pt x="201039" y="64456"/>
                    <a:pt x="275750" y="155861"/>
                    <a:pt x="319829" y="262700"/>
                  </a:cubicBezTo>
                  <a:lnTo>
                    <a:pt x="319829" y="445446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F365AA9B-E8B0-43C4-AC5B-DEEA028D9279}"/>
                </a:ext>
              </a:extLst>
            </p:cNvPr>
            <p:cNvSpPr/>
            <p:nvPr/>
          </p:nvSpPr>
          <p:spPr>
            <a:xfrm>
              <a:off x="4326763" y="1764094"/>
              <a:ext cx="2124075" cy="2076450"/>
            </a:xfrm>
            <a:custGeom>
              <a:avLst/>
              <a:gdLst>
                <a:gd name="connsiteX0" fmla="*/ 1967991 w 2124075"/>
                <a:gd name="connsiteY0" fmla="*/ 841562 h 2076450"/>
                <a:gd name="connsiteX1" fmla="*/ 1634931 w 2124075"/>
                <a:gd name="connsiteY1" fmla="*/ 570529 h 2076450"/>
                <a:gd name="connsiteX2" fmla="*/ 1553359 w 2124075"/>
                <a:gd name="connsiteY2" fmla="*/ 425663 h 2076450"/>
                <a:gd name="connsiteX3" fmla="*/ 1268199 w 2124075"/>
                <a:gd name="connsiteY3" fmla="*/ 0 h 2076450"/>
                <a:gd name="connsiteX4" fmla="*/ 1103883 w 2124075"/>
                <a:gd name="connsiteY4" fmla="*/ 464363 h 2076450"/>
                <a:gd name="connsiteX5" fmla="*/ 877607 w 2124075"/>
                <a:gd name="connsiteY5" fmla="*/ 500634 h 2076450"/>
                <a:gd name="connsiteX6" fmla="*/ 768794 w 2124075"/>
                <a:gd name="connsiteY6" fmla="*/ 566642 h 2076450"/>
                <a:gd name="connsiteX7" fmla="*/ 682488 w 2124075"/>
                <a:gd name="connsiteY7" fmla="*/ 699583 h 2076450"/>
                <a:gd name="connsiteX8" fmla="*/ 549461 w 2124075"/>
                <a:gd name="connsiteY8" fmla="*/ 780869 h 2076450"/>
                <a:gd name="connsiteX9" fmla="*/ 237975 w 2124075"/>
                <a:gd name="connsiteY9" fmla="*/ 800672 h 2076450"/>
                <a:gd name="connsiteX10" fmla="*/ 237975 w 2124075"/>
                <a:gd name="connsiteY10" fmla="*/ 800672 h 2076450"/>
                <a:gd name="connsiteX11" fmla="*/ 5889 w 2124075"/>
                <a:gd name="connsiteY11" fmla="*/ 947166 h 2076450"/>
                <a:gd name="connsiteX12" fmla="*/ 14357 w 2124075"/>
                <a:gd name="connsiteY12" fmla="*/ 1117378 h 2076450"/>
                <a:gd name="connsiteX13" fmla="*/ 430970 w 2124075"/>
                <a:gd name="connsiteY13" fmla="*/ 1029090 h 2076450"/>
                <a:gd name="connsiteX14" fmla="*/ 735237 w 2124075"/>
                <a:gd name="connsiteY14" fmla="*/ 1171194 h 2076450"/>
                <a:gd name="connsiteX15" fmla="*/ 736523 w 2124075"/>
                <a:gd name="connsiteY15" fmla="*/ 1173747 h 2076450"/>
                <a:gd name="connsiteX16" fmla="*/ 724293 w 2124075"/>
                <a:gd name="connsiteY16" fmla="*/ 1249899 h 2076450"/>
                <a:gd name="connsiteX17" fmla="*/ 235822 w 2124075"/>
                <a:gd name="connsiteY17" fmla="*/ 1525248 h 2076450"/>
                <a:gd name="connsiteX18" fmla="*/ 632320 w 2124075"/>
                <a:gd name="connsiteY18" fmla="*/ 1610973 h 2076450"/>
                <a:gd name="connsiteX19" fmla="*/ 1014529 w 2124075"/>
                <a:gd name="connsiteY19" fmla="*/ 1518095 h 2076450"/>
                <a:gd name="connsiteX20" fmla="*/ 1439611 w 2124075"/>
                <a:gd name="connsiteY20" fmla="*/ 2082479 h 2076450"/>
                <a:gd name="connsiteX21" fmla="*/ 2124630 w 2124075"/>
                <a:gd name="connsiteY21" fmla="*/ 1134028 h 2076450"/>
                <a:gd name="connsiteX22" fmla="*/ 1967991 w 2124075"/>
                <a:gd name="connsiteY22" fmla="*/ 841562 h 207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24075" h="2076450">
                  <a:moveTo>
                    <a:pt x="1967991" y="841562"/>
                  </a:moveTo>
                  <a:cubicBezTo>
                    <a:pt x="1843127" y="769703"/>
                    <a:pt x="1730664" y="678185"/>
                    <a:pt x="1634931" y="570529"/>
                  </a:cubicBezTo>
                  <a:cubicBezTo>
                    <a:pt x="1597992" y="528417"/>
                    <a:pt x="1570213" y="479084"/>
                    <a:pt x="1553359" y="425663"/>
                  </a:cubicBezTo>
                  <a:cubicBezTo>
                    <a:pt x="1440963" y="67189"/>
                    <a:pt x="1268199" y="0"/>
                    <a:pt x="1268199" y="0"/>
                  </a:cubicBezTo>
                  <a:cubicBezTo>
                    <a:pt x="1086024" y="242888"/>
                    <a:pt x="1103883" y="464363"/>
                    <a:pt x="1103883" y="464363"/>
                  </a:cubicBezTo>
                  <a:lnTo>
                    <a:pt x="877607" y="500634"/>
                  </a:lnTo>
                  <a:cubicBezTo>
                    <a:pt x="834070" y="507478"/>
                    <a:pt x="794978" y="531191"/>
                    <a:pt x="768794" y="566642"/>
                  </a:cubicBezTo>
                  <a:cubicBezTo>
                    <a:pt x="737676" y="609105"/>
                    <a:pt x="706462" y="659159"/>
                    <a:pt x="682488" y="699583"/>
                  </a:cubicBezTo>
                  <a:cubicBezTo>
                    <a:pt x="654297" y="746991"/>
                    <a:pt x="604509" y="777414"/>
                    <a:pt x="549461" y="780869"/>
                  </a:cubicBezTo>
                  <a:lnTo>
                    <a:pt x="237975" y="800672"/>
                  </a:lnTo>
                  <a:lnTo>
                    <a:pt x="237975" y="800672"/>
                  </a:lnTo>
                  <a:lnTo>
                    <a:pt x="5889" y="947166"/>
                  </a:lnTo>
                  <a:cubicBezTo>
                    <a:pt x="-4195" y="1003814"/>
                    <a:pt x="-1300" y="1062011"/>
                    <a:pt x="14357" y="1117378"/>
                  </a:cubicBezTo>
                  <a:lnTo>
                    <a:pt x="430970" y="1029090"/>
                  </a:lnTo>
                  <a:cubicBezTo>
                    <a:pt x="552817" y="1002574"/>
                    <a:pt x="677361" y="1060741"/>
                    <a:pt x="735237" y="1171194"/>
                  </a:cubicBezTo>
                  <a:cubicBezTo>
                    <a:pt x="735675" y="1172051"/>
                    <a:pt x="736104" y="1172899"/>
                    <a:pt x="736523" y="1173747"/>
                  </a:cubicBezTo>
                  <a:cubicBezTo>
                    <a:pt x="749274" y="1199116"/>
                    <a:pt x="744346" y="1229799"/>
                    <a:pt x="724293" y="1249899"/>
                  </a:cubicBezTo>
                  <a:cubicBezTo>
                    <a:pt x="553253" y="1420501"/>
                    <a:pt x="235822" y="1525248"/>
                    <a:pt x="235822" y="1525248"/>
                  </a:cubicBezTo>
                  <a:cubicBezTo>
                    <a:pt x="353704" y="1728854"/>
                    <a:pt x="632320" y="1610973"/>
                    <a:pt x="632320" y="1610973"/>
                  </a:cubicBezTo>
                  <a:cubicBezTo>
                    <a:pt x="839498" y="1514523"/>
                    <a:pt x="1014529" y="1518095"/>
                    <a:pt x="1014529" y="1518095"/>
                  </a:cubicBezTo>
                  <a:lnTo>
                    <a:pt x="1439611" y="2082479"/>
                  </a:lnTo>
                  <a:cubicBezTo>
                    <a:pt x="1989946" y="1844564"/>
                    <a:pt x="2106970" y="1399689"/>
                    <a:pt x="2124630" y="1134028"/>
                  </a:cubicBezTo>
                  <a:cubicBezTo>
                    <a:pt x="2132196" y="1014703"/>
                    <a:pt x="2071509" y="901392"/>
                    <a:pt x="1967991" y="841562"/>
                  </a:cubicBezTo>
                  <a:close/>
                </a:path>
              </a:pathLst>
            </a:custGeom>
            <a:solidFill>
              <a:srgbClr val="FF85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2" name="Freeform: Shape 2101">
              <a:extLst>
                <a:ext uri="{FF2B5EF4-FFF2-40B4-BE49-F238E27FC236}">
                  <a16:creationId xmlns:a16="http://schemas.microsoft.com/office/drawing/2014/main" id="{683B58C6-F162-42F1-BE6E-29DC660C99AE}"/>
                </a:ext>
              </a:extLst>
            </p:cNvPr>
            <p:cNvSpPr/>
            <p:nvPr/>
          </p:nvSpPr>
          <p:spPr>
            <a:xfrm>
              <a:off x="4332652" y="2564764"/>
              <a:ext cx="228600" cy="142875"/>
            </a:xfrm>
            <a:custGeom>
              <a:avLst/>
              <a:gdLst>
                <a:gd name="connsiteX0" fmla="*/ 232086 w 228600"/>
                <a:gd name="connsiteY0" fmla="*/ 1 h 142875"/>
                <a:gd name="connsiteX1" fmla="*/ 0 w 228600"/>
                <a:gd name="connsiteY1" fmla="*/ 146496 h 142875"/>
                <a:gd name="connsiteX2" fmla="*/ 28242 w 228600"/>
                <a:gd name="connsiteY2" fmla="*/ 59504 h 142875"/>
                <a:gd name="connsiteX3" fmla="*/ 123996 w 228600"/>
                <a:gd name="connsiteY3" fmla="*/ 1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42875">
                  <a:moveTo>
                    <a:pt x="232086" y="1"/>
                  </a:moveTo>
                  <a:cubicBezTo>
                    <a:pt x="232086" y="1"/>
                    <a:pt x="230181" y="151287"/>
                    <a:pt x="0" y="146496"/>
                  </a:cubicBezTo>
                  <a:cubicBezTo>
                    <a:pt x="5329" y="116328"/>
                    <a:pt x="14834" y="87049"/>
                    <a:pt x="28242" y="59504"/>
                  </a:cubicBezTo>
                  <a:cubicBezTo>
                    <a:pt x="46096" y="22937"/>
                    <a:pt x="83304" y="-184"/>
                    <a:pt x="123996" y="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3" name="Freeform: Shape 2102">
              <a:extLst>
                <a:ext uri="{FF2B5EF4-FFF2-40B4-BE49-F238E27FC236}">
                  <a16:creationId xmlns:a16="http://schemas.microsoft.com/office/drawing/2014/main" id="{3F11D6F6-5CE7-44A6-9165-7E42F232148E}"/>
                </a:ext>
              </a:extLst>
            </p:cNvPr>
            <p:cNvSpPr/>
            <p:nvPr/>
          </p:nvSpPr>
          <p:spPr>
            <a:xfrm>
              <a:off x="5341293" y="3258179"/>
              <a:ext cx="200025" cy="180975"/>
            </a:xfrm>
            <a:custGeom>
              <a:avLst/>
              <a:gdLst>
                <a:gd name="connsiteX0" fmla="*/ 200549 w 200025"/>
                <a:gd name="connsiteY0" fmla="*/ 70977 h 180975"/>
                <a:gd name="connsiteX1" fmla="*/ 180780 w 200025"/>
                <a:gd name="connsiteY1" fmla="*/ 5705 h 180975"/>
                <a:gd name="connsiteX2" fmla="*/ 146313 w 200025"/>
                <a:gd name="connsiteY2" fmla="*/ 1445 h 180975"/>
                <a:gd name="connsiteX3" fmla="*/ 0 w 200025"/>
                <a:gd name="connsiteY3" fmla="*/ 24066 h 180975"/>
                <a:gd name="connsiteX4" fmla="*/ 122672 w 200025"/>
                <a:gd name="connsiteY4" fmla="*/ 186944 h 180975"/>
                <a:gd name="connsiteX5" fmla="*/ 200549 w 200025"/>
                <a:gd name="connsiteY5" fmla="*/ 70977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180975">
                  <a:moveTo>
                    <a:pt x="200549" y="70977"/>
                  </a:moveTo>
                  <a:cubicBezTo>
                    <a:pt x="213114" y="47494"/>
                    <a:pt x="204264" y="18270"/>
                    <a:pt x="180780" y="5705"/>
                  </a:cubicBezTo>
                  <a:cubicBezTo>
                    <a:pt x="170219" y="53"/>
                    <a:pt x="157933" y="-1465"/>
                    <a:pt x="146313" y="1445"/>
                  </a:cubicBezTo>
                  <a:cubicBezTo>
                    <a:pt x="98307" y="13296"/>
                    <a:pt x="49344" y="20866"/>
                    <a:pt x="0" y="24066"/>
                  </a:cubicBezTo>
                  <a:lnTo>
                    <a:pt x="122672" y="186944"/>
                  </a:lnTo>
                  <a:cubicBezTo>
                    <a:pt x="152841" y="151288"/>
                    <a:pt x="178959" y="112394"/>
                    <a:pt x="200549" y="7097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4" name="Freeform: Shape 2103">
              <a:extLst>
                <a:ext uri="{FF2B5EF4-FFF2-40B4-BE49-F238E27FC236}">
                  <a16:creationId xmlns:a16="http://schemas.microsoft.com/office/drawing/2014/main" id="{5CBA83AC-9414-411E-9852-A0F0B2DEB6C3}"/>
                </a:ext>
              </a:extLst>
            </p:cNvPr>
            <p:cNvSpPr/>
            <p:nvPr/>
          </p:nvSpPr>
          <p:spPr>
            <a:xfrm>
              <a:off x="3628536" y="2427491"/>
              <a:ext cx="438150" cy="1085850"/>
            </a:xfrm>
            <a:custGeom>
              <a:avLst/>
              <a:gdLst>
                <a:gd name="connsiteX0" fmla="*/ 0 w 438150"/>
                <a:gd name="connsiteY0" fmla="*/ 0 h 1085850"/>
                <a:gd name="connsiteX1" fmla="*/ 439684 w 438150"/>
                <a:gd name="connsiteY1" fmla="*/ 0 h 1085850"/>
                <a:gd name="connsiteX2" fmla="*/ 439684 w 438150"/>
                <a:gd name="connsiteY2" fmla="*/ 1094527 h 1085850"/>
                <a:gd name="connsiteX3" fmla="*/ 0 w 438150"/>
                <a:gd name="connsiteY3" fmla="*/ 1094527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150" h="1085850">
                  <a:moveTo>
                    <a:pt x="0" y="0"/>
                  </a:moveTo>
                  <a:lnTo>
                    <a:pt x="439684" y="0"/>
                  </a:lnTo>
                  <a:lnTo>
                    <a:pt x="439684" y="1094527"/>
                  </a:lnTo>
                  <a:lnTo>
                    <a:pt x="0" y="1094527"/>
                  </a:lnTo>
                  <a:close/>
                </a:path>
              </a:pathLst>
            </a:custGeom>
            <a:solidFill>
              <a:srgbClr val="7EB8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5" name="Freeform: Shape 2104">
              <a:extLst>
                <a:ext uri="{FF2B5EF4-FFF2-40B4-BE49-F238E27FC236}">
                  <a16:creationId xmlns:a16="http://schemas.microsoft.com/office/drawing/2014/main" id="{0C213D21-05A5-4033-9E5E-A194963A279F}"/>
                </a:ext>
              </a:extLst>
            </p:cNvPr>
            <p:cNvSpPr/>
            <p:nvPr/>
          </p:nvSpPr>
          <p:spPr>
            <a:xfrm>
              <a:off x="3765381" y="3522018"/>
              <a:ext cx="161925" cy="266700"/>
            </a:xfrm>
            <a:custGeom>
              <a:avLst/>
              <a:gdLst>
                <a:gd name="connsiteX0" fmla="*/ 0 w 161925"/>
                <a:gd name="connsiteY0" fmla="*/ 0 h 266700"/>
                <a:gd name="connsiteX1" fmla="*/ 165983 w 161925"/>
                <a:gd name="connsiteY1" fmla="*/ 0 h 266700"/>
                <a:gd name="connsiteX2" fmla="*/ 165983 w 161925"/>
                <a:gd name="connsiteY2" fmla="*/ 267633 h 266700"/>
                <a:gd name="connsiteX3" fmla="*/ 0 w 161925"/>
                <a:gd name="connsiteY3" fmla="*/ 267633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266700">
                  <a:moveTo>
                    <a:pt x="0" y="0"/>
                  </a:moveTo>
                  <a:lnTo>
                    <a:pt x="165983" y="0"/>
                  </a:lnTo>
                  <a:lnTo>
                    <a:pt x="165983" y="267633"/>
                  </a:lnTo>
                  <a:lnTo>
                    <a:pt x="0" y="267633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6" name="Freeform: Shape 2105">
              <a:extLst>
                <a:ext uri="{FF2B5EF4-FFF2-40B4-BE49-F238E27FC236}">
                  <a16:creationId xmlns:a16="http://schemas.microsoft.com/office/drawing/2014/main" id="{7E462E41-AF28-4C96-8824-DAC39A107B9C}"/>
                </a:ext>
              </a:extLst>
            </p:cNvPr>
            <p:cNvSpPr/>
            <p:nvPr/>
          </p:nvSpPr>
          <p:spPr>
            <a:xfrm>
              <a:off x="3699764" y="2281434"/>
              <a:ext cx="295275" cy="142875"/>
            </a:xfrm>
            <a:custGeom>
              <a:avLst/>
              <a:gdLst>
                <a:gd name="connsiteX0" fmla="*/ 57150 w 295275"/>
                <a:gd name="connsiteY0" fmla="*/ 0 h 142875"/>
                <a:gd name="connsiteX1" fmla="*/ 240030 w 295275"/>
                <a:gd name="connsiteY1" fmla="*/ 0 h 142875"/>
                <a:gd name="connsiteX2" fmla="*/ 297180 w 295275"/>
                <a:gd name="connsiteY2" fmla="*/ 57150 h 142875"/>
                <a:gd name="connsiteX3" fmla="*/ 297180 w 295275"/>
                <a:gd name="connsiteY3" fmla="*/ 146056 h 142875"/>
                <a:gd name="connsiteX4" fmla="*/ 297180 w 295275"/>
                <a:gd name="connsiteY4" fmla="*/ 146056 h 142875"/>
                <a:gd name="connsiteX5" fmla="*/ 0 w 295275"/>
                <a:gd name="connsiteY5" fmla="*/ 146056 h 142875"/>
                <a:gd name="connsiteX6" fmla="*/ 0 w 295275"/>
                <a:gd name="connsiteY6" fmla="*/ 146056 h 142875"/>
                <a:gd name="connsiteX7" fmla="*/ 0 w 295275"/>
                <a:gd name="connsiteY7" fmla="*/ 57150 h 142875"/>
                <a:gd name="connsiteX8" fmla="*/ 57150 w 295275"/>
                <a:gd name="connsiteY8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142875">
                  <a:moveTo>
                    <a:pt x="57150" y="0"/>
                  </a:moveTo>
                  <a:lnTo>
                    <a:pt x="240030" y="0"/>
                  </a:lnTo>
                  <a:cubicBezTo>
                    <a:pt x="271593" y="0"/>
                    <a:pt x="297180" y="25587"/>
                    <a:pt x="297180" y="57150"/>
                  </a:cubicBezTo>
                  <a:lnTo>
                    <a:pt x="297180" y="146056"/>
                  </a:lnTo>
                  <a:lnTo>
                    <a:pt x="297180" y="146056"/>
                  </a:lnTo>
                  <a:lnTo>
                    <a:pt x="0" y="146056"/>
                  </a:lnTo>
                  <a:lnTo>
                    <a:pt x="0" y="146056"/>
                  </a:lnTo>
                  <a:lnTo>
                    <a:pt x="0" y="57150"/>
                  </a:lnTo>
                  <a:cubicBezTo>
                    <a:pt x="0" y="25587"/>
                    <a:pt x="25587" y="0"/>
                    <a:pt x="57150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7" name="Freeform: Shape 2106">
              <a:extLst>
                <a:ext uri="{FF2B5EF4-FFF2-40B4-BE49-F238E27FC236}">
                  <a16:creationId xmlns:a16="http://schemas.microsoft.com/office/drawing/2014/main" id="{588F7C22-57E0-45DD-BBF4-E306F32965BB}"/>
                </a:ext>
              </a:extLst>
            </p:cNvPr>
            <p:cNvSpPr/>
            <p:nvPr/>
          </p:nvSpPr>
          <p:spPr>
            <a:xfrm>
              <a:off x="3628536" y="3753409"/>
              <a:ext cx="438150" cy="180975"/>
            </a:xfrm>
            <a:custGeom>
              <a:avLst/>
              <a:gdLst>
                <a:gd name="connsiteX0" fmla="*/ 28889 w 438150"/>
                <a:gd name="connsiteY0" fmla="*/ 0 h 180975"/>
                <a:gd name="connsiteX1" fmla="*/ 410794 w 438150"/>
                <a:gd name="connsiteY1" fmla="*/ 0 h 180975"/>
                <a:gd name="connsiteX2" fmla="*/ 439684 w 438150"/>
                <a:gd name="connsiteY2" fmla="*/ 28889 h 180975"/>
                <a:gd name="connsiteX3" fmla="*/ 439684 w 438150"/>
                <a:gd name="connsiteY3" fmla="*/ 112309 h 180975"/>
                <a:gd name="connsiteX4" fmla="*/ 365608 w 438150"/>
                <a:gd name="connsiteY4" fmla="*/ 186385 h 180975"/>
                <a:gd name="connsiteX5" fmla="*/ 74076 w 438150"/>
                <a:gd name="connsiteY5" fmla="*/ 186385 h 180975"/>
                <a:gd name="connsiteX6" fmla="*/ 0 w 438150"/>
                <a:gd name="connsiteY6" fmla="*/ 112309 h 180975"/>
                <a:gd name="connsiteX7" fmla="*/ 0 w 438150"/>
                <a:gd name="connsiteY7" fmla="*/ 28889 h 180975"/>
                <a:gd name="connsiteX8" fmla="*/ 28889 w 438150"/>
                <a:gd name="connsiteY8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8150" h="180975">
                  <a:moveTo>
                    <a:pt x="28889" y="0"/>
                  </a:moveTo>
                  <a:lnTo>
                    <a:pt x="410794" y="0"/>
                  </a:lnTo>
                  <a:cubicBezTo>
                    <a:pt x="426749" y="0"/>
                    <a:pt x="439684" y="12934"/>
                    <a:pt x="439684" y="28889"/>
                  </a:cubicBezTo>
                  <a:lnTo>
                    <a:pt x="439684" y="112309"/>
                  </a:lnTo>
                  <a:cubicBezTo>
                    <a:pt x="439684" y="153220"/>
                    <a:pt x="406519" y="186385"/>
                    <a:pt x="365608" y="186385"/>
                  </a:cubicBezTo>
                  <a:lnTo>
                    <a:pt x="74076" y="186385"/>
                  </a:lnTo>
                  <a:cubicBezTo>
                    <a:pt x="33165" y="186385"/>
                    <a:pt x="0" y="153220"/>
                    <a:pt x="0" y="112309"/>
                  </a:cubicBezTo>
                  <a:lnTo>
                    <a:pt x="0" y="28889"/>
                  </a:lnTo>
                  <a:cubicBezTo>
                    <a:pt x="0" y="12934"/>
                    <a:pt x="12934" y="0"/>
                    <a:pt x="28889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8" name="Freeform: Shape 2107">
              <a:extLst>
                <a:ext uri="{FF2B5EF4-FFF2-40B4-BE49-F238E27FC236}">
                  <a16:creationId xmlns:a16="http://schemas.microsoft.com/office/drawing/2014/main" id="{C2175277-7BEA-488D-97BE-21CA0003F7DF}"/>
                </a:ext>
              </a:extLst>
            </p:cNvPr>
            <p:cNvSpPr/>
            <p:nvPr/>
          </p:nvSpPr>
          <p:spPr>
            <a:xfrm>
              <a:off x="5153370" y="2427474"/>
              <a:ext cx="257175" cy="152400"/>
            </a:xfrm>
            <a:custGeom>
              <a:avLst/>
              <a:gdLst>
                <a:gd name="connsiteX0" fmla="*/ 18235 w 257175"/>
                <a:gd name="connsiteY0" fmla="*/ 158551 h 152400"/>
                <a:gd name="connsiteX1" fmla="*/ 4 w 257175"/>
                <a:gd name="connsiteY1" fmla="*/ 139566 h 152400"/>
                <a:gd name="connsiteX2" fmla="*/ 338 w 257175"/>
                <a:gd name="connsiteY2" fmla="*/ 136415 h 152400"/>
                <a:gd name="connsiteX3" fmla="*/ 90254 w 257175"/>
                <a:gd name="connsiteY3" fmla="*/ 24811 h 152400"/>
                <a:gd name="connsiteX4" fmla="*/ 243520 w 257175"/>
                <a:gd name="connsiteY4" fmla="*/ 6075 h 152400"/>
                <a:gd name="connsiteX5" fmla="*/ 261285 w 257175"/>
                <a:gd name="connsiteY5" fmla="*/ 34684 h 152400"/>
                <a:gd name="connsiteX6" fmla="*/ 258980 w 257175"/>
                <a:gd name="connsiteY6" fmla="*/ 40708 h 152400"/>
                <a:gd name="connsiteX7" fmla="*/ 18235 w 257175"/>
                <a:gd name="connsiteY7" fmla="*/ 15855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175" h="152400">
                  <a:moveTo>
                    <a:pt x="18235" y="158551"/>
                  </a:moveTo>
                  <a:cubicBezTo>
                    <a:pt x="7958" y="158343"/>
                    <a:pt x="-204" y="149843"/>
                    <a:pt x="4" y="139566"/>
                  </a:cubicBezTo>
                  <a:cubicBezTo>
                    <a:pt x="25" y="138508"/>
                    <a:pt x="137" y="137454"/>
                    <a:pt x="338" y="136415"/>
                  </a:cubicBezTo>
                  <a:cubicBezTo>
                    <a:pt x="5938" y="108326"/>
                    <a:pt x="25103" y="58425"/>
                    <a:pt x="90254" y="24811"/>
                  </a:cubicBezTo>
                  <a:cubicBezTo>
                    <a:pt x="137433" y="357"/>
                    <a:pt x="191840" y="-6293"/>
                    <a:pt x="243520" y="6075"/>
                  </a:cubicBezTo>
                  <a:cubicBezTo>
                    <a:pt x="256326" y="9070"/>
                    <a:pt x="264280" y="21878"/>
                    <a:pt x="261285" y="34684"/>
                  </a:cubicBezTo>
                  <a:cubicBezTo>
                    <a:pt x="260793" y="36787"/>
                    <a:pt x="260018" y="38814"/>
                    <a:pt x="258980" y="40708"/>
                  </a:cubicBezTo>
                  <a:cubicBezTo>
                    <a:pt x="235786" y="83104"/>
                    <a:pt x="171835" y="162056"/>
                    <a:pt x="18235" y="1585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09" name="Freeform: Shape 2108">
              <a:extLst>
                <a:ext uri="{FF2B5EF4-FFF2-40B4-BE49-F238E27FC236}">
                  <a16:creationId xmlns:a16="http://schemas.microsoft.com/office/drawing/2014/main" id="{E13C5F06-FF59-478B-BAD6-9B85D6FEA714}"/>
                </a:ext>
              </a:extLst>
            </p:cNvPr>
            <p:cNvSpPr/>
            <p:nvPr/>
          </p:nvSpPr>
          <p:spPr>
            <a:xfrm>
              <a:off x="3628536" y="2631059"/>
              <a:ext cx="180975" cy="66675"/>
            </a:xfrm>
            <a:custGeom>
              <a:avLst/>
              <a:gdLst>
                <a:gd name="connsiteX0" fmla="*/ 0 w 180975"/>
                <a:gd name="connsiteY0" fmla="*/ 0 h 66675"/>
                <a:gd name="connsiteX1" fmla="*/ 184509 w 180975"/>
                <a:gd name="connsiteY1" fmla="*/ 0 h 66675"/>
                <a:gd name="connsiteX2" fmla="*/ 184509 w 180975"/>
                <a:gd name="connsiteY2" fmla="*/ 66675 h 66675"/>
                <a:gd name="connsiteX3" fmla="*/ 0 w 18097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66675">
                  <a:moveTo>
                    <a:pt x="0" y="0"/>
                  </a:moveTo>
                  <a:lnTo>
                    <a:pt x="184509" y="0"/>
                  </a:lnTo>
                  <a:lnTo>
                    <a:pt x="184509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0" name="Freeform: Shape 2109">
              <a:extLst>
                <a:ext uri="{FF2B5EF4-FFF2-40B4-BE49-F238E27FC236}">
                  <a16:creationId xmlns:a16="http://schemas.microsoft.com/office/drawing/2014/main" id="{A4E19A52-90CD-4745-BCC4-6F60C7D684FF}"/>
                </a:ext>
              </a:extLst>
            </p:cNvPr>
            <p:cNvSpPr/>
            <p:nvPr/>
          </p:nvSpPr>
          <p:spPr>
            <a:xfrm>
              <a:off x="3628536" y="2830617"/>
              <a:ext cx="180975" cy="66675"/>
            </a:xfrm>
            <a:custGeom>
              <a:avLst/>
              <a:gdLst>
                <a:gd name="connsiteX0" fmla="*/ 0 w 180975"/>
                <a:gd name="connsiteY0" fmla="*/ 0 h 66675"/>
                <a:gd name="connsiteX1" fmla="*/ 184509 w 180975"/>
                <a:gd name="connsiteY1" fmla="*/ 0 h 66675"/>
                <a:gd name="connsiteX2" fmla="*/ 184509 w 180975"/>
                <a:gd name="connsiteY2" fmla="*/ 66675 h 66675"/>
                <a:gd name="connsiteX3" fmla="*/ 0 w 18097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66675">
                  <a:moveTo>
                    <a:pt x="0" y="0"/>
                  </a:moveTo>
                  <a:lnTo>
                    <a:pt x="184509" y="0"/>
                  </a:lnTo>
                  <a:lnTo>
                    <a:pt x="184509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1" name="Freeform: Shape 2110">
              <a:extLst>
                <a:ext uri="{FF2B5EF4-FFF2-40B4-BE49-F238E27FC236}">
                  <a16:creationId xmlns:a16="http://schemas.microsoft.com/office/drawing/2014/main" id="{709458A4-39AE-40F7-85FD-FB072FD17CEE}"/>
                </a:ext>
              </a:extLst>
            </p:cNvPr>
            <p:cNvSpPr/>
            <p:nvPr/>
          </p:nvSpPr>
          <p:spPr>
            <a:xfrm>
              <a:off x="3628536" y="3229734"/>
              <a:ext cx="180975" cy="66675"/>
            </a:xfrm>
            <a:custGeom>
              <a:avLst/>
              <a:gdLst>
                <a:gd name="connsiteX0" fmla="*/ 0 w 180975"/>
                <a:gd name="connsiteY0" fmla="*/ 0 h 66675"/>
                <a:gd name="connsiteX1" fmla="*/ 184509 w 180975"/>
                <a:gd name="connsiteY1" fmla="*/ 0 h 66675"/>
                <a:gd name="connsiteX2" fmla="*/ 184509 w 180975"/>
                <a:gd name="connsiteY2" fmla="*/ 66675 h 66675"/>
                <a:gd name="connsiteX3" fmla="*/ 0 w 18097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66675">
                  <a:moveTo>
                    <a:pt x="0" y="0"/>
                  </a:moveTo>
                  <a:lnTo>
                    <a:pt x="184509" y="0"/>
                  </a:lnTo>
                  <a:lnTo>
                    <a:pt x="184509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2" name="Freeform: Shape 2111">
              <a:extLst>
                <a:ext uri="{FF2B5EF4-FFF2-40B4-BE49-F238E27FC236}">
                  <a16:creationId xmlns:a16="http://schemas.microsoft.com/office/drawing/2014/main" id="{B06B2F31-C9C9-49C8-A7C8-2B8A96032953}"/>
                </a:ext>
              </a:extLst>
            </p:cNvPr>
            <p:cNvSpPr/>
            <p:nvPr/>
          </p:nvSpPr>
          <p:spPr>
            <a:xfrm>
              <a:off x="3628536" y="3030176"/>
              <a:ext cx="180975" cy="66675"/>
            </a:xfrm>
            <a:custGeom>
              <a:avLst/>
              <a:gdLst>
                <a:gd name="connsiteX0" fmla="*/ 0 w 180975"/>
                <a:gd name="connsiteY0" fmla="*/ 0 h 66675"/>
                <a:gd name="connsiteX1" fmla="*/ 184509 w 180975"/>
                <a:gd name="connsiteY1" fmla="*/ 0 h 66675"/>
                <a:gd name="connsiteX2" fmla="*/ 184509 w 180975"/>
                <a:gd name="connsiteY2" fmla="*/ 66675 h 66675"/>
                <a:gd name="connsiteX3" fmla="*/ 0 w 180975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66675">
                  <a:moveTo>
                    <a:pt x="0" y="0"/>
                  </a:moveTo>
                  <a:lnTo>
                    <a:pt x="184509" y="0"/>
                  </a:lnTo>
                  <a:lnTo>
                    <a:pt x="184509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3" name="Freeform: Shape 2112">
              <a:extLst>
                <a:ext uri="{FF2B5EF4-FFF2-40B4-BE49-F238E27FC236}">
                  <a16:creationId xmlns:a16="http://schemas.microsoft.com/office/drawing/2014/main" id="{554BA376-8C06-4AA5-9664-CFD06CE2314C}"/>
                </a:ext>
              </a:extLst>
            </p:cNvPr>
            <p:cNvSpPr/>
            <p:nvPr/>
          </p:nvSpPr>
          <p:spPr>
            <a:xfrm>
              <a:off x="4293444" y="1730793"/>
              <a:ext cx="2190750" cy="2143125"/>
            </a:xfrm>
            <a:custGeom>
              <a:avLst/>
              <a:gdLst>
                <a:gd name="connsiteX0" fmla="*/ 2018056 w 2190750"/>
                <a:gd name="connsiteY0" fmla="*/ 846068 h 2143125"/>
                <a:gd name="connsiteX1" fmla="*/ 1693253 w 2190750"/>
                <a:gd name="connsiteY1" fmla="*/ 581873 h 2143125"/>
                <a:gd name="connsiteX2" fmla="*/ 1618396 w 2190750"/>
                <a:gd name="connsiteY2" fmla="*/ 448990 h 2143125"/>
                <a:gd name="connsiteX3" fmla="*/ 1313501 w 2190750"/>
                <a:gd name="connsiteY3" fmla="*/ 2268 h 2143125"/>
                <a:gd name="connsiteX4" fmla="*/ 1274753 w 2190750"/>
                <a:gd name="connsiteY4" fmla="*/ 13336 h 2143125"/>
                <a:gd name="connsiteX5" fmla="*/ 1171797 w 2190750"/>
                <a:gd name="connsiteY5" fmla="*/ 186986 h 2143125"/>
                <a:gd name="connsiteX6" fmla="*/ 1069632 w 2190750"/>
                <a:gd name="connsiteY6" fmla="*/ 101394 h 2143125"/>
                <a:gd name="connsiteX7" fmla="*/ 1023879 w 2190750"/>
                <a:gd name="connsiteY7" fmla="*/ 112773 h 2143125"/>
                <a:gd name="connsiteX8" fmla="*/ 1022693 w 2190750"/>
                <a:gd name="connsiteY8" fmla="*/ 114920 h 2143125"/>
                <a:gd name="connsiteX9" fmla="*/ 917566 w 2190750"/>
                <a:gd name="connsiteY9" fmla="*/ 499177 h 2143125"/>
                <a:gd name="connsiteX10" fmla="*/ 905593 w 2190750"/>
                <a:gd name="connsiteY10" fmla="*/ 501082 h 2143125"/>
                <a:gd name="connsiteX11" fmla="*/ 775205 w 2190750"/>
                <a:gd name="connsiteY11" fmla="*/ 580264 h 2143125"/>
                <a:gd name="connsiteX12" fmla="*/ 687118 w 2190750"/>
                <a:gd name="connsiteY12" fmla="*/ 715909 h 2143125"/>
                <a:gd name="connsiteX13" fmla="*/ 580638 w 2190750"/>
                <a:gd name="connsiteY13" fmla="*/ 780917 h 2143125"/>
                <a:gd name="connsiteX14" fmla="*/ 270123 w 2190750"/>
                <a:gd name="connsiteY14" fmla="*/ 800701 h 2143125"/>
                <a:gd name="connsiteX15" fmla="*/ 163205 w 2190750"/>
                <a:gd name="connsiteY15" fmla="*/ 800701 h 2143125"/>
                <a:gd name="connsiteX16" fmla="*/ 37398 w 2190750"/>
                <a:gd name="connsiteY16" fmla="*/ 879110 h 2143125"/>
                <a:gd name="connsiteX17" fmla="*/ 6194 w 2190750"/>
                <a:gd name="connsiteY17" fmla="*/ 975894 h 2143125"/>
                <a:gd name="connsiteX18" fmla="*/ 6194 w 2190750"/>
                <a:gd name="connsiteY18" fmla="*/ 975951 h 2143125"/>
                <a:gd name="connsiteX19" fmla="*/ 16053 w 2190750"/>
                <a:gd name="connsiteY19" fmla="*/ 1161279 h 2143125"/>
                <a:gd name="connsiteX20" fmla="*/ 54601 w 2190750"/>
                <a:gd name="connsiteY20" fmla="*/ 1183377 h 2143125"/>
                <a:gd name="connsiteX21" fmla="*/ 471215 w 2190750"/>
                <a:gd name="connsiteY21" fmla="*/ 1095080 h 2143125"/>
                <a:gd name="connsiteX22" fmla="*/ 738867 w 2190750"/>
                <a:gd name="connsiteY22" fmla="*/ 1219725 h 2143125"/>
                <a:gd name="connsiteX23" fmla="*/ 740039 w 2190750"/>
                <a:gd name="connsiteY23" fmla="*/ 1222030 h 2143125"/>
                <a:gd name="connsiteX24" fmla="*/ 734076 w 2190750"/>
                <a:gd name="connsiteY24" fmla="*/ 1259663 h 2143125"/>
                <a:gd name="connsiteX25" fmla="*/ 258683 w 2190750"/>
                <a:gd name="connsiteY25" fmla="*/ 1526963 h 2143125"/>
                <a:gd name="connsiteX26" fmla="*/ 235823 w 2190750"/>
                <a:gd name="connsiteY26" fmla="*/ 1558615 h 2143125"/>
                <a:gd name="connsiteX27" fmla="*/ 235823 w 2190750"/>
                <a:gd name="connsiteY27" fmla="*/ 1764564 h 2143125"/>
                <a:gd name="connsiteX28" fmla="*/ 330911 w 2190750"/>
                <a:gd name="connsiteY28" fmla="*/ 1905296 h 2143125"/>
                <a:gd name="connsiteX29" fmla="*/ 384204 w 2190750"/>
                <a:gd name="connsiteY29" fmla="*/ 1984172 h 2143125"/>
                <a:gd name="connsiteX30" fmla="*/ 384204 w 2190750"/>
                <a:gd name="connsiteY30" fmla="*/ 2014557 h 2143125"/>
                <a:gd name="connsiteX31" fmla="*/ 517645 w 2190750"/>
                <a:gd name="connsiteY31" fmla="*/ 2150264 h 2143125"/>
                <a:gd name="connsiteX32" fmla="*/ 653352 w 2190750"/>
                <a:gd name="connsiteY32" fmla="*/ 2016822 h 2143125"/>
                <a:gd name="connsiteX33" fmla="*/ 653352 w 2190750"/>
                <a:gd name="connsiteY33" fmla="*/ 2014557 h 2143125"/>
                <a:gd name="connsiteX34" fmla="*/ 653352 w 2190750"/>
                <a:gd name="connsiteY34" fmla="*/ 1791234 h 2143125"/>
                <a:gd name="connsiteX35" fmla="*/ 620014 w 2190750"/>
                <a:gd name="connsiteY35" fmla="*/ 1757897 h 2143125"/>
                <a:gd name="connsiteX36" fmla="*/ 586677 w 2190750"/>
                <a:gd name="connsiteY36" fmla="*/ 1791234 h 2143125"/>
                <a:gd name="connsiteX37" fmla="*/ 586677 w 2190750"/>
                <a:gd name="connsiteY37" fmla="*/ 2014576 h 2143125"/>
                <a:gd name="connsiteX38" fmla="*/ 519582 w 2190750"/>
                <a:gd name="connsiteY38" fmla="*/ 2083279 h 2143125"/>
                <a:gd name="connsiteX39" fmla="*/ 450879 w 2190750"/>
                <a:gd name="connsiteY39" fmla="*/ 2016185 h 2143125"/>
                <a:gd name="connsiteX40" fmla="*/ 450879 w 2190750"/>
                <a:gd name="connsiteY40" fmla="*/ 2014576 h 2143125"/>
                <a:gd name="connsiteX41" fmla="*/ 450879 w 2190750"/>
                <a:gd name="connsiteY41" fmla="*/ 1984192 h 2143125"/>
                <a:gd name="connsiteX42" fmla="*/ 355791 w 2190750"/>
                <a:gd name="connsiteY42" fmla="*/ 1843460 h 2143125"/>
                <a:gd name="connsiteX43" fmla="*/ 302498 w 2190750"/>
                <a:gd name="connsiteY43" fmla="*/ 1764583 h 2143125"/>
                <a:gd name="connsiteX44" fmla="*/ 302498 w 2190750"/>
                <a:gd name="connsiteY44" fmla="*/ 1649045 h 2143125"/>
                <a:gd name="connsiteX45" fmla="*/ 678650 w 2190750"/>
                <a:gd name="connsiteY45" fmla="*/ 1675010 h 2143125"/>
                <a:gd name="connsiteX46" fmla="*/ 679726 w 2190750"/>
                <a:gd name="connsiteY46" fmla="*/ 1674534 h 2143125"/>
                <a:gd name="connsiteX47" fmla="*/ 1031494 w 2190750"/>
                <a:gd name="connsiteY47" fmla="*/ 1585094 h 2143125"/>
                <a:gd name="connsiteX48" fmla="*/ 1446308 w 2190750"/>
                <a:gd name="connsiteY48" fmla="*/ 2135877 h 2143125"/>
                <a:gd name="connsiteX49" fmla="*/ 1486170 w 2190750"/>
                <a:gd name="connsiteY49" fmla="*/ 2146421 h 2143125"/>
                <a:gd name="connsiteX50" fmla="*/ 2191220 w 2190750"/>
                <a:gd name="connsiteY50" fmla="*/ 1169575 h 2143125"/>
                <a:gd name="connsiteX51" fmla="*/ 2018056 w 2190750"/>
                <a:gd name="connsiteY51" fmla="*/ 846068 h 2143125"/>
                <a:gd name="connsiteX52" fmla="*/ 1065555 w 2190750"/>
                <a:gd name="connsiteY52" fmla="*/ 180157 h 2143125"/>
                <a:gd name="connsiteX53" fmla="*/ 1144451 w 2190750"/>
                <a:gd name="connsiteY53" fmla="*/ 255899 h 2143125"/>
                <a:gd name="connsiteX54" fmla="*/ 1103446 w 2190750"/>
                <a:gd name="connsiteY54" fmla="*/ 469317 h 2143125"/>
                <a:gd name="connsiteX55" fmla="*/ 985622 w 2190750"/>
                <a:gd name="connsiteY55" fmla="*/ 488214 h 2143125"/>
                <a:gd name="connsiteX56" fmla="*/ 1065517 w 2190750"/>
                <a:gd name="connsiteY56" fmla="*/ 180157 h 2143125"/>
                <a:gd name="connsiteX57" fmla="*/ 97501 w 2190750"/>
                <a:gd name="connsiteY57" fmla="*/ 907943 h 2143125"/>
                <a:gd name="connsiteX58" fmla="*/ 163224 w 2190750"/>
                <a:gd name="connsiteY58" fmla="*/ 867347 h 2143125"/>
                <a:gd name="connsiteX59" fmla="*/ 229070 w 2190750"/>
                <a:gd name="connsiteY59" fmla="*/ 867347 h 2143125"/>
                <a:gd name="connsiteX60" fmla="*/ 82214 w 2190750"/>
                <a:gd name="connsiteY60" fmla="*/ 946081 h 2143125"/>
                <a:gd name="connsiteX61" fmla="*/ 97501 w 2190750"/>
                <a:gd name="connsiteY61" fmla="*/ 907943 h 2143125"/>
                <a:gd name="connsiteX62" fmla="*/ 1110142 w 2190750"/>
                <a:gd name="connsiteY62" fmla="*/ 1578712 h 2143125"/>
                <a:gd name="connsiteX63" fmla="*/ 1202535 w 2190750"/>
                <a:gd name="connsiteY63" fmla="*/ 1561082 h 2143125"/>
                <a:gd name="connsiteX64" fmla="*/ 1217470 w 2190750"/>
                <a:gd name="connsiteY64" fmla="*/ 1566177 h 2143125"/>
                <a:gd name="connsiteX65" fmla="*/ 1218984 w 2190750"/>
                <a:gd name="connsiteY65" fmla="*/ 1582741 h 2143125"/>
                <a:gd name="connsiteX66" fmla="*/ 1171178 w 2190750"/>
                <a:gd name="connsiteY66" fmla="*/ 1659703 h 2143125"/>
                <a:gd name="connsiteX67" fmla="*/ 2124679 w 2190750"/>
                <a:gd name="connsiteY67" fmla="*/ 1165146 h 2143125"/>
                <a:gd name="connsiteX68" fmla="*/ 1483646 w 2190750"/>
                <a:gd name="connsiteY68" fmla="*/ 2074603 h 2143125"/>
                <a:gd name="connsiteX69" fmla="*/ 1212774 w 2190750"/>
                <a:gd name="connsiteY69" fmla="*/ 1715034 h 2143125"/>
                <a:gd name="connsiteX70" fmla="*/ 1277849 w 2190750"/>
                <a:gd name="connsiteY70" fmla="*/ 1614069 h 2143125"/>
                <a:gd name="connsiteX71" fmla="*/ 1244264 w 2190750"/>
                <a:gd name="connsiteY71" fmla="*/ 1503706 h 2143125"/>
                <a:gd name="connsiteX72" fmla="*/ 1185837 w 2190750"/>
                <a:gd name="connsiteY72" fmla="*/ 1496607 h 2143125"/>
                <a:gd name="connsiteX73" fmla="*/ 1047134 w 2190750"/>
                <a:gd name="connsiteY73" fmla="*/ 1518152 h 2143125"/>
                <a:gd name="connsiteX74" fmla="*/ 652228 w 2190750"/>
                <a:gd name="connsiteY74" fmla="*/ 1613860 h 2143125"/>
                <a:gd name="connsiteX75" fmla="*/ 321710 w 2190750"/>
                <a:gd name="connsiteY75" fmla="*/ 1575264 h 2143125"/>
                <a:gd name="connsiteX76" fmla="*/ 781149 w 2190750"/>
                <a:gd name="connsiteY76" fmla="*/ 1306897 h 2143125"/>
                <a:gd name="connsiteX77" fmla="*/ 799560 w 2190750"/>
                <a:gd name="connsiteY77" fmla="*/ 1192045 h 2143125"/>
                <a:gd name="connsiteX78" fmla="*/ 798198 w 2190750"/>
                <a:gd name="connsiteY78" fmla="*/ 1189368 h 2143125"/>
                <a:gd name="connsiteX79" fmla="*/ 457375 w 2190750"/>
                <a:gd name="connsiteY79" fmla="*/ 1029901 h 2143125"/>
                <a:gd name="connsiteX80" fmla="*/ 72565 w 2190750"/>
                <a:gd name="connsiteY80" fmla="*/ 1111444 h 2143125"/>
                <a:gd name="connsiteX81" fmla="*/ 68431 w 2190750"/>
                <a:gd name="connsiteY81" fmla="*/ 1013442 h 2143125"/>
                <a:gd name="connsiteX82" fmla="*/ 251139 w 2190750"/>
                <a:gd name="connsiteY82" fmla="*/ 948138 h 2143125"/>
                <a:gd name="connsiteX83" fmla="*/ 299612 w 2190750"/>
                <a:gd name="connsiteY83" fmla="*/ 865699 h 2143125"/>
                <a:gd name="connsiteX84" fmla="*/ 584943 w 2190750"/>
                <a:gd name="connsiteY84" fmla="*/ 847440 h 2143125"/>
                <a:gd name="connsiteX85" fmla="*/ 744525 w 2190750"/>
                <a:gd name="connsiteY85" fmla="*/ 749885 h 2143125"/>
                <a:gd name="connsiteX86" fmla="*/ 829059 w 2190750"/>
                <a:gd name="connsiteY86" fmla="*/ 619650 h 2143125"/>
                <a:gd name="connsiteX87" fmla="*/ 916223 w 2190750"/>
                <a:gd name="connsiteY87" fmla="*/ 566891 h 2143125"/>
                <a:gd name="connsiteX88" fmla="*/ 1142460 w 2190750"/>
                <a:gd name="connsiteY88" fmla="*/ 530581 h 2143125"/>
                <a:gd name="connsiteX89" fmla="*/ 1170416 w 2190750"/>
                <a:gd name="connsiteY89" fmla="*/ 495072 h 2143125"/>
                <a:gd name="connsiteX90" fmla="*/ 1311062 w 2190750"/>
                <a:gd name="connsiteY90" fmla="*/ 76925 h 2143125"/>
                <a:gd name="connsiteX91" fmla="*/ 1554836 w 2190750"/>
                <a:gd name="connsiteY91" fmla="*/ 468964 h 2143125"/>
                <a:gd name="connsiteX92" fmla="*/ 1643133 w 2190750"/>
                <a:gd name="connsiteY92" fmla="*/ 625803 h 2143125"/>
                <a:gd name="connsiteX93" fmla="*/ 1984490 w 2190750"/>
                <a:gd name="connsiteY93" fmla="*/ 903704 h 2143125"/>
                <a:gd name="connsiteX94" fmla="*/ 2124679 w 2190750"/>
                <a:gd name="connsiteY94" fmla="*/ 1165146 h 21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190750" h="2143125">
                  <a:moveTo>
                    <a:pt x="2018056" y="846068"/>
                  </a:moveTo>
                  <a:cubicBezTo>
                    <a:pt x="1896283" y="776047"/>
                    <a:pt x="1786606" y="686835"/>
                    <a:pt x="1693253" y="581873"/>
                  </a:cubicBezTo>
                  <a:cubicBezTo>
                    <a:pt x="1659298" y="543290"/>
                    <a:pt x="1633799" y="498024"/>
                    <a:pt x="1618396" y="448990"/>
                  </a:cubicBezTo>
                  <a:cubicBezTo>
                    <a:pt x="1502553" y="79477"/>
                    <a:pt x="1321169" y="5211"/>
                    <a:pt x="1313501" y="2268"/>
                  </a:cubicBezTo>
                  <a:cubicBezTo>
                    <a:pt x="1299564" y="-3150"/>
                    <a:pt x="1283725" y="1374"/>
                    <a:pt x="1274753" y="13336"/>
                  </a:cubicBezTo>
                  <a:cubicBezTo>
                    <a:pt x="1234111" y="67229"/>
                    <a:pt x="1199581" y="125469"/>
                    <a:pt x="1171797" y="186986"/>
                  </a:cubicBezTo>
                  <a:cubicBezTo>
                    <a:pt x="1141324" y="154434"/>
                    <a:pt x="1107019" y="125694"/>
                    <a:pt x="1069632" y="101394"/>
                  </a:cubicBezTo>
                  <a:cubicBezTo>
                    <a:pt x="1053856" y="91902"/>
                    <a:pt x="1033372" y="96996"/>
                    <a:pt x="1023879" y="112773"/>
                  </a:cubicBezTo>
                  <a:cubicBezTo>
                    <a:pt x="1023458" y="113474"/>
                    <a:pt x="1023062" y="114190"/>
                    <a:pt x="1022693" y="114920"/>
                  </a:cubicBezTo>
                  <a:cubicBezTo>
                    <a:pt x="948893" y="260976"/>
                    <a:pt x="925157" y="411576"/>
                    <a:pt x="917566" y="499177"/>
                  </a:cubicBezTo>
                  <a:lnTo>
                    <a:pt x="905593" y="501082"/>
                  </a:lnTo>
                  <a:cubicBezTo>
                    <a:pt x="853363" y="509178"/>
                    <a:pt x="806474" y="537653"/>
                    <a:pt x="775205" y="580264"/>
                  </a:cubicBezTo>
                  <a:cubicBezTo>
                    <a:pt x="748535" y="616621"/>
                    <a:pt x="718931" y="662255"/>
                    <a:pt x="687118" y="715909"/>
                  </a:cubicBezTo>
                  <a:cubicBezTo>
                    <a:pt x="664561" y="753856"/>
                    <a:pt x="624698" y="778193"/>
                    <a:pt x="580638" y="780917"/>
                  </a:cubicBezTo>
                  <a:lnTo>
                    <a:pt x="270123" y="800701"/>
                  </a:lnTo>
                  <a:lnTo>
                    <a:pt x="163205" y="800701"/>
                  </a:lnTo>
                  <a:cubicBezTo>
                    <a:pt x="109730" y="800646"/>
                    <a:pt x="60903" y="831079"/>
                    <a:pt x="37398" y="879110"/>
                  </a:cubicBezTo>
                  <a:cubicBezTo>
                    <a:pt x="22508" y="909748"/>
                    <a:pt x="12003" y="942329"/>
                    <a:pt x="6194" y="975894"/>
                  </a:cubicBezTo>
                  <a:lnTo>
                    <a:pt x="6194" y="975951"/>
                  </a:lnTo>
                  <a:cubicBezTo>
                    <a:pt x="-4616" y="1037676"/>
                    <a:pt x="-1245" y="1101050"/>
                    <a:pt x="16053" y="1161279"/>
                  </a:cubicBezTo>
                  <a:cubicBezTo>
                    <a:pt x="21405" y="1177382"/>
                    <a:pt x="38000" y="1186896"/>
                    <a:pt x="54601" y="1183377"/>
                  </a:cubicBezTo>
                  <a:lnTo>
                    <a:pt x="471215" y="1095080"/>
                  </a:lnTo>
                  <a:cubicBezTo>
                    <a:pt x="578313" y="1071693"/>
                    <a:pt x="687844" y="1122701"/>
                    <a:pt x="738867" y="1219725"/>
                  </a:cubicBezTo>
                  <a:lnTo>
                    <a:pt x="740039" y="1222030"/>
                  </a:lnTo>
                  <a:cubicBezTo>
                    <a:pt x="746391" y="1234545"/>
                    <a:pt x="743986" y="1249724"/>
                    <a:pt x="734076" y="1259663"/>
                  </a:cubicBezTo>
                  <a:cubicBezTo>
                    <a:pt x="570741" y="1422540"/>
                    <a:pt x="258683" y="1526963"/>
                    <a:pt x="258683" y="1526963"/>
                  </a:cubicBezTo>
                  <a:cubicBezTo>
                    <a:pt x="246336" y="1533129"/>
                    <a:pt x="237795" y="1544955"/>
                    <a:pt x="235823" y="1558615"/>
                  </a:cubicBezTo>
                  <a:lnTo>
                    <a:pt x="235823" y="1764564"/>
                  </a:lnTo>
                  <a:cubicBezTo>
                    <a:pt x="235630" y="1826545"/>
                    <a:pt x="273335" y="1882349"/>
                    <a:pt x="330911" y="1905296"/>
                  </a:cubicBezTo>
                  <a:cubicBezTo>
                    <a:pt x="363180" y="1918159"/>
                    <a:pt x="384311" y="1949435"/>
                    <a:pt x="384204" y="1984172"/>
                  </a:cubicBezTo>
                  <a:lnTo>
                    <a:pt x="384204" y="2014557"/>
                  </a:lnTo>
                  <a:cubicBezTo>
                    <a:pt x="383578" y="2088880"/>
                    <a:pt x="443322" y="2149638"/>
                    <a:pt x="517645" y="2150264"/>
                  </a:cubicBezTo>
                  <a:cubicBezTo>
                    <a:pt x="591969" y="2150889"/>
                    <a:pt x="652726" y="2091145"/>
                    <a:pt x="653352" y="2016822"/>
                  </a:cubicBezTo>
                  <a:cubicBezTo>
                    <a:pt x="653358" y="2016067"/>
                    <a:pt x="653358" y="2015312"/>
                    <a:pt x="653352" y="2014557"/>
                  </a:cubicBezTo>
                  <a:lnTo>
                    <a:pt x="653352" y="1791234"/>
                  </a:lnTo>
                  <a:cubicBezTo>
                    <a:pt x="653352" y="1772822"/>
                    <a:pt x="638426" y="1757897"/>
                    <a:pt x="620014" y="1757897"/>
                  </a:cubicBezTo>
                  <a:cubicBezTo>
                    <a:pt x="601602" y="1757897"/>
                    <a:pt x="586677" y="1772822"/>
                    <a:pt x="586677" y="1791234"/>
                  </a:cubicBezTo>
                  <a:lnTo>
                    <a:pt x="586677" y="2014576"/>
                  </a:lnTo>
                  <a:cubicBezTo>
                    <a:pt x="587121" y="2052076"/>
                    <a:pt x="557082" y="2082835"/>
                    <a:pt x="519582" y="2083279"/>
                  </a:cubicBezTo>
                  <a:cubicBezTo>
                    <a:pt x="482082" y="2083724"/>
                    <a:pt x="451323" y="2053684"/>
                    <a:pt x="450879" y="2016185"/>
                  </a:cubicBezTo>
                  <a:cubicBezTo>
                    <a:pt x="450872" y="2015649"/>
                    <a:pt x="450872" y="2015112"/>
                    <a:pt x="450879" y="2014576"/>
                  </a:cubicBezTo>
                  <a:lnTo>
                    <a:pt x="450879" y="1984192"/>
                  </a:lnTo>
                  <a:cubicBezTo>
                    <a:pt x="451067" y="1922212"/>
                    <a:pt x="413364" y="1866411"/>
                    <a:pt x="355791" y="1843460"/>
                  </a:cubicBezTo>
                  <a:cubicBezTo>
                    <a:pt x="323522" y="1830597"/>
                    <a:pt x="302391" y="1799321"/>
                    <a:pt x="302498" y="1764583"/>
                  </a:cubicBezTo>
                  <a:lnTo>
                    <a:pt x="302498" y="1649045"/>
                  </a:lnTo>
                  <a:cubicBezTo>
                    <a:pt x="418351" y="1743781"/>
                    <a:pt x="590677" y="1712224"/>
                    <a:pt x="678650" y="1675010"/>
                  </a:cubicBezTo>
                  <a:lnTo>
                    <a:pt x="679726" y="1674534"/>
                  </a:lnTo>
                  <a:cubicBezTo>
                    <a:pt x="790228" y="1622624"/>
                    <a:pt x="909618" y="1592269"/>
                    <a:pt x="1031494" y="1585094"/>
                  </a:cubicBezTo>
                  <a:lnTo>
                    <a:pt x="1446308" y="2135877"/>
                  </a:lnTo>
                  <a:cubicBezTo>
                    <a:pt x="1454841" y="2149210"/>
                    <a:pt x="1472161" y="2153791"/>
                    <a:pt x="1486170" y="2146421"/>
                  </a:cubicBezTo>
                  <a:cubicBezTo>
                    <a:pt x="2059575" y="1898514"/>
                    <a:pt x="2174056" y="1427979"/>
                    <a:pt x="2191220" y="1169575"/>
                  </a:cubicBezTo>
                  <a:cubicBezTo>
                    <a:pt x="2200072" y="1037507"/>
                    <a:pt x="2132863" y="911945"/>
                    <a:pt x="2018056" y="846068"/>
                  </a:cubicBezTo>
                  <a:close/>
                  <a:moveTo>
                    <a:pt x="1065555" y="180157"/>
                  </a:moveTo>
                  <a:cubicBezTo>
                    <a:pt x="1094207" y="202833"/>
                    <a:pt x="1120625" y="228196"/>
                    <a:pt x="1144451" y="255899"/>
                  </a:cubicBezTo>
                  <a:cubicBezTo>
                    <a:pt x="1119958" y="324525"/>
                    <a:pt x="1106129" y="396500"/>
                    <a:pt x="1103446" y="469317"/>
                  </a:cubicBezTo>
                  <a:lnTo>
                    <a:pt x="985622" y="488214"/>
                  </a:lnTo>
                  <a:cubicBezTo>
                    <a:pt x="996066" y="381997"/>
                    <a:pt x="1023022" y="278061"/>
                    <a:pt x="1065517" y="180157"/>
                  </a:cubicBezTo>
                  <a:close/>
                  <a:moveTo>
                    <a:pt x="97501" y="907943"/>
                  </a:moveTo>
                  <a:cubicBezTo>
                    <a:pt x="109852" y="882964"/>
                    <a:pt x="135359" y="867209"/>
                    <a:pt x="163224" y="867347"/>
                  </a:cubicBezTo>
                  <a:lnTo>
                    <a:pt x="229070" y="867347"/>
                  </a:lnTo>
                  <a:cubicBezTo>
                    <a:pt x="214782" y="897989"/>
                    <a:pt x="177911" y="938623"/>
                    <a:pt x="82214" y="946081"/>
                  </a:cubicBezTo>
                  <a:cubicBezTo>
                    <a:pt x="86484" y="933053"/>
                    <a:pt x="91591" y="920313"/>
                    <a:pt x="97501" y="907943"/>
                  </a:cubicBezTo>
                  <a:close/>
                  <a:moveTo>
                    <a:pt x="1110142" y="1578712"/>
                  </a:moveTo>
                  <a:cubicBezTo>
                    <a:pt x="1141258" y="1574649"/>
                    <a:pt x="1172109" y="1568762"/>
                    <a:pt x="1202535" y="1561082"/>
                  </a:cubicBezTo>
                  <a:cubicBezTo>
                    <a:pt x="1208089" y="1559477"/>
                    <a:pt x="1214054" y="1561512"/>
                    <a:pt x="1217470" y="1566177"/>
                  </a:cubicBezTo>
                  <a:cubicBezTo>
                    <a:pt x="1221335" y="1570861"/>
                    <a:pt x="1221936" y="1577435"/>
                    <a:pt x="1218984" y="1582741"/>
                  </a:cubicBezTo>
                  <a:cubicBezTo>
                    <a:pt x="1204884" y="1609491"/>
                    <a:pt x="1188909" y="1635209"/>
                    <a:pt x="1171178" y="1659703"/>
                  </a:cubicBezTo>
                  <a:close/>
                  <a:moveTo>
                    <a:pt x="2124679" y="1165146"/>
                  </a:moveTo>
                  <a:cubicBezTo>
                    <a:pt x="2108753" y="1404757"/>
                    <a:pt x="2003873" y="1838192"/>
                    <a:pt x="1483646" y="2074603"/>
                  </a:cubicBezTo>
                  <a:lnTo>
                    <a:pt x="1212774" y="1715034"/>
                  </a:lnTo>
                  <a:cubicBezTo>
                    <a:pt x="1237373" y="1683344"/>
                    <a:pt x="1259148" y="1649560"/>
                    <a:pt x="1277849" y="1614069"/>
                  </a:cubicBezTo>
                  <a:cubicBezTo>
                    <a:pt x="1299051" y="1574319"/>
                    <a:pt x="1284014" y="1524908"/>
                    <a:pt x="1244264" y="1503706"/>
                  </a:cubicBezTo>
                  <a:cubicBezTo>
                    <a:pt x="1226351" y="1494151"/>
                    <a:pt x="1205518" y="1491620"/>
                    <a:pt x="1185837" y="1496607"/>
                  </a:cubicBezTo>
                  <a:cubicBezTo>
                    <a:pt x="1140314" y="1507793"/>
                    <a:pt x="1093905" y="1515002"/>
                    <a:pt x="1047134" y="1518152"/>
                  </a:cubicBezTo>
                  <a:cubicBezTo>
                    <a:pt x="1028903" y="1517962"/>
                    <a:pt x="856453" y="1518953"/>
                    <a:pt x="652228" y="1613860"/>
                  </a:cubicBezTo>
                  <a:cubicBezTo>
                    <a:pt x="641274" y="1618327"/>
                    <a:pt x="431753" y="1701261"/>
                    <a:pt x="321710" y="1575264"/>
                  </a:cubicBezTo>
                  <a:cubicBezTo>
                    <a:pt x="415408" y="1540117"/>
                    <a:pt x="642255" y="1445439"/>
                    <a:pt x="781149" y="1306897"/>
                  </a:cubicBezTo>
                  <a:cubicBezTo>
                    <a:pt x="811483" y="1276626"/>
                    <a:pt x="818913" y="1230281"/>
                    <a:pt x="799560" y="1192045"/>
                  </a:cubicBezTo>
                  <a:lnTo>
                    <a:pt x="798198" y="1189368"/>
                  </a:lnTo>
                  <a:cubicBezTo>
                    <a:pt x="733419" y="1065574"/>
                    <a:pt x="593923" y="1000306"/>
                    <a:pt x="457375" y="1029901"/>
                  </a:cubicBezTo>
                  <a:lnTo>
                    <a:pt x="72565" y="1111444"/>
                  </a:lnTo>
                  <a:cubicBezTo>
                    <a:pt x="66799" y="1079110"/>
                    <a:pt x="65409" y="1046147"/>
                    <a:pt x="68431" y="1013442"/>
                  </a:cubicBezTo>
                  <a:cubicBezTo>
                    <a:pt x="147641" y="1010470"/>
                    <a:pt x="209172" y="988724"/>
                    <a:pt x="251139" y="948138"/>
                  </a:cubicBezTo>
                  <a:cubicBezTo>
                    <a:pt x="274522" y="925601"/>
                    <a:pt x="291286" y="897090"/>
                    <a:pt x="299612" y="865699"/>
                  </a:cubicBezTo>
                  <a:lnTo>
                    <a:pt x="584943" y="847440"/>
                  </a:lnTo>
                  <a:cubicBezTo>
                    <a:pt x="650997" y="843315"/>
                    <a:pt x="710738" y="806794"/>
                    <a:pt x="744525" y="749885"/>
                  </a:cubicBezTo>
                  <a:cubicBezTo>
                    <a:pt x="774814" y="698812"/>
                    <a:pt x="804047" y="653778"/>
                    <a:pt x="829059" y="619650"/>
                  </a:cubicBezTo>
                  <a:cubicBezTo>
                    <a:pt x="850116" y="591362"/>
                    <a:pt x="881396" y="572428"/>
                    <a:pt x="916223" y="566891"/>
                  </a:cubicBezTo>
                  <a:lnTo>
                    <a:pt x="1142460" y="530581"/>
                  </a:lnTo>
                  <a:cubicBezTo>
                    <a:pt x="1159579" y="527789"/>
                    <a:pt x="1171720" y="512368"/>
                    <a:pt x="1170416" y="495072"/>
                  </a:cubicBezTo>
                  <a:cubicBezTo>
                    <a:pt x="1170264" y="493043"/>
                    <a:pt x="1157472" y="296400"/>
                    <a:pt x="1311062" y="76925"/>
                  </a:cubicBezTo>
                  <a:cubicBezTo>
                    <a:pt x="1358545" y="108538"/>
                    <a:pt x="1472987" y="208046"/>
                    <a:pt x="1554836" y="468964"/>
                  </a:cubicBezTo>
                  <a:cubicBezTo>
                    <a:pt x="1572990" y="526837"/>
                    <a:pt x="1603068" y="580265"/>
                    <a:pt x="1643133" y="625803"/>
                  </a:cubicBezTo>
                  <a:cubicBezTo>
                    <a:pt x="1741230" y="736194"/>
                    <a:pt x="1856497" y="830034"/>
                    <a:pt x="1984490" y="903704"/>
                  </a:cubicBezTo>
                  <a:cubicBezTo>
                    <a:pt x="2077333" y="956909"/>
                    <a:pt x="2131739" y="1058372"/>
                    <a:pt x="2124679" y="116514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4" name="Freeform: Shape 2113">
              <a:extLst>
                <a:ext uri="{FF2B5EF4-FFF2-40B4-BE49-F238E27FC236}">
                  <a16:creationId xmlns:a16="http://schemas.microsoft.com/office/drawing/2014/main" id="{1B9D23AE-1FCE-4AEB-B1FE-76A47A88AF5D}"/>
                </a:ext>
              </a:extLst>
            </p:cNvPr>
            <p:cNvSpPr/>
            <p:nvPr/>
          </p:nvSpPr>
          <p:spPr>
            <a:xfrm>
              <a:off x="3595198" y="2394153"/>
              <a:ext cx="504825" cy="1152525"/>
            </a:xfrm>
            <a:custGeom>
              <a:avLst/>
              <a:gdLst>
                <a:gd name="connsiteX0" fmla="*/ 0 w 504825"/>
                <a:gd name="connsiteY0" fmla="*/ 33338 h 1152525"/>
                <a:gd name="connsiteX1" fmla="*/ 0 w 504825"/>
                <a:gd name="connsiteY1" fmla="*/ 1127874 h 1152525"/>
                <a:gd name="connsiteX2" fmla="*/ 33338 w 504825"/>
                <a:gd name="connsiteY2" fmla="*/ 1161212 h 1152525"/>
                <a:gd name="connsiteX3" fmla="*/ 473021 w 504825"/>
                <a:gd name="connsiteY3" fmla="*/ 1161212 h 1152525"/>
                <a:gd name="connsiteX4" fmla="*/ 506359 w 504825"/>
                <a:gd name="connsiteY4" fmla="*/ 1127874 h 1152525"/>
                <a:gd name="connsiteX5" fmla="*/ 506359 w 504825"/>
                <a:gd name="connsiteY5" fmla="*/ 33338 h 1152525"/>
                <a:gd name="connsiteX6" fmla="*/ 473021 w 504825"/>
                <a:gd name="connsiteY6" fmla="*/ 0 h 1152525"/>
                <a:gd name="connsiteX7" fmla="*/ 33338 w 504825"/>
                <a:gd name="connsiteY7" fmla="*/ 0 h 1152525"/>
                <a:gd name="connsiteX8" fmla="*/ 0 w 504825"/>
                <a:gd name="connsiteY8" fmla="*/ 33338 h 1152525"/>
                <a:gd name="connsiteX9" fmla="*/ 66675 w 504825"/>
                <a:gd name="connsiteY9" fmla="*/ 66675 h 1152525"/>
                <a:gd name="connsiteX10" fmla="*/ 439684 w 504825"/>
                <a:gd name="connsiteY10" fmla="*/ 66675 h 1152525"/>
                <a:gd name="connsiteX11" fmla="*/ 439684 w 504825"/>
                <a:gd name="connsiteY11" fmla="*/ 1094537 h 1152525"/>
                <a:gd name="connsiteX12" fmla="*/ 66675 w 504825"/>
                <a:gd name="connsiteY12" fmla="*/ 1094537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4825" h="1152525">
                  <a:moveTo>
                    <a:pt x="0" y="33338"/>
                  </a:moveTo>
                  <a:lnTo>
                    <a:pt x="0" y="1127874"/>
                  </a:lnTo>
                  <a:cubicBezTo>
                    <a:pt x="0" y="1146286"/>
                    <a:pt x="14926" y="1161212"/>
                    <a:pt x="33338" y="1161212"/>
                  </a:cubicBezTo>
                  <a:lnTo>
                    <a:pt x="473021" y="1161212"/>
                  </a:lnTo>
                  <a:cubicBezTo>
                    <a:pt x="491433" y="1161212"/>
                    <a:pt x="506359" y="1146286"/>
                    <a:pt x="506359" y="1127874"/>
                  </a:cubicBezTo>
                  <a:lnTo>
                    <a:pt x="506359" y="33338"/>
                  </a:lnTo>
                  <a:cubicBezTo>
                    <a:pt x="506359" y="14926"/>
                    <a:pt x="491433" y="0"/>
                    <a:pt x="473021" y="0"/>
                  </a:cubicBezTo>
                  <a:lnTo>
                    <a:pt x="33338" y="0"/>
                  </a:lnTo>
                  <a:cubicBezTo>
                    <a:pt x="14926" y="0"/>
                    <a:pt x="0" y="14926"/>
                    <a:pt x="0" y="33338"/>
                  </a:cubicBezTo>
                  <a:close/>
                  <a:moveTo>
                    <a:pt x="66675" y="66675"/>
                  </a:moveTo>
                  <a:lnTo>
                    <a:pt x="439684" y="66675"/>
                  </a:lnTo>
                  <a:lnTo>
                    <a:pt x="439684" y="1094537"/>
                  </a:lnTo>
                  <a:lnTo>
                    <a:pt x="66675" y="1094537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0128CB41-E095-48C2-AEDB-0C8BDD6D6721}"/>
                </a:ext>
              </a:extLst>
            </p:cNvPr>
            <p:cNvSpPr/>
            <p:nvPr/>
          </p:nvSpPr>
          <p:spPr>
            <a:xfrm>
              <a:off x="3815045" y="1888490"/>
              <a:ext cx="66675" cy="457200"/>
            </a:xfrm>
            <a:custGeom>
              <a:avLst/>
              <a:gdLst>
                <a:gd name="connsiteX0" fmla="*/ 66675 w 66675"/>
                <a:gd name="connsiteY0" fmla="*/ 427520 h 457200"/>
                <a:gd name="connsiteX1" fmla="*/ 66675 w 66675"/>
                <a:gd name="connsiteY1" fmla="*/ 33338 h 457200"/>
                <a:gd name="connsiteX2" fmla="*/ 33338 w 66675"/>
                <a:gd name="connsiteY2" fmla="*/ 0 h 457200"/>
                <a:gd name="connsiteX3" fmla="*/ 0 w 66675"/>
                <a:gd name="connsiteY3" fmla="*/ 33338 h 457200"/>
                <a:gd name="connsiteX4" fmla="*/ 0 w 66675"/>
                <a:gd name="connsiteY4" fmla="*/ 427520 h 457200"/>
                <a:gd name="connsiteX5" fmla="*/ 33338 w 66675"/>
                <a:gd name="connsiteY5" fmla="*/ 460858 h 457200"/>
                <a:gd name="connsiteX6" fmla="*/ 66675 w 66675"/>
                <a:gd name="connsiteY6" fmla="*/ 42752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675" h="457200">
                  <a:moveTo>
                    <a:pt x="66675" y="427520"/>
                  </a:moveTo>
                  <a:lnTo>
                    <a:pt x="66675" y="33338"/>
                  </a:lnTo>
                  <a:cubicBezTo>
                    <a:pt x="66675" y="14926"/>
                    <a:pt x="51749" y="0"/>
                    <a:pt x="33338" y="0"/>
                  </a:cubicBezTo>
                  <a:cubicBezTo>
                    <a:pt x="14926" y="0"/>
                    <a:pt x="0" y="14926"/>
                    <a:pt x="0" y="33338"/>
                  </a:cubicBezTo>
                  <a:lnTo>
                    <a:pt x="0" y="427520"/>
                  </a:lnTo>
                  <a:cubicBezTo>
                    <a:pt x="0" y="445932"/>
                    <a:pt x="14926" y="460858"/>
                    <a:pt x="33338" y="460858"/>
                  </a:cubicBezTo>
                  <a:cubicBezTo>
                    <a:pt x="51749" y="460858"/>
                    <a:pt x="66675" y="445932"/>
                    <a:pt x="66675" y="42752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16" name="Graphic 4111">
            <a:extLst>
              <a:ext uri="{FF2B5EF4-FFF2-40B4-BE49-F238E27FC236}">
                <a16:creationId xmlns:a16="http://schemas.microsoft.com/office/drawing/2014/main" id="{A4B33DFD-50DF-47F7-B361-087C98338C36}"/>
              </a:ext>
            </a:extLst>
          </p:cNvPr>
          <p:cNvGrpSpPr/>
          <p:nvPr/>
        </p:nvGrpSpPr>
        <p:grpSpPr>
          <a:xfrm>
            <a:off x="5046034" y="2607086"/>
            <a:ext cx="1080000" cy="1080000"/>
            <a:chOff x="3421062" y="1216025"/>
            <a:chExt cx="3238500" cy="3238500"/>
          </a:xfrm>
        </p:grpSpPr>
        <p:sp>
          <p:nvSpPr>
            <p:cNvPr id="2117" name="Freeform: Shape 2116">
              <a:extLst>
                <a:ext uri="{FF2B5EF4-FFF2-40B4-BE49-F238E27FC236}">
                  <a16:creationId xmlns:a16="http://schemas.microsoft.com/office/drawing/2014/main" id="{6F93F0E3-7297-460A-9618-236D19ABDEE9}"/>
                </a:ext>
              </a:extLst>
            </p:cNvPr>
            <p:cNvSpPr/>
            <p:nvPr/>
          </p:nvSpPr>
          <p:spPr>
            <a:xfrm>
              <a:off x="3608020" y="2096507"/>
              <a:ext cx="2705100" cy="2219325"/>
            </a:xfrm>
            <a:custGeom>
              <a:avLst/>
              <a:gdLst>
                <a:gd name="connsiteX0" fmla="*/ 1179070 w 2705100"/>
                <a:gd name="connsiteY0" fmla="*/ 815273 h 2219325"/>
                <a:gd name="connsiteX1" fmla="*/ 1179070 w 2705100"/>
                <a:gd name="connsiteY1" fmla="*/ 1117159 h 2219325"/>
                <a:gd name="connsiteX2" fmla="*/ 595359 w 2705100"/>
                <a:gd name="connsiteY2" fmla="*/ 1117159 h 2219325"/>
                <a:gd name="connsiteX3" fmla="*/ 880852 w 2705100"/>
                <a:gd name="connsiteY3" fmla="*/ 667483 h 2219325"/>
                <a:gd name="connsiteX4" fmla="*/ 880852 w 2705100"/>
                <a:gd name="connsiteY4" fmla="*/ 0 h 2219325"/>
                <a:gd name="connsiteX5" fmla="*/ 835722 w 2705100"/>
                <a:gd name="connsiteY5" fmla="*/ 0 h 2219325"/>
                <a:gd name="connsiteX6" fmla="*/ 688751 w 2705100"/>
                <a:gd name="connsiteY6" fmla="*/ 133626 h 2219325"/>
                <a:gd name="connsiteX7" fmla="*/ 660234 w 2705100"/>
                <a:gd name="connsiteY7" fmla="*/ 432902 h 2219325"/>
                <a:gd name="connsiteX8" fmla="*/ 44376 w 2705100"/>
                <a:gd name="connsiteY8" fmla="*/ 1228925 h 2219325"/>
                <a:gd name="connsiteX9" fmla="*/ 82355 w 2705100"/>
                <a:gd name="connsiteY9" fmla="*/ 1526592 h 2219325"/>
                <a:gd name="connsiteX10" fmla="*/ 188203 w 2705100"/>
                <a:gd name="connsiteY10" fmla="*/ 1569596 h 2219325"/>
                <a:gd name="connsiteX11" fmla="*/ 827140 w 2705100"/>
                <a:gd name="connsiteY11" fmla="*/ 1642215 h 2219325"/>
                <a:gd name="connsiteX12" fmla="*/ 782458 w 2705100"/>
                <a:gd name="connsiteY12" fmla="*/ 2225392 h 2219325"/>
                <a:gd name="connsiteX13" fmla="*/ 1962606 w 2705100"/>
                <a:gd name="connsiteY13" fmla="*/ 2225392 h 2219325"/>
                <a:gd name="connsiteX14" fmla="*/ 1921982 w 2705100"/>
                <a:gd name="connsiteY14" fmla="*/ 1670152 h 2219325"/>
                <a:gd name="connsiteX15" fmla="*/ 2614507 w 2705100"/>
                <a:gd name="connsiteY15" fmla="*/ 1404118 h 2219325"/>
                <a:gd name="connsiteX16" fmla="*/ 2701995 w 2705100"/>
                <a:gd name="connsiteY16" fmla="*/ 1207473 h 2219325"/>
                <a:gd name="connsiteX17" fmla="*/ 2665380 w 2705100"/>
                <a:gd name="connsiteY17" fmla="*/ 1152315 h 2219325"/>
                <a:gd name="connsiteX18" fmla="*/ 1908018 w 2705100"/>
                <a:gd name="connsiteY18" fmla="*/ 424520 h 2219325"/>
                <a:gd name="connsiteX19" fmla="*/ 1854907 w 2705100"/>
                <a:gd name="connsiteY19" fmla="*/ 125549 h 2219325"/>
                <a:gd name="connsiteX20" fmla="*/ 1705088 w 2705100"/>
                <a:gd name="connsiteY20" fmla="*/ 0 h 2219325"/>
                <a:gd name="connsiteX21" fmla="*/ 1633365 w 2705100"/>
                <a:gd name="connsiteY21" fmla="*/ 0 h 2219325"/>
                <a:gd name="connsiteX22" fmla="*/ 1645433 w 2705100"/>
                <a:gd name="connsiteY22" fmla="*/ 619125 h 2219325"/>
                <a:gd name="connsiteX23" fmla="*/ 2064419 w 2705100"/>
                <a:gd name="connsiteY23" fmla="*/ 1072515 h 2219325"/>
                <a:gd name="connsiteX24" fmla="*/ 1665035 w 2705100"/>
                <a:gd name="connsiteY24" fmla="*/ 1100442 h 2219325"/>
                <a:gd name="connsiteX25" fmla="*/ 1652577 w 2705100"/>
                <a:gd name="connsiteY25" fmla="*/ 815321 h 221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05100" h="2219325">
                  <a:moveTo>
                    <a:pt x="1179070" y="815273"/>
                  </a:moveTo>
                  <a:lnTo>
                    <a:pt x="1179070" y="1117159"/>
                  </a:lnTo>
                  <a:lnTo>
                    <a:pt x="595359" y="1117159"/>
                  </a:lnTo>
                  <a:lnTo>
                    <a:pt x="880852" y="667483"/>
                  </a:lnTo>
                  <a:lnTo>
                    <a:pt x="880852" y="0"/>
                  </a:lnTo>
                  <a:lnTo>
                    <a:pt x="835722" y="0"/>
                  </a:lnTo>
                  <a:cubicBezTo>
                    <a:pt x="759612" y="0"/>
                    <a:pt x="695975" y="57860"/>
                    <a:pt x="688751" y="133626"/>
                  </a:cubicBezTo>
                  <a:lnTo>
                    <a:pt x="660234" y="432902"/>
                  </a:lnTo>
                  <a:lnTo>
                    <a:pt x="44376" y="1228925"/>
                  </a:lnTo>
                  <a:cubicBezTo>
                    <a:pt x="-27335" y="1321611"/>
                    <a:pt x="-10331" y="1454881"/>
                    <a:pt x="82355" y="1526592"/>
                  </a:cubicBezTo>
                  <a:cubicBezTo>
                    <a:pt x="113042" y="1550335"/>
                    <a:pt x="149652" y="1565209"/>
                    <a:pt x="188203" y="1569596"/>
                  </a:cubicBezTo>
                  <a:lnTo>
                    <a:pt x="827140" y="1642215"/>
                  </a:lnTo>
                  <a:lnTo>
                    <a:pt x="782458" y="2225392"/>
                  </a:lnTo>
                  <a:lnTo>
                    <a:pt x="1962606" y="2225392"/>
                  </a:lnTo>
                  <a:lnTo>
                    <a:pt x="1921982" y="1670152"/>
                  </a:lnTo>
                  <a:lnTo>
                    <a:pt x="2614507" y="1404118"/>
                  </a:lnTo>
                  <a:cubicBezTo>
                    <a:pt x="2692968" y="1373975"/>
                    <a:pt x="2732138" y="1285934"/>
                    <a:pt x="2701995" y="1207473"/>
                  </a:cubicBezTo>
                  <a:cubicBezTo>
                    <a:pt x="2693986" y="1186623"/>
                    <a:pt x="2681485" y="1167791"/>
                    <a:pt x="2665380" y="1152315"/>
                  </a:cubicBezTo>
                  <a:lnTo>
                    <a:pt x="1908018" y="424520"/>
                  </a:lnTo>
                  <a:lnTo>
                    <a:pt x="1854907" y="125549"/>
                  </a:lnTo>
                  <a:cubicBezTo>
                    <a:pt x="1842004" y="52915"/>
                    <a:pt x="1778859" y="-1"/>
                    <a:pt x="1705088" y="0"/>
                  </a:cubicBezTo>
                  <a:lnTo>
                    <a:pt x="1633365" y="0"/>
                  </a:lnTo>
                  <a:lnTo>
                    <a:pt x="1645433" y="619125"/>
                  </a:lnTo>
                  <a:lnTo>
                    <a:pt x="2064419" y="1072515"/>
                  </a:lnTo>
                  <a:lnTo>
                    <a:pt x="1665035" y="1100442"/>
                  </a:lnTo>
                  <a:lnTo>
                    <a:pt x="1652577" y="815321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8" name="Freeform: Shape 2117">
              <a:extLst>
                <a:ext uri="{FF2B5EF4-FFF2-40B4-BE49-F238E27FC236}">
                  <a16:creationId xmlns:a16="http://schemas.microsoft.com/office/drawing/2014/main" id="{760B3E2D-B020-4658-AC72-1F358C81E221}"/>
                </a:ext>
              </a:extLst>
            </p:cNvPr>
            <p:cNvSpPr/>
            <p:nvPr/>
          </p:nvSpPr>
          <p:spPr>
            <a:xfrm>
              <a:off x="4787090" y="2911780"/>
              <a:ext cx="476250" cy="295275"/>
            </a:xfrm>
            <a:custGeom>
              <a:avLst/>
              <a:gdLst>
                <a:gd name="connsiteX0" fmla="*/ 473507 w 476250"/>
                <a:gd name="connsiteY0" fmla="*/ 0 h 295275"/>
                <a:gd name="connsiteX1" fmla="*/ 0 w 476250"/>
                <a:gd name="connsiteY1" fmla="*/ 0 h 295275"/>
                <a:gd name="connsiteX2" fmla="*/ 0 w 476250"/>
                <a:gd name="connsiteY2" fmla="*/ 301885 h 295275"/>
                <a:gd name="connsiteX3" fmla="*/ 479908 w 476250"/>
                <a:gd name="connsiteY3" fmla="*/ 146485 h 295275"/>
                <a:gd name="connsiteX4" fmla="*/ 473507 w 476250"/>
                <a:gd name="connsiteY4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0" h="295275">
                  <a:moveTo>
                    <a:pt x="473507" y="0"/>
                  </a:moveTo>
                  <a:lnTo>
                    <a:pt x="0" y="0"/>
                  </a:lnTo>
                  <a:lnTo>
                    <a:pt x="0" y="301885"/>
                  </a:lnTo>
                  <a:lnTo>
                    <a:pt x="479908" y="146485"/>
                  </a:lnTo>
                  <a:lnTo>
                    <a:pt x="473507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19" name="Freeform: Shape 2118">
              <a:extLst>
                <a:ext uri="{FF2B5EF4-FFF2-40B4-BE49-F238E27FC236}">
                  <a16:creationId xmlns:a16="http://schemas.microsoft.com/office/drawing/2014/main" id="{5DE63534-E3DE-4667-9DFA-A56F2DAEC495}"/>
                </a:ext>
              </a:extLst>
            </p:cNvPr>
            <p:cNvSpPr/>
            <p:nvPr/>
          </p:nvSpPr>
          <p:spPr>
            <a:xfrm>
              <a:off x="4268253" y="1536513"/>
              <a:ext cx="990600" cy="1371600"/>
            </a:xfrm>
            <a:custGeom>
              <a:avLst/>
              <a:gdLst>
                <a:gd name="connsiteX0" fmla="*/ 73733 w 990600"/>
                <a:gd name="connsiteY0" fmla="*/ 0 h 1371600"/>
                <a:gd name="connsiteX1" fmla="*/ 176860 w 990600"/>
                <a:gd name="connsiteY1" fmla="*/ 393240 h 1371600"/>
                <a:gd name="connsiteX2" fmla="*/ 0 w 990600"/>
                <a:gd name="connsiteY2" fmla="*/ 414928 h 1371600"/>
                <a:gd name="connsiteX3" fmla="*/ 199835 w 990600"/>
                <a:gd name="connsiteY3" fmla="*/ 620087 h 1371600"/>
                <a:gd name="connsiteX4" fmla="*/ 225676 w 990600"/>
                <a:gd name="connsiteY4" fmla="*/ 1375267 h 1371600"/>
                <a:gd name="connsiteX5" fmla="*/ 992343 w 990600"/>
                <a:gd name="connsiteY5" fmla="*/ 1375267 h 1371600"/>
                <a:gd name="connsiteX6" fmla="*/ 981770 w 990600"/>
                <a:gd name="connsiteY6" fmla="*/ 466582 h 1371600"/>
                <a:gd name="connsiteX7" fmla="*/ 905028 w 990600"/>
                <a:gd name="connsiteY7" fmla="*/ 373237 h 1371600"/>
                <a:gd name="connsiteX8" fmla="*/ 73733 w 990600"/>
                <a:gd name="connsiteY8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0600" h="1371600">
                  <a:moveTo>
                    <a:pt x="73733" y="0"/>
                  </a:moveTo>
                  <a:cubicBezTo>
                    <a:pt x="73733" y="0"/>
                    <a:pt x="-29880" y="246802"/>
                    <a:pt x="176860" y="393240"/>
                  </a:cubicBezTo>
                  <a:lnTo>
                    <a:pt x="0" y="414928"/>
                  </a:lnTo>
                  <a:cubicBezTo>
                    <a:pt x="0" y="414928"/>
                    <a:pt x="-1171" y="562661"/>
                    <a:pt x="199835" y="620087"/>
                  </a:cubicBezTo>
                  <a:lnTo>
                    <a:pt x="225676" y="1375267"/>
                  </a:lnTo>
                  <a:lnTo>
                    <a:pt x="992343" y="1375267"/>
                  </a:lnTo>
                  <a:lnTo>
                    <a:pt x="981770" y="466582"/>
                  </a:lnTo>
                  <a:cubicBezTo>
                    <a:pt x="981260" y="421315"/>
                    <a:pt x="949342" y="382491"/>
                    <a:pt x="905028" y="373237"/>
                  </a:cubicBezTo>
                  <a:cubicBezTo>
                    <a:pt x="730806" y="336794"/>
                    <a:pt x="339814" y="263823"/>
                    <a:pt x="73733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0" name="Freeform: Shape 2119">
              <a:extLst>
                <a:ext uri="{FF2B5EF4-FFF2-40B4-BE49-F238E27FC236}">
                  <a16:creationId xmlns:a16="http://schemas.microsoft.com/office/drawing/2014/main" id="{630CBAF2-8E7F-47D8-8125-6A9A29EC16D0}"/>
                </a:ext>
              </a:extLst>
            </p:cNvPr>
            <p:cNvSpPr/>
            <p:nvPr/>
          </p:nvSpPr>
          <p:spPr>
            <a:xfrm>
              <a:off x="4641014" y="2492651"/>
              <a:ext cx="438150" cy="295275"/>
            </a:xfrm>
            <a:custGeom>
              <a:avLst/>
              <a:gdLst>
                <a:gd name="connsiteX0" fmla="*/ 223028 w 438150"/>
                <a:gd name="connsiteY0" fmla="*/ 0 h 295275"/>
                <a:gd name="connsiteX1" fmla="*/ 223028 w 438150"/>
                <a:gd name="connsiteY1" fmla="*/ 0 h 295275"/>
                <a:gd name="connsiteX2" fmla="*/ 0 w 438150"/>
                <a:gd name="connsiteY2" fmla="*/ 223028 h 295275"/>
                <a:gd name="connsiteX3" fmla="*/ 0 w 438150"/>
                <a:gd name="connsiteY3" fmla="*/ 297123 h 295275"/>
                <a:gd name="connsiteX4" fmla="*/ 446046 w 438150"/>
                <a:gd name="connsiteY4" fmla="*/ 297123 h 295275"/>
                <a:gd name="connsiteX5" fmla="*/ 446046 w 438150"/>
                <a:gd name="connsiteY5" fmla="*/ 223028 h 295275"/>
                <a:gd name="connsiteX6" fmla="*/ 223038 w 438150"/>
                <a:gd name="connsiteY6" fmla="*/ 0 h 295275"/>
                <a:gd name="connsiteX7" fmla="*/ 223028 w 438150"/>
                <a:gd name="connsiteY7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150" h="295275">
                  <a:moveTo>
                    <a:pt x="223028" y="0"/>
                  </a:moveTo>
                  <a:lnTo>
                    <a:pt x="223028" y="0"/>
                  </a:lnTo>
                  <a:cubicBezTo>
                    <a:pt x="99853" y="0"/>
                    <a:pt x="0" y="99853"/>
                    <a:pt x="0" y="223028"/>
                  </a:cubicBezTo>
                  <a:lnTo>
                    <a:pt x="0" y="297123"/>
                  </a:lnTo>
                  <a:lnTo>
                    <a:pt x="446046" y="297123"/>
                  </a:lnTo>
                  <a:lnTo>
                    <a:pt x="446046" y="223028"/>
                  </a:lnTo>
                  <a:cubicBezTo>
                    <a:pt x="446052" y="99858"/>
                    <a:pt x="346207" y="5"/>
                    <a:pt x="223038" y="0"/>
                  </a:cubicBezTo>
                  <a:cubicBezTo>
                    <a:pt x="223034" y="0"/>
                    <a:pt x="223031" y="0"/>
                    <a:pt x="223028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1" name="Freeform: Shape 2120">
              <a:extLst>
                <a:ext uri="{FF2B5EF4-FFF2-40B4-BE49-F238E27FC236}">
                  <a16:creationId xmlns:a16="http://schemas.microsoft.com/office/drawing/2014/main" id="{9BDF6C8D-5419-4282-89E7-5D1E72C9EEB6}"/>
                </a:ext>
              </a:extLst>
            </p:cNvPr>
            <p:cNvSpPr/>
            <p:nvPr/>
          </p:nvSpPr>
          <p:spPr>
            <a:xfrm>
              <a:off x="5914768" y="1335013"/>
              <a:ext cx="104775" cy="95250"/>
            </a:xfrm>
            <a:custGeom>
              <a:avLst/>
              <a:gdLst>
                <a:gd name="connsiteX0" fmla="*/ 37261 w 104775"/>
                <a:gd name="connsiteY0" fmla="*/ 21383 h 95250"/>
                <a:gd name="connsiteX1" fmla="*/ 62838 w 104775"/>
                <a:gd name="connsiteY1" fmla="*/ 0 h 95250"/>
                <a:gd name="connsiteX2" fmla="*/ 105604 w 104775"/>
                <a:gd name="connsiteY2" fmla="*/ 51153 h 95250"/>
                <a:gd name="connsiteX3" fmla="*/ 80027 w 104775"/>
                <a:gd name="connsiteY3" fmla="*/ 72536 h 95250"/>
                <a:gd name="connsiteX4" fmla="*/ 68342 w 104775"/>
                <a:gd name="connsiteY4" fmla="*/ 82305 h 95250"/>
                <a:gd name="connsiteX5" fmla="*/ 25576 w 104775"/>
                <a:gd name="connsiteY5" fmla="*/ 31152 h 95250"/>
                <a:gd name="connsiteX6" fmla="*/ 0 w 104775"/>
                <a:gd name="connsiteY6" fmla="*/ 52535 h 95250"/>
                <a:gd name="connsiteX7" fmla="*/ 25576 w 104775"/>
                <a:gd name="connsiteY7" fmla="*/ 31152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95250">
                  <a:moveTo>
                    <a:pt x="37261" y="21383"/>
                  </a:moveTo>
                  <a:cubicBezTo>
                    <a:pt x="51387" y="9574"/>
                    <a:pt x="62838" y="0"/>
                    <a:pt x="62838" y="0"/>
                  </a:cubicBezTo>
                  <a:lnTo>
                    <a:pt x="105604" y="51153"/>
                  </a:lnTo>
                  <a:cubicBezTo>
                    <a:pt x="105604" y="51153"/>
                    <a:pt x="94153" y="60727"/>
                    <a:pt x="80027" y="72536"/>
                  </a:cubicBezTo>
                  <a:lnTo>
                    <a:pt x="68342" y="82305"/>
                  </a:lnTo>
                  <a:lnTo>
                    <a:pt x="25576" y="31152"/>
                  </a:lnTo>
                  <a:cubicBezTo>
                    <a:pt x="11451" y="42961"/>
                    <a:pt x="0" y="52535"/>
                    <a:pt x="0" y="52535"/>
                  </a:cubicBezTo>
                  <a:cubicBezTo>
                    <a:pt x="0" y="52535"/>
                    <a:pt x="11451" y="42961"/>
                    <a:pt x="25576" y="3115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2" name="Freeform: Shape 2121">
              <a:extLst>
                <a:ext uri="{FF2B5EF4-FFF2-40B4-BE49-F238E27FC236}">
                  <a16:creationId xmlns:a16="http://schemas.microsoft.com/office/drawing/2014/main" id="{EE6CEA53-F9B7-456D-BDA2-379D317E8B72}"/>
                </a:ext>
              </a:extLst>
            </p:cNvPr>
            <p:cNvSpPr/>
            <p:nvPr/>
          </p:nvSpPr>
          <p:spPr>
            <a:xfrm>
              <a:off x="5680863" y="1502703"/>
              <a:ext cx="819150" cy="762000"/>
            </a:xfrm>
            <a:custGeom>
              <a:avLst/>
              <a:gdLst>
                <a:gd name="connsiteX0" fmla="*/ 436231 w 819150"/>
                <a:gd name="connsiteY0" fmla="*/ 762472 h 762000"/>
                <a:gd name="connsiteX1" fmla="*/ 251179 w 819150"/>
                <a:gd name="connsiteY1" fmla="*/ 722115 h 762000"/>
                <a:gd name="connsiteX2" fmla="*/ 15198 w 819150"/>
                <a:gd name="connsiteY2" fmla="*/ 463854 h 762000"/>
                <a:gd name="connsiteX3" fmla="*/ 118839 w 819150"/>
                <a:gd name="connsiteY3" fmla="*/ 14674 h 762000"/>
                <a:gd name="connsiteX4" fmla="*/ 165127 w 819150"/>
                <a:gd name="connsiteY4" fmla="*/ 5720 h 762000"/>
                <a:gd name="connsiteX5" fmla="*/ 174081 w 819150"/>
                <a:gd name="connsiteY5" fmla="*/ 52008 h 762000"/>
                <a:gd name="connsiteX6" fmla="*/ 173417 w 819150"/>
                <a:gd name="connsiteY6" fmla="*/ 52955 h 762000"/>
                <a:gd name="connsiteX7" fmla="*/ 79368 w 819150"/>
                <a:gd name="connsiteY7" fmla="*/ 445775 h 762000"/>
                <a:gd name="connsiteX8" fmla="*/ 277764 w 819150"/>
                <a:gd name="connsiteY8" fmla="*/ 660964 h 762000"/>
                <a:gd name="connsiteX9" fmla="*/ 735135 w 819150"/>
                <a:gd name="connsiteY9" fmla="*/ 488971 h 762000"/>
                <a:gd name="connsiteX10" fmla="*/ 587060 w 819150"/>
                <a:gd name="connsiteY10" fmla="*/ 113238 h 762000"/>
                <a:gd name="connsiteX11" fmla="*/ 303634 w 819150"/>
                <a:gd name="connsiteY11" fmla="*/ 224948 h 762000"/>
                <a:gd name="connsiteX12" fmla="*/ 386913 w 819150"/>
                <a:gd name="connsiteY12" fmla="*/ 436383 h 762000"/>
                <a:gd name="connsiteX13" fmla="*/ 386958 w 819150"/>
                <a:gd name="connsiteY13" fmla="*/ 436403 h 762000"/>
                <a:gd name="connsiteX14" fmla="*/ 542216 w 819150"/>
                <a:gd name="connsiteY14" fmla="*/ 375204 h 762000"/>
                <a:gd name="connsiteX15" fmla="*/ 498296 w 819150"/>
                <a:gd name="connsiteY15" fmla="*/ 263762 h 762000"/>
                <a:gd name="connsiteX16" fmla="*/ 462330 w 819150"/>
                <a:gd name="connsiteY16" fmla="*/ 260238 h 762000"/>
                <a:gd name="connsiteX17" fmla="*/ 422127 w 819150"/>
                <a:gd name="connsiteY17" fmla="*/ 235609 h 762000"/>
                <a:gd name="connsiteX18" fmla="*/ 446756 w 819150"/>
                <a:gd name="connsiteY18" fmla="*/ 195407 h 762000"/>
                <a:gd name="connsiteX19" fmla="*/ 448042 w 819150"/>
                <a:gd name="connsiteY19" fmla="*/ 195125 h 762000"/>
                <a:gd name="connsiteX20" fmla="*/ 524919 w 819150"/>
                <a:gd name="connsiteY20" fmla="*/ 202621 h 762000"/>
                <a:gd name="connsiteX21" fmla="*/ 603406 w 819150"/>
                <a:gd name="connsiteY21" fmla="*/ 401785 h 762000"/>
                <a:gd name="connsiteX22" fmla="*/ 603405 w 819150"/>
                <a:gd name="connsiteY22" fmla="*/ 401789 h 762000"/>
                <a:gd name="connsiteX23" fmla="*/ 360422 w 819150"/>
                <a:gd name="connsiteY23" fmla="*/ 497553 h 762000"/>
                <a:gd name="connsiteX24" fmla="*/ 242521 w 819150"/>
                <a:gd name="connsiteY24" fmla="*/ 198401 h 762000"/>
                <a:gd name="connsiteX25" fmla="*/ 613682 w 819150"/>
                <a:gd name="connsiteY25" fmla="*/ 52126 h 762000"/>
                <a:gd name="connsiteX26" fmla="*/ 796324 w 819150"/>
                <a:gd name="connsiteY26" fmla="*/ 515593 h 762000"/>
                <a:gd name="connsiteX27" fmla="*/ 436231 w 819150"/>
                <a:gd name="connsiteY27" fmla="*/ 762472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9150" h="762000">
                  <a:moveTo>
                    <a:pt x="436231" y="762472"/>
                  </a:moveTo>
                  <a:cubicBezTo>
                    <a:pt x="372430" y="761877"/>
                    <a:pt x="309436" y="748139"/>
                    <a:pt x="251179" y="722115"/>
                  </a:cubicBezTo>
                  <a:cubicBezTo>
                    <a:pt x="131231" y="669975"/>
                    <a:pt x="47421" y="578287"/>
                    <a:pt x="15198" y="463854"/>
                  </a:cubicBezTo>
                  <a:cubicBezTo>
                    <a:pt x="-23855" y="325151"/>
                    <a:pt x="12940" y="165635"/>
                    <a:pt x="118839" y="14674"/>
                  </a:cubicBezTo>
                  <a:cubicBezTo>
                    <a:pt x="129149" y="-581"/>
                    <a:pt x="149873" y="-4590"/>
                    <a:pt x="165127" y="5720"/>
                  </a:cubicBezTo>
                  <a:cubicBezTo>
                    <a:pt x="180382" y="16029"/>
                    <a:pt x="184391" y="36753"/>
                    <a:pt x="174081" y="52008"/>
                  </a:cubicBezTo>
                  <a:cubicBezTo>
                    <a:pt x="173866" y="52327"/>
                    <a:pt x="173644" y="52643"/>
                    <a:pt x="173417" y="52955"/>
                  </a:cubicBezTo>
                  <a:cubicBezTo>
                    <a:pt x="79244" y="187257"/>
                    <a:pt x="45849" y="326722"/>
                    <a:pt x="79368" y="445775"/>
                  </a:cubicBezTo>
                  <a:cubicBezTo>
                    <a:pt x="106447" y="541911"/>
                    <a:pt x="175046" y="616330"/>
                    <a:pt x="277764" y="660964"/>
                  </a:cubicBezTo>
                  <a:cubicBezTo>
                    <a:pt x="470264" y="744651"/>
                    <a:pt x="654068" y="675499"/>
                    <a:pt x="735135" y="488971"/>
                  </a:cubicBezTo>
                  <a:cubicBezTo>
                    <a:pt x="797809" y="344322"/>
                    <a:pt x="731567" y="176238"/>
                    <a:pt x="587060" y="113238"/>
                  </a:cubicBezTo>
                  <a:cubicBezTo>
                    <a:pt x="477943" y="65979"/>
                    <a:pt x="351162" y="115949"/>
                    <a:pt x="303634" y="224948"/>
                  </a:cubicBezTo>
                  <a:cubicBezTo>
                    <a:pt x="268244" y="306331"/>
                    <a:pt x="305530" y="400994"/>
                    <a:pt x="386913" y="436383"/>
                  </a:cubicBezTo>
                  <a:cubicBezTo>
                    <a:pt x="386928" y="436390"/>
                    <a:pt x="386943" y="436396"/>
                    <a:pt x="386958" y="436403"/>
                  </a:cubicBezTo>
                  <a:cubicBezTo>
                    <a:pt x="446732" y="462313"/>
                    <a:pt x="516198" y="434932"/>
                    <a:pt x="542216" y="375204"/>
                  </a:cubicBezTo>
                  <a:cubicBezTo>
                    <a:pt x="560847" y="332302"/>
                    <a:pt x="541188" y="282418"/>
                    <a:pt x="498296" y="263762"/>
                  </a:cubicBezTo>
                  <a:cubicBezTo>
                    <a:pt x="486981" y="258815"/>
                    <a:pt x="474390" y="257581"/>
                    <a:pt x="462330" y="260238"/>
                  </a:cubicBezTo>
                  <a:cubicBezTo>
                    <a:pt x="444427" y="264538"/>
                    <a:pt x="426428" y="253512"/>
                    <a:pt x="422127" y="235609"/>
                  </a:cubicBezTo>
                  <a:cubicBezTo>
                    <a:pt x="417827" y="217707"/>
                    <a:pt x="428854" y="199707"/>
                    <a:pt x="446756" y="195407"/>
                  </a:cubicBezTo>
                  <a:cubicBezTo>
                    <a:pt x="447183" y="195304"/>
                    <a:pt x="447612" y="195210"/>
                    <a:pt x="448042" y="195125"/>
                  </a:cubicBezTo>
                  <a:cubicBezTo>
                    <a:pt x="473814" y="189409"/>
                    <a:pt x="500736" y="192034"/>
                    <a:pt x="524919" y="202621"/>
                  </a:cubicBezTo>
                  <a:cubicBezTo>
                    <a:pt x="601590" y="235945"/>
                    <a:pt x="636730" y="325113"/>
                    <a:pt x="603406" y="401785"/>
                  </a:cubicBezTo>
                  <a:cubicBezTo>
                    <a:pt x="603406" y="401786"/>
                    <a:pt x="603405" y="401787"/>
                    <a:pt x="603405" y="401789"/>
                  </a:cubicBezTo>
                  <a:cubicBezTo>
                    <a:pt x="562667" y="495244"/>
                    <a:pt x="453966" y="538085"/>
                    <a:pt x="360422" y="497553"/>
                  </a:cubicBezTo>
                  <a:cubicBezTo>
                    <a:pt x="245257" y="447500"/>
                    <a:pt x="192472" y="313567"/>
                    <a:pt x="242521" y="198401"/>
                  </a:cubicBezTo>
                  <a:cubicBezTo>
                    <a:pt x="304754" y="55653"/>
                    <a:pt x="470793" y="-9784"/>
                    <a:pt x="613682" y="52126"/>
                  </a:cubicBezTo>
                  <a:cubicBezTo>
                    <a:pt x="791927" y="129841"/>
                    <a:pt x="873631" y="337171"/>
                    <a:pt x="796324" y="515593"/>
                  </a:cubicBezTo>
                  <a:cubicBezTo>
                    <a:pt x="727382" y="674109"/>
                    <a:pt x="591374" y="762462"/>
                    <a:pt x="436231" y="76247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3" name="Freeform: Shape 2122">
              <a:extLst>
                <a:ext uri="{FF2B5EF4-FFF2-40B4-BE49-F238E27FC236}">
                  <a16:creationId xmlns:a16="http://schemas.microsoft.com/office/drawing/2014/main" id="{67F59BBB-601F-499E-A5F1-3743D8C121D7}"/>
                </a:ext>
              </a:extLst>
            </p:cNvPr>
            <p:cNvSpPr/>
            <p:nvPr/>
          </p:nvSpPr>
          <p:spPr>
            <a:xfrm>
              <a:off x="4624298" y="2224216"/>
              <a:ext cx="161925" cy="161925"/>
            </a:xfrm>
            <a:custGeom>
              <a:avLst/>
              <a:gdLst>
                <a:gd name="connsiteX0" fmla="*/ 71314 w 161925"/>
                <a:gd name="connsiteY0" fmla="*/ 162270 h 161925"/>
                <a:gd name="connsiteX1" fmla="*/ 42691 w 161925"/>
                <a:gd name="connsiteY1" fmla="*/ 133743 h 161925"/>
                <a:gd name="connsiteX2" fmla="*/ 56198 w 161925"/>
                <a:gd name="connsiteY2" fmla="*/ 109415 h 161925"/>
                <a:gd name="connsiteX3" fmla="*/ 83363 w 161925"/>
                <a:gd name="connsiteY3" fmla="*/ 92528 h 161925"/>
                <a:gd name="connsiteX4" fmla="*/ 16116 w 161925"/>
                <a:gd name="connsiteY4" fmla="*/ 54294 h 161925"/>
                <a:gd name="connsiteX5" fmla="*/ 2869 w 161925"/>
                <a:gd name="connsiteY5" fmla="*/ 16116 h 161925"/>
                <a:gd name="connsiteX6" fmla="*/ 40748 w 161925"/>
                <a:gd name="connsiteY6" fmla="*/ 2726 h 161925"/>
                <a:gd name="connsiteX7" fmla="*/ 152562 w 161925"/>
                <a:gd name="connsiteY7" fmla="*/ 70125 h 161925"/>
                <a:gd name="connsiteX8" fmla="*/ 159346 w 161925"/>
                <a:gd name="connsiteY8" fmla="*/ 109962 h 161925"/>
                <a:gd name="connsiteX9" fmla="*/ 151124 w 161925"/>
                <a:gd name="connsiteY9" fmla="*/ 117702 h 161925"/>
                <a:gd name="connsiteX10" fmla="*/ 86354 w 161925"/>
                <a:gd name="connsiteY10" fmla="*/ 157955 h 161925"/>
                <a:gd name="connsiteX11" fmla="*/ 71314 w 161925"/>
                <a:gd name="connsiteY11" fmla="*/ 16227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25" h="161925">
                  <a:moveTo>
                    <a:pt x="71314" y="162270"/>
                  </a:moveTo>
                  <a:cubicBezTo>
                    <a:pt x="55532" y="162296"/>
                    <a:pt x="42717" y="149524"/>
                    <a:pt x="42691" y="133743"/>
                  </a:cubicBezTo>
                  <a:cubicBezTo>
                    <a:pt x="42674" y="123841"/>
                    <a:pt x="47784" y="114637"/>
                    <a:pt x="56198" y="109415"/>
                  </a:cubicBezTo>
                  <a:lnTo>
                    <a:pt x="83363" y="92528"/>
                  </a:lnTo>
                  <a:cubicBezTo>
                    <a:pt x="61637" y="78607"/>
                    <a:pt x="39190" y="65845"/>
                    <a:pt x="16116" y="54294"/>
                  </a:cubicBezTo>
                  <a:cubicBezTo>
                    <a:pt x="1916" y="47410"/>
                    <a:pt x="-4016" y="30317"/>
                    <a:pt x="2869" y="16116"/>
                  </a:cubicBezTo>
                  <a:cubicBezTo>
                    <a:pt x="9697" y="2032"/>
                    <a:pt x="26585" y="-3939"/>
                    <a:pt x="40748" y="2726"/>
                  </a:cubicBezTo>
                  <a:cubicBezTo>
                    <a:pt x="79722" y="22239"/>
                    <a:pt x="117107" y="44774"/>
                    <a:pt x="152562" y="70125"/>
                  </a:cubicBezTo>
                  <a:cubicBezTo>
                    <a:pt x="165436" y="79252"/>
                    <a:pt x="168473" y="97088"/>
                    <a:pt x="159346" y="109962"/>
                  </a:cubicBezTo>
                  <a:cubicBezTo>
                    <a:pt x="157147" y="113064"/>
                    <a:pt x="154352" y="115695"/>
                    <a:pt x="151124" y="117702"/>
                  </a:cubicBezTo>
                  <a:lnTo>
                    <a:pt x="86354" y="157955"/>
                  </a:lnTo>
                  <a:cubicBezTo>
                    <a:pt x="81841" y="160769"/>
                    <a:pt x="76632" y="162264"/>
                    <a:pt x="71314" y="16227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4" name="Freeform: Shape 2123">
              <a:extLst>
                <a:ext uri="{FF2B5EF4-FFF2-40B4-BE49-F238E27FC236}">
                  <a16:creationId xmlns:a16="http://schemas.microsoft.com/office/drawing/2014/main" id="{824B61E1-1530-4BA8-A1EB-E32B8358704D}"/>
                </a:ext>
              </a:extLst>
            </p:cNvPr>
            <p:cNvSpPr/>
            <p:nvPr/>
          </p:nvSpPr>
          <p:spPr>
            <a:xfrm>
              <a:off x="4922294" y="2224216"/>
              <a:ext cx="161925" cy="161925"/>
            </a:xfrm>
            <a:custGeom>
              <a:avLst/>
              <a:gdLst>
                <a:gd name="connsiteX0" fmla="*/ 93319 w 161925"/>
                <a:gd name="connsiteY0" fmla="*/ 162270 h 161925"/>
                <a:gd name="connsiteX1" fmla="*/ 78260 w 161925"/>
                <a:gd name="connsiteY1" fmla="*/ 157955 h 161925"/>
                <a:gd name="connsiteX2" fmla="*/ 13490 w 161925"/>
                <a:gd name="connsiteY2" fmla="*/ 117703 h 161925"/>
                <a:gd name="connsiteX3" fmla="*/ 4312 w 161925"/>
                <a:gd name="connsiteY3" fmla="*/ 78347 h 161925"/>
                <a:gd name="connsiteX4" fmla="*/ 12052 w 161925"/>
                <a:gd name="connsiteY4" fmla="*/ 70125 h 161925"/>
                <a:gd name="connsiteX5" fmla="*/ 123857 w 161925"/>
                <a:gd name="connsiteY5" fmla="*/ 2726 h 161925"/>
                <a:gd name="connsiteX6" fmla="*/ 161879 w 161925"/>
                <a:gd name="connsiteY6" fmla="*/ 16415 h 161925"/>
                <a:gd name="connsiteX7" fmla="*/ 148488 w 161925"/>
                <a:gd name="connsiteY7" fmla="*/ 54295 h 161925"/>
                <a:gd name="connsiteX8" fmla="*/ 81242 w 161925"/>
                <a:gd name="connsiteY8" fmla="*/ 92528 h 161925"/>
                <a:gd name="connsiteX9" fmla="*/ 108407 w 161925"/>
                <a:gd name="connsiteY9" fmla="*/ 109416 h 161925"/>
                <a:gd name="connsiteX10" fmla="*/ 117618 w 161925"/>
                <a:gd name="connsiteY10" fmla="*/ 148763 h 161925"/>
                <a:gd name="connsiteX11" fmla="*/ 93291 w 161925"/>
                <a:gd name="connsiteY11" fmla="*/ 16227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25" h="161925">
                  <a:moveTo>
                    <a:pt x="93319" y="162270"/>
                  </a:moveTo>
                  <a:cubicBezTo>
                    <a:pt x="87994" y="162272"/>
                    <a:pt x="82776" y="160777"/>
                    <a:pt x="78260" y="157955"/>
                  </a:cubicBezTo>
                  <a:lnTo>
                    <a:pt x="13490" y="117703"/>
                  </a:lnTo>
                  <a:cubicBezTo>
                    <a:pt x="88" y="109369"/>
                    <a:pt x="-4021" y="91749"/>
                    <a:pt x="4312" y="78347"/>
                  </a:cubicBezTo>
                  <a:cubicBezTo>
                    <a:pt x="6320" y="75119"/>
                    <a:pt x="8951" y="72324"/>
                    <a:pt x="12052" y="70125"/>
                  </a:cubicBezTo>
                  <a:cubicBezTo>
                    <a:pt x="47504" y="44776"/>
                    <a:pt x="84887" y="22240"/>
                    <a:pt x="123857" y="2726"/>
                  </a:cubicBezTo>
                  <a:cubicBezTo>
                    <a:pt x="138136" y="-3993"/>
                    <a:pt x="155159" y="2136"/>
                    <a:pt x="161879" y="16415"/>
                  </a:cubicBezTo>
                  <a:cubicBezTo>
                    <a:pt x="168543" y="30578"/>
                    <a:pt x="162573" y="47467"/>
                    <a:pt x="148488" y="54295"/>
                  </a:cubicBezTo>
                  <a:cubicBezTo>
                    <a:pt x="125416" y="65848"/>
                    <a:pt x="102969" y="78610"/>
                    <a:pt x="81242" y="92528"/>
                  </a:cubicBezTo>
                  <a:lnTo>
                    <a:pt x="108407" y="109416"/>
                  </a:lnTo>
                  <a:cubicBezTo>
                    <a:pt x="121816" y="117738"/>
                    <a:pt x="125940" y="135354"/>
                    <a:pt x="117618" y="148763"/>
                  </a:cubicBezTo>
                  <a:cubicBezTo>
                    <a:pt x="112397" y="157176"/>
                    <a:pt x="103192" y="162287"/>
                    <a:pt x="93291" y="16227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5" name="Freeform: Shape 2124">
              <a:extLst>
                <a:ext uri="{FF2B5EF4-FFF2-40B4-BE49-F238E27FC236}">
                  <a16:creationId xmlns:a16="http://schemas.microsoft.com/office/drawing/2014/main" id="{A8D97BE6-1802-4B86-8894-E7CD7B47A8CA}"/>
                </a:ext>
              </a:extLst>
            </p:cNvPr>
            <p:cNvSpPr/>
            <p:nvPr/>
          </p:nvSpPr>
          <p:spPr>
            <a:xfrm>
              <a:off x="4607667" y="2459314"/>
              <a:ext cx="504825" cy="361950"/>
            </a:xfrm>
            <a:custGeom>
              <a:avLst/>
              <a:gdLst>
                <a:gd name="connsiteX0" fmla="*/ 33347 w 504825"/>
                <a:gd name="connsiteY0" fmla="*/ 363798 h 361950"/>
                <a:gd name="connsiteX1" fmla="*/ 479393 w 504825"/>
                <a:gd name="connsiteY1" fmla="*/ 363798 h 361950"/>
                <a:gd name="connsiteX2" fmla="*/ 512731 w 504825"/>
                <a:gd name="connsiteY2" fmla="*/ 330460 h 361950"/>
                <a:gd name="connsiteX3" fmla="*/ 512731 w 504825"/>
                <a:gd name="connsiteY3" fmla="*/ 256365 h 361950"/>
                <a:gd name="connsiteX4" fmla="*/ 256365 w 504825"/>
                <a:gd name="connsiteY4" fmla="*/ 0 h 361950"/>
                <a:gd name="connsiteX5" fmla="*/ 0 w 504825"/>
                <a:gd name="connsiteY5" fmla="*/ 256365 h 361950"/>
                <a:gd name="connsiteX6" fmla="*/ 0 w 504825"/>
                <a:gd name="connsiteY6" fmla="*/ 330460 h 361950"/>
                <a:gd name="connsiteX7" fmla="*/ 33338 w 504825"/>
                <a:gd name="connsiteY7" fmla="*/ 363798 h 361950"/>
                <a:gd name="connsiteX8" fmla="*/ 33347 w 504825"/>
                <a:gd name="connsiteY8" fmla="*/ 363798 h 361950"/>
                <a:gd name="connsiteX9" fmla="*/ 256375 w 504825"/>
                <a:gd name="connsiteY9" fmla="*/ 66675 h 361950"/>
                <a:gd name="connsiteX10" fmla="*/ 446056 w 504825"/>
                <a:gd name="connsiteY10" fmla="*/ 256365 h 361950"/>
                <a:gd name="connsiteX11" fmla="*/ 446056 w 504825"/>
                <a:gd name="connsiteY11" fmla="*/ 297123 h 361950"/>
                <a:gd name="connsiteX12" fmla="*/ 66684 w 504825"/>
                <a:gd name="connsiteY12" fmla="*/ 297123 h 361950"/>
                <a:gd name="connsiteX13" fmla="*/ 66684 w 504825"/>
                <a:gd name="connsiteY13" fmla="*/ 256365 h 361950"/>
                <a:gd name="connsiteX14" fmla="*/ 67380 w 504825"/>
                <a:gd name="connsiteY14" fmla="*/ 242668 h 361950"/>
                <a:gd name="connsiteX15" fmla="*/ 104327 w 504825"/>
                <a:gd name="connsiteY15" fmla="*/ 242668 h 361950"/>
                <a:gd name="connsiteX16" fmla="*/ 182147 w 504825"/>
                <a:gd name="connsiteY16" fmla="*/ 209550 h 361950"/>
                <a:gd name="connsiteX17" fmla="*/ 200640 w 504825"/>
                <a:gd name="connsiteY17" fmla="*/ 209318 h 361950"/>
                <a:gd name="connsiteX18" fmla="*/ 201930 w 504825"/>
                <a:gd name="connsiteY18" fmla="*/ 210779 h 361950"/>
                <a:gd name="connsiteX19" fmla="*/ 211150 w 504825"/>
                <a:gd name="connsiteY19" fmla="*/ 223104 h 361950"/>
                <a:gd name="connsiteX20" fmla="*/ 263281 w 504825"/>
                <a:gd name="connsiteY20" fmla="*/ 253689 h 361950"/>
                <a:gd name="connsiteX21" fmla="*/ 273758 w 504825"/>
                <a:gd name="connsiteY21" fmla="*/ 254384 h 361950"/>
                <a:gd name="connsiteX22" fmla="*/ 322136 w 504825"/>
                <a:gd name="connsiteY22" fmla="*/ 237430 h 361950"/>
                <a:gd name="connsiteX23" fmla="*/ 356569 w 504825"/>
                <a:gd name="connsiteY23" fmla="*/ 225571 h 361950"/>
                <a:gd name="connsiteX24" fmla="*/ 363912 w 504825"/>
                <a:gd name="connsiteY24" fmla="*/ 225571 h 361950"/>
                <a:gd name="connsiteX25" fmla="*/ 397250 w 504825"/>
                <a:gd name="connsiteY25" fmla="*/ 192233 h 361950"/>
                <a:gd name="connsiteX26" fmla="*/ 363912 w 504825"/>
                <a:gd name="connsiteY26" fmla="*/ 158896 h 361950"/>
                <a:gd name="connsiteX27" fmla="*/ 356568 w 504825"/>
                <a:gd name="connsiteY27" fmla="*/ 158896 h 361950"/>
                <a:gd name="connsiteX28" fmla="*/ 280568 w 504825"/>
                <a:gd name="connsiteY28" fmla="*/ 185290 h 361950"/>
                <a:gd name="connsiteX29" fmla="*/ 265583 w 504825"/>
                <a:gd name="connsiteY29" fmla="*/ 184502 h 361950"/>
                <a:gd name="connsiteX30" fmla="*/ 264566 w 504825"/>
                <a:gd name="connsiteY30" fmla="*/ 183175 h 361950"/>
                <a:gd name="connsiteX31" fmla="*/ 255346 w 504825"/>
                <a:gd name="connsiteY31" fmla="*/ 170850 h 361950"/>
                <a:gd name="connsiteX32" fmla="*/ 143818 w 504825"/>
                <a:gd name="connsiteY32" fmla="*/ 154779 h 361950"/>
                <a:gd name="connsiteX33" fmla="*/ 134141 w 504825"/>
                <a:gd name="connsiteY33" fmla="*/ 163325 h 361950"/>
                <a:gd name="connsiteX34" fmla="*/ 104356 w 504825"/>
                <a:gd name="connsiteY34" fmla="*/ 175993 h 361950"/>
                <a:gd name="connsiteX35" fmla="*/ 84830 w 504825"/>
                <a:gd name="connsiteY35" fmla="*/ 175993 h 361950"/>
                <a:gd name="connsiteX36" fmla="*/ 256375 w 504825"/>
                <a:gd name="connsiteY36" fmla="*/ 6667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4825" h="361950">
                  <a:moveTo>
                    <a:pt x="33347" y="363798"/>
                  </a:moveTo>
                  <a:lnTo>
                    <a:pt x="479393" y="363798"/>
                  </a:lnTo>
                  <a:cubicBezTo>
                    <a:pt x="497805" y="363798"/>
                    <a:pt x="512731" y="348872"/>
                    <a:pt x="512731" y="330460"/>
                  </a:cubicBezTo>
                  <a:lnTo>
                    <a:pt x="512731" y="256365"/>
                  </a:lnTo>
                  <a:cubicBezTo>
                    <a:pt x="512731" y="114779"/>
                    <a:pt x="397952" y="0"/>
                    <a:pt x="256365" y="0"/>
                  </a:cubicBezTo>
                  <a:cubicBezTo>
                    <a:pt x="114779" y="0"/>
                    <a:pt x="0" y="114779"/>
                    <a:pt x="0" y="256365"/>
                  </a:cubicBezTo>
                  <a:lnTo>
                    <a:pt x="0" y="330460"/>
                  </a:lnTo>
                  <a:cubicBezTo>
                    <a:pt x="0" y="348872"/>
                    <a:pt x="14926" y="363798"/>
                    <a:pt x="33338" y="363798"/>
                  </a:cubicBezTo>
                  <a:cubicBezTo>
                    <a:pt x="33341" y="363798"/>
                    <a:pt x="33344" y="363798"/>
                    <a:pt x="33347" y="363798"/>
                  </a:cubicBezTo>
                  <a:close/>
                  <a:moveTo>
                    <a:pt x="256375" y="66675"/>
                  </a:moveTo>
                  <a:cubicBezTo>
                    <a:pt x="361086" y="66796"/>
                    <a:pt x="445940" y="151654"/>
                    <a:pt x="446056" y="256365"/>
                  </a:cubicBezTo>
                  <a:lnTo>
                    <a:pt x="446056" y="297123"/>
                  </a:lnTo>
                  <a:lnTo>
                    <a:pt x="66684" y="297123"/>
                  </a:lnTo>
                  <a:lnTo>
                    <a:pt x="66684" y="256365"/>
                  </a:lnTo>
                  <a:cubicBezTo>
                    <a:pt x="66684" y="251746"/>
                    <a:pt x="67056" y="247212"/>
                    <a:pt x="67380" y="242668"/>
                  </a:cubicBezTo>
                  <a:lnTo>
                    <a:pt x="104327" y="242668"/>
                  </a:lnTo>
                  <a:cubicBezTo>
                    <a:pt x="133678" y="242607"/>
                    <a:pt x="161753" y="230659"/>
                    <a:pt x="182147" y="209550"/>
                  </a:cubicBezTo>
                  <a:cubicBezTo>
                    <a:pt x="187189" y="204379"/>
                    <a:pt x="195469" y="204275"/>
                    <a:pt x="200640" y="209318"/>
                  </a:cubicBezTo>
                  <a:cubicBezTo>
                    <a:pt x="201106" y="209772"/>
                    <a:pt x="201537" y="210260"/>
                    <a:pt x="201930" y="210779"/>
                  </a:cubicBezTo>
                  <a:lnTo>
                    <a:pt x="211150" y="223104"/>
                  </a:lnTo>
                  <a:cubicBezTo>
                    <a:pt x="223661" y="239946"/>
                    <a:pt x="242475" y="250984"/>
                    <a:pt x="263281" y="253689"/>
                  </a:cubicBezTo>
                  <a:cubicBezTo>
                    <a:pt x="266754" y="254153"/>
                    <a:pt x="270254" y="254385"/>
                    <a:pt x="273758" y="254384"/>
                  </a:cubicBezTo>
                  <a:cubicBezTo>
                    <a:pt x="291334" y="254346"/>
                    <a:pt x="308381" y="248371"/>
                    <a:pt x="322136" y="237430"/>
                  </a:cubicBezTo>
                  <a:cubicBezTo>
                    <a:pt x="331976" y="229758"/>
                    <a:pt x="344092" y="225586"/>
                    <a:pt x="356569" y="225571"/>
                  </a:cubicBezTo>
                  <a:lnTo>
                    <a:pt x="363912" y="225571"/>
                  </a:lnTo>
                  <a:cubicBezTo>
                    <a:pt x="382324" y="225571"/>
                    <a:pt x="397250" y="210645"/>
                    <a:pt x="397250" y="192233"/>
                  </a:cubicBezTo>
                  <a:cubicBezTo>
                    <a:pt x="397250" y="173822"/>
                    <a:pt x="382324" y="158896"/>
                    <a:pt x="363912" y="158896"/>
                  </a:cubicBezTo>
                  <a:lnTo>
                    <a:pt x="356568" y="158896"/>
                  </a:lnTo>
                  <a:cubicBezTo>
                    <a:pt x="329000" y="158968"/>
                    <a:pt x="302247" y="168259"/>
                    <a:pt x="280568" y="185290"/>
                  </a:cubicBezTo>
                  <a:cubicBezTo>
                    <a:pt x="276213" y="189210"/>
                    <a:pt x="269503" y="188857"/>
                    <a:pt x="265583" y="184502"/>
                  </a:cubicBezTo>
                  <a:cubicBezTo>
                    <a:pt x="265210" y="184087"/>
                    <a:pt x="264870" y="183643"/>
                    <a:pt x="264566" y="183175"/>
                  </a:cubicBezTo>
                  <a:lnTo>
                    <a:pt x="255346" y="170850"/>
                  </a:lnTo>
                  <a:cubicBezTo>
                    <a:pt x="228987" y="135614"/>
                    <a:pt x="179054" y="128419"/>
                    <a:pt x="143818" y="154779"/>
                  </a:cubicBezTo>
                  <a:cubicBezTo>
                    <a:pt x="140367" y="157361"/>
                    <a:pt x="137130" y="160219"/>
                    <a:pt x="134141" y="163325"/>
                  </a:cubicBezTo>
                  <a:cubicBezTo>
                    <a:pt x="126332" y="171400"/>
                    <a:pt x="115588" y="175969"/>
                    <a:pt x="104356" y="175993"/>
                  </a:cubicBezTo>
                  <a:lnTo>
                    <a:pt x="84830" y="175993"/>
                  </a:lnTo>
                  <a:cubicBezTo>
                    <a:pt x="116004" y="109397"/>
                    <a:pt x="182843" y="66803"/>
                    <a:pt x="256375" y="6667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6" name="Freeform: Shape 2125">
              <a:extLst>
                <a:ext uri="{FF2B5EF4-FFF2-40B4-BE49-F238E27FC236}">
                  <a16:creationId xmlns:a16="http://schemas.microsoft.com/office/drawing/2014/main" id="{CC9688E7-FBA2-4E73-9CB8-26181027B156}"/>
                </a:ext>
              </a:extLst>
            </p:cNvPr>
            <p:cNvSpPr/>
            <p:nvPr/>
          </p:nvSpPr>
          <p:spPr>
            <a:xfrm>
              <a:off x="3574716" y="1503138"/>
              <a:ext cx="2771775" cy="2809875"/>
            </a:xfrm>
            <a:custGeom>
              <a:avLst/>
              <a:gdLst>
                <a:gd name="connsiteX0" fmla="*/ 1972250 w 2771775"/>
                <a:gd name="connsiteY0" fmla="*/ 1001362 h 2809875"/>
                <a:gd name="connsiteX1" fmla="*/ 1921043 w 2771775"/>
                <a:gd name="connsiteY1" fmla="*/ 713088 h 2809875"/>
                <a:gd name="connsiteX2" fmla="*/ 1738392 w 2771775"/>
                <a:gd name="connsiteY2" fmla="*/ 560031 h 2809875"/>
                <a:gd name="connsiteX3" fmla="*/ 1709350 w 2771775"/>
                <a:gd name="connsiteY3" fmla="*/ 560031 h 2809875"/>
                <a:gd name="connsiteX4" fmla="*/ 1708645 w 2771775"/>
                <a:gd name="connsiteY4" fmla="*/ 499604 h 2809875"/>
                <a:gd name="connsiteX5" fmla="*/ 1584611 w 2771775"/>
                <a:gd name="connsiteY5" fmla="*/ 369712 h 2809875"/>
                <a:gd name="connsiteX6" fmla="*/ 790740 w 2771775"/>
                <a:gd name="connsiteY6" fmla="*/ 9667 h 2809875"/>
                <a:gd name="connsiteX7" fmla="*/ 743594 w 2771775"/>
                <a:gd name="connsiteY7" fmla="*/ 9862 h 2809875"/>
                <a:gd name="connsiteX8" fmla="*/ 736524 w 2771775"/>
                <a:gd name="connsiteY8" fmla="*/ 20439 h 2809875"/>
                <a:gd name="connsiteX9" fmla="*/ 792721 w 2771775"/>
                <a:gd name="connsiteY9" fmla="*/ 402516 h 2809875"/>
                <a:gd name="connsiteX10" fmla="*/ 689489 w 2771775"/>
                <a:gd name="connsiteY10" fmla="*/ 415213 h 2809875"/>
                <a:gd name="connsiteX11" fmla="*/ 660200 w 2771775"/>
                <a:gd name="connsiteY11" fmla="*/ 448036 h 2809875"/>
                <a:gd name="connsiteX12" fmla="*/ 742477 w 2771775"/>
                <a:gd name="connsiteY12" fmla="*/ 611866 h 2809875"/>
                <a:gd name="connsiteX13" fmla="*/ 696500 w 2771775"/>
                <a:gd name="connsiteY13" fmla="*/ 686275 h 2809875"/>
                <a:gd name="connsiteX14" fmla="*/ 696500 w 2771775"/>
                <a:gd name="connsiteY14" fmla="*/ 686370 h 2809875"/>
                <a:gd name="connsiteX15" fmla="*/ 688880 w 2771775"/>
                <a:gd name="connsiteY15" fmla="*/ 723842 h 2809875"/>
                <a:gd name="connsiteX16" fmla="*/ 661257 w 2771775"/>
                <a:gd name="connsiteY16" fmla="*/ 1013497 h 2809875"/>
                <a:gd name="connsiteX17" fmla="*/ 51314 w 2771775"/>
                <a:gd name="connsiteY17" fmla="*/ 1801891 h 2809875"/>
                <a:gd name="connsiteX18" fmla="*/ 95343 w 2771775"/>
                <a:gd name="connsiteY18" fmla="*/ 2146327 h 2809875"/>
                <a:gd name="connsiteX19" fmla="*/ 217773 w 2771775"/>
                <a:gd name="connsiteY19" fmla="*/ 2196054 h 2809875"/>
                <a:gd name="connsiteX20" fmla="*/ 824782 w 2771775"/>
                <a:gd name="connsiteY20" fmla="*/ 2265044 h 2809875"/>
                <a:gd name="connsiteX21" fmla="*/ 782549 w 2771775"/>
                <a:gd name="connsiteY21" fmla="*/ 2816170 h 2809875"/>
                <a:gd name="connsiteX22" fmla="*/ 782606 w 2771775"/>
                <a:gd name="connsiteY22" fmla="*/ 2818722 h 2809875"/>
                <a:gd name="connsiteX23" fmla="*/ 849224 w 2771775"/>
                <a:gd name="connsiteY23" fmla="*/ 2818722 h 2809875"/>
                <a:gd name="connsiteX24" fmla="*/ 893715 w 2771775"/>
                <a:gd name="connsiteY24" fmla="*/ 2238098 h 2809875"/>
                <a:gd name="connsiteX25" fmla="*/ 864235 w 2771775"/>
                <a:gd name="connsiteY25" fmla="*/ 2202427 h 2809875"/>
                <a:gd name="connsiteX26" fmla="*/ 225308 w 2771775"/>
                <a:gd name="connsiteY26" fmla="*/ 2129808 h 2809875"/>
                <a:gd name="connsiteX27" fmla="*/ 67819 w 2771775"/>
                <a:gd name="connsiteY27" fmla="*/ 1931869 h 2809875"/>
                <a:gd name="connsiteX28" fmla="*/ 104045 w 2771775"/>
                <a:gd name="connsiteY28" fmla="*/ 1842677 h 2809875"/>
                <a:gd name="connsiteX29" fmla="*/ 719903 w 2771775"/>
                <a:gd name="connsiteY29" fmla="*/ 1046653 h 2809875"/>
                <a:gd name="connsiteX30" fmla="*/ 726732 w 2771775"/>
                <a:gd name="connsiteY30" fmla="*/ 1029423 h 2809875"/>
                <a:gd name="connsiteX31" fmla="*/ 755250 w 2771775"/>
                <a:gd name="connsiteY31" fmla="*/ 730147 h 2809875"/>
                <a:gd name="connsiteX32" fmla="*/ 760012 w 2771775"/>
                <a:gd name="connsiteY32" fmla="*/ 706430 h 2809875"/>
                <a:gd name="connsiteX33" fmla="*/ 760012 w 2771775"/>
                <a:gd name="connsiteY33" fmla="*/ 706430 h 2809875"/>
                <a:gd name="connsiteX34" fmla="*/ 798655 w 2771775"/>
                <a:gd name="connsiteY34" fmla="*/ 651042 h 2809875"/>
                <a:gd name="connsiteX35" fmla="*/ 860806 w 2771775"/>
                <a:gd name="connsiteY35" fmla="*/ 678236 h 2809875"/>
                <a:gd name="connsiteX36" fmla="*/ 878427 w 2771775"/>
                <a:gd name="connsiteY36" fmla="*/ 1193386 h 2809875"/>
                <a:gd name="connsiteX37" fmla="*/ 878427 w 2771775"/>
                <a:gd name="connsiteY37" fmla="*/ 1193462 h 2809875"/>
                <a:gd name="connsiteX38" fmla="*/ 820496 w 2771775"/>
                <a:gd name="connsiteY38" fmla="*/ 1346148 h 2809875"/>
                <a:gd name="connsiteX39" fmla="*/ 600469 w 2771775"/>
                <a:gd name="connsiteY39" fmla="*/ 1692677 h 2809875"/>
                <a:gd name="connsiteX40" fmla="*/ 610744 w 2771775"/>
                <a:gd name="connsiteY40" fmla="*/ 1738690 h 2809875"/>
                <a:gd name="connsiteX41" fmla="*/ 628606 w 2771775"/>
                <a:gd name="connsiteY41" fmla="*/ 1743883 h 2809875"/>
                <a:gd name="connsiteX42" fmla="*/ 1236358 w 2771775"/>
                <a:gd name="connsiteY42" fmla="*/ 1737816 h 2809875"/>
                <a:gd name="connsiteX43" fmla="*/ 1660858 w 2771775"/>
                <a:gd name="connsiteY43" fmla="*/ 1600332 h 2809875"/>
                <a:gd name="connsiteX44" fmla="*/ 1665002 w 2771775"/>
                <a:gd name="connsiteY44" fmla="*/ 1695230 h 2809875"/>
                <a:gd name="connsiteX45" fmla="*/ 1699769 w 2771775"/>
                <a:gd name="connsiteY45" fmla="*/ 1727073 h 2809875"/>
                <a:gd name="connsiteX46" fmla="*/ 1700635 w 2771775"/>
                <a:gd name="connsiteY46" fmla="*/ 1727024 h 2809875"/>
                <a:gd name="connsiteX47" fmla="*/ 2100018 w 2771775"/>
                <a:gd name="connsiteY47" fmla="*/ 1699087 h 2809875"/>
                <a:gd name="connsiteX48" fmla="*/ 2130947 w 2771775"/>
                <a:gd name="connsiteY48" fmla="*/ 1663504 h 2809875"/>
                <a:gd name="connsiteX49" fmla="*/ 2122173 w 2771775"/>
                <a:gd name="connsiteY49" fmla="*/ 1643204 h 2809875"/>
                <a:gd name="connsiteX50" fmla="*/ 1795361 w 2771775"/>
                <a:gd name="connsiteY50" fmla="*/ 1289560 h 2809875"/>
                <a:gd name="connsiteX51" fmla="*/ 1717323 w 2771775"/>
                <a:gd name="connsiteY51" fmla="*/ 1094507 h 2809875"/>
                <a:gd name="connsiteX52" fmla="*/ 1710246 w 2771775"/>
                <a:gd name="connsiteY52" fmla="*/ 626706 h 2809875"/>
                <a:gd name="connsiteX53" fmla="*/ 1738392 w 2771775"/>
                <a:gd name="connsiteY53" fmla="*/ 626706 h 2809875"/>
                <a:gd name="connsiteX54" fmla="*/ 1855388 w 2771775"/>
                <a:gd name="connsiteY54" fmla="*/ 724746 h 2809875"/>
                <a:gd name="connsiteX55" fmla="*/ 1908508 w 2771775"/>
                <a:gd name="connsiteY55" fmla="*/ 1023717 h 2809875"/>
                <a:gd name="connsiteX56" fmla="*/ 1918243 w 2771775"/>
                <a:gd name="connsiteY56" fmla="*/ 1041919 h 2809875"/>
                <a:gd name="connsiteX57" fmla="*/ 2675604 w 2771775"/>
                <a:gd name="connsiteY57" fmla="*/ 1769715 h 2809875"/>
                <a:gd name="connsiteX58" fmla="*/ 2678948 w 2771775"/>
                <a:gd name="connsiteY58" fmla="*/ 1937765 h 2809875"/>
                <a:gd name="connsiteX59" fmla="*/ 2635876 w 2771775"/>
                <a:gd name="connsiteY59" fmla="*/ 1966359 h 2809875"/>
                <a:gd name="connsiteX60" fmla="*/ 1943351 w 2771775"/>
                <a:gd name="connsiteY60" fmla="*/ 2232392 h 2809875"/>
                <a:gd name="connsiteX61" fmla="*/ 1922053 w 2771775"/>
                <a:gd name="connsiteY61" fmla="*/ 2265958 h 2809875"/>
                <a:gd name="connsiteX62" fmla="*/ 1962496 w 2771775"/>
                <a:gd name="connsiteY62" fmla="*/ 2818761 h 2809875"/>
                <a:gd name="connsiteX63" fmla="*/ 2029104 w 2771775"/>
                <a:gd name="connsiteY63" fmla="*/ 2818761 h 2809875"/>
                <a:gd name="connsiteX64" fmla="*/ 2029162 w 2771775"/>
                <a:gd name="connsiteY64" fmla="*/ 2816332 h 2809875"/>
                <a:gd name="connsiteX65" fmla="*/ 1990357 w 2771775"/>
                <a:gd name="connsiteY65" fmla="*/ 2285789 h 2809875"/>
                <a:gd name="connsiteX66" fmla="*/ 2659783 w 2771775"/>
                <a:gd name="connsiteY66" fmla="*/ 2028614 h 2809875"/>
                <a:gd name="connsiteX67" fmla="*/ 2766439 w 2771775"/>
                <a:gd name="connsiteY67" fmla="*/ 1788894 h 2809875"/>
                <a:gd name="connsiteX68" fmla="*/ 2721801 w 2771775"/>
                <a:gd name="connsiteY68" fmla="*/ 1721652 h 2809875"/>
                <a:gd name="connsiteX69" fmla="*/ 1179036 w 2771775"/>
                <a:gd name="connsiteY69" fmla="*/ 1677180 h 2809875"/>
                <a:gd name="connsiteX70" fmla="*/ 689308 w 2771775"/>
                <a:gd name="connsiteY70" fmla="*/ 1677180 h 2809875"/>
                <a:gd name="connsiteX71" fmla="*/ 876808 w 2771775"/>
                <a:gd name="connsiteY71" fmla="*/ 1381905 h 2809875"/>
                <a:gd name="connsiteX72" fmla="*/ 884485 w 2771775"/>
                <a:gd name="connsiteY72" fmla="*/ 1369036 h 2809875"/>
                <a:gd name="connsiteX73" fmla="*/ 885885 w 2771775"/>
                <a:gd name="connsiteY73" fmla="*/ 1409832 h 2809875"/>
                <a:gd name="connsiteX74" fmla="*/ 919223 w 2771775"/>
                <a:gd name="connsiteY74" fmla="*/ 1442027 h 2809875"/>
                <a:gd name="connsiteX75" fmla="*/ 1179046 w 2771775"/>
                <a:gd name="connsiteY75" fmla="*/ 1442027 h 2809875"/>
                <a:gd name="connsiteX76" fmla="*/ 1212374 w 2771775"/>
                <a:gd name="connsiteY76" fmla="*/ 1375304 h 2809875"/>
                <a:gd name="connsiteX77" fmla="*/ 951389 w 2771775"/>
                <a:gd name="connsiteY77" fmla="*/ 1375304 h 2809875"/>
                <a:gd name="connsiteX78" fmla="*/ 926624 w 2771775"/>
                <a:gd name="connsiteY78" fmla="*/ 652356 h 2809875"/>
                <a:gd name="connsiteX79" fmla="*/ 902459 w 2771775"/>
                <a:gd name="connsiteY79" fmla="*/ 621448 h 2809875"/>
                <a:gd name="connsiteX80" fmla="*/ 731780 w 2771775"/>
                <a:gd name="connsiteY80" fmla="*/ 477230 h 2809875"/>
                <a:gd name="connsiteX81" fmla="*/ 874389 w 2771775"/>
                <a:gd name="connsiteY81" fmla="*/ 459742 h 2809875"/>
                <a:gd name="connsiteX82" fmla="*/ 903447 w 2771775"/>
                <a:gd name="connsiteY82" fmla="*/ 422615 h 2809875"/>
                <a:gd name="connsiteX83" fmla="*/ 889629 w 2771775"/>
                <a:gd name="connsiteY83" fmla="*/ 399449 h 2809875"/>
                <a:gd name="connsiteX84" fmla="*/ 783444 w 2771775"/>
                <a:gd name="connsiteY84" fmla="*/ 94325 h 2809875"/>
                <a:gd name="connsiteX85" fmla="*/ 1571019 w 2771775"/>
                <a:gd name="connsiteY85" fmla="*/ 435025 h 2809875"/>
                <a:gd name="connsiteX86" fmla="*/ 1641932 w 2771775"/>
                <a:gd name="connsiteY86" fmla="*/ 500414 h 2809875"/>
                <a:gd name="connsiteX87" fmla="*/ 1652105 w 2771775"/>
                <a:gd name="connsiteY87" fmla="*/ 1375342 h 2809875"/>
                <a:gd name="connsiteX88" fmla="*/ 1245711 w 2771775"/>
                <a:gd name="connsiteY88" fmla="*/ 1664683 h 2809875"/>
                <a:gd name="connsiteX89" fmla="*/ 1245711 w 2771775"/>
                <a:gd name="connsiteY89" fmla="*/ 1441979 h 2809875"/>
                <a:gd name="connsiteX90" fmla="*/ 1653962 w 2771775"/>
                <a:gd name="connsiteY90" fmla="*/ 1441979 h 2809875"/>
                <a:gd name="connsiteX91" fmla="*/ 1657858 w 2771775"/>
                <a:gd name="connsiteY91" fmla="*/ 1531228 h 2809875"/>
                <a:gd name="connsiteX92" fmla="*/ 1746393 w 2771775"/>
                <a:gd name="connsiteY92" fmla="*/ 1334813 h 2809875"/>
                <a:gd name="connsiteX93" fmla="*/ 2026066 w 2771775"/>
                <a:gd name="connsiteY93" fmla="*/ 1637432 h 2809875"/>
                <a:gd name="connsiteX94" fmla="*/ 1730153 w 2771775"/>
                <a:gd name="connsiteY94" fmla="*/ 1658120 h 2809875"/>
                <a:gd name="connsiteX95" fmla="*/ 1719209 w 2771775"/>
                <a:gd name="connsiteY95" fmla="*/ 1407660 h 2809875"/>
                <a:gd name="connsiteX96" fmla="*/ 1717951 w 2771775"/>
                <a:gd name="connsiteY96" fmla="*/ 1299790 h 2809875"/>
                <a:gd name="connsiteX97" fmla="*/ 1746393 w 2771775"/>
                <a:gd name="connsiteY97" fmla="*/ 1334813 h 280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771775" h="2809875">
                  <a:moveTo>
                    <a:pt x="1972250" y="1001362"/>
                  </a:moveTo>
                  <a:lnTo>
                    <a:pt x="1921043" y="713088"/>
                  </a:lnTo>
                  <a:cubicBezTo>
                    <a:pt x="1905393" y="624491"/>
                    <a:pt x="1828360" y="559940"/>
                    <a:pt x="1738392" y="560031"/>
                  </a:cubicBezTo>
                  <a:lnTo>
                    <a:pt x="1709350" y="560031"/>
                  </a:lnTo>
                  <a:lnTo>
                    <a:pt x="1708645" y="499604"/>
                  </a:lnTo>
                  <a:cubicBezTo>
                    <a:pt x="1708645" y="395667"/>
                    <a:pt x="1584611" y="369712"/>
                    <a:pt x="1584611" y="369712"/>
                  </a:cubicBezTo>
                  <a:cubicBezTo>
                    <a:pt x="1407741" y="332983"/>
                    <a:pt x="1039714" y="256564"/>
                    <a:pt x="790740" y="9667"/>
                  </a:cubicBezTo>
                  <a:cubicBezTo>
                    <a:pt x="777667" y="-3298"/>
                    <a:pt x="756559" y="-3211"/>
                    <a:pt x="743594" y="9862"/>
                  </a:cubicBezTo>
                  <a:cubicBezTo>
                    <a:pt x="740580" y="12902"/>
                    <a:pt x="738180" y="16493"/>
                    <a:pt x="736524" y="20439"/>
                  </a:cubicBezTo>
                  <a:cubicBezTo>
                    <a:pt x="735505" y="22878"/>
                    <a:pt x="646246" y="242019"/>
                    <a:pt x="792721" y="402516"/>
                  </a:cubicBezTo>
                  <a:lnTo>
                    <a:pt x="689489" y="415213"/>
                  </a:lnTo>
                  <a:cubicBezTo>
                    <a:pt x="672869" y="417245"/>
                    <a:pt x="660334" y="431292"/>
                    <a:pt x="660200" y="448036"/>
                  </a:cubicBezTo>
                  <a:cubicBezTo>
                    <a:pt x="660200" y="453084"/>
                    <a:pt x="660867" y="539628"/>
                    <a:pt x="742477" y="611866"/>
                  </a:cubicBezTo>
                  <a:cubicBezTo>
                    <a:pt x="721282" y="632523"/>
                    <a:pt x="705492" y="658077"/>
                    <a:pt x="696500" y="686275"/>
                  </a:cubicBezTo>
                  <a:lnTo>
                    <a:pt x="696500" y="686370"/>
                  </a:lnTo>
                  <a:cubicBezTo>
                    <a:pt x="692645" y="698557"/>
                    <a:pt x="690091" y="711117"/>
                    <a:pt x="688880" y="723842"/>
                  </a:cubicBezTo>
                  <a:lnTo>
                    <a:pt x="661257" y="1013497"/>
                  </a:lnTo>
                  <a:lnTo>
                    <a:pt x="51314" y="1801891"/>
                  </a:lnTo>
                  <a:cubicBezTo>
                    <a:pt x="-31641" y="1909162"/>
                    <a:pt x="-11929" y="2063372"/>
                    <a:pt x="95343" y="2146327"/>
                  </a:cubicBezTo>
                  <a:cubicBezTo>
                    <a:pt x="130842" y="2173780"/>
                    <a:pt x="173186" y="2190978"/>
                    <a:pt x="217773" y="2196054"/>
                  </a:cubicBezTo>
                  <a:lnTo>
                    <a:pt x="824782" y="2265044"/>
                  </a:lnTo>
                  <a:lnTo>
                    <a:pt x="782549" y="2816170"/>
                  </a:lnTo>
                  <a:cubicBezTo>
                    <a:pt x="782482" y="2817037"/>
                    <a:pt x="782606" y="2817865"/>
                    <a:pt x="782606" y="2818722"/>
                  </a:cubicBezTo>
                  <a:lnTo>
                    <a:pt x="849224" y="2818722"/>
                  </a:lnTo>
                  <a:lnTo>
                    <a:pt x="893715" y="2238098"/>
                  </a:lnTo>
                  <a:cubicBezTo>
                    <a:pt x="895085" y="2220213"/>
                    <a:pt x="882058" y="2204450"/>
                    <a:pt x="864235" y="2202427"/>
                  </a:cubicBezTo>
                  <a:lnTo>
                    <a:pt x="225308" y="2129808"/>
                  </a:lnTo>
                  <a:cubicBezTo>
                    <a:pt x="127159" y="2118638"/>
                    <a:pt x="56649" y="2030018"/>
                    <a:pt x="67819" y="1931869"/>
                  </a:cubicBezTo>
                  <a:cubicBezTo>
                    <a:pt x="71516" y="1899387"/>
                    <a:pt x="84045" y="1868538"/>
                    <a:pt x="104045" y="1842677"/>
                  </a:cubicBezTo>
                  <a:lnTo>
                    <a:pt x="719903" y="1046653"/>
                  </a:lnTo>
                  <a:cubicBezTo>
                    <a:pt x="723767" y="1041673"/>
                    <a:pt x="726135" y="1035697"/>
                    <a:pt x="726732" y="1029423"/>
                  </a:cubicBezTo>
                  <a:lnTo>
                    <a:pt x="755250" y="730147"/>
                  </a:lnTo>
                  <a:cubicBezTo>
                    <a:pt x="755997" y="722096"/>
                    <a:pt x="757593" y="714146"/>
                    <a:pt x="760012" y="706430"/>
                  </a:cubicBezTo>
                  <a:lnTo>
                    <a:pt x="760012" y="706430"/>
                  </a:lnTo>
                  <a:cubicBezTo>
                    <a:pt x="767004" y="684488"/>
                    <a:pt x="780476" y="665178"/>
                    <a:pt x="798655" y="651042"/>
                  </a:cubicBezTo>
                  <a:cubicBezTo>
                    <a:pt x="818553" y="661873"/>
                    <a:pt x="839347" y="670972"/>
                    <a:pt x="860806" y="678236"/>
                  </a:cubicBezTo>
                  <a:lnTo>
                    <a:pt x="878427" y="1193386"/>
                  </a:lnTo>
                  <a:lnTo>
                    <a:pt x="878427" y="1193462"/>
                  </a:lnTo>
                  <a:cubicBezTo>
                    <a:pt x="869134" y="1247614"/>
                    <a:pt x="849463" y="1299460"/>
                    <a:pt x="820496" y="1346148"/>
                  </a:cubicBezTo>
                  <a:lnTo>
                    <a:pt x="600469" y="1692677"/>
                  </a:lnTo>
                  <a:cubicBezTo>
                    <a:pt x="590600" y="1708221"/>
                    <a:pt x="595200" y="1728821"/>
                    <a:pt x="610744" y="1738690"/>
                  </a:cubicBezTo>
                  <a:cubicBezTo>
                    <a:pt x="616084" y="1742081"/>
                    <a:pt x="622280" y="1743882"/>
                    <a:pt x="628606" y="1743883"/>
                  </a:cubicBezTo>
                  <a:cubicBezTo>
                    <a:pt x="628606" y="1743883"/>
                    <a:pt x="1185361" y="1748646"/>
                    <a:pt x="1236358" y="1737816"/>
                  </a:cubicBezTo>
                  <a:lnTo>
                    <a:pt x="1660858" y="1600332"/>
                  </a:lnTo>
                  <a:lnTo>
                    <a:pt x="1665002" y="1695230"/>
                  </a:lnTo>
                  <a:cubicBezTo>
                    <a:pt x="1665809" y="1713624"/>
                    <a:pt x="1681375" y="1727881"/>
                    <a:pt x="1699769" y="1727073"/>
                  </a:cubicBezTo>
                  <a:cubicBezTo>
                    <a:pt x="1700058" y="1727061"/>
                    <a:pt x="1700346" y="1727044"/>
                    <a:pt x="1700635" y="1727024"/>
                  </a:cubicBezTo>
                  <a:lnTo>
                    <a:pt x="2100018" y="1699087"/>
                  </a:lnTo>
                  <a:cubicBezTo>
                    <a:pt x="2118385" y="1697802"/>
                    <a:pt x="2132232" y="1681870"/>
                    <a:pt x="2130947" y="1663504"/>
                  </a:cubicBezTo>
                  <a:cubicBezTo>
                    <a:pt x="2130417" y="1655936"/>
                    <a:pt x="2127322" y="1648775"/>
                    <a:pt x="2122173" y="1643204"/>
                  </a:cubicBezTo>
                  <a:lnTo>
                    <a:pt x="1795361" y="1289560"/>
                  </a:lnTo>
                  <a:cubicBezTo>
                    <a:pt x="1746173" y="1236398"/>
                    <a:pt x="1718378" y="1166926"/>
                    <a:pt x="1717323" y="1094507"/>
                  </a:cubicBezTo>
                  <a:lnTo>
                    <a:pt x="1710246" y="626706"/>
                  </a:lnTo>
                  <a:lnTo>
                    <a:pt x="1738392" y="626706"/>
                  </a:lnTo>
                  <a:cubicBezTo>
                    <a:pt x="1796021" y="626646"/>
                    <a:pt x="1845365" y="667995"/>
                    <a:pt x="1855388" y="724746"/>
                  </a:cubicBezTo>
                  <a:lnTo>
                    <a:pt x="1908508" y="1023717"/>
                  </a:lnTo>
                  <a:cubicBezTo>
                    <a:pt x="1909750" y="1030660"/>
                    <a:pt x="1913158" y="1037032"/>
                    <a:pt x="1918243" y="1041919"/>
                  </a:cubicBezTo>
                  <a:lnTo>
                    <a:pt x="2675604" y="1769715"/>
                  </a:lnTo>
                  <a:cubicBezTo>
                    <a:pt x="2722933" y="1815198"/>
                    <a:pt x="2724430" y="1890436"/>
                    <a:pt x="2678948" y="1937765"/>
                  </a:cubicBezTo>
                  <a:cubicBezTo>
                    <a:pt x="2666862" y="1950342"/>
                    <a:pt x="2652157" y="1960104"/>
                    <a:pt x="2635876" y="1966359"/>
                  </a:cubicBezTo>
                  <a:lnTo>
                    <a:pt x="1943351" y="2232392"/>
                  </a:lnTo>
                  <a:cubicBezTo>
                    <a:pt x="1929628" y="2237662"/>
                    <a:pt x="1920975" y="2251298"/>
                    <a:pt x="1922053" y="2265958"/>
                  </a:cubicBezTo>
                  <a:lnTo>
                    <a:pt x="1962496" y="2818761"/>
                  </a:lnTo>
                  <a:lnTo>
                    <a:pt x="2029104" y="2818761"/>
                  </a:lnTo>
                  <a:cubicBezTo>
                    <a:pt x="2029104" y="2817951"/>
                    <a:pt x="2029228" y="2817160"/>
                    <a:pt x="2029162" y="2816332"/>
                  </a:cubicBezTo>
                  <a:lnTo>
                    <a:pt x="1990357" y="2285789"/>
                  </a:lnTo>
                  <a:lnTo>
                    <a:pt x="2659783" y="2028614"/>
                  </a:lnTo>
                  <a:cubicBezTo>
                    <a:pt x="2755432" y="1991869"/>
                    <a:pt x="2803184" y="1884543"/>
                    <a:pt x="2766439" y="1788894"/>
                  </a:cubicBezTo>
                  <a:cubicBezTo>
                    <a:pt x="2756674" y="1763476"/>
                    <a:pt x="2741434" y="1740519"/>
                    <a:pt x="2721801" y="1721652"/>
                  </a:cubicBezTo>
                  <a:close/>
                  <a:moveTo>
                    <a:pt x="1179036" y="1677180"/>
                  </a:moveTo>
                  <a:lnTo>
                    <a:pt x="689308" y="1677180"/>
                  </a:lnTo>
                  <a:lnTo>
                    <a:pt x="876808" y="1381905"/>
                  </a:lnTo>
                  <a:cubicBezTo>
                    <a:pt x="879456" y="1377733"/>
                    <a:pt x="881952" y="1373332"/>
                    <a:pt x="884485" y="1369036"/>
                  </a:cubicBezTo>
                  <a:lnTo>
                    <a:pt x="885885" y="1409832"/>
                  </a:lnTo>
                  <a:cubicBezTo>
                    <a:pt x="886502" y="1427796"/>
                    <a:pt x="901248" y="1442037"/>
                    <a:pt x="919223" y="1442027"/>
                  </a:cubicBezTo>
                  <a:lnTo>
                    <a:pt x="1179046" y="1442027"/>
                  </a:lnTo>
                  <a:close/>
                  <a:moveTo>
                    <a:pt x="1212374" y="1375304"/>
                  </a:moveTo>
                  <a:lnTo>
                    <a:pt x="951389" y="1375304"/>
                  </a:lnTo>
                  <a:lnTo>
                    <a:pt x="926624" y="652356"/>
                  </a:lnTo>
                  <a:cubicBezTo>
                    <a:pt x="926126" y="637903"/>
                    <a:pt x="916365" y="625419"/>
                    <a:pt x="902459" y="621448"/>
                  </a:cubicBezTo>
                  <a:cubicBezTo>
                    <a:pt x="780329" y="586558"/>
                    <a:pt x="743115" y="516673"/>
                    <a:pt x="731780" y="477230"/>
                  </a:cubicBezTo>
                  <a:lnTo>
                    <a:pt x="874389" y="459742"/>
                  </a:lnTo>
                  <a:cubicBezTo>
                    <a:pt x="892665" y="457514"/>
                    <a:pt x="905675" y="440891"/>
                    <a:pt x="903447" y="422615"/>
                  </a:cubicBezTo>
                  <a:cubicBezTo>
                    <a:pt x="902310" y="413291"/>
                    <a:pt x="897293" y="404879"/>
                    <a:pt x="889629" y="399449"/>
                  </a:cubicBezTo>
                  <a:cubicBezTo>
                    <a:pt x="757679" y="305989"/>
                    <a:pt x="766956" y="167039"/>
                    <a:pt x="783444" y="94325"/>
                  </a:cubicBezTo>
                  <a:cubicBezTo>
                    <a:pt x="1043829" y="325563"/>
                    <a:pt x="1396854" y="398868"/>
                    <a:pt x="1571019" y="435025"/>
                  </a:cubicBezTo>
                  <a:cubicBezTo>
                    <a:pt x="1571019" y="435025"/>
                    <a:pt x="1641932" y="442092"/>
                    <a:pt x="1641932" y="500414"/>
                  </a:cubicBezTo>
                  <a:lnTo>
                    <a:pt x="1652105" y="1375342"/>
                  </a:lnTo>
                  <a:close/>
                  <a:moveTo>
                    <a:pt x="1245711" y="1664683"/>
                  </a:moveTo>
                  <a:lnTo>
                    <a:pt x="1245711" y="1441979"/>
                  </a:lnTo>
                  <a:lnTo>
                    <a:pt x="1653962" y="1441979"/>
                  </a:lnTo>
                  <a:lnTo>
                    <a:pt x="1657858" y="1531228"/>
                  </a:lnTo>
                  <a:close/>
                  <a:moveTo>
                    <a:pt x="1746393" y="1334813"/>
                  </a:moveTo>
                  <a:lnTo>
                    <a:pt x="2026066" y="1637432"/>
                  </a:lnTo>
                  <a:lnTo>
                    <a:pt x="1730153" y="1658120"/>
                  </a:lnTo>
                  <a:lnTo>
                    <a:pt x="1719209" y="1407660"/>
                  </a:lnTo>
                  <a:lnTo>
                    <a:pt x="1717951" y="1299790"/>
                  </a:lnTo>
                  <a:cubicBezTo>
                    <a:pt x="1726693" y="1312045"/>
                    <a:pt x="1736192" y="1323742"/>
                    <a:pt x="1746393" y="133481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27" name="Graphic 4113">
            <a:extLst>
              <a:ext uri="{FF2B5EF4-FFF2-40B4-BE49-F238E27FC236}">
                <a16:creationId xmlns:a16="http://schemas.microsoft.com/office/drawing/2014/main" id="{F20B81F7-34CB-466A-9A26-84591012DD97}"/>
              </a:ext>
            </a:extLst>
          </p:cNvPr>
          <p:cNvGrpSpPr/>
          <p:nvPr/>
        </p:nvGrpSpPr>
        <p:grpSpPr>
          <a:xfrm>
            <a:off x="6020132" y="2607086"/>
            <a:ext cx="1080000" cy="1080000"/>
            <a:chOff x="3421062" y="1216025"/>
            <a:chExt cx="3238500" cy="3238500"/>
          </a:xfrm>
        </p:grpSpPr>
        <p:sp>
          <p:nvSpPr>
            <p:cNvPr id="2128" name="Freeform: Shape 2127">
              <a:extLst>
                <a:ext uri="{FF2B5EF4-FFF2-40B4-BE49-F238E27FC236}">
                  <a16:creationId xmlns:a16="http://schemas.microsoft.com/office/drawing/2014/main" id="{0A876A67-BA9E-47DA-A68D-24655E7D6A1A}"/>
                </a:ext>
              </a:extLst>
            </p:cNvPr>
            <p:cNvSpPr/>
            <p:nvPr/>
          </p:nvSpPr>
          <p:spPr>
            <a:xfrm>
              <a:off x="4335205" y="1311275"/>
              <a:ext cx="885825" cy="1143000"/>
            </a:xfrm>
            <a:custGeom>
              <a:avLst/>
              <a:gdLst>
                <a:gd name="connsiteX0" fmla="*/ 25975 w 885825"/>
                <a:gd name="connsiteY0" fmla="*/ 0 h 1143000"/>
                <a:gd name="connsiteX1" fmla="*/ 769087 w 885825"/>
                <a:gd name="connsiteY1" fmla="*/ 219675 h 1143000"/>
                <a:gd name="connsiteX2" fmla="*/ 894750 w 885825"/>
                <a:gd name="connsiteY2" fmla="*/ 360855 h 1143000"/>
                <a:gd name="connsiteX3" fmla="*/ 894750 w 885825"/>
                <a:gd name="connsiteY3" fmla="*/ 1151811 h 1143000"/>
                <a:gd name="connsiteX4" fmla="*/ 198825 w 885825"/>
                <a:gd name="connsiteY4" fmla="*/ 1151811 h 1143000"/>
                <a:gd name="connsiteX5" fmla="*/ 164249 w 885825"/>
                <a:gd name="connsiteY5" fmla="*/ 481860 h 1143000"/>
                <a:gd name="connsiteX6" fmla="*/ 0 w 885825"/>
                <a:gd name="connsiteY6" fmla="*/ 317611 h 1143000"/>
                <a:gd name="connsiteX7" fmla="*/ 121025 w 885825"/>
                <a:gd name="connsiteY7" fmla="*/ 283026 h 1143000"/>
                <a:gd name="connsiteX8" fmla="*/ 25975 w 885825"/>
                <a:gd name="connsiteY8" fmla="*/ 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5825" h="1143000">
                  <a:moveTo>
                    <a:pt x="25975" y="0"/>
                  </a:moveTo>
                  <a:cubicBezTo>
                    <a:pt x="25975" y="0"/>
                    <a:pt x="252965" y="161801"/>
                    <a:pt x="769087" y="219675"/>
                  </a:cubicBezTo>
                  <a:cubicBezTo>
                    <a:pt x="840776" y="227942"/>
                    <a:pt x="894847" y="288690"/>
                    <a:pt x="894750" y="360855"/>
                  </a:cubicBezTo>
                  <a:lnTo>
                    <a:pt x="894750" y="1151811"/>
                  </a:lnTo>
                  <a:lnTo>
                    <a:pt x="198825" y="1151811"/>
                  </a:lnTo>
                  <a:lnTo>
                    <a:pt x="164249" y="481860"/>
                  </a:lnTo>
                  <a:cubicBezTo>
                    <a:pt x="164249" y="481860"/>
                    <a:pt x="34547" y="442913"/>
                    <a:pt x="0" y="317611"/>
                  </a:cubicBezTo>
                  <a:lnTo>
                    <a:pt x="121025" y="283026"/>
                  </a:lnTo>
                  <a:cubicBezTo>
                    <a:pt x="121025" y="283026"/>
                    <a:pt x="0" y="214027"/>
                    <a:pt x="25975" y="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29" name="Freeform: Shape 2128">
              <a:extLst>
                <a:ext uri="{FF2B5EF4-FFF2-40B4-BE49-F238E27FC236}">
                  <a16:creationId xmlns:a16="http://schemas.microsoft.com/office/drawing/2014/main" id="{2EDAAD1F-5E54-4366-AE09-2F4698043609}"/>
                </a:ext>
              </a:extLst>
            </p:cNvPr>
            <p:cNvSpPr/>
            <p:nvPr/>
          </p:nvSpPr>
          <p:spPr>
            <a:xfrm>
              <a:off x="4064941" y="2463086"/>
              <a:ext cx="1990725" cy="1895475"/>
            </a:xfrm>
            <a:custGeom>
              <a:avLst/>
              <a:gdLst>
                <a:gd name="connsiteX0" fmla="*/ 717625 w 1990725"/>
                <a:gd name="connsiteY0" fmla="*/ 0 h 1895475"/>
                <a:gd name="connsiteX1" fmla="*/ 717625 w 1990725"/>
                <a:gd name="connsiteY1" fmla="*/ 302838 h 1895475"/>
                <a:gd name="connsiteX2" fmla="*/ 278141 w 1990725"/>
                <a:gd name="connsiteY2" fmla="*/ 503501 h 1895475"/>
                <a:gd name="connsiteX3" fmla="*/ 166251 w 1990725"/>
                <a:gd name="connsiteY3" fmla="*/ 633651 h 1895475"/>
                <a:gd name="connsiteX4" fmla="*/ 602 w 1990725"/>
                <a:gd name="connsiteY4" fmla="*/ 1812931 h 1895475"/>
                <a:gd name="connsiteX5" fmla="*/ 1101225 w 1990725"/>
                <a:gd name="connsiteY5" fmla="*/ 1896189 h 1895475"/>
                <a:gd name="connsiteX6" fmla="*/ 1993422 w 1990725"/>
                <a:gd name="connsiteY6" fmla="*/ 1896189 h 1895475"/>
                <a:gd name="connsiteX7" fmla="*/ 1765070 w 1990725"/>
                <a:gd name="connsiteY7" fmla="*/ 635546 h 1895475"/>
                <a:gd name="connsiteX8" fmla="*/ 1658466 w 1990725"/>
                <a:gd name="connsiteY8" fmla="*/ 503853 h 1895475"/>
                <a:gd name="connsiteX9" fmla="*/ 1164976 w 1990725"/>
                <a:gd name="connsiteY9" fmla="*/ 256984 h 1895475"/>
                <a:gd name="connsiteX10" fmla="*/ 1164976 w 1990725"/>
                <a:gd name="connsiteY10" fmla="*/ 0 h 189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90725" h="1895475">
                  <a:moveTo>
                    <a:pt x="717625" y="0"/>
                  </a:moveTo>
                  <a:lnTo>
                    <a:pt x="717625" y="302838"/>
                  </a:lnTo>
                  <a:lnTo>
                    <a:pt x="278141" y="503501"/>
                  </a:lnTo>
                  <a:cubicBezTo>
                    <a:pt x="223563" y="528376"/>
                    <a:pt x="182657" y="575958"/>
                    <a:pt x="166251" y="633651"/>
                  </a:cubicBezTo>
                  <a:cubicBezTo>
                    <a:pt x="110501" y="829923"/>
                    <a:pt x="-9514" y="1313660"/>
                    <a:pt x="602" y="1812931"/>
                  </a:cubicBezTo>
                  <a:lnTo>
                    <a:pt x="1101225" y="1896189"/>
                  </a:lnTo>
                  <a:lnTo>
                    <a:pt x="1993422" y="1896189"/>
                  </a:lnTo>
                  <a:cubicBezTo>
                    <a:pt x="1946004" y="1471279"/>
                    <a:pt x="1869710" y="1050091"/>
                    <a:pt x="1765070" y="635546"/>
                  </a:cubicBezTo>
                  <a:cubicBezTo>
                    <a:pt x="1750255" y="578296"/>
                    <a:pt x="1711375" y="530267"/>
                    <a:pt x="1658466" y="503853"/>
                  </a:cubicBezTo>
                  <a:lnTo>
                    <a:pt x="1164976" y="256984"/>
                  </a:lnTo>
                  <a:lnTo>
                    <a:pt x="1164976" y="0"/>
                  </a:ln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0" name="Freeform: Shape 2129">
              <a:extLst>
                <a:ext uri="{FF2B5EF4-FFF2-40B4-BE49-F238E27FC236}">
                  <a16:creationId xmlns:a16="http://schemas.microsoft.com/office/drawing/2014/main" id="{A2790F45-F27C-471F-8F09-19BBE30DEC38}"/>
                </a:ext>
              </a:extLst>
            </p:cNvPr>
            <p:cNvSpPr/>
            <p:nvPr/>
          </p:nvSpPr>
          <p:spPr>
            <a:xfrm>
              <a:off x="4782566" y="2463086"/>
              <a:ext cx="438150" cy="295275"/>
            </a:xfrm>
            <a:custGeom>
              <a:avLst/>
              <a:gdLst>
                <a:gd name="connsiteX0" fmla="*/ 447351 w 438150"/>
                <a:gd name="connsiteY0" fmla="*/ 0 h 295275"/>
                <a:gd name="connsiteX1" fmla="*/ 0 w 438150"/>
                <a:gd name="connsiteY1" fmla="*/ 0 h 295275"/>
                <a:gd name="connsiteX2" fmla="*/ 0 w 438150"/>
                <a:gd name="connsiteY2" fmla="*/ 302838 h 295275"/>
                <a:gd name="connsiteX3" fmla="*/ 447351 w 438150"/>
                <a:gd name="connsiteY3" fmla="*/ 98593 h 295275"/>
                <a:gd name="connsiteX4" fmla="*/ 447351 w 438150"/>
                <a:gd name="connsiteY4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150" h="295275">
                  <a:moveTo>
                    <a:pt x="447351" y="0"/>
                  </a:moveTo>
                  <a:lnTo>
                    <a:pt x="0" y="0"/>
                  </a:lnTo>
                  <a:lnTo>
                    <a:pt x="0" y="302838"/>
                  </a:lnTo>
                  <a:lnTo>
                    <a:pt x="447351" y="98593"/>
                  </a:lnTo>
                  <a:lnTo>
                    <a:pt x="447351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2D11C864-4268-4319-B97C-A3FF337349A1}"/>
                </a:ext>
              </a:extLst>
            </p:cNvPr>
            <p:cNvSpPr/>
            <p:nvPr/>
          </p:nvSpPr>
          <p:spPr>
            <a:xfrm>
              <a:off x="4154487" y="2870880"/>
              <a:ext cx="1457325" cy="1485900"/>
            </a:xfrm>
            <a:custGeom>
              <a:avLst/>
              <a:gdLst>
                <a:gd name="connsiteX0" fmla="*/ 1445438 w 1457325"/>
                <a:gd name="connsiteY0" fmla="*/ 1036606 h 1485900"/>
                <a:gd name="connsiteX1" fmla="*/ 1310859 w 1457325"/>
                <a:gd name="connsiteY1" fmla="*/ 803243 h 1485900"/>
                <a:gd name="connsiteX2" fmla="*/ 1290161 w 1457325"/>
                <a:gd name="connsiteY2" fmla="*/ 737635 h 1485900"/>
                <a:gd name="connsiteX3" fmla="*/ 1376963 w 1457325"/>
                <a:gd name="connsiteY3" fmla="*/ 0 h 1485900"/>
                <a:gd name="connsiteX4" fmla="*/ 1314374 w 1457325"/>
                <a:gd name="connsiteY4" fmla="*/ 0 h 1485900"/>
                <a:gd name="connsiteX5" fmla="*/ 1059590 w 1457325"/>
                <a:gd name="connsiteY5" fmla="*/ 773563 h 1485900"/>
                <a:gd name="connsiteX6" fmla="*/ 428473 w 1457325"/>
                <a:gd name="connsiteY6" fmla="*/ 773563 h 1485900"/>
                <a:gd name="connsiteX7" fmla="*/ 385372 w 1457325"/>
                <a:gd name="connsiteY7" fmla="*/ 5848 h 1485900"/>
                <a:gd name="connsiteX8" fmla="*/ 296342 w 1457325"/>
                <a:gd name="connsiteY8" fmla="*/ 719080 h 1485900"/>
                <a:gd name="connsiteX9" fmla="*/ 232086 w 1457325"/>
                <a:gd name="connsiteY9" fmla="*/ 815283 h 1485900"/>
                <a:gd name="connsiteX10" fmla="*/ 231553 w 1457325"/>
                <a:gd name="connsiteY10" fmla="*/ 815588 h 1485900"/>
                <a:gd name="connsiteX11" fmla="*/ 0 w 1457325"/>
                <a:gd name="connsiteY11" fmla="*/ 1072315 h 1485900"/>
                <a:gd name="connsiteX12" fmla="*/ 961168 w 1457325"/>
                <a:gd name="connsiteY12" fmla="*/ 1072315 h 1485900"/>
                <a:gd name="connsiteX13" fmla="*/ 824160 w 1457325"/>
                <a:gd name="connsiteY13" fmla="*/ 1488396 h 1485900"/>
                <a:gd name="connsiteX14" fmla="*/ 1254604 w 1457325"/>
                <a:gd name="connsiteY14" fmla="*/ 1488396 h 1485900"/>
                <a:gd name="connsiteX15" fmla="*/ 1423426 w 1457325"/>
                <a:gd name="connsiteY15" fmla="*/ 1320003 h 1485900"/>
                <a:gd name="connsiteX16" fmla="*/ 1445438 w 1457325"/>
                <a:gd name="connsiteY16" fmla="*/ 1036606 h 14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7325" h="1485900">
                  <a:moveTo>
                    <a:pt x="1445438" y="1036606"/>
                  </a:moveTo>
                  <a:cubicBezTo>
                    <a:pt x="1426096" y="946655"/>
                    <a:pt x="1379027" y="865036"/>
                    <a:pt x="1310859" y="803243"/>
                  </a:cubicBezTo>
                  <a:cubicBezTo>
                    <a:pt x="1292440" y="786831"/>
                    <a:pt x="1284494" y="761646"/>
                    <a:pt x="1290161" y="737635"/>
                  </a:cubicBezTo>
                  <a:cubicBezTo>
                    <a:pt x="1376963" y="364760"/>
                    <a:pt x="1376963" y="19"/>
                    <a:pt x="1376963" y="0"/>
                  </a:cubicBezTo>
                  <a:lnTo>
                    <a:pt x="1314374" y="0"/>
                  </a:lnTo>
                  <a:lnTo>
                    <a:pt x="1059590" y="773563"/>
                  </a:lnTo>
                  <a:lnTo>
                    <a:pt x="428473" y="773563"/>
                  </a:lnTo>
                  <a:lnTo>
                    <a:pt x="385372" y="5848"/>
                  </a:lnTo>
                  <a:lnTo>
                    <a:pt x="296342" y="719080"/>
                  </a:lnTo>
                  <a:cubicBezTo>
                    <a:pt x="291291" y="759486"/>
                    <a:pt x="267476" y="795141"/>
                    <a:pt x="232086" y="815283"/>
                  </a:cubicBezTo>
                  <a:lnTo>
                    <a:pt x="231553" y="815588"/>
                  </a:lnTo>
                  <a:cubicBezTo>
                    <a:pt x="128074" y="873168"/>
                    <a:pt x="46633" y="963464"/>
                    <a:pt x="0" y="1072315"/>
                  </a:cubicBezTo>
                  <a:lnTo>
                    <a:pt x="961168" y="1072315"/>
                  </a:lnTo>
                  <a:lnTo>
                    <a:pt x="824160" y="1488396"/>
                  </a:lnTo>
                  <a:lnTo>
                    <a:pt x="1254604" y="1488396"/>
                  </a:lnTo>
                  <a:cubicBezTo>
                    <a:pt x="1344511" y="1463116"/>
                    <a:pt x="1395203" y="1388383"/>
                    <a:pt x="1423426" y="1320003"/>
                  </a:cubicBezTo>
                  <a:cubicBezTo>
                    <a:pt x="1459803" y="1230066"/>
                    <a:pt x="1467492" y="1131082"/>
                    <a:pt x="1445438" y="103660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1C078411-5567-4253-98C4-D5E0486BBC9F}"/>
                </a:ext>
              </a:extLst>
            </p:cNvPr>
            <p:cNvSpPr/>
            <p:nvPr/>
          </p:nvSpPr>
          <p:spPr>
            <a:xfrm>
              <a:off x="4539859" y="2765923"/>
              <a:ext cx="238125" cy="1019175"/>
            </a:xfrm>
            <a:custGeom>
              <a:avLst/>
              <a:gdLst>
                <a:gd name="connsiteX0" fmla="*/ 0 w 238125"/>
                <a:gd name="connsiteY0" fmla="*/ 110814 h 1019175"/>
                <a:gd name="connsiteX1" fmla="*/ 242707 w 238125"/>
                <a:gd name="connsiteY1" fmla="*/ 0 h 1019175"/>
                <a:gd name="connsiteX2" fmla="*/ 206797 w 238125"/>
                <a:gd name="connsiteY2" fmla="*/ 1024081 h 1019175"/>
                <a:gd name="connsiteX3" fmla="*/ 0 w 238125"/>
                <a:gd name="connsiteY3" fmla="*/ 1024081 h 1019175"/>
                <a:gd name="connsiteX4" fmla="*/ 0 w 238125"/>
                <a:gd name="connsiteY4" fmla="*/ 110814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019175">
                  <a:moveTo>
                    <a:pt x="0" y="110814"/>
                  </a:moveTo>
                  <a:lnTo>
                    <a:pt x="242707" y="0"/>
                  </a:lnTo>
                  <a:lnTo>
                    <a:pt x="206797" y="1024081"/>
                  </a:lnTo>
                  <a:lnTo>
                    <a:pt x="0" y="1024081"/>
                  </a:lnTo>
                  <a:lnTo>
                    <a:pt x="0" y="11081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3" name="Freeform: Shape 2132">
              <a:extLst>
                <a:ext uri="{FF2B5EF4-FFF2-40B4-BE49-F238E27FC236}">
                  <a16:creationId xmlns:a16="http://schemas.microsoft.com/office/drawing/2014/main" id="{C69CE40D-FB84-44B9-9F1A-8DC5317CEF04}"/>
                </a:ext>
              </a:extLst>
            </p:cNvPr>
            <p:cNvSpPr/>
            <p:nvPr/>
          </p:nvSpPr>
          <p:spPr>
            <a:xfrm>
              <a:off x="4043778" y="3724691"/>
              <a:ext cx="1343025" cy="457200"/>
            </a:xfrm>
            <a:custGeom>
              <a:avLst/>
              <a:gdLst>
                <a:gd name="connsiteX0" fmla="*/ 532962 w 1343025"/>
                <a:gd name="connsiteY0" fmla="*/ 0 h 457200"/>
                <a:gd name="connsiteX1" fmla="*/ 453504 w 1343025"/>
                <a:gd name="connsiteY1" fmla="*/ 6458 h 457200"/>
                <a:gd name="connsiteX2" fmla="*/ 335394 w 1343025"/>
                <a:gd name="connsiteY2" fmla="*/ 42072 h 457200"/>
                <a:gd name="connsiteX3" fmla="*/ 282159 w 1343025"/>
                <a:gd name="connsiteY3" fmla="*/ 70485 h 457200"/>
                <a:gd name="connsiteX4" fmla="*/ 0 w 1343025"/>
                <a:gd name="connsiteY4" fmla="*/ 427196 h 457200"/>
                <a:gd name="connsiteX5" fmla="*/ 1344054 w 1343025"/>
                <a:gd name="connsiteY5" fmla="*/ 386992 h 457200"/>
                <a:gd name="connsiteX6" fmla="*/ 1351731 w 1343025"/>
                <a:gd name="connsiteY6" fmla="*/ 317288 h 457200"/>
                <a:gd name="connsiteX7" fmla="*/ 1351731 w 1343025"/>
                <a:gd name="connsiteY7" fmla="*/ 317287 h 457200"/>
                <a:gd name="connsiteX8" fmla="*/ 1034444 w 1343025"/>
                <a:gd name="connsiteY8" fmla="*/ 0 h 457200"/>
                <a:gd name="connsiteX9" fmla="*/ 669998 w 1343025"/>
                <a:gd name="connsiteY9" fmla="*/ 0 h 457200"/>
                <a:gd name="connsiteX10" fmla="*/ 591017 w 1343025"/>
                <a:gd name="connsiteY10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43025" h="457200">
                  <a:moveTo>
                    <a:pt x="532962" y="0"/>
                  </a:moveTo>
                  <a:cubicBezTo>
                    <a:pt x="506345" y="-10"/>
                    <a:pt x="479771" y="2150"/>
                    <a:pt x="453504" y="6458"/>
                  </a:cubicBezTo>
                  <a:lnTo>
                    <a:pt x="335394" y="42072"/>
                  </a:lnTo>
                  <a:cubicBezTo>
                    <a:pt x="317042" y="50359"/>
                    <a:pt x="299258" y="59851"/>
                    <a:pt x="282159" y="70485"/>
                  </a:cubicBezTo>
                  <a:cubicBezTo>
                    <a:pt x="179670" y="134360"/>
                    <a:pt x="51816" y="246698"/>
                    <a:pt x="0" y="427196"/>
                  </a:cubicBezTo>
                  <a:cubicBezTo>
                    <a:pt x="0" y="427196"/>
                    <a:pt x="1312288" y="528695"/>
                    <a:pt x="1344054" y="386992"/>
                  </a:cubicBezTo>
                  <a:cubicBezTo>
                    <a:pt x="1349172" y="364111"/>
                    <a:pt x="1351747" y="340734"/>
                    <a:pt x="1351731" y="317288"/>
                  </a:cubicBezTo>
                  <a:lnTo>
                    <a:pt x="1351731" y="317287"/>
                  </a:lnTo>
                  <a:cubicBezTo>
                    <a:pt x="1351731" y="142054"/>
                    <a:pt x="1209677" y="0"/>
                    <a:pt x="1034444" y="0"/>
                  </a:cubicBezTo>
                  <a:lnTo>
                    <a:pt x="669998" y="0"/>
                  </a:lnTo>
                  <a:cubicBezTo>
                    <a:pt x="644008" y="5954"/>
                    <a:pt x="617007" y="5954"/>
                    <a:pt x="591017" y="0"/>
                  </a:cubicBezTo>
                  <a:close/>
                </a:path>
              </a:pathLst>
            </a:custGeom>
            <a:solidFill>
              <a:srgbClr val="F3F8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4" name="Freeform: Shape 2133">
              <a:extLst>
                <a:ext uri="{FF2B5EF4-FFF2-40B4-BE49-F238E27FC236}">
                  <a16:creationId xmlns:a16="http://schemas.microsoft.com/office/drawing/2014/main" id="{B7B8A34A-CC1A-489B-849C-77008B17B373}"/>
                </a:ext>
              </a:extLst>
            </p:cNvPr>
            <p:cNvSpPr/>
            <p:nvPr/>
          </p:nvSpPr>
          <p:spPr>
            <a:xfrm>
              <a:off x="4022476" y="4111625"/>
              <a:ext cx="1362075" cy="247650"/>
            </a:xfrm>
            <a:custGeom>
              <a:avLst/>
              <a:gdLst>
                <a:gd name="connsiteX0" fmla="*/ 1365299 w 1362075"/>
                <a:gd name="connsiteY0" fmla="*/ 0 h 247650"/>
                <a:gd name="connsiteX1" fmla="*/ 1207441 w 1362075"/>
                <a:gd name="connsiteY1" fmla="*/ 40243 h 247650"/>
                <a:gd name="connsiteX2" fmla="*/ 21416 w 1362075"/>
                <a:gd name="connsiteY2" fmla="*/ 40243 h 247650"/>
                <a:gd name="connsiteX3" fmla="*/ 195 w 1362075"/>
                <a:gd name="connsiteY3" fmla="*/ 156772 h 247650"/>
                <a:gd name="connsiteX4" fmla="*/ 79480 w 1362075"/>
                <a:gd name="connsiteY4" fmla="*/ 247468 h 247650"/>
                <a:gd name="connsiteX5" fmla="*/ 86434 w 1362075"/>
                <a:gd name="connsiteY5" fmla="*/ 247650 h 247650"/>
                <a:gd name="connsiteX6" fmla="*/ 1055774 w 1362075"/>
                <a:gd name="connsiteY6" fmla="*/ 247650 h 247650"/>
                <a:gd name="connsiteX7" fmla="*/ 1365299 w 1362075"/>
                <a:gd name="connsiteY7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2075" h="247650">
                  <a:moveTo>
                    <a:pt x="1365299" y="0"/>
                  </a:moveTo>
                  <a:cubicBezTo>
                    <a:pt x="1317222" y="27282"/>
                    <a:pt x="1262711" y="41178"/>
                    <a:pt x="1207441" y="40243"/>
                  </a:cubicBezTo>
                  <a:lnTo>
                    <a:pt x="21416" y="40243"/>
                  </a:lnTo>
                  <a:cubicBezTo>
                    <a:pt x="10533" y="78295"/>
                    <a:pt x="3425" y="117327"/>
                    <a:pt x="195" y="156772"/>
                  </a:cubicBezTo>
                  <a:cubicBezTo>
                    <a:pt x="-2956" y="203711"/>
                    <a:pt x="32541" y="244317"/>
                    <a:pt x="79480" y="247468"/>
                  </a:cubicBezTo>
                  <a:cubicBezTo>
                    <a:pt x="81795" y="247623"/>
                    <a:pt x="84114" y="247684"/>
                    <a:pt x="86434" y="247650"/>
                  </a:cubicBezTo>
                  <a:lnTo>
                    <a:pt x="1055774" y="247650"/>
                  </a:lnTo>
                  <a:cubicBezTo>
                    <a:pt x="1204159" y="247616"/>
                    <a:pt x="1332711" y="144762"/>
                    <a:pt x="1365299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5" name="Freeform: Shape 2134">
              <a:extLst>
                <a:ext uri="{FF2B5EF4-FFF2-40B4-BE49-F238E27FC236}">
                  <a16:creationId xmlns:a16="http://schemas.microsoft.com/office/drawing/2014/main" id="{CFCBA1E2-F5F6-493F-A463-87F5672F7C6F}"/>
                </a:ext>
              </a:extLst>
            </p:cNvPr>
            <p:cNvSpPr/>
            <p:nvPr/>
          </p:nvSpPr>
          <p:spPr>
            <a:xfrm>
              <a:off x="4682455" y="2173313"/>
              <a:ext cx="381000" cy="85725"/>
            </a:xfrm>
            <a:custGeom>
              <a:avLst/>
              <a:gdLst>
                <a:gd name="connsiteX0" fmla="*/ 208563 w 381000"/>
                <a:gd name="connsiteY0" fmla="*/ 92367 h 85725"/>
                <a:gd name="connsiteX1" fmla="*/ 146517 w 381000"/>
                <a:gd name="connsiteY1" fmla="*/ 76117 h 85725"/>
                <a:gd name="connsiteX2" fmla="*/ 143450 w 381000"/>
                <a:gd name="connsiteY2" fmla="*/ 74383 h 85725"/>
                <a:gd name="connsiteX3" fmla="*/ 93815 w 381000"/>
                <a:gd name="connsiteY3" fmla="*/ 70288 h 85725"/>
                <a:gd name="connsiteX4" fmla="*/ 44104 w 381000"/>
                <a:gd name="connsiteY4" fmla="*/ 88452 h 85725"/>
                <a:gd name="connsiteX5" fmla="*/ 1791 w 381000"/>
                <a:gd name="connsiteY5" fmla="*/ 67657 h 85725"/>
                <a:gd name="connsiteX6" fmla="*/ 21244 w 381000"/>
                <a:gd name="connsiteY6" fmla="*/ 25835 h 85725"/>
                <a:gd name="connsiteX7" fmla="*/ 70955 w 381000"/>
                <a:gd name="connsiteY7" fmla="*/ 7670 h 85725"/>
                <a:gd name="connsiteX8" fmla="*/ 176273 w 381000"/>
                <a:gd name="connsiteY8" fmla="*/ 16338 h 85725"/>
                <a:gd name="connsiteX9" fmla="*/ 179349 w 381000"/>
                <a:gd name="connsiteY9" fmla="*/ 18072 h 85725"/>
                <a:gd name="connsiteX10" fmla="*/ 238280 w 381000"/>
                <a:gd name="connsiteY10" fmla="*/ 17814 h 85725"/>
                <a:gd name="connsiteX11" fmla="*/ 347761 w 381000"/>
                <a:gd name="connsiteY11" fmla="*/ 9833 h 85725"/>
                <a:gd name="connsiteX12" fmla="*/ 367649 w 381000"/>
                <a:gd name="connsiteY12" fmla="*/ 17719 h 85725"/>
                <a:gd name="connsiteX13" fmla="*/ 386785 w 381000"/>
                <a:gd name="connsiteY13" fmla="*/ 60808 h 85725"/>
                <a:gd name="connsiteX14" fmla="*/ 343696 w 381000"/>
                <a:gd name="connsiteY14" fmla="*/ 79943 h 85725"/>
                <a:gd name="connsiteX15" fmla="*/ 343055 w 381000"/>
                <a:gd name="connsiteY15" fmla="*/ 79689 h 85725"/>
                <a:gd name="connsiteX16" fmla="*/ 323177 w 381000"/>
                <a:gd name="connsiteY16" fmla="*/ 71802 h 85725"/>
                <a:gd name="connsiteX17" fmla="*/ 271599 w 381000"/>
                <a:gd name="connsiteY17" fmla="*/ 75612 h 85725"/>
                <a:gd name="connsiteX18" fmla="*/ 208563 w 381000"/>
                <a:gd name="connsiteY18" fmla="*/ 92367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1000" h="85725">
                  <a:moveTo>
                    <a:pt x="208563" y="92367"/>
                  </a:moveTo>
                  <a:cubicBezTo>
                    <a:pt x="186825" y="92392"/>
                    <a:pt x="165451" y="86794"/>
                    <a:pt x="146517" y="76117"/>
                  </a:cubicBezTo>
                  <a:lnTo>
                    <a:pt x="143450" y="74383"/>
                  </a:lnTo>
                  <a:cubicBezTo>
                    <a:pt x="128307" y="65803"/>
                    <a:pt x="110160" y="64305"/>
                    <a:pt x="93815" y="70288"/>
                  </a:cubicBezTo>
                  <a:lnTo>
                    <a:pt x="44104" y="88452"/>
                  </a:lnTo>
                  <a:cubicBezTo>
                    <a:pt x="26677" y="94394"/>
                    <a:pt x="7733" y="85083"/>
                    <a:pt x="1791" y="67657"/>
                  </a:cubicBezTo>
                  <a:cubicBezTo>
                    <a:pt x="-3971" y="50756"/>
                    <a:pt x="4606" y="32316"/>
                    <a:pt x="21244" y="25835"/>
                  </a:cubicBezTo>
                  <a:lnTo>
                    <a:pt x="70955" y="7670"/>
                  </a:lnTo>
                  <a:cubicBezTo>
                    <a:pt x="105634" y="-5020"/>
                    <a:pt x="144135" y="-1851"/>
                    <a:pt x="176273" y="16338"/>
                  </a:cubicBezTo>
                  <a:lnTo>
                    <a:pt x="179349" y="18072"/>
                  </a:lnTo>
                  <a:cubicBezTo>
                    <a:pt x="197667" y="28374"/>
                    <a:pt x="220054" y="28276"/>
                    <a:pt x="238280" y="17814"/>
                  </a:cubicBezTo>
                  <a:cubicBezTo>
                    <a:pt x="271603" y="-1544"/>
                    <a:pt x="311982" y="-4488"/>
                    <a:pt x="347761" y="9833"/>
                  </a:cubicBezTo>
                  <a:lnTo>
                    <a:pt x="367649" y="17719"/>
                  </a:lnTo>
                  <a:cubicBezTo>
                    <a:pt x="384832" y="24334"/>
                    <a:pt x="393399" y="43625"/>
                    <a:pt x="386785" y="60808"/>
                  </a:cubicBezTo>
                  <a:cubicBezTo>
                    <a:pt x="380170" y="77990"/>
                    <a:pt x="360879" y="86558"/>
                    <a:pt x="343696" y="79943"/>
                  </a:cubicBezTo>
                  <a:cubicBezTo>
                    <a:pt x="343482" y="79861"/>
                    <a:pt x="343268" y="79776"/>
                    <a:pt x="343055" y="79689"/>
                  </a:cubicBezTo>
                  <a:lnTo>
                    <a:pt x="323177" y="71802"/>
                  </a:lnTo>
                  <a:cubicBezTo>
                    <a:pt x="306310" y="65089"/>
                    <a:pt x="287296" y="66494"/>
                    <a:pt x="271599" y="75612"/>
                  </a:cubicBezTo>
                  <a:cubicBezTo>
                    <a:pt x="252419" y="86627"/>
                    <a:pt x="230680" y="92404"/>
                    <a:pt x="208563" y="92367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6" name="Freeform: Shape 2135">
              <a:extLst>
                <a:ext uri="{FF2B5EF4-FFF2-40B4-BE49-F238E27FC236}">
                  <a16:creationId xmlns:a16="http://schemas.microsoft.com/office/drawing/2014/main" id="{15132BF3-9446-47D6-9135-8335B949A7B9}"/>
                </a:ext>
              </a:extLst>
            </p:cNvPr>
            <p:cNvSpPr/>
            <p:nvPr/>
          </p:nvSpPr>
          <p:spPr>
            <a:xfrm>
              <a:off x="4782566" y="2779525"/>
              <a:ext cx="742950" cy="1571625"/>
            </a:xfrm>
            <a:custGeom>
              <a:avLst/>
              <a:gdLst>
                <a:gd name="connsiteX0" fmla="*/ 566214 w 742950"/>
                <a:gd name="connsiteY0" fmla="*/ 0 h 1571625"/>
                <a:gd name="connsiteX1" fmla="*/ 0 w 742950"/>
                <a:gd name="connsiteY1" fmla="*/ 1579750 h 1571625"/>
                <a:gd name="connsiteX2" fmla="*/ 241935 w 742950"/>
                <a:gd name="connsiteY2" fmla="*/ 1579750 h 1571625"/>
                <a:gd name="connsiteX3" fmla="*/ 748932 w 742950"/>
                <a:gd name="connsiteY3" fmla="*/ 91383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1571625">
                  <a:moveTo>
                    <a:pt x="566214" y="0"/>
                  </a:moveTo>
                  <a:cubicBezTo>
                    <a:pt x="566214" y="0"/>
                    <a:pt x="290370" y="1127312"/>
                    <a:pt x="0" y="1579750"/>
                  </a:cubicBezTo>
                  <a:lnTo>
                    <a:pt x="241935" y="1579750"/>
                  </a:lnTo>
                  <a:cubicBezTo>
                    <a:pt x="241935" y="1579750"/>
                    <a:pt x="613019" y="884139"/>
                    <a:pt x="748932" y="9138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37" name="Freeform: Shape 2136">
              <a:extLst>
                <a:ext uri="{FF2B5EF4-FFF2-40B4-BE49-F238E27FC236}">
                  <a16:creationId xmlns:a16="http://schemas.microsoft.com/office/drawing/2014/main" id="{B7D52BC8-79F5-44FA-B460-316C9A917642}"/>
                </a:ext>
              </a:extLst>
            </p:cNvPr>
            <p:cNvSpPr/>
            <p:nvPr/>
          </p:nvSpPr>
          <p:spPr>
            <a:xfrm>
              <a:off x="3988993" y="1277930"/>
              <a:ext cx="2095500" cy="3105150"/>
            </a:xfrm>
            <a:custGeom>
              <a:avLst/>
              <a:gdLst>
                <a:gd name="connsiteX0" fmla="*/ 1749321 w 2095500"/>
                <a:gd name="connsiteY0" fmla="*/ 1659196 h 3105150"/>
                <a:gd name="connsiteX1" fmla="*/ 1557383 w 2095500"/>
                <a:gd name="connsiteY1" fmla="*/ 1563175 h 3105150"/>
                <a:gd name="connsiteX2" fmla="*/ 1557383 w 2095500"/>
                <a:gd name="connsiteY2" fmla="*/ 1563175 h 3105150"/>
                <a:gd name="connsiteX3" fmla="*/ 1491365 w 2095500"/>
                <a:gd name="connsiteY3" fmla="*/ 1530152 h 3105150"/>
                <a:gd name="connsiteX4" fmla="*/ 1274271 w 2095500"/>
                <a:gd name="connsiteY4" fmla="*/ 1421566 h 3105150"/>
                <a:gd name="connsiteX5" fmla="*/ 1274271 w 2095500"/>
                <a:gd name="connsiteY5" fmla="*/ 394200 h 3105150"/>
                <a:gd name="connsiteX6" fmla="*/ 1119013 w 2095500"/>
                <a:gd name="connsiteY6" fmla="*/ 219892 h 3105150"/>
                <a:gd name="connsiteX7" fmla="*/ 391437 w 2095500"/>
                <a:gd name="connsiteY7" fmla="*/ 6151 h 3105150"/>
                <a:gd name="connsiteX8" fmla="*/ 344957 w 2095500"/>
                <a:gd name="connsiteY8" fmla="*/ 14049 h 3105150"/>
                <a:gd name="connsiteX9" fmla="*/ 339049 w 2095500"/>
                <a:gd name="connsiteY9" fmla="*/ 29335 h 3105150"/>
                <a:gd name="connsiteX10" fmla="*/ 401314 w 2095500"/>
                <a:gd name="connsiteY10" fmla="*/ 300541 h 3105150"/>
                <a:gd name="connsiteX11" fmla="*/ 337049 w 2095500"/>
                <a:gd name="connsiteY11" fmla="*/ 318895 h 3105150"/>
                <a:gd name="connsiteX12" fmla="*/ 314075 w 2095500"/>
                <a:gd name="connsiteY12" fmla="*/ 359853 h 3105150"/>
                <a:gd name="connsiteX13" fmla="*/ 478286 w 2095500"/>
                <a:gd name="connsiteY13" fmla="*/ 538647 h 3105150"/>
                <a:gd name="connsiteX14" fmla="*/ 511747 w 2095500"/>
                <a:gd name="connsiteY14" fmla="*/ 1186909 h 3105150"/>
                <a:gd name="connsiteX15" fmla="*/ 545037 w 2095500"/>
                <a:gd name="connsiteY15" fmla="*/ 1218532 h 3105150"/>
                <a:gd name="connsiteX16" fmla="*/ 760235 w 2095500"/>
                <a:gd name="connsiteY16" fmla="*/ 1218532 h 3105150"/>
                <a:gd name="connsiteX17" fmla="*/ 760235 w 2095500"/>
                <a:gd name="connsiteY17" fmla="*/ 1466572 h 3105150"/>
                <a:gd name="connsiteX18" fmla="*/ 340211 w 2095500"/>
                <a:gd name="connsiteY18" fmla="*/ 1658310 h 3105150"/>
                <a:gd name="connsiteX19" fmla="*/ 210128 w 2095500"/>
                <a:gd name="connsiteY19" fmla="*/ 1809672 h 3105150"/>
                <a:gd name="connsiteX20" fmla="*/ 45898 w 2095500"/>
                <a:gd name="connsiteY20" fmla="*/ 2793605 h 3105150"/>
                <a:gd name="connsiteX21" fmla="*/ 46137 w 2095500"/>
                <a:gd name="connsiteY21" fmla="*/ 2797910 h 3105150"/>
                <a:gd name="connsiteX22" fmla="*/ 417 w 2095500"/>
                <a:gd name="connsiteY22" fmla="*/ 2987714 h 3105150"/>
                <a:gd name="connsiteX23" fmla="*/ 30897 w 2095500"/>
                <a:gd name="connsiteY23" fmla="*/ 3075802 h 3105150"/>
                <a:gd name="connsiteX24" fmla="*/ 119927 w 2095500"/>
                <a:gd name="connsiteY24" fmla="*/ 3114663 h 3105150"/>
                <a:gd name="connsiteX25" fmla="*/ 1089257 w 2095500"/>
                <a:gd name="connsiteY25" fmla="*/ 3114664 h 3105150"/>
                <a:gd name="connsiteX26" fmla="*/ 1439923 w 2095500"/>
                <a:gd name="connsiteY26" fmla="*/ 2764289 h 3105150"/>
                <a:gd name="connsiteX27" fmla="*/ 1332526 w 2095500"/>
                <a:gd name="connsiteY27" fmla="*/ 2511645 h 3105150"/>
                <a:gd name="connsiteX28" fmla="*/ 1567574 w 2095500"/>
                <a:gd name="connsiteY28" fmla="*/ 1642803 h 3105150"/>
                <a:gd name="connsiteX29" fmla="*/ 1719546 w 2095500"/>
                <a:gd name="connsiteY29" fmla="*/ 1718823 h 3105150"/>
                <a:gd name="connsiteX30" fmla="*/ 1808776 w 2095500"/>
                <a:gd name="connsiteY30" fmla="*/ 1829008 h 3105150"/>
                <a:gd name="connsiteX31" fmla="*/ 2035909 w 2095500"/>
                <a:gd name="connsiteY31" fmla="*/ 3081345 h 3105150"/>
                <a:gd name="connsiteX32" fmla="*/ 2102584 w 2095500"/>
                <a:gd name="connsiteY32" fmla="*/ 3081345 h 3105150"/>
                <a:gd name="connsiteX33" fmla="*/ 2102584 w 2095500"/>
                <a:gd name="connsiteY33" fmla="*/ 3078069 h 3105150"/>
                <a:gd name="connsiteX34" fmla="*/ 1873336 w 2095500"/>
                <a:gd name="connsiteY34" fmla="*/ 1812396 h 3105150"/>
                <a:gd name="connsiteX35" fmla="*/ 1749321 w 2095500"/>
                <a:gd name="connsiteY35" fmla="*/ 1659196 h 3105150"/>
                <a:gd name="connsiteX36" fmla="*/ 1226008 w 2095500"/>
                <a:gd name="connsiteY36" fmla="*/ 1471954 h 3105150"/>
                <a:gd name="connsiteX37" fmla="*/ 1322134 w 2095500"/>
                <a:gd name="connsiteY37" fmla="*/ 1520045 h 3105150"/>
                <a:gd name="connsiteX38" fmla="*/ 1075008 w 2095500"/>
                <a:gd name="connsiteY38" fmla="*/ 2413424 h 3105150"/>
                <a:gd name="connsiteX39" fmla="*/ 794487 w 2095500"/>
                <a:gd name="connsiteY39" fmla="*/ 2413424 h 3105150"/>
                <a:gd name="connsiteX40" fmla="*/ 826167 w 2095500"/>
                <a:gd name="connsiteY40" fmla="*/ 1509720 h 3105150"/>
                <a:gd name="connsiteX41" fmla="*/ 1207587 w 2095500"/>
                <a:gd name="connsiteY41" fmla="*/ 1335584 h 3105150"/>
                <a:gd name="connsiteX42" fmla="*/ 1207587 w 2095500"/>
                <a:gd name="connsiteY42" fmla="*/ 1442102 h 3105150"/>
                <a:gd name="connsiteX43" fmla="*/ 1226008 w 2095500"/>
                <a:gd name="connsiteY43" fmla="*/ 1471954 h 3105150"/>
                <a:gd name="connsiteX44" fmla="*/ 1049795 w 2095500"/>
                <a:gd name="connsiteY44" fmla="*/ 2480099 h 3105150"/>
                <a:gd name="connsiteX45" fmla="*/ 925894 w 2095500"/>
                <a:gd name="connsiteY45" fmla="*/ 2754771 h 3105150"/>
                <a:gd name="connsiteX46" fmla="*/ 912235 w 2095500"/>
                <a:gd name="connsiteY46" fmla="*/ 2480099 h 3105150"/>
                <a:gd name="connsiteX47" fmla="*/ 826910 w 2095500"/>
                <a:gd name="connsiteY47" fmla="*/ 1436159 h 3105150"/>
                <a:gd name="connsiteX48" fmla="*/ 826910 w 2095500"/>
                <a:gd name="connsiteY48" fmla="*/ 1218493 h 3105150"/>
                <a:gd name="connsiteX49" fmla="*/ 1207587 w 2095500"/>
                <a:gd name="connsiteY49" fmla="*/ 1218493 h 3105150"/>
                <a:gd name="connsiteX50" fmla="*/ 1207587 w 2095500"/>
                <a:gd name="connsiteY50" fmla="*/ 1262308 h 3105150"/>
                <a:gd name="connsiteX51" fmla="*/ 576698 w 2095500"/>
                <a:gd name="connsiteY51" fmla="*/ 1151847 h 3105150"/>
                <a:gd name="connsiteX52" fmla="*/ 543751 w 2095500"/>
                <a:gd name="connsiteY52" fmla="*/ 513510 h 3105150"/>
                <a:gd name="connsiteX53" fmla="*/ 520034 w 2095500"/>
                <a:gd name="connsiteY53" fmla="*/ 483297 h 3105150"/>
                <a:gd name="connsiteX54" fmla="*/ 390008 w 2095500"/>
                <a:gd name="connsiteY54" fmla="*/ 373140 h 3105150"/>
                <a:gd name="connsiteX55" fmla="*/ 476390 w 2095500"/>
                <a:gd name="connsiteY55" fmla="*/ 348461 h 3105150"/>
                <a:gd name="connsiteX56" fmla="*/ 498998 w 2095500"/>
                <a:gd name="connsiteY56" fmla="*/ 306904 h 3105150"/>
                <a:gd name="connsiteX57" fmla="*/ 484010 w 2095500"/>
                <a:gd name="connsiteY57" fmla="*/ 287625 h 3105150"/>
                <a:gd name="connsiteX58" fmla="*/ 401781 w 2095500"/>
                <a:gd name="connsiteY58" fmla="*/ 90143 h 3105150"/>
                <a:gd name="connsiteX59" fmla="*/ 1111498 w 2095500"/>
                <a:gd name="connsiteY59" fmla="*/ 286177 h 3105150"/>
                <a:gd name="connsiteX60" fmla="*/ 1207539 w 2095500"/>
                <a:gd name="connsiteY60" fmla="*/ 394228 h 3105150"/>
                <a:gd name="connsiteX61" fmla="*/ 1207539 w 2095500"/>
                <a:gd name="connsiteY61" fmla="*/ 1151847 h 3105150"/>
                <a:gd name="connsiteX62" fmla="*/ 844913 w 2095500"/>
                <a:gd name="connsiteY62" fmla="*/ 2480099 h 3105150"/>
                <a:gd name="connsiteX63" fmla="*/ 882241 w 2095500"/>
                <a:gd name="connsiteY63" fmla="*/ 2831514 h 3105150"/>
                <a:gd name="connsiteX64" fmla="*/ 876593 w 2095500"/>
                <a:gd name="connsiteY64" fmla="*/ 2840639 h 3105150"/>
                <a:gd name="connsiteX65" fmla="*/ 615693 w 2095500"/>
                <a:gd name="connsiteY65" fmla="*/ 2840639 h 3105150"/>
                <a:gd name="connsiteX66" fmla="*/ 732432 w 2095500"/>
                <a:gd name="connsiteY66" fmla="*/ 2480099 h 3105150"/>
                <a:gd name="connsiteX67" fmla="*/ 548999 w 2095500"/>
                <a:gd name="connsiteY67" fmla="*/ 2840639 h 3105150"/>
                <a:gd name="connsiteX68" fmla="*/ 328724 w 2095500"/>
                <a:gd name="connsiteY68" fmla="*/ 2840639 h 3105150"/>
                <a:gd name="connsiteX69" fmla="*/ 490268 w 2095500"/>
                <a:gd name="connsiteY69" fmla="*/ 2490729 h 3105150"/>
                <a:gd name="connsiteX70" fmla="*/ 587747 w 2095500"/>
                <a:gd name="connsiteY70" fmla="*/ 2480099 h 3105150"/>
                <a:gd name="connsiteX71" fmla="*/ 645202 w 2095500"/>
                <a:gd name="connsiteY71" fmla="*/ 2480099 h 3105150"/>
                <a:gd name="connsiteX72" fmla="*/ 548999 w 2095500"/>
                <a:gd name="connsiteY72" fmla="*/ 2840639 h 3105150"/>
                <a:gd name="connsiteX73" fmla="*/ 584242 w 2095500"/>
                <a:gd name="connsiteY73" fmla="*/ 1620229 h 3105150"/>
                <a:gd name="connsiteX74" fmla="*/ 758397 w 2095500"/>
                <a:gd name="connsiteY74" fmla="*/ 1540724 h 3105150"/>
                <a:gd name="connsiteX75" fmla="*/ 727803 w 2095500"/>
                <a:gd name="connsiteY75" fmla="*/ 2413424 h 3105150"/>
                <a:gd name="connsiteX76" fmla="*/ 587785 w 2095500"/>
                <a:gd name="connsiteY76" fmla="*/ 2413424 h 3105150"/>
                <a:gd name="connsiteX77" fmla="*/ 584242 w 2095500"/>
                <a:gd name="connsiteY77" fmla="*/ 2413481 h 3105150"/>
                <a:gd name="connsiteX78" fmla="*/ 274308 w 2095500"/>
                <a:gd name="connsiteY78" fmla="*/ 1827874 h 3105150"/>
                <a:gd name="connsiteX79" fmla="*/ 367948 w 2095500"/>
                <a:gd name="connsiteY79" fmla="*/ 1718946 h 3105150"/>
                <a:gd name="connsiteX80" fmla="*/ 517567 w 2095500"/>
                <a:gd name="connsiteY80" fmla="*/ 1650633 h 3105150"/>
                <a:gd name="connsiteX81" fmla="*/ 517567 w 2095500"/>
                <a:gd name="connsiteY81" fmla="*/ 2418091 h 3105150"/>
                <a:gd name="connsiteX82" fmla="*/ 468837 w 2095500"/>
                <a:gd name="connsiteY82" fmla="*/ 2427102 h 3105150"/>
                <a:gd name="connsiteX83" fmla="*/ 468408 w 2095500"/>
                <a:gd name="connsiteY83" fmla="*/ 2427197 h 3105150"/>
                <a:gd name="connsiteX84" fmla="*/ 319380 w 2095500"/>
                <a:gd name="connsiteY84" fmla="*/ 2488919 h 3105150"/>
                <a:gd name="connsiteX85" fmla="*/ 120660 w 2095500"/>
                <a:gd name="connsiteY85" fmla="*/ 2667989 h 3105150"/>
                <a:gd name="connsiteX86" fmla="*/ 274270 w 2095500"/>
                <a:gd name="connsiteY86" fmla="*/ 1827912 h 3105150"/>
                <a:gd name="connsiteX87" fmla="*/ 354642 w 2095500"/>
                <a:gd name="connsiteY87" fmla="*/ 2545507 h 3105150"/>
                <a:gd name="connsiteX88" fmla="*/ 357623 w 2095500"/>
                <a:gd name="connsiteY88" fmla="*/ 2543792 h 3105150"/>
                <a:gd name="connsiteX89" fmla="*/ 261821 w 2095500"/>
                <a:gd name="connsiteY89" fmla="*/ 2840601 h 3105150"/>
                <a:gd name="connsiteX90" fmla="*/ 101096 w 2095500"/>
                <a:gd name="connsiteY90" fmla="*/ 2840601 h 3105150"/>
                <a:gd name="connsiteX91" fmla="*/ 354604 w 2095500"/>
                <a:gd name="connsiteY91" fmla="*/ 2545545 h 3105150"/>
                <a:gd name="connsiteX92" fmla="*/ 1373264 w 2095500"/>
                <a:gd name="connsiteY92" fmla="*/ 2763982 h 3105150"/>
                <a:gd name="connsiteX93" fmla="*/ 1369178 w 2095500"/>
                <a:gd name="connsiteY93" fmla="*/ 2811902 h 3105150"/>
                <a:gd name="connsiteX94" fmla="*/ 1242848 w 2095500"/>
                <a:gd name="connsiteY94" fmla="*/ 2840725 h 3105150"/>
                <a:gd name="connsiteX95" fmla="*/ 1194270 w 2095500"/>
                <a:gd name="connsiteY95" fmla="*/ 2840725 h 3105150"/>
                <a:gd name="connsiteX96" fmla="*/ 1306103 w 2095500"/>
                <a:gd name="connsiteY96" fmla="*/ 2581026 h 3105150"/>
                <a:gd name="connsiteX97" fmla="*/ 1373264 w 2095500"/>
                <a:gd name="connsiteY97" fmla="*/ 2763982 h 3105150"/>
                <a:gd name="connsiteX98" fmla="*/ 1110774 w 2095500"/>
                <a:gd name="connsiteY98" fmla="*/ 2858022 h 3105150"/>
                <a:gd name="connsiteX99" fmla="*/ 1140045 w 2095500"/>
                <a:gd name="connsiteY99" fmla="*/ 2907314 h 3105150"/>
                <a:gd name="connsiteX100" fmla="*/ 1247468 w 2095500"/>
                <a:gd name="connsiteY100" fmla="*/ 2907448 h 3105150"/>
                <a:gd name="connsiteX101" fmla="*/ 1341651 w 2095500"/>
                <a:gd name="connsiteY101" fmla="*/ 2893922 h 3105150"/>
                <a:gd name="connsiteX102" fmla="*/ 1089238 w 2095500"/>
                <a:gd name="connsiteY102" fmla="*/ 3048008 h 3105150"/>
                <a:gd name="connsiteX103" fmla="*/ 119917 w 2095500"/>
                <a:gd name="connsiteY103" fmla="*/ 3048008 h 3105150"/>
                <a:gd name="connsiteX104" fmla="*/ 79912 w 2095500"/>
                <a:gd name="connsiteY104" fmla="*/ 3030672 h 3105150"/>
                <a:gd name="connsiteX105" fmla="*/ 66863 w 2095500"/>
                <a:gd name="connsiteY105" fmla="*/ 2993277 h 3105150"/>
                <a:gd name="connsiteX106" fmla="*/ 80541 w 2095500"/>
                <a:gd name="connsiteY106" fmla="*/ 2907314 h 3105150"/>
                <a:gd name="connsiteX107" fmla="*/ 894995 w 2095500"/>
                <a:gd name="connsiteY107" fmla="*/ 2907314 h 3105150"/>
                <a:gd name="connsiteX108" fmla="*/ 922856 w 2095500"/>
                <a:gd name="connsiteY108" fmla="*/ 2892217 h 3105150"/>
                <a:gd name="connsiteX109" fmla="*/ 923046 w 2095500"/>
                <a:gd name="connsiteY109" fmla="*/ 2891988 h 3105150"/>
                <a:gd name="connsiteX110" fmla="*/ 948535 w 2095500"/>
                <a:gd name="connsiteY110" fmla="*/ 2850612 h 3105150"/>
                <a:gd name="connsiteX111" fmla="*/ 948535 w 2095500"/>
                <a:gd name="connsiteY111" fmla="*/ 2850612 h 3105150"/>
                <a:gd name="connsiteX112" fmla="*/ 1383913 w 2095500"/>
                <a:gd name="connsiteY112" fmla="*/ 1551030 h 3105150"/>
                <a:gd name="connsiteX113" fmla="*/ 1505300 w 2095500"/>
                <a:gd name="connsiteY113" fmla="*/ 1611752 h 3105150"/>
                <a:gd name="connsiteX114" fmla="*/ 1110765 w 2095500"/>
                <a:gd name="connsiteY114" fmla="*/ 2858022 h 310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2095500" h="3105150">
                  <a:moveTo>
                    <a:pt x="1749321" y="1659196"/>
                  </a:moveTo>
                  <a:lnTo>
                    <a:pt x="1557383" y="1563175"/>
                  </a:lnTo>
                  <a:lnTo>
                    <a:pt x="1557383" y="1563175"/>
                  </a:lnTo>
                  <a:lnTo>
                    <a:pt x="1491365" y="1530152"/>
                  </a:lnTo>
                  <a:lnTo>
                    <a:pt x="1274271" y="1421566"/>
                  </a:lnTo>
                  <a:lnTo>
                    <a:pt x="1274271" y="394200"/>
                  </a:lnTo>
                  <a:cubicBezTo>
                    <a:pt x="1274499" y="305022"/>
                    <a:pt x="1207623" y="229941"/>
                    <a:pt x="1119013" y="219892"/>
                  </a:cubicBezTo>
                  <a:cubicBezTo>
                    <a:pt x="619513" y="163885"/>
                    <a:pt x="393666" y="7723"/>
                    <a:pt x="391437" y="6151"/>
                  </a:cubicBezTo>
                  <a:cubicBezTo>
                    <a:pt x="376421" y="-4503"/>
                    <a:pt x="355611" y="-967"/>
                    <a:pt x="344957" y="14049"/>
                  </a:cubicBezTo>
                  <a:cubicBezTo>
                    <a:pt x="341746" y="18573"/>
                    <a:pt x="339716" y="23828"/>
                    <a:pt x="339049" y="29335"/>
                  </a:cubicBezTo>
                  <a:cubicBezTo>
                    <a:pt x="322009" y="170000"/>
                    <a:pt x="364014" y="254716"/>
                    <a:pt x="401314" y="300541"/>
                  </a:cubicBezTo>
                  <a:lnTo>
                    <a:pt x="337049" y="318895"/>
                  </a:lnTo>
                  <a:cubicBezTo>
                    <a:pt x="319443" y="323922"/>
                    <a:pt x="309186" y="342208"/>
                    <a:pt x="314075" y="359853"/>
                  </a:cubicBezTo>
                  <a:cubicBezTo>
                    <a:pt x="344174" y="468971"/>
                    <a:pt x="435366" y="520111"/>
                    <a:pt x="478286" y="538647"/>
                  </a:cubicBezTo>
                  <a:lnTo>
                    <a:pt x="511747" y="1186909"/>
                  </a:lnTo>
                  <a:cubicBezTo>
                    <a:pt x="512660" y="1204629"/>
                    <a:pt x="527293" y="1218530"/>
                    <a:pt x="545037" y="1218532"/>
                  </a:cubicBezTo>
                  <a:lnTo>
                    <a:pt x="760235" y="1218532"/>
                  </a:lnTo>
                  <a:lnTo>
                    <a:pt x="760235" y="1466572"/>
                  </a:lnTo>
                  <a:lnTo>
                    <a:pt x="340211" y="1658310"/>
                  </a:lnTo>
                  <a:cubicBezTo>
                    <a:pt x="276731" y="1687219"/>
                    <a:pt x="229164" y="1742567"/>
                    <a:pt x="210128" y="1809672"/>
                  </a:cubicBezTo>
                  <a:cubicBezTo>
                    <a:pt x="156788" y="1997372"/>
                    <a:pt x="64539" y="2374790"/>
                    <a:pt x="45898" y="2793605"/>
                  </a:cubicBezTo>
                  <a:cubicBezTo>
                    <a:pt x="45882" y="2795043"/>
                    <a:pt x="45961" y="2796482"/>
                    <a:pt x="46137" y="2797910"/>
                  </a:cubicBezTo>
                  <a:cubicBezTo>
                    <a:pt x="21015" y="2858382"/>
                    <a:pt x="5586" y="2922436"/>
                    <a:pt x="417" y="2987714"/>
                  </a:cubicBezTo>
                  <a:cubicBezTo>
                    <a:pt x="-2346" y="3020067"/>
                    <a:pt x="8729" y="3052075"/>
                    <a:pt x="30897" y="3075802"/>
                  </a:cubicBezTo>
                  <a:cubicBezTo>
                    <a:pt x="53857" y="3100603"/>
                    <a:pt x="86129" y="3114690"/>
                    <a:pt x="119927" y="3114663"/>
                  </a:cubicBezTo>
                  <a:lnTo>
                    <a:pt x="1089257" y="3114664"/>
                  </a:lnTo>
                  <a:cubicBezTo>
                    <a:pt x="1282844" y="3114744"/>
                    <a:pt x="1439842" y="2957876"/>
                    <a:pt x="1439923" y="2764289"/>
                  </a:cubicBezTo>
                  <a:cubicBezTo>
                    <a:pt x="1439962" y="2668975"/>
                    <a:pt x="1401185" y="2577756"/>
                    <a:pt x="1332526" y="2511645"/>
                  </a:cubicBezTo>
                  <a:cubicBezTo>
                    <a:pt x="1436048" y="2229435"/>
                    <a:pt x="1514697" y="1938714"/>
                    <a:pt x="1567574" y="1642803"/>
                  </a:cubicBezTo>
                  <a:lnTo>
                    <a:pt x="1719546" y="1718823"/>
                  </a:lnTo>
                  <a:cubicBezTo>
                    <a:pt x="1763836" y="1740904"/>
                    <a:pt x="1796383" y="1781095"/>
                    <a:pt x="1808776" y="1829008"/>
                  </a:cubicBezTo>
                  <a:cubicBezTo>
                    <a:pt x="1968396" y="2449085"/>
                    <a:pt x="2030908" y="3032968"/>
                    <a:pt x="2035909" y="3081345"/>
                  </a:cubicBezTo>
                  <a:lnTo>
                    <a:pt x="2102584" y="3081345"/>
                  </a:lnTo>
                  <a:cubicBezTo>
                    <a:pt x="2102641" y="3080254"/>
                    <a:pt x="2102641" y="3079160"/>
                    <a:pt x="2102584" y="3078069"/>
                  </a:cubicBezTo>
                  <a:cubicBezTo>
                    <a:pt x="2101984" y="3071982"/>
                    <a:pt x="2040500" y="2461801"/>
                    <a:pt x="1873336" y="1812396"/>
                  </a:cubicBezTo>
                  <a:cubicBezTo>
                    <a:pt x="1856134" y="1745780"/>
                    <a:pt x="1810894" y="1689894"/>
                    <a:pt x="1749321" y="1659196"/>
                  </a:cubicBezTo>
                  <a:close/>
                  <a:moveTo>
                    <a:pt x="1226008" y="1471954"/>
                  </a:moveTo>
                  <a:lnTo>
                    <a:pt x="1322134" y="1520045"/>
                  </a:lnTo>
                  <a:cubicBezTo>
                    <a:pt x="1301179" y="1623868"/>
                    <a:pt x="1213349" y="2036824"/>
                    <a:pt x="1075008" y="2413424"/>
                  </a:cubicBezTo>
                  <a:lnTo>
                    <a:pt x="794487" y="2413424"/>
                  </a:lnTo>
                  <a:lnTo>
                    <a:pt x="826167" y="1509720"/>
                  </a:lnTo>
                  <a:lnTo>
                    <a:pt x="1207587" y="1335584"/>
                  </a:lnTo>
                  <a:lnTo>
                    <a:pt x="1207587" y="1442102"/>
                  </a:lnTo>
                  <a:cubicBezTo>
                    <a:pt x="1207573" y="1454740"/>
                    <a:pt x="1214706" y="1466299"/>
                    <a:pt x="1226008" y="1471954"/>
                  </a:cubicBezTo>
                  <a:close/>
                  <a:moveTo>
                    <a:pt x="1049795" y="2480099"/>
                  </a:moveTo>
                  <a:cubicBezTo>
                    <a:pt x="1013920" y="2574008"/>
                    <a:pt x="972549" y="2665725"/>
                    <a:pt x="925894" y="2754771"/>
                  </a:cubicBezTo>
                  <a:cubicBezTo>
                    <a:pt x="894223" y="2642005"/>
                    <a:pt x="906587" y="2520837"/>
                    <a:pt x="912235" y="2480099"/>
                  </a:cubicBezTo>
                  <a:close/>
                  <a:moveTo>
                    <a:pt x="826910" y="1436159"/>
                  </a:moveTo>
                  <a:lnTo>
                    <a:pt x="826910" y="1218493"/>
                  </a:lnTo>
                  <a:lnTo>
                    <a:pt x="1207587" y="1218493"/>
                  </a:lnTo>
                  <a:lnTo>
                    <a:pt x="1207587" y="1262308"/>
                  </a:lnTo>
                  <a:close/>
                  <a:moveTo>
                    <a:pt x="576698" y="1151847"/>
                  </a:moveTo>
                  <a:lnTo>
                    <a:pt x="543751" y="513510"/>
                  </a:lnTo>
                  <a:cubicBezTo>
                    <a:pt x="543024" y="499439"/>
                    <a:pt x="533530" y="487344"/>
                    <a:pt x="520034" y="483297"/>
                  </a:cubicBezTo>
                  <a:cubicBezTo>
                    <a:pt x="519081" y="483001"/>
                    <a:pt x="429727" y="455303"/>
                    <a:pt x="390008" y="373140"/>
                  </a:cubicBezTo>
                  <a:lnTo>
                    <a:pt x="476390" y="348461"/>
                  </a:lnTo>
                  <a:cubicBezTo>
                    <a:pt x="494109" y="343228"/>
                    <a:pt x="504230" y="324623"/>
                    <a:pt x="498998" y="306904"/>
                  </a:cubicBezTo>
                  <a:cubicBezTo>
                    <a:pt x="496610" y="298819"/>
                    <a:pt x="491257" y="291933"/>
                    <a:pt x="484010" y="287625"/>
                  </a:cubicBezTo>
                  <a:cubicBezTo>
                    <a:pt x="480276" y="285386"/>
                    <a:pt x="401200" y="236075"/>
                    <a:pt x="401781" y="90143"/>
                  </a:cubicBezTo>
                  <a:cubicBezTo>
                    <a:pt x="494554" y="140825"/>
                    <a:pt x="721573" y="242457"/>
                    <a:pt x="1111498" y="286177"/>
                  </a:cubicBezTo>
                  <a:cubicBezTo>
                    <a:pt x="1166375" y="292446"/>
                    <a:pt x="1207750" y="338995"/>
                    <a:pt x="1207539" y="394228"/>
                  </a:cubicBezTo>
                  <a:lnTo>
                    <a:pt x="1207539" y="1151847"/>
                  </a:lnTo>
                  <a:close/>
                  <a:moveTo>
                    <a:pt x="844913" y="2480099"/>
                  </a:moveTo>
                  <a:cubicBezTo>
                    <a:pt x="837016" y="2541554"/>
                    <a:pt x="825015" y="2697812"/>
                    <a:pt x="882241" y="2831514"/>
                  </a:cubicBezTo>
                  <a:cubicBezTo>
                    <a:pt x="880336" y="2834581"/>
                    <a:pt x="878479" y="2837610"/>
                    <a:pt x="876593" y="2840639"/>
                  </a:cubicBezTo>
                  <a:lnTo>
                    <a:pt x="615693" y="2840639"/>
                  </a:lnTo>
                  <a:cubicBezTo>
                    <a:pt x="616713" y="2585836"/>
                    <a:pt x="708534" y="2497510"/>
                    <a:pt x="732432" y="2480099"/>
                  </a:cubicBezTo>
                  <a:close/>
                  <a:moveTo>
                    <a:pt x="548999" y="2840639"/>
                  </a:moveTo>
                  <a:lnTo>
                    <a:pt x="328724" y="2840639"/>
                  </a:lnTo>
                  <a:cubicBezTo>
                    <a:pt x="348022" y="2618392"/>
                    <a:pt x="463979" y="2512027"/>
                    <a:pt x="490268" y="2490729"/>
                  </a:cubicBezTo>
                  <a:cubicBezTo>
                    <a:pt x="522283" y="2483682"/>
                    <a:pt x="554966" y="2480118"/>
                    <a:pt x="587747" y="2480099"/>
                  </a:cubicBezTo>
                  <a:lnTo>
                    <a:pt x="645202" y="2480099"/>
                  </a:lnTo>
                  <a:cubicBezTo>
                    <a:pt x="605311" y="2537068"/>
                    <a:pt x="549619" y="2650615"/>
                    <a:pt x="548999" y="2840639"/>
                  </a:cubicBezTo>
                  <a:close/>
                  <a:moveTo>
                    <a:pt x="584242" y="1620229"/>
                  </a:moveTo>
                  <a:lnTo>
                    <a:pt x="758397" y="1540724"/>
                  </a:lnTo>
                  <a:lnTo>
                    <a:pt x="727803" y="2413424"/>
                  </a:lnTo>
                  <a:lnTo>
                    <a:pt x="587785" y="2413424"/>
                  </a:lnTo>
                  <a:cubicBezTo>
                    <a:pt x="586604" y="2413424"/>
                    <a:pt x="585423" y="2413424"/>
                    <a:pt x="584242" y="2413481"/>
                  </a:cubicBezTo>
                  <a:close/>
                  <a:moveTo>
                    <a:pt x="274308" y="1827874"/>
                  </a:moveTo>
                  <a:cubicBezTo>
                    <a:pt x="288016" y="1779579"/>
                    <a:pt x="322257" y="1739748"/>
                    <a:pt x="367948" y="1718946"/>
                  </a:cubicBezTo>
                  <a:lnTo>
                    <a:pt x="517567" y="1650633"/>
                  </a:lnTo>
                  <a:lnTo>
                    <a:pt x="517567" y="2418091"/>
                  </a:lnTo>
                  <a:cubicBezTo>
                    <a:pt x="501117" y="2420310"/>
                    <a:pt x="484868" y="2423349"/>
                    <a:pt x="468837" y="2427102"/>
                  </a:cubicBezTo>
                  <a:lnTo>
                    <a:pt x="468408" y="2427197"/>
                  </a:lnTo>
                  <a:cubicBezTo>
                    <a:pt x="415702" y="2439515"/>
                    <a:pt x="365362" y="2460364"/>
                    <a:pt x="319380" y="2488919"/>
                  </a:cubicBezTo>
                  <a:cubicBezTo>
                    <a:pt x="242681" y="2535866"/>
                    <a:pt x="175311" y="2596574"/>
                    <a:pt x="120660" y="2667989"/>
                  </a:cubicBezTo>
                  <a:cubicBezTo>
                    <a:pt x="145114" y="2383727"/>
                    <a:pt x="196548" y="2102435"/>
                    <a:pt x="274270" y="1827912"/>
                  </a:cubicBezTo>
                  <a:close/>
                  <a:moveTo>
                    <a:pt x="354642" y="2545507"/>
                  </a:moveTo>
                  <a:cubicBezTo>
                    <a:pt x="355594" y="2544897"/>
                    <a:pt x="356642" y="2544393"/>
                    <a:pt x="357623" y="2543792"/>
                  </a:cubicBezTo>
                  <a:cubicBezTo>
                    <a:pt x="314932" y="2609915"/>
                    <a:pt x="272393" y="2707270"/>
                    <a:pt x="261821" y="2840601"/>
                  </a:cubicBezTo>
                  <a:lnTo>
                    <a:pt x="101096" y="2840601"/>
                  </a:lnTo>
                  <a:cubicBezTo>
                    <a:pt x="155912" y="2696326"/>
                    <a:pt x="263078" y="2602581"/>
                    <a:pt x="354604" y="2545545"/>
                  </a:cubicBezTo>
                  <a:close/>
                  <a:moveTo>
                    <a:pt x="1373264" y="2763982"/>
                  </a:moveTo>
                  <a:cubicBezTo>
                    <a:pt x="1373255" y="2780042"/>
                    <a:pt x="1371888" y="2796072"/>
                    <a:pt x="1369178" y="2811902"/>
                  </a:cubicBezTo>
                  <a:cubicBezTo>
                    <a:pt x="1329871" y="2831170"/>
                    <a:pt x="1286623" y="2841037"/>
                    <a:pt x="1242848" y="2840725"/>
                  </a:cubicBezTo>
                  <a:cubicBezTo>
                    <a:pt x="1242248" y="2840725"/>
                    <a:pt x="1194270" y="2840725"/>
                    <a:pt x="1194270" y="2840725"/>
                  </a:cubicBezTo>
                  <a:cubicBezTo>
                    <a:pt x="1218731" y="2790242"/>
                    <a:pt x="1259136" y="2702146"/>
                    <a:pt x="1306103" y="2581026"/>
                  </a:cubicBezTo>
                  <a:cubicBezTo>
                    <a:pt x="1349360" y="2632186"/>
                    <a:pt x="1373147" y="2696986"/>
                    <a:pt x="1373264" y="2763982"/>
                  </a:cubicBezTo>
                  <a:close/>
                  <a:moveTo>
                    <a:pt x="1110774" y="2858022"/>
                  </a:moveTo>
                  <a:cubicBezTo>
                    <a:pt x="1099344" y="2883273"/>
                    <a:pt x="1109460" y="2907314"/>
                    <a:pt x="1140045" y="2907314"/>
                  </a:cubicBezTo>
                  <a:lnTo>
                    <a:pt x="1247468" y="2907448"/>
                  </a:lnTo>
                  <a:cubicBezTo>
                    <a:pt x="1279324" y="2907151"/>
                    <a:pt x="1310998" y="2902602"/>
                    <a:pt x="1341651" y="2893922"/>
                  </a:cubicBezTo>
                  <a:cubicBezTo>
                    <a:pt x="1292968" y="2988464"/>
                    <a:pt x="1195578" y="3047916"/>
                    <a:pt x="1089238" y="3048008"/>
                  </a:cubicBezTo>
                  <a:lnTo>
                    <a:pt x="119917" y="3048008"/>
                  </a:lnTo>
                  <a:cubicBezTo>
                    <a:pt x="104747" y="3048066"/>
                    <a:pt x="90243" y="3041781"/>
                    <a:pt x="79912" y="3030672"/>
                  </a:cubicBezTo>
                  <a:cubicBezTo>
                    <a:pt x="70469" y="3020614"/>
                    <a:pt x="65727" y="3007027"/>
                    <a:pt x="66863" y="2993277"/>
                  </a:cubicBezTo>
                  <a:cubicBezTo>
                    <a:pt x="69245" y="2964319"/>
                    <a:pt x="73818" y="2935582"/>
                    <a:pt x="80541" y="2907314"/>
                  </a:cubicBezTo>
                  <a:lnTo>
                    <a:pt x="894995" y="2907314"/>
                  </a:lnTo>
                  <a:cubicBezTo>
                    <a:pt x="906308" y="2907604"/>
                    <a:pt x="916921" y="2901853"/>
                    <a:pt x="922856" y="2892217"/>
                  </a:cubicBezTo>
                  <a:cubicBezTo>
                    <a:pt x="922913" y="2892131"/>
                    <a:pt x="922989" y="2892074"/>
                    <a:pt x="923046" y="2891988"/>
                  </a:cubicBezTo>
                  <a:cubicBezTo>
                    <a:pt x="931650" y="2878577"/>
                    <a:pt x="940147" y="2864785"/>
                    <a:pt x="948535" y="2850612"/>
                  </a:cubicBezTo>
                  <a:lnTo>
                    <a:pt x="948535" y="2850612"/>
                  </a:lnTo>
                  <a:cubicBezTo>
                    <a:pt x="1191794" y="2440656"/>
                    <a:pt x="1346585" y="1734205"/>
                    <a:pt x="1383913" y="1551030"/>
                  </a:cubicBezTo>
                  <a:lnTo>
                    <a:pt x="1505300" y="1611752"/>
                  </a:lnTo>
                  <a:cubicBezTo>
                    <a:pt x="1370845" y="2374886"/>
                    <a:pt x="1113375" y="2853222"/>
                    <a:pt x="1110765" y="285802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38" name="Graphic 4115">
            <a:extLst>
              <a:ext uri="{FF2B5EF4-FFF2-40B4-BE49-F238E27FC236}">
                <a16:creationId xmlns:a16="http://schemas.microsoft.com/office/drawing/2014/main" id="{E7A86A5B-9E7E-4364-8418-32CA2A570FA7}"/>
              </a:ext>
            </a:extLst>
          </p:cNvPr>
          <p:cNvGrpSpPr/>
          <p:nvPr/>
        </p:nvGrpSpPr>
        <p:grpSpPr>
          <a:xfrm>
            <a:off x="6994230" y="2607086"/>
            <a:ext cx="1080000" cy="1080000"/>
            <a:chOff x="3421062" y="1216025"/>
            <a:chExt cx="3238500" cy="3238500"/>
          </a:xfrm>
        </p:grpSpPr>
        <p:sp>
          <p:nvSpPr>
            <p:cNvPr id="2139" name="Freeform: Shape 2138">
              <a:extLst>
                <a:ext uri="{FF2B5EF4-FFF2-40B4-BE49-F238E27FC236}">
                  <a16:creationId xmlns:a16="http://schemas.microsoft.com/office/drawing/2014/main" id="{64D1CE18-C3C3-4C75-AB9A-511CCD93738C}"/>
                </a:ext>
              </a:extLst>
            </p:cNvPr>
            <p:cNvSpPr/>
            <p:nvPr/>
          </p:nvSpPr>
          <p:spPr>
            <a:xfrm>
              <a:off x="3924734" y="3601386"/>
              <a:ext cx="914400" cy="647700"/>
            </a:xfrm>
            <a:custGeom>
              <a:avLst/>
              <a:gdLst>
                <a:gd name="connsiteX0" fmla="*/ 659625 w 914400"/>
                <a:gd name="connsiteY0" fmla="*/ 1918 h 647700"/>
                <a:gd name="connsiteX1" fmla="*/ 571043 w 914400"/>
                <a:gd name="connsiteY1" fmla="*/ 151851 h 647700"/>
                <a:gd name="connsiteX2" fmla="*/ 488356 w 914400"/>
                <a:gd name="connsiteY2" fmla="*/ 210725 h 647700"/>
                <a:gd name="connsiteX3" fmla="*/ 407022 w 914400"/>
                <a:gd name="connsiteY3" fmla="*/ 227232 h 647700"/>
                <a:gd name="connsiteX4" fmla="*/ 271167 w 914400"/>
                <a:gd name="connsiteY4" fmla="*/ 161995 h 647700"/>
                <a:gd name="connsiteX5" fmla="*/ 198568 w 914400"/>
                <a:gd name="connsiteY5" fmla="*/ 20949 h 647700"/>
                <a:gd name="connsiteX6" fmla="*/ 33080 w 914400"/>
                <a:gd name="connsiteY6" fmla="*/ 83814 h 647700"/>
                <a:gd name="connsiteX7" fmla="*/ 128854 w 914400"/>
                <a:gd name="connsiteY7" fmla="*/ 234614 h 647700"/>
                <a:gd name="connsiteX8" fmla="*/ 121167 w 914400"/>
                <a:gd name="connsiteY8" fmla="*/ 417494 h 647700"/>
                <a:gd name="connsiteX9" fmla="*/ 0 w 914400"/>
                <a:gd name="connsiteY9" fmla="*/ 577000 h 647700"/>
                <a:gd name="connsiteX10" fmla="*/ 155562 w 914400"/>
                <a:gd name="connsiteY10" fmla="*/ 653114 h 647700"/>
                <a:gd name="connsiteX11" fmla="*/ 304048 w 914400"/>
                <a:gd name="connsiteY11" fmla="*/ 441859 h 647700"/>
                <a:gd name="connsiteX12" fmla="*/ 368017 w 914400"/>
                <a:gd name="connsiteY12" fmla="*/ 400035 h 647700"/>
                <a:gd name="connsiteX13" fmla="*/ 521732 w 914400"/>
                <a:gd name="connsiteY13" fmla="*/ 368898 h 647700"/>
                <a:gd name="connsiteX14" fmla="*/ 627736 w 914400"/>
                <a:gd name="connsiteY14" fmla="*/ 412236 h 647700"/>
                <a:gd name="connsiteX15" fmla="*/ 741464 w 914400"/>
                <a:gd name="connsiteY15" fmla="*/ 580314 h 647700"/>
                <a:gd name="connsiteX16" fmla="*/ 916848 w 914400"/>
                <a:gd name="connsiteY16" fmla="*/ 517449 h 647700"/>
                <a:gd name="connsiteX17" fmla="*/ 770249 w 914400"/>
                <a:gd name="connsiteY17" fmla="*/ 314662 h 647700"/>
                <a:gd name="connsiteX18" fmla="*/ 762171 w 914400"/>
                <a:gd name="connsiteY18" fmla="*/ 165625 h 647700"/>
                <a:gd name="connsiteX19" fmla="*/ 820274 w 914400"/>
                <a:gd name="connsiteY19" fmla="*/ 63583 h 647700"/>
                <a:gd name="connsiteX20" fmla="*/ 848411 w 914400"/>
                <a:gd name="connsiteY20" fmla="*/ 19825 h 647700"/>
                <a:gd name="connsiteX21" fmla="*/ 659625 w 914400"/>
                <a:gd name="connsiteY21" fmla="*/ 1918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4400" h="647700">
                  <a:moveTo>
                    <a:pt x="659625" y="1918"/>
                  </a:moveTo>
                  <a:lnTo>
                    <a:pt x="571043" y="151851"/>
                  </a:lnTo>
                  <a:cubicBezTo>
                    <a:pt x="553062" y="182300"/>
                    <a:pt x="523012" y="203696"/>
                    <a:pt x="488356" y="210725"/>
                  </a:cubicBezTo>
                  <a:lnTo>
                    <a:pt x="407022" y="227232"/>
                  </a:lnTo>
                  <a:cubicBezTo>
                    <a:pt x="352240" y="238348"/>
                    <a:pt x="296744" y="211699"/>
                    <a:pt x="271167" y="161995"/>
                  </a:cubicBezTo>
                  <a:lnTo>
                    <a:pt x="198568" y="20949"/>
                  </a:lnTo>
                  <a:lnTo>
                    <a:pt x="33080" y="83814"/>
                  </a:lnTo>
                  <a:lnTo>
                    <a:pt x="128854" y="234614"/>
                  </a:lnTo>
                  <a:cubicBezTo>
                    <a:pt x="164779" y="291186"/>
                    <a:pt x="161713" y="364136"/>
                    <a:pt x="121167" y="417494"/>
                  </a:cubicBezTo>
                  <a:lnTo>
                    <a:pt x="0" y="577000"/>
                  </a:lnTo>
                  <a:lnTo>
                    <a:pt x="155562" y="653114"/>
                  </a:lnTo>
                  <a:lnTo>
                    <a:pt x="304048" y="441859"/>
                  </a:lnTo>
                  <a:cubicBezTo>
                    <a:pt x="319233" y="420245"/>
                    <a:pt x="342127" y="405276"/>
                    <a:pt x="368017" y="400035"/>
                  </a:cubicBezTo>
                  <a:lnTo>
                    <a:pt x="521732" y="368898"/>
                  </a:lnTo>
                  <a:cubicBezTo>
                    <a:pt x="562575" y="360629"/>
                    <a:pt x="604384" y="377723"/>
                    <a:pt x="627736" y="412236"/>
                  </a:cubicBezTo>
                  <a:lnTo>
                    <a:pt x="741464" y="580314"/>
                  </a:lnTo>
                  <a:lnTo>
                    <a:pt x="916848" y="517449"/>
                  </a:lnTo>
                  <a:lnTo>
                    <a:pt x="770249" y="314662"/>
                  </a:lnTo>
                  <a:cubicBezTo>
                    <a:pt x="738586" y="270857"/>
                    <a:pt x="735428" y="212595"/>
                    <a:pt x="762171" y="165625"/>
                  </a:cubicBezTo>
                  <a:lnTo>
                    <a:pt x="820274" y="63583"/>
                  </a:lnTo>
                  <a:cubicBezTo>
                    <a:pt x="828856" y="48500"/>
                    <a:pt x="838249" y="33893"/>
                    <a:pt x="848411" y="19825"/>
                  </a:cubicBezTo>
                  <a:cubicBezTo>
                    <a:pt x="797309" y="1518"/>
                    <a:pt x="733177" y="-3158"/>
                    <a:pt x="659625" y="1918"/>
                  </a:cubicBez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0" name="Freeform: Shape 2139">
              <a:extLst>
                <a:ext uri="{FF2B5EF4-FFF2-40B4-BE49-F238E27FC236}">
                  <a16:creationId xmlns:a16="http://schemas.microsoft.com/office/drawing/2014/main" id="{C8830618-BE9B-4A93-A1BE-6DB2D1830218}"/>
                </a:ext>
              </a:extLst>
            </p:cNvPr>
            <p:cNvSpPr/>
            <p:nvPr/>
          </p:nvSpPr>
          <p:spPr>
            <a:xfrm>
              <a:off x="4584398" y="3231772"/>
              <a:ext cx="400050" cy="381000"/>
            </a:xfrm>
            <a:custGeom>
              <a:avLst/>
              <a:gdLst>
                <a:gd name="connsiteX0" fmla="*/ 313420 w 400050"/>
                <a:gd name="connsiteY0" fmla="*/ 0 h 381000"/>
                <a:gd name="connsiteX1" fmla="*/ 55293 w 400050"/>
                <a:gd name="connsiteY1" fmla="*/ 59579 h 381000"/>
                <a:gd name="connsiteX2" fmla="*/ 66465 w 400050"/>
                <a:gd name="connsiteY2" fmla="*/ 201216 h 381000"/>
                <a:gd name="connsiteX3" fmla="*/ 13573 w 400050"/>
                <a:gd name="connsiteY3" fmla="*/ 348548 h 381000"/>
                <a:gd name="connsiteX4" fmla="*/ 0 w 400050"/>
                <a:gd name="connsiteY4" fmla="*/ 371532 h 381000"/>
                <a:gd name="connsiteX5" fmla="*/ 188795 w 400050"/>
                <a:gd name="connsiteY5" fmla="*/ 389439 h 381000"/>
                <a:gd name="connsiteX6" fmla="*/ 292789 w 400050"/>
                <a:gd name="connsiteY6" fmla="*/ 286131 h 381000"/>
                <a:gd name="connsiteX7" fmla="*/ 409442 w 400050"/>
                <a:gd name="connsiteY7" fmla="*/ 238316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050" h="381000">
                  <a:moveTo>
                    <a:pt x="313420" y="0"/>
                  </a:moveTo>
                  <a:lnTo>
                    <a:pt x="55293" y="59579"/>
                  </a:lnTo>
                  <a:cubicBezTo>
                    <a:pt x="55293" y="59579"/>
                    <a:pt x="79496" y="109852"/>
                    <a:pt x="66465" y="201216"/>
                  </a:cubicBezTo>
                  <a:cubicBezTo>
                    <a:pt x="58649" y="253315"/>
                    <a:pt x="40678" y="303373"/>
                    <a:pt x="13573" y="348548"/>
                  </a:cubicBezTo>
                  <a:lnTo>
                    <a:pt x="0" y="371532"/>
                  </a:lnTo>
                  <a:lnTo>
                    <a:pt x="188795" y="389439"/>
                  </a:lnTo>
                  <a:cubicBezTo>
                    <a:pt x="217454" y="349444"/>
                    <a:pt x="252604" y="314525"/>
                    <a:pt x="292789" y="286131"/>
                  </a:cubicBezTo>
                  <a:cubicBezTo>
                    <a:pt x="328870" y="260833"/>
                    <a:pt x="370437" y="239611"/>
                    <a:pt x="409442" y="23831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1" name="Freeform: Shape 2140">
              <a:extLst>
                <a:ext uri="{FF2B5EF4-FFF2-40B4-BE49-F238E27FC236}">
                  <a16:creationId xmlns:a16="http://schemas.microsoft.com/office/drawing/2014/main" id="{7FB3CF2C-DC08-4761-8539-EE2A9F2B62D0}"/>
                </a:ext>
              </a:extLst>
            </p:cNvPr>
            <p:cNvSpPr/>
            <p:nvPr/>
          </p:nvSpPr>
          <p:spPr>
            <a:xfrm>
              <a:off x="5115293" y="3197673"/>
              <a:ext cx="523875" cy="400050"/>
            </a:xfrm>
            <a:custGeom>
              <a:avLst/>
              <a:gdLst>
                <a:gd name="connsiteX0" fmla="*/ 487271 w 523875"/>
                <a:gd name="connsiteY0" fmla="*/ 0 h 400050"/>
                <a:gd name="connsiteX1" fmla="*/ 459915 w 523875"/>
                <a:gd name="connsiteY1" fmla="*/ 318973 h 400050"/>
                <a:gd name="connsiteX2" fmla="*/ 0 w 523875"/>
                <a:gd name="connsiteY2" fmla="*/ 28563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3875" h="400050">
                  <a:moveTo>
                    <a:pt x="487271" y="0"/>
                  </a:moveTo>
                  <a:cubicBezTo>
                    <a:pt x="487271" y="0"/>
                    <a:pt x="602113" y="174774"/>
                    <a:pt x="459915" y="318973"/>
                  </a:cubicBezTo>
                  <a:cubicBezTo>
                    <a:pt x="317716" y="463172"/>
                    <a:pt x="82201" y="412318"/>
                    <a:pt x="0" y="28563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2" name="Freeform: Shape 2141">
              <a:extLst>
                <a:ext uri="{FF2B5EF4-FFF2-40B4-BE49-F238E27FC236}">
                  <a16:creationId xmlns:a16="http://schemas.microsoft.com/office/drawing/2014/main" id="{FD22F768-95BC-476A-A76A-B455C5869237}"/>
                </a:ext>
              </a:extLst>
            </p:cNvPr>
            <p:cNvSpPr/>
            <p:nvPr/>
          </p:nvSpPr>
          <p:spPr>
            <a:xfrm>
              <a:off x="4199450" y="2161582"/>
              <a:ext cx="428625" cy="447675"/>
            </a:xfrm>
            <a:custGeom>
              <a:avLst/>
              <a:gdLst>
                <a:gd name="connsiteX0" fmla="*/ 84272 w 428625"/>
                <a:gd name="connsiteY0" fmla="*/ 455694 h 447675"/>
                <a:gd name="connsiteX1" fmla="*/ 44781 w 428625"/>
                <a:gd name="connsiteY1" fmla="*/ 111537 h 447675"/>
                <a:gd name="connsiteX2" fmla="*/ 437211 w 428625"/>
                <a:gd name="connsiteY2" fmla="*/ 31441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25" h="447675">
                  <a:moveTo>
                    <a:pt x="84272" y="455694"/>
                  </a:moveTo>
                  <a:cubicBezTo>
                    <a:pt x="84272" y="455694"/>
                    <a:pt x="-75357" y="301094"/>
                    <a:pt x="44781" y="111537"/>
                  </a:cubicBezTo>
                  <a:cubicBezTo>
                    <a:pt x="164920" y="-78020"/>
                    <a:pt x="437211" y="31441"/>
                    <a:pt x="437211" y="3144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3" name="Freeform: Shape 2142">
              <a:extLst>
                <a:ext uri="{FF2B5EF4-FFF2-40B4-BE49-F238E27FC236}">
                  <a16:creationId xmlns:a16="http://schemas.microsoft.com/office/drawing/2014/main" id="{7CF89A1D-EBB6-402F-A081-DC7729F87468}"/>
                </a:ext>
              </a:extLst>
            </p:cNvPr>
            <p:cNvSpPr/>
            <p:nvPr/>
          </p:nvSpPr>
          <p:spPr>
            <a:xfrm>
              <a:off x="5559358" y="3531781"/>
              <a:ext cx="561975" cy="695325"/>
            </a:xfrm>
            <a:custGeom>
              <a:avLst/>
              <a:gdLst>
                <a:gd name="connsiteX0" fmla="*/ 563223 w 561975"/>
                <a:gd name="connsiteY0" fmla="*/ 229848 h 695325"/>
                <a:gd name="connsiteX1" fmla="*/ 356464 w 561975"/>
                <a:gd name="connsiteY1" fmla="*/ 207540 h 695325"/>
                <a:gd name="connsiteX2" fmla="*/ 162154 w 561975"/>
                <a:gd name="connsiteY2" fmla="*/ 76600 h 695325"/>
                <a:gd name="connsiteX3" fmla="*/ 121072 w 561975"/>
                <a:gd name="connsiteY3" fmla="*/ 0 h 695325"/>
                <a:gd name="connsiteX4" fmla="*/ 33242 w 561975"/>
                <a:gd name="connsiteY4" fmla="*/ 207826 h 695325"/>
                <a:gd name="connsiteX5" fmla="*/ 36500 w 561975"/>
                <a:gd name="connsiteY5" fmla="*/ 213846 h 695325"/>
                <a:gd name="connsiteX6" fmla="*/ 60817 w 561975"/>
                <a:gd name="connsiteY6" fmla="*/ 387639 h 695325"/>
                <a:gd name="connsiteX7" fmla="*/ 0 w 561975"/>
                <a:gd name="connsiteY7" fmla="*/ 662235 h 695325"/>
                <a:gd name="connsiteX8" fmla="*/ 167869 w 561975"/>
                <a:gd name="connsiteY8" fmla="*/ 704822 h 695325"/>
                <a:gd name="connsiteX9" fmla="*/ 212912 w 561975"/>
                <a:gd name="connsiteY9" fmla="*/ 513055 h 695325"/>
                <a:gd name="connsiteX10" fmla="*/ 397974 w 561975"/>
                <a:gd name="connsiteY10" fmla="*/ 379038 h 695325"/>
                <a:gd name="connsiteX11" fmla="*/ 545173 w 561975"/>
                <a:gd name="connsiteY11" fmla="*/ 391811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1975" h="695325">
                  <a:moveTo>
                    <a:pt x="563223" y="229848"/>
                  </a:moveTo>
                  <a:lnTo>
                    <a:pt x="356464" y="207540"/>
                  </a:lnTo>
                  <a:cubicBezTo>
                    <a:pt x="274051" y="198643"/>
                    <a:pt x="201339" y="149645"/>
                    <a:pt x="162154" y="76600"/>
                  </a:cubicBezTo>
                  <a:lnTo>
                    <a:pt x="121072" y="0"/>
                  </a:lnTo>
                  <a:cubicBezTo>
                    <a:pt x="88687" y="50959"/>
                    <a:pt x="59779" y="122253"/>
                    <a:pt x="33242" y="207826"/>
                  </a:cubicBezTo>
                  <a:lnTo>
                    <a:pt x="36500" y="213846"/>
                  </a:lnTo>
                  <a:cubicBezTo>
                    <a:pt x="65244" y="266967"/>
                    <a:pt x="73877" y="328669"/>
                    <a:pt x="60817" y="387639"/>
                  </a:cubicBezTo>
                  <a:lnTo>
                    <a:pt x="0" y="662235"/>
                  </a:lnTo>
                  <a:lnTo>
                    <a:pt x="167869" y="704822"/>
                  </a:lnTo>
                  <a:lnTo>
                    <a:pt x="212912" y="513055"/>
                  </a:lnTo>
                  <a:cubicBezTo>
                    <a:pt x="232749" y="428618"/>
                    <a:pt x="311562" y="371544"/>
                    <a:pt x="397974" y="379038"/>
                  </a:cubicBezTo>
                  <a:lnTo>
                    <a:pt x="545173" y="391811"/>
                  </a:ln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4" name="Freeform: Shape 2143">
              <a:extLst>
                <a:ext uri="{FF2B5EF4-FFF2-40B4-BE49-F238E27FC236}">
                  <a16:creationId xmlns:a16="http://schemas.microsoft.com/office/drawing/2014/main" id="{41387FA4-2184-4CFC-AA38-D28482584136}"/>
                </a:ext>
              </a:extLst>
            </p:cNvPr>
            <p:cNvSpPr/>
            <p:nvPr/>
          </p:nvSpPr>
          <p:spPr>
            <a:xfrm>
              <a:off x="5831649" y="1416050"/>
              <a:ext cx="657225" cy="647700"/>
            </a:xfrm>
            <a:custGeom>
              <a:avLst/>
              <a:gdLst>
                <a:gd name="connsiteX0" fmla="*/ 0 w 657225"/>
                <a:gd name="connsiteY0" fmla="*/ 441960 h 647700"/>
                <a:gd name="connsiteX1" fmla="*/ 121987 w 657225"/>
                <a:gd name="connsiteY1" fmla="*/ 341395 h 647700"/>
                <a:gd name="connsiteX2" fmla="*/ 190071 w 657225"/>
                <a:gd name="connsiteY2" fmla="*/ 210798 h 647700"/>
                <a:gd name="connsiteX3" fmla="*/ 206940 w 657225"/>
                <a:gd name="connsiteY3" fmla="*/ 0 h 647700"/>
                <a:gd name="connsiteX4" fmla="*/ 358016 w 657225"/>
                <a:gd name="connsiteY4" fmla="*/ 0 h 647700"/>
                <a:gd name="connsiteX5" fmla="*/ 358016 w 657225"/>
                <a:gd name="connsiteY5" fmla="*/ 157315 h 647700"/>
                <a:gd name="connsiteX6" fmla="*/ 469563 w 657225"/>
                <a:gd name="connsiteY6" fmla="*/ 282369 h 647700"/>
                <a:gd name="connsiteX7" fmla="*/ 662416 w 657225"/>
                <a:gd name="connsiteY7" fmla="*/ 304457 h 647700"/>
                <a:gd name="connsiteX8" fmla="*/ 662416 w 657225"/>
                <a:gd name="connsiteY8" fmla="*/ 488071 h 647700"/>
                <a:gd name="connsiteX9" fmla="*/ 383896 w 657225"/>
                <a:gd name="connsiteY9" fmla="*/ 432359 h 647700"/>
                <a:gd name="connsiteX10" fmla="*/ 220113 w 657225"/>
                <a:gd name="connsiteY10" fmla="*/ 477584 h 647700"/>
                <a:gd name="connsiteX11" fmla="*/ 53997 w 657225"/>
                <a:gd name="connsiteY11" fmla="*/ 628079 h 647700"/>
                <a:gd name="connsiteX12" fmla="*/ 30937 w 657225"/>
                <a:gd name="connsiteY12" fmla="*/ 651005 h 647700"/>
                <a:gd name="connsiteX13" fmla="*/ 0 w 657225"/>
                <a:gd name="connsiteY13" fmla="*/ 44196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7225" h="647700">
                  <a:moveTo>
                    <a:pt x="0" y="441960"/>
                  </a:moveTo>
                  <a:lnTo>
                    <a:pt x="121987" y="341395"/>
                  </a:lnTo>
                  <a:cubicBezTo>
                    <a:pt x="161429" y="308878"/>
                    <a:pt x="185997" y="261754"/>
                    <a:pt x="190071" y="210798"/>
                  </a:cubicBezTo>
                  <a:lnTo>
                    <a:pt x="206940" y="0"/>
                  </a:lnTo>
                  <a:lnTo>
                    <a:pt x="358016" y="0"/>
                  </a:lnTo>
                  <a:lnTo>
                    <a:pt x="358016" y="157315"/>
                  </a:lnTo>
                  <a:cubicBezTo>
                    <a:pt x="358017" y="221289"/>
                    <a:pt x="406004" y="275088"/>
                    <a:pt x="469563" y="282369"/>
                  </a:cubicBezTo>
                  <a:lnTo>
                    <a:pt x="662416" y="304457"/>
                  </a:lnTo>
                  <a:lnTo>
                    <a:pt x="662416" y="488071"/>
                  </a:lnTo>
                  <a:lnTo>
                    <a:pt x="383896" y="432359"/>
                  </a:lnTo>
                  <a:cubicBezTo>
                    <a:pt x="325219" y="420616"/>
                    <a:pt x="264450" y="437396"/>
                    <a:pt x="220113" y="477584"/>
                  </a:cubicBezTo>
                  <a:lnTo>
                    <a:pt x="53997" y="628079"/>
                  </a:lnTo>
                  <a:cubicBezTo>
                    <a:pt x="45920" y="635394"/>
                    <a:pt x="38233" y="643036"/>
                    <a:pt x="30937" y="651005"/>
                  </a:cubicBezTo>
                  <a:cubicBezTo>
                    <a:pt x="11620" y="582956"/>
                    <a:pt x="1221" y="512687"/>
                    <a:pt x="0" y="441960"/>
                  </a:cubicBez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5" name="Freeform: Shape 2144">
              <a:extLst>
                <a:ext uri="{FF2B5EF4-FFF2-40B4-BE49-F238E27FC236}">
                  <a16:creationId xmlns:a16="http://schemas.microsoft.com/office/drawing/2014/main" id="{BB8A1880-D013-4984-A3D9-CDA8C19D9C89}"/>
                </a:ext>
              </a:extLst>
            </p:cNvPr>
            <p:cNvSpPr/>
            <p:nvPr/>
          </p:nvSpPr>
          <p:spPr>
            <a:xfrm>
              <a:off x="3586559" y="1629267"/>
              <a:ext cx="571500" cy="676275"/>
            </a:xfrm>
            <a:custGeom>
              <a:avLst/>
              <a:gdLst>
                <a:gd name="connsiteX0" fmla="*/ 41043 w 571500"/>
                <a:gd name="connsiteY0" fmla="*/ 605161 h 676275"/>
                <a:gd name="connsiteX1" fmla="*/ 242116 w 571500"/>
                <a:gd name="connsiteY1" fmla="*/ 552079 h 676275"/>
                <a:gd name="connsiteX2" fmla="*/ 470392 w 571500"/>
                <a:gd name="connsiteY2" fmla="*/ 604895 h 676275"/>
                <a:gd name="connsiteX3" fmla="*/ 562099 w 571500"/>
                <a:gd name="connsiteY3" fmla="*/ 684181 h 676275"/>
                <a:gd name="connsiteX4" fmla="*/ 570871 w 571500"/>
                <a:gd name="connsiteY4" fmla="*/ 459391 h 676275"/>
                <a:gd name="connsiteX5" fmla="*/ 538677 w 571500"/>
                <a:gd name="connsiteY5" fmla="*/ 431768 h 676275"/>
                <a:gd name="connsiteX6" fmla="*/ 453838 w 571500"/>
                <a:gd name="connsiteY6" fmla="*/ 278159 h 676275"/>
                <a:gd name="connsiteX7" fmla="*/ 412471 w 571500"/>
                <a:gd name="connsiteY7" fmla="*/ 0 h 676275"/>
                <a:gd name="connsiteX8" fmla="*/ 240468 w 571500"/>
                <a:gd name="connsiteY8" fmla="*/ 20231 h 676275"/>
                <a:gd name="connsiteX9" fmla="*/ 266938 w 571500"/>
                <a:gd name="connsiteY9" fmla="*/ 215408 h 676275"/>
                <a:gd name="connsiteX10" fmla="*/ 142037 w 571500"/>
                <a:gd name="connsiteY10" fmla="*/ 406756 h 676275"/>
                <a:gd name="connsiteX11" fmla="*/ 0 w 571500"/>
                <a:gd name="connsiteY11" fmla="*/ 447446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1500" h="676275">
                  <a:moveTo>
                    <a:pt x="41043" y="605161"/>
                  </a:moveTo>
                  <a:lnTo>
                    <a:pt x="242116" y="552079"/>
                  </a:lnTo>
                  <a:cubicBezTo>
                    <a:pt x="322261" y="530925"/>
                    <a:pt x="407683" y="550689"/>
                    <a:pt x="470392" y="604895"/>
                  </a:cubicBezTo>
                  <a:lnTo>
                    <a:pt x="562099" y="684181"/>
                  </a:lnTo>
                  <a:cubicBezTo>
                    <a:pt x="577351" y="610241"/>
                    <a:pt x="580315" y="534294"/>
                    <a:pt x="570871" y="459391"/>
                  </a:cubicBezTo>
                  <a:lnTo>
                    <a:pt x="538677" y="431768"/>
                  </a:lnTo>
                  <a:cubicBezTo>
                    <a:pt x="492839" y="392438"/>
                    <a:pt x="462718" y="337900"/>
                    <a:pt x="453838" y="278159"/>
                  </a:cubicBezTo>
                  <a:lnTo>
                    <a:pt x="412471" y="0"/>
                  </a:lnTo>
                  <a:lnTo>
                    <a:pt x="240468" y="20231"/>
                  </a:lnTo>
                  <a:lnTo>
                    <a:pt x="266938" y="215408"/>
                  </a:lnTo>
                  <a:cubicBezTo>
                    <a:pt x="278611" y="301360"/>
                    <a:pt x="225419" y="382850"/>
                    <a:pt x="142037" y="406756"/>
                  </a:cubicBezTo>
                  <a:lnTo>
                    <a:pt x="0" y="447446"/>
                  </a:ln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6" name="Freeform: Shape 2145">
              <a:extLst>
                <a:ext uri="{FF2B5EF4-FFF2-40B4-BE49-F238E27FC236}">
                  <a16:creationId xmlns:a16="http://schemas.microsoft.com/office/drawing/2014/main" id="{FFCD3AAE-C3C3-4833-9307-754DA26B8E16}"/>
                </a:ext>
              </a:extLst>
            </p:cNvPr>
            <p:cNvSpPr/>
            <p:nvPr/>
          </p:nvSpPr>
          <p:spPr>
            <a:xfrm>
              <a:off x="4148658" y="2088686"/>
              <a:ext cx="323850" cy="409575"/>
            </a:xfrm>
            <a:custGeom>
              <a:avLst/>
              <a:gdLst>
                <a:gd name="connsiteX0" fmla="*/ 0 w 323850"/>
                <a:gd name="connsiteY0" fmla="*/ 224761 h 409575"/>
                <a:gd name="connsiteX1" fmla="*/ 216217 w 323850"/>
                <a:gd name="connsiteY1" fmla="*/ 411690 h 409575"/>
                <a:gd name="connsiteX2" fmla="*/ 332070 w 323850"/>
                <a:gd name="connsiteY2" fmla="*/ 277397 h 409575"/>
                <a:gd name="connsiteX3" fmla="*/ 8773 w 323850"/>
                <a:gd name="connsiteY3" fmla="*/ 0 h 409575"/>
                <a:gd name="connsiteX4" fmla="*/ 0 w 323850"/>
                <a:gd name="connsiteY4" fmla="*/ 224761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850" h="409575">
                  <a:moveTo>
                    <a:pt x="0" y="224761"/>
                  </a:moveTo>
                  <a:lnTo>
                    <a:pt x="216217" y="411690"/>
                  </a:lnTo>
                  <a:lnTo>
                    <a:pt x="332070" y="277397"/>
                  </a:lnTo>
                  <a:lnTo>
                    <a:pt x="8773" y="0"/>
                  </a:lnTo>
                  <a:lnTo>
                    <a:pt x="0" y="224761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7" name="Freeform: Shape 2146">
              <a:extLst>
                <a:ext uri="{FF2B5EF4-FFF2-40B4-BE49-F238E27FC236}">
                  <a16:creationId xmlns:a16="http://schemas.microsoft.com/office/drawing/2014/main" id="{1735C9F9-E96B-4538-9117-82E37C4D031C}"/>
                </a:ext>
              </a:extLst>
            </p:cNvPr>
            <p:cNvSpPr/>
            <p:nvPr/>
          </p:nvSpPr>
          <p:spPr>
            <a:xfrm>
              <a:off x="5538879" y="1858010"/>
              <a:ext cx="314325" cy="514350"/>
            </a:xfrm>
            <a:custGeom>
              <a:avLst/>
              <a:gdLst>
                <a:gd name="connsiteX0" fmla="*/ 238887 w 314325"/>
                <a:gd name="connsiteY0" fmla="*/ 502529 h 514350"/>
                <a:gd name="connsiteX1" fmla="*/ 323831 w 314325"/>
                <a:gd name="connsiteY1" fmla="*/ 209207 h 514350"/>
                <a:gd name="connsiteX2" fmla="*/ 292770 w 314325"/>
                <a:gd name="connsiteY2" fmla="*/ 0 h 514350"/>
                <a:gd name="connsiteX3" fmla="*/ 0 w 314325"/>
                <a:gd name="connsiteY3" fmla="*/ 241344 h 514350"/>
                <a:gd name="connsiteX4" fmla="*/ 39510 w 314325"/>
                <a:gd name="connsiteY4" fmla="*/ 455181 h 514350"/>
                <a:gd name="connsiteX5" fmla="*/ 241716 w 314325"/>
                <a:gd name="connsiteY5" fmla="*/ 515607 h 514350"/>
                <a:gd name="connsiteX6" fmla="*/ 238887 w 314325"/>
                <a:gd name="connsiteY6" fmla="*/ 502529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325" h="514350">
                  <a:moveTo>
                    <a:pt x="238887" y="502529"/>
                  </a:moveTo>
                  <a:cubicBezTo>
                    <a:pt x="218969" y="396812"/>
                    <a:pt x="250503" y="287921"/>
                    <a:pt x="323831" y="209207"/>
                  </a:cubicBezTo>
                  <a:lnTo>
                    <a:pt x="292770" y="0"/>
                  </a:lnTo>
                  <a:lnTo>
                    <a:pt x="0" y="241344"/>
                  </a:lnTo>
                  <a:lnTo>
                    <a:pt x="39510" y="455181"/>
                  </a:lnTo>
                  <a:lnTo>
                    <a:pt x="241716" y="515607"/>
                  </a:lnTo>
                  <a:cubicBezTo>
                    <a:pt x="240687" y="511213"/>
                    <a:pt x="239744" y="506854"/>
                    <a:pt x="238887" y="50252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8" name="Freeform: Shape 2147">
              <a:extLst>
                <a:ext uri="{FF2B5EF4-FFF2-40B4-BE49-F238E27FC236}">
                  <a16:creationId xmlns:a16="http://schemas.microsoft.com/office/drawing/2014/main" id="{45F7D196-2E35-4DF3-8E48-E51BF9EB8A1D}"/>
                </a:ext>
              </a:extLst>
            </p:cNvPr>
            <p:cNvSpPr/>
            <p:nvPr/>
          </p:nvSpPr>
          <p:spPr>
            <a:xfrm>
              <a:off x="5372906" y="3249689"/>
              <a:ext cx="304800" cy="485775"/>
            </a:xfrm>
            <a:custGeom>
              <a:avLst/>
              <a:gdLst>
                <a:gd name="connsiteX0" fmla="*/ 219694 w 304800"/>
                <a:gd name="connsiteY0" fmla="*/ 489918 h 485775"/>
                <a:gd name="connsiteX1" fmla="*/ 307524 w 304800"/>
                <a:gd name="connsiteY1" fmla="*/ 282092 h 485775"/>
                <a:gd name="connsiteX2" fmla="*/ 156201 w 304800"/>
                <a:gd name="connsiteY2" fmla="*/ 0 h 485775"/>
                <a:gd name="connsiteX3" fmla="*/ 0 w 304800"/>
                <a:gd name="connsiteY3" fmla="*/ 83992 h 485775"/>
                <a:gd name="connsiteX4" fmla="*/ 219694 w 304800"/>
                <a:gd name="connsiteY4" fmla="*/ 489918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485775">
                  <a:moveTo>
                    <a:pt x="219694" y="489918"/>
                  </a:moveTo>
                  <a:lnTo>
                    <a:pt x="307524" y="282092"/>
                  </a:lnTo>
                  <a:lnTo>
                    <a:pt x="156201" y="0"/>
                  </a:lnTo>
                  <a:lnTo>
                    <a:pt x="0" y="83992"/>
                  </a:lnTo>
                  <a:lnTo>
                    <a:pt x="219694" y="489918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49" name="Freeform: Shape 2148">
              <a:extLst>
                <a:ext uri="{FF2B5EF4-FFF2-40B4-BE49-F238E27FC236}">
                  <a16:creationId xmlns:a16="http://schemas.microsoft.com/office/drawing/2014/main" id="{35DFFFD0-BE66-4D4C-92F8-4445B683C163}"/>
                </a:ext>
              </a:extLst>
            </p:cNvPr>
            <p:cNvSpPr/>
            <p:nvPr/>
          </p:nvSpPr>
          <p:spPr>
            <a:xfrm>
              <a:off x="5747743" y="2662406"/>
              <a:ext cx="581025" cy="333375"/>
            </a:xfrm>
            <a:custGeom>
              <a:avLst/>
              <a:gdLst>
                <a:gd name="connsiteX0" fmla="*/ 581054 w 581025"/>
                <a:gd name="connsiteY0" fmla="*/ 86001 h 333375"/>
                <a:gd name="connsiteX1" fmla="*/ 581054 w 581025"/>
                <a:gd name="connsiteY1" fmla="*/ 264967 h 333375"/>
                <a:gd name="connsiteX2" fmla="*/ 331870 w 581025"/>
                <a:gd name="connsiteY2" fmla="*/ 264967 h 333375"/>
                <a:gd name="connsiteX3" fmla="*/ 144990 w 581025"/>
                <a:gd name="connsiteY3" fmla="*/ 287684 h 333375"/>
                <a:gd name="connsiteX4" fmla="*/ 0 w 581025"/>
                <a:gd name="connsiteY4" fmla="*/ 341662 h 333375"/>
                <a:gd name="connsiteX5" fmla="*/ 0 w 581025"/>
                <a:gd name="connsiteY5" fmla="*/ 0 h 333375"/>
                <a:gd name="connsiteX6" fmla="*/ 581054 w 581025"/>
                <a:gd name="connsiteY6" fmla="*/ 86001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25" h="333375">
                  <a:moveTo>
                    <a:pt x="581054" y="86001"/>
                  </a:moveTo>
                  <a:lnTo>
                    <a:pt x="581054" y="264967"/>
                  </a:lnTo>
                  <a:lnTo>
                    <a:pt x="331870" y="264967"/>
                  </a:lnTo>
                  <a:cubicBezTo>
                    <a:pt x="268879" y="264817"/>
                    <a:pt x="206110" y="272447"/>
                    <a:pt x="144990" y="287684"/>
                  </a:cubicBezTo>
                  <a:cubicBezTo>
                    <a:pt x="94221" y="300457"/>
                    <a:pt x="37195" y="318535"/>
                    <a:pt x="0" y="341662"/>
                  </a:cubicBezTo>
                  <a:lnTo>
                    <a:pt x="0" y="0"/>
                  </a:lnTo>
                  <a:cubicBezTo>
                    <a:pt x="0" y="0"/>
                    <a:pt x="118529" y="125511"/>
                    <a:pt x="581054" y="86001"/>
                  </a:cubicBez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0" name="Freeform: Shape 2149">
              <a:extLst>
                <a:ext uri="{FF2B5EF4-FFF2-40B4-BE49-F238E27FC236}">
                  <a16:creationId xmlns:a16="http://schemas.microsoft.com/office/drawing/2014/main" id="{FF91360E-BEF5-46AF-9E68-68FE0F55551E}"/>
                </a:ext>
              </a:extLst>
            </p:cNvPr>
            <p:cNvSpPr/>
            <p:nvPr/>
          </p:nvSpPr>
          <p:spPr>
            <a:xfrm>
              <a:off x="4927650" y="1416050"/>
              <a:ext cx="333375" cy="581025"/>
            </a:xfrm>
            <a:custGeom>
              <a:avLst/>
              <a:gdLst>
                <a:gd name="connsiteX0" fmla="*/ 85992 w 333375"/>
                <a:gd name="connsiteY0" fmla="*/ 0 h 581025"/>
                <a:gd name="connsiteX1" fmla="*/ 264967 w 333375"/>
                <a:gd name="connsiteY1" fmla="*/ 0 h 581025"/>
                <a:gd name="connsiteX2" fmla="*/ 264967 w 333375"/>
                <a:gd name="connsiteY2" fmla="*/ 249164 h 581025"/>
                <a:gd name="connsiteX3" fmla="*/ 287674 w 333375"/>
                <a:gd name="connsiteY3" fmla="*/ 436045 h 581025"/>
                <a:gd name="connsiteX4" fmla="*/ 341662 w 333375"/>
                <a:gd name="connsiteY4" fmla="*/ 581044 h 581025"/>
                <a:gd name="connsiteX5" fmla="*/ 0 w 333375"/>
                <a:gd name="connsiteY5" fmla="*/ 581044 h 581025"/>
                <a:gd name="connsiteX6" fmla="*/ 85992 w 333375"/>
                <a:gd name="connsiteY6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375" h="581025">
                  <a:moveTo>
                    <a:pt x="85992" y="0"/>
                  </a:moveTo>
                  <a:lnTo>
                    <a:pt x="264967" y="0"/>
                  </a:lnTo>
                  <a:lnTo>
                    <a:pt x="264967" y="249164"/>
                  </a:lnTo>
                  <a:cubicBezTo>
                    <a:pt x="264818" y="312155"/>
                    <a:pt x="272445" y="374923"/>
                    <a:pt x="287674" y="436045"/>
                  </a:cubicBezTo>
                  <a:cubicBezTo>
                    <a:pt x="300457" y="486813"/>
                    <a:pt x="318526" y="543839"/>
                    <a:pt x="341662" y="581044"/>
                  </a:cubicBezTo>
                  <a:lnTo>
                    <a:pt x="0" y="581044"/>
                  </a:lnTo>
                  <a:cubicBezTo>
                    <a:pt x="0" y="581044"/>
                    <a:pt x="125463" y="462505"/>
                    <a:pt x="85992" y="0"/>
                  </a:cubicBez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1" name="Freeform: Shape 2150">
              <a:extLst>
                <a:ext uri="{FF2B5EF4-FFF2-40B4-BE49-F238E27FC236}">
                  <a16:creationId xmlns:a16="http://schemas.microsoft.com/office/drawing/2014/main" id="{7F2F02F9-D9F0-4C56-8F57-2DE007775F7F}"/>
                </a:ext>
              </a:extLst>
            </p:cNvPr>
            <p:cNvSpPr/>
            <p:nvPr/>
          </p:nvSpPr>
          <p:spPr>
            <a:xfrm>
              <a:off x="3696068" y="2879538"/>
              <a:ext cx="800100" cy="400050"/>
            </a:xfrm>
            <a:custGeom>
              <a:avLst/>
              <a:gdLst>
                <a:gd name="connsiteX0" fmla="*/ 576644 w 800100"/>
                <a:gd name="connsiteY0" fmla="*/ 0 h 400050"/>
                <a:gd name="connsiteX1" fmla="*/ 480327 w 800100"/>
                <a:gd name="connsiteY1" fmla="*/ 117577 h 400050"/>
                <a:gd name="connsiteX2" fmla="*/ 341157 w 800100"/>
                <a:gd name="connsiteY2" fmla="*/ 148342 h 400050"/>
                <a:gd name="connsiteX3" fmla="*/ 15802 w 800100"/>
                <a:gd name="connsiteY3" fmla="*/ 107956 h 400050"/>
                <a:gd name="connsiteX4" fmla="*/ 0 w 800100"/>
                <a:gd name="connsiteY4" fmla="*/ 250145 h 400050"/>
                <a:gd name="connsiteX5" fmla="*/ 486937 w 800100"/>
                <a:gd name="connsiteY5" fmla="*/ 304771 h 400050"/>
                <a:gd name="connsiteX6" fmla="*/ 611829 w 800100"/>
                <a:gd name="connsiteY6" fmla="*/ 327727 h 400050"/>
                <a:gd name="connsiteX7" fmla="*/ 805729 w 800100"/>
                <a:gd name="connsiteY7" fmla="*/ 400231 h 400050"/>
                <a:gd name="connsiteX8" fmla="*/ 787289 w 800100"/>
                <a:gd name="connsiteY8" fmla="*/ 895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400050">
                  <a:moveTo>
                    <a:pt x="576644" y="0"/>
                  </a:moveTo>
                  <a:cubicBezTo>
                    <a:pt x="576644" y="0"/>
                    <a:pt x="560518" y="66113"/>
                    <a:pt x="480327" y="117577"/>
                  </a:cubicBezTo>
                  <a:cubicBezTo>
                    <a:pt x="438949" y="143760"/>
                    <a:pt x="389716" y="154644"/>
                    <a:pt x="341157" y="148342"/>
                  </a:cubicBezTo>
                  <a:lnTo>
                    <a:pt x="15802" y="107956"/>
                  </a:lnTo>
                  <a:lnTo>
                    <a:pt x="0" y="250145"/>
                  </a:lnTo>
                  <a:lnTo>
                    <a:pt x="486937" y="304771"/>
                  </a:lnTo>
                  <a:cubicBezTo>
                    <a:pt x="529053" y="309493"/>
                    <a:pt x="570786" y="317164"/>
                    <a:pt x="611829" y="327727"/>
                  </a:cubicBezTo>
                  <a:cubicBezTo>
                    <a:pt x="675980" y="344243"/>
                    <a:pt x="765686" y="371046"/>
                    <a:pt x="805729" y="400231"/>
                  </a:cubicBezTo>
                  <a:lnTo>
                    <a:pt x="787289" y="89525"/>
                  </a:lnTo>
                  <a:close/>
                </a:path>
              </a:pathLst>
            </a:custGeom>
            <a:solidFill>
              <a:srgbClr val="FFA9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2" name="Freeform: Shape 2151">
              <a:extLst>
                <a:ext uri="{FF2B5EF4-FFF2-40B4-BE49-F238E27FC236}">
                  <a16:creationId xmlns:a16="http://schemas.microsoft.com/office/drawing/2014/main" id="{D5D949A8-8EA0-4209-B223-465B03126450}"/>
                </a:ext>
              </a:extLst>
            </p:cNvPr>
            <p:cNvSpPr/>
            <p:nvPr/>
          </p:nvSpPr>
          <p:spPr>
            <a:xfrm>
              <a:off x="4185912" y="1866010"/>
              <a:ext cx="1695450" cy="1666875"/>
            </a:xfrm>
            <a:custGeom>
              <a:avLst/>
              <a:gdLst>
                <a:gd name="connsiteX0" fmla="*/ 1698620 w 1695450"/>
                <a:gd name="connsiteY0" fmla="*/ 655493 h 1666875"/>
                <a:gd name="connsiteX1" fmla="*/ 1475325 w 1695450"/>
                <a:gd name="connsiteY1" fmla="*/ 360713 h 1666875"/>
                <a:gd name="connsiteX2" fmla="*/ 1462095 w 1695450"/>
                <a:gd name="connsiteY2" fmla="*/ 292733 h 1666875"/>
                <a:gd name="connsiteX3" fmla="*/ 1217407 w 1695450"/>
                <a:gd name="connsiteY3" fmla="*/ 82488 h 1666875"/>
                <a:gd name="connsiteX4" fmla="*/ 1093820 w 1695450"/>
                <a:gd name="connsiteY4" fmla="*/ 88450 h 1666875"/>
                <a:gd name="connsiteX5" fmla="*/ 697134 w 1695450"/>
                <a:gd name="connsiteY5" fmla="*/ 76135 h 1666875"/>
                <a:gd name="connsiteX6" fmla="*/ 647574 w 1695450"/>
                <a:gd name="connsiteY6" fmla="*/ 138104 h 1666875"/>
                <a:gd name="connsiteX7" fmla="*/ 311345 w 1695450"/>
                <a:gd name="connsiteY7" fmla="*/ 295876 h 1666875"/>
                <a:gd name="connsiteX8" fmla="*/ 301683 w 1695450"/>
                <a:gd name="connsiteY8" fmla="*/ 440742 h 1666875"/>
                <a:gd name="connsiteX9" fmla="*/ 290367 w 1695450"/>
                <a:gd name="connsiteY9" fmla="*/ 440447 h 1666875"/>
                <a:gd name="connsiteX10" fmla="*/ 75302 w 1695450"/>
                <a:gd name="connsiteY10" fmla="*/ 655492 h 1666875"/>
                <a:gd name="connsiteX11" fmla="*/ 97810 w 1695450"/>
                <a:gd name="connsiteY11" fmla="*/ 751286 h 1666875"/>
                <a:gd name="connsiteX12" fmla="*/ 34787 w 1695450"/>
                <a:gd name="connsiteY12" fmla="*/ 1048736 h 1666875"/>
                <a:gd name="connsiteX13" fmla="*/ 211824 w 1695450"/>
                <a:gd name="connsiteY13" fmla="*/ 1146497 h 1666875"/>
                <a:gd name="connsiteX14" fmla="*/ 195537 w 1695450"/>
                <a:gd name="connsiteY14" fmla="*/ 1227459 h 1666875"/>
                <a:gd name="connsiteX15" fmla="*/ 195384 w 1695450"/>
                <a:gd name="connsiteY15" fmla="*/ 1236184 h 1666875"/>
                <a:gd name="connsiteX16" fmla="*/ 448016 w 1695450"/>
                <a:gd name="connsiteY16" fmla="*/ 1488891 h 1666875"/>
                <a:gd name="connsiteX17" fmla="*/ 571898 w 1695450"/>
                <a:gd name="connsiteY17" fmla="*/ 1456459 h 1666875"/>
                <a:gd name="connsiteX18" fmla="*/ 599625 w 1695450"/>
                <a:gd name="connsiteY18" fmla="*/ 1519639 h 1666875"/>
                <a:gd name="connsiteX19" fmla="*/ 1017396 w 1695450"/>
                <a:gd name="connsiteY19" fmla="*/ 1630322 h 1666875"/>
                <a:gd name="connsiteX20" fmla="*/ 1059007 w 1695450"/>
                <a:gd name="connsiteY20" fmla="*/ 1601268 h 1666875"/>
                <a:gd name="connsiteX21" fmla="*/ 1402087 w 1695450"/>
                <a:gd name="connsiteY21" fmla="*/ 1426055 h 1666875"/>
                <a:gd name="connsiteX22" fmla="*/ 1416613 w 1695450"/>
                <a:gd name="connsiteY22" fmla="*/ 1331663 h 1666875"/>
                <a:gd name="connsiteX23" fmla="*/ 1633635 w 1695450"/>
                <a:gd name="connsiteY23" fmla="*/ 1006431 h 1666875"/>
                <a:gd name="connsiteX24" fmla="*/ 1583624 w 1695450"/>
                <a:gd name="connsiteY24" fmla="*/ 894570 h 1666875"/>
                <a:gd name="connsiteX25" fmla="*/ 1698620 w 1695450"/>
                <a:gd name="connsiteY25" fmla="*/ 655492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95450" h="1666875">
                  <a:moveTo>
                    <a:pt x="1698620" y="655493"/>
                  </a:moveTo>
                  <a:cubicBezTo>
                    <a:pt x="1698592" y="518318"/>
                    <a:pt x="1607366" y="397888"/>
                    <a:pt x="1475325" y="360713"/>
                  </a:cubicBezTo>
                  <a:lnTo>
                    <a:pt x="1462095" y="292733"/>
                  </a:lnTo>
                  <a:cubicBezTo>
                    <a:pt x="1426990" y="181928"/>
                    <a:pt x="1332234" y="100510"/>
                    <a:pt x="1217407" y="82488"/>
                  </a:cubicBezTo>
                  <a:lnTo>
                    <a:pt x="1093820" y="88450"/>
                  </a:lnTo>
                  <a:cubicBezTo>
                    <a:pt x="987679" y="-24493"/>
                    <a:pt x="810076" y="-30006"/>
                    <a:pt x="697134" y="76135"/>
                  </a:cubicBezTo>
                  <a:cubicBezTo>
                    <a:pt x="677762" y="94340"/>
                    <a:pt x="661076" y="115205"/>
                    <a:pt x="647574" y="138104"/>
                  </a:cubicBezTo>
                  <a:cubicBezTo>
                    <a:pt x="511159" y="88824"/>
                    <a:pt x="360625" y="159461"/>
                    <a:pt x="311345" y="295876"/>
                  </a:cubicBezTo>
                  <a:cubicBezTo>
                    <a:pt x="294575" y="342297"/>
                    <a:pt x="291227" y="392505"/>
                    <a:pt x="301683" y="440742"/>
                  </a:cubicBezTo>
                  <a:cubicBezTo>
                    <a:pt x="297937" y="440551"/>
                    <a:pt x="294165" y="440453"/>
                    <a:pt x="290367" y="440447"/>
                  </a:cubicBezTo>
                  <a:cubicBezTo>
                    <a:pt x="171596" y="440441"/>
                    <a:pt x="75307" y="536720"/>
                    <a:pt x="75302" y="655492"/>
                  </a:cubicBezTo>
                  <a:cubicBezTo>
                    <a:pt x="75300" y="688734"/>
                    <a:pt x="83005" y="721523"/>
                    <a:pt x="97810" y="751286"/>
                  </a:cubicBezTo>
                  <a:cubicBezTo>
                    <a:pt x="-1732" y="816021"/>
                    <a:pt x="-29949" y="949194"/>
                    <a:pt x="34787" y="1048736"/>
                  </a:cubicBezTo>
                  <a:cubicBezTo>
                    <a:pt x="73833" y="1108776"/>
                    <a:pt x="140212" y="1145431"/>
                    <a:pt x="211824" y="1146497"/>
                  </a:cubicBezTo>
                  <a:lnTo>
                    <a:pt x="195537" y="1227459"/>
                  </a:lnTo>
                  <a:cubicBezTo>
                    <a:pt x="195429" y="1230355"/>
                    <a:pt x="195378" y="1233263"/>
                    <a:pt x="195384" y="1236184"/>
                  </a:cubicBezTo>
                  <a:cubicBezTo>
                    <a:pt x="195363" y="1375730"/>
                    <a:pt x="308471" y="1488871"/>
                    <a:pt x="448016" y="1488891"/>
                  </a:cubicBezTo>
                  <a:cubicBezTo>
                    <a:pt x="491410" y="1488898"/>
                    <a:pt x="534074" y="1477728"/>
                    <a:pt x="571898" y="1456459"/>
                  </a:cubicBezTo>
                  <a:lnTo>
                    <a:pt x="599625" y="1519639"/>
                  </a:lnTo>
                  <a:cubicBezTo>
                    <a:pt x="684425" y="1665567"/>
                    <a:pt x="871467" y="1715122"/>
                    <a:pt x="1017396" y="1630322"/>
                  </a:cubicBezTo>
                  <a:cubicBezTo>
                    <a:pt x="1032047" y="1621808"/>
                    <a:pt x="1045966" y="1612090"/>
                    <a:pt x="1059007" y="1601268"/>
                  </a:cubicBezTo>
                  <a:cubicBezTo>
                    <a:pt x="1201919" y="1645111"/>
                    <a:pt x="1353819" y="1567535"/>
                    <a:pt x="1402087" y="1426055"/>
                  </a:cubicBezTo>
                  <a:cubicBezTo>
                    <a:pt x="1402087" y="1426056"/>
                    <a:pt x="1416651" y="1333444"/>
                    <a:pt x="1416613" y="1331663"/>
                  </a:cubicBezTo>
                  <a:cubicBezTo>
                    <a:pt x="1566352" y="1301781"/>
                    <a:pt x="1663516" y="1156170"/>
                    <a:pt x="1633635" y="1006431"/>
                  </a:cubicBezTo>
                  <a:cubicBezTo>
                    <a:pt x="1625541" y="965873"/>
                    <a:pt x="1608451" y="927647"/>
                    <a:pt x="1583624" y="894570"/>
                  </a:cubicBezTo>
                  <a:cubicBezTo>
                    <a:pt x="1656349" y="836536"/>
                    <a:pt x="1698677" y="748534"/>
                    <a:pt x="1698620" y="655492"/>
                  </a:cubicBezTo>
                  <a:close/>
                </a:path>
              </a:pathLst>
            </a:custGeom>
            <a:solidFill>
              <a:srgbClr val="FF709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3" name="Freeform: Shape 2152">
              <a:extLst>
                <a:ext uri="{FF2B5EF4-FFF2-40B4-BE49-F238E27FC236}">
                  <a16:creationId xmlns:a16="http://schemas.microsoft.com/office/drawing/2014/main" id="{3C123DF6-A2BE-4333-9123-1348375210A2}"/>
                </a:ext>
              </a:extLst>
            </p:cNvPr>
            <p:cNvSpPr/>
            <p:nvPr/>
          </p:nvSpPr>
          <p:spPr>
            <a:xfrm>
              <a:off x="5344731" y="2500401"/>
              <a:ext cx="200025" cy="228600"/>
            </a:xfrm>
            <a:custGeom>
              <a:avLst/>
              <a:gdLst>
                <a:gd name="connsiteX0" fmla="*/ 191891 w 200025"/>
                <a:gd name="connsiteY0" fmla="*/ 61506 h 228600"/>
                <a:gd name="connsiteX1" fmla="*/ 15335 w 200025"/>
                <a:gd name="connsiteY1" fmla="*/ 53267 h 228600"/>
                <a:gd name="connsiteX2" fmla="*/ 0 w 200025"/>
                <a:gd name="connsiteY2" fmla="*/ 115513 h 228600"/>
                <a:gd name="connsiteX3" fmla="*/ 31509 w 200025"/>
                <a:gd name="connsiteY3" fmla="*/ 197599 h 228600"/>
                <a:gd name="connsiteX4" fmla="*/ 202740 w 200025"/>
                <a:gd name="connsiteY4" fmla="*/ 152956 h 228600"/>
                <a:gd name="connsiteX5" fmla="*/ 191890 w 200025"/>
                <a:gd name="connsiteY5" fmla="*/ 61506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228600">
                  <a:moveTo>
                    <a:pt x="191891" y="61506"/>
                  </a:moveTo>
                  <a:cubicBezTo>
                    <a:pt x="160391" y="-16027"/>
                    <a:pt x="52121" y="-21904"/>
                    <a:pt x="15335" y="53267"/>
                  </a:cubicBezTo>
                  <a:cubicBezTo>
                    <a:pt x="5688" y="72628"/>
                    <a:pt x="451" y="93886"/>
                    <a:pt x="0" y="115513"/>
                  </a:cubicBezTo>
                  <a:cubicBezTo>
                    <a:pt x="212" y="145788"/>
                    <a:pt x="11409" y="174957"/>
                    <a:pt x="31509" y="197599"/>
                  </a:cubicBezTo>
                  <a:cubicBezTo>
                    <a:pt x="84849" y="262369"/>
                    <a:pt x="189624" y="235842"/>
                    <a:pt x="202740" y="152956"/>
                  </a:cubicBezTo>
                  <a:cubicBezTo>
                    <a:pt x="207654" y="122056"/>
                    <a:pt x="203898" y="90398"/>
                    <a:pt x="191890" y="6150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4" name="Freeform: Shape 2153">
              <a:extLst>
                <a:ext uri="{FF2B5EF4-FFF2-40B4-BE49-F238E27FC236}">
                  <a16:creationId xmlns:a16="http://schemas.microsoft.com/office/drawing/2014/main" id="{66938FE7-4997-40DA-B3D2-64C8D8BF1B01}"/>
                </a:ext>
              </a:extLst>
            </p:cNvPr>
            <p:cNvSpPr/>
            <p:nvPr/>
          </p:nvSpPr>
          <p:spPr>
            <a:xfrm>
              <a:off x="4686169" y="2892184"/>
              <a:ext cx="152400" cy="152400"/>
            </a:xfrm>
            <a:custGeom>
              <a:avLst/>
              <a:gdLst>
                <a:gd name="connsiteX0" fmla="*/ 150308 w 152400"/>
                <a:gd name="connsiteY0" fmla="*/ 97853 h 152400"/>
                <a:gd name="connsiteX1" fmla="*/ 115877 w 152400"/>
                <a:gd name="connsiteY1" fmla="*/ 6190 h 152400"/>
                <a:gd name="connsiteX2" fmla="*/ 66535 w 152400"/>
                <a:gd name="connsiteY2" fmla="*/ 3175 h 152400"/>
                <a:gd name="connsiteX3" fmla="*/ 26949 w 152400"/>
                <a:gd name="connsiteY3" fmla="*/ 26330 h 152400"/>
                <a:gd name="connsiteX4" fmla="*/ 546 w 152400"/>
                <a:gd name="connsiteY4" fmla="*/ 83413 h 152400"/>
                <a:gd name="connsiteX5" fmla="*/ 60695 w 152400"/>
                <a:gd name="connsiteY5" fmla="*/ 160814 h 152400"/>
                <a:gd name="connsiteX6" fmla="*/ 108798 w 152400"/>
                <a:gd name="connsiteY6" fmla="*/ 149012 h 152400"/>
                <a:gd name="connsiteX7" fmla="*/ 150308 w 152400"/>
                <a:gd name="connsiteY7" fmla="*/ 97853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152400">
                  <a:moveTo>
                    <a:pt x="150308" y="97853"/>
                  </a:moveTo>
                  <a:cubicBezTo>
                    <a:pt x="166112" y="63034"/>
                    <a:pt x="150697" y="21995"/>
                    <a:pt x="115877" y="6190"/>
                  </a:cubicBezTo>
                  <a:cubicBezTo>
                    <a:pt x="100361" y="-852"/>
                    <a:pt x="82793" y="-1926"/>
                    <a:pt x="66535" y="3175"/>
                  </a:cubicBezTo>
                  <a:cubicBezTo>
                    <a:pt x="51795" y="7882"/>
                    <a:pt x="38277" y="15789"/>
                    <a:pt x="26949" y="26330"/>
                  </a:cubicBezTo>
                  <a:cubicBezTo>
                    <a:pt x="11529" y="41534"/>
                    <a:pt x="2147" y="61817"/>
                    <a:pt x="546" y="83413"/>
                  </a:cubicBezTo>
                  <a:cubicBezTo>
                    <a:pt x="-4218" y="121397"/>
                    <a:pt x="22712" y="156050"/>
                    <a:pt x="60695" y="160814"/>
                  </a:cubicBezTo>
                  <a:cubicBezTo>
                    <a:pt x="77636" y="162938"/>
                    <a:pt x="94764" y="158736"/>
                    <a:pt x="108798" y="149012"/>
                  </a:cubicBezTo>
                  <a:cubicBezTo>
                    <a:pt x="127101" y="136128"/>
                    <a:pt x="141471" y="118418"/>
                    <a:pt x="150308" y="9785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5" name="Freeform: Shape 2154">
              <a:extLst>
                <a:ext uri="{FF2B5EF4-FFF2-40B4-BE49-F238E27FC236}">
                  <a16:creationId xmlns:a16="http://schemas.microsoft.com/office/drawing/2014/main" id="{5289735D-989F-4B9E-8C3C-E7C1FFAD2F2C}"/>
                </a:ext>
              </a:extLst>
            </p:cNvPr>
            <p:cNvSpPr/>
            <p:nvPr/>
          </p:nvSpPr>
          <p:spPr>
            <a:xfrm>
              <a:off x="4806969" y="2324354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40" y="86392"/>
                    <a:pt x="0" y="67052"/>
                    <a:pt x="0" y="43196"/>
                  </a:cubicBezTo>
                  <a:cubicBezTo>
                    <a:pt x="0" y="19339"/>
                    <a:pt x="19340" y="0"/>
                    <a:pt x="43196" y="0"/>
                  </a:cubicBezTo>
                  <a:cubicBezTo>
                    <a:pt x="67052" y="0"/>
                    <a:pt x="86392" y="19339"/>
                    <a:pt x="86392" y="4319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6" name="Freeform: Shape 2155">
              <a:extLst>
                <a:ext uri="{FF2B5EF4-FFF2-40B4-BE49-F238E27FC236}">
                  <a16:creationId xmlns:a16="http://schemas.microsoft.com/office/drawing/2014/main" id="{0EF42CAC-8E0B-4211-8E87-8B265C19DE71}"/>
                </a:ext>
              </a:extLst>
            </p:cNvPr>
            <p:cNvSpPr/>
            <p:nvPr/>
          </p:nvSpPr>
          <p:spPr>
            <a:xfrm>
              <a:off x="5055238" y="2976140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39" y="86392"/>
                    <a:pt x="0" y="67052"/>
                    <a:pt x="0" y="43196"/>
                  </a:cubicBezTo>
                  <a:cubicBezTo>
                    <a:pt x="0" y="19340"/>
                    <a:pt x="19339" y="0"/>
                    <a:pt x="43196" y="0"/>
                  </a:cubicBezTo>
                  <a:cubicBezTo>
                    <a:pt x="67052" y="0"/>
                    <a:pt x="86392" y="19340"/>
                    <a:pt x="86392" y="4319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7" name="Freeform: Shape 2156">
              <a:extLst>
                <a:ext uri="{FF2B5EF4-FFF2-40B4-BE49-F238E27FC236}">
                  <a16:creationId xmlns:a16="http://schemas.microsoft.com/office/drawing/2014/main" id="{104B4DC9-6208-4335-B9AC-B52DBE39F42E}"/>
                </a:ext>
              </a:extLst>
            </p:cNvPr>
            <p:cNvSpPr/>
            <p:nvPr/>
          </p:nvSpPr>
          <p:spPr>
            <a:xfrm>
              <a:off x="5693875" y="3876896"/>
              <a:ext cx="438150" cy="390525"/>
            </a:xfrm>
            <a:custGeom>
              <a:avLst/>
              <a:gdLst>
                <a:gd name="connsiteX0" fmla="*/ 413532 w 438150"/>
                <a:gd name="connsiteY0" fmla="*/ 13473 h 390525"/>
                <a:gd name="connsiteX1" fmla="*/ 266342 w 438150"/>
                <a:gd name="connsiteY1" fmla="*/ 710 h 390525"/>
                <a:gd name="connsiteX2" fmla="*/ 45943 w 438150"/>
                <a:gd name="connsiteY2" fmla="*/ 160320 h 390525"/>
                <a:gd name="connsiteX3" fmla="*/ 890 w 438150"/>
                <a:gd name="connsiteY3" fmla="*/ 352077 h 390525"/>
                <a:gd name="connsiteX4" fmla="*/ 25726 w 438150"/>
                <a:gd name="connsiteY4" fmla="*/ 392154 h 390525"/>
                <a:gd name="connsiteX5" fmla="*/ 65803 w 438150"/>
                <a:gd name="connsiteY5" fmla="*/ 367317 h 390525"/>
                <a:gd name="connsiteX6" fmla="*/ 110847 w 438150"/>
                <a:gd name="connsiteY6" fmla="*/ 175550 h 390525"/>
                <a:gd name="connsiteX7" fmla="*/ 260580 w 438150"/>
                <a:gd name="connsiteY7" fmla="*/ 67118 h 390525"/>
                <a:gd name="connsiteX8" fmla="*/ 407769 w 438150"/>
                <a:gd name="connsiteY8" fmla="*/ 79891 h 390525"/>
                <a:gd name="connsiteX9" fmla="*/ 443869 w 438150"/>
                <a:gd name="connsiteY9" fmla="*/ 49554 h 390525"/>
                <a:gd name="connsiteX10" fmla="*/ 413532 w 438150"/>
                <a:gd name="connsiteY10" fmla="*/ 1345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390525">
                  <a:moveTo>
                    <a:pt x="413532" y="13473"/>
                  </a:moveTo>
                  <a:lnTo>
                    <a:pt x="266342" y="710"/>
                  </a:lnTo>
                  <a:cubicBezTo>
                    <a:pt x="163563" y="-7737"/>
                    <a:pt x="69980" y="60034"/>
                    <a:pt x="45943" y="160320"/>
                  </a:cubicBezTo>
                  <a:lnTo>
                    <a:pt x="890" y="352077"/>
                  </a:lnTo>
                  <a:cubicBezTo>
                    <a:pt x="-3318" y="370003"/>
                    <a:pt x="7801" y="387946"/>
                    <a:pt x="25726" y="392154"/>
                  </a:cubicBezTo>
                  <a:cubicBezTo>
                    <a:pt x="43652" y="396362"/>
                    <a:pt x="61594" y="385243"/>
                    <a:pt x="65803" y="367317"/>
                  </a:cubicBezTo>
                  <a:lnTo>
                    <a:pt x="110847" y="175550"/>
                  </a:lnTo>
                  <a:cubicBezTo>
                    <a:pt x="127144" y="107397"/>
                    <a:pt x="190744" y="61340"/>
                    <a:pt x="260580" y="67118"/>
                  </a:cubicBezTo>
                  <a:lnTo>
                    <a:pt x="407769" y="79891"/>
                  </a:lnTo>
                  <a:cubicBezTo>
                    <a:pt x="426115" y="81482"/>
                    <a:pt x="442278" y="67900"/>
                    <a:pt x="443869" y="49554"/>
                  </a:cubicBezTo>
                  <a:cubicBezTo>
                    <a:pt x="445460" y="31208"/>
                    <a:pt x="431878" y="15045"/>
                    <a:pt x="413532" y="1345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8" name="Freeform: Shape 2157">
              <a:extLst>
                <a:ext uri="{FF2B5EF4-FFF2-40B4-BE49-F238E27FC236}">
                  <a16:creationId xmlns:a16="http://schemas.microsoft.com/office/drawing/2014/main" id="{99429E67-5405-438D-A5C8-7784461E76B5}"/>
                </a:ext>
              </a:extLst>
            </p:cNvPr>
            <p:cNvSpPr/>
            <p:nvPr/>
          </p:nvSpPr>
          <p:spPr>
            <a:xfrm>
              <a:off x="3594382" y="1382669"/>
              <a:ext cx="2924175" cy="2838450"/>
            </a:xfrm>
            <a:custGeom>
              <a:avLst/>
              <a:gdLst>
                <a:gd name="connsiteX0" fmla="*/ 2906227 w 2924175"/>
                <a:gd name="connsiteY0" fmla="*/ 488771 h 2838450"/>
                <a:gd name="connsiteX1" fmla="*/ 2627697 w 2924175"/>
                <a:gd name="connsiteY1" fmla="*/ 433050 h 2838450"/>
                <a:gd name="connsiteX2" fmla="*/ 2434996 w 2924175"/>
                <a:gd name="connsiteY2" fmla="*/ 486257 h 2838450"/>
                <a:gd name="connsiteX3" fmla="*/ 2291855 w 2924175"/>
                <a:gd name="connsiteY3" fmla="*/ 615987 h 2838450"/>
                <a:gd name="connsiteX4" fmla="*/ 2273005 w 2924175"/>
                <a:gd name="connsiteY4" fmla="*/ 489067 h 2838450"/>
                <a:gd name="connsiteX5" fmla="*/ 2380456 w 2924175"/>
                <a:gd name="connsiteY5" fmla="*/ 400484 h 2838450"/>
                <a:gd name="connsiteX6" fmla="*/ 2460580 w 2924175"/>
                <a:gd name="connsiteY6" fmla="*/ 246827 h 2838450"/>
                <a:gd name="connsiteX7" fmla="*/ 2477440 w 2924175"/>
                <a:gd name="connsiteY7" fmla="*/ 36020 h 2838450"/>
                <a:gd name="connsiteX8" fmla="*/ 2446865 w 2924175"/>
                <a:gd name="connsiteY8" fmla="*/ 129 h 2838450"/>
                <a:gd name="connsiteX9" fmla="*/ 2410974 w 2924175"/>
                <a:gd name="connsiteY9" fmla="*/ 30705 h 2838450"/>
                <a:gd name="connsiteX10" fmla="*/ 2394105 w 2924175"/>
                <a:gd name="connsiteY10" fmla="*/ 241512 h 2838450"/>
                <a:gd name="connsiteX11" fmla="*/ 2338041 w 2924175"/>
                <a:gd name="connsiteY11" fmla="*/ 349049 h 2838450"/>
                <a:gd name="connsiteX12" fmla="*/ 2000132 w 2924175"/>
                <a:gd name="connsiteY12" fmla="*/ 627617 h 2838450"/>
                <a:gd name="connsiteX13" fmla="*/ 1695904 w 2924175"/>
                <a:gd name="connsiteY13" fmla="*/ 535225 h 2838450"/>
                <a:gd name="connsiteX14" fmla="*/ 1667329 w 2924175"/>
                <a:gd name="connsiteY14" fmla="*/ 511555 h 2838450"/>
                <a:gd name="connsiteX15" fmla="*/ 1653232 w 2924175"/>
                <a:gd name="connsiteY15" fmla="*/ 461292 h 2838450"/>
                <a:gd name="connsiteX16" fmla="*/ 1631524 w 2924175"/>
                <a:gd name="connsiteY16" fmla="*/ 282546 h 2838450"/>
                <a:gd name="connsiteX17" fmla="*/ 1631524 w 2924175"/>
                <a:gd name="connsiteY17" fmla="*/ 33381 h 2838450"/>
                <a:gd name="connsiteX18" fmla="*/ 1598187 w 2924175"/>
                <a:gd name="connsiteY18" fmla="*/ 44 h 2838450"/>
                <a:gd name="connsiteX19" fmla="*/ 1564849 w 2924175"/>
                <a:gd name="connsiteY19" fmla="*/ 33381 h 2838450"/>
                <a:gd name="connsiteX20" fmla="*/ 1564849 w 2924175"/>
                <a:gd name="connsiteY20" fmla="*/ 282546 h 2838450"/>
                <a:gd name="connsiteX21" fmla="*/ 1586433 w 2924175"/>
                <a:gd name="connsiteY21" fmla="*/ 468464 h 2838450"/>
                <a:gd name="connsiteX22" fmla="*/ 1436824 w 2924175"/>
                <a:gd name="connsiteY22" fmla="*/ 453224 h 2838450"/>
                <a:gd name="connsiteX23" fmla="*/ 1452435 w 2924175"/>
                <a:gd name="connsiteY23" fmla="*/ 30486 h 2838450"/>
                <a:gd name="connsiteX24" fmla="*/ 1416359 w 2924175"/>
                <a:gd name="connsiteY24" fmla="*/ 125 h 2838450"/>
                <a:gd name="connsiteX25" fmla="*/ 1385998 w 2924175"/>
                <a:gd name="connsiteY25" fmla="*/ 36201 h 2838450"/>
                <a:gd name="connsiteX26" fmla="*/ 1363234 w 2924175"/>
                <a:gd name="connsiteY26" fmla="*/ 473217 h 2838450"/>
                <a:gd name="connsiteX27" fmla="*/ 1224950 w 2924175"/>
                <a:gd name="connsiteY27" fmla="*/ 582136 h 2838450"/>
                <a:gd name="connsiteX28" fmla="*/ 880592 w 2924175"/>
                <a:gd name="connsiteY28" fmla="*/ 745851 h 2838450"/>
                <a:gd name="connsiteX29" fmla="*/ 708742 w 2924175"/>
                <a:gd name="connsiteY29" fmla="*/ 787066 h 2838450"/>
                <a:gd name="connsiteX30" fmla="*/ 552532 w 2924175"/>
                <a:gd name="connsiteY30" fmla="*/ 653068 h 2838450"/>
                <a:gd name="connsiteX31" fmla="*/ 478961 w 2924175"/>
                <a:gd name="connsiteY31" fmla="*/ 519861 h 2838450"/>
                <a:gd name="connsiteX32" fmla="*/ 437623 w 2924175"/>
                <a:gd name="connsiteY32" fmla="*/ 241693 h 2838450"/>
                <a:gd name="connsiteX33" fmla="*/ 399742 w 2924175"/>
                <a:gd name="connsiteY33" fmla="*/ 213623 h 2838450"/>
                <a:gd name="connsiteX34" fmla="*/ 371672 w 2924175"/>
                <a:gd name="connsiteY34" fmla="*/ 251504 h 2838450"/>
                <a:gd name="connsiteX35" fmla="*/ 413039 w 2924175"/>
                <a:gd name="connsiteY35" fmla="*/ 529691 h 2838450"/>
                <a:gd name="connsiteX36" fmla="*/ 509146 w 2924175"/>
                <a:gd name="connsiteY36" fmla="*/ 703694 h 2838450"/>
                <a:gd name="connsiteX37" fmla="*/ 529148 w 2924175"/>
                <a:gd name="connsiteY37" fmla="*/ 720839 h 2838450"/>
                <a:gd name="connsiteX38" fmla="*/ 523700 w 2924175"/>
                <a:gd name="connsiteY38" fmla="*/ 860265 h 2838450"/>
                <a:gd name="connsiteX39" fmla="*/ 484400 w 2924175"/>
                <a:gd name="connsiteY39" fmla="*/ 826290 h 2838450"/>
                <a:gd name="connsiteX40" fmla="*/ 225777 w 2924175"/>
                <a:gd name="connsiteY40" fmla="*/ 766454 h 2838450"/>
                <a:gd name="connsiteX41" fmla="*/ 24704 w 2924175"/>
                <a:gd name="connsiteY41" fmla="*/ 819527 h 2838450"/>
                <a:gd name="connsiteX42" fmla="*/ 1148 w 2924175"/>
                <a:gd name="connsiteY42" fmla="*/ 860367 h 2838450"/>
                <a:gd name="connsiteX43" fmla="*/ 41726 w 2924175"/>
                <a:gd name="connsiteY43" fmla="*/ 883992 h 2838450"/>
                <a:gd name="connsiteX44" fmla="*/ 242798 w 2924175"/>
                <a:gd name="connsiteY44" fmla="*/ 830909 h 2838450"/>
                <a:gd name="connsiteX45" fmla="*/ 440756 w 2924175"/>
                <a:gd name="connsiteY45" fmla="*/ 876715 h 2838450"/>
                <a:gd name="connsiteX46" fmla="*/ 575059 w 2924175"/>
                <a:gd name="connsiteY46" fmla="*/ 992806 h 2838450"/>
                <a:gd name="connsiteX47" fmla="*/ 641201 w 2924175"/>
                <a:gd name="connsiteY47" fmla="*/ 1229674 h 2838450"/>
                <a:gd name="connsiteX48" fmla="*/ 602491 w 2924175"/>
                <a:gd name="connsiteY48" fmla="*/ 1555600 h 2838450"/>
                <a:gd name="connsiteX49" fmla="*/ 564010 w 2924175"/>
                <a:gd name="connsiteY49" fmla="*/ 1586385 h 2838450"/>
                <a:gd name="connsiteX50" fmla="*/ 446957 w 2924175"/>
                <a:gd name="connsiteY50" fmla="*/ 1612102 h 2838450"/>
                <a:gd name="connsiteX51" fmla="*/ 121602 w 2924175"/>
                <a:gd name="connsiteY51" fmla="*/ 1571716 h 2838450"/>
                <a:gd name="connsiteX52" fmla="*/ 84407 w 2924175"/>
                <a:gd name="connsiteY52" fmla="*/ 1600692 h 2838450"/>
                <a:gd name="connsiteX53" fmla="*/ 113382 w 2924175"/>
                <a:gd name="connsiteY53" fmla="*/ 1637887 h 2838450"/>
                <a:gd name="connsiteX54" fmla="*/ 438747 w 2924175"/>
                <a:gd name="connsiteY54" fmla="*/ 1678273 h 2838450"/>
                <a:gd name="connsiteX55" fmla="*/ 469589 w 2924175"/>
                <a:gd name="connsiteY55" fmla="*/ 1680178 h 2838450"/>
                <a:gd name="connsiteX56" fmla="*/ 600024 w 2924175"/>
                <a:gd name="connsiteY56" fmla="*/ 1642458 h 2838450"/>
                <a:gd name="connsiteX57" fmla="*/ 647382 w 2924175"/>
                <a:gd name="connsiteY57" fmla="*/ 1604787 h 2838450"/>
                <a:gd name="connsiteX58" fmla="*/ 760082 w 2924175"/>
                <a:gd name="connsiteY58" fmla="*/ 1658737 h 2838450"/>
                <a:gd name="connsiteX59" fmla="*/ 766464 w 2924175"/>
                <a:gd name="connsiteY59" fmla="*/ 1804469 h 2838450"/>
                <a:gd name="connsiteX60" fmla="*/ 721839 w 2924175"/>
                <a:gd name="connsiteY60" fmla="*/ 1792277 h 2838450"/>
                <a:gd name="connsiteX61" fmla="*/ 592356 w 2924175"/>
                <a:gd name="connsiteY61" fmla="*/ 1768465 h 2838450"/>
                <a:gd name="connsiteX62" fmla="*/ 105419 w 2924175"/>
                <a:gd name="connsiteY62" fmla="*/ 1713839 h 2838450"/>
                <a:gd name="connsiteX63" fmla="*/ 68567 w 2924175"/>
                <a:gd name="connsiteY63" fmla="*/ 1743252 h 2838450"/>
                <a:gd name="connsiteX64" fmla="*/ 97980 w 2924175"/>
                <a:gd name="connsiteY64" fmla="*/ 1780104 h 2838450"/>
                <a:gd name="connsiteX65" fmla="*/ 584927 w 2924175"/>
                <a:gd name="connsiteY65" fmla="*/ 1834730 h 2838450"/>
                <a:gd name="connsiteX66" fmla="*/ 705209 w 2924175"/>
                <a:gd name="connsiteY66" fmla="*/ 1856828 h 2838450"/>
                <a:gd name="connsiteX67" fmla="*/ 808307 w 2924175"/>
                <a:gd name="connsiteY67" fmla="*/ 1887451 h 2838450"/>
                <a:gd name="connsiteX68" fmla="*/ 1026772 w 2924175"/>
                <a:gd name="connsiteY68" fmla="*/ 2005190 h 2838450"/>
                <a:gd name="connsiteX69" fmla="*/ 1023448 w 2924175"/>
                <a:gd name="connsiteY69" fmla="*/ 2045566 h 2838450"/>
                <a:gd name="connsiteX70" fmla="*/ 974871 w 2924175"/>
                <a:gd name="connsiteY70" fmla="*/ 2180650 h 2838450"/>
                <a:gd name="connsiteX71" fmla="*/ 872706 w 2924175"/>
                <a:gd name="connsiteY71" fmla="*/ 2353671 h 2838450"/>
                <a:gd name="connsiteX72" fmla="*/ 812089 w 2924175"/>
                <a:gd name="connsiteY72" fmla="*/ 2396820 h 2838450"/>
                <a:gd name="connsiteX73" fmla="*/ 730774 w 2924175"/>
                <a:gd name="connsiteY73" fmla="*/ 2413317 h 2838450"/>
                <a:gd name="connsiteX74" fmla="*/ 631180 w 2924175"/>
                <a:gd name="connsiteY74" fmla="*/ 2365511 h 2838450"/>
                <a:gd name="connsiteX75" fmla="*/ 558581 w 2924175"/>
                <a:gd name="connsiteY75" fmla="*/ 2224408 h 2838450"/>
                <a:gd name="connsiteX76" fmla="*/ 513495 w 2924175"/>
                <a:gd name="connsiteY76" fmla="*/ 2210622 h 2838450"/>
                <a:gd name="connsiteX77" fmla="*/ 499287 w 2924175"/>
                <a:gd name="connsiteY77" fmla="*/ 2254888 h 2838450"/>
                <a:gd name="connsiteX78" fmla="*/ 571887 w 2924175"/>
                <a:gd name="connsiteY78" fmla="*/ 2395943 h 2838450"/>
                <a:gd name="connsiteX79" fmla="*/ 712857 w 2924175"/>
                <a:gd name="connsiteY79" fmla="*/ 2481725 h 2838450"/>
                <a:gd name="connsiteX80" fmla="*/ 744032 w 2924175"/>
                <a:gd name="connsiteY80" fmla="*/ 2478592 h 2838450"/>
                <a:gd name="connsiteX81" fmla="*/ 825347 w 2924175"/>
                <a:gd name="connsiteY81" fmla="*/ 2462085 h 2838450"/>
                <a:gd name="connsiteX82" fmla="*/ 930122 w 2924175"/>
                <a:gd name="connsiteY82" fmla="*/ 2387495 h 2838450"/>
                <a:gd name="connsiteX83" fmla="*/ 1032249 w 2924175"/>
                <a:gd name="connsiteY83" fmla="*/ 2214606 h 2838450"/>
                <a:gd name="connsiteX84" fmla="*/ 1089399 w 2924175"/>
                <a:gd name="connsiteY84" fmla="*/ 2055034 h 2838450"/>
                <a:gd name="connsiteX85" fmla="*/ 1093476 w 2924175"/>
                <a:gd name="connsiteY85" fmla="*/ 2000399 h 2838450"/>
                <a:gd name="connsiteX86" fmla="*/ 1179753 w 2924175"/>
                <a:gd name="connsiteY86" fmla="*/ 1968842 h 2838450"/>
                <a:gd name="connsiteX87" fmla="*/ 1180211 w 2924175"/>
                <a:gd name="connsiteY87" fmla="*/ 1968518 h 2838450"/>
                <a:gd name="connsiteX88" fmla="*/ 1181011 w 2924175"/>
                <a:gd name="connsiteY88" fmla="*/ 1968099 h 2838450"/>
                <a:gd name="connsiteX89" fmla="*/ 1242076 w 2924175"/>
                <a:gd name="connsiteY89" fmla="*/ 1914216 h 2838450"/>
                <a:gd name="connsiteX90" fmla="*/ 1337192 w 2924175"/>
                <a:gd name="connsiteY90" fmla="*/ 1930952 h 2838450"/>
                <a:gd name="connsiteX91" fmla="*/ 1355480 w 2924175"/>
                <a:gd name="connsiteY91" fmla="*/ 1930371 h 2838450"/>
                <a:gd name="connsiteX92" fmla="*/ 1386983 w 2924175"/>
                <a:gd name="connsiteY92" fmla="*/ 1895294 h 2838450"/>
                <a:gd name="connsiteX93" fmla="*/ 1351907 w 2924175"/>
                <a:gd name="connsiteY93" fmla="*/ 1863791 h 2838450"/>
                <a:gd name="connsiteX94" fmla="*/ 1351308 w 2924175"/>
                <a:gd name="connsiteY94" fmla="*/ 1863829 h 2838450"/>
                <a:gd name="connsiteX95" fmla="*/ 1136596 w 2924175"/>
                <a:gd name="connsiteY95" fmla="*/ 1748138 h 2838450"/>
                <a:gd name="connsiteX96" fmla="*/ 1090623 w 2924175"/>
                <a:gd name="connsiteY96" fmla="*/ 1737684 h 2838450"/>
                <a:gd name="connsiteX97" fmla="*/ 1079789 w 2924175"/>
                <a:gd name="connsiteY97" fmla="*/ 1783038 h 2838450"/>
                <a:gd name="connsiteX98" fmla="*/ 1179706 w 2924175"/>
                <a:gd name="connsiteY98" fmla="*/ 1882755 h 2838450"/>
                <a:gd name="connsiteX99" fmla="*/ 1146368 w 2924175"/>
                <a:gd name="connsiteY99" fmla="*/ 1911111 h 2838450"/>
                <a:gd name="connsiteX100" fmla="*/ 848183 w 2924175"/>
                <a:gd name="connsiteY100" fmla="*/ 1827009 h 2838450"/>
                <a:gd name="connsiteX101" fmla="*/ 829786 w 2924175"/>
                <a:gd name="connsiteY101" fmla="*/ 1656041 h 2838450"/>
                <a:gd name="connsiteX102" fmla="*/ 1004408 w 2924175"/>
                <a:gd name="connsiteY102" fmla="*/ 1486991 h 2838450"/>
                <a:gd name="connsiteX103" fmla="*/ 1101563 w 2924175"/>
                <a:gd name="connsiteY103" fmla="*/ 1373587 h 2838450"/>
                <a:gd name="connsiteX104" fmla="*/ 1384503 w 2924175"/>
                <a:gd name="connsiteY104" fmla="*/ 1308245 h 2838450"/>
                <a:gd name="connsiteX105" fmla="*/ 1400562 w 2924175"/>
                <a:gd name="connsiteY105" fmla="*/ 1494688 h 2838450"/>
                <a:gd name="connsiteX106" fmla="*/ 1441458 w 2924175"/>
                <a:gd name="connsiteY106" fmla="*/ 1518210 h 2838450"/>
                <a:gd name="connsiteX107" fmla="*/ 1464980 w 2924175"/>
                <a:gd name="connsiteY107" fmla="*/ 1477314 h 2838450"/>
                <a:gd name="connsiteX108" fmla="*/ 1546514 w 2924175"/>
                <a:gd name="connsiteY108" fmla="*/ 1069787 h 2838450"/>
                <a:gd name="connsiteX109" fmla="*/ 1542337 w 2924175"/>
                <a:gd name="connsiteY109" fmla="*/ 1022824 h 2838450"/>
                <a:gd name="connsiteX110" fmla="*/ 1495374 w 2924175"/>
                <a:gd name="connsiteY110" fmla="*/ 1027001 h 2838450"/>
                <a:gd name="connsiteX111" fmla="*/ 1395076 w 2924175"/>
                <a:gd name="connsiteY111" fmla="*/ 1242409 h 2838450"/>
                <a:gd name="connsiteX112" fmla="*/ 1062520 w 2924175"/>
                <a:gd name="connsiteY112" fmla="*/ 1319561 h 2838450"/>
                <a:gd name="connsiteX113" fmla="*/ 945991 w 2924175"/>
                <a:gd name="connsiteY113" fmla="*/ 1454883 h 2838450"/>
                <a:gd name="connsiteX114" fmla="*/ 799649 w 2924175"/>
                <a:gd name="connsiteY114" fmla="*/ 1596205 h 2838450"/>
                <a:gd name="connsiteX115" fmla="*/ 625046 w 2924175"/>
                <a:gd name="connsiteY115" fmla="*/ 1407952 h 2838450"/>
                <a:gd name="connsiteX116" fmla="*/ 707571 w 2924175"/>
                <a:gd name="connsiteY116" fmla="*/ 1262525 h 2838450"/>
                <a:gd name="connsiteX117" fmla="*/ 719191 w 2924175"/>
                <a:gd name="connsiteY117" fmla="*/ 1219739 h 2838450"/>
                <a:gd name="connsiteX118" fmla="*/ 700141 w 2924175"/>
                <a:gd name="connsiteY118" fmla="*/ 1138834 h 2838450"/>
                <a:gd name="connsiteX119" fmla="*/ 846321 w 2924175"/>
                <a:gd name="connsiteY119" fmla="*/ 960640 h 2838450"/>
                <a:gd name="connsiteX120" fmla="*/ 824290 w 2924175"/>
                <a:gd name="connsiteY120" fmla="*/ 1110649 h 2838450"/>
                <a:gd name="connsiteX121" fmla="*/ 857628 w 2924175"/>
                <a:gd name="connsiteY121" fmla="*/ 1143187 h 2838450"/>
                <a:gd name="connsiteX122" fmla="*/ 858447 w 2924175"/>
                <a:gd name="connsiteY122" fmla="*/ 1143187 h 2838450"/>
                <a:gd name="connsiteX123" fmla="*/ 890975 w 2924175"/>
                <a:gd name="connsiteY123" fmla="*/ 1109059 h 2838450"/>
                <a:gd name="connsiteX124" fmla="*/ 1005341 w 2924175"/>
                <a:gd name="connsiteY124" fmla="*/ 875467 h 2838450"/>
                <a:gd name="connsiteX125" fmla="*/ 1027030 w 2924175"/>
                <a:gd name="connsiteY125" fmla="*/ 833605 h 2838450"/>
                <a:gd name="connsiteX126" fmla="*/ 985167 w 2924175"/>
                <a:gd name="connsiteY126" fmla="*/ 811917 h 2838450"/>
                <a:gd name="connsiteX127" fmla="*/ 921350 w 2924175"/>
                <a:gd name="connsiteY127" fmla="*/ 849959 h 2838450"/>
                <a:gd name="connsiteX128" fmla="*/ 1168478 w 2924175"/>
                <a:gd name="connsiteY128" fmla="*/ 639944 h 2838450"/>
                <a:gd name="connsiteX129" fmla="*/ 1227721 w 2924175"/>
                <a:gd name="connsiteY129" fmla="*/ 652792 h 2838450"/>
                <a:gd name="connsiteX130" fmla="*/ 1267726 w 2924175"/>
                <a:gd name="connsiteY130" fmla="*/ 638409 h 2838450"/>
                <a:gd name="connsiteX131" fmla="*/ 1480829 w 2924175"/>
                <a:gd name="connsiteY131" fmla="*/ 516670 h 2838450"/>
                <a:gd name="connsiteX132" fmla="*/ 1627952 w 2924175"/>
                <a:gd name="connsiteY132" fmla="*/ 565162 h 2838450"/>
                <a:gd name="connsiteX133" fmla="*/ 1539456 w 2924175"/>
                <a:gd name="connsiteY133" fmla="*/ 662088 h 2838450"/>
                <a:gd name="connsiteX134" fmla="*/ 1482963 w 2924175"/>
                <a:gd name="connsiteY134" fmla="*/ 732154 h 2838450"/>
                <a:gd name="connsiteX135" fmla="*/ 1412202 w 2924175"/>
                <a:gd name="connsiteY135" fmla="*/ 760186 h 2838450"/>
                <a:gd name="connsiteX136" fmla="*/ 1379340 w 2924175"/>
                <a:gd name="connsiteY136" fmla="*/ 794000 h 2838450"/>
                <a:gd name="connsiteX137" fmla="*/ 1413154 w 2924175"/>
                <a:gd name="connsiteY137" fmla="*/ 826861 h 2838450"/>
                <a:gd name="connsiteX138" fmla="*/ 1414107 w 2924175"/>
                <a:gd name="connsiteY138" fmla="*/ 826861 h 2838450"/>
                <a:gd name="connsiteX139" fmla="*/ 1522130 w 2924175"/>
                <a:gd name="connsiteY139" fmla="*/ 786094 h 2838450"/>
                <a:gd name="connsiteX140" fmla="*/ 1599054 w 2924175"/>
                <a:gd name="connsiteY140" fmla="*/ 691930 h 2838450"/>
                <a:gd name="connsiteX141" fmla="*/ 1695542 w 2924175"/>
                <a:gd name="connsiteY141" fmla="*/ 603633 h 2838450"/>
                <a:gd name="connsiteX142" fmla="*/ 2026314 w 2924175"/>
                <a:gd name="connsiteY142" fmla="*/ 802373 h 2838450"/>
                <a:gd name="connsiteX143" fmla="*/ 2027193 w 2924175"/>
                <a:gd name="connsiteY143" fmla="*/ 806002 h 2838450"/>
                <a:gd name="connsiteX144" fmla="*/ 1912426 w 2924175"/>
                <a:gd name="connsiteY144" fmla="*/ 822137 h 2838450"/>
                <a:gd name="connsiteX145" fmla="*/ 1829320 w 2924175"/>
                <a:gd name="connsiteY145" fmla="*/ 773902 h 2838450"/>
                <a:gd name="connsiteX146" fmla="*/ 1787258 w 2924175"/>
                <a:gd name="connsiteY146" fmla="*/ 795200 h 2838450"/>
                <a:gd name="connsiteX147" fmla="*/ 1808556 w 2924175"/>
                <a:gd name="connsiteY147" fmla="*/ 837263 h 2838450"/>
                <a:gd name="connsiteX148" fmla="*/ 1939753 w 2924175"/>
                <a:gd name="connsiteY148" fmla="*/ 980033 h 2838450"/>
                <a:gd name="connsiteX149" fmla="*/ 1980835 w 2924175"/>
                <a:gd name="connsiteY149" fmla="*/ 1003150 h 2838450"/>
                <a:gd name="connsiteX150" fmla="*/ 2003952 w 2924175"/>
                <a:gd name="connsiteY150" fmla="*/ 962059 h 2838450"/>
                <a:gd name="connsiteX151" fmla="*/ 1962528 w 2924175"/>
                <a:gd name="connsiteY151" fmla="*/ 875506 h 2838450"/>
                <a:gd name="connsiteX152" fmla="*/ 2059073 w 2924175"/>
                <a:gd name="connsiteY152" fmla="*/ 876553 h 2838450"/>
                <a:gd name="connsiteX153" fmla="*/ 2246196 w 2924175"/>
                <a:gd name="connsiteY153" fmla="*/ 1213926 h 2838450"/>
                <a:gd name="connsiteX154" fmla="*/ 2154323 w 2924175"/>
                <a:gd name="connsiteY154" fmla="*/ 1351851 h 2838450"/>
                <a:gd name="connsiteX155" fmla="*/ 2148532 w 2924175"/>
                <a:gd name="connsiteY155" fmla="*/ 1397904 h 2838450"/>
                <a:gd name="connsiteX156" fmla="*/ 2197195 w 2924175"/>
                <a:gd name="connsiteY156" fmla="*/ 1543827 h 2838450"/>
                <a:gd name="connsiteX157" fmla="*/ 2003133 w 2924175"/>
                <a:gd name="connsiteY157" fmla="*/ 1781952 h 2838450"/>
                <a:gd name="connsiteX158" fmla="*/ 1858172 w 2924175"/>
                <a:gd name="connsiteY158" fmla="*/ 1746891 h 2838450"/>
                <a:gd name="connsiteX159" fmla="*/ 1798574 w 2924175"/>
                <a:gd name="connsiteY159" fmla="*/ 1627599 h 2838450"/>
                <a:gd name="connsiteX160" fmla="*/ 1763141 w 2924175"/>
                <a:gd name="connsiteY160" fmla="*/ 1596491 h 2838450"/>
                <a:gd name="connsiteX161" fmla="*/ 1732032 w 2924175"/>
                <a:gd name="connsiteY161" fmla="*/ 1631924 h 2838450"/>
                <a:gd name="connsiteX162" fmla="*/ 1814633 w 2924175"/>
                <a:gd name="connsiteY162" fmla="*/ 1797383 h 2838450"/>
                <a:gd name="connsiteX163" fmla="*/ 1972805 w 2924175"/>
                <a:gd name="connsiteY163" fmla="*/ 1850227 h 2838450"/>
                <a:gd name="connsiteX164" fmla="*/ 1973053 w 2924175"/>
                <a:gd name="connsiteY164" fmla="*/ 1850227 h 2838450"/>
                <a:gd name="connsiteX165" fmla="*/ 1701695 w 2924175"/>
                <a:gd name="connsiteY165" fmla="*/ 2061598 h 2838450"/>
                <a:gd name="connsiteX166" fmla="*/ 1660318 w 2924175"/>
                <a:gd name="connsiteY166" fmla="*/ 2052748 h 2838450"/>
                <a:gd name="connsiteX167" fmla="*/ 1629219 w 2924175"/>
                <a:gd name="connsiteY167" fmla="*/ 2058968 h 2838450"/>
                <a:gd name="connsiteX168" fmla="*/ 1253934 w 2924175"/>
                <a:gd name="connsiteY168" fmla="*/ 2032612 h 2838450"/>
                <a:gd name="connsiteX169" fmla="*/ 1206838 w 2924175"/>
                <a:gd name="connsiteY169" fmla="*/ 2030388 h 2838450"/>
                <a:gd name="connsiteX170" fmla="*/ 1204614 w 2924175"/>
                <a:gd name="connsiteY170" fmla="*/ 2077484 h 2838450"/>
                <a:gd name="connsiteX171" fmla="*/ 1249438 w 2924175"/>
                <a:gd name="connsiteY171" fmla="*/ 2118442 h 2838450"/>
                <a:gd name="connsiteX172" fmla="*/ 1121565 w 2924175"/>
                <a:gd name="connsiteY172" fmla="*/ 2265765 h 2838450"/>
                <a:gd name="connsiteX173" fmla="*/ 1063463 w 2924175"/>
                <a:gd name="connsiteY173" fmla="*/ 2367807 h 2838450"/>
                <a:gd name="connsiteX174" fmla="*/ 1073493 w 2924175"/>
                <a:gd name="connsiteY174" fmla="*/ 2552877 h 2838450"/>
                <a:gd name="connsiteX175" fmla="*/ 1220187 w 2924175"/>
                <a:gd name="connsiteY175" fmla="*/ 2755683 h 2838450"/>
                <a:gd name="connsiteX176" fmla="*/ 1266736 w 2924175"/>
                <a:gd name="connsiteY176" fmla="*/ 2763180 h 2838450"/>
                <a:gd name="connsiteX177" fmla="*/ 1274232 w 2924175"/>
                <a:gd name="connsiteY177" fmla="*/ 2716631 h 2838450"/>
                <a:gd name="connsiteX178" fmla="*/ 1127623 w 2924175"/>
                <a:gd name="connsiteY178" fmla="*/ 2513834 h 2838450"/>
                <a:gd name="connsiteX179" fmla="*/ 1121499 w 2924175"/>
                <a:gd name="connsiteY179" fmla="*/ 2400830 h 2838450"/>
                <a:gd name="connsiteX180" fmla="*/ 1179601 w 2924175"/>
                <a:gd name="connsiteY180" fmla="*/ 2298788 h 2838450"/>
                <a:gd name="connsiteX181" fmla="*/ 1301902 w 2924175"/>
                <a:gd name="connsiteY181" fmla="*/ 2162581 h 2838450"/>
                <a:gd name="connsiteX182" fmla="*/ 1311427 w 2924175"/>
                <a:gd name="connsiteY182" fmla="*/ 2156094 h 2838450"/>
                <a:gd name="connsiteX183" fmla="*/ 1544485 w 2924175"/>
                <a:gd name="connsiteY183" fmla="*/ 2176392 h 2838450"/>
                <a:gd name="connsiteX184" fmla="*/ 1768694 w 2924175"/>
                <a:gd name="connsiteY184" fmla="*/ 2254821 h 2838450"/>
                <a:gd name="connsiteX185" fmla="*/ 1892357 w 2924175"/>
                <a:gd name="connsiteY185" fmla="*/ 2231456 h 2838450"/>
                <a:gd name="connsiteX186" fmla="*/ 1972138 w 2924175"/>
                <a:gd name="connsiteY186" fmla="*/ 2378865 h 2838450"/>
                <a:gd name="connsiteX187" fmla="*/ 1993236 w 2924175"/>
                <a:gd name="connsiteY187" fmla="*/ 2529569 h 2838450"/>
                <a:gd name="connsiteX188" fmla="*/ 1932419 w 2924175"/>
                <a:gd name="connsiteY188" fmla="*/ 2804175 h 2838450"/>
                <a:gd name="connsiteX189" fmla="*/ 1957276 w 2924175"/>
                <a:gd name="connsiteY189" fmla="*/ 2844237 h 2838450"/>
                <a:gd name="connsiteX190" fmla="*/ 1997337 w 2924175"/>
                <a:gd name="connsiteY190" fmla="*/ 2819380 h 2838450"/>
                <a:gd name="connsiteX191" fmla="*/ 1997513 w 2924175"/>
                <a:gd name="connsiteY191" fmla="*/ 2818587 h 2838450"/>
                <a:gd name="connsiteX192" fmla="*/ 2058330 w 2924175"/>
                <a:gd name="connsiteY192" fmla="*/ 2543990 h 2838450"/>
                <a:gd name="connsiteX193" fmla="*/ 2035041 w 2924175"/>
                <a:gd name="connsiteY193" fmla="*/ 2355395 h 2838450"/>
                <a:gd name="connsiteX194" fmla="*/ 2089610 w 2924175"/>
                <a:gd name="connsiteY194" fmla="*/ 2226284 h 2838450"/>
                <a:gd name="connsiteX195" fmla="*/ 2097754 w 2924175"/>
                <a:gd name="connsiteY195" fmla="*/ 2241457 h 2838450"/>
                <a:gd name="connsiteX196" fmla="*/ 2317848 w 2924175"/>
                <a:gd name="connsiteY196" fmla="*/ 2389780 h 2838450"/>
                <a:gd name="connsiteX197" fmla="*/ 2524598 w 2924175"/>
                <a:gd name="connsiteY197" fmla="*/ 2412088 h 2838450"/>
                <a:gd name="connsiteX198" fmla="*/ 2561670 w 2924175"/>
                <a:gd name="connsiteY198" fmla="*/ 2382961 h 2838450"/>
                <a:gd name="connsiteX199" fmla="*/ 2532542 w 2924175"/>
                <a:gd name="connsiteY199" fmla="*/ 2345888 h 2838450"/>
                <a:gd name="connsiteX200" fmla="*/ 2531761 w 2924175"/>
                <a:gd name="connsiteY200" fmla="*/ 2345804 h 2838450"/>
                <a:gd name="connsiteX201" fmla="*/ 2325001 w 2924175"/>
                <a:gd name="connsiteY201" fmla="*/ 2323496 h 2838450"/>
                <a:gd name="connsiteX202" fmla="*/ 2156504 w 2924175"/>
                <a:gd name="connsiteY202" fmla="*/ 2209949 h 2838450"/>
                <a:gd name="connsiteX203" fmla="*/ 2071475 w 2924175"/>
                <a:gd name="connsiteY203" fmla="*/ 2051433 h 2838450"/>
                <a:gd name="connsiteX204" fmla="*/ 2056616 w 2924175"/>
                <a:gd name="connsiteY204" fmla="*/ 1835987 h 2838450"/>
                <a:gd name="connsiteX205" fmla="*/ 2255631 w 2924175"/>
                <a:gd name="connsiteY205" fmla="*/ 1614055 h 2838450"/>
                <a:gd name="connsiteX206" fmla="*/ 2306485 w 2924175"/>
                <a:gd name="connsiteY206" fmla="*/ 1599767 h 2838450"/>
                <a:gd name="connsiteX207" fmla="*/ 2485222 w 2924175"/>
                <a:gd name="connsiteY207" fmla="*/ 1578060 h 2838450"/>
                <a:gd name="connsiteX208" fmla="*/ 2734414 w 2924175"/>
                <a:gd name="connsiteY208" fmla="*/ 1578060 h 2838450"/>
                <a:gd name="connsiteX209" fmla="*/ 2767752 w 2924175"/>
                <a:gd name="connsiteY209" fmla="*/ 1544723 h 2838450"/>
                <a:gd name="connsiteX210" fmla="*/ 2734414 w 2924175"/>
                <a:gd name="connsiteY210" fmla="*/ 1511385 h 2838450"/>
                <a:gd name="connsiteX211" fmla="*/ 2485231 w 2924175"/>
                <a:gd name="connsiteY211" fmla="*/ 1511385 h 2838450"/>
                <a:gd name="connsiteX212" fmla="*/ 2290216 w 2924175"/>
                <a:gd name="connsiteY212" fmla="*/ 1535102 h 2838450"/>
                <a:gd name="connsiteX213" fmla="*/ 2263832 w 2924175"/>
                <a:gd name="connsiteY213" fmla="*/ 1542132 h 2838450"/>
                <a:gd name="connsiteX214" fmla="*/ 2219245 w 2924175"/>
                <a:gd name="connsiteY214" fmla="*/ 1383588 h 2838450"/>
                <a:gd name="connsiteX215" fmla="*/ 2239315 w 2924175"/>
                <a:gd name="connsiteY215" fmla="*/ 1362490 h 2838450"/>
                <a:gd name="connsiteX216" fmla="*/ 2564746 w 2924175"/>
                <a:gd name="connsiteY216" fmla="*/ 1406762 h 2838450"/>
                <a:gd name="connsiteX217" fmla="*/ 2737253 w 2924175"/>
                <a:gd name="connsiteY217" fmla="*/ 1398971 h 2838450"/>
                <a:gd name="connsiteX218" fmla="*/ 2767906 w 2924175"/>
                <a:gd name="connsiteY218" fmla="*/ 1363150 h 2838450"/>
                <a:gd name="connsiteX219" fmla="*/ 2732085 w 2924175"/>
                <a:gd name="connsiteY219" fmla="*/ 1332497 h 2838450"/>
                <a:gd name="connsiteX220" fmla="*/ 2731538 w 2924175"/>
                <a:gd name="connsiteY220" fmla="*/ 1332544 h 2838450"/>
                <a:gd name="connsiteX221" fmla="*/ 2279739 w 2924175"/>
                <a:gd name="connsiteY221" fmla="*/ 1305578 h 2838450"/>
                <a:gd name="connsiteX222" fmla="*/ 2211844 w 2924175"/>
                <a:gd name="connsiteY222" fmla="*/ 887621 h 2838450"/>
                <a:gd name="connsiteX223" fmla="*/ 2313657 w 2924175"/>
                <a:gd name="connsiteY223" fmla="*/ 686215 h 2838450"/>
                <a:gd name="connsiteX224" fmla="*/ 2479773 w 2924175"/>
                <a:gd name="connsiteY224" fmla="*/ 535654 h 2838450"/>
                <a:gd name="connsiteX225" fmla="*/ 2614647 w 2924175"/>
                <a:gd name="connsiteY225" fmla="*/ 498420 h 2838450"/>
                <a:gd name="connsiteX226" fmla="*/ 2893177 w 2924175"/>
                <a:gd name="connsiteY226" fmla="*/ 554141 h 2838450"/>
                <a:gd name="connsiteX227" fmla="*/ 2932845 w 2924175"/>
                <a:gd name="connsiteY227" fmla="*/ 528661 h 2838450"/>
                <a:gd name="connsiteX228" fmla="*/ 2907364 w 2924175"/>
                <a:gd name="connsiteY228" fmla="*/ 488993 h 2838450"/>
                <a:gd name="connsiteX229" fmla="*/ 2906255 w 2924175"/>
                <a:gd name="connsiteY229" fmla="*/ 488771 h 2838450"/>
                <a:gd name="connsiteX230" fmla="*/ 859247 w 2924175"/>
                <a:gd name="connsiteY230" fmla="*/ 812698 h 2838450"/>
                <a:gd name="connsiteX231" fmla="*/ 853913 w 2924175"/>
                <a:gd name="connsiteY231" fmla="*/ 868428 h 2838450"/>
                <a:gd name="connsiteX232" fmla="*/ 854865 w 2924175"/>
                <a:gd name="connsiteY232" fmla="*/ 891889 h 2838450"/>
                <a:gd name="connsiteX233" fmla="*/ 834529 w 2924175"/>
                <a:gd name="connsiteY233" fmla="*/ 895013 h 2838450"/>
                <a:gd name="connsiteX234" fmla="*/ 763092 w 2924175"/>
                <a:gd name="connsiteY234" fmla="*/ 833681 h 2838450"/>
                <a:gd name="connsiteX235" fmla="*/ 859247 w 2924175"/>
                <a:gd name="connsiteY235" fmla="*/ 812698 h 2838450"/>
                <a:gd name="connsiteX236" fmla="*/ 679548 w 2924175"/>
                <a:gd name="connsiteY236" fmla="*/ 995006 h 2838450"/>
                <a:gd name="connsiteX237" fmla="*/ 588213 w 2924175"/>
                <a:gd name="connsiteY237" fmla="*/ 916053 h 2838450"/>
                <a:gd name="connsiteX238" fmla="*/ 593671 w 2924175"/>
                <a:gd name="connsiteY238" fmla="*/ 776226 h 2838450"/>
                <a:gd name="connsiteX239" fmla="*/ 762530 w 2924175"/>
                <a:gd name="connsiteY239" fmla="*/ 921111 h 2838450"/>
                <a:gd name="connsiteX240" fmla="*/ 679548 w 2924175"/>
                <a:gd name="connsiteY240" fmla="*/ 995006 h 2838450"/>
                <a:gd name="connsiteX241" fmla="*/ 1618037 w 2924175"/>
                <a:gd name="connsiteY241" fmla="*/ 2146703 h 2838450"/>
                <a:gd name="connsiteX242" fmla="*/ 1657918 w 2924175"/>
                <a:gd name="connsiteY242" fmla="*/ 2121204 h 2838450"/>
                <a:gd name="connsiteX243" fmla="*/ 1829054 w 2924175"/>
                <a:gd name="connsiteY243" fmla="*/ 2114422 h 2838450"/>
                <a:gd name="connsiteX244" fmla="*/ 1860277 w 2924175"/>
                <a:gd name="connsiteY244" fmla="*/ 2172125 h 2838450"/>
                <a:gd name="connsiteX245" fmla="*/ 1618037 w 2924175"/>
                <a:gd name="connsiteY245" fmla="*/ 2146702 h 2838450"/>
                <a:gd name="connsiteX246" fmla="*/ 1994512 w 2924175"/>
                <a:gd name="connsiteY246" fmla="*/ 2280053 h 2838450"/>
                <a:gd name="connsiteX247" fmla="*/ 1889842 w 2924175"/>
                <a:gd name="connsiteY247" fmla="*/ 2086647 h 2838450"/>
                <a:gd name="connsiteX248" fmla="*/ 1974805 w 2924175"/>
                <a:gd name="connsiteY248" fmla="*/ 2012248 h 2838450"/>
                <a:gd name="connsiteX249" fmla="*/ 2049100 w 2924175"/>
                <a:gd name="connsiteY249" fmla="*/ 2150808 h 2838450"/>
                <a:gd name="connsiteX250" fmla="*/ 2097535 w 2924175"/>
                <a:gd name="connsiteY250" fmla="*/ 818822 h 2838450"/>
                <a:gd name="connsiteX251" fmla="*/ 2042842 w 2924175"/>
                <a:gd name="connsiteY251" fmla="*/ 678805 h 2838450"/>
                <a:gd name="connsiteX252" fmla="*/ 2212949 w 2924175"/>
                <a:gd name="connsiteY252" fmla="*/ 538568 h 2838450"/>
                <a:gd name="connsiteX253" fmla="*/ 2233047 w 2924175"/>
                <a:gd name="connsiteY253" fmla="*/ 673909 h 2838450"/>
                <a:gd name="connsiteX254" fmla="*/ 2151037 w 2924175"/>
                <a:gd name="connsiteY254" fmla="*/ 843454 h 2838450"/>
                <a:gd name="connsiteX255" fmla="*/ 2097535 w 2924175"/>
                <a:gd name="connsiteY255" fmla="*/ 818832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2924175" h="2838450">
                  <a:moveTo>
                    <a:pt x="2906227" y="488771"/>
                  </a:moveTo>
                  <a:lnTo>
                    <a:pt x="2627697" y="433050"/>
                  </a:lnTo>
                  <a:cubicBezTo>
                    <a:pt x="2558665" y="419370"/>
                    <a:pt x="2487228" y="439094"/>
                    <a:pt x="2434996" y="486257"/>
                  </a:cubicBezTo>
                  <a:lnTo>
                    <a:pt x="2291855" y="615987"/>
                  </a:lnTo>
                  <a:lnTo>
                    <a:pt x="2273005" y="489067"/>
                  </a:lnTo>
                  <a:lnTo>
                    <a:pt x="2380456" y="400484"/>
                  </a:lnTo>
                  <a:cubicBezTo>
                    <a:pt x="2426761" y="362141"/>
                    <a:pt x="2455648" y="306744"/>
                    <a:pt x="2460580" y="246827"/>
                  </a:cubicBezTo>
                  <a:lnTo>
                    <a:pt x="2477440" y="36020"/>
                  </a:lnTo>
                  <a:cubicBezTo>
                    <a:pt x="2478907" y="17666"/>
                    <a:pt x="2465218" y="1597"/>
                    <a:pt x="2446865" y="129"/>
                  </a:cubicBezTo>
                  <a:cubicBezTo>
                    <a:pt x="2428511" y="-1338"/>
                    <a:pt x="2412442" y="12351"/>
                    <a:pt x="2410974" y="30705"/>
                  </a:cubicBezTo>
                  <a:lnTo>
                    <a:pt x="2394105" y="241512"/>
                  </a:lnTo>
                  <a:cubicBezTo>
                    <a:pt x="2390656" y="283443"/>
                    <a:pt x="2370444" y="322212"/>
                    <a:pt x="2338041" y="349049"/>
                  </a:cubicBezTo>
                  <a:lnTo>
                    <a:pt x="2000132" y="627617"/>
                  </a:lnTo>
                  <a:cubicBezTo>
                    <a:pt x="1920418" y="548109"/>
                    <a:pt x="1806370" y="513473"/>
                    <a:pt x="1695904" y="535225"/>
                  </a:cubicBezTo>
                  <a:cubicBezTo>
                    <a:pt x="1686860" y="526771"/>
                    <a:pt x="1677318" y="518867"/>
                    <a:pt x="1667329" y="511555"/>
                  </a:cubicBezTo>
                  <a:cubicBezTo>
                    <a:pt x="1662462" y="496020"/>
                    <a:pt x="1657718" y="479170"/>
                    <a:pt x="1653232" y="461292"/>
                  </a:cubicBezTo>
                  <a:cubicBezTo>
                    <a:pt x="1638673" y="402829"/>
                    <a:pt x="1631382" y="342794"/>
                    <a:pt x="1631524" y="282546"/>
                  </a:cubicBezTo>
                  <a:lnTo>
                    <a:pt x="1631524" y="33381"/>
                  </a:lnTo>
                  <a:cubicBezTo>
                    <a:pt x="1631524" y="14969"/>
                    <a:pt x="1616599" y="44"/>
                    <a:pt x="1598187" y="44"/>
                  </a:cubicBezTo>
                  <a:cubicBezTo>
                    <a:pt x="1579775" y="44"/>
                    <a:pt x="1564849" y="14969"/>
                    <a:pt x="1564849" y="33381"/>
                  </a:cubicBezTo>
                  <a:lnTo>
                    <a:pt x="1564849" y="282546"/>
                  </a:lnTo>
                  <a:cubicBezTo>
                    <a:pt x="1564760" y="345149"/>
                    <a:pt x="1572004" y="407547"/>
                    <a:pt x="1586433" y="468464"/>
                  </a:cubicBezTo>
                  <a:cubicBezTo>
                    <a:pt x="1538599" y="451054"/>
                    <a:pt x="1487186" y="445817"/>
                    <a:pt x="1436824" y="453224"/>
                  </a:cubicBezTo>
                  <a:cubicBezTo>
                    <a:pt x="1461522" y="340391"/>
                    <a:pt x="1466789" y="198507"/>
                    <a:pt x="1452435" y="30486"/>
                  </a:cubicBezTo>
                  <a:cubicBezTo>
                    <a:pt x="1450857" y="12140"/>
                    <a:pt x="1434705" y="-1454"/>
                    <a:pt x="1416359" y="125"/>
                  </a:cubicBezTo>
                  <a:cubicBezTo>
                    <a:pt x="1398013" y="1703"/>
                    <a:pt x="1384420" y="17855"/>
                    <a:pt x="1385998" y="36201"/>
                  </a:cubicBezTo>
                  <a:cubicBezTo>
                    <a:pt x="1404896" y="257371"/>
                    <a:pt x="1384684" y="394874"/>
                    <a:pt x="1363234" y="473217"/>
                  </a:cubicBezTo>
                  <a:cubicBezTo>
                    <a:pt x="1307757" y="495699"/>
                    <a:pt x="1259803" y="533470"/>
                    <a:pt x="1224950" y="582136"/>
                  </a:cubicBezTo>
                  <a:cubicBezTo>
                    <a:pt x="1085622" y="545684"/>
                    <a:pt x="940277" y="614785"/>
                    <a:pt x="880592" y="745851"/>
                  </a:cubicBezTo>
                  <a:cubicBezTo>
                    <a:pt x="814070" y="744680"/>
                    <a:pt x="756424" y="758443"/>
                    <a:pt x="708742" y="787066"/>
                  </a:cubicBezTo>
                  <a:lnTo>
                    <a:pt x="552532" y="653068"/>
                  </a:lnTo>
                  <a:cubicBezTo>
                    <a:pt x="512783" y="618962"/>
                    <a:pt x="486662" y="571668"/>
                    <a:pt x="478961" y="519861"/>
                  </a:cubicBezTo>
                  <a:lnTo>
                    <a:pt x="437623" y="241693"/>
                  </a:lnTo>
                  <a:cubicBezTo>
                    <a:pt x="434913" y="223481"/>
                    <a:pt x="417954" y="210914"/>
                    <a:pt x="399742" y="213623"/>
                  </a:cubicBezTo>
                  <a:cubicBezTo>
                    <a:pt x="381530" y="216332"/>
                    <a:pt x="368962" y="233292"/>
                    <a:pt x="371672" y="251504"/>
                  </a:cubicBezTo>
                  <a:lnTo>
                    <a:pt x="413039" y="529691"/>
                  </a:lnTo>
                  <a:cubicBezTo>
                    <a:pt x="423099" y="597365"/>
                    <a:pt x="457221" y="659143"/>
                    <a:pt x="509146" y="703694"/>
                  </a:cubicBezTo>
                  <a:lnTo>
                    <a:pt x="529148" y="720839"/>
                  </a:lnTo>
                  <a:lnTo>
                    <a:pt x="523700" y="860265"/>
                  </a:lnTo>
                  <a:lnTo>
                    <a:pt x="484400" y="826290"/>
                  </a:lnTo>
                  <a:cubicBezTo>
                    <a:pt x="413370" y="764846"/>
                    <a:pt x="316576" y="742451"/>
                    <a:pt x="225777" y="766454"/>
                  </a:cubicBezTo>
                  <a:lnTo>
                    <a:pt x="24704" y="819527"/>
                  </a:lnTo>
                  <a:cubicBezTo>
                    <a:pt x="6922" y="824300"/>
                    <a:pt x="-3625" y="842584"/>
                    <a:pt x="1148" y="860367"/>
                  </a:cubicBezTo>
                  <a:cubicBezTo>
                    <a:pt x="5893" y="878047"/>
                    <a:pt x="24007" y="888594"/>
                    <a:pt x="41726" y="883992"/>
                  </a:cubicBezTo>
                  <a:lnTo>
                    <a:pt x="242798" y="830909"/>
                  </a:lnTo>
                  <a:cubicBezTo>
                    <a:pt x="312300" y="812557"/>
                    <a:pt x="386381" y="829698"/>
                    <a:pt x="440756" y="876715"/>
                  </a:cubicBezTo>
                  <a:lnTo>
                    <a:pt x="575059" y="992806"/>
                  </a:lnTo>
                  <a:cubicBezTo>
                    <a:pt x="558142" y="1100953"/>
                    <a:pt x="608701" y="1187116"/>
                    <a:pt x="641201" y="1229674"/>
                  </a:cubicBezTo>
                  <a:cubicBezTo>
                    <a:pt x="547647" y="1312850"/>
                    <a:pt x="531022" y="1452825"/>
                    <a:pt x="602491" y="1555600"/>
                  </a:cubicBezTo>
                  <a:cubicBezTo>
                    <a:pt x="590785" y="1567190"/>
                    <a:pt x="577887" y="1577509"/>
                    <a:pt x="564010" y="1586385"/>
                  </a:cubicBezTo>
                  <a:cubicBezTo>
                    <a:pt x="529183" y="1608340"/>
                    <a:pt x="487780" y="1617436"/>
                    <a:pt x="446957" y="1612102"/>
                  </a:cubicBezTo>
                  <a:lnTo>
                    <a:pt x="121602" y="1571716"/>
                  </a:lnTo>
                  <a:cubicBezTo>
                    <a:pt x="103330" y="1569446"/>
                    <a:pt x="86677" y="1582419"/>
                    <a:pt x="84407" y="1600692"/>
                  </a:cubicBezTo>
                  <a:cubicBezTo>
                    <a:pt x="82137" y="1618964"/>
                    <a:pt x="95110" y="1635617"/>
                    <a:pt x="113382" y="1637887"/>
                  </a:cubicBezTo>
                  <a:lnTo>
                    <a:pt x="438747" y="1678273"/>
                  </a:lnTo>
                  <a:cubicBezTo>
                    <a:pt x="448978" y="1679541"/>
                    <a:pt x="459279" y="1680177"/>
                    <a:pt x="469589" y="1680178"/>
                  </a:cubicBezTo>
                  <a:cubicBezTo>
                    <a:pt x="515779" y="1680334"/>
                    <a:pt x="561046" y="1667244"/>
                    <a:pt x="600024" y="1642458"/>
                  </a:cubicBezTo>
                  <a:cubicBezTo>
                    <a:pt x="617037" y="1631527"/>
                    <a:pt x="632904" y="1618906"/>
                    <a:pt x="647382" y="1604787"/>
                  </a:cubicBezTo>
                  <a:cubicBezTo>
                    <a:pt x="679728" y="1632095"/>
                    <a:pt x="718526" y="1650668"/>
                    <a:pt x="760082" y="1658737"/>
                  </a:cubicBezTo>
                  <a:cubicBezTo>
                    <a:pt x="749623" y="1707053"/>
                    <a:pt x="751821" y="1757252"/>
                    <a:pt x="766464" y="1804469"/>
                  </a:cubicBezTo>
                  <a:cubicBezTo>
                    <a:pt x="752176" y="1800374"/>
                    <a:pt x="737470" y="1796306"/>
                    <a:pt x="721839" y="1792277"/>
                  </a:cubicBezTo>
                  <a:cubicBezTo>
                    <a:pt x="679285" y="1781336"/>
                    <a:pt x="636019" y="1773380"/>
                    <a:pt x="592356" y="1768465"/>
                  </a:cubicBezTo>
                  <a:lnTo>
                    <a:pt x="105419" y="1713839"/>
                  </a:lnTo>
                  <a:cubicBezTo>
                    <a:pt x="87121" y="1711785"/>
                    <a:pt x="70621" y="1724953"/>
                    <a:pt x="68567" y="1743252"/>
                  </a:cubicBezTo>
                  <a:cubicBezTo>
                    <a:pt x="66513" y="1761551"/>
                    <a:pt x="79682" y="1778050"/>
                    <a:pt x="97980" y="1780104"/>
                  </a:cubicBezTo>
                  <a:lnTo>
                    <a:pt x="584927" y="1834730"/>
                  </a:lnTo>
                  <a:cubicBezTo>
                    <a:pt x="625487" y="1839283"/>
                    <a:pt x="665679" y="1846667"/>
                    <a:pt x="705209" y="1856828"/>
                  </a:cubicBezTo>
                  <a:cubicBezTo>
                    <a:pt x="744423" y="1866925"/>
                    <a:pt x="779103" y="1877231"/>
                    <a:pt x="808307" y="1887451"/>
                  </a:cubicBezTo>
                  <a:cubicBezTo>
                    <a:pt x="859408" y="1957908"/>
                    <a:pt x="939824" y="2001247"/>
                    <a:pt x="1026772" y="2005190"/>
                  </a:cubicBezTo>
                  <a:cubicBezTo>
                    <a:pt x="1026459" y="2018702"/>
                    <a:pt x="1025349" y="2032184"/>
                    <a:pt x="1023448" y="2045566"/>
                  </a:cubicBezTo>
                  <a:cubicBezTo>
                    <a:pt x="1016295" y="2093350"/>
                    <a:pt x="999788" y="2139254"/>
                    <a:pt x="974871" y="2180650"/>
                  </a:cubicBezTo>
                  <a:lnTo>
                    <a:pt x="872706" y="2353671"/>
                  </a:lnTo>
                  <a:cubicBezTo>
                    <a:pt x="859508" y="2375976"/>
                    <a:pt x="837485" y="2391652"/>
                    <a:pt x="812089" y="2396820"/>
                  </a:cubicBezTo>
                  <a:lnTo>
                    <a:pt x="730774" y="2413317"/>
                  </a:lnTo>
                  <a:cubicBezTo>
                    <a:pt x="690627" y="2421395"/>
                    <a:pt x="649988" y="2401888"/>
                    <a:pt x="631180" y="2365511"/>
                  </a:cubicBezTo>
                  <a:lnTo>
                    <a:pt x="558581" y="2224408"/>
                  </a:lnTo>
                  <a:cubicBezTo>
                    <a:pt x="549937" y="2208151"/>
                    <a:pt x="529752" y="2201979"/>
                    <a:pt x="513495" y="2210622"/>
                  </a:cubicBezTo>
                  <a:cubicBezTo>
                    <a:pt x="497555" y="2219097"/>
                    <a:pt x="491257" y="2238720"/>
                    <a:pt x="499287" y="2254888"/>
                  </a:cubicBezTo>
                  <a:lnTo>
                    <a:pt x="571887" y="2395943"/>
                  </a:lnTo>
                  <a:cubicBezTo>
                    <a:pt x="599191" y="2448600"/>
                    <a:pt x="653542" y="2481673"/>
                    <a:pt x="712857" y="2481725"/>
                  </a:cubicBezTo>
                  <a:cubicBezTo>
                    <a:pt x="723327" y="2481722"/>
                    <a:pt x="733771" y="2480672"/>
                    <a:pt x="744032" y="2478592"/>
                  </a:cubicBezTo>
                  <a:lnTo>
                    <a:pt x="825347" y="2462085"/>
                  </a:lnTo>
                  <a:cubicBezTo>
                    <a:pt x="869250" y="2453160"/>
                    <a:pt x="907320" y="2426059"/>
                    <a:pt x="930122" y="2387495"/>
                  </a:cubicBezTo>
                  <a:lnTo>
                    <a:pt x="1032249" y="2214606"/>
                  </a:lnTo>
                  <a:cubicBezTo>
                    <a:pt x="1061614" y="2165695"/>
                    <a:pt x="1081036" y="2111467"/>
                    <a:pt x="1089399" y="2055034"/>
                  </a:cubicBezTo>
                  <a:cubicBezTo>
                    <a:pt x="1091988" y="2036935"/>
                    <a:pt x="1093350" y="2018681"/>
                    <a:pt x="1093476" y="2000399"/>
                  </a:cubicBezTo>
                  <a:cubicBezTo>
                    <a:pt x="1123750" y="1994606"/>
                    <a:pt x="1152886" y="1983949"/>
                    <a:pt x="1179753" y="1968842"/>
                  </a:cubicBezTo>
                  <a:cubicBezTo>
                    <a:pt x="1179916" y="1968747"/>
                    <a:pt x="1180049" y="1968614"/>
                    <a:pt x="1180211" y="1968518"/>
                  </a:cubicBezTo>
                  <a:cubicBezTo>
                    <a:pt x="1180373" y="1968423"/>
                    <a:pt x="1180744" y="1968261"/>
                    <a:pt x="1181011" y="1968099"/>
                  </a:cubicBezTo>
                  <a:cubicBezTo>
                    <a:pt x="1203514" y="1952731"/>
                    <a:pt x="1224026" y="1934632"/>
                    <a:pt x="1242076" y="1914216"/>
                  </a:cubicBezTo>
                  <a:cubicBezTo>
                    <a:pt x="1272556" y="1925322"/>
                    <a:pt x="1304751" y="1930986"/>
                    <a:pt x="1337192" y="1930952"/>
                  </a:cubicBezTo>
                  <a:cubicBezTo>
                    <a:pt x="1343193" y="1930952"/>
                    <a:pt x="1349289" y="1930758"/>
                    <a:pt x="1355480" y="1930371"/>
                  </a:cubicBezTo>
                  <a:cubicBezTo>
                    <a:pt x="1373866" y="1929384"/>
                    <a:pt x="1387970" y="1913680"/>
                    <a:pt x="1386983" y="1895294"/>
                  </a:cubicBezTo>
                  <a:cubicBezTo>
                    <a:pt x="1385996" y="1876909"/>
                    <a:pt x="1370292" y="1862805"/>
                    <a:pt x="1351907" y="1863791"/>
                  </a:cubicBezTo>
                  <a:cubicBezTo>
                    <a:pt x="1351707" y="1863802"/>
                    <a:pt x="1351508" y="1863815"/>
                    <a:pt x="1351308" y="1863829"/>
                  </a:cubicBezTo>
                  <a:cubicBezTo>
                    <a:pt x="1215491" y="1872402"/>
                    <a:pt x="1140025" y="1753634"/>
                    <a:pt x="1136596" y="1748138"/>
                  </a:cubicBezTo>
                  <a:cubicBezTo>
                    <a:pt x="1126788" y="1732556"/>
                    <a:pt x="1106205" y="1727876"/>
                    <a:pt x="1090623" y="1737684"/>
                  </a:cubicBezTo>
                  <a:cubicBezTo>
                    <a:pt x="1075281" y="1747341"/>
                    <a:pt x="1070468" y="1767489"/>
                    <a:pt x="1079789" y="1783038"/>
                  </a:cubicBezTo>
                  <a:cubicBezTo>
                    <a:pt x="1106024" y="1822679"/>
                    <a:pt x="1140013" y="1856599"/>
                    <a:pt x="1179706" y="1882755"/>
                  </a:cubicBezTo>
                  <a:cubicBezTo>
                    <a:pt x="1169419" y="1893137"/>
                    <a:pt x="1158266" y="1902623"/>
                    <a:pt x="1146368" y="1911111"/>
                  </a:cubicBezTo>
                  <a:cubicBezTo>
                    <a:pt x="1040803" y="1970229"/>
                    <a:pt x="907300" y="1932575"/>
                    <a:pt x="848183" y="1827009"/>
                  </a:cubicBezTo>
                  <a:cubicBezTo>
                    <a:pt x="819006" y="1774909"/>
                    <a:pt x="812361" y="1713156"/>
                    <a:pt x="829786" y="1656041"/>
                  </a:cubicBezTo>
                  <a:cubicBezTo>
                    <a:pt x="865028" y="1642039"/>
                    <a:pt x="942248" y="1600149"/>
                    <a:pt x="1004408" y="1486991"/>
                  </a:cubicBezTo>
                  <a:cubicBezTo>
                    <a:pt x="1027962" y="1442439"/>
                    <a:pt x="1061152" y="1403698"/>
                    <a:pt x="1101563" y="1373587"/>
                  </a:cubicBezTo>
                  <a:cubicBezTo>
                    <a:pt x="1182937" y="1313954"/>
                    <a:pt x="1285220" y="1290333"/>
                    <a:pt x="1384503" y="1308245"/>
                  </a:cubicBezTo>
                  <a:cubicBezTo>
                    <a:pt x="1378577" y="1370853"/>
                    <a:pt x="1384017" y="1434016"/>
                    <a:pt x="1400562" y="1494688"/>
                  </a:cubicBezTo>
                  <a:cubicBezTo>
                    <a:pt x="1405360" y="1512476"/>
                    <a:pt x="1423669" y="1523007"/>
                    <a:pt x="1441458" y="1518210"/>
                  </a:cubicBezTo>
                  <a:cubicBezTo>
                    <a:pt x="1459246" y="1513412"/>
                    <a:pt x="1469778" y="1495102"/>
                    <a:pt x="1464980" y="1477314"/>
                  </a:cubicBezTo>
                  <a:cubicBezTo>
                    <a:pt x="1402810" y="1246981"/>
                    <a:pt x="1544580" y="1072130"/>
                    <a:pt x="1546514" y="1069787"/>
                  </a:cubicBezTo>
                  <a:cubicBezTo>
                    <a:pt x="1558329" y="1055665"/>
                    <a:pt x="1556459" y="1034639"/>
                    <a:pt x="1542337" y="1022824"/>
                  </a:cubicBezTo>
                  <a:cubicBezTo>
                    <a:pt x="1528215" y="1011009"/>
                    <a:pt x="1507189" y="1012879"/>
                    <a:pt x="1495374" y="1027001"/>
                  </a:cubicBezTo>
                  <a:cubicBezTo>
                    <a:pt x="1446516" y="1090559"/>
                    <a:pt x="1412270" y="1164107"/>
                    <a:pt x="1395076" y="1242409"/>
                  </a:cubicBezTo>
                  <a:cubicBezTo>
                    <a:pt x="1278336" y="1221530"/>
                    <a:pt x="1158142" y="1249415"/>
                    <a:pt x="1062520" y="1319561"/>
                  </a:cubicBezTo>
                  <a:cubicBezTo>
                    <a:pt x="1014099" y="1355444"/>
                    <a:pt x="974290" y="1401673"/>
                    <a:pt x="945991" y="1454883"/>
                  </a:cubicBezTo>
                  <a:cubicBezTo>
                    <a:pt x="887212" y="1561877"/>
                    <a:pt x="816984" y="1590547"/>
                    <a:pt x="799649" y="1596205"/>
                  </a:cubicBezTo>
                  <a:cubicBezTo>
                    <a:pt x="699449" y="1592436"/>
                    <a:pt x="621277" y="1508152"/>
                    <a:pt x="625046" y="1407952"/>
                  </a:cubicBezTo>
                  <a:cubicBezTo>
                    <a:pt x="627266" y="1348940"/>
                    <a:pt x="658049" y="1294695"/>
                    <a:pt x="707571" y="1262525"/>
                  </a:cubicBezTo>
                  <a:cubicBezTo>
                    <a:pt x="721741" y="1253279"/>
                    <a:pt x="726737" y="1234884"/>
                    <a:pt x="719191" y="1219739"/>
                  </a:cubicBezTo>
                  <a:cubicBezTo>
                    <a:pt x="706610" y="1194628"/>
                    <a:pt x="700086" y="1166920"/>
                    <a:pt x="700141" y="1138834"/>
                  </a:cubicBezTo>
                  <a:cubicBezTo>
                    <a:pt x="700260" y="1052220"/>
                    <a:pt x="761402" y="977688"/>
                    <a:pt x="846321" y="960640"/>
                  </a:cubicBezTo>
                  <a:cubicBezTo>
                    <a:pt x="829592" y="1008808"/>
                    <a:pt x="822117" y="1059705"/>
                    <a:pt x="824290" y="1110649"/>
                  </a:cubicBezTo>
                  <a:cubicBezTo>
                    <a:pt x="824725" y="1128748"/>
                    <a:pt x="839524" y="1143192"/>
                    <a:pt x="857628" y="1143187"/>
                  </a:cubicBezTo>
                  <a:lnTo>
                    <a:pt x="858447" y="1143187"/>
                  </a:lnTo>
                  <a:cubicBezTo>
                    <a:pt x="876853" y="1142745"/>
                    <a:pt x="891416" y="1127465"/>
                    <a:pt x="890975" y="1109059"/>
                  </a:cubicBezTo>
                  <a:cubicBezTo>
                    <a:pt x="886422" y="918197"/>
                    <a:pt x="999817" y="877344"/>
                    <a:pt x="1005341" y="875467"/>
                  </a:cubicBezTo>
                  <a:cubicBezTo>
                    <a:pt x="1022890" y="869896"/>
                    <a:pt x="1032601" y="851154"/>
                    <a:pt x="1027030" y="833605"/>
                  </a:cubicBezTo>
                  <a:cubicBezTo>
                    <a:pt x="1021459" y="816056"/>
                    <a:pt x="1002716" y="806346"/>
                    <a:pt x="985167" y="811917"/>
                  </a:cubicBezTo>
                  <a:cubicBezTo>
                    <a:pt x="961689" y="820466"/>
                    <a:pt x="940037" y="833374"/>
                    <a:pt x="921350" y="849959"/>
                  </a:cubicBezTo>
                  <a:cubicBezTo>
                    <a:pt x="931598" y="723723"/>
                    <a:pt x="1042241" y="629695"/>
                    <a:pt x="1168478" y="639944"/>
                  </a:cubicBezTo>
                  <a:cubicBezTo>
                    <a:pt x="1188707" y="641586"/>
                    <a:pt x="1208629" y="645906"/>
                    <a:pt x="1227721" y="652792"/>
                  </a:cubicBezTo>
                  <a:cubicBezTo>
                    <a:pt x="1242780" y="658225"/>
                    <a:pt x="1259574" y="652187"/>
                    <a:pt x="1267726" y="638409"/>
                  </a:cubicBezTo>
                  <a:cubicBezTo>
                    <a:pt x="1312398" y="563166"/>
                    <a:pt x="1393325" y="516935"/>
                    <a:pt x="1480829" y="516670"/>
                  </a:cubicBezTo>
                  <a:cubicBezTo>
                    <a:pt x="1533828" y="516470"/>
                    <a:pt x="1585459" y="533488"/>
                    <a:pt x="1627952" y="565162"/>
                  </a:cubicBezTo>
                  <a:cubicBezTo>
                    <a:pt x="1590538" y="589239"/>
                    <a:pt x="1560039" y="622644"/>
                    <a:pt x="1539456" y="662088"/>
                  </a:cubicBezTo>
                  <a:cubicBezTo>
                    <a:pt x="1526527" y="689643"/>
                    <a:pt x="1507149" y="713676"/>
                    <a:pt x="1482963" y="732154"/>
                  </a:cubicBezTo>
                  <a:cubicBezTo>
                    <a:pt x="1462736" y="748409"/>
                    <a:pt x="1438073" y="758179"/>
                    <a:pt x="1412202" y="760186"/>
                  </a:cubicBezTo>
                  <a:cubicBezTo>
                    <a:pt x="1393790" y="760449"/>
                    <a:pt x="1379077" y="775588"/>
                    <a:pt x="1379340" y="794000"/>
                  </a:cubicBezTo>
                  <a:cubicBezTo>
                    <a:pt x="1379604" y="812412"/>
                    <a:pt x="1394742" y="827124"/>
                    <a:pt x="1413154" y="826861"/>
                  </a:cubicBezTo>
                  <a:lnTo>
                    <a:pt x="1414107" y="826861"/>
                  </a:lnTo>
                  <a:cubicBezTo>
                    <a:pt x="1453423" y="824578"/>
                    <a:pt x="1491108" y="810356"/>
                    <a:pt x="1522130" y="786094"/>
                  </a:cubicBezTo>
                  <a:cubicBezTo>
                    <a:pt x="1554986" y="761365"/>
                    <a:pt x="1581377" y="729059"/>
                    <a:pt x="1599054" y="691930"/>
                  </a:cubicBezTo>
                  <a:cubicBezTo>
                    <a:pt x="1627333" y="635428"/>
                    <a:pt x="1684893" y="608263"/>
                    <a:pt x="1695542" y="603633"/>
                  </a:cubicBezTo>
                  <a:cubicBezTo>
                    <a:pt x="1841763" y="567174"/>
                    <a:pt x="1989855" y="656153"/>
                    <a:pt x="2026314" y="802373"/>
                  </a:cubicBezTo>
                  <a:cubicBezTo>
                    <a:pt x="2026615" y="803581"/>
                    <a:pt x="2026908" y="804790"/>
                    <a:pt x="2027193" y="806002"/>
                  </a:cubicBezTo>
                  <a:cubicBezTo>
                    <a:pt x="1993198" y="803982"/>
                    <a:pt x="1947250" y="805440"/>
                    <a:pt x="1912426" y="822137"/>
                  </a:cubicBezTo>
                  <a:cubicBezTo>
                    <a:pt x="1887693" y="801415"/>
                    <a:pt x="1859582" y="785099"/>
                    <a:pt x="1829320" y="773902"/>
                  </a:cubicBezTo>
                  <a:cubicBezTo>
                    <a:pt x="1811824" y="768168"/>
                    <a:pt x="1792992" y="777704"/>
                    <a:pt x="1787258" y="795200"/>
                  </a:cubicBezTo>
                  <a:cubicBezTo>
                    <a:pt x="1781524" y="812697"/>
                    <a:pt x="1791059" y="831529"/>
                    <a:pt x="1808556" y="837263"/>
                  </a:cubicBezTo>
                  <a:cubicBezTo>
                    <a:pt x="1872063" y="861931"/>
                    <a:pt x="1920528" y="914672"/>
                    <a:pt x="1939753" y="980033"/>
                  </a:cubicBezTo>
                  <a:cubicBezTo>
                    <a:pt x="1943868" y="994758"/>
                    <a:pt x="1967271" y="1007827"/>
                    <a:pt x="1980835" y="1003150"/>
                  </a:cubicBezTo>
                  <a:cubicBezTo>
                    <a:pt x="1998300" y="997853"/>
                    <a:pt x="2008492" y="979737"/>
                    <a:pt x="2003952" y="962059"/>
                  </a:cubicBezTo>
                  <a:cubicBezTo>
                    <a:pt x="1995346" y="930995"/>
                    <a:pt x="1981323" y="901693"/>
                    <a:pt x="1962528" y="875506"/>
                  </a:cubicBezTo>
                  <a:cubicBezTo>
                    <a:pt x="1994554" y="870628"/>
                    <a:pt x="2027160" y="870982"/>
                    <a:pt x="2059073" y="876553"/>
                  </a:cubicBezTo>
                  <a:cubicBezTo>
                    <a:pt x="2203909" y="918043"/>
                    <a:pt x="2287687" y="1069090"/>
                    <a:pt x="2246196" y="1213926"/>
                  </a:cubicBezTo>
                  <a:cubicBezTo>
                    <a:pt x="2230616" y="1268316"/>
                    <a:pt x="2198509" y="1316515"/>
                    <a:pt x="2154323" y="1351851"/>
                  </a:cubicBezTo>
                  <a:cubicBezTo>
                    <a:pt x="2140268" y="1363117"/>
                    <a:pt x="2137704" y="1383510"/>
                    <a:pt x="2148532" y="1397904"/>
                  </a:cubicBezTo>
                  <a:cubicBezTo>
                    <a:pt x="2180264" y="1439920"/>
                    <a:pt x="2197357" y="1491175"/>
                    <a:pt x="2197195" y="1543827"/>
                  </a:cubicBezTo>
                  <a:cubicBezTo>
                    <a:pt x="2197049" y="1659139"/>
                    <a:pt x="2116042" y="1758538"/>
                    <a:pt x="2003133" y="1781952"/>
                  </a:cubicBezTo>
                  <a:cubicBezTo>
                    <a:pt x="1941897" y="1787953"/>
                    <a:pt x="1893128" y="1776237"/>
                    <a:pt x="1858172" y="1746891"/>
                  </a:cubicBezTo>
                  <a:cubicBezTo>
                    <a:pt x="1804832" y="1702123"/>
                    <a:pt x="1798688" y="1629190"/>
                    <a:pt x="1798574" y="1627599"/>
                  </a:cubicBezTo>
                  <a:cubicBezTo>
                    <a:pt x="1797380" y="1609224"/>
                    <a:pt x="1781516" y="1595297"/>
                    <a:pt x="1763141" y="1596491"/>
                  </a:cubicBezTo>
                  <a:cubicBezTo>
                    <a:pt x="1744766" y="1597685"/>
                    <a:pt x="1730838" y="1613549"/>
                    <a:pt x="1732032" y="1631924"/>
                  </a:cubicBezTo>
                  <a:cubicBezTo>
                    <a:pt x="1732299" y="1636048"/>
                    <a:pt x="1739271" y="1733603"/>
                    <a:pt x="1814633" y="1797383"/>
                  </a:cubicBezTo>
                  <a:cubicBezTo>
                    <a:pt x="1856143" y="1832520"/>
                    <a:pt x="1909226" y="1850227"/>
                    <a:pt x="1972805" y="1850227"/>
                  </a:cubicBezTo>
                  <a:lnTo>
                    <a:pt x="1973053" y="1850227"/>
                  </a:lnTo>
                  <a:cubicBezTo>
                    <a:pt x="1956488" y="1983529"/>
                    <a:pt x="1834997" y="2078163"/>
                    <a:pt x="1701695" y="2061598"/>
                  </a:cubicBezTo>
                  <a:cubicBezTo>
                    <a:pt x="1687672" y="2059856"/>
                    <a:pt x="1673827" y="2056894"/>
                    <a:pt x="1660318" y="2052748"/>
                  </a:cubicBezTo>
                  <a:cubicBezTo>
                    <a:pt x="1649567" y="2049442"/>
                    <a:pt x="1637872" y="2051781"/>
                    <a:pt x="1629219" y="2058968"/>
                  </a:cubicBezTo>
                  <a:cubicBezTo>
                    <a:pt x="1517201" y="2151945"/>
                    <a:pt x="1351857" y="2140333"/>
                    <a:pt x="1253934" y="2032612"/>
                  </a:cubicBezTo>
                  <a:cubicBezTo>
                    <a:pt x="1241543" y="2018993"/>
                    <a:pt x="1220457" y="2017997"/>
                    <a:pt x="1206838" y="2030388"/>
                  </a:cubicBezTo>
                  <a:cubicBezTo>
                    <a:pt x="1193218" y="2042779"/>
                    <a:pt x="1192223" y="2063865"/>
                    <a:pt x="1204614" y="2077484"/>
                  </a:cubicBezTo>
                  <a:cubicBezTo>
                    <a:pt x="1218294" y="2092457"/>
                    <a:pt x="1233296" y="2106165"/>
                    <a:pt x="1249438" y="2118442"/>
                  </a:cubicBezTo>
                  <a:cubicBezTo>
                    <a:pt x="1197397" y="2158510"/>
                    <a:pt x="1153916" y="2208605"/>
                    <a:pt x="1121565" y="2265765"/>
                  </a:cubicBezTo>
                  <a:lnTo>
                    <a:pt x="1063463" y="2367807"/>
                  </a:lnTo>
                  <a:cubicBezTo>
                    <a:pt x="1030354" y="2426156"/>
                    <a:pt x="1034271" y="2498447"/>
                    <a:pt x="1073493" y="2552877"/>
                  </a:cubicBezTo>
                  <a:lnTo>
                    <a:pt x="1220187" y="2755683"/>
                  </a:lnTo>
                  <a:cubicBezTo>
                    <a:pt x="1230971" y="2770608"/>
                    <a:pt x="1251812" y="2773964"/>
                    <a:pt x="1266736" y="2763180"/>
                  </a:cubicBezTo>
                  <a:cubicBezTo>
                    <a:pt x="1281660" y="2752396"/>
                    <a:pt x="1285016" y="2731555"/>
                    <a:pt x="1274232" y="2716631"/>
                  </a:cubicBezTo>
                  <a:lnTo>
                    <a:pt x="1127623" y="2513834"/>
                  </a:lnTo>
                  <a:cubicBezTo>
                    <a:pt x="1103679" y="2480598"/>
                    <a:pt x="1101286" y="2436459"/>
                    <a:pt x="1121499" y="2400830"/>
                  </a:cubicBezTo>
                  <a:lnTo>
                    <a:pt x="1179601" y="2298788"/>
                  </a:lnTo>
                  <a:cubicBezTo>
                    <a:pt x="1209871" y="2244955"/>
                    <a:pt x="1251627" y="2198451"/>
                    <a:pt x="1301902" y="2162581"/>
                  </a:cubicBezTo>
                  <a:cubicBezTo>
                    <a:pt x="1305093" y="2160352"/>
                    <a:pt x="1308284" y="2158180"/>
                    <a:pt x="1311427" y="2156094"/>
                  </a:cubicBezTo>
                  <a:cubicBezTo>
                    <a:pt x="1384191" y="2190496"/>
                    <a:pt x="1466870" y="2197697"/>
                    <a:pt x="1544485" y="2176392"/>
                  </a:cubicBezTo>
                  <a:cubicBezTo>
                    <a:pt x="1608086" y="2227347"/>
                    <a:pt x="1687199" y="2255021"/>
                    <a:pt x="1768694" y="2254821"/>
                  </a:cubicBezTo>
                  <a:cubicBezTo>
                    <a:pt x="1811018" y="2254880"/>
                    <a:pt x="1852973" y="2246953"/>
                    <a:pt x="1892357" y="2231456"/>
                  </a:cubicBezTo>
                  <a:lnTo>
                    <a:pt x="1972138" y="2378865"/>
                  </a:lnTo>
                  <a:cubicBezTo>
                    <a:pt x="1997068" y="2424927"/>
                    <a:pt x="2004559" y="2478432"/>
                    <a:pt x="1993236" y="2529569"/>
                  </a:cubicBezTo>
                  <a:lnTo>
                    <a:pt x="1932419" y="2804175"/>
                  </a:lnTo>
                  <a:cubicBezTo>
                    <a:pt x="1928220" y="2822102"/>
                    <a:pt x="1939349" y="2840038"/>
                    <a:pt x="1957276" y="2844237"/>
                  </a:cubicBezTo>
                  <a:cubicBezTo>
                    <a:pt x="1975203" y="2848435"/>
                    <a:pt x="1993139" y="2837307"/>
                    <a:pt x="1997337" y="2819380"/>
                  </a:cubicBezTo>
                  <a:cubicBezTo>
                    <a:pt x="1997399" y="2819116"/>
                    <a:pt x="1997458" y="2818852"/>
                    <a:pt x="1997513" y="2818587"/>
                  </a:cubicBezTo>
                  <a:lnTo>
                    <a:pt x="2058330" y="2543990"/>
                  </a:lnTo>
                  <a:cubicBezTo>
                    <a:pt x="2072416" y="2480314"/>
                    <a:pt x="2064194" y="2413732"/>
                    <a:pt x="2035041" y="2355395"/>
                  </a:cubicBezTo>
                  <a:lnTo>
                    <a:pt x="2089610" y="2226284"/>
                  </a:lnTo>
                  <a:lnTo>
                    <a:pt x="2097754" y="2241457"/>
                  </a:lnTo>
                  <a:cubicBezTo>
                    <a:pt x="2142106" y="2324226"/>
                    <a:pt x="2224483" y="2379741"/>
                    <a:pt x="2317848" y="2389780"/>
                  </a:cubicBezTo>
                  <a:lnTo>
                    <a:pt x="2524598" y="2412088"/>
                  </a:lnTo>
                  <a:cubicBezTo>
                    <a:pt x="2542878" y="2414282"/>
                    <a:pt x="2559476" y="2401241"/>
                    <a:pt x="2561670" y="2382961"/>
                  </a:cubicBezTo>
                  <a:cubicBezTo>
                    <a:pt x="2563864" y="2364680"/>
                    <a:pt x="2550823" y="2348082"/>
                    <a:pt x="2532542" y="2345888"/>
                  </a:cubicBezTo>
                  <a:cubicBezTo>
                    <a:pt x="2532282" y="2345857"/>
                    <a:pt x="2532022" y="2345829"/>
                    <a:pt x="2531761" y="2345804"/>
                  </a:cubicBezTo>
                  <a:lnTo>
                    <a:pt x="2325001" y="2323496"/>
                  </a:lnTo>
                  <a:cubicBezTo>
                    <a:pt x="2253527" y="2315807"/>
                    <a:pt x="2190463" y="2273309"/>
                    <a:pt x="2156504" y="2209949"/>
                  </a:cubicBezTo>
                  <a:lnTo>
                    <a:pt x="2071475" y="2051433"/>
                  </a:lnTo>
                  <a:cubicBezTo>
                    <a:pt x="2101193" y="1964327"/>
                    <a:pt x="2077037" y="1882441"/>
                    <a:pt x="2056616" y="1835987"/>
                  </a:cubicBezTo>
                  <a:cubicBezTo>
                    <a:pt x="2156433" y="1800748"/>
                    <a:pt x="2231436" y="1717108"/>
                    <a:pt x="2255631" y="1614055"/>
                  </a:cubicBezTo>
                  <a:cubicBezTo>
                    <a:pt x="2271290" y="1609140"/>
                    <a:pt x="2288302" y="1604349"/>
                    <a:pt x="2306485" y="1599767"/>
                  </a:cubicBezTo>
                  <a:cubicBezTo>
                    <a:pt x="2364945" y="1585214"/>
                    <a:pt x="2424977" y="1577923"/>
                    <a:pt x="2485222" y="1578060"/>
                  </a:cubicBezTo>
                  <a:lnTo>
                    <a:pt x="2734414" y="1578060"/>
                  </a:lnTo>
                  <a:cubicBezTo>
                    <a:pt x="2752826" y="1578060"/>
                    <a:pt x="2767752" y="1563134"/>
                    <a:pt x="2767752" y="1544723"/>
                  </a:cubicBezTo>
                  <a:cubicBezTo>
                    <a:pt x="2767752" y="1526311"/>
                    <a:pt x="2752826" y="1511385"/>
                    <a:pt x="2734414" y="1511385"/>
                  </a:cubicBezTo>
                  <a:lnTo>
                    <a:pt x="2485231" y="1511385"/>
                  </a:lnTo>
                  <a:cubicBezTo>
                    <a:pt x="2419499" y="1511249"/>
                    <a:pt x="2354000" y="1519214"/>
                    <a:pt x="2290216" y="1535102"/>
                  </a:cubicBezTo>
                  <a:cubicBezTo>
                    <a:pt x="2281139" y="1537388"/>
                    <a:pt x="2272395" y="1539750"/>
                    <a:pt x="2263832" y="1542132"/>
                  </a:cubicBezTo>
                  <a:cubicBezTo>
                    <a:pt x="2263697" y="1486208"/>
                    <a:pt x="2248280" y="1431385"/>
                    <a:pt x="2219245" y="1383588"/>
                  </a:cubicBezTo>
                  <a:cubicBezTo>
                    <a:pt x="2226284" y="1376835"/>
                    <a:pt x="2232933" y="1369758"/>
                    <a:pt x="2239315" y="1362490"/>
                  </a:cubicBezTo>
                  <a:cubicBezTo>
                    <a:pt x="2305523" y="1385350"/>
                    <a:pt x="2409002" y="1406762"/>
                    <a:pt x="2564746" y="1406762"/>
                  </a:cubicBezTo>
                  <a:cubicBezTo>
                    <a:pt x="2616343" y="1406762"/>
                    <a:pt x="2673683" y="1404410"/>
                    <a:pt x="2737253" y="1398971"/>
                  </a:cubicBezTo>
                  <a:cubicBezTo>
                    <a:pt x="2755609" y="1397544"/>
                    <a:pt x="2769333" y="1381506"/>
                    <a:pt x="2767906" y="1363150"/>
                  </a:cubicBezTo>
                  <a:cubicBezTo>
                    <a:pt x="2766479" y="1344793"/>
                    <a:pt x="2750442" y="1331069"/>
                    <a:pt x="2732085" y="1332497"/>
                  </a:cubicBezTo>
                  <a:cubicBezTo>
                    <a:pt x="2731903" y="1332511"/>
                    <a:pt x="2731720" y="1332527"/>
                    <a:pt x="2731538" y="1332544"/>
                  </a:cubicBezTo>
                  <a:cubicBezTo>
                    <a:pt x="2504719" y="1351917"/>
                    <a:pt x="2363873" y="1331134"/>
                    <a:pt x="2279739" y="1305578"/>
                  </a:cubicBezTo>
                  <a:cubicBezTo>
                    <a:pt x="2357564" y="1167513"/>
                    <a:pt x="2329371" y="993953"/>
                    <a:pt x="2211844" y="887621"/>
                  </a:cubicBezTo>
                  <a:cubicBezTo>
                    <a:pt x="2219273" y="810079"/>
                    <a:pt x="2255621" y="738175"/>
                    <a:pt x="2313657" y="686215"/>
                  </a:cubicBezTo>
                  <a:lnTo>
                    <a:pt x="2479773" y="535654"/>
                  </a:lnTo>
                  <a:cubicBezTo>
                    <a:pt x="2516349" y="502676"/>
                    <a:pt x="2566334" y="488877"/>
                    <a:pt x="2614647" y="498420"/>
                  </a:cubicBezTo>
                  <a:lnTo>
                    <a:pt x="2893177" y="554141"/>
                  </a:lnTo>
                  <a:cubicBezTo>
                    <a:pt x="2911167" y="558059"/>
                    <a:pt x="2928927" y="546651"/>
                    <a:pt x="2932845" y="528661"/>
                  </a:cubicBezTo>
                  <a:cubicBezTo>
                    <a:pt x="2936762" y="510671"/>
                    <a:pt x="2925354" y="492911"/>
                    <a:pt x="2907364" y="488993"/>
                  </a:cubicBezTo>
                  <a:cubicBezTo>
                    <a:pt x="2906996" y="488913"/>
                    <a:pt x="2906626" y="488839"/>
                    <a:pt x="2906255" y="488771"/>
                  </a:cubicBezTo>
                  <a:close/>
                  <a:moveTo>
                    <a:pt x="859247" y="812698"/>
                  </a:moveTo>
                  <a:cubicBezTo>
                    <a:pt x="855713" y="831064"/>
                    <a:pt x="853927" y="849725"/>
                    <a:pt x="853913" y="868428"/>
                  </a:cubicBezTo>
                  <a:cubicBezTo>
                    <a:pt x="853913" y="876239"/>
                    <a:pt x="854227" y="884078"/>
                    <a:pt x="854865" y="891889"/>
                  </a:cubicBezTo>
                  <a:cubicBezTo>
                    <a:pt x="847998" y="892631"/>
                    <a:pt x="841226" y="893708"/>
                    <a:pt x="834529" y="895013"/>
                  </a:cubicBezTo>
                  <a:lnTo>
                    <a:pt x="763092" y="833681"/>
                  </a:lnTo>
                  <a:cubicBezTo>
                    <a:pt x="793482" y="820525"/>
                    <a:pt x="826139" y="813398"/>
                    <a:pt x="859247" y="812698"/>
                  </a:cubicBezTo>
                  <a:close/>
                  <a:moveTo>
                    <a:pt x="679548" y="995006"/>
                  </a:moveTo>
                  <a:lnTo>
                    <a:pt x="588213" y="916053"/>
                  </a:lnTo>
                  <a:lnTo>
                    <a:pt x="593671" y="776226"/>
                  </a:lnTo>
                  <a:lnTo>
                    <a:pt x="762530" y="921111"/>
                  </a:lnTo>
                  <a:cubicBezTo>
                    <a:pt x="729680" y="939211"/>
                    <a:pt x="701320" y="964466"/>
                    <a:pt x="679548" y="995006"/>
                  </a:cubicBezTo>
                  <a:close/>
                  <a:moveTo>
                    <a:pt x="1618037" y="2146703"/>
                  </a:moveTo>
                  <a:cubicBezTo>
                    <a:pt x="1631913" y="2139149"/>
                    <a:pt x="1645239" y="2130629"/>
                    <a:pt x="1657918" y="2121204"/>
                  </a:cubicBezTo>
                  <a:cubicBezTo>
                    <a:pt x="1714467" y="2135073"/>
                    <a:pt x="1773780" y="2132723"/>
                    <a:pt x="1829054" y="2114422"/>
                  </a:cubicBezTo>
                  <a:lnTo>
                    <a:pt x="1860277" y="2172125"/>
                  </a:lnTo>
                  <a:cubicBezTo>
                    <a:pt x="1779664" y="2199182"/>
                    <a:pt x="1691276" y="2189906"/>
                    <a:pt x="1618037" y="2146702"/>
                  </a:cubicBezTo>
                  <a:close/>
                  <a:moveTo>
                    <a:pt x="1994512" y="2280053"/>
                  </a:moveTo>
                  <a:lnTo>
                    <a:pt x="1889842" y="2086647"/>
                  </a:lnTo>
                  <a:cubicBezTo>
                    <a:pt x="1922455" y="2067225"/>
                    <a:pt x="1951248" y="2042011"/>
                    <a:pt x="1974805" y="2012248"/>
                  </a:cubicBezTo>
                  <a:lnTo>
                    <a:pt x="2049100" y="2150808"/>
                  </a:lnTo>
                  <a:close/>
                  <a:moveTo>
                    <a:pt x="2097535" y="818822"/>
                  </a:moveTo>
                  <a:cubicBezTo>
                    <a:pt x="2090104" y="768620"/>
                    <a:pt x="2071406" y="720752"/>
                    <a:pt x="2042842" y="678805"/>
                  </a:cubicBezTo>
                  <a:lnTo>
                    <a:pt x="2212949" y="538568"/>
                  </a:lnTo>
                  <a:lnTo>
                    <a:pt x="2233047" y="673909"/>
                  </a:lnTo>
                  <a:cubicBezTo>
                    <a:pt x="2191743" y="722534"/>
                    <a:pt x="2163517" y="780887"/>
                    <a:pt x="2151037" y="843454"/>
                  </a:cubicBezTo>
                  <a:cubicBezTo>
                    <a:pt x="2133958" y="833697"/>
                    <a:pt x="2116055" y="825458"/>
                    <a:pt x="2097535" y="81883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59" name="Freeform: Shape 2158">
              <a:extLst>
                <a:ext uri="{FF2B5EF4-FFF2-40B4-BE49-F238E27FC236}">
                  <a16:creationId xmlns:a16="http://schemas.microsoft.com/office/drawing/2014/main" id="{00006DBA-DCDC-4365-9B8B-A8555DFA78EB}"/>
                </a:ext>
              </a:extLst>
            </p:cNvPr>
            <p:cNvSpPr/>
            <p:nvPr/>
          </p:nvSpPr>
          <p:spPr>
            <a:xfrm>
              <a:off x="6156328" y="1386580"/>
              <a:ext cx="361950" cy="361950"/>
            </a:xfrm>
            <a:custGeom>
              <a:avLst/>
              <a:gdLst>
                <a:gd name="connsiteX0" fmla="*/ 33338 w 361950"/>
                <a:gd name="connsiteY0" fmla="*/ 0 h 361950"/>
                <a:gd name="connsiteX1" fmla="*/ 0 w 361950"/>
                <a:gd name="connsiteY1" fmla="*/ 33338 h 361950"/>
                <a:gd name="connsiteX2" fmla="*/ 0 w 361950"/>
                <a:gd name="connsiteY2" fmla="*/ 186785 h 361950"/>
                <a:gd name="connsiteX3" fmla="*/ 141094 w 361950"/>
                <a:gd name="connsiteY3" fmla="*/ 344957 h 361950"/>
                <a:gd name="connsiteX4" fmla="*/ 333947 w 361950"/>
                <a:gd name="connsiteY4" fmla="*/ 367046 h 361950"/>
                <a:gd name="connsiteX5" fmla="*/ 337756 w 361950"/>
                <a:gd name="connsiteY5" fmla="*/ 367265 h 361950"/>
                <a:gd name="connsiteX6" fmla="*/ 371124 w 361950"/>
                <a:gd name="connsiteY6" fmla="*/ 333958 h 361950"/>
                <a:gd name="connsiteX7" fmla="*/ 341519 w 361950"/>
                <a:gd name="connsiteY7" fmla="*/ 300800 h 361950"/>
                <a:gd name="connsiteX8" fmla="*/ 148666 w 361950"/>
                <a:gd name="connsiteY8" fmla="*/ 278711 h 361950"/>
                <a:gd name="connsiteX9" fmla="*/ 66656 w 361950"/>
                <a:gd name="connsiteY9" fmla="*/ 186785 h 361950"/>
                <a:gd name="connsiteX10" fmla="*/ 66656 w 361950"/>
                <a:gd name="connsiteY10" fmla="*/ 33338 h 361950"/>
                <a:gd name="connsiteX11" fmla="*/ 33338 w 3619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950" h="361950">
                  <a:moveTo>
                    <a:pt x="33338" y="0"/>
                  </a:moveTo>
                  <a:cubicBezTo>
                    <a:pt x="14926" y="0"/>
                    <a:pt x="0" y="14926"/>
                    <a:pt x="0" y="33338"/>
                  </a:cubicBezTo>
                  <a:lnTo>
                    <a:pt x="0" y="186785"/>
                  </a:lnTo>
                  <a:cubicBezTo>
                    <a:pt x="-33" y="267717"/>
                    <a:pt x="60684" y="335783"/>
                    <a:pt x="141094" y="344957"/>
                  </a:cubicBezTo>
                  <a:lnTo>
                    <a:pt x="333947" y="367046"/>
                  </a:lnTo>
                  <a:cubicBezTo>
                    <a:pt x="335211" y="367194"/>
                    <a:pt x="336483" y="367267"/>
                    <a:pt x="337756" y="367265"/>
                  </a:cubicBezTo>
                  <a:cubicBezTo>
                    <a:pt x="356168" y="367282"/>
                    <a:pt x="371108" y="352370"/>
                    <a:pt x="371124" y="333958"/>
                  </a:cubicBezTo>
                  <a:cubicBezTo>
                    <a:pt x="371140" y="316979"/>
                    <a:pt x="358392" y="302700"/>
                    <a:pt x="341519" y="300800"/>
                  </a:cubicBezTo>
                  <a:lnTo>
                    <a:pt x="148666" y="278711"/>
                  </a:lnTo>
                  <a:cubicBezTo>
                    <a:pt x="101931" y="273382"/>
                    <a:pt x="66639" y="233824"/>
                    <a:pt x="66656" y="186785"/>
                  </a:cubicBezTo>
                  <a:lnTo>
                    <a:pt x="66656" y="33338"/>
                  </a:lnTo>
                  <a:cubicBezTo>
                    <a:pt x="66656" y="14933"/>
                    <a:pt x="51742" y="11"/>
                    <a:pt x="33338" y="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0" name="Freeform: Shape 2159">
              <a:extLst>
                <a:ext uri="{FF2B5EF4-FFF2-40B4-BE49-F238E27FC236}">
                  <a16:creationId xmlns:a16="http://schemas.microsoft.com/office/drawing/2014/main" id="{9E6B8E4D-C247-4C2C-85D4-E89C04099785}"/>
                </a:ext>
              </a:extLst>
            </p:cNvPr>
            <p:cNvSpPr/>
            <p:nvPr/>
          </p:nvSpPr>
          <p:spPr>
            <a:xfrm>
              <a:off x="3552947" y="1616539"/>
              <a:ext cx="333375" cy="485775"/>
            </a:xfrm>
            <a:custGeom>
              <a:avLst/>
              <a:gdLst>
                <a:gd name="connsiteX0" fmla="*/ 184821 w 333375"/>
                <a:gd name="connsiteY0" fmla="*/ 451526 h 485775"/>
                <a:gd name="connsiteX1" fmla="*/ 333592 w 333375"/>
                <a:gd name="connsiteY1" fmla="*/ 223678 h 485775"/>
                <a:gd name="connsiteX2" fmla="*/ 307113 w 333375"/>
                <a:gd name="connsiteY2" fmla="*/ 28482 h 485775"/>
                <a:gd name="connsiteX3" fmla="*/ 269272 w 333375"/>
                <a:gd name="connsiteY3" fmla="*/ 361 h 485775"/>
                <a:gd name="connsiteX4" fmla="*/ 241047 w 333375"/>
                <a:gd name="connsiteY4" fmla="*/ 37445 h 485775"/>
                <a:gd name="connsiteX5" fmla="*/ 267536 w 333375"/>
                <a:gd name="connsiteY5" fmla="*/ 232651 h 485775"/>
                <a:gd name="connsiteX6" fmla="*/ 166457 w 333375"/>
                <a:gd name="connsiteY6" fmla="*/ 387441 h 485775"/>
                <a:gd name="connsiteX7" fmla="*/ 24430 w 333375"/>
                <a:gd name="connsiteY7" fmla="*/ 428161 h 485775"/>
                <a:gd name="connsiteX8" fmla="*/ 1223 w 333375"/>
                <a:gd name="connsiteY8" fmla="*/ 469200 h 485775"/>
                <a:gd name="connsiteX9" fmla="*/ 42262 w 333375"/>
                <a:gd name="connsiteY9" fmla="*/ 492407 h 485775"/>
                <a:gd name="connsiteX10" fmla="*/ 42794 w 333375"/>
                <a:gd name="connsiteY10" fmla="*/ 492254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485775">
                  <a:moveTo>
                    <a:pt x="184821" y="451526"/>
                  </a:moveTo>
                  <a:cubicBezTo>
                    <a:pt x="283824" y="422670"/>
                    <a:pt x="346992" y="325926"/>
                    <a:pt x="333592" y="223678"/>
                  </a:cubicBezTo>
                  <a:lnTo>
                    <a:pt x="307113" y="28482"/>
                  </a:lnTo>
                  <a:cubicBezTo>
                    <a:pt x="304429" y="10267"/>
                    <a:pt x="287487" y="-2323"/>
                    <a:pt x="269272" y="361"/>
                  </a:cubicBezTo>
                  <a:cubicBezTo>
                    <a:pt x="251351" y="3001"/>
                    <a:pt x="238818" y="19469"/>
                    <a:pt x="241047" y="37445"/>
                  </a:cubicBezTo>
                  <a:lnTo>
                    <a:pt x="267536" y="232651"/>
                  </a:lnTo>
                  <a:cubicBezTo>
                    <a:pt x="276631" y="302115"/>
                    <a:pt x="233716" y="367836"/>
                    <a:pt x="166457" y="387441"/>
                  </a:cubicBezTo>
                  <a:lnTo>
                    <a:pt x="24430" y="428161"/>
                  </a:lnTo>
                  <a:cubicBezTo>
                    <a:pt x="6689" y="433085"/>
                    <a:pt x="-3701" y="451459"/>
                    <a:pt x="1223" y="469200"/>
                  </a:cubicBezTo>
                  <a:cubicBezTo>
                    <a:pt x="6147" y="486941"/>
                    <a:pt x="24521" y="497331"/>
                    <a:pt x="42262" y="492407"/>
                  </a:cubicBezTo>
                  <a:cubicBezTo>
                    <a:pt x="42440" y="492358"/>
                    <a:pt x="42617" y="492307"/>
                    <a:pt x="42794" y="49225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1" name="Freeform: Shape 2160">
              <a:extLst>
                <a:ext uri="{FF2B5EF4-FFF2-40B4-BE49-F238E27FC236}">
                  <a16:creationId xmlns:a16="http://schemas.microsoft.com/office/drawing/2014/main" id="{EC1E75C3-EB30-4B72-82A2-16D743376B8D}"/>
                </a:ext>
              </a:extLst>
            </p:cNvPr>
            <p:cNvSpPr/>
            <p:nvPr/>
          </p:nvSpPr>
          <p:spPr>
            <a:xfrm>
              <a:off x="4046778" y="3934852"/>
              <a:ext cx="647700" cy="352425"/>
            </a:xfrm>
            <a:custGeom>
              <a:avLst/>
              <a:gdLst>
                <a:gd name="connsiteX0" fmla="*/ 533276 w 647700"/>
                <a:gd name="connsiteY0" fmla="*/ 60092 h 352425"/>
                <a:gd name="connsiteX1" fmla="*/ 393049 w 647700"/>
                <a:gd name="connsiteY1" fmla="*/ 2752 h 352425"/>
                <a:gd name="connsiteX2" fmla="*/ 239335 w 647700"/>
                <a:gd name="connsiteY2" fmla="*/ 33898 h 352425"/>
                <a:gd name="connsiteX3" fmla="*/ 154705 w 647700"/>
                <a:gd name="connsiteY3" fmla="*/ 89238 h 352425"/>
                <a:gd name="connsiteX4" fmla="*/ 6249 w 647700"/>
                <a:gd name="connsiteY4" fmla="*/ 300503 h 352425"/>
                <a:gd name="connsiteX5" fmla="*/ 13912 w 647700"/>
                <a:gd name="connsiteY5" fmla="*/ 347022 h 352425"/>
                <a:gd name="connsiteX6" fmla="*/ 60432 w 647700"/>
                <a:gd name="connsiteY6" fmla="*/ 339358 h 352425"/>
                <a:gd name="connsiteX7" fmla="*/ 60789 w 647700"/>
                <a:gd name="connsiteY7" fmla="*/ 338851 h 352425"/>
                <a:gd name="connsiteX8" fmla="*/ 209255 w 647700"/>
                <a:gd name="connsiteY8" fmla="*/ 127567 h 352425"/>
                <a:gd name="connsiteX9" fmla="*/ 252565 w 647700"/>
                <a:gd name="connsiteY9" fmla="*/ 99249 h 352425"/>
                <a:gd name="connsiteX10" fmla="*/ 406279 w 647700"/>
                <a:gd name="connsiteY10" fmla="*/ 68121 h 352425"/>
                <a:gd name="connsiteX11" fmla="*/ 478060 w 647700"/>
                <a:gd name="connsiteY11" fmla="*/ 97458 h 352425"/>
                <a:gd name="connsiteX12" fmla="*/ 591779 w 647700"/>
                <a:gd name="connsiteY12" fmla="*/ 265527 h 352425"/>
                <a:gd name="connsiteX13" fmla="*/ 638075 w 647700"/>
                <a:gd name="connsiteY13" fmla="*/ 274476 h 352425"/>
                <a:gd name="connsiteX14" fmla="*/ 647024 w 647700"/>
                <a:gd name="connsiteY14" fmla="*/ 22818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7700" h="352425">
                  <a:moveTo>
                    <a:pt x="533276" y="60092"/>
                  </a:moveTo>
                  <a:cubicBezTo>
                    <a:pt x="502437" y="14372"/>
                    <a:pt x="447087" y="-8261"/>
                    <a:pt x="393049" y="2752"/>
                  </a:cubicBezTo>
                  <a:lnTo>
                    <a:pt x="239335" y="33898"/>
                  </a:lnTo>
                  <a:cubicBezTo>
                    <a:pt x="205060" y="40780"/>
                    <a:pt x="174752" y="60599"/>
                    <a:pt x="154705" y="89238"/>
                  </a:cubicBezTo>
                  <a:lnTo>
                    <a:pt x="6249" y="300503"/>
                  </a:lnTo>
                  <a:cubicBezTo>
                    <a:pt x="-4481" y="315465"/>
                    <a:pt x="-1050" y="336293"/>
                    <a:pt x="13912" y="347022"/>
                  </a:cubicBezTo>
                  <a:cubicBezTo>
                    <a:pt x="28875" y="357752"/>
                    <a:pt x="49702" y="354321"/>
                    <a:pt x="60432" y="339358"/>
                  </a:cubicBezTo>
                  <a:cubicBezTo>
                    <a:pt x="60552" y="339190"/>
                    <a:pt x="60671" y="339021"/>
                    <a:pt x="60789" y="338851"/>
                  </a:cubicBezTo>
                  <a:lnTo>
                    <a:pt x="209255" y="127567"/>
                  </a:lnTo>
                  <a:cubicBezTo>
                    <a:pt x="219511" y="112907"/>
                    <a:pt x="235023" y="102765"/>
                    <a:pt x="252565" y="99249"/>
                  </a:cubicBezTo>
                  <a:lnTo>
                    <a:pt x="406279" y="68121"/>
                  </a:lnTo>
                  <a:cubicBezTo>
                    <a:pt x="433940" y="62453"/>
                    <a:pt x="462288" y="74038"/>
                    <a:pt x="478060" y="97458"/>
                  </a:cubicBezTo>
                  <a:lnTo>
                    <a:pt x="591779" y="265527"/>
                  </a:lnTo>
                  <a:cubicBezTo>
                    <a:pt x="602092" y="280783"/>
                    <a:pt x="622820" y="284789"/>
                    <a:pt x="638075" y="274476"/>
                  </a:cubicBezTo>
                  <a:cubicBezTo>
                    <a:pt x="653331" y="264163"/>
                    <a:pt x="657337" y="243435"/>
                    <a:pt x="647024" y="22818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2" name="Freeform: Shape 2161">
              <a:extLst>
                <a:ext uri="{FF2B5EF4-FFF2-40B4-BE49-F238E27FC236}">
                  <a16:creationId xmlns:a16="http://schemas.microsoft.com/office/drawing/2014/main" id="{1439B50F-B155-48A7-973A-B013559C5EDD}"/>
                </a:ext>
              </a:extLst>
            </p:cNvPr>
            <p:cNvSpPr/>
            <p:nvPr/>
          </p:nvSpPr>
          <p:spPr>
            <a:xfrm>
              <a:off x="3891120" y="3652099"/>
              <a:ext cx="219075" cy="552450"/>
            </a:xfrm>
            <a:custGeom>
              <a:avLst/>
              <a:gdLst>
                <a:gd name="connsiteX0" fmla="*/ 190624 w 219075"/>
                <a:gd name="connsiteY0" fmla="*/ 166042 h 552450"/>
                <a:gd name="connsiteX1" fmla="*/ 94850 w 219075"/>
                <a:gd name="connsiteY1" fmla="*/ 15242 h 552450"/>
                <a:gd name="connsiteX2" fmla="*/ 48755 w 219075"/>
                <a:gd name="connsiteY2" fmla="*/ 5345 h 552450"/>
                <a:gd name="connsiteX3" fmla="*/ 38577 w 219075"/>
                <a:gd name="connsiteY3" fmla="*/ 50999 h 552450"/>
                <a:gd name="connsiteX4" fmla="*/ 134351 w 219075"/>
                <a:gd name="connsiteY4" fmla="*/ 201789 h 552450"/>
                <a:gd name="connsiteX5" fmla="*/ 128264 w 219075"/>
                <a:gd name="connsiteY5" fmla="*/ 346655 h 552450"/>
                <a:gd name="connsiteX6" fmla="*/ 7078 w 219075"/>
                <a:gd name="connsiteY6" fmla="*/ 506113 h 552450"/>
                <a:gd name="connsiteX7" fmla="*/ 12803 w 219075"/>
                <a:gd name="connsiteY7" fmla="*/ 552910 h 552450"/>
                <a:gd name="connsiteX8" fmla="*/ 59600 w 219075"/>
                <a:gd name="connsiteY8" fmla="*/ 547185 h 552450"/>
                <a:gd name="connsiteX9" fmla="*/ 60151 w 219075"/>
                <a:gd name="connsiteY9" fmla="*/ 546461 h 552450"/>
                <a:gd name="connsiteX10" fmla="*/ 181337 w 219075"/>
                <a:gd name="connsiteY10" fmla="*/ 387012 h 552450"/>
                <a:gd name="connsiteX11" fmla="*/ 190624 w 219075"/>
                <a:gd name="connsiteY11" fmla="*/ 166042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075" h="552450">
                  <a:moveTo>
                    <a:pt x="190624" y="166042"/>
                  </a:moveTo>
                  <a:lnTo>
                    <a:pt x="94850" y="15242"/>
                  </a:lnTo>
                  <a:cubicBezTo>
                    <a:pt x="84854" y="-220"/>
                    <a:pt x="64217" y="-4651"/>
                    <a:pt x="48755" y="5345"/>
                  </a:cubicBezTo>
                  <a:cubicBezTo>
                    <a:pt x="33464" y="15230"/>
                    <a:pt x="28933" y="35555"/>
                    <a:pt x="38577" y="50999"/>
                  </a:cubicBezTo>
                  <a:lnTo>
                    <a:pt x="134351" y="201789"/>
                  </a:lnTo>
                  <a:cubicBezTo>
                    <a:pt x="162656" y="246642"/>
                    <a:pt x="160232" y="304335"/>
                    <a:pt x="128264" y="346655"/>
                  </a:cubicBezTo>
                  <a:lnTo>
                    <a:pt x="7078" y="506113"/>
                  </a:lnTo>
                  <a:cubicBezTo>
                    <a:pt x="-4264" y="520617"/>
                    <a:pt x="-1701" y="541569"/>
                    <a:pt x="12803" y="552910"/>
                  </a:cubicBezTo>
                  <a:cubicBezTo>
                    <a:pt x="27307" y="564252"/>
                    <a:pt x="48259" y="561689"/>
                    <a:pt x="59600" y="547185"/>
                  </a:cubicBezTo>
                  <a:cubicBezTo>
                    <a:pt x="59787" y="546946"/>
                    <a:pt x="59971" y="546705"/>
                    <a:pt x="60151" y="546461"/>
                  </a:cubicBezTo>
                  <a:lnTo>
                    <a:pt x="181337" y="387012"/>
                  </a:lnTo>
                  <a:cubicBezTo>
                    <a:pt x="230108" y="322463"/>
                    <a:pt x="233807" y="234456"/>
                    <a:pt x="190624" y="16604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63" name="Graphic 4117">
            <a:extLst>
              <a:ext uri="{FF2B5EF4-FFF2-40B4-BE49-F238E27FC236}">
                <a16:creationId xmlns:a16="http://schemas.microsoft.com/office/drawing/2014/main" id="{2F57A50A-4652-4986-BB85-C373D955E960}"/>
              </a:ext>
            </a:extLst>
          </p:cNvPr>
          <p:cNvGrpSpPr/>
          <p:nvPr/>
        </p:nvGrpSpPr>
        <p:grpSpPr>
          <a:xfrm>
            <a:off x="7968328" y="2607086"/>
            <a:ext cx="1080000" cy="1080000"/>
            <a:chOff x="3421062" y="1216025"/>
            <a:chExt cx="3238500" cy="3238500"/>
          </a:xfrm>
        </p:grpSpPr>
        <p:sp>
          <p:nvSpPr>
            <p:cNvPr id="2164" name="Freeform: Shape 2163">
              <a:extLst>
                <a:ext uri="{FF2B5EF4-FFF2-40B4-BE49-F238E27FC236}">
                  <a16:creationId xmlns:a16="http://schemas.microsoft.com/office/drawing/2014/main" id="{B9449EBA-346F-4B20-AC96-77F10379B909}"/>
                </a:ext>
              </a:extLst>
            </p:cNvPr>
            <p:cNvSpPr/>
            <p:nvPr/>
          </p:nvSpPr>
          <p:spPr>
            <a:xfrm>
              <a:off x="4029151" y="2867421"/>
              <a:ext cx="1047750" cy="1028700"/>
            </a:xfrm>
            <a:custGeom>
              <a:avLst/>
              <a:gdLst>
                <a:gd name="connsiteX0" fmla="*/ 366975 w 1047750"/>
                <a:gd name="connsiteY0" fmla="*/ 73048 h 1028700"/>
                <a:gd name="connsiteX1" fmla="*/ 197221 w 1047750"/>
                <a:gd name="connsiteY1" fmla="*/ 116339 h 1028700"/>
                <a:gd name="connsiteX2" fmla="*/ 78501 w 1047750"/>
                <a:gd name="connsiteY2" fmla="*/ 322022 h 1028700"/>
                <a:gd name="connsiteX3" fmla="*/ 78654 w 1047750"/>
                <a:gd name="connsiteY3" fmla="*/ 324956 h 1028700"/>
                <a:gd name="connsiteX4" fmla="*/ 44887 w 1047750"/>
                <a:gd name="connsiteY4" fmla="*/ 467640 h 1028700"/>
                <a:gd name="connsiteX5" fmla="*/ 7064 w 1047750"/>
                <a:gd name="connsiteY5" fmla="*/ 686849 h 1028700"/>
                <a:gd name="connsiteX6" fmla="*/ 246998 w 1047750"/>
                <a:gd name="connsiteY6" fmla="*/ 876091 h 1028700"/>
                <a:gd name="connsiteX7" fmla="*/ 507212 w 1047750"/>
                <a:gd name="connsiteY7" fmla="*/ 1034921 h 1028700"/>
                <a:gd name="connsiteX8" fmla="*/ 740384 w 1047750"/>
                <a:gd name="connsiteY8" fmla="*/ 849059 h 1028700"/>
                <a:gd name="connsiteX9" fmla="*/ 1054709 w 1047750"/>
                <a:gd name="connsiteY9" fmla="*/ 575330 h 1028700"/>
                <a:gd name="connsiteX10" fmla="*/ 974127 w 1047750"/>
                <a:gd name="connsiteY10" fmla="*/ 367913 h 1028700"/>
                <a:gd name="connsiteX11" fmla="*/ 869552 w 1047750"/>
                <a:gd name="connsiteY11" fmla="*/ 183548 h 1028700"/>
                <a:gd name="connsiteX12" fmla="*/ 865495 w 1047750"/>
                <a:gd name="connsiteY12" fmla="*/ 155192 h 1028700"/>
                <a:gd name="connsiteX13" fmla="*/ 781456 w 1047750"/>
                <a:gd name="connsiteY13" fmla="*/ 35358 h 1028700"/>
                <a:gd name="connsiteX14" fmla="*/ 490162 w 1047750"/>
                <a:gd name="connsiteY14" fmla="*/ 38539 h 1028700"/>
                <a:gd name="connsiteX15" fmla="*/ 366975 w 1047750"/>
                <a:gd name="connsiteY15" fmla="*/ 73048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50" h="1028700">
                  <a:moveTo>
                    <a:pt x="366975" y="73048"/>
                  </a:moveTo>
                  <a:cubicBezTo>
                    <a:pt x="307820" y="74275"/>
                    <a:pt x="249739" y="89087"/>
                    <a:pt x="197221" y="116339"/>
                  </a:cubicBezTo>
                  <a:cubicBezTo>
                    <a:pt x="120840" y="155795"/>
                    <a:pt x="74461" y="236148"/>
                    <a:pt x="78501" y="322022"/>
                  </a:cubicBezTo>
                  <a:cubicBezTo>
                    <a:pt x="78501" y="322974"/>
                    <a:pt x="78596" y="323975"/>
                    <a:pt x="78654" y="324956"/>
                  </a:cubicBezTo>
                  <a:cubicBezTo>
                    <a:pt x="81372" y="374776"/>
                    <a:pt x="69647" y="424322"/>
                    <a:pt x="44887" y="467640"/>
                  </a:cubicBezTo>
                  <a:cubicBezTo>
                    <a:pt x="15303" y="519370"/>
                    <a:pt x="-13777" y="597799"/>
                    <a:pt x="7064" y="686849"/>
                  </a:cubicBezTo>
                  <a:cubicBezTo>
                    <a:pt x="7064" y="686849"/>
                    <a:pt x="34096" y="879473"/>
                    <a:pt x="246998" y="876091"/>
                  </a:cubicBezTo>
                  <a:cubicBezTo>
                    <a:pt x="246998" y="876091"/>
                    <a:pt x="304444" y="1034921"/>
                    <a:pt x="507212" y="1034921"/>
                  </a:cubicBezTo>
                  <a:cubicBezTo>
                    <a:pt x="709980" y="1034921"/>
                    <a:pt x="740384" y="849059"/>
                    <a:pt x="740384" y="849059"/>
                  </a:cubicBezTo>
                  <a:cubicBezTo>
                    <a:pt x="740384" y="849059"/>
                    <a:pt x="1034392" y="838915"/>
                    <a:pt x="1054709" y="575330"/>
                  </a:cubicBezTo>
                  <a:cubicBezTo>
                    <a:pt x="1054709" y="575330"/>
                    <a:pt x="1069358" y="455686"/>
                    <a:pt x="974127" y="367913"/>
                  </a:cubicBezTo>
                  <a:cubicBezTo>
                    <a:pt x="919978" y="319602"/>
                    <a:pt x="883230" y="254815"/>
                    <a:pt x="869552" y="183548"/>
                  </a:cubicBezTo>
                  <a:cubicBezTo>
                    <a:pt x="867905" y="174184"/>
                    <a:pt x="866523" y="164698"/>
                    <a:pt x="865495" y="155192"/>
                  </a:cubicBezTo>
                  <a:cubicBezTo>
                    <a:pt x="860224" y="103352"/>
                    <a:pt x="828400" y="57972"/>
                    <a:pt x="781456" y="35358"/>
                  </a:cubicBezTo>
                  <a:cubicBezTo>
                    <a:pt x="710647" y="1611"/>
                    <a:pt x="603052" y="-24888"/>
                    <a:pt x="490162" y="38539"/>
                  </a:cubicBezTo>
                  <a:cubicBezTo>
                    <a:pt x="452592" y="60068"/>
                    <a:pt x="410262" y="71926"/>
                    <a:pt x="366975" y="7304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5" name="Freeform: Shape 2164">
              <a:extLst>
                <a:ext uri="{FF2B5EF4-FFF2-40B4-BE49-F238E27FC236}">
                  <a16:creationId xmlns:a16="http://schemas.microsoft.com/office/drawing/2014/main" id="{3DE746FA-F8C0-49D0-A1EA-4D9A8A6FD09D}"/>
                </a:ext>
              </a:extLst>
            </p:cNvPr>
            <p:cNvSpPr/>
            <p:nvPr/>
          </p:nvSpPr>
          <p:spPr>
            <a:xfrm>
              <a:off x="3791985" y="1993903"/>
              <a:ext cx="257175" cy="257175"/>
            </a:xfrm>
            <a:custGeom>
              <a:avLst/>
              <a:gdLst>
                <a:gd name="connsiteX0" fmla="*/ 261118 w 257175"/>
                <a:gd name="connsiteY0" fmla="*/ 130559 h 257175"/>
                <a:gd name="connsiteX1" fmla="*/ 130559 w 257175"/>
                <a:gd name="connsiteY1" fmla="*/ 261118 h 257175"/>
                <a:gd name="connsiteX2" fmla="*/ 0 w 257175"/>
                <a:gd name="connsiteY2" fmla="*/ 130559 h 257175"/>
                <a:gd name="connsiteX3" fmla="*/ 130559 w 257175"/>
                <a:gd name="connsiteY3" fmla="*/ 0 h 257175"/>
                <a:gd name="connsiteX4" fmla="*/ 261118 w 257175"/>
                <a:gd name="connsiteY4" fmla="*/ 13055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57175">
                  <a:moveTo>
                    <a:pt x="261118" y="130559"/>
                  </a:moveTo>
                  <a:cubicBezTo>
                    <a:pt x="261118" y="202665"/>
                    <a:pt x="202665" y="261118"/>
                    <a:pt x="130559" y="261118"/>
                  </a:cubicBezTo>
                  <a:cubicBezTo>
                    <a:pt x="58453" y="261118"/>
                    <a:pt x="0" y="202665"/>
                    <a:pt x="0" y="130559"/>
                  </a:cubicBezTo>
                  <a:cubicBezTo>
                    <a:pt x="0" y="58453"/>
                    <a:pt x="58453" y="0"/>
                    <a:pt x="130559" y="0"/>
                  </a:cubicBezTo>
                  <a:cubicBezTo>
                    <a:pt x="202665" y="0"/>
                    <a:pt x="261118" y="58453"/>
                    <a:pt x="261118" y="130559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6" name="Freeform: Shape 2165">
              <a:extLst>
                <a:ext uri="{FF2B5EF4-FFF2-40B4-BE49-F238E27FC236}">
                  <a16:creationId xmlns:a16="http://schemas.microsoft.com/office/drawing/2014/main" id="{C5D381C5-BEEF-4992-8018-1199E01896F1}"/>
                </a:ext>
              </a:extLst>
            </p:cNvPr>
            <p:cNvSpPr/>
            <p:nvPr/>
          </p:nvSpPr>
          <p:spPr>
            <a:xfrm>
              <a:off x="3539553" y="2751169"/>
              <a:ext cx="266700" cy="266700"/>
            </a:xfrm>
            <a:custGeom>
              <a:avLst/>
              <a:gdLst>
                <a:gd name="connsiteX0" fmla="*/ 266929 w 266700"/>
                <a:gd name="connsiteY0" fmla="*/ 133464 h 266700"/>
                <a:gd name="connsiteX1" fmla="*/ 133464 w 266700"/>
                <a:gd name="connsiteY1" fmla="*/ 266929 h 266700"/>
                <a:gd name="connsiteX2" fmla="*/ 0 w 266700"/>
                <a:gd name="connsiteY2" fmla="*/ 133464 h 266700"/>
                <a:gd name="connsiteX3" fmla="*/ 133464 w 266700"/>
                <a:gd name="connsiteY3" fmla="*/ 0 h 266700"/>
                <a:gd name="connsiteX4" fmla="*/ 266929 w 266700"/>
                <a:gd name="connsiteY4" fmla="*/ 133464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266700">
                  <a:moveTo>
                    <a:pt x="266929" y="133464"/>
                  </a:moveTo>
                  <a:cubicBezTo>
                    <a:pt x="266929" y="207175"/>
                    <a:pt x="207175" y="266929"/>
                    <a:pt x="133464" y="266929"/>
                  </a:cubicBezTo>
                  <a:cubicBezTo>
                    <a:pt x="59754" y="266929"/>
                    <a:pt x="0" y="207175"/>
                    <a:pt x="0" y="133464"/>
                  </a:cubicBezTo>
                  <a:cubicBezTo>
                    <a:pt x="0" y="59754"/>
                    <a:pt x="59754" y="0"/>
                    <a:pt x="133464" y="0"/>
                  </a:cubicBezTo>
                  <a:cubicBezTo>
                    <a:pt x="207175" y="0"/>
                    <a:pt x="266929" y="59754"/>
                    <a:pt x="266929" y="133464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7" name="Freeform: Shape 2166">
              <a:extLst>
                <a:ext uri="{FF2B5EF4-FFF2-40B4-BE49-F238E27FC236}">
                  <a16:creationId xmlns:a16="http://schemas.microsoft.com/office/drawing/2014/main" id="{B91FA405-DACB-4923-8752-0ED71724BBA5}"/>
                </a:ext>
              </a:extLst>
            </p:cNvPr>
            <p:cNvSpPr/>
            <p:nvPr/>
          </p:nvSpPr>
          <p:spPr>
            <a:xfrm>
              <a:off x="4850993" y="4016185"/>
              <a:ext cx="276225" cy="276225"/>
            </a:xfrm>
            <a:custGeom>
              <a:avLst/>
              <a:gdLst>
                <a:gd name="connsiteX0" fmla="*/ 284340 w 276225"/>
                <a:gd name="connsiteY0" fmla="*/ 142170 h 276225"/>
                <a:gd name="connsiteX1" fmla="*/ 142170 w 276225"/>
                <a:gd name="connsiteY1" fmla="*/ 284340 h 276225"/>
                <a:gd name="connsiteX2" fmla="*/ 0 w 276225"/>
                <a:gd name="connsiteY2" fmla="*/ 142170 h 276225"/>
                <a:gd name="connsiteX3" fmla="*/ 142170 w 276225"/>
                <a:gd name="connsiteY3" fmla="*/ 0 h 276225"/>
                <a:gd name="connsiteX4" fmla="*/ 284340 w 276225"/>
                <a:gd name="connsiteY4" fmla="*/ 14217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225" h="276225">
                  <a:moveTo>
                    <a:pt x="284340" y="142170"/>
                  </a:moveTo>
                  <a:cubicBezTo>
                    <a:pt x="284340" y="220689"/>
                    <a:pt x="220689" y="284340"/>
                    <a:pt x="142170" y="284340"/>
                  </a:cubicBezTo>
                  <a:cubicBezTo>
                    <a:pt x="63652" y="284340"/>
                    <a:pt x="0" y="220689"/>
                    <a:pt x="0" y="142170"/>
                  </a:cubicBezTo>
                  <a:cubicBezTo>
                    <a:pt x="0" y="63652"/>
                    <a:pt x="63652" y="0"/>
                    <a:pt x="142170" y="0"/>
                  </a:cubicBezTo>
                  <a:cubicBezTo>
                    <a:pt x="220689" y="0"/>
                    <a:pt x="284340" y="63652"/>
                    <a:pt x="284340" y="14217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8" name="Freeform: Shape 2167">
              <a:extLst>
                <a:ext uri="{FF2B5EF4-FFF2-40B4-BE49-F238E27FC236}">
                  <a16:creationId xmlns:a16="http://schemas.microsoft.com/office/drawing/2014/main" id="{FB5E97C6-145C-49DD-AFF8-62C271E63DB1}"/>
                </a:ext>
              </a:extLst>
            </p:cNvPr>
            <p:cNvSpPr/>
            <p:nvPr/>
          </p:nvSpPr>
          <p:spPr>
            <a:xfrm>
              <a:off x="5857109" y="3368494"/>
              <a:ext cx="295275" cy="295275"/>
            </a:xfrm>
            <a:custGeom>
              <a:avLst/>
              <a:gdLst>
                <a:gd name="connsiteX0" fmla="*/ 297294 w 295275"/>
                <a:gd name="connsiteY0" fmla="*/ 148647 h 295275"/>
                <a:gd name="connsiteX1" fmla="*/ 148647 w 295275"/>
                <a:gd name="connsiteY1" fmla="*/ 297294 h 295275"/>
                <a:gd name="connsiteX2" fmla="*/ 0 w 295275"/>
                <a:gd name="connsiteY2" fmla="*/ 148647 h 295275"/>
                <a:gd name="connsiteX3" fmla="*/ 148647 w 295275"/>
                <a:gd name="connsiteY3" fmla="*/ 0 h 295275"/>
                <a:gd name="connsiteX4" fmla="*/ 297294 w 295275"/>
                <a:gd name="connsiteY4" fmla="*/ 148647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275" h="295275">
                  <a:moveTo>
                    <a:pt x="297294" y="148647"/>
                  </a:moveTo>
                  <a:cubicBezTo>
                    <a:pt x="297294" y="230743"/>
                    <a:pt x="230743" y="297294"/>
                    <a:pt x="148647" y="297294"/>
                  </a:cubicBezTo>
                  <a:cubicBezTo>
                    <a:pt x="66552" y="297294"/>
                    <a:pt x="0" y="230743"/>
                    <a:pt x="0" y="148647"/>
                  </a:cubicBezTo>
                  <a:cubicBezTo>
                    <a:pt x="0" y="66551"/>
                    <a:pt x="66552" y="0"/>
                    <a:pt x="148647" y="0"/>
                  </a:cubicBezTo>
                  <a:cubicBezTo>
                    <a:pt x="230743" y="0"/>
                    <a:pt x="297294" y="66551"/>
                    <a:pt x="297294" y="14864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69" name="Freeform: Shape 2168">
              <a:extLst>
                <a:ext uri="{FF2B5EF4-FFF2-40B4-BE49-F238E27FC236}">
                  <a16:creationId xmlns:a16="http://schemas.microsoft.com/office/drawing/2014/main" id="{5FEE4F2B-A82B-4C6A-838D-7EA829B7F841}"/>
                </a:ext>
              </a:extLst>
            </p:cNvPr>
            <p:cNvSpPr/>
            <p:nvPr/>
          </p:nvSpPr>
          <p:spPr>
            <a:xfrm>
              <a:off x="4328718" y="3169145"/>
              <a:ext cx="209550" cy="209550"/>
            </a:xfrm>
            <a:custGeom>
              <a:avLst/>
              <a:gdLst>
                <a:gd name="connsiteX0" fmla="*/ 214484 w 209550"/>
                <a:gd name="connsiteY0" fmla="*/ 107242 h 209550"/>
                <a:gd name="connsiteX1" fmla="*/ 107242 w 209550"/>
                <a:gd name="connsiteY1" fmla="*/ 214484 h 209550"/>
                <a:gd name="connsiteX2" fmla="*/ 0 w 209550"/>
                <a:gd name="connsiteY2" fmla="*/ 107242 h 209550"/>
                <a:gd name="connsiteX3" fmla="*/ 107242 w 209550"/>
                <a:gd name="connsiteY3" fmla="*/ 0 h 209550"/>
                <a:gd name="connsiteX4" fmla="*/ 214484 w 209550"/>
                <a:gd name="connsiteY4" fmla="*/ 107242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0" h="209550">
                  <a:moveTo>
                    <a:pt x="214484" y="107242"/>
                  </a:moveTo>
                  <a:cubicBezTo>
                    <a:pt x="214484" y="166470"/>
                    <a:pt x="166470" y="214484"/>
                    <a:pt x="107242" y="214484"/>
                  </a:cubicBezTo>
                  <a:cubicBezTo>
                    <a:pt x="48014" y="214484"/>
                    <a:pt x="0" y="166470"/>
                    <a:pt x="0" y="107242"/>
                  </a:cubicBezTo>
                  <a:cubicBezTo>
                    <a:pt x="0" y="48014"/>
                    <a:pt x="48014" y="0"/>
                    <a:pt x="107242" y="0"/>
                  </a:cubicBezTo>
                  <a:cubicBezTo>
                    <a:pt x="166470" y="0"/>
                    <a:pt x="214484" y="48014"/>
                    <a:pt x="214484" y="10724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0" name="Freeform: Shape 2169">
              <a:extLst>
                <a:ext uri="{FF2B5EF4-FFF2-40B4-BE49-F238E27FC236}">
                  <a16:creationId xmlns:a16="http://schemas.microsoft.com/office/drawing/2014/main" id="{3225BC1B-2AE6-4D71-ACE1-A29E22BE2C08}"/>
                </a:ext>
              </a:extLst>
            </p:cNvPr>
            <p:cNvSpPr/>
            <p:nvPr/>
          </p:nvSpPr>
          <p:spPr>
            <a:xfrm>
              <a:off x="4460373" y="3517141"/>
              <a:ext cx="161925" cy="161925"/>
            </a:xfrm>
            <a:custGeom>
              <a:avLst/>
              <a:gdLst>
                <a:gd name="connsiteX0" fmla="*/ 165678 w 161925"/>
                <a:gd name="connsiteY0" fmla="*/ 82839 h 161925"/>
                <a:gd name="connsiteX1" fmla="*/ 82839 w 161925"/>
                <a:gd name="connsiteY1" fmla="*/ 165678 h 161925"/>
                <a:gd name="connsiteX2" fmla="*/ 0 w 161925"/>
                <a:gd name="connsiteY2" fmla="*/ 82839 h 161925"/>
                <a:gd name="connsiteX3" fmla="*/ 82839 w 161925"/>
                <a:gd name="connsiteY3" fmla="*/ 0 h 161925"/>
                <a:gd name="connsiteX4" fmla="*/ 165678 w 161925"/>
                <a:gd name="connsiteY4" fmla="*/ 82839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5678" y="82839"/>
                  </a:moveTo>
                  <a:cubicBezTo>
                    <a:pt x="165678" y="128590"/>
                    <a:pt x="128590" y="165678"/>
                    <a:pt x="82839" y="165678"/>
                  </a:cubicBezTo>
                  <a:cubicBezTo>
                    <a:pt x="37088" y="165678"/>
                    <a:pt x="0" y="128589"/>
                    <a:pt x="0" y="82839"/>
                  </a:cubicBezTo>
                  <a:cubicBezTo>
                    <a:pt x="0" y="37088"/>
                    <a:pt x="37088" y="0"/>
                    <a:pt x="82839" y="0"/>
                  </a:cubicBezTo>
                  <a:cubicBezTo>
                    <a:pt x="128590" y="0"/>
                    <a:pt x="165678" y="37088"/>
                    <a:pt x="165678" y="8283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343DAA52-E036-458C-832C-14FB24B747C7}"/>
                </a:ext>
              </a:extLst>
            </p:cNvPr>
            <p:cNvSpPr/>
            <p:nvPr/>
          </p:nvSpPr>
          <p:spPr>
            <a:xfrm>
              <a:off x="4384649" y="1952222"/>
              <a:ext cx="342900" cy="342900"/>
            </a:xfrm>
            <a:custGeom>
              <a:avLst/>
              <a:gdLst>
                <a:gd name="connsiteX0" fmla="*/ 344481 w 342900"/>
                <a:gd name="connsiteY0" fmla="*/ 172241 h 342900"/>
                <a:gd name="connsiteX1" fmla="*/ 172241 w 342900"/>
                <a:gd name="connsiteY1" fmla="*/ 344481 h 342900"/>
                <a:gd name="connsiteX2" fmla="*/ 0 w 342900"/>
                <a:gd name="connsiteY2" fmla="*/ 172241 h 342900"/>
                <a:gd name="connsiteX3" fmla="*/ 172241 w 342900"/>
                <a:gd name="connsiteY3" fmla="*/ 0 h 342900"/>
                <a:gd name="connsiteX4" fmla="*/ 344481 w 342900"/>
                <a:gd name="connsiteY4" fmla="*/ 172241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0" h="342900">
                  <a:moveTo>
                    <a:pt x="344481" y="172241"/>
                  </a:moveTo>
                  <a:cubicBezTo>
                    <a:pt x="344481" y="267366"/>
                    <a:pt x="267366" y="344481"/>
                    <a:pt x="172241" y="344481"/>
                  </a:cubicBezTo>
                  <a:cubicBezTo>
                    <a:pt x="77115" y="344481"/>
                    <a:pt x="0" y="267366"/>
                    <a:pt x="0" y="172241"/>
                  </a:cubicBezTo>
                  <a:cubicBezTo>
                    <a:pt x="0" y="77115"/>
                    <a:pt x="77115" y="0"/>
                    <a:pt x="172241" y="0"/>
                  </a:cubicBezTo>
                  <a:cubicBezTo>
                    <a:pt x="267366" y="0"/>
                    <a:pt x="344481" y="77115"/>
                    <a:pt x="344481" y="17224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B63528D7-5F20-4C51-8438-28462B6A4ED2}"/>
                </a:ext>
              </a:extLst>
            </p:cNvPr>
            <p:cNvSpPr/>
            <p:nvPr/>
          </p:nvSpPr>
          <p:spPr>
            <a:xfrm>
              <a:off x="3950881" y="2524436"/>
              <a:ext cx="152400" cy="152400"/>
            </a:xfrm>
            <a:custGeom>
              <a:avLst/>
              <a:gdLst>
                <a:gd name="connsiteX0" fmla="*/ 156534 w 152400"/>
                <a:gd name="connsiteY0" fmla="*/ 78267 h 152400"/>
                <a:gd name="connsiteX1" fmla="*/ 78267 w 152400"/>
                <a:gd name="connsiteY1" fmla="*/ 156534 h 152400"/>
                <a:gd name="connsiteX2" fmla="*/ 0 w 152400"/>
                <a:gd name="connsiteY2" fmla="*/ 78267 h 152400"/>
                <a:gd name="connsiteX3" fmla="*/ 78267 w 152400"/>
                <a:gd name="connsiteY3" fmla="*/ 0 h 152400"/>
                <a:gd name="connsiteX4" fmla="*/ 156534 w 152400"/>
                <a:gd name="connsiteY4" fmla="*/ 7826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6534" y="78267"/>
                  </a:moveTo>
                  <a:cubicBezTo>
                    <a:pt x="156534" y="121492"/>
                    <a:pt x="121493" y="156534"/>
                    <a:pt x="78267" y="156534"/>
                  </a:cubicBezTo>
                  <a:cubicBezTo>
                    <a:pt x="35041" y="156534"/>
                    <a:pt x="0" y="121492"/>
                    <a:pt x="0" y="78267"/>
                  </a:cubicBezTo>
                  <a:cubicBezTo>
                    <a:pt x="0" y="35041"/>
                    <a:pt x="35041" y="0"/>
                    <a:pt x="78267" y="0"/>
                  </a:cubicBezTo>
                  <a:cubicBezTo>
                    <a:pt x="121493" y="0"/>
                    <a:pt x="156534" y="35041"/>
                    <a:pt x="156534" y="7826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E7DAA278-F42D-4420-85D6-C57F7F70674F}"/>
                </a:ext>
              </a:extLst>
            </p:cNvPr>
            <p:cNvSpPr/>
            <p:nvPr/>
          </p:nvSpPr>
          <p:spPr>
            <a:xfrm>
              <a:off x="3627755" y="3623126"/>
              <a:ext cx="161925" cy="161925"/>
            </a:xfrm>
            <a:custGeom>
              <a:avLst/>
              <a:gdLst>
                <a:gd name="connsiteX0" fmla="*/ 164230 w 161925"/>
                <a:gd name="connsiteY0" fmla="*/ 82115 h 161925"/>
                <a:gd name="connsiteX1" fmla="*/ 82115 w 161925"/>
                <a:gd name="connsiteY1" fmla="*/ 164230 h 161925"/>
                <a:gd name="connsiteX2" fmla="*/ 0 w 161925"/>
                <a:gd name="connsiteY2" fmla="*/ 82115 h 161925"/>
                <a:gd name="connsiteX3" fmla="*/ 82115 w 161925"/>
                <a:gd name="connsiteY3" fmla="*/ 0 h 161925"/>
                <a:gd name="connsiteX4" fmla="*/ 164230 w 161925"/>
                <a:gd name="connsiteY4" fmla="*/ 8211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164230" y="82115"/>
                  </a:moveTo>
                  <a:cubicBezTo>
                    <a:pt x="164230" y="127466"/>
                    <a:pt x="127466" y="164230"/>
                    <a:pt x="82115" y="164230"/>
                  </a:cubicBezTo>
                  <a:cubicBezTo>
                    <a:pt x="36764" y="164230"/>
                    <a:pt x="0" y="127466"/>
                    <a:pt x="0" y="82115"/>
                  </a:cubicBezTo>
                  <a:cubicBezTo>
                    <a:pt x="0" y="36764"/>
                    <a:pt x="36764" y="0"/>
                    <a:pt x="82115" y="0"/>
                  </a:cubicBezTo>
                  <a:cubicBezTo>
                    <a:pt x="127466" y="0"/>
                    <a:pt x="164230" y="36764"/>
                    <a:pt x="164230" y="8211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0FF6F76B-498D-4A9E-AC14-EDCFEC555D56}"/>
                </a:ext>
              </a:extLst>
            </p:cNvPr>
            <p:cNvSpPr/>
            <p:nvPr/>
          </p:nvSpPr>
          <p:spPr>
            <a:xfrm>
              <a:off x="6232223" y="4040702"/>
              <a:ext cx="104775" cy="104775"/>
            </a:xfrm>
            <a:custGeom>
              <a:avLst/>
              <a:gdLst>
                <a:gd name="connsiteX0" fmla="*/ 107023 w 104775"/>
                <a:gd name="connsiteY0" fmla="*/ 52607 h 104775"/>
                <a:gd name="connsiteX1" fmla="*/ 53511 w 104775"/>
                <a:gd name="connsiteY1" fmla="*/ 105213 h 104775"/>
                <a:gd name="connsiteX2" fmla="*/ 0 w 104775"/>
                <a:gd name="connsiteY2" fmla="*/ 52607 h 104775"/>
                <a:gd name="connsiteX3" fmla="*/ 53511 w 104775"/>
                <a:gd name="connsiteY3" fmla="*/ 0 h 104775"/>
                <a:gd name="connsiteX4" fmla="*/ 107023 w 104775"/>
                <a:gd name="connsiteY4" fmla="*/ 52607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04775">
                  <a:moveTo>
                    <a:pt x="107023" y="52607"/>
                  </a:moveTo>
                  <a:cubicBezTo>
                    <a:pt x="107023" y="81660"/>
                    <a:pt x="83065" y="105213"/>
                    <a:pt x="53511" y="105213"/>
                  </a:cubicBezTo>
                  <a:cubicBezTo>
                    <a:pt x="23958" y="105213"/>
                    <a:pt x="0" y="81661"/>
                    <a:pt x="0" y="52607"/>
                  </a:cubicBezTo>
                  <a:cubicBezTo>
                    <a:pt x="0" y="23553"/>
                    <a:pt x="23958" y="0"/>
                    <a:pt x="53511" y="0"/>
                  </a:cubicBezTo>
                  <a:cubicBezTo>
                    <a:pt x="83065" y="0"/>
                    <a:pt x="107023" y="23552"/>
                    <a:pt x="107023" y="5260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DD920B49-29A5-44EE-8814-0DEC96115AE6}"/>
                </a:ext>
              </a:extLst>
            </p:cNvPr>
            <p:cNvSpPr/>
            <p:nvPr/>
          </p:nvSpPr>
          <p:spPr>
            <a:xfrm>
              <a:off x="6307499" y="2998695"/>
              <a:ext cx="142875" cy="142875"/>
            </a:xfrm>
            <a:custGeom>
              <a:avLst/>
              <a:gdLst>
                <a:gd name="connsiteX0" fmla="*/ 149866 w 142875"/>
                <a:gd name="connsiteY0" fmla="*/ 73666 h 142875"/>
                <a:gd name="connsiteX1" fmla="*/ 74933 w 142875"/>
                <a:gd name="connsiteY1" fmla="*/ 147333 h 142875"/>
                <a:gd name="connsiteX2" fmla="*/ 0 w 142875"/>
                <a:gd name="connsiteY2" fmla="*/ 73666 h 142875"/>
                <a:gd name="connsiteX3" fmla="*/ 74933 w 142875"/>
                <a:gd name="connsiteY3" fmla="*/ 0 h 142875"/>
                <a:gd name="connsiteX4" fmla="*/ 149866 w 142875"/>
                <a:gd name="connsiteY4" fmla="*/ 73666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42875">
                  <a:moveTo>
                    <a:pt x="149866" y="73666"/>
                  </a:moveTo>
                  <a:cubicBezTo>
                    <a:pt x="149866" y="114351"/>
                    <a:pt x="116318" y="147333"/>
                    <a:pt x="74933" y="147333"/>
                  </a:cubicBezTo>
                  <a:cubicBezTo>
                    <a:pt x="33549" y="147333"/>
                    <a:pt x="0" y="114351"/>
                    <a:pt x="0" y="73666"/>
                  </a:cubicBezTo>
                  <a:cubicBezTo>
                    <a:pt x="0" y="32982"/>
                    <a:pt x="33549" y="0"/>
                    <a:pt x="74933" y="0"/>
                  </a:cubicBezTo>
                  <a:cubicBezTo>
                    <a:pt x="116318" y="0"/>
                    <a:pt x="149866" y="32982"/>
                    <a:pt x="149866" y="73666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525CC038-2E16-4279-A978-09219FD41276}"/>
                </a:ext>
              </a:extLst>
            </p:cNvPr>
            <p:cNvSpPr/>
            <p:nvPr/>
          </p:nvSpPr>
          <p:spPr>
            <a:xfrm>
              <a:off x="3836801" y="3997032"/>
              <a:ext cx="266700" cy="276225"/>
            </a:xfrm>
            <a:custGeom>
              <a:avLst/>
              <a:gdLst>
                <a:gd name="connsiteX0" fmla="*/ 51158 w 266700"/>
                <a:gd name="connsiteY0" fmla="*/ 29078 h 276225"/>
                <a:gd name="connsiteX1" fmla="*/ 13506 w 266700"/>
                <a:gd name="connsiteY1" fmla="*/ 75398 h 276225"/>
                <a:gd name="connsiteX2" fmla="*/ 3028 w 266700"/>
                <a:gd name="connsiteY2" fmla="*/ 161247 h 276225"/>
                <a:gd name="connsiteX3" fmla="*/ 163886 w 266700"/>
                <a:gd name="connsiteY3" fmla="*/ 275156 h 276225"/>
                <a:gd name="connsiteX4" fmla="*/ 270452 w 266700"/>
                <a:gd name="connsiteY4" fmla="*/ 141949 h 276225"/>
                <a:gd name="connsiteX5" fmla="*/ 183479 w 266700"/>
                <a:gd name="connsiteY5" fmla="*/ 9390 h 276225"/>
                <a:gd name="connsiteX6" fmla="*/ 183479 w 266700"/>
                <a:gd name="connsiteY6" fmla="*/ 9389 h 276225"/>
                <a:gd name="connsiteX7" fmla="*/ 51158 w 266700"/>
                <a:gd name="connsiteY7" fmla="*/ 29077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276225">
                  <a:moveTo>
                    <a:pt x="51158" y="29078"/>
                  </a:moveTo>
                  <a:cubicBezTo>
                    <a:pt x="35543" y="41752"/>
                    <a:pt x="22723" y="57523"/>
                    <a:pt x="13506" y="75398"/>
                  </a:cubicBezTo>
                  <a:cubicBezTo>
                    <a:pt x="376" y="101997"/>
                    <a:pt x="-3319" y="132270"/>
                    <a:pt x="3028" y="161247"/>
                  </a:cubicBezTo>
                  <a:cubicBezTo>
                    <a:pt x="13620" y="213015"/>
                    <a:pt x="48567" y="295549"/>
                    <a:pt x="163886" y="275156"/>
                  </a:cubicBezTo>
                  <a:cubicBezTo>
                    <a:pt x="245144" y="260773"/>
                    <a:pt x="267709" y="198899"/>
                    <a:pt x="270452" y="141949"/>
                  </a:cubicBezTo>
                  <a:cubicBezTo>
                    <a:pt x="273043" y="83641"/>
                    <a:pt x="237998" y="30227"/>
                    <a:pt x="183479" y="9390"/>
                  </a:cubicBezTo>
                  <a:lnTo>
                    <a:pt x="183479" y="9389"/>
                  </a:lnTo>
                  <a:cubicBezTo>
                    <a:pt x="139030" y="-8227"/>
                    <a:pt x="88553" y="-717"/>
                    <a:pt x="51158" y="2907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FF610B8B-26C0-4F27-838E-D67294BB6B22}"/>
                </a:ext>
              </a:extLst>
            </p:cNvPr>
            <p:cNvSpPr/>
            <p:nvPr/>
          </p:nvSpPr>
          <p:spPr>
            <a:xfrm>
              <a:off x="4729130" y="3285918"/>
              <a:ext cx="95250" cy="123825"/>
            </a:xfrm>
            <a:custGeom>
              <a:avLst/>
              <a:gdLst>
                <a:gd name="connsiteX0" fmla="*/ 102927 w 95250"/>
                <a:gd name="connsiteY0" fmla="*/ 88072 h 123825"/>
                <a:gd name="connsiteX1" fmla="*/ 37829 w 95250"/>
                <a:gd name="connsiteY1" fmla="*/ 125890 h 123825"/>
                <a:gd name="connsiteX2" fmla="*/ 32176 w 95250"/>
                <a:gd name="connsiteY2" fmla="*/ 124048 h 123825"/>
                <a:gd name="connsiteX3" fmla="*/ 2553 w 95250"/>
                <a:gd name="connsiteY3" fmla="*/ 43190 h 123825"/>
                <a:gd name="connsiteX4" fmla="*/ 62780 w 95250"/>
                <a:gd name="connsiteY4" fmla="*/ 3423 h 123825"/>
                <a:gd name="connsiteX5" fmla="*/ 102927 w 95250"/>
                <a:gd name="connsiteY5" fmla="*/ 88072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23825">
                  <a:moveTo>
                    <a:pt x="102927" y="88072"/>
                  </a:moveTo>
                  <a:cubicBezTo>
                    <a:pt x="95394" y="116491"/>
                    <a:pt x="66249" y="133423"/>
                    <a:pt x="37829" y="125890"/>
                  </a:cubicBezTo>
                  <a:cubicBezTo>
                    <a:pt x="35912" y="125382"/>
                    <a:pt x="34024" y="124767"/>
                    <a:pt x="32176" y="124048"/>
                  </a:cubicBezTo>
                  <a:cubicBezTo>
                    <a:pt x="7411" y="112704"/>
                    <a:pt x="-5924" y="76499"/>
                    <a:pt x="2553" y="43190"/>
                  </a:cubicBezTo>
                  <a:cubicBezTo>
                    <a:pt x="11030" y="9881"/>
                    <a:pt x="37967" y="-7930"/>
                    <a:pt x="62780" y="3423"/>
                  </a:cubicBezTo>
                  <a:cubicBezTo>
                    <a:pt x="87592" y="14777"/>
                    <a:pt x="111376" y="54763"/>
                    <a:pt x="102927" y="880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FEAAF071-AFFA-48B3-A24F-7F7C31E292E9}"/>
                </a:ext>
              </a:extLst>
            </p:cNvPr>
            <p:cNvSpPr/>
            <p:nvPr/>
          </p:nvSpPr>
          <p:spPr>
            <a:xfrm>
              <a:off x="4477556" y="2238696"/>
              <a:ext cx="200025" cy="685800"/>
            </a:xfrm>
            <a:custGeom>
              <a:avLst/>
              <a:gdLst>
                <a:gd name="connsiteX0" fmla="*/ 0 w 200025"/>
                <a:gd name="connsiteY0" fmla="*/ 686372 h 685800"/>
                <a:gd name="connsiteX1" fmla="*/ 41719 w 200025"/>
                <a:gd name="connsiteY1" fmla="*/ 667264 h 685800"/>
                <a:gd name="connsiteX2" fmla="*/ 186985 w 200025"/>
                <a:gd name="connsiteY2" fmla="*/ 628803 h 685800"/>
                <a:gd name="connsiteX3" fmla="*/ 148485 w 200025"/>
                <a:gd name="connsiteY3" fmla="*/ 498396 h 685800"/>
                <a:gd name="connsiteX4" fmla="*/ 148485 w 200025"/>
                <a:gd name="connsiteY4" fmla="*/ 162258 h 685800"/>
                <a:gd name="connsiteX5" fmla="*/ 208197 w 200025"/>
                <a:gd name="connsiteY5" fmla="*/ 0 h 685800"/>
                <a:gd name="connsiteX6" fmla="*/ 207969 w 200025"/>
                <a:gd name="connsiteY6" fmla="*/ 0 h 685800"/>
                <a:gd name="connsiteX7" fmla="*/ 22812 w 200025"/>
                <a:gd name="connsiteY7" fmla="*/ 48282 h 685800"/>
                <a:gd name="connsiteX8" fmla="*/ 57931 w 200025"/>
                <a:gd name="connsiteY8" fmla="*/ 202044 h 685800"/>
                <a:gd name="connsiteX9" fmla="*/ 57931 w 200025"/>
                <a:gd name="connsiteY9" fmla="*/ 552517 h 685800"/>
                <a:gd name="connsiteX10" fmla="*/ 0 w 200025"/>
                <a:gd name="connsiteY10" fmla="*/ 686372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025" h="685800">
                  <a:moveTo>
                    <a:pt x="0" y="686372"/>
                  </a:moveTo>
                  <a:cubicBezTo>
                    <a:pt x="14406" y="681155"/>
                    <a:pt x="28359" y="674764"/>
                    <a:pt x="41719" y="667264"/>
                  </a:cubicBezTo>
                  <a:cubicBezTo>
                    <a:pt x="85923" y="641909"/>
                    <a:pt x="136026" y="628643"/>
                    <a:pt x="186985" y="628803"/>
                  </a:cubicBezTo>
                  <a:cubicBezTo>
                    <a:pt x="166356" y="588025"/>
                    <a:pt x="153311" y="543838"/>
                    <a:pt x="148485" y="498396"/>
                  </a:cubicBezTo>
                  <a:cubicBezTo>
                    <a:pt x="134674" y="370094"/>
                    <a:pt x="148485" y="162258"/>
                    <a:pt x="148485" y="162258"/>
                  </a:cubicBezTo>
                  <a:cubicBezTo>
                    <a:pt x="148485" y="162258"/>
                    <a:pt x="148485" y="66675"/>
                    <a:pt x="208197" y="0"/>
                  </a:cubicBezTo>
                  <a:lnTo>
                    <a:pt x="207969" y="0"/>
                  </a:lnTo>
                  <a:cubicBezTo>
                    <a:pt x="161849" y="52311"/>
                    <a:pt x="88604" y="71411"/>
                    <a:pt x="22812" y="48282"/>
                  </a:cubicBezTo>
                  <a:cubicBezTo>
                    <a:pt x="38414" y="71238"/>
                    <a:pt x="57931" y="116929"/>
                    <a:pt x="57931" y="202044"/>
                  </a:cubicBezTo>
                  <a:lnTo>
                    <a:pt x="57931" y="552517"/>
                  </a:lnTo>
                  <a:cubicBezTo>
                    <a:pt x="57931" y="552517"/>
                    <a:pt x="62694" y="632108"/>
                    <a:pt x="0" y="68637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3BFF2460-41F9-44EA-9424-3842EDD7116E}"/>
                </a:ext>
              </a:extLst>
            </p:cNvPr>
            <p:cNvSpPr/>
            <p:nvPr/>
          </p:nvSpPr>
          <p:spPr>
            <a:xfrm>
              <a:off x="5110593" y="2829101"/>
              <a:ext cx="447675" cy="295275"/>
            </a:xfrm>
            <a:custGeom>
              <a:avLst/>
              <a:gdLst>
                <a:gd name="connsiteX0" fmla="*/ 436982 w 447675"/>
                <a:gd name="connsiteY0" fmla="*/ 76231 h 295275"/>
                <a:gd name="connsiteX1" fmla="*/ 292535 w 447675"/>
                <a:gd name="connsiteY1" fmla="*/ 612 h 295275"/>
                <a:gd name="connsiteX2" fmla="*/ 266208 w 447675"/>
                <a:gd name="connsiteY2" fmla="*/ 5803 h 295275"/>
                <a:gd name="connsiteX3" fmla="*/ 191180 w 447675"/>
                <a:gd name="connsiteY3" fmla="*/ 61048 h 295275"/>
                <a:gd name="connsiteX4" fmla="*/ 25921 w 447675"/>
                <a:gd name="connsiteY4" fmla="*/ 211295 h 295275"/>
                <a:gd name="connsiteX5" fmla="*/ 6003 w 447675"/>
                <a:gd name="connsiteY5" fmla="*/ 278450 h 295275"/>
                <a:gd name="connsiteX6" fmla="*/ 14491 w 447675"/>
                <a:gd name="connsiteY6" fmla="*/ 289829 h 295275"/>
                <a:gd name="connsiteX7" fmla="*/ 15882 w 447675"/>
                <a:gd name="connsiteY7" fmla="*/ 291115 h 295275"/>
                <a:gd name="connsiteX8" fmla="*/ 73984 w 447675"/>
                <a:gd name="connsiteY8" fmla="*/ 296830 h 295275"/>
                <a:gd name="connsiteX9" fmla="*/ 239271 w 447675"/>
                <a:gd name="connsiteY9" fmla="*/ 283219 h 295275"/>
                <a:gd name="connsiteX10" fmla="*/ 248530 w 447675"/>
                <a:gd name="connsiteY10" fmla="*/ 288143 h 295275"/>
                <a:gd name="connsiteX11" fmla="*/ 249025 w 447675"/>
                <a:gd name="connsiteY11" fmla="*/ 288410 h 295275"/>
                <a:gd name="connsiteX12" fmla="*/ 249025 w 447675"/>
                <a:gd name="connsiteY12" fmla="*/ 288353 h 295275"/>
                <a:gd name="connsiteX13" fmla="*/ 403997 w 447675"/>
                <a:gd name="connsiteY13" fmla="*/ 256425 h 295275"/>
                <a:gd name="connsiteX14" fmla="*/ 436982 w 447675"/>
                <a:gd name="connsiteY14" fmla="*/ 76231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7675" h="295275">
                  <a:moveTo>
                    <a:pt x="436982" y="76231"/>
                  </a:moveTo>
                  <a:cubicBezTo>
                    <a:pt x="411893" y="29558"/>
                    <a:pt x="345218" y="-5075"/>
                    <a:pt x="292535" y="612"/>
                  </a:cubicBezTo>
                  <a:cubicBezTo>
                    <a:pt x="283625" y="1572"/>
                    <a:pt x="274816" y="3309"/>
                    <a:pt x="266208" y="5803"/>
                  </a:cubicBezTo>
                  <a:cubicBezTo>
                    <a:pt x="235655" y="15172"/>
                    <a:pt x="209197" y="34654"/>
                    <a:pt x="191180" y="61048"/>
                  </a:cubicBezTo>
                  <a:cubicBezTo>
                    <a:pt x="191180" y="61048"/>
                    <a:pt x="120219" y="158136"/>
                    <a:pt x="25921" y="211295"/>
                  </a:cubicBezTo>
                  <a:cubicBezTo>
                    <a:pt x="1877" y="224339"/>
                    <a:pt x="-7041" y="254405"/>
                    <a:pt x="6003" y="278450"/>
                  </a:cubicBezTo>
                  <a:cubicBezTo>
                    <a:pt x="8272" y="282631"/>
                    <a:pt x="11130" y="286463"/>
                    <a:pt x="14491" y="289829"/>
                  </a:cubicBezTo>
                  <a:cubicBezTo>
                    <a:pt x="14948" y="290257"/>
                    <a:pt x="15444" y="290686"/>
                    <a:pt x="15882" y="291115"/>
                  </a:cubicBezTo>
                  <a:cubicBezTo>
                    <a:pt x="31949" y="305445"/>
                    <a:pt x="55433" y="307755"/>
                    <a:pt x="73984" y="296830"/>
                  </a:cubicBezTo>
                  <a:cubicBezTo>
                    <a:pt x="107417" y="277370"/>
                    <a:pt x="172425" y="250462"/>
                    <a:pt x="239271" y="283219"/>
                  </a:cubicBezTo>
                  <a:cubicBezTo>
                    <a:pt x="242367" y="284962"/>
                    <a:pt x="245463" y="286686"/>
                    <a:pt x="248530" y="288143"/>
                  </a:cubicBezTo>
                  <a:lnTo>
                    <a:pt x="249025" y="288410"/>
                  </a:lnTo>
                  <a:lnTo>
                    <a:pt x="249025" y="288353"/>
                  </a:lnTo>
                  <a:cubicBezTo>
                    <a:pt x="309223" y="316623"/>
                    <a:pt x="363582" y="291058"/>
                    <a:pt x="403997" y="256425"/>
                  </a:cubicBezTo>
                  <a:cubicBezTo>
                    <a:pt x="455954" y="211565"/>
                    <a:pt x="469679" y="136587"/>
                    <a:pt x="436982" y="7623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7ACEB5DC-EE08-4E46-8782-097FD9E59DAC}"/>
                </a:ext>
              </a:extLst>
            </p:cNvPr>
            <p:cNvSpPr/>
            <p:nvPr/>
          </p:nvSpPr>
          <p:spPr>
            <a:xfrm>
              <a:off x="4007507" y="3714280"/>
              <a:ext cx="314325" cy="333375"/>
            </a:xfrm>
            <a:custGeom>
              <a:avLst/>
              <a:gdLst>
                <a:gd name="connsiteX0" fmla="*/ 268643 w 314325"/>
                <a:gd name="connsiteY0" fmla="*/ 29232 h 333375"/>
                <a:gd name="connsiteX1" fmla="*/ 139475 w 314325"/>
                <a:gd name="connsiteY1" fmla="*/ 0 h 333375"/>
                <a:gd name="connsiteX2" fmla="*/ 108252 w 314325"/>
                <a:gd name="connsiteY2" fmla="*/ 109090 h 333375"/>
                <a:gd name="connsiteX3" fmla="*/ 0 w 314325"/>
                <a:gd name="connsiteY3" fmla="*/ 287998 h 333375"/>
                <a:gd name="connsiteX4" fmla="*/ 12792 w 314325"/>
                <a:gd name="connsiteY4" fmla="*/ 292141 h 333375"/>
                <a:gd name="connsiteX5" fmla="*/ 72685 w 314325"/>
                <a:gd name="connsiteY5" fmla="*/ 337337 h 333375"/>
                <a:gd name="connsiteX6" fmla="*/ 318621 w 314325"/>
                <a:gd name="connsiteY6" fmla="*/ 104375 h 333375"/>
                <a:gd name="connsiteX7" fmla="*/ 268643 w 314325"/>
                <a:gd name="connsiteY7" fmla="*/ 29232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333375">
                  <a:moveTo>
                    <a:pt x="268643" y="29232"/>
                  </a:moveTo>
                  <a:cubicBezTo>
                    <a:pt x="223754" y="31138"/>
                    <a:pt x="179169" y="21048"/>
                    <a:pt x="139475" y="0"/>
                  </a:cubicBezTo>
                  <a:cubicBezTo>
                    <a:pt x="134676" y="37740"/>
                    <a:pt x="124147" y="74526"/>
                    <a:pt x="108252" y="109090"/>
                  </a:cubicBezTo>
                  <a:cubicBezTo>
                    <a:pt x="79459" y="172844"/>
                    <a:pt x="43115" y="232910"/>
                    <a:pt x="0" y="287998"/>
                  </a:cubicBezTo>
                  <a:cubicBezTo>
                    <a:pt x="4305" y="289188"/>
                    <a:pt x="8572" y="290522"/>
                    <a:pt x="12792" y="292141"/>
                  </a:cubicBezTo>
                  <a:cubicBezTo>
                    <a:pt x="36594" y="301302"/>
                    <a:pt x="57346" y="316962"/>
                    <a:pt x="72685" y="337337"/>
                  </a:cubicBezTo>
                  <a:cubicBezTo>
                    <a:pt x="101527" y="262623"/>
                    <a:pt x="174755" y="120415"/>
                    <a:pt x="318621" y="104375"/>
                  </a:cubicBezTo>
                  <a:cubicBezTo>
                    <a:pt x="297374" y="82701"/>
                    <a:pt x="280417" y="57206"/>
                    <a:pt x="268643" y="2923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3508F725-1A09-433D-8E3A-ED80DF829195}"/>
                </a:ext>
              </a:extLst>
            </p:cNvPr>
            <p:cNvSpPr/>
            <p:nvPr/>
          </p:nvSpPr>
          <p:spPr>
            <a:xfrm>
              <a:off x="3764953" y="2886558"/>
              <a:ext cx="390525" cy="381000"/>
            </a:xfrm>
            <a:custGeom>
              <a:avLst/>
              <a:gdLst>
                <a:gd name="connsiteX0" fmla="*/ 342700 w 390525"/>
                <a:gd name="connsiteY0" fmla="*/ 302885 h 381000"/>
                <a:gd name="connsiteX1" fmla="*/ 398898 w 390525"/>
                <a:gd name="connsiteY1" fmla="*/ 145466 h 381000"/>
                <a:gd name="connsiteX2" fmla="*/ 227838 w 390525"/>
                <a:gd name="connsiteY2" fmla="*/ 115700 h 381000"/>
                <a:gd name="connsiteX3" fmla="*/ 41424 w 390525"/>
                <a:gd name="connsiteY3" fmla="*/ 0 h 381000"/>
                <a:gd name="connsiteX4" fmla="*/ 0 w 390525"/>
                <a:gd name="connsiteY4" fmla="*/ 94650 h 381000"/>
                <a:gd name="connsiteX5" fmla="*/ 185080 w 390525"/>
                <a:gd name="connsiteY5" fmla="*/ 186452 h 381000"/>
                <a:gd name="connsiteX6" fmla="*/ 334366 w 390525"/>
                <a:gd name="connsiteY6" fmla="*/ 386477 h 381000"/>
                <a:gd name="connsiteX7" fmla="*/ 342843 w 390525"/>
                <a:gd name="connsiteY7" fmla="*/ 305781 h 381000"/>
                <a:gd name="connsiteX8" fmla="*/ 342700 w 390525"/>
                <a:gd name="connsiteY8" fmla="*/ 30288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525" h="381000">
                  <a:moveTo>
                    <a:pt x="342700" y="302885"/>
                  </a:moveTo>
                  <a:cubicBezTo>
                    <a:pt x="339972" y="245059"/>
                    <a:pt x="360166" y="188491"/>
                    <a:pt x="398898" y="145466"/>
                  </a:cubicBezTo>
                  <a:cubicBezTo>
                    <a:pt x="358731" y="149733"/>
                    <a:pt x="302981" y="144513"/>
                    <a:pt x="227838" y="115700"/>
                  </a:cubicBezTo>
                  <a:cubicBezTo>
                    <a:pt x="129730" y="78153"/>
                    <a:pt x="73314" y="34233"/>
                    <a:pt x="41424" y="0"/>
                  </a:cubicBezTo>
                  <a:cubicBezTo>
                    <a:pt x="40949" y="35846"/>
                    <a:pt x="26010" y="69979"/>
                    <a:pt x="0" y="94650"/>
                  </a:cubicBezTo>
                  <a:cubicBezTo>
                    <a:pt x="35433" y="101451"/>
                    <a:pt x="99689" y="122406"/>
                    <a:pt x="185080" y="186452"/>
                  </a:cubicBezTo>
                  <a:cubicBezTo>
                    <a:pt x="266605" y="247593"/>
                    <a:pt x="311591" y="330708"/>
                    <a:pt x="334366" y="386477"/>
                  </a:cubicBezTo>
                  <a:cubicBezTo>
                    <a:pt x="341423" y="360192"/>
                    <a:pt x="344284" y="332958"/>
                    <a:pt x="342843" y="305781"/>
                  </a:cubicBezTo>
                  <a:cubicBezTo>
                    <a:pt x="342795" y="304838"/>
                    <a:pt x="342748" y="303866"/>
                    <a:pt x="342700" y="30288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F314B031-FA0A-496C-A59A-DBD24171FB7A}"/>
                </a:ext>
              </a:extLst>
            </p:cNvPr>
            <p:cNvSpPr/>
            <p:nvPr/>
          </p:nvSpPr>
          <p:spPr>
            <a:xfrm>
              <a:off x="5259076" y="1336555"/>
              <a:ext cx="1314450" cy="1476375"/>
            </a:xfrm>
            <a:custGeom>
              <a:avLst/>
              <a:gdLst>
                <a:gd name="connsiteX0" fmla="*/ 1206852 w 1314450"/>
                <a:gd name="connsiteY0" fmla="*/ 289293 h 1476375"/>
                <a:gd name="connsiteX1" fmla="*/ 1120089 w 1314450"/>
                <a:gd name="connsiteY1" fmla="*/ 375123 h 1476375"/>
                <a:gd name="connsiteX2" fmla="*/ 1124385 w 1314450"/>
                <a:gd name="connsiteY2" fmla="*/ 417356 h 1476375"/>
                <a:gd name="connsiteX3" fmla="*/ 1129357 w 1314450"/>
                <a:gd name="connsiteY3" fmla="*/ 475697 h 1476375"/>
                <a:gd name="connsiteX4" fmla="*/ 974519 w 1314450"/>
                <a:gd name="connsiteY4" fmla="*/ 578605 h 1476375"/>
                <a:gd name="connsiteX5" fmla="*/ 892737 w 1314450"/>
                <a:gd name="connsiteY5" fmla="*/ 567461 h 1476375"/>
                <a:gd name="connsiteX6" fmla="*/ 867148 w 1314450"/>
                <a:gd name="connsiteY6" fmla="*/ 520041 h 1476375"/>
                <a:gd name="connsiteX7" fmla="*/ 914568 w 1314450"/>
                <a:gd name="connsiteY7" fmla="*/ 494452 h 1476375"/>
                <a:gd name="connsiteX8" fmla="*/ 1044251 w 1314450"/>
                <a:gd name="connsiteY8" fmla="*/ 482155 h 1476375"/>
                <a:gd name="connsiteX9" fmla="*/ 1044451 w 1314450"/>
                <a:gd name="connsiteY9" fmla="*/ 481974 h 1476375"/>
                <a:gd name="connsiteX10" fmla="*/ 1047137 w 1314450"/>
                <a:gd name="connsiteY10" fmla="*/ 446919 h 1476375"/>
                <a:gd name="connsiteX11" fmla="*/ 1045118 w 1314450"/>
                <a:gd name="connsiteY11" fmla="*/ 444827 h 1476375"/>
                <a:gd name="connsiteX12" fmla="*/ 1009723 w 1314450"/>
                <a:gd name="connsiteY12" fmla="*/ 413604 h 1476375"/>
                <a:gd name="connsiteX13" fmla="*/ 964556 w 1314450"/>
                <a:gd name="connsiteY13" fmla="*/ 343976 h 1476375"/>
                <a:gd name="connsiteX14" fmla="*/ 945353 w 1314450"/>
                <a:gd name="connsiteY14" fmla="*/ 257041 h 1476375"/>
                <a:gd name="connsiteX15" fmla="*/ 916214 w 1314450"/>
                <a:gd name="connsiteY15" fmla="*/ 231024 h 1476375"/>
                <a:gd name="connsiteX16" fmla="*/ 897328 w 1314450"/>
                <a:gd name="connsiteY16" fmla="*/ 240030 h 1476375"/>
                <a:gd name="connsiteX17" fmla="*/ 851018 w 1314450"/>
                <a:gd name="connsiteY17" fmla="*/ 278225 h 1476375"/>
                <a:gd name="connsiteX18" fmla="*/ 581574 w 1314450"/>
                <a:gd name="connsiteY18" fmla="*/ 229647 h 1476375"/>
                <a:gd name="connsiteX19" fmla="*/ 559029 w 1314450"/>
                <a:gd name="connsiteY19" fmla="*/ 111604 h 1476375"/>
                <a:gd name="connsiteX20" fmla="*/ 447614 w 1314450"/>
                <a:gd name="connsiteY20" fmla="*/ 0 h 1476375"/>
                <a:gd name="connsiteX21" fmla="*/ 336010 w 1314450"/>
                <a:gd name="connsiteY21" fmla="*/ 111414 h 1476375"/>
                <a:gd name="connsiteX22" fmla="*/ 381387 w 1314450"/>
                <a:gd name="connsiteY22" fmla="*/ 201291 h 1476375"/>
                <a:gd name="connsiteX23" fmla="*/ 442690 w 1314450"/>
                <a:gd name="connsiteY23" fmla="*/ 287464 h 1476375"/>
                <a:gd name="connsiteX24" fmla="*/ 374110 w 1314450"/>
                <a:gd name="connsiteY24" fmla="*/ 456266 h 1476375"/>
                <a:gd name="connsiteX25" fmla="*/ 218148 w 1314450"/>
                <a:gd name="connsiteY25" fmla="*/ 571566 h 1476375"/>
                <a:gd name="connsiteX26" fmla="*/ 209366 w 1314450"/>
                <a:gd name="connsiteY26" fmla="*/ 763476 h 1476375"/>
                <a:gd name="connsiteX27" fmla="*/ 258820 w 1314450"/>
                <a:gd name="connsiteY27" fmla="*/ 800623 h 1476375"/>
                <a:gd name="connsiteX28" fmla="*/ 354832 w 1314450"/>
                <a:gd name="connsiteY28" fmla="*/ 726500 h 1476375"/>
                <a:gd name="connsiteX29" fmla="*/ 404800 w 1314450"/>
                <a:gd name="connsiteY29" fmla="*/ 710612 h 1476375"/>
                <a:gd name="connsiteX30" fmla="*/ 422581 w 1314450"/>
                <a:gd name="connsiteY30" fmla="*/ 761475 h 1476375"/>
                <a:gd name="connsiteX31" fmla="*/ 420564 w 1314450"/>
                <a:gd name="connsiteY31" fmla="*/ 765133 h 1476375"/>
                <a:gd name="connsiteX32" fmla="*/ 296939 w 1314450"/>
                <a:gd name="connsiteY32" fmla="*/ 867737 h 1476375"/>
                <a:gd name="connsiteX33" fmla="*/ 240979 w 1314450"/>
                <a:gd name="connsiteY33" fmla="*/ 981313 h 1476375"/>
                <a:gd name="connsiteX34" fmla="*/ 241399 w 1314450"/>
                <a:gd name="connsiteY34" fmla="*/ 982637 h 1476375"/>
                <a:gd name="connsiteX35" fmla="*/ 215243 w 1314450"/>
                <a:gd name="connsiteY35" fmla="*/ 1077287 h 1476375"/>
                <a:gd name="connsiteX36" fmla="*/ 66319 w 1314450"/>
                <a:gd name="connsiteY36" fmla="*/ 1119044 h 1476375"/>
                <a:gd name="connsiteX37" fmla="*/ 6 w 1314450"/>
                <a:gd name="connsiteY37" fmla="*/ 1213647 h 1476375"/>
                <a:gd name="connsiteX38" fmla="*/ 100375 w 1314450"/>
                <a:gd name="connsiteY38" fmla="*/ 1309147 h 1476375"/>
                <a:gd name="connsiteX39" fmla="*/ 190268 w 1314450"/>
                <a:gd name="connsiteY39" fmla="*/ 1243965 h 1476375"/>
                <a:gd name="connsiteX40" fmla="*/ 225958 w 1314450"/>
                <a:gd name="connsiteY40" fmla="*/ 1183957 h 1476375"/>
                <a:gd name="connsiteX41" fmla="*/ 274164 w 1314450"/>
                <a:gd name="connsiteY41" fmla="*/ 1151020 h 1476375"/>
                <a:gd name="connsiteX42" fmla="*/ 477580 w 1314450"/>
                <a:gd name="connsiteY42" fmla="*/ 1269511 h 1476375"/>
                <a:gd name="connsiteX43" fmla="*/ 497802 w 1314450"/>
                <a:gd name="connsiteY43" fmla="*/ 1334766 h 1476375"/>
                <a:gd name="connsiteX44" fmla="*/ 526377 w 1314450"/>
                <a:gd name="connsiteY44" fmla="*/ 1365608 h 1476375"/>
                <a:gd name="connsiteX45" fmla="*/ 571150 w 1314450"/>
                <a:gd name="connsiteY45" fmla="*/ 1337590 h 1476375"/>
                <a:gd name="connsiteX46" fmla="*/ 571564 w 1314450"/>
                <a:gd name="connsiteY46" fmla="*/ 1335528 h 1476375"/>
                <a:gd name="connsiteX47" fmla="*/ 595081 w 1314450"/>
                <a:gd name="connsiteY47" fmla="*/ 1249337 h 1476375"/>
                <a:gd name="connsiteX48" fmla="*/ 756882 w 1314450"/>
                <a:gd name="connsiteY48" fmla="*/ 1083421 h 1476375"/>
                <a:gd name="connsiteX49" fmla="*/ 803954 w 1314450"/>
                <a:gd name="connsiteY49" fmla="*/ 1099451 h 1476375"/>
                <a:gd name="connsiteX50" fmla="*/ 790318 w 1314450"/>
                <a:gd name="connsiteY50" fmla="*/ 1151579 h 1476375"/>
                <a:gd name="connsiteX51" fmla="*/ 785304 w 1314450"/>
                <a:gd name="connsiteY51" fmla="*/ 1154039 h 1476375"/>
                <a:gd name="connsiteX52" fmla="*/ 715400 w 1314450"/>
                <a:gd name="connsiteY52" fmla="*/ 1194187 h 1476375"/>
                <a:gd name="connsiteX53" fmla="*/ 758663 w 1314450"/>
                <a:gd name="connsiteY53" fmla="*/ 1268634 h 1476375"/>
                <a:gd name="connsiteX54" fmla="*/ 964260 w 1314450"/>
                <a:gd name="connsiteY54" fmla="*/ 1242564 h 1476375"/>
                <a:gd name="connsiteX55" fmla="*/ 1024563 w 1314450"/>
                <a:gd name="connsiteY55" fmla="*/ 1356864 h 1476375"/>
                <a:gd name="connsiteX56" fmla="*/ 1024382 w 1314450"/>
                <a:gd name="connsiteY56" fmla="*/ 1404851 h 1476375"/>
                <a:gd name="connsiteX57" fmla="*/ 1143100 w 1314450"/>
                <a:gd name="connsiteY57" fmla="*/ 1476214 h 1476375"/>
                <a:gd name="connsiteX58" fmla="*/ 1217368 w 1314450"/>
                <a:gd name="connsiteY58" fmla="*/ 1381144 h 1476375"/>
                <a:gd name="connsiteX59" fmla="*/ 1139263 w 1314450"/>
                <a:gd name="connsiteY59" fmla="*/ 1285360 h 1476375"/>
                <a:gd name="connsiteX60" fmla="*/ 1068864 w 1314450"/>
                <a:gd name="connsiteY60" fmla="*/ 1220543 h 1476375"/>
                <a:gd name="connsiteX61" fmla="*/ 1068654 w 1314450"/>
                <a:gd name="connsiteY61" fmla="*/ 1219590 h 1476375"/>
                <a:gd name="connsiteX62" fmla="*/ 1071931 w 1314450"/>
                <a:gd name="connsiteY62" fmla="*/ 1178490 h 1476375"/>
                <a:gd name="connsiteX63" fmla="*/ 1241086 w 1314450"/>
                <a:gd name="connsiteY63" fmla="*/ 1077439 h 1476375"/>
                <a:gd name="connsiteX64" fmla="*/ 1268860 w 1314450"/>
                <a:gd name="connsiteY64" fmla="*/ 1046491 h 1476375"/>
                <a:gd name="connsiteX65" fmla="*/ 1260631 w 1314450"/>
                <a:gd name="connsiteY65" fmla="*/ 1027633 h 1476375"/>
                <a:gd name="connsiteX66" fmla="*/ 1251534 w 1314450"/>
                <a:gd name="connsiteY66" fmla="*/ 1018012 h 1476375"/>
                <a:gd name="connsiteX67" fmla="*/ 1211367 w 1314450"/>
                <a:gd name="connsiteY67" fmla="*/ 888301 h 1476375"/>
                <a:gd name="connsiteX68" fmla="*/ 1217244 w 1314450"/>
                <a:gd name="connsiteY68" fmla="*/ 787517 h 1476375"/>
                <a:gd name="connsiteX69" fmla="*/ 1197337 w 1314450"/>
                <a:gd name="connsiteY69" fmla="*/ 668674 h 1476375"/>
                <a:gd name="connsiteX70" fmla="*/ 1197337 w 1314450"/>
                <a:gd name="connsiteY70" fmla="*/ 668674 h 1476375"/>
                <a:gd name="connsiteX71" fmla="*/ 1192022 w 1314450"/>
                <a:gd name="connsiteY71" fmla="*/ 562279 h 1476375"/>
                <a:gd name="connsiteX72" fmla="*/ 1256878 w 1314450"/>
                <a:gd name="connsiteY72" fmla="*/ 476192 h 1476375"/>
                <a:gd name="connsiteX73" fmla="*/ 1306968 w 1314450"/>
                <a:gd name="connsiteY73" fmla="*/ 347065 h 1476375"/>
                <a:gd name="connsiteX74" fmla="*/ 1206814 w 1314450"/>
                <a:gd name="connsiteY74" fmla="*/ 289217 h 1476375"/>
                <a:gd name="connsiteX75" fmla="*/ 505489 w 1314450"/>
                <a:gd name="connsiteY75" fmla="*/ 610990 h 1476375"/>
                <a:gd name="connsiteX76" fmla="*/ 581565 w 1314450"/>
                <a:gd name="connsiteY76" fmla="*/ 534895 h 1476375"/>
                <a:gd name="connsiteX77" fmla="*/ 657660 w 1314450"/>
                <a:gd name="connsiteY77" fmla="*/ 610971 h 1476375"/>
                <a:gd name="connsiteX78" fmla="*/ 581584 w 1314450"/>
                <a:gd name="connsiteY78" fmla="*/ 687066 h 1476375"/>
                <a:gd name="connsiteX79" fmla="*/ 581574 w 1314450"/>
                <a:gd name="connsiteY79" fmla="*/ 687066 h 1476375"/>
                <a:gd name="connsiteX80" fmla="*/ 505489 w 1314450"/>
                <a:gd name="connsiteY80" fmla="*/ 610990 h 1476375"/>
                <a:gd name="connsiteX81" fmla="*/ 591214 w 1314450"/>
                <a:gd name="connsiteY81" fmla="*/ 985437 h 1476375"/>
                <a:gd name="connsiteX82" fmla="*/ 515118 w 1314450"/>
                <a:gd name="connsiteY82" fmla="*/ 909361 h 1476375"/>
                <a:gd name="connsiteX83" fmla="*/ 591195 w 1314450"/>
                <a:gd name="connsiteY83" fmla="*/ 833266 h 1476375"/>
                <a:gd name="connsiteX84" fmla="*/ 667290 w 1314450"/>
                <a:gd name="connsiteY84" fmla="*/ 909342 h 1476375"/>
                <a:gd name="connsiteX85" fmla="*/ 667290 w 1314450"/>
                <a:gd name="connsiteY85" fmla="*/ 909351 h 1476375"/>
                <a:gd name="connsiteX86" fmla="*/ 591204 w 1314450"/>
                <a:gd name="connsiteY86" fmla="*/ 985408 h 1476375"/>
                <a:gd name="connsiteX87" fmla="*/ 784819 w 1314450"/>
                <a:gd name="connsiteY87" fmla="*/ 716832 h 1476375"/>
                <a:gd name="connsiteX88" fmla="*/ 828224 w 1314450"/>
                <a:gd name="connsiteY88" fmla="*/ 673427 h 1476375"/>
                <a:gd name="connsiteX89" fmla="*/ 871630 w 1314450"/>
                <a:gd name="connsiteY89" fmla="*/ 716832 h 1476375"/>
                <a:gd name="connsiteX90" fmla="*/ 828224 w 1314450"/>
                <a:gd name="connsiteY90" fmla="*/ 760237 h 1476375"/>
                <a:gd name="connsiteX91" fmla="*/ 784809 w 1314450"/>
                <a:gd name="connsiteY91" fmla="*/ 716861 h 1476375"/>
                <a:gd name="connsiteX92" fmla="*/ 784809 w 1314450"/>
                <a:gd name="connsiteY92" fmla="*/ 716823 h 1476375"/>
                <a:gd name="connsiteX93" fmla="*/ 876259 w 1314450"/>
                <a:gd name="connsiteY93" fmla="*/ 996334 h 1476375"/>
                <a:gd name="connsiteX94" fmla="*/ 838628 w 1314450"/>
                <a:gd name="connsiteY94" fmla="*/ 967931 h 1476375"/>
                <a:gd name="connsiteX95" fmla="*/ 867031 w 1314450"/>
                <a:gd name="connsiteY95" fmla="*/ 930300 h 1476375"/>
                <a:gd name="connsiteX96" fmla="*/ 904662 w 1314450"/>
                <a:gd name="connsiteY96" fmla="*/ 958703 h 1476375"/>
                <a:gd name="connsiteX97" fmla="*/ 904662 w 1314450"/>
                <a:gd name="connsiteY97" fmla="*/ 958710 h 1476375"/>
                <a:gd name="connsiteX98" fmla="*/ 876235 w 1314450"/>
                <a:gd name="connsiteY98" fmla="*/ 996322 h 1476375"/>
                <a:gd name="connsiteX99" fmla="*/ 876221 w 1314450"/>
                <a:gd name="connsiteY99" fmla="*/ 996324 h 1476375"/>
                <a:gd name="connsiteX100" fmla="*/ 1029125 w 1314450"/>
                <a:gd name="connsiteY100" fmla="*/ 889120 h 1476375"/>
                <a:gd name="connsiteX101" fmla="*/ 953040 w 1314450"/>
                <a:gd name="connsiteY101" fmla="*/ 813035 h 1476375"/>
                <a:gd name="connsiteX102" fmla="*/ 1029125 w 1314450"/>
                <a:gd name="connsiteY102" fmla="*/ 736949 h 1476375"/>
                <a:gd name="connsiteX103" fmla="*/ 1105211 w 1314450"/>
                <a:gd name="connsiteY103" fmla="*/ 813035 h 1476375"/>
                <a:gd name="connsiteX104" fmla="*/ 1105211 w 1314450"/>
                <a:gd name="connsiteY104" fmla="*/ 813073 h 1476375"/>
                <a:gd name="connsiteX105" fmla="*/ 1029125 w 1314450"/>
                <a:gd name="connsiteY105" fmla="*/ 889120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14450" h="1476375">
                  <a:moveTo>
                    <a:pt x="1206852" y="289293"/>
                  </a:moveTo>
                  <a:cubicBezTo>
                    <a:pt x="1161560" y="294391"/>
                    <a:pt x="1125677" y="329888"/>
                    <a:pt x="1120089" y="375123"/>
                  </a:cubicBezTo>
                  <a:cubicBezTo>
                    <a:pt x="1118398" y="389345"/>
                    <a:pt x="1119864" y="403766"/>
                    <a:pt x="1124385" y="417356"/>
                  </a:cubicBezTo>
                  <a:cubicBezTo>
                    <a:pt x="1130814" y="436099"/>
                    <a:pt x="1132521" y="456137"/>
                    <a:pt x="1129357" y="475697"/>
                  </a:cubicBezTo>
                  <a:cubicBezTo>
                    <a:pt x="1116194" y="553716"/>
                    <a:pt x="1013685" y="578605"/>
                    <a:pt x="974519" y="578605"/>
                  </a:cubicBezTo>
                  <a:cubicBezTo>
                    <a:pt x="946884" y="578537"/>
                    <a:pt x="919382" y="574789"/>
                    <a:pt x="892737" y="567461"/>
                  </a:cubicBezTo>
                  <a:cubicBezTo>
                    <a:pt x="872576" y="561432"/>
                    <a:pt x="861119" y="540202"/>
                    <a:pt x="867148" y="520041"/>
                  </a:cubicBezTo>
                  <a:cubicBezTo>
                    <a:pt x="873177" y="499880"/>
                    <a:pt x="894408" y="488423"/>
                    <a:pt x="914568" y="494452"/>
                  </a:cubicBezTo>
                  <a:cubicBezTo>
                    <a:pt x="938819" y="501577"/>
                    <a:pt x="1009266" y="513226"/>
                    <a:pt x="1044251" y="482155"/>
                  </a:cubicBezTo>
                  <a:lnTo>
                    <a:pt x="1044451" y="481974"/>
                  </a:lnTo>
                  <a:cubicBezTo>
                    <a:pt x="1054873" y="473035"/>
                    <a:pt x="1056075" y="457341"/>
                    <a:pt x="1047137" y="446919"/>
                  </a:cubicBezTo>
                  <a:cubicBezTo>
                    <a:pt x="1046505" y="446183"/>
                    <a:pt x="1045831" y="445484"/>
                    <a:pt x="1045118" y="444827"/>
                  </a:cubicBezTo>
                  <a:cubicBezTo>
                    <a:pt x="1033955" y="434225"/>
                    <a:pt x="1022144" y="423776"/>
                    <a:pt x="1009723" y="413604"/>
                  </a:cubicBezTo>
                  <a:cubicBezTo>
                    <a:pt x="987970" y="395498"/>
                    <a:pt x="972220" y="371220"/>
                    <a:pt x="964556" y="343976"/>
                  </a:cubicBezTo>
                  <a:cubicBezTo>
                    <a:pt x="955565" y="315631"/>
                    <a:pt x="949138" y="286536"/>
                    <a:pt x="945353" y="257041"/>
                  </a:cubicBezTo>
                  <a:cubicBezTo>
                    <a:pt x="944491" y="241810"/>
                    <a:pt x="931445" y="230162"/>
                    <a:pt x="916214" y="231024"/>
                  </a:cubicBezTo>
                  <a:cubicBezTo>
                    <a:pt x="908981" y="231433"/>
                    <a:pt x="902199" y="234667"/>
                    <a:pt x="897328" y="240030"/>
                  </a:cubicBezTo>
                  <a:cubicBezTo>
                    <a:pt x="882877" y="253911"/>
                    <a:pt x="867396" y="266679"/>
                    <a:pt x="851018" y="278225"/>
                  </a:cubicBezTo>
                  <a:cubicBezTo>
                    <a:pt x="795992" y="323592"/>
                    <a:pt x="651945" y="348910"/>
                    <a:pt x="581574" y="229647"/>
                  </a:cubicBezTo>
                  <a:cubicBezTo>
                    <a:pt x="554409" y="183632"/>
                    <a:pt x="559029" y="114947"/>
                    <a:pt x="559029" y="111604"/>
                  </a:cubicBezTo>
                  <a:cubicBezTo>
                    <a:pt x="559081" y="50019"/>
                    <a:pt x="509199" y="52"/>
                    <a:pt x="447614" y="0"/>
                  </a:cubicBezTo>
                  <a:cubicBezTo>
                    <a:pt x="386030" y="-52"/>
                    <a:pt x="336063" y="49830"/>
                    <a:pt x="336010" y="111414"/>
                  </a:cubicBezTo>
                  <a:cubicBezTo>
                    <a:pt x="335980" y="146885"/>
                    <a:pt x="352828" y="180255"/>
                    <a:pt x="381387" y="201291"/>
                  </a:cubicBezTo>
                  <a:cubicBezTo>
                    <a:pt x="411209" y="222025"/>
                    <a:pt x="432883" y="252492"/>
                    <a:pt x="442690" y="287464"/>
                  </a:cubicBezTo>
                  <a:cubicBezTo>
                    <a:pt x="453949" y="332422"/>
                    <a:pt x="446986" y="393192"/>
                    <a:pt x="374110" y="456266"/>
                  </a:cubicBezTo>
                  <a:cubicBezTo>
                    <a:pt x="317294" y="505482"/>
                    <a:pt x="266535" y="466496"/>
                    <a:pt x="218148" y="571566"/>
                  </a:cubicBezTo>
                  <a:cubicBezTo>
                    <a:pt x="192983" y="626211"/>
                    <a:pt x="224206" y="693486"/>
                    <a:pt x="209366" y="763476"/>
                  </a:cubicBezTo>
                  <a:cubicBezTo>
                    <a:pt x="203994" y="788822"/>
                    <a:pt x="234045" y="808243"/>
                    <a:pt x="258820" y="800623"/>
                  </a:cubicBezTo>
                  <a:cubicBezTo>
                    <a:pt x="298808" y="788482"/>
                    <a:pt x="332964" y="762113"/>
                    <a:pt x="354832" y="726500"/>
                  </a:cubicBezTo>
                  <a:cubicBezTo>
                    <a:pt x="365096" y="709358"/>
                    <a:pt x="386521" y="702546"/>
                    <a:pt x="404800" y="710612"/>
                  </a:cubicBezTo>
                  <a:cubicBezTo>
                    <a:pt x="423755" y="719748"/>
                    <a:pt x="431716" y="742520"/>
                    <a:pt x="422581" y="761475"/>
                  </a:cubicBezTo>
                  <a:cubicBezTo>
                    <a:pt x="421976" y="762731"/>
                    <a:pt x="421303" y="763952"/>
                    <a:pt x="420564" y="765133"/>
                  </a:cubicBezTo>
                  <a:cubicBezTo>
                    <a:pt x="391994" y="812201"/>
                    <a:pt x="348465" y="848329"/>
                    <a:pt x="296939" y="867737"/>
                  </a:cubicBezTo>
                  <a:cubicBezTo>
                    <a:pt x="251302" y="884968"/>
                    <a:pt x="226835" y="934627"/>
                    <a:pt x="240979" y="981313"/>
                  </a:cubicBezTo>
                  <a:lnTo>
                    <a:pt x="241399" y="982637"/>
                  </a:lnTo>
                  <a:cubicBezTo>
                    <a:pt x="252616" y="1016573"/>
                    <a:pt x="242294" y="1053925"/>
                    <a:pt x="215243" y="1077287"/>
                  </a:cubicBezTo>
                  <a:cubicBezTo>
                    <a:pt x="163865" y="1120435"/>
                    <a:pt x="81045" y="1113577"/>
                    <a:pt x="66319" y="1119044"/>
                  </a:cubicBezTo>
                  <a:cubicBezTo>
                    <a:pt x="26211" y="1133090"/>
                    <a:pt x="-470" y="1171153"/>
                    <a:pt x="6" y="1213647"/>
                  </a:cubicBezTo>
                  <a:cubicBezTo>
                    <a:pt x="1351" y="1267734"/>
                    <a:pt x="46287" y="1310491"/>
                    <a:pt x="100375" y="1309147"/>
                  </a:cubicBezTo>
                  <a:cubicBezTo>
                    <a:pt x="140949" y="1308139"/>
                    <a:pt x="176699" y="1282216"/>
                    <a:pt x="190268" y="1243965"/>
                  </a:cubicBezTo>
                  <a:cubicBezTo>
                    <a:pt x="197731" y="1221637"/>
                    <a:pt x="209902" y="1201174"/>
                    <a:pt x="225958" y="1183957"/>
                  </a:cubicBezTo>
                  <a:cubicBezTo>
                    <a:pt x="238678" y="1168738"/>
                    <a:pt x="255363" y="1157338"/>
                    <a:pt x="274164" y="1151020"/>
                  </a:cubicBezTo>
                  <a:cubicBezTo>
                    <a:pt x="349240" y="1130788"/>
                    <a:pt x="443195" y="1146124"/>
                    <a:pt x="477580" y="1269511"/>
                  </a:cubicBezTo>
                  <a:cubicBezTo>
                    <a:pt x="483181" y="1289608"/>
                    <a:pt x="493011" y="1310468"/>
                    <a:pt x="497802" y="1334766"/>
                  </a:cubicBezTo>
                  <a:cubicBezTo>
                    <a:pt x="500395" y="1349791"/>
                    <a:pt x="511594" y="1361878"/>
                    <a:pt x="526377" y="1365608"/>
                  </a:cubicBezTo>
                  <a:cubicBezTo>
                    <a:pt x="546478" y="1370235"/>
                    <a:pt x="566523" y="1357690"/>
                    <a:pt x="571150" y="1337590"/>
                  </a:cubicBezTo>
                  <a:cubicBezTo>
                    <a:pt x="571307" y="1336907"/>
                    <a:pt x="571445" y="1336219"/>
                    <a:pt x="571564" y="1335528"/>
                  </a:cubicBezTo>
                  <a:cubicBezTo>
                    <a:pt x="575078" y="1314202"/>
                    <a:pt x="587518" y="1285265"/>
                    <a:pt x="595081" y="1249337"/>
                  </a:cubicBezTo>
                  <a:cubicBezTo>
                    <a:pt x="609368" y="1181271"/>
                    <a:pt x="664185" y="1115206"/>
                    <a:pt x="756882" y="1083421"/>
                  </a:cubicBezTo>
                  <a:cubicBezTo>
                    <a:pt x="774390" y="1076982"/>
                    <a:pt x="794015" y="1083665"/>
                    <a:pt x="803954" y="1099451"/>
                  </a:cubicBezTo>
                  <a:cubicBezTo>
                    <a:pt x="814583" y="1117611"/>
                    <a:pt x="808478" y="1140950"/>
                    <a:pt x="790318" y="1151579"/>
                  </a:cubicBezTo>
                  <a:cubicBezTo>
                    <a:pt x="788709" y="1152520"/>
                    <a:pt x="787034" y="1153343"/>
                    <a:pt x="785304" y="1154039"/>
                  </a:cubicBezTo>
                  <a:cubicBezTo>
                    <a:pt x="760191" y="1163985"/>
                    <a:pt x="736646" y="1177507"/>
                    <a:pt x="715400" y="1194187"/>
                  </a:cubicBezTo>
                  <a:cubicBezTo>
                    <a:pt x="675605" y="1225724"/>
                    <a:pt x="712038" y="1288742"/>
                    <a:pt x="758663" y="1268634"/>
                  </a:cubicBezTo>
                  <a:cubicBezTo>
                    <a:pt x="822845" y="1238871"/>
                    <a:pt x="894682" y="1229762"/>
                    <a:pt x="964260" y="1242564"/>
                  </a:cubicBezTo>
                  <a:cubicBezTo>
                    <a:pt x="1016086" y="1251432"/>
                    <a:pt x="1029125" y="1297457"/>
                    <a:pt x="1024563" y="1356864"/>
                  </a:cubicBezTo>
                  <a:cubicBezTo>
                    <a:pt x="1021822" y="1372738"/>
                    <a:pt x="1021761" y="1388958"/>
                    <a:pt x="1024382" y="1404851"/>
                  </a:cubicBezTo>
                  <a:cubicBezTo>
                    <a:pt x="1037459" y="1457341"/>
                    <a:pt x="1090611" y="1489291"/>
                    <a:pt x="1143100" y="1476214"/>
                  </a:cubicBezTo>
                  <a:cubicBezTo>
                    <a:pt x="1186751" y="1465339"/>
                    <a:pt x="1217381" y="1426128"/>
                    <a:pt x="1217368" y="1381144"/>
                  </a:cubicBezTo>
                  <a:cubicBezTo>
                    <a:pt x="1217368" y="1335528"/>
                    <a:pt x="1196947" y="1293342"/>
                    <a:pt x="1139263" y="1285360"/>
                  </a:cubicBezTo>
                  <a:cubicBezTo>
                    <a:pt x="1104569" y="1280565"/>
                    <a:pt x="1076502" y="1254724"/>
                    <a:pt x="1068864" y="1220543"/>
                  </a:cubicBezTo>
                  <a:lnTo>
                    <a:pt x="1068654" y="1219590"/>
                  </a:lnTo>
                  <a:cubicBezTo>
                    <a:pt x="1065822" y="1205857"/>
                    <a:pt x="1066958" y="1191601"/>
                    <a:pt x="1071931" y="1178490"/>
                  </a:cubicBezTo>
                  <a:cubicBezTo>
                    <a:pt x="1101973" y="1097432"/>
                    <a:pt x="1186955" y="1080220"/>
                    <a:pt x="1241086" y="1077439"/>
                  </a:cubicBezTo>
                  <a:cubicBezTo>
                    <a:pt x="1257301" y="1076563"/>
                    <a:pt x="1269736" y="1062707"/>
                    <a:pt x="1268860" y="1046491"/>
                  </a:cubicBezTo>
                  <a:cubicBezTo>
                    <a:pt x="1268477" y="1039419"/>
                    <a:pt x="1265556" y="1032723"/>
                    <a:pt x="1260631" y="1027633"/>
                  </a:cubicBezTo>
                  <a:cubicBezTo>
                    <a:pt x="1257583" y="1024534"/>
                    <a:pt x="1254551" y="1021327"/>
                    <a:pt x="1251534" y="1018012"/>
                  </a:cubicBezTo>
                  <a:cubicBezTo>
                    <a:pt x="1219646" y="982829"/>
                    <a:pt x="1204943" y="935348"/>
                    <a:pt x="1211367" y="888301"/>
                  </a:cubicBezTo>
                  <a:cubicBezTo>
                    <a:pt x="1215925" y="854909"/>
                    <a:pt x="1217890" y="821213"/>
                    <a:pt x="1217244" y="787517"/>
                  </a:cubicBezTo>
                  <a:cubicBezTo>
                    <a:pt x="1216514" y="747137"/>
                    <a:pt x="1209805" y="707088"/>
                    <a:pt x="1197337" y="668674"/>
                  </a:cubicBezTo>
                  <a:lnTo>
                    <a:pt x="1197337" y="668674"/>
                  </a:lnTo>
                  <a:cubicBezTo>
                    <a:pt x="1191224" y="633559"/>
                    <a:pt x="1189439" y="597828"/>
                    <a:pt x="1192022" y="562279"/>
                  </a:cubicBezTo>
                  <a:cubicBezTo>
                    <a:pt x="1196342" y="523911"/>
                    <a:pt x="1221190" y="490929"/>
                    <a:pt x="1256878" y="476192"/>
                  </a:cubicBezTo>
                  <a:cubicBezTo>
                    <a:pt x="1306367" y="454367"/>
                    <a:pt x="1328794" y="396555"/>
                    <a:pt x="1306968" y="347065"/>
                  </a:cubicBezTo>
                  <a:cubicBezTo>
                    <a:pt x="1289751" y="308023"/>
                    <a:pt x="1249236" y="284622"/>
                    <a:pt x="1206814" y="289217"/>
                  </a:cubicBezTo>
                  <a:close/>
                  <a:moveTo>
                    <a:pt x="505489" y="610990"/>
                  </a:moveTo>
                  <a:cubicBezTo>
                    <a:pt x="505483" y="568969"/>
                    <a:pt x="539544" y="534900"/>
                    <a:pt x="581565" y="534895"/>
                  </a:cubicBezTo>
                  <a:cubicBezTo>
                    <a:pt x="623586" y="534890"/>
                    <a:pt x="657655" y="568950"/>
                    <a:pt x="657660" y="610971"/>
                  </a:cubicBezTo>
                  <a:cubicBezTo>
                    <a:pt x="657665" y="652992"/>
                    <a:pt x="623605" y="687061"/>
                    <a:pt x="581584" y="687066"/>
                  </a:cubicBezTo>
                  <a:cubicBezTo>
                    <a:pt x="581581" y="687066"/>
                    <a:pt x="581577" y="687066"/>
                    <a:pt x="581574" y="687066"/>
                  </a:cubicBezTo>
                  <a:cubicBezTo>
                    <a:pt x="539557" y="687066"/>
                    <a:pt x="505494" y="653008"/>
                    <a:pt x="505489" y="610990"/>
                  </a:cubicBezTo>
                  <a:close/>
                  <a:moveTo>
                    <a:pt x="591214" y="985437"/>
                  </a:moveTo>
                  <a:cubicBezTo>
                    <a:pt x="549193" y="985442"/>
                    <a:pt x="515124" y="951382"/>
                    <a:pt x="515118" y="909361"/>
                  </a:cubicBezTo>
                  <a:cubicBezTo>
                    <a:pt x="515113" y="867340"/>
                    <a:pt x="549174" y="833271"/>
                    <a:pt x="591195" y="833266"/>
                  </a:cubicBezTo>
                  <a:cubicBezTo>
                    <a:pt x="633216" y="833260"/>
                    <a:pt x="667284" y="867321"/>
                    <a:pt x="667290" y="909342"/>
                  </a:cubicBezTo>
                  <a:cubicBezTo>
                    <a:pt x="667290" y="909345"/>
                    <a:pt x="667290" y="909348"/>
                    <a:pt x="667290" y="909351"/>
                  </a:cubicBezTo>
                  <a:cubicBezTo>
                    <a:pt x="667274" y="951361"/>
                    <a:pt x="633214" y="985408"/>
                    <a:pt x="591204" y="985408"/>
                  </a:cubicBezTo>
                  <a:close/>
                  <a:moveTo>
                    <a:pt x="784819" y="716832"/>
                  </a:moveTo>
                  <a:cubicBezTo>
                    <a:pt x="784819" y="692860"/>
                    <a:pt x="804252" y="673427"/>
                    <a:pt x="828224" y="673427"/>
                  </a:cubicBezTo>
                  <a:cubicBezTo>
                    <a:pt x="852196" y="673427"/>
                    <a:pt x="871630" y="692860"/>
                    <a:pt x="871630" y="716832"/>
                  </a:cubicBezTo>
                  <a:cubicBezTo>
                    <a:pt x="871630" y="740804"/>
                    <a:pt x="852196" y="760237"/>
                    <a:pt x="828224" y="760237"/>
                  </a:cubicBezTo>
                  <a:cubicBezTo>
                    <a:pt x="804257" y="760248"/>
                    <a:pt x="784820" y="740828"/>
                    <a:pt x="784809" y="716861"/>
                  </a:cubicBezTo>
                  <a:cubicBezTo>
                    <a:pt x="784809" y="716848"/>
                    <a:pt x="784809" y="716835"/>
                    <a:pt x="784809" y="716823"/>
                  </a:cubicBezTo>
                  <a:close/>
                  <a:moveTo>
                    <a:pt x="876259" y="996334"/>
                  </a:moveTo>
                  <a:cubicBezTo>
                    <a:pt x="858024" y="998882"/>
                    <a:pt x="841176" y="986166"/>
                    <a:pt x="838628" y="967931"/>
                  </a:cubicBezTo>
                  <a:cubicBezTo>
                    <a:pt x="836080" y="949696"/>
                    <a:pt x="848796" y="932849"/>
                    <a:pt x="867031" y="930300"/>
                  </a:cubicBezTo>
                  <a:cubicBezTo>
                    <a:pt x="885265" y="927752"/>
                    <a:pt x="902113" y="940468"/>
                    <a:pt x="904662" y="958703"/>
                  </a:cubicBezTo>
                  <a:cubicBezTo>
                    <a:pt x="904662" y="958705"/>
                    <a:pt x="904662" y="958708"/>
                    <a:pt x="904662" y="958710"/>
                  </a:cubicBezTo>
                  <a:cubicBezTo>
                    <a:pt x="907199" y="976946"/>
                    <a:pt x="894471" y="993786"/>
                    <a:pt x="876235" y="996322"/>
                  </a:cubicBezTo>
                  <a:cubicBezTo>
                    <a:pt x="876230" y="996323"/>
                    <a:pt x="876226" y="996323"/>
                    <a:pt x="876221" y="996324"/>
                  </a:cubicBezTo>
                  <a:close/>
                  <a:moveTo>
                    <a:pt x="1029125" y="889120"/>
                  </a:moveTo>
                  <a:cubicBezTo>
                    <a:pt x="987104" y="889120"/>
                    <a:pt x="953040" y="855056"/>
                    <a:pt x="953040" y="813035"/>
                  </a:cubicBezTo>
                  <a:cubicBezTo>
                    <a:pt x="953040" y="771014"/>
                    <a:pt x="987104" y="736949"/>
                    <a:pt x="1029125" y="736949"/>
                  </a:cubicBezTo>
                  <a:cubicBezTo>
                    <a:pt x="1071146" y="736949"/>
                    <a:pt x="1105211" y="771014"/>
                    <a:pt x="1105211" y="813035"/>
                  </a:cubicBezTo>
                  <a:cubicBezTo>
                    <a:pt x="1105211" y="813047"/>
                    <a:pt x="1105211" y="813060"/>
                    <a:pt x="1105211" y="813073"/>
                  </a:cubicBezTo>
                  <a:cubicBezTo>
                    <a:pt x="1105196" y="855081"/>
                    <a:pt x="1071134" y="889125"/>
                    <a:pt x="1029125" y="88912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3" name="Freeform: Shape 2182">
              <a:extLst>
                <a:ext uri="{FF2B5EF4-FFF2-40B4-BE49-F238E27FC236}">
                  <a16:creationId xmlns:a16="http://schemas.microsoft.com/office/drawing/2014/main" id="{D18A74A4-D305-469E-B7EE-20C98DF8AD85}"/>
                </a:ext>
              </a:extLst>
            </p:cNvPr>
            <p:cNvSpPr/>
            <p:nvPr/>
          </p:nvSpPr>
          <p:spPr>
            <a:xfrm>
              <a:off x="4130814" y="1381613"/>
              <a:ext cx="209550" cy="209550"/>
            </a:xfrm>
            <a:custGeom>
              <a:avLst/>
              <a:gdLst>
                <a:gd name="connsiteX0" fmla="*/ 40247 w 209550"/>
                <a:gd name="connsiteY0" fmla="*/ 22845 h 209550"/>
                <a:gd name="connsiteX1" fmla="*/ 10624 w 209550"/>
                <a:gd name="connsiteY1" fmla="*/ 59297 h 209550"/>
                <a:gd name="connsiteX2" fmla="*/ 2385 w 209550"/>
                <a:gd name="connsiteY2" fmla="*/ 126849 h 209550"/>
                <a:gd name="connsiteX3" fmla="*/ 128972 w 209550"/>
                <a:gd name="connsiteY3" fmla="*/ 216488 h 209550"/>
                <a:gd name="connsiteX4" fmla="*/ 212792 w 209550"/>
                <a:gd name="connsiteY4" fmla="*/ 111713 h 209550"/>
                <a:gd name="connsiteX5" fmla="*/ 144355 w 209550"/>
                <a:gd name="connsiteY5" fmla="*/ 7405 h 209550"/>
                <a:gd name="connsiteX6" fmla="*/ 144355 w 209550"/>
                <a:gd name="connsiteY6" fmla="*/ 7405 h 209550"/>
                <a:gd name="connsiteX7" fmla="*/ 40247 w 209550"/>
                <a:gd name="connsiteY7" fmla="*/ 2284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50" h="209550">
                  <a:moveTo>
                    <a:pt x="40247" y="22845"/>
                  </a:moveTo>
                  <a:cubicBezTo>
                    <a:pt x="27958" y="32817"/>
                    <a:pt x="17871" y="45229"/>
                    <a:pt x="10624" y="59297"/>
                  </a:cubicBezTo>
                  <a:cubicBezTo>
                    <a:pt x="294" y="80228"/>
                    <a:pt x="-2612" y="104049"/>
                    <a:pt x="2385" y="126849"/>
                  </a:cubicBezTo>
                  <a:cubicBezTo>
                    <a:pt x="10719" y="167587"/>
                    <a:pt x="38228" y="232576"/>
                    <a:pt x="128972" y="216488"/>
                  </a:cubicBezTo>
                  <a:cubicBezTo>
                    <a:pt x="192904" y="205163"/>
                    <a:pt x="210687" y="156481"/>
                    <a:pt x="212792" y="111713"/>
                  </a:cubicBezTo>
                  <a:cubicBezTo>
                    <a:pt x="214836" y="65830"/>
                    <a:pt x="187259" y="23798"/>
                    <a:pt x="144355" y="7405"/>
                  </a:cubicBezTo>
                  <a:lnTo>
                    <a:pt x="144355" y="7405"/>
                  </a:lnTo>
                  <a:cubicBezTo>
                    <a:pt x="109392" y="-6471"/>
                    <a:pt x="69678" y="-581"/>
                    <a:pt x="40247" y="2284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4" name="Freeform: Shape 2183">
              <a:extLst>
                <a:ext uri="{FF2B5EF4-FFF2-40B4-BE49-F238E27FC236}">
                  <a16:creationId xmlns:a16="http://schemas.microsoft.com/office/drawing/2014/main" id="{65004DF3-2B4B-4E12-9156-EE4352C0E354}"/>
                </a:ext>
              </a:extLst>
            </p:cNvPr>
            <p:cNvSpPr/>
            <p:nvPr/>
          </p:nvSpPr>
          <p:spPr>
            <a:xfrm>
              <a:off x="5309302" y="3706070"/>
              <a:ext cx="152400" cy="152400"/>
            </a:xfrm>
            <a:custGeom>
              <a:avLst/>
              <a:gdLst>
                <a:gd name="connsiteX0" fmla="*/ 30257 w 152400"/>
                <a:gd name="connsiteY0" fmla="*/ 16935 h 152400"/>
                <a:gd name="connsiteX1" fmla="*/ 7988 w 152400"/>
                <a:gd name="connsiteY1" fmla="*/ 43872 h 152400"/>
                <a:gd name="connsiteX2" fmla="*/ 1797 w 152400"/>
                <a:gd name="connsiteY2" fmla="*/ 93792 h 152400"/>
                <a:gd name="connsiteX3" fmla="*/ 96961 w 152400"/>
                <a:gd name="connsiteY3" fmla="*/ 160048 h 152400"/>
                <a:gd name="connsiteX4" fmla="*/ 160007 w 152400"/>
                <a:gd name="connsiteY4" fmla="*/ 82572 h 152400"/>
                <a:gd name="connsiteX5" fmla="*/ 108572 w 152400"/>
                <a:gd name="connsiteY5" fmla="*/ 5476 h 152400"/>
                <a:gd name="connsiteX6" fmla="*/ 108572 w 152400"/>
                <a:gd name="connsiteY6" fmla="*/ 5476 h 152400"/>
                <a:gd name="connsiteX7" fmla="*/ 30257 w 152400"/>
                <a:gd name="connsiteY7" fmla="*/ 16935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152400">
                  <a:moveTo>
                    <a:pt x="30257" y="16935"/>
                  </a:moveTo>
                  <a:cubicBezTo>
                    <a:pt x="21045" y="24271"/>
                    <a:pt x="13461" y="33445"/>
                    <a:pt x="7988" y="43872"/>
                  </a:cubicBezTo>
                  <a:cubicBezTo>
                    <a:pt x="221" y="59298"/>
                    <a:pt x="-1966" y="76936"/>
                    <a:pt x="1797" y="93792"/>
                  </a:cubicBezTo>
                  <a:cubicBezTo>
                    <a:pt x="8064" y="123910"/>
                    <a:pt x="28743" y="171897"/>
                    <a:pt x="96961" y="160048"/>
                  </a:cubicBezTo>
                  <a:cubicBezTo>
                    <a:pt x="145033" y="151676"/>
                    <a:pt x="158397" y="115700"/>
                    <a:pt x="160007" y="82572"/>
                  </a:cubicBezTo>
                  <a:cubicBezTo>
                    <a:pt x="161389" y="48440"/>
                    <a:pt x="140618" y="17306"/>
                    <a:pt x="108572" y="5476"/>
                  </a:cubicBezTo>
                  <a:lnTo>
                    <a:pt x="108572" y="5476"/>
                  </a:lnTo>
                  <a:cubicBezTo>
                    <a:pt x="82273" y="-4787"/>
                    <a:pt x="52512" y="-433"/>
                    <a:pt x="30257" y="16935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5" name="Freeform: Shape 2184">
              <a:extLst>
                <a:ext uri="{FF2B5EF4-FFF2-40B4-BE49-F238E27FC236}">
                  <a16:creationId xmlns:a16="http://schemas.microsoft.com/office/drawing/2014/main" id="{95898A0D-42B0-4221-B690-5CAB7F4757C5}"/>
                </a:ext>
              </a:extLst>
            </p:cNvPr>
            <p:cNvSpPr/>
            <p:nvPr/>
          </p:nvSpPr>
          <p:spPr>
            <a:xfrm>
              <a:off x="4700127" y="3699869"/>
              <a:ext cx="247650" cy="352425"/>
            </a:xfrm>
            <a:custGeom>
              <a:avLst/>
              <a:gdLst>
                <a:gd name="connsiteX0" fmla="*/ 256280 w 247650"/>
                <a:gd name="connsiteY0" fmla="*/ 321269 h 352425"/>
                <a:gd name="connsiteX1" fmla="*/ 150867 w 247650"/>
                <a:gd name="connsiteY1" fmla="*/ 123482 h 352425"/>
                <a:gd name="connsiteX2" fmla="*/ 161649 w 247650"/>
                <a:gd name="connsiteY2" fmla="*/ 0 h 352425"/>
                <a:gd name="connsiteX3" fmla="*/ 69409 w 247650"/>
                <a:gd name="connsiteY3" fmla="*/ 16593 h 352425"/>
                <a:gd name="connsiteX4" fmla="*/ 0 w 247650"/>
                <a:gd name="connsiteY4" fmla="*/ 142780 h 352425"/>
                <a:gd name="connsiteX5" fmla="*/ 132474 w 247650"/>
                <a:gd name="connsiteY5" fmla="*/ 238915 h 352425"/>
                <a:gd name="connsiteX6" fmla="*/ 195520 w 247650"/>
                <a:gd name="connsiteY6" fmla="*/ 355197 h 352425"/>
                <a:gd name="connsiteX7" fmla="*/ 256280 w 247650"/>
                <a:gd name="connsiteY7" fmla="*/ 321268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650" h="352425">
                  <a:moveTo>
                    <a:pt x="256280" y="321269"/>
                  </a:moveTo>
                  <a:cubicBezTo>
                    <a:pt x="217227" y="276635"/>
                    <a:pt x="159830" y="199568"/>
                    <a:pt x="150867" y="123482"/>
                  </a:cubicBezTo>
                  <a:cubicBezTo>
                    <a:pt x="145635" y="82023"/>
                    <a:pt x="149311" y="39925"/>
                    <a:pt x="161649" y="0"/>
                  </a:cubicBezTo>
                  <a:cubicBezTo>
                    <a:pt x="131623" y="8979"/>
                    <a:pt x="100681" y="14545"/>
                    <a:pt x="69409" y="16593"/>
                  </a:cubicBezTo>
                  <a:cubicBezTo>
                    <a:pt x="59328" y="64618"/>
                    <a:pt x="35163" y="108550"/>
                    <a:pt x="0" y="142780"/>
                  </a:cubicBezTo>
                  <a:cubicBezTo>
                    <a:pt x="55439" y="155377"/>
                    <a:pt x="103307" y="190115"/>
                    <a:pt x="132474" y="238915"/>
                  </a:cubicBezTo>
                  <a:cubicBezTo>
                    <a:pt x="155483" y="276561"/>
                    <a:pt x="176526" y="315373"/>
                    <a:pt x="195520" y="355197"/>
                  </a:cubicBezTo>
                  <a:cubicBezTo>
                    <a:pt x="212638" y="339012"/>
                    <a:pt x="233521" y="327351"/>
                    <a:pt x="256280" y="32126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6" name="Freeform: Shape 2185">
              <a:extLst>
                <a:ext uri="{FF2B5EF4-FFF2-40B4-BE49-F238E27FC236}">
                  <a16:creationId xmlns:a16="http://schemas.microsoft.com/office/drawing/2014/main" id="{AFB12DE9-E4D4-44EC-8FBA-01CF52ABACFD}"/>
                </a:ext>
              </a:extLst>
            </p:cNvPr>
            <p:cNvSpPr/>
            <p:nvPr/>
          </p:nvSpPr>
          <p:spPr>
            <a:xfrm>
              <a:off x="3995843" y="2833945"/>
              <a:ext cx="1114425" cy="1095375"/>
            </a:xfrm>
            <a:custGeom>
              <a:avLst/>
              <a:gdLst>
                <a:gd name="connsiteX0" fmla="*/ 258867 w 1114425"/>
                <a:gd name="connsiteY0" fmla="*/ 942591 h 1095375"/>
                <a:gd name="connsiteX1" fmla="*/ 540521 w 1114425"/>
                <a:gd name="connsiteY1" fmla="*/ 1101735 h 1095375"/>
                <a:gd name="connsiteX2" fmla="*/ 800553 w 1114425"/>
                <a:gd name="connsiteY2" fmla="*/ 913978 h 1095375"/>
                <a:gd name="connsiteX3" fmla="*/ 1121203 w 1114425"/>
                <a:gd name="connsiteY3" fmla="*/ 611950 h 1095375"/>
                <a:gd name="connsiteX4" fmla="*/ 1030030 w 1114425"/>
                <a:gd name="connsiteY4" fmla="*/ 376873 h 1095375"/>
                <a:gd name="connsiteX5" fmla="*/ 935684 w 1114425"/>
                <a:gd name="connsiteY5" fmla="*/ 211262 h 1095375"/>
                <a:gd name="connsiteX6" fmla="*/ 931941 w 1114425"/>
                <a:gd name="connsiteY6" fmla="*/ 185096 h 1095375"/>
                <a:gd name="connsiteX7" fmla="*/ 829071 w 1114425"/>
                <a:gd name="connsiteY7" fmla="*/ 38726 h 1095375"/>
                <a:gd name="connsiteX8" fmla="*/ 507126 w 1114425"/>
                <a:gd name="connsiteY8" fmla="*/ 42955 h 1095375"/>
                <a:gd name="connsiteX9" fmla="*/ 399713 w 1114425"/>
                <a:gd name="connsiteY9" fmla="*/ 73187 h 1095375"/>
                <a:gd name="connsiteX10" fmla="*/ 215280 w 1114425"/>
                <a:gd name="connsiteY10" fmla="*/ 120183 h 1095375"/>
                <a:gd name="connsiteX11" fmla="*/ 78539 w 1114425"/>
                <a:gd name="connsiteY11" fmla="*/ 357080 h 1095375"/>
                <a:gd name="connsiteX12" fmla="*/ 78701 w 1114425"/>
                <a:gd name="connsiteY12" fmla="*/ 360271 h 1095375"/>
                <a:gd name="connsiteX13" fmla="*/ 49288 w 1114425"/>
                <a:gd name="connsiteY13" fmla="*/ 484572 h 1095375"/>
                <a:gd name="connsiteX14" fmla="*/ 7616 w 1114425"/>
                <a:gd name="connsiteY14" fmla="*/ 726507 h 1095375"/>
                <a:gd name="connsiteX15" fmla="*/ 258867 w 1114425"/>
                <a:gd name="connsiteY15" fmla="*/ 942591 h 1095375"/>
                <a:gd name="connsiteX16" fmla="*/ 107133 w 1114425"/>
                <a:gd name="connsiteY16" fmla="*/ 517671 h 1095375"/>
                <a:gd name="connsiteX17" fmla="*/ 145233 w 1114425"/>
                <a:gd name="connsiteY17" fmla="*/ 356537 h 1095375"/>
                <a:gd name="connsiteX18" fmla="*/ 145100 w 1114425"/>
                <a:gd name="connsiteY18" fmla="*/ 353898 h 1095375"/>
                <a:gd name="connsiteX19" fmla="*/ 245808 w 1114425"/>
                <a:gd name="connsiteY19" fmla="*/ 179448 h 1095375"/>
                <a:gd name="connsiteX20" fmla="*/ 400894 w 1114425"/>
                <a:gd name="connsiteY20" fmla="*/ 139833 h 1095375"/>
                <a:gd name="connsiteX21" fmla="*/ 539759 w 1114425"/>
                <a:gd name="connsiteY21" fmla="*/ 101067 h 1095375"/>
                <a:gd name="connsiteX22" fmla="*/ 800382 w 1114425"/>
                <a:gd name="connsiteY22" fmla="*/ 98914 h 1095375"/>
                <a:gd name="connsiteX23" fmla="*/ 865628 w 1114425"/>
                <a:gd name="connsiteY23" fmla="*/ 192259 h 1095375"/>
                <a:gd name="connsiteX24" fmla="*/ 869991 w 1114425"/>
                <a:gd name="connsiteY24" fmla="*/ 222806 h 1095375"/>
                <a:gd name="connsiteX25" fmla="*/ 984805 w 1114425"/>
                <a:gd name="connsiteY25" fmla="*/ 425917 h 1095375"/>
                <a:gd name="connsiteX26" fmla="*/ 1054890 w 1114425"/>
                <a:gd name="connsiteY26" fmla="*/ 604768 h 1095375"/>
                <a:gd name="connsiteX27" fmla="*/ 1054738 w 1114425"/>
                <a:gd name="connsiteY27" fmla="*/ 606263 h 1095375"/>
                <a:gd name="connsiteX28" fmla="*/ 772540 w 1114425"/>
                <a:gd name="connsiteY28" fmla="*/ 849237 h 1095375"/>
                <a:gd name="connsiteX29" fmla="*/ 740822 w 1114425"/>
                <a:gd name="connsiteY29" fmla="*/ 877031 h 1095375"/>
                <a:gd name="connsiteX30" fmla="*/ 540521 w 1114425"/>
                <a:gd name="connsiteY30" fmla="*/ 1035079 h 1095375"/>
                <a:gd name="connsiteX31" fmla="*/ 311654 w 1114425"/>
                <a:gd name="connsiteY31" fmla="*/ 898252 h 1095375"/>
                <a:gd name="connsiteX32" fmla="*/ 280307 w 1114425"/>
                <a:gd name="connsiteY32" fmla="*/ 876249 h 1095375"/>
                <a:gd name="connsiteX33" fmla="*/ 279774 w 1114425"/>
                <a:gd name="connsiteY33" fmla="*/ 876249 h 1095375"/>
                <a:gd name="connsiteX34" fmla="*/ 274945 w 1114425"/>
                <a:gd name="connsiteY34" fmla="*/ 876249 h 1095375"/>
                <a:gd name="connsiteX35" fmla="*/ 73386 w 1114425"/>
                <a:gd name="connsiteY35" fmla="*/ 715667 h 1095375"/>
                <a:gd name="connsiteX36" fmla="*/ 72834 w 1114425"/>
                <a:gd name="connsiteY36" fmla="*/ 712696 h 1095375"/>
                <a:gd name="connsiteX37" fmla="*/ 107133 w 1114425"/>
                <a:gd name="connsiteY37" fmla="*/ 517671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14425" h="1095375">
                  <a:moveTo>
                    <a:pt x="258867" y="942591"/>
                  </a:moveTo>
                  <a:cubicBezTo>
                    <a:pt x="284127" y="990797"/>
                    <a:pt x="361737" y="1101735"/>
                    <a:pt x="540521" y="1101735"/>
                  </a:cubicBezTo>
                  <a:cubicBezTo>
                    <a:pt x="703522" y="1101735"/>
                    <a:pt x="777779" y="990502"/>
                    <a:pt x="800553" y="913978"/>
                  </a:cubicBezTo>
                  <a:cubicBezTo>
                    <a:pt x="916892" y="901281"/>
                    <a:pt x="1104334" y="826824"/>
                    <a:pt x="1121203" y="611950"/>
                  </a:cubicBezTo>
                  <a:cubicBezTo>
                    <a:pt x="1122594" y="598938"/>
                    <a:pt x="1133223" y="472008"/>
                    <a:pt x="1030030" y="376873"/>
                  </a:cubicBezTo>
                  <a:cubicBezTo>
                    <a:pt x="981164" y="333596"/>
                    <a:pt x="947991" y="275365"/>
                    <a:pt x="935684" y="211262"/>
                  </a:cubicBezTo>
                  <a:cubicBezTo>
                    <a:pt x="934094" y="202213"/>
                    <a:pt x="932827" y="193421"/>
                    <a:pt x="931941" y="185096"/>
                  </a:cubicBezTo>
                  <a:cubicBezTo>
                    <a:pt x="925596" y="121678"/>
                    <a:pt x="886590" y="66179"/>
                    <a:pt x="829071" y="38726"/>
                  </a:cubicBezTo>
                  <a:cubicBezTo>
                    <a:pt x="751452" y="1750"/>
                    <a:pt x="632589" y="-27559"/>
                    <a:pt x="507126" y="42955"/>
                  </a:cubicBezTo>
                  <a:cubicBezTo>
                    <a:pt x="474356" y="61721"/>
                    <a:pt x="437460" y="72106"/>
                    <a:pt x="399713" y="73187"/>
                  </a:cubicBezTo>
                  <a:cubicBezTo>
                    <a:pt x="335456" y="74584"/>
                    <a:pt x="272370" y="90660"/>
                    <a:pt x="215280" y="120183"/>
                  </a:cubicBezTo>
                  <a:cubicBezTo>
                    <a:pt x="127349" y="165670"/>
                    <a:pt x="73947" y="258187"/>
                    <a:pt x="78539" y="357080"/>
                  </a:cubicBezTo>
                  <a:lnTo>
                    <a:pt x="78701" y="360271"/>
                  </a:lnTo>
                  <a:cubicBezTo>
                    <a:pt x="81118" y="403676"/>
                    <a:pt x="70901" y="446852"/>
                    <a:pt x="49288" y="484572"/>
                  </a:cubicBezTo>
                  <a:cubicBezTo>
                    <a:pt x="17617" y="539950"/>
                    <a:pt x="-15225" y="626771"/>
                    <a:pt x="7616" y="726507"/>
                  </a:cubicBezTo>
                  <a:cubicBezTo>
                    <a:pt x="18627" y="800535"/>
                    <a:pt x="84854" y="934780"/>
                    <a:pt x="258867" y="942591"/>
                  </a:cubicBezTo>
                  <a:close/>
                  <a:moveTo>
                    <a:pt x="107133" y="517671"/>
                  </a:moveTo>
                  <a:cubicBezTo>
                    <a:pt x="135149" y="468775"/>
                    <a:pt x="148384" y="412803"/>
                    <a:pt x="145233" y="356537"/>
                  </a:cubicBezTo>
                  <a:lnTo>
                    <a:pt x="145100" y="353898"/>
                  </a:lnTo>
                  <a:cubicBezTo>
                    <a:pt x="141708" y="281068"/>
                    <a:pt x="181042" y="212932"/>
                    <a:pt x="245808" y="179448"/>
                  </a:cubicBezTo>
                  <a:cubicBezTo>
                    <a:pt x="293807" y="154592"/>
                    <a:pt x="346854" y="141042"/>
                    <a:pt x="400894" y="139833"/>
                  </a:cubicBezTo>
                  <a:cubicBezTo>
                    <a:pt x="449670" y="138558"/>
                    <a:pt x="497375" y="125240"/>
                    <a:pt x="539759" y="101067"/>
                  </a:cubicBezTo>
                  <a:cubicBezTo>
                    <a:pt x="640343" y="44564"/>
                    <a:pt x="736993" y="68682"/>
                    <a:pt x="800382" y="98914"/>
                  </a:cubicBezTo>
                  <a:cubicBezTo>
                    <a:pt x="836950" y="116488"/>
                    <a:pt x="861688" y="151879"/>
                    <a:pt x="865628" y="192259"/>
                  </a:cubicBezTo>
                  <a:cubicBezTo>
                    <a:pt x="866676" y="202051"/>
                    <a:pt x="868143" y="212328"/>
                    <a:pt x="869991" y="222806"/>
                  </a:cubicBezTo>
                  <a:cubicBezTo>
                    <a:pt x="884779" y="301332"/>
                    <a:pt x="925151" y="372752"/>
                    <a:pt x="984805" y="425917"/>
                  </a:cubicBezTo>
                  <a:cubicBezTo>
                    <a:pt x="1033814" y="472001"/>
                    <a:pt x="1059542" y="537656"/>
                    <a:pt x="1054890" y="604768"/>
                  </a:cubicBezTo>
                  <a:cubicBezTo>
                    <a:pt x="1054823" y="605273"/>
                    <a:pt x="1054776" y="605720"/>
                    <a:pt x="1054738" y="606263"/>
                  </a:cubicBezTo>
                  <a:cubicBezTo>
                    <a:pt x="1037030" y="836444"/>
                    <a:pt x="783275" y="848827"/>
                    <a:pt x="772540" y="849237"/>
                  </a:cubicBezTo>
                  <a:cubicBezTo>
                    <a:pt x="756731" y="849849"/>
                    <a:pt x="743505" y="861438"/>
                    <a:pt x="740822" y="877031"/>
                  </a:cubicBezTo>
                  <a:cubicBezTo>
                    <a:pt x="739708" y="883488"/>
                    <a:pt x="711552" y="1035079"/>
                    <a:pt x="540521" y="1035079"/>
                  </a:cubicBezTo>
                  <a:cubicBezTo>
                    <a:pt x="364899" y="1035079"/>
                    <a:pt x="313683" y="903634"/>
                    <a:pt x="311654" y="898252"/>
                  </a:cubicBezTo>
                  <a:cubicBezTo>
                    <a:pt x="306881" y="885049"/>
                    <a:pt x="294347" y="876252"/>
                    <a:pt x="280307" y="876249"/>
                  </a:cubicBezTo>
                  <a:lnTo>
                    <a:pt x="279774" y="876249"/>
                  </a:lnTo>
                  <a:cubicBezTo>
                    <a:pt x="278145" y="876249"/>
                    <a:pt x="276545" y="876249"/>
                    <a:pt x="274945" y="876249"/>
                  </a:cubicBezTo>
                  <a:cubicBezTo>
                    <a:pt x="99437" y="876249"/>
                    <a:pt x="74358" y="722135"/>
                    <a:pt x="73386" y="715667"/>
                  </a:cubicBezTo>
                  <a:cubicBezTo>
                    <a:pt x="73243" y="714715"/>
                    <a:pt x="73062" y="713677"/>
                    <a:pt x="72834" y="712696"/>
                  </a:cubicBezTo>
                  <a:cubicBezTo>
                    <a:pt x="54289" y="633514"/>
                    <a:pt x="81254" y="562925"/>
                    <a:pt x="107133" y="51767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7" name="Freeform: Shape 2186">
              <a:extLst>
                <a:ext uri="{FF2B5EF4-FFF2-40B4-BE49-F238E27FC236}">
                  <a16:creationId xmlns:a16="http://schemas.microsoft.com/office/drawing/2014/main" id="{945350C4-158E-4690-995C-E807E689E188}"/>
                </a:ext>
              </a:extLst>
            </p:cNvPr>
            <p:cNvSpPr/>
            <p:nvPr/>
          </p:nvSpPr>
          <p:spPr>
            <a:xfrm>
              <a:off x="3758638" y="1960566"/>
              <a:ext cx="323850" cy="323850"/>
            </a:xfrm>
            <a:custGeom>
              <a:avLst/>
              <a:gdLst>
                <a:gd name="connsiteX0" fmla="*/ 163906 w 323850"/>
                <a:gd name="connsiteY0" fmla="*/ 0 h 323850"/>
                <a:gd name="connsiteX1" fmla="*/ 0 w 323850"/>
                <a:gd name="connsiteY1" fmla="*/ 163906 h 323850"/>
                <a:gd name="connsiteX2" fmla="*/ 163906 w 323850"/>
                <a:gd name="connsiteY2" fmla="*/ 327812 h 323850"/>
                <a:gd name="connsiteX3" fmla="*/ 327812 w 323850"/>
                <a:gd name="connsiteY3" fmla="*/ 163906 h 323850"/>
                <a:gd name="connsiteX4" fmla="*/ 327812 w 323850"/>
                <a:gd name="connsiteY4" fmla="*/ 163897 h 323850"/>
                <a:gd name="connsiteX5" fmla="*/ 163906 w 323850"/>
                <a:gd name="connsiteY5" fmla="*/ 0 h 323850"/>
                <a:gd name="connsiteX6" fmla="*/ 163906 w 323850"/>
                <a:gd name="connsiteY6" fmla="*/ 261128 h 323850"/>
                <a:gd name="connsiteX7" fmla="*/ 66675 w 323850"/>
                <a:gd name="connsiteY7" fmla="*/ 163897 h 323850"/>
                <a:gd name="connsiteX8" fmla="*/ 163906 w 323850"/>
                <a:gd name="connsiteY8" fmla="*/ 66665 h 323850"/>
                <a:gd name="connsiteX9" fmla="*/ 261137 w 323850"/>
                <a:gd name="connsiteY9" fmla="*/ 163897 h 323850"/>
                <a:gd name="connsiteX10" fmla="*/ 163906 w 323850"/>
                <a:gd name="connsiteY10" fmla="*/ 261128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850" h="323850">
                  <a:moveTo>
                    <a:pt x="163906" y="0"/>
                  </a:moveTo>
                  <a:cubicBezTo>
                    <a:pt x="73383" y="0"/>
                    <a:pt x="0" y="73383"/>
                    <a:pt x="0" y="163906"/>
                  </a:cubicBezTo>
                  <a:cubicBezTo>
                    <a:pt x="0" y="254429"/>
                    <a:pt x="73383" y="327812"/>
                    <a:pt x="163906" y="327812"/>
                  </a:cubicBezTo>
                  <a:cubicBezTo>
                    <a:pt x="254429" y="327812"/>
                    <a:pt x="327812" y="254429"/>
                    <a:pt x="327812" y="163906"/>
                  </a:cubicBezTo>
                  <a:cubicBezTo>
                    <a:pt x="327812" y="163903"/>
                    <a:pt x="327812" y="163900"/>
                    <a:pt x="327812" y="163897"/>
                  </a:cubicBezTo>
                  <a:cubicBezTo>
                    <a:pt x="327718" y="73414"/>
                    <a:pt x="254388" y="89"/>
                    <a:pt x="163906" y="0"/>
                  </a:cubicBezTo>
                  <a:close/>
                  <a:moveTo>
                    <a:pt x="163906" y="261128"/>
                  </a:moveTo>
                  <a:cubicBezTo>
                    <a:pt x="110207" y="261128"/>
                    <a:pt x="66675" y="217596"/>
                    <a:pt x="66675" y="163897"/>
                  </a:cubicBezTo>
                  <a:cubicBezTo>
                    <a:pt x="66675" y="110197"/>
                    <a:pt x="110207" y="66665"/>
                    <a:pt x="163906" y="66665"/>
                  </a:cubicBezTo>
                  <a:cubicBezTo>
                    <a:pt x="217606" y="66665"/>
                    <a:pt x="261137" y="110197"/>
                    <a:pt x="261137" y="163897"/>
                  </a:cubicBezTo>
                  <a:cubicBezTo>
                    <a:pt x="261074" y="217570"/>
                    <a:pt x="217579" y="261065"/>
                    <a:pt x="163906" y="26112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8228F899-0B87-4DA0-BA52-7F505A224020}"/>
                </a:ext>
              </a:extLst>
            </p:cNvPr>
            <p:cNvSpPr/>
            <p:nvPr/>
          </p:nvSpPr>
          <p:spPr>
            <a:xfrm>
              <a:off x="3506216" y="2717832"/>
              <a:ext cx="333375" cy="333375"/>
            </a:xfrm>
            <a:custGeom>
              <a:avLst/>
              <a:gdLst>
                <a:gd name="connsiteX0" fmla="*/ 333604 w 333375"/>
                <a:gd name="connsiteY0" fmla="*/ 166802 h 333375"/>
                <a:gd name="connsiteX1" fmla="*/ 166802 w 333375"/>
                <a:gd name="connsiteY1" fmla="*/ 0 h 333375"/>
                <a:gd name="connsiteX2" fmla="*/ 0 w 333375"/>
                <a:gd name="connsiteY2" fmla="*/ 166802 h 333375"/>
                <a:gd name="connsiteX3" fmla="*/ 166802 w 333375"/>
                <a:gd name="connsiteY3" fmla="*/ 333603 h 333375"/>
                <a:gd name="connsiteX4" fmla="*/ 333604 w 333375"/>
                <a:gd name="connsiteY4" fmla="*/ 166802 h 333375"/>
                <a:gd name="connsiteX5" fmla="*/ 66685 w 333375"/>
                <a:gd name="connsiteY5" fmla="*/ 166802 h 333375"/>
                <a:gd name="connsiteX6" fmla="*/ 166811 w 333375"/>
                <a:gd name="connsiteY6" fmla="*/ 66675 h 333375"/>
                <a:gd name="connsiteX7" fmla="*/ 266938 w 333375"/>
                <a:gd name="connsiteY7" fmla="*/ 166802 h 333375"/>
                <a:gd name="connsiteX8" fmla="*/ 166811 w 333375"/>
                <a:gd name="connsiteY8" fmla="*/ 266928 h 333375"/>
                <a:gd name="connsiteX9" fmla="*/ 166802 w 333375"/>
                <a:gd name="connsiteY9" fmla="*/ 266928 h 333375"/>
                <a:gd name="connsiteX10" fmla="*/ 66685 w 333375"/>
                <a:gd name="connsiteY10" fmla="*/ 166802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3375" h="333375">
                  <a:moveTo>
                    <a:pt x="333604" y="166802"/>
                  </a:moveTo>
                  <a:cubicBezTo>
                    <a:pt x="333604" y="74680"/>
                    <a:pt x="258924" y="0"/>
                    <a:pt x="166802" y="0"/>
                  </a:cubicBezTo>
                  <a:cubicBezTo>
                    <a:pt x="74680" y="0"/>
                    <a:pt x="0" y="74680"/>
                    <a:pt x="0" y="166802"/>
                  </a:cubicBezTo>
                  <a:cubicBezTo>
                    <a:pt x="0" y="258924"/>
                    <a:pt x="74680" y="333603"/>
                    <a:pt x="166802" y="333603"/>
                  </a:cubicBezTo>
                  <a:cubicBezTo>
                    <a:pt x="258880" y="333499"/>
                    <a:pt x="333499" y="258880"/>
                    <a:pt x="333604" y="166802"/>
                  </a:cubicBezTo>
                  <a:close/>
                  <a:moveTo>
                    <a:pt x="66685" y="166802"/>
                  </a:moveTo>
                  <a:cubicBezTo>
                    <a:pt x="66685" y="111503"/>
                    <a:pt x="111513" y="66675"/>
                    <a:pt x="166811" y="66675"/>
                  </a:cubicBezTo>
                  <a:cubicBezTo>
                    <a:pt x="222110" y="66675"/>
                    <a:pt x="266938" y="111503"/>
                    <a:pt x="266938" y="166802"/>
                  </a:cubicBezTo>
                  <a:cubicBezTo>
                    <a:pt x="266938" y="222100"/>
                    <a:pt x="222110" y="266928"/>
                    <a:pt x="166811" y="266928"/>
                  </a:cubicBezTo>
                  <a:cubicBezTo>
                    <a:pt x="166808" y="266928"/>
                    <a:pt x="166805" y="266928"/>
                    <a:pt x="166802" y="266928"/>
                  </a:cubicBezTo>
                  <a:cubicBezTo>
                    <a:pt x="111533" y="266860"/>
                    <a:pt x="66748" y="222070"/>
                    <a:pt x="66685" y="16680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914F1432-AFC0-4D70-9861-48F42C08FC8E}"/>
                </a:ext>
              </a:extLst>
            </p:cNvPr>
            <p:cNvSpPr/>
            <p:nvPr/>
          </p:nvSpPr>
          <p:spPr>
            <a:xfrm>
              <a:off x="4817656" y="3982847"/>
              <a:ext cx="342900" cy="342900"/>
            </a:xfrm>
            <a:custGeom>
              <a:avLst/>
              <a:gdLst>
                <a:gd name="connsiteX0" fmla="*/ 175508 w 342900"/>
                <a:gd name="connsiteY0" fmla="*/ 351015 h 342900"/>
                <a:gd name="connsiteX1" fmla="*/ 351015 w 342900"/>
                <a:gd name="connsiteY1" fmla="*/ 175508 h 342900"/>
                <a:gd name="connsiteX2" fmla="*/ 175508 w 342900"/>
                <a:gd name="connsiteY2" fmla="*/ 0 h 342900"/>
                <a:gd name="connsiteX3" fmla="*/ 0 w 342900"/>
                <a:gd name="connsiteY3" fmla="*/ 175508 h 342900"/>
                <a:gd name="connsiteX4" fmla="*/ 175508 w 342900"/>
                <a:gd name="connsiteY4" fmla="*/ 351015 h 342900"/>
                <a:gd name="connsiteX5" fmla="*/ 175508 w 342900"/>
                <a:gd name="connsiteY5" fmla="*/ 66675 h 342900"/>
                <a:gd name="connsiteX6" fmla="*/ 284340 w 342900"/>
                <a:gd name="connsiteY6" fmla="*/ 175508 h 342900"/>
                <a:gd name="connsiteX7" fmla="*/ 175508 w 342900"/>
                <a:gd name="connsiteY7" fmla="*/ 284340 h 342900"/>
                <a:gd name="connsiteX8" fmla="*/ 66675 w 342900"/>
                <a:gd name="connsiteY8" fmla="*/ 175508 h 342900"/>
                <a:gd name="connsiteX9" fmla="*/ 175508 w 342900"/>
                <a:gd name="connsiteY9" fmla="*/ 66675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342900">
                  <a:moveTo>
                    <a:pt x="175508" y="351015"/>
                  </a:moveTo>
                  <a:cubicBezTo>
                    <a:pt x="272438" y="351015"/>
                    <a:pt x="351015" y="272438"/>
                    <a:pt x="351015" y="175508"/>
                  </a:cubicBezTo>
                  <a:cubicBezTo>
                    <a:pt x="351015" y="78577"/>
                    <a:pt x="272438" y="0"/>
                    <a:pt x="175508" y="0"/>
                  </a:cubicBezTo>
                  <a:cubicBezTo>
                    <a:pt x="78577" y="0"/>
                    <a:pt x="0" y="78577"/>
                    <a:pt x="0" y="175508"/>
                  </a:cubicBezTo>
                  <a:cubicBezTo>
                    <a:pt x="110" y="272392"/>
                    <a:pt x="78623" y="350905"/>
                    <a:pt x="175508" y="351015"/>
                  </a:cubicBezTo>
                  <a:close/>
                  <a:moveTo>
                    <a:pt x="175508" y="66675"/>
                  </a:moveTo>
                  <a:cubicBezTo>
                    <a:pt x="235614" y="66675"/>
                    <a:pt x="284340" y="115401"/>
                    <a:pt x="284340" y="175508"/>
                  </a:cubicBezTo>
                  <a:cubicBezTo>
                    <a:pt x="284340" y="235614"/>
                    <a:pt x="235614" y="284340"/>
                    <a:pt x="175508" y="284340"/>
                  </a:cubicBezTo>
                  <a:cubicBezTo>
                    <a:pt x="115401" y="284340"/>
                    <a:pt x="66675" y="235614"/>
                    <a:pt x="66675" y="175508"/>
                  </a:cubicBezTo>
                  <a:cubicBezTo>
                    <a:pt x="66743" y="115429"/>
                    <a:pt x="115429" y="66743"/>
                    <a:pt x="175508" y="6667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6E8625A9-21D6-43CF-ACE8-FA4013FB7ABA}"/>
                </a:ext>
              </a:extLst>
            </p:cNvPr>
            <p:cNvSpPr/>
            <p:nvPr/>
          </p:nvSpPr>
          <p:spPr>
            <a:xfrm>
              <a:off x="5823772" y="3335157"/>
              <a:ext cx="361950" cy="361950"/>
            </a:xfrm>
            <a:custGeom>
              <a:avLst/>
              <a:gdLst>
                <a:gd name="connsiteX0" fmla="*/ 0 w 361950"/>
                <a:gd name="connsiteY0" fmla="*/ 181975 h 361950"/>
                <a:gd name="connsiteX1" fmla="*/ 181975 w 361950"/>
                <a:gd name="connsiteY1" fmla="*/ 363969 h 361950"/>
                <a:gd name="connsiteX2" fmla="*/ 363970 w 361950"/>
                <a:gd name="connsiteY2" fmla="*/ 181994 h 361950"/>
                <a:gd name="connsiteX3" fmla="*/ 181994 w 361950"/>
                <a:gd name="connsiteY3" fmla="*/ 0 h 361950"/>
                <a:gd name="connsiteX4" fmla="*/ 181985 w 361950"/>
                <a:gd name="connsiteY4" fmla="*/ 0 h 361950"/>
                <a:gd name="connsiteX5" fmla="*/ 0 w 361950"/>
                <a:gd name="connsiteY5" fmla="*/ 181975 h 361950"/>
                <a:gd name="connsiteX6" fmla="*/ 297295 w 361950"/>
                <a:gd name="connsiteY6" fmla="*/ 181975 h 361950"/>
                <a:gd name="connsiteX7" fmla="*/ 181994 w 361950"/>
                <a:gd name="connsiteY7" fmla="*/ 297294 h 361950"/>
                <a:gd name="connsiteX8" fmla="*/ 66675 w 361950"/>
                <a:gd name="connsiteY8" fmla="*/ 181994 h 361950"/>
                <a:gd name="connsiteX9" fmla="*/ 181975 w 361950"/>
                <a:gd name="connsiteY9" fmla="*/ 66675 h 361950"/>
                <a:gd name="connsiteX10" fmla="*/ 181985 w 361950"/>
                <a:gd name="connsiteY10" fmla="*/ 66675 h 361950"/>
                <a:gd name="connsiteX11" fmla="*/ 297295 w 361950"/>
                <a:gd name="connsiteY11" fmla="*/ 181975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950" h="361950">
                  <a:moveTo>
                    <a:pt x="0" y="181975"/>
                  </a:moveTo>
                  <a:cubicBezTo>
                    <a:pt x="-5" y="282482"/>
                    <a:pt x="81468" y="363964"/>
                    <a:pt x="181975" y="363969"/>
                  </a:cubicBezTo>
                  <a:cubicBezTo>
                    <a:pt x="282483" y="363974"/>
                    <a:pt x="363964" y="282501"/>
                    <a:pt x="363970" y="181994"/>
                  </a:cubicBezTo>
                  <a:cubicBezTo>
                    <a:pt x="363975" y="81487"/>
                    <a:pt x="282502" y="5"/>
                    <a:pt x="181994" y="0"/>
                  </a:cubicBezTo>
                  <a:cubicBezTo>
                    <a:pt x="181991" y="0"/>
                    <a:pt x="181988" y="0"/>
                    <a:pt x="181985" y="0"/>
                  </a:cubicBezTo>
                  <a:cubicBezTo>
                    <a:pt x="81529" y="115"/>
                    <a:pt x="121" y="81519"/>
                    <a:pt x="0" y="181975"/>
                  </a:cubicBezTo>
                  <a:close/>
                  <a:moveTo>
                    <a:pt x="297295" y="181975"/>
                  </a:moveTo>
                  <a:cubicBezTo>
                    <a:pt x="297300" y="245659"/>
                    <a:pt x="245678" y="297289"/>
                    <a:pt x="181994" y="297294"/>
                  </a:cubicBezTo>
                  <a:cubicBezTo>
                    <a:pt x="118310" y="297299"/>
                    <a:pt x="66680" y="245678"/>
                    <a:pt x="66675" y="181994"/>
                  </a:cubicBezTo>
                  <a:cubicBezTo>
                    <a:pt x="66670" y="118310"/>
                    <a:pt x="118291" y="66680"/>
                    <a:pt x="181975" y="66675"/>
                  </a:cubicBezTo>
                  <a:cubicBezTo>
                    <a:pt x="181979" y="66675"/>
                    <a:pt x="181982" y="66675"/>
                    <a:pt x="181985" y="66675"/>
                  </a:cubicBezTo>
                  <a:cubicBezTo>
                    <a:pt x="245635" y="66749"/>
                    <a:pt x="297216" y="118325"/>
                    <a:pt x="297295" y="18197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C581048E-C317-49F1-BA05-C796087D3042}"/>
                </a:ext>
              </a:extLst>
            </p:cNvPr>
            <p:cNvSpPr/>
            <p:nvPr/>
          </p:nvSpPr>
          <p:spPr>
            <a:xfrm>
              <a:off x="4351302" y="1918875"/>
              <a:ext cx="409575" cy="409575"/>
            </a:xfrm>
            <a:custGeom>
              <a:avLst/>
              <a:gdLst>
                <a:gd name="connsiteX0" fmla="*/ 205588 w 409575"/>
                <a:gd name="connsiteY0" fmla="*/ 411175 h 409575"/>
                <a:gd name="connsiteX1" fmla="*/ 411175 w 409575"/>
                <a:gd name="connsiteY1" fmla="*/ 205588 h 409575"/>
                <a:gd name="connsiteX2" fmla="*/ 205588 w 409575"/>
                <a:gd name="connsiteY2" fmla="*/ 0 h 409575"/>
                <a:gd name="connsiteX3" fmla="*/ 0 w 409575"/>
                <a:gd name="connsiteY3" fmla="*/ 205588 h 409575"/>
                <a:gd name="connsiteX4" fmla="*/ 205588 w 409575"/>
                <a:gd name="connsiteY4" fmla="*/ 411175 h 409575"/>
                <a:gd name="connsiteX5" fmla="*/ 205588 w 409575"/>
                <a:gd name="connsiteY5" fmla="*/ 66685 h 409575"/>
                <a:gd name="connsiteX6" fmla="*/ 344500 w 409575"/>
                <a:gd name="connsiteY6" fmla="*/ 205597 h 409575"/>
                <a:gd name="connsiteX7" fmla="*/ 205588 w 409575"/>
                <a:gd name="connsiteY7" fmla="*/ 344510 h 409575"/>
                <a:gd name="connsiteX8" fmla="*/ 66675 w 409575"/>
                <a:gd name="connsiteY8" fmla="*/ 205597 h 409575"/>
                <a:gd name="connsiteX9" fmla="*/ 66675 w 409575"/>
                <a:gd name="connsiteY9" fmla="*/ 205588 h 409575"/>
                <a:gd name="connsiteX10" fmla="*/ 205588 w 409575"/>
                <a:gd name="connsiteY10" fmla="*/ 6668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575" h="409575">
                  <a:moveTo>
                    <a:pt x="205588" y="411175"/>
                  </a:moveTo>
                  <a:cubicBezTo>
                    <a:pt x="319130" y="411175"/>
                    <a:pt x="411175" y="319131"/>
                    <a:pt x="411175" y="205588"/>
                  </a:cubicBezTo>
                  <a:cubicBezTo>
                    <a:pt x="411175" y="92045"/>
                    <a:pt x="319131" y="0"/>
                    <a:pt x="205588" y="0"/>
                  </a:cubicBezTo>
                  <a:cubicBezTo>
                    <a:pt x="92045" y="0"/>
                    <a:pt x="0" y="92045"/>
                    <a:pt x="0" y="205588"/>
                  </a:cubicBezTo>
                  <a:cubicBezTo>
                    <a:pt x="126" y="319078"/>
                    <a:pt x="92097" y="411049"/>
                    <a:pt x="205588" y="411175"/>
                  </a:cubicBezTo>
                  <a:close/>
                  <a:moveTo>
                    <a:pt x="205588" y="66685"/>
                  </a:moveTo>
                  <a:cubicBezTo>
                    <a:pt x="282307" y="66685"/>
                    <a:pt x="344500" y="128878"/>
                    <a:pt x="344500" y="205597"/>
                  </a:cubicBezTo>
                  <a:cubicBezTo>
                    <a:pt x="344500" y="282316"/>
                    <a:pt x="282307" y="344510"/>
                    <a:pt x="205588" y="344510"/>
                  </a:cubicBezTo>
                  <a:cubicBezTo>
                    <a:pt x="128868" y="344510"/>
                    <a:pt x="66675" y="282316"/>
                    <a:pt x="66675" y="205597"/>
                  </a:cubicBezTo>
                  <a:cubicBezTo>
                    <a:pt x="66675" y="205594"/>
                    <a:pt x="66675" y="205591"/>
                    <a:pt x="66675" y="205588"/>
                  </a:cubicBezTo>
                  <a:cubicBezTo>
                    <a:pt x="66764" y="128907"/>
                    <a:pt x="128907" y="66769"/>
                    <a:pt x="205588" y="6668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22624A66-C18C-47F0-B008-7AD9D928F014}"/>
                </a:ext>
              </a:extLst>
            </p:cNvPr>
            <p:cNvSpPr/>
            <p:nvPr/>
          </p:nvSpPr>
          <p:spPr>
            <a:xfrm>
              <a:off x="5077091" y="2795754"/>
              <a:ext cx="514350" cy="361950"/>
            </a:xfrm>
            <a:custGeom>
              <a:avLst/>
              <a:gdLst>
                <a:gd name="connsiteX0" fmla="*/ 257324 w 514350"/>
                <a:gd name="connsiteY0" fmla="*/ 346150 h 361950"/>
                <a:gd name="connsiteX1" fmla="*/ 266849 w 514350"/>
                <a:gd name="connsiteY1" fmla="*/ 351198 h 361950"/>
                <a:gd name="connsiteX2" fmla="*/ 270297 w 514350"/>
                <a:gd name="connsiteY2" fmla="*/ 352789 h 361950"/>
                <a:gd name="connsiteX3" fmla="*/ 459178 w 514350"/>
                <a:gd name="connsiteY3" fmla="*/ 315099 h 361950"/>
                <a:gd name="connsiteX4" fmla="*/ 499859 w 514350"/>
                <a:gd name="connsiteY4" fmla="*/ 93795 h 361950"/>
                <a:gd name="connsiteX5" fmla="*/ 499859 w 514350"/>
                <a:gd name="connsiteY5" fmla="*/ 93795 h 361950"/>
                <a:gd name="connsiteX6" fmla="*/ 322456 w 514350"/>
                <a:gd name="connsiteY6" fmla="*/ 802 h 361950"/>
                <a:gd name="connsiteX7" fmla="*/ 290443 w 514350"/>
                <a:gd name="connsiteY7" fmla="*/ 7127 h 361950"/>
                <a:gd name="connsiteX8" fmla="*/ 197793 w 514350"/>
                <a:gd name="connsiteY8" fmla="*/ 74697 h 361950"/>
                <a:gd name="connsiteX9" fmla="*/ 43040 w 514350"/>
                <a:gd name="connsiteY9" fmla="*/ 215600 h 361950"/>
                <a:gd name="connsiteX10" fmla="*/ 673 w 514350"/>
                <a:gd name="connsiteY10" fmla="*/ 278827 h 361950"/>
                <a:gd name="connsiteX11" fmla="*/ 25210 w 514350"/>
                <a:gd name="connsiteY11" fmla="*/ 347474 h 361950"/>
                <a:gd name="connsiteX12" fmla="*/ 27000 w 514350"/>
                <a:gd name="connsiteY12" fmla="*/ 349131 h 361950"/>
                <a:gd name="connsiteX13" fmla="*/ 82150 w 514350"/>
                <a:gd name="connsiteY13" fmla="*/ 370448 h 361950"/>
                <a:gd name="connsiteX14" fmla="*/ 124260 w 514350"/>
                <a:gd name="connsiteY14" fmla="*/ 359019 h 361950"/>
                <a:gd name="connsiteX15" fmla="*/ 257324 w 514350"/>
                <a:gd name="connsiteY15" fmla="*/ 346150 h 361950"/>
                <a:gd name="connsiteX16" fmla="*/ 71730 w 514350"/>
                <a:gd name="connsiteY16" fmla="*/ 299706 h 361950"/>
                <a:gd name="connsiteX17" fmla="*/ 70949 w 514350"/>
                <a:gd name="connsiteY17" fmla="*/ 298973 h 361950"/>
                <a:gd name="connsiteX18" fmla="*/ 66834 w 514350"/>
                <a:gd name="connsiteY18" fmla="*/ 286981 h 361950"/>
                <a:gd name="connsiteX19" fmla="*/ 75778 w 514350"/>
                <a:gd name="connsiteY19" fmla="*/ 273646 h 361950"/>
                <a:gd name="connsiteX20" fmla="*/ 251990 w 514350"/>
                <a:gd name="connsiteY20" fmla="*/ 113550 h 361950"/>
                <a:gd name="connsiteX21" fmla="*/ 309045 w 514350"/>
                <a:gd name="connsiteY21" fmla="*/ 71135 h 361950"/>
                <a:gd name="connsiteX22" fmla="*/ 441166 w 514350"/>
                <a:gd name="connsiteY22" fmla="*/ 125313 h 361950"/>
                <a:gd name="connsiteX23" fmla="*/ 441166 w 514350"/>
                <a:gd name="connsiteY23" fmla="*/ 125313 h 361950"/>
                <a:gd name="connsiteX24" fmla="*/ 415839 w 514350"/>
                <a:gd name="connsiteY24" fmla="*/ 264435 h 361950"/>
                <a:gd name="connsiteX25" fmla="*/ 287490 w 514350"/>
                <a:gd name="connsiteY25" fmla="*/ 286609 h 361950"/>
                <a:gd name="connsiteX26" fmla="*/ 90761 w 514350"/>
                <a:gd name="connsiteY26" fmla="*/ 301335 h 361950"/>
                <a:gd name="connsiteX27" fmla="*/ 71730 w 514350"/>
                <a:gd name="connsiteY27" fmla="*/ 299706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4350" h="361950">
                  <a:moveTo>
                    <a:pt x="257324" y="346150"/>
                  </a:moveTo>
                  <a:cubicBezTo>
                    <a:pt x="260506" y="347922"/>
                    <a:pt x="263687" y="349665"/>
                    <a:pt x="266849" y="351198"/>
                  </a:cubicBezTo>
                  <a:cubicBezTo>
                    <a:pt x="267968" y="351792"/>
                    <a:pt x="269119" y="352323"/>
                    <a:pt x="270297" y="352789"/>
                  </a:cubicBezTo>
                  <a:cubicBezTo>
                    <a:pt x="332210" y="380993"/>
                    <a:pt x="397494" y="367972"/>
                    <a:pt x="459178" y="315099"/>
                  </a:cubicBezTo>
                  <a:cubicBezTo>
                    <a:pt x="522691" y="259846"/>
                    <a:pt x="539571" y="168023"/>
                    <a:pt x="499859" y="93795"/>
                  </a:cubicBezTo>
                  <a:lnTo>
                    <a:pt x="499859" y="93795"/>
                  </a:lnTo>
                  <a:cubicBezTo>
                    <a:pt x="468427" y="35359"/>
                    <a:pt x="388998" y="-6370"/>
                    <a:pt x="322456" y="802"/>
                  </a:cubicBezTo>
                  <a:cubicBezTo>
                    <a:pt x="311622" y="1979"/>
                    <a:pt x="300911" y="4095"/>
                    <a:pt x="290443" y="7127"/>
                  </a:cubicBezTo>
                  <a:cubicBezTo>
                    <a:pt x="252815" y="18541"/>
                    <a:pt x="220160" y="42357"/>
                    <a:pt x="197793" y="74697"/>
                  </a:cubicBezTo>
                  <a:cubicBezTo>
                    <a:pt x="197117" y="75650"/>
                    <a:pt x="129670" y="166756"/>
                    <a:pt x="43040" y="215600"/>
                  </a:cubicBezTo>
                  <a:cubicBezTo>
                    <a:pt x="19719" y="228796"/>
                    <a:pt x="4009" y="252240"/>
                    <a:pt x="673" y="278827"/>
                  </a:cubicBezTo>
                  <a:cubicBezTo>
                    <a:pt x="-2653" y="304323"/>
                    <a:pt x="6476" y="329863"/>
                    <a:pt x="25210" y="347474"/>
                  </a:cubicBezTo>
                  <a:lnTo>
                    <a:pt x="27000" y="349131"/>
                  </a:lnTo>
                  <a:cubicBezTo>
                    <a:pt x="42086" y="362860"/>
                    <a:pt x="61753" y="370462"/>
                    <a:pt x="82150" y="370448"/>
                  </a:cubicBezTo>
                  <a:cubicBezTo>
                    <a:pt x="96951" y="370432"/>
                    <a:pt x="111482" y="366488"/>
                    <a:pt x="124260" y="359019"/>
                  </a:cubicBezTo>
                  <a:cubicBezTo>
                    <a:pt x="151321" y="343255"/>
                    <a:pt x="204479" y="320709"/>
                    <a:pt x="257324" y="346150"/>
                  </a:cubicBezTo>
                  <a:close/>
                  <a:moveTo>
                    <a:pt x="71730" y="299706"/>
                  </a:moveTo>
                  <a:lnTo>
                    <a:pt x="70949" y="298973"/>
                  </a:lnTo>
                  <a:cubicBezTo>
                    <a:pt x="67688" y="295895"/>
                    <a:pt x="66150" y="291412"/>
                    <a:pt x="66834" y="286981"/>
                  </a:cubicBezTo>
                  <a:cubicBezTo>
                    <a:pt x="67536" y="281371"/>
                    <a:pt x="70854" y="276424"/>
                    <a:pt x="75778" y="273646"/>
                  </a:cubicBezTo>
                  <a:cubicBezTo>
                    <a:pt x="175219" y="217582"/>
                    <a:pt x="248514" y="118245"/>
                    <a:pt x="251990" y="113550"/>
                  </a:cubicBezTo>
                  <a:cubicBezTo>
                    <a:pt x="265342" y="93060"/>
                    <a:pt x="285577" y="78017"/>
                    <a:pt x="309045" y="71135"/>
                  </a:cubicBezTo>
                  <a:cubicBezTo>
                    <a:pt x="360304" y="56668"/>
                    <a:pt x="414821" y="79024"/>
                    <a:pt x="441166" y="125313"/>
                  </a:cubicBezTo>
                  <a:lnTo>
                    <a:pt x="441166" y="125313"/>
                  </a:lnTo>
                  <a:cubicBezTo>
                    <a:pt x="466195" y="171920"/>
                    <a:pt x="455688" y="229639"/>
                    <a:pt x="415839" y="264435"/>
                  </a:cubicBezTo>
                  <a:cubicBezTo>
                    <a:pt x="353270" y="318051"/>
                    <a:pt x="305987" y="296029"/>
                    <a:pt x="287490" y="286609"/>
                  </a:cubicBezTo>
                  <a:cubicBezTo>
                    <a:pt x="207175" y="245652"/>
                    <a:pt x="129489" y="278799"/>
                    <a:pt x="90761" y="301335"/>
                  </a:cubicBezTo>
                  <a:cubicBezTo>
                    <a:pt x="84734" y="304974"/>
                    <a:pt x="77050" y="304316"/>
                    <a:pt x="71730" y="299706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193" name="Graphic 4119">
            <a:extLst>
              <a:ext uri="{FF2B5EF4-FFF2-40B4-BE49-F238E27FC236}">
                <a16:creationId xmlns:a16="http://schemas.microsoft.com/office/drawing/2014/main" id="{E2B4E52A-2F6A-4861-BDB9-2D4315DE284F}"/>
              </a:ext>
            </a:extLst>
          </p:cNvPr>
          <p:cNvGrpSpPr/>
          <p:nvPr/>
        </p:nvGrpSpPr>
        <p:grpSpPr>
          <a:xfrm>
            <a:off x="6801556" y="3804159"/>
            <a:ext cx="1080000" cy="1080000"/>
            <a:chOff x="3421062" y="1216025"/>
            <a:chExt cx="3238500" cy="3238500"/>
          </a:xfrm>
        </p:grpSpPr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71880BDB-37B9-4494-8D9F-250A819A5C15}"/>
                </a:ext>
              </a:extLst>
            </p:cNvPr>
            <p:cNvSpPr/>
            <p:nvPr/>
          </p:nvSpPr>
          <p:spPr>
            <a:xfrm>
              <a:off x="4492626" y="2207825"/>
              <a:ext cx="2076450" cy="2181225"/>
            </a:xfrm>
            <a:custGeom>
              <a:avLst/>
              <a:gdLst>
                <a:gd name="connsiteX0" fmla="*/ 795831 w 2076450"/>
                <a:gd name="connsiteY0" fmla="*/ 205102 h 2181225"/>
                <a:gd name="connsiteX1" fmla="*/ 795831 w 2076450"/>
                <a:gd name="connsiteY1" fmla="*/ 476955 h 2181225"/>
                <a:gd name="connsiteX2" fmla="*/ 412059 w 2076450"/>
                <a:gd name="connsiteY2" fmla="*/ 774468 h 2181225"/>
                <a:gd name="connsiteX3" fmla="*/ 369349 w 2076450"/>
                <a:gd name="connsiteY3" fmla="*/ 903332 h 2181225"/>
                <a:gd name="connsiteX4" fmla="*/ 396877 w 2076450"/>
                <a:gd name="connsiteY4" fmla="*/ 1219676 h 2181225"/>
                <a:gd name="connsiteX5" fmla="*/ 118461 w 2076450"/>
                <a:gd name="connsiteY5" fmla="*/ 1587570 h 2181225"/>
                <a:gd name="connsiteX6" fmla="*/ 28973 w 2076450"/>
                <a:gd name="connsiteY6" fmla="*/ 1721872 h 2181225"/>
                <a:gd name="connsiteX7" fmla="*/ 334602 w 2076450"/>
                <a:gd name="connsiteY7" fmla="*/ 2189778 h 2181225"/>
                <a:gd name="connsiteX8" fmla="*/ 1652862 w 2076450"/>
                <a:gd name="connsiteY8" fmla="*/ 2189778 h 2181225"/>
                <a:gd name="connsiteX9" fmla="*/ 2078111 w 2076450"/>
                <a:gd name="connsiteY9" fmla="*/ 1764655 h 2181225"/>
                <a:gd name="connsiteX10" fmla="*/ 2064085 w 2076450"/>
                <a:gd name="connsiteY10" fmla="*/ 1656283 h 2181225"/>
                <a:gd name="connsiteX11" fmla="*/ 1849649 w 2076450"/>
                <a:gd name="connsiteY11" fmla="*/ 1106967 h 2181225"/>
                <a:gd name="connsiteX12" fmla="*/ 1801376 w 2076450"/>
                <a:gd name="connsiteY12" fmla="*/ 934564 h 2181225"/>
                <a:gd name="connsiteX13" fmla="*/ 1290836 w 2076450"/>
                <a:gd name="connsiteY13" fmla="*/ 447675 h 2181225"/>
                <a:gd name="connsiteX14" fmla="*/ 1307352 w 2076450"/>
                <a:gd name="connsiteY14" fmla="*/ 0 h 218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76450" h="2181225">
                  <a:moveTo>
                    <a:pt x="795831" y="205102"/>
                  </a:moveTo>
                  <a:lnTo>
                    <a:pt x="795831" y="476955"/>
                  </a:lnTo>
                  <a:cubicBezTo>
                    <a:pt x="795831" y="476955"/>
                    <a:pt x="494460" y="485813"/>
                    <a:pt x="412059" y="774468"/>
                  </a:cubicBezTo>
                  <a:cubicBezTo>
                    <a:pt x="400035" y="818125"/>
                    <a:pt x="385780" y="861136"/>
                    <a:pt x="369349" y="903332"/>
                  </a:cubicBezTo>
                  <a:cubicBezTo>
                    <a:pt x="341813" y="972103"/>
                    <a:pt x="314285" y="1095889"/>
                    <a:pt x="396877" y="1219676"/>
                  </a:cubicBezTo>
                  <a:lnTo>
                    <a:pt x="118461" y="1587570"/>
                  </a:lnTo>
                  <a:cubicBezTo>
                    <a:pt x="80885" y="1626662"/>
                    <a:pt x="50582" y="1672141"/>
                    <a:pt x="28973" y="1721872"/>
                  </a:cubicBezTo>
                  <a:cubicBezTo>
                    <a:pt x="-69029" y="1941900"/>
                    <a:pt x="93743" y="2189778"/>
                    <a:pt x="334602" y="2189778"/>
                  </a:cubicBezTo>
                  <a:lnTo>
                    <a:pt x="1652862" y="2189778"/>
                  </a:lnTo>
                  <a:cubicBezTo>
                    <a:pt x="1887686" y="2189813"/>
                    <a:pt x="2078077" y="1999478"/>
                    <a:pt x="2078111" y="1764655"/>
                  </a:cubicBezTo>
                  <a:cubicBezTo>
                    <a:pt x="2078117" y="1728078"/>
                    <a:pt x="2073402" y="1691653"/>
                    <a:pt x="2064085" y="1656283"/>
                  </a:cubicBezTo>
                  <a:cubicBezTo>
                    <a:pt x="2018679" y="1484033"/>
                    <a:pt x="1950804" y="1290190"/>
                    <a:pt x="1849649" y="1106967"/>
                  </a:cubicBezTo>
                  <a:cubicBezTo>
                    <a:pt x="1820257" y="1054082"/>
                    <a:pt x="1803720" y="995023"/>
                    <a:pt x="1801376" y="934564"/>
                  </a:cubicBezTo>
                  <a:cubicBezTo>
                    <a:pt x="1796547" y="798576"/>
                    <a:pt x="1728862" y="533267"/>
                    <a:pt x="1290836" y="447675"/>
                  </a:cubicBezTo>
                  <a:lnTo>
                    <a:pt x="1307352" y="0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3211CF14-9C57-41A9-AD0B-E303841B7C3E}"/>
                </a:ext>
              </a:extLst>
            </p:cNvPr>
            <p:cNvSpPr/>
            <p:nvPr/>
          </p:nvSpPr>
          <p:spPr>
            <a:xfrm>
              <a:off x="5288429" y="2207911"/>
              <a:ext cx="504825" cy="476250"/>
            </a:xfrm>
            <a:custGeom>
              <a:avLst/>
              <a:gdLst>
                <a:gd name="connsiteX0" fmla="*/ 29 w 504825"/>
                <a:gd name="connsiteY0" fmla="*/ 476869 h 476250"/>
                <a:gd name="connsiteX1" fmla="*/ 501253 w 504825"/>
                <a:gd name="connsiteY1" fmla="*/ 277568 h 476250"/>
                <a:gd name="connsiteX2" fmla="*/ 511492 w 504825"/>
                <a:gd name="connsiteY2" fmla="*/ 0 h 476250"/>
                <a:gd name="connsiteX3" fmla="*/ 0 w 504825"/>
                <a:gd name="connsiteY3" fmla="*/ 205016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825" h="476250">
                  <a:moveTo>
                    <a:pt x="29" y="476869"/>
                  </a:moveTo>
                  <a:cubicBezTo>
                    <a:pt x="186442" y="467697"/>
                    <a:pt x="350549" y="392525"/>
                    <a:pt x="501253" y="277568"/>
                  </a:cubicBezTo>
                  <a:lnTo>
                    <a:pt x="511492" y="0"/>
                  </a:lnTo>
                  <a:lnTo>
                    <a:pt x="0" y="205016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F8F44038-7ACA-48C7-AA1D-C3CF588ACFAF}"/>
                </a:ext>
              </a:extLst>
            </p:cNvPr>
            <p:cNvSpPr/>
            <p:nvPr/>
          </p:nvSpPr>
          <p:spPr>
            <a:xfrm>
              <a:off x="4876244" y="1283652"/>
              <a:ext cx="923925" cy="1162050"/>
            </a:xfrm>
            <a:custGeom>
              <a:avLst/>
              <a:gdLst>
                <a:gd name="connsiteX0" fmla="*/ 77743 w 923925"/>
                <a:gd name="connsiteY0" fmla="*/ 0 h 1162050"/>
                <a:gd name="connsiteX1" fmla="*/ 727796 w 923925"/>
                <a:gd name="connsiteY1" fmla="*/ 179070 h 1162050"/>
                <a:gd name="connsiteX2" fmla="*/ 892216 w 923925"/>
                <a:gd name="connsiteY2" fmla="*/ 320840 h 1162050"/>
                <a:gd name="connsiteX3" fmla="*/ 920791 w 923925"/>
                <a:gd name="connsiteY3" fmla="*/ 967654 h 1162050"/>
                <a:gd name="connsiteX4" fmla="*/ 752589 w 923925"/>
                <a:gd name="connsiteY4" fmla="*/ 1132018 h 1162050"/>
                <a:gd name="connsiteX5" fmla="*/ 314344 w 923925"/>
                <a:gd name="connsiteY5" fmla="*/ 1164908 h 1162050"/>
                <a:gd name="connsiteX6" fmla="*/ 18082 w 923925"/>
                <a:gd name="connsiteY6" fmla="*/ 910291 h 1162050"/>
                <a:gd name="connsiteX7" fmla="*/ 24365 w 923925"/>
                <a:gd name="connsiteY7" fmla="*/ 827380 h 1162050"/>
                <a:gd name="connsiteX8" fmla="*/ 137884 w 923925"/>
                <a:gd name="connsiteY8" fmla="*/ 579263 h 1162050"/>
                <a:gd name="connsiteX9" fmla="*/ 119872 w 923925"/>
                <a:gd name="connsiteY9" fmla="*/ 402669 h 1162050"/>
                <a:gd name="connsiteX10" fmla="*/ 0 w 923925"/>
                <a:gd name="connsiteY10" fmla="*/ 251708 h 1162050"/>
                <a:gd name="connsiteX11" fmla="*/ 119872 w 923925"/>
                <a:gd name="connsiteY11" fmla="*/ 258728 h 1162050"/>
                <a:gd name="connsiteX12" fmla="*/ 77743 w 923925"/>
                <a:gd name="connsiteY12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3925" h="1162050">
                  <a:moveTo>
                    <a:pt x="77743" y="0"/>
                  </a:moveTo>
                  <a:cubicBezTo>
                    <a:pt x="77743" y="0"/>
                    <a:pt x="241440" y="168745"/>
                    <a:pt x="727796" y="179070"/>
                  </a:cubicBezTo>
                  <a:cubicBezTo>
                    <a:pt x="809385" y="181103"/>
                    <a:pt x="878200" y="240438"/>
                    <a:pt x="892216" y="320840"/>
                  </a:cubicBezTo>
                  <a:cubicBezTo>
                    <a:pt x="930944" y="534161"/>
                    <a:pt x="940557" y="751749"/>
                    <a:pt x="920791" y="967654"/>
                  </a:cubicBezTo>
                  <a:cubicBezTo>
                    <a:pt x="912212" y="1056083"/>
                    <a:pt x="841193" y="1125481"/>
                    <a:pt x="752589" y="1132018"/>
                  </a:cubicBezTo>
                  <a:lnTo>
                    <a:pt x="314344" y="1164908"/>
                  </a:lnTo>
                  <a:cubicBezTo>
                    <a:pt x="162223" y="1176408"/>
                    <a:pt x="29582" y="1062412"/>
                    <a:pt x="18082" y="910291"/>
                  </a:cubicBezTo>
                  <a:cubicBezTo>
                    <a:pt x="15981" y="882495"/>
                    <a:pt x="18099" y="854541"/>
                    <a:pt x="24365" y="827380"/>
                  </a:cubicBezTo>
                  <a:cubicBezTo>
                    <a:pt x="45350" y="737956"/>
                    <a:pt x="83941" y="653608"/>
                    <a:pt x="137884" y="579263"/>
                  </a:cubicBezTo>
                  <a:lnTo>
                    <a:pt x="119872" y="402669"/>
                  </a:lnTo>
                  <a:cubicBezTo>
                    <a:pt x="119872" y="402669"/>
                    <a:pt x="10030" y="371075"/>
                    <a:pt x="0" y="251708"/>
                  </a:cubicBezTo>
                  <a:lnTo>
                    <a:pt x="119872" y="258728"/>
                  </a:lnTo>
                  <a:cubicBezTo>
                    <a:pt x="119872" y="258728"/>
                    <a:pt x="-6515" y="169545"/>
                    <a:pt x="77743" y="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20C7E2B3-52CD-4AF6-A179-023387E28E61}"/>
                </a:ext>
              </a:extLst>
            </p:cNvPr>
            <p:cNvSpPr/>
            <p:nvPr/>
          </p:nvSpPr>
          <p:spPr>
            <a:xfrm>
              <a:off x="4459331" y="3395261"/>
              <a:ext cx="581025" cy="552450"/>
            </a:xfrm>
            <a:custGeom>
              <a:avLst/>
              <a:gdLst>
                <a:gd name="connsiteX0" fmla="*/ 219755 w 581025"/>
                <a:gd name="connsiteY0" fmla="*/ 21611 h 552450"/>
                <a:gd name="connsiteX1" fmla="*/ 460738 w 581025"/>
                <a:gd name="connsiteY1" fmla="*/ 18248 h 552450"/>
                <a:gd name="connsiteX2" fmla="*/ 499697 w 581025"/>
                <a:gd name="connsiteY2" fmla="*/ 101253 h 552450"/>
                <a:gd name="connsiteX3" fmla="*/ 498676 w 581025"/>
                <a:gd name="connsiteY3" fmla="*/ 103897 h 552450"/>
                <a:gd name="connsiteX4" fmla="*/ 473835 w 581025"/>
                <a:gd name="connsiteY4" fmla="*/ 164105 h 552450"/>
                <a:gd name="connsiteX5" fmla="*/ 586820 w 581025"/>
                <a:gd name="connsiteY5" fmla="*/ 257754 h 552450"/>
                <a:gd name="connsiteX6" fmla="*/ 482874 w 581025"/>
                <a:gd name="connsiteY6" fmla="*/ 479630 h 552450"/>
                <a:gd name="connsiteX7" fmla="*/ 326664 w 581025"/>
                <a:gd name="connsiteY7" fmla="*/ 548410 h 552450"/>
                <a:gd name="connsiteX8" fmla="*/ 67384 w 581025"/>
                <a:gd name="connsiteY8" fmla="*/ 431119 h 552450"/>
                <a:gd name="connsiteX9" fmla="*/ 5843 w 581025"/>
                <a:gd name="connsiteY9" fmla="*/ 263079 h 552450"/>
                <a:gd name="connsiteX10" fmla="*/ 108618 w 581025"/>
                <a:gd name="connsiteY10" fmla="*/ 92391 h 552450"/>
                <a:gd name="connsiteX11" fmla="*/ 219755 w 581025"/>
                <a:gd name="connsiteY11" fmla="*/ 21611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1025" h="552450">
                  <a:moveTo>
                    <a:pt x="219755" y="21611"/>
                  </a:moveTo>
                  <a:cubicBezTo>
                    <a:pt x="278487" y="2741"/>
                    <a:pt x="369679" y="-14137"/>
                    <a:pt x="460738" y="18248"/>
                  </a:cubicBezTo>
                  <a:cubicBezTo>
                    <a:pt x="494417" y="30411"/>
                    <a:pt x="511860" y="67574"/>
                    <a:pt x="499697" y="101253"/>
                  </a:cubicBezTo>
                  <a:cubicBezTo>
                    <a:pt x="499376" y="102142"/>
                    <a:pt x="499035" y="103023"/>
                    <a:pt x="498676" y="103897"/>
                  </a:cubicBezTo>
                  <a:lnTo>
                    <a:pt x="473835" y="164105"/>
                  </a:lnTo>
                  <a:cubicBezTo>
                    <a:pt x="518521" y="185716"/>
                    <a:pt x="557294" y="217853"/>
                    <a:pt x="586820" y="257754"/>
                  </a:cubicBezTo>
                  <a:lnTo>
                    <a:pt x="482874" y="479630"/>
                  </a:lnTo>
                  <a:cubicBezTo>
                    <a:pt x="455328" y="538392"/>
                    <a:pt x="388607" y="567769"/>
                    <a:pt x="326664" y="548410"/>
                  </a:cubicBezTo>
                  <a:cubicBezTo>
                    <a:pt x="249988" y="524483"/>
                    <a:pt x="147508" y="485764"/>
                    <a:pt x="67384" y="431119"/>
                  </a:cubicBezTo>
                  <a:cubicBezTo>
                    <a:pt x="12607" y="394373"/>
                    <a:pt x="-12246" y="326511"/>
                    <a:pt x="5843" y="263079"/>
                  </a:cubicBezTo>
                  <a:cubicBezTo>
                    <a:pt x="19930" y="215140"/>
                    <a:pt x="49229" y="155246"/>
                    <a:pt x="108618" y="92391"/>
                  </a:cubicBezTo>
                  <a:cubicBezTo>
                    <a:pt x="139112" y="59815"/>
                    <a:pt x="177340" y="35468"/>
                    <a:pt x="219755" y="21611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ED1D85DA-ECF6-4924-9F32-D45953F82C5E}"/>
                </a:ext>
              </a:extLst>
            </p:cNvPr>
            <p:cNvSpPr/>
            <p:nvPr/>
          </p:nvSpPr>
          <p:spPr>
            <a:xfrm>
              <a:off x="3509627" y="2248682"/>
              <a:ext cx="1219200" cy="809625"/>
            </a:xfrm>
            <a:custGeom>
              <a:avLst/>
              <a:gdLst>
                <a:gd name="connsiteX0" fmla="*/ 1188738 w 1219200"/>
                <a:gd name="connsiteY0" fmla="*/ 276764 h 809625"/>
                <a:gd name="connsiteX1" fmla="*/ 610351 w 1219200"/>
                <a:gd name="connsiteY1" fmla="*/ 177 h 809625"/>
                <a:gd name="connsiteX2" fmla="*/ 31964 w 1219200"/>
                <a:gd name="connsiteY2" fmla="*/ 276764 h 809625"/>
                <a:gd name="connsiteX3" fmla="*/ 11286 w 1219200"/>
                <a:gd name="connsiteY3" fmla="*/ 428145 h 809625"/>
                <a:gd name="connsiteX4" fmla="*/ 169067 w 1219200"/>
                <a:gd name="connsiteY4" fmla="*/ 818518 h 809625"/>
                <a:gd name="connsiteX5" fmla="*/ 1051578 w 1219200"/>
                <a:gd name="connsiteY5" fmla="*/ 818518 h 809625"/>
                <a:gd name="connsiteX6" fmla="*/ 1209359 w 1219200"/>
                <a:gd name="connsiteY6" fmla="*/ 428145 h 809625"/>
                <a:gd name="connsiteX7" fmla="*/ 1188738 w 1219200"/>
                <a:gd name="connsiteY7" fmla="*/ 276764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" h="809625">
                  <a:moveTo>
                    <a:pt x="1188738" y="276764"/>
                  </a:moveTo>
                  <a:cubicBezTo>
                    <a:pt x="960700" y="-16606"/>
                    <a:pt x="610351" y="177"/>
                    <a:pt x="610351" y="177"/>
                  </a:cubicBezTo>
                  <a:cubicBezTo>
                    <a:pt x="610351" y="177"/>
                    <a:pt x="260002" y="-16615"/>
                    <a:pt x="31964" y="276764"/>
                  </a:cubicBezTo>
                  <a:cubicBezTo>
                    <a:pt x="-1388" y="319944"/>
                    <a:pt x="-9265" y="377602"/>
                    <a:pt x="11286" y="428145"/>
                  </a:cubicBezTo>
                  <a:lnTo>
                    <a:pt x="169067" y="818518"/>
                  </a:lnTo>
                  <a:lnTo>
                    <a:pt x="1051578" y="818518"/>
                  </a:lnTo>
                  <a:lnTo>
                    <a:pt x="1209359" y="428145"/>
                  </a:lnTo>
                  <a:cubicBezTo>
                    <a:pt x="1229930" y="377612"/>
                    <a:pt x="1222075" y="319953"/>
                    <a:pt x="1188738" y="27676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E2A2D18C-294F-4ECC-ACE7-37823CF0C490}"/>
                </a:ext>
              </a:extLst>
            </p:cNvPr>
            <p:cNvSpPr/>
            <p:nvPr/>
          </p:nvSpPr>
          <p:spPr>
            <a:xfrm>
              <a:off x="4023471" y="2721737"/>
              <a:ext cx="190500" cy="190500"/>
            </a:xfrm>
            <a:custGeom>
              <a:avLst/>
              <a:gdLst>
                <a:gd name="connsiteX0" fmla="*/ 192938 w 190500"/>
                <a:gd name="connsiteY0" fmla="*/ 96469 h 190500"/>
                <a:gd name="connsiteX1" fmla="*/ 96469 w 190500"/>
                <a:gd name="connsiteY1" fmla="*/ 192938 h 190500"/>
                <a:gd name="connsiteX2" fmla="*/ 0 w 190500"/>
                <a:gd name="connsiteY2" fmla="*/ 96469 h 190500"/>
                <a:gd name="connsiteX3" fmla="*/ 96469 w 190500"/>
                <a:gd name="connsiteY3" fmla="*/ 0 h 190500"/>
                <a:gd name="connsiteX4" fmla="*/ 192938 w 190500"/>
                <a:gd name="connsiteY4" fmla="*/ 96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90500">
                  <a:moveTo>
                    <a:pt x="192938" y="96469"/>
                  </a:moveTo>
                  <a:cubicBezTo>
                    <a:pt x="192938" y="149748"/>
                    <a:pt x="149748" y="192938"/>
                    <a:pt x="96469" y="192938"/>
                  </a:cubicBezTo>
                  <a:cubicBezTo>
                    <a:pt x="43191" y="192938"/>
                    <a:pt x="0" y="149748"/>
                    <a:pt x="0" y="96469"/>
                  </a:cubicBezTo>
                  <a:cubicBezTo>
                    <a:pt x="0" y="43191"/>
                    <a:pt x="43191" y="0"/>
                    <a:pt x="96469" y="0"/>
                  </a:cubicBezTo>
                  <a:cubicBezTo>
                    <a:pt x="149748" y="0"/>
                    <a:pt x="192938" y="43191"/>
                    <a:pt x="192938" y="9646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0" name="Freeform: Shape 2199">
              <a:extLst>
                <a:ext uri="{FF2B5EF4-FFF2-40B4-BE49-F238E27FC236}">
                  <a16:creationId xmlns:a16="http://schemas.microsoft.com/office/drawing/2014/main" id="{67123929-1B47-465D-A689-7F433DC593DB}"/>
                </a:ext>
              </a:extLst>
            </p:cNvPr>
            <p:cNvSpPr/>
            <p:nvPr/>
          </p:nvSpPr>
          <p:spPr>
            <a:xfrm>
              <a:off x="5156203" y="1831797"/>
              <a:ext cx="114300" cy="66675"/>
            </a:xfrm>
            <a:custGeom>
              <a:avLst/>
              <a:gdLst>
                <a:gd name="connsiteX0" fmla="*/ 85468 w 114300"/>
                <a:gd name="connsiteY0" fmla="*/ 0 h 66675"/>
                <a:gd name="connsiteX1" fmla="*/ 118805 w 114300"/>
                <a:gd name="connsiteY1" fmla="*/ 0 h 66675"/>
                <a:gd name="connsiteX2" fmla="*/ 118805 w 114300"/>
                <a:gd name="connsiteY2" fmla="*/ 66675 h 66675"/>
                <a:gd name="connsiteX3" fmla="*/ 85468 w 114300"/>
                <a:gd name="connsiteY3" fmla="*/ 66675 h 66675"/>
                <a:gd name="connsiteX4" fmla="*/ 33337 w 114300"/>
                <a:gd name="connsiteY4" fmla="*/ 66675 h 66675"/>
                <a:gd name="connsiteX5" fmla="*/ 33337 w 114300"/>
                <a:gd name="connsiteY5" fmla="*/ 0 h 66675"/>
                <a:gd name="connsiteX6" fmla="*/ 0 w 114300"/>
                <a:gd name="connsiteY6" fmla="*/ 0 h 66675"/>
                <a:gd name="connsiteX7" fmla="*/ 33337 w 11430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66675">
                  <a:moveTo>
                    <a:pt x="85468" y="0"/>
                  </a:moveTo>
                  <a:cubicBezTo>
                    <a:pt x="103880" y="0"/>
                    <a:pt x="118805" y="0"/>
                    <a:pt x="118805" y="0"/>
                  </a:cubicBezTo>
                  <a:lnTo>
                    <a:pt x="118805" y="66675"/>
                  </a:lnTo>
                  <a:cubicBezTo>
                    <a:pt x="118805" y="66675"/>
                    <a:pt x="103880" y="66675"/>
                    <a:pt x="85468" y="66675"/>
                  </a:cubicBezTo>
                  <a:lnTo>
                    <a:pt x="33337" y="66675"/>
                  </a:lnTo>
                  <a:lnTo>
                    <a:pt x="33337" y="0"/>
                  </a:lnTo>
                  <a:cubicBezTo>
                    <a:pt x="14926" y="0"/>
                    <a:pt x="0" y="0"/>
                    <a:pt x="0" y="0"/>
                  </a:cubicBezTo>
                  <a:cubicBezTo>
                    <a:pt x="0" y="0"/>
                    <a:pt x="14926" y="0"/>
                    <a:pt x="33337" y="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1" name="Freeform: Shape 2200">
              <a:extLst>
                <a:ext uri="{FF2B5EF4-FFF2-40B4-BE49-F238E27FC236}">
                  <a16:creationId xmlns:a16="http://schemas.microsoft.com/office/drawing/2014/main" id="{F8089C57-EBAD-41EC-BE90-090F70C14C29}"/>
                </a:ext>
              </a:extLst>
            </p:cNvPr>
            <p:cNvSpPr/>
            <p:nvPr/>
          </p:nvSpPr>
          <p:spPr>
            <a:xfrm>
              <a:off x="5408482" y="1831797"/>
              <a:ext cx="114300" cy="66675"/>
            </a:xfrm>
            <a:custGeom>
              <a:avLst/>
              <a:gdLst>
                <a:gd name="connsiteX0" fmla="*/ 85468 w 114300"/>
                <a:gd name="connsiteY0" fmla="*/ 0 h 66675"/>
                <a:gd name="connsiteX1" fmla="*/ 118805 w 114300"/>
                <a:gd name="connsiteY1" fmla="*/ 0 h 66675"/>
                <a:gd name="connsiteX2" fmla="*/ 118805 w 114300"/>
                <a:gd name="connsiteY2" fmla="*/ 66675 h 66675"/>
                <a:gd name="connsiteX3" fmla="*/ 85468 w 114300"/>
                <a:gd name="connsiteY3" fmla="*/ 66675 h 66675"/>
                <a:gd name="connsiteX4" fmla="*/ 33338 w 114300"/>
                <a:gd name="connsiteY4" fmla="*/ 66675 h 66675"/>
                <a:gd name="connsiteX5" fmla="*/ 33338 w 114300"/>
                <a:gd name="connsiteY5" fmla="*/ 0 h 66675"/>
                <a:gd name="connsiteX6" fmla="*/ 0 w 114300"/>
                <a:gd name="connsiteY6" fmla="*/ 0 h 66675"/>
                <a:gd name="connsiteX7" fmla="*/ 33338 w 114300"/>
                <a:gd name="connsiteY7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66675">
                  <a:moveTo>
                    <a:pt x="85468" y="0"/>
                  </a:moveTo>
                  <a:cubicBezTo>
                    <a:pt x="103880" y="0"/>
                    <a:pt x="118805" y="0"/>
                    <a:pt x="118805" y="0"/>
                  </a:cubicBezTo>
                  <a:lnTo>
                    <a:pt x="118805" y="66675"/>
                  </a:lnTo>
                  <a:cubicBezTo>
                    <a:pt x="118805" y="66675"/>
                    <a:pt x="103880" y="66675"/>
                    <a:pt x="85468" y="66675"/>
                  </a:cubicBezTo>
                  <a:lnTo>
                    <a:pt x="33338" y="66675"/>
                  </a:lnTo>
                  <a:lnTo>
                    <a:pt x="33338" y="0"/>
                  </a:lnTo>
                  <a:cubicBezTo>
                    <a:pt x="14926" y="0"/>
                    <a:pt x="0" y="0"/>
                    <a:pt x="0" y="0"/>
                  </a:cubicBezTo>
                  <a:cubicBezTo>
                    <a:pt x="0" y="0"/>
                    <a:pt x="14926" y="0"/>
                    <a:pt x="33338" y="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C4B4277F-4C84-471B-8C7C-C0D408C3C048}"/>
                </a:ext>
              </a:extLst>
            </p:cNvPr>
            <p:cNvSpPr/>
            <p:nvPr/>
          </p:nvSpPr>
          <p:spPr>
            <a:xfrm>
              <a:off x="5173971" y="2058363"/>
              <a:ext cx="323850" cy="209550"/>
            </a:xfrm>
            <a:custGeom>
              <a:avLst/>
              <a:gdLst>
                <a:gd name="connsiteX0" fmla="*/ 322512 w 323850"/>
                <a:gd name="connsiteY0" fmla="*/ 16179 h 209550"/>
                <a:gd name="connsiteX1" fmla="*/ 276792 w 323850"/>
                <a:gd name="connsiteY1" fmla="*/ 4749 h 209550"/>
                <a:gd name="connsiteX2" fmla="*/ 221347 w 323850"/>
                <a:gd name="connsiteY2" fmla="*/ 58165 h 209550"/>
                <a:gd name="connsiteX3" fmla="*/ 27113 w 323850"/>
                <a:gd name="connsiteY3" fmla="*/ 49269 h 209550"/>
                <a:gd name="connsiteX4" fmla="*/ 593 w 323850"/>
                <a:gd name="connsiteY4" fmla="*/ 88249 h 209550"/>
                <a:gd name="connsiteX5" fmla="*/ 39574 w 323850"/>
                <a:gd name="connsiteY5" fmla="*/ 114769 h 209550"/>
                <a:gd name="connsiteX6" fmla="*/ 40086 w 323850"/>
                <a:gd name="connsiteY6" fmla="*/ 114667 h 209550"/>
                <a:gd name="connsiteX7" fmla="*/ 198734 w 323850"/>
                <a:gd name="connsiteY7" fmla="*/ 120954 h 209550"/>
                <a:gd name="connsiteX8" fmla="*/ 202544 w 323850"/>
                <a:gd name="connsiteY8" fmla="*/ 186505 h 209550"/>
                <a:gd name="connsiteX9" fmla="*/ 243964 w 323850"/>
                <a:gd name="connsiteY9" fmla="*/ 209027 h 209550"/>
                <a:gd name="connsiteX10" fmla="*/ 266486 w 323850"/>
                <a:gd name="connsiteY10" fmla="*/ 167607 h 209550"/>
                <a:gd name="connsiteX11" fmla="*/ 311053 w 323850"/>
                <a:gd name="connsiteY11" fmla="*/ 61937 h 209550"/>
                <a:gd name="connsiteX12" fmla="*/ 322530 w 323850"/>
                <a:gd name="connsiteY12" fmla="*/ 16209 h 209550"/>
                <a:gd name="connsiteX13" fmla="*/ 322512 w 323850"/>
                <a:gd name="connsiteY13" fmla="*/ 16179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3850" h="209550">
                  <a:moveTo>
                    <a:pt x="322512" y="16179"/>
                  </a:moveTo>
                  <a:cubicBezTo>
                    <a:pt x="313038" y="404"/>
                    <a:pt x="292575" y="-4712"/>
                    <a:pt x="276792" y="4749"/>
                  </a:cubicBezTo>
                  <a:cubicBezTo>
                    <a:pt x="254314" y="17877"/>
                    <a:pt x="235303" y="36192"/>
                    <a:pt x="221347" y="58165"/>
                  </a:cubicBezTo>
                  <a:cubicBezTo>
                    <a:pt x="128297" y="29819"/>
                    <a:pt x="31552" y="48383"/>
                    <a:pt x="27113" y="49269"/>
                  </a:cubicBezTo>
                  <a:cubicBezTo>
                    <a:pt x="9026" y="52710"/>
                    <a:pt x="-2848" y="70162"/>
                    <a:pt x="593" y="88249"/>
                  </a:cubicBezTo>
                  <a:cubicBezTo>
                    <a:pt x="4035" y="106337"/>
                    <a:pt x="21487" y="118210"/>
                    <a:pt x="39574" y="114769"/>
                  </a:cubicBezTo>
                  <a:cubicBezTo>
                    <a:pt x="39745" y="114736"/>
                    <a:pt x="39916" y="114703"/>
                    <a:pt x="40086" y="114667"/>
                  </a:cubicBezTo>
                  <a:cubicBezTo>
                    <a:pt x="40981" y="114486"/>
                    <a:pt x="122620" y="98780"/>
                    <a:pt x="198734" y="120954"/>
                  </a:cubicBezTo>
                  <a:cubicBezTo>
                    <a:pt x="195518" y="142835"/>
                    <a:pt x="196815" y="165143"/>
                    <a:pt x="202544" y="186505"/>
                  </a:cubicBezTo>
                  <a:cubicBezTo>
                    <a:pt x="207763" y="204162"/>
                    <a:pt x="226307" y="214245"/>
                    <a:pt x="243964" y="209027"/>
                  </a:cubicBezTo>
                  <a:cubicBezTo>
                    <a:pt x="261621" y="203808"/>
                    <a:pt x="271704" y="185264"/>
                    <a:pt x="266486" y="167607"/>
                  </a:cubicBezTo>
                  <a:cubicBezTo>
                    <a:pt x="255458" y="126339"/>
                    <a:pt x="273803" y="82844"/>
                    <a:pt x="311053" y="61937"/>
                  </a:cubicBezTo>
                  <a:cubicBezTo>
                    <a:pt x="326850" y="52479"/>
                    <a:pt x="331988" y="32005"/>
                    <a:pt x="322530" y="16209"/>
                  </a:cubicBezTo>
                  <a:cubicBezTo>
                    <a:pt x="322524" y="16199"/>
                    <a:pt x="322518" y="16189"/>
                    <a:pt x="322512" y="16179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3" name="Freeform: Shape 2202">
              <a:extLst>
                <a:ext uri="{FF2B5EF4-FFF2-40B4-BE49-F238E27FC236}">
                  <a16:creationId xmlns:a16="http://schemas.microsoft.com/office/drawing/2014/main" id="{2715DDDF-6E79-4C83-886F-ABAC3D0BDBA9}"/>
                </a:ext>
              </a:extLst>
            </p:cNvPr>
            <p:cNvSpPr/>
            <p:nvPr/>
          </p:nvSpPr>
          <p:spPr>
            <a:xfrm>
              <a:off x="3476314" y="2215291"/>
              <a:ext cx="1285875" cy="876300"/>
            </a:xfrm>
            <a:custGeom>
              <a:avLst/>
              <a:gdLst>
                <a:gd name="connsiteX0" fmla="*/ 202332 w 1285875"/>
                <a:gd name="connsiteY0" fmla="*/ 885246 h 876300"/>
                <a:gd name="connsiteX1" fmla="*/ 1084890 w 1285875"/>
                <a:gd name="connsiteY1" fmla="*/ 885246 h 876300"/>
                <a:gd name="connsiteX2" fmla="*/ 1115799 w 1285875"/>
                <a:gd name="connsiteY2" fmla="*/ 864405 h 876300"/>
                <a:gd name="connsiteX3" fmla="*/ 1273580 w 1285875"/>
                <a:gd name="connsiteY3" fmla="*/ 474023 h 876300"/>
                <a:gd name="connsiteX4" fmla="*/ 1248310 w 1285875"/>
                <a:gd name="connsiteY4" fmla="*/ 289695 h 876300"/>
                <a:gd name="connsiteX5" fmla="*/ 643635 w 1285875"/>
                <a:gd name="connsiteY5" fmla="*/ 211 h 876300"/>
                <a:gd name="connsiteX6" fmla="*/ 38912 w 1285875"/>
                <a:gd name="connsiteY6" fmla="*/ 289695 h 876300"/>
                <a:gd name="connsiteX7" fmla="*/ 13642 w 1285875"/>
                <a:gd name="connsiteY7" fmla="*/ 474023 h 876300"/>
                <a:gd name="connsiteX8" fmla="*/ 171443 w 1285875"/>
                <a:gd name="connsiteY8" fmla="*/ 864405 h 876300"/>
                <a:gd name="connsiteX9" fmla="*/ 202332 w 1285875"/>
                <a:gd name="connsiteY9" fmla="*/ 885246 h 876300"/>
                <a:gd name="connsiteX10" fmla="*/ 91566 w 1285875"/>
                <a:gd name="connsiteY10" fmla="*/ 330614 h 876300"/>
                <a:gd name="connsiteX11" fmla="*/ 642035 w 1285875"/>
                <a:gd name="connsiteY11" fmla="*/ 66877 h 876300"/>
                <a:gd name="connsiteX12" fmla="*/ 645178 w 1285875"/>
                <a:gd name="connsiteY12" fmla="*/ 66877 h 876300"/>
                <a:gd name="connsiteX13" fmla="*/ 1195723 w 1285875"/>
                <a:gd name="connsiteY13" fmla="*/ 330614 h 876300"/>
                <a:gd name="connsiteX14" fmla="*/ 1211820 w 1285875"/>
                <a:gd name="connsiteY14" fmla="*/ 449039 h 876300"/>
                <a:gd name="connsiteX15" fmla="*/ 1062459 w 1285875"/>
                <a:gd name="connsiteY15" fmla="*/ 818609 h 876300"/>
                <a:gd name="connsiteX16" fmla="*/ 224783 w 1285875"/>
                <a:gd name="connsiteY16" fmla="*/ 818609 h 876300"/>
                <a:gd name="connsiteX17" fmla="*/ 75421 w 1285875"/>
                <a:gd name="connsiteY17" fmla="*/ 449039 h 876300"/>
                <a:gd name="connsiteX18" fmla="*/ 91566 w 1285875"/>
                <a:gd name="connsiteY18" fmla="*/ 330614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5875" h="876300">
                  <a:moveTo>
                    <a:pt x="202332" y="885246"/>
                  </a:moveTo>
                  <a:lnTo>
                    <a:pt x="1084890" y="885246"/>
                  </a:lnTo>
                  <a:cubicBezTo>
                    <a:pt x="1098477" y="885246"/>
                    <a:pt x="1110705" y="877001"/>
                    <a:pt x="1115799" y="864405"/>
                  </a:cubicBezTo>
                  <a:lnTo>
                    <a:pt x="1273580" y="474023"/>
                  </a:lnTo>
                  <a:cubicBezTo>
                    <a:pt x="1298486" y="412452"/>
                    <a:pt x="1288868" y="342291"/>
                    <a:pt x="1248310" y="289695"/>
                  </a:cubicBezTo>
                  <a:cubicBezTo>
                    <a:pt x="1017901" y="-6761"/>
                    <a:pt x="673543" y="-951"/>
                    <a:pt x="643635" y="211"/>
                  </a:cubicBezTo>
                  <a:cubicBezTo>
                    <a:pt x="613622" y="-913"/>
                    <a:pt x="269360" y="-6771"/>
                    <a:pt x="38912" y="289695"/>
                  </a:cubicBezTo>
                  <a:cubicBezTo>
                    <a:pt x="-1636" y="342295"/>
                    <a:pt x="-11254" y="412451"/>
                    <a:pt x="13642" y="474023"/>
                  </a:cubicBezTo>
                  <a:lnTo>
                    <a:pt x="171443" y="864405"/>
                  </a:lnTo>
                  <a:cubicBezTo>
                    <a:pt x="176533" y="876995"/>
                    <a:pt x="188752" y="885239"/>
                    <a:pt x="202332" y="885246"/>
                  </a:cubicBezTo>
                  <a:close/>
                  <a:moveTo>
                    <a:pt x="91566" y="330614"/>
                  </a:moveTo>
                  <a:cubicBezTo>
                    <a:pt x="305726" y="55075"/>
                    <a:pt x="638710" y="66696"/>
                    <a:pt x="642035" y="66877"/>
                  </a:cubicBezTo>
                  <a:cubicBezTo>
                    <a:pt x="643063" y="66924"/>
                    <a:pt x="644140" y="66924"/>
                    <a:pt x="645178" y="66877"/>
                  </a:cubicBezTo>
                  <a:cubicBezTo>
                    <a:pt x="648569" y="66791"/>
                    <a:pt x="981515" y="55066"/>
                    <a:pt x="1195723" y="330614"/>
                  </a:cubicBezTo>
                  <a:cubicBezTo>
                    <a:pt x="1221739" y="364429"/>
                    <a:pt x="1227866" y="409506"/>
                    <a:pt x="1211820" y="449039"/>
                  </a:cubicBezTo>
                  <a:lnTo>
                    <a:pt x="1062459" y="818609"/>
                  </a:lnTo>
                  <a:lnTo>
                    <a:pt x="224783" y="818609"/>
                  </a:lnTo>
                  <a:lnTo>
                    <a:pt x="75421" y="449039"/>
                  </a:lnTo>
                  <a:cubicBezTo>
                    <a:pt x="59390" y="409498"/>
                    <a:pt x="65535" y="364421"/>
                    <a:pt x="91566" y="33061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4" name="Freeform: Shape 2203">
              <a:extLst>
                <a:ext uri="{FF2B5EF4-FFF2-40B4-BE49-F238E27FC236}">
                  <a16:creationId xmlns:a16="http://schemas.microsoft.com/office/drawing/2014/main" id="{E031D1CC-FFF2-4646-A07F-A34F7E72BF20}"/>
                </a:ext>
              </a:extLst>
            </p:cNvPr>
            <p:cNvSpPr/>
            <p:nvPr/>
          </p:nvSpPr>
          <p:spPr>
            <a:xfrm>
              <a:off x="4003096" y="2388887"/>
              <a:ext cx="552450" cy="542925"/>
            </a:xfrm>
            <a:custGeom>
              <a:avLst/>
              <a:gdLst>
                <a:gd name="connsiteX0" fmla="*/ 116853 w 552450"/>
                <a:gd name="connsiteY0" fmla="*/ 313324 h 542925"/>
                <a:gd name="connsiteX1" fmla="*/ 1 w 552450"/>
                <a:gd name="connsiteY1" fmla="*/ 429299 h 542925"/>
                <a:gd name="connsiteX2" fmla="*/ 115976 w 552450"/>
                <a:gd name="connsiteY2" fmla="*/ 546151 h 542925"/>
                <a:gd name="connsiteX3" fmla="*/ 232828 w 552450"/>
                <a:gd name="connsiteY3" fmla="*/ 430177 h 542925"/>
                <a:gd name="connsiteX4" fmla="*/ 195540 w 552450"/>
                <a:gd name="connsiteY4" fmla="*/ 344347 h 542925"/>
                <a:gd name="connsiteX5" fmla="*/ 301267 w 552450"/>
                <a:gd name="connsiteY5" fmla="*/ 139455 h 542925"/>
                <a:gd name="connsiteX6" fmla="*/ 498434 w 552450"/>
                <a:gd name="connsiteY6" fmla="*/ 272986 h 542925"/>
                <a:gd name="connsiteX7" fmla="*/ 545456 w 552450"/>
                <a:gd name="connsiteY7" fmla="*/ 276412 h 542925"/>
                <a:gd name="connsiteX8" fmla="*/ 548883 w 552450"/>
                <a:gd name="connsiteY8" fmla="*/ 229390 h 542925"/>
                <a:gd name="connsiteX9" fmla="*/ 548307 w 552450"/>
                <a:gd name="connsiteY9" fmla="*/ 228742 h 542925"/>
                <a:gd name="connsiteX10" fmla="*/ 332090 w 552450"/>
                <a:gd name="connsiteY10" fmla="*/ 79761 h 542925"/>
                <a:gd name="connsiteX11" fmla="*/ 348149 w 552450"/>
                <a:gd name="connsiteY11" fmla="*/ 48634 h 542925"/>
                <a:gd name="connsiteX12" fmla="*/ 333809 w 552450"/>
                <a:gd name="connsiteY12" fmla="*/ 3719 h 542925"/>
                <a:gd name="connsiteX13" fmla="*/ 288894 w 552450"/>
                <a:gd name="connsiteY13" fmla="*/ 18059 h 542925"/>
                <a:gd name="connsiteX14" fmla="*/ 135656 w 552450"/>
                <a:gd name="connsiteY14" fmla="*/ 314991 h 542925"/>
                <a:gd name="connsiteX15" fmla="*/ 116853 w 552450"/>
                <a:gd name="connsiteY15" fmla="*/ 313324 h 542925"/>
                <a:gd name="connsiteX16" fmla="*/ 116853 w 552450"/>
                <a:gd name="connsiteY16" fmla="*/ 478630 h 542925"/>
                <a:gd name="connsiteX17" fmla="*/ 67514 w 552450"/>
                <a:gd name="connsiteY17" fmla="*/ 429329 h 542925"/>
                <a:gd name="connsiteX18" fmla="*/ 116815 w 552450"/>
                <a:gd name="connsiteY18" fmla="*/ 379990 h 542925"/>
                <a:gd name="connsiteX19" fmla="*/ 166155 w 552450"/>
                <a:gd name="connsiteY19" fmla="*/ 429291 h 542925"/>
                <a:gd name="connsiteX20" fmla="*/ 166155 w 552450"/>
                <a:gd name="connsiteY20" fmla="*/ 429320 h 542925"/>
                <a:gd name="connsiteX21" fmla="*/ 116853 w 552450"/>
                <a:gd name="connsiteY21" fmla="*/ 47863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2450" h="542925">
                  <a:moveTo>
                    <a:pt x="116853" y="313324"/>
                  </a:moveTo>
                  <a:cubicBezTo>
                    <a:pt x="52560" y="313082"/>
                    <a:pt x="243" y="365005"/>
                    <a:pt x="1" y="429299"/>
                  </a:cubicBezTo>
                  <a:cubicBezTo>
                    <a:pt x="-242" y="493592"/>
                    <a:pt x="51682" y="545909"/>
                    <a:pt x="115976" y="546151"/>
                  </a:cubicBezTo>
                  <a:cubicBezTo>
                    <a:pt x="180269" y="546394"/>
                    <a:pt x="232586" y="494470"/>
                    <a:pt x="232828" y="430177"/>
                  </a:cubicBezTo>
                  <a:cubicBezTo>
                    <a:pt x="232951" y="397610"/>
                    <a:pt x="219427" y="366482"/>
                    <a:pt x="195540" y="344347"/>
                  </a:cubicBezTo>
                  <a:lnTo>
                    <a:pt x="301267" y="139455"/>
                  </a:lnTo>
                  <a:cubicBezTo>
                    <a:pt x="377055" y="166908"/>
                    <a:pt x="444816" y="212798"/>
                    <a:pt x="498434" y="272986"/>
                  </a:cubicBezTo>
                  <a:cubicBezTo>
                    <a:pt x="510473" y="286916"/>
                    <a:pt x="531525" y="288451"/>
                    <a:pt x="545456" y="276412"/>
                  </a:cubicBezTo>
                  <a:cubicBezTo>
                    <a:pt x="559387" y="264374"/>
                    <a:pt x="560921" y="243321"/>
                    <a:pt x="548883" y="229390"/>
                  </a:cubicBezTo>
                  <a:cubicBezTo>
                    <a:pt x="548694" y="229172"/>
                    <a:pt x="548502" y="228956"/>
                    <a:pt x="548307" y="228742"/>
                  </a:cubicBezTo>
                  <a:cubicBezTo>
                    <a:pt x="489313" y="162362"/>
                    <a:pt x="415129" y="111246"/>
                    <a:pt x="332090" y="79761"/>
                  </a:cubicBezTo>
                  <a:lnTo>
                    <a:pt x="348149" y="48634"/>
                  </a:lnTo>
                  <a:cubicBezTo>
                    <a:pt x="356592" y="32271"/>
                    <a:pt x="350172" y="12162"/>
                    <a:pt x="333809" y="3719"/>
                  </a:cubicBezTo>
                  <a:cubicBezTo>
                    <a:pt x="317446" y="-4724"/>
                    <a:pt x="297337" y="1696"/>
                    <a:pt x="288894" y="18059"/>
                  </a:cubicBezTo>
                  <a:lnTo>
                    <a:pt x="135656" y="314991"/>
                  </a:lnTo>
                  <a:cubicBezTo>
                    <a:pt x="129444" y="313923"/>
                    <a:pt x="123156" y="313366"/>
                    <a:pt x="116853" y="313324"/>
                  </a:cubicBezTo>
                  <a:close/>
                  <a:moveTo>
                    <a:pt x="116853" y="478630"/>
                  </a:moveTo>
                  <a:cubicBezTo>
                    <a:pt x="89615" y="478641"/>
                    <a:pt x="67525" y="456568"/>
                    <a:pt x="67514" y="429329"/>
                  </a:cubicBezTo>
                  <a:cubicBezTo>
                    <a:pt x="67503" y="402090"/>
                    <a:pt x="89576" y="380000"/>
                    <a:pt x="116815" y="379990"/>
                  </a:cubicBezTo>
                  <a:cubicBezTo>
                    <a:pt x="144054" y="379979"/>
                    <a:pt x="166144" y="402052"/>
                    <a:pt x="166155" y="429291"/>
                  </a:cubicBezTo>
                  <a:cubicBezTo>
                    <a:pt x="166155" y="429301"/>
                    <a:pt x="166155" y="429310"/>
                    <a:pt x="166155" y="429320"/>
                  </a:cubicBezTo>
                  <a:cubicBezTo>
                    <a:pt x="166123" y="456536"/>
                    <a:pt x="144070" y="478594"/>
                    <a:pt x="116853" y="47863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5" name="Freeform: Shape 2204">
              <a:extLst>
                <a:ext uri="{FF2B5EF4-FFF2-40B4-BE49-F238E27FC236}">
                  <a16:creationId xmlns:a16="http://schemas.microsoft.com/office/drawing/2014/main" id="{EFFFBD97-94E8-426E-84BE-E978452AD39A}"/>
                </a:ext>
              </a:extLst>
            </p:cNvPr>
            <p:cNvSpPr/>
            <p:nvPr/>
          </p:nvSpPr>
          <p:spPr>
            <a:xfrm>
              <a:off x="3680350" y="2427768"/>
              <a:ext cx="485775" cy="238125"/>
            </a:xfrm>
            <a:custGeom>
              <a:avLst/>
              <a:gdLst>
                <a:gd name="connsiteX0" fmla="*/ 58418 w 485775"/>
                <a:gd name="connsiteY0" fmla="*/ 233694 h 238125"/>
                <a:gd name="connsiteX1" fmla="*/ 437999 w 485775"/>
                <a:gd name="connsiteY1" fmla="*/ 66750 h 238125"/>
                <a:gd name="connsiteX2" fmla="*/ 441142 w 485775"/>
                <a:gd name="connsiteY2" fmla="*/ 66750 h 238125"/>
                <a:gd name="connsiteX3" fmla="*/ 452753 w 485775"/>
                <a:gd name="connsiteY3" fmla="*/ 66750 h 238125"/>
                <a:gd name="connsiteX4" fmla="*/ 486686 w 485775"/>
                <a:gd name="connsiteY4" fmla="*/ 34008 h 238125"/>
                <a:gd name="connsiteX5" fmla="*/ 453944 w 485775"/>
                <a:gd name="connsiteY5" fmla="*/ 75 h 238125"/>
                <a:gd name="connsiteX6" fmla="*/ 439657 w 485775"/>
                <a:gd name="connsiteY6" fmla="*/ 132 h 238125"/>
                <a:gd name="connsiteX7" fmla="*/ 8612 w 485775"/>
                <a:gd name="connsiteY7" fmla="*/ 189441 h 238125"/>
                <a:gd name="connsiteX8" fmla="*/ 10976 w 485775"/>
                <a:gd name="connsiteY8" fmla="*/ 236528 h 238125"/>
                <a:gd name="connsiteX9" fmla="*/ 58063 w 485775"/>
                <a:gd name="connsiteY9" fmla="*/ 234164 h 238125"/>
                <a:gd name="connsiteX10" fmla="*/ 58447 w 485775"/>
                <a:gd name="connsiteY10" fmla="*/ 23373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5775" h="238125">
                  <a:moveTo>
                    <a:pt x="58418" y="233694"/>
                  </a:moveTo>
                  <a:cubicBezTo>
                    <a:pt x="213676" y="59025"/>
                    <a:pt x="435913" y="66635"/>
                    <a:pt x="437999" y="66750"/>
                  </a:cubicBezTo>
                  <a:cubicBezTo>
                    <a:pt x="439037" y="66750"/>
                    <a:pt x="440133" y="66750"/>
                    <a:pt x="441142" y="66750"/>
                  </a:cubicBezTo>
                  <a:cubicBezTo>
                    <a:pt x="441676" y="66750"/>
                    <a:pt x="445743" y="66569"/>
                    <a:pt x="452753" y="66750"/>
                  </a:cubicBezTo>
                  <a:cubicBezTo>
                    <a:pt x="471165" y="67078"/>
                    <a:pt x="486357" y="52419"/>
                    <a:pt x="486686" y="34008"/>
                  </a:cubicBezTo>
                  <a:cubicBezTo>
                    <a:pt x="487015" y="15596"/>
                    <a:pt x="472356" y="403"/>
                    <a:pt x="453944" y="75"/>
                  </a:cubicBezTo>
                  <a:cubicBezTo>
                    <a:pt x="446867" y="-40"/>
                    <a:pt x="442000" y="75"/>
                    <a:pt x="439657" y="132"/>
                  </a:cubicBezTo>
                  <a:cubicBezTo>
                    <a:pt x="416149" y="-659"/>
                    <a:pt x="180291" y="-3678"/>
                    <a:pt x="8612" y="189441"/>
                  </a:cubicBezTo>
                  <a:cubicBezTo>
                    <a:pt x="-3738" y="203097"/>
                    <a:pt x="-2679" y="224178"/>
                    <a:pt x="10976" y="236528"/>
                  </a:cubicBezTo>
                  <a:cubicBezTo>
                    <a:pt x="24632" y="248878"/>
                    <a:pt x="45713" y="247820"/>
                    <a:pt x="58063" y="234164"/>
                  </a:cubicBezTo>
                  <a:cubicBezTo>
                    <a:pt x="58192" y="234021"/>
                    <a:pt x="58320" y="233878"/>
                    <a:pt x="58447" y="23373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6" name="Freeform: Shape 2205">
              <a:extLst>
                <a:ext uri="{FF2B5EF4-FFF2-40B4-BE49-F238E27FC236}">
                  <a16:creationId xmlns:a16="http://schemas.microsoft.com/office/drawing/2014/main" id="{33E1C02F-31D5-47EA-8DE1-AF3DC121C7B5}"/>
                </a:ext>
              </a:extLst>
            </p:cNvPr>
            <p:cNvSpPr/>
            <p:nvPr/>
          </p:nvSpPr>
          <p:spPr>
            <a:xfrm>
              <a:off x="4425851" y="1239619"/>
              <a:ext cx="2171700" cy="3190875"/>
            </a:xfrm>
            <a:custGeom>
              <a:avLst/>
              <a:gdLst>
                <a:gd name="connsiteX0" fmla="*/ 1415514 w 2171700"/>
                <a:gd name="connsiteY0" fmla="*/ 2701766 h 3190875"/>
                <a:gd name="connsiteX1" fmla="*/ 1370394 w 2171700"/>
                <a:gd name="connsiteY1" fmla="*/ 2711757 h 3190875"/>
                <a:gd name="connsiteX2" fmla="*/ 1319854 w 2171700"/>
                <a:gd name="connsiteY2" fmla="*/ 2714967 h 3190875"/>
                <a:gd name="connsiteX3" fmla="*/ 1233996 w 2171700"/>
                <a:gd name="connsiteY3" fmla="*/ 2660198 h 3190875"/>
                <a:gd name="connsiteX4" fmla="*/ 1090168 w 2171700"/>
                <a:gd name="connsiteY4" fmla="*/ 2575245 h 3190875"/>
                <a:gd name="connsiteX5" fmla="*/ 985936 w 2171700"/>
                <a:gd name="connsiteY5" fmla="*/ 2679448 h 3190875"/>
                <a:gd name="connsiteX6" fmla="*/ 985936 w 2171700"/>
                <a:gd name="connsiteY6" fmla="*/ 2714967 h 3190875"/>
                <a:gd name="connsiteX7" fmla="*/ 872094 w 2171700"/>
                <a:gd name="connsiteY7" fmla="*/ 2714967 h 3190875"/>
                <a:gd name="connsiteX8" fmla="*/ 722008 w 2171700"/>
                <a:gd name="connsiteY8" fmla="*/ 2865052 h 3190875"/>
                <a:gd name="connsiteX9" fmla="*/ 722008 w 2171700"/>
                <a:gd name="connsiteY9" fmla="*/ 3157994 h 3190875"/>
                <a:gd name="connsiteX10" fmla="*/ 755346 w 2171700"/>
                <a:gd name="connsiteY10" fmla="*/ 3191331 h 3190875"/>
                <a:gd name="connsiteX11" fmla="*/ 1719599 w 2171700"/>
                <a:gd name="connsiteY11" fmla="*/ 3191331 h 3190875"/>
                <a:gd name="connsiteX12" fmla="*/ 2178184 w 2171700"/>
                <a:gd name="connsiteY12" fmla="*/ 2732849 h 3190875"/>
                <a:gd name="connsiteX13" fmla="*/ 2163065 w 2171700"/>
                <a:gd name="connsiteY13" fmla="*/ 2616021 h 3190875"/>
                <a:gd name="connsiteX14" fmla="*/ 1945570 w 2171700"/>
                <a:gd name="connsiteY14" fmla="*/ 2059085 h 3190875"/>
                <a:gd name="connsiteX15" fmla="*/ 1901441 w 2171700"/>
                <a:gd name="connsiteY15" fmla="*/ 1901646 h 3190875"/>
                <a:gd name="connsiteX16" fmla="*/ 1801724 w 2171700"/>
                <a:gd name="connsiteY16" fmla="*/ 1620173 h 3190875"/>
                <a:gd name="connsiteX17" fmla="*/ 1391911 w 2171700"/>
                <a:gd name="connsiteY17" fmla="*/ 1389030 h 3190875"/>
                <a:gd name="connsiteX18" fmla="*/ 1407379 w 2171700"/>
                <a:gd name="connsiteY18" fmla="*/ 969796 h 3190875"/>
                <a:gd name="connsiteX19" fmla="*/ 1375433 w 2171700"/>
                <a:gd name="connsiteY19" fmla="*/ 348319 h 3190875"/>
                <a:gd name="connsiteX20" fmla="*/ 1178894 w 2171700"/>
                <a:gd name="connsiteY20" fmla="*/ 179050 h 3190875"/>
                <a:gd name="connsiteX21" fmla="*/ 551930 w 2171700"/>
                <a:gd name="connsiteY21" fmla="*/ 9972 h 3190875"/>
                <a:gd name="connsiteX22" fmla="*/ 504785 w 2171700"/>
                <a:gd name="connsiteY22" fmla="*/ 9559 h 3190875"/>
                <a:gd name="connsiteX23" fmla="*/ 498275 w 2171700"/>
                <a:gd name="connsiteY23" fmla="*/ 18544 h 3190875"/>
                <a:gd name="connsiteX24" fmla="*/ 494313 w 2171700"/>
                <a:gd name="connsiteY24" fmla="*/ 254259 h 3190875"/>
                <a:gd name="connsiteX25" fmla="*/ 452346 w 2171700"/>
                <a:gd name="connsiteY25" fmla="*/ 251802 h 3190875"/>
                <a:gd name="connsiteX26" fmla="*/ 417119 w 2171700"/>
                <a:gd name="connsiteY26" fmla="*/ 283137 h 3190875"/>
                <a:gd name="connsiteX27" fmla="*/ 417179 w 2171700"/>
                <a:gd name="connsiteY27" fmla="*/ 287873 h 3190875"/>
                <a:gd name="connsiteX28" fmla="*/ 539157 w 2171700"/>
                <a:gd name="connsiteY28" fmla="*/ 459609 h 3190875"/>
                <a:gd name="connsiteX29" fmla="*/ 553854 w 2171700"/>
                <a:gd name="connsiteY29" fmla="*/ 603627 h 3190875"/>
                <a:gd name="connsiteX30" fmla="*/ 442287 w 2171700"/>
                <a:gd name="connsiteY30" fmla="*/ 853182 h 3190875"/>
                <a:gd name="connsiteX31" fmla="*/ 674266 w 2171700"/>
                <a:gd name="connsiteY31" fmla="*/ 1224455 h 3190875"/>
                <a:gd name="connsiteX32" fmla="*/ 743277 w 2171700"/>
                <a:gd name="connsiteY32" fmla="*/ 1232391 h 3190875"/>
                <a:gd name="connsiteX33" fmla="*/ 767252 w 2171700"/>
                <a:gd name="connsiteY33" fmla="*/ 1231496 h 3190875"/>
                <a:gd name="connsiteX34" fmla="*/ 829288 w 2171700"/>
                <a:gd name="connsiteY34" fmla="*/ 1226829 h 3190875"/>
                <a:gd name="connsiteX35" fmla="*/ 829288 w 2171700"/>
                <a:gd name="connsiteY35" fmla="*/ 1415214 h 3190875"/>
                <a:gd name="connsiteX36" fmla="*/ 446802 w 2171700"/>
                <a:gd name="connsiteY36" fmla="*/ 1733549 h 3190875"/>
                <a:gd name="connsiteX37" fmla="*/ 405197 w 2171700"/>
                <a:gd name="connsiteY37" fmla="*/ 1859184 h 3190875"/>
                <a:gd name="connsiteX38" fmla="*/ 394148 w 2171700"/>
                <a:gd name="connsiteY38" fmla="*/ 2122455 h 3190875"/>
                <a:gd name="connsiteX39" fmla="*/ 243062 w 2171700"/>
                <a:gd name="connsiteY39" fmla="*/ 2145534 h 3190875"/>
                <a:gd name="connsiteX40" fmla="*/ 243062 w 2171700"/>
                <a:gd name="connsiteY40" fmla="*/ 2145534 h 3190875"/>
                <a:gd name="connsiteX41" fmla="*/ 117818 w 2171700"/>
                <a:gd name="connsiteY41" fmla="*/ 2225163 h 3190875"/>
                <a:gd name="connsiteX42" fmla="*/ 7281 w 2171700"/>
                <a:gd name="connsiteY42" fmla="*/ 2409348 h 3190875"/>
                <a:gd name="connsiteX43" fmla="*/ 82033 w 2171700"/>
                <a:gd name="connsiteY43" fmla="*/ 2614335 h 3190875"/>
                <a:gd name="connsiteX44" fmla="*/ 93682 w 2171700"/>
                <a:gd name="connsiteY44" fmla="*/ 2622003 h 3190875"/>
                <a:gd name="connsiteX45" fmla="*/ 65316 w 2171700"/>
                <a:gd name="connsiteY45" fmla="*/ 2676553 h 3190875"/>
                <a:gd name="connsiteX46" fmla="*/ 252917 w 2171700"/>
                <a:gd name="connsiteY46" fmla="*/ 3160172 h 3190875"/>
                <a:gd name="connsiteX47" fmla="*/ 401397 w 2171700"/>
                <a:gd name="connsiteY47" fmla="*/ 3191360 h 3190875"/>
                <a:gd name="connsiteX48" fmla="*/ 606108 w 2171700"/>
                <a:gd name="connsiteY48" fmla="*/ 3191360 h 3190875"/>
                <a:gd name="connsiteX49" fmla="*/ 639445 w 2171700"/>
                <a:gd name="connsiteY49" fmla="*/ 3158023 h 3190875"/>
                <a:gd name="connsiteX50" fmla="*/ 606108 w 2171700"/>
                <a:gd name="connsiteY50" fmla="*/ 3124685 h 3190875"/>
                <a:gd name="connsiteX51" fmla="*/ 401377 w 2171700"/>
                <a:gd name="connsiteY51" fmla="*/ 3124685 h 3190875"/>
                <a:gd name="connsiteX52" fmla="*/ 148794 w 2171700"/>
                <a:gd name="connsiteY52" fmla="*/ 2987392 h 3190875"/>
                <a:gd name="connsiteX53" fmla="*/ 126210 w 2171700"/>
                <a:gd name="connsiteY53" fmla="*/ 2703680 h 3190875"/>
                <a:gd name="connsiteX54" fmla="*/ 151270 w 2171700"/>
                <a:gd name="connsiteY54" fmla="*/ 2655541 h 3190875"/>
                <a:gd name="connsiteX55" fmla="*/ 350143 w 2171700"/>
                <a:gd name="connsiteY55" fmla="*/ 2735903 h 3190875"/>
                <a:gd name="connsiteX56" fmla="*/ 398368 w 2171700"/>
                <a:gd name="connsiteY56" fmla="*/ 2743257 h 3190875"/>
                <a:gd name="connsiteX57" fmla="*/ 546500 w 2171700"/>
                <a:gd name="connsiteY57" fmla="*/ 2649445 h 3190875"/>
                <a:gd name="connsiteX58" fmla="*/ 650456 w 2171700"/>
                <a:gd name="connsiteY58" fmla="*/ 2427569 h 3190875"/>
                <a:gd name="connsiteX59" fmla="*/ 647227 w 2171700"/>
                <a:gd name="connsiteY59" fmla="*/ 2393822 h 3190875"/>
                <a:gd name="connsiteX60" fmla="*/ 549548 w 2171700"/>
                <a:gd name="connsiteY60" fmla="*/ 2304744 h 3190875"/>
                <a:gd name="connsiteX61" fmla="*/ 562979 w 2171700"/>
                <a:gd name="connsiteY61" fmla="*/ 2272188 h 3190875"/>
                <a:gd name="connsiteX62" fmla="*/ 570065 w 2171700"/>
                <a:gd name="connsiteY62" fmla="*/ 2238955 h 3190875"/>
                <a:gd name="connsiteX63" fmla="*/ 644579 w 2171700"/>
                <a:gd name="connsiteY63" fmla="*/ 2247747 h 3190875"/>
                <a:gd name="connsiteX64" fmla="*/ 786216 w 2171700"/>
                <a:gd name="connsiteY64" fmla="*/ 2210961 h 3190875"/>
                <a:gd name="connsiteX65" fmla="*/ 799018 w 2171700"/>
                <a:gd name="connsiteY65" fmla="*/ 2165584 h 3190875"/>
                <a:gd name="connsiteX66" fmla="*/ 753640 w 2171700"/>
                <a:gd name="connsiteY66" fmla="*/ 2152783 h 3190875"/>
                <a:gd name="connsiteX67" fmla="*/ 526279 w 2171700"/>
                <a:gd name="connsiteY67" fmla="*/ 2153011 h 3190875"/>
                <a:gd name="connsiteX68" fmla="*/ 505324 w 2171700"/>
                <a:gd name="connsiteY68" fmla="*/ 2142534 h 3190875"/>
                <a:gd name="connsiteX69" fmla="*/ 470196 w 2171700"/>
                <a:gd name="connsiteY69" fmla="*/ 2132189 h 3190875"/>
                <a:gd name="connsiteX70" fmla="*/ 467033 w 2171700"/>
                <a:gd name="connsiteY70" fmla="*/ 1883978 h 3190875"/>
                <a:gd name="connsiteX71" fmla="*/ 510848 w 2171700"/>
                <a:gd name="connsiteY71" fmla="*/ 1751866 h 3190875"/>
                <a:gd name="connsiteX72" fmla="*/ 863550 w 2171700"/>
                <a:gd name="connsiteY72" fmla="*/ 1478498 h 3190875"/>
                <a:gd name="connsiteX73" fmla="*/ 863645 w 2171700"/>
                <a:gd name="connsiteY73" fmla="*/ 1478498 h 3190875"/>
                <a:gd name="connsiteX74" fmla="*/ 1328246 w 2171700"/>
                <a:gd name="connsiteY74" fmla="*/ 1304943 h 3190875"/>
                <a:gd name="connsiteX75" fmla="*/ 1324236 w 2171700"/>
                <a:gd name="connsiteY75" fmla="*/ 1414681 h 3190875"/>
                <a:gd name="connsiteX76" fmla="*/ 1351163 w 2171700"/>
                <a:gd name="connsiteY76" fmla="*/ 1448628 h 3190875"/>
                <a:gd name="connsiteX77" fmla="*/ 1834804 w 2171700"/>
                <a:gd name="connsiteY77" fmla="*/ 1903980 h 3190875"/>
                <a:gd name="connsiteX78" fmla="*/ 1887192 w 2171700"/>
                <a:gd name="connsiteY78" fmla="*/ 2091270 h 3190875"/>
                <a:gd name="connsiteX79" fmla="*/ 2098571 w 2171700"/>
                <a:gd name="connsiteY79" fmla="*/ 2632985 h 3190875"/>
                <a:gd name="connsiteX80" fmla="*/ 1819491 w 2171700"/>
                <a:gd name="connsiteY80" fmla="*/ 3111709 h 3190875"/>
                <a:gd name="connsiteX81" fmla="*/ 1719590 w 2171700"/>
                <a:gd name="connsiteY81" fmla="*/ 3124637 h 3190875"/>
                <a:gd name="connsiteX82" fmla="*/ 788683 w 2171700"/>
                <a:gd name="connsiteY82" fmla="*/ 3124637 h 3190875"/>
                <a:gd name="connsiteX83" fmla="*/ 788683 w 2171700"/>
                <a:gd name="connsiteY83" fmla="*/ 3054791 h 3190875"/>
                <a:gd name="connsiteX84" fmla="*/ 961724 w 2171700"/>
                <a:gd name="connsiteY84" fmla="*/ 3054791 h 3190875"/>
                <a:gd name="connsiteX85" fmla="*/ 995061 w 2171700"/>
                <a:gd name="connsiteY85" fmla="*/ 3021453 h 3190875"/>
                <a:gd name="connsiteX86" fmla="*/ 961724 w 2171700"/>
                <a:gd name="connsiteY86" fmla="*/ 2988116 h 3190875"/>
                <a:gd name="connsiteX87" fmla="*/ 788683 w 2171700"/>
                <a:gd name="connsiteY87" fmla="*/ 2988116 h 3190875"/>
                <a:gd name="connsiteX88" fmla="*/ 788683 w 2171700"/>
                <a:gd name="connsiteY88" fmla="*/ 2934595 h 3190875"/>
                <a:gd name="connsiteX89" fmla="*/ 961724 w 2171700"/>
                <a:gd name="connsiteY89" fmla="*/ 2934595 h 3190875"/>
                <a:gd name="connsiteX90" fmla="*/ 995061 w 2171700"/>
                <a:gd name="connsiteY90" fmla="*/ 2901257 h 3190875"/>
                <a:gd name="connsiteX91" fmla="*/ 961724 w 2171700"/>
                <a:gd name="connsiteY91" fmla="*/ 2867920 h 3190875"/>
                <a:gd name="connsiteX92" fmla="*/ 788683 w 2171700"/>
                <a:gd name="connsiteY92" fmla="*/ 2867920 h 3190875"/>
                <a:gd name="connsiteX93" fmla="*/ 788683 w 2171700"/>
                <a:gd name="connsiteY93" fmla="*/ 2865062 h 3190875"/>
                <a:gd name="connsiteX94" fmla="*/ 872094 w 2171700"/>
                <a:gd name="connsiteY94" fmla="*/ 2781652 h 3190875"/>
                <a:gd name="connsiteX95" fmla="*/ 1019274 w 2171700"/>
                <a:gd name="connsiteY95" fmla="*/ 2781652 h 3190875"/>
                <a:gd name="connsiteX96" fmla="*/ 1052611 w 2171700"/>
                <a:gd name="connsiteY96" fmla="*/ 2748314 h 3190875"/>
                <a:gd name="connsiteX97" fmla="*/ 1052611 w 2171700"/>
                <a:gd name="connsiteY97" fmla="*/ 2679458 h 3190875"/>
                <a:gd name="connsiteX98" fmla="*/ 1090443 w 2171700"/>
                <a:gd name="connsiteY98" fmla="*/ 2641928 h 3190875"/>
                <a:gd name="connsiteX99" fmla="*/ 1090626 w 2171700"/>
                <a:gd name="connsiteY99" fmla="*/ 2641929 h 3190875"/>
                <a:gd name="connsiteX100" fmla="*/ 1175693 w 2171700"/>
                <a:gd name="connsiteY100" fmla="*/ 2692679 h 3190875"/>
                <a:gd name="connsiteX101" fmla="*/ 1319788 w 2171700"/>
                <a:gd name="connsiteY101" fmla="*/ 2781652 h 3190875"/>
                <a:gd name="connsiteX102" fmla="*/ 1431411 w 2171700"/>
                <a:gd name="connsiteY102" fmla="*/ 2766583 h 3190875"/>
                <a:gd name="connsiteX103" fmla="*/ 1606576 w 2171700"/>
                <a:gd name="connsiteY103" fmla="*/ 2801216 h 3190875"/>
                <a:gd name="connsiteX104" fmla="*/ 1653572 w 2171700"/>
                <a:gd name="connsiteY104" fmla="*/ 2804912 h 3190875"/>
                <a:gd name="connsiteX105" fmla="*/ 1657886 w 2171700"/>
                <a:gd name="connsiteY105" fmla="*/ 2758639 h 3190875"/>
                <a:gd name="connsiteX106" fmla="*/ 1657268 w 2171700"/>
                <a:gd name="connsiteY106" fmla="*/ 2757915 h 3190875"/>
                <a:gd name="connsiteX107" fmla="*/ 1541129 w 2171700"/>
                <a:gd name="connsiteY107" fmla="*/ 2698670 h 3190875"/>
                <a:gd name="connsiteX108" fmla="*/ 1562323 w 2171700"/>
                <a:gd name="connsiteY108" fmla="*/ 2671219 h 3190875"/>
                <a:gd name="connsiteX109" fmla="*/ 1536015 w 2171700"/>
                <a:gd name="connsiteY109" fmla="*/ 2136142 h 3190875"/>
                <a:gd name="connsiteX110" fmla="*/ 1601051 w 2171700"/>
                <a:gd name="connsiteY110" fmla="*/ 2011984 h 3190875"/>
                <a:gd name="connsiteX111" fmla="*/ 1580411 w 2171700"/>
                <a:gd name="connsiteY111" fmla="*/ 1969588 h 3190875"/>
                <a:gd name="connsiteX112" fmla="*/ 1538015 w 2171700"/>
                <a:gd name="connsiteY112" fmla="*/ 1990229 h 3190875"/>
                <a:gd name="connsiteX113" fmla="*/ 1388872 w 2171700"/>
                <a:gd name="connsiteY113" fmla="*/ 2170937 h 3190875"/>
                <a:gd name="connsiteX114" fmla="*/ 1118705 w 2171700"/>
                <a:gd name="connsiteY114" fmla="*/ 2167270 h 3190875"/>
                <a:gd name="connsiteX115" fmla="*/ 1075325 w 2171700"/>
                <a:gd name="connsiteY115" fmla="*/ 2185734 h 3190875"/>
                <a:gd name="connsiteX116" fmla="*/ 1093083 w 2171700"/>
                <a:gd name="connsiteY116" fmla="*/ 2228820 h 3190875"/>
                <a:gd name="connsiteX117" fmla="*/ 1268267 w 2171700"/>
                <a:gd name="connsiteY117" fmla="*/ 2261710 h 3190875"/>
                <a:gd name="connsiteX118" fmla="*/ 1415771 w 2171700"/>
                <a:gd name="connsiteY118" fmla="*/ 2231954 h 3190875"/>
                <a:gd name="connsiteX119" fmla="*/ 1484627 w 2171700"/>
                <a:gd name="connsiteY119" fmla="*/ 2189282 h 3190875"/>
                <a:gd name="connsiteX120" fmla="*/ 1506611 w 2171700"/>
                <a:gd name="connsiteY120" fmla="*/ 2634595 h 3190875"/>
                <a:gd name="connsiteX121" fmla="*/ 1415514 w 2171700"/>
                <a:gd name="connsiteY121" fmla="*/ 2701766 h 3190875"/>
                <a:gd name="connsiteX122" fmla="*/ 581400 w 2171700"/>
                <a:gd name="connsiteY122" fmla="*/ 2417920 h 3190875"/>
                <a:gd name="connsiteX123" fmla="*/ 561159 w 2171700"/>
                <a:gd name="connsiteY123" fmla="*/ 2461107 h 3190875"/>
                <a:gd name="connsiteX124" fmla="*/ 395110 w 2171700"/>
                <a:gd name="connsiteY124" fmla="*/ 2391279 h 3190875"/>
                <a:gd name="connsiteX125" fmla="*/ 354943 w 2171700"/>
                <a:gd name="connsiteY125" fmla="*/ 2415964 h 3190875"/>
                <a:gd name="connsiteX126" fmla="*/ 378918 w 2171700"/>
                <a:gd name="connsiteY126" fmla="*/ 2455954 h 3190875"/>
                <a:gd name="connsiteX127" fmla="*/ 532661 w 2171700"/>
                <a:gd name="connsiteY127" fmla="*/ 2521934 h 3190875"/>
                <a:gd name="connsiteX128" fmla="*/ 507153 w 2171700"/>
                <a:gd name="connsiteY128" fmla="*/ 2576378 h 3190875"/>
                <a:gd name="connsiteX129" fmla="*/ 335341 w 2171700"/>
                <a:gd name="connsiteY129" fmla="*/ 2503131 h 3190875"/>
                <a:gd name="connsiteX130" fmla="*/ 294574 w 2171700"/>
                <a:gd name="connsiteY130" fmla="*/ 2526820 h 3190875"/>
                <a:gd name="connsiteX131" fmla="*/ 318262 w 2171700"/>
                <a:gd name="connsiteY131" fmla="*/ 2567587 h 3190875"/>
                <a:gd name="connsiteX132" fmla="*/ 477263 w 2171700"/>
                <a:gd name="connsiteY132" fmla="*/ 2636348 h 3190875"/>
                <a:gd name="connsiteX133" fmla="*/ 370059 w 2171700"/>
                <a:gd name="connsiteY133" fmla="*/ 2672257 h 3190875"/>
                <a:gd name="connsiteX134" fmla="*/ 119618 w 2171700"/>
                <a:gd name="connsiteY134" fmla="*/ 2559252 h 3190875"/>
                <a:gd name="connsiteX135" fmla="*/ 71289 w 2171700"/>
                <a:gd name="connsiteY135" fmla="*/ 2428150 h 3190875"/>
                <a:gd name="connsiteX136" fmla="*/ 166310 w 2171700"/>
                <a:gd name="connsiteY136" fmla="*/ 2270988 h 3190875"/>
                <a:gd name="connsiteX137" fmla="*/ 263465 w 2171700"/>
                <a:gd name="connsiteY137" fmla="*/ 2209075 h 3190875"/>
                <a:gd name="connsiteX138" fmla="*/ 263465 w 2171700"/>
                <a:gd name="connsiteY138" fmla="*/ 2209075 h 3190875"/>
                <a:gd name="connsiteX139" fmla="*/ 483054 w 2171700"/>
                <a:gd name="connsiteY139" fmla="*/ 2205389 h 3190875"/>
                <a:gd name="connsiteX140" fmla="*/ 500895 w 2171700"/>
                <a:gd name="connsiteY140" fmla="*/ 2221972 h 3190875"/>
                <a:gd name="connsiteX141" fmla="*/ 501342 w 2171700"/>
                <a:gd name="connsiteY141" fmla="*/ 2246909 h 3190875"/>
                <a:gd name="connsiteX142" fmla="*/ 489646 w 2171700"/>
                <a:gd name="connsiteY142" fmla="*/ 2275255 h 3190875"/>
                <a:gd name="connsiteX143" fmla="*/ 400711 w 2171700"/>
                <a:gd name="connsiteY143" fmla="*/ 2250585 h 3190875"/>
                <a:gd name="connsiteX144" fmla="*/ 363134 w 2171700"/>
                <a:gd name="connsiteY144" fmla="*/ 2279065 h 3190875"/>
                <a:gd name="connsiteX145" fmla="*/ 391614 w 2171700"/>
                <a:gd name="connsiteY145" fmla="*/ 2316641 h 3190875"/>
                <a:gd name="connsiteX146" fmla="*/ 492055 w 2171700"/>
                <a:gd name="connsiteY146" fmla="*/ 2349474 h 3190875"/>
                <a:gd name="connsiteX147" fmla="*/ 492941 w 2171700"/>
                <a:gd name="connsiteY147" fmla="*/ 2349807 h 3190875"/>
                <a:gd name="connsiteX148" fmla="*/ 493999 w 2171700"/>
                <a:gd name="connsiteY148" fmla="*/ 2350398 h 3190875"/>
                <a:gd name="connsiteX149" fmla="*/ 581352 w 2171700"/>
                <a:gd name="connsiteY149" fmla="*/ 2417892 h 3190875"/>
                <a:gd name="connsiteX150" fmla="*/ 762289 w 2171700"/>
                <a:gd name="connsiteY150" fmla="*/ 1165002 h 3190875"/>
                <a:gd name="connsiteX151" fmla="*/ 501770 w 2171700"/>
                <a:gd name="connsiteY151" fmla="*/ 941131 h 3190875"/>
                <a:gd name="connsiteX152" fmla="*/ 507286 w 2171700"/>
                <a:gd name="connsiteY152" fmla="*/ 868241 h 3190875"/>
                <a:gd name="connsiteX153" fmla="*/ 615423 w 2171700"/>
                <a:gd name="connsiteY153" fmla="*/ 632021 h 3190875"/>
                <a:gd name="connsiteX154" fmla="*/ 621491 w 2171700"/>
                <a:gd name="connsiteY154" fmla="*/ 609218 h 3190875"/>
                <a:gd name="connsiteX155" fmla="*/ 603469 w 2171700"/>
                <a:gd name="connsiteY155" fmla="*/ 432625 h 3190875"/>
                <a:gd name="connsiteX156" fmla="*/ 579533 w 2171700"/>
                <a:gd name="connsiteY156" fmla="*/ 403973 h 3190875"/>
                <a:gd name="connsiteX157" fmla="*/ 492132 w 2171700"/>
                <a:gd name="connsiteY157" fmla="*/ 320887 h 3190875"/>
                <a:gd name="connsiteX158" fmla="*/ 568332 w 2171700"/>
                <a:gd name="connsiteY158" fmla="*/ 325354 h 3190875"/>
                <a:gd name="connsiteX159" fmla="*/ 603563 w 2171700"/>
                <a:gd name="connsiteY159" fmla="*/ 294024 h 3190875"/>
                <a:gd name="connsiteX160" fmla="*/ 589687 w 2171700"/>
                <a:gd name="connsiteY160" fmla="*/ 264966 h 3190875"/>
                <a:gd name="connsiteX161" fmla="*/ 542157 w 2171700"/>
                <a:gd name="connsiteY161" fmla="*/ 87200 h 3190875"/>
                <a:gd name="connsiteX162" fmla="*/ 1177474 w 2171700"/>
                <a:gd name="connsiteY162" fmla="*/ 245716 h 3190875"/>
                <a:gd name="connsiteX163" fmla="*/ 1309777 w 2171700"/>
                <a:gd name="connsiteY163" fmla="*/ 360016 h 3190875"/>
                <a:gd name="connsiteX164" fmla="*/ 1338037 w 2171700"/>
                <a:gd name="connsiteY164" fmla="*/ 997848 h 3190875"/>
                <a:gd name="connsiteX165" fmla="*/ 1200534 w 2171700"/>
                <a:gd name="connsiteY165" fmla="*/ 1132150 h 3190875"/>
                <a:gd name="connsiteX166" fmla="*/ 1287460 w 2171700"/>
                <a:gd name="connsiteY166" fmla="*/ 1251898 h 3190875"/>
                <a:gd name="connsiteX167" fmla="*/ 895982 w 2171700"/>
                <a:gd name="connsiteY167" fmla="*/ 1410966 h 3190875"/>
                <a:gd name="connsiteX168" fmla="*/ 895982 w 2171700"/>
                <a:gd name="connsiteY168" fmla="*/ 1221799 h 3190875"/>
                <a:gd name="connsiteX169" fmla="*/ 1205545 w 2171700"/>
                <a:gd name="connsiteY169" fmla="*/ 1198549 h 3190875"/>
                <a:gd name="connsiteX170" fmla="*/ 1334256 w 2171700"/>
                <a:gd name="connsiteY170" fmla="*/ 1143495 h 3190875"/>
                <a:gd name="connsiteX171" fmla="*/ 1331275 w 2171700"/>
                <a:gd name="connsiteY171" fmla="*/ 1224276 h 3190875"/>
                <a:gd name="connsiteX172" fmla="*/ 1287412 w 2171700"/>
                <a:gd name="connsiteY172" fmla="*/ 1251870 h 3190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171700" h="3190875">
                  <a:moveTo>
                    <a:pt x="1415514" y="2701766"/>
                  </a:moveTo>
                  <a:cubicBezTo>
                    <a:pt x="1400312" y="2704316"/>
                    <a:pt x="1385252" y="2707651"/>
                    <a:pt x="1370394" y="2711757"/>
                  </a:cubicBezTo>
                  <a:cubicBezTo>
                    <a:pt x="1353637" y="2713949"/>
                    <a:pt x="1336753" y="2715021"/>
                    <a:pt x="1319854" y="2714967"/>
                  </a:cubicBezTo>
                  <a:cubicBezTo>
                    <a:pt x="1282640" y="2714967"/>
                    <a:pt x="1254551" y="2697050"/>
                    <a:pt x="1233996" y="2660198"/>
                  </a:cubicBezTo>
                  <a:cubicBezTo>
                    <a:pt x="1205023" y="2607878"/>
                    <a:pt x="1149975" y="2575364"/>
                    <a:pt x="1090168" y="2575245"/>
                  </a:cubicBezTo>
                  <a:cubicBezTo>
                    <a:pt x="1032633" y="2575292"/>
                    <a:pt x="985999" y="2621913"/>
                    <a:pt x="985936" y="2679448"/>
                  </a:cubicBezTo>
                  <a:lnTo>
                    <a:pt x="985936" y="2714967"/>
                  </a:lnTo>
                  <a:lnTo>
                    <a:pt x="872094" y="2714967"/>
                  </a:lnTo>
                  <a:cubicBezTo>
                    <a:pt x="789243" y="2715062"/>
                    <a:pt x="722103" y="2782202"/>
                    <a:pt x="722008" y="2865052"/>
                  </a:cubicBezTo>
                  <a:lnTo>
                    <a:pt x="722008" y="3157994"/>
                  </a:lnTo>
                  <a:cubicBezTo>
                    <a:pt x="722008" y="3176406"/>
                    <a:pt x="736934" y="3191331"/>
                    <a:pt x="755346" y="3191331"/>
                  </a:cubicBezTo>
                  <a:lnTo>
                    <a:pt x="1719599" y="3191331"/>
                  </a:lnTo>
                  <a:cubicBezTo>
                    <a:pt x="1972840" y="3191359"/>
                    <a:pt x="2178156" y="2986090"/>
                    <a:pt x="2178184" y="2732849"/>
                  </a:cubicBezTo>
                  <a:cubicBezTo>
                    <a:pt x="2178188" y="2693418"/>
                    <a:pt x="2173106" y="2654152"/>
                    <a:pt x="2163065" y="2616021"/>
                  </a:cubicBezTo>
                  <a:cubicBezTo>
                    <a:pt x="2108505" y="2409053"/>
                    <a:pt x="2035325" y="2221686"/>
                    <a:pt x="1945570" y="2059085"/>
                  </a:cubicBezTo>
                  <a:cubicBezTo>
                    <a:pt x="1918755" y="2010777"/>
                    <a:pt x="1903641" y="1956854"/>
                    <a:pt x="1901441" y="1901646"/>
                  </a:cubicBezTo>
                  <a:cubicBezTo>
                    <a:pt x="1898397" y="1799713"/>
                    <a:pt x="1863528" y="1701289"/>
                    <a:pt x="1801724" y="1620173"/>
                  </a:cubicBezTo>
                  <a:cubicBezTo>
                    <a:pt x="1715132" y="1507549"/>
                    <a:pt x="1577344" y="1429854"/>
                    <a:pt x="1391911" y="1389030"/>
                  </a:cubicBezTo>
                  <a:lnTo>
                    <a:pt x="1407379" y="969796"/>
                  </a:lnTo>
                  <a:cubicBezTo>
                    <a:pt x="1423596" y="762127"/>
                    <a:pt x="1412858" y="553231"/>
                    <a:pt x="1375433" y="348319"/>
                  </a:cubicBezTo>
                  <a:cubicBezTo>
                    <a:pt x="1358457" y="252366"/>
                    <a:pt x="1276302" y="181611"/>
                    <a:pt x="1178894" y="179050"/>
                  </a:cubicBezTo>
                  <a:cubicBezTo>
                    <a:pt x="716455" y="169258"/>
                    <a:pt x="554054" y="12096"/>
                    <a:pt x="551930" y="9972"/>
                  </a:cubicBezTo>
                  <a:cubicBezTo>
                    <a:pt x="539025" y="-3161"/>
                    <a:pt x="517918" y="-3346"/>
                    <a:pt x="504785" y="9559"/>
                  </a:cubicBezTo>
                  <a:cubicBezTo>
                    <a:pt x="502128" y="12169"/>
                    <a:pt x="499928" y="15206"/>
                    <a:pt x="498275" y="18544"/>
                  </a:cubicBezTo>
                  <a:cubicBezTo>
                    <a:pt x="448745" y="118290"/>
                    <a:pt x="463604" y="199453"/>
                    <a:pt x="494313" y="254259"/>
                  </a:cubicBezTo>
                  <a:lnTo>
                    <a:pt x="452346" y="251802"/>
                  </a:lnTo>
                  <a:cubicBezTo>
                    <a:pt x="433965" y="250727"/>
                    <a:pt x="418194" y="264756"/>
                    <a:pt x="417119" y="283137"/>
                  </a:cubicBezTo>
                  <a:cubicBezTo>
                    <a:pt x="417027" y="284715"/>
                    <a:pt x="417047" y="286298"/>
                    <a:pt x="417179" y="287873"/>
                  </a:cubicBezTo>
                  <a:cubicBezTo>
                    <a:pt x="422790" y="363329"/>
                    <a:pt x="469759" y="429459"/>
                    <a:pt x="539157" y="459609"/>
                  </a:cubicBezTo>
                  <a:lnTo>
                    <a:pt x="553854" y="603627"/>
                  </a:lnTo>
                  <a:cubicBezTo>
                    <a:pt x="501156" y="678973"/>
                    <a:pt x="463293" y="763667"/>
                    <a:pt x="442287" y="853182"/>
                  </a:cubicBezTo>
                  <a:cubicBezTo>
                    <a:pt x="403822" y="1019765"/>
                    <a:pt x="507682" y="1185990"/>
                    <a:pt x="674266" y="1224455"/>
                  </a:cubicBezTo>
                  <a:cubicBezTo>
                    <a:pt x="696899" y="1229681"/>
                    <a:pt x="720049" y="1232343"/>
                    <a:pt x="743277" y="1232391"/>
                  </a:cubicBezTo>
                  <a:cubicBezTo>
                    <a:pt x="751221" y="1232391"/>
                    <a:pt x="759213" y="1232093"/>
                    <a:pt x="767252" y="1231496"/>
                  </a:cubicBezTo>
                  <a:lnTo>
                    <a:pt x="829288" y="1226829"/>
                  </a:lnTo>
                  <a:lnTo>
                    <a:pt x="829288" y="1415214"/>
                  </a:lnTo>
                  <a:cubicBezTo>
                    <a:pt x="744611" y="1427425"/>
                    <a:pt x="518240" y="1483280"/>
                    <a:pt x="446802" y="1733549"/>
                  </a:cubicBezTo>
                  <a:cubicBezTo>
                    <a:pt x="435052" y="1776099"/>
                    <a:pt x="421166" y="1818031"/>
                    <a:pt x="405197" y="1859184"/>
                  </a:cubicBezTo>
                  <a:cubicBezTo>
                    <a:pt x="383528" y="1913286"/>
                    <a:pt x="356829" y="2013489"/>
                    <a:pt x="394148" y="2122455"/>
                  </a:cubicBezTo>
                  <a:cubicBezTo>
                    <a:pt x="342856" y="2121741"/>
                    <a:pt x="291802" y="2129540"/>
                    <a:pt x="243062" y="2145534"/>
                  </a:cubicBezTo>
                  <a:lnTo>
                    <a:pt x="243062" y="2145534"/>
                  </a:lnTo>
                  <a:cubicBezTo>
                    <a:pt x="195290" y="2161139"/>
                    <a:pt x="152217" y="2188524"/>
                    <a:pt x="117818" y="2225163"/>
                  </a:cubicBezTo>
                  <a:cubicBezTo>
                    <a:pt x="66900" y="2276933"/>
                    <a:pt x="29013" y="2340062"/>
                    <a:pt x="7281" y="2409348"/>
                  </a:cubicBezTo>
                  <a:cubicBezTo>
                    <a:pt x="-15058" y="2486664"/>
                    <a:pt x="15168" y="2569549"/>
                    <a:pt x="82033" y="2614335"/>
                  </a:cubicBezTo>
                  <a:cubicBezTo>
                    <a:pt x="85843" y="2616936"/>
                    <a:pt x="89767" y="2619469"/>
                    <a:pt x="93682" y="2622003"/>
                  </a:cubicBezTo>
                  <a:cubicBezTo>
                    <a:pt x="83170" y="2639617"/>
                    <a:pt x="73698" y="2657831"/>
                    <a:pt x="65316" y="2676553"/>
                  </a:cubicBezTo>
                  <a:cubicBezTo>
                    <a:pt x="-16427" y="2861905"/>
                    <a:pt x="67565" y="3078429"/>
                    <a:pt x="252917" y="3160172"/>
                  </a:cubicBezTo>
                  <a:cubicBezTo>
                    <a:pt x="299696" y="3180802"/>
                    <a:pt x="350271" y="3191425"/>
                    <a:pt x="401397" y="3191360"/>
                  </a:cubicBezTo>
                  <a:lnTo>
                    <a:pt x="606108" y="3191360"/>
                  </a:lnTo>
                  <a:cubicBezTo>
                    <a:pt x="624520" y="3191360"/>
                    <a:pt x="639445" y="3176434"/>
                    <a:pt x="639445" y="3158023"/>
                  </a:cubicBezTo>
                  <a:cubicBezTo>
                    <a:pt x="639445" y="3139611"/>
                    <a:pt x="624520" y="3124685"/>
                    <a:pt x="606108" y="3124685"/>
                  </a:cubicBezTo>
                  <a:lnTo>
                    <a:pt x="401377" y="3124685"/>
                  </a:lnTo>
                  <a:cubicBezTo>
                    <a:pt x="299316" y="3124842"/>
                    <a:pt x="204169" y="3073124"/>
                    <a:pt x="148794" y="2987392"/>
                  </a:cubicBezTo>
                  <a:cubicBezTo>
                    <a:pt x="93526" y="2902809"/>
                    <a:pt x="85019" y="2795941"/>
                    <a:pt x="126210" y="2703680"/>
                  </a:cubicBezTo>
                  <a:cubicBezTo>
                    <a:pt x="133601" y="2687150"/>
                    <a:pt x="141969" y="2671076"/>
                    <a:pt x="151270" y="2655541"/>
                  </a:cubicBezTo>
                  <a:cubicBezTo>
                    <a:pt x="215083" y="2688093"/>
                    <a:pt x="281629" y="2714984"/>
                    <a:pt x="350143" y="2735903"/>
                  </a:cubicBezTo>
                  <a:cubicBezTo>
                    <a:pt x="365753" y="2740781"/>
                    <a:pt x="382013" y="2743260"/>
                    <a:pt x="398368" y="2743257"/>
                  </a:cubicBezTo>
                  <a:cubicBezTo>
                    <a:pt x="461732" y="2743264"/>
                    <a:pt x="519420" y="2706731"/>
                    <a:pt x="546500" y="2649445"/>
                  </a:cubicBezTo>
                  <a:lnTo>
                    <a:pt x="650456" y="2427569"/>
                  </a:lnTo>
                  <a:cubicBezTo>
                    <a:pt x="655607" y="2416572"/>
                    <a:pt x="654370" y="2403644"/>
                    <a:pt x="647227" y="2393822"/>
                  </a:cubicBezTo>
                  <a:cubicBezTo>
                    <a:pt x="620750" y="2358078"/>
                    <a:pt x="587575" y="2327824"/>
                    <a:pt x="549548" y="2304744"/>
                  </a:cubicBezTo>
                  <a:lnTo>
                    <a:pt x="562979" y="2272188"/>
                  </a:lnTo>
                  <a:cubicBezTo>
                    <a:pt x="567257" y="2261607"/>
                    <a:pt x="569655" y="2250361"/>
                    <a:pt x="570065" y="2238955"/>
                  </a:cubicBezTo>
                  <a:cubicBezTo>
                    <a:pt x="594487" y="2244718"/>
                    <a:pt x="619487" y="2247667"/>
                    <a:pt x="644579" y="2247747"/>
                  </a:cubicBezTo>
                  <a:cubicBezTo>
                    <a:pt x="694179" y="2247946"/>
                    <a:pt x="742982" y="2235272"/>
                    <a:pt x="786216" y="2210961"/>
                  </a:cubicBezTo>
                  <a:cubicBezTo>
                    <a:pt x="802282" y="2201966"/>
                    <a:pt x="808013" y="2181650"/>
                    <a:pt x="799018" y="2165584"/>
                  </a:cubicBezTo>
                  <a:cubicBezTo>
                    <a:pt x="790022" y="2149518"/>
                    <a:pt x="769706" y="2143787"/>
                    <a:pt x="753640" y="2152783"/>
                  </a:cubicBezTo>
                  <a:cubicBezTo>
                    <a:pt x="644398" y="2213943"/>
                    <a:pt x="535328" y="2157878"/>
                    <a:pt x="526279" y="2153011"/>
                  </a:cubicBezTo>
                  <a:cubicBezTo>
                    <a:pt x="519737" y="2148695"/>
                    <a:pt x="512702" y="2145177"/>
                    <a:pt x="505324" y="2142534"/>
                  </a:cubicBezTo>
                  <a:cubicBezTo>
                    <a:pt x="493809" y="2138455"/>
                    <a:pt x="482083" y="2135002"/>
                    <a:pt x="470196" y="2132189"/>
                  </a:cubicBezTo>
                  <a:cubicBezTo>
                    <a:pt x="424104" y="2036806"/>
                    <a:pt x="442573" y="1945042"/>
                    <a:pt x="467033" y="1883978"/>
                  </a:cubicBezTo>
                  <a:cubicBezTo>
                    <a:pt x="483863" y="1840709"/>
                    <a:pt x="498486" y="1796615"/>
                    <a:pt x="510848" y="1751866"/>
                  </a:cubicBezTo>
                  <a:cubicBezTo>
                    <a:pt x="585362" y="1490881"/>
                    <a:pt x="852291" y="1478908"/>
                    <a:pt x="863550" y="1478498"/>
                  </a:cubicBezTo>
                  <a:lnTo>
                    <a:pt x="863645" y="1478498"/>
                  </a:lnTo>
                  <a:cubicBezTo>
                    <a:pt x="1076195" y="1478498"/>
                    <a:pt x="1326503" y="1306096"/>
                    <a:pt x="1328246" y="1304943"/>
                  </a:cubicBezTo>
                  <a:lnTo>
                    <a:pt x="1324236" y="1414681"/>
                  </a:lnTo>
                  <a:cubicBezTo>
                    <a:pt x="1323632" y="1431082"/>
                    <a:pt x="1335055" y="1445483"/>
                    <a:pt x="1351163" y="1448628"/>
                  </a:cubicBezTo>
                  <a:cubicBezTo>
                    <a:pt x="1760738" y="1528638"/>
                    <a:pt x="1829975" y="1768268"/>
                    <a:pt x="1834804" y="1903980"/>
                  </a:cubicBezTo>
                  <a:cubicBezTo>
                    <a:pt x="1837386" y="1969647"/>
                    <a:pt x="1855328" y="2033794"/>
                    <a:pt x="1887192" y="2091270"/>
                  </a:cubicBezTo>
                  <a:cubicBezTo>
                    <a:pt x="1974298" y="2249061"/>
                    <a:pt x="2045421" y="2431313"/>
                    <a:pt x="2098571" y="2632985"/>
                  </a:cubicBezTo>
                  <a:cubicBezTo>
                    <a:pt x="2153701" y="2842247"/>
                    <a:pt x="2028753" y="3056579"/>
                    <a:pt x="1819491" y="3111709"/>
                  </a:cubicBezTo>
                  <a:cubicBezTo>
                    <a:pt x="1786886" y="3120299"/>
                    <a:pt x="1753308" y="3124644"/>
                    <a:pt x="1719590" y="3124637"/>
                  </a:cubicBezTo>
                  <a:lnTo>
                    <a:pt x="788683" y="3124637"/>
                  </a:lnTo>
                  <a:lnTo>
                    <a:pt x="788683" y="3054791"/>
                  </a:lnTo>
                  <a:lnTo>
                    <a:pt x="961724" y="3054791"/>
                  </a:lnTo>
                  <a:cubicBezTo>
                    <a:pt x="980135" y="3054791"/>
                    <a:pt x="995061" y="3039865"/>
                    <a:pt x="995061" y="3021453"/>
                  </a:cubicBezTo>
                  <a:cubicBezTo>
                    <a:pt x="995061" y="3003041"/>
                    <a:pt x="980135" y="2988116"/>
                    <a:pt x="961724" y="2988116"/>
                  </a:cubicBezTo>
                  <a:lnTo>
                    <a:pt x="788683" y="2988116"/>
                  </a:lnTo>
                  <a:lnTo>
                    <a:pt x="788683" y="2934595"/>
                  </a:lnTo>
                  <a:lnTo>
                    <a:pt x="961724" y="2934595"/>
                  </a:lnTo>
                  <a:cubicBezTo>
                    <a:pt x="980135" y="2934595"/>
                    <a:pt x="995061" y="2919669"/>
                    <a:pt x="995061" y="2901257"/>
                  </a:cubicBezTo>
                  <a:cubicBezTo>
                    <a:pt x="995061" y="2882846"/>
                    <a:pt x="980135" y="2867920"/>
                    <a:pt x="961724" y="2867920"/>
                  </a:cubicBezTo>
                  <a:lnTo>
                    <a:pt x="788683" y="2867920"/>
                  </a:lnTo>
                  <a:lnTo>
                    <a:pt x="788683" y="2865062"/>
                  </a:lnTo>
                  <a:cubicBezTo>
                    <a:pt x="788730" y="2819015"/>
                    <a:pt x="826047" y="2781699"/>
                    <a:pt x="872094" y="2781652"/>
                  </a:cubicBezTo>
                  <a:lnTo>
                    <a:pt x="1019274" y="2781652"/>
                  </a:lnTo>
                  <a:cubicBezTo>
                    <a:pt x="1037686" y="2781652"/>
                    <a:pt x="1052611" y="2766726"/>
                    <a:pt x="1052611" y="2748314"/>
                  </a:cubicBezTo>
                  <a:lnTo>
                    <a:pt x="1052611" y="2679458"/>
                  </a:lnTo>
                  <a:cubicBezTo>
                    <a:pt x="1052695" y="2658648"/>
                    <a:pt x="1069632" y="2641845"/>
                    <a:pt x="1090443" y="2641928"/>
                  </a:cubicBezTo>
                  <a:cubicBezTo>
                    <a:pt x="1090504" y="2641929"/>
                    <a:pt x="1090565" y="2641929"/>
                    <a:pt x="1090626" y="2641929"/>
                  </a:cubicBezTo>
                  <a:cubicBezTo>
                    <a:pt x="1126080" y="2642192"/>
                    <a:pt x="1158621" y="2661605"/>
                    <a:pt x="1175693" y="2692679"/>
                  </a:cubicBezTo>
                  <a:cubicBezTo>
                    <a:pt x="1208164" y="2750886"/>
                    <a:pt x="1257989" y="2781652"/>
                    <a:pt x="1319788" y="2781652"/>
                  </a:cubicBezTo>
                  <a:cubicBezTo>
                    <a:pt x="1357534" y="2782142"/>
                    <a:pt x="1395146" y="2777064"/>
                    <a:pt x="1431411" y="2766583"/>
                  </a:cubicBezTo>
                  <a:cubicBezTo>
                    <a:pt x="1487542" y="2757649"/>
                    <a:pt x="1568333" y="2756449"/>
                    <a:pt x="1606576" y="2801216"/>
                  </a:cubicBezTo>
                  <a:cubicBezTo>
                    <a:pt x="1618754" y="2814775"/>
                    <a:pt x="1639425" y="2816400"/>
                    <a:pt x="1653572" y="2804912"/>
                  </a:cubicBezTo>
                  <a:cubicBezTo>
                    <a:pt x="1667541" y="2793325"/>
                    <a:pt x="1669473" y="2772609"/>
                    <a:pt x="1657886" y="2758639"/>
                  </a:cubicBezTo>
                  <a:cubicBezTo>
                    <a:pt x="1657684" y="2758395"/>
                    <a:pt x="1657477" y="2758154"/>
                    <a:pt x="1657268" y="2757915"/>
                  </a:cubicBezTo>
                  <a:cubicBezTo>
                    <a:pt x="1626788" y="2722206"/>
                    <a:pt x="1584230" y="2705328"/>
                    <a:pt x="1541129" y="2698670"/>
                  </a:cubicBezTo>
                  <a:cubicBezTo>
                    <a:pt x="1548876" y="2690067"/>
                    <a:pt x="1555960" y="2680890"/>
                    <a:pt x="1562323" y="2671219"/>
                  </a:cubicBezTo>
                  <a:cubicBezTo>
                    <a:pt x="1670174" y="2507151"/>
                    <a:pt x="1566676" y="2214019"/>
                    <a:pt x="1536015" y="2136142"/>
                  </a:cubicBezTo>
                  <a:cubicBezTo>
                    <a:pt x="1564288" y="2098560"/>
                    <a:pt x="1586254" y="2056625"/>
                    <a:pt x="1601051" y="2011984"/>
                  </a:cubicBezTo>
                  <a:cubicBezTo>
                    <a:pt x="1607059" y="1994577"/>
                    <a:pt x="1597818" y="1975596"/>
                    <a:pt x="1580411" y="1969588"/>
                  </a:cubicBezTo>
                  <a:cubicBezTo>
                    <a:pt x="1563004" y="1963581"/>
                    <a:pt x="1544023" y="1972822"/>
                    <a:pt x="1538015" y="1990229"/>
                  </a:cubicBezTo>
                  <a:cubicBezTo>
                    <a:pt x="1507230" y="2079411"/>
                    <a:pt x="1457052" y="2140210"/>
                    <a:pt x="1388872" y="2170937"/>
                  </a:cubicBezTo>
                  <a:cubicBezTo>
                    <a:pt x="1265771" y="2226401"/>
                    <a:pt x="1121039" y="2168213"/>
                    <a:pt x="1118705" y="2167270"/>
                  </a:cubicBezTo>
                  <a:cubicBezTo>
                    <a:pt x="1101627" y="2160390"/>
                    <a:pt x="1082205" y="2168657"/>
                    <a:pt x="1075325" y="2185734"/>
                  </a:cubicBezTo>
                  <a:cubicBezTo>
                    <a:pt x="1068556" y="2202536"/>
                    <a:pt x="1076441" y="2221668"/>
                    <a:pt x="1093083" y="2228820"/>
                  </a:cubicBezTo>
                  <a:cubicBezTo>
                    <a:pt x="1149023" y="2250236"/>
                    <a:pt x="1208369" y="2261377"/>
                    <a:pt x="1268267" y="2261710"/>
                  </a:cubicBezTo>
                  <a:cubicBezTo>
                    <a:pt x="1318984" y="2262317"/>
                    <a:pt x="1369255" y="2252175"/>
                    <a:pt x="1415771" y="2231954"/>
                  </a:cubicBezTo>
                  <a:cubicBezTo>
                    <a:pt x="1440512" y="2220844"/>
                    <a:pt x="1463667" y="2206494"/>
                    <a:pt x="1484627" y="2189282"/>
                  </a:cubicBezTo>
                  <a:cubicBezTo>
                    <a:pt x="1519317" y="2286123"/>
                    <a:pt x="1586545" y="2512980"/>
                    <a:pt x="1506611" y="2634595"/>
                  </a:cubicBezTo>
                  <a:cubicBezTo>
                    <a:pt x="1485096" y="2667008"/>
                    <a:pt x="1452838" y="2690794"/>
                    <a:pt x="1415514" y="2701766"/>
                  </a:cubicBezTo>
                  <a:close/>
                  <a:moveTo>
                    <a:pt x="581400" y="2417920"/>
                  </a:moveTo>
                  <a:lnTo>
                    <a:pt x="561159" y="2461107"/>
                  </a:lnTo>
                  <a:cubicBezTo>
                    <a:pt x="509230" y="2430414"/>
                    <a:pt x="453368" y="2406922"/>
                    <a:pt x="395110" y="2391279"/>
                  </a:cubicBezTo>
                  <a:cubicBezTo>
                    <a:pt x="377202" y="2387004"/>
                    <a:pt x="359218" y="2398055"/>
                    <a:pt x="354943" y="2415964"/>
                  </a:cubicBezTo>
                  <a:cubicBezTo>
                    <a:pt x="350733" y="2433595"/>
                    <a:pt x="361383" y="2451358"/>
                    <a:pt x="378918" y="2455954"/>
                  </a:cubicBezTo>
                  <a:cubicBezTo>
                    <a:pt x="432988" y="2470681"/>
                    <a:pt x="484735" y="2492889"/>
                    <a:pt x="532661" y="2521934"/>
                  </a:cubicBezTo>
                  <a:lnTo>
                    <a:pt x="507153" y="2576378"/>
                  </a:lnTo>
                  <a:cubicBezTo>
                    <a:pt x="453314" y="2544588"/>
                    <a:pt x="395555" y="2519964"/>
                    <a:pt x="335341" y="2503131"/>
                  </a:cubicBezTo>
                  <a:cubicBezTo>
                    <a:pt x="317542" y="2498415"/>
                    <a:pt x="299290" y="2509021"/>
                    <a:pt x="294574" y="2526820"/>
                  </a:cubicBezTo>
                  <a:cubicBezTo>
                    <a:pt x="289858" y="2544619"/>
                    <a:pt x="300463" y="2562871"/>
                    <a:pt x="318262" y="2567587"/>
                  </a:cubicBezTo>
                  <a:cubicBezTo>
                    <a:pt x="374083" y="2583340"/>
                    <a:pt x="427554" y="2606464"/>
                    <a:pt x="477263" y="2636348"/>
                  </a:cubicBezTo>
                  <a:cubicBezTo>
                    <a:pt x="452924" y="2670065"/>
                    <a:pt x="409797" y="2684511"/>
                    <a:pt x="370059" y="2672257"/>
                  </a:cubicBezTo>
                  <a:cubicBezTo>
                    <a:pt x="298812" y="2650026"/>
                    <a:pt x="197523" y="2612373"/>
                    <a:pt x="119618" y="2559252"/>
                  </a:cubicBezTo>
                  <a:cubicBezTo>
                    <a:pt x="76702" y="2530720"/>
                    <a:pt x="57161" y="2477712"/>
                    <a:pt x="71289" y="2428150"/>
                  </a:cubicBezTo>
                  <a:cubicBezTo>
                    <a:pt x="90089" y="2368986"/>
                    <a:pt x="122654" y="2315125"/>
                    <a:pt x="166310" y="2270988"/>
                  </a:cubicBezTo>
                  <a:cubicBezTo>
                    <a:pt x="192983" y="2242520"/>
                    <a:pt x="226395" y="2221228"/>
                    <a:pt x="263465" y="2209075"/>
                  </a:cubicBezTo>
                  <a:lnTo>
                    <a:pt x="263465" y="2209075"/>
                  </a:lnTo>
                  <a:cubicBezTo>
                    <a:pt x="318586" y="2191359"/>
                    <a:pt x="401435" y="2176357"/>
                    <a:pt x="483054" y="2205389"/>
                  </a:cubicBezTo>
                  <a:cubicBezTo>
                    <a:pt x="491035" y="2208217"/>
                    <a:pt x="497492" y="2214219"/>
                    <a:pt x="500895" y="2221972"/>
                  </a:cubicBezTo>
                  <a:cubicBezTo>
                    <a:pt x="504465" y="2229870"/>
                    <a:pt x="504627" y="2238888"/>
                    <a:pt x="501342" y="2246909"/>
                  </a:cubicBezTo>
                  <a:lnTo>
                    <a:pt x="489646" y="2275255"/>
                  </a:lnTo>
                  <a:cubicBezTo>
                    <a:pt x="461003" y="2263772"/>
                    <a:pt x="431176" y="2255498"/>
                    <a:pt x="400711" y="2250585"/>
                  </a:cubicBezTo>
                  <a:cubicBezTo>
                    <a:pt x="382470" y="2248073"/>
                    <a:pt x="365646" y="2260824"/>
                    <a:pt x="363134" y="2279065"/>
                  </a:cubicBezTo>
                  <a:cubicBezTo>
                    <a:pt x="360623" y="2297306"/>
                    <a:pt x="373373" y="2314129"/>
                    <a:pt x="391614" y="2316641"/>
                  </a:cubicBezTo>
                  <a:cubicBezTo>
                    <a:pt x="426539" y="2322538"/>
                    <a:pt x="460391" y="2333603"/>
                    <a:pt x="492055" y="2349474"/>
                  </a:cubicBezTo>
                  <a:cubicBezTo>
                    <a:pt x="492341" y="2349617"/>
                    <a:pt x="492656" y="2349664"/>
                    <a:pt x="492941" y="2349807"/>
                  </a:cubicBezTo>
                  <a:cubicBezTo>
                    <a:pt x="493227" y="2349950"/>
                    <a:pt x="493627" y="2350236"/>
                    <a:pt x="493999" y="2350398"/>
                  </a:cubicBezTo>
                  <a:cubicBezTo>
                    <a:pt x="527345" y="2366815"/>
                    <a:pt x="557052" y="2389767"/>
                    <a:pt x="581352" y="2417892"/>
                  </a:cubicBezTo>
                  <a:close/>
                  <a:moveTo>
                    <a:pt x="762289" y="1165002"/>
                  </a:moveTo>
                  <a:cubicBezTo>
                    <a:pt x="628529" y="1175122"/>
                    <a:pt x="511890" y="1074892"/>
                    <a:pt x="501770" y="941131"/>
                  </a:cubicBezTo>
                  <a:cubicBezTo>
                    <a:pt x="499921" y="916695"/>
                    <a:pt x="501781" y="892120"/>
                    <a:pt x="507286" y="868241"/>
                  </a:cubicBezTo>
                  <a:cubicBezTo>
                    <a:pt x="527328" y="783115"/>
                    <a:pt x="564085" y="702820"/>
                    <a:pt x="615423" y="632021"/>
                  </a:cubicBezTo>
                  <a:cubicBezTo>
                    <a:pt x="620158" y="625414"/>
                    <a:pt x="622316" y="617305"/>
                    <a:pt x="621491" y="609218"/>
                  </a:cubicBezTo>
                  <a:lnTo>
                    <a:pt x="603469" y="432625"/>
                  </a:lnTo>
                  <a:cubicBezTo>
                    <a:pt x="602088" y="419083"/>
                    <a:pt x="592613" y="407742"/>
                    <a:pt x="579533" y="403973"/>
                  </a:cubicBezTo>
                  <a:cubicBezTo>
                    <a:pt x="539686" y="390334"/>
                    <a:pt x="507769" y="359993"/>
                    <a:pt x="492132" y="320887"/>
                  </a:cubicBezTo>
                  <a:lnTo>
                    <a:pt x="568332" y="325354"/>
                  </a:lnTo>
                  <a:cubicBezTo>
                    <a:pt x="586712" y="326431"/>
                    <a:pt x="602485" y="312404"/>
                    <a:pt x="603563" y="294024"/>
                  </a:cubicBezTo>
                  <a:cubicBezTo>
                    <a:pt x="604232" y="282598"/>
                    <a:pt x="598994" y="271628"/>
                    <a:pt x="589687" y="264966"/>
                  </a:cubicBezTo>
                  <a:cubicBezTo>
                    <a:pt x="585877" y="262213"/>
                    <a:pt x="506114" y="202396"/>
                    <a:pt x="542157" y="87200"/>
                  </a:cubicBezTo>
                  <a:cubicBezTo>
                    <a:pt x="616119" y="138835"/>
                    <a:pt x="805495" y="237838"/>
                    <a:pt x="1177474" y="245716"/>
                  </a:cubicBezTo>
                  <a:cubicBezTo>
                    <a:pt x="1243133" y="247536"/>
                    <a:pt x="1298440" y="295318"/>
                    <a:pt x="1309777" y="360016"/>
                  </a:cubicBezTo>
                  <a:cubicBezTo>
                    <a:pt x="1348290" y="570337"/>
                    <a:pt x="1357799" y="784944"/>
                    <a:pt x="1338037" y="997848"/>
                  </a:cubicBezTo>
                  <a:cubicBezTo>
                    <a:pt x="1331193" y="1070207"/>
                    <a:pt x="1273035" y="1127011"/>
                    <a:pt x="1200534" y="1132150"/>
                  </a:cubicBezTo>
                  <a:close/>
                  <a:moveTo>
                    <a:pt x="1287460" y="1251898"/>
                  </a:moveTo>
                  <a:cubicBezTo>
                    <a:pt x="1150300" y="1338576"/>
                    <a:pt x="1048573" y="1402784"/>
                    <a:pt x="895982" y="1410966"/>
                  </a:cubicBezTo>
                  <a:lnTo>
                    <a:pt x="895982" y="1221799"/>
                  </a:lnTo>
                  <a:lnTo>
                    <a:pt x="1205545" y="1198549"/>
                  </a:lnTo>
                  <a:cubicBezTo>
                    <a:pt x="1253373" y="1195007"/>
                    <a:pt x="1298660" y="1175636"/>
                    <a:pt x="1334256" y="1143495"/>
                  </a:cubicBezTo>
                  <a:lnTo>
                    <a:pt x="1331275" y="1224276"/>
                  </a:lnTo>
                  <a:cubicBezTo>
                    <a:pt x="1316314" y="1233630"/>
                    <a:pt x="1301693" y="1242828"/>
                    <a:pt x="1287412" y="125187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07" name="Graphic 4121">
            <a:extLst>
              <a:ext uri="{FF2B5EF4-FFF2-40B4-BE49-F238E27FC236}">
                <a16:creationId xmlns:a16="http://schemas.microsoft.com/office/drawing/2014/main" id="{2A904871-89C3-4EAC-9F65-1EFA8CFBE7AC}"/>
              </a:ext>
            </a:extLst>
          </p:cNvPr>
          <p:cNvGrpSpPr/>
          <p:nvPr/>
        </p:nvGrpSpPr>
        <p:grpSpPr>
          <a:xfrm>
            <a:off x="8942430" y="2607086"/>
            <a:ext cx="1080000" cy="1080000"/>
            <a:chOff x="3421062" y="1216025"/>
            <a:chExt cx="3238500" cy="3238500"/>
          </a:xfrm>
        </p:grpSpPr>
        <p:sp>
          <p:nvSpPr>
            <p:cNvPr id="2208" name="Freeform: Shape 2207">
              <a:extLst>
                <a:ext uri="{FF2B5EF4-FFF2-40B4-BE49-F238E27FC236}">
                  <a16:creationId xmlns:a16="http://schemas.microsoft.com/office/drawing/2014/main" id="{C1412511-A0EB-4043-AE01-C3EB9BAED46A}"/>
                </a:ext>
              </a:extLst>
            </p:cNvPr>
            <p:cNvSpPr/>
            <p:nvPr/>
          </p:nvSpPr>
          <p:spPr>
            <a:xfrm>
              <a:off x="4906893" y="1545914"/>
              <a:ext cx="1590675" cy="2771775"/>
            </a:xfrm>
            <a:custGeom>
              <a:avLst/>
              <a:gdLst>
                <a:gd name="connsiteX0" fmla="*/ 242538 w 1590675"/>
                <a:gd name="connsiteY0" fmla="*/ 2780186 h 2771775"/>
                <a:gd name="connsiteX1" fmla="*/ 1597860 w 1590675"/>
                <a:gd name="connsiteY1" fmla="*/ 2780186 h 2771775"/>
                <a:gd name="connsiteX2" fmla="*/ 1265942 w 1590675"/>
                <a:gd name="connsiteY2" fmla="*/ 1432093 h 2771775"/>
                <a:gd name="connsiteX3" fmla="*/ 1265942 w 1590675"/>
                <a:gd name="connsiteY3" fmla="*/ 453895 h 2771775"/>
                <a:gd name="connsiteX4" fmla="*/ 1126277 w 1590675"/>
                <a:gd name="connsiteY4" fmla="*/ 304476 h 2771775"/>
                <a:gd name="connsiteX5" fmla="*/ 1107 w 1590675"/>
                <a:gd name="connsiteY5" fmla="*/ 0 h 2771775"/>
                <a:gd name="connsiteX6" fmla="*/ 198189 w 1590675"/>
                <a:gd name="connsiteY6" fmla="*/ 408489 h 2771775"/>
                <a:gd name="connsiteX7" fmla="*/ 60705 w 1590675"/>
                <a:gd name="connsiteY7" fmla="*/ 440569 h 2771775"/>
                <a:gd name="connsiteX8" fmla="*/ 248586 w 1590675"/>
                <a:gd name="connsiteY8" fmla="*/ 600961 h 2771775"/>
                <a:gd name="connsiteX9" fmla="*/ 263178 w 1590675"/>
                <a:gd name="connsiteY9" fmla="*/ 852116 h 2771775"/>
                <a:gd name="connsiteX10" fmla="*/ 57486 w 1590675"/>
                <a:gd name="connsiteY10" fmla="*/ 1137657 h 2771775"/>
                <a:gd name="connsiteX11" fmla="*/ 288848 w 1590675"/>
                <a:gd name="connsiteY11" fmla="*/ 1180176 h 2771775"/>
                <a:gd name="connsiteX12" fmla="*/ 321919 w 1590675"/>
                <a:gd name="connsiteY12" fmla="*/ 1544984 h 2771775"/>
                <a:gd name="connsiteX13" fmla="*/ 634863 w 1590675"/>
                <a:gd name="connsiteY13" fmla="*/ 1509217 h 2771775"/>
                <a:gd name="connsiteX14" fmla="*/ 642235 w 1590675"/>
                <a:gd name="connsiteY14" fmla="*/ 1770821 h 2771775"/>
                <a:gd name="connsiteX15" fmla="*/ 242538 w 1590675"/>
                <a:gd name="connsiteY15" fmla="*/ 2780186 h 277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90675" h="2771775">
                  <a:moveTo>
                    <a:pt x="242538" y="2780186"/>
                  </a:moveTo>
                  <a:lnTo>
                    <a:pt x="1597860" y="2780186"/>
                  </a:lnTo>
                  <a:cubicBezTo>
                    <a:pt x="1577200" y="2189979"/>
                    <a:pt x="1265942" y="1432093"/>
                    <a:pt x="1265942" y="1432093"/>
                  </a:cubicBezTo>
                  <a:lnTo>
                    <a:pt x="1265942" y="453895"/>
                  </a:lnTo>
                  <a:cubicBezTo>
                    <a:pt x="1265852" y="375139"/>
                    <a:pt x="1204848" y="309874"/>
                    <a:pt x="1126277" y="304476"/>
                  </a:cubicBezTo>
                  <a:cubicBezTo>
                    <a:pt x="269979" y="244707"/>
                    <a:pt x="1107" y="0"/>
                    <a:pt x="1107" y="0"/>
                  </a:cubicBezTo>
                  <a:cubicBezTo>
                    <a:pt x="-17228" y="306381"/>
                    <a:pt x="198189" y="408489"/>
                    <a:pt x="198189" y="408489"/>
                  </a:cubicBezTo>
                  <a:lnTo>
                    <a:pt x="60705" y="440569"/>
                  </a:lnTo>
                  <a:cubicBezTo>
                    <a:pt x="143201" y="564299"/>
                    <a:pt x="248586" y="600961"/>
                    <a:pt x="248586" y="600961"/>
                  </a:cubicBezTo>
                  <a:cubicBezTo>
                    <a:pt x="251606" y="674522"/>
                    <a:pt x="256844" y="761371"/>
                    <a:pt x="263178" y="852116"/>
                  </a:cubicBezTo>
                  <a:lnTo>
                    <a:pt x="57486" y="1137657"/>
                  </a:lnTo>
                  <a:lnTo>
                    <a:pt x="288848" y="1180176"/>
                  </a:lnTo>
                  <a:cubicBezTo>
                    <a:pt x="306079" y="1382992"/>
                    <a:pt x="321919" y="1544984"/>
                    <a:pt x="321919" y="1544984"/>
                  </a:cubicBezTo>
                  <a:lnTo>
                    <a:pt x="634863" y="1509217"/>
                  </a:lnTo>
                  <a:lnTo>
                    <a:pt x="642235" y="1770821"/>
                  </a:lnTo>
                  <a:cubicBezTo>
                    <a:pt x="288963" y="2237632"/>
                    <a:pt x="242538" y="2780186"/>
                    <a:pt x="242538" y="2780186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09" name="Freeform: Shape 2208">
              <a:extLst>
                <a:ext uri="{FF2B5EF4-FFF2-40B4-BE49-F238E27FC236}">
                  <a16:creationId xmlns:a16="http://schemas.microsoft.com/office/drawing/2014/main" id="{C0B635D9-29AD-4305-A410-5B5AA7419002}"/>
                </a:ext>
              </a:extLst>
            </p:cNvPr>
            <p:cNvSpPr/>
            <p:nvPr/>
          </p:nvSpPr>
          <p:spPr>
            <a:xfrm>
              <a:off x="3789906" y="1845912"/>
              <a:ext cx="333375" cy="323850"/>
            </a:xfrm>
            <a:custGeom>
              <a:avLst/>
              <a:gdLst>
                <a:gd name="connsiteX0" fmla="*/ 126561 w 333375"/>
                <a:gd name="connsiteY0" fmla="*/ 9698 h 323850"/>
                <a:gd name="connsiteX1" fmla="*/ 36359 w 333375"/>
                <a:gd name="connsiteY1" fmla="*/ 76087 h 323850"/>
                <a:gd name="connsiteX2" fmla="*/ 43646 w 333375"/>
                <a:gd name="connsiteY2" fmla="*/ 282322 h 323850"/>
                <a:gd name="connsiteX3" fmla="*/ 50751 w 333375"/>
                <a:gd name="connsiteY3" fmla="*/ 289095 h 323850"/>
                <a:gd name="connsiteX4" fmla="*/ 213343 w 333375"/>
                <a:gd name="connsiteY4" fmla="*/ 323565 h 323850"/>
                <a:gd name="connsiteX5" fmla="*/ 336797 w 333375"/>
                <a:gd name="connsiteY5" fmla="*/ 196721 h 323850"/>
                <a:gd name="connsiteX6" fmla="*/ 321804 w 333375"/>
                <a:gd name="connsiteY6" fmla="*/ 94508 h 323850"/>
                <a:gd name="connsiteX7" fmla="*/ 126561 w 333375"/>
                <a:gd name="connsiteY7" fmla="*/ 9698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375" h="323850">
                  <a:moveTo>
                    <a:pt x="126561" y="9698"/>
                  </a:moveTo>
                  <a:cubicBezTo>
                    <a:pt x="91322" y="23770"/>
                    <a:pt x="60270" y="46624"/>
                    <a:pt x="36359" y="76087"/>
                  </a:cubicBezTo>
                  <a:cubicBezTo>
                    <a:pt x="-14784" y="136416"/>
                    <a:pt x="-11628" y="225753"/>
                    <a:pt x="43646" y="282322"/>
                  </a:cubicBezTo>
                  <a:cubicBezTo>
                    <a:pt x="45913" y="284583"/>
                    <a:pt x="48281" y="286840"/>
                    <a:pt x="50751" y="289095"/>
                  </a:cubicBezTo>
                  <a:cubicBezTo>
                    <a:pt x="99862" y="333862"/>
                    <a:pt x="164928" y="333167"/>
                    <a:pt x="213343" y="323565"/>
                  </a:cubicBezTo>
                  <a:cubicBezTo>
                    <a:pt x="277185" y="311660"/>
                    <a:pt x="326625" y="260862"/>
                    <a:pt x="336797" y="196721"/>
                  </a:cubicBezTo>
                  <a:cubicBezTo>
                    <a:pt x="341359" y="161919"/>
                    <a:pt x="336169" y="126534"/>
                    <a:pt x="321804" y="94508"/>
                  </a:cubicBezTo>
                  <a:cubicBezTo>
                    <a:pt x="290103" y="18350"/>
                    <a:pt x="203859" y="-19113"/>
                    <a:pt x="126561" y="9698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0" name="Freeform: Shape 2209">
              <a:extLst>
                <a:ext uri="{FF2B5EF4-FFF2-40B4-BE49-F238E27FC236}">
                  <a16:creationId xmlns:a16="http://schemas.microsoft.com/office/drawing/2014/main" id="{9B762DB4-57A2-499B-9613-F81F822C03DE}"/>
                </a:ext>
              </a:extLst>
            </p:cNvPr>
            <p:cNvSpPr/>
            <p:nvPr/>
          </p:nvSpPr>
          <p:spPr>
            <a:xfrm>
              <a:off x="4246214" y="1605416"/>
              <a:ext cx="247650" cy="228600"/>
            </a:xfrm>
            <a:custGeom>
              <a:avLst/>
              <a:gdLst>
                <a:gd name="connsiteX0" fmla="*/ 221369 w 247650"/>
                <a:gd name="connsiteY0" fmla="*/ 35834 h 228600"/>
                <a:gd name="connsiteX1" fmla="*/ 122776 w 247650"/>
                <a:gd name="connsiteY1" fmla="*/ 4535 h 228600"/>
                <a:gd name="connsiteX2" fmla="*/ 3161 w 247650"/>
                <a:gd name="connsiteY2" fmla="*/ 110357 h 228600"/>
                <a:gd name="connsiteX3" fmla="*/ 36194 w 247650"/>
                <a:gd name="connsiteY3" fmla="*/ 208808 h 228600"/>
                <a:gd name="connsiteX4" fmla="*/ 125557 w 247650"/>
                <a:gd name="connsiteY4" fmla="*/ 233916 h 228600"/>
                <a:gd name="connsiteX5" fmla="*/ 244172 w 247650"/>
                <a:gd name="connsiteY5" fmla="*/ 149343 h 228600"/>
                <a:gd name="connsiteX6" fmla="*/ 221369 w 247650"/>
                <a:gd name="connsiteY6" fmla="*/ 35834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650" h="228600">
                  <a:moveTo>
                    <a:pt x="221369" y="35834"/>
                  </a:moveTo>
                  <a:cubicBezTo>
                    <a:pt x="198793" y="5091"/>
                    <a:pt x="158950" y="-7557"/>
                    <a:pt x="122776" y="4535"/>
                  </a:cubicBezTo>
                  <a:cubicBezTo>
                    <a:pt x="79171" y="19155"/>
                    <a:pt x="22763" y="49388"/>
                    <a:pt x="3161" y="110357"/>
                  </a:cubicBezTo>
                  <a:cubicBezTo>
                    <a:pt x="3161" y="110357"/>
                    <a:pt x="-15108" y="156639"/>
                    <a:pt x="36194" y="208808"/>
                  </a:cubicBezTo>
                  <a:cubicBezTo>
                    <a:pt x="59515" y="232274"/>
                    <a:pt x="93427" y="241802"/>
                    <a:pt x="125557" y="233916"/>
                  </a:cubicBezTo>
                  <a:cubicBezTo>
                    <a:pt x="167553" y="223886"/>
                    <a:pt x="224808" y="200988"/>
                    <a:pt x="244172" y="149343"/>
                  </a:cubicBezTo>
                  <a:cubicBezTo>
                    <a:pt x="260641" y="105442"/>
                    <a:pt x="242600" y="64847"/>
                    <a:pt x="221369" y="35834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1" name="Freeform: Shape 2210">
              <a:extLst>
                <a:ext uri="{FF2B5EF4-FFF2-40B4-BE49-F238E27FC236}">
                  <a16:creationId xmlns:a16="http://schemas.microsoft.com/office/drawing/2014/main" id="{F02A737D-17D6-4B5B-B4D5-AB846F0F9576}"/>
                </a:ext>
              </a:extLst>
            </p:cNvPr>
            <p:cNvSpPr/>
            <p:nvPr/>
          </p:nvSpPr>
          <p:spPr>
            <a:xfrm>
              <a:off x="4089016" y="2363408"/>
              <a:ext cx="295275" cy="257175"/>
            </a:xfrm>
            <a:custGeom>
              <a:avLst/>
              <a:gdLst>
                <a:gd name="connsiteX0" fmla="*/ 157768 w 295275"/>
                <a:gd name="connsiteY0" fmla="*/ 1332 h 257175"/>
                <a:gd name="connsiteX1" fmla="*/ 40706 w 295275"/>
                <a:gd name="connsiteY1" fmla="*/ 52424 h 257175"/>
                <a:gd name="connsiteX2" fmla="*/ 10826 w 295275"/>
                <a:gd name="connsiteY2" fmla="*/ 192365 h 257175"/>
                <a:gd name="connsiteX3" fmla="*/ 33686 w 295275"/>
                <a:gd name="connsiteY3" fmla="*/ 227055 h 257175"/>
                <a:gd name="connsiteX4" fmla="*/ 117801 w 295275"/>
                <a:gd name="connsiteY4" fmla="*/ 265336 h 257175"/>
                <a:gd name="connsiteX5" fmla="*/ 255599 w 295275"/>
                <a:gd name="connsiteY5" fmla="*/ 225112 h 257175"/>
                <a:gd name="connsiteX6" fmla="*/ 296823 w 295275"/>
                <a:gd name="connsiteY6" fmla="*/ 122080 h 257175"/>
                <a:gd name="connsiteX7" fmla="*/ 287032 w 295275"/>
                <a:gd name="connsiteY7" fmla="*/ 76989 h 257175"/>
                <a:gd name="connsiteX8" fmla="*/ 157768 w 295275"/>
                <a:gd name="connsiteY8" fmla="*/ 1332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275" h="257175">
                  <a:moveTo>
                    <a:pt x="157768" y="1332"/>
                  </a:moveTo>
                  <a:cubicBezTo>
                    <a:pt x="114518" y="6279"/>
                    <a:pt x="73743" y="24076"/>
                    <a:pt x="40706" y="52424"/>
                  </a:cubicBezTo>
                  <a:cubicBezTo>
                    <a:pt x="1016" y="87402"/>
                    <a:pt x="-11117" y="144228"/>
                    <a:pt x="10826" y="192365"/>
                  </a:cubicBezTo>
                  <a:cubicBezTo>
                    <a:pt x="16767" y="204951"/>
                    <a:pt x="24464" y="216631"/>
                    <a:pt x="33686" y="227055"/>
                  </a:cubicBezTo>
                  <a:cubicBezTo>
                    <a:pt x="55290" y="250809"/>
                    <a:pt x="85700" y="264649"/>
                    <a:pt x="117801" y="265336"/>
                  </a:cubicBezTo>
                  <a:cubicBezTo>
                    <a:pt x="155815" y="266575"/>
                    <a:pt x="212146" y="260974"/>
                    <a:pt x="255599" y="225112"/>
                  </a:cubicBezTo>
                  <a:cubicBezTo>
                    <a:pt x="285515" y="199685"/>
                    <a:pt x="300943" y="161125"/>
                    <a:pt x="296823" y="122080"/>
                  </a:cubicBezTo>
                  <a:cubicBezTo>
                    <a:pt x="295458" y="106699"/>
                    <a:pt x="292169" y="91551"/>
                    <a:pt x="287032" y="76989"/>
                  </a:cubicBezTo>
                  <a:cubicBezTo>
                    <a:pt x="267115" y="24495"/>
                    <a:pt x="213291" y="-7008"/>
                    <a:pt x="157768" y="1332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2" name="Freeform: Shape 2211">
              <a:extLst>
                <a:ext uri="{FF2B5EF4-FFF2-40B4-BE49-F238E27FC236}">
                  <a16:creationId xmlns:a16="http://schemas.microsoft.com/office/drawing/2014/main" id="{374F9406-3494-4D29-B855-8CF7D56E994D}"/>
                </a:ext>
              </a:extLst>
            </p:cNvPr>
            <p:cNvSpPr/>
            <p:nvPr/>
          </p:nvSpPr>
          <p:spPr>
            <a:xfrm>
              <a:off x="4220381" y="1344460"/>
              <a:ext cx="85725" cy="85725"/>
            </a:xfrm>
            <a:custGeom>
              <a:avLst/>
              <a:gdLst>
                <a:gd name="connsiteX0" fmla="*/ 90240 w 85725"/>
                <a:gd name="connsiteY0" fmla="*/ 45120 h 85725"/>
                <a:gd name="connsiteX1" fmla="*/ 45120 w 85725"/>
                <a:gd name="connsiteY1" fmla="*/ 90240 h 85725"/>
                <a:gd name="connsiteX2" fmla="*/ 0 w 85725"/>
                <a:gd name="connsiteY2" fmla="*/ 45120 h 85725"/>
                <a:gd name="connsiteX3" fmla="*/ 45120 w 85725"/>
                <a:gd name="connsiteY3" fmla="*/ 0 h 85725"/>
                <a:gd name="connsiteX4" fmla="*/ 90240 w 85725"/>
                <a:gd name="connsiteY4" fmla="*/ 4512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90240" y="45120"/>
                  </a:moveTo>
                  <a:cubicBezTo>
                    <a:pt x="90240" y="70039"/>
                    <a:pt x="70039" y="90240"/>
                    <a:pt x="45120" y="90240"/>
                  </a:cubicBezTo>
                  <a:cubicBezTo>
                    <a:pt x="20201" y="90240"/>
                    <a:pt x="0" y="70039"/>
                    <a:pt x="0" y="45120"/>
                  </a:cubicBezTo>
                  <a:cubicBezTo>
                    <a:pt x="0" y="20201"/>
                    <a:pt x="20201" y="0"/>
                    <a:pt x="45120" y="0"/>
                  </a:cubicBezTo>
                  <a:cubicBezTo>
                    <a:pt x="70039" y="0"/>
                    <a:pt x="90240" y="20201"/>
                    <a:pt x="90240" y="45120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3" name="Freeform: Shape 2212">
              <a:extLst>
                <a:ext uri="{FF2B5EF4-FFF2-40B4-BE49-F238E27FC236}">
                  <a16:creationId xmlns:a16="http://schemas.microsoft.com/office/drawing/2014/main" id="{6F2E572C-1679-46AB-82A5-F0BA9003FE50}"/>
                </a:ext>
              </a:extLst>
            </p:cNvPr>
            <p:cNvSpPr/>
            <p:nvPr/>
          </p:nvSpPr>
          <p:spPr>
            <a:xfrm>
              <a:off x="3616220" y="1389580"/>
              <a:ext cx="123825" cy="123825"/>
            </a:xfrm>
            <a:custGeom>
              <a:avLst/>
              <a:gdLst>
                <a:gd name="connsiteX0" fmla="*/ 125578 w 123825"/>
                <a:gd name="connsiteY0" fmla="*/ 62789 h 123825"/>
                <a:gd name="connsiteX1" fmla="*/ 62789 w 123825"/>
                <a:gd name="connsiteY1" fmla="*/ 125578 h 123825"/>
                <a:gd name="connsiteX2" fmla="*/ 0 w 123825"/>
                <a:gd name="connsiteY2" fmla="*/ 62789 h 123825"/>
                <a:gd name="connsiteX3" fmla="*/ 62789 w 123825"/>
                <a:gd name="connsiteY3" fmla="*/ 0 h 123825"/>
                <a:gd name="connsiteX4" fmla="*/ 125578 w 123825"/>
                <a:gd name="connsiteY4" fmla="*/ 6278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25578" y="62789"/>
                  </a:moveTo>
                  <a:cubicBezTo>
                    <a:pt x="125578" y="97466"/>
                    <a:pt x="97466" y="125578"/>
                    <a:pt x="62789" y="125578"/>
                  </a:cubicBezTo>
                  <a:cubicBezTo>
                    <a:pt x="28112" y="125578"/>
                    <a:pt x="0" y="97466"/>
                    <a:pt x="0" y="62789"/>
                  </a:cubicBezTo>
                  <a:cubicBezTo>
                    <a:pt x="0" y="28112"/>
                    <a:pt x="28112" y="0"/>
                    <a:pt x="62789" y="0"/>
                  </a:cubicBezTo>
                  <a:cubicBezTo>
                    <a:pt x="97466" y="0"/>
                    <a:pt x="125578" y="28112"/>
                    <a:pt x="125578" y="62789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4" name="Freeform: Shape 2213">
              <a:extLst>
                <a:ext uri="{FF2B5EF4-FFF2-40B4-BE49-F238E27FC236}">
                  <a16:creationId xmlns:a16="http://schemas.microsoft.com/office/drawing/2014/main" id="{B49950B9-878E-43C8-9D8C-E5347415CE05}"/>
                </a:ext>
              </a:extLst>
            </p:cNvPr>
            <p:cNvSpPr/>
            <p:nvPr/>
          </p:nvSpPr>
          <p:spPr>
            <a:xfrm>
              <a:off x="4366666" y="2032051"/>
              <a:ext cx="95250" cy="95250"/>
            </a:xfrm>
            <a:custGeom>
              <a:avLst/>
              <a:gdLst>
                <a:gd name="connsiteX0" fmla="*/ 99289 w 95250"/>
                <a:gd name="connsiteY0" fmla="*/ 49644 h 95250"/>
                <a:gd name="connsiteX1" fmla="*/ 49644 w 95250"/>
                <a:gd name="connsiteY1" fmla="*/ 99289 h 95250"/>
                <a:gd name="connsiteX2" fmla="*/ 0 w 95250"/>
                <a:gd name="connsiteY2" fmla="*/ 49644 h 95250"/>
                <a:gd name="connsiteX3" fmla="*/ 49644 w 95250"/>
                <a:gd name="connsiteY3" fmla="*/ 0 h 95250"/>
                <a:gd name="connsiteX4" fmla="*/ 99289 w 95250"/>
                <a:gd name="connsiteY4" fmla="*/ 4964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9289" y="49644"/>
                  </a:moveTo>
                  <a:cubicBezTo>
                    <a:pt x="99289" y="77062"/>
                    <a:pt x="77062" y="99289"/>
                    <a:pt x="49644" y="99289"/>
                  </a:cubicBezTo>
                  <a:cubicBezTo>
                    <a:pt x="22226" y="99289"/>
                    <a:pt x="0" y="77062"/>
                    <a:pt x="0" y="49644"/>
                  </a:cubicBezTo>
                  <a:cubicBezTo>
                    <a:pt x="0" y="22227"/>
                    <a:pt x="22226" y="0"/>
                    <a:pt x="49644" y="0"/>
                  </a:cubicBezTo>
                  <a:cubicBezTo>
                    <a:pt x="77062" y="0"/>
                    <a:pt x="99289" y="22227"/>
                    <a:pt x="99289" y="49644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5" name="Freeform: Shape 2214">
              <a:extLst>
                <a:ext uri="{FF2B5EF4-FFF2-40B4-BE49-F238E27FC236}">
                  <a16:creationId xmlns:a16="http://schemas.microsoft.com/office/drawing/2014/main" id="{33A83EE1-BABD-4118-9A14-4F174A2D472D}"/>
                </a:ext>
              </a:extLst>
            </p:cNvPr>
            <p:cNvSpPr/>
            <p:nvPr/>
          </p:nvSpPr>
          <p:spPr>
            <a:xfrm>
              <a:off x="4626984" y="2194500"/>
              <a:ext cx="114300" cy="114300"/>
            </a:xfrm>
            <a:custGeom>
              <a:avLst/>
              <a:gdLst>
                <a:gd name="connsiteX0" fmla="*/ 121006 w 114300"/>
                <a:gd name="connsiteY0" fmla="*/ 60503 h 114300"/>
                <a:gd name="connsiteX1" fmla="*/ 60503 w 114300"/>
                <a:gd name="connsiteY1" fmla="*/ 121006 h 114300"/>
                <a:gd name="connsiteX2" fmla="*/ 0 w 114300"/>
                <a:gd name="connsiteY2" fmla="*/ 60503 h 114300"/>
                <a:gd name="connsiteX3" fmla="*/ 60503 w 114300"/>
                <a:gd name="connsiteY3" fmla="*/ 0 h 114300"/>
                <a:gd name="connsiteX4" fmla="*/ 121006 w 114300"/>
                <a:gd name="connsiteY4" fmla="*/ 6050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21006" y="60503"/>
                  </a:moveTo>
                  <a:cubicBezTo>
                    <a:pt x="121006" y="93918"/>
                    <a:pt x="93918" y="121006"/>
                    <a:pt x="60503" y="121006"/>
                  </a:cubicBezTo>
                  <a:cubicBezTo>
                    <a:pt x="27088" y="121006"/>
                    <a:pt x="0" y="93918"/>
                    <a:pt x="0" y="60503"/>
                  </a:cubicBezTo>
                  <a:cubicBezTo>
                    <a:pt x="0" y="27088"/>
                    <a:pt x="27088" y="0"/>
                    <a:pt x="60503" y="0"/>
                  </a:cubicBezTo>
                  <a:cubicBezTo>
                    <a:pt x="93918" y="0"/>
                    <a:pt x="121006" y="27088"/>
                    <a:pt x="121006" y="60503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6" name="Freeform: Shape 2215">
              <a:extLst>
                <a:ext uri="{FF2B5EF4-FFF2-40B4-BE49-F238E27FC236}">
                  <a16:creationId xmlns:a16="http://schemas.microsoft.com/office/drawing/2014/main" id="{531FA02D-4816-440B-8835-A8DB0CCB2D1A}"/>
                </a:ext>
              </a:extLst>
            </p:cNvPr>
            <p:cNvSpPr/>
            <p:nvPr/>
          </p:nvSpPr>
          <p:spPr>
            <a:xfrm>
              <a:off x="3542553" y="1826797"/>
              <a:ext cx="95250" cy="95250"/>
            </a:xfrm>
            <a:custGeom>
              <a:avLst/>
              <a:gdLst>
                <a:gd name="connsiteX0" fmla="*/ 98736 w 95250"/>
                <a:gd name="connsiteY0" fmla="*/ 49368 h 95250"/>
                <a:gd name="connsiteX1" fmla="*/ 49368 w 95250"/>
                <a:gd name="connsiteY1" fmla="*/ 98736 h 95250"/>
                <a:gd name="connsiteX2" fmla="*/ 0 w 95250"/>
                <a:gd name="connsiteY2" fmla="*/ 49368 h 95250"/>
                <a:gd name="connsiteX3" fmla="*/ 49368 w 95250"/>
                <a:gd name="connsiteY3" fmla="*/ 0 h 95250"/>
                <a:gd name="connsiteX4" fmla="*/ 98736 w 95250"/>
                <a:gd name="connsiteY4" fmla="*/ 49368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8736" y="49368"/>
                  </a:moveTo>
                  <a:cubicBezTo>
                    <a:pt x="98736" y="76633"/>
                    <a:pt x="76633" y="98736"/>
                    <a:pt x="49368" y="98736"/>
                  </a:cubicBezTo>
                  <a:cubicBezTo>
                    <a:pt x="22103" y="98736"/>
                    <a:pt x="0" y="76633"/>
                    <a:pt x="0" y="49368"/>
                  </a:cubicBezTo>
                  <a:cubicBezTo>
                    <a:pt x="0" y="22103"/>
                    <a:pt x="22103" y="0"/>
                    <a:pt x="49368" y="0"/>
                  </a:cubicBezTo>
                  <a:cubicBezTo>
                    <a:pt x="76633" y="0"/>
                    <a:pt x="98736" y="22103"/>
                    <a:pt x="98736" y="49368"/>
                  </a:cubicBezTo>
                  <a:close/>
                </a:path>
              </a:pathLst>
            </a:custGeom>
            <a:solidFill>
              <a:srgbClr val="C6BA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7" name="Freeform: Shape 2216">
              <a:extLst>
                <a:ext uri="{FF2B5EF4-FFF2-40B4-BE49-F238E27FC236}">
                  <a16:creationId xmlns:a16="http://schemas.microsoft.com/office/drawing/2014/main" id="{6CAE8557-9B20-4069-884D-38398BFAB506}"/>
                </a:ext>
              </a:extLst>
            </p:cNvPr>
            <p:cNvSpPr/>
            <p:nvPr/>
          </p:nvSpPr>
          <p:spPr>
            <a:xfrm>
              <a:off x="3668102" y="2422538"/>
              <a:ext cx="142875" cy="142875"/>
            </a:xfrm>
            <a:custGeom>
              <a:avLst/>
              <a:gdLst>
                <a:gd name="connsiteX0" fmla="*/ 147390 w 142875"/>
                <a:gd name="connsiteY0" fmla="*/ 73695 h 142875"/>
                <a:gd name="connsiteX1" fmla="*/ 73695 w 142875"/>
                <a:gd name="connsiteY1" fmla="*/ 147390 h 142875"/>
                <a:gd name="connsiteX2" fmla="*/ 0 w 142875"/>
                <a:gd name="connsiteY2" fmla="*/ 73695 h 142875"/>
                <a:gd name="connsiteX3" fmla="*/ 73695 w 142875"/>
                <a:gd name="connsiteY3" fmla="*/ 0 h 142875"/>
                <a:gd name="connsiteX4" fmla="*/ 147390 w 142875"/>
                <a:gd name="connsiteY4" fmla="*/ 7369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142875">
                  <a:moveTo>
                    <a:pt x="147390" y="73695"/>
                  </a:moveTo>
                  <a:cubicBezTo>
                    <a:pt x="147390" y="114395"/>
                    <a:pt x="114396" y="147390"/>
                    <a:pt x="73695" y="147390"/>
                  </a:cubicBezTo>
                  <a:cubicBezTo>
                    <a:pt x="32994" y="147390"/>
                    <a:pt x="0" y="114395"/>
                    <a:pt x="0" y="73695"/>
                  </a:cubicBezTo>
                  <a:cubicBezTo>
                    <a:pt x="0" y="32994"/>
                    <a:pt x="32994" y="0"/>
                    <a:pt x="73695" y="0"/>
                  </a:cubicBezTo>
                  <a:cubicBezTo>
                    <a:pt x="114396" y="0"/>
                    <a:pt x="147390" y="32994"/>
                    <a:pt x="147390" y="73695"/>
                  </a:cubicBezTo>
                  <a:close/>
                </a:path>
              </a:pathLst>
            </a:custGeom>
            <a:solidFill>
              <a:srgbClr val="E8DAD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8" name="Freeform: Shape 2217">
              <a:extLst>
                <a:ext uri="{FF2B5EF4-FFF2-40B4-BE49-F238E27FC236}">
                  <a16:creationId xmlns:a16="http://schemas.microsoft.com/office/drawing/2014/main" id="{61D50EB3-737A-412B-B9E3-D0DFB730E43F}"/>
                </a:ext>
              </a:extLst>
            </p:cNvPr>
            <p:cNvSpPr/>
            <p:nvPr/>
          </p:nvSpPr>
          <p:spPr>
            <a:xfrm>
              <a:off x="5306592" y="2256457"/>
              <a:ext cx="276225" cy="190500"/>
            </a:xfrm>
            <a:custGeom>
              <a:avLst/>
              <a:gdLst>
                <a:gd name="connsiteX0" fmla="*/ 23527 w 276225"/>
                <a:gd name="connsiteY0" fmla="*/ 197876 h 190500"/>
                <a:gd name="connsiteX1" fmla="*/ 433 w 276225"/>
                <a:gd name="connsiteY1" fmla="*/ 164943 h 190500"/>
                <a:gd name="connsiteX2" fmla="*/ 10459 w 276225"/>
                <a:gd name="connsiteY2" fmla="*/ 147831 h 190500"/>
                <a:gd name="connsiteX3" fmla="*/ 240764 w 276225"/>
                <a:gd name="connsiteY3" fmla="*/ 2823 h 190500"/>
                <a:gd name="connsiteX4" fmla="*/ 278730 w 276225"/>
                <a:gd name="connsiteY4" fmla="*/ 16110 h 190500"/>
                <a:gd name="connsiteX5" fmla="*/ 265443 w 276225"/>
                <a:gd name="connsiteY5" fmla="*/ 54077 h 190500"/>
                <a:gd name="connsiteX6" fmla="*/ 127331 w 276225"/>
                <a:gd name="connsiteY6" fmla="*/ 133477 h 190500"/>
                <a:gd name="connsiteX7" fmla="*/ 238678 w 276225"/>
                <a:gd name="connsiteY7" fmla="*/ 125657 h 190500"/>
                <a:gd name="connsiteX8" fmla="*/ 268849 w 276225"/>
                <a:gd name="connsiteY8" fmla="*/ 152265 h 190500"/>
                <a:gd name="connsiteX9" fmla="*/ 242240 w 276225"/>
                <a:gd name="connsiteY9" fmla="*/ 182436 h 190500"/>
                <a:gd name="connsiteX10" fmla="*/ 30871 w 276225"/>
                <a:gd name="connsiteY10" fmla="*/ 198199 h 190500"/>
                <a:gd name="connsiteX11" fmla="*/ 23527 w 276225"/>
                <a:gd name="connsiteY11" fmla="*/ 19787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225" h="190500">
                  <a:moveTo>
                    <a:pt x="23527" y="197876"/>
                  </a:moveTo>
                  <a:cubicBezTo>
                    <a:pt x="8056" y="195159"/>
                    <a:pt x="-2283" y="180415"/>
                    <a:pt x="433" y="164943"/>
                  </a:cubicBezTo>
                  <a:cubicBezTo>
                    <a:pt x="1614" y="158221"/>
                    <a:pt x="5172" y="152148"/>
                    <a:pt x="10459" y="147831"/>
                  </a:cubicBezTo>
                  <a:cubicBezTo>
                    <a:pt x="81894" y="91502"/>
                    <a:pt x="159093" y="42895"/>
                    <a:pt x="240764" y="2823"/>
                  </a:cubicBezTo>
                  <a:cubicBezTo>
                    <a:pt x="254917" y="-3992"/>
                    <a:pt x="271915" y="1957"/>
                    <a:pt x="278730" y="16110"/>
                  </a:cubicBezTo>
                  <a:cubicBezTo>
                    <a:pt x="285545" y="30263"/>
                    <a:pt x="279597" y="47262"/>
                    <a:pt x="265443" y="54077"/>
                  </a:cubicBezTo>
                  <a:cubicBezTo>
                    <a:pt x="217668" y="77399"/>
                    <a:pt x="171525" y="103926"/>
                    <a:pt x="127331" y="133477"/>
                  </a:cubicBezTo>
                  <a:cubicBezTo>
                    <a:pt x="144266" y="132248"/>
                    <a:pt x="221562" y="126733"/>
                    <a:pt x="238678" y="125657"/>
                  </a:cubicBezTo>
                  <a:cubicBezTo>
                    <a:pt x="254357" y="124673"/>
                    <a:pt x="267865" y="136586"/>
                    <a:pt x="268849" y="152265"/>
                  </a:cubicBezTo>
                  <a:cubicBezTo>
                    <a:pt x="269832" y="167944"/>
                    <a:pt x="257919" y="181452"/>
                    <a:pt x="242240" y="182436"/>
                  </a:cubicBezTo>
                  <a:cubicBezTo>
                    <a:pt x="171403" y="186874"/>
                    <a:pt x="31671" y="198123"/>
                    <a:pt x="30871" y="198199"/>
                  </a:cubicBezTo>
                  <a:cubicBezTo>
                    <a:pt x="28420" y="198409"/>
                    <a:pt x="25951" y="198301"/>
                    <a:pt x="23527" y="19787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19" name="Freeform: Shape 2218">
              <a:extLst>
                <a:ext uri="{FF2B5EF4-FFF2-40B4-BE49-F238E27FC236}">
                  <a16:creationId xmlns:a16="http://schemas.microsoft.com/office/drawing/2014/main" id="{9DA88670-E934-4A0F-AA0E-F17A829011F4}"/>
                </a:ext>
              </a:extLst>
            </p:cNvPr>
            <p:cNvSpPr/>
            <p:nvPr/>
          </p:nvSpPr>
          <p:spPr>
            <a:xfrm>
              <a:off x="5541727" y="3021569"/>
              <a:ext cx="333375" cy="285750"/>
            </a:xfrm>
            <a:custGeom>
              <a:avLst/>
              <a:gdLst>
                <a:gd name="connsiteX0" fmla="*/ 7372 w 333375"/>
                <a:gd name="connsiteY0" fmla="*/ 295185 h 285750"/>
                <a:gd name="connsiteX1" fmla="*/ 321402 w 333375"/>
                <a:gd name="connsiteY1" fmla="*/ 64680 h 285750"/>
                <a:gd name="connsiteX2" fmla="*/ 328116 w 333375"/>
                <a:gd name="connsiteY2" fmla="*/ 14139 h 285750"/>
                <a:gd name="connsiteX3" fmla="*/ 295475 w 333375"/>
                <a:gd name="connsiteY3" fmla="*/ 225 h 285750"/>
                <a:gd name="connsiteX4" fmla="*/ 0 w 333375"/>
                <a:gd name="connsiteY4" fmla="*/ 33562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285750">
                  <a:moveTo>
                    <a:pt x="7372" y="295185"/>
                  </a:moveTo>
                  <a:lnTo>
                    <a:pt x="321402" y="64680"/>
                  </a:lnTo>
                  <a:cubicBezTo>
                    <a:pt x="337213" y="52578"/>
                    <a:pt x="340219" y="29949"/>
                    <a:pt x="328116" y="14139"/>
                  </a:cubicBezTo>
                  <a:cubicBezTo>
                    <a:pt x="320429" y="4097"/>
                    <a:pt x="308043" y="-1183"/>
                    <a:pt x="295475" y="225"/>
                  </a:cubicBezTo>
                  <a:lnTo>
                    <a:pt x="0" y="33562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0" name="Freeform: Shape 2219">
              <a:extLst>
                <a:ext uri="{FF2B5EF4-FFF2-40B4-BE49-F238E27FC236}">
                  <a16:creationId xmlns:a16="http://schemas.microsoft.com/office/drawing/2014/main" id="{EC66E66B-A0A8-43A9-B557-83D4730812B8}"/>
                </a:ext>
              </a:extLst>
            </p:cNvPr>
            <p:cNvSpPr/>
            <p:nvPr/>
          </p:nvSpPr>
          <p:spPr>
            <a:xfrm>
              <a:off x="4580301" y="3225892"/>
              <a:ext cx="123825" cy="123825"/>
            </a:xfrm>
            <a:custGeom>
              <a:avLst/>
              <a:gdLst>
                <a:gd name="connsiteX0" fmla="*/ 116316 w 123825"/>
                <a:gd name="connsiteY0" fmla="*/ 51586 h 123825"/>
                <a:gd name="connsiteX1" fmla="*/ 73700 w 123825"/>
                <a:gd name="connsiteY1" fmla="*/ 113812 h 123825"/>
                <a:gd name="connsiteX2" fmla="*/ 10361 w 123825"/>
                <a:gd name="connsiteY2" fmla="*/ 72867 h 123825"/>
                <a:gd name="connsiteX3" fmla="*/ 52977 w 123825"/>
                <a:gd name="connsiteY3" fmla="*/ 10641 h 123825"/>
                <a:gd name="connsiteX4" fmla="*/ 116316 w 123825"/>
                <a:gd name="connsiteY4" fmla="*/ 5158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16316" y="51586"/>
                  </a:moveTo>
                  <a:cubicBezTo>
                    <a:pt x="122038" y="80076"/>
                    <a:pt x="102958" y="107936"/>
                    <a:pt x="73700" y="113812"/>
                  </a:cubicBezTo>
                  <a:cubicBezTo>
                    <a:pt x="44441" y="119689"/>
                    <a:pt x="16084" y="101357"/>
                    <a:pt x="10361" y="72867"/>
                  </a:cubicBezTo>
                  <a:cubicBezTo>
                    <a:pt x="4639" y="44377"/>
                    <a:pt x="23719" y="16517"/>
                    <a:pt x="52977" y="10641"/>
                  </a:cubicBezTo>
                  <a:cubicBezTo>
                    <a:pt x="82236" y="4764"/>
                    <a:pt x="110593" y="23096"/>
                    <a:pt x="116316" y="51586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1" name="Freeform: Shape 2220">
              <a:extLst>
                <a:ext uri="{FF2B5EF4-FFF2-40B4-BE49-F238E27FC236}">
                  <a16:creationId xmlns:a16="http://schemas.microsoft.com/office/drawing/2014/main" id="{20F7A164-45B7-4755-B851-F9B9FC56EA03}"/>
                </a:ext>
              </a:extLst>
            </p:cNvPr>
            <p:cNvSpPr/>
            <p:nvPr/>
          </p:nvSpPr>
          <p:spPr>
            <a:xfrm>
              <a:off x="4589019" y="3909454"/>
              <a:ext cx="190500" cy="180975"/>
            </a:xfrm>
            <a:custGeom>
              <a:avLst/>
              <a:gdLst>
                <a:gd name="connsiteX0" fmla="*/ 176576 w 190500"/>
                <a:gd name="connsiteY0" fmla="*/ 78313 h 180975"/>
                <a:gd name="connsiteX1" fmla="*/ 111882 w 190500"/>
                <a:gd name="connsiteY1" fmla="*/ 172778 h 180975"/>
                <a:gd name="connsiteX2" fmla="*/ 15729 w 190500"/>
                <a:gd name="connsiteY2" fmla="*/ 110619 h 180975"/>
                <a:gd name="connsiteX3" fmla="*/ 80423 w 190500"/>
                <a:gd name="connsiteY3" fmla="*/ 16153 h 180975"/>
                <a:gd name="connsiteX4" fmla="*/ 176576 w 190500"/>
                <a:gd name="connsiteY4" fmla="*/ 78313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" h="180975">
                  <a:moveTo>
                    <a:pt x="176576" y="78313"/>
                  </a:moveTo>
                  <a:cubicBezTo>
                    <a:pt x="185263" y="121564"/>
                    <a:pt x="156298" y="163857"/>
                    <a:pt x="111882" y="172778"/>
                  </a:cubicBezTo>
                  <a:cubicBezTo>
                    <a:pt x="67465" y="181700"/>
                    <a:pt x="24416" y="153870"/>
                    <a:pt x="15729" y="110619"/>
                  </a:cubicBezTo>
                  <a:cubicBezTo>
                    <a:pt x="7042" y="67368"/>
                    <a:pt x="36007" y="25075"/>
                    <a:pt x="80423" y="16153"/>
                  </a:cubicBezTo>
                  <a:cubicBezTo>
                    <a:pt x="124839" y="7232"/>
                    <a:pt x="167889" y="35062"/>
                    <a:pt x="176576" y="78313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2" name="Freeform: Shape 2221">
              <a:extLst>
                <a:ext uri="{FF2B5EF4-FFF2-40B4-BE49-F238E27FC236}">
                  <a16:creationId xmlns:a16="http://schemas.microsoft.com/office/drawing/2014/main" id="{C6BDBE48-4E7C-4060-ABD1-408AAE6572A7}"/>
                </a:ext>
              </a:extLst>
            </p:cNvPr>
            <p:cNvSpPr/>
            <p:nvPr/>
          </p:nvSpPr>
          <p:spPr>
            <a:xfrm>
              <a:off x="4171556" y="3240953"/>
              <a:ext cx="123825" cy="123825"/>
            </a:xfrm>
            <a:custGeom>
              <a:avLst/>
              <a:gdLst>
                <a:gd name="connsiteX0" fmla="*/ 119227 w 123825"/>
                <a:gd name="connsiteY0" fmla="*/ 52875 h 123825"/>
                <a:gd name="connsiteX1" fmla="*/ 75543 w 123825"/>
                <a:gd name="connsiteY1" fmla="*/ 116656 h 123825"/>
                <a:gd name="connsiteX2" fmla="*/ 10620 w 123825"/>
                <a:gd name="connsiteY2" fmla="*/ 74689 h 123825"/>
                <a:gd name="connsiteX3" fmla="*/ 54303 w 123825"/>
                <a:gd name="connsiteY3" fmla="*/ 10907 h 123825"/>
                <a:gd name="connsiteX4" fmla="*/ 119227 w 123825"/>
                <a:gd name="connsiteY4" fmla="*/ 5287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19227" y="52875"/>
                  </a:moveTo>
                  <a:cubicBezTo>
                    <a:pt x="125092" y="82076"/>
                    <a:pt x="105534" y="110632"/>
                    <a:pt x="75543" y="116656"/>
                  </a:cubicBezTo>
                  <a:cubicBezTo>
                    <a:pt x="45553" y="122680"/>
                    <a:pt x="16485" y="103891"/>
                    <a:pt x="10620" y="74689"/>
                  </a:cubicBezTo>
                  <a:cubicBezTo>
                    <a:pt x="4755" y="45487"/>
                    <a:pt x="24312" y="16931"/>
                    <a:pt x="54303" y="10907"/>
                  </a:cubicBezTo>
                  <a:cubicBezTo>
                    <a:pt x="84294" y="4883"/>
                    <a:pt x="113361" y="23673"/>
                    <a:pt x="119227" y="52875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3" name="Freeform: Shape 2222">
              <a:extLst>
                <a:ext uri="{FF2B5EF4-FFF2-40B4-BE49-F238E27FC236}">
                  <a16:creationId xmlns:a16="http://schemas.microsoft.com/office/drawing/2014/main" id="{36A95EEA-6CA3-4878-AD16-49389A82A602}"/>
                </a:ext>
              </a:extLst>
            </p:cNvPr>
            <p:cNvSpPr/>
            <p:nvPr/>
          </p:nvSpPr>
          <p:spPr>
            <a:xfrm>
              <a:off x="3928276" y="3468046"/>
              <a:ext cx="581025" cy="781050"/>
            </a:xfrm>
            <a:custGeom>
              <a:avLst/>
              <a:gdLst>
                <a:gd name="connsiteX0" fmla="*/ 9469 w 581025"/>
                <a:gd name="connsiteY0" fmla="*/ 682918 h 781050"/>
                <a:gd name="connsiteX1" fmla="*/ 546022 w 581025"/>
                <a:gd name="connsiteY1" fmla="*/ 7081 h 781050"/>
                <a:gd name="connsiteX2" fmla="*/ 583255 w 581025"/>
                <a:gd name="connsiteY2" fmla="*/ 39009 h 781050"/>
                <a:gd name="connsiteX3" fmla="*/ 530868 w 581025"/>
                <a:gd name="connsiteY3" fmla="*/ 109293 h 781050"/>
                <a:gd name="connsiteX4" fmla="*/ 277827 w 581025"/>
                <a:gd name="connsiteY4" fmla="*/ 555130 h 781050"/>
                <a:gd name="connsiteX5" fmla="*/ 107129 w 581025"/>
                <a:gd name="connsiteY5" fmla="*/ 777882 h 781050"/>
                <a:gd name="connsiteX6" fmla="*/ 9469 w 581025"/>
                <a:gd name="connsiteY6" fmla="*/ 682918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25" h="781050">
                  <a:moveTo>
                    <a:pt x="9469" y="682918"/>
                  </a:moveTo>
                  <a:cubicBezTo>
                    <a:pt x="153538" y="432089"/>
                    <a:pt x="334399" y="204277"/>
                    <a:pt x="546022" y="7081"/>
                  </a:cubicBezTo>
                  <a:cubicBezTo>
                    <a:pt x="568330" y="-13503"/>
                    <a:pt x="601581" y="14986"/>
                    <a:pt x="583255" y="39009"/>
                  </a:cubicBezTo>
                  <a:cubicBezTo>
                    <a:pt x="566444" y="61049"/>
                    <a:pt x="548870" y="84548"/>
                    <a:pt x="530868" y="109293"/>
                  </a:cubicBezTo>
                  <a:cubicBezTo>
                    <a:pt x="430343" y="248123"/>
                    <a:pt x="345481" y="397644"/>
                    <a:pt x="277827" y="555130"/>
                  </a:cubicBezTo>
                  <a:cubicBezTo>
                    <a:pt x="243537" y="634188"/>
                    <a:pt x="187653" y="731343"/>
                    <a:pt x="107129" y="777882"/>
                  </a:cubicBezTo>
                  <a:cubicBezTo>
                    <a:pt x="44597" y="814020"/>
                    <a:pt x="-25868" y="744849"/>
                    <a:pt x="9469" y="682918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4" name="Freeform: Shape 2223">
              <a:extLst>
                <a:ext uri="{FF2B5EF4-FFF2-40B4-BE49-F238E27FC236}">
                  <a16:creationId xmlns:a16="http://schemas.microsoft.com/office/drawing/2014/main" id="{DA26C2A0-2708-4D2C-B19D-D3CB1102CC08}"/>
                </a:ext>
              </a:extLst>
            </p:cNvPr>
            <p:cNvSpPr/>
            <p:nvPr/>
          </p:nvSpPr>
          <p:spPr>
            <a:xfrm>
              <a:off x="4703728" y="3151065"/>
              <a:ext cx="314325" cy="581025"/>
            </a:xfrm>
            <a:custGeom>
              <a:avLst/>
              <a:gdLst>
                <a:gd name="connsiteX0" fmla="*/ 289692 w 314325"/>
                <a:gd name="connsiteY0" fmla="*/ 6993 h 581025"/>
                <a:gd name="connsiteX1" fmla="*/ 2275 w 314325"/>
                <a:gd name="connsiteY1" fmla="*/ 506456 h 581025"/>
                <a:gd name="connsiteX2" fmla="*/ 37346 w 314325"/>
                <a:gd name="connsiteY2" fmla="*/ 576940 h 581025"/>
                <a:gd name="connsiteX3" fmla="*/ 37346 w 314325"/>
                <a:gd name="connsiteY3" fmla="*/ 576940 h 581025"/>
                <a:gd name="connsiteX4" fmla="*/ 117524 w 314325"/>
                <a:gd name="connsiteY4" fmla="*/ 542844 h 581025"/>
                <a:gd name="connsiteX5" fmla="*/ 120490 w 314325"/>
                <a:gd name="connsiteY5" fmla="*/ 533335 h 581025"/>
                <a:gd name="connsiteX6" fmla="*/ 320610 w 314325"/>
                <a:gd name="connsiteY6" fmla="*/ 26100 h 581025"/>
                <a:gd name="connsiteX7" fmla="*/ 311885 w 314325"/>
                <a:gd name="connsiteY7" fmla="*/ 1753 h 581025"/>
                <a:gd name="connsiteX8" fmla="*/ 289692 w 314325"/>
                <a:gd name="connsiteY8" fmla="*/ 6993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25" h="581025">
                  <a:moveTo>
                    <a:pt x="289692" y="6993"/>
                  </a:moveTo>
                  <a:cubicBezTo>
                    <a:pt x="189223" y="128961"/>
                    <a:pt x="58797" y="313631"/>
                    <a:pt x="2275" y="506456"/>
                  </a:cubicBezTo>
                  <a:cubicBezTo>
                    <a:pt x="-6062" y="535488"/>
                    <a:pt x="9160" y="566081"/>
                    <a:pt x="37346" y="576940"/>
                  </a:cubicBezTo>
                  <a:lnTo>
                    <a:pt x="37346" y="576940"/>
                  </a:lnTo>
                  <a:cubicBezTo>
                    <a:pt x="68902" y="589665"/>
                    <a:pt x="104799" y="574400"/>
                    <a:pt x="117524" y="542844"/>
                  </a:cubicBezTo>
                  <a:cubicBezTo>
                    <a:pt x="118768" y="539759"/>
                    <a:pt x="119760" y="536579"/>
                    <a:pt x="120490" y="533335"/>
                  </a:cubicBezTo>
                  <a:cubicBezTo>
                    <a:pt x="140798" y="436380"/>
                    <a:pt x="233285" y="197836"/>
                    <a:pt x="320610" y="26100"/>
                  </a:cubicBezTo>
                  <a:cubicBezTo>
                    <a:pt x="324924" y="16968"/>
                    <a:pt x="321018" y="6067"/>
                    <a:pt x="311885" y="1753"/>
                  </a:cubicBezTo>
                  <a:cubicBezTo>
                    <a:pt x="304171" y="-1891"/>
                    <a:pt x="294962" y="284"/>
                    <a:pt x="289692" y="6993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5" name="Freeform: Shape 2224">
              <a:extLst>
                <a:ext uri="{FF2B5EF4-FFF2-40B4-BE49-F238E27FC236}">
                  <a16:creationId xmlns:a16="http://schemas.microsoft.com/office/drawing/2014/main" id="{7F402AF8-C99F-4C3F-AA68-2CB9DACBA0DD}"/>
                </a:ext>
              </a:extLst>
            </p:cNvPr>
            <p:cNvSpPr/>
            <p:nvPr/>
          </p:nvSpPr>
          <p:spPr>
            <a:xfrm>
              <a:off x="4435890" y="2883273"/>
              <a:ext cx="428625" cy="257175"/>
            </a:xfrm>
            <a:custGeom>
              <a:avLst/>
              <a:gdLst>
                <a:gd name="connsiteX0" fmla="*/ 19225 w 428625"/>
                <a:gd name="connsiteY0" fmla="*/ 191613 h 257175"/>
                <a:gd name="connsiteX1" fmla="*/ 409026 w 428625"/>
                <a:gd name="connsiteY1" fmla="*/ 1198 h 257175"/>
                <a:gd name="connsiteX2" fmla="*/ 431738 w 428625"/>
                <a:gd name="connsiteY2" fmla="*/ 11189 h 257175"/>
                <a:gd name="connsiteX3" fmla="*/ 423218 w 428625"/>
                <a:gd name="connsiteY3" fmla="*/ 33250 h 257175"/>
                <a:gd name="connsiteX4" fmla="*/ 66145 w 428625"/>
                <a:gd name="connsiteY4" fmla="*/ 255335 h 257175"/>
                <a:gd name="connsiteX5" fmla="*/ 8911 w 428625"/>
                <a:gd name="connsiteY5" fmla="*/ 249894 h 257175"/>
                <a:gd name="connsiteX6" fmla="*/ 1708 w 428625"/>
                <a:gd name="connsiteY6" fmla="*/ 236932 h 257175"/>
                <a:gd name="connsiteX7" fmla="*/ 1708 w 428625"/>
                <a:gd name="connsiteY7" fmla="*/ 236933 h 257175"/>
                <a:gd name="connsiteX8" fmla="*/ 19225 w 428625"/>
                <a:gd name="connsiteY8" fmla="*/ 191613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5" h="257175">
                  <a:moveTo>
                    <a:pt x="19225" y="191613"/>
                  </a:moveTo>
                  <a:cubicBezTo>
                    <a:pt x="81661" y="153398"/>
                    <a:pt x="245177" y="57958"/>
                    <a:pt x="409026" y="1198"/>
                  </a:cubicBezTo>
                  <a:cubicBezTo>
                    <a:pt x="418056" y="-2315"/>
                    <a:pt x="428225" y="2159"/>
                    <a:pt x="431738" y="11189"/>
                  </a:cubicBezTo>
                  <a:cubicBezTo>
                    <a:pt x="435025" y="19640"/>
                    <a:pt x="431332" y="29203"/>
                    <a:pt x="423218" y="33250"/>
                  </a:cubicBezTo>
                  <a:cubicBezTo>
                    <a:pt x="316643" y="88209"/>
                    <a:pt x="174035" y="168724"/>
                    <a:pt x="66145" y="255335"/>
                  </a:cubicBezTo>
                  <a:cubicBezTo>
                    <a:pt x="48838" y="269637"/>
                    <a:pt x="23213" y="267201"/>
                    <a:pt x="8911" y="249894"/>
                  </a:cubicBezTo>
                  <a:cubicBezTo>
                    <a:pt x="5736" y="246052"/>
                    <a:pt x="3294" y="241658"/>
                    <a:pt x="1708" y="236932"/>
                  </a:cubicBezTo>
                  <a:lnTo>
                    <a:pt x="1708" y="236933"/>
                  </a:lnTo>
                  <a:cubicBezTo>
                    <a:pt x="-3562" y="219596"/>
                    <a:pt x="3665" y="200899"/>
                    <a:pt x="19225" y="191613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6" name="Freeform: Shape 2225">
              <a:extLst>
                <a:ext uri="{FF2B5EF4-FFF2-40B4-BE49-F238E27FC236}">
                  <a16:creationId xmlns:a16="http://schemas.microsoft.com/office/drawing/2014/main" id="{EE1FE682-5991-4B92-8FE2-CBA039442C76}"/>
                </a:ext>
              </a:extLst>
            </p:cNvPr>
            <p:cNvSpPr/>
            <p:nvPr/>
          </p:nvSpPr>
          <p:spPr>
            <a:xfrm>
              <a:off x="4873532" y="1512528"/>
              <a:ext cx="1657350" cy="2809875"/>
            </a:xfrm>
            <a:custGeom>
              <a:avLst/>
              <a:gdLst>
                <a:gd name="connsiteX0" fmla="*/ 1332640 w 1657350"/>
                <a:gd name="connsiteY0" fmla="*/ 487280 h 2809875"/>
                <a:gd name="connsiteX1" fmla="*/ 1161961 w 1657350"/>
                <a:gd name="connsiteY1" fmla="*/ 304524 h 2809875"/>
                <a:gd name="connsiteX2" fmla="*/ 56899 w 1657350"/>
                <a:gd name="connsiteY2" fmla="*/ 8678 h 2809875"/>
                <a:gd name="connsiteX3" fmla="*/ 9805 w 1657350"/>
                <a:gd name="connsiteY3" fmla="*/ 10904 h 2809875"/>
                <a:gd name="connsiteX4" fmla="*/ 1188 w 1657350"/>
                <a:gd name="connsiteY4" fmla="*/ 31347 h 2809875"/>
                <a:gd name="connsiteX5" fmla="*/ 150863 w 1657350"/>
                <a:gd name="connsiteY5" fmla="*/ 426463 h 2809875"/>
                <a:gd name="connsiteX6" fmla="*/ 86465 w 1657350"/>
                <a:gd name="connsiteY6" fmla="*/ 441484 h 2809875"/>
                <a:gd name="connsiteX7" fmla="*/ 61572 w 1657350"/>
                <a:gd name="connsiteY7" fmla="*/ 481524 h 2809875"/>
                <a:gd name="connsiteX8" fmla="*/ 66300 w 1657350"/>
                <a:gd name="connsiteY8" fmla="*/ 492443 h 2809875"/>
                <a:gd name="connsiteX9" fmla="*/ 249504 w 1657350"/>
                <a:gd name="connsiteY9" fmla="*/ 656635 h 2809875"/>
                <a:gd name="connsiteX10" fmla="*/ 262420 w 1657350"/>
                <a:gd name="connsiteY10" fmla="*/ 875786 h 2809875"/>
                <a:gd name="connsiteX11" fmla="*/ 63767 w 1657350"/>
                <a:gd name="connsiteY11" fmla="*/ 1151554 h 2809875"/>
                <a:gd name="connsiteX12" fmla="*/ 71331 w 1657350"/>
                <a:gd name="connsiteY12" fmla="*/ 1198089 h 2809875"/>
                <a:gd name="connsiteX13" fmla="*/ 84788 w 1657350"/>
                <a:gd name="connsiteY13" fmla="*/ 1203827 h 2809875"/>
                <a:gd name="connsiteX14" fmla="*/ 291128 w 1657350"/>
                <a:gd name="connsiteY14" fmla="*/ 1241756 h 2809875"/>
                <a:gd name="connsiteX15" fmla="*/ 322075 w 1657350"/>
                <a:gd name="connsiteY15" fmla="*/ 1581636 h 2809875"/>
                <a:gd name="connsiteX16" fmla="*/ 358497 w 1657350"/>
                <a:gd name="connsiteY16" fmla="*/ 1611574 h 2809875"/>
                <a:gd name="connsiteX17" fmla="*/ 359042 w 1657350"/>
                <a:gd name="connsiteY17" fmla="*/ 1611516 h 2809875"/>
                <a:gd name="connsiteX18" fmla="*/ 635895 w 1657350"/>
                <a:gd name="connsiteY18" fmla="*/ 1579865 h 2809875"/>
                <a:gd name="connsiteX19" fmla="*/ 641915 w 1657350"/>
                <a:gd name="connsiteY19" fmla="*/ 1793510 h 2809875"/>
                <a:gd name="connsiteX20" fmla="*/ 242684 w 1657350"/>
                <a:gd name="connsiteY20" fmla="*/ 2810723 h 2809875"/>
                <a:gd name="connsiteX21" fmla="*/ 242684 w 1657350"/>
                <a:gd name="connsiteY21" fmla="*/ 2813581 h 2809875"/>
                <a:gd name="connsiteX22" fmla="*/ 309359 w 1657350"/>
                <a:gd name="connsiteY22" fmla="*/ 2813581 h 2809875"/>
                <a:gd name="connsiteX23" fmla="*/ 699275 w 1657350"/>
                <a:gd name="connsiteY23" fmla="*/ 1828162 h 2809875"/>
                <a:gd name="connsiteX24" fmla="*/ 1009790 w 1657350"/>
                <a:gd name="connsiteY24" fmla="*/ 1600248 h 2809875"/>
                <a:gd name="connsiteX25" fmla="*/ 1022729 w 1657350"/>
                <a:gd name="connsiteY25" fmla="*/ 1502973 h 2809875"/>
                <a:gd name="connsiteX26" fmla="*/ 959879 w 1657350"/>
                <a:gd name="connsiteY26" fmla="*/ 1476185 h 2809875"/>
                <a:gd name="connsiteX27" fmla="*/ 664413 w 1657350"/>
                <a:gd name="connsiteY27" fmla="*/ 1509522 h 2809875"/>
                <a:gd name="connsiteX28" fmla="*/ 664413 w 1657350"/>
                <a:gd name="connsiteY28" fmla="*/ 1509522 h 2809875"/>
                <a:gd name="connsiteX29" fmla="*/ 385188 w 1657350"/>
                <a:gd name="connsiteY29" fmla="*/ 1541441 h 2809875"/>
                <a:gd name="connsiteX30" fmla="*/ 355394 w 1657350"/>
                <a:gd name="connsiteY30" fmla="*/ 1210771 h 2809875"/>
                <a:gd name="connsiteX31" fmla="*/ 328209 w 1657350"/>
                <a:gd name="connsiteY31" fmla="*/ 1180805 h 2809875"/>
                <a:gd name="connsiteX32" fmla="*/ 148682 w 1657350"/>
                <a:gd name="connsiteY32" fmla="*/ 1147773 h 2809875"/>
                <a:gd name="connsiteX33" fmla="*/ 323580 w 1657350"/>
                <a:gd name="connsiteY33" fmla="*/ 904990 h 2809875"/>
                <a:gd name="connsiteX34" fmla="*/ 329781 w 1657350"/>
                <a:gd name="connsiteY34" fmla="*/ 883177 h 2809875"/>
                <a:gd name="connsiteX35" fmla="*/ 315246 w 1657350"/>
                <a:gd name="connsiteY35" fmla="*/ 632975 h 2809875"/>
                <a:gd name="connsiteX36" fmla="*/ 292881 w 1657350"/>
                <a:gd name="connsiteY36" fmla="*/ 602857 h 2809875"/>
                <a:gd name="connsiteX37" fmla="*/ 151244 w 1657350"/>
                <a:gd name="connsiteY37" fmla="*/ 494843 h 2809875"/>
                <a:gd name="connsiteX38" fmla="*/ 239112 w 1657350"/>
                <a:gd name="connsiteY38" fmla="*/ 474345 h 2809875"/>
                <a:gd name="connsiteX39" fmla="*/ 264021 w 1657350"/>
                <a:gd name="connsiteY39" fmla="*/ 434316 h 2809875"/>
                <a:gd name="connsiteX40" fmla="*/ 245961 w 1657350"/>
                <a:gd name="connsiteY40" fmla="*/ 411814 h 2809875"/>
                <a:gd name="connsiteX41" fmla="*/ 67443 w 1657350"/>
                <a:gd name="connsiteY41" fmla="*/ 98041 h 2809875"/>
                <a:gd name="connsiteX42" fmla="*/ 1157332 w 1657350"/>
                <a:gd name="connsiteY42" fmla="*/ 371075 h 2809875"/>
                <a:gd name="connsiteX43" fmla="*/ 1265974 w 1657350"/>
                <a:gd name="connsiteY43" fmla="*/ 487280 h 2809875"/>
                <a:gd name="connsiteX44" fmla="*/ 1265974 w 1657350"/>
                <a:gd name="connsiteY44" fmla="*/ 1465498 h 2809875"/>
                <a:gd name="connsiteX45" fmla="*/ 1268479 w 1657350"/>
                <a:gd name="connsiteY45" fmla="*/ 1478166 h 2809875"/>
                <a:gd name="connsiteX46" fmla="*/ 1597873 w 1657350"/>
                <a:gd name="connsiteY46" fmla="*/ 2813571 h 2809875"/>
                <a:gd name="connsiteX47" fmla="*/ 1664481 w 1657350"/>
                <a:gd name="connsiteY47" fmla="*/ 2813571 h 2809875"/>
                <a:gd name="connsiteX48" fmla="*/ 1664557 w 1657350"/>
                <a:gd name="connsiteY48" fmla="*/ 2812400 h 2809875"/>
                <a:gd name="connsiteX49" fmla="*/ 1332640 w 1657350"/>
                <a:gd name="connsiteY49" fmla="*/ 1458954 h 2809875"/>
                <a:gd name="connsiteX50" fmla="*/ 967384 w 1657350"/>
                <a:gd name="connsiteY50" fmla="*/ 1542431 h 2809875"/>
                <a:gd name="connsiteX51" fmla="*/ 970242 w 1657350"/>
                <a:gd name="connsiteY51" fmla="*/ 1544117 h 2809875"/>
                <a:gd name="connsiteX52" fmla="*/ 969899 w 1657350"/>
                <a:gd name="connsiteY52" fmla="*/ 1546880 h 2809875"/>
                <a:gd name="connsiteX53" fmla="*/ 707152 w 1657350"/>
                <a:gd name="connsiteY53" fmla="*/ 1739723 h 2809875"/>
                <a:gd name="connsiteX54" fmla="*/ 702389 w 1657350"/>
                <a:gd name="connsiteY54" fmla="*/ 1572311 h 280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657350" h="2809875">
                  <a:moveTo>
                    <a:pt x="1332640" y="487280"/>
                  </a:moveTo>
                  <a:cubicBezTo>
                    <a:pt x="1332295" y="391101"/>
                    <a:pt x="1257893" y="311433"/>
                    <a:pt x="1161961" y="304524"/>
                  </a:cubicBezTo>
                  <a:cubicBezTo>
                    <a:pt x="331562" y="246593"/>
                    <a:pt x="59452" y="10964"/>
                    <a:pt x="56899" y="8678"/>
                  </a:cubicBezTo>
                  <a:cubicBezTo>
                    <a:pt x="43280" y="-3712"/>
                    <a:pt x="22195" y="-2715"/>
                    <a:pt x="9805" y="10904"/>
                  </a:cubicBezTo>
                  <a:cubicBezTo>
                    <a:pt x="4683" y="16535"/>
                    <a:pt x="1642" y="23749"/>
                    <a:pt x="1188" y="31347"/>
                  </a:cubicBezTo>
                  <a:cubicBezTo>
                    <a:pt x="-11671" y="246231"/>
                    <a:pt x="82655" y="367580"/>
                    <a:pt x="150863" y="426463"/>
                  </a:cubicBezTo>
                  <a:lnTo>
                    <a:pt x="86465" y="441484"/>
                  </a:lnTo>
                  <a:cubicBezTo>
                    <a:pt x="68534" y="445667"/>
                    <a:pt x="57390" y="463593"/>
                    <a:pt x="61572" y="481524"/>
                  </a:cubicBezTo>
                  <a:cubicBezTo>
                    <a:pt x="62481" y="485417"/>
                    <a:pt x="64082" y="489116"/>
                    <a:pt x="66300" y="492443"/>
                  </a:cubicBezTo>
                  <a:cubicBezTo>
                    <a:pt x="111789" y="562399"/>
                    <a:pt x="175002" y="619052"/>
                    <a:pt x="249504" y="656635"/>
                  </a:cubicBezTo>
                  <a:cubicBezTo>
                    <a:pt x="252276" y="718090"/>
                    <a:pt x="256610" y="791642"/>
                    <a:pt x="262420" y="875786"/>
                  </a:cubicBezTo>
                  <a:lnTo>
                    <a:pt x="63767" y="1151554"/>
                  </a:lnTo>
                  <a:cubicBezTo>
                    <a:pt x="53005" y="1166493"/>
                    <a:pt x="56392" y="1187328"/>
                    <a:pt x="71331" y="1198089"/>
                  </a:cubicBezTo>
                  <a:cubicBezTo>
                    <a:pt x="75337" y="1200975"/>
                    <a:pt x="79933" y="1202934"/>
                    <a:pt x="84788" y="1203827"/>
                  </a:cubicBezTo>
                  <a:lnTo>
                    <a:pt x="291128" y="1241756"/>
                  </a:lnTo>
                  <a:cubicBezTo>
                    <a:pt x="307321" y="1430646"/>
                    <a:pt x="321932" y="1580084"/>
                    <a:pt x="322075" y="1581636"/>
                  </a:cubicBezTo>
                  <a:cubicBezTo>
                    <a:pt x="323866" y="1599961"/>
                    <a:pt x="340172" y="1613364"/>
                    <a:pt x="358497" y="1611574"/>
                  </a:cubicBezTo>
                  <a:cubicBezTo>
                    <a:pt x="358678" y="1611556"/>
                    <a:pt x="358860" y="1611537"/>
                    <a:pt x="359042" y="1611516"/>
                  </a:cubicBezTo>
                  <a:lnTo>
                    <a:pt x="635895" y="1579865"/>
                  </a:lnTo>
                  <a:lnTo>
                    <a:pt x="641915" y="1793510"/>
                  </a:lnTo>
                  <a:cubicBezTo>
                    <a:pt x="293300" y="2260321"/>
                    <a:pt x="244608" y="2788330"/>
                    <a:pt x="242684" y="2810723"/>
                  </a:cubicBezTo>
                  <a:cubicBezTo>
                    <a:pt x="242608" y="2811676"/>
                    <a:pt x="242684" y="2812628"/>
                    <a:pt x="242684" y="2813581"/>
                  </a:cubicBezTo>
                  <a:lnTo>
                    <a:pt x="309359" y="2813581"/>
                  </a:lnTo>
                  <a:cubicBezTo>
                    <a:pt x="313646" y="2771461"/>
                    <a:pt x="371634" y="2263626"/>
                    <a:pt x="699275" y="1828162"/>
                  </a:cubicBezTo>
                  <a:lnTo>
                    <a:pt x="1009790" y="1600248"/>
                  </a:lnTo>
                  <a:cubicBezTo>
                    <a:pt x="1040225" y="1576959"/>
                    <a:pt x="1046017" y="1533408"/>
                    <a:pt x="1022729" y="1502973"/>
                  </a:cubicBezTo>
                  <a:cubicBezTo>
                    <a:pt x="1007930" y="1483634"/>
                    <a:pt x="984078" y="1473468"/>
                    <a:pt x="959879" y="1476185"/>
                  </a:cubicBezTo>
                  <a:lnTo>
                    <a:pt x="664413" y="1509522"/>
                  </a:lnTo>
                  <a:lnTo>
                    <a:pt x="664413" y="1509522"/>
                  </a:lnTo>
                  <a:lnTo>
                    <a:pt x="385188" y="1541441"/>
                  </a:lnTo>
                  <a:cubicBezTo>
                    <a:pt x="379673" y="1483538"/>
                    <a:pt x="367843" y="1357246"/>
                    <a:pt x="355394" y="1210771"/>
                  </a:cubicBezTo>
                  <a:cubicBezTo>
                    <a:pt x="354122" y="1195797"/>
                    <a:pt x="342989" y="1183525"/>
                    <a:pt x="328209" y="1180805"/>
                  </a:cubicBezTo>
                  <a:lnTo>
                    <a:pt x="148682" y="1147773"/>
                  </a:lnTo>
                  <a:lnTo>
                    <a:pt x="323580" y="904990"/>
                  </a:lnTo>
                  <a:cubicBezTo>
                    <a:pt x="328132" y="898667"/>
                    <a:pt x="330326" y="890949"/>
                    <a:pt x="329781" y="883177"/>
                  </a:cubicBezTo>
                  <a:cubicBezTo>
                    <a:pt x="322913" y="784737"/>
                    <a:pt x="318027" y="700564"/>
                    <a:pt x="315246" y="632975"/>
                  </a:cubicBezTo>
                  <a:cubicBezTo>
                    <a:pt x="314682" y="619296"/>
                    <a:pt x="305813" y="607351"/>
                    <a:pt x="292881" y="602857"/>
                  </a:cubicBezTo>
                  <a:cubicBezTo>
                    <a:pt x="292052" y="602571"/>
                    <a:pt x="219758" y="576663"/>
                    <a:pt x="151244" y="494843"/>
                  </a:cubicBezTo>
                  <a:lnTo>
                    <a:pt x="239112" y="474345"/>
                  </a:lnTo>
                  <a:cubicBezTo>
                    <a:pt x="257044" y="470170"/>
                    <a:pt x="268196" y="452248"/>
                    <a:pt x="264021" y="434316"/>
                  </a:cubicBezTo>
                  <a:cubicBezTo>
                    <a:pt x="261727" y="424464"/>
                    <a:pt x="255083" y="416186"/>
                    <a:pt x="245961" y="411814"/>
                  </a:cubicBezTo>
                  <a:cubicBezTo>
                    <a:pt x="238627" y="408261"/>
                    <a:pt x="79540" y="328318"/>
                    <a:pt x="67443" y="98041"/>
                  </a:cubicBezTo>
                  <a:cubicBezTo>
                    <a:pt x="184220" y="171860"/>
                    <a:pt x="499945" y="325184"/>
                    <a:pt x="1157332" y="371075"/>
                  </a:cubicBezTo>
                  <a:cubicBezTo>
                    <a:pt x="1218363" y="375439"/>
                    <a:pt x="1265721" y="426094"/>
                    <a:pt x="1265974" y="487280"/>
                  </a:cubicBezTo>
                  <a:lnTo>
                    <a:pt x="1265974" y="1465498"/>
                  </a:lnTo>
                  <a:cubicBezTo>
                    <a:pt x="1265973" y="1469844"/>
                    <a:pt x="1266824" y="1474148"/>
                    <a:pt x="1268479" y="1478166"/>
                  </a:cubicBezTo>
                  <a:cubicBezTo>
                    <a:pt x="1271565" y="1485681"/>
                    <a:pt x="1577289" y="2236194"/>
                    <a:pt x="1597873" y="2813571"/>
                  </a:cubicBezTo>
                  <a:lnTo>
                    <a:pt x="1664481" y="2813571"/>
                  </a:lnTo>
                  <a:cubicBezTo>
                    <a:pt x="1664481" y="2813171"/>
                    <a:pt x="1664567" y="2812800"/>
                    <a:pt x="1664557" y="2812400"/>
                  </a:cubicBezTo>
                  <a:cubicBezTo>
                    <a:pt x="1644888" y="2251244"/>
                    <a:pt x="1362329" y="1533040"/>
                    <a:pt x="1332640" y="1458954"/>
                  </a:cubicBezTo>
                  <a:close/>
                  <a:moveTo>
                    <a:pt x="967384" y="1542431"/>
                  </a:moveTo>
                  <a:cubicBezTo>
                    <a:pt x="968585" y="1542298"/>
                    <a:pt x="969432" y="1542203"/>
                    <a:pt x="970242" y="1544117"/>
                  </a:cubicBezTo>
                  <a:cubicBezTo>
                    <a:pt x="971052" y="1546032"/>
                    <a:pt x="970328" y="1546556"/>
                    <a:pt x="969899" y="1546880"/>
                  </a:cubicBezTo>
                  <a:lnTo>
                    <a:pt x="707152" y="1739723"/>
                  </a:lnTo>
                  <a:lnTo>
                    <a:pt x="702389" y="1572311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27" name="Graphic 4123">
            <a:extLst>
              <a:ext uri="{FF2B5EF4-FFF2-40B4-BE49-F238E27FC236}">
                <a16:creationId xmlns:a16="http://schemas.microsoft.com/office/drawing/2014/main" id="{BEE90615-F6B4-4A69-A7A0-C087BCC40FD0}"/>
              </a:ext>
            </a:extLst>
          </p:cNvPr>
          <p:cNvGrpSpPr/>
          <p:nvPr/>
        </p:nvGrpSpPr>
        <p:grpSpPr>
          <a:xfrm>
            <a:off x="160084" y="3804159"/>
            <a:ext cx="1080000" cy="1080000"/>
            <a:chOff x="3421062" y="1216025"/>
            <a:chExt cx="3238500" cy="3238500"/>
          </a:xfrm>
        </p:grpSpPr>
        <p:sp>
          <p:nvSpPr>
            <p:cNvPr id="2228" name="Freeform: Shape 2227">
              <a:extLst>
                <a:ext uri="{FF2B5EF4-FFF2-40B4-BE49-F238E27FC236}">
                  <a16:creationId xmlns:a16="http://schemas.microsoft.com/office/drawing/2014/main" id="{DAD59AD1-3ADF-404B-82A7-666B56CA5E4A}"/>
                </a:ext>
              </a:extLst>
            </p:cNvPr>
            <p:cNvSpPr/>
            <p:nvPr/>
          </p:nvSpPr>
          <p:spPr>
            <a:xfrm>
              <a:off x="5140125" y="3564328"/>
              <a:ext cx="590550" cy="190500"/>
            </a:xfrm>
            <a:custGeom>
              <a:avLst/>
              <a:gdLst>
                <a:gd name="connsiteX0" fmla="*/ 594570 w 590550"/>
                <a:gd name="connsiteY0" fmla="*/ 196586 h 190500"/>
                <a:gd name="connsiteX1" fmla="*/ 0 w 590550"/>
                <a:gd name="connsiteY1" fmla="*/ 196586 h 190500"/>
                <a:gd name="connsiteX2" fmla="*/ 0 w 590550"/>
                <a:gd name="connsiteY2" fmla="*/ 0 h 190500"/>
                <a:gd name="connsiteX3" fmla="*/ 550097 w 590550"/>
                <a:gd name="connsiteY3" fmla="*/ 0 h 190500"/>
                <a:gd name="connsiteX4" fmla="*/ 594570 w 590550"/>
                <a:gd name="connsiteY4" fmla="*/ 196586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550" h="190500">
                  <a:moveTo>
                    <a:pt x="594570" y="196586"/>
                  </a:moveTo>
                  <a:lnTo>
                    <a:pt x="0" y="196586"/>
                  </a:lnTo>
                  <a:lnTo>
                    <a:pt x="0" y="0"/>
                  </a:lnTo>
                  <a:lnTo>
                    <a:pt x="550097" y="0"/>
                  </a:lnTo>
                  <a:lnTo>
                    <a:pt x="594570" y="196586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29" name="Freeform: Shape 2228">
              <a:extLst>
                <a:ext uri="{FF2B5EF4-FFF2-40B4-BE49-F238E27FC236}">
                  <a16:creationId xmlns:a16="http://schemas.microsoft.com/office/drawing/2014/main" id="{4A83D2A7-7622-401D-B242-14A9DAE043F2}"/>
                </a:ext>
              </a:extLst>
            </p:cNvPr>
            <p:cNvSpPr/>
            <p:nvPr/>
          </p:nvSpPr>
          <p:spPr>
            <a:xfrm>
              <a:off x="4549841" y="2051834"/>
              <a:ext cx="1743075" cy="2162175"/>
            </a:xfrm>
            <a:custGeom>
              <a:avLst/>
              <a:gdLst>
                <a:gd name="connsiteX0" fmla="*/ 39776 w 1743075"/>
                <a:gd name="connsiteY0" fmla="*/ 0 h 2162175"/>
                <a:gd name="connsiteX1" fmla="*/ 291132 w 1743075"/>
                <a:gd name="connsiteY1" fmla="*/ 0 h 2162175"/>
                <a:gd name="connsiteX2" fmla="*/ 291132 w 1743075"/>
                <a:gd name="connsiteY2" fmla="*/ 215055 h 2162175"/>
                <a:gd name="connsiteX3" fmla="*/ 322278 w 1743075"/>
                <a:gd name="connsiteY3" fmla="*/ 238868 h 2162175"/>
                <a:gd name="connsiteX4" fmla="*/ 411813 w 1743075"/>
                <a:gd name="connsiteY4" fmla="*/ 363750 h 2162175"/>
                <a:gd name="connsiteX5" fmla="*/ 643014 w 1743075"/>
                <a:gd name="connsiteY5" fmla="*/ 1082240 h 2162175"/>
                <a:gd name="connsiteX6" fmla="*/ 1244994 w 1743075"/>
                <a:gd name="connsiteY6" fmla="*/ 1238183 h 2162175"/>
                <a:gd name="connsiteX7" fmla="*/ 1361789 w 1743075"/>
                <a:gd name="connsiteY7" fmla="*/ 1361627 h 2162175"/>
                <a:gd name="connsiteX8" fmla="*/ 1472498 w 1743075"/>
                <a:gd name="connsiteY8" fmla="*/ 1913106 h 2162175"/>
                <a:gd name="connsiteX9" fmla="*/ 1643558 w 1743075"/>
                <a:gd name="connsiteY9" fmla="*/ 1971304 h 2162175"/>
                <a:gd name="connsiteX10" fmla="*/ 1743408 w 1743075"/>
                <a:gd name="connsiteY10" fmla="*/ 2110740 h 2162175"/>
                <a:gd name="connsiteX11" fmla="*/ 1743408 w 1743075"/>
                <a:gd name="connsiteY11" fmla="*/ 2164471 h 2162175"/>
                <a:gd name="connsiteX12" fmla="*/ 1389193 w 1743075"/>
                <a:gd name="connsiteY12" fmla="*/ 2164471 h 2162175"/>
                <a:gd name="connsiteX13" fmla="*/ 1278560 w 1743075"/>
                <a:gd name="connsiteY13" fmla="*/ 2084461 h 2162175"/>
                <a:gd name="connsiteX14" fmla="*/ 1089898 w 1743075"/>
                <a:gd name="connsiteY14" fmla="*/ 1512475 h 2162175"/>
                <a:gd name="connsiteX15" fmla="*/ 553641 w 1743075"/>
                <a:gd name="connsiteY15" fmla="*/ 1512475 h 2162175"/>
                <a:gd name="connsiteX16" fmla="*/ 0 w 1743075"/>
                <a:gd name="connsiteY16" fmla="*/ 944289 h 216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43075" h="2162175">
                  <a:moveTo>
                    <a:pt x="39776" y="0"/>
                  </a:moveTo>
                  <a:lnTo>
                    <a:pt x="291132" y="0"/>
                  </a:lnTo>
                  <a:lnTo>
                    <a:pt x="291132" y="215055"/>
                  </a:lnTo>
                  <a:lnTo>
                    <a:pt x="322278" y="238868"/>
                  </a:lnTo>
                  <a:cubicBezTo>
                    <a:pt x="363866" y="270677"/>
                    <a:pt x="395036" y="314153"/>
                    <a:pt x="411813" y="363750"/>
                  </a:cubicBezTo>
                  <a:lnTo>
                    <a:pt x="643014" y="1082240"/>
                  </a:lnTo>
                  <a:lnTo>
                    <a:pt x="1244994" y="1238183"/>
                  </a:lnTo>
                  <a:cubicBezTo>
                    <a:pt x="1304356" y="1253564"/>
                    <a:pt x="1349716" y="1301505"/>
                    <a:pt x="1361789" y="1361627"/>
                  </a:cubicBezTo>
                  <a:lnTo>
                    <a:pt x="1472498" y="1913106"/>
                  </a:lnTo>
                  <a:lnTo>
                    <a:pt x="1643558" y="1971304"/>
                  </a:lnTo>
                  <a:cubicBezTo>
                    <a:pt x="1703260" y="1991613"/>
                    <a:pt x="1743408" y="2047678"/>
                    <a:pt x="1743408" y="2110740"/>
                  </a:cubicBezTo>
                  <a:lnTo>
                    <a:pt x="1743408" y="2164471"/>
                  </a:lnTo>
                  <a:lnTo>
                    <a:pt x="1389193" y="2164471"/>
                  </a:lnTo>
                  <a:cubicBezTo>
                    <a:pt x="1338914" y="2164465"/>
                    <a:pt x="1294311" y="2132208"/>
                    <a:pt x="1278560" y="2084461"/>
                  </a:cubicBezTo>
                  <a:lnTo>
                    <a:pt x="1089898" y="1512475"/>
                  </a:lnTo>
                  <a:lnTo>
                    <a:pt x="553641" y="1512475"/>
                  </a:lnTo>
                  <a:cubicBezTo>
                    <a:pt x="553641" y="1512475"/>
                    <a:pt x="513893" y="975008"/>
                    <a:pt x="0" y="944289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0" name="Freeform: Shape 2229">
              <a:extLst>
                <a:ext uri="{FF2B5EF4-FFF2-40B4-BE49-F238E27FC236}">
                  <a16:creationId xmlns:a16="http://schemas.microsoft.com/office/drawing/2014/main" id="{6D6FBA01-3AC6-44A0-B39C-DC68C2FEFFA7}"/>
                </a:ext>
              </a:extLst>
            </p:cNvPr>
            <p:cNvSpPr/>
            <p:nvPr/>
          </p:nvSpPr>
          <p:spPr>
            <a:xfrm>
              <a:off x="4549832" y="2541099"/>
              <a:ext cx="161925" cy="476250"/>
            </a:xfrm>
            <a:custGeom>
              <a:avLst/>
              <a:gdLst>
                <a:gd name="connsiteX0" fmla="*/ 162535 w 161925"/>
                <a:gd name="connsiteY0" fmla="*/ 88693 h 476250"/>
                <a:gd name="connsiteX1" fmla="*/ 22517 w 161925"/>
                <a:gd name="connsiteY1" fmla="*/ 32791 h 476250"/>
                <a:gd name="connsiteX2" fmla="*/ 22517 w 161925"/>
                <a:gd name="connsiteY2" fmla="*/ 32791 h 476250"/>
                <a:gd name="connsiteX3" fmla="*/ 0 w 161925"/>
                <a:gd name="connsiteY3" fmla="*/ 459749 h 476250"/>
                <a:gd name="connsiteX4" fmla="*/ 139932 w 161925"/>
                <a:gd name="connsiteY4" fmla="*/ 478379 h 476250"/>
                <a:gd name="connsiteX5" fmla="*/ 162535 w 161925"/>
                <a:gd name="connsiteY5" fmla="*/ 88693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925" h="476250">
                  <a:moveTo>
                    <a:pt x="162535" y="88693"/>
                  </a:moveTo>
                  <a:cubicBezTo>
                    <a:pt x="162535" y="-1299"/>
                    <a:pt x="72371" y="-28036"/>
                    <a:pt x="22517" y="32791"/>
                  </a:cubicBezTo>
                  <a:lnTo>
                    <a:pt x="22517" y="32791"/>
                  </a:lnTo>
                  <a:lnTo>
                    <a:pt x="0" y="459749"/>
                  </a:lnTo>
                  <a:cubicBezTo>
                    <a:pt x="47104" y="461803"/>
                    <a:pt x="93931" y="468038"/>
                    <a:pt x="139932" y="478379"/>
                  </a:cubicBezTo>
                  <a:cubicBezTo>
                    <a:pt x="129902" y="410666"/>
                    <a:pt x="162535" y="112896"/>
                    <a:pt x="162535" y="88693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1" name="Freeform: Shape 2230">
              <a:extLst>
                <a:ext uri="{FF2B5EF4-FFF2-40B4-BE49-F238E27FC236}">
                  <a16:creationId xmlns:a16="http://schemas.microsoft.com/office/drawing/2014/main" id="{19A25990-7732-4EF5-9080-5F05473E3181}"/>
                </a:ext>
              </a:extLst>
            </p:cNvPr>
            <p:cNvSpPr/>
            <p:nvPr/>
          </p:nvSpPr>
          <p:spPr>
            <a:xfrm>
              <a:off x="4077441" y="1976416"/>
              <a:ext cx="361950" cy="1076325"/>
            </a:xfrm>
            <a:custGeom>
              <a:avLst/>
              <a:gdLst>
                <a:gd name="connsiteX0" fmla="*/ 1389 w 361950"/>
                <a:gd name="connsiteY0" fmla="*/ 8219 h 1076325"/>
                <a:gd name="connsiteX1" fmla="*/ 82409 w 361950"/>
                <a:gd name="connsiteY1" fmla="*/ 504 h 1076325"/>
                <a:gd name="connsiteX2" fmla="*/ 201767 w 361950"/>
                <a:gd name="connsiteY2" fmla="*/ 98764 h 1076325"/>
                <a:gd name="connsiteX3" fmla="*/ 366625 w 361950"/>
                <a:gd name="connsiteY3" fmla="*/ 1026756 h 1076325"/>
                <a:gd name="connsiteX4" fmla="*/ 148846 w 361950"/>
                <a:gd name="connsiteY4" fmla="*/ 1083468 h 1076325"/>
                <a:gd name="connsiteX5" fmla="*/ 1389 w 361950"/>
                <a:gd name="connsiteY5" fmla="*/ 8219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950" h="1076325">
                  <a:moveTo>
                    <a:pt x="1389" y="8219"/>
                  </a:moveTo>
                  <a:lnTo>
                    <a:pt x="82409" y="504"/>
                  </a:lnTo>
                  <a:cubicBezTo>
                    <a:pt x="142476" y="-5236"/>
                    <a:pt x="195861" y="38713"/>
                    <a:pt x="201767" y="98764"/>
                  </a:cubicBezTo>
                  <a:cubicBezTo>
                    <a:pt x="221998" y="304656"/>
                    <a:pt x="274376" y="755122"/>
                    <a:pt x="366625" y="1026756"/>
                  </a:cubicBezTo>
                  <a:lnTo>
                    <a:pt x="148846" y="1083468"/>
                  </a:lnTo>
                  <a:cubicBezTo>
                    <a:pt x="148846" y="1083468"/>
                    <a:pt x="-16756" y="514101"/>
                    <a:pt x="1389" y="821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2" name="Freeform: Shape 2231">
              <a:extLst>
                <a:ext uri="{FF2B5EF4-FFF2-40B4-BE49-F238E27FC236}">
                  <a16:creationId xmlns:a16="http://schemas.microsoft.com/office/drawing/2014/main" id="{9E275340-33C6-4AC8-8FC4-EAA908A3E2A3}"/>
                </a:ext>
              </a:extLst>
            </p:cNvPr>
            <p:cNvSpPr/>
            <p:nvPr/>
          </p:nvSpPr>
          <p:spPr>
            <a:xfrm>
              <a:off x="3787365" y="2942774"/>
              <a:ext cx="1409700" cy="1409700"/>
            </a:xfrm>
            <a:custGeom>
              <a:avLst/>
              <a:gdLst>
                <a:gd name="connsiteX0" fmla="*/ 708241 w 1409700"/>
                <a:gd name="connsiteY0" fmla="*/ 0 h 1409700"/>
                <a:gd name="connsiteX1" fmla="*/ 0 w 1409700"/>
                <a:gd name="connsiteY1" fmla="*/ 708260 h 1409700"/>
                <a:gd name="connsiteX2" fmla="*/ 708260 w 1409700"/>
                <a:gd name="connsiteY2" fmla="*/ 1416501 h 1409700"/>
                <a:gd name="connsiteX3" fmla="*/ 1416501 w 1409700"/>
                <a:gd name="connsiteY3" fmla="*/ 708251 h 1409700"/>
                <a:gd name="connsiteX4" fmla="*/ 708250 w 1409700"/>
                <a:gd name="connsiteY4" fmla="*/ 0 h 1409700"/>
                <a:gd name="connsiteX5" fmla="*/ 708241 w 1409700"/>
                <a:gd name="connsiteY5" fmla="*/ 0 h 1409700"/>
                <a:gd name="connsiteX6" fmla="*/ 708241 w 1409700"/>
                <a:gd name="connsiteY6" fmla="*/ 1246823 h 1409700"/>
                <a:gd name="connsiteX7" fmla="*/ 169631 w 1409700"/>
                <a:gd name="connsiteY7" fmla="*/ 708212 h 1409700"/>
                <a:gd name="connsiteX8" fmla="*/ 708241 w 1409700"/>
                <a:gd name="connsiteY8" fmla="*/ 169602 h 1409700"/>
                <a:gd name="connsiteX9" fmla="*/ 1246851 w 1409700"/>
                <a:gd name="connsiteY9" fmla="*/ 708212 h 1409700"/>
                <a:gd name="connsiteX10" fmla="*/ 708279 w 1409700"/>
                <a:gd name="connsiteY10" fmla="*/ 1246861 h 1409700"/>
                <a:gd name="connsiteX11" fmla="*/ 708241 w 1409700"/>
                <a:gd name="connsiteY11" fmla="*/ 1246861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09700" h="1409700">
                  <a:moveTo>
                    <a:pt x="708241" y="0"/>
                  </a:moveTo>
                  <a:cubicBezTo>
                    <a:pt x="317085" y="5"/>
                    <a:pt x="-5" y="317104"/>
                    <a:pt x="0" y="708260"/>
                  </a:cubicBezTo>
                  <a:cubicBezTo>
                    <a:pt x="5" y="1099416"/>
                    <a:pt x="317104" y="1416506"/>
                    <a:pt x="708260" y="1416501"/>
                  </a:cubicBezTo>
                  <a:cubicBezTo>
                    <a:pt x="1099412" y="1416496"/>
                    <a:pt x="1416501" y="1099403"/>
                    <a:pt x="1416501" y="708251"/>
                  </a:cubicBezTo>
                  <a:cubicBezTo>
                    <a:pt x="1416501" y="317095"/>
                    <a:pt x="1099406" y="0"/>
                    <a:pt x="708250" y="0"/>
                  </a:cubicBezTo>
                  <a:cubicBezTo>
                    <a:pt x="708247" y="0"/>
                    <a:pt x="708244" y="0"/>
                    <a:pt x="708241" y="0"/>
                  </a:cubicBezTo>
                  <a:close/>
                  <a:moveTo>
                    <a:pt x="708241" y="1246823"/>
                  </a:moveTo>
                  <a:cubicBezTo>
                    <a:pt x="410775" y="1246823"/>
                    <a:pt x="169631" y="1005679"/>
                    <a:pt x="169631" y="708212"/>
                  </a:cubicBezTo>
                  <a:cubicBezTo>
                    <a:pt x="169631" y="410746"/>
                    <a:pt x="410775" y="169602"/>
                    <a:pt x="708241" y="169602"/>
                  </a:cubicBezTo>
                  <a:cubicBezTo>
                    <a:pt x="1005707" y="169602"/>
                    <a:pt x="1246851" y="410746"/>
                    <a:pt x="1246851" y="708212"/>
                  </a:cubicBezTo>
                  <a:cubicBezTo>
                    <a:pt x="1246872" y="1005679"/>
                    <a:pt x="1005745" y="1246840"/>
                    <a:pt x="708279" y="1246861"/>
                  </a:cubicBezTo>
                  <a:cubicBezTo>
                    <a:pt x="708266" y="1246861"/>
                    <a:pt x="708254" y="1246861"/>
                    <a:pt x="708241" y="124686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3" name="Freeform: Shape 2232">
              <a:extLst>
                <a:ext uri="{FF2B5EF4-FFF2-40B4-BE49-F238E27FC236}">
                  <a16:creationId xmlns:a16="http://schemas.microsoft.com/office/drawing/2014/main" id="{28B1B08A-4C57-401C-AB8E-6056D947FD6F}"/>
                </a:ext>
              </a:extLst>
            </p:cNvPr>
            <p:cNvSpPr/>
            <p:nvPr/>
          </p:nvSpPr>
          <p:spPr>
            <a:xfrm>
              <a:off x="4259233" y="3414652"/>
              <a:ext cx="466725" cy="466725"/>
            </a:xfrm>
            <a:custGeom>
              <a:avLst/>
              <a:gdLst>
                <a:gd name="connsiteX0" fmla="*/ 472745 w 466725"/>
                <a:gd name="connsiteY0" fmla="*/ 236372 h 466725"/>
                <a:gd name="connsiteX1" fmla="*/ 236372 w 466725"/>
                <a:gd name="connsiteY1" fmla="*/ 472745 h 466725"/>
                <a:gd name="connsiteX2" fmla="*/ 0 w 466725"/>
                <a:gd name="connsiteY2" fmla="*/ 236373 h 466725"/>
                <a:gd name="connsiteX3" fmla="*/ 236372 w 466725"/>
                <a:gd name="connsiteY3" fmla="*/ 0 h 466725"/>
                <a:gd name="connsiteX4" fmla="*/ 472745 w 466725"/>
                <a:gd name="connsiteY4" fmla="*/ 236372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725" h="466725">
                  <a:moveTo>
                    <a:pt x="472745" y="236372"/>
                  </a:moveTo>
                  <a:cubicBezTo>
                    <a:pt x="472745" y="366917"/>
                    <a:pt x="366917" y="472745"/>
                    <a:pt x="236372" y="472745"/>
                  </a:cubicBezTo>
                  <a:cubicBezTo>
                    <a:pt x="105827" y="472745"/>
                    <a:pt x="0" y="366917"/>
                    <a:pt x="0" y="236373"/>
                  </a:cubicBezTo>
                  <a:cubicBezTo>
                    <a:pt x="0" y="105828"/>
                    <a:pt x="105827" y="0"/>
                    <a:pt x="236372" y="0"/>
                  </a:cubicBezTo>
                  <a:cubicBezTo>
                    <a:pt x="366917" y="0"/>
                    <a:pt x="472745" y="105828"/>
                    <a:pt x="472745" y="23637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4" name="Freeform: Shape 2233">
              <a:extLst>
                <a:ext uri="{FF2B5EF4-FFF2-40B4-BE49-F238E27FC236}">
                  <a16:creationId xmlns:a16="http://schemas.microsoft.com/office/drawing/2014/main" id="{9CACACEC-DAF9-48DE-A858-E261D952359B}"/>
                </a:ext>
              </a:extLst>
            </p:cNvPr>
            <p:cNvSpPr/>
            <p:nvPr/>
          </p:nvSpPr>
          <p:spPr>
            <a:xfrm>
              <a:off x="4583760" y="2051834"/>
              <a:ext cx="257175" cy="209550"/>
            </a:xfrm>
            <a:custGeom>
              <a:avLst/>
              <a:gdLst>
                <a:gd name="connsiteX0" fmla="*/ 257213 w 257175"/>
                <a:gd name="connsiteY0" fmla="*/ 215055 h 209550"/>
                <a:gd name="connsiteX1" fmla="*/ 257213 w 257175"/>
                <a:gd name="connsiteY1" fmla="*/ 0 h 209550"/>
                <a:gd name="connsiteX2" fmla="*/ 5858 w 257175"/>
                <a:gd name="connsiteY2" fmla="*/ 0 h 209550"/>
                <a:gd name="connsiteX3" fmla="*/ 0 w 257175"/>
                <a:gd name="connsiteY3" fmla="*/ 139017 h 209550"/>
                <a:gd name="connsiteX4" fmla="*/ 257213 w 257175"/>
                <a:gd name="connsiteY4" fmla="*/ 21505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209550">
                  <a:moveTo>
                    <a:pt x="257213" y="215055"/>
                  </a:moveTo>
                  <a:lnTo>
                    <a:pt x="257213" y="0"/>
                  </a:lnTo>
                  <a:lnTo>
                    <a:pt x="5858" y="0"/>
                  </a:lnTo>
                  <a:lnTo>
                    <a:pt x="0" y="139017"/>
                  </a:lnTo>
                  <a:lnTo>
                    <a:pt x="257213" y="215055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5" name="Freeform: Shape 2234">
              <a:extLst>
                <a:ext uri="{FF2B5EF4-FFF2-40B4-BE49-F238E27FC236}">
                  <a16:creationId xmlns:a16="http://schemas.microsoft.com/office/drawing/2014/main" id="{43FF64C3-2235-4036-B16A-C9C7CA8F26B2}"/>
                </a:ext>
              </a:extLst>
            </p:cNvPr>
            <p:cNvSpPr/>
            <p:nvPr/>
          </p:nvSpPr>
          <p:spPr>
            <a:xfrm>
              <a:off x="4589617" y="1311275"/>
              <a:ext cx="561975" cy="733425"/>
            </a:xfrm>
            <a:custGeom>
              <a:avLst/>
              <a:gdLst>
                <a:gd name="connsiteX0" fmla="*/ 0 w 561975"/>
                <a:gd name="connsiteY0" fmla="*/ 740559 h 733425"/>
                <a:gd name="connsiteX1" fmla="*/ 458153 w 561975"/>
                <a:gd name="connsiteY1" fmla="*/ 740559 h 733425"/>
                <a:gd name="connsiteX2" fmla="*/ 458153 w 561975"/>
                <a:gd name="connsiteY2" fmla="*/ 323583 h 733425"/>
                <a:gd name="connsiteX3" fmla="*/ 550545 w 561975"/>
                <a:gd name="connsiteY3" fmla="*/ 208598 h 733425"/>
                <a:gd name="connsiteX4" fmla="*/ 444599 w 561975"/>
                <a:gd name="connsiteY4" fmla="*/ 208598 h 733425"/>
                <a:gd name="connsiteX5" fmla="*/ 565623 w 561975"/>
                <a:gd name="connsiteY5" fmla="*/ 0 h 733425"/>
                <a:gd name="connsiteX6" fmla="*/ 58055 w 561975"/>
                <a:gd name="connsiteY6" fmla="*/ 131645 h 733425"/>
                <a:gd name="connsiteX7" fmla="*/ 0 w 561975"/>
                <a:gd name="connsiteY7" fmla="*/ 227257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1975" h="733425">
                  <a:moveTo>
                    <a:pt x="0" y="740559"/>
                  </a:moveTo>
                  <a:lnTo>
                    <a:pt x="458153" y="740559"/>
                  </a:lnTo>
                  <a:lnTo>
                    <a:pt x="458153" y="323583"/>
                  </a:lnTo>
                  <a:cubicBezTo>
                    <a:pt x="504688" y="301115"/>
                    <a:pt x="538625" y="258879"/>
                    <a:pt x="550545" y="208598"/>
                  </a:cubicBezTo>
                  <a:lnTo>
                    <a:pt x="444599" y="208598"/>
                  </a:lnTo>
                  <a:cubicBezTo>
                    <a:pt x="444599" y="208598"/>
                    <a:pt x="525628" y="158867"/>
                    <a:pt x="565623" y="0"/>
                  </a:cubicBezTo>
                  <a:cubicBezTo>
                    <a:pt x="388902" y="6643"/>
                    <a:pt x="215728" y="51559"/>
                    <a:pt x="58055" y="131645"/>
                  </a:cubicBezTo>
                  <a:cubicBezTo>
                    <a:pt x="22311" y="150114"/>
                    <a:pt x="-100" y="187024"/>
                    <a:pt x="0" y="227257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6" name="Freeform: Shape 2235">
              <a:extLst>
                <a:ext uri="{FF2B5EF4-FFF2-40B4-BE49-F238E27FC236}">
                  <a16:creationId xmlns:a16="http://schemas.microsoft.com/office/drawing/2014/main" id="{4971AC24-9960-4FAA-BE23-EA08E46E4489}"/>
                </a:ext>
              </a:extLst>
            </p:cNvPr>
            <p:cNvSpPr/>
            <p:nvPr/>
          </p:nvSpPr>
          <p:spPr>
            <a:xfrm>
              <a:off x="4347801" y="2220157"/>
              <a:ext cx="400050" cy="1400175"/>
            </a:xfrm>
            <a:custGeom>
              <a:avLst/>
              <a:gdLst>
                <a:gd name="connsiteX0" fmla="*/ 254133 w 400050"/>
                <a:gd name="connsiteY0" fmla="*/ 2870 h 1400175"/>
                <a:gd name="connsiteX1" fmla="*/ 254133 w 400050"/>
                <a:gd name="connsiteY1" fmla="*/ 2870 h 1400175"/>
                <a:gd name="connsiteX2" fmla="*/ 140395 w 400050"/>
                <a:gd name="connsiteY2" fmla="*/ 66840 h 1400175"/>
                <a:gd name="connsiteX3" fmla="*/ 11264 w 400050"/>
                <a:gd name="connsiteY3" fmla="*/ 584048 h 1400175"/>
                <a:gd name="connsiteX4" fmla="*/ 15741 w 400050"/>
                <a:gd name="connsiteY4" fmla="*/ 880085 h 1400175"/>
                <a:gd name="connsiteX5" fmla="*/ 176437 w 400050"/>
                <a:gd name="connsiteY5" fmla="*/ 1406055 h 1400175"/>
                <a:gd name="connsiteX6" fmla="*/ 246360 w 400050"/>
                <a:gd name="connsiteY6" fmla="*/ 1406055 h 1400175"/>
                <a:gd name="connsiteX7" fmla="*/ 336905 w 400050"/>
                <a:gd name="connsiteY7" fmla="*/ 1315511 h 1400175"/>
                <a:gd name="connsiteX8" fmla="*/ 336905 w 400050"/>
                <a:gd name="connsiteY8" fmla="*/ 1315501 h 1400175"/>
                <a:gd name="connsiteX9" fmla="*/ 336524 w 400050"/>
                <a:gd name="connsiteY9" fmla="*/ 1206059 h 1400175"/>
                <a:gd name="connsiteX10" fmla="*/ 350154 w 400050"/>
                <a:gd name="connsiteY10" fmla="*/ 1201296 h 1400175"/>
                <a:gd name="connsiteX11" fmla="*/ 404133 w 400050"/>
                <a:gd name="connsiteY11" fmla="*/ 1125315 h 1400175"/>
                <a:gd name="connsiteX12" fmla="*/ 404132 w 400050"/>
                <a:gd name="connsiteY12" fmla="*/ 1125315 h 1400175"/>
                <a:gd name="connsiteX13" fmla="*/ 359794 w 400050"/>
                <a:gd name="connsiteY13" fmla="*/ 1076319 h 1400175"/>
                <a:gd name="connsiteX14" fmla="*/ 295709 w 400050"/>
                <a:gd name="connsiteY14" fmla="*/ 1069908 h 1400175"/>
                <a:gd name="connsiteX15" fmla="*/ 227044 w 400050"/>
                <a:gd name="connsiteY15" fmla="*/ 806304 h 1400175"/>
                <a:gd name="connsiteX16" fmla="*/ 228644 w 400050"/>
                <a:gd name="connsiteY16" fmla="*/ 669030 h 1400175"/>
                <a:gd name="connsiteX17" fmla="*/ 326066 w 400050"/>
                <a:gd name="connsiteY17" fmla="*/ 330426 h 1400175"/>
                <a:gd name="connsiteX18" fmla="*/ 349954 w 400050"/>
                <a:gd name="connsiteY18" fmla="*/ 92253 h 1400175"/>
                <a:gd name="connsiteX19" fmla="*/ 254133 w 400050"/>
                <a:gd name="connsiteY19" fmla="*/ 2870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0050" h="1400175">
                  <a:moveTo>
                    <a:pt x="254133" y="2870"/>
                  </a:moveTo>
                  <a:lnTo>
                    <a:pt x="254133" y="2870"/>
                  </a:lnTo>
                  <a:cubicBezTo>
                    <a:pt x="205248" y="-9392"/>
                    <a:pt x="155306" y="18698"/>
                    <a:pt x="140395" y="66840"/>
                  </a:cubicBezTo>
                  <a:cubicBezTo>
                    <a:pt x="104762" y="182036"/>
                    <a:pt x="43240" y="394500"/>
                    <a:pt x="11264" y="584048"/>
                  </a:cubicBezTo>
                  <a:cubicBezTo>
                    <a:pt x="-5134" y="682187"/>
                    <a:pt x="-3617" y="782486"/>
                    <a:pt x="15741" y="880085"/>
                  </a:cubicBezTo>
                  <a:cubicBezTo>
                    <a:pt x="42411" y="1015635"/>
                    <a:pt x="93208" y="1227519"/>
                    <a:pt x="176437" y="1406055"/>
                  </a:cubicBezTo>
                  <a:lnTo>
                    <a:pt x="246360" y="1406055"/>
                  </a:lnTo>
                  <a:cubicBezTo>
                    <a:pt x="296367" y="1406055"/>
                    <a:pt x="336905" y="1365517"/>
                    <a:pt x="336905" y="1315511"/>
                  </a:cubicBezTo>
                  <a:cubicBezTo>
                    <a:pt x="336905" y="1315507"/>
                    <a:pt x="336905" y="1315504"/>
                    <a:pt x="336905" y="1315501"/>
                  </a:cubicBezTo>
                  <a:lnTo>
                    <a:pt x="336524" y="1206059"/>
                  </a:lnTo>
                  <a:lnTo>
                    <a:pt x="350154" y="1201296"/>
                  </a:lnTo>
                  <a:cubicBezTo>
                    <a:pt x="382478" y="1190031"/>
                    <a:pt x="404135" y="1159546"/>
                    <a:pt x="404133" y="1125315"/>
                  </a:cubicBezTo>
                  <a:lnTo>
                    <a:pt x="404132" y="1125315"/>
                  </a:lnTo>
                  <a:cubicBezTo>
                    <a:pt x="404131" y="1100019"/>
                    <a:pt x="384964" y="1078839"/>
                    <a:pt x="359794" y="1076319"/>
                  </a:cubicBezTo>
                  <a:lnTo>
                    <a:pt x="295709" y="1069908"/>
                  </a:lnTo>
                  <a:cubicBezTo>
                    <a:pt x="266497" y="983810"/>
                    <a:pt x="243549" y="895712"/>
                    <a:pt x="227044" y="806304"/>
                  </a:cubicBezTo>
                  <a:cubicBezTo>
                    <a:pt x="219400" y="760816"/>
                    <a:pt x="219942" y="714328"/>
                    <a:pt x="228644" y="669030"/>
                  </a:cubicBezTo>
                  <a:cubicBezTo>
                    <a:pt x="252683" y="553904"/>
                    <a:pt x="285246" y="440724"/>
                    <a:pt x="326066" y="330426"/>
                  </a:cubicBezTo>
                  <a:cubicBezTo>
                    <a:pt x="326066" y="330426"/>
                    <a:pt x="383006" y="202305"/>
                    <a:pt x="349954" y="92253"/>
                  </a:cubicBezTo>
                  <a:cubicBezTo>
                    <a:pt x="335947" y="47686"/>
                    <a:pt x="299565" y="13748"/>
                    <a:pt x="254133" y="2870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37" name="Freeform: Shape 2236">
              <a:extLst>
                <a:ext uri="{FF2B5EF4-FFF2-40B4-BE49-F238E27FC236}">
                  <a16:creationId xmlns:a16="http://schemas.microsoft.com/office/drawing/2014/main" id="{B941E481-6F92-4184-8F49-CC2FEB2E9734}"/>
                </a:ext>
              </a:extLst>
            </p:cNvPr>
            <p:cNvSpPr/>
            <p:nvPr/>
          </p:nvSpPr>
          <p:spPr>
            <a:xfrm>
              <a:off x="3753950" y="1277929"/>
              <a:ext cx="2571750" cy="3114675"/>
            </a:xfrm>
            <a:custGeom>
              <a:avLst/>
              <a:gdLst>
                <a:gd name="connsiteX0" fmla="*/ 2450222 w 2571750"/>
                <a:gd name="connsiteY0" fmla="*/ 2713681 h 3114675"/>
                <a:gd name="connsiteX1" fmla="*/ 2297326 w 2571750"/>
                <a:gd name="connsiteY1" fmla="*/ 2661665 h 3114675"/>
                <a:gd name="connsiteX2" fmla="*/ 2190351 w 2571750"/>
                <a:gd name="connsiteY2" fmla="*/ 2128999 h 3114675"/>
                <a:gd name="connsiteX3" fmla="*/ 2049238 w 2571750"/>
                <a:gd name="connsiteY3" fmla="*/ 1979837 h 3114675"/>
                <a:gd name="connsiteX4" fmla="*/ 1465051 w 2571750"/>
                <a:gd name="connsiteY4" fmla="*/ 1828485 h 3114675"/>
                <a:gd name="connsiteX5" fmla="*/ 1239308 w 2571750"/>
                <a:gd name="connsiteY5" fmla="*/ 1126987 h 3114675"/>
                <a:gd name="connsiteX6" fmla="*/ 1138429 w 2571750"/>
                <a:gd name="connsiteY6" fmla="*/ 986303 h 3114675"/>
                <a:gd name="connsiteX7" fmla="*/ 1120332 w 2571750"/>
                <a:gd name="connsiteY7" fmla="*/ 972492 h 3114675"/>
                <a:gd name="connsiteX8" fmla="*/ 1120332 w 2571750"/>
                <a:gd name="connsiteY8" fmla="*/ 807243 h 3114675"/>
                <a:gd name="connsiteX9" fmla="*/ 1293772 w 2571750"/>
                <a:gd name="connsiteY9" fmla="*/ 807243 h 3114675"/>
                <a:gd name="connsiteX10" fmla="*/ 1327110 w 2571750"/>
                <a:gd name="connsiteY10" fmla="*/ 773905 h 3114675"/>
                <a:gd name="connsiteX11" fmla="*/ 1327110 w 2571750"/>
                <a:gd name="connsiteY11" fmla="*/ 376713 h 3114675"/>
                <a:gd name="connsiteX12" fmla="*/ 1418550 w 2571750"/>
                <a:gd name="connsiteY12" fmla="*/ 249668 h 3114675"/>
                <a:gd name="connsiteX13" fmla="*/ 1393845 w 2571750"/>
                <a:gd name="connsiteY13" fmla="*/ 209513 h 3114675"/>
                <a:gd name="connsiteX14" fmla="*/ 1386184 w 2571750"/>
                <a:gd name="connsiteY14" fmla="*/ 208606 h 3114675"/>
                <a:gd name="connsiteX15" fmla="*/ 1358800 w 2571750"/>
                <a:gd name="connsiteY15" fmla="*/ 208606 h 3114675"/>
                <a:gd name="connsiteX16" fmla="*/ 1433628 w 2571750"/>
                <a:gd name="connsiteY16" fmla="*/ 41490 h 3114675"/>
                <a:gd name="connsiteX17" fmla="*/ 1409445 w 2571750"/>
                <a:gd name="connsiteY17" fmla="*/ 1018 h 3114675"/>
                <a:gd name="connsiteX18" fmla="*/ 1401453 w 2571750"/>
                <a:gd name="connsiteY18" fmla="*/ 8 h 3114675"/>
                <a:gd name="connsiteX19" fmla="*/ 878530 w 2571750"/>
                <a:gd name="connsiteY19" fmla="*/ 135321 h 3114675"/>
                <a:gd name="connsiteX20" fmla="*/ 802330 w 2571750"/>
                <a:gd name="connsiteY20" fmla="*/ 260603 h 3114675"/>
                <a:gd name="connsiteX21" fmla="*/ 797567 w 2571750"/>
                <a:gd name="connsiteY21" fmla="*/ 886234 h 3114675"/>
                <a:gd name="connsiteX22" fmla="*/ 702403 w 2571750"/>
                <a:gd name="connsiteY22" fmla="*/ 999219 h 3114675"/>
                <a:gd name="connsiteX23" fmla="*/ 622393 w 2571750"/>
                <a:gd name="connsiteY23" fmla="*/ 1285198 h 3114675"/>
                <a:gd name="connsiteX24" fmla="*/ 558433 w 2571750"/>
                <a:gd name="connsiteY24" fmla="*/ 794012 h 3114675"/>
                <a:gd name="connsiteX25" fmla="*/ 402737 w 2571750"/>
                <a:gd name="connsiteY25" fmla="*/ 665806 h 3114675"/>
                <a:gd name="connsiteX26" fmla="*/ 321717 w 2571750"/>
                <a:gd name="connsiteY26" fmla="*/ 673521 h 3114675"/>
                <a:gd name="connsiteX27" fmla="*/ 291571 w 2571750"/>
                <a:gd name="connsiteY27" fmla="*/ 705516 h 3114675"/>
                <a:gd name="connsiteX28" fmla="*/ 417682 w 2571750"/>
                <a:gd name="connsiteY28" fmla="*/ 1706184 h 3114675"/>
                <a:gd name="connsiteX29" fmla="*/ 74699 w 2571750"/>
                <a:gd name="connsiteY29" fmla="*/ 2697164 h 3114675"/>
                <a:gd name="connsiteX30" fmla="*/ 1065679 w 2571750"/>
                <a:gd name="connsiteY30" fmla="*/ 3040147 h 3114675"/>
                <a:gd name="connsiteX31" fmla="*/ 1469242 w 2571750"/>
                <a:gd name="connsiteY31" fmla="*/ 2516323 h 3114675"/>
                <a:gd name="connsiteX32" fmla="*/ 1926528 w 2571750"/>
                <a:gd name="connsiteY32" fmla="*/ 2516323 h 3114675"/>
                <a:gd name="connsiteX33" fmla="*/ 2042799 w 2571750"/>
                <a:gd name="connsiteY33" fmla="*/ 2868834 h 3114675"/>
                <a:gd name="connsiteX34" fmla="*/ 2185093 w 2571750"/>
                <a:gd name="connsiteY34" fmla="*/ 2971704 h 3114675"/>
                <a:gd name="connsiteX35" fmla="*/ 2539328 w 2571750"/>
                <a:gd name="connsiteY35" fmla="*/ 2971704 h 3114675"/>
                <a:gd name="connsiteX36" fmla="*/ 2572666 w 2571750"/>
                <a:gd name="connsiteY36" fmla="*/ 2938366 h 3114675"/>
                <a:gd name="connsiteX37" fmla="*/ 2572666 w 2571750"/>
                <a:gd name="connsiteY37" fmla="*/ 2884636 h 3114675"/>
                <a:gd name="connsiteX38" fmla="*/ 2450222 w 2571750"/>
                <a:gd name="connsiteY38" fmla="*/ 2713681 h 3114675"/>
                <a:gd name="connsiteX39" fmla="*/ 1053685 w 2571750"/>
                <a:gd name="connsiteY39" fmla="*/ 932392 h 3114675"/>
                <a:gd name="connsiteX40" fmla="*/ 864595 w 2571750"/>
                <a:gd name="connsiteY40" fmla="*/ 879385 h 3114675"/>
                <a:gd name="connsiteX41" fmla="*/ 867633 w 2571750"/>
                <a:gd name="connsiteY41" fmla="*/ 807243 h 3114675"/>
                <a:gd name="connsiteX42" fmla="*/ 1053685 w 2571750"/>
                <a:gd name="connsiteY42" fmla="*/ 807243 h 3114675"/>
                <a:gd name="connsiteX43" fmla="*/ 869005 w 2571750"/>
                <a:gd name="connsiteY43" fmla="*/ 260603 h 3114675"/>
                <a:gd name="connsiteX44" fmla="*/ 908915 w 2571750"/>
                <a:gd name="connsiteY44" fmla="*/ 194671 h 3114675"/>
                <a:gd name="connsiteX45" fmla="*/ 1355952 w 2571750"/>
                <a:gd name="connsiteY45" fmla="*/ 68941 h 3114675"/>
                <a:gd name="connsiteX46" fmla="*/ 1262835 w 2571750"/>
                <a:gd name="connsiteY46" fmla="*/ 213502 h 3114675"/>
                <a:gd name="connsiteX47" fmla="*/ 1251835 w 2571750"/>
                <a:gd name="connsiteY47" fmla="*/ 259347 h 3114675"/>
                <a:gd name="connsiteX48" fmla="*/ 1280276 w 2571750"/>
                <a:gd name="connsiteY48" fmla="*/ 275262 h 3114675"/>
                <a:gd name="connsiteX49" fmla="*/ 1336844 w 2571750"/>
                <a:gd name="connsiteY49" fmla="*/ 275262 h 3114675"/>
                <a:gd name="connsiteX50" fmla="*/ 1281057 w 2571750"/>
                <a:gd name="connsiteY50" fmla="*/ 326125 h 3114675"/>
                <a:gd name="connsiteX51" fmla="*/ 1260492 w 2571750"/>
                <a:gd name="connsiteY51" fmla="*/ 356910 h 3114675"/>
                <a:gd name="connsiteX52" fmla="*/ 1260492 w 2571750"/>
                <a:gd name="connsiteY52" fmla="*/ 740568 h 3114675"/>
                <a:gd name="connsiteX53" fmla="*/ 869014 w 2571750"/>
                <a:gd name="connsiteY53" fmla="*/ 740568 h 3114675"/>
                <a:gd name="connsiteX54" fmla="*/ 890627 w 2571750"/>
                <a:gd name="connsiteY54" fmla="*/ 2370762 h 3114675"/>
                <a:gd name="connsiteX55" fmla="*/ 890712 w 2571750"/>
                <a:gd name="connsiteY55" fmla="*/ 2373096 h 3114675"/>
                <a:gd name="connsiteX56" fmla="*/ 741729 w 2571750"/>
                <a:gd name="connsiteY56" fmla="*/ 2522225 h 3114675"/>
                <a:gd name="connsiteX57" fmla="*/ 592599 w 2571750"/>
                <a:gd name="connsiteY57" fmla="*/ 2373241 h 3114675"/>
                <a:gd name="connsiteX58" fmla="*/ 687306 w 2571750"/>
                <a:gd name="connsiteY58" fmla="*/ 2234374 h 3114675"/>
                <a:gd name="connsiteX59" fmla="*/ 740065 w 2571750"/>
                <a:gd name="connsiteY59" fmla="*/ 2362342 h 3114675"/>
                <a:gd name="connsiteX60" fmla="*/ 770288 w 2571750"/>
                <a:gd name="connsiteY60" fmla="*/ 2381602 h 3114675"/>
                <a:gd name="connsiteX61" fmla="*/ 840211 w 2571750"/>
                <a:gd name="connsiteY61" fmla="*/ 2381602 h 3114675"/>
                <a:gd name="connsiteX62" fmla="*/ 890627 w 2571750"/>
                <a:gd name="connsiteY62" fmla="*/ 2370781 h 3114675"/>
                <a:gd name="connsiteX63" fmla="*/ 525924 w 2571750"/>
                <a:gd name="connsiteY63" fmla="*/ 2373096 h 3114675"/>
                <a:gd name="connsiteX64" fmla="*/ 741288 w 2571750"/>
                <a:gd name="connsiteY64" fmla="*/ 2589194 h 3114675"/>
                <a:gd name="connsiteX65" fmla="*/ 957387 w 2571750"/>
                <a:gd name="connsiteY65" fmla="*/ 2373830 h 3114675"/>
                <a:gd name="connsiteX66" fmla="*/ 949539 w 2571750"/>
                <a:gd name="connsiteY66" fmla="*/ 2315803 h 3114675"/>
                <a:gd name="connsiteX67" fmla="*/ 964093 w 2571750"/>
                <a:gd name="connsiteY67" fmla="*/ 2257596 h 3114675"/>
                <a:gd name="connsiteX68" fmla="*/ 963798 w 2571750"/>
                <a:gd name="connsiteY68" fmla="*/ 2171509 h 3114675"/>
                <a:gd name="connsiteX69" fmla="*/ 1031320 w 2571750"/>
                <a:gd name="connsiteY69" fmla="*/ 2067534 h 3114675"/>
                <a:gd name="connsiteX70" fmla="*/ 956959 w 2571750"/>
                <a:gd name="connsiteY70" fmla="*/ 1985371 h 3114675"/>
                <a:gd name="connsiteX71" fmla="*/ 914363 w 2571750"/>
                <a:gd name="connsiteY71" fmla="*/ 1981113 h 3114675"/>
                <a:gd name="connsiteX72" fmla="*/ 886883 w 2571750"/>
                <a:gd name="connsiteY72" fmla="*/ 1889007 h 3114675"/>
                <a:gd name="connsiteX73" fmla="*/ 1225897 w 2571750"/>
                <a:gd name="connsiteY73" fmla="*/ 2518229 h 3114675"/>
                <a:gd name="connsiteX74" fmla="*/ 596675 w 2571750"/>
                <a:gd name="connsiteY74" fmla="*/ 2857243 h 3114675"/>
                <a:gd name="connsiteX75" fmla="*/ 257661 w 2571750"/>
                <a:gd name="connsiteY75" fmla="*/ 2228021 h 3114675"/>
                <a:gd name="connsiteX76" fmla="*/ 589799 w 2571750"/>
                <a:gd name="connsiteY76" fmla="*/ 1891121 h 3114675"/>
                <a:gd name="connsiteX77" fmla="*/ 665370 w 2571750"/>
                <a:gd name="connsiteY77" fmla="*/ 2171414 h 3114675"/>
                <a:gd name="connsiteX78" fmla="*/ 525924 w 2571750"/>
                <a:gd name="connsiteY78" fmla="*/ 2373096 h 3114675"/>
                <a:gd name="connsiteX79" fmla="*/ 357360 w 2571750"/>
                <a:gd name="connsiteY79" fmla="*/ 737101 h 3114675"/>
                <a:gd name="connsiteX80" fmla="*/ 409062 w 2571750"/>
                <a:gd name="connsiteY80" fmla="*/ 732176 h 3114675"/>
                <a:gd name="connsiteX81" fmla="*/ 492082 w 2571750"/>
                <a:gd name="connsiteY81" fmla="*/ 800537 h 3114675"/>
                <a:gd name="connsiteX82" fmla="*/ 583522 w 2571750"/>
                <a:gd name="connsiteY82" fmla="*/ 1443284 h 3114675"/>
                <a:gd name="connsiteX83" fmla="*/ 585427 w 2571750"/>
                <a:gd name="connsiteY83" fmla="*/ 1449409 h 3114675"/>
                <a:gd name="connsiteX84" fmla="*/ 572282 w 2571750"/>
                <a:gd name="connsiteY84" fmla="*/ 1520703 h 3114675"/>
                <a:gd name="connsiteX85" fmla="*/ 560747 w 2571750"/>
                <a:gd name="connsiteY85" fmla="*/ 1653910 h 3114675"/>
                <a:gd name="connsiteX86" fmla="*/ 479718 w 2571750"/>
                <a:gd name="connsiteY86" fmla="*/ 1679361 h 3114675"/>
                <a:gd name="connsiteX87" fmla="*/ 357360 w 2571750"/>
                <a:gd name="connsiteY87" fmla="*/ 737101 h 3114675"/>
                <a:gd name="connsiteX88" fmla="*/ 741656 w 2571750"/>
                <a:gd name="connsiteY88" fmla="*/ 3048009 h 3114675"/>
                <a:gd name="connsiteX89" fmla="*/ 66728 w 2571750"/>
                <a:gd name="connsiteY89" fmla="*/ 2372977 h 3114675"/>
                <a:gd name="connsiteX90" fmla="*/ 562786 w 2571750"/>
                <a:gd name="connsiteY90" fmla="*/ 1722195 h 3114675"/>
                <a:gd name="connsiteX91" fmla="*/ 576311 w 2571750"/>
                <a:gd name="connsiteY91" fmla="*/ 1825446 h 3114675"/>
                <a:gd name="connsiteX92" fmla="*/ 193536 w 2571750"/>
                <a:gd name="connsiteY92" fmla="*/ 2538412 h 3114675"/>
                <a:gd name="connsiteX93" fmla="*/ 906502 w 2571750"/>
                <a:gd name="connsiteY93" fmla="*/ 2921187 h 3114675"/>
                <a:gd name="connsiteX94" fmla="*/ 1289277 w 2571750"/>
                <a:gd name="connsiteY94" fmla="*/ 2208221 h 3114675"/>
                <a:gd name="connsiteX95" fmla="*/ 868300 w 2571750"/>
                <a:gd name="connsiteY95" fmla="*/ 1815359 h 3114675"/>
                <a:gd name="connsiteX96" fmla="*/ 853774 w 2571750"/>
                <a:gd name="connsiteY96" fmla="*/ 1742969 h 3114675"/>
                <a:gd name="connsiteX97" fmla="*/ 849650 w 2571750"/>
                <a:gd name="connsiteY97" fmla="*/ 1706774 h 3114675"/>
                <a:gd name="connsiteX98" fmla="*/ 1407984 w 2571750"/>
                <a:gd name="connsiteY98" fmla="*/ 2480988 h 3114675"/>
                <a:gd name="connsiteX99" fmla="*/ 741656 w 2571750"/>
                <a:gd name="connsiteY99" fmla="*/ 3048009 h 3114675"/>
                <a:gd name="connsiteX100" fmla="*/ 1479300 w 2571750"/>
                <a:gd name="connsiteY100" fmla="*/ 2449648 h 3114675"/>
                <a:gd name="connsiteX101" fmla="*/ 1483244 w 2571750"/>
                <a:gd name="connsiteY101" fmla="*/ 2373096 h 3114675"/>
                <a:gd name="connsiteX102" fmla="*/ 1481148 w 2571750"/>
                <a:gd name="connsiteY102" fmla="*/ 2319756 h 3114675"/>
                <a:gd name="connsiteX103" fmla="*/ 1861672 w 2571750"/>
                <a:gd name="connsiteY103" fmla="*/ 2319756 h 3114675"/>
                <a:gd name="connsiteX104" fmla="*/ 1904534 w 2571750"/>
                <a:gd name="connsiteY104" fmla="*/ 2449667 h 3114675"/>
                <a:gd name="connsiteX105" fmla="*/ 2505981 w 2571750"/>
                <a:gd name="connsiteY105" fmla="*/ 2905057 h 3114675"/>
                <a:gd name="connsiteX106" fmla="*/ 2185084 w 2571750"/>
                <a:gd name="connsiteY106" fmla="*/ 2905057 h 3114675"/>
                <a:gd name="connsiteX107" fmla="*/ 2106122 w 2571750"/>
                <a:gd name="connsiteY107" fmla="*/ 2847907 h 3114675"/>
                <a:gd name="connsiteX108" fmla="*/ 1917450 w 2571750"/>
                <a:gd name="connsiteY108" fmla="*/ 2275912 h 3114675"/>
                <a:gd name="connsiteX109" fmla="*/ 1885789 w 2571750"/>
                <a:gd name="connsiteY109" fmla="*/ 2253052 h 3114675"/>
                <a:gd name="connsiteX110" fmla="*/ 1473357 w 2571750"/>
                <a:gd name="connsiteY110" fmla="*/ 2253052 h 3114675"/>
                <a:gd name="connsiteX111" fmla="*/ 851755 w 2571750"/>
                <a:gd name="connsiteY111" fmla="*/ 1639775 h 3114675"/>
                <a:gd name="connsiteX112" fmla="*/ 855213 w 2571750"/>
                <a:gd name="connsiteY112" fmla="*/ 1617506 h 3114675"/>
                <a:gd name="connsiteX113" fmla="*/ 950368 w 2571750"/>
                <a:gd name="connsiteY113" fmla="*/ 1286160 h 3114675"/>
                <a:gd name="connsiteX114" fmla="*/ 936347 w 2571750"/>
                <a:gd name="connsiteY114" fmla="*/ 1230172 h 3114675"/>
                <a:gd name="connsiteX115" fmla="*/ 889522 w 2571750"/>
                <a:gd name="connsiteY115" fmla="*/ 1258899 h 3114675"/>
                <a:gd name="connsiteX116" fmla="*/ 789728 w 2571750"/>
                <a:gd name="connsiteY116" fmla="*/ 1604981 h 3114675"/>
                <a:gd name="connsiteX117" fmla="*/ 788004 w 2571750"/>
                <a:gd name="connsiteY117" fmla="*/ 1754075 h 3114675"/>
                <a:gd name="connsiteX118" fmla="*/ 858051 w 2571750"/>
                <a:gd name="connsiteY118" fmla="*/ 2023090 h 3114675"/>
                <a:gd name="connsiteX119" fmla="*/ 886217 w 2571750"/>
                <a:gd name="connsiteY119" fmla="*/ 2045293 h 3114675"/>
                <a:gd name="connsiteX120" fmla="*/ 950310 w 2571750"/>
                <a:gd name="connsiteY120" fmla="*/ 2051703 h 3114675"/>
                <a:gd name="connsiteX121" fmla="*/ 964598 w 2571750"/>
                <a:gd name="connsiteY121" fmla="*/ 2067524 h 3114675"/>
                <a:gd name="connsiteX122" fmla="*/ 932994 w 2571750"/>
                <a:gd name="connsiteY122" fmla="*/ 2112025 h 3114675"/>
                <a:gd name="connsiteX123" fmla="*/ 896989 w 2571750"/>
                <a:gd name="connsiteY123" fmla="*/ 2148363 h 3114675"/>
                <a:gd name="connsiteX124" fmla="*/ 897370 w 2571750"/>
                <a:gd name="connsiteY124" fmla="*/ 2257700 h 3114675"/>
                <a:gd name="connsiteX125" fmla="*/ 840163 w 2571750"/>
                <a:gd name="connsiteY125" fmla="*/ 2314917 h 3114675"/>
                <a:gd name="connsiteX126" fmla="*/ 791662 w 2571750"/>
                <a:gd name="connsiteY126" fmla="*/ 2314917 h 3114675"/>
                <a:gd name="connsiteX127" fmla="*/ 642262 w 2571750"/>
                <a:gd name="connsiteY127" fmla="*/ 1815864 h 3114675"/>
                <a:gd name="connsiteX128" fmla="*/ 637938 w 2571750"/>
                <a:gd name="connsiteY128" fmla="*/ 1531800 h 3114675"/>
                <a:gd name="connsiteX129" fmla="*/ 766049 w 2571750"/>
                <a:gd name="connsiteY129" fmla="*/ 1018907 h 3114675"/>
                <a:gd name="connsiteX130" fmla="*/ 833058 w 2571750"/>
                <a:gd name="connsiteY130" fmla="*/ 946165 h 3114675"/>
                <a:gd name="connsiteX131" fmla="*/ 1068325 w 2571750"/>
                <a:gd name="connsiteY131" fmla="*/ 1016650 h 3114675"/>
                <a:gd name="connsiteX132" fmla="*/ 1097853 w 2571750"/>
                <a:gd name="connsiteY132" fmla="*/ 1039224 h 3114675"/>
                <a:gd name="connsiteX133" fmla="*/ 1175958 w 2571750"/>
                <a:gd name="connsiteY133" fmla="*/ 1147809 h 3114675"/>
                <a:gd name="connsiteX134" fmla="*/ 1407158 w 2571750"/>
                <a:gd name="connsiteY134" fmla="*/ 1866299 h 3114675"/>
                <a:gd name="connsiteX135" fmla="*/ 1430532 w 2571750"/>
                <a:gd name="connsiteY135" fmla="*/ 1888349 h 3114675"/>
                <a:gd name="connsiteX136" fmla="*/ 2032512 w 2571750"/>
                <a:gd name="connsiteY136" fmla="*/ 2044293 h 3114675"/>
                <a:gd name="connsiteX137" fmla="*/ 2124981 w 2571750"/>
                <a:gd name="connsiteY137" fmla="*/ 2142048 h 3114675"/>
                <a:gd name="connsiteX138" fmla="*/ 2235728 w 2571750"/>
                <a:gd name="connsiteY138" fmla="*/ 2693545 h 3114675"/>
                <a:gd name="connsiteX139" fmla="*/ 2257683 w 2571750"/>
                <a:gd name="connsiteY139" fmla="*/ 2718548 h 3114675"/>
                <a:gd name="connsiteX140" fmla="*/ 2428743 w 2571750"/>
                <a:gd name="connsiteY140" fmla="*/ 2776746 h 3114675"/>
                <a:gd name="connsiteX141" fmla="*/ 2505981 w 2571750"/>
                <a:gd name="connsiteY141" fmla="*/ 2905057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2571750" h="3114675">
                  <a:moveTo>
                    <a:pt x="2450222" y="2713681"/>
                  </a:moveTo>
                  <a:lnTo>
                    <a:pt x="2297326" y="2661665"/>
                  </a:lnTo>
                  <a:lnTo>
                    <a:pt x="2190351" y="2128999"/>
                  </a:lnTo>
                  <a:cubicBezTo>
                    <a:pt x="2175533" y="2056475"/>
                    <a:pt x="2120829" y="1998651"/>
                    <a:pt x="2049238" y="1979837"/>
                  </a:cubicBezTo>
                  <a:lnTo>
                    <a:pt x="1465051" y="1828485"/>
                  </a:lnTo>
                  <a:lnTo>
                    <a:pt x="1239308" y="1126987"/>
                  </a:lnTo>
                  <a:cubicBezTo>
                    <a:pt x="1220454" y="1071087"/>
                    <a:pt x="1185325" y="1022096"/>
                    <a:pt x="1138429" y="986303"/>
                  </a:cubicBezTo>
                  <a:lnTo>
                    <a:pt x="1120332" y="972492"/>
                  </a:lnTo>
                  <a:lnTo>
                    <a:pt x="1120332" y="807243"/>
                  </a:lnTo>
                  <a:lnTo>
                    <a:pt x="1293772" y="807243"/>
                  </a:lnTo>
                  <a:cubicBezTo>
                    <a:pt x="1312184" y="807243"/>
                    <a:pt x="1327110" y="792317"/>
                    <a:pt x="1327110" y="773905"/>
                  </a:cubicBezTo>
                  <a:lnTo>
                    <a:pt x="1327110" y="376713"/>
                  </a:lnTo>
                  <a:cubicBezTo>
                    <a:pt x="1373165" y="348096"/>
                    <a:pt x="1406036" y="302427"/>
                    <a:pt x="1418550" y="249668"/>
                  </a:cubicBezTo>
                  <a:cubicBezTo>
                    <a:pt x="1422816" y="231758"/>
                    <a:pt x="1411755" y="213780"/>
                    <a:pt x="1393845" y="209513"/>
                  </a:cubicBezTo>
                  <a:cubicBezTo>
                    <a:pt x="1391335" y="208915"/>
                    <a:pt x="1388764" y="208611"/>
                    <a:pt x="1386184" y="208606"/>
                  </a:cubicBezTo>
                  <a:lnTo>
                    <a:pt x="1358800" y="208606"/>
                  </a:lnTo>
                  <a:cubicBezTo>
                    <a:pt x="1394281" y="158245"/>
                    <a:pt x="1419690" y="101498"/>
                    <a:pt x="1433628" y="41490"/>
                  </a:cubicBezTo>
                  <a:cubicBezTo>
                    <a:pt x="1438126" y="23636"/>
                    <a:pt x="1427299" y="5516"/>
                    <a:pt x="1409445" y="1018"/>
                  </a:cubicBezTo>
                  <a:cubicBezTo>
                    <a:pt x="1406831" y="360"/>
                    <a:pt x="1404148" y="21"/>
                    <a:pt x="1401453" y="8"/>
                  </a:cubicBezTo>
                  <a:cubicBezTo>
                    <a:pt x="1391432" y="-144"/>
                    <a:pt x="1142296" y="313"/>
                    <a:pt x="878530" y="135321"/>
                  </a:cubicBezTo>
                  <a:cubicBezTo>
                    <a:pt x="831533" y="159366"/>
                    <a:pt x="802066" y="207812"/>
                    <a:pt x="802330" y="260603"/>
                  </a:cubicBezTo>
                  <a:lnTo>
                    <a:pt x="797567" y="886234"/>
                  </a:lnTo>
                  <a:cubicBezTo>
                    <a:pt x="730892" y="907693"/>
                    <a:pt x="712652" y="966082"/>
                    <a:pt x="702403" y="999219"/>
                  </a:cubicBezTo>
                  <a:cubicBezTo>
                    <a:pt x="681677" y="1066228"/>
                    <a:pt x="650797" y="1170736"/>
                    <a:pt x="622393" y="1285198"/>
                  </a:cubicBezTo>
                  <a:cubicBezTo>
                    <a:pt x="590084" y="1092116"/>
                    <a:pt x="569129" y="902397"/>
                    <a:pt x="558433" y="794012"/>
                  </a:cubicBezTo>
                  <a:cubicBezTo>
                    <a:pt x="550645" y="715720"/>
                    <a:pt x="481069" y="658428"/>
                    <a:pt x="402737" y="665806"/>
                  </a:cubicBezTo>
                  <a:lnTo>
                    <a:pt x="321717" y="673521"/>
                  </a:lnTo>
                  <a:cubicBezTo>
                    <a:pt x="305065" y="675112"/>
                    <a:pt x="292169" y="688798"/>
                    <a:pt x="291571" y="705516"/>
                  </a:cubicBezTo>
                  <a:cubicBezTo>
                    <a:pt x="277512" y="1097288"/>
                    <a:pt x="371962" y="1525037"/>
                    <a:pt x="417682" y="1706184"/>
                  </a:cubicBezTo>
                  <a:cubicBezTo>
                    <a:pt x="49318" y="1885123"/>
                    <a:pt x="-104241" y="2328800"/>
                    <a:pt x="74699" y="2697164"/>
                  </a:cubicBezTo>
                  <a:cubicBezTo>
                    <a:pt x="253638" y="3065528"/>
                    <a:pt x="697315" y="3219087"/>
                    <a:pt x="1065679" y="3040147"/>
                  </a:cubicBezTo>
                  <a:cubicBezTo>
                    <a:pt x="1274918" y="2938505"/>
                    <a:pt x="1424332" y="2744566"/>
                    <a:pt x="1469242" y="2516323"/>
                  </a:cubicBezTo>
                  <a:lnTo>
                    <a:pt x="1926528" y="2516323"/>
                  </a:lnTo>
                  <a:lnTo>
                    <a:pt x="2042799" y="2868834"/>
                  </a:lnTo>
                  <a:cubicBezTo>
                    <a:pt x="2062989" y="2930291"/>
                    <a:pt x="2120405" y="2971800"/>
                    <a:pt x="2185093" y="2971704"/>
                  </a:cubicBezTo>
                  <a:lnTo>
                    <a:pt x="2539328" y="2971704"/>
                  </a:lnTo>
                  <a:cubicBezTo>
                    <a:pt x="2557740" y="2971704"/>
                    <a:pt x="2572666" y="2956778"/>
                    <a:pt x="2572666" y="2938366"/>
                  </a:cubicBezTo>
                  <a:lnTo>
                    <a:pt x="2572666" y="2884636"/>
                  </a:lnTo>
                  <a:cubicBezTo>
                    <a:pt x="2572663" y="2807313"/>
                    <a:pt x="2523429" y="2738573"/>
                    <a:pt x="2450222" y="2713681"/>
                  </a:cubicBezTo>
                  <a:close/>
                  <a:moveTo>
                    <a:pt x="1053685" y="932392"/>
                  </a:moveTo>
                  <a:cubicBezTo>
                    <a:pt x="986248" y="898054"/>
                    <a:pt x="927288" y="881566"/>
                    <a:pt x="864595" y="879385"/>
                  </a:cubicBezTo>
                  <a:lnTo>
                    <a:pt x="867633" y="807243"/>
                  </a:lnTo>
                  <a:lnTo>
                    <a:pt x="1053685" y="807243"/>
                  </a:lnTo>
                  <a:close/>
                  <a:moveTo>
                    <a:pt x="869005" y="260603"/>
                  </a:moveTo>
                  <a:cubicBezTo>
                    <a:pt x="868807" y="232857"/>
                    <a:pt x="884240" y="207361"/>
                    <a:pt x="908915" y="194671"/>
                  </a:cubicBezTo>
                  <a:cubicBezTo>
                    <a:pt x="1048543" y="124630"/>
                    <a:pt x="1200284" y="81953"/>
                    <a:pt x="1355952" y="68941"/>
                  </a:cubicBezTo>
                  <a:cubicBezTo>
                    <a:pt x="1318614" y="176450"/>
                    <a:pt x="1263188" y="213273"/>
                    <a:pt x="1262835" y="213502"/>
                  </a:cubicBezTo>
                  <a:cubicBezTo>
                    <a:pt x="1247138" y="223124"/>
                    <a:pt x="1242213" y="243650"/>
                    <a:pt x="1251835" y="259347"/>
                  </a:cubicBezTo>
                  <a:cubicBezTo>
                    <a:pt x="1257899" y="269240"/>
                    <a:pt x="1268672" y="275268"/>
                    <a:pt x="1280276" y="275262"/>
                  </a:cubicBezTo>
                  <a:lnTo>
                    <a:pt x="1336844" y="275262"/>
                  </a:lnTo>
                  <a:cubicBezTo>
                    <a:pt x="1323398" y="297123"/>
                    <a:pt x="1304063" y="314751"/>
                    <a:pt x="1281057" y="326125"/>
                  </a:cubicBezTo>
                  <a:cubicBezTo>
                    <a:pt x="1268610" y="331288"/>
                    <a:pt x="1260496" y="343436"/>
                    <a:pt x="1260492" y="356910"/>
                  </a:cubicBezTo>
                  <a:lnTo>
                    <a:pt x="1260492" y="740568"/>
                  </a:lnTo>
                  <a:lnTo>
                    <a:pt x="869014" y="740568"/>
                  </a:lnTo>
                  <a:close/>
                  <a:moveTo>
                    <a:pt x="890627" y="2370762"/>
                  </a:moveTo>
                  <a:cubicBezTo>
                    <a:pt x="890627" y="2371543"/>
                    <a:pt x="890712" y="2372315"/>
                    <a:pt x="890712" y="2373096"/>
                  </a:cubicBezTo>
                  <a:cubicBezTo>
                    <a:pt x="890753" y="2455417"/>
                    <a:pt x="824050" y="2522185"/>
                    <a:pt x="741729" y="2522225"/>
                  </a:cubicBezTo>
                  <a:cubicBezTo>
                    <a:pt x="659407" y="2522265"/>
                    <a:pt x="592639" y="2455563"/>
                    <a:pt x="592599" y="2373241"/>
                  </a:cubicBezTo>
                  <a:cubicBezTo>
                    <a:pt x="592569" y="2311869"/>
                    <a:pt x="630159" y="2256752"/>
                    <a:pt x="687306" y="2234374"/>
                  </a:cubicBezTo>
                  <a:cubicBezTo>
                    <a:pt x="703289" y="2277903"/>
                    <a:pt x="720786" y="2320975"/>
                    <a:pt x="740065" y="2362342"/>
                  </a:cubicBezTo>
                  <a:cubicBezTo>
                    <a:pt x="745539" y="2374091"/>
                    <a:pt x="757326" y="2381603"/>
                    <a:pt x="770288" y="2381602"/>
                  </a:cubicBezTo>
                  <a:lnTo>
                    <a:pt x="840211" y="2381602"/>
                  </a:lnTo>
                  <a:cubicBezTo>
                    <a:pt x="857592" y="2381598"/>
                    <a:pt x="874775" y="2377910"/>
                    <a:pt x="890627" y="2370781"/>
                  </a:cubicBezTo>
                  <a:close/>
                  <a:moveTo>
                    <a:pt x="525924" y="2373096"/>
                  </a:moveTo>
                  <a:cubicBezTo>
                    <a:pt x="525721" y="2492241"/>
                    <a:pt x="622143" y="2588992"/>
                    <a:pt x="741288" y="2589194"/>
                  </a:cubicBezTo>
                  <a:cubicBezTo>
                    <a:pt x="860434" y="2589397"/>
                    <a:pt x="957184" y="2492975"/>
                    <a:pt x="957387" y="2373830"/>
                  </a:cubicBezTo>
                  <a:cubicBezTo>
                    <a:pt x="957420" y="2354221"/>
                    <a:pt x="954780" y="2334699"/>
                    <a:pt x="949539" y="2315803"/>
                  </a:cubicBezTo>
                  <a:cubicBezTo>
                    <a:pt x="959111" y="2297896"/>
                    <a:pt x="964111" y="2277901"/>
                    <a:pt x="964093" y="2257596"/>
                  </a:cubicBezTo>
                  <a:lnTo>
                    <a:pt x="963798" y="2171509"/>
                  </a:lnTo>
                  <a:cubicBezTo>
                    <a:pt x="1004843" y="2153202"/>
                    <a:pt x="1031291" y="2112476"/>
                    <a:pt x="1031320" y="2067534"/>
                  </a:cubicBezTo>
                  <a:cubicBezTo>
                    <a:pt x="1031454" y="2025059"/>
                    <a:pt x="999237" y="1989462"/>
                    <a:pt x="956959" y="1985371"/>
                  </a:cubicBezTo>
                  <a:lnTo>
                    <a:pt x="914363" y="1981113"/>
                  </a:lnTo>
                  <a:cubicBezTo>
                    <a:pt x="907953" y="1961339"/>
                    <a:pt x="897656" y="1928354"/>
                    <a:pt x="886883" y="1889007"/>
                  </a:cubicBezTo>
                  <a:cubicBezTo>
                    <a:pt x="1154254" y="1969145"/>
                    <a:pt x="1306036" y="2250858"/>
                    <a:pt x="1225897" y="2518229"/>
                  </a:cubicBezTo>
                  <a:cubicBezTo>
                    <a:pt x="1145759" y="2785600"/>
                    <a:pt x="864046" y="2937382"/>
                    <a:pt x="596675" y="2857243"/>
                  </a:cubicBezTo>
                  <a:cubicBezTo>
                    <a:pt x="329304" y="2777104"/>
                    <a:pt x="177522" y="2495392"/>
                    <a:pt x="257661" y="2228021"/>
                  </a:cubicBezTo>
                  <a:cubicBezTo>
                    <a:pt x="305733" y="2067637"/>
                    <a:pt x="430115" y="1941471"/>
                    <a:pt x="589799" y="1891121"/>
                  </a:cubicBezTo>
                  <a:cubicBezTo>
                    <a:pt x="610088" y="1985805"/>
                    <a:pt x="635312" y="2079363"/>
                    <a:pt x="665370" y="2171414"/>
                  </a:cubicBezTo>
                  <a:cubicBezTo>
                    <a:pt x="581401" y="2203013"/>
                    <a:pt x="525836" y="2283378"/>
                    <a:pt x="525924" y="2373096"/>
                  </a:cubicBezTo>
                  <a:close/>
                  <a:moveTo>
                    <a:pt x="357360" y="737101"/>
                  </a:moveTo>
                  <a:lnTo>
                    <a:pt x="409062" y="732176"/>
                  </a:lnTo>
                  <a:cubicBezTo>
                    <a:pt x="450813" y="728298"/>
                    <a:pt x="487877" y="758818"/>
                    <a:pt x="492082" y="800537"/>
                  </a:cubicBezTo>
                  <a:cubicBezTo>
                    <a:pt x="505531" y="937392"/>
                    <a:pt x="535297" y="1202873"/>
                    <a:pt x="583522" y="1443284"/>
                  </a:cubicBezTo>
                  <a:cubicBezTo>
                    <a:pt x="583958" y="1445382"/>
                    <a:pt x="584596" y="1447433"/>
                    <a:pt x="585427" y="1449409"/>
                  </a:cubicBezTo>
                  <a:cubicBezTo>
                    <a:pt x="580664" y="1473374"/>
                    <a:pt x="576245" y="1497215"/>
                    <a:pt x="572282" y="1520703"/>
                  </a:cubicBezTo>
                  <a:cubicBezTo>
                    <a:pt x="564917" y="1564730"/>
                    <a:pt x="561060" y="1609273"/>
                    <a:pt x="560747" y="1653910"/>
                  </a:cubicBezTo>
                  <a:cubicBezTo>
                    <a:pt x="533268" y="1660820"/>
                    <a:pt x="506213" y="1669318"/>
                    <a:pt x="479718" y="1679361"/>
                  </a:cubicBezTo>
                  <a:cubicBezTo>
                    <a:pt x="435036" y="1500406"/>
                    <a:pt x="349283" y="1105070"/>
                    <a:pt x="357360" y="737101"/>
                  </a:cubicBezTo>
                  <a:close/>
                  <a:moveTo>
                    <a:pt x="741656" y="3048009"/>
                  </a:moveTo>
                  <a:cubicBezTo>
                    <a:pt x="368875" y="3047980"/>
                    <a:pt x="66699" y="2745758"/>
                    <a:pt x="66728" y="2372977"/>
                  </a:cubicBezTo>
                  <a:cubicBezTo>
                    <a:pt x="66751" y="2069123"/>
                    <a:pt x="269801" y="1802740"/>
                    <a:pt x="562786" y="1722195"/>
                  </a:cubicBezTo>
                  <a:cubicBezTo>
                    <a:pt x="565240" y="1756850"/>
                    <a:pt x="569756" y="1791328"/>
                    <a:pt x="576311" y="1825446"/>
                  </a:cubicBezTo>
                  <a:cubicBezTo>
                    <a:pt x="273731" y="1916626"/>
                    <a:pt x="102357" y="2235831"/>
                    <a:pt x="193536" y="2538412"/>
                  </a:cubicBezTo>
                  <a:cubicBezTo>
                    <a:pt x="284716" y="2840992"/>
                    <a:pt x="603921" y="3012367"/>
                    <a:pt x="906502" y="2921187"/>
                  </a:cubicBezTo>
                  <a:cubicBezTo>
                    <a:pt x="1209082" y="2830007"/>
                    <a:pt x="1380456" y="2510802"/>
                    <a:pt x="1289277" y="2208221"/>
                  </a:cubicBezTo>
                  <a:cubicBezTo>
                    <a:pt x="1229864" y="2011058"/>
                    <a:pt x="1069093" y="1861025"/>
                    <a:pt x="868300" y="1815359"/>
                  </a:cubicBezTo>
                  <a:cubicBezTo>
                    <a:pt x="862871" y="1791623"/>
                    <a:pt x="857823" y="1767153"/>
                    <a:pt x="853774" y="1742969"/>
                  </a:cubicBezTo>
                  <a:cubicBezTo>
                    <a:pt x="851775" y="1730984"/>
                    <a:pt x="850398" y="1718902"/>
                    <a:pt x="849650" y="1706774"/>
                  </a:cubicBezTo>
                  <a:cubicBezTo>
                    <a:pt x="1217623" y="1766388"/>
                    <a:pt x="1467598" y="2113015"/>
                    <a:pt x="1407984" y="2480988"/>
                  </a:cubicBezTo>
                  <a:cubicBezTo>
                    <a:pt x="1355030" y="2807853"/>
                    <a:pt x="1072782" y="3048035"/>
                    <a:pt x="741656" y="3048009"/>
                  </a:cubicBezTo>
                  <a:close/>
                  <a:moveTo>
                    <a:pt x="1479300" y="2449648"/>
                  </a:moveTo>
                  <a:cubicBezTo>
                    <a:pt x="1481928" y="2424215"/>
                    <a:pt x="1483244" y="2398664"/>
                    <a:pt x="1483244" y="2373096"/>
                  </a:cubicBezTo>
                  <a:cubicBezTo>
                    <a:pt x="1483244" y="2355151"/>
                    <a:pt x="1482405" y="2337386"/>
                    <a:pt x="1481148" y="2319756"/>
                  </a:cubicBezTo>
                  <a:lnTo>
                    <a:pt x="1861672" y="2319756"/>
                  </a:lnTo>
                  <a:lnTo>
                    <a:pt x="1904534" y="2449667"/>
                  </a:lnTo>
                  <a:close/>
                  <a:moveTo>
                    <a:pt x="2505981" y="2905057"/>
                  </a:moveTo>
                  <a:lnTo>
                    <a:pt x="2185084" y="2905057"/>
                  </a:lnTo>
                  <a:cubicBezTo>
                    <a:pt x="2149168" y="2905105"/>
                    <a:pt x="2117299" y="2882040"/>
                    <a:pt x="2106122" y="2847907"/>
                  </a:cubicBezTo>
                  <a:lnTo>
                    <a:pt x="1917450" y="2275912"/>
                  </a:lnTo>
                  <a:cubicBezTo>
                    <a:pt x="1912931" y="2262261"/>
                    <a:pt x="1900169" y="2253046"/>
                    <a:pt x="1885789" y="2253052"/>
                  </a:cubicBezTo>
                  <a:lnTo>
                    <a:pt x="1473357" y="2253052"/>
                  </a:lnTo>
                  <a:cubicBezTo>
                    <a:pt x="1421564" y="1935205"/>
                    <a:pt x="1170272" y="1687278"/>
                    <a:pt x="851755" y="1639775"/>
                  </a:cubicBezTo>
                  <a:cubicBezTo>
                    <a:pt x="852708" y="1632346"/>
                    <a:pt x="853794" y="1624916"/>
                    <a:pt x="855213" y="1617506"/>
                  </a:cubicBezTo>
                  <a:cubicBezTo>
                    <a:pt x="870167" y="1539296"/>
                    <a:pt x="902400" y="1392278"/>
                    <a:pt x="950368" y="1286160"/>
                  </a:cubicBezTo>
                  <a:cubicBezTo>
                    <a:pt x="950368" y="1286160"/>
                    <a:pt x="970275" y="1242640"/>
                    <a:pt x="936347" y="1230172"/>
                  </a:cubicBezTo>
                  <a:cubicBezTo>
                    <a:pt x="901514" y="1217370"/>
                    <a:pt x="889579" y="1258747"/>
                    <a:pt x="889522" y="1258899"/>
                  </a:cubicBezTo>
                  <a:cubicBezTo>
                    <a:pt x="838811" y="1371075"/>
                    <a:pt x="805235" y="1523885"/>
                    <a:pt x="789728" y="1604981"/>
                  </a:cubicBezTo>
                  <a:cubicBezTo>
                    <a:pt x="780255" y="1654177"/>
                    <a:pt x="779671" y="1704673"/>
                    <a:pt x="788004" y="1754075"/>
                  </a:cubicBezTo>
                  <a:cubicBezTo>
                    <a:pt x="804752" y="1845337"/>
                    <a:pt x="828163" y="1935250"/>
                    <a:pt x="858051" y="2023090"/>
                  </a:cubicBezTo>
                  <a:cubicBezTo>
                    <a:pt x="862320" y="2035341"/>
                    <a:pt x="873308" y="2044003"/>
                    <a:pt x="886217" y="2045293"/>
                  </a:cubicBezTo>
                  <a:lnTo>
                    <a:pt x="950310" y="2051703"/>
                  </a:lnTo>
                  <a:cubicBezTo>
                    <a:pt x="958438" y="2052508"/>
                    <a:pt x="964623" y="2059357"/>
                    <a:pt x="964598" y="2067524"/>
                  </a:cubicBezTo>
                  <a:cubicBezTo>
                    <a:pt x="964587" y="2087565"/>
                    <a:pt x="951913" y="2105412"/>
                    <a:pt x="932994" y="2112025"/>
                  </a:cubicBezTo>
                  <a:cubicBezTo>
                    <a:pt x="932994" y="2112025"/>
                    <a:pt x="897580" y="2120131"/>
                    <a:pt x="896989" y="2148363"/>
                  </a:cubicBezTo>
                  <a:lnTo>
                    <a:pt x="897370" y="2257700"/>
                  </a:lnTo>
                  <a:cubicBezTo>
                    <a:pt x="897339" y="2289283"/>
                    <a:pt x="871746" y="2314880"/>
                    <a:pt x="840163" y="2314917"/>
                  </a:cubicBezTo>
                  <a:lnTo>
                    <a:pt x="791662" y="2314917"/>
                  </a:lnTo>
                  <a:cubicBezTo>
                    <a:pt x="716319" y="2146515"/>
                    <a:pt x="668989" y="1951814"/>
                    <a:pt x="642262" y="1815864"/>
                  </a:cubicBezTo>
                  <a:cubicBezTo>
                    <a:pt x="623621" y="1722220"/>
                    <a:pt x="622156" y="1625968"/>
                    <a:pt x="637938" y="1531800"/>
                  </a:cubicBezTo>
                  <a:cubicBezTo>
                    <a:pt x="669866" y="1342691"/>
                    <a:pt x="731912" y="1129283"/>
                    <a:pt x="766049" y="1018907"/>
                  </a:cubicBezTo>
                  <a:cubicBezTo>
                    <a:pt x="778317" y="979245"/>
                    <a:pt x="789709" y="952689"/>
                    <a:pt x="833058" y="946165"/>
                  </a:cubicBezTo>
                  <a:cubicBezTo>
                    <a:pt x="911096" y="942583"/>
                    <a:pt x="977371" y="962538"/>
                    <a:pt x="1068325" y="1016650"/>
                  </a:cubicBezTo>
                  <a:lnTo>
                    <a:pt x="1097853" y="1039224"/>
                  </a:lnTo>
                  <a:cubicBezTo>
                    <a:pt x="1134106" y="1066847"/>
                    <a:pt x="1161300" y="1104653"/>
                    <a:pt x="1175958" y="1147809"/>
                  </a:cubicBezTo>
                  <a:lnTo>
                    <a:pt x="1407158" y="1866299"/>
                  </a:lnTo>
                  <a:cubicBezTo>
                    <a:pt x="1410659" y="1877167"/>
                    <a:pt x="1419479" y="1885487"/>
                    <a:pt x="1430532" y="1888349"/>
                  </a:cubicBezTo>
                  <a:lnTo>
                    <a:pt x="2032512" y="2044293"/>
                  </a:lnTo>
                  <a:cubicBezTo>
                    <a:pt x="2079423" y="2056632"/>
                    <a:pt x="2115266" y="2094524"/>
                    <a:pt x="2124981" y="2142048"/>
                  </a:cubicBezTo>
                  <a:lnTo>
                    <a:pt x="2235728" y="2693545"/>
                  </a:lnTo>
                  <a:cubicBezTo>
                    <a:pt x="2238067" y="2705197"/>
                    <a:pt x="2246432" y="2714723"/>
                    <a:pt x="2257683" y="2718548"/>
                  </a:cubicBezTo>
                  <a:lnTo>
                    <a:pt x="2428743" y="2776746"/>
                  </a:lnTo>
                  <a:cubicBezTo>
                    <a:pt x="2505981" y="2797882"/>
                    <a:pt x="2505981" y="2905057"/>
                    <a:pt x="2505981" y="290505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38" name="Graphic 4125">
            <a:extLst>
              <a:ext uri="{FF2B5EF4-FFF2-40B4-BE49-F238E27FC236}">
                <a16:creationId xmlns:a16="http://schemas.microsoft.com/office/drawing/2014/main" id="{0A3672C6-215A-402F-AB9B-A8E6911963AC}"/>
              </a:ext>
            </a:extLst>
          </p:cNvPr>
          <p:cNvGrpSpPr/>
          <p:nvPr/>
        </p:nvGrpSpPr>
        <p:grpSpPr>
          <a:xfrm>
            <a:off x="1266996" y="3804159"/>
            <a:ext cx="1080000" cy="1080000"/>
            <a:chOff x="3421062" y="1216025"/>
            <a:chExt cx="3238500" cy="3238500"/>
          </a:xfrm>
        </p:grpSpPr>
        <p:sp>
          <p:nvSpPr>
            <p:cNvPr id="2239" name="Freeform: Shape 2238">
              <a:extLst>
                <a:ext uri="{FF2B5EF4-FFF2-40B4-BE49-F238E27FC236}">
                  <a16:creationId xmlns:a16="http://schemas.microsoft.com/office/drawing/2014/main" id="{6D93C253-1A20-4342-B212-13DFE6B05544}"/>
                </a:ext>
              </a:extLst>
            </p:cNvPr>
            <p:cNvSpPr/>
            <p:nvPr/>
          </p:nvSpPr>
          <p:spPr>
            <a:xfrm>
              <a:off x="3668874" y="2650547"/>
              <a:ext cx="2209800" cy="1704975"/>
            </a:xfrm>
            <a:custGeom>
              <a:avLst/>
              <a:gdLst>
                <a:gd name="connsiteX0" fmla="*/ 1802787 w 2209800"/>
                <a:gd name="connsiteY0" fmla="*/ 520684 h 1704975"/>
                <a:gd name="connsiteX1" fmla="*/ 1324890 w 2209800"/>
                <a:gd name="connsiteY1" fmla="*/ 276930 h 1704975"/>
                <a:gd name="connsiteX2" fmla="*/ 1324890 w 2209800"/>
                <a:gd name="connsiteY2" fmla="*/ 0 h 1704975"/>
                <a:gd name="connsiteX3" fmla="*/ 892064 w 2209800"/>
                <a:gd name="connsiteY3" fmla="*/ 0 h 1704975"/>
                <a:gd name="connsiteX4" fmla="*/ 892064 w 2209800"/>
                <a:gd name="connsiteY4" fmla="*/ 271463 h 1704975"/>
                <a:gd name="connsiteX5" fmla="*/ 414176 w 2209800"/>
                <a:gd name="connsiteY5" fmla="*/ 520684 h 1704975"/>
                <a:gd name="connsiteX6" fmla="*/ 0 w 2209800"/>
                <a:gd name="connsiteY6" fmla="*/ 1708728 h 1704975"/>
                <a:gd name="connsiteX7" fmla="*/ 2216972 w 2209800"/>
                <a:gd name="connsiteY7" fmla="*/ 1708728 h 1704975"/>
                <a:gd name="connsiteX8" fmla="*/ 1802787 w 2209800"/>
                <a:gd name="connsiteY8" fmla="*/ 520684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9800" h="1704975">
                  <a:moveTo>
                    <a:pt x="1802787" y="520684"/>
                  </a:moveTo>
                  <a:cubicBezTo>
                    <a:pt x="1656236" y="418767"/>
                    <a:pt x="1324890" y="276930"/>
                    <a:pt x="1324890" y="276930"/>
                  </a:cubicBezTo>
                  <a:lnTo>
                    <a:pt x="1324890" y="0"/>
                  </a:lnTo>
                  <a:lnTo>
                    <a:pt x="892064" y="0"/>
                  </a:lnTo>
                  <a:lnTo>
                    <a:pt x="892064" y="271463"/>
                  </a:lnTo>
                  <a:cubicBezTo>
                    <a:pt x="892064" y="271463"/>
                    <a:pt x="560718" y="418729"/>
                    <a:pt x="414176" y="520684"/>
                  </a:cubicBezTo>
                  <a:cubicBezTo>
                    <a:pt x="414176" y="520684"/>
                    <a:pt x="121063" y="1138085"/>
                    <a:pt x="0" y="1708728"/>
                  </a:cubicBezTo>
                  <a:lnTo>
                    <a:pt x="2216972" y="1708728"/>
                  </a:lnTo>
                  <a:cubicBezTo>
                    <a:pt x="2044065" y="1078049"/>
                    <a:pt x="1802787" y="520684"/>
                    <a:pt x="1802787" y="520684"/>
                  </a:cubicBezTo>
                  <a:close/>
                </a:path>
              </a:pathLst>
            </a:custGeom>
            <a:solidFill>
              <a:srgbClr val="F9A0A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0" name="Freeform: Shape 2239">
              <a:extLst>
                <a:ext uri="{FF2B5EF4-FFF2-40B4-BE49-F238E27FC236}">
                  <a16:creationId xmlns:a16="http://schemas.microsoft.com/office/drawing/2014/main" id="{E1B30CAC-546D-4F5B-BFBB-03978C919340}"/>
                </a:ext>
              </a:extLst>
            </p:cNvPr>
            <p:cNvSpPr/>
            <p:nvPr/>
          </p:nvSpPr>
          <p:spPr>
            <a:xfrm>
              <a:off x="4560938" y="2650547"/>
              <a:ext cx="428625" cy="276225"/>
            </a:xfrm>
            <a:custGeom>
              <a:avLst/>
              <a:gdLst>
                <a:gd name="connsiteX0" fmla="*/ 432826 w 428625"/>
                <a:gd name="connsiteY0" fmla="*/ 276930 h 276225"/>
                <a:gd name="connsiteX1" fmla="*/ 432826 w 428625"/>
                <a:gd name="connsiteY1" fmla="*/ 0 h 276225"/>
                <a:gd name="connsiteX2" fmla="*/ 0 w 428625"/>
                <a:gd name="connsiteY2" fmla="*/ 0 h 276225"/>
                <a:gd name="connsiteX3" fmla="*/ 0 w 428625"/>
                <a:gd name="connsiteY3" fmla="*/ 108147 h 276225"/>
                <a:gd name="connsiteX4" fmla="*/ 432826 w 428625"/>
                <a:gd name="connsiteY4" fmla="*/ 27693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625" h="276225">
                  <a:moveTo>
                    <a:pt x="432826" y="276930"/>
                  </a:moveTo>
                  <a:lnTo>
                    <a:pt x="432826" y="0"/>
                  </a:lnTo>
                  <a:lnTo>
                    <a:pt x="0" y="0"/>
                  </a:lnTo>
                  <a:lnTo>
                    <a:pt x="0" y="108147"/>
                  </a:lnTo>
                  <a:lnTo>
                    <a:pt x="432826" y="27693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1" name="Freeform: Shape 2240">
              <a:extLst>
                <a:ext uri="{FF2B5EF4-FFF2-40B4-BE49-F238E27FC236}">
                  <a16:creationId xmlns:a16="http://schemas.microsoft.com/office/drawing/2014/main" id="{B433F264-3208-4627-B83F-1BAA60C1ABC9}"/>
                </a:ext>
              </a:extLst>
            </p:cNvPr>
            <p:cNvSpPr/>
            <p:nvPr/>
          </p:nvSpPr>
          <p:spPr>
            <a:xfrm>
              <a:off x="4345225" y="1311275"/>
              <a:ext cx="952500" cy="1333500"/>
            </a:xfrm>
            <a:custGeom>
              <a:avLst/>
              <a:gdLst>
                <a:gd name="connsiteX0" fmla="*/ 82258 w 952500"/>
                <a:gd name="connsiteY0" fmla="*/ 318764 h 1333500"/>
                <a:gd name="connsiteX1" fmla="*/ 953214 w 952500"/>
                <a:gd name="connsiteY1" fmla="*/ 0 h 1333500"/>
                <a:gd name="connsiteX2" fmla="*/ 825579 w 952500"/>
                <a:gd name="connsiteY2" fmla="*/ 276882 h 1333500"/>
                <a:gd name="connsiteX3" fmla="*/ 953214 w 952500"/>
                <a:gd name="connsiteY3" fmla="*/ 285750 h 1333500"/>
                <a:gd name="connsiteX4" fmla="*/ 832818 w 952500"/>
                <a:gd name="connsiteY4" fmla="*/ 471373 h 1333500"/>
                <a:gd name="connsiteX5" fmla="*/ 832818 w 952500"/>
                <a:gd name="connsiteY5" fmla="*/ 1339272 h 1333500"/>
                <a:gd name="connsiteX6" fmla="*/ 0 w 952500"/>
                <a:gd name="connsiteY6" fmla="*/ 1339272 h 1333500"/>
                <a:gd name="connsiteX7" fmla="*/ 0 w 952500"/>
                <a:gd name="connsiteY7" fmla="*/ 433159 h 1333500"/>
                <a:gd name="connsiteX8" fmla="*/ 82258 w 952500"/>
                <a:gd name="connsiteY8" fmla="*/ 318764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00" h="1333500">
                  <a:moveTo>
                    <a:pt x="82258" y="318764"/>
                  </a:moveTo>
                  <a:cubicBezTo>
                    <a:pt x="232000" y="268605"/>
                    <a:pt x="569357" y="152400"/>
                    <a:pt x="953214" y="0"/>
                  </a:cubicBezTo>
                  <a:cubicBezTo>
                    <a:pt x="953214" y="0"/>
                    <a:pt x="895769" y="176555"/>
                    <a:pt x="825579" y="276882"/>
                  </a:cubicBezTo>
                  <a:lnTo>
                    <a:pt x="953214" y="285750"/>
                  </a:lnTo>
                  <a:cubicBezTo>
                    <a:pt x="953214" y="285750"/>
                    <a:pt x="953214" y="371037"/>
                    <a:pt x="832818" y="471373"/>
                  </a:cubicBezTo>
                  <a:lnTo>
                    <a:pt x="832818" y="1339272"/>
                  </a:lnTo>
                  <a:lnTo>
                    <a:pt x="0" y="1339272"/>
                  </a:lnTo>
                  <a:lnTo>
                    <a:pt x="0" y="433159"/>
                  </a:lnTo>
                  <a:cubicBezTo>
                    <a:pt x="-30" y="381307"/>
                    <a:pt x="33094" y="335242"/>
                    <a:pt x="82258" y="318764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2" name="Freeform: Shape 2241">
              <a:extLst>
                <a:ext uri="{FF2B5EF4-FFF2-40B4-BE49-F238E27FC236}">
                  <a16:creationId xmlns:a16="http://schemas.microsoft.com/office/drawing/2014/main" id="{D3F28277-5E4B-4537-8737-6562C78B6A24}"/>
                </a:ext>
              </a:extLst>
            </p:cNvPr>
            <p:cNvSpPr/>
            <p:nvPr/>
          </p:nvSpPr>
          <p:spPr>
            <a:xfrm>
              <a:off x="4415262" y="3300209"/>
              <a:ext cx="276225" cy="180975"/>
            </a:xfrm>
            <a:custGeom>
              <a:avLst/>
              <a:gdLst>
                <a:gd name="connsiteX0" fmla="*/ 0 w 276225"/>
                <a:gd name="connsiteY0" fmla="*/ 189738 h 180975"/>
                <a:gd name="connsiteX1" fmla="*/ 244307 w 276225"/>
                <a:gd name="connsiteY1" fmla="*/ 0 h 180975"/>
                <a:gd name="connsiteX2" fmla="*/ 269758 w 276225"/>
                <a:gd name="connsiteY2" fmla="*/ 43920 h 180975"/>
                <a:gd name="connsiteX3" fmla="*/ 269567 w 276225"/>
                <a:gd name="connsiteY3" fmla="*/ 145704 h 180975"/>
                <a:gd name="connsiteX4" fmla="*/ 254860 w 276225"/>
                <a:gd name="connsiteY4" fmla="*/ 170859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225" h="180975">
                  <a:moveTo>
                    <a:pt x="0" y="189738"/>
                  </a:moveTo>
                  <a:lnTo>
                    <a:pt x="244307" y="0"/>
                  </a:lnTo>
                  <a:lnTo>
                    <a:pt x="269758" y="43920"/>
                  </a:lnTo>
                  <a:cubicBezTo>
                    <a:pt x="288011" y="75411"/>
                    <a:pt x="287939" y="114281"/>
                    <a:pt x="269567" y="145704"/>
                  </a:cubicBezTo>
                  <a:lnTo>
                    <a:pt x="254860" y="170859"/>
                  </a:ln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3" name="Freeform: Shape 2242">
              <a:extLst>
                <a:ext uri="{FF2B5EF4-FFF2-40B4-BE49-F238E27FC236}">
                  <a16:creationId xmlns:a16="http://schemas.microsoft.com/office/drawing/2014/main" id="{84751AD0-00F8-4179-B076-45D8F6AD7CC3}"/>
                </a:ext>
              </a:extLst>
            </p:cNvPr>
            <p:cNvSpPr/>
            <p:nvPr/>
          </p:nvSpPr>
          <p:spPr>
            <a:xfrm>
              <a:off x="4623135" y="2287700"/>
              <a:ext cx="304800" cy="219075"/>
            </a:xfrm>
            <a:custGeom>
              <a:avLst/>
              <a:gdLst>
                <a:gd name="connsiteX0" fmla="*/ 307496 w 304800"/>
                <a:gd name="connsiteY0" fmla="*/ 211123 h 219075"/>
                <a:gd name="connsiteX1" fmla="*/ 1677 w 304800"/>
                <a:gd name="connsiteY1" fmla="*/ 223782 h 219075"/>
                <a:gd name="connsiteX2" fmla="*/ 52055 w 304800"/>
                <a:gd name="connsiteY2" fmla="*/ 29739 h 219075"/>
                <a:gd name="connsiteX3" fmla="*/ 168850 w 304800"/>
                <a:gd name="connsiteY3" fmla="*/ 1097 h 219075"/>
                <a:gd name="connsiteX4" fmla="*/ 307496 w 304800"/>
                <a:gd name="connsiteY4" fmla="*/ 21112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219075">
                  <a:moveTo>
                    <a:pt x="307496" y="211123"/>
                  </a:moveTo>
                  <a:lnTo>
                    <a:pt x="1677" y="223782"/>
                  </a:lnTo>
                  <a:cubicBezTo>
                    <a:pt x="1677" y="223782"/>
                    <a:pt x="-14249" y="99757"/>
                    <a:pt x="52055" y="29739"/>
                  </a:cubicBezTo>
                  <a:cubicBezTo>
                    <a:pt x="52055" y="29739"/>
                    <a:pt x="106947" y="-6713"/>
                    <a:pt x="168850" y="1097"/>
                  </a:cubicBezTo>
                  <a:cubicBezTo>
                    <a:pt x="336995" y="22300"/>
                    <a:pt x="307496" y="211123"/>
                    <a:pt x="307496" y="211123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4" name="Freeform: Shape 2243">
              <a:extLst>
                <a:ext uri="{FF2B5EF4-FFF2-40B4-BE49-F238E27FC236}">
                  <a16:creationId xmlns:a16="http://schemas.microsoft.com/office/drawing/2014/main" id="{3096C719-EF88-47AD-A727-BFE1D0309503}"/>
                </a:ext>
              </a:extLst>
            </p:cNvPr>
            <p:cNvSpPr/>
            <p:nvPr/>
          </p:nvSpPr>
          <p:spPr>
            <a:xfrm>
              <a:off x="4675285" y="2270716"/>
              <a:ext cx="276225" cy="228600"/>
            </a:xfrm>
            <a:custGeom>
              <a:avLst/>
              <a:gdLst>
                <a:gd name="connsiteX0" fmla="*/ 131045 w 276225"/>
                <a:gd name="connsiteY0" fmla="*/ 145 h 228600"/>
                <a:gd name="connsiteX1" fmla="*/ 280911 w 276225"/>
                <a:gd name="connsiteY1" fmla="*/ 228107 h 228600"/>
                <a:gd name="connsiteX2" fmla="*/ 198806 w 276225"/>
                <a:gd name="connsiteY2" fmla="*/ 231241 h 228600"/>
                <a:gd name="connsiteX3" fmla="*/ 128940 w 276225"/>
                <a:gd name="connsiteY3" fmla="*/ 69564 h 228600"/>
                <a:gd name="connsiteX4" fmla="*/ 0 w 276225"/>
                <a:gd name="connsiteY4" fmla="*/ 46808 h 228600"/>
                <a:gd name="connsiteX5" fmla="*/ 131045 w 276225"/>
                <a:gd name="connsiteY5" fmla="*/ 14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6225" h="228600">
                  <a:moveTo>
                    <a:pt x="131045" y="145"/>
                  </a:moveTo>
                  <a:cubicBezTo>
                    <a:pt x="323126" y="6479"/>
                    <a:pt x="280911" y="228107"/>
                    <a:pt x="280911" y="228107"/>
                  </a:cubicBezTo>
                  <a:lnTo>
                    <a:pt x="198806" y="231241"/>
                  </a:lnTo>
                  <a:cubicBezTo>
                    <a:pt x="201463" y="201123"/>
                    <a:pt x="203292" y="107416"/>
                    <a:pt x="128940" y="69564"/>
                  </a:cubicBezTo>
                  <a:cubicBezTo>
                    <a:pt x="89151" y="49410"/>
                    <a:pt x="44284" y="41492"/>
                    <a:pt x="0" y="46808"/>
                  </a:cubicBezTo>
                  <a:cubicBezTo>
                    <a:pt x="27375" y="17881"/>
                    <a:pt x="68685" y="-1902"/>
                    <a:pt x="131045" y="14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5" name="Freeform: Shape 2244">
              <a:extLst>
                <a:ext uri="{FF2B5EF4-FFF2-40B4-BE49-F238E27FC236}">
                  <a16:creationId xmlns:a16="http://schemas.microsoft.com/office/drawing/2014/main" id="{1B40D3F9-321D-42F7-9A6C-F80752DD08D8}"/>
                </a:ext>
              </a:extLst>
            </p:cNvPr>
            <p:cNvSpPr/>
            <p:nvPr/>
          </p:nvSpPr>
          <p:spPr>
            <a:xfrm>
              <a:off x="4546411" y="1972904"/>
              <a:ext cx="161925" cy="161925"/>
            </a:xfrm>
            <a:custGeom>
              <a:avLst/>
              <a:gdLst>
                <a:gd name="connsiteX0" fmla="*/ 71467 w 161925"/>
                <a:gd name="connsiteY0" fmla="*/ 162340 h 161925"/>
                <a:gd name="connsiteX1" fmla="*/ 42859 w 161925"/>
                <a:gd name="connsiteY1" fmla="*/ 133798 h 161925"/>
                <a:gd name="connsiteX2" fmla="*/ 56351 w 161925"/>
                <a:gd name="connsiteY2" fmla="*/ 109496 h 161925"/>
                <a:gd name="connsiteX3" fmla="*/ 83516 w 161925"/>
                <a:gd name="connsiteY3" fmla="*/ 92608 h 161925"/>
                <a:gd name="connsiteX4" fmla="*/ 16270 w 161925"/>
                <a:gd name="connsiteY4" fmla="*/ 54374 h 161925"/>
                <a:gd name="connsiteX5" fmla="*/ 2797 w 161925"/>
                <a:gd name="connsiteY5" fmla="*/ 16270 h 161925"/>
                <a:gd name="connsiteX6" fmla="*/ 40901 w 161925"/>
                <a:gd name="connsiteY6" fmla="*/ 2797 h 161925"/>
                <a:gd name="connsiteX7" fmla="*/ 152706 w 161925"/>
                <a:gd name="connsiteY7" fmla="*/ 70195 h 161925"/>
                <a:gd name="connsiteX8" fmla="*/ 159551 w 161925"/>
                <a:gd name="connsiteY8" fmla="*/ 110023 h 161925"/>
                <a:gd name="connsiteX9" fmla="*/ 151268 w 161925"/>
                <a:gd name="connsiteY9" fmla="*/ 117820 h 161925"/>
                <a:gd name="connsiteX10" fmla="*/ 86497 w 161925"/>
                <a:gd name="connsiteY10" fmla="*/ 158073 h 161925"/>
                <a:gd name="connsiteX11" fmla="*/ 71467 w 161925"/>
                <a:gd name="connsiteY11" fmla="*/ 16234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25" h="161925">
                  <a:moveTo>
                    <a:pt x="71467" y="162340"/>
                  </a:moveTo>
                  <a:cubicBezTo>
                    <a:pt x="55685" y="162358"/>
                    <a:pt x="42877" y="149580"/>
                    <a:pt x="42859" y="133798"/>
                  </a:cubicBezTo>
                  <a:cubicBezTo>
                    <a:pt x="42848" y="123908"/>
                    <a:pt x="47951" y="114716"/>
                    <a:pt x="56351" y="109496"/>
                  </a:cubicBezTo>
                  <a:lnTo>
                    <a:pt x="83516" y="92608"/>
                  </a:lnTo>
                  <a:cubicBezTo>
                    <a:pt x="61790" y="78687"/>
                    <a:pt x="39343" y="65925"/>
                    <a:pt x="16270" y="54374"/>
                  </a:cubicBezTo>
                  <a:cubicBezTo>
                    <a:pt x="2027" y="47573"/>
                    <a:pt x="-4005" y="30512"/>
                    <a:pt x="2797" y="16270"/>
                  </a:cubicBezTo>
                  <a:cubicBezTo>
                    <a:pt x="9598" y="2027"/>
                    <a:pt x="26658" y="-4005"/>
                    <a:pt x="40901" y="2797"/>
                  </a:cubicBezTo>
                  <a:cubicBezTo>
                    <a:pt x="79866" y="22320"/>
                    <a:pt x="117248" y="44854"/>
                    <a:pt x="152706" y="70195"/>
                  </a:cubicBezTo>
                  <a:cubicBezTo>
                    <a:pt x="165594" y="79303"/>
                    <a:pt x="168659" y="97134"/>
                    <a:pt x="159551" y="110023"/>
                  </a:cubicBezTo>
                  <a:cubicBezTo>
                    <a:pt x="157340" y="113151"/>
                    <a:pt x="154523" y="115803"/>
                    <a:pt x="151268" y="117820"/>
                  </a:cubicBezTo>
                  <a:lnTo>
                    <a:pt x="86497" y="158073"/>
                  </a:lnTo>
                  <a:cubicBezTo>
                    <a:pt x="81983" y="160869"/>
                    <a:pt x="76777" y="162347"/>
                    <a:pt x="71467" y="16234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6" name="Freeform: Shape 2245">
              <a:extLst>
                <a:ext uri="{FF2B5EF4-FFF2-40B4-BE49-F238E27FC236}">
                  <a16:creationId xmlns:a16="http://schemas.microsoft.com/office/drawing/2014/main" id="{5F694876-E7B2-461C-A326-F7E5B0D7ED5D}"/>
                </a:ext>
              </a:extLst>
            </p:cNvPr>
            <p:cNvSpPr/>
            <p:nvPr/>
          </p:nvSpPr>
          <p:spPr>
            <a:xfrm>
              <a:off x="4844525" y="1972866"/>
              <a:ext cx="161925" cy="161925"/>
            </a:xfrm>
            <a:custGeom>
              <a:avLst/>
              <a:gdLst>
                <a:gd name="connsiteX0" fmla="*/ 93355 w 161925"/>
                <a:gd name="connsiteY0" fmla="*/ 162378 h 161925"/>
                <a:gd name="connsiteX1" fmla="*/ 78296 w 161925"/>
                <a:gd name="connsiteY1" fmla="*/ 158073 h 161925"/>
                <a:gd name="connsiteX2" fmla="*/ 13526 w 161925"/>
                <a:gd name="connsiteY2" fmla="*/ 117820 h 161925"/>
                <a:gd name="connsiteX3" fmla="*/ 4290 w 161925"/>
                <a:gd name="connsiteY3" fmla="*/ 78479 h 161925"/>
                <a:gd name="connsiteX4" fmla="*/ 12088 w 161925"/>
                <a:gd name="connsiteY4" fmla="*/ 70195 h 161925"/>
                <a:gd name="connsiteX5" fmla="*/ 123902 w 161925"/>
                <a:gd name="connsiteY5" fmla="*/ 2797 h 161925"/>
                <a:gd name="connsiteX6" fmla="*/ 162007 w 161925"/>
                <a:gd name="connsiteY6" fmla="*/ 16270 h 161925"/>
                <a:gd name="connsiteX7" fmla="*/ 148534 w 161925"/>
                <a:gd name="connsiteY7" fmla="*/ 54374 h 161925"/>
                <a:gd name="connsiteX8" fmla="*/ 81287 w 161925"/>
                <a:gd name="connsiteY8" fmla="*/ 92608 h 161925"/>
                <a:gd name="connsiteX9" fmla="*/ 108452 w 161925"/>
                <a:gd name="connsiteY9" fmla="*/ 109496 h 161925"/>
                <a:gd name="connsiteX10" fmla="*/ 117638 w 161925"/>
                <a:gd name="connsiteY10" fmla="*/ 148849 h 161925"/>
                <a:gd name="connsiteX11" fmla="*/ 93336 w 161925"/>
                <a:gd name="connsiteY11" fmla="*/ 16234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25" h="161925">
                  <a:moveTo>
                    <a:pt x="93355" y="162378"/>
                  </a:moveTo>
                  <a:cubicBezTo>
                    <a:pt x="88032" y="162379"/>
                    <a:pt x="82815" y="160888"/>
                    <a:pt x="78296" y="158073"/>
                  </a:cubicBezTo>
                  <a:lnTo>
                    <a:pt x="13526" y="117820"/>
                  </a:lnTo>
                  <a:cubicBezTo>
                    <a:pt x="112" y="109507"/>
                    <a:pt x="-4023" y="91893"/>
                    <a:pt x="4290" y="78479"/>
                  </a:cubicBezTo>
                  <a:cubicBezTo>
                    <a:pt x="6308" y="75223"/>
                    <a:pt x="8960" y="72406"/>
                    <a:pt x="12088" y="70195"/>
                  </a:cubicBezTo>
                  <a:cubicBezTo>
                    <a:pt x="47550" y="44855"/>
                    <a:pt x="84934" y="22321"/>
                    <a:pt x="123902" y="2797"/>
                  </a:cubicBezTo>
                  <a:cubicBezTo>
                    <a:pt x="138145" y="-4005"/>
                    <a:pt x="155205" y="2027"/>
                    <a:pt x="162007" y="16270"/>
                  </a:cubicBezTo>
                  <a:cubicBezTo>
                    <a:pt x="168809" y="30512"/>
                    <a:pt x="162776" y="47572"/>
                    <a:pt x="148534" y="54374"/>
                  </a:cubicBezTo>
                  <a:cubicBezTo>
                    <a:pt x="125460" y="65925"/>
                    <a:pt x="103013" y="78687"/>
                    <a:pt x="81287" y="92608"/>
                  </a:cubicBezTo>
                  <a:lnTo>
                    <a:pt x="108452" y="109496"/>
                  </a:lnTo>
                  <a:cubicBezTo>
                    <a:pt x="121856" y="117826"/>
                    <a:pt x="125969" y="135445"/>
                    <a:pt x="117638" y="148849"/>
                  </a:cubicBezTo>
                  <a:cubicBezTo>
                    <a:pt x="112418" y="157248"/>
                    <a:pt x="103226" y="162352"/>
                    <a:pt x="93336" y="162340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7" name="Freeform: Shape 2246">
              <a:extLst>
                <a:ext uri="{FF2B5EF4-FFF2-40B4-BE49-F238E27FC236}">
                  <a16:creationId xmlns:a16="http://schemas.microsoft.com/office/drawing/2014/main" id="{21422DA1-4E73-49B5-B0EB-8BE7971BEBCB}"/>
                </a:ext>
              </a:extLst>
            </p:cNvPr>
            <p:cNvSpPr/>
            <p:nvPr/>
          </p:nvSpPr>
          <p:spPr>
            <a:xfrm>
              <a:off x="3965082" y="3795900"/>
              <a:ext cx="942975" cy="561975"/>
            </a:xfrm>
            <a:custGeom>
              <a:avLst/>
              <a:gdLst>
                <a:gd name="connsiteX0" fmla="*/ 946480 w 942975"/>
                <a:gd name="connsiteY0" fmla="*/ 0 h 561975"/>
                <a:gd name="connsiteX1" fmla="*/ 748484 w 942975"/>
                <a:gd name="connsiteY1" fmla="*/ 197586 h 561975"/>
                <a:gd name="connsiteX2" fmla="*/ 727529 w 942975"/>
                <a:gd name="connsiteY2" fmla="*/ 197586 h 561975"/>
                <a:gd name="connsiteX3" fmla="*/ 535753 w 942975"/>
                <a:gd name="connsiteY3" fmla="*/ 321126 h 561975"/>
                <a:gd name="connsiteX4" fmla="*/ 425768 w 942975"/>
                <a:gd name="connsiteY4" fmla="*/ 563375 h 561975"/>
                <a:gd name="connsiteX5" fmla="*/ 0 w 942975"/>
                <a:gd name="connsiteY5" fmla="*/ 563375 h 561975"/>
                <a:gd name="connsiteX6" fmla="*/ 513740 w 942975"/>
                <a:gd name="connsiteY6" fmla="*/ 111719 h 561975"/>
                <a:gd name="connsiteX7" fmla="*/ 861984 w 942975"/>
                <a:gd name="connsiteY7" fmla="*/ 78381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2975" h="561975">
                  <a:moveTo>
                    <a:pt x="946480" y="0"/>
                  </a:moveTo>
                  <a:cubicBezTo>
                    <a:pt x="946480" y="0"/>
                    <a:pt x="966197" y="175974"/>
                    <a:pt x="748484" y="197586"/>
                  </a:cubicBezTo>
                  <a:lnTo>
                    <a:pt x="727529" y="197586"/>
                  </a:lnTo>
                  <a:cubicBezTo>
                    <a:pt x="644907" y="197590"/>
                    <a:pt x="569916" y="245898"/>
                    <a:pt x="535753" y="321126"/>
                  </a:cubicBezTo>
                  <a:lnTo>
                    <a:pt x="425768" y="563375"/>
                  </a:lnTo>
                  <a:lnTo>
                    <a:pt x="0" y="563375"/>
                  </a:lnTo>
                  <a:lnTo>
                    <a:pt x="513740" y="111719"/>
                  </a:lnTo>
                  <a:lnTo>
                    <a:pt x="861984" y="78381"/>
                  </a:ln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8" name="Freeform: Shape 2247">
              <a:extLst>
                <a:ext uri="{FF2B5EF4-FFF2-40B4-BE49-F238E27FC236}">
                  <a16:creationId xmlns:a16="http://schemas.microsoft.com/office/drawing/2014/main" id="{03D022DF-7CF0-4910-A59D-89BA9EAA4ED4}"/>
                </a:ext>
              </a:extLst>
            </p:cNvPr>
            <p:cNvSpPr/>
            <p:nvPr/>
          </p:nvSpPr>
          <p:spPr>
            <a:xfrm>
              <a:off x="5021734" y="3604587"/>
              <a:ext cx="495300" cy="419100"/>
            </a:xfrm>
            <a:custGeom>
              <a:avLst/>
              <a:gdLst>
                <a:gd name="connsiteX0" fmla="*/ 501762 w 495300"/>
                <a:gd name="connsiteY0" fmla="*/ 115780 h 419100"/>
                <a:gd name="connsiteX1" fmla="*/ 499781 w 495300"/>
                <a:gd name="connsiteY1" fmla="*/ 102740 h 419100"/>
                <a:gd name="connsiteX2" fmla="*/ 267247 w 495300"/>
                <a:gd name="connsiteY2" fmla="*/ 42913 h 419100"/>
                <a:gd name="connsiteX3" fmla="*/ 251359 w 495300"/>
                <a:gd name="connsiteY3" fmla="*/ 63630 h 419100"/>
                <a:gd name="connsiteX4" fmla="*/ 235462 w 495300"/>
                <a:gd name="connsiteY4" fmla="*/ 42913 h 419100"/>
                <a:gd name="connsiteX5" fmla="*/ 2928 w 495300"/>
                <a:gd name="connsiteY5" fmla="*/ 102740 h 419100"/>
                <a:gd name="connsiteX6" fmla="*/ 947 w 495300"/>
                <a:gd name="connsiteY6" fmla="*/ 115780 h 419100"/>
                <a:gd name="connsiteX7" fmla="*/ 65774 w 495300"/>
                <a:gd name="connsiteY7" fmla="*/ 259188 h 419100"/>
                <a:gd name="connsiteX8" fmla="*/ 251359 w 495300"/>
                <a:gd name="connsiteY8" fmla="*/ 425104 h 419100"/>
                <a:gd name="connsiteX9" fmla="*/ 436935 w 495300"/>
                <a:gd name="connsiteY9" fmla="*/ 259188 h 419100"/>
                <a:gd name="connsiteX10" fmla="*/ 501762 w 495300"/>
                <a:gd name="connsiteY10" fmla="*/ 11578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419100">
                  <a:moveTo>
                    <a:pt x="501762" y="115780"/>
                  </a:moveTo>
                  <a:cubicBezTo>
                    <a:pt x="501267" y="111398"/>
                    <a:pt x="500606" y="107051"/>
                    <a:pt x="499781" y="102740"/>
                  </a:cubicBezTo>
                  <a:cubicBezTo>
                    <a:pt x="480264" y="-35"/>
                    <a:pt x="340351" y="-36125"/>
                    <a:pt x="267247" y="42913"/>
                  </a:cubicBezTo>
                  <a:cubicBezTo>
                    <a:pt x="261262" y="49262"/>
                    <a:pt x="255939" y="56203"/>
                    <a:pt x="251359" y="63630"/>
                  </a:cubicBezTo>
                  <a:cubicBezTo>
                    <a:pt x="246773" y="56206"/>
                    <a:pt x="241447" y="49264"/>
                    <a:pt x="235462" y="42913"/>
                  </a:cubicBezTo>
                  <a:cubicBezTo>
                    <a:pt x="162358" y="-36144"/>
                    <a:pt x="22445" y="-35"/>
                    <a:pt x="2928" y="102740"/>
                  </a:cubicBezTo>
                  <a:cubicBezTo>
                    <a:pt x="2109" y="107045"/>
                    <a:pt x="1449" y="111392"/>
                    <a:pt x="947" y="115780"/>
                  </a:cubicBezTo>
                  <a:cubicBezTo>
                    <a:pt x="-9216" y="205848"/>
                    <a:pt x="65774" y="259188"/>
                    <a:pt x="65774" y="259188"/>
                  </a:cubicBezTo>
                  <a:cubicBezTo>
                    <a:pt x="168730" y="314890"/>
                    <a:pt x="251359" y="425104"/>
                    <a:pt x="251359" y="425104"/>
                  </a:cubicBezTo>
                  <a:cubicBezTo>
                    <a:pt x="251359" y="425104"/>
                    <a:pt x="333979" y="314890"/>
                    <a:pt x="436935" y="259188"/>
                  </a:cubicBezTo>
                  <a:cubicBezTo>
                    <a:pt x="436935" y="259188"/>
                    <a:pt x="511973" y="205848"/>
                    <a:pt x="501762" y="11578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49" name="Freeform: Shape 2248">
              <a:extLst>
                <a:ext uri="{FF2B5EF4-FFF2-40B4-BE49-F238E27FC236}">
                  <a16:creationId xmlns:a16="http://schemas.microsoft.com/office/drawing/2014/main" id="{1D4B0FB3-97C3-4FB4-AA02-3A5F9E0EACFC}"/>
                </a:ext>
              </a:extLst>
            </p:cNvPr>
            <p:cNvSpPr/>
            <p:nvPr/>
          </p:nvSpPr>
          <p:spPr>
            <a:xfrm>
              <a:off x="3668855" y="3455962"/>
              <a:ext cx="1209675" cy="895350"/>
            </a:xfrm>
            <a:custGeom>
              <a:avLst/>
              <a:gdLst>
                <a:gd name="connsiteX0" fmla="*/ 0 w 1209675"/>
                <a:gd name="connsiteY0" fmla="*/ 903313 h 895350"/>
                <a:gd name="connsiteX1" fmla="*/ 746408 w 1209675"/>
                <a:gd name="connsiteY1" fmla="*/ 33985 h 895350"/>
                <a:gd name="connsiteX2" fmla="*/ 1205179 w 1209675"/>
                <a:gd name="connsiteY2" fmla="*/ 0 h 895350"/>
                <a:gd name="connsiteX3" fmla="*/ 1209399 w 1209675"/>
                <a:gd name="connsiteY3" fmla="*/ 338776 h 895350"/>
                <a:gd name="connsiteX4" fmla="*/ 1120702 w 1209675"/>
                <a:gd name="connsiteY4" fmla="*/ 427891 h 895350"/>
                <a:gd name="connsiteX5" fmla="*/ 881205 w 1209675"/>
                <a:gd name="connsiteY5" fmla="*/ 436693 h 895350"/>
                <a:gd name="connsiteX6" fmla="*/ 779678 w 1209675"/>
                <a:gd name="connsiteY6" fmla="*/ 487051 h 895350"/>
                <a:gd name="connsiteX7" fmla="*/ 576967 w 1209675"/>
                <a:gd name="connsiteY7" fmla="*/ 761810 h 895350"/>
                <a:gd name="connsiteX8" fmla="*/ 313001 w 1209675"/>
                <a:gd name="connsiteY8" fmla="*/ 903313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675" h="895350">
                  <a:moveTo>
                    <a:pt x="0" y="903313"/>
                  </a:moveTo>
                  <a:cubicBezTo>
                    <a:pt x="0" y="903313"/>
                    <a:pt x="412252" y="266195"/>
                    <a:pt x="746408" y="33985"/>
                  </a:cubicBezTo>
                  <a:lnTo>
                    <a:pt x="1205179" y="0"/>
                  </a:lnTo>
                  <a:cubicBezTo>
                    <a:pt x="1205179" y="0"/>
                    <a:pt x="1215847" y="153705"/>
                    <a:pt x="1209399" y="338776"/>
                  </a:cubicBezTo>
                  <a:cubicBezTo>
                    <a:pt x="1207785" y="387148"/>
                    <a:pt x="1169066" y="426050"/>
                    <a:pt x="1120702" y="427891"/>
                  </a:cubicBezTo>
                  <a:lnTo>
                    <a:pt x="881205" y="436693"/>
                  </a:lnTo>
                  <a:cubicBezTo>
                    <a:pt x="841702" y="438121"/>
                    <a:pt x="804719" y="456464"/>
                    <a:pt x="779678" y="487051"/>
                  </a:cubicBezTo>
                  <a:cubicBezTo>
                    <a:pt x="734473" y="542344"/>
                    <a:pt x="657006" y="641175"/>
                    <a:pt x="576967" y="761810"/>
                  </a:cubicBezTo>
                  <a:cubicBezTo>
                    <a:pt x="518239" y="850219"/>
                    <a:pt x="419139" y="903343"/>
                    <a:pt x="313001" y="903313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0" name="Freeform: Shape 2249">
              <a:extLst>
                <a:ext uri="{FF2B5EF4-FFF2-40B4-BE49-F238E27FC236}">
                  <a16:creationId xmlns:a16="http://schemas.microsoft.com/office/drawing/2014/main" id="{61E50C51-CC76-4F67-A9F1-3EEDDDC5BEF8}"/>
                </a:ext>
              </a:extLst>
            </p:cNvPr>
            <p:cNvSpPr/>
            <p:nvPr/>
          </p:nvSpPr>
          <p:spPr>
            <a:xfrm>
              <a:off x="5872226" y="2173554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7 w 66675"/>
                <a:gd name="connsiteY1" fmla="*/ 66675 h 66675"/>
                <a:gd name="connsiteX2" fmla="*/ 0 w 66675"/>
                <a:gd name="connsiteY2" fmla="*/ 33338 h 66675"/>
                <a:gd name="connsiteX3" fmla="*/ 33337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1" name="Freeform: Shape 2250">
              <a:extLst>
                <a:ext uri="{FF2B5EF4-FFF2-40B4-BE49-F238E27FC236}">
                  <a16:creationId xmlns:a16="http://schemas.microsoft.com/office/drawing/2014/main" id="{E88D5BE5-4726-4F4A-A56A-F94CD29125DC}"/>
                </a:ext>
              </a:extLst>
            </p:cNvPr>
            <p:cNvSpPr/>
            <p:nvPr/>
          </p:nvSpPr>
          <p:spPr>
            <a:xfrm>
              <a:off x="5528308" y="2289433"/>
              <a:ext cx="276225" cy="600075"/>
            </a:xfrm>
            <a:custGeom>
              <a:avLst/>
              <a:gdLst>
                <a:gd name="connsiteX0" fmla="*/ 33317 w 276225"/>
                <a:gd name="connsiteY0" fmla="*/ 607631 h 600075"/>
                <a:gd name="connsiteX1" fmla="*/ 0 w 276225"/>
                <a:gd name="connsiteY1" fmla="*/ 574272 h 600075"/>
                <a:gd name="connsiteX2" fmla="*/ 6066 w 276225"/>
                <a:gd name="connsiteY2" fmla="*/ 555119 h 600075"/>
                <a:gd name="connsiteX3" fmla="*/ 82475 w 276225"/>
                <a:gd name="connsiteY3" fmla="*/ 446382 h 600075"/>
                <a:gd name="connsiteX4" fmla="*/ 97534 w 276225"/>
                <a:gd name="connsiteY4" fmla="*/ 361610 h 600075"/>
                <a:gd name="connsiteX5" fmla="*/ 88495 w 276225"/>
                <a:gd name="connsiteY5" fmla="*/ 327786 h 600075"/>
                <a:gd name="connsiteX6" fmla="*/ 95610 w 276225"/>
                <a:gd name="connsiteY6" fmla="*/ 219754 h 600075"/>
                <a:gd name="connsiteX7" fmla="*/ 225245 w 276225"/>
                <a:gd name="connsiteY7" fmla="*/ 11080 h 600075"/>
                <a:gd name="connsiteX8" fmla="*/ 272322 w 276225"/>
                <a:gd name="connsiteY8" fmla="*/ 8519 h 600075"/>
                <a:gd name="connsiteX9" fmla="*/ 275233 w 276225"/>
                <a:gd name="connsiteY9" fmla="*/ 55200 h 600075"/>
                <a:gd name="connsiteX10" fmla="*/ 275233 w 276225"/>
                <a:gd name="connsiteY10" fmla="*/ 55200 h 600075"/>
                <a:gd name="connsiteX11" fmla="*/ 157056 w 276225"/>
                <a:gd name="connsiteY11" fmla="*/ 245624 h 600075"/>
                <a:gd name="connsiteX12" fmla="*/ 152913 w 276225"/>
                <a:gd name="connsiteY12" fmla="*/ 310584 h 600075"/>
                <a:gd name="connsiteX13" fmla="*/ 161942 w 276225"/>
                <a:gd name="connsiteY13" fmla="*/ 344417 h 600075"/>
                <a:gd name="connsiteX14" fmla="*/ 137025 w 276225"/>
                <a:gd name="connsiteY14" fmla="*/ 484739 h 600075"/>
                <a:gd name="connsiteX15" fmla="*/ 60644 w 276225"/>
                <a:gd name="connsiteY15" fmla="*/ 593467 h 600075"/>
                <a:gd name="connsiteX16" fmla="*/ 33317 w 276225"/>
                <a:gd name="connsiteY16" fmla="*/ 6076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6225" h="600075">
                  <a:moveTo>
                    <a:pt x="33317" y="607631"/>
                  </a:moveTo>
                  <a:cubicBezTo>
                    <a:pt x="14905" y="607619"/>
                    <a:pt x="-11" y="592684"/>
                    <a:pt x="0" y="574272"/>
                  </a:cubicBezTo>
                  <a:cubicBezTo>
                    <a:pt x="4" y="567416"/>
                    <a:pt x="2122" y="560728"/>
                    <a:pt x="6066" y="555119"/>
                  </a:cubicBezTo>
                  <a:lnTo>
                    <a:pt x="82475" y="446382"/>
                  </a:lnTo>
                  <a:cubicBezTo>
                    <a:pt x="99811" y="421753"/>
                    <a:pt x="105327" y="390702"/>
                    <a:pt x="97534" y="361610"/>
                  </a:cubicBezTo>
                  <a:lnTo>
                    <a:pt x="88495" y="327786"/>
                  </a:lnTo>
                  <a:cubicBezTo>
                    <a:pt x="78882" y="291977"/>
                    <a:pt x="81384" y="253993"/>
                    <a:pt x="95610" y="219754"/>
                  </a:cubicBezTo>
                  <a:cubicBezTo>
                    <a:pt x="128435" y="144257"/>
                    <a:pt x="172107" y="73957"/>
                    <a:pt x="225245" y="11080"/>
                  </a:cubicBezTo>
                  <a:cubicBezTo>
                    <a:pt x="237538" y="-2627"/>
                    <a:pt x="258615" y="-3774"/>
                    <a:pt x="272322" y="8519"/>
                  </a:cubicBezTo>
                  <a:cubicBezTo>
                    <a:pt x="285876" y="20674"/>
                    <a:pt x="287172" y="41455"/>
                    <a:pt x="275233" y="55200"/>
                  </a:cubicBezTo>
                  <a:lnTo>
                    <a:pt x="275233" y="55200"/>
                  </a:lnTo>
                  <a:cubicBezTo>
                    <a:pt x="227006" y="112747"/>
                    <a:pt x="187215" y="176864"/>
                    <a:pt x="157056" y="245624"/>
                  </a:cubicBezTo>
                  <a:cubicBezTo>
                    <a:pt x="148547" y="266227"/>
                    <a:pt x="147090" y="289066"/>
                    <a:pt x="152913" y="310584"/>
                  </a:cubicBezTo>
                  <a:lnTo>
                    <a:pt x="161942" y="344417"/>
                  </a:lnTo>
                  <a:cubicBezTo>
                    <a:pt x="174864" y="392571"/>
                    <a:pt x="165735" y="443977"/>
                    <a:pt x="137025" y="484739"/>
                  </a:cubicBezTo>
                  <a:lnTo>
                    <a:pt x="60644" y="593467"/>
                  </a:lnTo>
                  <a:cubicBezTo>
                    <a:pt x="54397" y="602370"/>
                    <a:pt x="44193" y="607658"/>
                    <a:pt x="33317" y="60763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2" name="Freeform: Shape 2251">
              <a:extLst>
                <a:ext uri="{FF2B5EF4-FFF2-40B4-BE49-F238E27FC236}">
                  <a16:creationId xmlns:a16="http://schemas.microsoft.com/office/drawing/2014/main" id="{13D9292B-60AC-4AD7-B6EC-74F03327F3C9}"/>
                </a:ext>
              </a:extLst>
            </p:cNvPr>
            <p:cNvSpPr/>
            <p:nvPr/>
          </p:nvSpPr>
          <p:spPr>
            <a:xfrm>
              <a:off x="5735525" y="2535074"/>
              <a:ext cx="400050" cy="533400"/>
            </a:xfrm>
            <a:custGeom>
              <a:avLst/>
              <a:gdLst>
                <a:gd name="connsiteX0" fmla="*/ 33335 w 400050"/>
                <a:gd name="connsiteY0" fmla="*/ 540317 h 533400"/>
                <a:gd name="connsiteX1" fmla="*/ 0 w 400050"/>
                <a:gd name="connsiteY1" fmla="*/ 506977 h 533400"/>
                <a:gd name="connsiteX2" fmla="*/ 11428 w 400050"/>
                <a:gd name="connsiteY2" fmla="*/ 481852 h 533400"/>
                <a:gd name="connsiteX3" fmla="*/ 111612 w 400050"/>
                <a:gd name="connsiteY3" fmla="*/ 394527 h 533400"/>
                <a:gd name="connsiteX4" fmla="*/ 146502 w 400050"/>
                <a:gd name="connsiteY4" fmla="*/ 315793 h 533400"/>
                <a:gd name="connsiteX5" fmla="*/ 145807 w 400050"/>
                <a:gd name="connsiteY5" fmla="*/ 280789 h 533400"/>
                <a:gd name="connsiteX6" fmla="*/ 178544 w 400050"/>
                <a:gd name="connsiteY6" fmla="*/ 177585 h 533400"/>
                <a:gd name="connsiteX7" fmla="*/ 354299 w 400050"/>
                <a:gd name="connsiteY7" fmla="*/ 5945 h 533400"/>
                <a:gd name="connsiteX8" fmla="*/ 400696 w 400050"/>
                <a:gd name="connsiteY8" fmla="*/ 14346 h 533400"/>
                <a:gd name="connsiteX9" fmla="*/ 392295 w 400050"/>
                <a:gd name="connsiteY9" fmla="*/ 60742 h 533400"/>
                <a:gd name="connsiteX10" fmla="*/ 392295 w 400050"/>
                <a:gd name="connsiteY10" fmla="*/ 60742 h 533400"/>
                <a:gd name="connsiteX11" fmla="*/ 232027 w 400050"/>
                <a:gd name="connsiteY11" fmla="*/ 217390 h 533400"/>
                <a:gd name="connsiteX12" fmla="*/ 212482 w 400050"/>
                <a:gd name="connsiteY12" fmla="*/ 279484 h 533400"/>
                <a:gd name="connsiteX13" fmla="*/ 213168 w 400050"/>
                <a:gd name="connsiteY13" fmla="*/ 314479 h 533400"/>
                <a:gd name="connsiteX14" fmla="*/ 155370 w 400050"/>
                <a:gd name="connsiteY14" fmla="*/ 444790 h 533400"/>
                <a:gd name="connsiteX15" fmla="*/ 55186 w 400050"/>
                <a:gd name="connsiteY15" fmla="*/ 532116 h 533400"/>
                <a:gd name="connsiteX16" fmla="*/ 33335 w 400050"/>
                <a:gd name="connsiteY16" fmla="*/ 540317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0050" h="533400">
                  <a:moveTo>
                    <a:pt x="33335" y="540317"/>
                  </a:moveTo>
                  <a:cubicBezTo>
                    <a:pt x="14924" y="540315"/>
                    <a:pt x="-1" y="525389"/>
                    <a:pt x="0" y="506977"/>
                  </a:cubicBezTo>
                  <a:cubicBezTo>
                    <a:pt x="1" y="497344"/>
                    <a:pt x="4168" y="488183"/>
                    <a:pt x="11428" y="481852"/>
                  </a:cubicBezTo>
                  <a:lnTo>
                    <a:pt x="111612" y="394527"/>
                  </a:lnTo>
                  <a:cubicBezTo>
                    <a:pt x="134344" y="374757"/>
                    <a:pt x="147126" y="345914"/>
                    <a:pt x="146502" y="315793"/>
                  </a:cubicBezTo>
                  <a:lnTo>
                    <a:pt x="145807" y="280789"/>
                  </a:lnTo>
                  <a:cubicBezTo>
                    <a:pt x="145032" y="243718"/>
                    <a:pt x="156543" y="207432"/>
                    <a:pt x="178544" y="177585"/>
                  </a:cubicBezTo>
                  <a:cubicBezTo>
                    <a:pt x="228459" y="112120"/>
                    <a:pt x="287669" y="54296"/>
                    <a:pt x="354299" y="5945"/>
                  </a:cubicBezTo>
                  <a:cubicBezTo>
                    <a:pt x="369431" y="-4547"/>
                    <a:pt x="390204" y="-786"/>
                    <a:pt x="400696" y="14346"/>
                  </a:cubicBezTo>
                  <a:cubicBezTo>
                    <a:pt x="411188" y="29478"/>
                    <a:pt x="407426" y="50250"/>
                    <a:pt x="392295" y="60742"/>
                  </a:cubicBezTo>
                  <a:lnTo>
                    <a:pt x="392295" y="60742"/>
                  </a:lnTo>
                  <a:cubicBezTo>
                    <a:pt x="331709" y="105089"/>
                    <a:pt x="277746" y="157834"/>
                    <a:pt x="232027" y="217390"/>
                  </a:cubicBezTo>
                  <a:cubicBezTo>
                    <a:pt x="218835" y="235363"/>
                    <a:pt x="211963" y="257196"/>
                    <a:pt x="212482" y="279484"/>
                  </a:cubicBezTo>
                  <a:lnTo>
                    <a:pt x="213168" y="314479"/>
                  </a:lnTo>
                  <a:cubicBezTo>
                    <a:pt x="214190" y="364340"/>
                    <a:pt x="193015" y="412080"/>
                    <a:pt x="155370" y="444790"/>
                  </a:cubicBezTo>
                  <a:lnTo>
                    <a:pt x="55186" y="532116"/>
                  </a:lnTo>
                  <a:cubicBezTo>
                    <a:pt x="49135" y="537404"/>
                    <a:pt x="41371" y="540318"/>
                    <a:pt x="33335" y="540317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3" name="Freeform: Shape 2252">
              <a:extLst>
                <a:ext uri="{FF2B5EF4-FFF2-40B4-BE49-F238E27FC236}">
                  <a16:creationId xmlns:a16="http://schemas.microsoft.com/office/drawing/2014/main" id="{85357DE8-F233-4B86-B127-76EAD2E95DBC}"/>
                </a:ext>
              </a:extLst>
            </p:cNvPr>
            <p:cNvSpPr/>
            <p:nvPr/>
          </p:nvSpPr>
          <p:spPr>
            <a:xfrm>
              <a:off x="5906293" y="2890483"/>
              <a:ext cx="533400" cy="400050"/>
            </a:xfrm>
            <a:custGeom>
              <a:avLst/>
              <a:gdLst>
                <a:gd name="connsiteX0" fmla="*/ 33389 w 533400"/>
                <a:gd name="connsiteY0" fmla="*/ 408803 h 400050"/>
                <a:gd name="connsiteX1" fmla="*/ 0 w 533400"/>
                <a:gd name="connsiteY1" fmla="*/ 375517 h 400050"/>
                <a:gd name="connsiteX2" fmla="*/ 20521 w 533400"/>
                <a:gd name="connsiteY2" fmla="*/ 344690 h 400050"/>
                <a:gd name="connsiteX3" fmla="*/ 143155 w 533400"/>
                <a:gd name="connsiteY3" fmla="*/ 293455 h 400050"/>
                <a:gd name="connsiteX4" fmla="*/ 201115 w 533400"/>
                <a:gd name="connsiteY4" fmla="*/ 229761 h 400050"/>
                <a:gd name="connsiteX5" fmla="*/ 211516 w 533400"/>
                <a:gd name="connsiteY5" fmla="*/ 196338 h 400050"/>
                <a:gd name="connsiteX6" fmla="*/ 275152 w 533400"/>
                <a:gd name="connsiteY6" fmla="*/ 108708 h 400050"/>
                <a:gd name="connsiteX7" fmla="*/ 496094 w 533400"/>
                <a:gd name="connsiteY7" fmla="*/ 1352 h 400050"/>
                <a:gd name="connsiteX8" fmla="*/ 537457 w 533400"/>
                <a:gd name="connsiteY8" fmla="*/ 23979 h 400050"/>
                <a:gd name="connsiteX9" fmla="*/ 514830 w 533400"/>
                <a:gd name="connsiteY9" fmla="*/ 65341 h 400050"/>
                <a:gd name="connsiteX10" fmla="*/ 313329 w 533400"/>
                <a:gd name="connsiteY10" fmla="*/ 163391 h 400050"/>
                <a:gd name="connsiteX11" fmla="*/ 275172 w 533400"/>
                <a:gd name="connsiteY11" fmla="*/ 216141 h 400050"/>
                <a:gd name="connsiteX12" fmla="*/ 264789 w 533400"/>
                <a:gd name="connsiteY12" fmla="*/ 249592 h 400050"/>
                <a:gd name="connsiteX13" fmla="*/ 168863 w 533400"/>
                <a:gd name="connsiteY13" fmla="*/ 355006 h 400050"/>
                <a:gd name="connsiteX14" fmla="*/ 46238 w 533400"/>
                <a:gd name="connsiteY14" fmla="*/ 406241 h 400050"/>
                <a:gd name="connsiteX15" fmla="*/ 33389 w 533400"/>
                <a:gd name="connsiteY15" fmla="*/ 408803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3400" h="400050">
                  <a:moveTo>
                    <a:pt x="33389" y="408803"/>
                  </a:moveTo>
                  <a:cubicBezTo>
                    <a:pt x="14977" y="408831"/>
                    <a:pt x="29" y="393929"/>
                    <a:pt x="0" y="375517"/>
                  </a:cubicBezTo>
                  <a:cubicBezTo>
                    <a:pt x="-21" y="362038"/>
                    <a:pt x="8077" y="349872"/>
                    <a:pt x="20521" y="344690"/>
                  </a:cubicBezTo>
                  <a:lnTo>
                    <a:pt x="143155" y="293455"/>
                  </a:lnTo>
                  <a:cubicBezTo>
                    <a:pt x="170969" y="281875"/>
                    <a:pt x="192202" y="258541"/>
                    <a:pt x="201115" y="229761"/>
                  </a:cubicBezTo>
                  <a:lnTo>
                    <a:pt x="211516" y="196338"/>
                  </a:lnTo>
                  <a:cubicBezTo>
                    <a:pt x="222475" y="160905"/>
                    <a:pt x="244850" y="130094"/>
                    <a:pt x="275152" y="108708"/>
                  </a:cubicBezTo>
                  <a:cubicBezTo>
                    <a:pt x="343180" y="62356"/>
                    <a:pt x="417613" y="26189"/>
                    <a:pt x="496094" y="1352"/>
                  </a:cubicBezTo>
                  <a:cubicBezTo>
                    <a:pt x="513765" y="-3822"/>
                    <a:pt x="532283" y="6308"/>
                    <a:pt x="537457" y="23979"/>
                  </a:cubicBezTo>
                  <a:cubicBezTo>
                    <a:pt x="542631" y="41649"/>
                    <a:pt x="532500" y="60167"/>
                    <a:pt x="514830" y="65341"/>
                  </a:cubicBezTo>
                  <a:cubicBezTo>
                    <a:pt x="443351" y="88298"/>
                    <a:pt x="375504" y="121313"/>
                    <a:pt x="313329" y="163391"/>
                  </a:cubicBezTo>
                  <a:cubicBezTo>
                    <a:pt x="295137" y="176281"/>
                    <a:pt x="281721" y="194828"/>
                    <a:pt x="275172" y="216141"/>
                  </a:cubicBezTo>
                  <a:lnTo>
                    <a:pt x="264789" y="249592"/>
                  </a:lnTo>
                  <a:cubicBezTo>
                    <a:pt x="250031" y="297218"/>
                    <a:pt x="214890" y="335834"/>
                    <a:pt x="168863" y="355006"/>
                  </a:cubicBezTo>
                  <a:lnTo>
                    <a:pt x="46238" y="406241"/>
                  </a:lnTo>
                  <a:cubicBezTo>
                    <a:pt x="42167" y="407936"/>
                    <a:pt x="37799" y="408807"/>
                    <a:pt x="33389" y="408803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4" name="Freeform: Shape 2253">
              <a:extLst>
                <a:ext uri="{FF2B5EF4-FFF2-40B4-BE49-F238E27FC236}">
                  <a16:creationId xmlns:a16="http://schemas.microsoft.com/office/drawing/2014/main" id="{5D4293D9-706C-41D3-8385-D3394FA903D3}"/>
                </a:ext>
              </a:extLst>
            </p:cNvPr>
            <p:cNvSpPr/>
            <p:nvPr/>
          </p:nvSpPr>
          <p:spPr>
            <a:xfrm>
              <a:off x="4589776" y="2237414"/>
              <a:ext cx="400050" cy="304800"/>
            </a:xfrm>
            <a:custGeom>
              <a:avLst/>
              <a:gdLst>
                <a:gd name="connsiteX0" fmla="*/ 35027 w 400050"/>
                <a:gd name="connsiteY0" fmla="*/ 307406 h 304800"/>
                <a:gd name="connsiteX1" fmla="*/ 36427 w 400050"/>
                <a:gd name="connsiteY1" fmla="*/ 307406 h 304800"/>
                <a:gd name="connsiteX2" fmla="*/ 367687 w 400050"/>
                <a:gd name="connsiteY2" fmla="*/ 294747 h 304800"/>
                <a:gd name="connsiteX3" fmla="*/ 399167 w 400050"/>
                <a:gd name="connsiteY3" fmla="*/ 267668 h 304800"/>
                <a:gd name="connsiteX4" fmla="*/ 359362 w 400050"/>
                <a:gd name="connsiteY4" fmla="*/ 64309 h 304800"/>
                <a:gd name="connsiteX5" fmla="*/ 217659 w 400050"/>
                <a:gd name="connsiteY5" fmla="*/ 167 h 304800"/>
                <a:gd name="connsiteX6" fmla="*/ 63411 w 400050"/>
                <a:gd name="connsiteY6" fmla="*/ 55222 h 304800"/>
                <a:gd name="connsiteX7" fmla="*/ 61201 w 400050"/>
                <a:gd name="connsiteY7" fmla="*/ 57127 h 304800"/>
                <a:gd name="connsiteX8" fmla="*/ 1975 w 400050"/>
                <a:gd name="connsiteY8" fmla="*/ 278345 h 304800"/>
                <a:gd name="connsiteX9" fmla="*/ 35027 w 400050"/>
                <a:gd name="connsiteY9" fmla="*/ 307406 h 304800"/>
                <a:gd name="connsiteX10" fmla="*/ 307156 w 400050"/>
                <a:gd name="connsiteY10" fmla="*/ 105752 h 304800"/>
                <a:gd name="connsiteX11" fmla="*/ 336541 w 400050"/>
                <a:gd name="connsiteY11" fmla="*/ 228215 h 304800"/>
                <a:gd name="connsiteX12" fmla="*/ 318110 w 400050"/>
                <a:gd name="connsiteY12" fmla="*/ 228977 h 304800"/>
                <a:gd name="connsiteX13" fmla="*/ 229527 w 400050"/>
                <a:gd name="connsiteY13" fmla="*/ 73148 h 304800"/>
                <a:gd name="connsiteX14" fmla="*/ 216126 w 400050"/>
                <a:gd name="connsiteY14" fmla="*/ 66795 h 304800"/>
                <a:gd name="connsiteX15" fmla="*/ 307156 w 400050"/>
                <a:gd name="connsiteY15" fmla="*/ 105752 h 304800"/>
                <a:gd name="connsiteX16" fmla="*/ 251549 w 400050"/>
                <a:gd name="connsiteY16" fmla="*/ 231739 h 304800"/>
                <a:gd name="connsiteX17" fmla="*/ 66821 w 400050"/>
                <a:gd name="connsiteY17" fmla="*/ 239359 h 304800"/>
                <a:gd name="connsiteX18" fmla="*/ 101787 w 400050"/>
                <a:gd name="connsiteY18" fmla="*/ 112239 h 304800"/>
                <a:gd name="connsiteX19" fmla="*/ 199333 w 400050"/>
                <a:gd name="connsiteY19" fmla="*/ 132546 h 304800"/>
                <a:gd name="connsiteX20" fmla="*/ 251549 w 400050"/>
                <a:gd name="connsiteY20" fmla="*/ 231739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0050" h="304800">
                  <a:moveTo>
                    <a:pt x="35027" y="307406"/>
                  </a:moveTo>
                  <a:lnTo>
                    <a:pt x="36427" y="307406"/>
                  </a:lnTo>
                  <a:lnTo>
                    <a:pt x="367687" y="294747"/>
                  </a:lnTo>
                  <a:cubicBezTo>
                    <a:pt x="383208" y="294156"/>
                    <a:pt x="396263" y="282925"/>
                    <a:pt x="399167" y="267668"/>
                  </a:cubicBezTo>
                  <a:cubicBezTo>
                    <a:pt x="400120" y="262610"/>
                    <a:pt x="422075" y="142690"/>
                    <a:pt x="359362" y="64309"/>
                  </a:cubicBezTo>
                  <a:cubicBezTo>
                    <a:pt x="326930" y="23780"/>
                    <a:pt x="279257" y="2187"/>
                    <a:pt x="217659" y="167"/>
                  </a:cubicBezTo>
                  <a:cubicBezTo>
                    <a:pt x="152994" y="-1985"/>
                    <a:pt x="101149" y="16636"/>
                    <a:pt x="63411" y="55222"/>
                  </a:cubicBezTo>
                  <a:cubicBezTo>
                    <a:pt x="62678" y="55870"/>
                    <a:pt x="61887" y="56413"/>
                    <a:pt x="61201" y="57127"/>
                  </a:cubicBezTo>
                  <a:cubicBezTo>
                    <a:pt x="-15084" y="137699"/>
                    <a:pt x="1194" y="272640"/>
                    <a:pt x="1975" y="278345"/>
                  </a:cubicBezTo>
                  <a:cubicBezTo>
                    <a:pt x="4124" y="294961"/>
                    <a:pt x="18272" y="307401"/>
                    <a:pt x="35027" y="307406"/>
                  </a:cubicBezTo>
                  <a:close/>
                  <a:moveTo>
                    <a:pt x="307156" y="105752"/>
                  </a:moveTo>
                  <a:cubicBezTo>
                    <a:pt x="336255" y="141947"/>
                    <a:pt x="338379" y="196011"/>
                    <a:pt x="336541" y="228215"/>
                  </a:cubicBezTo>
                  <a:lnTo>
                    <a:pt x="318110" y="228977"/>
                  </a:lnTo>
                  <a:cubicBezTo>
                    <a:pt x="315557" y="180733"/>
                    <a:pt x="299269" y="108610"/>
                    <a:pt x="229527" y="73148"/>
                  </a:cubicBezTo>
                  <a:cubicBezTo>
                    <a:pt x="225082" y="70900"/>
                    <a:pt x="220615" y="68782"/>
                    <a:pt x="216126" y="66795"/>
                  </a:cubicBezTo>
                  <a:cubicBezTo>
                    <a:pt x="257521" y="68271"/>
                    <a:pt x="287287" y="81044"/>
                    <a:pt x="307156" y="105752"/>
                  </a:cubicBezTo>
                  <a:close/>
                  <a:moveTo>
                    <a:pt x="251549" y="231739"/>
                  </a:moveTo>
                  <a:lnTo>
                    <a:pt x="66821" y="239359"/>
                  </a:lnTo>
                  <a:cubicBezTo>
                    <a:pt x="67050" y="205488"/>
                    <a:pt x="72536" y="150539"/>
                    <a:pt x="101787" y="112239"/>
                  </a:cubicBezTo>
                  <a:cubicBezTo>
                    <a:pt x="135530" y="110218"/>
                    <a:pt x="169201" y="117228"/>
                    <a:pt x="199333" y="132546"/>
                  </a:cubicBezTo>
                  <a:cubicBezTo>
                    <a:pt x="239757" y="153139"/>
                    <a:pt x="249816" y="199030"/>
                    <a:pt x="251549" y="23173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5" name="Freeform: Shape 2254">
              <a:extLst>
                <a:ext uri="{FF2B5EF4-FFF2-40B4-BE49-F238E27FC236}">
                  <a16:creationId xmlns:a16="http://schemas.microsoft.com/office/drawing/2014/main" id="{AB7472B2-DA89-41BB-9F53-B4BA10B40CDD}"/>
                </a:ext>
              </a:extLst>
            </p:cNvPr>
            <p:cNvSpPr/>
            <p:nvPr/>
          </p:nvSpPr>
          <p:spPr>
            <a:xfrm>
              <a:off x="4988378" y="3570980"/>
              <a:ext cx="561975" cy="485775"/>
            </a:xfrm>
            <a:custGeom>
              <a:avLst/>
              <a:gdLst>
                <a:gd name="connsiteX0" fmla="*/ 489608 w 561975"/>
                <a:gd name="connsiteY0" fmla="*/ 319960 h 485775"/>
                <a:gd name="connsiteX1" fmla="*/ 568246 w 561975"/>
                <a:gd name="connsiteY1" fmla="*/ 145653 h 485775"/>
                <a:gd name="connsiteX2" fmla="*/ 565894 w 561975"/>
                <a:gd name="connsiteY2" fmla="*/ 130136 h 485775"/>
                <a:gd name="connsiteX3" fmla="*/ 450012 w 561975"/>
                <a:gd name="connsiteY3" fmla="*/ 7245 h 485775"/>
                <a:gd name="connsiteX4" fmla="*/ 284716 w 561975"/>
                <a:gd name="connsiteY4" fmla="*/ 45250 h 485775"/>
                <a:gd name="connsiteX5" fmla="*/ 119409 w 561975"/>
                <a:gd name="connsiteY5" fmla="*/ 7245 h 485775"/>
                <a:gd name="connsiteX6" fmla="*/ 3538 w 561975"/>
                <a:gd name="connsiteY6" fmla="*/ 130118 h 485775"/>
                <a:gd name="connsiteX7" fmla="*/ 1175 w 561975"/>
                <a:gd name="connsiteY7" fmla="*/ 145633 h 485775"/>
                <a:gd name="connsiteX8" fmla="*/ 79814 w 561975"/>
                <a:gd name="connsiteY8" fmla="*/ 319941 h 485775"/>
                <a:gd name="connsiteX9" fmla="*/ 83271 w 561975"/>
                <a:gd name="connsiteY9" fmla="*/ 322094 h 485775"/>
                <a:gd name="connsiteX10" fmla="*/ 258036 w 561975"/>
                <a:gd name="connsiteY10" fmla="*/ 478685 h 485775"/>
                <a:gd name="connsiteX11" fmla="*/ 284706 w 561975"/>
                <a:gd name="connsiteY11" fmla="*/ 492020 h 485775"/>
                <a:gd name="connsiteX12" fmla="*/ 284706 w 561975"/>
                <a:gd name="connsiteY12" fmla="*/ 492020 h 485775"/>
                <a:gd name="connsiteX13" fmla="*/ 311376 w 561975"/>
                <a:gd name="connsiteY13" fmla="*/ 478685 h 485775"/>
                <a:gd name="connsiteX14" fmla="*/ 486150 w 561975"/>
                <a:gd name="connsiteY14" fmla="*/ 322075 h 485775"/>
                <a:gd name="connsiteX15" fmla="*/ 489608 w 561975"/>
                <a:gd name="connsiteY15" fmla="*/ 319960 h 485775"/>
                <a:gd name="connsiteX16" fmla="*/ 452213 w 561975"/>
                <a:gd name="connsiteY16" fmla="*/ 264715 h 485775"/>
                <a:gd name="connsiteX17" fmla="*/ 284716 w 561975"/>
                <a:gd name="connsiteY17" fmla="*/ 406266 h 485775"/>
                <a:gd name="connsiteX18" fmla="*/ 117247 w 561975"/>
                <a:gd name="connsiteY18" fmla="*/ 264734 h 485775"/>
                <a:gd name="connsiteX19" fmla="*/ 67441 w 561975"/>
                <a:gd name="connsiteY19" fmla="*/ 153149 h 485775"/>
                <a:gd name="connsiteX20" fmla="*/ 137793 w 561975"/>
                <a:gd name="connsiteY20" fmla="*/ 71386 h 485775"/>
                <a:gd name="connsiteX21" fmla="*/ 256141 w 561975"/>
                <a:gd name="connsiteY21" fmla="*/ 114449 h 485775"/>
                <a:gd name="connsiteX22" fmla="*/ 284716 w 561975"/>
                <a:gd name="connsiteY22" fmla="*/ 130641 h 485775"/>
                <a:gd name="connsiteX23" fmla="*/ 313291 w 561975"/>
                <a:gd name="connsiteY23" fmla="*/ 114449 h 485775"/>
                <a:gd name="connsiteX24" fmla="*/ 431629 w 561975"/>
                <a:gd name="connsiteY24" fmla="*/ 71386 h 485775"/>
                <a:gd name="connsiteX25" fmla="*/ 501990 w 561975"/>
                <a:gd name="connsiteY25" fmla="*/ 153149 h 485775"/>
                <a:gd name="connsiteX26" fmla="*/ 501990 w 561975"/>
                <a:gd name="connsiteY26" fmla="*/ 153149 h 485775"/>
                <a:gd name="connsiteX27" fmla="*/ 452213 w 561975"/>
                <a:gd name="connsiteY27" fmla="*/ 264677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1975" h="485775">
                  <a:moveTo>
                    <a:pt x="489608" y="319960"/>
                  </a:moveTo>
                  <a:cubicBezTo>
                    <a:pt x="493323" y="317312"/>
                    <a:pt x="580476" y="254000"/>
                    <a:pt x="568246" y="145653"/>
                  </a:cubicBezTo>
                  <a:cubicBezTo>
                    <a:pt x="567656" y="140446"/>
                    <a:pt x="566871" y="135274"/>
                    <a:pt x="565894" y="130136"/>
                  </a:cubicBezTo>
                  <a:cubicBezTo>
                    <a:pt x="553710" y="70505"/>
                    <a:pt x="508826" y="22906"/>
                    <a:pt x="450012" y="7245"/>
                  </a:cubicBezTo>
                  <a:cubicBezTo>
                    <a:pt x="392068" y="-10158"/>
                    <a:pt x="329241" y="4287"/>
                    <a:pt x="284716" y="45250"/>
                  </a:cubicBezTo>
                  <a:cubicBezTo>
                    <a:pt x="240178" y="4303"/>
                    <a:pt x="177357" y="-10140"/>
                    <a:pt x="119409" y="7245"/>
                  </a:cubicBezTo>
                  <a:cubicBezTo>
                    <a:pt x="60601" y="22900"/>
                    <a:pt x="15720" y="70493"/>
                    <a:pt x="3538" y="130118"/>
                  </a:cubicBezTo>
                  <a:cubicBezTo>
                    <a:pt x="2553" y="135248"/>
                    <a:pt x="1766" y="140420"/>
                    <a:pt x="1175" y="145633"/>
                  </a:cubicBezTo>
                  <a:cubicBezTo>
                    <a:pt x="-11055" y="253990"/>
                    <a:pt x="76099" y="317303"/>
                    <a:pt x="79814" y="319941"/>
                  </a:cubicBezTo>
                  <a:cubicBezTo>
                    <a:pt x="80920" y="320731"/>
                    <a:pt x="82075" y="321450"/>
                    <a:pt x="83271" y="322094"/>
                  </a:cubicBezTo>
                  <a:cubicBezTo>
                    <a:pt x="178340" y="373529"/>
                    <a:pt x="257265" y="477666"/>
                    <a:pt x="258036" y="478685"/>
                  </a:cubicBezTo>
                  <a:cubicBezTo>
                    <a:pt x="264332" y="487079"/>
                    <a:pt x="274213" y="492020"/>
                    <a:pt x="284706" y="492020"/>
                  </a:cubicBezTo>
                  <a:lnTo>
                    <a:pt x="284706" y="492020"/>
                  </a:lnTo>
                  <a:cubicBezTo>
                    <a:pt x="295199" y="492020"/>
                    <a:pt x="305080" y="487079"/>
                    <a:pt x="311376" y="478685"/>
                  </a:cubicBezTo>
                  <a:cubicBezTo>
                    <a:pt x="312157" y="477646"/>
                    <a:pt x="391081" y="373510"/>
                    <a:pt x="486150" y="322075"/>
                  </a:cubicBezTo>
                  <a:cubicBezTo>
                    <a:pt x="487346" y="321443"/>
                    <a:pt x="488501" y="320737"/>
                    <a:pt x="489608" y="319960"/>
                  </a:cubicBezTo>
                  <a:close/>
                  <a:moveTo>
                    <a:pt x="452213" y="264715"/>
                  </a:moveTo>
                  <a:cubicBezTo>
                    <a:pt x="379823" y="304491"/>
                    <a:pt x="318139" y="367918"/>
                    <a:pt x="284716" y="406266"/>
                  </a:cubicBezTo>
                  <a:cubicBezTo>
                    <a:pt x="251292" y="367918"/>
                    <a:pt x="189637" y="304520"/>
                    <a:pt x="117247" y="264734"/>
                  </a:cubicBezTo>
                  <a:cubicBezTo>
                    <a:pt x="108208" y="257657"/>
                    <a:pt x="59964" y="216804"/>
                    <a:pt x="67441" y="153149"/>
                  </a:cubicBezTo>
                  <a:cubicBezTo>
                    <a:pt x="73149" y="114602"/>
                    <a:pt x="100529" y="82781"/>
                    <a:pt x="137793" y="71386"/>
                  </a:cubicBezTo>
                  <a:cubicBezTo>
                    <a:pt x="168692" y="62528"/>
                    <a:pt x="236681" y="56203"/>
                    <a:pt x="256141" y="114449"/>
                  </a:cubicBezTo>
                  <a:cubicBezTo>
                    <a:pt x="261385" y="125251"/>
                    <a:pt x="272754" y="131693"/>
                    <a:pt x="284716" y="130641"/>
                  </a:cubicBezTo>
                  <a:cubicBezTo>
                    <a:pt x="296412" y="130641"/>
                    <a:pt x="310290" y="125793"/>
                    <a:pt x="313291" y="114449"/>
                  </a:cubicBezTo>
                  <a:cubicBezTo>
                    <a:pt x="326216" y="65671"/>
                    <a:pt x="400759" y="62528"/>
                    <a:pt x="431629" y="71386"/>
                  </a:cubicBezTo>
                  <a:cubicBezTo>
                    <a:pt x="468205" y="81864"/>
                    <a:pt x="502714" y="116325"/>
                    <a:pt x="501990" y="153149"/>
                  </a:cubicBezTo>
                  <a:lnTo>
                    <a:pt x="501990" y="153149"/>
                  </a:lnTo>
                  <a:cubicBezTo>
                    <a:pt x="509201" y="217023"/>
                    <a:pt x="460881" y="257905"/>
                    <a:pt x="452213" y="26467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6" name="Freeform: Shape 2255">
              <a:extLst>
                <a:ext uri="{FF2B5EF4-FFF2-40B4-BE49-F238E27FC236}">
                  <a16:creationId xmlns:a16="http://schemas.microsoft.com/office/drawing/2014/main" id="{7ACDA101-97DD-4DBA-9D38-019CB90D7E56}"/>
                </a:ext>
              </a:extLst>
            </p:cNvPr>
            <p:cNvSpPr/>
            <p:nvPr/>
          </p:nvSpPr>
          <p:spPr>
            <a:xfrm>
              <a:off x="3635507" y="1277912"/>
              <a:ext cx="2276475" cy="3105150"/>
            </a:xfrm>
            <a:custGeom>
              <a:avLst/>
              <a:gdLst>
                <a:gd name="connsiteX0" fmla="*/ 1866767 w 2276475"/>
                <a:gd name="connsiteY0" fmla="*/ 1880079 h 3105150"/>
                <a:gd name="connsiteX1" fmla="*/ 1855204 w 2276475"/>
                <a:gd name="connsiteY1" fmla="*/ 1865954 h 3105150"/>
                <a:gd name="connsiteX2" fmla="*/ 1391603 w 2276475"/>
                <a:gd name="connsiteY2" fmla="*/ 1627677 h 3105150"/>
                <a:gd name="connsiteX3" fmla="*/ 1391603 w 2276475"/>
                <a:gd name="connsiteY3" fmla="*/ 1405973 h 3105150"/>
                <a:gd name="connsiteX4" fmla="*/ 1542517 w 2276475"/>
                <a:gd name="connsiteY4" fmla="*/ 1405973 h 3105150"/>
                <a:gd name="connsiteX5" fmla="*/ 1575855 w 2276475"/>
                <a:gd name="connsiteY5" fmla="*/ 1372635 h 3105150"/>
                <a:gd name="connsiteX6" fmla="*/ 1575855 w 2276475"/>
                <a:gd name="connsiteY6" fmla="*/ 520090 h 3105150"/>
                <a:gd name="connsiteX7" fmla="*/ 1696270 w 2276475"/>
                <a:gd name="connsiteY7" fmla="*/ 319113 h 3105150"/>
                <a:gd name="connsiteX8" fmla="*/ 1665237 w 2276475"/>
                <a:gd name="connsiteY8" fmla="*/ 285852 h 3105150"/>
                <a:gd name="connsiteX9" fmla="*/ 1592847 w 2276475"/>
                <a:gd name="connsiteY9" fmla="*/ 280822 h 3105150"/>
                <a:gd name="connsiteX10" fmla="*/ 1694631 w 2276475"/>
                <a:gd name="connsiteY10" fmla="*/ 43650 h 3105150"/>
                <a:gd name="connsiteX11" fmla="*/ 1673241 w 2276475"/>
                <a:gd name="connsiteY11" fmla="*/ 1635 h 3105150"/>
                <a:gd name="connsiteX12" fmla="*/ 1650635 w 2276475"/>
                <a:gd name="connsiteY12" fmla="*/ 2349 h 3105150"/>
                <a:gd name="connsiteX13" fmla="*/ 781403 w 2276475"/>
                <a:gd name="connsiteY13" fmla="*/ 320485 h 3105150"/>
                <a:gd name="connsiteX14" fmla="*/ 676380 w 2276475"/>
                <a:gd name="connsiteY14" fmla="*/ 466522 h 3105150"/>
                <a:gd name="connsiteX15" fmla="*/ 676380 w 2276475"/>
                <a:gd name="connsiteY15" fmla="*/ 1372635 h 3105150"/>
                <a:gd name="connsiteX16" fmla="*/ 709718 w 2276475"/>
                <a:gd name="connsiteY16" fmla="*/ 1405973 h 3105150"/>
                <a:gd name="connsiteX17" fmla="*/ 892093 w 2276475"/>
                <a:gd name="connsiteY17" fmla="*/ 1405973 h 3105150"/>
                <a:gd name="connsiteX18" fmla="*/ 892093 w 2276475"/>
                <a:gd name="connsiteY18" fmla="*/ 1622581 h 3105150"/>
                <a:gd name="connsiteX19" fmla="*/ 428492 w 2276475"/>
                <a:gd name="connsiteY19" fmla="*/ 1865954 h 3105150"/>
                <a:gd name="connsiteX20" fmla="*/ 417415 w 2276475"/>
                <a:gd name="connsiteY20" fmla="*/ 1879022 h 3105150"/>
                <a:gd name="connsiteX21" fmla="*/ 734 w 2276475"/>
                <a:gd name="connsiteY21" fmla="*/ 3074410 h 3105150"/>
                <a:gd name="connsiteX22" fmla="*/ 26420 w 2276475"/>
                <a:gd name="connsiteY22" fmla="*/ 3113945 h 3105150"/>
                <a:gd name="connsiteX23" fmla="*/ 33348 w 2276475"/>
                <a:gd name="connsiteY23" fmla="*/ 3114672 h 3105150"/>
                <a:gd name="connsiteX24" fmla="*/ 346349 w 2276475"/>
                <a:gd name="connsiteY24" fmla="*/ 3114672 h 3105150"/>
                <a:gd name="connsiteX25" fmla="*/ 638090 w 2276475"/>
                <a:gd name="connsiteY25" fmla="*/ 2958262 h 3105150"/>
                <a:gd name="connsiteX26" fmla="*/ 838839 w 2276475"/>
                <a:gd name="connsiteY26" fmla="*/ 2686180 h 3105150"/>
                <a:gd name="connsiteX27" fmla="*/ 915782 w 2276475"/>
                <a:gd name="connsiteY27" fmla="*/ 2648080 h 3105150"/>
                <a:gd name="connsiteX28" fmla="*/ 1155278 w 2276475"/>
                <a:gd name="connsiteY28" fmla="*/ 2639270 h 3105150"/>
                <a:gd name="connsiteX29" fmla="*/ 1276055 w 2276475"/>
                <a:gd name="connsiteY29" fmla="*/ 2518007 h 3105150"/>
                <a:gd name="connsiteX30" fmla="*/ 1271779 w 2276475"/>
                <a:gd name="connsiteY30" fmla="*/ 2175764 h 3105150"/>
                <a:gd name="connsiteX31" fmla="*/ 1236212 w 2276475"/>
                <a:gd name="connsiteY31" fmla="*/ 2144816 h 3105150"/>
                <a:gd name="connsiteX32" fmla="*/ 1236060 w 2276475"/>
                <a:gd name="connsiteY32" fmla="*/ 2144827 h 3105150"/>
                <a:gd name="connsiteX33" fmla="*/ 1090737 w 2276475"/>
                <a:gd name="connsiteY33" fmla="*/ 2155590 h 3105150"/>
                <a:gd name="connsiteX34" fmla="*/ 1078354 w 2276475"/>
                <a:gd name="connsiteY34" fmla="*/ 2049520 h 3105150"/>
                <a:gd name="connsiteX35" fmla="*/ 1052894 w 2276475"/>
                <a:gd name="connsiteY35" fmla="*/ 2005609 h 3105150"/>
                <a:gd name="connsiteX36" fmla="*/ 1007336 w 2276475"/>
                <a:gd name="connsiteY36" fmla="*/ 1993475 h 3105150"/>
                <a:gd name="connsiteX37" fmla="*/ 1003602 w 2276475"/>
                <a:gd name="connsiteY37" fmla="*/ 1995989 h 3105150"/>
                <a:gd name="connsiteX38" fmla="*/ 759676 w 2276475"/>
                <a:gd name="connsiteY38" fmla="*/ 2185432 h 3105150"/>
                <a:gd name="connsiteX39" fmla="*/ 337528 w 2276475"/>
                <a:gd name="connsiteY39" fmla="*/ 2608713 h 3105150"/>
                <a:gd name="connsiteX40" fmla="*/ 342910 w 2276475"/>
                <a:gd name="connsiteY40" fmla="*/ 2655551 h 3105150"/>
                <a:gd name="connsiteX41" fmla="*/ 389287 w 2276475"/>
                <a:gd name="connsiteY41" fmla="*/ 2650738 h 3105150"/>
                <a:gd name="connsiteX42" fmla="*/ 791385 w 2276475"/>
                <a:gd name="connsiteY42" fmla="*/ 2244620 h 3105150"/>
                <a:gd name="connsiteX43" fmla="*/ 1207132 w 2276475"/>
                <a:gd name="connsiteY43" fmla="*/ 2213826 h 3105150"/>
                <a:gd name="connsiteX44" fmla="*/ 1209838 w 2276475"/>
                <a:gd name="connsiteY44" fmla="*/ 2283997 h 3105150"/>
                <a:gd name="connsiteX45" fmla="*/ 995763 w 2276475"/>
                <a:gd name="connsiteY45" fmla="*/ 2294188 h 3105150"/>
                <a:gd name="connsiteX46" fmla="*/ 963202 w 2276475"/>
                <a:gd name="connsiteY46" fmla="*/ 2328302 h 3105150"/>
                <a:gd name="connsiteX47" fmla="*/ 997316 w 2276475"/>
                <a:gd name="connsiteY47" fmla="*/ 2360863 h 3105150"/>
                <a:gd name="connsiteX48" fmla="*/ 998935 w 2276475"/>
                <a:gd name="connsiteY48" fmla="*/ 2360863 h 3105150"/>
                <a:gd name="connsiteX49" fmla="*/ 1211181 w 2276475"/>
                <a:gd name="connsiteY49" fmla="*/ 2350757 h 3105150"/>
                <a:gd name="connsiteX50" fmla="*/ 1211371 w 2276475"/>
                <a:gd name="connsiteY50" fmla="*/ 2418385 h 3105150"/>
                <a:gd name="connsiteX51" fmla="*/ 1000411 w 2276475"/>
                <a:gd name="connsiteY51" fmla="*/ 2427605 h 3105150"/>
                <a:gd name="connsiteX52" fmla="*/ 967788 w 2276475"/>
                <a:gd name="connsiteY52" fmla="*/ 2461657 h 3105150"/>
                <a:gd name="connsiteX53" fmla="*/ 1001840 w 2276475"/>
                <a:gd name="connsiteY53" fmla="*/ 2494280 h 3105150"/>
                <a:gd name="connsiteX54" fmla="*/ 1003326 w 2276475"/>
                <a:gd name="connsiteY54" fmla="*/ 2494280 h 3105150"/>
                <a:gd name="connsiteX55" fmla="*/ 1210314 w 2276475"/>
                <a:gd name="connsiteY55" fmla="*/ 2485231 h 3105150"/>
                <a:gd name="connsiteX56" fmla="*/ 1209409 w 2276475"/>
                <a:gd name="connsiteY56" fmla="*/ 2515778 h 3105150"/>
                <a:gd name="connsiteX57" fmla="*/ 1152821 w 2276475"/>
                <a:gd name="connsiteY57" fmla="*/ 2572738 h 3105150"/>
                <a:gd name="connsiteX58" fmla="*/ 913324 w 2276475"/>
                <a:gd name="connsiteY58" fmla="*/ 2581548 h 3105150"/>
                <a:gd name="connsiteX59" fmla="*/ 787204 w 2276475"/>
                <a:gd name="connsiteY59" fmla="*/ 2644118 h 3105150"/>
                <a:gd name="connsiteX60" fmla="*/ 582521 w 2276475"/>
                <a:gd name="connsiteY60" fmla="*/ 2921543 h 3105150"/>
                <a:gd name="connsiteX61" fmla="*/ 346301 w 2276475"/>
                <a:gd name="connsiteY61" fmla="*/ 3048140 h 3105150"/>
                <a:gd name="connsiteX62" fmla="*/ 74762 w 2276475"/>
                <a:gd name="connsiteY62" fmla="*/ 3048140 h 3105150"/>
                <a:gd name="connsiteX63" fmla="*/ 473860 w 2276475"/>
                <a:gd name="connsiteY63" fmla="*/ 1915779 h 3105150"/>
                <a:gd name="connsiteX64" fmla="*/ 938947 w 2276475"/>
                <a:gd name="connsiteY64" fmla="*/ 1674730 h 3105150"/>
                <a:gd name="connsiteX65" fmla="*/ 958749 w 2276475"/>
                <a:gd name="connsiteY65" fmla="*/ 1644250 h 3105150"/>
                <a:gd name="connsiteX66" fmla="*/ 958749 w 2276475"/>
                <a:gd name="connsiteY66" fmla="*/ 1529664 h 3105150"/>
                <a:gd name="connsiteX67" fmla="*/ 1809331 w 2276475"/>
                <a:gd name="connsiteY67" fmla="*/ 1915427 h 3105150"/>
                <a:gd name="connsiteX68" fmla="*/ 2215763 w 2276475"/>
                <a:gd name="connsiteY68" fmla="*/ 3081449 h 3105150"/>
                <a:gd name="connsiteX69" fmla="*/ 2283553 w 2276475"/>
                <a:gd name="connsiteY69" fmla="*/ 3081449 h 3105150"/>
                <a:gd name="connsiteX70" fmla="*/ 2282505 w 2276475"/>
                <a:gd name="connsiteY70" fmla="*/ 3072638 h 3105150"/>
                <a:gd name="connsiteX71" fmla="*/ 1866767 w 2276475"/>
                <a:gd name="connsiteY71" fmla="*/ 1880079 h 3105150"/>
                <a:gd name="connsiteX72" fmla="*/ 1020547 w 2276475"/>
                <a:gd name="connsiteY72" fmla="*/ 2151180 h 3105150"/>
                <a:gd name="connsiteX73" fmla="*/ 1014689 w 2276475"/>
                <a:gd name="connsiteY73" fmla="*/ 2161200 h 3105150"/>
                <a:gd name="connsiteX74" fmla="*/ 887435 w 2276475"/>
                <a:gd name="connsiteY74" fmla="*/ 2170630 h 3105150"/>
                <a:gd name="connsiteX75" fmla="*/ 1014365 w 2276475"/>
                <a:gd name="connsiteY75" fmla="*/ 2072046 h 3105150"/>
                <a:gd name="connsiteX76" fmla="*/ 1020680 w 2276475"/>
                <a:gd name="connsiteY76" fmla="*/ 2082933 h 3105150"/>
                <a:gd name="connsiteX77" fmla="*/ 1020538 w 2276475"/>
                <a:gd name="connsiteY77" fmla="*/ 2151180 h 3105150"/>
                <a:gd name="connsiteX78" fmla="*/ 1324928 w 2276475"/>
                <a:gd name="connsiteY78" fmla="*/ 1600778 h 3105150"/>
                <a:gd name="connsiteX79" fmla="*/ 958777 w 2276475"/>
                <a:gd name="connsiteY79" fmla="*/ 1457998 h 3105150"/>
                <a:gd name="connsiteX80" fmla="*/ 958777 w 2276475"/>
                <a:gd name="connsiteY80" fmla="*/ 1405973 h 3105150"/>
                <a:gd name="connsiteX81" fmla="*/ 1324928 w 2276475"/>
                <a:gd name="connsiteY81" fmla="*/ 1405973 h 3105150"/>
                <a:gd name="connsiteX82" fmla="*/ 1358266 w 2276475"/>
                <a:gd name="connsiteY82" fmla="*/ 1339288 h 3105150"/>
                <a:gd name="connsiteX83" fmla="*/ 743055 w 2276475"/>
                <a:gd name="connsiteY83" fmla="*/ 1339288 h 3105150"/>
                <a:gd name="connsiteX84" fmla="*/ 743055 w 2276475"/>
                <a:gd name="connsiteY84" fmla="*/ 466522 h 3105150"/>
                <a:gd name="connsiteX85" fmla="*/ 802568 w 2276475"/>
                <a:gd name="connsiteY85" fmla="*/ 383731 h 3105150"/>
                <a:gd name="connsiteX86" fmla="*/ 1606478 w 2276475"/>
                <a:gd name="connsiteY86" fmla="*/ 91456 h 3105150"/>
                <a:gd name="connsiteX87" fmla="*/ 1507932 w 2276475"/>
                <a:gd name="connsiteY87" fmla="*/ 291128 h 3105150"/>
                <a:gd name="connsiteX88" fmla="*/ 1516105 w 2276475"/>
                <a:gd name="connsiteY88" fmla="*/ 337561 h 3105150"/>
                <a:gd name="connsiteX89" fmla="*/ 1532935 w 2276475"/>
                <a:gd name="connsiteY89" fmla="*/ 343516 h 3105150"/>
                <a:gd name="connsiteX90" fmla="*/ 1621784 w 2276475"/>
                <a:gd name="connsiteY90" fmla="*/ 349679 h 3105150"/>
                <a:gd name="connsiteX91" fmla="*/ 1521181 w 2276475"/>
                <a:gd name="connsiteY91" fmla="*/ 479133 h 3105150"/>
                <a:gd name="connsiteX92" fmla="*/ 1509189 w 2276475"/>
                <a:gd name="connsiteY92" fmla="*/ 504746 h 3105150"/>
                <a:gd name="connsiteX93" fmla="*/ 1509189 w 2276475"/>
                <a:gd name="connsiteY93" fmla="*/ 1339307 h 3105150"/>
                <a:gd name="connsiteX94" fmla="*/ 1358256 w 2276475"/>
                <a:gd name="connsiteY94" fmla="*/ 1339307 h 310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276475" h="3105150">
                  <a:moveTo>
                    <a:pt x="1866767" y="1880079"/>
                  </a:moveTo>
                  <a:cubicBezTo>
                    <a:pt x="1864305" y="1874385"/>
                    <a:pt x="1860300" y="1869492"/>
                    <a:pt x="1855204" y="1865954"/>
                  </a:cubicBezTo>
                  <a:cubicBezTo>
                    <a:pt x="1726921" y="1776714"/>
                    <a:pt x="1466631" y="1660471"/>
                    <a:pt x="1391603" y="1627677"/>
                  </a:cubicBezTo>
                  <a:lnTo>
                    <a:pt x="1391603" y="1405973"/>
                  </a:lnTo>
                  <a:lnTo>
                    <a:pt x="1542517" y="1405973"/>
                  </a:lnTo>
                  <a:cubicBezTo>
                    <a:pt x="1560929" y="1405973"/>
                    <a:pt x="1575855" y="1391047"/>
                    <a:pt x="1575855" y="1372635"/>
                  </a:cubicBezTo>
                  <a:lnTo>
                    <a:pt x="1575855" y="520090"/>
                  </a:lnTo>
                  <a:cubicBezTo>
                    <a:pt x="1692774" y="417220"/>
                    <a:pt x="1696270" y="329105"/>
                    <a:pt x="1696270" y="319113"/>
                  </a:cubicBezTo>
                  <a:cubicBezTo>
                    <a:pt x="1696272" y="301594"/>
                    <a:pt x="1682714" y="287063"/>
                    <a:pt x="1665237" y="285852"/>
                  </a:cubicBezTo>
                  <a:lnTo>
                    <a:pt x="1592847" y="280822"/>
                  </a:lnTo>
                  <a:cubicBezTo>
                    <a:pt x="1650264" y="179038"/>
                    <a:pt x="1692574" y="50003"/>
                    <a:pt x="1694631" y="43650"/>
                  </a:cubicBezTo>
                  <a:cubicBezTo>
                    <a:pt x="1700327" y="26141"/>
                    <a:pt x="1690750" y="7330"/>
                    <a:pt x="1673241" y="1635"/>
                  </a:cubicBezTo>
                  <a:cubicBezTo>
                    <a:pt x="1665853" y="-768"/>
                    <a:pt x="1657857" y="-516"/>
                    <a:pt x="1650635" y="2349"/>
                  </a:cubicBezTo>
                  <a:cubicBezTo>
                    <a:pt x="1273903" y="151892"/>
                    <a:pt x="944328" y="265878"/>
                    <a:pt x="781403" y="320485"/>
                  </a:cubicBezTo>
                  <a:cubicBezTo>
                    <a:pt x="718614" y="341488"/>
                    <a:pt x="676310" y="400313"/>
                    <a:pt x="676380" y="466522"/>
                  </a:cubicBezTo>
                  <a:lnTo>
                    <a:pt x="676380" y="1372635"/>
                  </a:lnTo>
                  <a:cubicBezTo>
                    <a:pt x="676380" y="1391047"/>
                    <a:pt x="691306" y="1405973"/>
                    <a:pt x="709718" y="1405973"/>
                  </a:cubicBezTo>
                  <a:lnTo>
                    <a:pt x="892093" y="1405973"/>
                  </a:lnTo>
                  <a:lnTo>
                    <a:pt x="892093" y="1622581"/>
                  </a:lnTo>
                  <a:cubicBezTo>
                    <a:pt x="817655" y="1656280"/>
                    <a:pt x="556813" y="1776657"/>
                    <a:pt x="428492" y="1865954"/>
                  </a:cubicBezTo>
                  <a:cubicBezTo>
                    <a:pt x="423721" y="1869267"/>
                    <a:pt x="419902" y="1873773"/>
                    <a:pt x="417415" y="1879022"/>
                  </a:cubicBezTo>
                  <a:cubicBezTo>
                    <a:pt x="414462" y="1885232"/>
                    <a:pt x="121187" y="2506539"/>
                    <a:pt x="734" y="3074410"/>
                  </a:cubicBezTo>
                  <a:cubicBezTo>
                    <a:pt x="-3090" y="3092420"/>
                    <a:pt x="8409" y="3110120"/>
                    <a:pt x="26420" y="3113945"/>
                  </a:cubicBezTo>
                  <a:cubicBezTo>
                    <a:pt x="28697" y="3114428"/>
                    <a:pt x="31019" y="3114672"/>
                    <a:pt x="33348" y="3114672"/>
                  </a:cubicBezTo>
                  <a:lnTo>
                    <a:pt x="346349" y="3114672"/>
                  </a:lnTo>
                  <a:cubicBezTo>
                    <a:pt x="463697" y="3114858"/>
                    <a:pt x="573295" y="3056100"/>
                    <a:pt x="638090" y="2958262"/>
                  </a:cubicBezTo>
                  <a:cubicBezTo>
                    <a:pt x="715290" y="2841924"/>
                    <a:pt x="789871" y="2746083"/>
                    <a:pt x="838839" y="2686180"/>
                  </a:cubicBezTo>
                  <a:cubicBezTo>
                    <a:pt x="857824" y="2663019"/>
                    <a:pt x="885852" y="2649140"/>
                    <a:pt x="915782" y="2648080"/>
                  </a:cubicBezTo>
                  <a:lnTo>
                    <a:pt x="1155278" y="2639270"/>
                  </a:lnTo>
                  <a:cubicBezTo>
                    <a:pt x="1221018" y="2636570"/>
                    <a:pt x="1273619" y="2583756"/>
                    <a:pt x="1276055" y="2518007"/>
                  </a:cubicBezTo>
                  <a:cubicBezTo>
                    <a:pt x="1282504" y="2333336"/>
                    <a:pt x="1271883" y="2177317"/>
                    <a:pt x="1271779" y="2175764"/>
                  </a:cubicBezTo>
                  <a:cubicBezTo>
                    <a:pt x="1270503" y="2157396"/>
                    <a:pt x="1254579" y="2143541"/>
                    <a:pt x="1236212" y="2144816"/>
                  </a:cubicBezTo>
                  <a:cubicBezTo>
                    <a:pt x="1236161" y="2144819"/>
                    <a:pt x="1236111" y="2144823"/>
                    <a:pt x="1236060" y="2144827"/>
                  </a:cubicBezTo>
                  <a:lnTo>
                    <a:pt x="1090737" y="2155590"/>
                  </a:lnTo>
                  <a:cubicBezTo>
                    <a:pt x="1101393" y="2120037"/>
                    <a:pt x="1096913" y="2081663"/>
                    <a:pt x="1078354" y="2049520"/>
                  </a:cubicBezTo>
                  <a:lnTo>
                    <a:pt x="1052894" y="2005609"/>
                  </a:lnTo>
                  <a:cubicBezTo>
                    <a:pt x="1043665" y="1989678"/>
                    <a:pt x="1023268" y="1984245"/>
                    <a:pt x="1007336" y="1993475"/>
                  </a:cubicBezTo>
                  <a:cubicBezTo>
                    <a:pt x="1006036" y="1994228"/>
                    <a:pt x="1004789" y="1995068"/>
                    <a:pt x="1003602" y="1995989"/>
                  </a:cubicBezTo>
                  <a:lnTo>
                    <a:pt x="759676" y="2185432"/>
                  </a:lnTo>
                  <a:cubicBezTo>
                    <a:pt x="639661" y="2269090"/>
                    <a:pt x="497644" y="2411470"/>
                    <a:pt x="337528" y="2608713"/>
                  </a:cubicBezTo>
                  <a:cubicBezTo>
                    <a:pt x="326081" y="2623133"/>
                    <a:pt x="328490" y="2644104"/>
                    <a:pt x="342910" y="2655551"/>
                  </a:cubicBezTo>
                  <a:cubicBezTo>
                    <a:pt x="357107" y="2666822"/>
                    <a:pt x="377708" y="2664684"/>
                    <a:pt x="389287" y="2650738"/>
                  </a:cubicBezTo>
                  <a:cubicBezTo>
                    <a:pt x="542583" y="2461895"/>
                    <a:pt x="677809" y="2325326"/>
                    <a:pt x="791385" y="2244620"/>
                  </a:cubicBezTo>
                  <a:lnTo>
                    <a:pt x="1207132" y="2213826"/>
                  </a:lnTo>
                  <a:cubicBezTo>
                    <a:pt x="1207999" y="2231409"/>
                    <a:pt x="1209037" y="2255355"/>
                    <a:pt x="1209838" y="2283997"/>
                  </a:cubicBezTo>
                  <a:lnTo>
                    <a:pt x="995763" y="2294188"/>
                  </a:lnTo>
                  <a:cubicBezTo>
                    <a:pt x="977351" y="2294617"/>
                    <a:pt x="962773" y="2309890"/>
                    <a:pt x="963202" y="2328302"/>
                  </a:cubicBezTo>
                  <a:cubicBezTo>
                    <a:pt x="963631" y="2346714"/>
                    <a:pt x="978904" y="2361292"/>
                    <a:pt x="997316" y="2360863"/>
                  </a:cubicBezTo>
                  <a:cubicBezTo>
                    <a:pt x="997849" y="2360863"/>
                    <a:pt x="998392" y="2360863"/>
                    <a:pt x="998935" y="2360863"/>
                  </a:cubicBezTo>
                  <a:lnTo>
                    <a:pt x="1211181" y="2350757"/>
                  </a:lnTo>
                  <a:cubicBezTo>
                    <a:pt x="1211428" y="2372046"/>
                    <a:pt x="1211523" y="2394687"/>
                    <a:pt x="1211371" y="2418385"/>
                  </a:cubicBezTo>
                  <a:lnTo>
                    <a:pt x="1000411" y="2427605"/>
                  </a:lnTo>
                  <a:cubicBezTo>
                    <a:pt x="981999" y="2428000"/>
                    <a:pt x="967394" y="2443245"/>
                    <a:pt x="967788" y="2461657"/>
                  </a:cubicBezTo>
                  <a:cubicBezTo>
                    <a:pt x="968183" y="2480069"/>
                    <a:pt x="983428" y="2494675"/>
                    <a:pt x="1001840" y="2494280"/>
                  </a:cubicBezTo>
                  <a:cubicBezTo>
                    <a:pt x="1002335" y="2494280"/>
                    <a:pt x="1002793" y="2494280"/>
                    <a:pt x="1003326" y="2494280"/>
                  </a:cubicBezTo>
                  <a:lnTo>
                    <a:pt x="1210314" y="2485231"/>
                  </a:lnTo>
                  <a:cubicBezTo>
                    <a:pt x="1210057" y="2495328"/>
                    <a:pt x="1209771" y="2505482"/>
                    <a:pt x="1209409" y="2515778"/>
                  </a:cubicBezTo>
                  <a:cubicBezTo>
                    <a:pt x="1208307" y="2546626"/>
                    <a:pt x="1183660" y="2571435"/>
                    <a:pt x="1152821" y="2572738"/>
                  </a:cubicBezTo>
                  <a:lnTo>
                    <a:pt x="913324" y="2581548"/>
                  </a:lnTo>
                  <a:cubicBezTo>
                    <a:pt x="864250" y="2583328"/>
                    <a:pt x="818310" y="2606120"/>
                    <a:pt x="787204" y="2644118"/>
                  </a:cubicBezTo>
                  <a:cubicBezTo>
                    <a:pt x="737274" y="2705202"/>
                    <a:pt x="661236" y="2802909"/>
                    <a:pt x="582521" y="2921543"/>
                  </a:cubicBezTo>
                  <a:cubicBezTo>
                    <a:pt x="530052" y="3000750"/>
                    <a:pt x="441310" y="3048310"/>
                    <a:pt x="346301" y="3048140"/>
                  </a:cubicBezTo>
                  <a:lnTo>
                    <a:pt x="74762" y="3048140"/>
                  </a:lnTo>
                  <a:cubicBezTo>
                    <a:pt x="190596" y="2534285"/>
                    <a:pt x="440179" y="1988264"/>
                    <a:pt x="473860" y="1915779"/>
                  </a:cubicBezTo>
                  <a:cubicBezTo>
                    <a:pt x="619678" y="1816995"/>
                    <a:pt x="935717" y="1676159"/>
                    <a:pt x="938947" y="1674730"/>
                  </a:cubicBezTo>
                  <a:cubicBezTo>
                    <a:pt x="950993" y="1669378"/>
                    <a:pt x="958754" y="1657432"/>
                    <a:pt x="958749" y="1644250"/>
                  </a:cubicBezTo>
                  <a:lnTo>
                    <a:pt x="958749" y="1529664"/>
                  </a:lnTo>
                  <a:cubicBezTo>
                    <a:pt x="958749" y="1529664"/>
                    <a:pt x="1665066" y="1818072"/>
                    <a:pt x="1809331" y="1915427"/>
                  </a:cubicBezTo>
                  <a:cubicBezTo>
                    <a:pt x="1840431" y="1988588"/>
                    <a:pt x="2057343" y="2506405"/>
                    <a:pt x="2215763" y="3081449"/>
                  </a:cubicBezTo>
                  <a:lnTo>
                    <a:pt x="2283553" y="3081449"/>
                  </a:lnTo>
                  <a:cubicBezTo>
                    <a:pt x="2283602" y="3078478"/>
                    <a:pt x="2283250" y="3075514"/>
                    <a:pt x="2282505" y="3072638"/>
                  </a:cubicBezTo>
                  <a:cubicBezTo>
                    <a:pt x="2110941" y="2446836"/>
                    <a:pt x="1869177" y="1885671"/>
                    <a:pt x="1866767" y="1880079"/>
                  </a:cubicBezTo>
                  <a:close/>
                  <a:moveTo>
                    <a:pt x="1020547" y="2151180"/>
                  </a:moveTo>
                  <a:lnTo>
                    <a:pt x="1014689" y="2161200"/>
                  </a:lnTo>
                  <a:lnTo>
                    <a:pt x="887435" y="2170630"/>
                  </a:lnTo>
                  <a:lnTo>
                    <a:pt x="1014365" y="2072046"/>
                  </a:lnTo>
                  <a:lnTo>
                    <a:pt x="1020680" y="2082933"/>
                  </a:lnTo>
                  <a:cubicBezTo>
                    <a:pt x="1032891" y="2104058"/>
                    <a:pt x="1032836" y="2130107"/>
                    <a:pt x="1020538" y="2151180"/>
                  </a:cubicBezTo>
                  <a:close/>
                  <a:moveTo>
                    <a:pt x="1324928" y="1600778"/>
                  </a:moveTo>
                  <a:lnTo>
                    <a:pt x="958777" y="1457998"/>
                  </a:lnTo>
                  <a:lnTo>
                    <a:pt x="958777" y="1405973"/>
                  </a:lnTo>
                  <a:lnTo>
                    <a:pt x="1324928" y="1405973"/>
                  </a:lnTo>
                  <a:close/>
                  <a:moveTo>
                    <a:pt x="1358266" y="1339288"/>
                  </a:moveTo>
                  <a:lnTo>
                    <a:pt x="743055" y="1339288"/>
                  </a:lnTo>
                  <a:lnTo>
                    <a:pt x="743055" y="466522"/>
                  </a:lnTo>
                  <a:cubicBezTo>
                    <a:pt x="743014" y="428995"/>
                    <a:pt x="766984" y="395649"/>
                    <a:pt x="802568" y="383731"/>
                  </a:cubicBezTo>
                  <a:cubicBezTo>
                    <a:pt x="956149" y="332248"/>
                    <a:pt x="1257224" y="228244"/>
                    <a:pt x="1606478" y="91456"/>
                  </a:cubicBezTo>
                  <a:cubicBezTo>
                    <a:pt x="1583770" y="150263"/>
                    <a:pt x="1547689" y="234331"/>
                    <a:pt x="1507932" y="291128"/>
                  </a:cubicBezTo>
                  <a:cubicBezTo>
                    <a:pt x="1497367" y="306207"/>
                    <a:pt x="1501026" y="326996"/>
                    <a:pt x="1516105" y="337561"/>
                  </a:cubicBezTo>
                  <a:cubicBezTo>
                    <a:pt x="1521070" y="341039"/>
                    <a:pt x="1526888" y="343098"/>
                    <a:pt x="1532935" y="343516"/>
                  </a:cubicBezTo>
                  <a:lnTo>
                    <a:pt x="1621784" y="349679"/>
                  </a:lnTo>
                  <a:cubicBezTo>
                    <a:pt x="1610792" y="379092"/>
                    <a:pt x="1584399" y="426450"/>
                    <a:pt x="1521181" y="479133"/>
                  </a:cubicBezTo>
                  <a:cubicBezTo>
                    <a:pt x="1513581" y="485468"/>
                    <a:pt x="1509188" y="494852"/>
                    <a:pt x="1509189" y="504746"/>
                  </a:cubicBezTo>
                  <a:lnTo>
                    <a:pt x="1509189" y="1339307"/>
                  </a:lnTo>
                  <a:lnTo>
                    <a:pt x="1358256" y="1339307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57" name="Graphic 4127">
            <a:extLst>
              <a:ext uri="{FF2B5EF4-FFF2-40B4-BE49-F238E27FC236}">
                <a16:creationId xmlns:a16="http://schemas.microsoft.com/office/drawing/2014/main" id="{3DB411C1-DAB9-4C9C-A8C6-7EA8899591D0}"/>
              </a:ext>
            </a:extLst>
          </p:cNvPr>
          <p:cNvGrpSpPr/>
          <p:nvPr/>
        </p:nvGrpSpPr>
        <p:grpSpPr>
          <a:xfrm>
            <a:off x="2373908" y="3804159"/>
            <a:ext cx="1080000" cy="1080000"/>
            <a:chOff x="3421062" y="1216025"/>
            <a:chExt cx="3238500" cy="3238500"/>
          </a:xfrm>
        </p:grpSpPr>
        <p:sp>
          <p:nvSpPr>
            <p:cNvPr id="2258" name="Freeform: Shape 2257">
              <a:extLst>
                <a:ext uri="{FF2B5EF4-FFF2-40B4-BE49-F238E27FC236}">
                  <a16:creationId xmlns:a16="http://schemas.microsoft.com/office/drawing/2014/main" id="{A528EC95-8012-4FDB-9321-B9DFBD83C8A2}"/>
                </a:ext>
              </a:extLst>
            </p:cNvPr>
            <p:cNvSpPr/>
            <p:nvPr/>
          </p:nvSpPr>
          <p:spPr>
            <a:xfrm>
              <a:off x="4100450" y="1617870"/>
              <a:ext cx="781050" cy="447675"/>
            </a:xfrm>
            <a:custGeom>
              <a:avLst/>
              <a:gdLst>
                <a:gd name="connsiteX0" fmla="*/ 288 w 781050"/>
                <a:gd name="connsiteY0" fmla="*/ 29485 h 447675"/>
                <a:gd name="connsiteX1" fmla="*/ 790425 w 781050"/>
                <a:gd name="connsiteY1" fmla="*/ 29485 h 447675"/>
                <a:gd name="connsiteX2" fmla="*/ 706062 w 781050"/>
                <a:gd name="connsiteY2" fmla="*/ 448109 h 447675"/>
                <a:gd name="connsiteX3" fmla="*/ 395356 w 781050"/>
                <a:gd name="connsiteY3" fmla="*/ 327713 h 447675"/>
                <a:gd name="connsiteX4" fmla="*/ 75097 w 781050"/>
                <a:gd name="connsiteY4" fmla="*/ 448109 h 447675"/>
                <a:gd name="connsiteX5" fmla="*/ 288 w 781050"/>
                <a:gd name="connsiteY5" fmla="*/ 2948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1050" h="447675">
                  <a:moveTo>
                    <a:pt x="288" y="29485"/>
                  </a:moveTo>
                  <a:cubicBezTo>
                    <a:pt x="288" y="29485"/>
                    <a:pt x="346388" y="-36856"/>
                    <a:pt x="790425" y="29485"/>
                  </a:cubicBezTo>
                  <a:lnTo>
                    <a:pt x="706062" y="448109"/>
                  </a:lnTo>
                  <a:cubicBezTo>
                    <a:pt x="621472" y="370086"/>
                    <a:pt x="510432" y="327059"/>
                    <a:pt x="395356" y="327713"/>
                  </a:cubicBezTo>
                  <a:cubicBezTo>
                    <a:pt x="277669" y="328409"/>
                    <a:pt x="164097" y="371104"/>
                    <a:pt x="75097" y="448109"/>
                  </a:cubicBezTo>
                  <a:cubicBezTo>
                    <a:pt x="75097" y="448109"/>
                    <a:pt x="-5399" y="197278"/>
                    <a:pt x="288" y="29485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59" name="Freeform: Shape 2258">
              <a:extLst>
                <a:ext uri="{FF2B5EF4-FFF2-40B4-BE49-F238E27FC236}">
                  <a16:creationId xmlns:a16="http://schemas.microsoft.com/office/drawing/2014/main" id="{F24119A6-8CC9-42A7-928D-6E3863729668}"/>
                </a:ext>
              </a:extLst>
            </p:cNvPr>
            <p:cNvSpPr/>
            <p:nvPr/>
          </p:nvSpPr>
          <p:spPr>
            <a:xfrm>
              <a:off x="3597951" y="1647355"/>
              <a:ext cx="1514475" cy="2400300"/>
            </a:xfrm>
            <a:custGeom>
              <a:avLst/>
              <a:gdLst>
                <a:gd name="connsiteX0" fmla="*/ 1517209 w 1514475"/>
                <a:gd name="connsiteY0" fmla="*/ 321040 h 2400300"/>
                <a:gd name="connsiteX1" fmla="*/ 1292924 w 1514475"/>
                <a:gd name="connsiteY1" fmla="*/ 0 h 2400300"/>
                <a:gd name="connsiteX2" fmla="*/ 0 w 1514475"/>
                <a:gd name="connsiteY2" fmla="*/ 2150488 h 2400300"/>
                <a:gd name="connsiteX3" fmla="*/ 275701 w 1514475"/>
                <a:gd name="connsiteY3" fmla="*/ 2187635 h 2400300"/>
                <a:gd name="connsiteX4" fmla="*/ 343014 w 1514475"/>
                <a:gd name="connsiteY4" fmla="*/ 2405529 h 2400300"/>
                <a:gd name="connsiteX5" fmla="*/ 1517209 w 1514475"/>
                <a:gd name="connsiteY5" fmla="*/ 32104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4475" h="2400300">
                  <a:moveTo>
                    <a:pt x="1517209" y="321040"/>
                  </a:moveTo>
                  <a:cubicBezTo>
                    <a:pt x="1517209" y="321040"/>
                    <a:pt x="1407271" y="87954"/>
                    <a:pt x="1292924" y="0"/>
                  </a:cubicBezTo>
                  <a:cubicBezTo>
                    <a:pt x="1292924" y="0"/>
                    <a:pt x="1051055" y="1134618"/>
                    <a:pt x="0" y="2150488"/>
                  </a:cubicBezTo>
                  <a:cubicBezTo>
                    <a:pt x="90218" y="2173161"/>
                    <a:pt x="182699" y="2185622"/>
                    <a:pt x="275701" y="2187635"/>
                  </a:cubicBezTo>
                  <a:cubicBezTo>
                    <a:pt x="275701" y="2187635"/>
                    <a:pt x="312172" y="2260273"/>
                    <a:pt x="343014" y="2405529"/>
                  </a:cubicBezTo>
                  <a:cubicBezTo>
                    <a:pt x="343014" y="2405558"/>
                    <a:pt x="1288533" y="1464440"/>
                    <a:pt x="1517209" y="32104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0" name="Freeform: Shape 2259">
              <a:extLst>
                <a:ext uri="{FF2B5EF4-FFF2-40B4-BE49-F238E27FC236}">
                  <a16:creationId xmlns:a16="http://schemas.microsoft.com/office/drawing/2014/main" id="{BF8CDC59-90D1-4152-8C1D-AA623D630C02}"/>
                </a:ext>
              </a:extLst>
            </p:cNvPr>
            <p:cNvSpPr/>
            <p:nvPr/>
          </p:nvSpPr>
          <p:spPr>
            <a:xfrm>
              <a:off x="4193654" y="2866993"/>
              <a:ext cx="409575" cy="619125"/>
            </a:xfrm>
            <a:custGeom>
              <a:avLst/>
              <a:gdLst>
                <a:gd name="connsiteX0" fmla="*/ 209331 w 409575"/>
                <a:gd name="connsiteY0" fmla="*/ 627764 h 619125"/>
                <a:gd name="connsiteX1" fmla="*/ 409775 w 409575"/>
                <a:gd name="connsiteY1" fmla="*/ 328393 h 619125"/>
                <a:gd name="connsiteX2" fmla="*/ 158553 w 409575"/>
                <a:gd name="connsiteY2" fmla="*/ 0 h 619125"/>
                <a:gd name="connsiteX3" fmla="*/ 0 w 409575"/>
                <a:gd name="connsiteY3" fmla="*/ 237468 h 619125"/>
                <a:gd name="connsiteX4" fmla="*/ 209331 w 409575"/>
                <a:gd name="connsiteY4" fmla="*/ 627764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575" h="619125">
                  <a:moveTo>
                    <a:pt x="209331" y="627764"/>
                  </a:moveTo>
                  <a:cubicBezTo>
                    <a:pt x="274806" y="536734"/>
                    <a:pt x="342681" y="436464"/>
                    <a:pt x="409775" y="328393"/>
                  </a:cubicBezTo>
                  <a:lnTo>
                    <a:pt x="158553" y="0"/>
                  </a:lnTo>
                  <a:cubicBezTo>
                    <a:pt x="109874" y="77673"/>
                    <a:pt x="57023" y="156829"/>
                    <a:pt x="0" y="237468"/>
                  </a:cubicBezTo>
                  <a:cubicBezTo>
                    <a:pt x="60843" y="372164"/>
                    <a:pt x="130782" y="502564"/>
                    <a:pt x="209331" y="627764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1" name="Freeform: Shape 2260">
              <a:extLst>
                <a:ext uri="{FF2B5EF4-FFF2-40B4-BE49-F238E27FC236}">
                  <a16:creationId xmlns:a16="http://schemas.microsoft.com/office/drawing/2014/main" id="{D374E733-6343-44FA-B2A3-0170E215BCB2}"/>
                </a:ext>
              </a:extLst>
            </p:cNvPr>
            <p:cNvSpPr/>
            <p:nvPr/>
          </p:nvSpPr>
          <p:spPr>
            <a:xfrm>
              <a:off x="3876452" y="1647355"/>
              <a:ext cx="1514475" cy="2400300"/>
            </a:xfrm>
            <a:custGeom>
              <a:avLst/>
              <a:gdLst>
                <a:gd name="connsiteX0" fmla="*/ 0 w 1514475"/>
                <a:gd name="connsiteY0" fmla="*/ 321040 h 2400300"/>
                <a:gd name="connsiteX1" fmla="*/ 224285 w 1514475"/>
                <a:gd name="connsiteY1" fmla="*/ 0 h 2400300"/>
                <a:gd name="connsiteX2" fmla="*/ 1517218 w 1514475"/>
                <a:gd name="connsiteY2" fmla="*/ 2150488 h 2400300"/>
                <a:gd name="connsiteX3" fmla="*/ 1241517 w 1514475"/>
                <a:gd name="connsiteY3" fmla="*/ 2187635 h 2400300"/>
                <a:gd name="connsiteX4" fmla="*/ 1174194 w 1514475"/>
                <a:gd name="connsiteY4" fmla="*/ 2405529 h 2400300"/>
                <a:gd name="connsiteX5" fmla="*/ 0 w 1514475"/>
                <a:gd name="connsiteY5" fmla="*/ 32104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4475" h="2400300">
                  <a:moveTo>
                    <a:pt x="0" y="321040"/>
                  </a:moveTo>
                  <a:cubicBezTo>
                    <a:pt x="0" y="321040"/>
                    <a:pt x="109947" y="87954"/>
                    <a:pt x="224285" y="0"/>
                  </a:cubicBezTo>
                  <a:cubicBezTo>
                    <a:pt x="224285" y="0"/>
                    <a:pt x="466163" y="1134618"/>
                    <a:pt x="1517218" y="2150488"/>
                  </a:cubicBezTo>
                  <a:cubicBezTo>
                    <a:pt x="1427000" y="2173160"/>
                    <a:pt x="1334519" y="2185621"/>
                    <a:pt x="1241517" y="2187635"/>
                  </a:cubicBezTo>
                  <a:cubicBezTo>
                    <a:pt x="1241517" y="2187635"/>
                    <a:pt x="1205036" y="2260273"/>
                    <a:pt x="1174194" y="2405529"/>
                  </a:cubicBezTo>
                  <a:cubicBezTo>
                    <a:pt x="1174194" y="2405558"/>
                    <a:pt x="228686" y="1464440"/>
                    <a:pt x="0" y="321040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2" name="Freeform: Shape 2261">
              <a:extLst>
                <a:ext uri="{FF2B5EF4-FFF2-40B4-BE49-F238E27FC236}">
                  <a16:creationId xmlns:a16="http://schemas.microsoft.com/office/drawing/2014/main" id="{815A169B-E6B3-41DA-9567-80F17AF41DBF}"/>
                </a:ext>
              </a:extLst>
            </p:cNvPr>
            <p:cNvSpPr/>
            <p:nvPr/>
          </p:nvSpPr>
          <p:spPr>
            <a:xfrm>
              <a:off x="5197763" y="1958318"/>
              <a:ext cx="1314450" cy="1476375"/>
            </a:xfrm>
            <a:custGeom>
              <a:avLst/>
              <a:gdLst>
                <a:gd name="connsiteX0" fmla="*/ 1206862 w 1314450"/>
                <a:gd name="connsiteY0" fmla="*/ 289264 h 1476375"/>
                <a:gd name="connsiteX1" fmla="*/ 1120108 w 1314450"/>
                <a:gd name="connsiteY1" fmla="*/ 375094 h 1476375"/>
                <a:gd name="connsiteX2" fmla="*/ 1124395 w 1314450"/>
                <a:gd name="connsiteY2" fmla="*/ 417328 h 1476375"/>
                <a:gd name="connsiteX3" fmla="*/ 1129376 w 1314450"/>
                <a:gd name="connsiteY3" fmla="*/ 475669 h 1476375"/>
                <a:gd name="connsiteX4" fmla="*/ 974528 w 1314450"/>
                <a:gd name="connsiteY4" fmla="*/ 578605 h 1476375"/>
                <a:gd name="connsiteX5" fmla="*/ 892746 w 1314450"/>
                <a:gd name="connsiteY5" fmla="*/ 567461 h 1476375"/>
                <a:gd name="connsiteX6" fmla="*/ 867158 w 1314450"/>
                <a:gd name="connsiteY6" fmla="*/ 520041 h 1476375"/>
                <a:gd name="connsiteX7" fmla="*/ 914578 w 1314450"/>
                <a:gd name="connsiteY7" fmla="*/ 494452 h 1476375"/>
                <a:gd name="connsiteX8" fmla="*/ 1044261 w 1314450"/>
                <a:gd name="connsiteY8" fmla="*/ 482155 h 1476375"/>
                <a:gd name="connsiteX9" fmla="*/ 1044470 w 1314450"/>
                <a:gd name="connsiteY9" fmla="*/ 481974 h 1476375"/>
                <a:gd name="connsiteX10" fmla="*/ 1047147 w 1314450"/>
                <a:gd name="connsiteY10" fmla="*/ 446918 h 1476375"/>
                <a:gd name="connsiteX11" fmla="*/ 1045128 w 1314450"/>
                <a:gd name="connsiteY11" fmla="*/ 444827 h 1476375"/>
                <a:gd name="connsiteX12" fmla="*/ 1009733 w 1314450"/>
                <a:gd name="connsiteY12" fmla="*/ 413604 h 1476375"/>
                <a:gd name="connsiteX13" fmla="*/ 964565 w 1314450"/>
                <a:gd name="connsiteY13" fmla="*/ 343976 h 1476375"/>
                <a:gd name="connsiteX14" fmla="*/ 945363 w 1314450"/>
                <a:gd name="connsiteY14" fmla="*/ 257041 h 1476375"/>
                <a:gd name="connsiteX15" fmla="*/ 916223 w 1314450"/>
                <a:gd name="connsiteY15" fmla="*/ 231024 h 1476375"/>
                <a:gd name="connsiteX16" fmla="*/ 897338 w 1314450"/>
                <a:gd name="connsiteY16" fmla="*/ 240030 h 1476375"/>
                <a:gd name="connsiteX17" fmla="*/ 851027 w 1314450"/>
                <a:gd name="connsiteY17" fmla="*/ 278225 h 1476375"/>
                <a:gd name="connsiteX18" fmla="*/ 581584 w 1314450"/>
                <a:gd name="connsiteY18" fmla="*/ 229647 h 1476375"/>
                <a:gd name="connsiteX19" fmla="*/ 559038 w 1314450"/>
                <a:gd name="connsiteY19" fmla="*/ 111604 h 1476375"/>
                <a:gd name="connsiteX20" fmla="*/ 447624 w 1314450"/>
                <a:gd name="connsiteY20" fmla="*/ 0 h 1476375"/>
                <a:gd name="connsiteX21" fmla="*/ 336020 w 1314450"/>
                <a:gd name="connsiteY21" fmla="*/ 111414 h 1476375"/>
                <a:gd name="connsiteX22" fmla="*/ 381397 w 1314450"/>
                <a:gd name="connsiteY22" fmla="*/ 201291 h 1476375"/>
                <a:gd name="connsiteX23" fmla="*/ 442700 w 1314450"/>
                <a:gd name="connsiteY23" fmla="*/ 287464 h 1476375"/>
                <a:gd name="connsiteX24" fmla="*/ 374120 w 1314450"/>
                <a:gd name="connsiteY24" fmla="*/ 456266 h 1476375"/>
                <a:gd name="connsiteX25" fmla="*/ 218148 w 1314450"/>
                <a:gd name="connsiteY25" fmla="*/ 571566 h 1476375"/>
                <a:gd name="connsiteX26" fmla="*/ 209366 w 1314450"/>
                <a:gd name="connsiteY26" fmla="*/ 763476 h 1476375"/>
                <a:gd name="connsiteX27" fmla="*/ 258820 w 1314450"/>
                <a:gd name="connsiteY27" fmla="*/ 800623 h 1476375"/>
                <a:gd name="connsiteX28" fmla="*/ 354832 w 1314450"/>
                <a:gd name="connsiteY28" fmla="*/ 726500 h 1476375"/>
                <a:gd name="connsiteX29" fmla="*/ 404800 w 1314450"/>
                <a:gd name="connsiteY29" fmla="*/ 710612 h 1476375"/>
                <a:gd name="connsiteX30" fmla="*/ 422581 w 1314450"/>
                <a:gd name="connsiteY30" fmla="*/ 761475 h 1476375"/>
                <a:gd name="connsiteX31" fmla="*/ 420564 w 1314450"/>
                <a:gd name="connsiteY31" fmla="*/ 765133 h 1476375"/>
                <a:gd name="connsiteX32" fmla="*/ 296939 w 1314450"/>
                <a:gd name="connsiteY32" fmla="*/ 867737 h 1476375"/>
                <a:gd name="connsiteX33" fmla="*/ 240979 w 1314450"/>
                <a:gd name="connsiteY33" fmla="*/ 981313 h 1476375"/>
                <a:gd name="connsiteX34" fmla="*/ 241398 w 1314450"/>
                <a:gd name="connsiteY34" fmla="*/ 982637 h 1476375"/>
                <a:gd name="connsiteX35" fmla="*/ 215243 w 1314450"/>
                <a:gd name="connsiteY35" fmla="*/ 1077287 h 1476375"/>
                <a:gd name="connsiteX36" fmla="*/ 66319 w 1314450"/>
                <a:gd name="connsiteY36" fmla="*/ 1119044 h 1476375"/>
                <a:gd name="connsiteX37" fmla="*/ 6 w 1314450"/>
                <a:gd name="connsiteY37" fmla="*/ 1213647 h 1476375"/>
                <a:gd name="connsiteX38" fmla="*/ 100375 w 1314450"/>
                <a:gd name="connsiteY38" fmla="*/ 1309147 h 1476375"/>
                <a:gd name="connsiteX39" fmla="*/ 190268 w 1314450"/>
                <a:gd name="connsiteY39" fmla="*/ 1243965 h 1476375"/>
                <a:gd name="connsiteX40" fmla="*/ 225958 w 1314450"/>
                <a:gd name="connsiteY40" fmla="*/ 1183957 h 1476375"/>
                <a:gd name="connsiteX41" fmla="*/ 274164 w 1314450"/>
                <a:gd name="connsiteY41" fmla="*/ 1151020 h 1476375"/>
                <a:gd name="connsiteX42" fmla="*/ 477580 w 1314450"/>
                <a:gd name="connsiteY42" fmla="*/ 1269511 h 1476375"/>
                <a:gd name="connsiteX43" fmla="*/ 497802 w 1314450"/>
                <a:gd name="connsiteY43" fmla="*/ 1334766 h 1476375"/>
                <a:gd name="connsiteX44" fmla="*/ 526377 w 1314450"/>
                <a:gd name="connsiteY44" fmla="*/ 1365608 h 1476375"/>
                <a:gd name="connsiteX45" fmla="*/ 571150 w 1314450"/>
                <a:gd name="connsiteY45" fmla="*/ 1337589 h 1476375"/>
                <a:gd name="connsiteX46" fmla="*/ 571564 w 1314450"/>
                <a:gd name="connsiteY46" fmla="*/ 1335528 h 1476375"/>
                <a:gd name="connsiteX47" fmla="*/ 595081 w 1314450"/>
                <a:gd name="connsiteY47" fmla="*/ 1249337 h 1476375"/>
                <a:gd name="connsiteX48" fmla="*/ 756882 w 1314450"/>
                <a:gd name="connsiteY48" fmla="*/ 1083421 h 1476375"/>
                <a:gd name="connsiteX49" fmla="*/ 803954 w 1314450"/>
                <a:gd name="connsiteY49" fmla="*/ 1099451 h 1476375"/>
                <a:gd name="connsiteX50" fmla="*/ 790318 w 1314450"/>
                <a:gd name="connsiteY50" fmla="*/ 1151579 h 1476375"/>
                <a:gd name="connsiteX51" fmla="*/ 785304 w 1314450"/>
                <a:gd name="connsiteY51" fmla="*/ 1154039 h 1476375"/>
                <a:gd name="connsiteX52" fmla="*/ 715401 w 1314450"/>
                <a:gd name="connsiteY52" fmla="*/ 1194187 h 1476375"/>
                <a:gd name="connsiteX53" fmla="*/ 758663 w 1314450"/>
                <a:gd name="connsiteY53" fmla="*/ 1268634 h 1476375"/>
                <a:gd name="connsiteX54" fmla="*/ 964260 w 1314450"/>
                <a:gd name="connsiteY54" fmla="*/ 1242564 h 1476375"/>
                <a:gd name="connsiteX55" fmla="*/ 1024563 w 1314450"/>
                <a:gd name="connsiteY55" fmla="*/ 1356864 h 1476375"/>
                <a:gd name="connsiteX56" fmla="*/ 1024382 w 1314450"/>
                <a:gd name="connsiteY56" fmla="*/ 1404851 h 1476375"/>
                <a:gd name="connsiteX57" fmla="*/ 1143100 w 1314450"/>
                <a:gd name="connsiteY57" fmla="*/ 1476214 h 1476375"/>
                <a:gd name="connsiteX58" fmla="*/ 1217368 w 1314450"/>
                <a:gd name="connsiteY58" fmla="*/ 1381144 h 1476375"/>
                <a:gd name="connsiteX59" fmla="*/ 1139263 w 1314450"/>
                <a:gd name="connsiteY59" fmla="*/ 1285360 h 1476375"/>
                <a:gd name="connsiteX60" fmla="*/ 1068864 w 1314450"/>
                <a:gd name="connsiteY60" fmla="*/ 1220590 h 1476375"/>
                <a:gd name="connsiteX61" fmla="*/ 1068654 w 1314450"/>
                <a:gd name="connsiteY61" fmla="*/ 1219638 h 1476375"/>
                <a:gd name="connsiteX62" fmla="*/ 1071931 w 1314450"/>
                <a:gd name="connsiteY62" fmla="*/ 1178537 h 1476375"/>
                <a:gd name="connsiteX63" fmla="*/ 1241085 w 1314450"/>
                <a:gd name="connsiteY63" fmla="*/ 1077487 h 1476375"/>
                <a:gd name="connsiteX64" fmla="*/ 1268860 w 1314450"/>
                <a:gd name="connsiteY64" fmla="*/ 1046539 h 1476375"/>
                <a:gd name="connsiteX65" fmla="*/ 1260631 w 1314450"/>
                <a:gd name="connsiteY65" fmla="*/ 1027680 h 1476375"/>
                <a:gd name="connsiteX66" fmla="*/ 1251544 w 1314450"/>
                <a:gd name="connsiteY66" fmla="*/ 1018060 h 1476375"/>
                <a:gd name="connsiteX67" fmla="*/ 1211367 w 1314450"/>
                <a:gd name="connsiteY67" fmla="*/ 888349 h 1476375"/>
                <a:gd name="connsiteX68" fmla="*/ 1217244 w 1314450"/>
                <a:gd name="connsiteY68" fmla="*/ 787565 h 1476375"/>
                <a:gd name="connsiteX69" fmla="*/ 1197337 w 1314450"/>
                <a:gd name="connsiteY69" fmla="*/ 668721 h 1476375"/>
                <a:gd name="connsiteX70" fmla="*/ 1197337 w 1314450"/>
                <a:gd name="connsiteY70" fmla="*/ 668721 h 1476375"/>
                <a:gd name="connsiteX71" fmla="*/ 1192012 w 1314450"/>
                <a:gd name="connsiteY71" fmla="*/ 562327 h 1476375"/>
                <a:gd name="connsiteX72" fmla="*/ 1256868 w 1314450"/>
                <a:gd name="connsiteY72" fmla="*/ 476231 h 1476375"/>
                <a:gd name="connsiteX73" fmla="*/ 1306994 w 1314450"/>
                <a:gd name="connsiteY73" fmla="*/ 347131 h 1476375"/>
                <a:gd name="connsiteX74" fmla="*/ 1206805 w 1314450"/>
                <a:gd name="connsiteY74" fmla="*/ 289264 h 1476375"/>
                <a:gd name="connsiteX75" fmla="*/ 505489 w 1314450"/>
                <a:gd name="connsiteY75" fmla="*/ 610962 h 1476375"/>
                <a:gd name="connsiteX76" fmla="*/ 581565 w 1314450"/>
                <a:gd name="connsiteY76" fmla="*/ 534866 h 1476375"/>
                <a:gd name="connsiteX77" fmla="*/ 657660 w 1314450"/>
                <a:gd name="connsiteY77" fmla="*/ 610943 h 1476375"/>
                <a:gd name="connsiteX78" fmla="*/ 581584 w 1314450"/>
                <a:gd name="connsiteY78" fmla="*/ 687038 h 1476375"/>
                <a:gd name="connsiteX79" fmla="*/ 581574 w 1314450"/>
                <a:gd name="connsiteY79" fmla="*/ 687038 h 1476375"/>
                <a:gd name="connsiteX80" fmla="*/ 505489 w 1314450"/>
                <a:gd name="connsiteY80" fmla="*/ 610962 h 1476375"/>
                <a:gd name="connsiteX81" fmla="*/ 591214 w 1314450"/>
                <a:gd name="connsiteY81" fmla="*/ 985408 h 1476375"/>
                <a:gd name="connsiteX82" fmla="*/ 515118 w 1314450"/>
                <a:gd name="connsiteY82" fmla="*/ 909332 h 1476375"/>
                <a:gd name="connsiteX83" fmla="*/ 591195 w 1314450"/>
                <a:gd name="connsiteY83" fmla="*/ 833237 h 1476375"/>
                <a:gd name="connsiteX84" fmla="*/ 667290 w 1314450"/>
                <a:gd name="connsiteY84" fmla="*/ 909313 h 1476375"/>
                <a:gd name="connsiteX85" fmla="*/ 667290 w 1314450"/>
                <a:gd name="connsiteY85" fmla="*/ 909323 h 1476375"/>
                <a:gd name="connsiteX86" fmla="*/ 591214 w 1314450"/>
                <a:gd name="connsiteY86" fmla="*/ 985409 h 1476375"/>
                <a:gd name="connsiteX87" fmla="*/ 784819 w 1314450"/>
                <a:gd name="connsiteY87" fmla="*/ 716803 h 1476375"/>
                <a:gd name="connsiteX88" fmla="*/ 828224 w 1314450"/>
                <a:gd name="connsiteY88" fmla="*/ 673398 h 1476375"/>
                <a:gd name="connsiteX89" fmla="*/ 871630 w 1314450"/>
                <a:gd name="connsiteY89" fmla="*/ 716803 h 1476375"/>
                <a:gd name="connsiteX90" fmla="*/ 828224 w 1314450"/>
                <a:gd name="connsiteY90" fmla="*/ 760209 h 1476375"/>
                <a:gd name="connsiteX91" fmla="*/ 784819 w 1314450"/>
                <a:gd name="connsiteY91" fmla="*/ 716823 h 1476375"/>
                <a:gd name="connsiteX92" fmla="*/ 876259 w 1314450"/>
                <a:gd name="connsiteY92" fmla="*/ 996305 h 1476375"/>
                <a:gd name="connsiteX93" fmla="*/ 838636 w 1314450"/>
                <a:gd name="connsiteY93" fmla="*/ 967892 h 1476375"/>
                <a:gd name="connsiteX94" fmla="*/ 867049 w 1314450"/>
                <a:gd name="connsiteY94" fmla="*/ 930269 h 1476375"/>
                <a:gd name="connsiteX95" fmla="*/ 904672 w 1314450"/>
                <a:gd name="connsiteY95" fmla="*/ 958681 h 1476375"/>
                <a:gd name="connsiteX96" fmla="*/ 876276 w 1314450"/>
                <a:gd name="connsiteY96" fmla="*/ 996318 h 1476375"/>
                <a:gd name="connsiteX97" fmla="*/ 876230 w 1314450"/>
                <a:gd name="connsiteY97" fmla="*/ 996324 h 1476375"/>
                <a:gd name="connsiteX98" fmla="*/ 1029164 w 1314450"/>
                <a:gd name="connsiteY98" fmla="*/ 889139 h 1476375"/>
                <a:gd name="connsiteX99" fmla="*/ 953078 w 1314450"/>
                <a:gd name="connsiteY99" fmla="*/ 813054 h 1476375"/>
                <a:gd name="connsiteX100" fmla="*/ 1029164 w 1314450"/>
                <a:gd name="connsiteY100" fmla="*/ 736968 h 1476375"/>
                <a:gd name="connsiteX101" fmla="*/ 1105249 w 1314450"/>
                <a:gd name="connsiteY101" fmla="*/ 813054 h 1476375"/>
                <a:gd name="connsiteX102" fmla="*/ 1029202 w 1314450"/>
                <a:gd name="connsiteY102" fmla="*/ 889158 h 1476375"/>
                <a:gd name="connsiteX103" fmla="*/ 1029135 w 1314450"/>
                <a:gd name="connsiteY103" fmla="*/ 889158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314450" h="1476375">
                  <a:moveTo>
                    <a:pt x="1206862" y="289264"/>
                  </a:moveTo>
                  <a:cubicBezTo>
                    <a:pt x="1161569" y="294356"/>
                    <a:pt x="1125685" y="329858"/>
                    <a:pt x="1120108" y="375094"/>
                  </a:cubicBezTo>
                  <a:cubicBezTo>
                    <a:pt x="1118409" y="389316"/>
                    <a:pt x="1119872" y="403738"/>
                    <a:pt x="1124395" y="417328"/>
                  </a:cubicBezTo>
                  <a:cubicBezTo>
                    <a:pt x="1130822" y="436070"/>
                    <a:pt x="1132533" y="456108"/>
                    <a:pt x="1129376" y="475669"/>
                  </a:cubicBezTo>
                  <a:cubicBezTo>
                    <a:pt x="1116203" y="553688"/>
                    <a:pt x="1013695" y="578605"/>
                    <a:pt x="974528" y="578605"/>
                  </a:cubicBezTo>
                  <a:cubicBezTo>
                    <a:pt x="946894" y="578537"/>
                    <a:pt x="919391" y="574789"/>
                    <a:pt x="892746" y="567461"/>
                  </a:cubicBezTo>
                  <a:cubicBezTo>
                    <a:pt x="872585" y="561432"/>
                    <a:pt x="861129" y="540202"/>
                    <a:pt x="867158" y="520041"/>
                  </a:cubicBezTo>
                  <a:cubicBezTo>
                    <a:pt x="873186" y="499880"/>
                    <a:pt x="894417" y="488423"/>
                    <a:pt x="914578" y="494452"/>
                  </a:cubicBezTo>
                  <a:cubicBezTo>
                    <a:pt x="938828" y="501576"/>
                    <a:pt x="1009275" y="513226"/>
                    <a:pt x="1044261" y="482155"/>
                  </a:cubicBezTo>
                  <a:lnTo>
                    <a:pt x="1044470" y="481974"/>
                  </a:lnTo>
                  <a:cubicBezTo>
                    <a:pt x="1054890" y="473033"/>
                    <a:pt x="1056088" y="457338"/>
                    <a:pt x="1047147" y="446918"/>
                  </a:cubicBezTo>
                  <a:cubicBezTo>
                    <a:pt x="1046515" y="446182"/>
                    <a:pt x="1045841" y="445484"/>
                    <a:pt x="1045128" y="444827"/>
                  </a:cubicBezTo>
                  <a:cubicBezTo>
                    <a:pt x="1033964" y="434225"/>
                    <a:pt x="1022153" y="423776"/>
                    <a:pt x="1009733" y="413604"/>
                  </a:cubicBezTo>
                  <a:cubicBezTo>
                    <a:pt x="987979" y="395498"/>
                    <a:pt x="972230" y="371220"/>
                    <a:pt x="964565" y="343976"/>
                  </a:cubicBezTo>
                  <a:cubicBezTo>
                    <a:pt x="955574" y="315631"/>
                    <a:pt x="949148" y="286536"/>
                    <a:pt x="945363" y="257041"/>
                  </a:cubicBezTo>
                  <a:cubicBezTo>
                    <a:pt x="944501" y="241810"/>
                    <a:pt x="931455" y="230162"/>
                    <a:pt x="916223" y="231024"/>
                  </a:cubicBezTo>
                  <a:cubicBezTo>
                    <a:pt x="908991" y="231433"/>
                    <a:pt x="902208" y="234667"/>
                    <a:pt x="897338" y="240030"/>
                  </a:cubicBezTo>
                  <a:cubicBezTo>
                    <a:pt x="882886" y="253911"/>
                    <a:pt x="867405" y="266679"/>
                    <a:pt x="851027" y="278225"/>
                  </a:cubicBezTo>
                  <a:cubicBezTo>
                    <a:pt x="796001" y="323592"/>
                    <a:pt x="651955" y="348910"/>
                    <a:pt x="581584" y="229647"/>
                  </a:cubicBezTo>
                  <a:cubicBezTo>
                    <a:pt x="554419" y="183632"/>
                    <a:pt x="559038" y="114947"/>
                    <a:pt x="559038" y="111604"/>
                  </a:cubicBezTo>
                  <a:cubicBezTo>
                    <a:pt x="559090" y="50019"/>
                    <a:pt x="509209" y="52"/>
                    <a:pt x="447624" y="0"/>
                  </a:cubicBezTo>
                  <a:cubicBezTo>
                    <a:pt x="386039" y="-52"/>
                    <a:pt x="336072" y="49830"/>
                    <a:pt x="336020" y="111414"/>
                  </a:cubicBezTo>
                  <a:cubicBezTo>
                    <a:pt x="335990" y="146885"/>
                    <a:pt x="352837" y="180255"/>
                    <a:pt x="381397" y="201291"/>
                  </a:cubicBezTo>
                  <a:cubicBezTo>
                    <a:pt x="411218" y="222025"/>
                    <a:pt x="432893" y="252492"/>
                    <a:pt x="442700" y="287464"/>
                  </a:cubicBezTo>
                  <a:cubicBezTo>
                    <a:pt x="453958" y="332422"/>
                    <a:pt x="446996" y="393192"/>
                    <a:pt x="374120" y="456266"/>
                  </a:cubicBezTo>
                  <a:cubicBezTo>
                    <a:pt x="317294" y="505482"/>
                    <a:pt x="266487" y="466496"/>
                    <a:pt x="218148" y="571566"/>
                  </a:cubicBezTo>
                  <a:cubicBezTo>
                    <a:pt x="192983" y="626211"/>
                    <a:pt x="224215" y="693486"/>
                    <a:pt x="209366" y="763476"/>
                  </a:cubicBezTo>
                  <a:cubicBezTo>
                    <a:pt x="203994" y="788822"/>
                    <a:pt x="234045" y="808243"/>
                    <a:pt x="258820" y="800623"/>
                  </a:cubicBezTo>
                  <a:cubicBezTo>
                    <a:pt x="298810" y="788485"/>
                    <a:pt x="332966" y="762115"/>
                    <a:pt x="354832" y="726500"/>
                  </a:cubicBezTo>
                  <a:cubicBezTo>
                    <a:pt x="365096" y="709358"/>
                    <a:pt x="386521" y="702546"/>
                    <a:pt x="404800" y="710612"/>
                  </a:cubicBezTo>
                  <a:cubicBezTo>
                    <a:pt x="423755" y="719747"/>
                    <a:pt x="431716" y="742520"/>
                    <a:pt x="422581" y="761475"/>
                  </a:cubicBezTo>
                  <a:cubicBezTo>
                    <a:pt x="421976" y="762731"/>
                    <a:pt x="421303" y="763952"/>
                    <a:pt x="420564" y="765133"/>
                  </a:cubicBezTo>
                  <a:cubicBezTo>
                    <a:pt x="391994" y="812201"/>
                    <a:pt x="348465" y="848329"/>
                    <a:pt x="296939" y="867737"/>
                  </a:cubicBezTo>
                  <a:cubicBezTo>
                    <a:pt x="251302" y="884968"/>
                    <a:pt x="226835" y="934627"/>
                    <a:pt x="240979" y="981313"/>
                  </a:cubicBezTo>
                  <a:lnTo>
                    <a:pt x="241398" y="982637"/>
                  </a:lnTo>
                  <a:cubicBezTo>
                    <a:pt x="252616" y="1016573"/>
                    <a:pt x="242294" y="1053925"/>
                    <a:pt x="215243" y="1077287"/>
                  </a:cubicBezTo>
                  <a:cubicBezTo>
                    <a:pt x="163865" y="1120435"/>
                    <a:pt x="81045" y="1113577"/>
                    <a:pt x="66319" y="1119044"/>
                  </a:cubicBezTo>
                  <a:cubicBezTo>
                    <a:pt x="26211" y="1133090"/>
                    <a:pt x="-470" y="1171153"/>
                    <a:pt x="6" y="1213647"/>
                  </a:cubicBezTo>
                  <a:cubicBezTo>
                    <a:pt x="1351" y="1267734"/>
                    <a:pt x="46287" y="1310491"/>
                    <a:pt x="100375" y="1309147"/>
                  </a:cubicBezTo>
                  <a:cubicBezTo>
                    <a:pt x="140949" y="1308138"/>
                    <a:pt x="176699" y="1282216"/>
                    <a:pt x="190268" y="1243965"/>
                  </a:cubicBezTo>
                  <a:cubicBezTo>
                    <a:pt x="197731" y="1221637"/>
                    <a:pt x="209902" y="1201174"/>
                    <a:pt x="225958" y="1183957"/>
                  </a:cubicBezTo>
                  <a:cubicBezTo>
                    <a:pt x="238678" y="1168738"/>
                    <a:pt x="255363" y="1157338"/>
                    <a:pt x="274164" y="1151020"/>
                  </a:cubicBezTo>
                  <a:cubicBezTo>
                    <a:pt x="349240" y="1130789"/>
                    <a:pt x="443195" y="1146124"/>
                    <a:pt x="477580" y="1269511"/>
                  </a:cubicBezTo>
                  <a:cubicBezTo>
                    <a:pt x="483181" y="1289608"/>
                    <a:pt x="493011" y="1310468"/>
                    <a:pt x="497802" y="1334766"/>
                  </a:cubicBezTo>
                  <a:cubicBezTo>
                    <a:pt x="500398" y="1349789"/>
                    <a:pt x="511595" y="1361876"/>
                    <a:pt x="526377" y="1365608"/>
                  </a:cubicBezTo>
                  <a:cubicBezTo>
                    <a:pt x="546478" y="1370235"/>
                    <a:pt x="566523" y="1357690"/>
                    <a:pt x="571150" y="1337589"/>
                  </a:cubicBezTo>
                  <a:cubicBezTo>
                    <a:pt x="571307" y="1336907"/>
                    <a:pt x="571445" y="1336219"/>
                    <a:pt x="571564" y="1335528"/>
                  </a:cubicBezTo>
                  <a:cubicBezTo>
                    <a:pt x="575078" y="1314202"/>
                    <a:pt x="587518" y="1285265"/>
                    <a:pt x="595081" y="1249337"/>
                  </a:cubicBezTo>
                  <a:cubicBezTo>
                    <a:pt x="609368" y="1181271"/>
                    <a:pt x="664185" y="1115206"/>
                    <a:pt x="756882" y="1083421"/>
                  </a:cubicBezTo>
                  <a:cubicBezTo>
                    <a:pt x="774390" y="1076982"/>
                    <a:pt x="794016" y="1083665"/>
                    <a:pt x="803954" y="1099451"/>
                  </a:cubicBezTo>
                  <a:cubicBezTo>
                    <a:pt x="814583" y="1117611"/>
                    <a:pt x="808478" y="1140950"/>
                    <a:pt x="790318" y="1151579"/>
                  </a:cubicBezTo>
                  <a:cubicBezTo>
                    <a:pt x="788709" y="1152520"/>
                    <a:pt x="787034" y="1153343"/>
                    <a:pt x="785304" y="1154039"/>
                  </a:cubicBezTo>
                  <a:cubicBezTo>
                    <a:pt x="760191" y="1163985"/>
                    <a:pt x="736646" y="1177507"/>
                    <a:pt x="715401" y="1194187"/>
                  </a:cubicBezTo>
                  <a:cubicBezTo>
                    <a:pt x="675615" y="1225724"/>
                    <a:pt x="712038" y="1288742"/>
                    <a:pt x="758663" y="1268634"/>
                  </a:cubicBezTo>
                  <a:cubicBezTo>
                    <a:pt x="822845" y="1238871"/>
                    <a:pt x="894681" y="1229762"/>
                    <a:pt x="964260" y="1242564"/>
                  </a:cubicBezTo>
                  <a:cubicBezTo>
                    <a:pt x="1016086" y="1251432"/>
                    <a:pt x="1029126" y="1297447"/>
                    <a:pt x="1024563" y="1356864"/>
                  </a:cubicBezTo>
                  <a:cubicBezTo>
                    <a:pt x="1021822" y="1372738"/>
                    <a:pt x="1021761" y="1388958"/>
                    <a:pt x="1024382" y="1404851"/>
                  </a:cubicBezTo>
                  <a:cubicBezTo>
                    <a:pt x="1037459" y="1457341"/>
                    <a:pt x="1090611" y="1489291"/>
                    <a:pt x="1143100" y="1476214"/>
                  </a:cubicBezTo>
                  <a:cubicBezTo>
                    <a:pt x="1186751" y="1465339"/>
                    <a:pt x="1217382" y="1426129"/>
                    <a:pt x="1217368" y="1381144"/>
                  </a:cubicBezTo>
                  <a:cubicBezTo>
                    <a:pt x="1217368" y="1335519"/>
                    <a:pt x="1196946" y="1293333"/>
                    <a:pt x="1139263" y="1285360"/>
                  </a:cubicBezTo>
                  <a:cubicBezTo>
                    <a:pt x="1104582" y="1280572"/>
                    <a:pt x="1076519" y="1254753"/>
                    <a:pt x="1068864" y="1220590"/>
                  </a:cubicBezTo>
                  <a:lnTo>
                    <a:pt x="1068654" y="1219638"/>
                  </a:lnTo>
                  <a:cubicBezTo>
                    <a:pt x="1065822" y="1205904"/>
                    <a:pt x="1066958" y="1191649"/>
                    <a:pt x="1071931" y="1178537"/>
                  </a:cubicBezTo>
                  <a:cubicBezTo>
                    <a:pt x="1101973" y="1097480"/>
                    <a:pt x="1186955" y="1080268"/>
                    <a:pt x="1241085" y="1077487"/>
                  </a:cubicBezTo>
                  <a:cubicBezTo>
                    <a:pt x="1257301" y="1076610"/>
                    <a:pt x="1269736" y="1062755"/>
                    <a:pt x="1268860" y="1046539"/>
                  </a:cubicBezTo>
                  <a:cubicBezTo>
                    <a:pt x="1268477" y="1039467"/>
                    <a:pt x="1265555" y="1032770"/>
                    <a:pt x="1260631" y="1027680"/>
                  </a:cubicBezTo>
                  <a:cubicBezTo>
                    <a:pt x="1257583" y="1024588"/>
                    <a:pt x="1254554" y="1021381"/>
                    <a:pt x="1251544" y="1018060"/>
                  </a:cubicBezTo>
                  <a:cubicBezTo>
                    <a:pt x="1219649" y="982880"/>
                    <a:pt x="1204942" y="935398"/>
                    <a:pt x="1211367" y="888349"/>
                  </a:cubicBezTo>
                  <a:cubicBezTo>
                    <a:pt x="1215926" y="854956"/>
                    <a:pt x="1217891" y="821261"/>
                    <a:pt x="1217244" y="787565"/>
                  </a:cubicBezTo>
                  <a:cubicBezTo>
                    <a:pt x="1216514" y="747184"/>
                    <a:pt x="1209805" y="707135"/>
                    <a:pt x="1197337" y="668721"/>
                  </a:cubicBezTo>
                  <a:lnTo>
                    <a:pt x="1197337" y="668721"/>
                  </a:lnTo>
                  <a:cubicBezTo>
                    <a:pt x="1191217" y="633608"/>
                    <a:pt x="1189429" y="597876"/>
                    <a:pt x="1192012" y="562327"/>
                  </a:cubicBezTo>
                  <a:cubicBezTo>
                    <a:pt x="1196335" y="523957"/>
                    <a:pt x="1221181" y="490974"/>
                    <a:pt x="1256868" y="476231"/>
                  </a:cubicBezTo>
                  <a:cubicBezTo>
                    <a:pt x="1306360" y="454423"/>
                    <a:pt x="1328802" y="396623"/>
                    <a:pt x="1306994" y="347131"/>
                  </a:cubicBezTo>
                  <a:cubicBezTo>
                    <a:pt x="1289781" y="308066"/>
                    <a:pt x="1249244" y="284654"/>
                    <a:pt x="1206805" y="289264"/>
                  </a:cubicBezTo>
                  <a:close/>
                  <a:moveTo>
                    <a:pt x="505489" y="610962"/>
                  </a:moveTo>
                  <a:cubicBezTo>
                    <a:pt x="505483" y="568941"/>
                    <a:pt x="539544" y="534872"/>
                    <a:pt x="581565" y="534866"/>
                  </a:cubicBezTo>
                  <a:cubicBezTo>
                    <a:pt x="623586" y="534861"/>
                    <a:pt x="657655" y="568922"/>
                    <a:pt x="657660" y="610943"/>
                  </a:cubicBezTo>
                  <a:cubicBezTo>
                    <a:pt x="657665" y="652964"/>
                    <a:pt x="623605" y="687033"/>
                    <a:pt x="581584" y="687038"/>
                  </a:cubicBezTo>
                  <a:cubicBezTo>
                    <a:pt x="581581" y="687038"/>
                    <a:pt x="581577" y="687038"/>
                    <a:pt x="581574" y="687038"/>
                  </a:cubicBezTo>
                  <a:cubicBezTo>
                    <a:pt x="539557" y="687038"/>
                    <a:pt x="505494" y="652979"/>
                    <a:pt x="505489" y="610962"/>
                  </a:cubicBezTo>
                  <a:close/>
                  <a:moveTo>
                    <a:pt x="591214" y="985408"/>
                  </a:moveTo>
                  <a:cubicBezTo>
                    <a:pt x="549193" y="985414"/>
                    <a:pt x="515124" y="951353"/>
                    <a:pt x="515118" y="909332"/>
                  </a:cubicBezTo>
                  <a:cubicBezTo>
                    <a:pt x="515113" y="867311"/>
                    <a:pt x="549174" y="833242"/>
                    <a:pt x="591195" y="833237"/>
                  </a:cubicBezTo>
                  <a:cubicBezTo>
                    <a:pt x="633216" y="833232"/>
                    <a:pt x="667285" y="867292"/>
                    <a:pt x="667290" y="909313"/>
                  </a:cubicBezTo>
                  <a:cubicBezTo>
                    <a:pt x="667290" y="909316"/>
                    <a:pt x="667290" y="909320"/>
                    <a:pt x="667290" y="909323"/>
                  </a:cubicBezTo>
                  <a:cubicBezTo>
                    <a:pt x="667290" y="951340"/>
                    <a:pt x="633231" y="985403"/>
                    <a:pt x="591214" y="985409"/>
                  </a:cubicBezTo>
                  <a:close/>
                  <a:moveTo>
                    <a:pt x="784819" y="716803"/>
                  </a:moveTo>
                  <a:cubicBezTo>
                    <a:pt x="784819" y="692831"/>
                    <a:pt x="804252" y="673398"/>
                    <a:pt x="828224" y="673398"/>
                  </a:cubicBezTo>
                  <a:cubicBezTo>
                    <a:pt x="852196" y="673398"/>
                    <a:pt x="871630" y="692831"/>
                    <a:pt x="871630" y="716803"/>
                  </a:cubicBezTo>
                  <a:cubicBezTo>
                    <a:pt x="871630" y="740776"/>
                    <a:pt x="852196" y="760209"/>
                    <a:pt x="828224" y="760209"/>
                  </a:cubicBezTo>
                  <a:cubicBezTo>
                    <a:pt x="804257" y="760214"/>
                    <a:pt x="784824" y="740790"/>
                    <a:pt x="784819" y="716823"/>
                  </a:cubicBezTo>
                  <a:close/>
                  <a:moveTo>
                    <a:pt x="876259" y="996305"/>
                  </a:moveTo>
                  <a:cubicBezTo>
                    <a:pt x="858024" y="998848"/>
                    <a:pt x="841179" y="986127"/>
                    <a:pt x="838636" y="967892"/>
                  </a:cubicBezTo>
                  <a:cubicBezTo>
                    <a:pt x="836093" y="949656"/>
                    <a:pt x="848814" y="932812"/>
                    <a:pt x="867049" y="930269"/>
                  </a:cubicBezTo>
                  <a:cubicBezTo>
                    <a:pt x="885284" y="927726"/>
                    <a:pt x="902128" y="940446"/>
                    <a:pt x="904672" y="958681"/>
                  </a:cubicBezTo>
                  <a:cubicBezTo>
                    <a:pt x="907223" y="976915"/>
                    <a:pt x="894511" y="993766"/>
                    <a:pt x="876276" y="996318"/>
                  </a:cubicBezTo>
                  <a:cubicBezTo>
                    <a:pt x="876261" y="996320"/>
                    <a:pt x="876245" y="996322"/>
                    <a:pt x="876230" y="996324"/>
                  </a:cubicBezTo>
                  <a:close/>
                  <a:moveTo>
                    <a:pt x="1029164" y="889139"/>
                  </a:moveTo>
                  <a:cubicBezTo>
                    <a:pt x="987143" y="889139"/>
                    <a:pt x="953078" y="855075"/>
                    <a:pt x="953078" y="813054"/>
                  </a:cubicBezTo>
                  <a:cubicBezTo>
                    <a:pt x="953078" y="771033"/>
                    <a:pt x="987143" y="736968"/>
                    <a:pt x="1029164" y="736968"/>
                  </a:cubicBezTo>
                  <a:cubicBezTo>
                    <a:pt x="1071185" y="736968"/>
                    <a:pt x="1105249" y="771033"/>
                    <a:pt x="1105249" y="813054"/>
                  </a:cubicBezTo>
                  <a:cubicBezTo>
                    <a:pt x="1105265" y="855069"/>
                    <a:pt x="1071218" y="889143"/>
                    <a:pt x="1029202" y="889158"/>
                  </a:cubicBezTo>
                  <a:cubicBezTo>
                    <a:pt x="1029180" y="889158"/>
                    <a:pt x="1029157" y="889158"/>
                    <a:pt x="1029135" y="889158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3" name="Freeform: Shape 2262">
              <a:extLst>
                <a:ext uri="{FF2B5EF4-FFF2-40B4-BE49-F238E27FC236}">
                  <a16:creationId xmlns:a16="http://schemas.microsoft.com/office/drawing/2014/main" id="{F70DD2ED-7945-4907-9E9C-60F04D78B6E8}"/>
                </a:ext>
              </a:extLst>
            </p:cNvPr>
            <p:cNvSpPr/>
            <p:nvPr/>
          </p:nvSpPr>
          <p:spPr>
            <a:xfrm>
              <a:off x="3567539" y="1584302"/>
              <a:ext cx="1857375" cy="2495550"/>
            </a:xfrm>
            <a:custGeom>
              <a:avLst/>
              <a:gdLst>
                <a:gd name="connsiteX0" fmla="*/ 10152 w 1857375"/>
                <a:gd name="connsiteY0" fmla="*/ 2189576 h 2495550"/>
                <a:gd name="connsiteX1" fmla="*/ 9383 w 1857375"/>
                <a:gd name="connsiteY1" fmla="*/ 2236717 h 2495550"/>
                <a:gd name="connsiteX2" fmla="*/ 24440 w 1857375"/>
                <a:gd name="connsiteY2" fmla="*/ 2245660 h 2495550"/>
                <a:gd name="connsiteX3" fmla="*/ 287082 w 1857375"/>
                <a:gd name="connsiteY3" fmla="*/ 2283407 h 2495550"/>
                <a:gd name="connsiteX4" fmla="*/ 343775 w 1857375"/>
                <a:gd name="connsiteY4" fmla="*/ 2475536 h 2495550"/>
                <a:gd name="connsiteX5" fmla="*/ 383307 w 1857375"/>
                <a:gd name="connsiteY5" fmla="*/ 2501227 h 2495550"/>
                <a:gd name="connsiteX6" fmla="*/ 399915 w 1857375"/>
                <a:gd name="connsiteY6" fmla="*/ 2492233 h 2495550"/>
                <a:gd name="connsiteX7" fmla="*/ 931239 w 1857375"/>
                <a:gd name="connsiteY7" fmla="*/ 1836485 h 2495550"/>
                <a:gd name="connsiteX8" fmla="*/ 957433 w 1857375"/>
                <a:gd name="connsiteY8" fmla="*/ 1874261 h 2495550"/>
                <a:gd name="connsiteX9" fmla="*/ 1462553 w 1857375"/>
                <a:gd name="connsiteY9" fmla="*/ 2492234 h 2495550"/>
                <a:gd name="connsiteX10" fmla="*/ 1509699 w 1857375"/>
                <a:gd name="connsiteY10" fmla="*/ 2492129 h 2495550"/>
                <a:gd name="connsiteX11" fmla="*/ 1518684 w 1857375"/>
                <a:gd name="connsiteY11" fmla="*/ 2475536 h 2495550"/>
                <a:gd name="connsiteX12" fmla="*/ 1575377 w 1857375"/>
                <a:gd name="connsiteY12" fmla="*/ 2283408 h 2495550"/>
                <a:gd name="connsiteX13" fmla="*/ 1838029 w 1857375"/>
                <a:gd name="connsiteY13" fmla="*/ 2245660 h 2495550"/>
                <a:gd name="connsiteX14" fmla="*/ 1861212 w 1857375"/>
                <a:gd name="connsiteY14" fmla="*/ 2204608 h 2495550"/>
                <a:gd name="connsiteX15" fmla="*/ 1852268 w 1857375"/>
                <a:gd name="connsiteY15" fmla="*/ 2189577 h 2495550"/>
                <a:gd name="connsiteX16" fmla="*/ 1196529 w 1857375"/>
                <a:gd name="connsiteY16" fmla="*/ 1407622 h 2495550"/>
                <a:gd name="connsiteX17" fmla="*/ 1583244 w 1857375"/>
                <a:gd name="connsiteY17" fmla="*/ 390628 h 2495550"/>
                <a:gd name="connsiteX18" fmla="*/ 1580711 w 1857375"/>
                <a:gd name="connsiteY18" fmla="*/ 369873 h 2495550"/>
                <a:gd name="connsiteX19" fmla="*/ 1346596 w 1857375"/>
                <a:gd name="connsiteY19" fmla="*/ 36631 h 2495550"/>
                <a:gd name="connsiteX20" fmla="*/ 1331194 w 1857375"/>
                <a:gd name="connsiteY20" fmla="*/ 30087 h 2495550"/>
                <a:gd name="connsiteX21" fmla="*/ 529856 w 1857375"/>
                <a:gd name="connsiteY21" fmla="*/ 30316 h 2495550"/>
                <a:gd name="connsiteX22" fmla="*/ 515806 w 1857375"/>
                <a:gd name="connsiteY22" fmla="*/ 36631 h 2495550"/>
                <a:gd name="connsiteX23" fmla="*/ 281682 w 1857375"/>
                <a:gd name="connsiteY23" fmla="*/ 369911 h 2495550"/>
                <a:gd name="connsiteX24" fmla="*/ 279138 w 1857375"/>
                <a:gd name="connsiteY24" fmla="*/ 390666 h 2495550"/>
                <a:gd name="connsiteX25" fmla="*/ 666377 w 1857375"/>
                <a:gd name="connsiteY25" fmla="*/ 1407822 h 2495550"/>
                <a:gd name="connsiteX26" fmla="*/ 10152 w 1857375"/>
                <a:gd name="connsiteY26" fmla="*/ 2189576 h 2495550"/>
                <a:gd name="connsiteX27" fmla="*/ 1515636 w 1857375"/>
                <a:gd name="connsiteY27" fmla="*/ 388542 h 2495550"/>
                <a:gd name="connsiteX28" fmla="*/ 1154762 w 1857375"/>
                <a:gd name="connsiteY28" fmla="*/ 1344852 h 2495550"/>
                <a:gd name="connsiteX29" fmla="*/ 969387 w 1857375"/>
                <a:gd name="connsiteY29" fmla="*/ 1038033 h 2495550"/>
                <a:gd name="connsiteX30" fmla="*/ 1345072 w 1857375"/>
                <a:gd name="connsiteY30" fmla="*/ 125538 h 2495550"/>
                <a:gd name="connsiteX31" fmla="*/ 1515636 w 1857375"/>
                <a:gd name="connsiteY31" fmla="*/ 388542 h 2495550"/>
                <a:gd name="connsiteX32" fmla="*/ 819616 w 1857375"/>
                <a:gd name="connsiteY32" fmla="*/ 745301 h 2495550"/>
                <a:gd name="connsiteX33" fmla="*/ 697810 w 1857375"/>
                <a:gd name="connsiteY33" fmla="*/ 459789 h 2495550"/>
                <a:gd name="connsiteX34" fmla="*/ 931172 w 1857375"/>
                <a:gd name="connsiteY34" fmla="*/ 394619 h 2495550"/>
                <a:gd name="connsiteX35" fmla="*/ 1163354 w 1857375"/>
                <a:gd name="connsiteY35" fmla="*/ 462532 h 2495550"/>
                <a:gd name="connsiteX36" fmla="*/ 931268 w 1857375"/>
                <a:gd name="connsiteY36" fmla="*/ 968157 h 2495550"/>
                <a:gd name="connsiteX37" fmla="*/ 819606 w 1857375"/>
                <a:gd name="connsiteY37" fmla="*/ 745301 h 2495550"/>
                <a:gd name="connsiteX38" fmla="*/ 1285217 w 1857375"/>
                <a:gd name="connsiteY38" fmla="*/ 90933 h 2495550"/>
                <a:gd name="connsiteX39" fmla="*/ 1187357 w 1857375"/>
                <a:gd name="connsiteY39" fmla="*/ 398972 h 2495550"/>
                <a:gd name="connsiteX40" fmla="*/ 931191 w 1857375"/>
                <a:gd name="connsiteY40" fmla="*/ 327953 h 2495550"/>
                <a:gd name="connsiteX41" fmla="*/ 674016 w 1857375"/>
                <a:gd name="connsiteY41" fmla="*/ 396533 h 2495550"/>
                <a:gd name="connsiteX42" fmla="*/ 576976 w 1857375"/>
                <a:gd name="connsiteY42" fmla="*/ 90257 h 2495550"/>
                <a:gd name="connsiteX43" fmla="*/ 1285207 w 1857375"/>
                <a:gd name="connsiteY43" fmla="*/ 90924 h 2495550"/>
                <a:gd name="connsiteX44" fmla="*/ 517130 w 1857375"/>
                <a:gd name="connsiteY44" fmla="*/ 125699 h 2495550"/>
                <a:gd name="connsiteX45" fmla="*/ 758236 w 1857375"/>
                <a:gd name="connsiteY45" fmla="*/ 771456 h 2495550"/>
                <a:gd name="connsiteX46" fmla="*/ 1761962 w 1857375"/>
                <a:gd name="connsiteY46" fmla="*/ 2194492 h 2495550"/>
                <a:gd name="connsiteX47" fmla="*/ 1552641 w 1857375"/>
                <a:gd name="connsiteY47" fmla="*/ 2217351 h 2495550"/>
                <a:gd name="connsiteX48" fmla="*/ 1523561 w 1857375"/>
                <a:gd name="connsiteY48" fmla="*/ 2235716 h 2495550"/>
                <a:gd name="connsiteX49" fmla="*/ 1467506 w 1857375"/>
                <a:gd name="connsiteY49" fmla="*/ 2401146 h 2495550"/>
                <a:gd name="connsiteX50" fmla="*/ 1011992 w 1857375"/>
                <a:gd name="connsiteY50" fmla="*/ 1835961 h 2495550"/>
                <a:gd name="connsiteX51" fmla="*/ 346747 w 1857375"/>
                <a:gd name="connsiteY51" fmla="*/ 388542 h 2495550"/>
                <a:gd name="connsiteX52" fmla="*/ 517130 w 1857375"/>
                <a:gd name="connsiteY52" fmla="*/ 125699 h 2495550"/>
                <a:gd name="connsiteX53" fmla="*/ 890986 w 1857375"/>
                <a:gd name="connsiteY53" fmla="*/ 1777154 h 2495550"/>
                <a:gd name="connsiteX54" fmla="*/ 840199 w 1857375"/>
                <a:gd name="connsiteY54" fmla="*/ 1850496 h 2495550"/>
                <a:gd name="connsiteX55" fmla="*/ 667349 w 1857375"/>
                <a:gd name="connsiteY55" fmla="*/ 1523789 h 2495550"/>
                <a:gd name="connsiteX56" fmla="*/ 702782 w 1857375"/>
                <a:gd name="connsiteY56" fmla="*/ 1472820 h 2495550"/>
                <a:gd name="connsiteX57" fmla="*/ 890986 w 1857375"/>
                <a:gd name="connsiteY57" fmla="*/ 1777154 h 2495550"/>
                <a:gd name="connsiteX58" fmla="*/ 622867 w 1857375"/>
                <a:gd name="connsiteY58" fmla="*/ 1585930 h 2495550"/>
                <a:gd name="connsiteX59" fmla="*/ 798127 w 1857375"/>
                <a:gd name="connsiteY59" fmla="*/ 1909199 h 2495550"/>
                <a:gd name="connsiteX60" fmla="*/ 394839 w 1857375"/>
                <a:gd name="connsiteY60" fmla="*/ 2401174 h 2495550"/>
                <a:gd name="connsiteX61" fmla="*/ 338794 w 1857375"/>
                <a:gd name="connsiteY61" fmla="*/ 2235754 h 2495550"/>
                <a:gd name="connsiteX62" fmla="*/ 309714 w 1857375"/>
                <a:gd name="connsiteY62" fmla="*/ 2217390 h 2495550"/>
                <a:gd name="connsiteX63" fmla="*/ 100421 w 1857375"/>
                <a:gd name="connsiteY63" fmla="*/ 2194530 h 2495550"/>
                <a:gd name="connsiteX64" fmla="*/ 622867 w 1857375"/>
                <a:gd name="connsiteY64" fmla="*/ 1585930 h 249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857375" h="2495550">
                  <a:moveTo>
                    <a:pt x="10152" y="2189576"/>
                  </a:moveTo>
                  <a:cubicBezTo>
                    <a:pt x="-3078" y="2202381"/>
                    <a:pt x="-3422" y="2223487"/>
                    <a:pt x="9383" y="2236717"/>
                  </a:cubicBezTo>
                  <a:cubicBezTo>
                    <a:pt x="13515" y="2240986"/>
                    <a:pt x="18714" y="2244074"/>
                    <a:pt x="24440" y="2245660"/>
                  </a:cubicBezTo>
                  <a:cubicBezTo>
                    <a:pt x="110413" y="2267462"/>
                    <a:pt x="198449" y="2280115"/>
                    <a:pt x="287082" y="2283407"/>
                  </a:cubicBezTo>
                  <a:cubicBezTo>
                    <a:pt x="311671" y="2345631"/>
                    <a:pt x="330645" y="2409931"/>
                    <a:pt x="343775" y="2475536"/>
                  </a:cubicBezTo>
                  <a:cubicBezTo>
                    <a:pt x="347597" y="2493547"/>
                    <a:pt x="365296" y="2505049"/>
                    <a:pt x="383307" y="2501227"/>
                  </a:cubicBezTo>
                  <a:cubicBezTo>
                    <a:pt x="389594" y="2499893"/>
                    <a:pt x="395362" y="2496770"/>
                    <a:pt x="399915" y="2492233"/>
                  </a:cubicBezTo>
                  <a:cubicBezTo>
                    <a:pt x="402316" y="2489852"/>
                    <a:pt x="856315" y="1968511"/>
                    <a:pt x="931239" y="1836485"/>
                  </a:cubicBezTo>
                  <a:cubicBezTo>
                    <a:pt x="940040" y="1849296"/>
                    <a:pt x="948794" y="1861926"/>
                    <a:pt x="957433" y="1874261"/>
                  </a:cubicBezTo>
                  <a:cubicBezTo>
                    <a:pt x="1221037" y="2250499"/>
                    <a:pt x="1460172" y="2489862"/>
                    <a:pt x="1462553" y="2492234"/>
                  </a:cubicBezTo>
                  <a:cubicBezTo>
                    <a:pt x="1475601" y="2505224"/>
                    <a:pt x="1496709" y="2505177"/>
                    <a:pt x="1509699" y="2492129"/>
                  </a:cubicBezTo>
                  <a:cubicBezTo>
                    <a:pt x="1514230" y="2487579"/>
                    <a:pt x="1517350" y="2481817"/>
                    <a:pt x="1518684" y="2475536"/>
                  </a:cubicBezTo>
                  <a:cubicBezTo>
                    <a:pt x="1531818" y="2409932"/>
                    <a:pt x="1550791" y="2345633"/>
                    <a:pt x="1575377" y="2283408"/>
                  </a:cubicBezTo>
                  <a:cubicBezTo>
                    <a:pt x="1664013" y="2280115"/>
                    <a:pt x="1752053" y="2267462"/>
                    <a:pt x="1838029" y="2245660"/>
                  </a:cubicBezTo>
                  <a:cubicBezTo>
                    <a:pt x="1855767" y="2240726"/>
                    <a:pt x="1866146" y="2222346"/>
                    <a:pt x="1861212" y="2204608"/>
                  </a:cubicBezTo>
                  <a:cubicBezTo>
                    <a:pt x="1859622" y="2198891"/>
                    <a:pt x="1856534" y="2193702"/>
                    <a:pt x="1852268" y="2189577"/>
                  </a:cubicBezTo>
                  <a:cubicBezTo>
                    <a:pt x="1607193" y="1952342"/>
                    <a:pt x="1387433" y="1690283"/>
                    <a:pt x="1196529" y="1407622"/>
                  </a:cubicBezTo>
                  <a:cubicBezTo>
                    <a:pt x="1387601" y="1060226"/>
                    <a:pt x="1517770" y="718135"/>
                    <a:pt x="1583244" y="390628"/>
                  </a:cubicBezTo>
                  <a:cubicBezTo>
                    <a:pt x="1584647" y="383617"/>
                    <a:pt x="1583759" y="376341"/>
                    <a:pt x="1580711" y="369873"/>
                  </a:cubicBezTo>
                  <a:cubicBezTo>
                    <a:pt x="1576082" y="360053"/>
                    <a:pt x="1465953" y="128443"/>
                    <a:pt x="1346596" y="36631"/>
                  </a:cubicBezTo>
                  <a:cubicBezTo>
                    <a:pt x="1341933" y="33474"/>
                    <a:pt x="1336703" y="31252"/>
                    <a:pt x="1331194" y="30087"/>
                  </a:cubicBezTo>
                  <a:cubicBezTo>
                    <a:pt x="886662" y="-36349"/>
                    <a:pt x="544219" y="27563"/>
                    <a:pt x="529856" y="30316"/>
                  </a:cubicBezTo>
                  <a:cubicBezTo>
                    <a:pt x="524765" y="31364"/>
                    <a:pt x="519969" y="33520"/>
                    <a:pt x="515806" y="36631"/>
                  </a:cubicBezTo>
                  <a:cubicBezTo>
                    <a:pt x="396448" y="128443"/>
                    <a:pt x="286311" y="360053"/>
                    <a:pt x="281682" y="369911"/>
                  </a:cubicBezTo>
                  <a:cubicBezTo>
                    <a:pt x="278630" y="376377"/>
                    <a:pt x="277738" y="383654"/>
                    <a:pt x="279138" y="390666"/>
                  </a:cubicBezTo>
                  <a:cubicBezTo>
                    <a:pt x="353557" y="762751"/>
                    <a:pt x="504338" y="1112747"/>
                    <a:pt x="666377" y="1407822"/>
                  </a:cubicBezTo>
                  <a:cubicBezTo>
                    <a:pt x="475295" y="1690426"/>
                    <a:pt x="255373" y="1952417"/>
                    <a:pt x="10152" y="2189576"/>
                  </a:cubicBezTo>
                  <a:close/>
                  <a:moveTo>
                    <a:pt x="1515636" y="388542"/>
                  </a:moveTo>
                  <a:cubicBezTo>
                    <a:pt x="1452771" y="696409"/>
                    <a:pt x="1331308" y="1017849"/>
                    <a:pt x="1154762" y="1344852"/>
                  </a:cubicBezTo>
                  <a:cubicBezTo>
                    <a:pt x="1084753" y="1237867"/>
                    <a:pt x="1023193" y="1134892"/>
                    <a:pt x="969387" y="1038033"/>
                  </a:cubicBezTo>
                  <a:cubicBezTo>
                    <a:pt x="1203854" y="607379"/>
                    <a:pt x="1310163" y="256754"/>
                    <a:pt x="1345072" y="125538"/>
                  </a:cubicBezTo>
                  <a:cubicBezTo>
                    <a:pt x="1424577" y="209967"/>
                    <a:pt x="1496767" y="350432"/>
                    <a:pt x="1515636" y="388542"/>
                  </a:cubicBezTo>
                  <a:close/>
                  <a:moveTo>
                    <a:pt x="819616" y="745301"/>
                  </a:moveTo>
                  <a:cubicBezTo>
                    <a:pt x="770905" y="641193"/>
                    <a:pt x="730776" y="545171"/>
                    <a:pt x="697810" y="459789"/>
                  </a:cubicBezTo>
                  <a:cubicBezTo>
                    <a:pt x="768354" y="417551"/>
                    <a:pt x="848951" y="395043"/>
                    <a:pt x="931172" y="394619"/>
                  </a:cubicBezTo>
                  <a:cubicBezTo>
                    <a:pt x="1013487" y="394456"/>
                    <a:pt x="1094102" y="418036"/>
                    <a:pt x="1163354" y="462532"/>
                  </a:cubicBezTo>
                  <a:cubicBezTo>
                    <a:pt x="1096209" y="635579"/>
                    <a:pt x="1018707" y="804426"/>
                    <a:pt x="931268" y="968157"/>
                  </a:cubicBezTo>
                  <a:cubicBezTo>
                    <a:pt x="888786" y="888623"/>
                    <a:pt x="851677" y="813871"/>
                    <a:pt x="819606" y="745301"/>
                  </a:cubicBezTo>
                  <a:close/>
                  <a:moveTo>
                    <a:pt x="1285217" y="90933"/>
                  </a:moveTo>
                  <a:cubicBezTo>
                    <a:pt x="1271882" y="143140"/>
                    <a:pt x="1241611" y="251506"/>
                    <a:pt x="1187357" y="398972"/>
                  </a:cubicBezTo>
                  <a:cubicBezTo>
                    <a:pt x="1110064" y="352332"/>
                    <a:pt x="1021466" y="327770"/>
                    <a:pt x="931191" y="327953"/>
                  </a:cubicBezTo>
                  <a:cubicBezTo>
                    <a:pt x="840993" y="328304"/>
                    <a:pt x="752412" y="351925"/>
                    <a:pt x="674016" y="396533"/>
                  </a:cubicBezTo>
                  <a:cubicBezTo>
                    <a:pt x="620143" y="249725"/>
                    <a:pt x="590139" y="141882"/>
                    <a:pt x="576976" y="90257"/>
                  </a:cubicBezTo>
                  <a:cubicBezTo>
                    <a:pt x="812030" y="58946"/>
                    <a:pt x="1050213" y="59170"/>
                    <a:pt x="1285207" y="90924"/>
                  </a:cubicBezTo>
                  <a:close/>
                  <a:moveTo>
                    <a:pt x="517130" y="125699"/>
                  </a:moveTo>
                  <a:cubicBezTo>
                    <a:pt x="544086" y="227988"/>
                    <a:pt x="614190" y="463151"/>
                    <a:pt x="758236" y="771456"/>
                  </a:cubicBezTo>
                  <a:cubicBezTo>
                    <a:pt x="1007219" y="1300732"/>
                    <a:pt x="1346920" y="1782344"/>
                    <a:pt x="1761962" y="2194492"/>
                  </a:cubicBezTo>
                  <a:cubicBezTo>
                    <a:pt x="1692952" y="2207961"/>
                    <a:pt x="1622932" y="2215608"/>
                    <a:pt x="1552641" y="2217351"/>
                  </a:cubicBezTo>
                  <a:cubicBezTo>
                    <a:pt x="1540294" y="2217614"/>
                    <a:pt x="1529105" y="2224681"/>
                    <a:pt x="1523561" y="2235716"/>
                  </a:cubicBezTo>
                  <a:cubicBezTo>
                    <a:pt x="1522218" y="2238383"/>
                    <a:pt x="1494986" y="2293370"/>
                    <a:pt x="1467506" y="2401146"/>
                  </a:cubicBezTo>
                  <a:cubicBezTo>
                    <a:pt x="1302876" y="2223429"/>
                    <a:pt x="1150678" y="2034587"/>
                    <a:pt x="1011992" y="1835961"/>
                  </a:cubicBezTo>
                  <a:cubicBezTo>
                    <a:pt x="773581" y="1495699"/>
                    <a:pt x="465409" y="969167"/>
                    <a:pt x="346747" y="388542"/>
                  </a:cubicBezTo>
                  <a:cubicBezTo>
                    <a:pt x="365587" y="350461"/>
                    <a:pt x="437682" y="210167"/>
                    <a:pt x="517130" y="125699"/>
                  </a:cubicBezTo>
                  <a:close/>
                  <a:moveTo>
                    <a:pt x="890986" y="1777154"/>
                  </a:moveTo>
                  <a:cubicBezTo>
                    <a:pt x="873987" y="1802128"/>
                    <a:pt x="857058" y="1826576"/>
                    <a:pt x="840199" y="1850496"/>
                  </a:cubicBezTo>
                  <a:cubicBezTo>
                    <a:pt x="776502" y="1744921"/>
                    <a:pt x="718794" y="1635846"/>
                    <a:pt x="667349" y="1523789"/>
                  </a:cubicBezTo>
                  <a:cubicBezTo>
                    <a:pt x="679262" y="1506872"/>
                    <a:pt x="691072" y="1489883"/>
                    <a:pt x="702782" y="1472820"/>
                  </a:cubicBezTo>
                  <a:cubicBezTo>
                    <a:pt x="765818" y="1583396"/>
                    <a:pt x="829779" y="1685495"/>
                    <a:pt x="890986" y="1777154"/>
                  </a:cubicBezTo>
                  <a:close/>
                  <a:moveTo>
                    <a:pt x="622867" y="1585930"/>
                  </a:moveTo>
                  <a:cubicBezTo>
                    <a:pt x="675082" y="1696936"/>
                    <a:pt x="733597" y="1804869"/>
                    <a:pt x="798127" y="1909199"/>
                  </a:cubicBezTo>
                  <a:cubicBezTo>
                    <a:pt x="673796" y="2081215"/>
                    <a:pt x="539118" y="2245510"/>
                    <a:pt x="394839" y="2401174"/>
                  </a:cubicBezTo>
                  <a:cubicBezTo>
                    <a:pt x="367388" y="2293399"/>
                    <a:pt x="340137" y="2238421"/>
                    <a:pt x="338794" y="2235754"/>
                  </a:cubicBezTo>
                  <a:cubicBezTo>
                    <a:pt x="333250" y="2224719"/>
                    <a:pt x="322060" y="2217653"/>
                    <a:pt x="309714" y="2217390"/>
                  </a:cubicBezTo>
                  <a:cubicBezTo>
                    <a:pt x="239433" y="2215636"/>
                    <a:pt x="169423" y="2207989"/>
                    <a:pt x="100421" y="2194530"/>
                  </a:cubicBezTo>
                  <a:cubicBezTo>
                    <a:pt x="290602" y="2005995"/>
                    <a:pt x="465314" y="1802473"/>
                    <a:pt x="622867" y="158593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64" name="Graphic 4129">
            <a:extLst>
              <a:ext uri="{FF2B5EF4-FFF2-40B4-BE49-F238E27FC236}">
                <a16:creationId xmlns:a16="http://schemas.microsoft.com/office/drawing/2014/main" id="{7E2E5C9E-CA93-4553-A9E4-1BC08F2978EE}"/>
              </a:ext>
            </a:extLst>
          </p:cNvPr>
          <p:cNvGrpSpPr/>
          <p:nvPr/>
        </p:nvGrpSpPr>
        <p:grpSpPr>
          <a:xfrm>
            <a:off x="3480820" y="3804159"/>
            <a:ext cx="1080000" cy="1080000"/>
            <a:chOff x="3421062" y="1216025"/>
            <a:chExt cx="3238500" cy="3238500"/>
          </a:xfrm>
        </p:grpSpPr>
        <p:sp>
          <p:nvSpPr>
            <p:cNvPr id="2265" name="Freeform: Shape 2264">
              <a:extLst>
                <a:ext uri="{FF2B5EF4-FFF2-40B4-BE49-F238E27FC236}">
                  <a16:creationId xmlns:a16="http://schemas.microsoft.com/office/drawing/2014/main" id="{69BF5649-FC1E-4D50-8ED8-04E5895CA091}"/>
                </a:ext>
              </a:extLst>
            </p:cNvPr>
            <p:cNvSpPr/>
            <p:nvPr/>
          </p:nvSpPr>
          <p:spPr>
            <a:xfrm>
              <a:off x="5386241" y="3537267"/>
              <a:ext cx="323850" cy="609600"/>
            </a:xfrm>
            <a:custGeom>
              <a:avLst/>
              <a:gdLst>
                <a:gd name="connsiteX0" fmla="*/ 241354 w 323850"/>
                <a:gd name="connsiteY0" fmla="*/ 529390 h 609600"/>
                <a:gd name="connsiteX1" fmla="*/ 237820 w 323850"/>
                <a:gd name="connsiteY1" fmla="*/ 529333 h 609600"/>
                <a:gd name="connsiteX2" fmla="*/ 237820 w 323850"/>
                <a:gd name="connsiteY2" fmla="*/ 0 h 609600"/>
                <a:gd name="connsiteX3" fmla="*/ 151743 w 323850"/>
                <a:gd name="connsiteY3" fmla="*/ 0 h 609600"/>
                <a:gd name="connsiteX4" fmla="*/ 151743 w 323850"/>
                <a:gd name="connsiteY4" fmla="*/ 535124 h 609600"/>
                <a:gd name="connsiteX5" fmla="*/ 0 w 323850"/>
                <a:gd name="connsiteY5" fmla="*/ 582035 h 609600"/>
                <a:gd name="connsiteX6" fmla="*/ 0 w 323850"/>
                <a:gd name="connsiteY6" fmla="*/ 582035 h 609600"/>
                <a:gd name="connsiteX7" fmla="*/ 58826 w 323850"/>
                <a:gd name="connsiteY7" fmla="*/ 615191 h 609600"/>
                <a:gd name="connsiteX8" fmla="*/ 162649 w 323850"/>
                <a:gd name="connsiteY8" fmla="*/ 600208 h 609600"/>
                <a:gd name="connsiteX9" fmla="*/ 251622 w 323850"/>
                <a:gd name="connsiteY9" fmla="*/ 608600 h 609600"/>
                <a:gd name="connsiteX10" fmla="*/ 318097 w 323850"/>
                <a:gd name="connsiteY10" fmla="*/ 568595 h 609600"/>
                <a:gd name="connsiteX11" fmla="*/ 325793 w 323850"/>
                <a:gd name="connsiteY11" fmla="*/ 540115 h 609600"/>
                <a:gd name="connsiteX12" fmla="*/ 241354 w 323850"/>
                <a:gd name="connsiteY12" fmla="*/ 52939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609600">
                  <a:moveTo>
                    <a:pt x="241354" y="529390"/>
                  </a:moveTo>
                  <a:cubicBezTo>
                    <a:pt x="240173" y="529390"/>
                    <a:pt x="238992" y="529390"/>
                    <a:pt x="237820" y="529333"/>
                  </a:cubicBezTo>
                  <a:lnTo>
                    <a:pt x="237820" y="0"/>
                  </a:lnTo>
                  <a:lnTo>
                    <a:pt x="151743" y="0"/>
                  </a:lnTo>
                  <a:lnTo>
                    <a:pt x="151743" y="535124"/>
                  </a:lnTo>
                  <a:cubicBezTo>
                    <a:pt x="99655" y="545388"/>
                    <a:pt x="48793" y="561112"/>
                    <a:pt x="0" y="582035"/>
                  </a:cubicBezTo>
                  <a:lnTo>
                    <a:pt x="0" y="582035"/>
                  </a:lnTo>
                  <a:cubicBezTo>
                    <a:pt x="8119" y="606608"/>
                    <a:pt x="33600" y="620970"/>
                    <a:pt x="58826" y="615191"/>
                  </a:cubicBezTo>
                  <a:cubicBezTo>
                    <a:pt x="92873" y="606879"/>
                    <a:pt x="127641" y="601862"/>
                    <a:pt x="162649" y="600208"/>
                  </a:cubicBezTo>
                  <a:cubicBezTo>
                    <a:pt x="192541" y="599274"/>
                    <a:pt x="222432" y="602093"/>
                    <a:pt x="251622" y="608600"/>
                  </a:cubicBezTo>
                  <a:cubicBezTo>
                    <a:pt x="280849" y="614799"/>
                    <a:pt x="309889" y="597323"/>
                    <a:pt x="318097" y="568595"/>
                  </a:cubicBezTo>
                  <a:lnTo>
                    <a:pt x="325793" y="540115"/>
                  </a:lnTo>
                  <a:cubicBezTo>
                    <a:pt x="297981" y="534273"/>
                    <a:pt x="269743" y="530687"/>
                    <a:pt x="241354" y="52939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6" name="Freeform: Shape 2265">
              <a:extLst>
                <a:ext uri="{FF2B5EF4-FFF2-40B4-BE49-F238E27FC236}">
                  <a16:creationId xmlns:a16="http://schemas.microsoft.com/office/drawing/2014/main" id="{BFC399CE-004A-4BE5-B47C-CE53A16C7BE7}"/>
                </a:ext>
              </a:extLst>
            </p:cNvPr>
            <p:cNvSpPr/>
            <p:nvPr/>
          </p:nvSpPr>
          <p:spPr>
            <a:xfrm>
              <a:off x="5835907" y="3537267"/>
              <a:ext cx="323850" cy="609600"/>
            </a:xfrm>
            <a:custGeom>
              <a:avLst/>
              <a:gdLst>
                <a:gd name="connsiteX0" fmla="*/ 84458 w 323850"/>
                <a:gd name="connsiteY0" fmla="*/ 529390 h 609600"/>
                <a:gd name="connsiteX1" fmla="*/ 87992 w 323850"/>
                <a:gd name="connsiteY1" fmla="*/ 529333 h 609600"/>
                <a:gd name="connsiteX2" fmla="*/ 87992 w 323850"/>
                <a:gd name="connsiteY2" fmla="*/ 0 h 609600"/>
                <a:gd name="connsiteX3" fmla="*/ 174050 w 323850"/>
                <a:gd name="connsiteY3" fmla="*/ 0 h 609600"/>
                <a:gd name="connsiteX4" fmla="*/ 174050 w 323850"/>
                <a:gd name="connsiteY4" fmla="*/ 535124 h 609600"/>
                <a:gd name="connsiteX5" fmla="*/ 325783 w 323850"/>
                <a:gd name="connsiteY5" fmla="*/ 582035 h 609600"/>
                <a:gd name="connsiteX6" fmla="*/ 325784 w 323850"/>
                <a:gd name="connsiteY6" fmla="*/ 582035 h 609600"/>
                <a:gd name="connsiteX7" fmla="*/ 266957 w 323850"/>
                <a:gd name="connsiteY7" fmla="*/ 615191 h 609600"/>
                <a:gd name="connsiteX8" fmla="*/ 163135 w 323850"/>
                <a:gd name="connsiteY8" fmla="*/ 600208 h 609600"/>
                <a:gd name="connsiteX9" fmla="*/ 74171 w 323850"/>
                <a:gd name="connsiteY9" fmla="*/ 608600 h 609600"/>
                <a:gd name="connsiteX10" fmla="*/ 7696 w 323850"/>
                <a:gd name="connsiteY10" fmla="*/ 568595 h 609600"/>
                <a:gd name="connsiteX11" fmla="*/ 0 w 323850"/>
                <a:gd name="connsiteY11" fmla="*/ 540115 h 609600"/>
                <a:gd name="connsiteX12" fmla="*/ 84458 w 323850"/>
                <a:gd name="connsiteY12" fmla="*/ 52939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3850" h="609600">
                  <a:moveTo>
                    <a:pt x="84458" y="529390"/>
                  </a:moveTo>
                  <a:cubicBezTo>
                    <a:pt x="85630" y="529390"/>
                    <a:pt x="86811" y="529390"/>
                    <a:pt x="87992" y="529333"/>
                  </a:cubicBezTo>
                  <a:lnTo>
                    <a:pt x="87992" y="0"/>
                  </a:lnTo>
                  <a:lnTo>
                    <a:pt x="174050" y="0"/>
                  </a:lnTo>
                  <a:lnTo>
                    <a:pt x="174050" y="535124"/>
                  </a:lnTo>
                  <a:cubicBezTo>
                    <a:pt x="226135" y="545389"/>
                    <a:pt x="276993" y="561113"/>
                    <a:pt x="325783" y="582035"/>
                  </a:cubicBezTo>
                  <a:lnTo>
                    <a:pt x="325784" y="582035"/>
                  </a:lnTo>
                  <a:cubicBezTo>
                    <a:pt x="317669" y="606611"/>
                    <a:pt x="292184" y="620975"/>
                    <a:pt x="266957" y="615191"/>
                  </a:cubicBezTo>
                  <a:cubicBezTo>
                    <a:pt x="232911" y="606878"/>
                    <a:pt x="198143" y="601861"/>
                    <a:pt x="163135" y="600208"/>
                  </a:cubicBezTo>
                  <a:cubicBezTo>
                    <a:pt x="133246" y="599274"/>
                    <a:pt x="103358" y="602093"/>
                    <a:pt x="74171" y="608600"/>
                  </a:cubicBezTo>
                  <a:cubicBezTo>
                    <a:pt x="44944" y="614799"/>
                    <a:pt x="15904" y="597323"/>
                    <a:pt x="7696" y="568595"/>
                  </a:cubicBezTo>
                  <a:lnTo>
                    <a:pt x="0" y="540115"/>
                  </a:lnTo>
                  <a:cubicBezTo>
                    <a:pt x="27818" y="534273"/>
                    <a:pt x="56063" y="530686"/>
                    <a:pt x="84458" y="52939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7" name="Freeform: Shape 2266">
              <a:extLst>
                <a:ext uri="{FF2B5EF4-FFF2-40B4-BE49-F238E27FC236}">
                  <a16:creationId xmlns:a16="http://schemas.microsoft.com/office/drawing/2014/main" id="{ACC8D315-39AD-4376-99F7-D6C8E5A042D1}"/>
                </a:ext>
              </a:extLst>
            </p:cNvPr>
            <p:cNvSpPr/>
            <p:nvPr/>
          </p:nvSpPr>
          <p:spPr>
            <a:xfrm>
              <a:off x="5977572" y="1896308"/>
              <a:ext cx="571500" cy="971550"/>
            </a:xfrm>
            <a:custGeom>
              <a:avLst/>
              <a:gdLst>
                <a:gd name="connsiteX0" fmla="*/ 0 w 571500"/>
                <a:gd name="connsiteY0" fmla="*/ 557729 h 971550"/>
                <a:gd name="connsiteX1" fmla="*/ 269710 w 571500"/>
                <a:gd name="connsiteY1" fmla="*/ 24767 h 971550"/>
                <a:gd name="connsiteX2" fmla="*/ 384745 w 571500"/>
                <a:gd name="connsiteY2" fmla="*/ 22903 h 971550"/>
                <a:gd name="connsiteX3" fmla="*/ 388611 w 571500"/>
                <a:gd name="connsiteY3" fmla="*/ 26910 h 971550"/>
                <a:gd name="connsiteX4" fmla="*/ 388611 w 571500"/>
                <a:gd name="connsiteY4" fmla="*/ 26910 h 971550"/>
                <a:gd name="connsiteX5" fmla="*/ 399222 w 571500"/>
                <a:gd name="connsiteY5" fmla="*/ 121065 h 971550"/>
                <a:gd name="connsiteX6" fmla="*/ 380171 w 571500"/>
                <a:gd name="connsiteY6" fmla="*/ 155250 h 971550"/>
                <a:gd name="connsiteX7" fmla="*/ 413452 w 571500"/>
                <a:gd name="connsiteY7" fmla="*/ 146992 h 971550"/>
                <a:gd name="connsiteX8" fmla="*/ 498329 w 571500"/>
                <a:gd name="connsiteY8" fmla="*/ 188264 h 971550"/>
                <a:gd name="connsiteX9" fmla="*/ 498329 w 571500"/>
                <a:gd name="connsiteY9" fmla="*/ 188264 h 971550"/>
                <a:gd name="connsiteX10" fmla="*/ 484461 w 571500"/>
                <a:gd name="connsiteY10" fmla="*/ 269226 h 971550"/>
                <a:gd name="connsiteX11" fmla="*/ 433883 w 571500"/>
                <a:gd name="connsiteY11" fmla="*/ 322290 h 971550"/>
                <a:gd name="connsiteX12" fmla="*/ 477469 w 571500"/>
                <a:gd name="connsiteY12" fmla="*/ 322290 h 971550"/>
                <a:gd name="connsiteX13" fmla="*/ 573062 w 571500"/>
                <a:gd name="connsiteY13" fmla="*/ 393299 h 971550"/>
                <a:gd name="connsiteX14" fmla="*/ 573062 w 571500"/>
                <a:gd name="connsiteY14" fmla="*/ 393299 h 971550"/>
                <a:gd name="connsiteX15" fmla="*/ 550516 w 571500"/>
                <a:gd name="connsiteY15" fmla="*/ 490206 h 971550"/>
                <a:gd name="connsiteX16" fmla="*/ 369846 w 571500"/>
                <a:gd name="connsiteY16" fmla="*/ 977143 h 97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0" h="971550">
                  <a:moveTo>
                    <a:pt x="0" y="557729"/>
                  </a:moveTo>
                  <a:cubicBezTo>
                    <a:pt x="0" y="557729"/>
                    <a:pt x="31756" y="271979"/>
                    <a:pt x="269710" y="24767"/>
                  </a:cubicBezTo>
                  <a:cubicBezTo>
                    <a:pt x="300962" y="-7514"/>
                    <a:pt x="352465" y="-8348"/>
                    <a:pt x="384745" y="22903"/>
                  </a:cubicBezTo>
                  <a:cubicBezTo>
                    <a:pt x="386079" y="24195"/>
                    <a:pt x="387368" y="25531"/>
                    <a:pt x="388611" y="26910"/>
                  </a:cubicBezTo>
                  <a:lnTo>
                    <a:pt x="388611" y="26910"/>
                  </a:lnTo>
                  <a:cubicBezTo>
                    <a:pt x="411948" y="52784"/>
                    <a:pt x="416215" y="90647"/>
                    <a:pt x="399222" y="121065"/>
                  </a:cubicBezTo>
                  <a:lnTo>
                    <a:pt x="380171" y="155250"/>
                  </a:lnTo>
                  <a:lnTo>
                    <a:pt x="413452" y="146992"/>
                  </a:lnTo>
                  <a:cubicBezTo>
                    <a:pt x="448003" y="138403"/>
                    <a:pt x="483748" y="155784"/>
                    <a:pt x="498329" y="188264"/>
                  </a:cubicBezTo>
                  <a:lnTo>
                    <a:pt x="498329" y="188264"/>
                  </a:lnTo>
                  <a:cubicBezTo>
                    <a:pt x="510599" y="215561"/>
                    <a:pt x="505116" y="247570"/>
                    <a:pt x="484461" y="269226"/>
                  </a:cubicBezTo>
                  <a:lnTo>
                    <a:pt x="433883" y="322290"/>
                  </a:lnTo>
                  <a:lnTo>
                    <a:pt x="477469" y="322290"/>
                  </a:lnTo>
                  <a:cubicBezTo>
                    <a:pt x="521506" y="322291"/>
                    <a:pt x="560343" y="351140"/>
                    <a:pt x="573062" y="393299"/>
                  </a:cubicBezTo>
                  <a:lnTo>
                    <a:pt x="573062" y="393299"/>
                  </a:lnTo>
                  <a:cubicBezTo>
                    <a:pt x="583439" y="427308"/>
                    <a:pt x="574840" y="464270"/>
                    <a:pt x="550516" y="490206"/>
                  </a:cubicBezTo>
                  <a:cubicBezTo>
                    <a:pt x="486328" y="558110"/>
                    <a:pt x="368341" y="718292"/>
                    <a:pt x="369846" y="977143"/>
                  </a:cubicBezTo>
                  <a:close/>
                </a:path>
              </a:pathLst>
            </a:custGeom>
            <a:solidFill>
              <a:srgbClr val="718F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8" name="Freeform: Shape 2267">
              <a:extLst>
                <a:ext uri="{FF2B5EF4-FFF2-40B4-BE49-F238E27FC236}">
                  <a16:creationId xmlns:a16="http://schemas.microsoft.com/office/drawing/2014/main" id="{29B2A947-8369-4173-AA6C-CB465360D989}"/>
                </a:ext>
              </a:extLst>
            </p:cNvPr>
            <p:cNvSpPr/>
            <p:nvPr/>
          </p:nvSpPr>
          <p:spPr>
            <a:xfrm>
              <a:off x="5216848" y="1934296"/>
              <a:ext cx="409575" cy="276225"/>
            </a:xfrm>
            <a:custGeom>
              <a:avLst/>
              <a:gdLst>
                <a:gd name="connsiteX0" fmla="*/ 0 w 409575"/>
                <a:gd name="connsiteY0" fmla="*/ 211884 h 276225"/>
                <a:gd name="connsiteX1" fmla="*/ 414709 w 409575"/>
                <a:gd name="connsiteY1" fmla="*/ 181099 h 276225"/>
                <a:gd name="connsiteX2" fmla="*/ 316925 w 409575"/>
                <a:gd name="connsiteY2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575" h="276225">
                  <a:moveTo>
                    <a:pt x="0" y="211884"/>
                  </a:moveTo>
                  <a:cubicBezTo>
                    <a:pt x="0" y="211884"/>
                    <a:pt x="172041" y="383924"/>
                    <a:pt x="414709" y="181099"/>
                  </a:cubicBezTo>
                  <a:lnTo>
                    <a:pt x="316925" y="0"/>
                  </a:lnTo>
                  <a:close/>
                </a:path>
              </a:pathLst>
            </a:custGeom>
            <a:solidFill>
              <a:srgbClr val="E87B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69" name="Freeform: Shape 2268">
              <a:extLst>
                <a:ext uri="{FF2B5EF4-FFF2-40B4-BE49-F238E27FC236}">
                  <a16:creationId xmlns:a16="http://schemas.microsoft.com/office/drawing/2014/main" id="{0D514503-3C76-4C2D-A38C-E902F1491FE6}"/>
                </a:ext>
              </a:extLst>
            </p:cNvPr>
            <p:cNvSpPr/>
            <p:nvPr/>
          </p:nvSpPr>
          <p:spPr>
            <a:xfrm>
              <a:off x="5145956" y="1755016"/>
              <a:ext cx="295275" cy="485775"/>
            </a:xfrm>
            <a:custGeom>
              <a:avLst/>
              <a:gdLst>
                <a:gd name="connsiteX0" fmla="*/ 7513 w 295275"/>
                <a:gd name="connsiteY0" fmla="*/ 486270 h 485775"/>
                <a:gd name="connsiteX1" fmla="*/ 206719 w 295275"/>
                <a:gd name="connsiteY1" fmla="*/ 0 h 485775"/>
                <a:gd name="connsiteX2" fmla="*/ 300883 w 295275"/>
                <a:gd name="connsiteY2" fmla="*/ 24313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485775">
                  <a:moveTo>
                    <a:pt x="7513" y="486270"/>
                  </a:moveTo>
                  <a:cubicBezTo>
                    <a:pt x="7513" y="486270"/>
                    <a:pt x="-59495" y="146685"/>
                    <a:pt x="206719" y="0"/>
                  </a:cubicBezTo>
                  <a:lnTo>
                    <a:pt x="300883" y="243135"/>
                  </a:lnTo>
                  <a:close/>
                </a:path>
              </a:pathLst>
            </a:custGeom>
            <a:solidFill>
              <a:srgbClr val="FFB65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0" name="Freeform: Shape 2269">
              <a:extLst>
                <a:ext uri="{FF2B5EF4-FFF2-40B4-BE49-F238E27FC236}">
                  <a16:creationId xmlns:a16="http://schemas.microsoft.com/office/drawing/2014/main" id="{88EFC0ED-72BC-4FDC-BFB8-CD5BA55C096F}"/>
                </a:ext>
              </a:extLst>
            </p:cNvPr>
            <p:cNvSpPr/>
            <p:nvPr/>
          </p:nvSpPr>
          <p:spPr>
            <a:xfrm>
              <a:off x="5099329" y="2241286"/>
              <a:ext cx="485775" cy="1038225"/>
            </a:xfrm>
            <a:custGeom>
              <a:avLst/>
              <a:gdLst>
                <a:gd name="connsiteX0" fmla="*/ 491766 w 485775"/>
                <a:gd name="connsiteY0" fmla="*/ 0 h 1038225"/>
                <a:gd name="connsiteX1" fmla="*/ 0 w 485775"/>
                <a:gd name="connsiteY1" fmla="*/ 800719 h 1038225"/>
                <a:gd name="connsiteX2" fmla="*/ 386972 w 485775"/>
                <a:gd name="connsiteY2" fmla="*/ 1014079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" h="1038225">
                  <a:moveTo>
                    <a:pt x="491766" y="0"/>
                  </a:moveTo>
                  <a:cubicBezTo>
                    <a:pt x="491766" y="0"/>
                    <a:pt x="45996" y="254089"/>
                    <a:pt x="0" y="800719"/>
                  </a:cubicBezTo>
                  <a:cubicBezTo>
                    <a:pt x="29728" y="975484"/>
                    <a:pt x="291713" y="1091317"/>
                    <a:pt x="386972" y="1014079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1" name="Freeform: Shape 2270">
              <a:extLst>
                <a:ext uri="{FF2B5EF4-FFF2-40B4-BE49-F238E27FC236}">
                  <a16:creationId xmlns:a16="http://schemas.microsoft.com/office/drawing/2014/main" id="{B24A95E4-2DBA-4C5C-B607-6B8ED64B19EC}"/>
                </a:ext>
              </a:extLst>
            </p:cNvPr>
            <p:cNvSpPr/>
            <p:nvPr/>
          </p:nvSpPr>
          <p:spPr>
            <a:xfrm>
              <a:off x="5097784" y="3042044"/>
              <a:ext cx="381000" cy="542925"/>
            </a:xfrm>
            <a:custGeom>
              <a:avLst/>
              <a:gdLst>
                <a:gd name="connsiteX0" fmla="*/ 353856 w 381000"/>
                <a:gd name="connsiteY0" fmla="*/ 548640 h 542925"/>
                <a:gd name="connsiteX1" fmla="*/ 388517 w 381000"/>
                <a:gd name="connsiteY1" fmla="*/ 213360 h 542925"/>
                <a:gd name="connsiteX2" fmla="*/ 1621 w 381000"/>
                <a:gd name="connsiteY2" fmla="*/ 0 h 542925"/>
                <a:gd name="connsiteX3" fmla="*/ 583 w 381000"/>
                <a:gd name="connsiteY3" fmla="*/ 12211 h 542925"/>
                <a:gd name="connsiteX4" fmla="*/ 353856 w 381000"/>
                <a:gd name="connsiteY4" fmla="*/ 54864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542925">
                  <a:moveTo>
                    <a:pt x="353856" y="548640"/>
                  </a:moveTo>
                  <a:lnTo>
                    <a:pt x="388517" y="213360"/>
                  </a:lnTo>
                  <a:cubicBezTo>
                    <a:pt x="184406" y="175336"/>
                    <a:pt x="66267" y="78543"/>
                    <a:pt x="1621" y="0"/>
                  </a:cubicBezTo>
                  <a:cubicBezTo>
                    <a:pt x="1278" y="4077"/>
                    <a:pt x="878" y="8106"/>
                    <a:pt x="583" y="12211"/>
                  </a:cubicBezTo>
                  <a:cubicBezTo>
                    <a:pt x="631" y="12173"/>
                    <a:pt x="-30402" y="430883"/>
                    <a:pt x="353856" y="548640"/>
                  </a:cubicBezTo>
                  <a:close/>
                </a:path>
              </a:pathLst>
            </a:custGeom>
            <a:solidFill>
              <a:srgbClr val="718F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2" name="Freeform: Shape 2271">
              <a:extLst>
                <a:ext uri="{FF2B5EF4-FFF2-40B4-BE49-F238E27FC236}">
                  <a16:creationId xmlns:a16="http://schemas.microsoft.com/office/drawing/2014/main" id="{6AD6FBED-16B1-4F5B-AF8C-3294FEAC4F54}"/>
                </a:ext>
              </a:extLst>
            </p:cNvPr>
            <p:cNvSpPr/>
            <p:nvPr/>
          </p:nvSpPr>
          <p:spPr>
            <a:xfrm>
              <a:off x="5947940" y="2241286"/>
              <a:ext cx="485775" cy="1038225"/>
            </a:xfrm>
            <a:custGeom>
              <a:avLst/>
              <a:gdLst>
                <a:gd name="connsiteX0" fmla="*/ 0 w 485775"/>
                <a:gd name="connsiteY0" fmla="*/ 0 h 1038225"/>
                <a:gd name="connsiteX1" fmla="*/ 491766 w 485775"/>
                <a:gd name="connsiteY1" fmla="*/ 800719 h 1038225"/>
                <a:gd name="connsiteX2" fmla="*/ 104794 w 485775"/>
                <a:gd name="connsiteY2" fmla="*/ 1014079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5775" h="1038225">
                  <a:moveTo>
                    <a:pt x="0" y="0"/>
                  </a:moveTo>
                  <a:cubicBezTo>
                    <a:pt x="0" y="0"/>
                    <a:pt x="445770" y="254089"/>
                    <a:pt x="491766" y="800719"/>
                  </a:cubicBezTo>
                  <a:cubicBezTo>
                    <a:pt x="462039" y="975484"/>
                    <a:pt x="200044" y="1091317"/>
                    <a:pt x="104794" y="1014079"/>
                  </a:cubicBezTo>
                  <a:close/>
                </a:path>
              </a:pathLst>
            </a:custGeom>
            <a:solidFill>
              <a:srgbClr val="BDDE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3" name="Freeform: Shape 2272">
              <a:extLst>
                <a:ext uri="{FF2B5EF4-FFF2-40B4-BE49-F238E27FC236}">
                  <a16:creationId xmlns:a16="http://schemas.microsoft.com/office/drawing/2014/main" id="{E3F055CF-A600-4BCB-8250-85BC961E87BC}"/>
                </a:ext>
              </a:extLst>
            </p:cNvPr>
            <p:cNvSpPr/>
            <p:nvPr/>
          </p:nvSpPr>
          <p:spPr>
            <a:xfrm>
              <a:off x="6052734" y="3042044"/>
              <a:ext cx="381000" cy="542925"/>
            </a:xfrm>
            <a:custGeom>
              <a:avLst/>
              <a:gdLst>
                <a:gd name="connsiteX0" fmla="*/ 34652 w 381000"/>
                <a:gd name="connsiteY0" fmla="*/ 548640 h 542925"/>
                <a:gd name="connsiteX1" fmla="*/ 0 w 381000"/>
                <a:gd name="connsiteY1" fmla="*/ 213360 h 542925"/>
                <a:gd name="connsiteX2" fmla="*/ 386896 w 381000"/>
                <a:gd name="connsiteY2" fmla="*/ 0 h 542925"/>
                <a:gd name="connsiteX3" fmla="*/ 387925 w 381000"/>
                <a:gd name="connsiteY3" fmla="*/ 12211 h 542925"/>
                <a:gd name="connsiteX4" fmla="*/ 34652 w 381000"/>
                <a:gd name="connsiteY4" fmla="*/ 54864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542925">
                  <a:moveTo>
                    <a:pt x="34652" y="548640"/>
                  </a:moveTo>
                  <a:lnTo>
                    <a:pt x="0" y="213360"/>
                  </a:lnTo>
                  <a:cubicBezTo>
                    <a:pt x="204111" y="175336"/>
                    <a:pt x="322250" y="78543"/>
                    <a:pt x="386896" y="0"/>
                  </a:cubicBezTo>
                  <a:cubicBezTo>
                    <a:pt x="387239" y="4077"/>
                    <a:pt x="387630" y="8106"/>
                    <a:pt x="387925" y="12211"/>
                  </a:cubicBezTo>
                  <a:cubicBezTo>
                    <a:pt x="387925" y="12173"/>
                    <a:pt x="418919" y="430883"/>
                    <a:pt x="34652" y="548640"/>
                  </a:cubicBezTo>
                  <a:close/>
                </a:path>
              </a:pathLst>
            </a:custGeom>
            <a:solidFill>
              <a:srgbClr val="718F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4" name="Freeform: Shape 2273">
              <a:extLst>
                <a:ext uri="{FF2B5EF4-FFF2-40B4-BE49-F238E27FC236}">
                  <a16:creationId xmlns:a16="http://schemas.microsoft.com/office/drawing/2014/main" id="{766FD18E-AEFF-49E6-B27A-897C8A3A598C}"/>
                </a:ext>
              </a:extLst>
            </p:cNvPr>
            <p:cNvSpPr/>
            <p:nvPr/>
          </p:nvSpPr>
          <p:spPr>
            <a:xfrm>
              <a:off x="5279924" y="1550093"/>
              <a:ext cx="981075" cy="2219325"/>
            </a:xfrm>
            <a:custGeom>
              <a:avLst/>
              <a:gdLst>
                <a:gd name="connsiteX0" fmla="*/ 770495 w 981075"/>
                <a:gd name="connsiteY0" fmla="*/ 845127 h 2219325"/>
                <a:gd name="connsiteX1" fmla="*/ 702620 w 981075"/>
                <a:gd name="connsiteY1" fmla="*/ 626795 h 2219325"/>
                <a:gd name="connsiteX2" fmla="*/ 297436 w 981075"/>
                <a:gd name="connsiteY2" fmla="*/ 259 h 2219325"/>
                <a:gd name="connsiteX3" fmla="*/ 29405 w 981075"/>
                <a:gd name="connsiteY3" fmla="*/ 268638 h 2219325"/>
                <a:gd name="connsiteX4" fmla="*/ 283682 w 981075"/>
                <a:gd name="connsiteY4" fmla="*/ 536307 h 2219325"/>
                <a:gd name="connsiteX5" fmla="*/ 283682 w 981075"/>
                <a:gd name="connsiteY5" fmla="*/ 626795 h 2219325"/>
                <a:gd name="connsiteX6" fmla="*/ 215807 w 981075"/>
                <a:gd name="connsiteY6" fmla="*/ 845127 h 2219325"/>
                <a:gd name="connsiteX7" fmla="*/ 1732 w 981075"/>
                <a:gd name="connsiteY7" fmla="*/ 1645922 h 2219325"/>
                <a:gd name="connsiteX8" fmla="*/ 493146 w 981075"/>
                <a:gd name="connsiteY8" fmla="*/ 2228395 h 2219325"/>
                <a:gd name="connsiteX9" fmla="*/ 984570 w 981075"/>
                <a:gd name="connsiteY9" fmla="*/ 1645922 h 2219325"/>
                <a:gd name="connsiteX10" fmla="*/ 770495 w 981075"/>
                <a:gd name="connsiteY10" fmla="*/ 845127 h 221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1075" h="2219325">
                  <a:moveTo>
                    <a:pt x="770495" y="845127"/>
                  </a:moveTo>
                  <a:cubicBezTo>
                    <a:pt x="726103" y="780989"/>
                    <a:pt x="702416" y="704796"/>
                    <a:pt x="702620" y="626795"/>
                  </a:cubicBezTo>
                  <a:cubicBezTo>
                    <a:pt x="710983" y="-32126"/>
                    <a:pt x="297436" y="259"/>
                    <a:pt x="297436" y="259"/>
                  </a:cubicBezTo>
                  <a:cubicBezTo>
                    <a:pt x="149310" y="356"/>
                    <a:pt x="29309" y="120513"/>
                    <a:pt x="29405" y="268638"/>
                  </a:cubicBezTo>
                  <a:cubicBezTo>
                    <a:pt x="29498" y="411284"/>
                    <a:pt x="141229" y="528900"/>
                    <a:pt x="283682" y="536307"/>
                  </a:cubicBezTo>
                  <a:lnTo>
                    <a:pt x="283682" y="626795"/>
                  </a:lnTo>
                  <a:cubicBezTo>
                    <a:pt x="283885" y="704796"/>
                    <a:pt x="260198" y="780989"/>
                    <a:pt x="215807" y="845127"/>
                  </a:cubicBezTo>
                  <a:cubicBezTo>
                    <a:pt x="126405" y="973486"/>
                    <a:pt x="-17404" y="1245177"/>
                    <a:pt x="1732" y="1645922"/>
                  </a:cubicBezTo>
                  <a:cubicBezTo>
                    <a:pt x="29240" y="2222185"/>
                    <a:pt x="493146" y="2228395"/>
                    <a:pt x="493146" y="2228395"/>
                  </a:cubicBezTo>
                  <a:cubicBezTo>
                    <a:pt x="493146" y="2228395"/>
                    <a:pt x="957014" y="2222204"/>
                    <a:pt x="984570" y="1645922"/>
                  </a:cubicBezTo>
                  <a:cubicBezTo>
                    <a:pt x="1003696" y="1245177"/>
                    <a:pt x="859887" y="973495"/>
                    <a:pt x="770495" y="845127"/>
                  </a:cubicBezTo>
                  <a:close/>
                </a:path>
              </a:pathLst>
            </a:custGeom>
            <a:solidFill>
              <a:srgbClr val="9DD7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5" name="Freeform: Shape 2274">
              <a:extLst>
                <a:ext uri="{FF2B5EF4-FFF2-40B4-BE49-F238E27FC236}">
                  <a16:creationId xmlns:a16="http://schemas.microsoft.com/office/drawing/2014/main" id="{DE03C27A-E7B2-46A7-99BD-111B39CC089F}"/>
                </a:ext>
              </a:extLst>
            </p:cNvPr>
            <p:cNvSpPr/>
            <p:nvPr/>
          </p:nvSpPr>
          <p:spPr>
            <a:xfrm>
              <a:off x="5480586" y="1783734"/>
              <a:ext cx="76200" cy="76200"/>
            </a:xfrm>
            <a:custGeom>
              <a:avLst/>
              <a:gdLst>
                <a:gd name="connsiteX0" fmla="*/ 80867 w 76200"/>
                <a:gd name="connsiteY0" fmla="*/ 40434 h 76200"/>
                <a:gd name="connsiteX1" fmla="*/ 40434 w 76200"/>
                <a:gd name="connsiteY1" fmla="*/ 80867 h 76200"/>
                <a:gd name="connsiteX2" fmla="*/ 0 w 76200"/>
                <a:gd name="connsiteY2" fmla="*/ 40434 h 76200"/>
                <a:gd name="connsiteX3" fmla="*/ 40434 w 76200"/>
                <a:gd name="connsiteY3" fmla="*/ 0 h 76200"/>
                <a:gd name="connsiteX4" fmla="*/ 80867 w 76200"/>
                <a:gd name="connsiteY4" fmla="*/ 4043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80867" y="40434"/>
                  </a:moveTo>
                  <a:cubicBezTo>
                    <a:pt x="80867" y="62765"/>
                    <a:pt x="62764" y="80867"/>
                    <a:pt x="40434" y="80867"/>
                  </a:cubicBezTo>
                  <a:cubicBezTo>
                    <a:pt x="18103" y="80867"/>
                    <a:pt x="0" y="62765"/>
                    <a:pt x="0" y="40434"/>
                  </a:cubicBezTo>
                  <a:cubicBezTo>
                    <a:pt x="0" y="18103"/>
                    <a:pt x="18103" y="0"/>
                    <a:pt x="40434" y="0"/>
                  </a:cubicBezTo>
                  <a:cubicBezTo>
                    <a:pt x="62765" y="0"/>
                    <a:pt x="80867" y="18103"/>
                    <a:pt x="80867" y="40434"/>
                  </a:cubicBezTo>
                  <a:close/>
                </a:path>
              </a:pathLst>
            </a:custGeom>
            <a:solidFill>
              <a:srgbClr val="5774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6" name="Freeform: Shape 2275">
              <a:extLst>
                <a:ext uri="{FF2B5EF4-FFF2-40B4-BE49-F238E27FC236}">
                  <a16:creationId xmlns:a16="http://schemas.microsoft.com/office/drawing/2014/main" id="{238B46F7-2BAA-42A1-AFED-8A0836C7B56B}"/>
                </a:ext>
              </a:extLst>
            </p:cNvPr>
            <p:cNvSpPr/>
            <p:nvPr/>
          </p:nvSpPr>
          <p:spPr>
            <a:xfrm>
              <a:off x="5591088" y="2648215"/>
              <a:ext cx="123825" cy="123825"/>
            </a:xfrm>
            <a:custGeom>
              <a:avLst/>
              <a:gdLst>
                <a:gd name="connsiteX0" fmla="*/ 20819 w 123825"/>
                <a:gd name="connsiteY0" fmla="*/ 1751 h 123825"/>
                <a:gd name="connsiteX1" fmla="*/ 58824 w 123825"/>
                <a:gd name="connsiteY1" fmla="*/ 17601 h 123825"/>
                <a:gd name="connsiteX2" fmla="*/ 61577 w 123825"/>
                <a:gd name="connsiteY2" fmla="*/ 23316 h 123825"/>
                <a:gd name="connsiteX3" fmla="*/ 80255 w 123825"/>
                <a:gd name="connsiteY3" fmla="*/ 53005 h 123825"/>
                <a:gd name="connsiteX4" fmla="*/ 119146 w 123825"/>
                <a:gd name="connsiteY4" fmla="*/ 87143 h 123825"/>
                <a:gd name="connsiteX5" fmla="*/ 129195 w 123825"/>
                <a:gd name="connsiteY5" fmla="*/ 109641 h 123825"/>
                <a:gd name="connsiteX6" fmla="*/ 127614 w 123825"/>
                <a:gd name="connsiteY6" fmla="*/ 115718 h 123825"/>
                <a:gd name="connsiteX7" fmla="*/ 103295 w 123825"/>
                <a:gd name="connsiteY7" fmla="*/ 129794 h 123825"/>
                <a:gd name="connsiteX8" fmla="*/ 101477 w 123825"/>
                <a:gd name="connsiteY8" fmla="*/ 129215 h 123825"/>
                <a:gd name="connsiteX9" fmla="*/ 40050 w 123825"/>
                <a:gd name="connsiteY9" fmla="*/ 90162 h 123825"/>
                <a:gd name="connsiteX10" fmla="*/ 9856 w 123825"/>
                <a:gd name="connsiteY10" fmla="*/ 55091 h 123825"/>
                <a:gd name="connsiteX11" fmla="*/ 5294 w 123825"/>
                <a:gd name="connsiteY11" fmla="*/ 48424 h 123825"/>
                <a:gd name="connsiteX12" fmla="*/ 13725 w 123825"/>
                <a:gd name="connsiteY12" fmla="*/ 5313 h 123825"/>
                <a:gd name="connsiteX13" fmla="*/ 20848 w 123825"/>
                <a:gd name="connsiteY13" fmla="*/ 175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825" h="123825">
                  <a:moveTo>
                    <a:pt x="20819" y="1751"/>
                  </a:moveTo>
                  <a:cubicBezTo>
                    <a:pt x="35677" y="-3481"/>
                    <a:pt x="52086" y="3362"/>
                    <a:pt x="58824" y="17601"/>
                  </a:cubicBezTo>
                  <a:cubicBezTo>
                    <a:pt x="59710" y="19506"/>
                    <a:pt x="60634" y="21411"/>
                    <a:pt x="61577" y="23316"/>
                  </a:cubicBezTo>
                  <a:cubicBezTo>
                    <a:pt x="66832" y="33791"/>
                    <a:pt x="73087" y="43734"/>
                    <a:pt x="80255" y="53005"/>
                  </a:cubicBezTo>
                  <a:cubicBezTo>
                    <a:pt x="90796" y="66879"/>
                    <a:pt x="104022" y="78489"/>
                    <a:pt x="119146" y="87143"/>
                  </a:cubicBezTo>
                  <a:cubicBezTo>
                    <a:pt x="127265" y="91444"/>
                    <a:pt x="131410" y="100724"/>
                    <a:pt x="129195" y="109641"/>
                  </a:cubicBezTo>
                  <a:lnTo>
                    <a:pt x="127614" y="115718"/>
                  </a:lnTo>
                  <a:cubicBezTo>
                    <a:pt x="124785" y="126320"/>
                    <a:pt x="113897" y="132623"/>
                    <a:pt x="103295" y="129794"/>
                  </a:cubicBezTo>
                  <a:cubicBezTo>
                    <a:pt x="102680" y="129630"/>
                    <a:pt x="102073" y="129437"/>
                    <a:pt x="101477" y="129215"/>
                  </a:cubicBezTo>
                  <a:cubicBezTo>
                    <a:pt x="78545" y="120539"/>
                    <a:pt x="57637" y="107247"/>
                    <a:pt x="40050" y="90162"/>
                  </a:cubicBezTo>
                  <a:cubicBezTo>
                    <a:pt x="28877" y="79474"/>
                    <a:pt x="18765" y="67729"/>
                    <a:pt x="9856" y="55091"/>
                  </a:cubicBezTo>
                  <a:cubicBezTo>
                    <a:pt x="8307" y="52869"/>
                    <a:pt x="6786" y="50646"/>
                    <a:pt x="5294" y="48424"/>
                  </a:cubicBezTo>
                  <a:cubicBezTo>
                    <a:pt x="-4283" y="34191"/>
                    <a:pt x="-508" y="14890"/>
                    <a:pt x="13725" y="5313"/>
                  </a:cubicBezTo>
                  <a:cubicBezTo>
                    <a:pt x="15936" y="3825"/>
                    <a:pt x="18330" y="2628"/>
                    <a:pt x="20848" y="1751"/>
                  </a:cubicBezTo>
                  <a:close/>
                </a:path>
              </a:pathLst>
            </a:custGeom>
            <a:solidFill>
              <a:srgbClr val="5774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7" name="Freeform: Shape 2276">
              <a:extLst>
                <a:ext uri="{FF2B5EF4-FFF2-40B4-BE49-F238E27FC236}">
                  <a16:creationId xmlns:a16="http://schemas.microsoft.com/office/drawing/2014/main" id="{F7DC34FB-EFB5-41DC-8BE8-7076B30E1250}"/>
                </a:ext>
              </a:extLst>
            </p:cNvPr>
            <p:cNvSpPr/>
            <p:nvPr/>
          </p:nvSpPr>
          <p:spPr>
            <a:xfrm>
              <a:off x="5736508" y="2670382"/>
              <a:ext cx="133350" cy="114300"/>
            </a:xfrm>
            <a:custGeom>
              <a:avLst/>
              <a:gdLst>
                <a:gd name="connsiteX0" fmla="*/ 19493 w 133350"/>
                <a:gd name="connsiteY0" fmla="*/ 2016 h 114300"/>
                <a:gd name="connsiteX1" fmla="*/ 57650 w 133350"/>
                <a:gd name="connsiteY1" fmla="*/ 16513 h 114300"/>
                <a:gd name="connsiteX2" fmla="*/ 60603 w 133350"/>
                <a:gd name="connsiteY2" fmla="*/ 21742 h 114300"/>
                <a:gd name="connsiteX3" fmla="*/ 81644 w 133350"/>
                <a:gd name="connsiteY3" fmla="*/ 50879 h 114300"/>
                <a:gd name="connsiteX4" fmla="*/ 125459 w 133350"/>
                <a:gd name="connsiteY4" fmla="*/ 84388 h 114300"/>
                <a:gd name="connsiteX5" fmla="*/ 136717 w 133350"/>
                <a:gd name="connsiteY5" fmla="*/ 106181 h 114300"/>
                <a:gd name="connsiteX6" fmla="*/ 136441 w 133350"/>
                <a:gd name="connsiteY6" fmla="*/ 107553 h 114300"/>
                <a:gd name="connsiteX7" fmla="*/ 113007 w 133350"/>
                <a:gd name="connsiteY7" fmla="*/ 123034 h 114300"/>
                <a:gd name="connsiteX8" fmla="*/ 111619 w 133350"/>
                <a:gd name="connsiteY8" fmla="*/ 122697 h 114300"/>
                <a:gd name="connsiteX9" fmla="*/ 46449 w 133350"/>
                <a:gd name="connsiteY9" fmla="*/ 89284 h 114300"/>
                <a:gd name="connsiteX10" fmla="*/ 12559 w 133350"/>
                <a:gd name="connsiteY10" fmla="*/ 56661 h 114300"/>
                <a:gd name="connsiteX11" fmla="*/ 6358 w 133350"/>
                <a:gd name="connsiteY11" fmla="*/ 49041 h 114300"/>
                <a:gd name="connsiteX12" fmla="*/ 11851 w 133350"/>
                <a:gd name="connsiteY12" fmla="*/ 6287 h 114300"/>
                <a:gd name="connsiteX13" fmla="*/ 19474 w 133350"/>
                <a:gd name="connsiteY13" fmla="*/ 1987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14300">
                  <a:moveTo>
                    <a:pt x="19493" y="2016"/>
                  </a:moveTo>
                  <a:cubicBezTo>
                    <a:pt x="34048" y="-3527"/>
                    <a:pt x="50448" y="2703"/>
                    <a:pt x="57650" y="16513"/>
                  </a:cubicBezTo>
                  <a:cubicBezTo>
                    <a:pt x="58603" y="18275"/>
                    <a:pt x="59555" y="20028"/>
                    <a:pt x="60603" y="21742"/>
                  </a:cubicBezTo>
                  <a:cubicBezTo>
                    <a:pt x="66647" y="32119"/>
                    <a:pt x="73694" y="41878"/>
                    <a:pt x="81644" y="50879"/>
                  </a:cubicBezTo>
                  <a:cubicBezTo>
                    <a:pt x="93857" y="64870"/>
                    <a:pt x="108757" y="76265"/>
                    <a:pt x="125459" y="84388"/>
                  </a:cubicBezTo>
                  <a:cubicBezTo>
                    <a:pt x="133781" y="88195"/>
                    <a:pt x="138428" y="97191"/>
                    <a:pt x="136717" y="106181"/>
                  </a:cubicBezTo>
                  <a:lnTo>
                    <a:pt x="136441" y="107553"/>
                  </a:lnTo>
                  <a:cubicBezTo>
                    <a:pt x="134245" y="118299"/>
                    <a:pt x="123753" y="125230"/>
                    <a:pt x="113007" y="123034"/>
                  </a:cubicBezTo>
                  <a:cubicBezTo>
                    <a:pt x="112540" y="122938"/>
                    <a:pt x="112077" y="122826"/>
                    <a:pt x="111619" y="122697"/>
                  </a:cubicBezTo>
                  <a:cubicBezTo>
                    <a:pt x="87886" y="116012"/>
                    <a:pt x="65729" y="104652"/>
                    <a:pt x="46449" y="89284"/>
                  </a:cubicBezTo>
                  <a:cubicBezTo>
                    <a:pt x="34105" y="79553"/>
                    <a:pt x="22753" y="68625"/>
                    <a:pt x="12559" y="56661"/>
                  </a:cubicBezTo>
                  <a:cubicBezTo>
                    <a:pt x="10444" y="54156"/>
                    <a:pt x="8377" y="51641"/>
                    <a:pt x="6358" y="49041"/>
                  </a:cubicBezTo>
                  <a:cubicBezTo>
                    <a:pt x="-3931" y="35718"/>
                    <a:pt x="-1472" y="16576"/>
                    <a:pt x="11851" y="6287"/>
                  </a:cubicBezTo>
                  <a:cubicBezTo>
                    <a:pt x="14172" y="4495"/>
                    <a:pt x="16739" y="3046"/>
                    <a:pt x="19474" y="1987"/>
                  </a:cubicBezTo>
                  <a:close/>
                </a:path>
              </a:pathLst>
            </a:custGeom>
            <a:solidFill>
              <a:srgbClr val="5774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8" name="Freeform: Shape 2277">
              <a:extLst>
                <a:ext uri="{FF2B5EF4-FFF2-40B4-BE49-F238E27FC236}">
                  <a16:creationId xmlns:a16="http://schemas.microsoft.com/office/drawing/2014/main" id="{104695EC-C553-4277-A605-4BBA061BAF7C}"/>
                </a:ext>
              </a:extLst>
            </p:cNvPr>
            <p:cNvSpPr/>
            <p:nvPr/>
          </p:nvSpPr>
          <p:spPr>
            <a:xfrm>
              <a:off x="5878683" y="2656194"/>
              <a:ext cx="133350" cy="114300"/>
            </a:xfrm>
            <a:custGeom>
              <a:avLst/>
              <a:gdLst>
                <a:gd name="connsiteX0" fmla="*/ 15917 w 133350"/>
                <a:gd name="connsiteY0" fmla="*/ 3821 h 114300"/>
                <a:gd name="connsiteX1" fmla="*/ 55798 w 133350"/>
                <a:gd name="connsiteY1" fmla="*/ 13565 h 114300"/>
                <a:gd name="connsiteX2" fmla="*/ 59846 w 133350"/>
                <a:gd name="connsiteY2" fmla="*/ 19614 h 114300"/>
                <a:gd name="connsiteX3" fmla="*/ 83297 w 133350"/>
                <a:gd name="connsiteY3" fmla="*/ 47589 h 114300"/>
                <a:gd name="connsiteX4" fmla="*/ 129141 w 133350"/>
                <a:gd name="connsiteY4" fmla="*/ 77992 h 114300"/>
                <a:gd name="connsiteX5" fmla="*/ 142475 w 133350"/>
                <a:gd name="connsiteY5" fmla="*/ 98404 h 114300"/>
                <a:gd name="connsiteX6" fmla="*/ 142476 w 133350"/>
                <a:gd name="connsiteY6" fmla="*/ 98404 h 114300"/>
                <a:gd name="connsiteX7" fmla="*/ 120848 w 133350"/>
                <a:gd name="connsiteY7" fmla="*/ 116365 h 114300"/>
                <a:gd name="connsiteX8" fmla="*/ 119082 w 133350"/>
                <a:gd name="connsiteY8" fmla="*/ 116121 h 114300"/>
                <a:gd name="connsiteX9" fmla="*/ 51293 w 133350"/>
                <a:gd name="connsiteY9" fmla="*/ 87765 h 114300"/>
                <a:gd name="connsiteX10" fmla="*/ 15098 w 133350"/>
                <a:gd name="connsiteY10" fmla="*/ 58171 h 114300"/>
                <a:gd name="connsiteX11" fmla="*/ 8030 w 133350"/>
                <a:gd name="connsiteY11" fmla="*/ 50951 h 114300"/>
                <a:gd name="connsiteX12" fmla="*/ 9730 w 133350"/>
                <a:gd name="connsiteY12" fmla="*/ 8189 h 114300"/>
                <a:gd name="connsiteX13" fmla="*/ 15831 w 133350"/>
                <a:gd name="connsiteY13" fmla="*/ 3821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350" h="114300">
                  <a:moveTo>
                    <a:pt x="15917" y="3821"/>
                  </a:moveTo>
                  <a:cubicBezTo>
                    <a:pt x="29712" y="-3868"/>
                    <a:pt x="47103" y="381"/>
                    <a:pt x="55798" y="13565"/>
                  </a:cubicBezTo>
                  <a:cubicBezTo>
                    <a:pt x="57113" y="15616"/>
                    <a:pt x="58462" y="17633"/>
                    <a:pt x="59846" y="19614"/>
                  </a:cubicBezTo>
                  <a:cubicBezTo>
                    <a:pt x="66777" y="29647"/>
                    <a:pt x="74628" y="39013"/>
                    <a:pt x="83297" y="47589"/>
                  </a:cubicBezTo>
                  <a:cubicBezTo>
                    <a:pt x="96311" y="60785"/>
                    <a:pt x="111921" y="71137"/>
                    <a:pt x="129141" y="77992"/>
                  </a:cubicBezTo>
                  <a:cubicBezTo>
                    <a:pt x="137674" y="81018"/>
                    <a:pt x="143133" y="89374"/>
                    <a:pt x="142475" y="98404"/>
                  </a:cubicBezTo>
                  <a:lnTo>
                    <a:pt x="142476" y="98404"/>
                  </a:lnTo>
                  <a:cubicBezTo>
                    <a:pt x="141463" y="109336"/>
                    <a:pt x="131780" y="117377"/>
                    <a:pt x="120848" y="116365"/>
                  </a:cubicBezTo>
                  <a:cubicBezTo>
                    <a:pt x="120256" y="116310"/>
                    <a:pt x="119667" y="116229"/>
                    <a:pt x="119082" y="116121"/>
                  </a:cubicBezTo>
                  <a:cubicBezTo>
                    <a:pt x="94765" y="111468"/>
                    <a:pt x="71680" y="101812"/>
                    <a:pt x="51293" y="87765"/>
                  </a:cubicBezTo>
                  <a:cubicBezTo>
                    <a:pt x="38329" y="79054"/>
                    <a:pt x="26211" y="69146"/>
                    <a:pt x="15098" y="58171"/>
                  </a:cubicBezTo>
                  <a:cubicBezTo>
                    <a:pt x="12698" y="55796"/>
                    <a:pt x="10342" y="53389"/>
                    <a:pt x="8030" y="50951"/>
                  </a:cubicBezTo>
                  <a:cubicBezTo>
                    <a:pt x="-3309" y="38673"/>
                    <a:pt x="-2547" y="19528"/>
                    <a:pt x="9730" y="8189"/>
                  </a:cubicBezTo>
                  <a:cubicBezTo>
                    <a:pt x="11575" y="6486"/>
                    <a:pt x="13624" y="5019"/>
                    <a:pt x="15831" y="3821"/>
                  </a:cubicBezTo>
                  <a:close/>
                </a:path>
              </a:pathLst>
            </a:custGeom>
            <a:solidFill>
              <a:srgbClr val="5774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79" name="Freeform: Shape 2278">
              <a:extLst>
                <a:ext uri="{FF2B5EF4-FFF2-40B4-BE49-F238E27FC236}">
                  <a16:creationId xmlns:a16="http://schemas.microsoft.com/office/drawing/2014/main" id="{0C2C8859-86E2-4D06-B1C8-6D330461B1D1}"/>
                </a:ext>
              </a:extLst>
            </p:cNvPr>
            <p:cNvSpPr/>
            <p:nvPr/>
          </p:nvSpPr>
          <p:spPr>
            <a:xfrm>
              <a:off x="3492493" y="2210655"/>
              <a:ext cx="1314450" cy="1476375"/>
            </a:xfrm>
            <a:custGeom>
              <a:avLst/>
              <a:gdLst>
                <a:gd name="connsiteX0" fmla="*/ 1206824 w 1314450"/>
                <a:gd name="connsiteY0" fmla="*/ 289255 h 1476375"/>
                <a:gd name="connsiteX1" fmla="*/ 1120070 w 1314450"/>
                <a:gd name="connsiteY1" fmla="*/ 375085 h 1476375"/>
                <a:gd name="connsiteX2" fmla="*/ 1124356 w 1314450"/>
                <a:gd name="connsiteY2" fmla="*/ 417318 h 1476375"/>
                <a:gd name="connsiteX3" fmla="*/ 1129338 w 1314450"/>
                <a:gd name="connsiteY3" fmla="*/ 475659 h 1476375"/>
                <a:gd name="connsiteX4" fmla="*/ 974499 w 1314450"/>
                <a:gd name="connsiteY4" fmla="*/ 578596 h 1476375"/>
                <a:gd name="connsiteX5" fmla="*/ 892718 w 1314450"/>
                <a:gd name="connsiteY5" fmla="*/ 567451 h 1476375"/>
                <a:gd name="connsiteX6" fmla="*/ 867124 w 1314450"/>
                <a:gd name="connsiteY6" fmla="*/ 520036 h 1476375"/>
                <a:gd name="connsiteX7" fmla="*/ 914540 w 1314450"/>
                <a:gd name="connsiteY7" fmla="*/ 494442 h 1476375"/>
                <a:gd name="connsiteX8" fmla="*/ 1044222 w 1314450"/>
                <a:gd name="connsiteY8" fmla="*/ 482146 h 1476375"/>
                <a:gd name="connsiteX9" fmla="*/ 1044432 w 1314450"/>
                <a:gd name="connsiteY9" fmla="*/ 481965 h 1476375"/>
                <a:gd name="connsiteX10" fmla="*/ 1047089 w 1314450"/>
                <a:gd name="connsiteY10" fmla="*/ 446880 h 1476375"/>
                <a:gd name="connsiteX11" fmla="*/ 1045099 w 1314450"/>
                <a:gd name="connsiteY11" fmla="*/ 444817 h 1476375"/>
                <a:gd name="connsiteX12" fmla="*/ 1009694 w 1314450"/>
                <a:gd name="connsiteY12" fmla="*/ 413604 h 1476375"/>
                <a:gd name="connsiteX13" fmla="*/ 964527 w 1314450"/>
                <a:gd name="connsiteY13" fmla="*/ 343976 h 1476375"/>
                <a:gd name="connsiteX14" fmla="*/ 945324 w 1314450"/>
                <a:gd name="connsiteY14" fmla="*/ 257041 h 1476375"/>
                <a:gd name="connsiteX15" fmla="*/ 916185 w 1314450"/>
                <a:gd name="connsiteY15" fmla="*/ 231024 h 1476375"/>
                <a:gd name="connsiteX16" fmla="*/ 897299 w 1314450"/>
                <a:gd name="connsiteY16" fmla="*/ 240030 h 1476375"/>
                <a:gd name="connsiteX17" fmla="*/ 850989 w 1314450"/>
                <a:gd name="connsiteY17" fmla="*/ 278225 h 1476375"/>
                <a:gd name="connsiteX18" fmla="*/ 581546 w 1314450"/>
                <a:gd name="connsiteY18" fmla="*/ 229647 h 1476375"/>
                <a:gd name="connsiteX19" fmla="*/ 559000 w 1314450"/>
                <a:gd name="connsiteY19" fmla="*/ 111604 h 1476375"/>
                <a:gd name="connsiteX20" fmla="*/ 447586 w 1314450"/>
                <a:gd name="connsiteY20" fmla="*/ 0 h 1476375"/>
                <a:gd name="connsiteX21" fmla="*/ 335982 w 1314450"/>
                <a:gd name="connsiteY21" fmla="*/ 111414 h 1476375"/>
                <a:gd name="connsiteX22" fmla="*/ 381359 w 1314450"/>
                <a:gd name="connsiteY22" fmla="*/ 201291 h 1476375"/>
                <a:gd name="connsiteX23" fmla="*/ 442662 w 1314450"/>
                <a:gd name="connsiteY23" fmla="*/ 287464 h 1476375"/>
                <a:gd name="connsiteX24" fmla="*/ 374082 w 1314450"/>
                <a:gd name="connsiteY24" fmla="*/ 456266 h 1476375"/>
                <a:gd name="connsiteX25" fmla="*/ 218110 w 1314450"/>
                <a:gd name="connsiteY25" fmla="*/ 571566 h 1476375"/>
                <a:gd name="connsiteX26" fmla="*/ 209337 w 1314450"/>
                <a:gd name="connsiteY26" fmla="*/ 763476 h 1476375"/>
                <a:gd name="connsiteX27" fmla="*/ 258781 w 1314450"/>
                <a:gd name="connsiteY27" fmla="*/ 800623 h 1476375"/>
                <a:gd name="connsiteX28" fmla="*/ 354803 w 1314450"/>
                <a:gd name="connsiteY28" fmla="*/ 726538 h 1476375"/>
                <a:gd name="connsiteX29" fmla="*/ 404762 w 1314450"/>
                <a:gd name="connsiteY29" fmla="*/ 710650 h 1476375"/>
                <a:gd name="connsiteX30" fmla="*/ 422553 w 1314450"/>
                <a:gd name="connsiteY30" fmla="*/ 761510 h 1476375"/>
                <a:gd name="connsiteX31" fmla="*/ 420535 w 1314450"/>
                <a:gd name="connsiteY31" fmla="*/ 765171 h 1476375"/>
                <a:gd name="connsiteX32" fmla="*/ 296900 w 1314450"/>
                <a:gd name="connsiteY32" fmla="*/ 867775 h 1476375"/>
                <a:gd name="connsiteX33" fmla="*/ 240989 w 1314450"/>
                <a:gd name="connsiteY33" fmla="*/ 981332 h 1476375"/>
                <a:gd name="connsiteX34" fmla="*/ 241408 w 1314450"/>
                <a:gd name="connsiteY34" fmla="*/ 982656 h 1476375"/>
                <a:gd name="connsiteX35" fmla="*/ 215262 w 1314450"/>
                <a:gd name="connsiteY35" fmla="*/ 1077306 h 1476375"/>
                <a:gd name="connsiteX36" fmla="*/ 66329 w 1314450"/>
                <a:gd name="connsiteY36" fmla="*/ 1119063 h 1476375"/>
                <a:gd name="connsiteX37" fmla="*/ 6 w 1314450"/>
                <a:gd name="connsiteY37" fmla="*/ 1213666 h 1476375"/>
                <a:gd name="connsiteX38" fmla="*/ 100323 w 1314450"/>
                <a:gd name="connsiteY38" fmla="*/ 1309200 h 1476375"/>
                <a:gd name="connsiteX39" fmla="*/ 190268 w 1314450"/>
                <a:gd name="connsiteY39" fmla="*/ 1243974 h 1476375"/>
                <a:gd name="connsiteX40" fmla="*/ 225968 w 1314450"/>
                <a:gd name="connsiteY40" fmla="*/ 1183967 h 1476375"/>
                <a:gd name="connsiteX41" fmla="*/ 274164 w 1314450"/>
                <a:gd name="connsiteY41" fmla="*/ 1151039 h 1476375"/>
                <a:gd name="connsiteX42" fmla="*/ 477580 w 1314450"/>
                <a:gd name="connsiteY42" fmla="*/ 1269520 h 1476375"/>
                <a:gd name="connsiteX43" fmla="*/ 497802 w 1314450"/>
                <a:gd name="connsiteY43" fmla="*/ 1334776 h 1476375"/>
                <a:gd name="connsiteX44" fmla="*/ 526377 w 1314450"/>
                <a:gd name="connsiteY44" fmla="*/ 1365628 h 1476375"/>
                <a:gd name="connsiteX45" fmla="*/ 571150 w 1314450"/>
                <a:gd name="connsiteY45" fmla="*/ 1337609 h 1476375"/>
                <a:gd name="connsiteX46" fmla="*/ 571563 w 1314450"/>
                <a:gd name="connsiteY46" fmla="*/ 1335548 h 1476375"/>
                <a:gd name="connsiteX47" fmla="*/ 595090 w 1314450"/>
                <a:gd name="connsiteY47" fmla="*/ 1249356 h 1476375"/>
                <a:gd name="connsiteX48" fmla="*/ 756891 w 1314450"/>
                <a:gd name="connsiteY48" fmla="*/ 1083440 h 1476375"/>
                <a:gd name="connsiteX49" fmla="*/ 803964 w 1314450"/>
                <a:gd name="connsiteY49" fmla="*/ 1099461 h 1476375"/>
                <a:gd name="connsiteX50" fmla="*/ 790340 w 1314450"/>
                <a:gd name="connsiteY50" fmla="*/ 1151592 h 1476375"/>
                <a:gd name="connsiteX51" fmla="*/ 785314 w 1314450"/>
                <a:gd name="connsiteY51" fmla="*/ 1154058 h 1476375"/>
                <a:gd name="connsiteX52" fmla="*/ 715334 w 1314450"/>
                <a:gd name="connsiteY52" fmla="*/ 1194216 h 1476375"/>
                <a:gd name="connsiteX53" fmla="*/ 758596 w 1314450"/>
                <a:gd name="connsiteY53" fmla="*/ 1268663 h 1476375"/>
                <a:gd name="connsiteX54" fmla="*/ 964203 w 1314450"/>
                <a:gd name="connsiteY54" fmla="*/ 1242593 h 1476375"/>
                <a:gd name="connsiteX55" fmla="*/ 1024496 w 1314450"/>
                <a:gd name="connsiteY55" fmla="*/ 1356893 h 1476375"/>
                <a:gd name="connsiteX56" fmla="*/ 1024315 w 1314450"/>
                <a:gd name="connsiteY56" fmla="*/ 1404880 h 1476375"/>
                <a:gd name="connsiteX57" fmla="*/ 1143005 w 1314450"/>
                <a:gd name="connsiteY57" fmla="*/ 1476290 h 1476375"/>
                <a:gd name="connsiteX58" fmla="*/ 1217311 w 1314450"/>
                <a:gd name="connsiteY58" fmla="*/ 1381172 h 1476375"/>
                <a:gd name="connsiteX59" fmla="*/ 1139206 w 1314450"/>
                <a:gd name="connsiteY59" fmla="*/ 1285379 h 1476375"/>
                <a:gd name="connsiteX60" fmla="*/ 1068807 w 1314450"/>
                <a:gd name="connsiteY60" fmla="*/ 1220609 h 1476375"/>
                <a:gd name="connsiteX61" fmla="*/ 1068597 w 1314450"/>
                <a:gd name="connsiteY61" fmla="*/ 1219657 h 1476375"/>
                <a:gd name="connsiteX62" fmla="*/ 1071874 w 1314450"/>
                <a:gd name="connsiteY62" fmla="*/ 1178556 h 1476375"/>
                <a:gd name="connsiteX63" fmla="*/ 1241038 w 1314450"/>
                <a:gd name="connsiteY63" fmla="*/ 1077496 h 1476375"/>
                <a:gd name="connsiteX64" fmla="*/ 1268806 w 1314450"/>
                <a:gd name="connsiteY64" fmla="*/ 1046562 h 1476375"/>
                <a:gd name="connsiteX65" fmla="*/ 1260574 w 1314450"/>
                <a:gd name="connsiteY65" fmla="*/ 1027700 h 1476375"/>
                <a:gd name="connsiteX66" fmla="*/ 1251487 w 1314450"/>
                <a:gd name="connsiteY66" fmla="*/ 1018079 h 1476375"/>
                <a:gd name="connsiteX67" fmla="*/ 1211310 w 1314450"/>
                <a:gd name="connsiteY67" fmla="*/ 888368 h 1476375"/>
                <a:gd name="connsiteX68" fmla="*/ 1217197 w 1314450"/>
                <a:gd name="connsiteY68" fmla="*/ 787584 h 1476375"/>
                <a:gd name="connsiteX69" fmla="*/ 1197280 w 1314450"/>
                <a:gd name="connsiteY69" fmla="*/ 668740 h 1476375"/>
                <a:gd name="connsiteX70" fmla="*/ 1197280 w 1314450"/>
                <a:gd name="connsiteY70" fmla="*/ 668740 h 1476375"/>
                <a:gd name="connsiteX71" fmla="*/ 1191955 w 1314450"/>
                <a:gd name="connsiteY71" fmla="*/ 562346 h 1476375"/>
                <a:gd name="connsiteX72" fmla="*/ 1256811 w 1314450"/>
                <a:gd name="connsiteY72" fmla="*/ 476250 h 1476375"/>
                <a:gd name="connsiteX73" fmla="*/ 1306937 w 1314450"/>
                <a:gd name="connsiteY73" fmla="*/ 347150 h 1476375"/>
                <a:gd name="connsiteX74" fmla="*/ 1206747 w 1314450"/>
                <a:gd name="connsiteY74" fmla="*/ 289283 h 1476375"/>
                <a:gd name="connsiteX75" fmla="*/ 505469 w 1314450"/>
                <a:gd name="connsiteY75" fmla="*/ 610914 h 1476375"/>
                <a:gd name="connsiteX76" fmla="*/ 581555 w 1314450"/>
                <a:gd name="connsiteY76" fmla="*/ 534828 h 1476375"/>
                <a:gd name="connsiteX77" fmla="*/ 657641 w 1314450"/>
                <a:gd name="connsiteY77" fmla="*/ 610914 h 1476375"/>
                <a:gd name="connsiteX78" fmla="*/ 581555 w 1314450"/>
                <a:gd name="connsiteY78" fmla="*/ 687000 h 1476375"/>
                <a:gd name="connsiteX79" fmla="*/ 581546 w 1314450"/>
                <a:gd name="connsiteY79" fmla="*/ 687000 h 1476375"/>
                <a:gd name="connsiteX80" fmla="*/ 505450 w 1314450"/>
                <a:gd name="connsiteY80" fmla="*/ 610943 h 1476375"/>
                <a:gd name="connsiteX81" fmla="*/ 505450 w 1314450"/>
                <a:gd name="connsiteY81" fmla="*/ 610914 h 1476375"/>
                <a:gd name="connsiteX82" fmla="*/ 591194 w 1314450"/>
                <a:gd name="connsiteY82" fmla="*/ 985370 h 1476375"/>
                <a:gd name="connsiteX83" fmla="*/ 515109 w 1314450"/>
                <a:gd name="connsiteY83" fmla="*/ 909285 h 1476375"/>
                <a:gd name="connsiteX84" fmla="*/ 591194 w 1314450"/>
                <a:gd name="connsiteY84" fmla="*/ 833199 h 1476375"/>
                <a:gd name="connsiteX85" fmla="*/ 667280 w 1314450"/>
                <a:gd name="connsiteY85" fmla="*/ 909285 h 1476375"/>
                <a:gd name="connsiteX86" fmla="*/ 591194 w 1314450"/>
                <a:gd name="connsiteY86" fmla="*/ 985370 h 1476375"/>
                <a:gd name="connsiteX87" fmla="*/ 591156 w 1314450"/>
                <a:gd name="connsiteY87" fmla="*/ 985370 h 1476375"/>
                <a:gd name="connsiteX88" fmla="*/ 784800 w 1314450"/>
                <a:gd name="connsiteY88" fmla="*/ 716765 h 1476375"/>
                <a:gd name="connsiteX89" fmla="*/ 828205 w 1314450"/>
                <a:gd name="connsiteY89" fmla="*/ 673360 h 1476375"/>
                <a:gd name="connsiteX90" fmla="*/ 871610 w 1314450"/>
                <a:gd name="connsiteY90" fmla="*/ 716765 h 1476375"/>
                <a:gd name="connsiteX91" fmla="*/ 828205 w 1314450"/>
                <a:gd name="connsiteY91" fmla="*/ 760171 h 1476375"/>
                <a:gd name="connsiteX92" fmla="*/ 784761 w 1314450"/>
                <a:gd name="connsiteY92" fmla="*/ 716823 h 1476375"/>
                <a:gd name="connsiteX93" fmla="*/ 784761 w 1314450"/>
                <a:gd name="connsiteY93" fmla="*/ 716785 h 1476375"/>
                <a:gd name="connsiteX94" fmla="*/ 876240 w 1314450"/>
                <a:gd name="connsiteY94" fmla="*/ 996267 h 1476375"/>
                <a:gd name="connsiteX95" fmla="*/ 838617 w 1314450"/>
                <a:gd name="connsiteY95" fmla="*/ 967854 h 1476375"/>
                <a:gd name="connsiteX96" fmla="*/ 867030 w 1314450"/>
                <a:gd name="connsiteY96" fmla="*/ 930231 h 1476375"/>
                <a:gd name="connsiteX97" fmla="*/ 904653 w 1314450"/>
                <a:gd name="connsiteY97" fmla="*/ 958643 h 1476375"/>
                <a:gd name="connsiteX98" fmla="*/ 876252 w 1314450"/>
                <a:gd name="connsiteY98" fmla="*/ 996275 h 1476375"/>
                <a:gd name="connsiteX99" fmla="*/ 876173 w 1314450"/>
                <a:gd name="connsiteY99" fmla="*/ 996286 h 1476375"/>
                <a:gd name="connsiteX100" fmla="*/ 1029154 w 1314450"/>
                <a:gd name="connsiteY100" fmla="*/ 889101 h 1476375"/>
                <a:gd name="connsiteX101" fmla="*/ 953059 w 1314450"/>
                <a:gd name="connsiteY101" fmla="*/ 813025 h 1476375"/>
                <a:gd name="connsiteX102" fmla="*/ 1029135 w 1314450"/>
                <a:gd name="connsiteY102" fmla="*/ 736930 h 1476375"/>
                <a:gd name="connsiteX103" fmla="*/ 1105230 w 1314450"/>
                <a:gd name="connsiteY103" fmla="*/ 813006 h 1476375"/>
                <a:gd name="connsiteX104" fmla="*/ 1105230 w 1314450"/>
                <a:gd name="connsiteY104" fmla="*/ 813016 h 1476375"/>
                <a:gd name="connsiteX105" fmla="*/ 1029163 w 1314450"/>
                <a:gd name="connsiteY105" fmla="*/ 889120 h 1476375"/>
                <a:gd name="connsiteX106" fmla="*/ 1029087 w 1314450"/>
                <a:gd name="connsiteY106" fmla="*/ 889120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314450" h="1476375">
                  <a:moveTo>
                    <a:pt x="1206824" y="289255"/>
                  </a:moveTo>
                  <a:cubicBezTo>
                    <a:pt x="1161532" y="294350"/>
                    <a:pt x="1125650" y="329850"/>
                    <a:pt x="1120070" y="375085"/>
                  </a:cubicBezTo>
                  <a:cubicBezTo>
                    <a:pt x="1118371" y="389306"/>
                    <a:pt x="1119834" y="403728"/>
                    <a:pt x="1124356" y="417318"/>
                  </a:cubicBezTo>
                  <a:cubicBezTo>
                    <a:pt x="1130784" y="436061"/>
                    <a:pt x="1132495" y="456098"/>
                    <a:pt x="1129338" y="475659"/>
                  </a:cubicBezTo>
                  <a:cubicBezTo>
                    <a:pt x="1116165" y="553678"/>
                    <a:pt x="1013666" y="578596"/>
                    <a:pt x="974499" y="578596"/>
                  </a:cubicBezTo>
                  <a:cubicBezTo>
                    <a:pt x="946865" y="578530"/>
                    <a:pt x="919362" y="574782"/>
                    <a:pt x="892718" y="567451"/>
                  </a:cubicBezTo>
                  <a:cubicBezTo>
                    <a:pt x="872557" y="561426"/>
                    <a:pt x="861098" y="540197"/>
                    <a:pt x="867124" y="520036"/>
                  </a:cubicBezTo>
                  <a:cubicBezTo>
                    <a:pt x="873150" y="499875"/>
                    <a:pt x="894379" y="488416"/>
                    <a:pt x="914540" y="494442"/>
                  </a:cubicBezTo>
                  <a:cubicBezTo>
                    <a:pt x="938790" y="501567"/>
                    <a:pt x="1009247" y="513216"/>
                    <a:pt x="1044222" y="482146"/>
                  </a:cubicBezTo>
                  <a:lnTo>
                    <a:pt x="1044432" y="481965"/>
                  </a:lnTo>
                  <a:cubicBezTo>
                    <a:pt x="1054854" y="473010"/>
                    <a:pt x="1056044" y="457302"/>
                    <a:pt x="1047089" y="446880"/>
                  </a:cubicBezTo>
                  <a:cubicBezTo>
                    <a:pt x="1046466" y="446155"/>
                    <a:pt x="1045801" y="445466"/>
                    <a:pt x="1045099" y="444817"/>
                  </a:cubicBezTo>
                  <a:cubicBezTo>
                    <a:pt x="1033929" y="434219"/>
                    <a:pt x="1022128" y="423814"/>
                    <a:pt x="1009694" y="413604"/>
                  </a:cubicBezTo>
                  <a:cubicBezTo>
                    <a:pt x="987943" y="395497"/>
                    <a:pt x="972194" y="371219"/>
                    <a:pt x="964527" y="343976"/>
                  </a:cubicBezTo>
                  <a:cubicBezTo>
                    <a:pt x="955538" y="315631"/>
                    <a:pt x="949111" y="286536"/>
                    <a:pt x="945324" y="257041"/>
                  </a:cubicBezTo>
                  <a:cubicBezTo>
                    <a:pt x="944462" y="241810"/>
                    <a:pt x="931416" y="230162"/>
                    <a:pt x="916185" y="231024"/>
                  </a:cubicBezTo>
                  <a:cubicBezTo>
                    <a:pt x="908953" y="231433"/>
                    <a:pt x="902170" y="234667"/>
                    <a:pt x="897299" y="240030"/>
                  </a:cubicBezTo>
                  <a:cubicBezTo>
                    <a:pt x="882848" y="253911"/>
                    <a:pt x="867367" y="266679"/>
                    <a:pt x="850989" y="278225"/>
                  </a:cubicBezTo>
                  <a:cubicBezTo>
                    <a:pt x="795972" y="323592"/>
                    <a:pt x="651916" y="348910"/>
                    <a:pt x="581546" y="229647"/>
                  </a:cubicBezTo>
                  <a:cubicBezTo>
                    <a:pt x="554380" y="183632"/>
                    <a:pt x="559000" y="114947"/>
                    <a:pt x="559000" y="111604"/>
                  </a:cubicBezTo>
                  <a:cubicBezTo>
                    <a:pt x="559052" y="50019"/>
                    <a:pt x="509170" y="52"/>
                    <a:pt x="447586" y="0"/>
                  </a:cubicBezTo>
                  <a:cubicBezTo>
                    <a:pt x="386001" y="-52"/>
                    <a:pt x="336034" y="49830"/>
                    <a:pt x="335982" y="111414"/>
                  </a:cubicBezTo>
                  <a:cubicBezTo>
                    <a:pt x="335951" y="146885"/>
                    <a:pt x="352799" y="180255"/>
                    <a:pt x="381359" y="201291"/>
                  </a:cubicBezTo>
                  <a:cubicBezTo>
                    <a:pt x="411180" y="222025"/>
                    <a:pt x="432854" y="252492"/>
                    <a:pt x="442662" y="287464"/>
                  </a:cubicBezTo>
                  <a:cubicBezTo>
                    <a:pt x="453920" y="332422"/>
                    <a:pt x="446957" y="393192"/>
                    <a:pt x="374082" y="456266"/>
                  </a:cubicBezTo>
                  <a:cubicBezTo>
                    <a:pt x="317265" y="505482"/>
                    <a:pt x="266449" y="466496"/>
                    <a:pt x="218110" y="571566"/>
                  </a:cubicBezTo>
                  <a:cubicBezTo>
                    <a:pt x="192945" y="626211"/>
                    <a:pt x="224177" y="693486"/>
                    <a:pt x="209337" y="763476"/>
                  </a:cubicBezTo>
                  <a:cubicBezTo>
                    <a:pt x="203956" y="788813"/>
                    <a:pt x="234016" y="808243"/>
                    <a:pt x="258781" y="800623"/>
                  </a:cubicBezTo>
                  <a:cubicBezTo>
                    <a:pt x="298765" y="788488"/>
                    <a:pt x="332921" y="762135"/>
                    <a:pt x="354803" y="726538"/>
                  </a:cubicBezTo>
                  <a:cubicBezTo>
                    <a:pt x="365064" y="709398"/>
                    <a:pt x="386485" y="702585"/>
                    <a:pt x="404762" y="710650"/>
                  </a:cubicBezTo>
                  <a:cubicBezTo>
                    <a:pt x="423719" y="719782"/>
                    <a:pt x="431685" y="742552"/>
                    <a:pt x="422553" y="761510"/>
                  </a:cubicBezTo>
                  <a:cubicBezTo>
                    <a:pt x="421948" y="762766"/>
                    <a:pt x="421274" y="763989"/>
                    <a:pt x="420535" y="765171"/>
                  </a:cubicBezTo>
                  <a:cubicBezTo>
                    <a:pt x="391959" y="812238"/>
                    <a:pt x="348428" y="848364"/>
                    <a:pt x="296900" y="867775"/>
                  </a:cubicBezTo>
                  <a:cubicBezTo>
                    <a:pt x="251292" y="885024"/>
                    <a:pt x="226851" y="934665"/>
                    <a:pt x="240989" y="981332"/>
                  </a:cubicBezTo>
                  <a:lnTo>
                    <a:pt x="241408" y="982656"/>
                  </a:lnTo>
                  <a:cubicBezTo>
                    <a:pt x="252630" y="1016590"/>
                    <a:pt x="242312" y="1053944"/>
                    <a:pt x="215262" y="1077306"/>
                  </a:cubicBezTo>
                  <a:cubicBezTo>
                    <a:pt x="163884" y="1120454"/>
                    <a:pt x="81064" y="1113596"/>
                    <a:pt x="66329" y="1119063"/>
                  </a:cubicBezTo>
                  <a:cubicBezTo>
                    <a:pt x="26217" y="1133106"/>
                    <a:pt x="-468" y="1171169"/>
                    <a:pt x="6" y="1213666"/>
                  </a:cubicBezTo>
                  <a:cubicBezTo>
                    <a:pt x="1327" y="1267749"/>
                    <a:pt x="46240" y="1310521"/>
                    <a:pt x="100323" y="1309200"/>
                  </a:cubicBezTo>
                  <a:cubicBezTo>
                    <a:pt x="140928" y="1308209"/>
                    <a:pt x="176709" y="1282261"/>
                    <a:pt x="190268" y="1243974"/>
                  </a:cubicBezTo>
                  <a:cubicBezTo>
                    <a:pt x="197743" y="1221650"/>
                    <a:pt x="209916" y="1201188"/>
                    <a:pt x="225968" y="1183967"/>
                  </a:cubicBezTo>
                  <a:cubicBezTo>
                    <a:pt x="238685" y="1168751"/>
                    <a:pt x="255367" y="1157354"/>
                    <a:pt x="274164" y="1151039"/>
                  </a:cubicBezTo>
                  <a:cubicBezTo>
                    <a:pt x="349250" y="1130798"/>
                    <a:pt x="443195" y="1146143"/>
                    <a:pt x="477580" y="1269520"/>
                  </a:cubicBezTo>
                  <a:cubicBezTo>
                    <a:pt x="483181" y="1289627"/>
                    <a:pt x="493020" y="1310478"/>
                    <a:pt x="497802" y="1334776"/>
                  </a:cubicBezTo>
                  <a:cubicBezTo>
                    <a:pt x="500394" y="1349803"/>
                    <a:pt x="511592" y="1361893"/>
                    <a:pt x="526377" y="1365628"/>
                  </a:cubicBezTo>
                  <a:cubicBezTo>
                    <a:pt x="546478" y="1370254"/>
                    <a:pt x="566523" y="1357710"/>
                    <a:pt x="571150" y="1337609"/>
                  </a:cubicBezTo>
                  <a:cubicBezTo>
                    <a:pt x="571307" y="1336926"/>
                    <a:pt x="571445" y="1336238"/>
                    <a:pt x="571563" y="1335548"/>
                  </a:cubicBezTo>
                  <a:cubicBezTo>
                    <a:pt x="575088" y="1314221"/>
                    <a:pt x="587527" y="1285284"/>
                    <a:pt x="595090" y="1249356"/>
                  </a:cubicBezTo>
                  <a:cubicBezTo>
                    <a:pt x="609378" y="1181281"/>
                    <a:pt x="664194" y="1115225"/>
                    <a:pt x="756891" y="1083440"/>
                  </a:cubicBezTo>
                  <a:cubicBezTo>
                    <a:pt x="774397" y="1077003"/>
                    <a:pt x="794020" y="1083681"/>
                    <a:pt x="803964" y="1099461"/>
                  </a:cubicBezTo>
                  <a:cubicBezTo>
                    <a:pt x="814597" y="1117619"/>
                    <a:pt x="808498" y="1140958"/>
                    <a:pt x="790340" y="1151592"/>
                  </a:cubicBezTo>
                  <a:cubicBezTo>
                    <a:pt x="788727" y="1152536"/>
                    <a:pt x="787047" y="1153360"/>
                    <a:pt x="785314" y="1154058"/>
                  </a:cubicBezTo>
                  <a:cubicBezTo>
                    <a:pt x="760172" y="1163999"/>
                    <a:pt x="736601" y="1177525"/>
                    <a:pt x="715334" y="1194216"/>
                  </a:cubicBezTo>
                  <a:cubicBezTo>
                    <a:pt x="675548" y="1225753"/>
                    <a:pt x="711981" y="1288770"/>
                    <a:pt x="758596" y="1268663"/>
                  </a:cubicBezTo>
                  <a:cubicBezTo>
                    <a:pt x="822781" y="1238900"/>
                    <a:pt x="894621" y="1229791"/>
                    <a:pt x="964203" y="1242593"/>
                  </a:cubicBezTo>
                  <a:cubicBezTo>
                    <a:pt x="1016019" y="1251461"/>
                    <a:pt x="1029068" y="1297476"/>
                    <a:pt x="1024496" y="1356893"/>
                  </a:cubicBezTo>
                  <a:cubicBezTo>
                    <a:pt x="1021760" y="1372767"/>
                    <a:pt x="1021699" y="1388986"/>
                    <a:pt x="1024315" y="1404880"/>
                  </a:cubicBezTo>
                  <a:cubicBezTo>
                    <a:pt x="1037371" y="1457375"/>
                    <a:pt x="1090510" y="1489346"/>
                    <a:pt x="1143005" y="1476290"/>
                  </a:cubicBezTo>
                  <a:cubicBezTo>
                    <a:pt x="1186688" y="1465426"/>
                    <a:pt x="1217342" y="1426186"/>
                    <a:pt x="1217311" y="1381172"/>
                  </a:cubicBezTo>
                  <a:cubicBezTo>
                    <a:pt x="1217311" y="1335548"/>
                    <a:pt x="1196880" y="1293361"/>
                    <a:pt x="1139206" y="1285379"/>
                  </a:cubicBezTo>
                  <a:cubicBezTo>
                    <a:pt x="1104523" y="1280594"/>
                    <a:pt x="1076459" y="1254774"/>
                    <a:pt x="1068807" y="1220609"/>
                  </a:cubicBezTo>
                  <a:lnTo>
                    <a:pt x="1068597" y="1219657"/>
                  </a:lnTo>
                  <a:cubicBezTo>
                    <a:pt x="1065774" y="1205923"/>
                    <a:pt x="1066910" y="1191670"/>
                    <a:pt x="1071874" y="1178556"/>
                  </a:cubicBezTo>
                  <a:cubicBezTo>
                    <a:pt x="1101925" y="1097499"/>
                    <a:pt x="1186898" y="1080287"/>
                    <a:pt x="1241038" y="1077496"/>
                  </a:cubicBezTo>
                  <a:cubicBezTo>
                    <a:pt x="1257248" y="1076622"/>
                    <a:pt x="1269680" y="1062772"/>
                    <a:pt x="1268806" y="1046562"/>
                  </a:cubicBezTo>
                  <a:cubicBezTo>
                    <a:pt x="1268425" y="1039488"/>
                    <a:pt x="1265501" y="1032790"/>
                    <a:pt x="1260574" y="1027700"/>
                  </a:cubicBezTo>
                  <a:cubicBezTo>
                    <a:pt x="1257525" y="1024607"/>
                    <a:pt x="1254496" y="1021400"/>
                    <a:pt x="1251487" y="1018079"/>
                  </a:cubicBezTo>
                  <a:cubicBezTo>
                    <a:pt x="1219592" y="982899"/>
                    <a:pt x="1204884" y="935417"/>
                    <a:pt x="1211310" y="888368"/>
                  </a:cubicBezTo>
                  <a:cubicBezTo>
                    <a:pt x="1215867" y="854975"/>
                    <a:pt x="1217835" y="821280"/>
                    <a:pt x="1217197" y="787584"/>
                  </a:cubicBezTo>
                  <a:cubicBezTo>
                    <a:pt x="1216458" y="747204"/>
                    <a:pt x="1209747" y="707155"/>
                    <a:pt x="1197280" y="668740"/>
                  </a:cubicBezTo>
                  <a:lnTo>
                    <a:pt x="1197280" y="668740"/>
                  </a:lnTo>
                  <a:cubicBezTo>
                    <a:pt x="1191170" y="633626"/>
                    <a:pt x="1189382" y="597895"/>
                    <a:pt x="1191955" y="562346"/>
                  </a:cubicBezTo>
                  <a:cubicBezTo>
                    <a:pt x="1196282" y="523978"/>
                    <a:pt x="1221127" y="490997"/>
                    <a:pt x="1256811" y="476250"/>
                  </a:cubicBezTo>
                  <a:cubicBezTo>
                    <a:pt x="1306303" y="454442"/>
                    <a:pt x="1328745" y="396642"/>
                    <a:pt x="1306937" y="347150"/>
                  </a:cubicBezTo>
                  <a:cubicBezTo>
                    <a:pt x="1289723" y="308085"/>
                    <a:pt x="1249187" y="284673"/>
                    <a:pt x="1206747" y="289283"/>
                  </a:cubicBezTo>
                  <a:close/>
                  <a:moveTo>
                    <a:pt x="505469" y="610914"/>
                  </a:moveTo>
                  <a:cubicBezTo>
                    <a:pt x="505469" y="568893"/>
                    <a:pt x="539534" y="534828"/>
                    <a:pt x="581555" y="534828"/>
                  </a:cubicBezTo>
                  <a:cubicBezTo>
                    <a:pt x="623576" y="534828"/>
                    <a:pt x="657641" y="568893"/>
                    <a:pt x="657641" y="610914"/>
                  </a:cubicBezTo>
                  <a:cubicBezTo>
                    <a:pt x="657641" y="652935"/>
                    <a:pt x="623576" y="687000"/>
                    <a:pt x="581555" y="687000"/>
                  </a:cubicBezTo>
                  <a:cubicBezTo>
                    <a:pt x="581552" y="687000"/>
                    <a:pt x="581549" y="687000"/>
                    <a:pt x="581546" y="687000"/>
                  </a:cubicBezTo>
                  <a:cubicBezTo>
                    <a:pt x="539530" y="687010"/>
                    <a:pt x="505461" y="652958"/>
                    <a:pt x="505450" y="610943"/>
                  </a:cubicBezTo>
                  <a:cubicBezTo>
                    <a:pt x="505450" y="610933"/>
                    <a:pt x="505450" y="610924"/>
                    <a:pt x="505450" y="610914"/>
                  </a:cubicBezTo>
                  <a:close/>
                  <a:moveTo>
                    <a:pt x="591194" y="985370"/>
                  </a:moveTo>
                  <a:cubicBezTo>
                    <a:pt x="549173" y="985370"/>
                    <a:pt x="515109" y="951306"/>
                    <a:pt x="515109" y="909285"/>
                  </a:cubicBezTo>
                  <a:cubicBezTo>
                    <a:pt x="515109" y="867264"/>
                    <a:pt x="549173" y="833199"/>
                    <a:pt x="591194" y="833199"/>
                  </a:cubicBezTo>
                  <a:cubicBezTo>
                    <a:pt x="633215" y="833199"/>
                    <a:pt x="667280" y="867264"/>
                    <a:pt x="667280" y="909285"/>
                  </a:cubicBezTo>
                  <a:cubicBezTo>
                    <a:pt x="667280" y="951306"/>
                    <a:pt x="633215" y="985370"/>
                    <a:pt x="591194" y="985370"/>
                  </a:cubicBezTo>
                  <a:cubicBezTo>
                    <a:pt x="591182" y="985370"/>
                    <a:pt x="591169" y="985370"/>
                    <a:pt x="591156" y="985370"/>
                  </a:cubicBezTo>
                  <a:close/>
                  <a:moveTo>
                    <a:pt x="784800" y="716765"/>
                  </a:moveTo>
                  <a:cubicBezTo>
                    <a:pt x="784800" y="692793"/>
                    <a:pt x="804233" y="673360"/>
                    <a:pt x="828205" y="673360"/>
                  </a:cubicBezTo>
                  <a:cubicBezTo>
                    <a:pt x="852177" y="673360"/>
                    <a:pt x="871610" y="692793"/>
                    <a:pt x="871610" y="716765"/>
                  </a:cubicBezTo>
                  <a:cubicBezTo>
                    <a:pt x="871610" y="740737"/>
                    <a:pt x="852177" y="760171"/>
                    <a:pt x="828205" y="760171"/>
                  </a:cubicBezTo>
                  <a:cubicBezTo>
                    <a:pt x="804238" y="760197"/>
                    <a:pt x="784788" y="740789"/>
                    <a:pt x="784761" y="716823"/>
                  </a:cubicBezTo>
                  <a:cubicBezTo>
                    <a:pt x="784761" y="716810"/>
                    <a:pt x="784761" y="716797"/>
                    <a:pt x="784761" y="716785"/>
                  </a:cubicBezTo>
                  <a:close/>
                  <a:moveTo>
                    <a:pt x="876240" y="996267"/>
                  </a:moveTo>
                  <a:cubicBezTo>
                    <a:pt x="858004" y="998810"/>
                    <a:pt x="841160" y="986089"/>
                    <a:pt x="838617" y="967854"/>
                  </a:cubicBezTo>
                  <a:cubicBezTo>
                    <a:pt x="836074" y="949618"/>
                    <a:pt x="848795" y="932774"/>
                    <a:pt x="867030" y="930231"/>
                  </a:cubicBezTo>
                  <a:cubicBezTo>
                    <a:pt x="885265" y="927688"/>
                    <a:pt x="902109" y="940408"/>
                    <a:pt x="904653" y="958643"/>
                  </a:cubicBezTo>
                  <a:cubicBezTo>
                    <a:pt x="907202" y="976878"/>
                    <a:pt x="894486" y="993726"/>
                    <a:pt x="876252" y="996275"/>
                  </a:cubicBezTo>
                  <a:cubicBezTo>
                    <a:pt x="876225" y="996279"/>
                    <a:pt x="876199" y="996282"/>
                    <a:pt x="876173" y="996286"/>
                  </a:cubicBezTo>
                  <a:close/>
                  <a:moveTo>
                    <a:pt x="1029154" y="889101"/>
                  </a:moveTo>
                  <a:cubicBezTo>
                    <a:pt x="987133" y="889106"/>
                    <a:pt x="953064" y="855046"/>
                    <a:pt x="953059" y="813025"/>
                  </a:cubicBezTo>
                  <a:cubicBezTo>
                    <a:pt x="953053" y="771004"/>
                    <a:pt x="987114" y="736935"/>
                    <a:pt x="1029135" y="736930"/>
                  </a:cubicBezTo>
                  <a:cubicBezTo>
                    <a:pt x="1071156" y="736925"/>
                    <a:pt x="1105225" y="770985"/>
                    <a:pt x="1105230" y="813006"/>
                  </a:cubicBezTo>
                  <a:cubicBezTo>
                    <a:pt x="1105230" y="813009"/>
                    <a:pt x="1105230" y="813012"/>
                    <a:pt x="1105230" y="813016"/>
                  </a:cubicBezTo>
                  <a:cubicBezTo>
                    <a:pt x="1105241" y="855037"/>
                    <a:pt x="1071184" y="889110"/>
                    <a:pt x="1029163" y="889120"/>
                  </a:cubicBezTo>
                  <a:cubicBezTo>
                    <a:pt x="1029138" y="889120"/>
                    <a:pt x="1029113" y="889120"/>
                    <a:pt x="1029087" y="889120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0" name="Freeform: Shape 2279">
              <a:extLst>
                <a:ext uri="{FF2B5EF4-FFF2-40B4-BE49-F238E27FC236}">
                  <a16:creationId xmlns:a16="http://schemas.microsoft.com/office/drawing/2014/main" id="{6DC65911-60B3-4DCC-9C99-91BC30BD7313}"/>
                </a:ext>
              </a:extLst>
            </p:cNvPr>
            <p:cNvSpPr/>
            <p:nvPr/>
          </p:nvSpPr>
          <p:spPr>
            <a:xfrm>
              <a:off x="5064608" y="1516983"/>
              <a:ext cx="1514475" cy="2286000"/>
            </a:xfrm>
            <a:custGeom>
              <a:avLst/>
              <a:gdLst>
                <a:gd name="connsiteX0" fmla="*/ 1421257 w 1514475"/>
                <a:gd name="connsiteY0" fmla="*/ 671782 h 2286000"/>
                <a:gd name="connsiteX1" fmla="*/ 1421504 w 1514475"/>
                <a:gd name="connsiteY1" fmla="*/ 671516 h 2286000"/>
                <a:gd name="connsiteX2" fmla="*/ 1417884 w 1514475"/>
                <a:gd name="connsiteY2" fmla="*/ 520314 h 2286000"/>
                <a:gd name="connsiteX3" fmla="*/ 1351781 w 1514475"/>
                <a:gd name="connsiteY3" fmla="*/ 491055 h 2286000"/>
                <a:gd name="connsiteX4" fmla="*/ 1271391 w 1514475"/>
                <a:gd name="connsiteY4" fmla="*/ 350058 h 2286000"/>
                <a:gd name="connsiteX5" fmla="*/ 1242892 w 1514475"/>
                <a:gd name="connsiteY5" fmla="*/ 345999 h 2286000"/>
                <a:gd name="connsiteX6" fmla="*/ 1241043 w 1514475"/>
                <a:gd name="connsiteY6" fmla="*/ 345999 h 2286000"/>
                <a:gd name="connsiteX7" fmla="*/ 1158662 w 1514475"/>
                <a:gd name="connsiteY7" fmla="*/ 380984 h 2286000"/>
                <a:gd name="connsiteX8" fmla="*/ 991460 w 1514475"/>
                <a:gd name="connsiteY8" fmla="*/ 609965 h 2286000"/>
                <a:gd name="connsiteX9" fmla="*/ 1004881 w 1514475"/>
                <a:gd name="connsiteY9" fmla="*/ 655161 h 2286000"/>
                <a:gd name="connsiteX10" fmla="*/ 1050077 w 1514475"/>
                <a:gd name="connsiteY10" fmla="*/ 641741 h 2286000"/>
                <a:gd name="connsiteX11" fmla="*/ 1206696 w 1514475"/>
                <a:gd name="connsiteY11" fmla="*/ 427228 h 2286000"/>
                <a:gd name="connsiteX12" fmla="*/ 1274580 w 1514475"/>
                <a:gd name="connsiteY12" fmla="*/ 426253 h 2286000"/>
                <a:gd name="connsiteX13" fmla="*/ 1276819 w 1514475"/>
                <a:gd name="connsiteY13" fmla="*/ 428581 h 2286000"/>
                <a:gd name="connsiteX14" fmla="*/ 1283078 w 1514475"/>
                <a:gd name="connsiteY14" fmla="*/ 484149 h 2286000"/>
                <a:gd name="connsiteX15" fmla="*/ 1267437 w 1514475"/>
                <a:gd name="connsiteY15" fmla="*/ 512162 h 2286000"/>
                <a:gd name="connsiteX16" fmla="*/ 1164967 w 1514475"/>
                <a:gd name="connsiteY16" fmla="*/ 630653 h 2286000"/>
                <a:gd name="connsiteX17" fmla="*/ 1181555 w 1514475"/>
                <a:gd name="connsiteY17" fmla="*/ 674788 h 2286000"/>
                <a:gd name="connsiteX18" fmla="*/ 1225689 w 1514475"/>
                <a:gd name="connsiteY18" fmla="*/ 658200 h 2286000"/>
                <a:gd name="connsiteX19" fmla="*/ 1307604 w 1514475"/>
                <a:gd name="connsiteY19" fmla="*/ 565331 h 2286000"/>
                <a:gd name="connsiteX20" fmla="*/ 1334369 w 1514475"/>
                <a:gd name="connsiteY20" fmla="*/ 558664 h 2286000"/>
                <a:gd name="connsiteX21" fmla="*/ 1383145 w 1514475"/>
                <a:gd name="connsiteY21" fmla="*/ 588040 h 2286000"/>
                <a:gd name="connsiteX22" fmla="*/ 1373212 w 1514475"/>
                <a:gd name="connsiteY22" fmla="*/ 625520 h 2286000"/>
                <a:gd name="connsiteX23" fmla="*/ 1324054 w 1514475"/>
                <a:gd name="connsiteY23" fmla="*/ 677097 h 2286000"/>
                <a:gd name="connsiteX24" fmla="*/ 1240100 w 1514475"/>
                <a:gd name="connsiteY24" fmla="*/ 780834 h 2286000"/>
                <a:gd name="connsiteX25" fmla="*/ 1254607 w 1514475"/>
                <a:gd name="connsiteY25" fmla="*/ 825697 h 2286000"/>
                <a:gd name="connsiteX26" fmla="*/ 1299470 w 1514475"/>
                <a:gd name="connsiteY26" fmla="*/ 811190 h 2286000"/>
                <a:gd name="connsiteX27" fmla="*/ 1359230 w 1514475"/>
                <a:gd name="connsiteY27" fmla="*/ 734914 h 2286000"/>
                <a:gd name="connsiteX28" fmla="*/ 1390348 w 1514475"/>
                <a:gd name="connsiteY28" fmla="*/ 734914 h 2286000"/>
                <a:gd name="connsiteX29" fmla="*/ 1456852 w 1514475"/>
                <a:gd name="connsiteY29" fmla="*/ 801437 h 2286000"/>
                <a:gd name="connsiteX30" fmla="*/ 1439164 w 1514475"/>
                <a:gd name="connsiteY30" fmla="*/ 846595 h 2286000"/>
                <a:gd name="connsiteX31" fmla="*/ 1286030 w 1514475"/>
                <a:gd name="connsiteY31" fmla="*/ 1110561 h 2286000"/>
                <a:gd name="connsiteX32" fmla="*/ 960732 w 1514475"/>
                <a:gd name="connsiteY32" fmla="*/ 736228 h 2286000"/>
                <a:gd name="connsiteX33" fmla="*/ 959361 w 1514475"/>
                <a:gd name="connsiteY33" fmla="*/ 735409 h 2286000"/>
                <a:gd name="connsiteX34" fmla="*/ 951226 w 1514475"/>
                <a:gd name="connsiteY34" fmla="*/ 660371 h 2286000"/>
                <a:gd name="connsiteX35" fmla="*/ 776243 w 1514475"/>
                <a:gd name="connsiteY35" fmla="*/ 104207 h 2286000"/>
                <a:gd name="connsiteX36" fmla="*/ 511657 w 1514475"/>
                <a:gd name="connsiteY36" fmla="*/ 32 h 2286000"/>
                <a:gd name="connsiteX37" fmla="*/ 216601 w 1514475"/>
                <a:gd name="connsiteY37" fmla="*/ 245110 h 2286000"/>
                <a:gd name="connsiteX38" fmla="*/ 56162 w 1514475"/>
                <a:gd name="connsiteY38" fmla="*/ 730723 h 2286000"/>
                <a:gd name="connsiteX39" fmla="*/ 95325 w 1514475"/>
                <a:gd name="connsiteY39" fmla="*/ 756972 h 2286000"/>
                <a:gd name="connsiteX40" fmla="*/ 110140 w 1514475"/>
                <a:gd name="connsiteY40" fmla="*/ 749935 h 2286000"/>
                <a:gd name="connsiteX41" fmla="*/ 181378 w 1514475"/>
                <a:gd name="connsiteY41" fmla="*/ 690880 h 2286000"/>
                <a:gd name="connsiteX42" fmla="*/ 331292 w 1514475"/>
                <a:gd name="connsiteY42" fmla="*/ 730809 h 2286000"/>
                <a:gd name="connsiteX43" fmla="*/ 462880 w 1514475"/>
                <a:gd name="connsiteY43" fmla="*/ 702653 h 2286000"/>
                <a:gd name="connsiteX44" fmla="*/ 458679 w 1514475"/>
                <a:gd name="connsiteY44" fmla="*/ 729161 h 2286000"/>
                <a:gd name="connsiteX45" fmla="*/ 527 w 1514475"/>
                <a:gd name="connsiteY45" fmla="*/ 1534728 h 2286000"/>
                <a:gd name="connsiteX46" fmla="*/ 305898 w 1514475"/>
                <a:gd name="connsiteY46" fmla="*/ 2078539 h 2286000"/>
                <a:gd name="connsiteX47" fmla="*/ 309794 w 1514475"/>
                <a:gd name="connsiteY47" fmla="*/ 2079835 h 2286000"/>
                <a:gd name="connsiteX48" fmla="*/ 455593 w 1514475"/>
                <a:gd name="connsiteY48" fmla="*/ 2214718 h 2286000"/>
                <a:gd name="connsiteX49" fmla="*/ 708958 w 1514475"/>
                <a:gd name="connsiteY49" fmla="*/ 2294795 h 2286000"/>
                <a:gd name="connsiteX50" fmla="*/ 961370 w 1514475"/>
                <a:gd name="connsiteY50" fmla="*/ 2214718 h 2286000"/>
                <a:gd name="connsiteX51" fmla="*/ 1110389 w 1514475"/>
                <a:gd name="connsiteY51" fmla="*/ 2075358 h 2286000"/>
                <a:gd name="connsiteX52" fmla="*/ 1111837 w 1514475"/>
                <a:gd name="connsiteY52" fmla="*/ 2074863 h 2286000"/>
                <a:gd name="connsiteX53" fmla="*/ 1329988 w 1514475"/>
                <a:gd name="connsiteY53" fmla="*/ 1202363 h 2286000"/>
                <a:gd name="connsiteX54" fmla="*/ 1332112 w 1514475"/>
                <a:gd name="connsiteY54" fmla="*/ 1195972 h 2286000"/>
                <a:gd name="connsiteX55" fmla="*/ 1487655 w 1514475"/>
                <a:gd name="connsiteY55" fmla="*/ 892400 h 2286000"/>
                <a:gd name="connsiteX56" fmla="*/ 1481274 w 1514475"/>
                <a:gd name="connsiteY56" fmla="*/ 704031 h 2286000"/>
                <a:gd name="connsiteX57" fmla="*/ 1421256 w 1514475"/>
                <a:gd name="connsiteY57" fmla="*/ 671782 h 2286000"/>
                <a:gd name="connsiteX58" fmla="*/ 1340466 w 1514475"/>
                <a:gd name="connsiteY58" fmla="*/ 1514040 h 2286000"/>
                <a:gd name="connsiteX59" fmla="*/ 1234929 w 1514475"/>
                <a:gd name="connsiteY59" fmla="*/ 1606518 h 2286000"/>
                <a:gd name="connsiteX60" fmla="*/ 1026807 w 1514475"/>
                <a:gd name="connsiteY60" fmla="*/ 879332 h 2286000"/>
                <a:gd name="connsiteX61" fmla="*/ 1340466 w 1514475"/>
                <a:gd name="connsiteY61" fmla="*/ 1514040 h 2286000"/>
                <a:gd name="connsiteX62" fmla="*/ 213515 w 1514475"/>
                <a:gd name="connsiteY62" fmla="*/ 338455 h 2286000"/>
                <a:gd name="connsiteX63" fmla="*/ 294935 w 1514475"/>
                <a:gd name="connsiteY63" fmla="*/ 510219 h 2286000"/>
                <a:gd name="connsiteX64" fmla="*/ 115589 w 1514475"/>
                <a:gd name="connsiteY64" fmla="*/ 658857 h 2286000"/>
                <a:gd name="connsiteX65" fmla="*/ 213515 w 1514475"/>
                <a:gd name="connsiteY65" fmla="*/ 338455 h 2286000"/>
                <a:gd name="connsiteX66" fmla="*/ 237508 w 1514475"/>
                <a:gd name="connsiteY66" fmla="*/ 644408 h 2286000"/>
                <a:gd name="connsiteX67" fmla="*/ 347046 w 1514475"/>
                <a:gd name="connsiteY67" fmla="*/ 553625 h 2286000"/>
                <a:gd name="connsiteX68" fmla="*/ 465661 w 1514475"/>
                <a:gd name="connsiteY68" fmla="*/ 599488 h 2286000"/>
                <a:gd name="connsiteX69" fmla="*/ 465661 w 1514475"/>
                <a:gd name="connsiteY69" fmla="*/ 627491 h 2286000"/>
                <a:gd name="connsiteX70" fmla="*/ 237508 w 1514475"/>
                <a:gd name="connsiteY70" fmla="*/ 644408 h 2286000"/>
                <a:gd name="connsiteX71" fmla="*/ 403110 w 1514475"/>
                <a:gd name="connsiteY71" fmla="*/ 860139 h 2286000"/>
                <a:gd name="connsiteX72" fmla="*/ 182044 w 1514475"/>
                <a:gd name="connsiteY72" fmla="*/ 1611214 h 2286000"/>
                <a:gd name="connsiteX73" fmla="*/ 69354 w 1514475"/>
                <a:gd name="connsiteY73" fmla="*/ 1514059 h 2286000"/>
                <a:gd name="connsiteX74" fmla="*/ 403110 w 1514475"/>
                <a:gd name="connsiteY74" fmla="*/ 860139 h 2286000"/>
                <a:gd name="connsiteX75" fmla="*/ 68230 w 1514475"/>
                <a:gd name="connsiteY75" fmla="*/ 1608042 h 2286000"/>
                <a:gd name="connsiteX76" fmla="*/ 184321 w 1514475"/>
                <a:gd name="connsiteY76" fmla="*/ 1690148 h 2286000"/>
                <a:gd name="connsiteX77" fmla="*/ 244005 w 1514475"/>
                <a:gd name="connsiteY77" fmla="*/ 1963763 h 2286000"/>
                <a:gd name="connsiteX78" fmla="*/ 68230 w 1514475"/>
                <a:gd name="connsiteY78" fmla="*/ 1608042 h 2286000"/>
                <a:gd name="connsiteX79" fmla="*/ 708491 w 1514475"/>
                <a:gd name="connsiteY79" fmla="*/ 2228120 h 2286000"/>
                <a:gd name="connsiteX80" fmla="*/ 490559 w 1514475"/>
                <a:gd name="connsiteY80" fmla="*/ 2157959 h 2286000"/>
                <a:gd name="connsiteX81" fmla="*/ 250339 w 1514475"/>
                <a:gd name="connsiteY81" fmla="*/ 1677403 h 2286000"/>
                <a:gd name="connsiteX82" fmla="*/ 458479 w 1514475"/>
                <a:gd name="connsiteY82" fmla="*/ 897249 h 2286000"/>
                <a:gd name="connsiteX83" fmla="*/ 532336 w 1514475"/>
                <a:gd name="connsiteY83" fmla="*/ 659867 h 2286000"/>
                <a:gd name="connsiteX84" fmla="*/ 532336 w 1514475"/>
                <a:gd name="connsiteY84" fmla="*/ 569379 h 2286000"/>
                <a:gd name="connsiteX85" fmla="*/ 500675 w 1514475"/>
                <a:gd name="connsiteY85" fmla="*/ 536042 h 2286000"/>
                <a:gd name="connsiteX86" fmla="*/ 279818 w 1514475"/>
                <a:gd name="connsiteY86" fmla="*/ 287953 h 2286000"/>
                <a:gd name="connsiteX87" fmla="*/ 512752 w 1514475"/>
                <a:gd name="connsiteY87" fmla="*/ 66707 h 2286000"/>
                <a:gd name="connsiteX88" fmla="*/ 515210 w 1514475"/>
                <a:gd name="connsiteY88" fmla="*/ 66621 h 2286000"/>
                <a:gd name="connsiteX89" fmla="*/ 523154 w 1514475"/>
                <a:gd name="connsiteY89" fmla="*/ 66402 h 2286000"/>
                <a:gd name="connsiteX90" fmla="*/ 731751 w 1514475"/>
                <a:gd name="connsiteY90" fmla="*/ 153822 h 2286000"/>
                <a:gd name="connsiteX91" fmla="*/ 884551 w 1514475"/>
                <a:gd name="connsiteY91" fmla="*/ 659886 h 2286000"/>
                <a:gd name="connsiteX92" fmla="*/ 958418 w 1514475"/>
                <a:gd name="connsiteY92" fmla="*/ 897268 h 2286000"/>
                <a:gd name="connsiteX93" fmla="*/ 958418 w 1514475"/>
                <a:gd name="connsiteY93" fmla="*/ 897268 h 2286000"/>
                <a:gd name="connsiteX94" fmla="*/ 1166549 w 1514475"/>
                <a:gd name="connsiteY94" fmla="*/ 1677422 h 2286000"/>
                <a:gd name="connsiteX95" fmla="*/ 708491 w 1514475"/>
                <a:gd name="connsiteY95" fmla="*/ 2228167 h 2286000"/>
                <a:gd name="connsiteX96" fmla="*/ 1176588 w 1514475"/>
                <a:gd name="connsiteY96" fmla="*/ 1954933 h 2286000"/>
                <a:gd name="connsiteX97" fmla="*/ 1232852 w 1514475"/>
                <a:gd name="connsiteY97" fmla="*/ 1686071 h 2286000"/>
                <a:gd name="connsiteX98" fmla="*/ 1341589 w 1514475"/>
                <a:gd name="connsiteY98" fmla="*/ 1607966 h 2286000"/>
                <a:gd name="connsiteX99" fmla="*/ 1176588 w 1514475"/>
                <a:gd name="connsiteY99" fmla="*/ 1954981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514475" h="2286000">
                  <a:moveTo>
                    <a:pt x="1421257" y="671782"/>
                  </a:moveTo>
                  <a:lnTo>
                    <a:pt x="1421504" y="671516"/>
                  </a:lnTo>
                  <a:cubicBezTo>
                    <a:pt x="1462258" y="628763"/>
                    <a:pt x="1460637" y="561067"/>
                    <a:pt x="1417884" y="520314"/>
                  </a:cubicBezTo>
                  <a:cubicBezTo>
                    <a:pt x="1399913" y="503184"/>
                    <a:pt x="1376544" y="492840"/>
                    <a:pt x="1351781" y="491055"/>
                  </a:cubicBezTo>
                  <a:cubicBezTo>
                    <a:pt x="1368517" y="429921"/>
                    <a:pt x="1332526" y="366794"/>
                    <a:pt x="1271391" y="350058"/>
                  </a:cubicBezTo>
                  <a:cubicBezTo>
                    <a:pt x="1262099" y="347514"/>
                    <a:pt x="1252524" y="346150"/>
                    <a:pt x="1242892" y="345999"/>
                  </a:cubicBezTo>
                  <a:lnTo>
                    <a:pt x="1241043" y="345999"/>
                  </a:lnTo>
                  <a:cubicBezTo>
                    <a:pt x="1209978" y="346020"/>
                    <a:pt x="1180250" y="358645"/>
                    <a:pt x="1158662" y="380984"/>
                  </a:cubicBezTo>
                  <a:cubicBezTo>
                    <a:pt x="1092877" y="449439"/>
                    <a:pt x="1036635" y="526461"/>
                    <a:pt x="991460" y="609965"/>
                  </a:cubicBezTo>
                  <a:cubicBezTo>
                    <a:pt x="982686" y="626152"/>
                    <a:pt x="988694" y="646387"/>
                    <a:pt x="1004881" y="655161"/>
                  </a:cubicBezTo>
                  <a:cubicBezTo>
                    <a:pt x="1021067" y="663936"/>
                    <a:pt x="1041302" y="657927"/>
                    <a:pt x="1050077" y="641741"/>
                  </a:cubicBezTo>
                  <a:cubicBezTo>
                    <a:pt x="1092396" y="563517"/>
                    <a:pt x="1145078" y="491361"/>
                    <a:pt x="1206696" y="427228"/>
                  </a:cubicBezTo>
                  <a:cubicBezTo>
                    <a:pt x="1225173" y="408213"/>
                    <a:pt x="1255565" y="407777"/>
                    <a:pt x="1274580" y="426253"/>
                  </a:cubicBezTo>
                  <a:cubicBezTo>
                    <a:pt x="1275352" y="427004"/>
                    <a:pt x="1276099" y="427780"/>
                    <a:pt x="1276819" y="428581"/>
                  </a:cubicBezTo>
                  <a:cubicBezTo>
                    <a:pt x="1290598" y="443849"/>
                    <a:pt x="1293115" y="466199"/>
                    <a:pt x="1283078" y="484149"/>
                  </a:cubicBezTo>
                  <a:lnTo>
                    <a:pt x="1267437" y="512162"/>
                  </a:lnTo>
                  <a:cubicBezTo>
                    <a:pt x="1224476" y="543094"/>
                    <a:pt x="1189378" y="583680"/>
                    <a:pt x="1164967" y="630653"/>
                  </a:cubicBezTo>
                  <a:cubicBezTo>
                    <a:pt x="1157360" y="647421"/>
                    <a:pt x="1164787" y="667181"/>
                    <a:pt x="1181555" y="674788"/>
                  </a:cubicBezTo>
                  <a:cubicBezTo>
                    <a:pt x="1198323" y="682394"/>
                    <a:pt x="1218082" y="674968"/>
                    <a:pt x="1225689" y="658200"/>
                  </a:cubicBezTo>
                  <a:cubicBezTo>
                    <a:pt x="1245646" y="621465"/>
                    <a:pt x="1273649" y="589718"/>
                    <a:pt x="1307604" y="565331"/>
                  </a:cubicBezTo>
                  <a:lnTo>
                    <a:pt x="1334369" y="558664"/>
                  </a:lnTo>
                  <a:cubicBezTo>
                    <a:pt x="1355951" y="553307"/>
                    <a:pt x="1377788" y="566459"/>
                    <a:pt x="1383145" y="588040"/>
                  </a:cubicBezTo>
                  <a:cubicBezTo>
                    <a:pt x="1386464" y="601410"/>
                    <a:pt x="1382717" y="615548"/>
                    <a:pt x="1373212" y="625520"/>
                  </a:cubicBezTo>
                  <a:lnTo>
                    <a:pt x="1324054" y="677097"/>
                  </a:lnTo>
                  <a:cubicBezTo>
                    <a:pt x="1289784" y="706079"/>
                    <a:pt x="1261300" y="741275"/>
                    <a:pt x="1240100" y="780834"/>
                  </a:cubicBezTo>
                  <a:cubicBezTo>
                    <a:pt x="1231718" y="797229"/>
                    <a:pt x="1238213" y="817314"/>
                    <a:pt x="1254607" y="825697"/>
                  </a:cubicBezTo>
                  <a:cubicBezTo>
                    <a:pt x="1271002" y="834079"/>
                    <a:pt x="1291087" y="827585"/>
                    <a:pt x="1299470" y="811190"/>
                  </a:cubicBezTo>
                  <a:cubicBezTo>
                    <a:pt x="1314919" y="782559"/>
                    <a:pt x="1335127" y="756765"/>
                    <a:pt x="1359230" y="734914"/>
                  </a:cubicBezTo>
                  <a:lnTo>
                    <a:pt x="1390348" y="734914"/>
                  </a:lnTo>
                  <a:cubicBezTo>
                    <a:pt x="1427082" y="734919"/>
                    <a:pt x="1456857" y="764702"/>
                    <a:pt x="1456852" y="801437"/>
                  </a:cubicBezTo>
                  <a:cubicBezTo>
                    <a:pt x="1456849" y="818179"/>
                    <a:pt x="1450533" y="834305"/>
                    <a:pt x="1439164" y="846595"/>
                  </a:cubicBezTo>
                  <a:cubicBezTo>
                    <a:pt x="1369260" y="922201"/>
                    <a:pt x="1316964" y="1012347"/>
                    <a:pt x="1286030" y="1110561"/>
                  </a:cubicBezTo>
                  <a:cubicBezTo>
                    <a:pt x="1205939" y="963731"/>
                    <a:pt x="1094955" y="836018"/>
                    <a:pt x="960732" y="736228"/>
                  </a:cubicBezTo>
                  <a:cubicBezTo>
                    <a:pt x="960294" y="735905"/>
                    <a:pt x="959780" y="735705"/>
                    <a:pt x="959361" y="735409"/>
                  </a:cubicBezTo>
                  <a:cubicBezTo>
                    <a:pt x="953977" y="710759"/>
                    <a:pt x="951250" y="685603"/>
                    <a:pt x="951226" y="660371"/>
                  </a:cubicBezTo>
                  <a:cubicBezTo>
                    <a:pt x="954493" y="403139"/>
                    <a:pt x="895619" y="216021"/>
                    <a:pt x="776243" y="104207"/>
                  </a:cubicBezTo>
                  <a:cubicBezTo>
                    <a:pt x="705101" y="36160"/>
                    <a:pt x="610094" y="-1247"/>
                    <a:pt x="511657" y="32"/>
                  </a:cubicBezTo>
                  <a:cubicBezTo>
                    <a:pt x="367393" y="763"/>
                    <a:pt x="243791" y="103429"/>
                    <a:pt x="216601" y="245110"/>
                  </a:cubicBezTo>
                  <a:cubicBezTo>
                    <a:pt x="-3198" y="414836"/>
                    <a:pt x="53619" y="717874"/>
                    <a:pt x="56162" y="730723"/>
                  </a:cubicBezTo>
                  <a:cubicBezTo>
                    <a:pt x="59728" y="748786"/>
                    <a:pt x="77262" y="760538"/>
                    <a:pt x="95325" y="756972"/>
                  </a:cubicBezTo>
                  <a:cubicBezTo>
                    <a:pt x="100773" y="755897"/>
                    <a:pt x="105865" y="753478"/>
                    <a:pt x="110140" y="749935"/>
                  </a:cubicBezTo>
                  <a:lnTo>
                    <a:pt x="181378" y="690880"/>
                  </a:lnTo>
                  <a:cubicBezTo>
                    <a:pt x="227061" y="716916"/>
                    <a:pt x="278710" y="730673"/>
                    <a:pt x="331292" y="730809"/>
                  </a:cubicBezTo>
                  <a:cubicBezTo>
                    <a:pt x="376608" y="730426"/>
                    <a:pt x="421375" y="720847"/>
                    <a:pt x="462880" y="702653"/>
                  </a:cubicBezTo>
                  <a:cubicBezTo>
                    <a:pt x="461806" y="711581"/>
                    <a:pt x="460406" y="720417"/>
                    <a:pt x="458679" y="729161"/>
                  </a:cubicBezTo>
                  <a:cubicBezTo>
                    <a:pt x="20596" y="1012368"/>
                    <a:pt x="527" y="1534728"/>
                    <a:pt x="527" y="1534728"/>
                  </a:cubicBezTo>
                  <a:cubicBezTo>
                    <a:pt x="231" y="1538643"/>
                    <a:pt x="-24600" y="1927625"/>
                    <a:pt x="305898" y="2078539"/>
                  </a:cubicBezTo>
                  <a:cubicBezTo>
                    <a:pt x="307169" y="2079051"/>
                    <a:pt x="308470" y="2079483"/>
                    <a:pt x="309794" y="2079835"/>
                  </a:cubicBezTo>
                  <a:cubicBezTo>
                    <a:pt x="349228" y="2133788"/>
                    <a:pt x="398740" y="2179593"/>
                    <a:pt x="455593" y="2214718"/>
                  </a:cubicBezTo>
                  <a:cubicBezTo>
                    <a:pt x="532039" y="2262144"/>
                    <a:pt x="619142" y="2289673"/>
                    <a:pt x="708958" y="2294795"/>
                  </a:cubicBezTo>
                  <a:cubicBezTo>
                    <a:pt x="798443" y="2289498"/>
                    <a:pt x="885197" y="2261976"/>
                    <a:pt x="961370" y="2214718"/>
                  </a:cubicBezTo>
                  <a:cubicBezTo>
                    <a:pt x="1019793" y="2178606"/>
                    <a:pt x="1070449" y="2131234"/>
                    <a:pt x="1110389" y="2075358"/>
                  </a:cubicBezTo>
                  <a:cubicBezTo>
                    <a:pt x="1110881" y="2075221"/>
                    <a:pt x="1111364" y="2075056"/>
                    <a:pt x="1111837" y="2074863"/>
                  </a:cubicBezTo>
                  <a:cubicBezTo>
                    <a:pt x="1566379" y="1816526"/>
                    <a:pt x="1369212" y="1295565"/>
                    <a:pt x="1329988" y="1202363"/>
                  </a:cubicBezTo>
                  <a:cubicBezTo>
                    <a:pt x="1330907" y="1200309"/>
                    <a:pt x="1331619" y="1198168"/>
                    <a:pt x="1332112" y="1195972"/>
                  </a:cubicBezTo>
                  <a:cubicBezTo>
                    <a:pt x="1355427" y="1082533"/>
                    <a:pt x="1409199" y="977586"/>
                    <a:pt x="1487655" y="892400"/>
                  </a:cubicBezTo>
                  <a:cubicBezTo>
                    <a:pt x="1537910" y="838621"/>
                    <a:pt x="1535053" y="754285"/>
                    <a:pt x="1481274" y="704031"/>
                  </a:cubicBezTo>
                  <a:cubicBezTo>
                    <a:pt x="1464400" y="688263"/>
                    <a:pt x="1443718" y="677150"/>
                    <a:pt x="1421256" y="671782"/>
                  </a:cubicBezTo>
                  <a:close/>
                  <a:moveTo>
                    <a:pt x="1340466" y="1514040"/>
                  </a:moveTo>
                  <a:cubicBezTo>
                    <a:pt x="1309562" y="1549429"/>
                    <a:pt x="1274069" y="1580530"/>
                    <a:pt x="1234929" y="1606518"/>
                  </a:cubicBezTo>
                  <a:cubicBezTo>
                    <a:pt x="1234795" y="1254551"/>
                    <a:pt x="1112056" y="1008053"/>
                    <a:pt x="1026807" y="879332"/>
                  </a:cubicBezTo>
                  <a:cubicBezTo>
                    <a:pt x="1151852" y="999776"/>
                    <a:pt x="1310652" y="1209402"/>
                    <a:pt x="1340466" y="1514040"/>
                  </a:cubicBezTo>
                  <a:close/>
                  <a:moveTo>
                    <a:pt x="213515" y="338455"/>
                  </a:moveTo>
                  <a:cubicBezTo>
                    <a:pt x="221365" y="403008"/>
                    <a:pt x="249934" y="463276"/>
                    <a:pt x="294935" y="510219"/>
                  </a:cubicBezTo>
                  <a:lnTo>
                    <a:pt x="115589" y="658857"/>
                  </a:lnTo>
                  <a:cubicBezTo>
                    <a:pt x="112017" y="580800"/>
                    <a:pt x="121018" y="441192"/>
                    <a:pt x="213515" y="338455"/>
                  </a:cubicBezTo>
                  <a:close/>
                  <a:moveTo>
                    <a:pt x="237508" y="644408"/>
                  </a:moveTo>
                  <a:lnTo>
                    <a:pt x="347046" y="553625"/>
                  </a:lnTo>
                  <a:cubicBezTo>
                    <a:pt x="382843" y="577231"/>
                    <a:pt x="423294" y="592871"/>
                    <a:pt x="465661" y="599488"/>
                  </a:cubicBezTo>
                  <a:lnTo>
                    <a:pt x="465661" y="627491"/>
                  </a:lnTo>
                  <a:cubicBezTo>
                    <a:pt x="368020" y="679507"/>
                    <a:pt x="288744" y="666429"/>
                    <a:pt x="237508" y="644408"/>
                  </a:cubicBezTo>
                  <a:close/>
                  <a:moveTo>
                    <a:pt x="403110" y="860139"/>
                  </a:moveTo>
                  <a:cubicBezTo>
                    <a:pt x="317652" y="983136"/>
                    <a:pt x="181054" y="1238406"/>
                    <a:pt x="182044" y="1611214"/>
                  </a:cubicBezTo>
                  <a:cubicBezTo>
                    <a:pt x="140093" y="1584298"/>
                    <a:pt x="102155" y="1551589"/>
                    <a:pt x="69354" y="1514059"/>
                  </a:cubicBezTo>
                  <a:cubicBezTo>
                    <a:pt x="100701" y="1193286"/>
                    <a:pt x="273256" y="978621"/>
                    <a:pt x="403110" y="860139"/>
                  </a:cubicBezTo>
                  <a:close/>
                  <a:moveTo>
                    <a:pt x="68230" y="1608042"/>
                  </a:moveTo>
                  <a:cubicBezTo>
                    <a:pt x="103672" y="1639745"/>
                    <a:pt x="142621" y="1667293"/>
                    <a:pt x="184321" y="1690148"/>
                  </a:cubicBezTo>
                  <a:cubicBezTo>
                    <a:pt x="188140" y="1784131"/>
                    <a:pt x="208338" y="1876726"/>
                    <a:pt x="244005" y="1963763"/>
                  </a:cubicBezTo>
                  <a:cubicBezTo>
                    <a:pt x="108407" y="1857721"/>
                    <a:pt x="75460" y="1698339"/>
                    <a:pt x="68230" y="1608042"/>
                  </a:cubicBezTo>
                  <a:close/>
                  <a:moveTo>
                    <a:pt x="708491" y="2228120"/>
                  </a:moveTo>
                  <a:cubicBezTo>
                    <a:pt x="631230" y="2222764"/>
                    <a:pt x="556434" y="2198683"/>
                    <a:pt x="490559" y="2157959"/>
                  </a:cubicBezTo>
                  <a:cubicBezTo>
                    <a:pt x="342017" y="2066423"/>
                    <a:pt x="261197" y="1904746"/>
                    <a:pt x="250339" y="1677403"/>
                  </a:cubicBezTo>
                  <a:cubicBezTo>
                    <a:pt x="231632" y="1285478"/>
                    <a:pt x="372716" y="1020378"/>
                    <a:pt x="458479" y="897249"/>
                  </a:cubicBezTo>
                  <a:cubicBezTo>
                    <a:pt x="506886" y="827581"/>
                    <a:pt x="532673" y="744700"/>
                    <a:pt x="532336" y="659867"/>
                  </a:cubicBezTo>
                  <a:lnTo>
                    <a:pt x="532336" y="569379"/>
                  </a:lnTo>
                  <a:cubicBezTo>
                    <a:pt x="532358" y="551603"/>
                    <a:pt x="518429" y="536936"/>
                    <a:pt x="500675" y="536042"/>
                  </a:cubicBezTo>
                  <a:cubicBezTo>
                    <a:pt x="371179" y="528522"/>
                    <a:pt x="272298" y="417449"/>
                    <a:pt x="279818" y="287953"/>
                  </a:cubicBezTo>
                  <a:cubicBezTo>
                    <a:pt x="286997" y="164330"/>
                    <a:pt x="388924" y="67518"/>
                    <a:pt x="512752" y="66707"/>
                  </a:cubicBezTo>
                  <a:cubicBezTo>
                    <a:pt x="513524" y="66707"/>
                    <a:pt x="514448" y="66707"/>
                    <a:pt x="515210" y="66621"/>
                  </a:cubicBezTo>
                  <a:cubicBezTo>
                    <a:pt x="515972" y="66535"/>
                    <a:pt x="518629" y="66402"/>
                    <a:pt x="523154" y="66402"/>
                  </a:cubicBezTo>
                  <a:cubicBezTo>
                    <a:pt x="601182" y="68382"/>
                    <a:pt x="675625" y="99580"/>
                    <a:pt x="731751" y="153822"/>
                  </a:cubicBezTo>
                  <a:cubicBezTo>
                    <a:pt x="836155" y="252482"/>
                    <a:pt x="887571" y="422599"/>
                    <a:pt x="884551" y="659886"/>
                  </a:cubicBezTo>
                  <a:cubicBezTo>
                    <a:pt x="884216" y="744720"/>
                    <a:pt x="910006" y="827601"/>
                    <a:pt x="958418" y="897268"/>
                  </a:cubicBezTo>
                  <a:lnTo>
                    <a:pt x="958418" y="897268"/>
                  </a:lnTo>
                  <a:cubicBezTo>
                    <a:pt x="1044143" y="1020417"/>
                    <a:pt x="1185256" y="1285526"/>
                    <a:pt x="1166549" y="1677422"/>
                  </a:cubicBezTo>
                  <a:cubicBezTo>
                    <a:pt x="1141193" y="2209594"/>
                    <a:pt x="732685" y="2227586"/>
                    <a:pt x="708491" y="2228167"/>
                  </a:cubicBezTo>
                  <a:close/>
                  <a:moveTo>
                    <a:pt x="1176588" y="1954933"/>
                  </a:moveTo>
                  <a:cubicBezTo>
                    <a:pt x="1210357" y="1869123"/>
                    <a:pt x="1229380" y="1778222"/>
                    <a:pt x="1232852" y="1686071"/>
                  </a:cubicBezTo>
                  <a:cubicBezTo>
                    <a:pt x="1271799" y="1664020"/>
                    <a:pt x="1308256" y="1637833"/>
                    <a:pt x="1341589" y="1607966"/>
                  </a:cubicBezTo>
                  <a:cubicBezTo>
                    <a:pt x="1334551" y="1695882"/>
                    <a:pt x="1303137" y="1849072"/>
                    <a:pt x="1176588" y="1954981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81" name="Graphic 4131">
            <a:extLst>
              <a:ext uri="{FF2B5EF4-FFF2-40B4-BE49-F238E27FC236}">
                <a16:creationId xmlns:a16="http://schemas.microsoft.com/office/drawing/2014/main" id="{2771C394-EB60-43CB-B301-68119D06144F}"/>
              </a:ext>
            </a:extLst>
          </p:cNvPr>
          <p:cNvGrpSpPr/>
          <p:nvPr/>
        </p:nvGrpSpPr>
        <p:grpSpPr>
          <a:xfrm>
            <a:off x="4587732" y="3804159"/>
            <a:ext cx="1080000" cy="1080000"/>
            <a:chOff x="3421062" y="1216025"/>
            <a:chExt cx="3238500" cy="3238500"/>
          </a:xfrm>
        </p:grpSpPr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CFCFB571-6B7E-4E80-9872-4D2A5429AF86}"/>
                </a:ext>
              </a:extLst>
            </p:cNvPr>
            <p:cNvSpPr/>
            <p:nvPr/>
          </p:nvSpPr>
          <p:spPr>
            <a:xfrm>
              <a:off x="3550066" y="1442930"/>
              <a:ext cx="876300" cy="2505075"/>
            </a:xfrm>
            <a:custGeom>
              <a:avLst/>
              <a:gdLst>
                <a:gd name="connsiteX0" fmla="*/ 133667 w 876300"/>
                <a:gd name="connsiteY0" fmla="*/ 309401 h 2505075"/>
                <a:gd name="connsiteX1" fmla="*/ 668486 w 876300"/>
                <a:gd name="connsiteY1" fmla="*/ 0 h 2505075"/>
                <a:gd name="connsiteX2" fmla="*/ 621261 w 876300"/>
                <a:gd name="connsiteY2" fmla="*/ 300466 h 2505075"/>
                <a:gd name="connsiteX3" fmla="*/ 737161 w 876300"/>
                <a:gd name="connsiteY3" fmla="*/ 309039 h 2505075"/>
                <a:gd name="connsiteX4" fmla="*/ 655608 w 876300"/>
                <a:gd name="connsiteY4" fmla="*/ 433511 h 2505075"/>
                <a:gd name="connsiteX5" fmla="*/ 702824 w 876300"/>
                <a:gd name="connsiteY5" fmla="*/ 944318 h 2505075"/>
                <a:gd name="connsiteX6" fmla="*/ 513933 w 876300"/>
                <a:gd name="connsiteY6" fmla="*/ 1004430 h 2505075"/>
                <a:gd name="connsiteX7" fmla="*/ 513933 w 876300"/>
                <a:gd name="connsiteY7" fmla="*/ 1132894 h 2505075"/>
                <a:gd name="connsiteX8" fmla="*/ 554434 w 876300"/>
                <a:gd name="connsiteY8" fmla="*/ 1146686 h 2505075"/>
                <a:gd name="connsiteX9" fmla="*/ 651093 w 876300"/>
                <a:gd name="connsiteY9" fmla="*/ 1243755 h 2505075"/>
                <a:gd name="connsiteX10" fmla="*/ 883141 w 876300"/>
                <a:gd name="connsiteY10" fmla="*/ 1935909 h 2505075"/>
                <a:gd name="connsiteX11" fmla="*/ 191988 w 876300"/>
                <a:gd name="connsiteY11" fmla="*/ 2507895 h 2505075"/>
                <a:gd name="connsiteX12" fmla="*/ 860 w 876300"/>
                <a:gd name="connsiteY12" fmla="*/ 1465945 h 2505075"/>
                <a:gd name="connsiteX13" fmla="*/ 46484 w 876300"/>
                <a:gd name="connsiteY13" fmla="*/ 1283408 h 2505075"/>
                <a:gd name="connsiteX14" fmla="*/ 144802 w 876300"/>
                <a:gd name="connsiteY14" fmla="*/ 1128913 h 2505075"/>
                <a:gd name="connsiteX15" fmla="*/ 25301 w 876300"/>
                <a:gd name="connsiteY15" fmla="*/ 479155 h 2505075"/>
                <a:gd name="connsiteX16" fmla="*/ 133667 w 876300"/>
                <a:gd name="connsiteY16" fmla="*/ 309401 h 250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00" h="2505075">
                  <a:moveTo>
                    <a:pt x="133667" y="309401"/>
                  </a:moveTo>
                  <a:cubicBezTo>
                    <a:pt x="274542" y="250993"/>
                    <a:pt x="519334" y="137455"/>
                    <a:pt x="668486" y="0"/>
                  </a:cubicBezTo>
                  <a:cubicBezTo>
                    <a:pt x="668486" y="0"/>
                    <a:pt x="745743" y="180280"/>
                    <a:pt x="621261" y="300466"/>
                  </a:cubicBezTo>
                  <a:lnTo>
                    <a:pt x="737161" y="309039"/>
                  </a:lnTo>
                  <a:cubicBezTo>
                    <a:pt x="737161" y="309039"/>
                    <a:pt x="715701" y="394887"/>
                    <a:pt x="655608" y="433511"/>
                  </a:cubicBezTo>
                  <a:lnTo>
                    <a:pt x="702824" y="944318"/>
                  </a:lnTo>
                  <a:lnTo>
                    <a:pt x="513933" y="1004430"/>
                  </a:lnTo>
                  <a:lnTo>
                    <a:pt x="513933" y="1132894"/>
                  </a:lnTo>
                  <a:lnTo>
                    <a:pt x="554434" y="1146686"/>
                  </a:lnTo>
                  <a:cubicBezTo>
                    <a:pt x="600037" y="1162184"/>
                    <a:pt x="635789" y="1198087"/>
                    <a:pt x="651093" y="1243755"/>
                  </a:cubicBezTo>
                  <a:lnTo>
                    <a:pt x="883141" y="1935909"/>
                  </a:lnTo>
                  <a:lnTo>
                    <a:pt x="191988" y="2507895"/>
                  </a:lnTo>
                  <a:cubicBezTo>
                    <a:pt x="191988" y="2507895"/>
                    <a:pt x="42179" y="2014995"/>
                    <a:pt x="860" y="1465945"/>
                  </a:cubicBezTo>
                  <a:cubicBezTo>
                    <a:pt x="-4022" y="1401771"/>
                    <a:pt x="11982" y="1337739"/>
                    <a:pt x="46484" y="1283408"/>
                  </a:cubicBezTo>
                  <a:lnTo>
                    <a:pt x="144802" y="1128913"/>
                  </a:lnTo>
                  <a:cubicBezTo>
                    <a:pt x="144802" y="1128913"/>
                    <a:pt x="39417" y="819541"/>
                    <a:pt x="25301" y="479155"/>
                  </a:cubicBezTo>
                  <a:cubicBezTo>
                    <a:pt x="22225" y="405437"/>
                    <a:pt x="65503" y="337641"/>
                    <a:pt x="133667" y="309401"/>
                  </a:cubicBezTo>
                  <a:close/>
                </a:path>
              </a:pathLst>
            </a:custGeom>
            <a:solidFill>
              <a:srgbClr val="FCD0B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219098DE-BF08-4D20-B39F-620B5D4CBE0C}"/>
                </a:ext>
              </a:extLst>
            </p:cNvPr>
            <p:cNvSpPr/>
            <p:nvPr/>
          </p:nvSpPr>
          <p:spPr>
            <a:xfrm>
              <a:off x="3680466" y="3258556"/>
              <a:ext cx="752475" cy="685800"/>
            </a:xfrm>
            <a:custGeom>
              <a:avLst/>
              <a:gdLst>
                <a:gd name="connsiteX0" fmla="*/ 752704 w 752475"/>
                <a:gd name="connsiteY0" fmla="*/ 120253 h 685800"/>
                <a:gd name="connsiteX1" fmla="*/ 712384 w 752475"/>
                <a:gd name="connsiteY1" fmla="*/ 0 h 685800"/>
                <a:gd name="connsiteX2" fmla="*/ 0 w 752475"/>
                <a:gd name="connsiteY2" fmla="*/ 457553 h 685800"/>
                <a:gd name="connsiteX3" fmla="*/ 61627 w 752475"/>
                <a:gd name="connsiteY3" fmla="*/ 692268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5" h="685800">
                  <a:moveTo>
                    <a:pt x="752704" y="120253"/>
                  </a:moveTo>
                  <a:lnTo>
                    <a:pt x="712384" y="0"/>
                  </a:lnTo>
                  <a:cubicBezTo>
                    <a:pt x="530666" y="60722"/>
                    <a:pt x="213274" y="257775"/>
                    <a:pt x="0" y="457553"/>
                  </a:cubicBezTo>
                  <a:cubicBezTo>
                    <a:pt x="48682" y="690601"/>
                    <a:pt x="61627" y="692268"/>
                    <a:pt x="61627" y="692268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id="{CC49FFDF-82CE-4EE5-B072-58F73C5957E0}"/>
                </a:ext>
              </a:extLst>
            </p:cNvPr>
            <p:cNvSpPr/>
            <p:nvPr/>
          </p:nvSpPr>
          <p:spPr>
            <a:xfrm>
              <a:off x="3940156" y="2447360"/>
              <a:ext cx="123825" cy="123825"/>
            </a:xfrm>
            <a:custGeom>
              <a:avLst/>
              <a:gdLst>
                <a:gd name="connsiteX0" fmla="*/ 123843 w 123825"/>
                <a:gd name="connsiteY0" fmla="*/ 0 h 123825"/>
                <a:gd name="connsiteX1" fmla="*/ 28774 w 123825"/>
                <a:gd name="connsiteY1" fmla="*/ 30251 h 123825"/>
                <a:gd name="connsiteX2" fmla="*/ 1950 w 123825"/>
                <a:gd name="connsiteY2" fmla="*/ 82074 h 123825"/>
                <a:gd name="connsiteX3" fmla="*/ 33070 w 123825"/>
                <a:gd name="connsiteY3" fmla="*/ 110014 h 123825"/>
                <a:gd name="connsiteX4" fmla="*/ 123843 w 123825"/>
                <a:gd name="connsiteY4" fmla="*/ 12846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23843" y="0"/>
                  </a:moveTo>
                  <a:lnTo>
                    <a:pt x="28774" y="30251"/>
                  </a:lnTo>
                  <a:cubicBezTo>
                    <a:pt x="7057" y="37154"/>
                    <a:pt x="-4953" y="60356"/>
                    <a:pt x="1950" y="82074"/>
                  </a:cubicBezTo>
                  <a:cubicBezTo>
                    <a:pt x="6485" y="96344"/>
                    <a:pt x="18396" y="107037"/>
                    <a:pt x="33070" y="110014"/>
                  </a:cubicBezTo>
                  <a:lnTo>
                    <a:pt x="123843" y="128464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id="{9E95A6FE-6BB1-4FDD-BE31-74E8B694A014}"/>
                </a:ext>
              </a:extLst>
            </p:cNvPr>
            <p:cNvSpPr/>
            <p:nvPr/>
          </p:nvSpPr>
          <p:spPr>
            <a:xfrm>
              <a:off x="3572763" y="3270796"/>
              <a:ext cx="2943225" cy="990600"/>
            </a:xfrm>
            <a:custGeom>
              <a:avLst/>
              <a:gdLst>
                <a:gd name="connsiteX0" fmla="*/ 132316 w 2943225"/>
                <a:gd name="connsiteY0" fmla="*/ 989885 h 990600"/>
                <a:gd name="connsiteX1" fmla="*/ 1 w 2943225"/>
                <a:gd name="connsiteY1" fmla="*/ 856417 h 990600"/>
                <a:gd name="connsiteX2" fmla="*/ 8967 w 2943225"/>
                <a:gd name="connsiteY2" fmla="*/ 809006 h 990600"/>
                <a:gd name="connsiteX3" fmla="*/ 290726 w 2943225"/>
                <a:gd name="connsiteY3" fmla="*/ 451190 h 990600"/>
                <a:gd name="connsiteX4" fmla="*/ 897583 w 2943225"/>
                <a:gd name="connsiteY4" fmla="*/ 17583 h 990600"/>
                <a:gd name="connsiteX5" fmla="*/ 1041467 w 2943225"/>
                <a:gd name="connsiteY5" fmla="*/ 37081 h 990600"/>
                <a:gd name="connsiteX6" fmla="*/ 1088207 w 2943225"/>
                <a:gd name="connsiteY6" fmla="*/ 123758 h 990600"/>
                <a:gd name="connsiteX7" fmla="*/ 1258561 w 2943225"/>
                <a:gd name="connsiteY7" fmla="*/ 111033 h 990600"/>
                <a:gd name="connsiteX8" fmla="*/ 2939991 w 2943225"/>
                <a:gd name="connsiteY8" fmla="*/ 762409 h 990600"/>
                <a:gd name="connsiteX9" fmla="*/ 2839537 w 2943225"/>
                <a:gd name="connsiteY9" fmla="*/ 987831 h 990600"/>
                <a:gd name="connsiteX10" fmla="*/ 2776818 w 2943225"/>
                <a:gd name="connsiteY10" fmla="*/ 999401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3225" h="990600">
                  <a:moveTo>
                    <a:pt x="132316" y="989885"/>
                  </a:moveTo>
                  <a:cubicBezTo>
                    <a:pt x="58922" y="989567"/>
                    <a:pt x="-317" y="929811"/>
                    <a:pt x="1" y="856417"/>
                  </a:cubicBezTo>
                  <a:cubicBezTo>
                    <a:pt x="72" y="840198"/>
                    <a:pt x="3110" y="824130"/>
                    <a:pt x="8967" y="809006"/>
                  </a:cubicBezTo>
                  <a:cubicBezTo>
                    <a:pt x="46400" y="711641"/>
                    <a:pt x="125477" y="584301"/>
                    <a:pt x="290726" y="451190"/>
                  </a:cubicBezTo>
                  <a:cubicBezTo>
                    <a:pt x="484847" y="295556"/>
                    <a:pt x="687443" y="150798"/>
                    <a:pt x="897583" y="17583"/>
                  </a:cubicBezTo>
                  <a:cubicBezTo>
                    <a:pt x="943884" y="-11865"/>
                    <a:pt x="1004673" y="-3628"/>
                    <a:pt x="1041467" y="37081"/>
                  </a:cubicBezTo>
                  <a:cubicBezTo>
                    <a:pt x="1063906" y="61713"/>
                    <a:pt x="1079955" y="91476"/>
                    <a:pt x="1088207" y="123758"/>
                  </a:cubicBezTo>
                  <a:cubicBezTo>
                    <a:pt x="1130707" y="140132"/>
                    <a:pt x="1192277" y="128968"/>
                    <a:pt x="1258561" y="111033"/>
                  </a:cubicBezTo>
                  <a:cubicBezTo>
                    <a:pt x="1668355" y="91297"/>
                    <a:pt x="2693531" y="109985"/>
                    <a:pt x="2939991" y="762409"/>
                  </a:cubicBezTo>
                  <a:cubicBezTo>
                    <a:pt x="2974500" y="852397"/>
                    <a:pt x="2929525" y="953322"/>
                    <a:pt x="2839537" y="987831"/>
                  </a:cubicBezTo>
                  <a:cubicBezTo>
                    <a:pt x="2819519" y="995508"/>
                    <a:pt x="2798258" y="999430"/>
                    <a:pt x="2776818" y="999401"/>
                  </a:cubicBezTo>
                  <a:close/>
                </a:path>
              </a:pathLst>
            </a:custGeom>
            <a:solidFill>
              <a:srgbClr val="7EB8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6" name="Freeform: Shape 2285">
              <a:extLst>
                <a:ext uri="{FF2B5EF4-FFF2-40B4-BE49-F238E27FC236}">
                  <a16:creationId xmlns:a16="http://schemas.microsoft.com/office/drawing/2014/main" id="{B1BFABCD-FE1E-439A-9A52-9784FD32327B}"/>
                </a:ext>
              </a:extLst>
            </p:cNvPr>
            <p:cNvSpPr/>
            <p:nvPr/>
          </p:nvSpPr>
          <p:spPr>
            <a:xfrm>
              <a:off x="5243252" y="1685826"/>
              <a:ext cx="762000" cy="1057275"/>
            </a:xfrm>
            <a:custGeom>
              <a:avLst/>
              <a:gdLst>
                <a:gd name="connsiteX0" fmla="*/ 236220 w 762000"/>
                <a:gd name="connsiteY0" fmla="*/ 0 h 1057275"/>
                <a:gd name="connsiteX1" fmla="*/ 0 w 762000"/>
                <a:gd name="connsiteY1" fmla="*/ 55502 h 1057275"/>
                <a:gd name="connsiteX2" fmla="*/ 367051 w 762000"/>
                <a:gd name="connsiteY2" fmla="*/ 638637 h 1057275"/>
                <a:gd name="connsiteX3" fmla="*/ 0 w 762000"/>
                <a:gd name="connsiteY3" fmla="*/ 1005688 h 1057275"/>
                <a:gd name="connsiteX4" fmla="*/ 711335 w 762000"/>
                <a:gd name="connsiteY4" fmla="*/ 766828 h 1057275"/>
                <a:gd name="connsiteX5" fmla="*/ 472476 w 762000"/>
                <a:gd name="connsiteY5" fmla="*/ 55493 h 1057275"/>
                <a:gd name="connsiteX6" fmla="*/ 236220 w 762000"/>
                <a:gd name="connsiteY6" fmla="*/ 0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0" h="1057275">
                  <a:moveTo>
                    <a:pt x="236220" y="0"/>
                  </a:moveTo>
                  <a:cubicBezTo>
                    <a:pt x="154240" y="-79"/>
                    <a:pt x="73366" y="18923"/>
                    <a:pt x="0" y="55502"/>
                  </a:cubicBezTo>
                  <a:cubicBezTo>
                    <a:pt x="262386" y="115172"/>
                    <a:pt x="426721" y="376250"/>
                    <a:pt x="367051" y="638637"/>
                  </a:cubicBezTo>
                  <a:cubicBezTo>
                    <a:pt x="325488" y="821404"/>
                    <a:pt x="182767" y="964125"/>
                    <a:pt x="0" y="1005688"/>
                  </a:cubicBezTo>
                  <a:cubicBezTo>
                    <a:pt x="262389" y="1136158"/>
                    <a:pt x="580865" y="1029217"/>
                    <a:pt x="711335" y="766828"/>
                  </a:cubicBezTo>
                  <a:cubicBezTo>
                    <a:pt x="841806" y="504439"/>
                    <a:pt x="734865" y="185963"/>
                    <a:pt x="472476" y="55493"/>
                  </a:cubicBezTo>
                  <a:cubicBezTo>
                    <a:pt x="399069" y="18992"/>
                    <a:pt x="318202" y="-2"/>
                    <a:pt x="236220" y="0"/>
                  </a:cubicBezTo>
                  <a:close/>
                </a:path>
              </a:pathLst>
            </a:custGeom>
            <a:solidFill>
              <a:srgbClr val="FFCC7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7" name="Freeform: Shape 2286">
              <a:extLst>
                <a:ext uri="{FF2B5EF4-FFF2-40B4-BE49-F238E27FC236}">
                  <a16:creationId xmlns:a16="http://schemas.microsoft.com/office/drawing/2014/main" id="{608B963E-4079-4B35-ADBE-1A9F2E798C6E}"/>
                </a:ext>
              </a:extLst>
            </p:cNvPr>
            <p:cNvSpPr/>
            <p:nvPr/>
          </p:nvSpPr>
          <p:spPr>
            <a:xfrm>
              <a:off x="3850516" y="2023650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39" y="86392"/>
                    <a:pt x="0" y="67052"/>
                    <a:pt x="0" y="43196"/>
                  </a:cubicBezTo>
                  <a:cubicBezTo>
                    <a:pt x="0" y="19339"/>
                    <a:pt x="19339" y="0"/>
                    <a:pt x="43196" y="0"/>
                  </a:cubicBezTo>
                  <a:cubicBezTo>
                    <a:pt x="67052" y="0"/>
                    <a:pt x="86392" y="19339"/>
                    <a:pt x="86392" y="4319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id="{73AAA683-037F-47D8-9C66-988B581D8C35}"/>
                </a:ext>
              </a:extLst>
            </p:cNvPr>
            <p:cNvSpPr/>
            <p:nvPr/>
          </p:nvSpPr>
          <p:spPr>
            <a:xfrm>
              <a:off x="4019794" y="1995065"/>
              <a:ext cx="85725" cy="85725"/>
            </a:xfrm>
            <a:custGeom>
              <a:avLst/>
              <a:gdLst>
                <a:gd name="connsiteX0" fmla="*/ 86392 w 85725"/>
                <a:gd name="connsiteY0" fmla="*/ 43196 h 85725"/>
                <a:gd name="connsiteX1" fmla="*/ 43196 w 85725"/>
                <a:gd name="connsiteY1" fmla="*/ 86392 h 85725"/>
                <a:gd name="connsiteX2" fmla="*/ 0 w 85725"/>
                <a:gd name="connsiteY2" fmla="*/ 43196 h 85725"/>
                <a:gd name="connsiteX3" fmla="*/ 43196 w 85725"/>
                <a:gd name="connsiteY3" fmla="*/ 0 h 85725"/>
                <a:gd name="connsiteX4" fmla="*/ 86392 w 85725"/>
                <a:gd name="connsiteY4" fmla="*/ 43196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6392" y="43196"/>
                  </a:moveTo>
                  <a:cubicBezTo>
                    <a:pt x="86392" y="67052"/>
                    <a:pt x="67052" y="86392"/>
                    <a:pt x="43196" y="86392"/>
                  </a:cubicBezTo>
                  <a:cubicBezTo>
                    <a:pt x="19339" y="86392"/>
                    <a:pt x="0" y="67052"/>
                    <a:pt x="0" y="43196"/>
                  </a:cubicBezTo>
                  <a:cubicBezTo>
                    <a:pt x="0" y="19339"/>
                    <a:pt x="19339" y="0"/>
                    <a:pt x="43196" y="0"/>
                  </a:cubicBezTo>
                  <a:cubicBezTo>
                    <a:pt x="67052" y="0"/>
                    <a:pt x="86392" y="19339"/>
                    <a:pt x="86392" y="43196"/>
                  </a:cubicBezTo>
                  <a:close/>
                </a:path>
              </a:pathLst>
            </a:custGeom>
            <a:solidFill>
              <a:srgbClr val="CC626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id="{52C9ED16-679A-49F0-BFC0-6B02C7368FB9}"/>
                </a:ext>
              </a:extLst>
            </p:cNvPr>
            <p:cNvSpPr/>
            <p:nvPr/>
          </p:nvSpPr>
          <p:spPr>
            <a:xfrm>
              <a:off x="4571911" y="2626439"/>
              <a:ext cx="104775" cy="104775"/>
            </a:xfrm>
            <a:custGeom>
              <a:avLst/>
              <a:gdLst>
                <a:gd name="connsiteX0" fmla="*/ 106109 w 104775"/>
                <a:gd name="connsiteY0" fmla="*/ 53054 h 104775"/>
                <a:gd name="connsiteX1" fmla="*/ 53054 w 104775"/>
                <a:gd name="connsiteY1" fmla="*/ 106109 h 104775"/>
                <a:gd name="connsiteX2" fmla="*/ 0 w 104775"/>
                <a:gd name="connsiteY2" fmla="*/ 53054 h 104775"/>
                <a:gd name="connsiteX3" fmla="*/ 53054 w 104775"/>
                <a:gd name="connsiteY3" fmla="*/ 0 h 104775"/>
                <a:gd name="connsiteX4" fmla="*/ 106109 w 104775"/>
                <a:gd name="connsiteY4" fmla="*/ 5305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04775">
                  <a:moveTo>
                    <a:pt x="106109" y="53054"/>
                  </a:moveTo>
                  <a:cubicBezTo>
                    <a:pt x="106109" y="82355"/>
                    <a:pt x="82355" y="106109"/>
                    <a:pt x="53054" y="106109"/>
                  </a:cubicBezTo>
                  <a:cubicBezTo>
                    <a:pt x="23753" y="106109"/>
                    <a:pt x="0" y="82355"/>
                    <a:pt x="0" y="53054"/>
                  </a:cubicBezTo>
                  <a:cubicBezTo>
                    <a:pt x="0" y="23753"/>
                    <a:pt x="23753" y="0"/>
                    <a:pt x="53054" y="0"/>
                  </a:cubicBezTo>
                  <a:cubicBezTo>
                    <a:pt x="82355" y="0"/>
                    <a:pt x="106109" y="23753"/>
                    <a:pt x="106109" y="53054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id="{5139393D-51C4-4373-882F-EE0DB7F6D7CE}"/>
                </a:ext>
              </a:extLst>
            </p:cNvPr>
            <p:cNvSpPr/>
            <p:nvPr/>
          </p:nvSpPr>
          <p:spPr>
            <a:xfrm>
              <a:off x="5072507" y="2141722"/>
              <a:ext cx="85725" cy="85725"/>
            </a:xfrm>
            <a:custGeom>
              <a:avLst/>
              <a:gdLst>
                <a:gd name="connsiteX0" fmla="*/ 87059 w 85725"/>
                <a:gd name="connsiteY0" fmla="*/ 43529 h 85725"/>
                <a:gd name="connsiteX1" fmla="*/ 43529 w 85725"/>
                <a:gd name="connsiteY1" fmla="*/ 87058 h 85725"/>
                <a:gd name="connsiteX2" fmla="*/ 0 w 85725"/>
                <a:gd name="connsiteY2" fmla="*/ 43529 h 85725"/>
                <a:gd name="connsiteX3" fmla="*/ 43529 w 85725"/>
                <a:gd name="connsiteY3" fmla="*/ 0 h 85725"/>
                <a:gd name="connsiteX4" fmla="*/ 87059 w 85725"/>
                <a:gd name="connsiteY4" fmla="*/ 4352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7059" y="43529"/>
                  </a:moveTo>
                  <a:cubicBezTo>
                    <a:pt x="87059" y="67570"/>
                    <a:pt x="67570" y="87058"/>
                    <a:pt x="43529" y="87058"/>
                  </a:cubicBezTo>
                  <a:cubicBezTo>
                    <a:pt x="19489" y="87058"/>
                    <a:pt x="0" y="67570"/>
                    <a:pt x="0" y="43529"/>
                  </a:cubicBezTo>
                  <a:cubicBezTo>
                    <a:pt x="0" y="19489"/>
                    <a:pt x="19489" y="0"/>
                    <a:pt x="43529" y="0"/>
                  </a:cubicBezTo>
                  <a:cubicBezTo>
                    <a:pt x="67570" y="0"/>
                    <a:pt x="87059" y="19489"/>
                    <a:pt x="87059" y="43529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id="{E1F73E35-C4CA-46C4-B4C5-664C22587B22}"/>
                </a:ext>
              </a:extLst>
            </p:cNvPr>
            <p:cNvSpPr/>
            <p:nvPr/>
          </p:nvSpPr>
          <p:spPr>
            <a:xfrm>
              <a:off x="4795224" y="1367025"/>
              <a:ext cx="85725" cy="85725"/>
            </a:xfrm>
            <a:custGeom>
              <a:avLst/>
              <a:gdLst>
                <a:gd name="connsiteX0" fmla="*/ 87058 w 85725"/>
                <a:gd name="connsiteY0" fmla="*/ 43529 h 85725"/>
                <a:gd name="connsiteX1" fmla="*/ 43529 w 85725"/>
                <a:gd name="connsiteY1" fmla="*/ 87059 h 85725"/>
                <a:gd name="connsiteX2" fmla="*/ 0 w 85725"/>
                <a:gd name="connsiteY2" fmla="*/ 43529 h 85725"/>
                <a:gd name="connsiteX3" fmla="*/ 43529 w 85725"/>
                <a:gd name="connsiteY3" fmla="*/ 0 h 85725"/>
                <a:gd name="connsiteX4" fmla="*/ 87058 w 85725"/>
                <a:gd name="connsiteY4" fmla="*/ 4352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7058" y="43529"/>
                  </a:moveTo>
                  <a:cubicBezTo>
                    <a:pt x="87058" y="67570"/>
                    <a:pt x="67570" y="87059"/>
                    <a:pt x="43529" y="87059"/>
                  </a:cubicBezTo>
                  <a:cubicBezTo>
                    <a:pt x="19489" y="87059"/>
                    <a:pt x="0" y="67570"/>
                    <a:pt x="0" y="43529"/>
                  </a:cubicBezTo>
                  <a:cubicBezTo>
                    <a:pt x="0" y="19489"/>
                    <a:pt x="19489" y="0"/>
                    <a:pt x="43529" y="0"/>
                  </a:cubicBezTo>
                  <a:cubicBezTo>
                    <a:pt x="67570" y="0"/>
                    <a:pt x="87058" y="19489"/>
                    <a:pt x="87058" y="43529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2" name="Freeform: Shape 2291">
              <a:extLst>
                <a:ext uri="{FF2B5EF4-FFF2-40B4-BE49-F238E27FC236}">
                  <a16:creationId xmlns:a16="http://schemas.microsoft.com/office/drawing/2014/main" id="{D6BD57A3-B4B5-42BF-8452-20CEDCC7AF15}"/>
                </a:ext>
              </a:extLst>
            </p:cNvPr>
            <p:cNvSpPr/>
            <p:nvPr/>
          </p:nvSpPr>
          <p:spPr>
            <a:xfrm>
              <a:off x="6163500" y="1430642"/>
              <a:ext cx="85725" cy="85725"/>
            </a:xfrm>
            <a:custGeom>
              <a:avLst/>
              <a:gdLst>
                <a:gd name="connsiteX0" fmla="*/ 87058 w 85725"/>
                <a:gd name="connsiteY0" fmla="*/ 43529 h 85725"/>
                <a:gd name="connsiteX1" fmla="*/ 43529 w 85725"/>
                <a:gd name="connsiteY1" fmla="*/ 87058 h 85725"/>
                <a:gd name="connsiteX2" fmla="*/ 0 w 85725"/>
                <a:gd name="connsiteY2" fmla="*/ 43529 h 85725"/>
                <a:gd name="connsiteX3" fmla="*/ 43529 w 85725"/>
                <a:gd name="connsiteY3" fmla="*/ 0 h 85725"/>
                <a:gd name="connsiteX4" fmla="*/ 87058 w 85725"/>
                <a:gd name="connsiteY4" fmla="*/ 4352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7058" y="43529"/>
                  </a:moveTo>
                  <a:cubicBezTo>
                    <a:pt x="87058" y="67570"/>
                    <a:pt x="67570" y="87058"/>
                    <a:pt x="43529" y="87058"/>
                  </a:cubicBezTo>
                  <a:cubicBezTo>
                    <a:pt x="19488" y="87058"/>
                    <a:pt x="0" y="67570"/>
                    <a:pt x="0" y="43529"/>
                  </a:cubicBezTo>
                  <a:cubicBezTo>
                    <a:pt x="0" y="19489"/>
                    <a:pt x="19488" y="0"/>
                    <a:pt x="43529" y="0"/>
                  </a:cubicBezTo>
                  <a:cubicBezTo>
                    <a:pt x="67570" y="0"/>
                    <a:pt x="87058" y="19489"/>
                    <a:pt x="87058" y="43529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3" name="Freeform: Shape 2292">
              <a:extLst>
                <a:ext uri="{FF2B5EF4-FFF2-40B4-BE49-F238E27FC236}">
                  <a16:creationId xmlns:a16="http://schemas.microsoft.com/office/drawing/2014/main" id="{037C6921-FA6A-4C08-9843-0E96D3DDDCBE}"/>
                </a:ext>
              </a:extLst>
            </p:cNvPr>
            <p:cNvSpPr/>
            <p:nvPr/>
          </p:nvSpPr>
          <p:spPr>
            <a:xfrm>
              <a:off x="6476787" y="2101069"/>
              <a:ext cx="85725" cy="85725"/>
            </a:xfrm>
            <a:custGeom>
              <a:avLst/>
              <a:gdLst>
                <a:gd name="connsiteX0" fmla="*/ 87058 w 85725"/>
                <a:gd name="connsiteY0" fmla="*/ 43529 h 85725"/>
                <a:gd name="connsiteX1" fmla="*/ 43529 w 85725"/>
                <a:gd name="connsiteY1" fmla="*/ 87058 h 85725"/>
                <a:gd name="connsiteX2" fmla="*/ 0 w 85725"/>
                <a:gd name="connsiteY2" fmla="*/ 43529 h 85725"/>
                <a:gd name="connsiteX3" fmla="*/ 43529 w 85725"/>
                <a:gd name="connsiteY3" fmla="*/ 0 h 85725"/>
                <a:gd name="connsiteX4" fmla="*/ 87058 w 85725"/>
                <a:gd name="connsiteY4" fmla="*/ 4352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7058" y="43529"/>
                  </a:moveTo>
                  <a:cubicBezTo>
                    <a:pt x="87058" y="67570"/>
                    <a:pt x="67570" y="87058"/>
                    <a:pt x="43529" y="87058"/>
                  </a:cubicBezTo>
                  <a:cubicBezTo>
                    <a:pt x="19488" y="87058"/>
                    <a:pt x="0" y="67570"/>
                    <a:pt x="0" y="43529"/>
                  </a:cubicBezTo>
                  <a:cubicBezTo>
                    <a:pt x="0" y="19489"/>
                    <a:pt x="19488" y="0"/>
                    <a:pt x="43529" y="0"/>
                  </a:cubicBezTo>
                  <a:cubicBezTo>
                    <a:pt x="67570" y="0"/>
                    <a:pt x="87058" y="19489"/>
                    <a:pt x="87058" y="43529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4" name="Freeform: Shape 2293">
              <a:extLst>
                <a:ext uri="{FF2B5EF4-FFF2-40B4-BE49-F238E27FC236}">
                  <a16:creationId xmlns:a16="http://schemas.microsoft.com/office/drawing/2014/main" id="{74B4EFB5-8D0C-4DB6-87BE-D284EF533E62}"/>
                </a:ext>
              </a:extLst>
            </p:cNvPr>
            <p:cNvSpPr/>
            <p:nvPr/>
          </p:nvSpPr>
          <p:spPr>
            <a:xfrm>
              <a:off x="6246139" y="2762580"/>
              <a:ext cx="85725" cy="85725"/>
            </a:xfrm>
            <a:custGeom>
              <a:avLst/>
              <a:gdLst>
                <a:gd name="connsiteX0" fmla="*/ 87058 w 85725"/>
                <a:gd name="connsiteY0" fmla="*/ 43529 h 85725"/>
                <a:gd name="connsiteX1" fmla="*/ 43529 w 85725"/>
                <a:gd name="connsiteY1" fmla="*/ 87059 h 85725"/>
                <a:gd name="connsiteX2" fmla="*/ 0 w 85725"/>
                <a:gd name="connsiteY2" fmla="*/ 43529 h 85725"/>
                <a:gd name="connsiteX3" fmla="*/ 43529 w 85725"/>
                <a:gd name="connsiteY3" fmla="*/ 0 h 85725"/>
                <a:gd name="connsiteX4" fmla="*/ 87058 w 85725"/>
                <a:gd name="connsiteY4" fmla="*/ 4352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85725">
                  <a:moveTo>
                    <a:pt x="87058" y="43529"/>
                  </a:moveTo>
                  <a:cubicBezTo>
                    <a:pt x="87058" y="67570"/>
                    <a:pt x="67570" y="87059"/>
                    <a:pt x="43529" y="87059"/>
                  </a:cubicBezTo>
                  <a:cubicBezTo>
                    <a:pt x="19488" y="87059"/>
                    <a:pt x="0" y="67570"/>
                    <a:pt x="0" y="43529"/>
                  </a:cubicBezTo>
                  <a:cubicBezTo>
                    <a:pt x="0" y="19489"/>
                    <a:pt x="19488" y="0"/>
                    <a:pt x="43529" y="0"/>
                  </a:cubicBezTo>
                  <a:cubicBezTo>
                    <a:pt x="67570" y="0"/>
                    <a:pt x="87058" y="19489"/>
                    <a:pt x="87058" y="43529"/>
                  </a:cubicBezTo>
                  <a:close/>
                </a:path>
              </a:pathLst>
            </a:custGeom>
            <a:solidFill>
              <a:srgbClr val="FFD3A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5" name="Freeform: Shape 2294">
              <a:extLst>
                <a:ext uri="{FF2B5EF4-FFF2-40B4-BE49-F238E27FC236}">
                  <a16:creationId xmlns:a16="http://schemas.microsoft.com/office/drawing/2014/main" id="{AE1F43E4-F29F-4C75-866B-0666AAF150B0}"/>
                </a:ext>
              </a:extLst>
            </p:cNvPr>
            <p:cNvSpPr/>
            <p:nvPr/>
          </p:nvSpPr>
          <p:spPr>
            <a:xfrm>
              <a:off x="4228579" y="3771182"/>
              <a:ext cx="104775" cy="114300"/>
            </a:xfrm>
            <a:custGeom>
              <a:avLst/>
              <a:gdLst>
                <a:gd name="connsiteX0" fmla="*/ 39777 w 104775"/>
                <a:gd name="connsiteY0" fmla="*/ 24609 h 114300"/>
                <a:gd name="connsiteX1" fmla="*/ 58900 w 104775"/>
                <a:gd name="connsiteY1" fmla="*/ 0 h 114300"/>
                <a:gd name="connsiteX2" fmla="*/ 111548 w 104775"/>
                <a:gd name="connsiteY2" fmla="*/ 40911 h 114300"/>
                <a:gd name="connsiteX3" fmla="*/ 92425 w 104775"/>
                <a:gd name="connsiteY3" fmla="*/ 65520 h 114300"/>
                <a:gd name="connsiteX4" fmla="*/ 71771 w 104775"/>
                <a:gd name="connsiteY4" fmla="*/ 92100 h 114300"/>
                <a:gd name="connsiteX5" fmla="*/ 19123 w 104775"/>
                <a:gd name="connsiteY5" fmla="*/ 51189 h 114300"/>
                <a:gd name="connsiteX6" fmla="*/ 0 w 104775"/>
                <a:gd name="connsiteY6" fmla="*/ 75799 h 114300"/>
                <a:gd name="connsiteX7" fmla="*/ 19123 w 104775"/>
                <a:gd name="connsiteY7" fmla="*/ 51189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775" h="114300">
                  <a:moveTo>
                    <a:pt x="39777" y="24609"/>
                  </a:moveTo>
                  <a:cubicBezTo>
                    <a:pt x="50338" y="11018"/>
                    <a:pt x="58900" y="0"/>
                    <a:pt x="58900" y="0"/>
                  </a:cubicBezTo>
                  <a:lnTo>
                    <a:pt x="111548" y="40911"/>
                  </a:lnTo>
                  <a:cubicBezTo>
                    <a:pt x="111548" y="40911"/>
                    <a:pt x="102987" y="51929"/>
                    <a:pt x="92425" y="65520"/>
                  </a:cubicBezTo>
                  <a:lnTo>
                    <a:pt x="71771" y="92100"/>
                  </a:lnTo>
                  <a:lnTo>
                    <a:pt x="19123" y="51189"/>
                  </a:lnTo>
                  <a:cubicBezTo>
                    <a:pt x="8562" y="64781"/>
                    <a:pt x="0" y="75799"/>
                    <a:pt x="0" y="75799"/>
                  </a:cubicBezTo>
                  <a:cubicBezTo>
                    <a:pt x="0" y="75799"/>
                    <a:pt x="8562" y="64781"/>
                    <a:pt x="19123" y="51189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id="{34801AAA-6C18-4A01-A4E0-93E02504D601}"/>
                </a:ext>
              </a:extLst>
            </p:cNvPr>
            <p:cNvSpPr/>
            <p:nvPr/>
          </p:nvSpPr>
          <p:spPr>
            <a:xfrm>
              <a:off x="3516728" y="1409546"/>
              <a:ext cx="3038475" cy="2886075"/>
            </a:xfrm>
            <a:custGeom>
              <a:avLst/>
              <a:gdLst>
                <a:gd name="connsiteX0" fmla="*/ 2833538 w 3038475"/>
                <a:gd name="connsiteY0" fmla="*/ 2893998 h 2886075"/>
                <a:gd name="connsiteX1" fmla="*/ 3003578 w 3038475"/>
                <a:gd name="connsiteY1" fmla="*/ 2805054 h 2886075"/>
                <a:gd name="connsiteX2" fmla="*/ 3027210 w 3038475"/>
                <a:gd name="connsiteY2" fmla="*/ 2611877 h 2886075"/>
                <a:gd name="connsiteX3" fmla="*/ 2591355 w 3038475"/>
                <a:gd name="connsiteY3" fmla="*/ 2148162 h 2886075"/>
                <a:gd name="connsiteX4" fmla="*/ 1958333 w 3038475"/>
                <a:gd name="connsiteY4" fmla="*/ 1963596 h 2886075"/>
                <a:gd name="connsiteX5" fmla="*/ 1167758 w 3038475"/>
                <a:gd name="connsiteY5" fmla="*/ 1949128 h 2886075"/>
                <a:gd name="connsiteX6" fmla="*/ 1122400 w 3038475"/>
                <a:gd name="connsiteY6" fmla="*/ 1876099 h 2886075"/>
                <a:gd name="connsiteX7" fmla="*/ 935872 w 3038475"/>
                <a:gd name="connsiteY7" fmla="*/ 1850639 h 2886075"/>
                <a:gd name="connsiteX8" fmla="*/ 916089 w 3038475"/>
                <a:gd name="connsiteY8" fmla="*/ 1863184 h 2886075"/>
                <a:gd name="connsiteX9" fmla="*/ 716064 w 3038475"/>
                <a:gd name="connsiteY9" fmla="*/ 1266509 h 2886075"/>
                <a:gd name="connsiteX10" fmla="*/ 598516 w 3038475"/>
                <a:gd name="connsiteY10" fmla="*/ 1148551 h 2886075"/>
                <a:gd name="connsiteX11" fmla="*/ 580609 w 3038475"/>
                <a:gd name="connsiteY11" fmla="*/ 1142417 h 2886075"/>
                <a:gd name="connsiteX12" fmla="*/ 580609 w 3038475"/>
                <a:gd name="connsiteY12" fmla="*/ 1062188 h 2886075"/>
                <a:gd name="connsiteX13" fmla="*/ 746267 w 3038475"/>
                <a:gd name="connsiteY13" fmla="*/ 1009486 h 2886075"/>
                <a:gd name="connsiteX14" fmla="*/ 769356 w 3038475"/>
                <a:gd name="connsiteY14" fmla="*/ 974654 h 2886075"/>
                <a:gd name="connsiteX15" fmla="*/ 723865 w 3038475"/>
                <a:gd name="connsiteY15" fmla="*/ 482487 h 2886075"/>
                <a:gd name="connsiteX16" fmla="*/ 802846 w 3038475"/>
                <a:gd name="connsiteY16" fmla="*/ 350518 h 2886075"/>
                <a:gd name="connsiteX17" fmla="*/ 778590 w 3038475"/>
                <a:gd name="connsiteY17" fmla="*/ 310090 h 2886075"/>
                <a:gd name="connsiteX18" fmla="*/ 773014 w 3038475"/>
                <a:gd name="connsiteY18" fmla="*/ 309189 h 2886075"/>
                <a:gd name="connsiteX19" fmla="*/ 720169 w 3038475"/>
                <a:gd name="connsiteY19" fmla="*/ 305275 h 2886075"/>
                <a:gd name="connsiteX20" fmla="*/ 732504 w 3038475"/>
                <a:gd name="connsiteY20" fmla="*/ 20248 h 2886075"/>
                <a:gd name="connsiteX21" fmla="*/ 688749 w 3038475"/>
                <a:gd name="connsiteY21" fmla="*/ 2689 h 2886075"/>
                <a:gd name="connsiteX22" fmla="*/ 679269 w 3038475"/>
                <a:gd name="connsiteY22" fmla="*/ 8818 h 2886075"/>
                <a:gd name="connsiteX23" fmla="*/ 154279 w 3038475"/>
                <a:gd name="connsiteY23" fmla="*/ 311933 h 2886075"/>
                <a:gd name="connsiteX24" fmla="*/ 25301 w 3038475"/>
                <a:gd name="connsiteY24" fmla="*/ 513929 h 2886075"/>
                <a:gd name="connsiteX25" fmla="*/ 141506 w 3038475"/>
                <a:gd name="connsiteY25" fmla="*/ 1157705 h 2886075"/>
                <a:gd name="connsiteX26" fmla="*/ 51647 w 3038475"/>
                <a:gd name="connsiteY26" fmla="*/ 1298894 h 2886075"/>
                <a:gd name="connsiteX27" fmla="*/ 908 w 3038475"/>
                <a:gd name="connsiteY27" fmla="*/ 1501824 h 2886075"/>
                <a:gd name="connsiteX28" fmla="*/ 163556 w 3038475"/>
                <a:gd name="connsiteY28" fmla="*/ 2443599 h 2886075"/>
                <a:gd name="connsiteX29" fmla="*/ 33874 w 3038475"/>
                <a:gd name="connsiteY29" fmla="*/ 2658264 h 2886075"/>
                <a:gd name="connsiteX30" fmla="*/ 128975 w 3038475"/>
                <a:gd name="connsiteY30" fmla="*/ 2873269 h 2886075"/>
                <a:gd name="connsiteX31" fmla="*/ 188179 w 3038475"/>
                <a:gd name="connsiteY31" fmla="*/ 2884454 h 2886075"/>
                <a:gd name="connsiteX32" fmla="*/ 2832690 w 3038475"/>
                <a:gd name="connsiteY32" fmla="*/ 2893979 h 2886075"/>
                <a:gd name="connsiteX33" fmla="*/ 459003 w 3038475"/>
                <a:gd name="connsiteY33" fmla="*/ 1114319 h 2886075"/>
                <a:gd name="connsiteX34" fmla="*/ 453679 w 3038475"/>
                <a:gd name="connsiteY34" fmla="*/ 1106244 h 2886075"/>
                <a:gd name="connsiteX35" fmla="*/ 458289 w 3038475"/>
                <a:gd name="connsiteY35" fmla="*/ 1101107 h 2886075"/>
                <a:gd name="connsiteX36" fmla="*/ 513934 w 3038475"/>
                <a:gd name="connsiteY36" fmla="*/ 1083400 h 2886075"/>
                <a:gd name="connsiteX37" fmla="*/ 513934 w 3038475"/>
                <a:gd name="connsiteY37" fmla="*/ 1125491 h 2886075"/>
                <a:gd name="connsiteX38" fmla="*/ 67449 w 3038475"/>
                <a:gd name="connsiteY38" fmla="*/ 1496824 h 2886075"/>
                <a:gd name="connsiteX39" fmla="*/ 107959 w 3038475"/>
                <a:gd name="connsiteY39" fmla="*/ 1334689 h 2886075"/>
                <a:gd name="connsiteX40" fmla="*/ 206276 w 3038475"/>
                <a:gd name="connsiteY40" fmla="*/ 1180193 h 2886075"/>
                <a:gd name="connsiteX41" fmla="*/ 209705 w 3038475"/>
                <a:gd name="connsiteY41" fmla="*/ 1151552 h 2886075"/>
                <a:gd name="connsiteX42" fmla="*/ 91948 w 3038475"/>
                <a:gd name="connsiteY42" fmla="*/ 511157 h 2886075"/>
                <a:gd name="connsiteX43" fmla="*/ 179778 w 3038475"/>
                <a:gd name="connsiteY43" fmla="*/ 373578 h 2886075"/>
                <a:gd name="connsiteX44" fmla="*/ 684793 w 3038475"/>
                <a:gd name="connsiteY44" fmla="*/ 92162 h 2886075"/>
                <a:gd name="connsiteX45" fmla="*/ 631453 w 3038475"/>
                <a:gd name="connsiteY45" fmla="*/ 309875 h 2886075"/>
                <a:gd name="connsiteX46" fmla="*/ 630630 w 3038475"/>
                <a:gd name="connsiteY46" fmla="*/ 357014 h 2886075"/>
                <a:gd name="connsiteX47" fmla="*/ 652132 w 3038475"/>
                <a:gd name="connsiteY47" fmla="*/ 367101 h 2886075"/>
                <a:gd name="connsiteX48" fmla="*/ 723846 w 3038475"/>
                <a:gd name="connsiteY48" fmla="*/ 372407 h 2886075"/>
                <a:gd name="connsiteX49" fmla="*/ 670915 w 3038475"/>
                <a:gd name="connsiteY49" fmla="*/ 438872 h 2886075"/>
                <a:gd name="connsiteX50" fmla="*/ 655742 w 3038475"/>
                <a:gd name="connsiteY50" fmla="*/ 469981 h 2886075"/>
                <a:gd name="connsiteX51" fmla="*/ 700509 w 3038475"/>
                <a:gd name="connsiteY51" fmla="*/ 954089 h 2886075"/>
                <a:gd name="connsiteX52" fmla="*/ 537194 w 3038475"/>
                <a:gd name="connsiteY52" fmla="*/ 1006048 h 2886075"/>
                <a:gd name="connsiteX53" fmla="*/ 438076 w 3038475"/>
                <a:gd name="connsiteY53" fmla="*/ 1037576 h 2886075"/>
                <a:gd name="connsiteX54" fmla="*/ 390308 w 3038475"/>
                <a:gd name="connsiteY54" fmla="*/ 1129901 h 2886075"/>
                <a:gd name="connsiteX55" fmla="*/ 445696 w 3038475"/>
                <a:gd name="connsiteY55" fmla="*/ 1179650 h 2886075"/>
                <a:gd name="connsiteX56" fmla="*/ 538537 w 3038475"/>
                <a:gd name="connsiteY56" fmla="*/ 1198529 h 2886075"/>
                <a:gd name="connsiteX57" fmla="*/ 577018 w 3038475"/>
                <a:gd name="connsiteY57" fmla="*/ 1211626 h 2886075"/>
                <a:gd name="connsiteX58" fmla="*/ 652761 w 3038475"/>
                <a:gd name="connsiteY58" fmla="*/ 1287712 h 2886075"/>
                <a:gd name="connsiteX59" fmla="*/ 858196 w 3038475"/>
                <a:gd name="connsiteY59" fmla="*/ 1900484 h 2886075"/>
                <a:gd name="connsiteX60" fmla="*/ 325824 w 3038475"/>
                <a:gd name="connsiteY60" fmla="*/ 2286475 h 2886075"/>
                <a:gd name="connsiteX61" fmla="*/ 217239 w 3038475"/>
                <a:gd name="connsiteY61" fmla="*/ 2384687 h 2886075"/>
                <a:gd name="connsiteX62" fmla="*/ 67449 w 3038475"/>
                <a:gd name="connsiteY62" fmla="*/ 1496824 h 2886075"/>
                <a:gd name="connsiteX63" fmla="*/ 106845 w 3038475"/>
                <a:gd name="connsiteY63" fmla="*/ 2774593 h 2886075"/>
                <a:gd name="connsiteX64" fmla="*/ 96110 w 3038475"/>
                <a:gd name="connsiteY64" fmla="*/ 2682200 h 2886075"/>
                <a:gd name="connsiteX65" fmla="*/ 367668 w 3038475"/>
                <a:gd name="connsiteY65" fmla="*/ 2338395 h 2886075"/>
                <a:gd name="connsiteX66" fmla="*/ 971400 w 3038475"/>
                <a:gd name="connsiteY66" fmla="*/ 1907008 h 2886075"/>
                <a:gd name="connsiteX67" fmla="*/ 1014263 w 3038475"/>
                <a:gd name="connsiteY67" fmla="*/ 1894530 h 2886075"/>
                <a:gd name="connsiteX68" fmla="*/ 1072632 w 3038475"/>
                <a:gd name="connsiteY68" fmla="*/ 1920553 h 2886075"/>
                <a:gd name="connsiteX69" fmla="*/ 1105589 w 3038475"/>
                <a:gd name="connsiteY69" fmla="*/ 1973474 h 2886075"/>
                <a:gd name="connsiteX70" fmla="*/ 849271 w 3038475"/>
                <a:gd name="connsiteY70" fmla="*/ 2252099 h 2886075"/>
                <a:gd name="connsiteX71" fmla="*/ 855489 w 3038475"/>
                <a:gd name="connsiteY71" fmla="*/ 2298833 h 2886075"/>
                <a:gd name="connsiteX72" fmla="*/ 902224 w 3038475"/>
                <a:gd name="connsiteY72" fmla="*/ 2292615 h 2886075"/>
                <a:gd name="connsiteX73" fmla="*/ 902896 w 3038475"/>
                <a:gd name="connsiteY73" fmla="*/ 2291704 h 2886075"/>
                <a:gd name="connsiteX74" fmla="*/ 1157471 w 3038475"/>
                <a:gd name="connsiteY74" fmla="*/ 2017107 h 2886075"/>
                <a:gd name="connsiteX75" fmla="*/ 1950637 w 3038475"/>
                <a:gd name="connsiteY75" fmla="*/ 2029823 h 2886075"/>
                <a:gd name="connsiteX76" fmla="*/ 2964793 w 3038475"/>
                <a:gd name="connsiteY76" fmla="*/ 2635442 h 2886075"/>
                <a:gd name="connsiteX77" fmla="*/ 2948762 w 3038475"/>
                <a:gd name="connsiteY77" fmla="*/ 2767030 h 2886075"/>
                <a:gd name="connsiteX78" fmla="*/ 2833509 w 3038475"/>
                <a:gd name="connsiteY78" fmla="*/ 2827314 h 2886075"/>
                <a:gd name="connsiteX79" fmla="*/ 2832966 w 3038475"/>
                <a:gd name="connsiteY79" fmla="*/ 2827314 h 2886075"/>
                <a:gd name="connsiteX80" fmla="*/ 188464 w 3038475"/>
                <a:gd name="connsiteY80" fmla="*/ 2817789 h 2886075"/>
                <a:gd name="connsiteX81" fmla="*/ 106845 w 3038475"/>
                <a:gd name="connsiteY81" fmla="*/ 2774593 h 28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038475" h="2886075">
                  <a:moveTo>
                    <a:pt x="2833538" y="2893998"/>
                  </a:moveTo>
                  <a:cubicBezTo>
                    <a:pt x="2901483" y="2894474"/>
                    <a:pt x="2965217" y="2861135"/>
                    <a:pt x="3003578" y="2805054"/>
                  </a:cubicBezTo>
                  <a:cubicBezTo>
                    <a:pt x="3042764" y="2748473"/>
                    <a:pt x="3051601" y="2676235"/>
                    <a:pt x="3027210" y="2611877"/>
                  </a:cubicBezTo>
                  <a:cubicBezTo>
                    <a:pt x="2953534" y="2416834"/>
                    <a:pt x="2806887" y="2260814"/>
                    <a:pt x="2591355" y="2148162"/>
                  </a:cubicBezTo>
                  <a:cubicBezTo>
                    <a:pt x="2421458" y="2059360"/>
                    <a:pt x="2208450" y="1997258"/>
                    <a:pt x="1958333" y="1963596"/>
                  </a:cubicBezTo>
                  <a:cubicBezTo>
                    <a:pt x="1599317" y="1915285"/>
                    <a:pt x="1263865" y="1940174"/>
                    <a:pt x="1167758" y="1949128"/>
                  </a:cubicBezTo>
                  <a:cubicBezTo>
                    <a:pt x="1157147" y="1922259"/>
                    <a:pt x="1141782" y="1897521"/>
                    <a:pt x="1122400" y="1876099"/>
                  </a:cubicBezTo>
                  <a:cubicBezTo>
                    <a:pt x="1074850" y="1823077"/>
                    <a:pt x="995893" y="1812300"/>
                    <a:pt x="935872" y="1850639"/>
                  </a:cubicBezTo>
                  <a:cubicBezTo>
                    <a:pt x="929624" y="1854583"/>
                    <a:pt x="922975" y="1858793"/>
                    <a:pt x="916089" y="1863184"/>
                  </a:cubicBezTo>
                  <a:lnTo>
                    <a:pt x="716064" y="1266509"/>
                  </a:lnTo>
                  <a:cubicBezTo>
                    <a:pt x="697282" y="1211096"/>
                    <a:pt x="653863" y="1167526"/>
                    <a:pt x="598516" y="1148551"/>
                  </a:cubicBezTo>
                  <a:lnTo>
                    <a:pt x="580609" y="1142417"/>
                  </a:lnTo>
                  <a:lnTo>
                    <a:pt x="580609" y="1062188"/>
                  </a:lnTo>
                  <a:lnTo>
                    <a:pt x="746267" y="1009486"/>
                  </a:lnTo>
                  <a:cubicBezTo>
                    <a:pt x="761189" y="1004739"/>
                    <a:pt x="770795" y="990246"/>
                    <a:pt x="769356" y="974654"/>
                  </a:cubicBezTo>
                  <a:lnTo>
                    <a:pt x="723865" y="482487"/>
                  </a:lnTo>
                  <a:cubicBezTo>
                    <a:pt x="781338" y="434253"/>
                    <a:pt x="801922" y="354214"/>
                    <a:pt x="802846" y="350518"/>
                  </a:cubicBezTo>
                  <a:cubicBezTo>
                    <a:pt x="807312" y="332656"/>
                    <a:pt x="796452" y="314556"/>
                    <a:pt x="778590" y="310090"/>
                  </a:cubicBezTo>
                  <a:cubicBezTo>
                    <a:pt x="776760" y="309633"/>
                    <a:pt x="774895" y="309331"/>
                    <a:pt x="773014" y="309189"/>
                  </a:cubicBezTo>
                  <a:lnTo>
                    <a:pt x="720169" y="305275"/>
                  </a:lnTo>
                  <a:cubicBezTo>
                    <a:pt x="798274" y="177640"/>
                    <a:pt x="735590" y="27440"/>
                    <a:pt x="732504" y="20248"/>
                  </a:cubicBezTo>
                  <a:cubicBezTo>
                    <a:pt x="725270" y="3317"/>
                    <a:pt x="705681" y="-4544"/>
                    <a:pt x="688749" y="2689"/>
                  </a:cubicBezTo>
                  <a:cubicBezTo>
                    <a:pt x="685264" y="4178"/>
                    <a:pt x="682057" y="6251"/>
                    <a:pt x="679269" y="8818"/>
                  </a:cubicBezTo>
                  <a:cubicBezTo>
                    <a:pt x="532584" y="143988"/>
                    <a:pt x="287401" y="256754"/>
                    <a:pt x="154279" y="311933"/>
                  </a:cubicBezTo>
                  <a:cubicBezTo>
                    <a:pt x="73306" y="345704"/>
                    <a:pt x="21868" y="426263"/>
                    <a:pt x="25301" y="513929"/>
                  </a:cubicBezTo>
                  <a:cubicBezTo>
                    <a:pt x="37846" y="816377"/>
                    <a:pt x="119961" y="1090354"/>
                    <a:pt x="141506" y="1157705"/>
                  </a:cubicBezTo>
                  <a:lnTo>
                    <a:pt x="51647" y="1298894"/>
                  </a:lnTo>
                  <a:cubicBezTo>
                    <a:pt x="13424" y="1359352"/>
                    <a:pt x="-4363" y="1430491"/>
                    <a:pt x="908" y="1501824"/>
                  </a:cubicBezTo>
                  <a:cubicBezTo>
                    <a:pt x="30540" y="1895626"/>
                    <a:pt x="114827" y="2258585"/>
                    <a:pt x="163556" y="2443599"/>
                  </a:cubicBezTo>
                  <a:cubicBezTo>
                    <a:pt x="108767" y="2507499"/>
                    <a:pt x="64946" y="2580036"/>
                    <a:pt x="33874" y="2658264"/>
                  </a:cubicBezTo>
                  <a:cubicBezTo>
                    <a:pt x="763" y="2743897"/>
                    <a:pt x="43341" y="2840158"/>
                    <a:pt x="128975" y="2873269"/>
                  </a:cubicBezTo>
                  <a:cubicBezTo>
                    <a:pt x="147863" y="2880572"/>
                    <a:pt x="167927" y="2884363"/>
                    <a:pt x="188179" y="2884454"/>
                  </a:cubicBezTo>
                  <a:lnTo>
                    <a:pt x="2832690" y="2893979"/>
                  </a:lnTo>
                  <a:close/>
                  <a:moveTo>
                    <a:pt x="459003" y="1114319"/>
                  </a:moveTo>
                  <a:cubicBezTo>
                    <a:pt x="455303" y="1113559"/>
                    <a:pt x="452919" y="1109944"/>
                    <a:pt x="453679" y="1106244"/>
                  </a:cubicBezTo>
                  <a:cubicBezTo>
                    <a:pt x="454175" y="1103825"/>
                    <a:pt x="455937" y="1101862"/>
                    <a:pt x="458289" y="1101107"/>
                  </a:cubicBezTo>
                  <a:lnTo>
                    <a:pt x="513934" y="1083400"/>
                  </a:lnTo>
                  <a:lnTo>
                    <a:pt x="513934" y="1125491"/>
                  </a:lnTo>
                  <a:close/>
                  <a:moveTo>
                    <a:pt x="67449" y="1496824"/>
                  </a:moveTo>
                  <a:cubicBezTo>
                    <a:pt x="63213" y="1439833"/>
                    <a:pt x="77416" y="1382990"/>
                    <a:pt x="107959" y="1334689"/>
                  </a:cubicBezTo>
                  <a:lnTo>
                    <a:pt x="206276" y="1180193"/>
                  </a:lnTo>
                  <a:cubicBezTo>
                    <a:pt x="211704" y="1171661"/>
                    <a:pt x="212966" y="1161125"/>
                    <a:pt x="209705" y="1151552"/>
                  </a:cubicBezTo>
                  <a:cubicBezTo>
                    <a:pt x="208667" y="1148504"/>
                    <a:pt x="105683" y="842485"/>
                    <a:pt x="91948" y="511157"/>
                  </a:cubicBezTo>
                  <a:cubicBezTo>
                    <a:pt x="89617" y="451455"/>
                    <a:pt x="124640" y="396593"/>
                    <a:pt x="179778" y="373578"/>
                  </a:cubicBezTo>
                  <a:cubicBezTo>
                    <a:pt x="305774" y="321343"/>
                    <a:pt x="529612" y="218683"/>
                    <a:pt x="684793" y="92162"/>
                  </a:cubicBezTo>
                  <a:cubicBezTo>
                    <a:pt x="696804" y="147245"/>
                    <a:pt x="702776" y="241000"/>
                    <a:pt x="631453" y="309875"/>
                  </a:cubicBezTo>
                  <a:cubicBezTo>
                    <a:pt x="618209" y="322665"/>
                    <a:pt x="617840" y="343770"/>
                    <a:pt x="630630" y="357014"/>
                  </a:cubicBezTo>
                  <a:cubicBezTo>
                    <a:pt x="636316" y="362902"/>
                    <a:pt x="643969" y="366493"/>
                    <a:pt x="652132" y="367101"/>
                  </a:cubicBezTo>
                  <a:lnTo>
                    <a:pt x="723846" y="372407"/>
                  </a:lnTo>
                  <a:cubicBezTo>
                    <a:pt x="712541" y="398943"/>
                    <a:pt x="694248" y="421914"/>
                    <a:pt x="670915" y="438872"/>
                  </a:cubicBezTo>
                  <a:cubicBezTo>
                    <a:pt x="660449" y="445598"/>
                    <a:pt x="654599" y="457592"/>
                    <a:pt x="655742" y="469981"/>
                  </a:cubicBezTo>
                  <a:lnTo>
                    <a:pt x="700509" y="954089"/>
                  </a:lnTo>
                  <a:lnTo>
                    <a:pt x="537194" y="1006048"/>
                  </a:lnTo>
                  <a:lnTo>
                    <a:pt x="438076" y="1037576"/>
                  </a:lnTo>
                  <a:cubicBezTo>
                    <a:pt x="399391" y="1049880"/>
                    <a:pt x="378004" y="1091215"/>
                    <a:pt x="390308" y="1129901"/>
                  </a:cubicBezTo>
                  <a:cubicBezTo>
                    <a:pt x="398386" y="1155299"/>
                    <a:pt x="419580" y="1174335"/>
                    <a:pt x="445696" y="1179650"/>
                  </a:cubicBezTo>
                  <a:lnTo>
                    <a:pt x="538537" y="1198529"/>
                  </a:lnTo>
                  <a:lnTo>
                    <a:pt x="577018" y="1211626"/>
                  </a:lnTo>
                  <a:cubicBezTo>
                    <a:pt x="612691" y="1223881"/>
                    <a:pt x="640667" y="1251983"/>
                    <a:pt x="652761" y="1287712"/>
                  </a:cubicBezTo>
                  <a:lnTo>
                    <a:pt x="858196" y="1900484"/>
                  </a:lnTo>
                  <a:cubicBezTo>
                    <a:pt x="728418" y="1985256"/>
                    <a:pt x="532555" y="2119930"/>
                    <a:pt x="325824" y="2286475"/>
                  </a:cubicBezTo>
                  <a:cubicBezTo>
                    <a:pt x="287737" y="2317057"/>
                    <a:pt x="251480" y="2349851"/>
                    <a:pt x="217239" y="2384687"/>
                  </a:cubicBezTo>
                  <a:cubicBezTo>
                    <a:pt x="168281" y="2192320"/>
                    <a:pt x="94586" y="1857526"/>
                    <a:pt x="67449" y="1496824"/>
                  </a:cubicBezTo>
                  <a:close/>
                  <a:moveTo>
                    <a:pt x="106845" y="2774593"/>
                  </a:moveTo>
                  <a:cubicBezTo>
                    <a:pt x="88077" y="2747515"/>
                    <a:pt x="84051" y="2712860"/>
                    <a:pt x="96110" y="2682200"/>
                  </a:cubicBezTo>
                  <a:cubicBezTo>
                    <a:pt x="142344" y="2561985"/>
                    <a:pt x="233718" y="2446314"/>
                    <a:pt x="367668" y="2338395"/>
                  </a:cubicBezTo>
                  <a:cubicBezTo>
                    <a:pt x="560752" y="2183509"/>
                    <a:pt x="762308" y="2039491"/>
                    <a:pt x="971400" y="1907008"/>
                  </a:cubicBezTo>
                  <a:cubicBezTo>
                    <a:pt x="984223" y="1898884"/>
                    <a:pt x="999084" y="1894558"/>
                    <a:pt x="1014263" y="1894530"/>
                  </a:cubicBezTo>
                  <a:cubicBezTo>
                    <a:pt x="1036540" y="1894483"/>
                    <a:pt x="1057777" y="1903951"/>
                    <a:pt x="1072632" y="1920553"/>
                  </a:cubicBezTo>
                  <a:cubicBezTo>
                    <a:pt x="1086706" y="1936071"/>
                    <a:pt x="1097870" y="1953997"/>
                    <a:pt x="1105589" y="1973474"/>
                  </a:cubicBezTo>
                  <a:cubicBezTo>
                    <a:pt x="1009856" y="2056324"/>
                    <a:pt x="923863" y="2149801"/>
                    <a:pt x="849271" y="2252099"/>
                  </a:cubicBezTo>
                  <a:cubicBezTo>
                    <a:pt x="838083" y="2266722"/>
                    <a:pt x="840867" y="2287645"/>
                    <a:pt x="855489" y="2298833"/>
                  </a:cubicBezTo>
                  <a:cubicBezTo>
                    <a:pt x="870112" y="2310022"/>
                    <a:pt x="891036" y="2307237"/>
                    <a:pt x="902224" y="2292615"/>
                  </a:cubicBezTo>
                  <a:cubicBezTo>
                    <a:pt x="902453" y="2292315"/>
                    <a:pt x="902677" y="2292011"/>
                    <a:pt x="902896" y="2291704"/>
                  </a:cubicBezTo>
                  <a:cubicBezTo>
                    <a:pt x="976669" y="2190486"/>
                    <a:pt x="1062117" y="2098318"/>
                    <a:pt x="1157471" y="2017107"/>
                  </a:cubicBezTo>
                  <a:cubicBezTo>
                    <a:pt x="1218660" y="2010812"/>
                    <a:pt x="1571313" y="1978608"/>
                    <a:pt x="1950637" y="2029823"/>
                  </a:cubicBezTo>
                  <a:cubicBezTo>
                    <a:pt x="2328189" y="2080811"/>
                    <a:pt x="2810611" y="2227267"/>
                    <a:pt x="2964793" y="2635442"/>
                  </a:cubicBezTo>
                  <a:cubicBezTo>
                    <a:pt x="2981763" y="2679229"/>
                    <a:pt x="2975749" y="2728598"/>
                    <a:pt x="2948762" y="2767030"/>
                  </a:cubicBezTo>
                  <a:cubicBezTo>
                    <a:pt x="2922759" y="2805039"/>
                    <a:pt x="2879561" y="2827634"/>
                    <a:pt x="2833509" y="2827314"/>
                  </a:cubicBezTo>
                  <a:lnTo>
                    <a:pt x="2832966" y="2827314"/>
                  </a:lnTo>
                  <a:lnTo>
                    <a:pt x="188464" y="2817789"/>
                  </a:lnTo>
                  <a:cubicBezTo>
                    <a:pt x="155755" y="2817909"/>
                    <a:pt x="125141" y="2801707"/>
                    <a:pt x="106845" y="277459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id="{6835CCF4-9477-4485-A4E2-F90E70734230}"/>
                </a:ext>
              </a:extLst>
            </p:cNvPr>
            <p:cNvSpPr/>
            <p:nvPr/>
          </p:nvSpPr>
          <p:spPr>
            <a:xfrm>
              <a:off x="5209897" y="1652484"/>
              <a:ext cx="828675" cy="1123950"/>
            </a:xfrm>
            <a:custGeom>
              <a:avLst/>
              <a:gdLst>
                <a:gd name="connsiteX0" fmla="*/ 25973 w 828675"/>
                <a:gd name="connsiteY0" fmla="*/ 1006521 h 1123950"/>
                <a:gd name="connsiteX1" fmla="*/ 833 w 828675"/>
                <a:gd name="connsiteY1" fmla="*/ 1046405 h 1123950"/>
                <a:gd name="connsiteX2" fmla="*/ 18477 w 828675"/>
                <a:gd name="connsiteY2" fmla="*/ 1068872 h 1123950"/>
                <a:gd name="connsiteX3" fmla="*/ 269575 w 828675"/>
                <a:gd name="connsiteY3" fmla="*/ 1127870 h 1123950"/>
                <a:gd name="connsiteX4" fmla="*/ 835825 w 828675"/>
                <a:gd name="connsiteY4" fmla="*/ 566255 h 1123950"/>
                <a:gd name="connsiteX5" fmla="*/ 274210 w 828675"/>
                <a:gd name="connsiteY5" fmla="*/ 5 h 1123950"/>
                <a:gd name="connsiteX6" fmla="*/ 269575 w 828675"/>
                <a:gd name="connsiteY6" fmla="*/ 5 h 1123950"/>
                <a:gd name="connsiteX7" fmla="*/ 18477 w 828675"/>
                <a:gd name="connsiteY7" fmla="*/ 59003 h 1123950"/>
                <a:gd name="connsiteX8" fmla="*/ 3506 w 828675"/>
                <a:gd name="connsiteY8" fmla="*/ 103709 h 1123950"/>
                <a:gd name="connsiteX9" fmla="*/ 25973 w 828675"/>
                <a:gd name="connsiteY9" fmla="*/ 121353 h 1123950"/>
                <a:gd name="connsiteX10" fmla="*/ 367859 w 828675"/>
                <a:gd name="connsiteY10" fmla="*/ 664635 h 1123950"/>
                <a:gd name="connsiteX11" fmla="*/ 25973 w 828675"/>
                <a:gd name="connsiteY11" fmla="*/ 1006521 h 1123950"/>
                <a:gd name="connsiteX12" fmla="*/ 445854 w 828675"/>
                <a:gd name="connsiteY12" fmla="*/ 563932 h 1123950"/>
                <a:gd name="connsiteX13" fmla="*/ 132091 w 828675"/>
                <a:gd name="connsiteY13" fmla="*/ 85930 h 1123950"/>
                <a:gd name="connsiteX14" fmla="*/ 747134 w 828675"/>
                <a:gd name="connsiteY14" fmla="*/ 426902 h 1123950"/>
                <a:gd name="connsiteX15" fmla="*/ 406161 w 828675"/>
                <a:gd name="connsiteY15" fmla="*/ 1041944 h 1123950"/>
                <a:gd name="connsiteX16" fmla="*/ 132091 w 828675"/>
                <a:gd name="connsiteY16" fmla="*/ 1041944 h 1123950"/>
                <a:gd name="connsiteX17" fmla="*/ 445854 w 828675"/>
                <a:gd name="connsiteY17" fmla="*/ 563932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8675" h="1123950">
                  <a:moveTo>
                    <a:pt x="25973" y="1006521"/>
                  </a:moveTo>
                  <a:cubicBezTo>
                    <a:pt x="8017" y="1010592"/>
                    <a:pt x="-3239" y="1028449"/>
                    <a:pt x="833" y="1046405"/>
                  </a:cubicBezTo>
                  <a:cubicBezTo>
                    <a:pt x="3045" y="1056162"/>
                    <a:pt x="9522" y="1064410"/>
                    <a:pt x="18477" y="1068872"/>
                  </a:cubicBezTo>
                  <a:cubicBezTo>
                    <a:pt x="96422" y="1107873"/>
                    <a:pt x="182417" y="1128078"/>
                    <a:pt x="269575" y="1127870"/>
                  </a:cubicBezTo>
                  <a:cubicBezTo>
                    <a:pt x="581026" y="1129150"/>
                    <a:pt x="834545" y="877706"/>
                    <a:pt x="835825" y="566255"/>
                  </a:cubicBezTo>
                  <a:cubicBezTo>
                    <a:pt x="837105" y="254804"/>
                    <a:pt x="585662" y="1285"/>
                    <a:pt x="274210" y="5"/>
                  </a:cubicBezTo>
                  <a:cubicBezTo>
                    <a:pt x="272665" y="-2"/>
                    <a:pt x="271120" y="-2"/>
                    <a:pt x="269575" y="5"/>
                  </a:cubicBezTo>
                  <a:cubicBezTo>
                    <a:pt x="182417" y="-204"/>
                    <a:pt x="96422" y="20002"/>
                    <a:pt x="18477" y="59003"/>
                  </a:cubicBezTo>
                  <a:cubicBezTo>
                    <a:pt x="1998" y="67214"/>
                    <a:pt x="-4705" y="87230"/>
                    <a:pt x="3506" y="103709"/>
                  </a:cubicBezTo>
                  <a:cubicBezTo>
                    <a:pt x="7968" y="112664"/>
                    <a:pt x="16216" y="119141"/>
                    <a:pt x="25973" y="121353"/>
                  </a:cubicBezTo>
                  <a:cubicBezTo>
                    <a:pt x="270405" y="176967"/>
                    <a:pt x="423473" y="420202"/>
                    <a:pt x="367859" y="664635"/>
                  </a:cubicBezTo>
                  <a:cubicBezTo>
                    <a:pt x="329129" y="834862"/>
                    <a:pt x="196201" y="967791"/>
                    <a:pt x="25973" y="1006521"/>
                  </a:cubicBezTo>
                  <a:close/>
                  <a:moveTo>
                    <a:pt x="445854" y="563932"/>
                  </a:moveTo>
                  <a:cubicBezTo>
                    <a:pt x="446825" y="356024"/>
                    <a:pt x="323232" y="167735"/>
                    <a:pt x="132091" y="85930"/>
                  </a:cubicBezTo>
                  <a:cubicBezTo>
                    <a:pt x="396087" y="10247"/>
                    <a:pt x="671451" y="162906"/>
                    <a:pt x="747134" y="426902"/>
                  </a:cubicBezTo>
                  <a:cubicBezTo>
                    <a:pt x="822816" y="690898"/>
                    <a:pt x="670158" y="966262"/>
                    <a:pt x="406161" y="1041944"/>
                  </a:cubicBezTo>
                  <a:cubicBezTo>
                    <a:pt x="316608" y="1067617"/>
                    <a:pt x="221644" y="1067617"/>
                    <a:pt x="132091" y="1041944"/>
                  </a:cubicBezTo>
                  <a:cubicBezTo>
                    <a:pt x="323235" y="960138"/>
                    <a:pt x="446829" y="771845"/>
                    <a:pt x="445854" y="56393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2298" name="Graphic 4133">
            <a:extLst>
              <a:ext uri="{FF2B5EF4-FFF2-40B4-BE49-F238E27FC236}">
                <a16:creationId xmlns:a16="http://schemas.microsoft.com/office/drawing/2014/main" id="{90215FE6-4EF3-4D1D-98F4-6ABD92D388FF}"/>
              </a:ext>
            </a:extLst>
          </p:cNvPr>
          <p:cNvGrpSpPr/>
          <p:nvPr/>
        </p:nvGrpSpPr>
        <p:grpSpPr>
          <a:xfrm>
            <a:off x="5694644" y="3804159"/>
            <a:ext cx="1080000" cy="1080000"/>
            <a:chOff x="3421062" y="1216025"/>
            <a:chExt cx="3238500" cy="3238500"/>
          </a:xfrm>
        </p:grpSpPr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id="{D6F9075D-74B0-4CBF-85FC-79789DD89C94}"/>
                </a:ext>
              </a:extLst>
            </p:cNvPr>
            <p:cNvSpPr/>
            <p:nvPr/>
          </p:nvSpPr>
          <p:spPr>
            <a:xfrm>
              <a:off x="3714518" y="2890520"/>
              <a:ext cx="2190750" cy="1438275"/>
            </a:xfrm>
            <a:custGeom>
              <a:avLst/>
              <a:gdLst>
                <a:gd name="connsiteX0" fmla="*/ 787432 w 2190750"/>
                <a:gd name="connsiteY0" fmla="*/ 172707 h 1438275"/>
                <a:gd name="connsiteX1" fmla="*/ 213189 w 2190750"/>
                <a:gd name="connsiteY1" fmla="*/ 592207 h 1438275"/>
                <a:gd name="connsiteX2" fmla="*/ 0 w 2190750"/>
                <a:gd name="connsiteY2" fmla="*/ 1447714 h 1438275"/>
                <a:gd name="connsiteX3" fmla="*/ 2193789 w 2190750"/>
                <a:gd name="connsiteY3" fmla="*/ 1447714 h 1438275"/>
                <a:gd name="connsiteX4" fmla="*/ 1829305 w 2190750"/>
                <a:gd name="connsiteY4" fmla="*/ 475297 h 1438275"/>
                <a:gd name="connsiteX5" fmla="*/ 1282570 w 2190750"/>
                <a:gd name="connsiteY5" fmla="*/ 165830 h 1438275"/>
                <a:gd name="connsiteX6" fmla="*/ 1270959 w 2190750"/>
                <a:gd name="connsiteY6" fmla="*/ 0 h 1438275"/>
                <a:gd name="connsiteX7" fmla="*/ 787432 w 2190750"/>
                <a:gd name="connsiteY7" fmla="*/ 172707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750" h="1438275">
                  <a:moveTo>
                    <a:pt x="787432" y="172707"/>
                  </a:moveTo>
                  <a:cubicBezTo>
                    <a:pt x="787432" y="172707"/>
                    <a:pt x="544821" y="324745"/>
                    <a:pt x="213189" y="592207"/>
                  </a:cubicBezTo>
                  <a:cubicBezTo>
                    <a:pt x="213189" y="592207"/>
                    <a:pt x="37824" y="1192578"/>
                    <a:pt x="0" y="1447714"/>
                  </a:cubicBezTo>
                  <a:lnTo>
                    <a:pt x="2193789" y="1447714"/>
                  </a:lnTo>
                  <a:cubicBezTo>
                    <a:pt x="2193789" y="1447714"/>
                    <a:pt x="1959969" y="702240"/>
                    <a:pt x="1829305" y="475297"/>
                  </a:cubicBezTo>
                  <a:lnTo>
                    <a:pt x="1282570" y="165830"/>
                  </a:lnTo>
                  <a:lnTo>
                    <a:pt x="1270959" y="0"/>
                  </a:lnTo>
                  <a:cubicBezTo>
                    <a:pt x="1083621" y="19793"/>
                    <a:pt x="913886" y="65027"/>
                    <a:pt x="787432" y="172707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91BCADED-B47E-4C93-B294-790677AD0DA4}"/>
                </a:ext>
              </a:extLst>
            </p:cNvPr>
            <p:cNvSpPr/>
            <p:nvPr/>
          </p:nvSpPr>
          <p:spPr>
            <a:xfrm>
              <a:off x="4501949" y="2712498"/>
              <a:ext cx="476250" cy="342900"/>
            </a:xfrm>
            <a:custGeom>
              <a:avLst/>
              <a:gdLst>
                <a:gd name="connsiteX0" fmla="*/ 0 w 476250"/>
                <a:gd name="connsiteY0" fmla="*/ 350730 h 342900"/>
                <a:gd name="connsiteX1" fmla="*/ 0 w 476250"/>
                <a:gd name="connsiteY1" fmla="*/ 350730 h 342900"/>
                <a:gd name="connsiteX2" fmla="*/ 483537 w 476250"/>
                <a:gd name="connsiteY2" fmla="*/ 178022 h 342900"/>
                <a:gd name="connsiteX3" fmla="*/ 471078 w 476250"/>
                <a:gd name="connsiteY3" fmla="*/ 0 h 342900"/>
                <a:gd name="connsiteX4" fmla="*/ 0 w 476250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0" h="342900">
                  <a:moveTo>
                    <a:pt x="0" y="350730"/>
                  </a:moveTo>
                  <a:lnTo>
                    <a:pt x="0" y="350730"/>
                  </a:lnTo>
                  <a:cubicBezTo>
                    <a:pt x="145933" y="276444"/>
                    <a:pt x="309763" y="221837"/>
                    <a:pt x="483537" y="178022"/>
                  </a:cubicBezTo>
                  <a:lnTo>
                    <a:pt x="4710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1E93E8EF-845A-4ACD-B2FA-3466155CAD9C}"/>
                </a:ext>
              </a:extLst>
            </p:cNvPr>
            <p:cNvSpPr/>
            <p:nvPr/>
          </p:nvSpPr>
          <p:spPr>
            <a:xfrm>
              <a:off x="4103741" y="1365644"/>
              <a:ext cx="1019175" cy="1409700"/>
            </a:xfrm>
            <a:custGeom>
              <a:avLst/>
              <a:gdLst>
                <a:gd name="connsiteX0" fmla="*/ 2397 w 1019175"/>
                <a:gd name="connsiteY0" fmla="*/ 0 h 1409700"/>
                <a:gd name="connsiteX1" fmla="*/ 906643 w 1019175"/>
                <a:gd name="connsiteY1" fmla="*/ 396240 h 1409700"/>
                <a:gd name="connsiteX2" fmla="*/ 1003141 w 1019175"/>
                <a:gd name="connsiteY2" fmla="*/ 507197 h 1409700"/>
                <a:gd name="connsiteX3" fmla="*/ 1015524 w 1019175"/>
                <a:gd name="connsiteY3" fmla="*/ 1416044 h 1409700"/>
                <a:gd name="connsiteX4" fmla="*/ 218652 w 1019175"/>
                <a:gd name="connsiteY4" fmla="*/ 1368666 h 1409700"/>
                <a:gd name="connsiteX5" fmla="*/ 159407 w 1019175"/>
                <a:gd name="connsiteY5" fmla="*/ 639899 h 1409700"/>
                <a:gd name="connsiteX6" fmla="*/ 2397 w 1019175"/>
                <a:gd name="connsiteY6" fmla="*/ 432521 h 1409700"/>
                <a:gd name="connsiteX7" fmla="*/ 138662 w 1019175"/>
                <a:gd name="connsiteY7" fmla="*/ 429558 h 1409700"/>
                <a:gd name="connsiteX8" fmla="*/ 2397 w 1019175"/>
                <a:gd name="connsiteY8" fmla="*/ 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9175" h="1409700">
                  <a:moveTo>
                    <a:pt x="2397" y="0"/>
                  </a:moveTo>
                  <a:cubicBezTo>
                    <a:pt x="2397" y="0"/>
                    <a:pt x="342925" y="268138"/>
                    <a:pt x="906643" y="396240"/>
                  </a:cubicBezTo>
                  <a:cubicBezTo>
                    <a:pt x="959594" y="408174"/>
                    <a:pt x="998668" y="453102"/>
                    <a:pt x="1003141" y="507197"/>
                  </a:cubicBezTo>
                  <a:cubicBezTo>
                    <a:pt x="1017314" y="680990"/>
                    <a:pt x="1042194" y="1070124"/>
                    <a:pt x="1015524" y="1416044"/>
                  </a:cubicBezTo>
                  <a:lnTo>
                    <a:pt x="218652" y="1368666"/>
                  </a:lnTo>
                  <a:lnTo>
                    <a:pt x="159407" y="639899"/>
                  </a:lnTo>
                  <a:cubicBezTo>
                    <a:pt x="80451" y="595681"/>
                    <a:pt x="23538" y="520511"/>
                    <a:pt x="2397" y="432521"/>
                  </a:cubicBezTo>
                  <a:lnTo>
                    <a:pt x="138662" y="429558"/>
                  </a:lnTo>
                  <a:cubicBezTo>
                    <a:pt x="138662" y="429558"/>
                    <a:pt x="-21311" y="242926"/>
                    <a:pt x="2397" y="0"/>
                  </a:cubicBezTo>
                  <a:close/>
                </a:path>
              </a:pathLst>
            </a:custGeom>
            <a:solidFill>
              <a:srgbClr val="F97D7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2" name="Freeform: Shape 2301">
              <a:extLst>
                <a:ext uri="{FF2B5EF4-FFF2-40B4-BE49-F238E27FC236}">
                  <a16:creationId xmlns:a16="http://schemas.microsoft.com/office/drawing/2014/main" id="{EF816909-CF9D-4FA4-A67E-F4017B310FA0}"/>
                </a:ext>
              </a:extLst>
            </p:cNvPr>
            <p:cNvSpPr/>
            <p:nvPr/>
          </p:nvSpPr>
          <p:spPr>
            <a:xfrm>
              <a:off x="4551755" y="2297771"/>
              <a:ext cx="333375" cy="238125"/>
            </a:xfrm>
            <a:custGeom>
              <a:avLst/>
              <a:gdLst>
                <a:gd name="connsiteX0" fmla="*/ 2192 w 333375"/>
                <a:gd name="connsiteY0" fmla="*/ 232485 h 238125"/>
                <a:gd name="connsiteX1" fmla="*/ 338958 w 333375"/>
                <a:gd name="connsiteY1" fmla="*/ 246429 h 238125"/>
                <a:gd name="connsiteX2" fmla="*/ 283484 w 333375"/>
                <a:gd name="connsiteY2" fmla="*/ 32746 h 238125"/>
                <a:gd name="connsiteX3" fmla="*/ 154897 w 333375"/>
                <a:gd name="connsiteY3" fmla="*/ 1208 h 238125"/>
                <a:gd name="connsiteX4" fmla="*/ 2192 w 333375"/>
                <a:gd name="connsiteY4" fmla="*/ 23248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238125">
                  <a:moveTo>
                    <a:pt x="2192" y="232485"/>
                  </a:moveTo>
                  <a:lnTo>
                    <a:pt x="338958" y="246429"/>
                  </a:lnTo>
                  <a:cubicBezTo>
                    <a:pt x="338958" y="246429"/>
                    <a:pt x="356493" y="109850"/>
                    <a:pt x="283484" y="32746"/>
                  </a:cubicBezTo>
                  <a:cubicBezTo>
                    <a:pt x="283484" y="32746"/>
                    <a:pt x="223029" y="-7393"/>
                    <a:pt x="154897" y="1208"/>
                  </a:cubicBezTo>
                  <a:cubicBezTo>
                    <a:pt x="-30298" y="24564"/>
                    <a:pt x="2192" y="232485"/>
                    <a:pt x="2192" y="232485"/>
                  </a:cubicBezTo>
                  <a:close/>
                </a:path>
              </a:pathLst>
            </a:custGeom>
            <a:solidFill>
              <a:srgbClr val="FC6B9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32315ED5-D7C8-4392-93FA-A2265E9C8650}"/>
                </a:ext>
              </a:extLst>
            </p:cNvPr>
            <p:cNvSpPr/>
            <p:nvPr/>
          </p:nvSpPr>
          <p:spPr>
            <a:xfrm>
              <a:off x="4524162" y="2279072"/>
              <a:ext cx="304800" cy="247650"/>
            </a:xfrm>
            <a:custGeom>
              <a:avLst/>
              <a:gdLst>
                <a:gd name="connsiteX0" fmla="*/ 169363 w 304800"/>
                <a:gd name="connsiteY0" fmla="*/ 162 h 247650"/>
                <a:gd name="connsiteX1" fmla="*/ 4333 w 304800"/>
                <a:gd name="connsiteY1" fmla="*/ 251184 h 247650"/>
                <a:gd name="connsiteX2" fmla="*/ 94745 w 304800"/>
                <a:gd name="connsiteY2" fmla="*/ 254641 h 247650"/>
                <a:gd name="connsiteX3" fmla="*/ 171687 w 304800"/>
                <a:gd name="connsiteY3" fmla="*/ 76600 h 247650"/>
                <a:gd name="connsiteX4" fmla="*/ 313677 w 304800"/>
                <a:gd name="connsiteY4" fmla="*/ 51540 h 247650"/>
                <a:gd name="connsiteX5" fmla="*/ 169363 w 304800"/>
                <a:gd name="connsiteY5" fmla="*/ 162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247650">
                  <a:moveTo>
                    <a:pt x="169363" y="162"/>
                  </a:moveTo>
                  <a:cubicBezTo>
                    <a:pt x="-42149" y="7134"/>
                    <a:pt x="4333" y="251184"/>
                    <a:pt x="4333" y="251184"/>
                  </a:cubicBezTo>
                  <a:lnTo>
                    <a:pt x="94745" y="254641"/>
                  </a:lnTo>
                  <a:cubicBezTo>
                    <a:pt x="91820" y="221475"/>
                    <a:pt x="89801" y="118253"/>
                    <a:pt x="171687" y="76600"/>
                  </a:cubicBezTo>
                  <a:cubicBezTo>
                    <a:pt x="215502" y="54403"/>
                    <a:pt x="264911" y="45683"/>
                    <a:pt x="313677" y="51540"/>
                  </a:cubicBezTo>
                  <a:cubicBezTo>
                    <a:pt x="283520" y="19688"/>
                    <a:pt x="238020" y="-2105"/>
                    <a:pt x="169363" y="162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4" name="Freeform: Shape 2303">
              <a:extLst>
                <a:ext uri="{FF2B5EF4-FFF2-40B4-BE49-F238E27FC236}">
                  <a16:creationId xmlns:a16="http://schemas.microsoft.com/office/drawing/2014/main" id="{47215593-14F8-427C-944F-E561CB9A0AE4}"/>
                </a:ext>
              </a:extLst>
            </p:cNvPr>
            <p:cNvSpPr/>
            <p:nvPr/>
          </p:nvSpPr>
          <p:spPr>
            <a:xfrm>
              <a:off x="4825876" y="2060502"/>
              <a:ext cx="66675" cy="66675"/>
            </a:xfrm>
            <a:custGeom>
              <a:avLst/>
              <a:gdLst>
                <a:gd name="connsiteX0" fmla="*/ 66675 w 66675"/>
                <a:gd name="connsiteY0" fmla="*/ 33337 h 66675"/>
                <a:gd name="connsiteX1" fmla="*/ 33337 w 66675"/>
                <a:gd name="connsiteY1" fmla="*/ 66675 h 66675"/>
                <a:gd name="connsiteX2" fmla="*/ 0 w 66675"/>
                <a:gd name="connsiteY2" fmla="*/ 33337 h 66675"/>
                <a:gd name="connsiteX3" fmla="*/ 33337 w 66675"/>
                <a:gd name="connsiteY3" fmla="*/ 0 h 66675"/>
                <a:gd name="connsiteX4" fmla="*/ 66675 w 66675"/>
                <a:gd name="connsiteY4" fmla="*/ 33337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5" name="Freeform: Shape 2304">
              <a:extLst>
                <a:ext uri="{FF2B5EF4-FFF2-40B4-BE49-F238E27FC236}">
                  <a16:creationId xmlns:a16="http://schemas.microsoft.com/office/drawing/2014/main" id="{0A0C2CF2-A3A5-4236-A4ED-A261361D55D1}"/>
                </a:ext>
              </a:extLst>
            </p:cNvPr>
            <p:cNvSpPr/>
            <p:nvPr/>
          </p:nvSpPr>
          <p:spPr>
            <a:xfrm>
              <a:off x="4952149" y="1955641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6" name="Freeform: Shape 2305">
              <a:extLst>
                <a:ext uri="{FF2B5EF4-FFF2-40B4-BE49-F238E27FC236}">
                  <a16:creationId xmlns:a16="http://schemas.microsoft.com/office/drawing/2014/main" id="{FDA9F8C6-768A-46EA-910E-018FE0E2408B}"/>
                </a:ext>
              </a:extLst>
            </p:cNvPr>
            <p:cNvSpPr/>
            <p:nvPr/>
          </p:nvSpPr>
          <p:spPr>
            <a:xfrm>
              <a:off x="4926879" y="2180165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7" name="Freeform: Shape 2306">
              <a:extLst>
                <a:ext uri="{FF2B5EF4-FFF2-40B4-BE49-F238E27FC236}">
                  <a16:creationId xmlns:a16="http://schemas.microsoft.com/office/drawing/2014/main" id="{A24CDFF0-A34B-46E1-8F6D-7E72181E5C6C}"/>
                </a:ext>
              </a:extLst>
            </p:cNvPr>
            <p:cNvSpPr/>
            <p:nvPr/>
          </p:nvSpPr>
          <p:spPr>
            <a:xfrm>
              <a:off x="4811112" y="3544668"/>
              <a:ext cx="171450" cy="180975"/>
            </a:xfrm>
            <a:custGeom>
              <a:avLst/>
              <a:gdLst>
                <a:gd name="connsiteX0" fmla="*/ 53492 w 171450"/>
                <a:gd name="connsiteY0" fmla="*/ 189471 h 180975"/>
                <a:gd name="connsiteX1" fmla="*/ 676 w 171450"/>
                <a:gd name="connsiteY1" fmla="*/ 139751 h 180975"/>
                <a:gd name="connsiteX2" fmla="*/ 27908 w 171450"/>
                <a:gd name="connsiteY2" fmla="*/ 51654 h 180975"/>
                <a:gd name="connsiteX3" fmla="*/ 98755 w 171450"/>
                <a:gd name="connsiteY3" fmla="*/ 1715 h 180975"/>
                <a:gd name="connsiteX4" fmla="*/ 168288 w 171450"/>
                <a:gd name="connsiteY4" fmla="*/ 40205 h 180975"/>
                <a:gd name="connsiteX5" fmla="*/ 165992 w 171450"/>
                <a:gd name="connsiteY5" fmla="*/ 134607 h 180975"/>
                <a:gd name="connsiteX6" fmla="*/ 155800 w 171450"/>
                <a:gd name="connsiteY6" fmla="*/ 154229 h 180975"/>
                <a:gd name="connsiteX7" fmla="*/ 53492 w 171450"/>
                <a:gd name="connsiteY7" fmla="*/ 18947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180975">
                  <a:moveTo>
                    <a:pt x="53492" y="189471"/>
                  </a:moveTo>
                  <a:cubicBezTo>
                    <a:pt x="26315" y="187539"/>
                    <a:pt x="4244" y="166762"/>
                    <a:pt x="676" y="139751"/>
                  </a:cubicBezTo>
                  <a:cubicBezTo>
                    <a:pt x="-2774" y="107887"/>
                    <a:pt x="7079" y="76012"/>
                    <a:pt x="27908" y="51654"/>
                  </a:cubicBezTo>
                  <a:cubicBezTo>
                    <a:pt x="45138" y="27415"/>
                    <a:pt x="70135" y="9795"/>
                    <a:pt x="98755" y="1715"/>
                  </a:cubicBezTo>
                  <a:cubicBezTo>
                    <a:pt x="128432" y="-5613"/>
                    <a:pt x="158742" y="11166"/>
                    <a:pt x="168288" y="40205"/>
                  </a:cubicBezTo>
                  <a:cubicBezTo>
                    <a:pt x="175355" y="61246"/>
                    <a:pt x="178184" y="91926"/>
                    <a:pt x="165992" y="134607"/>
                  </a:cubicBezTo>
                  <a:cubicBezTo>
                    <a:pt x="163957" y="141770"/>
                    <a:pt x="160490" y="148445"/>
                    <a:pt x="155800" y="154229"/>
                  </a:cubicBezTo>
                  <a:cubicBezTo>
                    <a:pt x="143161" y="169812"/>
                    <a:pt x="113624" y="193824"/>
                    <a:pt x="53492" y="189471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8" name="Freeform: Shape 2307">
              <a:extLst>
                <a:ext uri="{FF2B5EF4-FFF2-40B4-BE49-F238E27FC236}">
                  <a16:creationId xmlns:a16="http://schemas.microsoft.com/office/drawing/2014/main" id="{E3D07529-9C7D-4AFD-8364-A61751063D2E}"/>
                </a:ext>
              </a:extLst>
            </p:cNvPr>
            <p:cNvSpPr/>
            <p:nvPr/>
          </p:nvSpPr>
          <p:spPr>
            <a:xfrm>
              <a:off x="5394518" y="3502149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7 w 66675"/>
                <a:gd name="connsiteY1" fmla="*/ 66675 h 66675"/>
                <a:gd name="connsiteX2" fmla="*/ 0 w 66675"/>
                <a:gd name="connsiteY2" fmla="*/ 33338 h 66675"/>
                <a:gd name="connsiteX3" fmla="*/ 33337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09" name="Freeform: Shape 2308">
              <a:extLst>
                <a:ext uri="{FF2B5EF4-FFF2-40B4-BE49-F238E27FC236}">
                  <a16:creationId xmlns:a16="http://schemas.microsoft.com/office/drawing/2014/main" id="{75BECD2D-E201-4E37-BA8D-8632D66EB96D}"/>
                </a:ext>
              </a:extLst>
            </p:cNvPr>
            <p:cNvSpPr/>
            <p:nvPr/>
          </p:nvSpPr>
          <p:spPr>
            <a:xfrm>
              <a:off x="5179596" y="3568824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0" name="Freeform: Shape 2309">
              <a:extLst>
                <a:ext uri="{FF2B5EF4-FFF2-40B4-BE49-F238E27FC236}">
                  <a16:creationId xmlns:a16="http://schemas.microsoft.com/office/drawing/2014/main" id="{10A3ACBC-562A-4031-8611-174A376254DD}"/>
                </a:ext>
              </a:extLst>
            </p:cNvPr>
            <p:cNvSpPr/>
            <p:nvPr/>
          </p:nvSpPr>
          <p:spPr>
            <a:xfrm>
              <a:off x="5072135" y="3356445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1" name="Freeform: Shape 2310">
              <a:extLst>
                <a:ext uri="{FF2B5EF4-FFF2-40B4-BE49-F238E27FC236}">
                  <a16:creationId xmlns:a16="http://schemas.microsoft.com/office/drawing/2014/main" id="{9E54441B-2C87-43C2-A447-9B80A4421020}"/>
                </a:ext>
              </a:extLst>
            </p:cNvPr>
            <p:cNvSpPr/>
            <p:nvPr/>
          </p:nvSpPr>
          <p:spPr>
            <a:xfrm>
              <a:off x="5052133" y="3852650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7 w 66675"/>
                <a:gd name="connsiteY1" fmla="*/ 66675 h 66675"/>
                <a:gd name="connsiteX2" fmla="*/ 0 w 66675"/>
                <a:gd name="connsiteY2" fmla="*/ 33338 h 66675"/>
                <a:gd name="connsiteX3" fmla="*/ 33337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7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7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2" name="Freeform: Shape 2311">
              <a:extLst>
                <a:ext uri="{FF2B5EF4-FFF2-40B4-BE49-F238E27FC236}">
                  <a16:creationId xmlns:a16="http://schemas.microsoft.com/office/drawing/2014/main" id="{57C9E373-C041-42A4-AE4B-B572115BAE8D}"/>
                </a:ext>
              </a:extLst>
            </p:cNvPr>
            <p:cNvSpPr/>
            <p:nvPr/>
          </p:nvSpPr>
          <p:spPr>
            <a:xfrm>
              <a:off x="5515848" y="4101376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3" name="Freeform: Shape 2312">
              <a:extLst>
                <a:ext uri="{FF2B5EF4-FFF2-40B4-BE49-F238E27FC236}">
                  <a16:creationId xmlns:a16="http://schemas.microsoft.com/office/drawing/2014/main" id="{9CF17EA8-4FB7-4151-8206-CDAE1AA1EA55}"/>
                </a:ext>
              </a:extLst>
            </p:cNvPr>
            <p:cNvSpPr/>
            <p:nvPr/>
          </p:nvSpPr>
          <p:spPr>
            <a:xfrm>
              <a:off x="5321473" y="3750011"/>
              <a:ext cx="190500" cy="190500"/>
            </a:xfrm>
            <a:custGeom>
              <a:avLst/>
              <a:gdLst>
                <a:gd name="connsiteX0" fmla="*/ 560 w 190500"/>
                <a:gd name="connsiteY0" fmla="*/ 115869 h 190500"/>
                <a:gd name="connsiteX1" fmla="*/ 45889 w 190500"/>
                <a:gd name="connsiteY1" fmla="*/ 17152 h 190500"/>
                <a:gd name="connsiteX2" fmla="*/ 83122 w 190500"/>
                <a:gd name="connsiteY2" fmla="*/ 7 h 190500"/>
                <a:gd name="connsiteX3" fmla="*/ 193946 w 190500"/>
                <a:gd name="connsiteY3" fmla="*/ 85789 h 190500"/>
                <a:gd name="connsiteX4" fmla="*/ 193641 w 190500"/>
                <a:gd name="connsiteY4" fmla="*/ 125479 h 190500"/>
                <a:gd name="connsiteX5" fmla="*/ 121480 w 190500"/>
                <a:gd name="connsiteY5" fmla="*/ 191993 h 190500"/>
                <a:gd name="connsiteX6" fmla="*/ 91562 w 190500"/>
                <a:gd name="connsiteY6" fmla="*/ 194850 h 190500"/>
                <a:gd name="connsiteX7" fmla="*/ 24772 w 190500"/>
                <a:gd name="connsiteY7" fmla="*/ 167408 h 190500"/>
                <a:gd name="connsiteX8" fmla="*/ 560 w 190500"/>
                <a:gd name="connsiteY8" fmla="*/ 11586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190500">
                  <a:moveTo>
                    <a:pt x="560" y="115869"/>
                  </a:moveTo>
                  <a:cubicBezTo>
                    <a:pt x="5627" y="79220"/>
                    <a:pt x="21395" y="44881"/>
                    <a:pt x="45889" y="17152"/>
                  </a:cubicBezTo>
                  <a:cubicBezTo>
                    <a:pt x="55389" y="6525"/>
                    <a:pt x="68872" y="316"/>
                    <a:pt x="83122" y="7"/>
                  </a:cubicBezTo>
                  <a:cubicBezTo>
                    <a:pt x="111869" y="-327"/>
                    <a:pt x="161599" y="11208"/>
                    <a:pt x="193946" y="85789"/>
                  </a:cubicBezTo>
                  <a:cubicBezTo>
                    <a:pt x="199450" y="98469"/>
                    <a:pt x="199339" y="112885"/>
                    <a:pt x="193641" y="125479"/>
                  </a:cubicBezTo>
                  <a:cubicBezTo>
                    <a:pt x="178953" y="156044"/>
                    <a:pt x="153138" y="179839"/>
                    <a:pt x="121480" y="191993"/>
                  </a:cubicBezTo>
                  <a:cubicBezTo>
                    <a:pt x="112038" y="195999"/>
                    <a:pt x="101591" y="196997"/>
                    <a:pt x="91562" y="194850"/>
                  </a:cubicBezTo>
                  <a:cubicBezTo>
                    <a:pt x="67914" y="189524"/>
                    <a:pt x="45334" y="180247"/>
                    <a:pt x="24772" y="167408"/>
                  </a:cubicBezTo>
                  <a:cubicBezTo>
                    <a:pt x="7060" y="156671"/>
                    <a:pt x="-2483" y="136356"/>
                    <a:pt x="560" y="115868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4" name="Freeform: Shape 2313">
              <a:extLst>
                <a:ext uri="{FF2B5EF4-FFF2-40B4-BE49-F238E27FC236}">
                  <a16:creationId xmlns:a16="http://schemas.microsoft.com/office/drawing/2014/main" id="{D226CB16-2627-4CB4-9A0E-CB82C517D219}"/>
                </a:ext>
              </a:extLst>
            </p:cNvPr>
            <p:cNvSpPr/>
            <p:nvPr/>
          </p:nvSpPr>
          <p:spPr>
            <a:xfrm>
              <a:off x="5052176" y="4044009"/>
              <a:ext cx="209550" cy="180975"/>
            </a:xfrm>
            <a:custGeom>
              <a:avLst/>
              <a:gdLst>
                <a:gd name="connsiteX0" fmla="*/ 88692 w 209550"/>
                <a:gd name="connsiteY0" fmla="*/ 3856 h 180975"/>
                <a:gd name="connsiteX1" fmla="*/ 12720 w 209550"/>
                <a:gd name="connsiteY1" fmla="*/ 60453 h 180975"/>
                <a:gd name="connsiteX2" fmla="*/ 8263 w 209550"/>
                <a:gd name="connsiteY2" fmla="*/ 127128 h 180975"/>
                <a:gd name="connsiteX3" fmla="*/ 75166 w 209550"/>
                <a:gd name="connsiteY3" fmla="*/ 177459 h 180975"/>
                <a:gd name="connsiteX4" fmla="*/ 93016 w 209550"/>
                <a:gd name="connsiteY4" fmla="*/ 181269 h 180975"/>
                <a:gd name="connsiteX5" fmla="*/ 180970 w 209550"/>
                <a:gd name="connsiteY5" fmla="*/ 164819 h 180975"/>
                <a:gd name="connsiteX6" fmla="*/ 212874 w 209550"/>
                <a:gd name="connsiteY6" fmla="*/ 87899 h 180975"/>
                <a:gd name="connsiteX7" fmla="*/ 212402 w 209550"/>
                <a:gd name="connsiteY7" fmla="*/ 86790 h 180975"/>
                <a:gd name="connsiteX8" fmla="*/ 140765 w 209550"/>
                <a:gd name="connsiteY8" fmla="*/ 8685 h 180975"/>
                <a:gd name="connsiteX9" fmla="*/ 88692 w 209550"/>
                <a:gd name="connsiteY9" fmla="*/ 385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180975">
                  <a:moveTo>
                    <a:pt x="88692" y="3856"/>
                  </a:moveTo>
                  <a:cubicBezTo>
                    <a:pt x="58577" y="15253"/>
                    <a:pt x="32259" y="34860"/>
                    <a:pt x="12720" y="60453"/>
                  </a:cubicBezTo>
                  <a:cubicBezTo>
                    <a:pt x="-2435" y="79609"/>
                    <a:pt x="-4208" y="106126"/>
                    <a:pt x="8263" y="127128"/>
                  </a:cubicBezTo>
                  <a:cubicBezTo>
                    <a:pt x="18654" y="143959"/>
                    <a:pt x="38295" y="162743"/>
                    <a:pt x="75166" y="177459"/>
                  </a:cubicBezTo>
                  <a:cubicBezTo>
                    <a:pt x="80864" y="179708"/>
                    <a:pt x="86896" y="180995"/>
                    <a:pt x="93016" y="181269"/>
                  </a:cubicBezTo>
                  <a:cubicBezTo>
                    <a:pt x="123176" y="182179"/>
                    <a:pt x="153177" y="176568"/>
                    <a:pt x="180970" y="164819"/>
                  </a:cubicBezTo>
                  <a:cubicBezTo>
                    <a:pt x="211021" y="152389"/>
                    <a:pt x="225305" y="117951"/>
                    <a:pt x="212874" y="87899"/>
                  </a:cubicBezTo>
                  <a:cubicBezTo>
                    <a:pt x="212721" y="87528"/>
                    <a:pt x="212563" y="87159"/>
                    <a:pt x="212402" y="86790"/>
                  </a:cubicBezTo>
                  <a:cubicBezTo>
                    <a:pt x="197351" y="53856"/>
                    <a:pt x="172278" y="26520"/>
                    <a:pt x="140765" y="8685"/>
                  </a:cubicBezTo>
                  <a:cubicBezTo>
                    <a:pt x="125077" y="-860"/>
                    <a:pt x="105867" y="-2641"/>
                    <a:pt x="88692" y="3856"/>
                  </a:cubicBezTo>
                  <a:close/>
                </a:path>
              </a:pathLst>
            </a:custGeom>
            <a:solidFill>
              <a:srgbClr val="FF618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5" name="Freeform: Shape 2314">
              <a:extLst>
                <a:ext uri="{FF2B5EF4-FFF2-40B4-BE49-F238E27FC236}">
                  <a16:creationId xmlns:a16="http://schemas.microsoft.com/office/drawing/2014/main" id="{1C83BCDB-5676-413F-9976-279B96001EE0}"/>
                </a:ext>
              </a:extLst>
            </p:cNvPr>
            <p:cNvSpPr/>
            <p:nvPr/>
          </p:nvSpPr>
          <p:spPr>
            <a:xfrm>
              <a:off x="5826420" y="2341670"/>
              <a:ext cx="66675" cy="66675"/>
            </a:xfrm>
            <a:custGeom>
              <a:avLst/>
              <a:gdLst>
                <a:gd name="connsiteX0" fmla="*/ 66675 w 66675"/>
                <a:gd name="connsiteY0" fmla="*/ 33338 h 66675"/>
                <a:gd name="connsiteX1" fmla="*/ 33338 w 66675"/>
                <a:gd name="connsiteY1" fmla="*/ 66675 h 66675"/>
                <a:gd name="connsiteX2" fmla="*/ 0 w 66675"/>
                <a:gd name="connsiteY2" fmla="*/ 33338 h 66675"/>
                <a:gd name="connsiteX3" fmla="*/ 33338 w 66675"/>
                <a:gd name="connsiteY3" fmla="*/ 0 h 66675"/>
                <a:gd name="connsiteX4" fmla="*/ 66675 w 66675"/>
                <a:gd name="connsiteY4" fmla="*/ 333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8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8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8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6" name="Freeform: Shape 2315">
              <a:extLst>
                <a:ext uri="{FF2B5EF4-FFF2-40B4-BE49-F238E27FC236}">
                  <a16:creationId xmlns:a16="http://schemas.microsoft.com/office/drawing/2014/main" id="{D7A1DDAA-14EA-4E9E-A95F-6227F1D61347}"/>
                </a:ext>
              </a:extLst>
            </p:cNvPr>
            <p:cNvSpPr/>
            <p:nvPr/>
          </p:nvSpPr>
          <p:spPr>
            <a:xfrm>
              <a:off x="5482502" y="2457349"/>
              <a:ext cx="276225" cy="600075"/>
            </a:xfrm>
            <a:custGeom>
              <a:avLst/>
              <a:gdLst>
                <a:gd name="connsiteX0" fmla="*/ 33317 w 276225"/>
                <a:gd name="connsiteY0" fmla="*/ 607831 h 600075"/>
                <a:gd name="connsiteX1" fmla="*/ 0 w 276225"/>
                <a:gd name="connsiteY1" fmla="*/ 574473 h 600075"/>
                <a:gd name="connsiteX2" fmla="*/ 6066 w 276225"/>
                <a:gd name="connsiteY2" fmla="*/ 555320 h 600075"/>
                <a:gd name="connsiteX3" fmla="*/ 82475 w 276225"/>
                <a:gd name="connsiteY3" fmla="*/ 446582 h 600075"/>
                <a:gd name="connsiteX4" fmla="*/ 97534 w 276225"/>
                <a:gd name="connsiteY4" fmla="*/ 361810 h 600075"/>
                <a:gd name="connsiteX5" fmla="*/ 88495 w 276225"/>
                <a:gd name="connsiteY5" fmla="*/ 327987 h 600075"/>
                <a:gd name="connsiteX6" fmla="*/ 95610 w 276225"/>
                <a:gd name="connsiteY6" fmla="*/ 219945 h 600075"/>
                <a:gd name="connsiteX7" fmla="*/ 225245 w 276225"/>
                <a:gd name="connsiteY7" fmla="*/ 11281 h 600075"/>
                <a:gd name="connsiteX8" fmla="*/ 272304 w 276225"/>
                <a:gd name="connsiteY8" fmla="*/ 8342 h 600075"/>
                <a:gd name="connsiteX9" fmla="*/ 275242 w 276225"/>
                <a:gd name="connsiteY9" fmla="*/ 55400 h 600075"/>
                <a:gd name="connsiteX10" fmla="*/ 275242 w 276225"/>
                <a:gd name="connsiteY10" fmla="*/ 55400 h 600075"/>
                <a:gd name="connsiteX11" fmla="*/ 157056 w 276225"/>
                <a:gd name="connsiteY11" fmla="*/ 245824 h 600075"/>
                <a:gd name="connsiteX12" fmla="*/ 152913 w 276225"/>
                <a:gd name="connsiteY12" fmla="*/ 310785 h 600075"/>
                <a:gd name="connsiteX13" fmla="*/ 161942 w 276225"/>
                <a:gd name="connsiteY13" fmla="*/ 344608 h 600075"/>
                <a:gd name="connsiteX14" fmla="*/ 137025 w 276225"/>
                <a:gd name="connsiteY14" fmla="*/ 484930 h 600075"/>
                <a:gd name="connsiteX15" fmla="*/ 60615 w 276225"/>
                <a:gd name="connsiteY15" fmla="*/ 593677 h 600075"/>
                <a:gd name="connsiteX16" fmla="*/ 33317 w 276225"/>
                <a:gd name="connsiteY16" fmla="*/ 6078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6225" h="600075">
                  <a:moveTo>
                    <a:pt x="33317" y="607831"/>
                  </a:moveTo>
                  <a:cubicBezTo>
                    <a:pt x="14905" y="607820"/>
                    <a:pt x="-11" y="592885"/>
                    <a:pt x="0" y="574473"/>
                  </a:cubicBezTo>
                  <a:cubicBezTo>
                    <a:pt x="4" y="567617"/>
                    <a:pt x="2122" y="560929"/>
                    <a:pt x="6066" y="555320"/>
                  </a:cubicBezTo>
                  <a:lnTo>
                    <a:pt x="82475" y="446582"/>
                  </a:lnTo>
                  <a:cubicBezTo>
                    <a:pt x="99819" y="421957"/>
                    <a:pt x="105335" y="390902"/>
                    <a:pt x="97534" y="361810"/>
                  </a:cubicBezTo>
                  <a:lnTo>
                    <a:pt x="88495" y="327987"/>
                  </a:lnTo>
                  <a:cubicBezTo>
                    <a:pt x="78881" y="292174"/>
                    <a:pt x="81383" y="254187"/>
                    <a:pt x="95610" y="219945"/>
                  </a:cubicBezTo>
                  <a:cubicBezTo>
                    <a:pt x="128431" y="144449"/>
                    <a:pt x="172104" y="74152"/>
                    <a:pt x="225245" y="11281"/>
                  </a:cubicBezTo>
                  <a:cubicBezTo>
                    <a:pt x="237429" y="-2526"/>
                    <a:pt x="258497" y="-3841"/>
                    <a:pt x="272304" y="8342"/>
                  </a:cubicBezTo>
                  <a:cubicBezTo>
                    <a:pt x="286110" y="20525"/>
                    <a:pt x="287426" y="41594"/>
                    <a:pt x="275242" y="55400"/>
                  </a:cubicBezTo>
                  <a:lnTo>
                    <a:pt x="275242" y="55400"/>
                  </a:lnTo>
                  <a:cubicBezTo>
                    <a:pt x="227005" y="112941"/>
                    <a:pt x="187210" y="177060"/>
                    <a:pt x="157056" y="245824"/>
                  </a:cubicBezTo>
                  <a:cubicBezTo>
                    <a:pt x="148546" y="266428"/>
                    <a:pt x="147089" y="289267"/>
                    <a:pt x="152913" y="310785"/>
                  </a:cubicBezTo>
                  <a:lnTo>
                    <a:pt x="161942" y="344608"/>
                  </a:lnTo>
                  <a:cubicBezTo>
                    <a:pt x="174869" y="392762"/>
                    <a:pt x="165740" y="444170"/>
                    <a:pt x="137025" y="484930"/>
                  </a:cubicBezTo>
                  <a:lnTo>
                    <a:pt x="60615" y="593677"/>
                  </a:lnTo>
                  <a:cubicBezTo>
                    <a:pt x="54365" y="602561"/>
                    <a:pt x="44179" y="607842"/>
                    <a:pt x="33317" y="607831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7" name="Freeform: Shape 2316">
              <a:extLst>
                <a:ext uri="{FF2B5EF4-FFF2-40B4-BE49-F238E27FC236}">
                  <a16:creationId xmlns:a16="http://schemas.microsoft.com/office/drawing/2014/main" id="{BA130ABC-B69A-4A85-8C61-688B3F7E3228}"/>
                </a:ext>
              </a:extLst>
            </p:cNvPr>
            <p:cNvSpPr/>
            <p:nvPr/>
          </p:nvSpPr>
          <p:spPr>
            <a:xfrm>
              <a:off x="5689708" y="2703331"/>
              <a:ext cx="400050" cy="533400"/>
            </a:xfrm>
            <a:custGeom>
              <a:avLst/>
              <a:gdLst>
                <a:gd name="connsiteX0" fmla="*/ 33347 w 400050"/>
                <a:gd name="connsiteY0" fmla="*/ 540186 h 533400"/>
                <a:gd name="connsiteX1" fmla="*/ 0 w 400050"/>
                <a:gd name="connsiteY1" fmla="*/ 506858 h 533400"/>
                <a:gd name="connsiteX2" fmla="*/ 11439 w 400050"/>
                <a:gd name="connsiteY2" fmla="*/ 481712 h 533400"/>
                <a:gd name="connsiteX3" fmla="*/ 111623 w 400050"/>
                <a:gd name="connsiteY3" fmla="*/ 394387 h 533400"/>
                <a:gd name="connsiteX4" fmla="*/ 146513 w 400050"/>
                <a:gd name="connsiteY4" fmla="*/ 315644 h 533400"/>
                <a:gd name="connsiteX5" fmla="*/ 145827 w 400050"/>
                <a:gd name="connsiteY5" fmla="*/ 280658 h 533400"/>
                <a:gd name="connsiteX6" fmla="*/ 178555 w 400050"/>
                <a:gd name="connsiteY6" fmla="*/ 177445 h 533400"/>
                <a:gd name="connsiteX7" fmla="*/ 354320 w 400050"/>
                <a:gd name="connsiteY7" fmla="*/ 5815 h 533400"/>
                <a:gd name="connsiteX8" fmla="*/ 400653 w 400050"/>
                <a:gd name="connsiteY8" fmla="*/ 14534 h 533400"/>
                <a:gd name="connsiteX9" fmla="*/ 392315 w 400050"/>
                <a:gd name="connsiteY9" fmla="*/ 60602 h 533400"/>
                <a:gd name="connsiteX10" fmla="*/ 392315 w 400050"/>
                <a:gd name="connsiteY10" fmla="*/ 60602 h 533400"/>
                <a:gd name="connsiteX11" fmla="*/ 232038 w 400050"/>
                <a:gd name="connsiteY11" fmla="*/ 217250 h 533400"/>
                <a:gd name="connsiteX12" fmla="*/ 212493 w 400050"/>
                <a:gd name="connsiteY12" fmla="*/ 279344 h 533400"/>
                <a:gd name="connsiteX13" fmla="*/ 213178 w 400050"/>
                <a:gd name="connsiteY13" fmla="*/ 314339 h 533400"/>
                <a:gd name="connsiteX14" fmla="*/ 155466 w 400050"/>
                <a:gd name="connsiteY14" fmla="*/ 444650 h 533400"/>
                <a:gd name="connsiteX15" fmla="*/ 55235 w 400050"/>
                <a:gd name="connsiteY15" fmla="*/ 531995 h 533400"/>
                <a:gd name="connsiteX16" fmla="*/ 33347 w 400050"/>
                <a:gd name="connsiteY16" fmla="*/ 540186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0050" h="533400">
                  <a:moveTo>
                    <a:pt x="33347" y="540186"/>
                  </a:moveTo>
                  <a:cubicBezTo>
                    <a:pt x="14935" y="540191"/>
                    <a:pt x="5" y="525269"/>
                    <a:pt x="0" y="506858"/>
                  </a:cubicBezTo>
                  <a:cubicBezTo>
                    <a:pt x="-3" y="497216"/>
                    <a:pt x="4169" y="488045"/>
                    <a:pt x="11439" y="481712"/>
                  </a:cubicBezTo>
                  <a:lnTo>
                    <a:pt x="111623" y="394387"/>
                  </a:lnTo>
                  <a:cubicBezTo>
                    <a:pt x="134357" y="374614"/>
                    <a:pt x="147139" y="345767"/>
                    <a:pt x="146513" y="315644"/>
                  </a:cubicBezTo>
                  <a:lnTo>
                    <a:pt x="145827" y="280658"/>
                  </a:lnTo>
                  <a:cubicBezTo>
                    <a:pt x="145051" y="243586"/>
                    <a:pt x="156558" y="207297"/>
                    <a:pt x="178555" y="177445"/>
                  </a:cubicBezTo>
                  <a:cubicBezTo>
                    <a:pt x="228471" y="111980"/>
                    <a:pt x="287685" y="54159"/>
                    <a:pt x="354320" y="5815"/>
                  </a:cubicBezTo>
                  <a:cubicBezTo>
                    <a:pt x="369522" y="-4572"/>
                    <a:pt x="390266" y="-669"/>
                    <a:pt x="400653" y="14534"/>
                  </a:cubicBezTo>
                  <a:cubicBezTo>
                    <a:pt x="410938" y="29587"/>
                    <a:pt x="407223" y="50109"/>
                    <a:pt x="392315" y="60602"/>
                  </a:cubicBezTo>
                  <a:lnTo>
                    <a:pt x="392315" y="60602"/>
                  </a:lnTo>
                  <a:cubicBezTo>
                    <a:pt x="331726" y="104947"/>
                    <a:pt x="277759" y="157692"/>
                    <a:pt x="232038" y="217250"/>
                  </a:cubicBezTo>
                  <a:cubicBezTo>
                    <a:pt x="218853" y="235226"/>
                    <a:pt x="211982" y="257057"/>
                    <a:pt x="212493" y="279344"/>
                  </a:cubicBezTo>
                  <a:lnTo>
                    <a:pt x="213178" y="314339"/>
                  </a:lnTo>
                  <a:cubicBezTo>
                    <a:pt x="214221" y="364186"/>
                    <a:pt x="193079" y="411923"/>
                    <a:pt x="155466" y="444650"/>
                  </a:cubicBezTo>
                  <a:lnTo>
                    <a:pt x="55235" y="531995"/>
                  </a:lnTo>
                  <a:cubicBezTo>
                    <a:pt x="49172" y="537286"/>
                    <a:pt x="41394" y="540197"/>
                    <a:pt x="33347" y="540186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8" name="Freeform: Shape 2317">
              <a:extLst>
                <a:ext uri="{FF2B5EF4-FFF2-40B4-BE49-F238E27FC236}">
                  <a16:creationId xmlns:a16="http://schemas.microsoft.com/office/drawing/2014/main" id="{A7CB34D4-FAC9-492A-8FE6-83AD269007AF}"/>
                </a:ext>
              </a:extLst>
            </p:cNvPr>
            <p:cNvSpPr/>
            <p:nvPr/>
          </p:nvSpPr>
          <p:spPr>
            <a:xfrm>
              <a:off x="5860519" y="3058670"/>
              <a:ext cx="533400" cy="400050"/>
            </a:xfrm>
            <a:custGeom>
              <a:avLst/>
              <a:gdLst>
                <a:gd name="connsiteX0" fmla="*/ 33366 w 533400"/>
                <a:gd name="connsiteY0" fmla="*/ 408732 h 400050"/>
                <a:gd name="connsiteX1" fmla="*/ 0 w 533400"/>
                <a:gd name="connsiteY1" fmla="*/ 375423 h 400050"/>
                <a:gd name="connsiteX2" fmla="*/ 20498 w 533400"/>
                <a:gd name="connsiteY2" fmla="*/ 344629 h 400050"/>
                <a:gd name="connsiteX3" fmla="*/ 143132 w 533400"/>
                <a:gd name="connsiteY3" fmla="*/ 293384 h 400050"/>
                <a:gd name="connsiteX4" fmla="*/ 201092 w 533400"/>
                <a:gd name="connsiteY4" fmla="*/ 229691 h 400050"/>
                <a:gd name="connsiteX5" fmla="*/ 211483 w 533400"/>
                <a:gd name="connsiteY5" fmla="*/ 196267 h 400050"/>
                <a:gd name="connsiteX6" fmla="*/ 275120 w 533400"/>
                <a:gd name="connsiteY6" fmla="*/ 108637 h 400050"/>
                <a:gd name="connsiteX7" fmla="*/ 496100 w 533400"/>
                <a:gd name="connsiteY7" fmla="*/ 1262 h 400050"/>
                <a:gd name="connsiteX8" fmla="*/ 537240 w 533400"/>
                <a:gd name="connsiteY8" fmla="*/ 24290 h 400050"/>
                <a:gd name="connsiteX9" fmla="*/ 514855 w 533400"/>
                <a:gd name="connsiteY9" fmla="*/ 65241 h 400050"/>
                <a:gd name="connsiteX10" fmla="*/ 514855 w 533400"/>
                <a:gd name="connsiteY10" fmla="*/ 65241 h 400050"/>
                <a:gd name="connsiteX11" fmla="*/ 313268 w 533400"/>
                <a:gd name="connsiteY11" fmla="*/ 163320 h 400050"/>
                <a:gd name="connsiteX12" fmla="*/ 275168 w 533400"/>
                <a:gd name="connsiteY12" fmla="*/ 216070 h 400050"/>
                <a:gd name="connsiteX13" fmla="*/ 264766 w 533400"/>
                <a:gd name="connsiteY13" fmla="*/ 249493 h 400050"/>
                <a:gd name="connsiteX14" fmla="*/ 168840 w 533400"/>
                <a:gd name="connsiteY14" fmla="*/ 354906 h 400050"/>
                <a:gd name="connsiteX15" fmla="*/ 46215 w 533400"/>
                <a:gd name="connsiteY15" fmla="*/ 406151 h 400050"/>
                <a:gd name="connsiteX16" fmla="*/ 33366 w 533400"/>
                <a:gd name="connsiteY16" fmla="*/ 408732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400" h="400050">
                  <a:moveTo>
                    <a:pt x="33366" y="408732"/>
                  </a:moveTo>
                  <a:cubicBezTo>
                    <a:pt x="14954" y="408748"/>
                    <a:pt x="16" y="393835"/>
                    <a:pt x="0" y="375423"/>
                  </a:cubicBezTo>
                  <a:cubicBezTo>
                    <a:pt x="-12" y="361961"/>
                    <a:pt x="8075" y="349813"/>
                    <a:pt x="20498" y="344629"/>
                  </a:cubicBezTo>
                  <a:lnTo>
                    <a:pt x="143132" y="293384"/>
                  </a:lnTo>
                  <a:cubicBezTo>
                    <a:pt x="170943" y="281801"/>
                    <a:pt x="192175" y="258468"/>
                    <a:pt x="201092" y="229691"/>
                  </a:cubicBezTo>
                  <a:lnTo>
                    <a:pt x="211483" y="196267"/>
                  </a:lnTo>
                  <a:cubicBezTo>
                    <a:pt x="222441" y="160833"/>
                    <a:pt x="244816" y="130022"/>
                    <a:pt x="275120" y="108637"/>
                  </a:cubicBezTo>
                  <a:cubicBezTo>
                    <a:pt x="343156" y="62271"/>
                    <a:pt x="417602" y="26097"/>
                    <a:pt x="496100" y="1262"/>
                  </a:cubicBezTo>
                  <a:cubicBezTo>
                    <a:pt x="513820" y="-3739"/>
                    <a:pt x="532238" y="6571"/>
                    <a:pt x="537240" y="24290"/>
                  </a:cubicBezTo>
                  <a:cubicBezTo>
                    <a:pt x="542170" y="41758"/>
                    <a:pt x="532220" y="59961"/>
                    <a:pt x="514855" y="65241"/>
                  </a:cubicBezTo>
                  <a:lnTo>
                    <a:pt x="514855" y="65241"/>
                  </a:lnTo>
                  <a:cubicBezTo>
                    <a:pt x="443345" y="88202"/>
                    <a:pt x="375468" y="121226"/>
                    <a:pt x="313268" y="163320"/>
                  </a:cubicBezTo>
                  <a:cubicBezTo>
                    <a:pt x="295094" y="176217"/>
                    <a:pt x="281698" y="194764"/>
                    <a:pt x="275168" y="216070"/>
                  </a:cubicBezTo>
                  <a:lnTo>
                    <a:pt x="264766" y="249493"/>
                  </a:lnTo>
                  <a:cubicBezTo>
                    <a:pt x="250010" y="297120"/>
                    <a:pt x="214869" y="335737"/>
                    <a:pt x="168840" y="354906"/>
                  </a:cubicBezTo>
                  <a:lnTo>
                    <a:pt x="46215" y="406151"/>
                  </a:lnTo>
                  <a:cubicBezTo>
                    <a:pt x="42146" y="407854"/>
                    <a:pt x="37778" y="408732"/>
                    <a:pt x="33366" y="408732"/>
                  </a:cubicBezTo>
                  <a:close/>
                </a:path>
              </a:pathLst>
            </a:custGeom>
            <a:solidFill>
              <a:srgbClr val="8B9A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19" name="Freeform: Shape 2318">
              <a:extLst>
                <a:ext uri="{FF2B5EF4-FFF2-40B4-BE49-F238E27FC236}">
                  <a16:creationId xmlns:a16="http://schemas.microsoft.com/office/drawing/2014/main" id="{A8C13E74-B7F1-4B40-9699-A1EEAA7B6B42}"/>
                </a:ext>
              </a:extLst>
            </p:cNvPr>
            <p:cNvSpPr/>
            <p:nvPr/>
          </p:nvSpPr>
          <p:spPr>
            <a:xfrm>
              <a:off x="4488139" y="2245729"/>
              <a:ext cx="428625" cy="323850"/>
            </a:xfrm>
            <a:custGeom>
              <a:avLst/>
              <a:gdLst>
                <a:gd name="connsiteX0" fmla="*/ 369855 w 428625"/>
                <a:gd name="connsiteY0" fmla="*/ 60613 h 323850"/>
                <a:gd name="connsiteX1" fmla="*/ 201586 w 428625"/>
                <a:gd name="connsiteY1" fmla="*/ 187 h 323850"/>
                <a:gd name="connsiteX2" fmla="*/ 48062 w 428625"/>
                <a:gd name="connsiteY2" fmla="*/ 69557 h 323850"/>
                <a:gd name="connsiteX3" fmla="*/ 4914 w 428625"/>
                <a:gd name="connsiteY3" fmla="*/ 290766 h 323850"/>
                <a:gd name="connsiteX4" fmla="*/ 36347 w 428625"/>
                <a:gd name="connsiteY4" fmla="*/ 317846 h 323850"/>
                <a:gd name="connsiteX5" fmla="*/ 126758 w 428625"/>
                <a:gd name="connsiteY5" fmla="*/ 321294 h 323850"/>
                <a:gd name="connsiteX6" fmla="*/ 128025 w 428625"/>
                <a:gd name="connsiteY6" fmla="*/ 321294 h 323850"/>
                <a:gd name="connsiteX7" fmla="*/ 133921 w 428625"/>
                <a:gd name="connsiteY7" fmla="*/ 320694 h 323850"/>
                <a:gd name="connsiteX8" fmla="*/ 401154 w 428625"/>
                <a:gd name="connsiteY8" fmla="*/ 331752 h 323850"/>
                <a:gd name="connsiteX9" fmla="*/ 402554 w 428625"/>
                <a:gd name="connsiteY9" fmla="*/ 331752 h 323850"/>
                <a:gd name="connsiteX10" fmla="*/ 435596 w 428625"/>
                <a:gd name="connsiteY10" fmla="*/ 302663 h 323850"/>
                <a:gd name="connsiteX11" fmla="*/ 371265 w 428625"/>
                <a:gd name="connsiteY11" fmla="*/ 61814 h 323850"/>
                <a:gd name="connsiteX12" fmla="*/ 369855 w 428625"/>
                <a:gd name="connsiteY12" fmla="*/ 60613 h 323850"/>
                <a:gd name="connsiteX13" fmla="*/ 100126 w 428625"/>
                <a:gd name="connsiteY13" fmla="*/ 111210 h 323850"/>
                <a:gd name="connsiteX14" fmla="*/ 203777 w 428625"/>
                <a:gd name="connsiteY14" fmla="*/ 66824 h 323850"/>
                <a:gd name="connsiteX15" fmla="*/ 220608 w 428625"/>
                <a:gd name="connsiteY15" fmla="*/ 66824 h 323850"/>
                <a:gd name="connsiteX16" fmla="*/ 189890 w 428625"/>
                <a:gd name="connsiteY16" fmla="*/ 80244 h 323850"/>
                <a:gd name="connsiteX17" fmla="*/ 94059 w 428625"/>
                <a:gd name="connsiteY17" fmla="*/ 252352 h 323850"/>
                <a:gd name="connsiteX18" fmla="*/ 73970 w 428625"/>
                <a:gd name="connsiteY18" fmla="*/ 251523 h 323850"/>
                <a:gd name="connsiteX19" fmla="*/ 67512 w 428625"/>
                <a:gd name="connsiteY19" fmla="*/ 251885 h 323850"/>
                <a:gd name="connsiteX20" fmla="*/ 100126 w 428625"/>
                <a:gd name="connsiteY20" fmla="*/ 111210 h 323850"/>
                <a:gd name="connsiteX21" fmla="*/ 160600 w 428625"/>
                <a:gd name="connsiteY21" fmla="*/ 255038 h 323850"/>
                <a:gd name="connsiteX22" fmla="*/ 220122 w 428625"/>
                <a:gd name="connsiteY22" fmla="*/ 139604 h 323850"/>
                <a:gd name="connsiteX23" fmla="*/ 330888 w 428625"/>
                <a:gd name="connsiteY23" fmla="*/ 117001 h 323850"/>
                <a:gd name="connsiteX24" fmla="*/ 371045 w 428625"/>
                <a:gd name="connsiteY24" fmla="*/ 263753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28625" h="323850">
                  <a:moveTo>
                    <a:pt x="369855" y="60613"/>
                  </a:moveTo>
                  <a:cubicBezTo>
                    <a:pt x="328897" y="18208"/>
                    <a:pt x="272290" y="-2194"/>
                    <a:pt x="201586" y="187"/>
                  </a:cubicBezTo>
                  <a:cubicBezTo>
                    <a:pt x="134778" y="2387"/>
                    <a:pt x="83124" y="25723"/>
                    <a:pt x="48062" y="69557"/>
                  </a:cubicBezTo>
                  <a:cubicBezTo>
                    <a:pt x="-20051" y="154673"/>
                    <a:pt x="3857" y="285251"/>
                    <a:pt x="4914" y="290766"/>
                  </a:cubicBezTo>
                  <a:cubicBezTo>
                    <a:pt x="7814" y="306007"/>
                    <a:pt x="20844" y="317233"/>
                    <a:pt x="36347" y="317846"/>
                  </a:cubicBezTo>
                  <a:lnTo>
                    <a:pt x="126758" y="321294"/>
                  </a:lnTo>
                  <a:cubicBezTo>
                    <a:pt x="127177" y="321294"/>
                    <a:pt x="127606" y="321294"/>
                    <a:pt x="128025" y="321294"/>
                  </a:cubicBezTo>
                  <a:cubicBezTo>
                    <a:pt x="130004" y="321266"/>
                    <a:pt x="131977" y="321065"/>
                    <a:pt x="133921" y="320694"/>
                  </a:cubicBezTo>
                  <a:lnTo>
                    <a:pt x="401154" y="331752"/>
                  </a:lnTo>
                  <a:cubicBezTo>
                    <a:pt x="401624" y="331752"/>
                    <a:pt x="402091" y="331752"/>
                    <a:pt x="402554" y="331752"/>
                  </a:cubicBezTo>
                  <a:cubicBezTo>
                    <a:pt x="419315" y="331740"/>
                    <a:pt x="433461" y="319286"/>
                    <a:pt x="435596" y="302663"/>
                  </a:cubicBezTo>
                  <a:cubicBezTo>
                    <a:pt x="436397" y="296443"/>
                    <a:pt x="454189" y="149386"/>
                    <a:pt x="371265" y="61814"/>
                  </a:cubicBezTo>
                  <a:cubicBezTo>
                    <a:pt x="370855" y="61394"/>
                    <a:pt x="370322" y="61061"/>
                    <a:pt x="369855" y="60613"/>
                  </a:cubicBezTo>
                  <a:close/>
                  <a:moveTo>
                    <a:pt x="100126" y="111210"/>
                  </a:moveTo>
                  <a:cubicBezTo>
                    <a:pt x="122776" y="82892"/>
                    <a:pt x="156685" y="68348"/>
                    <a:pt x="203777" y="66824"/>
                  </a:cubicBezTo>
                  <a:cubicBezTo>
                    <a:pt x="209562" y="66633"/>
                    <a:pt x="215172" y="66633"/>
                    <a:pt x="220608" y="66824"/>
                  </a:cubicBezTo>
                  <a:cubicBezTo>
                    <a:pt x="210112" y="70687"/>
                    <a:pt x="199855" y="75168"/>
                    <a:pt x="189890" y="80244"/>
                  </a:cubicBezTo>
                  <a:cubicBezTo>
                    <a:pt x="112975" y="119373"/>
                    <a:pt x="96249" y="200040"/>
                    <a:pt x="94059" y="252352"/>
                  </a:cubicBezTo>
                  <a:lnTo>
                    <a:pt x="73970" y="251523"/>
                  </a:lnTo>
                  <a:cubicBezTo>
                    <a:pt x="71811" y="251441"/>
                    <a:pt x="69649" y="251562"/>
                    <a:pt x="67512" y="251885"/>
                  </a:cubicBezTo>
                  <a:cubicBezTo>
                    <a:pt x="65188" y="216395"/>
                    <a:pt x="66674" y="153006"/>
                    <a:pt x="100126" y="111210"/>
                  </a:cubicBezTo>
                  <a:close/>
                  <a:moveTo>
                    <a:pt x="160600" y="255038"/>
                  </a:moveTo>
                  <a:cubicBezTo>
                    <a:pt x="162038" y="218109"/>
                    <a:pt x="172735" y="163721"/>
                    <a:pt x="220122" y="139604"/>
                  </a:cubicBezTo>
                  <a:cubicBezTo>
                    <a:pt x="254331" y="122221"/>
                    <a:pt x="292604" y="114412"/>
                    <a:pt x="330888" y="117001"/>
                  </a:cubicBezTo>
                  <a:cubicBezTo>
                    <a:pt x="365759" y="161588"/>
                    <a:pt x="371236" y="226120"/>
                    <a:pt x="371045" y="263753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320" name="Freeform: Shape 2319">
              <a:extLst>
                <a:ext uri="{FF2B5EF4-FFF2-40B4-BE49-F238E27FC236}">
                  <a16:creationId xmlns:a16="http://schemas.microsoft.com/office/drawing/2014/main" id="{70677001-15A0-4C62-A93C-B0636CF9BEDC}"/>
                </a:ext>
              </a:extLst>
            </p:cNvPr>
            <p:cNvSpPr/>
            <p:nvPr/>
          </p:nvSpPr>
          <p:spPr>
            <a:xfrm>
              <a:off x="3681302" y="1332306"/>
              <a:ext cx="2257425" cy="3000375"/>
            </a:xfrm>
            <a:custGeom>
              <a:avLst/>
              <a:gdLst>
                <a:gd name="connsiteX0" fmla="*/ 1891457 w 2257425"/>
                <a:gd name="connsiteY0" fmla="*/ 2016871 h 3000375"/>
                <a:gd name="connsiteX1" fmla="*/ 1878989 w 2257425"/>
                <a:gd name="connsiteY1" fmla="*/ 2004488 h 3000375"/>
                <a:gd name="connsiteX2" fmla="*/ 1347846 w 2257425"/>
                <a:gd name="connsiteY2" fmla="*/ 1703851 h 3000375"/>
                <a:gd name="connsiteX3" fmla="*/ 1331930 w 2257425"/>
                <a:gd name="connsiteY3" fmla="*/ 1476470 h 3000375"/>
                <a:gd name="connsiteX4" fmla="*/ 1436057 w 2257425"/>
                <a:gd name="connsiteY4" fmla="*/ 1482661 h 3000375"/>
                <a:gd name="connsiteX5" fmla="*/ 1438067 w 2257425"/>
                <a:gd name="connsiteY5" fmla="*/ 1482718 h 3000375"/>
                <a:gd name="connsiteX6" fmla="*/ 1471281 w 2257425"/>
                <a:gd name="connsiteY6" fmla="*/ 1451943 h 3000375"/>
                <a:gd name="connsiteX7" fmla="*/ 1458851 w 2257425"/>
                <a:gd name="connsiteY7" fmla="*/ 537819 h 3000375"/>
                <a:gd name="connsiteX8" fmla="*/ 1336473 w 2257425"/>
                <a:gd name="connsiteY8" fmla="*/ 397116 h 3000375"/>
                <a:gd name="connsiteX9" fmla="*/ 445438 w 2257425"/>
                <a:gd name="connsiteY9" fmla="*/ 7134 h 3000375"/>
                <a:gd name="connsiteX10" fmla="*/ 398625 w 2257425"/>
                <a:gd name="connsiteY10" fmla="*/ 12731 h 3000375"/>
                <a:gd name="connsiteX11" fmla="*/ 391651 w 2257425"/>
                <a:gd name="connsiteY11" fmla="*/ 30099 h 3000375"/>
                <a:gd name="connsiteX12" fmla="*/ 496997 w 2257425"/>
                <a:gd name="connsiteY12" fmla="*/ 430939 h 3000375"/>
                <a:gd name="connsiteX13" fmla="*/ 424140 w 2257425"/>
                <a:gd name="connsiteY13" fmla="*/ 432530 h 3000375"/>
                <a:gd name="connsiteX14" fmla="*/ 391539 w 2257425"/>
                <a:gd name="connsiteY14" fmla="*/ 466588 h 3000375"/>
                <a:gd name="connsiteX15" fmla="*/ 392565 w 2257425"/>
                <a:gd name="connsiteY15" fmla="*/ 474097 h 3000375"/>
                <a:gd name="connsiteX16" fmla="*/ 550042 w 2257425"/>
                <a:gd name="connsiteY16" fmla="*/ 693534 h 3000375"/>
                <a:gd name="connsiteX17" fmla="*/ 607868 w 2257425"/>
                <a:gd name="connsiteY17" fmla="*/ 1404690 h 3000375"/>
                <a:gd name="connsiteX18" fmla="*/ 639110 w 2257425"/>
                <a:gd name="connsiteY18" fmla="*/ 1435265 h 3000375"/>
                <a:gd name="connsiteX19" fmla="*/ 787310 w 2257425"/>
                <a:gd name="connsiteY19" fmla="*/ 1444085 h 3000375"/>
                <a:gd name="connsiteX20" fmla="*/ 787310 w 2257425"/>
                <a:gd name="connsiteY20" fmla="*/ 1712690 h 3000375"/>
                <a:gd name="connsiteX21" fmla="*/ 225477 w 2257425"/>
                <a:gd name="connsiteY21" fmla="*/ 2124485 h 3000375"/>
                <a:gd name="connsiteX22" fmla="*/ 214409 w 2257425"/>
                <a:gd name="connsiteY22" fmla="*/ 2141087 h 3000375"/>
                <a:gd name="connsiteX23" fmla="*/ 240 w 2257425"/>
                <a:gd name="connsiteY23" fmla="*/ 3001051 h 3000375"/>
                <a:gd name="connsiteX24" fmla="*/ 11 w 2257425"/>
                <a:gd name="connsiteY24" fmla="*/ 3005937 h 3000375"/>
                <a:gd name="connsiteX25" fmla="*/ 66943 w 2257425"/>
                <a:gd name="connsiteY25" fmla="*/ 3005937 h 3000375"/>
                <a:gd name="connsiteX26" fmla="*/ 275541 w 2257425"/>
                <a:gd name="connsiteY26" fmla="*/ 2169814 h 3000375"/>
                <a:gd name="connsiteX27" fmla="*/ 1273761 w 2257425"/>
                <a:gd name="connsiteY27" fmla="*/ 1600524 h 3000375"/>
                <a:gd name="connsiteX28" fmla="*/ 1282572 w 2257425"/>
                <a:gd name="connsiteY28" fmla="*/ 1726387 h 3000375"/>
                <a:gd name="connsiteX29" fmla="*/ 1299412 w 2257425"/>
                <a:gd name="connsiteY29" fmla="*/ 1753057 h 3000375"/>
                <a:gd name="connsiteX30" fmla="*/ 1838098 w 2257425"/>
                <a:gd name="connsiteY30" fmla="*/ 2057971 h 3000375"/>
                <a:gd name="connsiteX31" fmla="*/ 2192085 w 2257425"/>
                <a:gd name="connsiteY31" fmla="*/ 3005928 h 3000375"/>
                <a:gd name="connsiteX32" fmla="*/ 2260075 w 2257425"/>
                <a:gd name="connsiteY32" fmla="*/ 3005928 h 3000375"/>
                <a:gd name="connsiteX33" fmla="*/ 2258846 w 2257425"/>
                <a:gd name="connsiteY33" fmla="*/ 2995955 h 3000375"/>
                <a:gd name="connsiteX34" fmla="*/ 1891457 w 2257425"/>
                <a:gd name="connsiteY34" fmla="*/ 2016871 h 3000375"/>
                <a:gd name="connsiteX35" fmla="*/ 853985 w 2257425"/>
                <a:gd name="connsiteY35" fmla="*/ 1677562 h 3000375"/>
                <a:gd name="connsiteX36" fmla="*/ 853985 w 2257425"/>
                <a:gd name="connsiteY36" fmla="*/ 1448009 h 3000375"/>
                <a:gd name="connsiteX37" fmla="*/ 1264712 w 2257425"/>
                <a:gd name="connsiteY37" fmla="*/ 1472489 h 3000375"/>
                <a:gd name="connsiteX38" fmla="*/ 1268941 w 2257425"/>
                <a:gd name="connsiteY38" fmla="*/ 1532868 h 3000375"/>
                <a:gd name="connsiteX39" fmla="*/ 853985 w 2257425"/>
                <a:gd name="connsiteY39" fmla="*/ 1677562 h 3000375"/>
                <a:gd name="connsiteX40" fmla="*/ 671971 w 2257425"/>
                <a:gd name="connsiteY40" fmla="*/ 1370428 h 3000375"/>
                <a:gd name="connsiteX41" fmla="*/ 615107 w 2257425"/>
                <a:gd name="connsiteY41" fmla="*/ 670531 h 3000375"/>
                <a:gd name="connsiteX42" fmla="*/ 596191 w 2257425"/>
                <a:gd name="connsiteY42" fmla="*/ 643118 h 3000375"/>
                <a:gd name="connsiteX43" fmla="*/ 470461 w 2257425"/>
                <a:gd name="connsiteY43" fmla="*/ 498214 h 3000375"/>
                <a:gd name="connsiteX44" fmla="*/ 561901 w 2257425"/>
                <a:gd name="connsiteY44" fmla="*/ 496224 h 3000375"/>
                <a:gd name="connsiteX45" fmla="*/ 594499 w 2257425"/>
                <a:gd name="connsiteY45" fmla="*/ 462163 h 3000375"/>
                <a:gd name="connsiteX46" fmla="*/ 586513 w 2257425"/>
                <a:gd name="connsiteY46" fmla="*/ 441236 h 3000375"/>
                <a:gd name="connsiteX47" fmla="*/ 456087 w 2257425"/>
                <a:gd name="connsiteY47" fmla="*/ 96898 h 3000375"/>
                <a:gd name="connsiteX48" fmla="*/ 1321757 w 2257425"/>
                <a:gd name="connsiteY48" fmla="*/ 462096 h 3000375"/>
                <a:gd name="connsiteX49" fmla="*/ 1392414 w 2257425"/>
                <a:gd name="connsiteY49" fmla="*/ 543249 h 3000375"/>
                <a:gd name="connsiteX50" fmla="*/ 1407168 w 2257425"/>
                <a:gd name="connsiteY50" fmla="*/ 1414157 h 3000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257425" h="3000375">
                  <a:moveTo>
                    <a:pt x="1891457" y="2016871"/>
                  </a:moveTo>
                  <a:cubicBezTo>
                    <a:pt x="1888483" y="2011703"/>
                    <a:pt x="1884178" y="2007427"/>
                    <a:pt x="1878989" y="2004488"/>
                  </a:cubicBezTo>
                  <a:lnTo>
                    <a:pt x="1347846" y="1703851"/>
                  </a:lnTo>
                  <a:lnTo>
                    <a:pt x="1331930" y="1476470"/>
                  </a:lnTo>
                  <a:lnTo>
                    <a:pt x="1436057" y="1482661"/>
                  </a:lnTo>
                  <a:cubicBezTo>
                    <a:pt x="1436734" y="1482661"/>
                    <a:pt x="1437400" y="1482718"/>
                    <a:pt x="1438067" y="1482718"/>
                  </a:cubicBezTo>
                  <a:cubicBezTo>
                    <a:pt x="1455475" y="1482705"/>
                    <a:pt x="1469943" y="1469300"/>
                    <a:pt x="1471281" y="1451943"/>
                  </a:cubicBezTo>
                  <a:cubicBezTo>
                    <a:pt x="1497522" y="1110777"/>
                    <a:pt x="1474757" y="732806"/>
                    <a:pt x="1458851" y="537819"/>
                  </a:cubicBezTo>
                  <a:cubicBezTo>
                    <a:pt x="1453340" y="469151"/>
                    <a:pt x="1403715" y="412094"/>
                    <a:pt x="1336473" y="397116"/>
                  </a:cubicBezTo>
                  <a:cubicBezTo>
                    <a:pt x="787453" y="272339"/>
                    <a:pt x="448801" y="9772"/>
                    <a:pt x="445438" y="7134"/>
                  </a:cubicBezTo>
                  <a:cubicBezTo>
                    <a:pt x="430966" y="-4248"/>
                    <a:pt x="410007" y="-1742"/>
                    <a:pt x="398625" y="12731"/>
                  </a:cubicBezTo>
                  <a:cubicBezTo>
                    <a:pt x="394690" y="17735"/>
                    <a:pt x="392269" y="23762"/>
                    <a:pt x="391651" y="30099"/>
                  </a:cubicBezTo>
                  <a:cubicBezTo>
                    <a:pt x="374296" y="208035"/>
                    <a:pt x="448515" y="355654"/>
                    <a:pt x="496997" y="430939"/>
                  </a:cubicBezTo>
                  <a:lnTo>
                    <a:pt x="424140" y="432530"/>
                  </a:lnTo>
                  <a:cubicBezTo>
                    <a:pt x="405733" y="432932"/>
                    <a:pt x="391137" y="448181"/>
                    <a:pt x="391539" y="466588"/>
                  </a:cubicBezTo>
                  <a:cubicBezTo>
                    <a:pt x="391595" y="469122"/>
                    <a:pt x="391939" y="471641"/>
                    <a:pt x="392565" y="474097"/>
                  </a:cubicBezTo>
                  <a:cubicBezTo>
                    <a:pt x="414880" y="564775"/>
                    <a:pt x="471280" y="643365"/>
                    <a:pt x="550042" y="693534"/>
                  </a:cubicBezTo>
                  <a:lnTo>
                    <a:pt x="607868" y="1404690"/>
                  </a:lnTo>
                  <a:cubicBezTo>
                    <a:pt x="609215" y="1421240"/>
                    <a:pt x="622535" y="1434276"/>
                    <a:pt x="639110" y="1435265"/>
                  </a:cubicBezTo>
                  <a:lnTo>
                    <a:pt x="787310" y="1444085"/>
                  </a:lnTo>
                  <a:lnTo>
                    <a:pt x="787310" y="1712690"/>
                  </a:lnTo>
                  <a:cubicBezTo>
                    <a:pt x="728255" y="1750923"/>
                    <a:pt x="507541" y="1896999"/>
                    <a:pt x="225477" y="2124485"/>
                  </a:cubicBezTo>
                  <a:cubicBezTo>
                    <a:pt x="220180" y="2128759"/>
                    <a:pt x="216317" y="2134552"/>
                    <a:pt x="214409" y="2141087"/>
                  </a:cubicBezTo>
                  <a:cubicBezTo>
                    <a:pt x="207218" y="2165690"/>
                    <a:pt x="37968" y="2746572"/>
                    <a:pt x="240" y="3001051"/>
                  </a:cubicBezTo>
                  <a:cubicBezTo>
                    <a:pt x="46" y="3002672"/>
                    <a:pt x="-31" y="3004305"/>
                    <a:pt x="11" y="3005937"/>
                  </a:cubicBezTo>
                  <a:lnTo>
                    <a:pt x="66943" y="3005937"/>
                  </a:lnTo>
                  <a:cubicBezTo>
                    <a:pt x="102700" y="2771480"/>
                    <a:pt x="252681" y="2248795"/>
                    <a:pt x="275541" y="2169814"/>
                  </a:cubicBezTo>
                  <a:cubicBezTo>
                    <a:pt x="585513" y="1920497"/>
                    <a:pt x="1101882" y="1645939"/>
                    <a:pt x="1273761" y="1600524"/>
                  </a:cubicBezTo>
                  <a:lnTo>
                    <a:pt x="1282572" y="1726387"/>
                  </a:lnTo>
                  <a:cubicBezTo>
                    <a:pt x="1283358" y="1737538"/>
                    <a:pt x="1289682" y="1747553"/>
                    <a:pt x="1299412" y="1753057"/>
                  </a:cubicBezTo>
                  <a:lnTo>
                    <a:pt x="1838098" y="2057971"/>
                  </a:lnTo>
                  <a:cubicBezTo>
                    <a:pt x="1958113" y="2273370"/>
                    <a:pt x="2164196" y="2917955"/>
                    <a:pt x="2192085" y="3005928"/>
                  </a:cubicBezTo>
                  <a:lnTo>
                    <a:pt x="2260075" y="3005928"/>
                  </a:lnTo>
                  <a:cubicBezTo>
                    <a:pt x="2260228" y="3002558"/>
                    <a:pt x="2259812" y="2999187"/>
                    <a:pt x="2258846" y="2995955"/>
                  </a:cubicBezTo>
                  <a:cubicBezTo>
                    <a:pt x="2249226" y="2965370"/>
                    <a:pt x="2022397" y="2244376"/>
                    <a:pt x="1891457" y="2016871"/>
                  </a:cubicBezTo>
                  <a:close/>
                  <a:moveTo>
                    <a:pt x="853985" y="1677562"/>
                  </a:moveTo>
                  <a:lnTo>
                    <a:pt x="853985" y="1448009"/>
                  </a:lnTo>
                  <a:lnTo>
                    <a:pt x="1264712" y="1472489"/>
                  </a:lnTo>
                  <a:lnTo>
                    <a:pt x="1268941" y="1532868"/>
                  </a:lnTo>
                  <a:cubicBezTo>
                    <a:pt x="1108797" y="1574540"/>
                    <a:pt x="972295" y="1622107"/>
                    <a:pt x="853985" y="1677562"/>
                  </a:cubicBezTo>
                  <a:close/>
                  <a:moveTo>
                    <a:pt x="671971" y="1370428"/>
                  </a:moveTo>
                  <a:lnTo>
                    <a:pt x="615107" y="670531"/>
                  </a:lnTo>
                  <a:cubicBezTo>
                    <a:pt x="614145" y="658673"/>
                    <a:pt x="606936" y="648226"/>
                    <a:pt x="596191" y="643118"/>
                  </a:cubicBezTo>
                  <a:cubicBezTo>
                    <a:pt x="538870" y="610706"/>
                    <a:pt x="494468" y="559533"/>
                    <a:pt x="470461" y="498214"/>
                  </a:cubicBezTo>
                  <a:lnTo>
                    <a:pt x="561901" y="496224"/>
                  </a:lnTo>
                  <a:cubicBezTo>
                    <a:pt x="580308" y="495820"/>
                    <a:pt x="594903" y="480570"/>
                    <a:pt x="594499" y="462163"/>
                  </a:cubicBezTo>
                  <a:cubicBezTo>
                    <a:pt x="594330" y="454475"/>
                    <a:pt x="591509" y="447082"/>
                    <a:pt x="586513" y="441236"/>
                  </a:cubicBezTo>
                  <a:cubicBezTo>
                    <a:pt x="585151" y="439636"/>
                    <a:pt x="462040" y="292732"/>
                    <a:pt x="456087" y="96898"/>
                  </a:cubicBezTo>
                  <a:cubicBezTo>
                    <a:pt x="572187" y="176165"/>
                    <a:pt x="876873" y="360988"/>
                    <a:pt x="1321757" y="462096"/>
                  </a:cubicBezTo>
                  <a:cubicBezTo>
                    <a:pt x="1360562" y="470718"/>
                    <a:pt x="1389215" y="503627"/>
                    <a:pt x="1392414" y="543249"/>
                  </a:cubicBezTo>
                  <a:cubicBezTo>
                    <a:pt x="1404701" y="693801"/>
                    <a:pt x="1430038" y="1073134"/>
                    <a:pt x="1407168" y="1414157"/>
                  </a:cubicBezTo>
                  <a:close/>
                </a:path>
              </a:pathLst>
            </a:custGeom>
            <a:solidFill>
              <a:srgbClr val="46496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085315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  <p:grpSp>
        <p:nvGrpSpPr>
          <p:cNvPr id="517" name="Graphic 5006">
            <a:extLst>
              <a:ext uri="{FF2B5EF4-FFF2-40B4-BE49-F238E27FC236}">
                <a16:creationId xmlns:a16="http://schemas.microsoft.com/office/drawing/2014/main" id="{C585F43F-E128-4148-86A5-463CCDD248CD}"/>
              </a:ext>
            </a:extLst>
          </p:cNvPr>
          <p:cNvGrpSpPr/>
          <p:nvPr/>
        </p:nvGrpSpPr>
        <p:grpSpPr>
          <a:xfrm>
            <a:off x="1116272" y="301625"/>
            <a:ext cx="720000" cy="720000"/>
            <a:chOff x="4735512" y="2530475"/>
            <a:chExt cx="609600" cy="609600"/>
          </a:xfrm>
        </p:grpSpPr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11D3C1C1-5F5F-4ABD-BDC5-F6E876A79BB6}"/>
                </a:ext>
              </a:extLst>
            </p:cNvPr>
            <p:cNvSpPr/>
            <p:nvPr/>
          </p:nvSpPr>
          <p:spPr>
            <a:xfrm>
              <a:off x="4773612" y="2654300"/>
              <a:ext cx="304800" cy="447675"/>
            </a:xfrm>
            <a:custGeom>
              <a:avLst/>
              <a:gdLst>
                <a:gd name="connsiteX0" fmla="*/ 304800 w 304800"/>
                <a:gd name="connsiteY0" fmla="*/ 0 h 447675"/>
                <a:gd name="connsiteX1" fmla="*/ 304800 w 304800"/>
                <a:gd name="connsiteY1" fmla="*/ 371475 h 447675"/>
                <a:gd name="connsiteX2" fmla="*/ 152400 w 304800"/>
                <a:gd name="connsiteY2" fmla="*/ 447675 h 447675"/>
                <a:gd name="connsiteX3" fmla="*/ 0 w 304800"/>
                <a:gd name="connsiteY3" fmla="*/ 371475 h 447675"/>
                <a:gd name="connsiteX4" fmla="*/ 0 w 304800"/>
                <a:gd name="connsiteY4" fmla="*/ 0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447675">
                  <a:moveTo>
                    <a:pt x="304800" y="0"/>
                  </a:moveTo>
                  <a:lnTo>
                    <a:pt x="304800" y="371475"/>
                  </a:lnTo>
                  <a:cubicBezTo>
                    <a:pt x="304800" y="413559"/>
                    <a:pt x="236569" y="447675"/>
                    <a:pt x="152400" y="447675"/>
                  </a:cubicBezTo>
                  <a:cubicBezTo>
                    <a:pt x="68231" y="447675"/>
                    <a:pt x="0" y="413559"/>
                    <a:pt x="0" y="371475"/>
                  </a:cubicBezTo>
                  <a:lnTo>
                    <a:pt x="0" y="0"/>
                  </a:lnTo>
                </a:path>
              </a:pathLst>
            </a:custGeom>
            <a:solidFill>
              <a:srgbClr val="CDF2F4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B3A358C6-0507-46FD-8003-4263D6DDA593}"/>
                </a:ext>
              </a:extLst>
            </p:cNvPr>
            <p:cNvSpPr/>
            <p:nvPr/>
          </p:nvSpPr>
          <p:spPr>
            <a:xfrm>
              <a:off x="4773612" y="2578100"/>
              <a:ext cx="304800" cy="152400"/>
            </a:xfrm>
            <a:custGeom>
              <a:avLst/>
              <a:gdLst>
                <a:gd name="connsiteX0" fmla="*/ 304800 w 304800"/>
                <a:gd name="connsiteY0" fmla="*/ 76200 h 152400"/>
                <a:gd name="connsiteX1" fmla="*/ 152400 w 304800"/>
                <a:gd name="connsiteY1" fmla="*/ 152400 h 152400"/>
                <a:gd name="connsiteX2" fmla="*/ 0 w 304800"/>
                <a:gd name="connsiteY2" fmla="*/ 76200 h 152400"/>
                <a:gd name="connsiteX3" fmla="*/ 152400 w 304800"/>
                <a:gd name="connsiteY3" fmla="*/ 0 h 152400"/>
                <a:gd name="connsiteX4" fmla="*/ 304800 w 3048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00" h="152400">
                  <a:moveTo>
                    <a:pt x="304800" y="76200"/>
                  </a:moveTo>
                  <a:cubicBezTo>
                    <a:pt x="304800" y="118284"/>
                    <a:pt x="236568" y="152400"/>
                    <a:pt x="152400" y="152400"/>
                  </a:cubicBezTo>
                  <a:cubicBezTo>
                    <a:pt x="68232" y="152400"/>
                    <a:pt x="0" y="118284"/>
                    <a:pt x="0" y="76200"/>
                  </a:cubicBezTo>
                  <a:cubicBezTo>
                    <a:pt x="0" y="34116"/>
                    <a:pt x="68232" y="0"/>
                    <a:pt x="152400" y="0"/>
                  </a:cubicBezTo>
                  <a:cubicBezTo>
                    <a:pt x="236568" y="0"/>
                    <a:pt x="304800" y="34116"/>
                    <a:pt x="304800" y="76200"/>
                  </a:cubicBezTo>
                  <a:close/>
                </a:path>
              </a:pathLst>
            </a:custGeom>
            <a:solidFill>
              <a:srgbClr val="CDF2F4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BE4DD183-0834-44C1-B907-EFCEABE3876D}"/>
                </a:ext>
              </a:extLst>
            </p:cNvPr>
            <p:cNvSpPr/>
            <p:nvPr/>
          </p:nvSpPr>
          <p:spPr>
            <a:xfrm>
              <a:off x="5061786" y="2619813"/>
              <a:ext cx="238125" cy="409575"/>
            </a:xfrm>
            <a:custGeom>
              <a:avLst/>
              <a:gdLst>
                <a:gd name="connsiteX0" fmla="*/ 185141 w 238125"/>
                <a:gd name="connsiteY0" fmla="*/ 24962 h 409575"/>
                <a:gd name="connsiteX1" fmla="*/ 0 w 238125"/>
                <a:gd name="connsiteY1" fmla="*/ 0 h 409575"/>
                <a:gd name="connsiteX2" fmla="*/ 16626 w 238125"/>
                <a:gd name="connsiteY2" fmla="*/ 34487 h 409575"/>
                <a:gd name="connsiteX3" fmla="*/ 16626 w 238125"/>
                <a:gd name="connsiteY3" fmla="*/ 394875 h 409575"/>
                <a:gd name="connsiteX4" fmla="*/ 185139 w 238125"/>
                <a:gd name="connsiteY4" fmla="*/ 415487 h 409575"/>
                <a:gd name="connsiteX5" fmla="*/ 245226 w 238125"/>
                <a:gd name="connsiteY5" fmla="*/ 415487 h 409575"/>
                <a:gd name="connsiteX6" fmla="*/ 245226 w 238125"/>
                <a:gd name="connsiteY6" fmla="*/ 24962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125" h="409575">
                  <a:moveTo>
                    <a:pt x="185141" y="24962"/>
                  </a:moveTo>
                  <a:cubicBezTo>
                    <a:pt x="122591" y="24926"/>
                    <a:pt x="60326" y="16531"/>
                    <a:pt x="0" y="0"/>
                  </a:cubicBezTo>
                  <a:cubicBezTo>
                    <a:pt x="10008" y="8752"/>
                    <a:pt x="16012" y="21207"/>
                    <a:pt x="16626" y="34487"/>
                  </a:cubicBezTo>
                  <a:lnTo>
                    <a:pt x="16626" y="394875"/>
                  </a:lnTo>
                  <a:cubicBezTo>
                    <a:pt x="71757" y="408536"/>
                    <a:pt x="128341" y="415457"/>
                    <a:pt x="185139" y="415487"/>
                  </a:cubicBezTo>
                  <a:lnTo>
                    <a:pt x="245226" y="415487"/>
                  </a:lnTo>
                  <a:lnTo>
                    <a:pt x="245226" y="24962"/>
                  </a:ln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B5EE5C5E-B2D0-4A1C-ABA1-C8E776250225}"/>
                </a:ext>
              </a:extLst>
            </p:cNvPr>
            <p:cNvSpPr/>
            <p:nvPr/>
          </p:nvSpPr>
          <p:spPr>
            <a:xfrm>
              <a:off x="4859337" y="2625725"/>
              <a:ext cx="133350" cy="57150"/>
            </a:xfrm>
            <a:custGeom>
              <a:avLst/>
              <a:gdLst>
                <a:gd name="connsiteX0" fmla="*/ 133350 w 133350"/>
                <a:gd name="connsiteY0" fmla="*/ 28575 h 57150"/>
                <a:gd name="connsiteX1" fmla="*/ 66675 w 133350"/>
                <a:gd name="connsiteY1" fmla="*/ 57150 h 57150"/>
                <a:gd name="connsiteX2" fmla="*/ 0 w 133350"/>
                <a:gd name="connsiteY2" fmla="*/ 28575 h 57150"/>
                <a:gd name="connsiteX3" fmla="*/ 66675 w 133350"/>
                <a:gd name="connsiteY3" fmla="*/ 0 h 57150"/>
                <a:gd name="connsiteX4" fmla="*/ 133350 w 1333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57150">
                  <a:moveTo>
                    <a:pt x="133350" y="28575"/>
                  </a:moveTo>
                  <a:cubicBezTo>
                    <a:pt x="133350" y="44357"/>
                    <a:pt x="103499" y="57150"/>
                    <a:pt x="66675" y="57150"/>
                  </a:cubicBezTo>
                  <a:cubicBezTo>
                    <a:pt x="29851" y="57150"/>
                    <a:pt x="0" y="44357"/>
                    <a:pt x="0" y="28575"/>
                  </a:cubicBezTo>
                  <a:cubicBezTo>
                    <a:pt x="0" y="12793"/>
                    <a:pt x="29851" y="0"/>
                    <a:pt x="66675" y="0"/>
                  </a:cubicBezTo>
                  <a:cubicBezTo>
                    <a:pt x="103499" y="0"/>
                    <a:pt x="133350" y="12793"/>
                    <a:pt x="133350" y="28575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AD805467-9C08-49C2-B9A5-9DEA884FC549}"/>
                </a:ext>
              </a:extLst>
            </p:cNvPr>
            <p:cNvSpPr/>
            <p:nvPr/>
          </p:nvSpPr>
          <p:spPr>
            <a:xfrm>
              <a:off x="4849812" y="2720975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0 w 0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E2D9C020-2C54-4CE0-9F4D-33767A0D5632}"/>
                </a:ext>
              </a:extLst>
            </p:cNvPr>
            <p:cNvSpPr/>
            <p:nvPr/>
          </p:nvSpPr>
          <p:spPr>
            <a:xfrm>
              <a:off x="4849812" y="2777067"/>
              <a:ext cx="9525" cy="276225"/>
            </a:xfrm>
            <a:custGeom>
              <a:avLst/>
              <a:gdLst>
                <a:gd name="connsiteX0" fmla="*/ 0 w 0"/>
                <a:gd name="connsiteY0" fmla="*/ 0 h 276225"/>
                <a:gd name="connsiteX1" fmla="*/ 0 w 0"/>
                <a:gd name="connsiteY1" fmla="*/ 277813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76225">
                  <a:moveTo>
                    <a:pt x="0" y="0"/>
                  </a:moveTo>
                  <a:lnTo>
                    <a:pt x="0" y="277813"/>
                  </a:lnTo>
                </a:path>
              </a:pathLst>
            </a:custGeom>
            <a:ln w="19050" cap="rnd">
              <a:solidFill>
                <a:srgbClr val="000000"/>
              </a:solidFill>
              <a:custDash>
                <a:ds d="145834" sp="145834"/>
              </a:custDash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748F1928-DF42-45A4-A8C4-5E14453F55F7}"/>
                </a:ext>
              </a:extLst>
            </p:cNvPr>
            <p:cNvSpPr/>
            <p:nvPr/>
          </p:nvSpPr>
          <p:spPr>
            <a:xfrm>
              <a:off x="4849812" y="3073400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0 w 0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25" name="Graphic 5008">
            <a:extLst>
              <a:ext uri="{FF2B5EF4-FFF2-40B4-BE49-F238E27FC236}">
                <a16:creationId xmlns:a16="http://schemas.microsoft.com/office/drawing/2014/main" id="{85859E5D-D09B-425F-841A-724E50C0B050}"/>
              </a:ext>
            </a:extLst>
          </p:cNvPr>
          <p:cNvGrpSpPr/>
          <p:nvPr/>
        </p:nvGrpSpPr>
        <p:grpSpPr>
          <a:xfrm>
            <a:off x="1928054" y="301625"/>
            <a:ext cx="720000" cy="720000"/>
            <a:chOff x="4735512" y="2530475"/>
            <a:chExt cx="609600" cy="609600"/>
          </a:xfrm>
        </p:grpSpPr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EFEE7842-012C-43A1-A6DF-50E2C9DEF963}"/>
                </a:ext>
              </a:extLst>
            </p:cNvPr>
            <p:cNvSpPr/>
            <p:nvPr/>
          </p:nvSpPr>
          <p:spPr>
            <a:xfrm>
              <a:off x="5059362" y="2720975"/>
              <a:ext cx="114300" cy="152400"/>
            </a:xfrm>
            <a:custGeom>
              <a:avLst/>
              <a:gdLst>
                <a:gd name="connsiteX0" fmla="*/ 0 w 114300"/>
                <a:gd name="connsiteY0" fmla="*/ 0 h 152400"/>
                <a:gd name="connsiteX1" fmla="*/ 114300 w 114300"/>
                <a:gd name="connsiteY1" fmla="*/ 0 h 152400"/>
                <a:gd name="connsiteX2" fmla="*/ 114300 w 114300"/>
                <a:gd name="connsiteY2" fmla="*/ 152400 h 152400"/>
                <a:gd name="connsiteX3" fmla="*/ 0 w 1143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114300" y="0"/>
                  </a:lnTo>
                  <a:lnTo>
                    <a:pt x="114300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A162C235-3746-48A3-9050-359505C8DAA0}"/>
                </a:ext>
              </a:extLst>
            </p:cNvPr>
            <p:cNvSpPr/>
            <p:nvPr/>
          </p:nvSpPr>
          <p:spPr>
            <a:xfrm>
              <a:off x="4830762" y="2568575"/>
              <a:ext cx="323850" cy="533400"/>
            </a:xfrm>
            <a:custGeom>
              <a:avLst/>
              <a:gdLst>
                <a:gd name="connsiteX0" fmla="*/ 114300 w 323850"/>
                <a:gd name="connsiteY0" fmla="*/ 0 h 533400"/>
                <a:gd name="connsiteX1" fmla="*/ 0 w 323850"/>
                <a:gd name="connsiteY1" fmla="*/ 142875 h 533400"/>
                <a:gd name="connsiteX2" fmla="*/ 0 w 323850"/>
                <a:gd name="connsiteY2" fmla="*/ 514350 h 533400"/>
                <a:gd name="connsiteX3" fmla="*/ 28564 w 323850"/>
                <a:gd name="connsiteY3" fmla="*/ 533400 h 533400"/>
                <a:gd name="connsiteX4" fmla="*/ 57127 w 323850"/>
                <a:gd name="connsiteY4" fmla="*/ 514350 h 533400"/>
                <a:gd name="connsiteX5" fmla="*/ 85657 w 323850"/>
                <a:gd name="connsiteY5" fmla="*/ 533400 h 533400"/>
                <a:gd name="connsiteX6" fmla="*/ 114220 w 323850"/>
                <a:gd name="connsiteY6" fmla="*/ 514350 h 533400"/>
                <a:gd name="connsiteX7" fmla="*/ 142786 w 323850"/>
                <a:gd name="connsiteY7" fmla="*/ 533400 h 533400"/>
                <a:gd name="connsiteX8" fmla="*/ 171361 w 323850"/>
                <a:gd name="connsiteY8" fmla="*/ 514350 h 533400"/>
                <a:gd name="connsiteX9" fmla="*/ 199981 w 323850"/>
                <a:gd name="connsiteY9" fmla="*/ 533400 h 533400"/>
                <a:gd name="connsiteX10" fmla="*/ 228600 w 323850"/>
                <a:gd name="connsiteY10" fmla="*/ 514350 h 533400"/>
                <a:gd name="connsiteX11" fmla="*/ 228600 w 323850"/>
                <a:gd name="connsiteY11" fmla="*/ 142875 h 533400"/>
                <a:gd name="connsiteX12" fmla="*/ 321494 w 323850"/>
                <a:gd name="connsiteY12" fmla="*/ 2592 h 533400"/>
                <a:gd name="connsiteX13" fmla="*/ 323850 w 323850"/>
                <a:gd name="connsiteY1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3850" h="533400">
                  <a:moveTo>
                    <a:pt x="114300" y="0"/>
                  </a:moveTo>
                  <a:cubicBezTo>
                    <a:pt x="51174" y="0"/>
                    <a:pt x="0" y="63967"/>
                    <a:pt x="0" y="142875"/>
                  </a:cubicBezTo>
                  <a:lnTo>
                    <a:pt x="0" y="514350"/>
                  </a:lnTo>
                  <a:lnTo>
                    <a:pt x="28564" y="533400"/>
                  </a:lnTo>
                  <a:lnTo>
                    <a:pt x="57127" y="514350"/>
                  </a:lnTo>
                  <a:lnTo>
                    <a:pt x="85657" y="533400"/>
                  </a:lnTo>
                  <a:lnTo>
                    <a:pt x="114220" y="514350"/>
                  </a:lnTo>
                  <a:lnTo>
                    <a:pt x="142786" y="533400"/>
                  </a:lnTo>
                  <a:lnTo>
                    <a:pt x="171361" y="514350"/>
                  </a:lnTo>
                  <a:lnTo>
                    <a:pt x="199981" y="533400"/>
                  </a:lnTo>
                  <a:lnTo>
                    <a:pt x="228600" y="514350"/>
                  </a:lnTo>
                  <a:lnTo>
                    <a:pt x="228600" y="142875"/>
                  </a:lnTo>
                  <a:cubicBezTo>
                    <a:pt x="228600" y="73122"/>
                    <a:pt x="268611" y="15130"/>
                    <a:pt x="321494" y="2592"/>
                  </a:cubicBezTo>
                  <a:lnTo>
                    <a:pt x="323850" y="0"/>
                  </a:lnTo>
                  <a:close/>
                </a:path>
              </a:pathLst>
            </a:custGeom>
            <a:solidFill>
              <a:srgbClr val="CDF2F4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CC734497-141C-4CFA-90C2-E53694B513EA}"/>
                </a:ext>
              </a:extLst>
            </p:cNvPr>
            <p:cNvSpPr/>
            <p:nvPr/>
          </p:nvSpPr>
          <p:spPr>
            <a:xfrm>
              <a:off x="4830762" y="2835275"/>
              <a:ext cx="228600" cy="9525"/>
            </a:xfrm>
            <a:custGeom>
              <a:avLst/>
              <a:gdLst>
                <a:gd name="connsiteX0" fmla="*/ 0 w 228600"/>
                <a:gd name="connsiteY0" fmla="*/ 0 h 0"/>
                <a:gd name="connsiteX1" fmla="*/ 228600 w 2286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860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19050" cap="rnd">
              <a:solidFill>
                <a:srgbClr val="000000"/>
              </a:solidFill>
              <a:custDash>
                <a:ds d="150000" sp="150000"/>
              </a:custDash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315BE5FF-D814-47DA-A2B7-F97F16A3D2FF}"/>
                </a:ext>
              </a:extLst>
            </p:cNvPr>
            <p:cNvSpPr/>
            <p:nvPr/>
          </p:nvSpPr>
          <p:spPr>
            <a:xfrm>
              <a:off x="5059362" y="2568575"/>
              <a:ext cx="228600" cy="304800"/>
            </a:xfrm>
            <a:custGeom>
              <a:avLst/>
              <a:gdLst>
                <a:gd name="connsiteX0" fmla="*/ 228600 w 228600"/>
                <a:gd name="connsiteY0" fmla="*/ 152400 h 304800"/>
                <a:gd name="connsiteX1" fmla="*/ 114300 w 228600"/>
                <a:gd name="connsiteY1" fmla="*/ 304800 h 304800"/>
                <a:gd name="connsiteX2" fmla="*/ 0 w 228600"/>
                <a:gd name="connsiteY2" fmla="*/ 152400 h 304800"/>
                <a:gd name="connsiteX3" fmla="*/ 114300 w 228600"/>
                <a:gd name="connsiteY3" fmla="*/ 0 h 304800"/>
                <a:gd name="connsiteX4" fmla="*/ 228600 w 228600"/>
                <a:gd name="connsiteY4" fmla="*/ 1524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04800">
                  <a:moveTo>
                    <a:pt x="228600" y="152400"/>
                  </a:moveTo>
                  <a:cubicBezTo>
                    <a:pt x="228600" y="236568"/>
                    <a:pt x="177426" y="304800"/>
                    <a:pt x="114300" y="304800"/>
                  </a:cubicBezTo>
                  <a:cubicBezTo>
                    <a:pt x="51174" y="304800"/>
                    <a:pt x="0" y="236568"/>
                    <a:pt x="0" y="152400"/>
                  </a:cubicBezTo>
                  <a:cubicBezTo>
                    <a:pt x="0" y="68232"/>
                    <a:pt x="51174" y="0"/>
                    <a:pt x="114300" y="0"/>
                  </a:cubicBezTo>
                  <a:cubicBezTo>
                    <a:pt x="177426" y="0"/>
                    <a:pt x="228600" y="68232"/>
                    <a:pt x="228600" y="152400"/>
                  </a:cubicBezTo>
                  <a:close/>
                </a:path>
              </a:pathLst>
            </a:custGeom>
            <a:solidFill>
              <a:srgbClr val="CDF2F4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3E6359EC-994F-4CDB-9C45-E2819C9D5C0B}"/>
                </a:ext>
              </a:extLst>
            </p:cNvPr>
            <p:cNvSpPr/>
            <p:nvPr/>
          </p:nvSpPr>
          <p:spPr>
            <a:xfrm>
              <a:off x="5135562" y="2663825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114300 h 114300"/>
                <a:gd name="connsiteX2" fmla="*/ 0 w 76200"/>
                <a:gd name="connsiteY2" fmla="*/ 57150 h 114300"/>
                <a:gd name="connsiteX3" fmla="*/ 38100 w 76200"/>
                <a:gd name="connsiteY3" fmla="*/ 0 h 114300"/>
                <a:gd name="connsiteX4" fmla="*/ 76200 w 762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cubicBezTo>
                    <a:pt x="76200" y="88713"/>
                    <a:pt x="59142" y="114300"/>
                    <a:pt x="38100" y="114300"/>
                  </a:cubicBezTo>
                  <a:cubicBezTo>
                    <a:pt x="17058" y="114300"/>
                    <a:pt x="0" y="88713"/>
                    <a:pt x="0" y="57150"/>
                  </a:cubicBezTo>
                  <a:cubicBezTo>
                    <a:pt x="0" y="25587"/>
                    <a:pt x="17058" y="0"/>
                    <a:pt x="38100" y="0"/>
                  </a:cubicBezTo>
                  <a:cubicBezTo>
                    <a:pt x="59142" y="0"/>
                    <a:pt x="76200" y="25587"/>
                    <a:pt x="76200" y="57150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31" name="Graphic 5010">
            <a:extLst>
              <a:ext uri="{FF2B5EF4-FFF2-40B4-BE49-F238E27FC236}">
                <a16:creationId xmlns:a16="http://schemas.microsoft.com/office/drawing/2014/main" id="{581ABD3E-CA87-4AC4-9680-267287AC2FA1}"/>
              </a:ext>
            </a:extLst>
          </p:cNvPr>
          <p:cNvGrpSpPr/>
          <p:nvPr/>
        </p:nvGrpSpPr>
        <p:grpSpPr>
          <a:xfrm>
            <a:off x="2739836" y="301625"/>
            <a:ext cx="720000" cy="720000"/>
            <a:chOff x="4735512" y="2530475"/>
            <a:chExt cx="609600" cy="609600"/>
          </a:xfrm>
        </p:grpSpPr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F9F7F285-A2D0-4DC6-A36D-740046FB605B}"/>
                </a:ext>
              </a:extLst>
            </p:cNvPr>
            <p:cNvSpPr/>
            <p:nvPr/>
          </p:nvSpPr>
          <p:spPr>
            <a:xfrm>
              <a:off x="5249862" y="2787650"/>
              <a:ext cx="57150" cy="152400"/>
            </a:xfrm>
            <a:custGeom>
              <a:avLst/>
              <a:gdLst>
                <a:gd name="connsiteX0" fmla="*/ 57150 w 57150"/>
                <a:gd name="connsiteY0" fmla="*/ 152400 h 152400"/>
                <a:gd name="connsiteX1" fmla="*/ 0 w 57150"/>
                <a:gd name="connsiteY1" fmla="*/ 152400 h 152400"/>
                <a:gd name="connsiteX2" fmla="*/ 0 w 57150"/>
                <a:gd name="connsiteY2" fmla="*/ 0 h 152400"/>
                <a:gd name="connsiteX3" fmla="*/ 57150 w 57150"/>
                <a:gd name="connsiteY3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152400">
                  <a:moveTo>
                    <a:pt x="57150" y="152400"/>
                  </a:moveTo>
                  <a:lnTo>
                    <a:pt x="0" y="152400"/>
                  </a:lnTo>
                  <a:lnTo>
                    <a:pt x="0" y="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162B07DB-6461-409D-A909-79D4E0D20E7B}"/>
                </a:ext>
              </a:extLst>
            </p:cNvPr>
            <p:cNvSpPr/>
            <p:nvPr/>
          </p:nvSpPr>
          <p:spPr>
            <a:xfrm>
              <a:off x="5030787" y="2663825"/>
              <a:ext cx="38100" cy="114300"/>
            </a:xfrm>
            <a:custGeom>
              <a:avLst/>
              <a:gdLst>
                <a:gd name="connsiteX0" fmla="*/ 38100 w 38100"/>
                <a:gd name="connsiteY0" fmla="*/ 114300 h 114300"/>
                <a:gd name="connsiteX1" fmla="*/ 0 w 38100"/>
                <a:gd name="connsiteY1" fmla="*/ 114300 h 114300"/>
                <a:gd name="connsiteX2" fmla="*/ 0 w 38100"/>
                <a:gd name="connsiteY2" fmla="*/ 0 h 114300"/>
                <a:gd name="connsiteX3" fmla="*/ 38100 w 381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14300">
                  <a:moveTo>
                    <a:pt x="38100" y="114300"/>
                  </a:moveTo>
                  <a:lnTo>
                    <a:pt x="0" y="114300"/>
                  </a:lnTo>
                  <a:lnTo>
                    <a:pt x="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D8E35B61-2A42-46C5-A2DC-326067B2FF35}"/>
                </a:ext>
              </a:extLst>
            </p:cNvPr>
            <p:cNvSpPr/>
            <p:nvPr/>
          </p:nvSpPr>
          <p:spPr>
            <a:xfrm>
              <a:off x="4792662" y="2759075"/>
              <a:ext cx="457200" cy="247650"/>
            </a:xfrm>
            <a:custGeom>
              <a:avLst/>
              <a:gdLst>
                <a:gd name="connsiteX0" fmla="*/ 180975 w 457200"/>
                <a:gd name="connsiteY0" fmla="*/ 57150 h 247650"/>
                <a:gd name="connsiteX1" fmla="*/ 181952 w 457200"/>
                <a:gd name="connsiteY1" fmla="*/ 54217 h 247650"/>
                <a:gd name="connsiteX2" fmla="*/ 257175 w 457200"/>
                <a:gd name="connsiteY2" fmla="*/ 0 h 247650"/>
                <a:gd name="connsiteX3" fmla="*/ 257175 w 457200"/>
                <a:gd name="connsiteY3" fmla="*/ 0 h 247650"/>
                <a:gd name="connsiteX4" fmla="*/ 332398 w 457200"/>
                <a:gd name="connsiteY4" fmla="*/ 54217 h 247650"/>
                <a:gd name="connsiteX5" fmla="*/ 333375 w 457200"/>
                <a:gd name="connsiteY5" fmla="*/ 57150 h 247650"/>
                <a:gd name="connsiteX6" fmla="*/ 457200 w 457200"/>
                <a:gd name="connsiteY6" fmla="*/ 57150 h 247650"/>
                <a:gd name="connsiteX7" fmla="*/ 457200 w 457200"/>
                <a:gd name="connsiteY7" fmla="*/ 152400 h 247650"/>
                <a:gd name="connsiteX8" fmla="*/ 333375 w 457200"/>
                <a:gd name="connsiteY8" fmla="*/ 152400 h 247650"/>
                <a:gd name="connsiteX9" fmla="*/ 332398 w 457200"/>
                <a:gd name="connsiteY9" fmla="*/ 155333 h 247650"/>
                <a:gd name="connsiteX10" fmla="*/ 257175 w 457200"/>
                <a:gd name="connsiteY10" fmla="*/ 209550 h 247650"/>
                <a:gd name="connsiteX11" fmla="*/ 257175 w 457200"/>
                <a:gd name="connsiteY11" fmla="*/ 209550 h 247650"/>
                <a:gd name="connsiteX12" fmla="*/ 181952 w 457200"/>
                <a:gd name="connsiteY12" fmla="*/ 155333 h 247650"/>
                <a:gd name="connsiteX13" fmla="*/ 180975 w 457200"/>
                <a:gd name="connsiteY13" fmla="*/ 152400 h 247650"/>
                <a:gd name="connsiteX14" fmla="*/ 95250 w 457200"/>
                <a:gd name="connsiteY14" fmla="*/ 152400 h 247650"/>
                <a:gd name="connsiteX15" fmla="*/ 76200 w 457200"/>
                <a:gd name="connsiteY15" fmla="*/ 171450 h 247650"/>
                <a:gd name="connsiteX16" fmla="*/ 76200 w 457200"/>
                <a:gd name="connsiteY16" fmla="*/ 247650 h 247650"/>
                <a:gd name="connsiteX17" fmla="*/ 0 w 457200"/>
                <a:gd name="connsiteY17" fmla="*/ 247650 h 247650"/>
                <a:gd name="connsiteX18" fmla="*/ 0 w 457200"/>
                <a:gd name="connsiteY18" fmla="*/ 152400 h 247650"/>
                <a:gd name="connsiteX19" fmla="*/ 95250 w 457200"/>
                <a:gd name="connsiteY19" fmla="*/ 571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57200" h="247650">
                  <a:moveTo>
                    <a:pt x="180975" y="57150"/>
                  </a:moveTo>
                  <a:lnTo>
                    <a:pt x="181952" y="54217"/>
                  </a:lnTo>
                  <a:cubicBezTo>
                    <a:pt x="192745" y="21839"/>
                    <a:pt x="223046" y="0"/>
                    <a:pt x="257175" y="0"/>
                  </a:cubicBezTo>
                  <a:lnTo>
                    <a:pt x="257175" y="0"/>
                  </a:lnTo>
                  <a:cubicBezTo>
                    <a:pt x="291305" y="0"/>
                    <a:pt x="321605" y="21839"/>
                    <a:pt x="332398" y="54217"/>
                  </a:cubicBezTo>
                  <a:lnTo>
                    <a:pt x="333375" y="57150"/>
                  </a:lnTo>
                  <a:lnTo>
                    <a:pt x="457200" y="57150"/>
                  </a:lnTo>
                  <a:lnTo>
                    <a:pt x="457200" y="152400"/>
                  </a:lnTo>
                  <a:lnTo>
                    <a:pt x="333375" y="152400"/>
                  </a:lnTo>
                  <a:lnTo>
                    <a:pt x="332398" y="155333"/>
                  </a:lnTo>
                  <a:cubicBezTo>
                    <a:pt x="321605" y="187711"/>
                    <a:pt x="291305" y="209550"/>
                    <a:pt x="257175" y="209550"/>
                  </a:cubicBezTo>
                  <a:lnTo>
                    <a:pt x="257175" y="209550"/>
                  </a:lnTo>
                  <a:cubicBezTo>
                    <a:pt x="223046" y="209550"/>
                    <a:pt x="192745" y="187711"/>
                    <a:pt x="181952" y="155333"/>
                  </a:cubicBezTo>
                  <a:lnTo>
                    <a:pt x="180975" y="152400"/>
                  </a:lnTo>
                  <a:lnTo>
                    <a:pt x="95250" y="152400"/>
                  </a:lnTo>
                  <a:cubicBezTo>
                    <a:pt x="84729" y="152400"/>
                    <a:pt x="76200" y="160929"/>
                    <a:pt x="76200" y="171450"/>
                  </a:cubicBezTo>
                  <a:lnTo>
                    <a:pt x="76200" y="247650"/>
                  </a:lnTo>
                  <a:lnTo>
                    <a:pt x="0" y="247650"/>
                  </a:lnTo>
                  <a:lnTo>
                    <a:pt x="0" y="152400"/>
                  </a:lnTo>
                  <a:cubicBezTo>
                    <a:pt x="0" y="99795"/>
                    <a:pt x="42645" y="57150"/>
                    <a:pt x="95250" y="57150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1912D554-94B4-4BC8-B822-C097D7DEEC09}"/>
                </a:ext>
              </a:extLst>
            </p:cNvPr>
            <p:cNvSpPr/>
            <p:nvPr/>
          </p:nvSpPr>
          <p:spPr>
            <a:xfrm>
              <a:off x="4773612" y="3006725"/>
              <a:ext cx="114300" cy="38100"/>
            </a:xfrm>
            <a:custGeom>
              <a:avLst/>
              <a:gdLst>
                <a:gd name="connsiteX0" fmla="*/ 114300 w 114300"/>
                <a:gd name="connsiteY0" fmla="*/ 38100 h 38100"/>
                <a:gd name="connsiteX1" fmla="*/ 0 w 114300"/>
                <a:gd name="connsiteY1" fmla="*/ 38100 h 38100"/>
                <a:gd name="connsiteX2" fmla="*/ 0 w 114300"/>
                <a:gd name="connsiteY2" fmla="*/ 0 h 38100"/>
                <a:gd name="connsiteX3" fmla="*/ 114300 w 114300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38100">
                  <a:moveTo>
                    <a:pt x="114300" y="38100"/>
                  </a:moveTo>
                  <a:lnTo>
                    <a:pt x="0" y="38100"/>
                  </a:lnTo>
                  <a:lnTo>
                    <a:pt x="0" y="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EE0DE74B-0668-47A3-89B4-887D144017B0}"/>
                </a:ext>
              </a:extLst>
            </p:cNvPr>
            <p:cNvSpPr/>
            <p:nvPr/>
          </p:nvSpPr>
          <p:spPr>
            <a:xfrm>
              <a:off x="4916487" y="2610809"/>
              <a:ext cx="266700" cy="47625"/>
            </a:xfrm>
            <a:custGeom>
              <a:avLst/>
              <a:gdLst>
                <a:gd name="connsiteX0" fmla="*/ 266444 w 266700"/>
                <a:gd name="connsiteY0" fmla="*/ 44690 h 47625"/>
                <a:gd name="connsiteX1" fmla="*/ 215490 w 266700"/>
                <a:gd name="connsiteY1" fmla="*/ 2438 h 47625"/>
                <a:gd name="connsiteX2" fmla="*/ 133350 w 266700"/>
                <a:gd name="connsiteY2" fmla="*/ 13250 h 47625"/>
                <a:gd name="connsiteX3" fmla="*/ 51210 w 266700"/>
                <a:gd name="connsiteY3" fmla="*/ 2438 h 47625"/>
                <a:gd name="connsiteX4" fmla="*/ 256 w 266700"/>
                <a:gd name="connsiteY4" fmla="*/ 44690 h 47625"/>
                <a:gd name="connsiteX5" fmla="*/ 0 w 266700"/>
                <a:gd name="connsiteY5" fmla="*/ 53016 h 47625"/>
                <a:gd name="connsiteX6" fmla="*/ 266700 w 266700"/>
                <a:gd name="connsiteY6" fmla="*/ 53016 h 47625"/>
                <a:gd name="connsiteX7" fmla="*/ 266444 w 266700"/>
                <a:gd name="connsiteY7" fmla="*/ 4469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47625">
                  <a:moveTo>
                    <a:pt x="266444" y="44690"/>
                  </a:moveTo>
                  <a:cubicBezTo>
                    <a:pt x="263691" y="282"/>
                    <a:pt x="238125" y="-4134"/>
                    <a:pt x="215490" y="2438"/>
                  </a:cubicBezTo>
                  <a:cubicBezTo>
                    <a:pt x="188700" y="9615"/>
                    <a:pt x="161085" y="13250"/>
                    <a:pt x="133350" y="13250"/>
                  </a:cubicBezTo>
                  <a:cubicBezTo>
                    <a:pt x="105615" y="13250"/>
                    <a:pt x="78000" y="9615"/>
                    <a:pt x="51210" y="2438"/>
                  </a:cubicBezTo>
                  <a:cubicBezTo>
                    <a:pt x="28575" y="-4134"/>
                    <a:pt x="3009" y="282"/>
                    <a:pt x="256" y="44690"/>
                  </a:cubicBezTo>
                  <a:cubicBezTo>
                    <a:pt x="85" y="47421"/>
                    <a:pt x="0" y="50197"/>
                    <a:pt x="0" y="53016"/>
                  </a:cubicBezTo>
                  <a:lnTo>
                    <a:pt x="266700" y="53016"/>
                  </a:lnTo>
                  <a:cubicBezTo>
                    <a:pt x="266700" y="50200"/>
                    <a:pt x="266615" y="47424"/>
                    <a:pt x="266444" y="44690"/>
                  </a:cubicBezTo>
                  <a:close/>
                </a:path>
              </a:pathLst>
            </a:custGeom>
            <a:solidFill>
              <a:srgbClr val="004F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37" name="Graphic 5012">
            <a:extLst>
              <a:ext uri="{FF2B5EF4-FFF2-40B4-BE49-F238E27FC236}">
                <a16:creationId xmlns:a16="http://schemas.microsoft.com/office/drawing/2014/main" id="{A9CB8840-4B36-48E9-95FC-5069FE695503}"/>
              </a:ext>
            </a:extLst>
          </p:cNvPr>
          <p:cNvGrpSpPr/>
          <p:nvPr/>
        </p:nvGrpSpPr>
        <p:grpSpPr>
          <a:xfrm>
            <a:off x="3551618" y="301625"/>
            <a:ext cx="720000" cy="720000"/>
            <a:chOff x="4735512" y="2530475"/>
            <a:chExt cx="609600" cy="609600"/>
          </a:xfrm>
        </p:grpSpPr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4964DA7D-90AF-4400-8584-3A0319930041}"/>
                </a:ext>
              </a:extLst>
            </p:cNvPr>
            <p:cNvSpPr/>
            <p:nvPr/>
          </p:nvSpPr>
          <p:spPr>
            <a:xfrm>
              <a:off x="4887912" y="2835275"/>
              <a:ext cx="342900" cy="57150"/>
            </a:xfrm>
            <a:custGeom>
              <a:avLst/>
              <a:gdLst>
                <a:gd name="connsiteX0" fmla="*/ 342900 w 342900"/>
                <a:gd name="connsiteY0" fmla="*/ 57150 h 57150"/>
                <a:gd name="connsiteX1" fmla="*/ 0 w 342900"/>
                <a:gd name="connsiteY1" fmla="*/ 57150 h 57150"/>
                <a:gd name="connsiteX2" fmla="*/ 0 w 342900"/>
                <a:gd name="connsiteY2" fmla="*/ 0 h 57150"/>
                <a:gd name="connsiteX3" fmla="*/ 342900 w 342900"/>
                <a:gd name="connsiteY3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57150">
                  <a:moveTo>
                    <a:pt x="342900" y="57150"/>
                  </a:moveTo>
                  <a:lnTo>
                    <a:pt x="0" y="57150"/>
                  </a:lnTo>
                  <a:lnTo>
                    <a:pt x="0" y="0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B078614A-DC20-4C91-8651-C0745DBA91B5}"/>
                </a:ext>
              </a:extLst>
            </p:cNvPr>
            <p:cNvSpPr/>
            <p:nvPr/>
          </p:nvSpPr>
          <p:spPr>
            <a:xfrm>
              <a:off x="5040312" y="2568575"/>
              <a:ext cx="266700" cy="133350"/>
            </a:xfrm>
            <a:custGeom>
              <a:avLst/>
              <a:gdLst>
                <a:gd name="connsiteX0" fmla="*/ 266700 w 266700"/>
                <a:gd name="connsiteY0" fmla="*/ 0 h 133350"/>
                <a:gd name="connsiteX1" fmla="*/ 266700 w 266700"/>
                <a:gd name="connsiteY1" fmla="*/ 38100 h 133350"/>
                <a:gd name="connsiteX2" fmla="*/ 57150 w 266700"/>
                <a:gd name="connsiteY2" fmla="*/ 38100 h 133350"/>
                <a:gd name="connsiteX3" fmla="*/ 38100 w 266700"/>
                <a:gd name="connsiteY3" fmla="*/ 57150 h 133350"/>
                <a:gd name="connsiteX4" fmla="*/ 38100 w 266700"/>
                <a:gd name="connsiteY4" fmla="*/ 133350 h 133350"/>
                <a:gd name="connsiteX5" fmla="*/ 0 w 266700"/>
                <a:gd name="connsiteY5" fmla="*/ 133350 h 133350"/>
                <a:gd name="connsiteX6" fmla="*/ 0 w 266700"/>
                <a:gd name="connsiteY6" fmla="*/ 57150 h 133350"/>
                <a:gd name="connsiteX7" fmla="*/ 57150 w 266700"/>
                <a:gd name="connsiteY7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133350">
                  <a:moveTo>
                    <a:pt x="266700" y="0"/>
                  </a:moveTo>
                  <a:lnTo>
                    <a:pt x="266700" y="38100"/>
                  </a:lnTo>
                  <a:lnTo>
                    <a:pt x="57150" y="38100"/>
                  </a:lnTo>
                  <a:cubicBezTo>
                    <a:pt x="46629" y="38100"/>
                    <a:pt x="38100" y="46629"/>
                    <a:pt x="38100" y="57150"/>
                  </a:cubicBezTo>
                  <a:lnTo>
                    <a:pt x="38100" y="133350"/>
                  </a:lnTo>
                  <a:lnTo>
                    <a:pt x="0" y="133350"/>
                  </a:lnTo>
                  <a:lnTo>
                    <a:pt x="0" y="57150"/>
                  </a:lnTo>
                  <a:cubicBezTo>
                    <a:pt x="0" y="25587"/>
                    <a:pt x="25587" y="0"/>
                    <a:pt x="5715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D62CCAC6-572C-4172-9630-34E483E832AA}"/>
                </a:ext>
              </a:extLst>
            </p:cNvPr>
            <p:cNvSpPr/>
            <p:nvPr/>
          </p:nvSpPr>
          <p:spPr>
            <a:xfrm>
              <a:off x="4916487" y="294005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B1F28863-0FD4-4AED-96E8-4EB30622D52B}"/>
                </a:ext>
              </a:extLst>
            </p:cNvPr>
            <p:cNvSpPr/>
            <p:nvPr/>
          </p:nvSpPr>
          <p:spPr>
            <a:xfrm>
              <a:off x="5040312" y="294005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D50B89C7-9DF0-463B-BA14-E2A6FBDADD03}"/>
                </a:ext>
              </a:extLst>
            </p:cNvPr>
            <p:cNvSpPr/>
            <p:nvPr/>
          </p:nvSpPr>
          <p:spPr>
            <a:xfrm>
              <a:off x="4978400" y="303530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1C571B56-8E37-483E-81ED-AE61482366A3}"/>
                </a:ext>
              </a:extLst>
            </p:cNvPr>
            <p:cNvSpPr/>
            <p:nvPr/>
          </p:nvSpPr>
          <p:spPr>
            <a:xfrm>
              <a:off x="5102225" y="303530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4B66A395-4027-474A-9E52-FBB88F93EDD6}"/>
                </a:ext>
              </a:extLst>
            </p:cNvPr>
            <p:cNvSpPr/>
            <p:nvPr/>
          </p:nvSpPr>
          <p:spPr>
            <a:xfrm>
              <a:off x="5164137" y="294005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4CEB0A9F-14E8-486E-92AC-6F30706FDEE2}"/>
                </a:ext>
              </a:extLst>
            </p:cNvPr>
            <p:cNvSpPr/>
            <p:nvPr/>
          </p:nvSpPr>
          <p:spPr>
            <a:xfrm>
              <a:off x="4916487" y="2692400"/>
              <a:ext cx="285750" cy="142875"/>
            </a:xfrm>
            <a:custGeom>
              <a:avLst/>
              <a:gdLst>
                <a:gd name="connsiteX0" fmla="*/ 0 w 285750"/>
                <a:gd name="connsiteY0" fmla="*/ 142875 h 142875"/>
                <a:gd name="connsiteX1" fmla="*/ 285750 w 285750"/>
                <a:gd name="connsiteY1" fmla="*/ 142875 h 142875"/>
                <a:gd name="connsiteX2" fmla="*/ 142875 w 285750"/>
                <a:gd name="connsiteY2" fmla="*/ 0 h 142875"/>
                <a:gd name="connsiteX3" fmla="*/ 142875 w 285750"/>
                <a:gd name="connsiteY3" fmla="*/ 0 h 142875"/>
                <a:gd name="connsiteX4" fmla="*/ 0 w 285750"/>
                <a:gd name="connsiteY4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142875">
                  <a:moveTo>
                    <a:pt x="0" y="142875"/>
                  </a:moveTo>
                  <a:lnTo>
                    <a:pt x="285750" y="142875"/>
                  </a:lnTo>
                  <a:cubicBezTo>
                    <a:pt x="285750" y="63967"/>
                    <a:pt x="221783" y="0"/>
                    <a:pt x="142875" y="0"/>
                  </a:cubicBezTo>
                  <a:lnTo>
                    <a:pt x="142875" y="0"/>
                  </a:lnTo>
                  <a:cubicBezTo>
                    <a:pt x="63967" y="0"/>
                    <a:pt x="0" y="47878"/>
                    <a:pt x="0" y="142875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46" name="Graphic 5014">
            <a:extLst>
              <a:ext uri="{FF2B5EF4-FFF2-40B4-BE49-F238E27FC236}">
                <a16:creationId xmlns:a16="http://schemas.microsoft.com/office/drawing/2014/main" id="{E2055407-1282-4047-A30F-31E12A28784D}"/>
              </a:ext>
            </a:extLst>
          </p:cNvPr>
          <p:cNvGrpSpPr/>
          <p:nvPr/>
        </p:nvGrpSpPr>
        <p:grpSpPr>
          <a:xfrm>
            <a:off x="4363400" y="301625"/>
            <a:ext cx="720000" cy="720000"/>
            <a:chOff x="4735512" y="2530475"/>
            <a:chExt cx="609600" cy="609600"/>
          </a:xfrm>
        </p:grpSpPr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0F408C8A-CFE2-4827-8364-1FD177C4C65F}"/>
                </a:ext>
              </a:extLst>
            </p:cNvPr>
            <p:cNvSpPr/>
            <p:nvPr/>
          </p:nvSpPr>
          <p:spPr>
            <a:xfrm>
              <a:off x="4792662" y="2835275"/>
              <a:ext cx="533400" cy="228600"/>
            </a:xfrm>
            <a:custGeom>
              <a:avLst/>
              <a:gdLst>
                <a:gd name="connsiteX0" fmla="*/ 533400 w 533400"/>
                <a:gd name="connsiteY0" fmla="*/ 0 h 228600"/>
                <a:gd name="connsiteX1" fmla="*/ 521889 w 533400"/>
                <a:gd name="connsiteY1" fmla="*/ 34403 h 228600"/>
                <a:gd name="connsiteX2" fmla="*/ 476250 w 533400"/>
                <a:gd name="connsiteY2" fmla="*/ 171450 h 228600"/>
                <a:gd name="connsiteX3" fmla="*/ 476250 w 533400"/>
                <a:gd name="connsiteY3" fmla="*/ 171450 h 228600"/>
                <a:gd name="connsiteX4" fmla="*/ 419100 w 533400"/>
                <a:gd name="connsiteY4" fmla="*/ 228600 h 228600"/>
                <a:gd name="connsiteX5" fmla="*/ 114300 w 533400"/>
                <a:gd name="connsiteY5" fmla="*/ 228600 h 228600"/>
                <a:gd name="connsiteX6" fmla="*/ 57150 w 533400"/>
                <a:gd name="connsiteY6" fmla="*/ 171450 h 228600"/>
                <a:gd name="connsiteX7" fmla="*/ 57150 w 533400"/>
                <a:gd name="connsiteY7" fmla="*/ 171450 h 228600"/>
                <a:gd name="connsiteX8" fmla="*/ 11511 w 533400"/>
                <a:gd name="connsiteY8" fmla="*/ 34403 h 228600"/>
                <a:gd name="connsiteX9" fmla="*/ 0 w 533400"/>
                <a:gd name="connsiteY9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33400" h="228600">
                  <a:moveTo>
                    <a:pt x="533400" y="0"/>
                  </a:moveTo>
                  <a:cubicBezTo>
                    <a:pt x="533420" y="12417"/>
                    <a:pt x="529377" y="24499"/>
                    <a:pt x="521889" y="34403"/>
                  </a:cubicBezTo>
                  <a:cubicBezTo>
                    <a:pt x="492182" y="73909"/>
                    <a:pt x="476160" y="122021"/>
                    <a:pt x="476250" y="171450"/>
                  </a:cubicBezTo>
                  <a:lnTo>
                    <a:pt x="476250" y="171450"/>
                  </a:lnTo>
                  <a:cubicBezTo>
                    <a:pt x="476250" y="203013"/>
                    <a:pt x="450663" y="228600"/>
                    <a:pt x="419100" y="228600"/>
                  </a:cubicBezTo>
                  <a:lnTo>
                    <a:pt x="114300" y="228600"/>
                  </a:lnTo>
                  <a:cubicBezTo>
                    <a:pt x="82737" y="228600"/>
                    <a:pt x="57150" y="203013"/>
                    <a:pt x="57150" y="171450"/>
                  </a:cubicBezTo>
                  <a:lnTo>
                    <a:pt x="57150" y="171450"/>
                  </a:lnTo>
                  <a:cubicBezTo>
                    <a:pt x="57240" y="122021"/>
                    <a:pt x="41218" y="73909"/>
                    <a:pt x="11511" y="34403"/>
                  </a:cubicBezTo>
                  <a:cubicBezTo>
                    <a:pt x="4023" y="24499"/>
                    <a:pt x="-19" y="1241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832175A1-AD53-4EA0-9B7E-123103DCE51B}"/>
                </a:ext>
              </a:extLst>
            </p:cNvPr>
            <p:cNvSpPr/>
            <p:nvPr/>
          </p:nvSpPr>
          <p:spPr>
            <a:xfrm>
              <a:off x="5154612" y="3063875"/>
              <a:ext cx="38100" cy="38100"/>
            </a:xfrm>
            <a:custGeom>
              <a:avLst/>
              <a:gdLst>
                <a:gd name="connsiteX0" fmla="*/ 38100 w 38100"/>
                <a:gd name="connsiteY0" fmla="*/ 38100 h 38100"/>
                <a:gd name="connsiteX1" fmla="*/ 0 w 38100"/>
                <a:gd name="connsiteY1" fmla="*/ 38100 h 38100"/>
                <a:gd name="connsiteX2" fmla="*/ 0 w 38100"/>
                <a:gd name="connsiteY2" fmla="*/ 0 h 38100"/>
                <a:gd name="connsiteX3" fmla="*/ 38100 w 38100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38100" y="38100"/>
                  </a:moveTo>
                  <a:lnTo>
                    <a:pt x="0" y="38100"/>
                  </a:lnTo>
                  <a:lnTo>
                    <a:pt x="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07D81013-05E4-49C3-AE9C-84A40B3C8DEA}"/>
                </a:ext>
              </a:extLst>
            </p:cNvPr>
            <p:cNvSpPr/>
            <p:nvPr/>
          </p:nvSpPr>
          <p:spPr>
            <a:xfrm>
              <a:off x="4926012" y="3063875"/>
              <a:ext cx="38100" cy="38100"/>
            </a:xfrm>
            <a:custGeom>
              <a:avLst/>
              <a:gdLst>
                <a:gd name="connsiteX0" fmla="*/ 0 w 38100"/>
                <a:gd name="connsiteY0" fmla="*/ 0 h 38100"/>
                <a:gd name="connsiteX1" fmla="*/ 38100 w 38100"/>
                <a:gd name="connsiteY1" fmla="*/ 0 h 38100"/>
                <a:gd name="connsiteX2" fmla="*/ 38100 w 38100"/>
                <a:gd name="connsiteY2" fmla="*/ 38100 h 38100"/>
                <a:gd name="connsiteX3" fmla="*/ 0 w 3810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0" y="0"/>
                  </a:moveTo>
                  <a:lnTo>
                    <a:pt x="38100" y="0"/>
                  </a:lnTo>
                  <a:lnTo>
                    <a:pt x="38100" y="381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ED9437A8-9504-4179-AAA3-1B67A0CBD2E8}"/>
                </a:ext>
              </a:extLst>
            </p:cNvPr>
            <p:cNvSpPr/>
            <p:nvPr/>
          </p:nvSpPr>
          <p:spPr>
            <a:xfrm>
              <a:off x="5183187" y="2568575"/>
              <a:ext cx="76200" cy="266700"/>
            </a:xfrm>
            <a:custGeom>
              <a:avLst/>
              <a:gdLst>
                <a:gd name="connsiteX0" fmla="*/ 0 w 76200"/>
                <a:gd name="connsiteY0" fmla="*/ 76200 h 266700"/>
                <a:gd name="connsiteX1" fmla="*/ 0 w 76200"/>
                <a:gd name="connsiteY1" fmla="*/ 38100 h 266700"/>
                <a:gd name="connsiteX2" fmla="*/ 38100 w 76200"/>
                <a:gd name="connsiteY2" fmla="*/ 0 h 266700"/>
                <a:gd name="connsiteX3" fmla="*/ 38100 w 76200"/>
                <a:gd name="connsiteY3" fmla="*/ 0 h 266700"/>
                <a:gd name="connsiteX4" fmla="*/ 76200 w 76200"/>
                <a:gd name="connsiteY4" fmla="*/ 38100 h 266700"/>
                <a:gd name="connsiteX5" fmla="*/ 76200 w 76200"/>
                <a:gd name="connsiteY5" fmla="*/ 26670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266700">
                  <a:moveTo>
                    <a:pt x="0" y="76200"/>
                  </a:move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lnTo>
                    <a:pt x="38100" y="0"/>
                  </a:lnTo>
                  <a:cubicBezTo>
                    <a:pt x="59142" y="0"/>
                    <a:pt x="76200" y="17058"/>
                    <a:pt x="76200" y="38100"/>
                  </a:cubicBezTo>
                  <a:lnTo>
                    <a:pt x="76200" y="26670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18E425C9-82EE-40C9-9A64-F91123357807}"/>
                </a:ext>
              </a:extLst>
            </p:cNvPr>
            <p:cNvSpPr/>
            <p:nvPr/>
          </p:nvSpPr>
          <p:spPr>
            <a:xfrm>
              <a:off x="5144994" y="2644681"/>
              <a:ext cx="76200" cy="38100"/>
            </a:xfrm>
            <a:custGeom>
              <a:avLst/>
              <a:gdLst>
                <a:gd name="connsiteX0" fmla="*/ 93 w 76200"/>
                <a:gd name="connsiteY0" fmla="*/ 38194 h 38100"/>
                <a:gd name="connsiteX1" fmla="*/ 76293 w 76200"/>
                <a:gd name="connsiteY1" fmla="*/ 38194 h 38100"/>
                <a:gd name="connsiteX2" fmla="*/ 38193 w 76200"/>
                <a:gd name="connsiteY2" fmla="*/ 94 h 38100"/>
                <a:gd name="connsiteX3" fmla="*/ 38193 w 76200"/>
                <a:gd name="connsiteY3" fmla="*/ 94 h 38100"/>
                <a:gd name="connsiteX4" fmla="*/ 93 w 76200"/>
                <a:gd name="connsiteY4" fmla="*/ 33056 h 38100"/>
                <a:gd name="connsiteX5" fmla="*/ 93 w 76200"/>
                <a:gd name="connsiteY5" fmla="*/ 3819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93" y="38194"/>
                  </a:moveTo>
                  <a:lnTo>
                    <a:pt x="76293" y="38194"/>
                  </a:lnTo>
                  <a:cubicBezTo>
                    <a:pt x="76293" y="17152"/>
                    <a:pt x="59235" y="94"/>
                    <a:pt x="38193" y="94"/>
                  </a:cubicBezTo>
                  <a:lnTo>
                    <a:pt x="38193" y="94"/>
                  </a:lnTo>
                  <a:cubicBezTo>
                    <a:pt x="18570" y="-1325"/>
                    <a:pt x="1512" y="13433"/>
                    <a:pt x="93" y="33056"/>
                  </a:cubicBezTo>
                  <a:cubicBezTo>
                    <a:pt x="-31" y="34766"/>
                    <a:pt x="-31" y="36484"/>
                    <a:pt x="93" y="38194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52" name="Graphic 5016">
            <a:extLst>
              <a:ext uri="{FF2B5EF4-FFF2-40B4-BE49-F238E27FC236}">
                <a16:creationId xmlns:a16="http://schemas.microsoft.com/office/drawing/2014/main" id="{333E7FD5-B8E7-4D6B-97C0-168504836E91}"/>
              </a:ext>
            </a:extLst>
          </p:cNvPr>
          <p:cNvGrpSpPr/>
          <p:nvPr/>
        </p:nvGrpSpPr>
        <p:grpSpPr>
          <a:xfrm>
            <a:off x="5175182" y="301625"/>
            <a:ext cx="720000" cy="720000"/>
            <a:chOff x="4735512" y="2530475"/>
            <a:chExt cx="609600" cy="609600"/>
          </a:xfrm>
        </p:grpSpPr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12744697-3EDD-471A-B75B-0790A0F92B0E}"/>
                </a:ext>
              </a:extLst>
            </p:cNvPr>
            <p:cNvSpPr/>
            <p:nvPr/>
          </p:nvSpPr>
          <p:spPr>
            <a:xfrm>
              <a:off x="4773612" y="2682875"/>
              <a:ext cx="533400" cy="400050"/>
            </a:xfrm>
            <a:custGeom>
              <a:avLst/>
              <a:gdLst>
                <a:gd name="connsiteX0" fmla="*/ 506540 w 533400"/>
                <a:gd name="connsiteY0" fmla="*/ 226338 h 400050"/>
                <a:gd name="connsiteX1" fmla="*/ 284290 w 533400"/>
                <a:gd name="connsiteY1" fmla="*/ 365243 h 400050"/>
                <a:gd name="connsiteX2" fmla="*/ 162922 w 533400"/>
                <a:gd name="connsiteY2" fmla="*/ 400050 h 400050"/>
                <a:gd name="connsiteX3" fmla="*/ 162020 w 533400"/>
                <a:gd name="connsiteY3" fmla="*/ 400050 h 400050"/>
                <a:gd name="connsiteX4" fmla="*/ 11555 w 533400"/>
                <a:gd name="connsiteY4" fmla="*/ 343609 h 400050"/>
                <a:gd name="connsiteX5" fmla="*/ 11449 w 533400"/>
                <a:gd name="connsiteY5" fmla="*/ 343513 h 400050"/>
                <a:gd name="connsiteX6" fmla="*/ 0 w 533400"/>
                <a:gd name="connsiteY6" fmla="*/ 318325 h 400050"/>
                <a:gd name="connsiteX7" fmla="*/ 0 w 533400"/>
                <a:gd name="connsiteY7" fmla="*/ 222607 h 400050"/>
                <a:gd name="connsiteX8" fmla="*/ 26791 w 533400"/>
                <a:gd name="connsiteY8" fmla="*/ 174187 h 400050"/>
                <a:gd name="connsiteX9" fmla="*/ 249082 w 533400"/>
                <a:gd name="connsiteY9" fmla="*/ 34892 h 400050"/>
                <a:gd name="connsiteX10" fmla="*/ 370522 w 533400"/>
                <a:gd name="connsiteY10" fmla="*/ 0 h 400050"/>
                <a:gd name="connsiteX11" fmla="*/ 370523 w 533400"/>
                <a:gd name="connsiteY11" fmla="*/ 0 h 400050"/>
                <a:gd name="connsiteX12" fmla="*/ 522120 w 533400"/>
                <a:gd name="connsiteY12" fmla="*/ 57436 h 400050"/>
                <a:gd name="connsiteX13" fmla="*/ 522120 w 533400"/>
                <a:gd name="connsiteY13" fmla="*/ 57436 h 400050"/>
                <a:gd name="connsiteX14" fmla="*/ 533400 w 533400"/>
                <a:gd name="connsiteY14" fmla="*/ 82487 h 400050"/>
                <a:gd name="connsiteX15" fmla="*/ 533400 w 533400"/>
                <a:gd name="connsiteY15" fmla="*/ 177875 h 400050"/>
                <a:gd name="connsiteX16" fmla="*/ 506540 w 533400"/>
                <a:gd name="connsiteY16" fmla="*/ 22633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400" h="400050">
                  <a:moveTo>
                    <a:pt x="506540" y="226338"/>
                  </a:moveTo>
                  <a:lnTo>
                    <a:pt x="284290" y="365243"/>
                  </a:lnTo>
                  <a:cubicBezTo>
                    <a:pt x="247895" y="387989"/>
                    <a:pt x="205841" y="400050"/>
                    <a:pt x="162922" y="400050"/>
                  </a:cubicBezTo>
                  <a:lnTo>
                    <a:pt x="162020" y="400050"/>
                  </a:lnTo>
                  <a:cubicBezTo>
                    <a:pt x="106690" y="400051"/>
                    <a:pt x="53234" y="379999"/>
                    <a:pt x="11555" y="343609"/>
                  </a:cubicBezTo>
                  <a:lnTo>
                    <a:pt x="11449" y="343513"/>
                  </a:lnTo>
                  <a:cubicBezTo>
                    <a:pt x="4176" y="337164"/>
                    <a:pt x="2" y="327981"/>
                    <a:pt x="0" y="318325"/>
                  </a:cubicBezTo>
                  <a:lnTo>
                    <a:pt x="0" y="222607"/>
                  </a:lnTo>
                  <a:cubicBezTo>
                    <a:pt x="-4" y="202930"/>
                    <a:pt x="10118" y="184636"/>
                    <a:pt x="26791" y="174187"/>
                  </a:cubicBezTo>
                  <a:cubicBezTo>
                    <a:pt x="76337" y="143136"/>
                    <a:pt x="183224" y="76153"/>
                    <a:pt x="249082" y="34892"/>
                  </a:cubicBezTo>
                  <a:cubicBezTo>
                    <a:pt x="285482" y="12087"/>
                    <a:pt x="327569" y="-5"/>
                    <a:pt x="370522" y="0"/>
                  </a:cubicBezTo>
                  <a:lnTo>
                    <a:pt x="370523" y="0"/>
                  </a:lnTo>
                  <a:cubicBezTo>
                    <a:pt x="426372" y="-1"/>
                    <a:pt x="480292" y="20428"/>
                    <a:pt x="522120" y="57436"/>
                  </a:cubicBezTo>
                  <a:lnTo>
                    <a:pt x="522120" y="57436"/>
                  </a:lnTo>
                  <a:cubicBezTo>
                    <a:pt x="529294" y="63785"/>
                    <a:pt x="533401" y="72906"/>
                    <a:pt x="533400" y="82487"/>
                  </a:cubicBezTo>
                  <a:lnTo>
                    <a:pt x="533400" y="177875"/>
                  </a:lnTo>
                  <a:cubicBezTo>
                    <a:pt x="533400" y="197579"/>
                    <a:pt x="523249" y="215894"/>
                    <a:pt x="506540" y="226338"/>
                  </a:cubicBezTo>
                  <a:close/>
                </a:path>
              </a:pathLst>
            </a:custGeom>
            <a:solidFill>
              <a:srgbClr val="F7DC6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086E47CF-5ADD-4086-9122-8F12677FB18E}"/>
                </a:ext>
              </a:extLst>
            </p:cNvPr>
            <p:cNvSpPr/>
            <p:nvPr/>
          </p:nvSpPr>
          <p:spPr>
            <a:xfrm>
              <a:off x="4809568" y="2797175"/>
              <a:ext cx="457200" cy="161925"/>
            </a:xfrm>
            <a:custGeom>
              <a:avLst/>
              <a:gdLst>
                <a:gd name="connsiteX0" fmla="*/ 461492 w 457200"/>
                <a:gd name="connsiteY0" fmla="*/ 0 h 161925"/>
                <a:gd name="connsiteX1" fmla="*/ 254323 w 457200"/>
                <a:gd name="connsiteY1" fmla="*/ 129479 h 161925"/>
                <a:gd name="connsiteX2" fmla="*/ 141192 w 457200"/>
                <a:gd name="connsiteY2" fmla="*/ 161925 h 161925"/>
                <a:gd name="connsiteX3" fmla="*/ 140352 w 457200"/>
                <a:gd name="connsiteY3" fmla="*/ 161925 h 161925"/>
                <a:gd name="connsiteX4" fmla="*/ 95 w 457200"/>
                <a:gd name="connsiteY4" fmla="*/ 109314 h 161925"/>
                <a:gd name="connsiteX5" fmla="*/ 0 w 457200"/>
                <a:gd name="connsiteY5" fmla="*/ 109227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161925">
                  <a:moveTo>
                    <a:pt x="461492" y="0"/>
                  </a:moveTo>
                  <a:lnTo>
                    <a:pt x="254323" y="129479"/>
                  </a:lnTo>
                  <a:cubicBezTo>
                    <a:pt x="220398" y="150682"/>
                    <a:pt x="181198" y="161925"/>
                    <a:pt x="141192" y="161925"/>
                  </a:cubicBezTo>
                  <a:lnTo>
                    <a:pt x="140352" y="161925"/>
                  </a:lnTo>
                  <a:cubicBezTo>
                    <a:pt x="88776" y="161926"/>
                    <a:pt x="38947" y="143235"/>
                    <a:pt x="95" y="109314"/>
                  </a:cubicBezTo>
                  <a:lnTo>
                    <a:pt x="0" y="109227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094FF3C7-3A87-4C02-B4C9-B805BF30B922}"/>
                </a:ext>
              </a:extLst>
            </p:cNvPr>
            <p:cNvSpPr/>
            <p:nvPr/>
          </p:nvSpPr>
          <p:spPr>
            <a:xfrm>
              <a:off x="4821237" y="272097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56CCE78F-AEA4-4B22-8745-493A6C837D9A}"/>
                </a:ext>
              </a:extLst>
            </p:cNvPr>
            <p:cNvSpPr/>
            <p:nvPr/>
          </p:nvSpPr>
          <p:spPr>
            <a:xfrm>
              <a:off x="4954587" y="259715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B1F9BC72-E1A2-4A7D-B730-41600596874C}"/>
                </a:ext>
              </a:extLst>
            </p:cNvPr>
            <p:cNvSpPr/>
            <p:nvPr/>
          </p:nvSpPr>
          <p:spPr>
            <a:xfrm>
              <a:off x="4849812" y="262572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656C795F-2B2C-4FAE-83FB-32C0D541CDEA}"/>
                </a:ext>
              </a:extLst>
            </p:cNvPr>
            <p:cNvSpPr/>
            <p:nvPr/>
          </p:nvSpPr>
          <p:spPr>
            <a:xfrm>
              <a:off x="5126037" y="2759075"/>
              <a:ext cx="76200" cy="47625"/>
            </a:xfrm>
            <a:custGeom>
              <a:avLst/>
              <a:gdLst>
                <a:gd name="connsiteX0" fmla="*/ 76200 w 76200"/>
                <a:gd name="connsiteY0" fmla="*/ 23813 h 47625"/>
                <a:gd name="connsiteX1" fmla="*/ 38100 w 76200"/>
                <a:gd name="connsiteY1" fmla="*/ 47625 h 47625"/>
                <a:gd name="connsiteX2" fmla="*/ 0 w 76200"/>
                <a:gd name="connsiteY2" fmla="*/ 23813 h 47625"/>
                <a:gd name="connsiteX3" fmla="*/ 38100 w 76200"/>
                <a:gd name="connsiteY3" fmla="*/ 0 h 47625"/>
                <a:gd name="connsiteX4" fmla="*/ 76200 w 762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76200" y="23813"/>
                  </a:moveTo>
                  <a:cubicBezTo>
                    <a:pt x="76200" y="36964"/>
                    <a:pt x="59142" y="47625"/>
                    <a:pt x="38100" y="47625"/>
                  </a:cubicBezTo>
                  <a:cubicBezTo>
                    <a:pt x="17058" y="47625"/>
                    <a:pt x="0" y="36964"/>
                    <a:pt x="0" y="23813"/>
                  </a:cubicBezTo>
                  <a:cubicBezTo>
                    <a:pt x="0" y="10661"/>
                    <a:pt x="17058" y="0"/>
                    <a:pt x="38100" y="0"/>
                  </a:cubicBezTo>
                  <a:cubicBezTo>
                    <a:pt x="59142" y="0"/>
                    <a:pt x="76200" y="10661"/>
                    <a:pt x="76200" y="23813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AAFE2A1D-A30F-489E-A215-CDC9D1B4BEB0}"/>
                </a:ext>
              </a:extLst>
            </p:cNvPr>
            <p:cNvSpPr/>
            <p:nvPr/>
          </p:nvSpPr>
          <p:spPr>
            <a:xfrm>
              <a:off x="4926012" y="2873375"/>
              <a:ext cx="57150" cy="38100"/>
            </a:xfrm>
            <a:custGeom>
              <a:avLst/>
              <a:gdLst>
                <a:gd name="connsiteX0" fmla="*/ 57150 w 57150"/>
                <a:gd name="connsiteY0" fmla="*/ 19050 h 38100"/>
                <a:gd name="connsiteX1" fmla="*/ 28575 w 57150"/>
                <a:gd name="connsiteY1" fmla="*/ 38100 h 38100"/>
                <a:gd name="connsiteX2" fmla="*/ 0 w 57150"/>
                <a:gd name="connsiteY2" fmla="*/ 19050 h 38100"/>
                <a:gd name="connsiteX3" fmla="*/ 28575 w 57150"/>
                <a:gd name="connsiteY3" fmla="*/ 0 h 38100"/>
                <a:gd name="connsiteX4" fmla="*/ 57150 w 571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38100">
                  <a:moveTo>
                    <a:pt x="57150" y="19050"/>
                  </a:moveTo>
                  <a:cubicBezTo>
                    <a:pt x="57150" y="29571"/>
                    <a:pt x="44357" y="38100"/>
                    <a:pt x="28575" y="38100"/>
                  </a:cubicBezTo>
                  <a:cubicBezTo>
                    <a:pt x="12793" y="38100"/>
                    <a:pt x="0" y="29571"/>
                    <a:pt x="0" y="19050"/>
                  </a:cubicBezTo>
                  <a:cubicBezTo>
                    <a:pt x="0" y="8529"/>
                    <a:pt x="12793" y="0"/>
                    <a:pt x="28575" y="0"/>
                  </a:cubicBezTo>
                  <a:cubicBezTo>
                    <a:pt x="44357" y="0"/>
                    <a:pt x="57150" y="8529"/>
                    <a:pt x="57150" y="19050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667F3B3E-113D-4572-9F6A-E98EA9D72C83}"/>
                </a:ext>
              </a:extLst>
            </p:cNvPr>
            <p:cNvSpPr/>
            <p:nvPr/>
          </p:nvSpPr>
          <p:spPr>
            <a:xfrm>
              <a:off x="4961826" y="2717391"/>
              <a:ext cx="76200" cy="47625"/>
            </a:xfrm>
            <a:custGeom>
              <a:avLst/>
              <a:gdLst>
                <a:gd name="connsiteX0" fmla="*/ 0 w 76200"/>
                <a:gd name="connsiteY0" fmla="*/ 38513 h 47625"/>
                <a:gd name="connsiteX1" fmla="*/ 35623 w 76200"/>
                <a:gd name="connsiteY1" fmla="*/ 51209 h 47625"/>
                <a:gd name="connsiteX2" fmla="*/ 78486 w 76200"/>
                <a:gd name="connsiteY2" fmla="*/ 22634 h 47625"/>
                <a:gd name="connsiteX3" fmla="*/ 61517 w 76200"/>
                <a:gd name="connsiteY3" fmla="*/ 0 h 47625"/>
                <a:gd name="connsiteX4" fmla="*/ 60868 w 76200"/>
                <a:gd name="connsiteY4" fmla="*/ 381 h 47625"/>
                <a:gd name="connsiteX5" fmla="*/ 0 w 76200"/>
                <a:gd name="connsiteY5" fmla="*/ 385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47625">
                  <a:moveTo>
                    <a:pt x="0" y="38513"/>
                  </a:moveTo>
                  <a:cubicBezTo>
                    <a:pt x="9812" y="47148"/>
                    <a:pt x="22562" y="51692"/>
                    <a:pt x="35623" y="51209"/>
                  </a:cubicBezTo>
                  <a:cubicBezTo>
                    <a:pt x="59296" y="51209"/>
                    <a:pt x="78486" y="38416"/>
                    <a:pt x="78486" y="22634"/>
                  </a:cubicBezTo>
                  <a:cubicBezTo>
                    <a:pt x="77558" y="12490"/>
                    <a:pt x="70994" y="3735"/>
                    <a:pt x="61517" y="0"/>
                  </a:cubicBezTo>
                  <a:cubicBezTo>
                    <a:pt x="61305" y="132"/>
                    <a:pt x="61080" y="243"/>
                    <a:pt x="60868" y="381"/>
                  </a:cubicBezTo>
                  <a:cubicBezTo>
                    <a:pt x="42964" y="11593"/>
                    <a:pt x="21993" y="24730"/>
                    <a:pt x="0" y="38513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1" name="Graphic 5018">
            <a:extLst>
              <a:ext uri="{FF2B5EF4-FFF2-40B4-BE49-F238E27FC236}">
                <a16:creationId xmlns:a16="http://schemas.microsoft.com/office/drawing/2014/main" id="{933F6A67-37E2-4982-94E3-D55374EEC414}"/>
              </a:ext>
            </a:extLst>
          </p:cNvPr>
          <p:cNvGrpSpPr/>
          <p:nvPr/>
        </p:nvGrpSpPr>
        <p:grpSpPr>
          <a:xfrm>
            <a:off x="5986964" y="301625"/>
            <a:ext cx="720000" cy="720000"/>
            <a:chOff x="4735512" y="2530475"/>
            <a:chExt cx="609600" cy="609600"/>
          </a:xfrm>
        </p:grpSpPr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BC55C092-E6EE-435B-8DD3-A25213B9206F}"/>
                </a:ext>
              </a:extLst>
            </p:cNvPr>
            <p:cNvSpPr/>
            <p:nvPr/>
          </p:nvSpPr>
          <p:spPr>
            <a:xfrm>
              <a:off x="4773612" y="2682875"/>
              <a:ext cx="533400" cy="400050"/>
            </a:xfrm>
            <a:custGeom>
              <a:avLst/>
              <a:gdLst>
                <a:gd name="connsiteX0" fmla="*/ 506540 w 533400"/>
                <a:gd name="connsiteY0" fmla="*/ 226338 h 400050"/>
                <a:gd name="connsiteX1" fmla="*/ 284290 w 533400"/>
                <a:gd name="connsiteY1" fmla="*/ 365243 h 400050"/>
                <a:gd name="connsiteX2" fmla="*/ 162922 w 533400"/>
                <a:gd name="connsiteY2" fmla="*/ 400050 h 400050"/>
                <a:gd name="connsiteX3" fmla="*/ 162020 w 533400"/>
                <a:gd name="connsiteY3" fmla="*/ 400050 h 400050"/>
                <a:gd name="connsiteX4" fmla="*/ 11555 w 533400"/>
                <a:gd name="connsiteY4" fmla="*/ 343609 h 400050"/>
                <a:gd name="connsiteX5" fmla="*/ 11449 w 533400"/>
                <a:gd name="connsiteY5" fmla="*/ 343513 h 400050"/>
                <a:gd name="connsiteX6" fmla="*/ 0 w 533400"/>
                <a:gd name="connsiteY6" fmla="*/ 318325 h 400050"/>
                <a:gd name="connsiteX7" fmla="*/ 0 w 533400"/>
                <a:gd name="connsiteY7" fmla="*/ 222607 h 400050"/>
                <a:gd name="connsiteX8" fmla="*/ 26791 w 533400"/>
                <a:gd name="connsiteY8" fmla="*/ 174187 h 400050"/>
                <a:gd name="connsiteX9" fmla="*/ 249082 w 533400"/>
                <a:gd name="connsiteY9" fmla="*/ 34892 h 400050"/>
                <a:gd name="connsiteX10" fmla="*/ 370522 w 533400"/>
                <a:gd name="connsiteY10" fmla="*/ 0 h 400050"/>
                <a:gd name="connsiteX11" fmla="*/ 370523 w 533400"/>
                <a:gd name="connsiteY11" fmla="*/ 0 h 400050"/>
                <a:gd name="connsiteX12" fmla="*/ 522120 w 533400"/>
                <a:gd name="connsiteY12" fmla="*/ 57436 h 400050"/>
                <a:gd name="connsiteX13" fmla="*/ 522120 w 533400"/>
                <a:gd name="connsiteY13" fmla="*/ 57436 h 400050"/>
                <a:gd name="connsiteX14" fmla="*/ 533400 w 533400"/>
                <a:gd name="connsiteY14" fmla="*/ 82487 h 400050"/>
                <a:gd name="connsiteX15" fmla="*/ 533400 w 533400"/>
                <a:gd name="connsiteY15" fmla="*/ 177875 h 400050"/>
                <a:gd name="connsiteX16" fmla="*/ 506540 w 533400"/>
                <a:gd name="connsiteY16" fmla="*/ 22633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3400" h="400050">
                  <a:moveTo>
                    <a:pt x="506540" y="226338"/>
                  </a:moveTo>
                  <a:lnTo>
                    <a:pt x="284290" y="365243"/>
                  </a:lnTo>
                  <a:cubicBezTo>
                    <a:pt x="247895" y="387989"/>
                    <a:pt x="205841" y="400050"/>
                    <a:pt x="162922" y="400050"/>
                  </a:cubicBezTo>
                  <a:lnTo>
                    <a:pt x="162020" y="400050"/>
                  </a:lnTo>
                  <a:cubicBezTo>
                    <a:pt x="106690" y="400051"/>
                    <a:pt x="53234" y="379999"/>
                    <a:pt x="11555" y="343609"/>
                  </a:cubicBezTo>
                  <a:lnTo>
                    <a:pt x="11449" y="343513"/>
                  </a:lnTo>
                  <a:cubicBezTo>
                    <a:pt x="4176" y="337164"/>
                    <a:pt x="2" y="327981"/>
                    <a:pt x="0" y="318325"/>
                  </a:cubicBezTo>
                  <a:lnTo>
                    <a:pt x="0" y="222607"/>
                  </a:lnTo>
                  <a:cubicBezTo>
                    <a:pt x="-4" y="202930"/>
                    <a:pt x="10118" y="184636"/>
                    <a:pt x="26791" y="174187"/>
                  </a:cubicBezTo>
                  <a:cubicBezTo>
                    <a:pt x="76337" y="143136"/>
                    <a:pt x="183224" y="76153"/>
                    <a:pt x="249082" y="34892"/>
                  </a:cubicBezTo>
                  <a:cubicBezTo>
                    <a:pt x="285482" y="12087"/>
                    <a:pt x="327569" y="-5"/>
                    <a:pt x="370522" y="0"/>
                  </a:cubicBezTo>
                  <a:lnTo>
                    <a:pt x="370523" y="0"/>
                  </a:lnTo>
                  <a:cubicBezTo>
                    <a:pt x="426372" y="-1"/>
                    <a:pt x="480292" y="20428"/>
                    <a:pt x="522120" y="57436"/>
                  </a:cubicBezTo>
                  <a:lnTo>
                    <a:pt x="522120" y="57436"/>
                  </a:lnTo>
                  <a:cubicBezTo>
                    <a:pt x="529294" y="63785"/>
                    <a:pt x="533401" y="72906"/>
                    <a:pt x="533400" y="82487"/>
                  </a:cubicBezTo>
                  <a:lnTo>
                    <a:pt x="533400" y="177875"/>
                  </a:lnTo>
                  <a:cubicBezTo>
                    <a:pt x="533400" y="197579"/>
                    <a:pt x="523249" y="215894"/>
                    <a:pt x="506540" y="226338"/>
                  </a:cubicBezTo>
                  <a:close/>
                </a:path>
              </a:pathLst>
            </a:custGeom>
            <a:solidFill>
              <a:srgbClr val="F7DC6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F1E324D7-E0CF-4E29-BEE2-1390C2E11138}"/>
                </a:ext>
              </a:extLst>
            </p:cNvPr>
            <p:cNvSpPr/>
            <p:nvPr/>
          </p:nvSpPr>
          <p:spPr>
            <a:xfrm>
              <a:off x="4809568" y="2797175"/>
              <a:ext cx="457200" cy="161925"/>
            </a:xfrm>
            <a:custGeom>
              <a:avLst/>
              <a:gdLst>
                <a:gd name="connsiteX0" fmla="*/ 461492 w 457200"/>
                <a:gd name="connsiteY0" fmla="*/ 0 h 161925"/>
                <a:gd name="connsiteX1" fmla="*/ 254323 w 457200"/>
                <a:gd name="connsiteY1" fmla="*/ 129479 h 161925"/>
                <a:gd name="connsiteX2" fmla="*/ 141192 w 457200"/>
                <a:gd name="connsiteY2" fmla="*/ 161925 h 161925"/>
                <a:gd name="connsiteX3" fmla="*/ 140352 w 457200"/>
                <a:gd name="connsiteY3" fmla="*/ 161925 h 161925"/>
                <a:gd name="connsiteX4" fmla="*/ 95 w 457200"/>
                <a:gd name="connsiteY4" fmla="*/ 109314 h 161925"/>
                <a:gd name="connsiteX5" fmla="*/ 0 w 457200"/>
                <a:gd name="connsiteY5" fmla="*/ 109227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200" h="161925">
                  <a:moveTo>
                    <a:pt x="461492" y="0"/>
                  </a:moveTo>
                  <a:lnTo>
                    <a:pt x="254323" y="129479"/>
                  </a:lnTo>
                  <a:cubicBezTo>
                    <a:pt x="220398" y="150682"/>
                    <a:pt x="181198" y="161925"/>
                    <a:pt x="141192" y="161925"/>
                  </a:cubicBezTo>
                  <a:lnTo>
                    <a:pt x="140352" y="161925"/>
                  </a:lnTo>
                  <a:cubicBezTo>
                    <a:pt x="88776" y="161926"/>
                    <a:pt x="38947" y="143235"/>
                    <a:pt x="95" y="109314"/>
                  </a:cubicBezTo>
                  <a:lnTo>
                    <a:pt x="0" y="109227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25E2A3EF-0EAD-413B-89BF-E4492B1E2695}"/>
                </a:ext>
              </a:extLst>
            </p:cNvPr>
            <p:cNvSpPr/>
            <p:nvPr/>
          </p:nvSpPr>
          <p:spPr>
            <a:xfrm>
              <a:off x="5126037" y="2759075"/>
              <a:ext cx="76200" cy="47625"/>
            </a:xfrm>
            <a:custGeom>
              <a:avLst/>
              <a:gdLst>
                <a:gd name="connsiteX0" fmla="*/ 76200 w 76200"/>
                <a:gd name="connsiteY0" fmla="*/ 23813 h 47625"/>
                <a:gd name="connsiteX1" fmla="*/ 38100 w 76200"/>
                <a:gd name="connsiteY1" fmla="*/ 47625 h 47625"/>
                <a:gd name="connsiteX2" fmla="*/ 0 w 76200"/>
                <a:gd name="connsiteY2" fmla="*/ 23813 h 47625"/>
                <a:gd name="connsiteX3" fmla="*/ 38100 w 76200"/>
                <a:gd name="connsiteY3" fmla="*/ 0 h 47625"/>
                <a:gd name="connsiteX4" fmla="*/ 76200 w 76200"/>
                <a:gd name="connsiteY4" fmla="*/ 238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47625">
                  <a:moveTo>
                    <a:pt x="76200" y="23813"/>
                  </a:moveTo>
                  <a:cubicBezTo>
                    <a:pt x="76200" y="36964"/>
                    <a:pt x="59142" y="47625"/>
                    <a:pt x="38100" y="47625"/>
                  </a:cubicBezTo>
                  <a:cubicBezTo>
                    <a:pt x="17058" y="47625"/>
                    <a:pt x="0" y="36964"/>
                    <a:pt x="0" y="23813"/>
                  </a:cubicBezTo>
                  <a:cubicBezTo>
                    <a:pt x="0" y="10661"/>
                    <a:pt x="17058" y="0"/>
                    <a:pt x="38100" y="0"/>
                  </a:cubicBezTo>
                  <a:cubicBezTo>
                    <a:pt x="59142" y="0"/>
                    <a:pt x="76200" y="10661"/>
                    <a:pt x="76200" y="23813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E1AF4717-176E-4EC5-9CB9-FEEFF8BFB73C}"/>
                </a:ext>
              </a:extLst>
            </p:cNvPr>
            <p:cNvSpPr/>
            <p:nvPr/>
          </p:nvSpPr>
          <p:spPr>
            <a:xfrm>
              <a:off x="4926012" y="2873375"/>
              <a:ext cx="57150" cy="38100"/>
            </a:xfrm>
            <a:custGeom>
              <a:avLst/>
              <a:gdLst>
                <a:gd name="connsiteX0" fmla="*/ 57150 w 57150"/>
                <a:gd name="connsiteY0" fmla="*/ 19050 h 38100"/>
                <a:gd name="connsiteX1" fmla="*/ 28575 w 57150"/>
                <a:gd name="connsiteY1" fmla="*/ 38100 h 38100"/>
                <a:gd name="connsiteX2" fmla="*/ 0 w 57150"/>
                <a:gd name="connsiteY2" fmla="*/ 19050 h 38100"/>
                <a:gd name="connsiteX3" fmla="*/ 28575 w 57150"/>
                <a:gd name="connsiteY3" fmla="*/ 0 h 38100"/>
                <a:gd name="connsiteX4" fmla="*/ 57150 w 5715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38100">
                  <a:moveTo>
                    <a:pt x="57150" y="19050"/>
                  </a:moveTo>
                  <a:cubicBezTo>
                    <a:pt x="57150" y="29571"/>
                    <a:pt x="44357" y="38100"/>
                    <a:pt x="28575" y="38100"/>
                  </a:cubicBezTo>
                  <a:cubicBezTo>
                    <a:pt x="12793" y="38100"/>
                    <a:pt x="0" y="29571"/>
                    <a:pt x="0" y="19050"/>
                  </a:cubicBezTo>
                  <a:cubicBezTo>
                    <a:pt x="0" y="8529"/>
                    <a:pt x="12793" y="0"/>
                    <a:pt x="28575" y="0"/>
                  </a:cubicBezTo>
                  <a:cubicBezTo>
                    <a:pt x="44357" y="0"/>
                    <a:pt x="57150" y="8529"/>
                    <a:pt x="57150" y="19050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52EEE8F6-8EFD-4FFD-AB70-B9891521DA94}"/>
                </a:ext>
              </a:extLst>
            </p:cNvPr>
            <p:cNvSpPr/>
            <p:nvPr/>
          </p:nvSpPr>
          <p:spPr>
            <a:xfrm>
              <a:off x="4961826" y="2717391"/>
              <a:ext cx="76200" cy="47625"/>
            </a:xfrm>
            <a:custGeom>
              <a:avLst/>
              <a:gdLst>
                <a:gd name="connsiteX0" fmla="*/ 0 w 76200"/>
                <a:gd name="connsiteY0" fmla="*/ 38513 h 47625"/>
                <a:gd name="connsiteX1" fmla="*/ 35623 w 76200"/>
                <a:gd name="connsiteY1" fmla="*/ 51209 h 47625"/>
                <a:gd name="connsiteX2" fmla="*/ 78486 w 76200"/>
                <a:gd name="connsiteY2" fmla="*/ 22634 h 47625"/>
                <a:gd name="connsiteX3" fmla="*/ 61517 w 76200"/>
                <a:gd name="connsiteY3" fmla="*/ 0 h 47625"/>
                <a:gd name="connsiteX4" fmla="*/ 60868 w 76200"/>
                <a:gd name="connsiteY4" fmla="*/ 381 h 47625"/>
                <a:gd name="connsiteX5" fmla="*/ 0 w 76200"/>
                <a:gd name="connsiteY5" fmla="*/ 38513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47625">
                  <a:moveTo>
                    <a:pt x="0" y="38513"/>
                  </a:moveTo>
                  <a:cubicBezTo>
                    <a:pt x="9812" y="47148"/>
                    <a:pt x="22562" y="51692"/>
                    <a:pt x="35623" y="51209"/>
                  </a:cubicBezTo>
                  <a:cubicBezTo>
                    <a:pt x="59296" y="51209"/>
                    <a:pt x="78486" y="38416"/>
                    <a:pt x="78486" y="22634"/>
                  </a:cubicBezTo>
                  <a:cubicBezTo>
                    <a:pt x="77558" y="12490"/>
                    <a:pt x="70994" y="3735"/>
                    <a:pt x="61517" y="0"/>
                  </a:cubicBezTo>
                  <a:cubicBezTo>
                    <a:pt x="61305" y="132"/>
                    <a:pt x="61080" y="243"/>
                    <a:pt x="60868" y="381"/>
                  </a:cubicBezTo>
                  <a:cubicBezTo>
                    <a:pt x="42964" y="11593"/>
                    <a:pt x="21993" y="24730"/>
                    <a:pt x="0" y="38513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7" name="Graphic 5020">
            <a:extLst>
              <a:ext uri="{FF2B5EF4-FFF2-40B4-BE49-F238E27FC236}">
                <a16:creationId xmlns:a16="http://schemas.microsoft.com/office/drawing/2014/main" id="{AE978567-F16D-4ED3-A5D4-EE0DC0A00F22}"/>
              </a:ext>
            </a:extLst>
          </p:cNvPr>
          <p:cNvGrpSpPr/>
          <p:nvPr/>
        </p:nvGrpSpPr>
        <p:grpSpPr>
          <a:xfrm>
            <a:off x="6798746" y="301625"/>
            <a:ext cx="720000" cy="720000"/>
            <a:chOff x="4735512" y="2530475"/>
            <a:chExt cx="609600" cy="609600"/>
          </a:xfrm>
        </p:grpSpPr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314198FD-8B63-4039-AF01-C03DEFB9B164}"/>
                </a:ext>
              </a:extLst>
            </p:cNvPr>
            <p:cNvSpPr/>
            <p:nvPr/>
          </p:nvSpPr>
          <p:spPr>
            <a:xfrm>
              <a:off x="4773612" y="2661232"/>
              <a:ext cx="533400" cy="409575"/>
            </a:xfrm>
            <a:custGeom>
              <a:avLst/>
              <a:gdLst>
                <a:gd name="connsiteX0" fmla="*/ 314916 w 533400"/>
                <a:gd name="connsiteY0" fmla="*/ 13239 h 409575"/>
                <a:gd name="connsiteX1" fmla="*/ 17759 w 533400"/>
                <a:gd name="connsiteY1" fmla="*/ 200854 h 409575"/>
                <a:gd name="connsiteX2" fmla="*/ 0 w 533400"/>
                <a:gd name="connsiteY2" fmla="*/ 233071 h 409575"/>
                <a:gd name="connsiteX3" fmla="*/ 0 w 533400"/>
                <a:gd name="connsiteY3" fmla="*/ 292025 h 409575"/>
                <a:gd name="connsiteX4" fmla="*/ 12724 w 533400"/>
                <a:gd name="connsiteY4" fmla="*/ 315801 h 409575"/>
                <a:gd name="connsiteX5" fmla="*/ 140589 w 533400"/>
                <a:gd name="connsiteY5" fmla="*/ 401044 h 409575"/>
                <a:gd name="connsiteX6" fmla="*/ 202807 w 533400"/>
                <a:gd name="connsiteY6" fmla="*/ 401812 h 409575"/>
                <a:gd name="connsiteX7" fmla="*/ 520084 w 533400"/>
                <a:gd name="connsiteY7" fmla="*/ 201428 h 409575"/>
                <a:gd name="connsiteX8" fmla="*/ 533400 w 533400"/>
                <a:gd name="connsiteY8" fmla="*/ 177267 h 409575"/>
                <a:gd name="connsiteX9" fmla="*/ 533400 w 533400"/>
                <a:gd name="connsiteY9" fmla="*/ 113136 h 409575"/>
                <a:gd name="connsiteX10" fmla="*/ 520676 w 533400"/>
                <a:gd name="connsiteY10" fmla="*/ 89359 h 409575"/>
                <a:gd name="connsiteX11" fmla="*/ 408234 w 533400"/>
                <a:gd name="connsiteY11" fmla="*/ 14397 h 409575"/>
                <a:gd name="connsiteX12" fmla="*/ 314916 w 533400"/>
                <a:gd name="connsiteY12" fmla="*/ 13239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3400" h="409575">
                  <a:moveTo>
                    <a:pt x="314916" y="13239"/>
                  </a:moveTo>
                  <a:lnTo>
                    <a:pt x="17759" y="200854"/>
                  </a:lnTo>
                  <a:cubicBezTo>
                    <a:pt x="6704" y="207834"/>
                    <a:pt x="0" y="219996"/>
                    <a:pt x="0" y="233071"/>
                  </a:cubicBezTo>
                  <a:lnTo>
                    <a:pt x="0" y="292025"/>
                  </a:lnTo>
                  <a:cubicBezTo>
                    <a:pt x="0" y="301579"/>
                    <a:pt x="4775" y="310501"/>
                    <a:pt x="12724" y="315801"/>
                  </a:cubicBezTo>
                  <a:lnTo>
                    <a:pt x="140589" y="401044"/>
                  </a:lnTo>
                  <a:cubicBezTo>
                    <a:pt x="159359" y="413557"/>
                    <a:pt x="183734" y="413858"/>
                    <a:pt x="202807" y="401812"/>
                  </a:cubicBezTo>
                  <a:lnTo>
                    <a:pt x="520084" y="201428"/>
                  </a:lnTo>
                  <a:cubicBezTo>
                    <a:pt x="528374" y="196192"/>
                    <a:pt x="533400" y="187072"/>
                    <a:pt x="533400" y="177267"/>
                  </a:cubicBezTo>
                  <a:lnTo>
                    <a:pt x="533400" y="113136"/>
                  </a:lnTo>
                  <a:cubicBezTo>
                    <a:pt x="533400" y="103581"/>
                    <a:pt x="528625" y="94659"/>
                    <a:pt x="520676" y="89359"/>
                  </a:cubicBezTo>
                  <a:lnTo>
                    <a:pt x="408234" y="14397"/>
                  </a:lnTo>
                  <a:cubicBezTo>
                    <a:pt x="380082" y="-4370"/>
                    <a:pt x="343525" y="-4824"/>
                    <a:pt x="314916" y="1323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F9851EBA-0C2E-484D-84E2-1617F8FE5C46}"/>
                </a:ext>
              </a:extLst>
            </p:cNvPr>
            <p:cNvSpPr/>
            <p:nvPr/>
          </p:nvSpPr>
          <p:spPr>
            <a:xfrm>
              <a:off x="4845050" y="2788305"/>
              <a:ext cx="409575" cy="180975"/>
            </a:xfrm>
            <a:custGeom>
              <a:avLst/>
              <a:gdLst>
                <a:gd name="connsiteX0" fmla="*/ 0 w 409575"/>
                <a:gd name="connsiteY0" fmla="*/ 125704 h 180975"/>
                <a:gd name="connsiteX1" fmla="*/ 80105 w 409575"/>
                <a:gd name="connsiteY1" fmla="*/ 179111 h 180975"/>
                <a:gd name="connsiteX2" fmla="*/ 125098 w 409575"/>
                <a:gd name="connsiteY2" fmla="*/ 179666 h 180975"/>
                <a:gd name="connsiteX3" fmla="*/ 409575 w 4095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575" h="180975">
                  <a:moveTo>
                    <a:pt x="0" y="125704"/>
                  </a:moveTo>
                  <a:lnTo>
                    <a:pt x="80105" y="179111"/>
                  </a:lnTo>
                  <a:cubicBezTo>
                    <a:pt x="93679" y="188160"/>
                    <a:pt x="111306" y="188378"/>
                    <a:pt x="125098" y="179666"/>
                  </a:cubicBezTo>
                  <a:lnTo>
                    <a:pt x="409575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466C530D-0EFD-4AAE-9ACD-67F92B998491}"/>
                </a:ext>
              </a:extLst>
            </p:cNvPr>
            <p:cNvSpPr/>
            <p:nvPr/>
          </p:nvSpPr>
          <p:spPr>
            <a:xfrm>
              <a:off x="4821237" y="2720975"/>
              <a:ext cx="114300" cy="114300"/>
            </a:xfrm>
            <a:custGeom>
              <a:avLst/>
              <a:gdLst>
                <a:gd name="connsiteX0" fmla="*/ 114300 w 114300"/>
                <a:gd name="connsiteY0" fmla="*/ 57150 h 114300"/>
                <a:gd name="connsiteX1" fmla="*/ 57150 w 114300"/>
                <a:gd name="connsiteY1" fmla="*/ 114300 h 114300"/>
                <a:gd name="connsiteX2" fmla="*/ 0 w 114300"/>
                <a:gd name="connsiteY2" fmla="*/ 57150 h 114300"/>
                <a:gd name="connsiteX3" fmla="*/ 57150 w 114300"/>
                <a:gd name="connsiteY3" fmla="*/ 0 h 114300"/>
                <a:gd name="connsiteX4" fmla="*/ 114300 w 114300"/>
                <a:gd name="connsiteY4" fmla="*/ 5715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4300" y="57150"/>
                  </a:moveTo>
                  <a:cubicBezTo>
                    <a:pt x="114300" y="88713"/>
                    <a:pt x="88713" y="114300"/>
                    <a:pt x="57150" y="114300"/>
                  </a:cubicBezTo>
                  <a:cubicBezTo>
                    <a:pt x="25587" y="114300"/>
                    <a:pt x="0" y="88713"/>
                    <a:pt x="0" y="57150"/>
                  </a:cubicBezTo>
                  <a:cubicBezTo>
                    <a:pt x="0" y="25587"/>
                    <a:pt x="25587" y="0"/>
                    <a:pt x="57150" y="0"/>
                  </a:cubicBezTo>
                  <a:cubicBezTo>
                    <a:pt x="88713" y="0"/>
                    <a:pt x="114300" y="25587"/>
                    <a:pt x="114300" y="571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2FC08FE2-C372-4AB0-AB95-C873B67A37DD}"/>
                </a:ext>
              </a:extLst>
            </p:cNvPr>
            <p:cNvSpPr/>
            <p:nvPr/>
          </p:nvSpPr>
          <p:spPr>
            <a:xfrm>
              <a:off x="4954587" y="2597150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FF18AC08-760F-4600-B6D2-13BCB196215E}"/>
                </a:ext>
              </a:extLst>
            </p:cNvPr>
            <p:cNvSpPr/>
            <p:nvPr/>
          </p:nvSpPr>
          <p:spPr>
            <a:xfrm>
              <a:off x="4849812" y="262572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3" name="Graphic 5022">
            <a:extLst>
              <a:ext uri="{FF2B5EF4-FFF2-40B4-BE49-F238E27FC236}">
                <a16:creationId xmlns:a16="http://schemas.microsoft.com/office/drawing/2014/main" id="{C4DAEAD3-CA2F-4C5A-8023-118C6A51EC43}"/>
              </a:ext>
            </a:extLst>
          </p:cNvPr>
          <p:cNvGrpSpPr/>
          <p:nvPr/>
        </p:nvGrpSpPr>
        <p:grpSpPr>
          <a:xfrm>
            <a:off x="7610528" y="301625"/>
            <a:ext cx="720000" cy="720000"/>
            <a:chOff x="4735512" y="2530475"/>
            <a:chExt cx="609600" cy="609600"/>
          </a:xfrm>
        </p:grpSpPr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B3F1170A-60EB-4794-8A44-BC67198B1726}"/>
                </a:ext>
              </a:extLst>
            </p:cNvPr>
            <p:cNvSpPr/>
            <p:nvPr/>
          </p:nvSpPr>
          <p:spPr>
            <a:xfrm>
              <a:off x="4906962" y="2740025"/>
              <a:ext cx="266700" cy="361950"/>
            </a:xfrm>
            <a:custGeom>
              <a:avLst/>
              <a:gdLst>
                <a:gd name="connsiteX0" fmla="*/ 19050 w 266700"/>
                <a:gd name="connsiteY0" fmla="*/ 361950 h 361950"/>
                <a:gd name="connsiteX1" fmla="*/ 0 w 266700"/>
                <a:gd name="connsiteY1" fmla="*/ 342900 h 361950"/>
                <a:gd name="connsiteX2" fmla="*/ 0 w 266700"/>
                <a:gd name="connsiteY2" fmla="*/ 19050 h 361950"/>
                <a:gd name="connsiteX3" fmla="*/ 19050 w 266700"/>
                <a:gd name="connsiteY3" fmla="*/ 0 h 361950"/>
                <a:gd name="connsiteX4" fmla="*/ 247650 w 266700"/>
                <a:gd name="connsiteY4" fmla="*/ 0 h 361950"/>
                <a:gd name="connsiteX5" fmla="*/ 266700 w 266700"/>
                <a:gd name="connsiteY5" fmla="*/ 19050 h 361950"/>
                <a:gd name="connsiteX6" fmla="*/ 266700 w 266700"/>
                <a:gd name="connsiteY6" fmla="*/ 342900 h 361950"/>
                <a:gd name="connsiteX7" fmla="*/ 247650 w 266700"/>
                <a:gd name="connsiteY7" fmla="*/ 36195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361950">
                  <a:moveTo>
                    <a:pt x="19050" y="361950"/>
                  </a:moveTo>
                  <a:cubicBezTo>
                    <a:pt x="8529" y="361950"/>
                    <a:pt x="0" y="353421"/>
                    <a:pt x="0" y="342900"/>
                  </a:cubicBez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247650" y="0"/>
                  </a:lnTo>
                  <a:cubicBezTo>
                    <a:pt x="258171" y="0"/>
                    <a:pt x="266700" y="8529"/>
                    <a:pt x="266700" y="19050"/>
                  </a:cubicBezTo>
                  <a:lnTo>
                    <a:pt x="266700" y="342900"/>
                  </a:lnTo>
                  <a:cubicBezTo>
                    <a:pt x="266700" y="353421"/>
                    <a:pt x="258171" y="361950"/>
                    <a:pt x="247650" y="3619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4A017D13-5F10-4A6B-9CEA-A6B07351EB44}"/>
                </a:ext>
              </a:extLst>
            </p:cNvPr>
            <p:cNvSpPr/>
            <p:nvPr/>
          </p:nvSpPr>
          <p:spPr>
            <a:xfrm>
              <a:off x="4945062" y="2825750"/>
              <a:ext cx="190500" cy="190500"/>
            </a:xfrm>
            <a:custGeom>
              <a:avLst/>
              <a:gdLst>
                <a:gd name="connsiteX0" fmla="*/ 190500 w 190500"/>
                <a:gd name="connsiteY0" fmla="*/ 71438 h 190500"/>
                <a:gd name="connsiteX1" fmla="*/ 119063 w 190500"/>
                <a:gd name="connsiteY1" fmla="*/ 71438 h 190500"/>
                <a:gd name="connsiteX2" fmla="*/ 119063 w 190500"/>
                <a:gd name="connsiteY2" fmla="*/ 0 h 190500"/>
                <a:gd name="connsiteX3" fmla="*/ 71438 w 190500"/>
                <a:gd name="connsiteY3" fmla="*/ 0 h 190500"/>
                <a:gd name="connsiteX4" fmla="*/ 71438 w 190500"/>
                <a:gd name="connsiteY4" fmla="*/ 71438 h 190500"/>
                <a:gd name="connsiteX5" fmla="*/ 0 w 190500"/>
                <a:gd name="connsiteY5" fmla="*/ 71438 h 190500"/>
                <a:gd name="connsiteX6" fmla="*/ 0 w 190500"/>
                <a:gd name="connsiteY6" fmla="*/ 119063 h 190500"/>
                <a:gd name="connsiteX7" fmla="*/ 71438 w 190500"/>
                <a:gd name="connsiteY7" fmla="*/ 119063 h 190500"/>
                <a:gd name="connsiteX8" fmla="*/ 71438 w 190500"/>
                <a:gd name="connsiteY8" fmla="*/ 190500 h 190500"/>
                <a:gd name="connsiteX9" fmla="*/ 119063 w 190500"/>
                <a:gd name="connsiteY9" fmla="*/ 190500 h 190500"/>
                <a:gd name="connsiteX10" fmla="*/ 119063 w 190500"/>
                <a:gd name="connsiteY10" fmla="*/ 119063 h 190500"/>
                <a:gd name="connsiteX11" fmla="*/ 190500 w 190500"/>
                <a:gd name="connsiteY11" fmla="*/ 119063 h 190500"/>
                <a:gd name="connsiteX12" fmla="*/ 190500 w 190500"/>
                <a:gd name="connsiteY12" fmla="*/ 7143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500" h="190500">
                  <a:moveTo>
                    <a:pt x="190500" y="71438"/>
                  </a:moveTo>
                  <a:lnTo>
                    <a:pt x="119063" y="71438"/>
                  </a:lnTo>
                  <a:lnTo>
                    <a:pt x="119063" y="0"/>
                  </a:lnTo>
                  <a:lnTo>
                    <a:pt x="71438" y="0"/>
                  </a:lnTo>
                  <a:lnTo>
                    <a:pt x="71438" y="71438"/>
                  </a:lnTo>
                  <a:lnTo>
                    <a:pt x="0" y="71438"/>
                  </a:lnTo>
                  <a:lnTo>
                    <a:pt x="0" y="119063"/>
                  </a:lnTo>
                  <a:lnTo>
                    <a:pt x="71438" y="119063"/>
                  </a:lnTo>
                  <a:lnTo>
                    <a:pt x="71438" y="190500"/>
                  </a:lnTo>
                  <a:lnTo>
                    <a:pt x="119063" y="190500"/>
                  </a:lnTo>
                  <a:lnTo>
                    <a:pt x="119063" y="119063"/>
                  </a:lnTo>
                  <a:lnTo>
                    <a:pt x="190500" y="119063"/>
                  </a:lnTo>
                  <a:lnTo>
                    <a:pt x="190500" y="71438"/>
                  </a:lnTo>
                  <a:close/>
                </a:path>
              </a:pathLst>
            </a:custGeom>
            <a:solidFill>
              <a:srgbClr val="004F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19137E71-EB52-4FD6-974E-5B0B2C2C2355}"/>
                </a:ext>
              </a:extLst>
            </p:cNvPr>
            <p:cNvSpPr/>
            <p:nvPr/>
          </p:nvSpPr>
          <p:spPr>
            <a:xfrm>
              <a:off x="4973637" y="2682875"/>
              <a:ext cx="133350" cy="57150"/>
            </a:xfrm>
            <a:custGeom>
              <a:avLst/>
              <a:gdLst>
                <a:gd name="connsiteX0" fmla="*/ 133350 w 133350"/>
                <a:gd name="connsiteY0" fmla="*/ 57150 h 57150"/>
                <a:gd name="connsiteX1" fmla="*/ 0 w 133350"/>
                <a:gd name="connsiteY1" fmla="*/ 57150 h 57150"/>
                <a:gd name="connsiteX2" fmla="*/ 0 w 133350"/>
                <a:gd name="connsiteY2" fmla="*/ 57150 h 57150"/>
                <a:gd name="connsiteX3" fmla="*/ 0 w 133350"/>
                <a:gd name="connsiteY3" fmla="*/ 19050 h 57150"/>
                <a:gd name="connsiteX4" fmla="*/ 19050 w 133350"/>
                <a:gd name="connsiteY4" fmla="*/ 0 h 57150"/>
                <a:gd name="connsiteX5" fmla="*/ 114300 w 133350"/>
                <a:gd name="connsiteY5" fmla="*/ 0 h 57150"/>
                <a:gd name="connsiteX6" fmla="*/ 133350 w 133350"/>
                <a:gd name="connsiteY6" fmla="*/ 19050 h 57150"/>
                <a:gd name="connsiteX7" fmla="*/ 133350 w 133350"/>
                <a:gd name="connsiteY7" fmla="*/ 57150 h 57150"/>
                <a:gd name="connsiteX8" fmla="*/ 133350 w 133350"/>
                <a:gd name="connsiteY8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57150">
                  <a:moveTo>
                    <a:pt x="133350" y="57150"/>
                  </a:moveTo>
                  <a:lnTo>
                    <a:pt x="0" y="57150"/>
                  </a:lnTo>
                  <a:lnTo>
                    <a:pt x="0" y="57150"/>
                  </a:ln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14300" y="0"/>
                  </a:lnTo>
                  <a:cubicBezTo>
                    <a:pt x="124821" y="0"/>
                    <a:pt x="133350" y="8529"/>
                    <a:pt x="133350" y="19050"/>
                  </a:cubicBezTo>
                  <a:lnTo>
                    <a:pt x="133350" y="57150"/>
                  </a:lnTo>
                  <a:lnTo>
                    <a:pt x="133350" y="5715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96F2C70E-0432-4FD9-9F15-36DC96C11988}"/>
                </a:ext>
              </a:extLst>
            </p:cNvPr>
            <p:cNvSpPr/>
            <p:nvPr/>
          </p:nvSpPr>
          <p:spPr>
            <a:xfrm>
              <a:off x="5002212" y="2625725"/>
              <a:ext cx="76200" cy="57150"/>
            </a:xfrm>
            <a:custGeom>
              <a:avLst/>
              <a:gdLst>
                <a:gd name="connsiteX0" fmla="*/ 76200 w 76200"/>
                <a:gd name="connsiteY0" fmla="*/ 57150 h 57150"/>
                <a:gd name="connsiteX1" fmla="*/ 0 w 76200"/>
                <a:gd name="connsiteY1" fmla="*/ 57150 h 57150"/>
                <a:gd name="connsiteX2" fmla="*/ 0 w 76200"/>
                <a:gd name="connsiteY2" fmla="*/ 0 h 57150"/>
                <a:gd name="connsiteX3" fmla="*/ 76200 w 76200"/>
                <a:gd name="connsiteY3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57150">
                  <a:moveTo>
                    <a:pt x="76200" y="57150"/>
                  </a:moveTo>
                  <a:lnTo>
                    <a:pt x="0" y="57150"/>
                  </a:lnTo>
                  <a:lnTo>
                    <a:pt x="0" y="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39E9E641-4B07-4669-A4E4-04ACA6291385}"/>
                </a:ext>
              </a:extLst>
            </p:cNvPr>
            <p:cNvSpPr/>
            <p:nvPr/>
          </p:nvSpPr>
          <p:spPr>
            <a:xfrm>
              <a:off x="5021262" y="2568575"/>
              <a:ext cx="38100" cy="57150"/>
            </a:xfrm>
            <a:custGeom>
              <a:avLst/>
              <a:gdLst>
                <a:gd name="connsiteX0" fmla="*/ 38100 w 38100"/>
                <a:gd name="connsiteY0" fmla="*/ 57150 h 57150"/>
                <a:gd name="connsiteX1" fmla="*/ 0 w 38100"/>
                <a:gd name="connsiteY1" fmla="*/ 57150 h 57150"/>
                <a:gd name="connsiteX2" fmla="*/ 0 w 38100"/>
                <a:gd name="connsiteY2" fmla="*/ 0 h 57150"/>
                <a:gd name="connsiteX3" fmla="*/ 38100 w 38100"/>
                <a:gd name="connsiteY3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57150">
                  <a:moveTo>
                    <a:pt x="38100" y="57150"/>
                  </a:moveTo>
                  <a:lnTo>
                    <a:pt x="0" y="57150"/>
                  </a:lnTo>
                  <a:lnTo>
                    <a:pt x="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F9F0CAEB-6DEA-4512-A9DA-E2D6F2268228}"/>
                </a:ext>
              </a:extLst>
            </p:cNvPr>
            <p:cNvSpPr/>
            <p:nvPr/>
          </p:nvSpPr>
          <p:spPr>
            <a:xfrm>
              <a:off x="4887912" y="2568575"/>
              <a:ext cx="228600" cy="57150"/>
            </a:xfrm>
            <a:custGeom>
              <a:avLst/>
              <a:gdLst>
                <a:gd name="connsiteX0" fmla="*/ 0 w 228600"/>
                <a:gd name="connsiteY0" fmla="*/ 57150 h 57150"/>
                <a:gd name="connsiteX1" fmla="*/ 12779 w 228600"/>
                <a:gd name="connsiteY1" fmla="*/ 31592 h 57150"/>
                <a:gd name="connsiteX2" fmla="*/ 63896 w 228600"/>
                <a:gd name="connsiteY2" fmla="*/ 0 h 57150"/>
                <a:gd name="connsiteX3" fmla="*/ 228600 w 228600"/>
                <a:gd name="connsiteY3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57150">
                  <a:moveTo>
                    <a:pt x="0" y="57150"/>
                  </a:moveTo>
                  <a:lnTo>
                    <a:pt x="12779" y="31592"/>
                  </a:lnTo>
                  <a:cubicBezTo>
                    <a:pt x="22460" y="12230"/>
                    <a:pt x="42249" y="0"/>
                    <a:pt x="63896" y="0"/>
                  </a:cubicBezTo>
                  <a:lnTo>
                    <a:pt x="22860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0" name="Graphic 5024">
            <a:extLst>
              <a:ext uri="{FF2B5EF4-FFF2-40B4-BE49-F238E27FC236}">
                <a16:creationId xmlns:a16="http://schemas.microsoft.com/office/drawing/2014/main" id="{651D06FD-5544-4365-9871-E59A031A2198}"/>
              </a:ext>
            </a:extLst>
          </p:cNvPr>
          <p:cNvGrpSpPr/>
          <p:nvPr/>
        </p:nvGrpSpPr>
        <p:grpSpPr>
          <a:xfrm>
            <a:off x="8422310" y="301625"/>
            <a:ext cx="720000" cy="720000"/>
            <a:chOff x="4735512" y="2530475"/>
            <a:chExt cx="609600" cy="609600"/>
          </a:xfrm>
        </p:grpSpPr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FB036B5D-B231-4CCA-BF60-6BA663866A81}"/>
                </a:ext>
              </a:extLst>
            </p:cNvPr>
            <p:cNvSpPr/>
            <p:nvPr/>
          </p:nvSpPr>
          <p:spPr>
            <a:xfrm>
              <a:off x="4868862" y="2559050"/>
              <a:ext cx="342900" cy="457200"/>
            </a:xfrm>
            <a:custGeom>
              <a:avLst/>
              <a:gdLst>
                <a:gd name="connsiteX0" fmla="*/ 0 w 342900"/>
                <a:gd name="connsiteY0" fmla="*/ 0 h 457200"/>
                <a:gd name="connsiteX1" fmla="*/ 342900 w 342900"/>
                <a:gd name="connsiteY1" fmla="*/ 0 h 457200"/>
                <a:gd name="connsiteX2" fmla="*/ 276225 w 342900"/>
                <a:gd name="connsiteY2" fmla="*/ 457200 h 457200"/>
                <a:gd name="connsiteX3" fmla="*/ 66675 w 342900"/>
                <a:gd name="connsiteY3" fmla="*/ 457200 h 457200"/>
                <a:gd name="connsiteX4" fmla="*/ 0 w 342900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0" h="457200">
                  <a:moveTo>
                    <a:pt x="0" y="0"/>
                  </a:moveTo>
                  <a:lnTo>
                    <a:pt x="342900" y="0"/>
                  </a:lnTo>
                  <a:lnTo>
                    <a:pt x="276225" y="457200"/>
                  </a:lnTo>
                  <a:lnTo>
                    <a:pt x="66675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3F726134-06ED-4084-822D-A2C53B624140}"/>
                </a:ext>
              </a:extLst>
            </p:cNvPr>
            <p:cNvSpPr/>
            <p:nvPr/>
          </p:nvSpPr>
          <p:spPr>
            <a:xfrm>
              <a:off x="4935537" y="3016250"/>
              <a:ext cx="209550" cy="95250"/>
            </a:xfrm>
            <a:custGeom>
              <a:avLst/>
              <a:gdLst>
                <a:gd name="connsiteX0" fmla="*/ 171450 w 209550"/>
                <a:gd name="connsiteY0" fmla="*/ 95250 h 95250"/>
                <a:gd name="connsiteX1" fmla="*/ 38100 w 209550"/>
                <a:gd name="connsiteY1" fmla="*/ 95250 h 95250"/>
                <a:gd name="connsiteX2" fmla="*/ 0 w 209550"/>
                <a:gd name="connsiteY2" fmla="*/ 57150 h 95250"/>
                <a:gd name="connsiteX3" fmla="*/ 0 w 209550"/>
                <a:gd name="connsiteY3" fmla="*/ 0 h 95250"/>
                <a:gd name="connsiteX4" fmla="*/ 0 w 209550"/>
                <a:gd name="connsiteY4" fmla="*/ 0 h 95250"/>
                <a:gd name="connsiteX5" fmla="*/ 209550 w 209550"/>
                <a:gd name="connsiteY5" fmla="*/ 0 h 95250"/>
                <a:gd name="connsiteX6" fmla="*/ 209550 w 209550"/>
                <a:gd name="connsiteY6" fmla="*/ 0 h 95250"/>
                <a:gd name="connsiteX7" fmla="*/ 209550 w 209550"/>
                <a:gd name="connsiteY7" fmla="*/ 57150 h 95250"/>
                <a:gd name="connsiteX8" fmla="*/ 171450 w 209550"/>
                <a:gd name="connsiteY8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95250">
                  <a:moveTo>
                    <a:pt x="171450" y="95250"/>
                  </a:moveTo>
                  <a:lnTo>
                    <a:pt x="38100" y="95250"/>
                  </a:lnTo>
                  <a:cubicBezTo>
                    <a:pt x="17058" y="95250"/>
                    <a:pt x="0" y="78192"/>
                    <a:pt x="0" y="5715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209550" y="0"/>
                  </a:lnTo>
                  <a:lnTo>
                    <a:pt x="209550" y="0"/>
                  </a:lnTo>
                  <a:lnTo>
                    <a:pt x="209550" y="57150"/>
                  </a:lnTo>
                  <a:cubicBezTo>
                    <a:pt x="209550" y="78192"/>
                    <a:pt x="192492" y="95250"/>
                    <a:pt x="171450" y="95250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817D9FCF-CE4C-4471-A917-55A8EA6F6227}"/>
                </a:ext>
              </a:extLst>
            </p:cNvPr>
            <p:cNvSpPr/>
            <p:nvPr/>
          </p:nvSpPr>
          <p:spPr>
            <a:xfrm>
              <a:off x="4964112" y="2787650"/>
              <a:ext cx="152400" cy="152400"/>
            </a:xfrm>
            <a:custGeom>
              <a:avLst/>
              <a:gdLst>
                <a:gd name="connsiteX0" fmla="*/ 0 w 152400"/>
                <a:gd name="connsiteY0" fmla="*/ 100013 h 152400"/>
                <a:gd name="connsiteX1" fmla="*/ 52388 w 152400"/>
                <a:gd name="connsiteY1" fmla="*/ 100013 h 152400"/>
                <a:gd name="connsiteX2" fmla="*/ 52388 w 152400"/>
                <a:gd name="connsiteY2" fmla="*/ 152400 h 152400"/>
                <a:gd name="connsiteX3" fmla="*/ 100013 w 152400"/>
                <a:gd name="connsiteY3" fmla="*/ 152400 h 152400"/>
                <a:gd name="connsiteX4" fmla="*/ 100013 w 152400"/>
                <a:gd name="connsiteY4" fmla="*/ 100013 h 152400"/>
                <a:gd name="connsiteX5" fmla="*/ 152400 w 152400"/>
                <a:gd name="connsiteY5" fmla="*/ 100013 h 152400"/>
                <a:gd name="connsiteX6" fmla="*/ 152400 w 152400"/>
                <a:gd name="connsiteY6" fmla="*/ 52388 h 152400"/>
                <a:gd name="connsiteX7" fmla="*/ 100013 w 152400"/>
                <a:gd name="connsiteY7" fmla="*/ 52388 h 152400"/>
                <a:gd name="connsiteX8" fmla="*/ 100013 w 152400"/>
                <a:gd name="connsiteY8" fmla="*/ 0 h 152400"/>
                <a:gd name="connsiteX9" fmla="*/ 52388 w 152400"/>
                <a:gd name="connsiteY9" fmla="*/ 0 h 152400"/>
                <a:gd name="connsiteX10" fmla="*/ 52388 w 152400"/>
                <a:gd name="connsiteY10" fmla="*/ 52388 h 152400"/>
                <a:gd name="connsiteX11" fmla="*/ 0 w 152400"/>
                <a:gd name="connsiteY11" fmla="*/ 52388 h 152400"/>
                <a:gd name="connsiteX12" fmla="*/ 0 w 152400"/>
                <a:gd name="connsiteY12" fmla="*/ 100013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152400">
                  <a:moveTo>
                    <a:pt x="0" y="100013"/>
                  </a:moveTo>
                  <a:lnTo>
                    <a:pt x="52388" y="100013"/>
                  </a:lnTo>
                  <a:lnTo>
                    <a:pt x="52388" y="152400"/>
                  </a:lnTo>
                  <a:lnTo>
                    <a:pt x="100013" y="152400"/>
                  </a:lnTo>
                  <a:lnTo>
                    <a:pt x="100013" y="100013"/>
                  </a:lnTo>
                  <a:lnTo>
                    <a:pt x="152400" y="100013"/>
                  </a:lnTo>
                  <a:lnTo>
                    <a:pt x="152400" y="52388"/>
                  </a:lnTo>
                  <a:lnTo>
                    <a:pt x="100013" y="52388"/>
                  </a:lnTo>
                  <a:lnTo>
                    <a:pt x="100013" y="0"/>
                  </a:lnTo>
                  <a:lnTo>
                    <a:pt x="52388" y="0"/>
                  </a:lnTo>
                  <a:lnTo>
                    <a:pt x="52388" y="52388"/>
                  </a:lnTo>
                  <a:lnTo>
                    <a:pt x="0" y="52388"/>
                  </a:lnTo>
                  <a:lnTo>
                    <a:pt x="0" y="100013"/>
                  </a:lnTo>
                  <a:close/>
                </a:path>
              </a:pathLst>
            </a:custGeom>
            <a:solidFill>
              <a:srgbClr val="004F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AD0723F6-ABBE-4D55-9346-10334DABEBC8}"/>
                </a:ext>
              </a:extLst>
            </p:cNvPr>
            <p:cNvSpPr/>
            <p:nvPr/>
          </p:nvSpPr>
          <p:spPr>
            <a:xfrm>
              <a:off x="4926012" y="2615605"/>
              <a:ext cx="57150" cy="95250"/>
            </a:xfrm>
            <a:custGeom>
              <a:avLst/>
              <a:gdLst>
                <a:gd name="connsiteX0" fmla="*/ 0 w 57150"/>
                <a:gd name="connsiteY0" fmla="*/ 95250 h 95250"/>
                <a:gd name="connsiteX1" fmla="*/ 0 w 57150"/>
                <a:gd name="connsiteY1" fmla="*/ 28575 h 95250"/>
                <a:gd name="connsiteX2" fmla="*/ 28575 w 57150"/>
                <a:gd name="connsiteY2" fmla="*/ 0 h 95250"/>
                <a:gd name="connsiteX3" fmla="*/ 28575 w 57150"/>
                <a:gd name="connsiteY3" fmla="*/ 0 h 95250"/>
                <a:gd name="connsiteX4" fmla="*/ 57150 w 57150"/>
                <a:gd name="connsiteY4" fmla="*/ 28575 h 95250"/>
                <a:gd name="connsiteX5" fmla="*/ 57150 w 57150"/>
                <a:gd name="connsiteY5" fmla="*/ 9525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95250">
                  <a:moveTo>
                    <a:pt x="0" y="95250"/>
                  </a:moveTo>
                  <a:lnTo>
                    <a:pt x="0" y="28575"/>
                  </a:lnTo>
                  <a:cubicBezTo>
                    <a:pt x="0" y="12793"/>
                    <a:pt x="12793" y="0"/>
                    <a:pt x="28575" y="0"/>
                  </a:cubicBezTo>
                  <a:lnTo>
                    <a:pt x="28575" y="0"/>
                  </a:lnTo>
                  <a:cubicBezTo>
                    <a:pt x="44357" y="0"/>
                    <a:pt x="57150" y="12793"/>
                    <a:pt x="57150" y="28575"/>
                  </a:cubicBezTo>
                  <a:lnTo>
                    <a:pt x="57150" y="9525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5D6824E3-F7C1-405A-B6A2-CADA8B800878}"/>
                </a:ext>
              </a:extLst>
            </p:cNvPr>
            <p:cNvSpPr/>
            <p:nvPr/>
          </p:nvSpPr>
          <p:spPr>
            <a:xfrm>
              <a:off x="4926012" y="2672755"/>
              <a:ext cx="57150" cy="9525"/>
            </a:xfrm>
            <a:custGeom>
              <a:avLst/>
              <a:gdLst>
                <a:gd name="connsiteX0" fmla="*/ 0 w 57150"/>
                <a:gd name="connsiteY0" fmla="*/ 0 h 0"/>
                <a:gd name="connsiteX1" fmla="*/ 57150 w 571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2A2663A9-7828-4452-AA49-64A2C1941473}"/>
                </a:ext>
              </a:extLst>
            </p:cNvPr>
            <p:cNvSpPr/>
            <p:nvPr/>
          </p:nvSpPr>
          <p:spPr>
            <a:xfrm>
              <a:off x="5021262" y="2615609"/>
              <a:ext cx="47625" cy="95250"/>
            </a:xfrm>
            <a:custGeom>
              <a:avLst/>
              <a:gdLst>
                <a:gd name="connsiteX0" fmla="*/ 47625 w 47625"/>
                <a:gd name="connsiteY0" fmla="*/ 95841 h 95250"/>
                <a:gd name="connsiteX1" fmla="*/ 0 w 47625"/>
                <a:gd name="connsiteY1" fmla="*/ 95841 h 95250"/>
                <a:gd name="connsiteX2" fmla="*/ 0 w 47625"/>
                <a:gd name="connsiteY2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95250">
                  <a:moveTo>
                    <a:pt x="47625" y="95841"/>
                  </a:moveTo>
                  <a:lnTo>
                    <a:pt x="0" y="95841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B096AA76-9B41-407E-B882-2EEF69964FBB}"/>
                </a:ext>
              </a:extLst>
            </p:cNvPr>
            <p:cNvSpPr/>
            <p:nvPr/>
          </p:nvSpPr>
          <p:spPr>
            <a:xfrm>
              <a:off x="5097462" y="2615605"/>
              <a:ext cx="57150" cy="95250"/>
            </a:xfrm>
            <a:custGeom>
              <a:avLst/>
              <a:gdLst>
                <a:gd name="connsiteX0" fmla="*/ 57150 w 57150"/>
                <a:gd name="connsiteY0" fmla="*/ 66675 h 95250"/>
                <a:gd name="connsiteX1" fmla="*/ 28575 w 57150"/>
                <a:gd name="connsiteY1" fmla="*/ 95250 h 95250"/>
                <a:gd name="connsiteX2" fmla="*/ 28575 w 57150"/>
                <a:gd name="connsiteY2" fmla="*/ 95250 h 95250"/>
                <a:gd name="connsiteX3" fmla="*/ 0 w 57150"/>
                <a:gd name="connsiteY3" fmla="*/ 66675 h 95250"/>
                <a:gd name="connsiteX4" fmla="*/ 0 w 57150"/>
                <a:gd name="connsiteY4" fmla="*/ 28575 h 95250"/>
                <a:gd name="connsiteX5" fmla="*/ 28575 w 57150"/>
                <a:gd name="connsiteY5" fmla="*/ 0 h 95250"/>
                <a:gd name="connsiteX6" fmla="*/ 28575 w 57150"/>
                <a:gd name="connsiteY6" fmla="*/ 0 h 95250"/>
                <a:gd name="connsiteX7" fmla="*/ 57150 w 57150"/>
                <a:gd name="connsiteY7" fmla="*/ 2857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95250">
                  <a:moveTo>
                    <a:pt x="57150" y="66675"/>
                  </a:moveTo>
                  <a:cubicBezTo>
                    <a:pt x="57150" y="82457"/>
                    <a:pt x="44357" y="95250"/>
                    <a:pt x="28575" y="95250"/>
                  </a:cubicBezTo>
                  <a:lnTo>
                    <a:pt x="28575" y="95250"/>
                  </a:lnTo>
                  <a:cubicBezTo>
                    <a:pt x="12793" y="95250"/>
                    <a:pt x="0" y="82457"/>
                    <a:pt x="0" y="66675"/>
                  </a:cubicBezTo>
                  <a:lnTo>
                    <a:pt x="0" y="28575"/>
                  </a:lnTo>
                  <a:cubicBezTo>
                    <a:pt x="0" y="12793"/>
                    <a:pt x="12793" y="0"/>
                    <a:pt x="28575" y="0"/>
                  </a:cubicBezTo>
                  <a:lnTo>
                    <a:pt x="28575" y="0"/>
                  </a:lnTo>
                  <a:cubicBezTo>
                    <a:pt x="44357" y="0"/>
                    <a:pt x="57150" y="12793"/>
                    <a:pt x="57150" y="28575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8" name="Graphic 5026">
            <a:extLst>
              <a:ext uri="{FF2B5EF4-FFF2-40B4-BE49-F238E27FC236}">
                <a16:creationId xmlns:a16="http://schemas.microsoft.com/office/drawing/2014/main" id="{DFD3B801-7383-4A94-AC20-6C8B467E9D09}"/>
              </a:ext>
            </a:extLst>
          </p:cNvPr>
          <p:cNvGrpSpPr/>
          <p:nvPr/>
        </p:nvGrpSpPr>
        <p:grpSpPr>
          <a:xfrm>
            <a:off x="9234087" y="301625"/>
            <a:ext cx="720000" cy="720000"/>
            <a:chOff x="4735512" y="2530475"/>
            <a:chExt cx="609600" cy="609600"/>
          </a:xfrm>
        </p:grpSpPr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63B0CD14-DB4B-496B-95A7-53677B43925F}"/>
                </a:ext>
              </a:extLst>
            </p:cNvPr>
            <p:cNvSpPr/>
            <p:nvPr/>
          </p:nvSpPr>
          <p:spPr>
            <a:xfrm>
              <a:off x="4830762" y="2568575"/>
              <a:ext cx="419100" cy="533400"/>
            </a:xfrm>
            <a:custGeom>
              <a:avLst/>
              <a:gdLst>
                <a:gd name="connsiteX0" fmla="*/ 309893 w 419100"/>
                <a:gd name="connsiteY0" fmla="*/ 478667 h 533400"/>
                <a:gd name="connsiteX1" fmla="*/ 209550 w 419100"/>
                <a:gd name="connsiteY1" fmla="*/ 533400 h 533400"/>
                <a:gd name="connsiteX2" fmla="*/ 109207 w 419100"/>
                <a:gd name="connsiteY2" fmla="*/ 478667 h 533400"/>
                <a:gd name="connsiteX3" fmla="*/ 0 w 419100"/>
                <a:gd name="connsiteY3" fmla="*/ 294704 h 533400"/>
                <a:gd name="connsiteX4" fmla="*/ 0 w 419100"/>
                <a:gd name="connsiteY4" fmla="*/ 95250 h 533400"/>
                <a:gd name="connsiteX5" fmla="*/ 95250 w 419100"/>
                <a:gd name="connsiteY5" fmla="*/ 0 h 533400"/>
                <a:gd name="connsiteX6" fmla="*/ 323850 w 419100"/>
                <a:gd name="connsiteY6" fmla="*/ 0 h 533400"/>
                <a:gd name="connsiteX7" fmla="*/ 419100 w 419100"/>
                <a:gd name="connsiteY7" fmla="*/ 95250 h 533400"/>
                <a:gd name="connsiteX8" fmla="*/ 419100 w 419100"/>
                <a:gd name="connsiteY8" fmla="*/ 294704 h 533400"/>
                <a:gd name="connsiteX9" fmla="*/ 309893 w 419100"/>
                <a:gd name="connsiteY9" fmla="*/ 478667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9100" h="533400">
                  <a:moveTo>
                    <a:pt x="309893" y="478667"/>
                  </a:moveTo>
                  <a:lnTo>
                    <a:pt x="209550" y="533400"/>
                  </a:lnTo>
                  <a:lnTo>
                    <a:pt x="109207" y="478667"/>
                  </a:lnTo>
                  <a:cubicBezTo>
                    <a:pt x="41886" y="441947"/>
                    <a:pt x="0" y="371388"/>
                    <a:pt x="0" y="294704"/>
                  </a:cubicBezTo>
                  <a:lnTo>
                    <a:pt x="0" y="95250"/>
                  </a:lnTo>
                  <a:cubicBezTo>
                    <a:pt x="52605" y="95250"/>
                    <a:pt x="95250" y="52605"/>
                    <a:pt x="95250" y="0"/>
                  </a:cubicBezTo>
                  <a:lnTo>
                    <a:pt x="323850" y="0"/>
                  </a:lnTo>
                  <a:cubicBezTo>
                    <a:pt x="323850" y="52605"/>
                    <a:pt x="366495" y="95250"/>
                    <a:pt x="419100" y="95250"/>
                  </a:cubicBezTo>
                  <a:lnTo>
                    <a:pt x="419100" y="294704"/>
                  </a:lnTo>
                  <a:cubicBezTo>
                    <a:pt x="419100" y="371388"/>
                    <a:pt x="377214" y="441947"/>
                    <a:pt x="309893" y="478667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86A2B65F-C909-4F5B-99DC-55CF30E41890}"/>
                </a:ext>
              </a:extLst>
            </p:cNvPr>
            <p:cNvSpPr/>
            <p:nvPr/>
          </p:nvSpPr>
          <p:spPr>
            <a:xfrm>
              <a:off x="4945062" y="2720975"/>
              <a:ext cx="190500" cy="190500"/>
            </a:xfrm>
            <a:custGeom>
              <a:avLst/>
              <a:gdLst>
                <a:gd name="connsiteX0" fmla="*/ 190500 w 190500"/>
                <a:gd name="connsiteY0" fmla="*/ 71438 h 190500"/>
                <a:gd name="connsiteX1" fmla="*/ 119063 w 190500"/>
                <a:gd name="connsiteY1" fmla="*/ 71438 h 190500"/>
                <a:gd name="connsiteX2" fmla="*/ 119063 w 190500"/>
                <a:gd name="connsiteY2" fmla="*/ 0 h 190500"/>
                <a:gd name="connsiteX3" fmla="*/ 71438 w 190500"/>
                <a:gd name="connsiteY3" fmla="*/ 0 h 190500"/>
                <a:gd name="connsiteX4" fmla="*/ 71438 w 190500"/>
                <a:gd name="connsiteY4" fmla="*/ 71438 h 190500"/>
                <a:gd name="connsiteX5" fmla="*/ 0 w 190500"/>
                <a:gd name="connsiteY5" fmla="*/ 71438 h 190500"/>
                <a:gd name="connsiteX6" fmla="*/ 0 w 190500"/>
                <a:gd name="connsiteY6" fmla="*/ 119063 h 190500"/>
                <a:gd name="connsiteX7" fmla="*/ 71438 w 190500"/>
                <a:gd name="connsiteY7" fmla="*/ 119063 h 190500"/>
                <a:gd name="connsiteX8" fmla="*/ 71438 w 190500"/>
                <a:gd name="connsiteY8" fmla="*/ 190500 h 190500"/>
                <a:gd name="connsiteX9" fmla="*/ 119063 w 190500"/>
                <a:gd name="connsiteY9" fmla="*/ 190500 h 190500"/>
                <a:gd name="connsiteX10" fmla="*/ 119063 w 190500"/>
                <a:gd name="connsiteY10" fmla="*/ 119063 h 190500"/>
                <a:gd name="connsiteX11" fmla="*/ 190500 w 190500"/>
                <a:gd name="connsiteY11" fmla="*/ 119063 h 190500"/>
                <a:gd name="connsiteX12" fmla="*/ 190500 w 190500"/>
                <a:gd name="connsiteY12" fmla="*/ 7143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500" h="190500">
                  <a:moveTo>
                    <a:pt x="190500" y="71438"/>
                  </a:moveTo>
                  <a:lnTo>
                    <a:pt x="119063" y="71438"/>
                  </a:lnTo>
                  <a:lnTo>
                    <a:pt x="119063" y="0"/>
                  </a:lnTo>
                  <a:lnTo>
                    <a:pt x="71438" y="0"/>
                  </a:lnTo>
                  <a:lnTo>
                    <a:pt x="71438" y="71438"/>
                  </a:lnTo>
                  <a:lnTo>
                    <a:pt x="0" y="71438"/>
                  </a:lnTo>
                  <a:lnTo>
                    <a:pt x="0" y="119063"/>
                  </a:lnTo>
                  <a:lnTo>
                    <a:pt x="71438" y="119063"/>
                  </a:lnTo>
                  <a:lnTo>
                    <a:pt x="71438" y="190500"/>
                  </a:lnTo>
                  <a:lnTo>
                    <a:pt x="119063" y="190500"/>
                  </a:lnTo>
                  <a:lnTo>
                    <a:pt x="119063" y="119063"/>
                  </a:lnTo>
                  <a:lnTo>
                    <a:pt x="190500" y="119063"/>
                  </a:lnTo>
                  <a:lnTo>
                    <a:pt x="190500" y="71438"/>
                  </a:lnTo>
                  <a:close/>
                </a:path>
              </a:pathLst>
            </a:custGeom>
            <a:solidFill>
              <a:srgbClr val="004F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1" name="Graphic 5052">
            <a:extLst>
              <a:ext uri="{FF2B5EF4-FFF2-40B4-BE49-F238E27FC236}">
                <a16:creationId xmlns:a16="http://schemas.microsoft.com/office/drawing/2014/main" id="{FDBC02E3-9EEA-49C7-9565-50F082D56F66}"/>
              </a:ext>
            </a:extLst>
          </p:cNvPr>
          <p:cNvGrpSpPr/>
          <p:nvPr/>
        </p:nvGrpSpPr>
        <p:grpSpPr>
          <a:xfrm>
            <a:off x="304490" y="301625"/>
            <a:ext cx="720000" cy="720000"/>
            <a:chOff x="4735512" y="2530475"/>
            <a:chExt cx="609600" cy="609600"/>
          </a:xfrm>
        </p:grpSpPr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BDDC1760-2980-451B-A43E-556CDD25CBE7}"/>
                </a:ext>
              </a:extLst>
            </p:cNvPr>
            <p:cNvSpPr/>
            <p:nvPr/>
          </p:nvSpPr>
          <p:spPr>
            <a:xfrm>
              <a:off x="4992687" y="2778125"/>
              <a:ext cx="38100" cy="228600"/>
            </a:xfrm>
            <a:custGeom>
              <a:avLst/>
              <a:gdLst>
                <a:gd name="connsiteX0" fmla="*/ 38100 w 38100"/>
                <a:gd name="connsiteY0" fmla="*/ 228600 h 228600"/>
                <a:gd name="connsiteX1" fmla="*/ 0 w 38100"/>
                <a:gd name="connsiteY1" fmla="*/ 228600 h 228600"/>
                <a:gd name="connsiteX2" fmla="*/ 0 w 38100"/>
                <a:gd name="connsiteY2" fmla="*/ 0 h 228600"/>
                <a:gd name="connsiteX3" fmla="*/ 38100 w 38100"/>
                <a:gd name="connsiteY3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28600">
                  <a:moveTo>
                    <a:pt x="38100" y="228600"/>
                  </a:moveTo>
                  <a:lnTo>
                    <a:pt x="0" y="228600"/>
                  </a:lnTo>
                  <a:lnTo>
                    <a:pt x="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66732572-384C-4F35-89F0-A92FAC2D21BE}"/>
                </a:ext>
              </a:extLst>
            </p:cNvPr>
            <p:cNvSpPr/>
            <p:nvPr/>
          </p:nvSpPr>
          <p:spPr>
            <a:xfrm>
              <a:off x="5116512" y="2568575"/>
              <a:ext cx="9525" cy="38100"/>
            </a:xfrm>
            <a:custGeom>
              <a:avLst/>
              <a:gdLst>
                <a:gd name="connsiteX0" fmla="*/ 0 w 0"/>
                <a:gd name="connsiteY0" fmla="*/ 0 h 38100"/>
                <a:gd name="connsiteX1" fmla="*/ 0 w 0"/>
                <a:gd name="connsiteY1" fmla="*/ 0 h 38100"/>
                <a:gd name="connsiteX2" fmla="*/ 0 w 0"/>
                <a:gd name="connsiteY2" fmla="*/ 38100 h 38100"/>
                <a:gd name="connsiteX3" fmla="*/ 0 w 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38100">
                  <a:moveTo>
                    <a:pt x="0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0" y="3810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7186758B-AF32-4F82-8DD2-CD35B69C7B7F}"/>
                </a:ext>
              </a:extLst>
            </p:cNvPr>
            <p:cNvSpPr/>
            <p:nvPr/>
          </p:nvSpPr>
          <p:spPr>
            <a:xfrm>
              <a:off x="5068887" y="2568575"/>
              <a:ext cx="95250" cy="9525"/>
            </a:xfrm>
            <a:custGeom>
              <a:avLst/>
              <a:gdLst>
                <a:gd name="connsiteX0" fmla="*/ 95250 w 95250"/>
                <a:gd name="connsiteY0" fmla="*/ 0 h 0"/>
                <a:gd name="connsiteX1" fmla="*/ 0 w 952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0">
                  <a:moveTo>
                    <a:pt x="95250" y="0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4BD0D80C-A561-4978-89B8-288C1C447D93}"/>
                </a:ext>
              </a:extLst>
            </p:cNvPr>
            <p:cNvSpPr/>
            <p:nvPr/>
          </p:nvSpPr>
          <p:spPr>
            <a:xfrm>
              <a:off x="4983162" y="2606663"/>
              <a:ext cx="304800" cy="133350"/>
            </a:xfrm>
            <a:custGeom>
              <a:avLst/>
              <a:gdLst>
                <a:gd name="connsiteX0" fmla="*/ 89746 w 304800"/>
                <a:gd name="connsiteY0" fmla="*/ 28587 h 133350"/>
                <a:gd name="connsiteX1" fmla="*/ 152333 w 304800"/>
                <a:gd name="connsiteY1" fmla="*/ 3965 h 133350"/>
                <a:gd name="connsiteX2" fmla="*/ 176955 w 304800"/>
                <a:gd name="connsiteY2" fmla="*/ 28587 h 133350"/>
                <a:gd name="connsiteX3" fmla="*/ 304800 w 304800"/>
                <a:gd name="connsiteY3" fmla="*/ 28587 h 133350"/>
                <a:gd name="connsiteX4" fmla="*/ 304800 w 304800"/>
                <a:gd name="connsiteY4" fmla="*/ 85737 h 133350"/>
                <a:gd name="connsiteX5" fmla="*/ 176955 w 304800"/>
                <a:gd name="connsiteY5" fmla="*/ 85737 h 133350"/>
                <a:gd name="connsiteX6" fmla="*/ 114367 w 304800"/>
                <a:gd name="connsiteY6" fmla="*/ 110358 h 133350"/>
                <a:gd name="connsiteX7" fmla="*/ 89746 w 304800"/>
                <a:gd name="connsiteY7" fmla="*/ 85737 h 133350"/>
                <a:gd name="connsiteX8" fmla="*/ 76200 w 304800"/>
                <a:gd name="connsiteY8" fmla="*/ 85737 h 133350"/>
                <a:gd name="connsiteX9" fmla="*/ 57150 w 304800"/>
                <a:gd name="connsiteY9" fmla="*/ 104787 h 133350"/>
                <a:gd name="connsiteX10" fmla="*/ 57150 w 304800"/>
                <a:gd name="connsiteY10" fmla="*/ 133362 h 133350"/>
                <a:gd name="connsiteX11" fmla="*/ 0 w 304800"/>
                <a:gd name="connsiteY11" fmla="*/ 133362 h 133350"/>
                <a:gd name="connsiteX12" fmla="*/ 0 w 304800"/>
                <a:gd name="connsiteY12" fmla="*/ 85737 h 133350"/>
                <a:gd name="connsiteX13" fmla="*/ 57150 w 304800"/>
                <a:gd name="connsiteY13" fmla="*/ 2858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800" h="133350">
                  <a:moveTo>
                    <a:pt x="89746" y="28587"/>
                  </a:moveTo>
                  <a:cubicBezTo>
                    <a:pt x="100229" y="4504"/>
                    <a:pt x="128251" y="-6519"/>
                    <a:pt x="152333" y="3965"/>
                  </a:cubicBezTo>
                  <a:cubicBezTo>
                    <a:pt x="163358" y="8764"/>
                    <a:pt x="172155" y="17562"/>
                    <a:pt x="176955" y="28587"/>
                  </a:cubicBezTo>
                  <a:lnTo>
                    <a:pt x="304800" y="28587"/>
                  </a:lnTo>
                  <a:lnTo>
                    <a:pt x="304800" y="85737"/>
                  </a:lnTo>
                  <a:lnTo>
                    <a:pt x="176955" y="85737"/>
                  </a:lnTo>
                  <a:cubicBezTo>
                    <a:pt x="166471" y="109819"/>
                    <a:pt x="138449" y="120842"/>
                    <a:pt x="114367" y="110358"/>
                  </a:cubicBezTo>
                  <a:cubicBezTo>
                    <a:pt x="103342" y="105559"/>
                    <a:pt x="94545" y="96761"/>
                    <a:pt x="89746" y="85737"/>
                  </a:cubicBezTo>
                  <a:lnTo>
                    <a:pt x="76200" y="85737"/>
                  </a:lnTo>
                  <a:cubicBezTo>
                    <a:pt x="65679" y="85737"/>
                    <a:pt x="57150" y="94265"/>
                    <a:pt x="57150" y="104787"/>
                  </a:cubicBezTo>
                  <a:lnTo>
                    <a:pt x="57150" y="133362"/>
                  </a:lnTo>
                  <a:lnTo>
                    <a:pt x="0" y="133362"/>
                  </a:lnTo>
                  <a:lnTo>
                    <a:pt x="0" y="85737"/>
                  </a:lnTo>
                  <a:cubicBezTo>
                    <a:pt x="0" y="54173"/>
                    <a:pt x="25587" y="28587"/>
                    <a:pt x="57150" y="28587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243F36D2-2C53-4826-8D0C-65157654CFB2}"/>
                </a:ext>
              </a:extLst>
            </p:cNvPr>
            <p:cNvSpPr/>
            <p:nvPr/>
          </p:nvSpPr>
          <p:spPr>
            <a:xfrm>
              <a:off x="4964112" y="2740025"/>
              <a:ext cx="95250" cy="38100"/>
            </a:xfrm>
            <a:custGeom>
              <a:avLst/>
              <a:gdLst>
                <a:gd name="connsiteX0" fmla="*/ 95250 w 95250"/>
                <a:gd name="connsiteY0" fmla="*/ 38100 h 38100"/>
                <a:gd name="connsiteX1" fmla="*/ 0 w 95250"/>
                <a:gd name="connsiteY1" fmla="*/ 38100 h 38100"/>
                <a:gd name="connsiteX2" fmla="*/ 0 w 95250"/>
                <a:gd name="connsiteY2" fmla="*/ 0 h 38100"/>
                <a:gd name="connsiteX3" fmla="*/ 95250 w 95250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95250" y="38100"/>
                  </a:moveTo>
                  <a:lnTo>
                    <a:pt x="0" y="38100"/>
                  </a:lnTo>
                  <a:lnTo>
                    <a:pt x="0" y="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2EEB9554-1999-468A-9820-E99BE24F92A4}"/>
                </a:ext>
              </a:extLst>
            </p:cNvPr>
            <p:cNvSpPr/>
            <p:nvPr/>
          </p:nvSpPr>
          <p:spPr>
            <a:xfrm>
              <a:off x="5287962" y="2587625"/>
              <a:ext cx="9525" cy="152400"/>
            </a:xfrm>
            <a:custGeom>
              <a:avLst/>
              <a:gdLst>
                <a:gd name="connsiteX0" fmla="*/ 0 w 0"/>
                <a:gd name="connsiteY0" fmla="*/ 0 h 152400"/>
                <a:gd name="connsiteX1" fmla="*/ 0 w 0"/>
                <a:gd name="connsiteY1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52400">
                  <a:moveTo>
                    <a:pt x="0" y="0"/>
                  </a:moveTo>
                  <a:lnTo>
                    <a:pt x="0" y="15240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80AAB501-81A7-4651-A856-F9B505855903}"/>
                </a:ext>
              </a:extLst>
            </p:cNvPr>
            <p:cNvSpPr/>
            <p:nvPr/>
          </p:nvSpPr>
          <p:spPr>
            <a:xfrm>
              <a:off x="4783137" y="2911475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FD861503-3081-4A12-892A-8C6BB20BEED0}"/>
                </a:ext>
              </a:extLst>
            </p:cNvPr>
            <p:cNvSpPr/>
            <p:nvPr/>
          </p:nvSpPr>
          <p:spPr>
            <a:xfrm>
              <a:off x="5030787" y="3063875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29A6C8A5-D084-49EA-A157-52990FFB124B}"/>
                </a:ext>
              </a:extLst>
            </p:cNvPr>
            <p:cNvSpPr/>
            <p:nvPr/>
          </p:nvSpPr>
          <p:spPr>
            <a:xfrm>
              <a:off x="5030787" y="302577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ABC86A70-4FAF-4B67-A112-9D12D7DA9302}"/>
                </a:ext>
              </a:extLst>
            </p:cNvPr>
            <p:cNvSpPr/>
            <p:nvPr/>
          </p:nvSpPr>
          <p:spPr>
            <a:xfrm>
              <a:off x="5030787" y="2987654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B6037687-2629-40BD-AE1B-D2904A3555F6}"/>
                </a:ext>
              </a:extLst>
            </p:cNvPr>
            <p:cNvSpPr/>
            <p:nvPr/>
          </p:nvSpPr>
          <p:spPr>
            <a:xfrm>
              <a:off x="5002212" y="2949575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03" name="Graphic 5028">
            <a:extLst>
              <a:ext uri="{FF2B5EF4-FFF2-40B4-BE49-F238E27FC236}">
                <a16:creationId xmlns:a16="http://schemas.microsoft.com/office/drawing/2014/main" id="{91889472-E927-49F9-ADF5-2CABBBFA299C}"/>
              </a:ext>
            </a:extLst>
          </p:cNvPr>
          <p:cNvGrpSpPr/>
          <p:nvPr/>
        </p:nvGrpSpPr>
        <p:grpSpPr>
          <a:xfrm>
            <a:off x="304490" y="1322338"/>
            <a:ext cx="720000" cy="720000"/>
            <a:chOff x="4735512" y="2530475"/>
            <a:chExt cx="609600" cy="609600"/>
          </a:xfrm>
        </p:grpSpPr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101838D5-3C02-4E2C-8B18-D493D18F38E7}"/>
                </a:ext>
              </a:extLst>
            </p:cNvPr>
            <p:cNvSpPr/>
            <p:nvPr/>
          </p:nvSpPr>
          <p:spPr>
            <a:xfrm>
              <a:off x="4830762" y="2568575"/>
              <a:ext cx="419100" cy="533400"/>
            </a:xfrm>
            <a:custGeom>
              <a:avLst/>
              <a:gdLst>
                <a:gd name="connsiteX0" fmla="*/ 309893 w 419100"/>
                <a:gd name="connsiteY0" fmla="*/ 478667 h 533400"/>
                <a:gd name="connsiteX1" fmla="*/ 209550 w 419100"/>
                <a:gd name="connsiteY1" fmla="*/ 533400 h 533400"/>
                <a:gd name="connsiteX2" fmla="*/ 109207 w 419100"/>
                <a:gd name="connsiteY2" fmla="*/ 478667 h 533400"/>
                <a:gd name="connsiteX3" fmla="*/ 0 w 419100"/>
                <a:gd name="connsiteY3" fmla="*/ 294704 h 533400"/>
                <a:gd name="connsiteX4" fmla="*/ 0 w 419100"/>
                <a:gd name="connsiteY4" fmla="*/ 95250 h 533400"/>
                <a:gd name="connsiteX5" fmla="*/ 95250 w 419100"/>
                <a:gd name="connsiteY5" fmla="*/ 0 h 533400"/>
                <a:gd name="connsiteX6" fmla="*/ 323850 w 419100"/>
                <a:gd name="connsiteY6" fmla="*/ 0 h 533400"/>
                <a:gd name="connsiteX7" fmla="*/ 419100 w 419100"/>
                <a:gd name="connsiteY7" fmla="*/ 95250 h 533400"/>
                <a:gd name="connsiteX8" fmla="*/ 419100 w 419100"/>
                <a:gd name="connsiteY8" fmla="*/ 294704 h 533400"/>
                <a:gd name="connsiteX9" fmla="*/ 309893 w 419100"/>
                <a:gd name="connsiteY9" fmla="*/ 478667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9100" h="533400">
                  <a:moveTo>
                    <a:pt x="309893" y="478667"/>
                  </a:moveTo>
                  <a:lnTo>
                    <a:pt x="209550" y="533400"/>
                  </a:lnTo>
                  <a:lnTo>
                    <a:pt x="109207" y="478667"/>
                  </a:lnTo>
                  <a:cubicBezTo>
                    <a:pt x="41886" y="441947"/>
                    <a:pt x="0" y="371388"/>
                    <a:pt x="0" y="294704"/>
                  </a:cubicBezTo>
                  <a:lnTo>
                    <a:pt x="0" y="95250"/>
                  </a:lnTo>
                  <a:cubicBezTo>
                    <a:pt x="52605" y="95250"/>
                    <a:pt x="95250" y="52605"/>
                    <a:pt x="95250" y="0"/>
                  </a:cubicBezTo>
                  <a:lnTo>
                    <a:pt x="323850" y="0"/>
                  </a:lnTo>
                  <a:cubicBezTo>
                    <a:pt x="323850" y="52605"/>
                    <a:pt x="366495" y="95250"/>
                    <a:pt x="419100" y="95250"/>
                  </a:cubicBezTo>
                  <a:lnTo>
                    <a:pt x="419100" y="294704"/>
                  </a:lnTo>
                  <a:cubicBezTo>
                    <a:pt x="419100" y="371388"/>
                    <a:pt x="377214" y="441947"/>
                    <a:pt x="309893" y="478667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31D7DC84-C433-4B0F-8C84-7278AED87C19}"/>
                </a:ext>
              </a:extLst>
            </p:cNvPr>
            <p:cNvSpPr/>
            <p:nvPr/>
          </p:nvSpPr>
          <p:spPr>
            <a:xfrm>
              <a:off x="4926012" y="2720975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rgbClr val="F1C40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2177073E-AD8B-43CE-969C-55EF13D746AB}"/>
                </a:ext>
              </a:extLst>
            </p:cNvPr>
            <p:cNvSpPr/>
            <p:nvPr/>
          </p:nvSpPr>
          <p:spPr>
            <a:xfrm>
              <a:off x="4973637" y="28352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2EEDE095-F94E-4535-B597-C6DB1552D149}"/>
                </a:ext>
              </a:extLst>
            </p:cNvPr>
            <p:cNvSpPr/>
            <p:nvPr/>
          </p:nvSpPr>
          <p:spPr>
            <a:xfrm>
              <a:off x="5068887" y="27971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12416549-82A7-4C84-96F0-8EF86BB2DE3D}"/>
                </a:ext>
              </a:extLst>
            </p:cNvPr>
            <p:cNvSpPr/>
            <p:nvPr/>
          </p:nvSpPr>
          <p:spPr>
            <a:xfrm>
              <a:off x="5068887" y="2892425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82508F24-C36D-45A2-8CFD-DFDE3F7735E9}"/>
                </a:ext>
              </a:extLst>
            </p:cNvPr>
            <p:cNvSpPr/>
            <p:nvPr/>
          </p:nvSpPr>
          <p:spPr>
            <a:xfrm>
              <a:off x="4983162" y="27876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70CD1C09-BCE9-4464-95BF-8268E2DB236D}"/>
                </a:ext>
              </a:extLst>
            </p:cNvPr>
            <p:cNvSpPr/>
            <p:nvPr/>
          </p:nvSpPr>
          <p:spPr>
            <a:xfrm>
              <a:off x="5030787" y="27495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A1FAAF89-7109-47CC-A2DB-F29654344CA4}"/>
                </a:ext>
              </a:extLst>
            </p:cNvPr>
            <p:cNvSpPr/>
            <p:nvPr/>
          </p:nvSpPr>
          <p:spPr>
            <a:xfrm>
              <a:off x="5040312" y="2682875"/>
              <a:ext cx="9525" cy="38100"/>
            </a:xfrm>
            <a:custGeom>
              <a:avLst/>
              <a:gdLst>
                <a:gd name="connsiteX0" fmla="*/ 0 w 0"/>
                <a:gd name="connsiteY0" fmla="*/ 0 h 38100"/>
                <a:gd name="connsiteX1" fmla="*/ 0 w 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7D600922-3429-4CA6-9ED2-79EB3C775311}"/>
                </a:ext>
              </a:extLst>
            </p:cNvPr>
            <p:cNvSpPr/>
            <p:nvPr/>
          </p:nvSpPr>
          <p:spPr>
            <a:xfrm>
              <a:off x="5040312" y="2949575"/>
              <a:ext cx="9525" cy="38100"/>
            </a:xfrm>
            <a:custGeom>
              <a:avLst/>
              <a:gdLst>
                <a:gd name="connsiteX0" fmla="*/ 0 w 0"/>
                <a:gd name="connsiteY0" fmla="*/ 0 h 38100"/>
                <a:gd name="connsiteX1" fmla="*/ 0 w 0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7B262BB3-2068-4566-9202-148D17F84784}"/>
                </a:ext>
              </a:extLst>
            </p:cNvPr>
            <p:cNvSpPr/>
            <p:nvPr/>
          </p:nvSpPr>
          <p:spPr>
            <a:xfrm>
              <a:off x="4932549" y="2727512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26941 w 19050"/>
                <a:gd name="connsiteY1" fmla="*/ 2694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26941" y="26941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FB1EB492-739F-4851-A922-3538368F89C8}"/>
                </a:ext>
              </a:extLst>
            </p:cNvPr>
            <p:cNvSpPr/>
            <p:nvPr/>
          </p:nvSpPr>
          <p:spPr>
            <a:xfrm>
              <a:off x="5121134" y="2916097"/>
              <a:ext cx="19050" cy="19050"/>
            </a:xfrm>
            <a:custGeom>
              <a:avLst/>
              <a:gdLst>
                <a:gd name="connsiteX0" fmla="*/ 0 w 19050"/>
                <a:gd name="connsiteY0" fmla="*/ 0 h 19050"/>
                <a:gd name="connsiteX1" fmla="*/ 26941 w 19050"/>
                <a:gd name="connsiteY1" fmla="*/ 2694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19050">
                  <a:moveTo>
                    <a:pt x="0" y="0"/>
                  </a:moveTo>
                  <a:lnTo>
                    <a:pt x="26941" y="26941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530107B2-D6BC-43C4-B328-37B16EBEFC2C}"/>
                </a:ext>
              </a:extLst>
            </p:cNvPr>
            <p:cNvSpPr/>
            <p:nvPr/>
          </p:nvSpPr>
          <p:spPr>
            <a:xfrm>
              <a:off x="4887912" y="2835275"/>
              <a:ext cx="38100" cy="9525"/>
            </a:xfrm>
            <a:custGeom>
              <a:avLst/>
              <a:gdLst>
                <a:gd name="connsiteX0" fmla="*/ 0 w 38100"/>
                <a:gd name="connsiteY0" fmla="*/ 0 h 0"/>
                <a:gd name="connsiteX1" fmla="*/ 38100 w 381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13DDEA3A-7C9E-4737-A26B-21A4B314F860}"/>
                </a:ext>
              </a:extLst>
            </p:cNvPr>
            <p:cNvSpPr/>
            <p:nvPr/>
          </p:nvSpPr>
          <p:spPr>
            <a:xfrm>
              <a:off x="5154612" y="2835275"/>
              <a:ext cx="38100" cy="9525"/>
            </a:xfrm>
            <a:custGeom>
              <a:avLst/>
              <a:gdLst>
                <a:gd name="connsiteX0" fmla="*/ 0 w 38100"/>
                <a:gd name="connsiteY0" fmla="*/ 0 h 0"/>
                <a:gd name="connsiteX1" fmla="*/ 38100 w 381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001125C4-EA1C-48C8-A746-8E79EF6C1083}"/>
                </a:ext>
              </a:extLst>
            </p:cNvPr>
            <p:cNvSpPr/>
            <p:nvPr/>
          </p:nvSpPr>
          <p:spPr>
            <a:xfrm>
              <a:off x="4932549" y="2916097"/>
              <a:ext cx="19050" cy="19050"/>
            </a:xfrm>
            <a:custGeom>
              <a:avLst/>
              <a:gdLst>
                <a:gd name="connsiteX0" fmla="*/ 0 w 19050"/>
                <a:gd name="connsiteY0" fmla="*/ 26941 h 19050"/>
                <a:gd name="connsiteX1" fmla="*/ 26941 w 1905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19050">
                  <a:moveTo>
                    <a:pt x="0" y="26941"/>
                  </a:moveTo>
                  <a:lnTo>
                    <a:pt x="26941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FEAA4473-9B9E-4CE7-92B0-7A8580341890}"/>
                </a:ext>
              </a:extLst>
            </p:cNvPr>
            <p:cNvSpPr/>
            <p:nvPr/>
          </p:nvSpPr>
          <p:spPr>
            <a:xfrm>
              <a:off x="5121134" y="2727512"/>
              <a:ext cx="19050" cy="19050"/>
            </a:xfrm>
            <a:custGeom>
              <a:avLst/>
              <a:gdLst>
                <a:gd name="connsiteX0" fmla="*/ 0 w 19050"/>
                <a:gd name="connsiteY0" fmla="*/ 26941 h 19050"/>
                <a:gd name="connsiteX1" fmla="*/ 26941 w 1905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19050">
                  <a:moveTo>
                    <a:pt x="0" y="26941"/>
                  </a:moveTo>
                  <a:lnTo>
                    <a:pt x="26941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19" name="Graphic 5030">
            <a:extLst>
              <a:ext uri="{FF2B5EF4-FFF2-40B4-BE49-F238E27FC236}">
                <a16:creationId xmlns:a16="http://schemas.microsoft.com/office/drawing/2014/main" id="{1C29BE67-06BA-4CBE-894F-DCE9348B6CF4}"/>
              </a:ext>
            </a:extLst>
          </p:cNvPr>
          <p:cNvGrpSpPr/>
          <p:nvPr/>
        </p:nvGrpSpPr>
        <p:grpSpPr>
          <a:xfrm>
            <a:off x="1114127" y="1322338"/>
            <a:ext cx="720000" cy="720000"/>
            <a:chOff x="4735512" y="2530475"/>
            <a:chExt cx="609600" cy="609600"/>
          </a:xfrm>
        </p:grpSpPr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A1036967-5ABB-4820-8DF2-E98A92E5FB97}"/>
                </a:ext>
              </a:extLst>
            </p:cNvPr>
            <p:cNvSpPr/>
            <p:nvPr/>
          </p:nvSpPr>
          <p:spPr>
            <a:xfrm>
              <a:off x="4802187" y="2873375"/>
              <a:ext cx="190500" cy="228600"/>
            </a:xfrm>
            <a:custGeom>
              <a:avLst/>
              <a:gdLst>
                <a:gd name="connsiteX0" fmla="*/ 190500 w 190500"/>
                <a:gd name="connsiteY0" fmla="*/ 38100 h 228600"/>
                <a:gd name="connsiteX1" fmla="*/ 190500 w 190500"/>
                <a:gd name="connsiteY1" fmla="*/ 109405 h 228600"/>
                <a:gd name="connsiteX2" fmla="*/ 182499 w 190500"/>
                <a:gd name="connsiteY2" fmla="*/ 135823 h 228600"/>
                <a:gd name="connsiteX3" fmla="*/ 160401 w 190500"/>
                <a:gd name="connsiteY3" fmla="*/ 168974 h 228600"/>
                <a:gd name="connsiteX4" fmla="*/ 152400 w 190500"/>
                <a:gd name="connsiteY4" fmla="*/ 195395 h 228600"/>
                <a:gd name="connsiteX5" fmla="*/ 152400 w 190500"/>
                <a:gd name="connsiteY5" fmla="*/ 228600 h 228600"/>
                <a:gd name="connsiteX6" fmla="*/ 38100 w 190500"/>
                <a:gd name="connsiteY6" fmla="*/ 228600 h 228600"/>
                <a:gd name="connsiteX7" fmla="*/ 38100 w 190500"/>
                <a:gd name="connsiteY7" fmla="*/ 195395 h 228600"/>
                <a:gd name="connsiteX8" fmla="*/ 30099 w 190500"/>
                <a:gd name="connsiteY8" fmla="*/ 168977 h 228600"/>
                <a:gd name="connsiteX9" fmla="*/ 8001 w 190500"/>
                <a:gd name="connsiteY9" fmla="*/ 135826 h 228600"/>
                <a:gd name="connsiteX10" fmla="*/ 0 w 190500"/>
                <a:gd name="connsiteY10" fmla="*/ 109405 h 228600"/>
                <a:gd name="connsiteX11" fmla="*/ 0 w 190500"/>
                <a:gd name="connsiteY11" fmla="*/ 0 h 228600"/>
                <a:gd name="connsiteX12" fmla="*/ 38100 w 190500"/>
                <a:gd name="connsiteY12" fmla="*/ 38100 h 228600"/>
                <a:gd name="connsiteX13" fmla="*/ 38100 w 190500"/>
                <a:gd name="connsiteY13" fmla="*/ 381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28600">
                  <a:moveTo>
                    <a:pt x="190500" y="38100"/>
                  </a:moveTo>
                  <a:lnTo>
                    <a:pt x="190500" y="109405"/>
                  </a:lnTo>
                  <a:cubicBezTo>
                    <a:pt x="190499" y="118808"/>
                    <a:pt x="187715" y="128000"/>
                    <a:pt x="182499" y="135823"/>
                  </a:cubicBezTo>
                  <a:lnTo>
                    <a:pt x="160401" y="168974"/>
                  </a:lnTo>
                  <a:cubicBezTo>
                    <a:pt x="155184" y="176798"/>
                    <a:pt x="152400" y="185991"/>
                    <a:pt x="152400" y="195395"/>
                  </a:cubicBezTo>
                  <a:lnTo>
                    <a:pt x="152400" y="228600"/>
                  </a:lnTo>
                  <a:lnTo>
                    <a:pt x="38100" y="228600"/>
                  </a:lnTo>
                  <a:lnTo>
                    <a:pt x="38100" y="195395"/>
                  </a:lnTo>
                  <a:cubicBezTo>
                    <a:pt x="38099" y="185992"/>
                    <a:pt x="35315" y="176800"/>
                    <a:pt x="30099" y="168977"/>
                  </a:cubicBezTo>
                  <a:lnTo>
                    <a:pt x="8001" y="135826"/>
                  </a:lnTo>
                  <a:cubicBezTo>
                    <a:pt x="2784" y="128002"/>
                    <a:pt x="0" y="118809"/>
                    <a:pt x="0" y="109405"/>
                  </a:cubicBezTo>
                  <a:lnTo>
                    <a:pt x="0" y="0"/>
                  </a:lnTo>
                  <a:cubicBezTo>
                    <a:pt x="21042" y="0"/>
                    <a:pt x="38100" y="17058"/>
                    <a:pt x="38100" y="38100"/>
                  </a:cubicBezTo>
                  <a:lnTo>
                    <a:pt x="3810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E9EC27D0-B1D3-4A89-A342-253DB0207A1E}"/>
                </a:ext>
              </a:extLst>
            </p:cNvPr>
            <p:cNvSpPr/>
            <p:nvPr/>
          </p:nvSpPr>
          <p:spPr>
            <a:xfrm>
              <a:off x="4954587" y="2854325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3810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0 w 38100"/>
                <a:gd name="connsiteY4" fmla="*/ 19050 h 66675"/>
                <a:gd name="connsiteX5" fmla="*/ 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12EF6112-D856-4BC8-81BD-CB1716AC6C1E}"/>
                </a:ext>
              </a:extLst>
            </p:cNvPr>
            <p:cNvSpPr/>
            <p:nvPr/>
          </p:nvSpPr>
          <p:spPr>
            <a:xfrm>
              <a:off x="4916487" y="2797175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43A0F46E-F239-486B-9F6F-7D8C3B253CC3}"/>
                </a:ext>
              </a:extLst>
            </p:cNvPr>
            <p:cNvSpPr/>
            <p:nvPr/>
          </p:nvSpPr>
          <p:spPr>
            <a:xfrm>
              <a:off x="4878366" y="2768600"/>
              <a:ext cx="38100" cy="152400"/>
            </a:xfrm>
            <a:custGeom>
              <a:avLst/>
              <a:gdLst>
                <a:gd name="connsiteX0" fmla="*/ 38121 w 38100"/>
                <a:gd name="connsiteY0" fmla="*/ 152400 h 152400"/>
                <a:gd name="connsiteX1" fmla="*/ 381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21 w 38100"/>
                <a:gd name="connsiteY4" fmla="*/ 20955 h 152400"/>
                <a:gd name="connsiteX5" fmla="*/ 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38121" y="152400"/>
                  </a:moveTo>
                  <a:lnTo>
                    <a:pt x="38121" y="20955"/>
                  </a:lnTo>
                  <a:cubicBezTo>
                    <a:pt x="38621" y="9917"/>
                    <a:pt x="30106" y="551"/>
                    <a:pt x="19071" y="0"/>
                  </a:cubicBezTo>
                  <a:lnTo>
                    <a:pt x="19071" y="0"/>
                  </a:lnTo>
                  <a:cubicBezTo>
                    <a:pt x="8036" y="551"/>
                    <a:pt x="-479" y="9917"/>
                    <a:pt x="21" y="20955"/>
                  </a:cubicBezTo>
                  <a:lnTo>
                    <a:pt x="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D46B1EB0-85DF-4D5A-861B-7A14278C95C9}"/>
                </a:ext>
              </a:extLst>
            </p:cNvPr>
            <p:cNvSpPr/>
            <p:nvPr/>
          </p:nvSpPr>
          <p:spPr>
            <a:xfrm>
              <a:off x="4840287" y="2797175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0521F0ED-EADA-46E1-86C3-5FC72D37A480}"/>
                </a:ext>
              </a:extLst>
            </p:cNvPr>
            <p:cNvSpPr/>
            <p:nvPr/>
          </p:nvSpPr>
          <p:spPr>
            <a:xfrm>
              <a:off x="4840287" y="2921000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44 w 38100"/>
                <a:gd name="connsiteY1" fmla="*/ 28575 h 66675"/>
                <a:gd name="connsiteX2" fmla="*/ 0 w 38100"/>
                <a:gd name="connsiteY2" fmla="*/ 28575 h 66675"/>
                <a:gd name="connsiteX3" fmla="*/ 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cubicBezTo>
                    <a:pt x="38112" y="45645"/>
                    <a:pt x="21074" y="28587"/>
                    <a:pt x="44" y="28575"/>
                  </a:cubicBezTo>
                  <a:cubicBezTo>
                    <a:pt x="29" y="28575"/>
                    <a:pt x="15" y="28575"/>
                    <a:pt x="0" y="28575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44E6C224-B2B6-42E6-9BA4-6FEB04150915}"/>
                </a:ext>
              </a:extLst>
            </p:cNvPr>
            <p:cNvSpPr/>
            <p:nvPr/>
          </p:nvSpPr>
          <p:spPr>
            <a:xfrm>
              <a:off x="5087937" y="2882900"/>
              <a:ext cx="190500" cy="219075"/>
            </a:xfrm>
            <a:custGeom>
              <a:avLst/>
              <a:gdLst>
                <a:gd name="connsiteX0" fmla="*/ 0 w 190500"/>
                <a:gd name="connsiteY0" fmla="*/ 28575 h 219075"/>
                <a:gd name="connsiteX1" fmla="*/ 0 w 190500"/>
                <a:gd name="connsiteY1" fmla="*/ 99880 h 219075"/>
                <a:gd name="connsiteX2" fmla="*/ 8001 w 190500"/>
                <a:gd name="connsiteY2" fmla="*/ 126298 h 219075"/>
                <a:gd name="connsiteX3" fmla="*/ 30099 w 190500"/>
                <a:gd name="connsiteY3" fmla="*/ 159449 h 219075"/>
                <a:gd name="connsiteX4" fmla="*/ 38100 w 190500"/>
                <a:gd name="connsiteY4" fmla="*/ 185870 h 219075"/>
                <a:gd name="connsiteX5" fmla="*/ 38100 w 190500"/>
                <a:gd name="connsiteY5" fmla="*/ 219075 h 219075"/>
                <a:gd name="connsiteX6" fmla="*/ 152400 w 190500"/>
                <a:gd name="connsiteY6" fmla="*/ 219075 h 219075"/>
                <a:gd name="connsiteX7" fmla="*/ 152400 w 190500"/>
                <a:gd name="connsiteY7" fmla="*/ 185870 h 219075"/>
                <a:gd name="connsiteX8" fmla="*/ 160401 w 190500"/>
                <a:gd name="connsiteY8" fmla="*/ 159452 h 219075"/>
                <a:gd name="connsiteX9" fmla="*/ 182499 w 190500"/>
                <a:gd name="connsiteY9" fmla="*/ 126301 h 219075"/>
                <a:gd name="connsiteX10" fmla="*/ 190500 w 190500"/>
                <a:gd name="connsiteY10" fmla="*/ 99880 h 219075"/>
                <a:gd name="connsiteX11" fmla="*/ 190500 w 190500"/>
                <a:gd name="connsiteY11" fmla="*/ 0 h 219075"/>
                <a:gd name="connsiteX12" fmla="*/ 152400 w 190500"/>
                <a:gd name="connsiteY12" fmla="*/ 38100 h 219075"/>
                <a:gd name="connsiteX13" fmla="*/ 152400 w 190500"/>
                <a:gd name="connsiteY13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19075">
                  <a:moveTo>
                    <a:pt x="0" y="28575"/>
                  </a:moveTo>
                  <a:lnTo>
                    <a:pt x="0" y="99880"/>
                  </a:lnTo>
                  <a:cubicBezTo>
                    <a:pt x="1" y="109283"/>
                    <a:pt x="2785" y="118475"/>
                    <a:pt x="8001" y="126298"/>
                  </a:cubicBezTo>
                  <a:lnTo>
                    <a:pt x="30099" y="159449"/>
                  </a:lnTo>
                  <a:cubicBezTo>
                    <a:pt x="35316" y="167273"/>
                    <a:pt x="38100" y="176466"/>
                    <a:pt x="38100" y="185870"/>
                  </a:cubicBezTo>
                  <a:lnTo>
                    <a:pt x="38100" y="219075"/>
                  </a:lnTo>
                  <a:lnTo>
                    <a:pt x="152400" y="219075"/>
                  </a:lnTo>
                  <a:lnTo>
                    <a:pt x="152400" y="185870"/>
                  </a:lnTo>
                  <a:cubicBezTo>
                    <a:pt x="152401" y="176467"/>
                    <a:pt x="155185" y="167275"/>
                    <a:pt x="160401" y="159452"/>
                  </a:cubicBezTo>
                  <a:lnTo>
                    <a:pt x="182499" y="126301"/>
                  </a:lnTo>
                  <a:cubicBezTo>
                    <a:pt x="187716" y="118477"/>
                    <a:pt x="190500" y="109284"/>
                    <a:pt x="190500" y="99880"/>
                  </a:cubicBezTo>
                  <a:lnTo>
                    <a:pt x="190500" y="0"/>
                  </a:lnTo>
                  <a:cubicBezTo>
                    <a:pt x="169458" y="0"/>
                    <a:pt x="152400" y="17058"/>
                    <a:pt x="152400" y="38100"/>
                  </a:cubicBezTo>
                  <a:lnTo>
                    <a:pt x="152400" y="285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F500B356-23C8-414A-9930-E005EF59C9A4}"/>
                </a:ext>
              </a:extLst>
            </p:cNvPr>
            <p:cNvSpPr/>
            <p:nvPr/>
          </p:nvSpPr>
          <p:spPr>
            <a:xfrm>
              <a:off x="5087937" y="2854325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38100 w 38100"/>
                <a:gd name="connsiteY4" fmla="*/ 19050 h 66675"/>
                <a:gd name="connsiteX5" fmla="*/ 3810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2B5CBFC5-ED88-4351-BF9D-A0EC6F399ADF}"/>
                </a:ext>
              </a:extLst>
            </p:cNvPr>
            <p:cNvSpPr/>
            <p:nvPr/>
          </p:nvSpPr>
          <p:spPr>
            <a:xfrm>
              <a:off x="5126037" y="2797175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DE4DD456-03F0-4D64-BF15-1E4636E73D3C}"/>
                </a:ext>
              </a:extLst>
            </p:cNvPr>
            <p:cNvSpPr/>
            <p:nvPr/>
          </p:nvSpPr>
          <p:spPr>
            <a:xfrm>
              <a:off x="5164116" y="2768600"/>
              <a:ext cx="38100" cy="152400"/>
            </a:xfrm>
            <a:custGeom>
              <a:avLst/>
              <a:gdLst>
                <a:gd name="connsiteX0" fmla="*/ 21 w 38100"/>
                <a:gd name="connsiteY0" fmla="*/ 152400 h 152400"/>
                <a:gd name="connsiteX1" fmla="*/ 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38121 w 38100"/>
                <a:gd name="connsiteY4" fmla="*/ 20955 h 152400"/>
                <a:gd name="connsiteX5" fmla="*/ 381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21" y="152400"/>
                  </a:moveTo>
                  <a:lnTo>
                    <a:pt x="21" y="20955"/>
                  </a:lnTo>
                  <a:cubicBezTo>
                    <a:pt x="-479" y="9917"/>
                    <a:pt x="8036" y="551"/>
                    <a:pt x="19071" y="0"/>
                  </a:cubicBezTo>
                  <a:lnTo>
                    <a:pt x="19071" y="0"/>
                  </a:lnTo>
                  <a:cubicBezTo>
                    <a:pt x="30106" y="551"/>
                    <a:pt x="38621" y="9917"/>
                    <a:pt x="38121" y="20955"/>
                  </a:cubicBezTo>
                  <a:lnTo>
                    <a:pt x="381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7C046690-2C68-4204-93BB-5EF6F949EFF1}"/>
                </a:ext>
              </a:extLst>
            </p:cNvPr>
            <p:cNvSpPr/>
            <p:nvPr/>
          </p:nvSpPr>
          <p:spPr>
            <a:xfrm>
              <a:off x="5202237" y="2797175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B6560B55-38E3-4871-A991-90D9964EE5EC}"/>
                </a:ext>
              </a:extLst>
            </p:cNvPr>
            <p:cNvSpPr/>
            <p:nvPr/>
          </p:nvSpPr>
          <p:spPr>
            <a:xfrm>
              <a:off x="5202237" y="2921000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38056 w 38100"/>
                <a:gd name="connsiteY1" fmla="*/ 28575 h 66675"/>
                <a:gd name="connsiteX2" fmla="*/ 38100 w 38100"/>
                <a:gd name="connsiteY2" fmla="*/ 28575 h 66675"/>
                <a:gd name="connsiteX3" fmla="*/ 3810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cubicBezTo>
                    <a:pt x="-12" y="45645"/>
                    <a:pt x="17026" y="28587"/>
                    <a:pt x="38056" y="28575"/>
                  </a:cubicBezTo>
                  <a:cubicBezTo>
                    <a:pt x="38071" y="28575"/>
                    <a:pt x="38085" y="28575"/>
                    <a:pt x="38100" y="28575"/>
                  </a:cubicBezTo>
                  <a:lnTo>
                    <a:pt x="3810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33D95545-7AD8-40FF-8CDE-E4BEFB0FCAF5}"/>
                </a:ext>
              </a:extLst>
            </p:cNvPr>
            <p:cNvSpPr/>
            <p:nvPr/>
          </p:nvSpPr>
          <p:spPr>
            <a:xfrm>
              <a:off x="4945062" y="2587625"/>
              <a:ext cx="190500" cy="190500"/>
            </a:xfrm>
            <a:custGeom>
              <a:avLst/>
              <a:gdLst>
                <a:gd name="connsiteX0" fmla="*/ 190500 w 190500"/>
                <a:gd name="connsiteY0" fmla="*/ 71438 h 190500"/>
                <a:gd name="connsiteX1" fmla="*/ 119063 w 190500"/>
                <a:gd name="connsiteY1" fmla="*/ 71438 h 190500"/>
                <a:gd name="connsiteX2" fmla="*/ 119063 w 190500"/>
                <a:gd name="connsiteY2" fmla="*/ 0 h 190500"/>
                <a:gd name="connsiteX3" fmla="*/ 71438 w 190500"/>
                <a:gd name="connsiteY3" fmla="*/ 0 h 190500"/>
                <a:gd name="connsiteX4" fmla="*/ 71438 w 190500"/>
                <a:gd name="connsiteY4" fmla="*/ 71438 h 190500"/>
                <a:gd name="connsiteX5" fmla="*/ 0 w 190500"/>
                <a:gd name="connsiteY5" fmla="*/ 71438 h 190500"/>
                <a:gd name="connsiteX6" fmla="*/ 0 w 190500"/>
                <a:gd name="connsiteY6" fmla="*/ 119063 h 190500"/>
                <a:gd name="connsiteX7" fmla="*/ 71438 w 190500"/>
                <a:gd name="connsiteY7" fmla="*/ 119063 h 190500"/>
                <a:gd name="connsiteX8" fmla="*/ 71438 w 190500"/>
                <a:gd name="connsiteY8" fmla="*/ 190500 h 190500"/>
                <a:gd name="connsiteX9" fmla="*/ 119063 w 190500"/>
                <a:gd name="connsiteY9" fmla="*/ 190500 h 190500"/>
                <a:gd name="connsiteX10" fmla="*/ 119063 w 190500"/>
                <a:gd name="connsiteY10" fmla="*/ 119063 h 190500"/>
                <a:gd name="connsiteX11" fmla="*/ 190500 w 190500"/>
                <a:gd name="connsiteY11" fmla="*/ 119063 h 190500"/>
                <a:gd name="connsiteX12" fmla="*/ 190500 w 190500"/>
                <a:gd name="connsiteY12" fmla="*/ 7143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500" h="190500">
                  <a:moveTo>
                    <a:pt x="190500" y="71438"/>
                  </a:moveTo>
                  <a:lnTo>
                    <a:pt x="119063" y="71438"/>
                  </a:lnTo>
                  <a:lnTo>
                    <a:pt x="119063" y="0"/>
                  </a:lnTo>
                  <a:lnTo>
                    <a:pt x="71438" y="0"/>
                  </a:lnTo>
                  <a:lnTo>
                    <a:pt x="71438" y="71438"/>
                  </a:lnTo>
                  <a:lnTo>
                    <a:pt x="0" y="71438"/>
                  </a:lnTo>
                  <a:lnTo>
                    <a:pt x="0" y="119063"/>
                  </a:lnTo>
                  <a:lnTo>
                    <a:pt x="71438" y="119063"/>
                  </a:lnTo>
                  <a:lnTo>
                    <a:pt x="71438" y="190500"/>
                  </a:lnTo>
                  <a:lnTo>
                    <a:pt x="119063" y="190500"/>
                  </a:lnTo>
                  <a:lnTo>
                    <a:pt x="119063" y="119063"/>
                  </a:lnTo>
                  <a:lnTo>
                    <a:pt x="190500" y="119063"/>
                  </a:lnTo>
                  <a:lnTo>
                    <a:pt x="190500" y="71438"/>
                  </a:lnTo>
                  <a:close/>
                </a:path>
              </a:pathLst>
            </a:custGeom>
            <a:solidFill>
              <a:srgbClr val="004F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33" name="Graphic 5032">
            <a:extLst>
              <a:ext uri="{FF2B5EF4-FFF2-40B4-BE49-F238E27FC236}">
                <a16:creationId xmlns:a16="http://schemas.microsoft.com/office/drawing/2014/main" id="{984C263E-7ACB-4912-9889-232F534CC3F9}"/>
              </a:ext>
            </a:extLst>
          </p:cNvPr>
          <p:cNvGrpSpPr/>
          <p:nvPr/>
        </p:nvGrpSpPr>
        <p:grpSpPr>
          <a:xfrm>
            <a:off x="1923764" y="1322338"/>
            <a:ext cx="720000" cy="720000"/>
            <a:chOff x="4735512" y="2530475"/>
            <a:chExt cx="609600" cy="609600"/>
          </a:xfrm>
        </p:grpSpPr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EA06D31A-A26E-4311-89A1-A57598F1FC01}"/>
                </a:ext>
              </a:extLst>
            </p:cNvPr>
            <p:cNvSpPr/>
            <p:nvPr/>
          </p:nvSpPr>
          <p:spPr>
            <a:xfrm>
              <a:off x="4778375" y="2756694"/>
              <a:ext cx="238125" cy="285750"/>
            </a:xfrm>
            <a:custGeom>
              <a:avLst/>
              <a:gdLst>
                <a:gd name="connsiteX0" fmla="*/ 238125 w 238125"/>
                <a:gd name="connsiteY0" fmla="*/ 47625 h 285750"/>
                <a:gd name="connsiteX1" fmla="*/ 238125 w 238125"/>
                <a:gd name="connsiteY1" fmla="*/ 136756 h 285750"/>
                <a:gd name="connsiteX2" fmla="*/ 228124 w 238125"/>
                <a:gd name="connsiteY2" fmla="*/ 169778 h 285750"/>
                <a:gd name="connsiteX3" fmla="*/ 200501 w 238125"/>
                <a:gd name="connsiteY3" fmla="*/ 211222 h 285750"/>
                <a:gd name="connsiteX4" fmla="*/ 190500 w 238125"/>
                <a:gd name="connsiteY4" fmla="*/ 244243 h 285750"/>
                <a:gd name="connsiteX5" fmla="*/ 190500 w 238125"/>
                <a:gd name="connsiteY5" fmla="*/ 285750 h 285750"/>
                <a:gd name="connsiteX6" fmla="*/ 47625 w 238125"/>
                <a:gd name="connsiteY6" fmla="*/ 285750 h 285750"/>
                <a:gd name="connsiteX7" fmla="*/ 47625 w 238125"/>
                <a:gd name="connsiteY7" fmla="*/ 244243 h 285750"/>
                <a:gd name="connsiteX8" fmla="*/ 37624 w 238125"/>
                <a:gd name="connsiteY8" fmla="*/ 211222 h 285750"/>
                <a:gd name="connsiteX9" fmla="*/ 10001 w 238125"/>
                <a:gd name="connsiteY9" fmla="*/ 169778 h 285750"/>
                <a:gd name="connsiteX10" fmla="*/ 0 w 238125"/>
                <a:gd name="connsiteY10" fmla="*/ 136756 h 285750"/>
                <a:gd name="connsiteX11" fmla="*/ 0 w 238125"/>
                <a:gd name="connsiteY11" fmla="*/ 0 h 285750"/>
                <a:gd name="connsiteX12" fmla="*/ 47625 w 238125"/>
                <a:gd name="connsiteY12" fmla="*/ 47625 h 285750"/>
                <a:gd name="connsiteX13" fmla="*/ 47625 w 238125"/>
                <a:gd name="connsiteY13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25" h="285750">
                  <a:moveTo>
                    <a:pt x="238125" y="47625"/>
                  </a:moveTo>
                  <a:lnTo>
                    <a:pt x="238125" y="136756"/>
                  </a:lnTo>
                  <a:cubicBezTo>
                    <a:pt x="238125" y="148510"/>
                    <a:pt x="234645" y="160000"/>
                    <a:pt x="228124" y="169778"/>
                  </a:cubicBezTo>
                  <a:lnTo>
                    <a:pt x="200501" y="211222"/>
                  </a:lnTo>
                  <a:cubicBezTo>
                    <a:pt x="193981" y="221000"/>
                    <a:pt x="190501" y="232490"/>
                    <a:pt x="190500" y="244243"/>
                  </a:cubicBezTo>
                  <a:lnTo>
                    <a:pt x="190500" y="285750"/>
                  </a:lnTo>
                  <a:lnTo>
                    <a:pt x="47625" y="285750"/>
                  </a:lnTo>
                  <a:lnTo>
                    <a:pt x="47625" y="244243"/>
                  </a:lnTo>
                  <a:cubicBezTo>
                    <a:pt x="47624" y="232490"/>
                    <a:pt x="44144" y="221000"/>
                    <a:pt x="37624" y="211222"/>
                  </a:cubicBezTo>
                  <a:lnTo>
                    <a:pt x="10001" y="169778"/>
                  </a:lnTo>
                  <a:cubicBezTo>
                    <a:pt x="3480" y="160000"/>
                    <a:pt x="0" y="148510"/>
                    <a:pt x="0" y="136756"/>
                  </a:cubicBezTo>
                  <a:lnTo>
                    <a:pt x="0" y="0"/>
                  </a:lnTo>
                  <a:cubicBezTo>
                    <a:pt x="26303" y="0"/>
                    <a:pt x="47625" y="21322"/>
                    <a:pt x="47625" y="47625"/>
                  </a:cubicBezTo>
                  <a:lnTo>
                    <a:pt x="47625" y="476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370BF05C-BB84-4ED3-81F8-CC00A866A931}"/>
                </a:ext>
              </a:extLst>
            </p:cNvPr>
            <p:cNvSpPr/>
            <p:nvPr/>
          </p:nvSpPr>
          <p:spPr>
            <a:xfrm>
              <a:off x="4968875" y="2732881"/>
              <a:ext cx="47625" cy="76200"/>
            </a:xfrm>
            <a:custGeom>
              <a:avLst/>
              <a:gdLst>
                <a:gd name="connsiteX0" fmla="*/ 47625 w 47625"/>
                <a:gd name="connsiteY0" fmla="*/ 83344 h 76200"/>
                <a:gd name="connsiteX1" fmla="*/ 47625 w 47625"/>
                <a:gd name="connsiteY1" fmla="*/ 23813 h 76200"/>
                <a:gd name="connsiteX2" fmla="*/ 23813 w 47625"/>
                <a:gd name="connsiteY2" fmla="*/ 0 h 76200"/>
                <a:gd name="connsiteX3" fmla="*/ 23813 w 47625"/>
                <a:gd name="connsiteY3" fmla="*/ 0 h 76200"/>
                <a:gd name="connsiteX4" fmla="*/ 0 w 47625"/>
                <a:gd name="connsiteY4" fmla="*/ 23813 h 76200"/>
                <a:gd name="connsiteX5" fmla="*/ 0 w 47625"/>
                <a:gd name="connsiteY5" fmla="*/ 8334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76200">
                  <a:moveTo>
                    <a:pt x="47625" y="83344"/>
                  </a:moveTo>
                  <a:lnTo>
                    <a:pt x="47625" y="23813"/>
                  </a:lnTo>
                  <a:cubicBezTo>
                    <a:pt x="47625" y="10661"/>
                    <a:pt x="36964" y="0"/>
                    <a:pt x="23813" y="0"/>
                  </a:cubicBezTo>
                  <a:lnTo>
                    <a:pt x="23813" y="0"/>
                  </a:lnTo>
                  <a:cubicBezTo>
                    <a:pt x="10661" y="0"/>
                    <a:pt x="0" y="10661"/>
                    <a:pt x="0" y="23813"/>
                  </a:cubicBezTo>
                  <a:lnTo>
                    <a:pt x="0" y="83344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36A4E081-E443-4B62-B88A-3B08ACEA3671}"/>
                </a:ext>
              </a:extLst>
            </p:cNvPr>
            <p:cNvSpPr/>
            <p:nvPr/>
          </p:nvSpPr>
          <p:spPr>
            <a:xfrm>
              <a:off x="4921250" y="2661444"/>
              <a:ext cx="47625" cy="152400"/>
            </a:xfrm>
            <a:custGeom>
              <a:avLst/>
              <a:gdLst>
                <a:gd name="connsiteX0" fmla="*/ 47625 w 47625"/>
                <a:gd name="connsiteY0" fmla="*/ 154781 h 152400"/>
                <a:gd name="connsiteX1" fmla="*/ 47625 w 47625"/>
                <a:gd name="connsiteY1" fmla="*/ 23813 h 152400"/>
                <a:gd name="connsiteX2" fmla="*/ 23813 w 47625"/>
                <a:gd name="connsiteY2" fmla="*/ 0 h 152400"/>
                <a:gd name="connsiteX3" fmla="*/ 23813 w 47625"/>
                <a:gd name="connsiteY3" fmla="*/ 0 h 152400"/>
                <a:gd name="connsiteX4" fmla="*/ 0 w 47625"/>
                <a:gd name="connsiteY4" fmla="*/ 23813 h 152400"/>
                <a:gd name="connsiteX5" fmla="*/ 0 w 47625"/>
                <a:gd name="connsiteY5" fmla="*/ 15478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52400">
                  <a:moveTo>
                    <a:pt x="47625" y="154781"/>
                  </a:moveTo>
                  <a:lnTo>
                    <a:pt x="47625" y="23813"/>
                  </a:lnTo>
                  <a:cubicBezTo>
                    <a:pt x="47625" y="10661"/>
                    <a:pt x="36964" y="0"/>
                    <a:pt x="23813" y="0"/>
                  </a:cubicBezTo>
                  <a:lnTo>
                    <a:pt x="23813" y="0"/>
                  </a:lnTo>
                  <a:cubicBezTo>
                    <a:pt x="10661" y="0"/>
                    <a:pt x="0" y="10661"/>
                    <a:pt x="0" y="23813"/>
                  </a:cubicBezTo>
                  <a:lnTo>
                    <a:pt x="0" y="15478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92A37F07-4A61-4906-B82C-AA05EF4B611D}"/>
                </a:ext>
              </a:extLst>
            </p:cNvPr>
            <p:cNvSpPr/>
            <p:nvPr/>
          </p:nvSpPr>
          <p:spPr>
            <a:xfrm>
              <a:off x="4873598" y="2625725"/>
              <a:ext cx="47625" cy="190500"/>
            </a:xfrm>
            <a:custGeom>
              <a:avLst/>
              <a:gdLst>
                <a:gd name="connsiteX0" fmla="*/ 47651 w 47625"/>
                <a:gd name="connsiteY0" fmla="*/ 190500 h 190500"/>
                <a:gd name="connsiteX1" fmla="*/ 47651 w 47625"/>
                <a:gd name="connsiteY1" fmla="*/ 26194 h 190500"/>
                <a:gd name="connsiteX2" fmla="*/ 23839 w 47625"/>
                <a:gd name="connsiteY2" fmla="*/ 0 h 190500"/>
                <a:gd name="connsiteX3" fmla="*/ 23839 w 47625"/>
                <a:gd name="connsiteY3" fmla="*/ 0 h 190500"/>
                <a:gd name="connsiteX4" fmla="*/ 26 w 47625"/>
                <a:gd name="connsiteY4" fmla="*/ 26194 h 190500"/>
                <a:gd name="connsiteX5" fmla="*/ 26 w 47625"/>
                <a:gd name="connsiteY5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90500">
                  <a:moveTo>
                    <a:pt x="47651" y="190500"/>
                  </a:moveTo>
                  <a:lnTo>
                    <a:pt x="47651" y="26194"/>
                  </a:lnTo>
                  <a:cubicBezTo>
                    <a:pt x="48277" y="12396"/>
                    <a:pt x="37633" y="688"/>
                    <a:pt x="23839" y="0"/>
                  </a:cubicBezTo>
                  <a:lnTo>
                    <a:pt x="23839" y="0"/>
                  </a:lnTo>
                  <a:cubicBezTo>
                    <a:pt x="10044" y="688"/>
                    <a:pt x="-599" y="12396"/>
                    <a:pt x="26" y="26194"/>
                  </a:cubicBezTo>
                  <a:lnTo>
                    <a:pt x="26" y="1905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8AAA4850-6894-45C8-95E2-4C7CCEB2B4D6}"/>
                </a:ext>
              </a:extLst>
            </p:cNvPr>
            <p:cNvSpPr/>
            <p:nvPr/>
          </p:nvSpPr>
          <p:spPr>
            <a:xfrm>
              <a:off x="4826000" y="2661444"/>
              <a:ext cx="47625" cy="152400"/>
            </a:xfrm>
            <a:custGeom>
              <a:avLst/>
              <a:gdLst>
                <a:gd name="connsiteX0" fmla="*/ 47625 w 47625"/>
                <a:gd name="connsiteY0" fmla="*/ 154781 h 152400"/>
                <a:gd name="connsiteX1" fmla="*/ 47625 w 47625"/>
                <a:gd name="connsiteY1" fmla="*/ 23813 h 152400"/>
                <a:gd name="connsiteX2" fmla="*/ 23813 w 47625"/>
                <a:gd name="connsiteY2" fmla="*/ 0 h 152400"/>
                <a:gd name="connsiteX3" fmla="*/ 23813 w 47625"/>
                <a:gd name="connsiteY3" fmla="*/ 0 h 152400"/>
                <a:gd name="connsiteX4" fmla="*/ 0 w 47625"/>
                <a:gd name="connsiteY4" fmla="*/ 23813 h 152400"/>
                <a:gd name="connsiteX5" fmla="*/ 0 w 47625"/>
                <a:gd name="connsiteY5" fmla="*/ 15478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52400">
                  <a:moveTo>
                    <a:pt x="47625" y="154781"/>
                  </a:moveTo>
                  <a:lnTo>
                    <a:pt x="47625" y="23813"/>
                  </a:lnTo>
                  <a:cubicBezTo>
                    <a:pt x="47625" y="10661"/>
                    <a:pt x="36964" y="0"/>
                    <a:pt x="23813" y="0"/>
                  </a:cubicBezTo>
                  <a:lnTo>
                    <a:pt x="23813" y="0"/>
                  </a:lnTo>
                  <a:cubicBezTo>
                    <a:pt x="10661" y="0"/>
                    <a:pt x="0" y="10661"/>
                    <a:pt x="0" y="23813"/>
                  </a:cubicBezTo>
                  <a:lnTo>
                    <a:pt x="0" y="15478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6F193874-D48D-4359-B56B-6E5C496DA688}"/>
                </a:ext>
              </a:extLst>
            </p:cNvPr>
            <p:cNvSpPr/>
            <p:nvPr/>
          </p:nvSpPr>
          <p:spPr>
            <a:xfrm>
              <a:off x="4826000" y="2816225"/>
              <a:ext cx="47625" cy="76200"/>
            </a:xfrm>
            <a:custGeom>
              <a:avLst/>
              <a:gdLst>
                <a:gd name="connsiteX0" fmla="*/ 47625 w 47625"/>
                <a:gd name="connsiteY0" fmla="*/ 83344 h 76200"/>
                <a:gd name="connsiteX1" fmla="*/ 55 w 47625"/>
                <a:gd name="connsiteY1" fmla="*/ 35719 h 76200"/>
                <a:gd name="connsiteX2" fmla="*/ 0 w 47625"/>
                <a:gd name="connsiteY2" fmla="*/ 35719 h 76200"/>
                <a:gd name="connsiteX3" fmla="*/ 0 w 47625"/>
                <a:gd name="connsiteY3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47625" y="83344"/>
                  </a:moveTo>
                  <a:cubicBezTo>
                    <a:pt x="47640" y="57056"/>
                    <a:pt x="26343" y="35734"/>
                    <a:pt x="55" y="35719"/>
                  </a:cubicBezTo>
                  <a:cubicBezTo>
                    <a:pt x="37" y="35719"/>
                    <a:pt x="18" y="35719"/>
                    <a:pt x="0" y="35719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092D155B-E0EE-4DEF-9DD3-BD8AE15C820E}"/>
                </a:ext>
              </a:extLst>
            </p:cNvPr>
            <p:cNvSpPr/>
            <p:nvPr/>
          </p:nvSpPr>
          <p:spPr>
            <a:xfrm>
              <a:off x="5064125" y="2768600"/>
              <a:ext cx="238125" cy="266700"/>
            </a:xfrm>
            <a:custGeom>
              <a:avLst/>
              <a:gdLst>
                <a:gd name="connsiteX0" fmla="*/ 0 w 238125"/>
                <a:gd name="connsiteY0" fmla="*/ 35719 h 266700"/>
                <a:gd name="connsiteX1" fmla="*/ 0 w 238125"/>
                <a:gd name="connsiteY1" fmla="*/ 124850 h 266700"/>
                <a:gd name="connsiteX2" fmla="*/ 10001 w 238125"/>
                <a:gd name="connsiteY2" fmla="*/ 157872 h 266700"/>
                <a:gd name="connsiteX3" fmla="*/ 37629 w 238125"/>
                <a:gd name="connsiteY3" fmla="*/ 199315 h 266700"/>
                <a:gd name="connsiteX4" fmla="*/ 47631 w 238125"/>
                <a:gd name="connsiteY4" fmla="*/ 232337 h 266700"/>
                <a:gd name="connsiteX5" fmla="*/ 47631 w 238125"/>
                <a:gd name="connsiteY5" fmla="*/ 273844 h 266700"/>
                <a:gd name="connsiteX6" fmla="*/ 190506 w 238125"/>
                <a:gd name="connsiteY6" fmla="*/ 273844 h 266700"/>
                <a:gd name="connsiteX7" fmla="*/ 190506 w 238125"/>
                <a:gd name="connsiteY7" fmla="*/ 232337 h 266700"/>
                <a:gd name="connsiteX8" fmla="*/ 200507 w 238125"/>
                <a:gd name="connsiteY8" fmla="*/ 199315 h 266700"/>
                <a:gd name="connsiteX9" fmla="*/ 228135 w 238125"/>
                <a:gd name="connsiteY9" fmla="*/ 157872 h 266700"/>
                <a:gd name="connsiteX10" fmla="*/ 238136 w 238125"/>
                <a:gd name="connsiteY10" fmla="*/ 124850 h 266700"/>
                <a:gd name="connsiteX11" fmla="*/ 238136 w 238125"/>
                <a:gd name="connsiteY11" fmla="*/ 0 h 266700"/>
                <a:gd name="connsiteX12" fmla="*/ 190511 w 238125"/>
                <a:gd name="connsiteY12" fmla="*/ 47625 h 266700"/>
                <a:gd name="connsiteX13" fmla="*/ 190511 w 238125"/>
                <a:gd name="connsiteY13" fmla="*/ 35719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25" h="266700">
                  <a:moveTo>
                    <a:pt x="0" y="35719"/>
                  </a:moveTo>
                  <a:lnTo>
                    <a:pt x="0" y="124850"/>
                  </a:lnTo>
                  <a:cubicBezTo>
                    <a:pt x="0" y="136603"/>
                    <a:pt x="3480" y="148094"/>
                    <a:pt x="10001" y="157872"/>
                  </a:cubicBezTo>
                  <a:lnTo>
                    <a:pt x="37629" y="199315"/>
                  </a:lnTo>
                  <a:cubicBezTo>
                    <a:pt x="44150" y="209094"/>
                    <a:pt x="47630" y="220584"/>
                    <a:pt x="47631" y="232337"/>
                  </a:cubicBezTo>
                  <a:lnTo>
                    <a:pt x="47631" y="273844"/>
                  </a:lnTo>
                  <a:lnTo>
                    <a:pt x="190506" y="273844"/>
                  </a:lnTo>
                  <a:lnTo>
                    <a:pt x="190506" y="232337"/>
                  </a:lnTo>
                  <a:cubicBezTo>
                    <a:pt x="190506" y="220584"/>
                    <a:pt x="193986" y="209094"/>
                    <a:pt x="200507" y="199315"/>
                  </a:cubicBezTo>
                  <a:lnTo>
                    <a:pt x="228135" y="157872"/>
                  </a:lnTo>
                  <a:cubicBezTo>
                    <a:pt x="234656" y="148094"/>
                    <a:pt x="238136" y="136603"/>
                    <a:pt x="238136" y="124850"/>
                  </a:cubicBezTo>
                  <a:lnTo>
                    <a:pt x="238136" y="0"/>
                  </a:lnTo>
                  <a:cubicBezTo>
                    <a:pt x="211834" y="0"/>
                    <a:pt x="190511" y="21322"/>
                    <a:pt x="190511" y="47625"/>
                  </a:cubicBezTo>
                  <a:lnTo>
                    <a:pt x="190511" y="35719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095855D7-10CE-4E85-99A7-22637B865E8D}"/>
                </a:ext>
              </a:extLst>
            </p:cNvPr>
            <p:cNvSpPr/>
            <p:nvPr/>
          </p:nvSpPr>
          <p:spPr>
            <a:xfrm>
              <a:off x="5064125" y="2732881"/>
              <a:ext cx="47625" cy="76200"/>
            </a:xfrm>
            <a:custGeom>
              <a:avLst/>
              <a:gdLst>
                <a:gd name="connsiteX0" fmla="*/ 0 w 47625"/>
                <a:gd name="connsiteY0" fmla="*/ 83344 h 76200"/>
                <a:gd name="connsiteX1" fmla="*/ 0 w 47625"/>
                <a:gd name="connsiteY1" fmla="*/ 23813 h 76200"/>
                <a:gd name="connsiteX2" fmla="*/ 23813 w 47625"/>
                <a:gd name="connsiteY2" fmla="*/ 0 h 76200"/>
                <a:gd name="connsiteX3" fmla="*/ 23813 w 47625"/>
                <a:gd name="connsiteY3" fmla="*/ 0 h 76200"/>
                <a:gd name="connsiteX4" fmla="*/ 47625 w 47625"/>
                <a:gd name="connsiteY4" fmla="*/ 23813 h 76200"/>
                <a:gd name="connsiteX5" fmla="*/ 47625 w 47625"/>
                <a:gd name="connsiteY5" fmla="*/ 8334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76200">
                  <a:moveTo>
                    <a:pt x="0" y="83344"/>
                  </a:moveTo>
                  <a:lnTo>
                    <a:pt x="0" y="23813"/>
                  </a:lnTo>
                  <a:cubicBezTo>
                    <a:pt x="0" y="10661"/>
                    <a:pt x="10661" y="0"/>
                    <a:pt x="23813" y="0"/>
                  </a:cubicBezTo>
                  <a:lnTo>
                    <a:pt x="23813" y="0"/>
                  </a:lnTo>
                  <a:cubicBezTo>
                    <a:pt x="36964" y="0"/>
                    <a:pt x="47625" y="10661"/>
                    <a:pt x="47625" y="23813"/>
                  </a:cubicBezTo>
                  <a:lnTo>
                    <a:pt x="47625" y="83344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BBAF893B-B8B0-4C79-8F51-B37E4C18BF2A}"/>
                </a:ext>
              </a:extLst>
            </p:cNvPr>
            <p:cNvSpPr/>
            <p:nvPr/>
          </p:nvSpPr>
          <p:spPr>
            <a:xfrm>
              <a:off x="5111750" y="2661444"/>
              <a:ext cx="47625" cy="152400"/>
            </a:xfrm>
            <a:custGeom>
              <a:avLst/>
              <a:gdLst>
                <a:gd name="connsiteX0" fmla="*/ 0 w 47625"/>
                <a:gd name="connsiteY0" fmla="*/ 154781 h 152400"/>
                <a:gd name="connsiteX1" fmla="*/ 0 w 47625"/>
                <a:gd name="connsiteY1" fmla="*/ 23813 h 152400"/>
                <a:gd name="connsiteX2" fmla="*/ 23813 w 47625"/>
                <a:gd name="connsiteY2" fmla="*/ 0 h 152400"/>
                <a:gd name="connsiteX3" fmla="*/ 23813 w 47625"/>
                <a:gd name="connsiteY3" fmla="*/ 0 h 152400"/>
                <a:gd name="connsiteX4" fmla="*/ 47625 w 47625"/>
                <a:gd name="connsiteY4" fmla="*/ 23813 h 152400"/>
                <a:gd name="connsiteX5" fmla="*/ 47625 w 47625"/>
                <a:gd name="connsiteY5" fmla="*/ 15478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52400">
                  <a:moveTo>
                    <a:pt x="0" y="154781"/>
                  </a:moveTo>
                  <a:lnTo>
                    <a:pt x="0" y="23813"/>
                  </a:lnTo>
                  <a:cubicBezTo>
                    <a:pt x="0" y="10661"/>
                    <a:pt x="10661" y="0"/>
                    <a:pt x="23813" y="0"/>
                  </a:cubicBezTo>
                  <a:lnTo>
                    <a:pt x="23813" y="0"/>
                  </a:lnTo>
                  <a:cubicBezTo>
                    <a:pt x="36964" y="0"/>
                    <a:pt x="47625" y="10661"/>
                    <a:pt x="47625" y="23813"/>
                  </a:cubicBezTo>
                  <a:lnTo>
                    <a:pt x="47625" y="15478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39372B91-EEE4-4B63-9684-F68C6810EC8A}"/>
                </a:ext>
              </a:extLst>
            </p:cNvPr>
            <p:cNvSpPr/>
            <p:nvPr/>
          </p:nvSpPr>
          <p:spPr>
            <a:xfrm>
              <a:off x="5159348" y="2625725"/>
              <a:ext cx="47625" cy="190500"/>
            </a:xfrm>
            <a:custGeom>
              <a:avLst/>
              <a:gdLst>
                <a:gd name="connsiteX0" fmla="*/ 26 w 47625"/>
                <a:gd name="connsiteY0" fmla="*/ 190500 h 190500"/>
                <a:gd name="connsiteX1" fmla="*/ 26 w 47625"/>
                <a:gd name="connsiteY1" fmla="*/ 26194 h 190500"/>
                <a:gd name="connsiteX2" fmla="*/ 23839 w 47625"/>
                <a:gd name="connsiteY2" fmla="*/ 0 h 190500"/>
                <a:gd name="connsiteX3" fmla="*/ 23839 w 47625"/>
                <a:gd name="connsiteY3" fmla="*/ 0 h 190500"/>
                <a:gd name="connsiteX4" fmla="*/ 47651 w 47625"/>
                <a:gd name="connsiteY4" fmla="*/ 26194 h 190500"/>
                <a:gd name="connsiteX5" fmla="*/ 47651 w 47625"/>
                <a:gd name="connsiteY5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90500">
                  <a:moveTo>
                    <a:pt x="26" y="190500"/>
                  </a:moveTo>
                  <a:lnTo>
                    <a:pt x="26" y="26194"/>
                  </a:lnTo>
                  <a:cubicBezTo>
                    <a:pt x="-599" y="12396"/>
                    <a:pt x="10044" y="688"/>
                    <a:pt x="23839" y="0"/>
                  </a:cubicBezTo>
                  <a:lnTo>
                    <a:pt x="23839" y="0"/>
                  </a:lnTo>
                  <a:cubicBezTo>
                    <a:pt x="37633" y="688"/>
                    <a:pt x="48277" y="12396"/>
                    <a:pt x="47651" y="26194"/>
                  </a:cubicBezTo>
                  <a:lnTo>
                    <a:pt x="47651" y="1905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18628B1C-E96A-43A0-A4F9-76AC3DAE98AF}"/>
                </a:ext>
              </a:extLst>
            </p:cNvPr>
            <p:cNvSpPr/>
            <p:nvPr/>
          </p:nvSpPr>
          <p:spPr>
            <a:xfrm>
              <a:off x="5207000" y="2661444"/>
              <a:ext cx="47625" cy="152400"/>
            </a:xfrm>
            <a:custGeom>
              <a:avLst/>
              <a:gdLst>
                <a:gd name="connsiteX0" fmla="*/ 0 w 47625"/>
                <a:gd name="connsiteY0" fmla="*/ 154781 h 152400"/>
                <a:gd name="connsiteX1" fmla="*/ 0 w 47625"/>
                <a:gd name="connsiteY1" fmla="*/ 23813 h 152400"/>
                <a:gd name="connsiteX2" fmla="*/ 23813 w 47625"/>
                <a:gd name="connsiteY2" fmla="*/ 0 h 152400"/>
                <a:gd name="connsiteX3" fmla="*/ 23813 w 47625"/>
                <a:gd name="connsiteY3" fmla="*/ 0 h 152400"/>
                <a:gd name="connsiteX4" fmla="*/ 47625 w 47625"/>
                <a:gd name="connsiteY4" fmla="*/ 23813 h 152400"/>
                <a:gd name="connsiteX5" fmla="*/ 47625 w 47625"/>
                <a:gd name="connsiteY5" fmla="*/ 15478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152400">
                  <a:moveTo>
                    <a:pt x="0" y="154781"/>
                  </a:moveTo>
                  <a:lnTo>
                    <a:pt x="0" y="23813"/>
                  </a:lnTo>
                  <a:cubicBezTo>
                    <a:pt x="0" y="10661"/>
                    <a:pt x="10661" y="0"/>
                    <a:pt x="23813" y="0"/>
                  </a:cubicBezTo>
                  <a:lnTo>
                    <a:pt x="23813" y="0"/>
                  </a:lnTo>
                  <a:cubicBezTo>
                    <a:pt x="36964" y="0"/>
                    <a:pt x="47625" y="10661"/>
                    <a:pt x="47625" y="23813"/>
                  </a:cubicBezTo>
                  <a:lnTo>
                    <a:pt x="47625" y="15478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173460FC-2C31-4985-89AF-2801C781FB38}"/>
                </a:ext>
              </a:extLst>
            </p:cNvPr>
            <p:cNvSpPr/>
            <p:nvPr/>
          </p:nvSpPr>
          <p:spPr>
            <a:xfrm>
              <a:off x="5206999" y="2816225"/>
              <a:ext cx="47625" cy="76200"/>
            </a:xfrm>
            <a:custGeom>
              <a:avLst/>
              <a:gdLst>
                <a:gd name="connsiteX0" fmla="*/ 0 w 47625"/>
                <a:gd name="connsiteY0" fmla="*/ 83344 h 76200"/>
                <a:gd name="connsiteX1" fmla="*/ 47570 w 47625"/>
                <a:gd name="connsiteY1" fmla="*/ 35719 h 76200"/>
                <a:gd name="connsiteX2" fmla="*/ 47625 w 47625"/>
                <a:gd name="connsiteY2" fmla="*/ 35719 h 76200"/>
                <a:gd name="connsiteX3" fmla="*/ 47625 w 47625"/>
                <a:gd name="connsiteY3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6200">
                  <a:moveTo>
                    <a:pt x="0" y="83344"/>
                  </a:moveTo>
                  <a:cubicBezTo>
                    <a:pt x="-15" y="57056"/>
                    <a:pt x="21282" y="35734"/>
                    <a:pt x="47570" y="35719"/>
                  </a:cubicBezTo>
                  <a:cubicBezTo>
                    <a:pt x="47588" y="35719"/>
                    <a:pt x="47607" y="35719"/>
                    <a:pt x="47625" y="35719"/>
                  </a:cubicBezTo>
                  <a:lnTo>
                    <a:pt x="47625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F4BCD1E6-B3B9-48CE-95D7-9B9E94FD8E39}"/>
                </a:ext>
              </a:extLst>
            </p:cNvPr>
            <p:cNvSpPr/>
            <p:nvPr/>
          </p:nvSpPr>
          <p:spPr>
            <a:xfrm>
              <a:off x="4933156" y="2863850"/>
              <a:ext cx="28575" cy="9525"/>
            </a:xfrm>
            <a:custGeom>
              <a:avLst/>
              <a:gdLst>
                <a:gd name="connsiteX0" fmla="*/ 0 w 28575"/>
                <a:gd name="connsiteY0" fmla="*/ 11906 h 9525"/>
                <a:gd name="connsiteX1" fmla="*/ 35719 w 2857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9525">
                  <a:moveTo>
                    <a:pt x="0" y="11906"/>
                  </a:moveTo>
                  <a:lnTo>
                    <a:pt x="35719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EC712422-21CD-41BF-8037-236B06AFAEA1}"/>
                </a:ext>
              </a:extLst>
            </p:cNvPr>
            <p:cNvSpPr/>
            <p:nvPr/>
          </p:nvSpPr>
          <p:spPr>
            <a:xfrm>
              <a:off x="5135562" y="293528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23813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23813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D34AAEE4-502C-4A02-B2C6-56E661A0FECB}"/>
                </a:ext>
              </a:extLst>
            </p:cNvPr>
            <p:cNvSpPr/>
            <p:nvPr/>
          </p:nvSpPr>
          <p:spPr>
            <a:xfrm>
              <a:off x="5242718" y="2911475"/>
              <a:ext cx="9525" cy="9525"/>
            </a:xfrm>
            <a:custGeom>
              <a:avLst/>
              <a:gdLst>
                <a:gd name="connsiteX0" fmla="*/ 0 w 9525"/>
                <a:gd name="connsiteY0" fmla="*/ 0 h 9525"/>
                <a:gd name="connsiteX1" fmla="*/ 11906 w 9525"/>
                <a:gd name="connsiteY1" fmla="*/ 11906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11906" y="11906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0EB28CC1-88A4-4291-B33B-1BBB53F147BA}"/>
                </a:ext>
              </a:extLst>
            </p:cNvPr>
            <p:cNvSpPr/>
            <p:nvPr/>
          </p:nvSpPr>
          <p:spPr>
            <a:xfrm>
              <a:off x="5161756" y="284480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04C4810A-A5D2-467E-9B2E-368E5B33D109}"/>
                </a:ext>
              </a:extLst>
            </p:cNvPr>
            <p:cNvSpPr/>
            <p:nvPr/>
          </p:nvSpPr>
          <p:spPr>
            <a:xfrm>
              <a:off x="4935537" y="2940050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B4628B45-541B-413F-A7DF-D1E102DACCE5}"/>
                </a:ext>
              </a:extLst>
            </p:cNvPr>
            <p:cNvSpPr/>
            <p:nvPr/>
          </p:nvSpPr>
          <p:spPr>
            <a:xfrm>
              <a:off x="4828381" y="2916238"/>
              <a:ext cx="19050" cy="19050"/>
            </a:xfrm>
            <a:custGeom>
              <a:avLst/>
              <a:gdLst>
                <a:gd name="connsiteX0" fmla="*/ 19050 w 19050"/>
                <a:gd name="connsiteY0" fmla="*/ 9525 h 19050"/>
                <a:gd name="connsiteX1" fmla="*/ 9525 w 19050"/>
                <a:gd name="connsiteY1" fmla="*/ 19050 h 19050"/>
                <a:gd name="connsiteX2" fmla="*/ 0 w 19050"/>
                <a:gd name="connsiteY2" fmla="*/ 9525 h 19050"/>
                <a:gd name="connsiteX3" fmla="*/ 9525 w 19050"/>
                <a:gd name="connsiteY3" fmla="*/ 0 h 19050"/>
                <a:gd name="connsiteX4" fmla="*/ 19050 w 19050"/>
                <a:gd name="connsiteY4" fmla="*/ 952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19050" y="9525"/>
                  </a:moveTo>
                  <a:cubicBezTo>
                    <a:pt x="19050" y="14786"/>
                    <a:pt x="14786" y="19050"/>
                    <a:pt x="9525" y="19050"/>
                  </a:cubicBezTo>
                  <a:cubicBezTo>
                    <a:pt x="4264" y="19050"/>
                    <a:pt x="0" y="14786"/>
                    <a:pt x="0" y="9525"/>
                  </a:cubicBezTo>
                  <a:cubicBezTo>
                    <a:pt x="0" y="4264"/>
                    <a:pt x="4264" y="0"/>
                    <a:pt x="9525" y="0"/>
                  </a:cubicBezTo>
                  <a:cubicBezTo>
                    <a:pt x="14786" y="0"/>
                    <a:pt x="19050" y="4264"/>
                    <a:pt x="19050" y="9525"/>
                  </a:cubicBezTo>
                  <a:close/>
                </a:path>
              </a:pathLst>
            </a:custGeom>
            <a:solidFill>
              <a:srgbClr val="37373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52" name="Graphic 5034">
            <a:extLst>
              <a:ext uri="{FF2B5EF4-FFF2-40B4-BE49-F238E27FC236}">
                <a16:creationId xmlns:a16="http://schemas.microsoft.com/office/drawing/2014/main" id="{FEE002E5-7BAE-4D67-B048-71D3C01A071C}"/>
              </a:ext>
            </a:extLst>
          </p:cNvPr>
          <p:cNvGrpSpPr/>
          <p:nvPr/>
        </p:nvGrpSpPr>
        <p:grpSpPr>
          <a:xfrm>
            <a:off x="2733401" y="1322338"/>
            <a:ext cx="720000" cy="720000"/>
            <a:chOff x="4735512" y="2530475"/>
            <a:chExt cx="609600" cy="609600"/>
          </a:xfrm>
        </p:grpSpPr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AD1D006F-EC4A-4477-8FAF-9F78F6571D5D}"/>
                </a:ext>
              </a:extLst>
            </p:cNvPr>
            <p:cNvSpPr/>
            <p:nvPr/>
          </p:nvSpPr>
          <p:spPr>
            <a:xfrm>
              <a:off x="4783137" y="2559050"/>
              <a:ext cx="514350" cy="114300"/>
            </a:xfrm>
            <a:custGeom>
              <a:avLst/>
              <a:gdLst>
                <a:gd name="connsiteX0" fmla="*/ 465363 w 514350"/>
                <a:gd name="connsiteY0" fmla="*/ 114300 h 114300"/>
                <a:gd name="connsiteX1" fmla="*/ 48987 w 514350"/>
                <a:gd name="connsiteY1" fmla="*/ 114300 h 114300"/>
                <a:gd name="connsiteX2" fmla="*/ 0 w 514350"/>
                <a:gd name="connsiteY2" fmla="*/ 0 h 114300"/>
                <a:gd name="connsiteX3" fmla="*/ 514350 w 514350"/>
                <a:gd name="connsiteY3" fmla="*/ 0 h 114300"/>
                <a:gd name="connsiteX4" fmla="*/ 465363 w 514350"/>
                <a:gd name="connsiteY4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114300">
                  <a:moveTo>
                    <a:pt x="465363" y="114300"/>
                  </a:moveTo>
                  <a:lnTo>
                    <a:pt x="48987" y="114300"/>
                  </a:lnTo>
                  <a:lnTo>
                    <a:pt x="0" y="0"/>
                  </a:lnTo>
                  <a:lnTo>
                    <a:pt x="514350" y="0"/>
                  </a:lnTo>
                  <a:lnTo>
                    <a:pt x="465363" y="11430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41FD4C5B-3BC5-4845-AF7F-B4450921E7DD}"/>
                </a:ext>
              </a:extLst>
            </p:cNvPr>
            <p:cNvSpPr/>
            <p:nvPr/>
          </p:nvSpPr>
          <p:spPr>
            <a:xfrm>
              <a:off x="4906962" y="2616200"/>
              <a:ext cx="266700" cy="57150"/>
            </a:xfrm>
            <a:custGeom>
              <a:avLst/>
              <a:gdLst>
                <a:gd name="connsiteX0" fmla="*/ 57150 w 266700"/>
                <a:gd name="connsiteY0" fmla="*/ 0 h 57150"/>
                <a:gd name="connsiteX1" fmla="*/ 209550 w 266700"/>
                <a:gd name="connsiteY1" fmla="*/ 0 h 57150"/>
                <a:gd name="connsiteX2" fmla="*/ 266700 w 266700"/>
                <a:gd name="connsiteY2" fmla="*/ 57150 h 57150"/>
                <a:gd name="connsiteX3" fmla="*/ 266700 w 266700"/>
                <a:gd name="connsiteY3" fmla="*/ 57150 h 57150"/>
                <a:gd name="connsiteX4" fmla="*/ 266700 w 266700"/>
                <a:gd name="connsiteY4" fmla="*/ 57150 h 57150"/>
                <a:gd name="connsiteX5" fmla="*/ 0 w 266700"/>
                <a:gd name="connsiteY5" fmla="*/ 57150 h 57150"/>
                <a:gd name="connsiteX6" fmla="*/ 0 w 266700"/>
                <a:gd name="connsiteY6" fmla="*/ 57150 h 57150"/>
                <a:gd name="connsiteX7" fmla="*/ 0 w 266700"/>
                <a:gd name="connsiteY7" fmla="*/ 57150 h 57150"/>
                <a:gd name="connsiteX8" fmla="*/ 57150 w 266700"/>
                <a:gd name="connsiteY8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00" h="57150">
                  <a:moveTo>
                    <a:pt x="57150" y="0"/>
                  </a:moveTo>
                  <a:lnTo>
                    <a:pt x="209550" y="0"/>
                  </a:lnTo>
                  <a:cubicBezTo>
                    <a:pt x="241113" y="0"/>
                    <a:pt x="266700" y="25587"/>
                    <a:pt x="266700" y="57150"/>
                  </a:cubicBezTo>
                  <a:lnTo>
                    <a:pt x="266700" y="57150"/>
                  </a:lnTo>
                  <a:lnTo>
                    <a:pt x="266700" y="57150"/>
                  </a:lnTo>
                  <a:lnTo>
                    <a:pt x="0" y="57150"/>
                  </a:lnTo>
                  <a:lnTo>
                    <a:pt x="0" y="57150"/>
                  </a:lnTo>
                  <a:lnTo>
                    <a:pt x="0" y="57150"/>
                  </a:lnTo>
                  <a:cubicBezTo>
                    <a:pt x="0" y="25587"/>
                    <a:pt x="25587" y="0"/>
                    <a:pt x="5715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B30FEE08-B8A0-4532-BD21-496231C13E27}"/>
                </a:ext>
              </a:extLst>
            </p:cNvPr>
            <p:cNvSpPr/>
            <p:nvPr/>
          </p:nvSpPr>
          <p:spPr>
            <a:xfrm>
              <a:off x="5030834" y="273050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2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C71F095C-8946-4194-B20B-71894F51DC70}"/>
                </a:ext>
              </a:extLst>
            </p:cNvPr>
            <p:cNvSpPr/>
            <p:nvPr/>
          </p:nvSpPr>
          <p:spPr>
            <a:xfrm>
              <a:off x="4973684" y="271145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3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11C6FC15-078B-4A5C-A124-F52B7ADAFE6F}"/>
                </a:ext>
              </a:extLst>
            </p:cNvPr>
            <p:cNvSpPr/>
            <p:nvPr/>
          </p:nvSpPr>
          <p:spPr>
            <a:xfrm>
              <a:off x="5087984" y="271145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2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1891904D-3EFF-4ABB-A50B-A1545C0E355D}"/>
                </a:ext>
              </a:extLst>
            </p:cNvPr>
            <p:cNvSpPr/>
            <p:nvPr/>
          </p:nvSpPr>
          <p:spPr>
            <a:xfrm>
              <a:off x="4802187" y="2882900"/>
              <a:ext cx="190500" cy="228600"/>
            </a:xfrm>
            <a:custGeom>
              <a:avLst/>
              <a:gdLst>
                <a:gd name="connsiteX0" fmla="*/ 190500 w 190500"/>
                <a:gd name="connsiteY0" fmla="*/ 38100 h 228600"/>
                <a:gd name="connsiteX1" fmla="*/ 190500 w 190500"/>
                <a:gd name="connsiteY1" fmla="*/ 109405 h 228600"/>
                <a:gd name="connsiteX2" fmla="*/ 182499 w 190500"/>
                <a:gd name="connsiteY2" fmla="*/ 135823 h 228600"/>
                <a:gd name="connsiteX3" fmla="*/ 160401 w 190500"/>
                <a:gd name="connsiteY3" fmla="*/ 168974 h 228600"/>
                <a:gd name="connsiteX4" fmla="*/ 152400 w 190500"/>
                <a:gd name="connsiteY4" fmla="*/ 195395 h 228600"/>
                <a:gd name="connsiteX5" fmla="*/ 152400 w 190500"/>
                <a:gd name="connsiteY5" fmla="*/ 228600 h 228600"/>
                <a:gd name="connsiteX6" fmla="*/ 38100 w 190500"/>
                <a:gd name="connsiteY6" fmla="*/ 228600 h 228600"/>
                <a:gd name="connsiteX7" fmla="*/ 38100 w 190500"/>
                <a:gd name="connsiteY7" fmla="*/ 195395 h 228600"/>
                <a:gd name="connsiteX8" fmla="*/ 30099 w 190500"/>
                <a:gd name="connsiteY8" fmla="*/ 168977 h 228600"/>
                <a:gd name="connsiteX9" fmla="*/ 8001 w 190500"/>
                <a:gd name="connsiteY9" fmla="*/ 135826 h 228600"/>
                <a:gd name="connsiteX10" fmla="*/ 0 w 190500"/>
                <a:gd name="connsiteY10" fmla="*/ 109405 h 228600"/>
                <a:gd name="connsiteX11" fmla="*/ 0 w 190500"/>
                <a:gd name="connsiteY11" fmla="*/ 0 h 228600"/>
                <a:gd name="connsiteX12" fmla="*/ 38100 w 190500"/>
                <a:gd name="connsiteY12" fmla="*/ 38100 h 228600"/>
                <a:gd name="connsiteX13" fmla="*/ 38100 w 190500"/>
                <a:gd name="connsiteY13" fmla="*/ 381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28600">
                  <a:moveTo>
                    <a:pt x="190500" y="38100"/>
                  </a:moveTo>
                  <a:lnTo>
                    <a:pt x="190500" y="109405"/>
                  </a:lnTo>
                  <a:cubicBezTo>
                    <a:pt x="190499" y="118808"/>
                    <a:pt x="187715" y="128000"/>
                    <a:pt x="182499" y="135823"/>
                  </a:cubicBezTo>
                  <a:lnTo>
                    <a:pt x="160401" y="168974"/>
                  </a:lnTo>
                  <a:cubicBezTo>
                    <a:pt x="155184" y="176798"/>
                    <a:pt x="152400" y="185991"/>
                    <a:pt x="152400" y="195395"/>
                  </a:cubicBezTo>
                  <a:lnTo>
                    <a:pt x="152400" y="228600"/>
                  </a:lnTo>
                  <a:lnTo>
                    <a:pt x="38100" y="228600"/>
                  </a:lnTo>
                  <a:lnTo>
                    <a:pt x="38100" y="195395"/>
                  </a:lnTo>
                  <a:cubicBezTo>
                    <a:pt x="38099" y="185992"/>
                    <a:pt x="35315" y="176800"/>
                    <a:pt x="30099" y="168977"/>
                  </a:cubicBezTo>
                  <a:lnTo>
                    <a:pt x="8001" y="135826"/>
                  </a:lnTo>
                  <a:cubicBezTo>
                    <a:pt x="2784" y="128002"/>
                    <a:pt x="0" y="118809"/>
                    <a:pt x="0" y="109405"/>
                  </a:cubicBezTo>
                  <a:lnTo>
                    <a:pt x="0" y="0"/>
                  </a:lnTo>
                  <a:cubicBezTo>
                    <a:pt x="21042" y="0"/>
                    <a:pt x="38100" y="17058"/>
                    <a:pt x="38100" y="38100"/>
                  </a:cubicBezTo>
                  <a:lnTo>
                    <a:pt x="3810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FE7BF52D-BD10-4BD8-BE05-07C826E22A88}"/>
                </a:ext>
              </a:extLst>
            </p:cNvPr>
            <p:cNvSpPr/>
            <p:nvPr/>
          </p:nvSpPr>
          <p:spPr>
            <a:xfrm>
              <a:off x="4954587" y="2863850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3810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0 w 38100"/>
                <a:gd name="connsiteY4" fmla="*/ 19050 h 66675"/>
                <a:gd name="connsiteX5" fmla="*/ 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D903F095-F05E-4456-956D-199DEDE3C08C}"/>
                </a:ext>
              </a:extLst>
            </p:cNvPr>
            <p:cNvSpPr/>
            <p:nvPr/>
          </p:nvSpPr>
          <p:spPr>
            <a:xfrm>
              <a:off x="4916487" y="2806700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3497D8FA-3E8F-4C17-9F89-FB2C16A59A5A}"/>
                </a:ext>
              </a:extLst>
            </p:cNvPr>
            <p:cNvSpPr/>
            <p:nvPr/>
          </p:nvSpPr>
          <p:spPr>
            <a:xfrm>
              <a:off x="4878366" y="2778125"/>
              <a:ext cx="38100" cy="152400"/>
            </a:xfrm>
            <a:custGeom>
              <a:avLst/>
              <a:gdLst>
                <a:gd name="connsiteX0" fmla="*/ 38121 w 38100"/>
                <a:gd name="connsiteY0" fmla="*/ 152400 h 152400"/>
                <a:gd name="connsiteX1" fmla="*/ 381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21 w 38100"/>
                <a:gd name="connsiteY4" fmla="*/ 20955 h 152400"/>
                <a:gd name="connsiteX5" fmla="*/ 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38121" y="152400"/>
                  </a:moveTo>
                  <a:lnTo>
                    <a:pt x="38121" y="20955"/>
                  </a:lnTo>
                  <a:cubicBezTo>
                    <a:pt x="38621" y="9917"/>
                    <a:pt x="30106" y="551"/>
                    <a:pt x="19071" y="0"/>
                  </a:cubicBezTo>
                  <a:lnTo>
                    <a:pt x="19071" y="0"/>
                  </a:lnTo>
                  <a:cubicBezTo>
                    <a:pt x="8036" y="551"/>
                    <a:pt x="-479" y="9917"/>
                    <a:pt x="21" y="20955"/>
                  </a:cubicBezTo>
                  <a:lnTo>
                    <a:pt x="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4B3C08A1-DBFE-4809-828D-AE38CEEEEBB2}"/>
                </a:ext>
              </a:extLst>
            </p:cNvPr>
            <p:cNvSpPr/>
            <p:nvPr/>
          </p:nvSpPr>
          <p:spPr>
            <a:xfrm>
              <a:off x="4840287" y="2806700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412A3EDC-DE4C-4948-A22E-AC1121B27B60}"/>
                </a:ext>
              </a:extLst>
            </p:cNvPr>
            <p:cNvSpPr/>
            <p:nvPr/>
          </p:nvSpPr>
          <p:spPr>
            <a:xfrm>
              <a:off x="4840287" y="2930525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44 w 38100"/>
                <a:gd name="connsiteY1" fmla="*/ 28575 h 66675"/>
                <a:gd name="connsiteX2" fmla="*/ 0 w 38100"/>
                <a:gd name="connsiteY2" fmla="*/ 28575 h 66675"/>
                <a:gd name="connsiteX3" fmla="*/ 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cubicBezTo>
                    <a:pt x="38112" y="45645"/>
                    <a:pt x="21074" y="28587"/>
                    <a:pt x="44" y="28575"/>
                  </a:cubicBezTo>
                  <a:cubicBezTo>
                    <a:pt x="29" y="28575"/>
                    <a:pt x="15" y="28575"/>
                    <a:pt x="0" y="28575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232CF312-7E56-4F6B-BB73-93C3B012A089}"/>
                </a:ext>
              </a:extLst>
            </p:cNvPr>
            <p:cNvSpPr/>
            <p:nvPr/>
          </p:nvSpPr>
          <p:spPr>
            <a:xfrm>
              <a:off x="5087937" y="2892425"/>
              <a:ext cx="190500" cy="219075"/>
            </a:xfrm>
            <a:custGeom>
              <a:avLst/>
              <a:gdLst>
                <a:gd name="connsiteX0" fmla="*/ 0 w 190500"/>
                <a:gd name="connsiteY0" fmla="*/ 28575 h 219075"/>
                <a:gd name="connsiteX1" fmla="*/ 0 w 190500"/>
                <a:gd name="connsiteY1" fmla="*/ 99880 h 219075"/>
                <a:gd name="connsiteX2" fmla="*/ 8001 w 190500"/>
                <a:gd name="connsiteY2" fmla="*/ 126298 h 219075"/>
                <a:gd name="connsiteX3" fmla="*/ 30099 w 190500"/>
                <a:gd name="connsiteY3" fmla="*/ 159449 h 219075"/>
                <a:gd name="connsiteX4" fmla="*/ 38100 w 190500"/>
                <a:gd name="connsiteY4" fmla="*/ 185870 h 219075"/>
                <a:gd name="connsiteX5" fmla="*/ 38100 w 190500"/>
                <a:gd name="connsiteY5" fmla="*/ 219075 h 219075"/>
                <a:gd name="connsiteX6" fmla="*/ 152400 w 190500"/>
                <a:gd name="connsiteY6" fmla="*/ 219075 h 219075"/>
                <a:gd name="connsiteX7" fmla="*/ 152400 w 190500"/>
                <a:gd name="connsiteY7" fmla="*/ 185870 h 219075"/>
                <a:gd name="connsiteX8" fmla="*/ 160401 w 190500"/>
                <a:gd name="connsiteY8" fmla="*/ 159452 h 219075"/>
                <a:gd name="connsiteX9" fmla="*/ 182499 w 190500"/>
                <a:gd name="connsiteY9" fmla="*/ 126301 h 219075"/>
                <a:gd name="connsiteX10" fmla="*/ 190500 w 190500"/>
                <a:gd name="connsiteY10" fmla="*/ 99880 h 219075"/>
                <a:gd name="connsiteX11" fmla="*/ 190500 w 190500"/>
                <a:gd name="connsiteY11" fmla="*/ 0 h 219075"/>
                <a:gd name="connsiteX12" fmla="*/ 152400 w 190500"/>
                <a:gd name="connsiteY12" fmla="*/ 38100 h 219075"/>
                <a:gd name="connsiteX13" fmla="*/ 152400 w 190500"/>
                <a:gd name="connsiteY13" fmla="*/ 285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19075">
                  <a:moveTo>
                    <a:pt x="0" y="28575"/>
                  </a:moveTo>
                  <a:lnTo>
                    <a:pt x="0" y="99880"/>
                  </a:lnTo>
                  <a:cubicBezTo>
                    <a:pt x="1" y="109283"/>
                    <a:pt x="2785" y="118475"/>
                    <a:pt x="8001" y="126298"/>
                  </a:cubicBezTo>
                  <a:lnTo>
                    <a:pt x="30099" y="159449"/>
                  </a:lnTo>
                  <a:cubicBezTo>
                    <a:pt x="35316" y="167273"/>
                    <a:pt x="38100" y="176466"/>
                    <a:pt x="38100" y="185870"/>
                  </a:cubicBezTo>
                  <a:lnTo>
                    <a:pt x="38100" y="219075"/>
                  </a:lnTo>
                  <a:lnTo>
                    <a:pt x="152400" y="219075"/>
                  </a:lnTo>
                  <a:lnTo>
                    <a:pt x="152400" y="185870"/>
                  </a:lnTo>
                  <a:cubicBezTo>
                    <a:pt x="152401" y="176467"/>
                    <a:pt x="155185" y="167275"/>
                    <a:pt x="160401" y="159452"/>
                  </a:cubicBezTo>
                  <a:lnTo>
                    <a:pt x="182499" y="126301"/>
                  </a:lnTo>
                  <a:cubicBezTo>
                    <a:pt x="187716" y="118477"/>
                    <a:pt x="190500" y="109284"/>
                    <a:pt x="190500" y="99880"/>
                  </a:cubicBezTo>
                  <a:lnTo>
                    <a:pt x="190500" y="0"/>
                  </a:lnTo>
                  <a:cubicBezTo>
                    <a:pt x="169458" y="0"/>
                    <a:pt x="152400" y="17058"/>
                    <a:pt x="152400" y="38100"/>
                  </a:cubicBezTo>
                  <a:lnTo>
                    <a:pt x="152400" y="285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4D03213E-F425-4C96-9F92-E0316BC5D33C}"/>
                </a:ext>
              </a:extLst>
            </p:cNvPr>
            <p:cNvSpPr/>
            <p:nvPr/>
          </p:nvSpPr>
          <p:spPr>
            <a:xfrm>
              <a:off x="5087937" y="2863850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38100 w 38100"/>
                <a:gd name="connsiteY4" fmla="*/ 19050 h 66675"/>
                <a:gd name="connsiteX5" fmla="*/ 3810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AF3BE81E-4064-46A1-9449-7857DE6F98D5}"/>
                </a:ext>
              </a:extLst>
            </p:cNvPr>
            <p:cNvSpPr/>
            <p:nvPr/>
          </p:nvSpPr>
          <p:spPr>
            <a:xfrm>
              <a:off x="5126037" y="2806700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8EF309FB-9B14-42E4-AE05-7F26B431CA9B}"/>
                </a:ext>
              </a:extLst>
            </p:cNvPr>
            <p:cNvSpPr/>
            <p:nvPr/>
          </p:nvSpPr>
          <p:spPr>
            <a:xfrm>
              <a:off x="5164116" y="2778125"/>
              <a:ext cx="38100" cy="152400"/>
            </a:xfrm>
            <a:custGeom>
              <a:avLst/>
              <a:gdLst>
                <a:gd name="connsiteX0" fmla="*/ 21 w 38100"/>
                <a:gd name="connsiteY0" fmla="*/ 152400 h 152400"/>
                <a:gd name="connsiteX1" fmla="*/ 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38121 w 38100"/>
                <a:gd name="connsiteY4" fmla="*/ 20955 h 152400"/>
                <a:gd name="connsiteX5" fmla="*/ 381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21" y="152400"/>
                  </a:moveTo>
                  <a:lnTo>
                    <a:pt x="21" y="20955"/>
                  </a:lnTo>
                  <a:cubicBezTo>
                    <a:pt x="-479" y="9917"/>
                    <a:pt x="8036" y="551"/>
                    <a:pt x="19071" y="0"/>
                  </a:cubicBezTo>
                  <a:lnTo>
                    <a:pt x="19071" y="0"/>
                  </a:lnTo>
                  <a:cubicBezTo>
                    <a:pt x="30106" y="551"/>
                    <a:pt x="38621" y="9917"/>
                    <a:pt x="38121" y="20955"/>
                  </a:cubicBezTo>
                  <a:lnTo>
                    <a:pt x="381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6E889762-1DD0-4CBC-9FE8-A95EFDD29CEE}"/>
                </a:ext>
              </a:extLst>
            </p:cNvPr>
            <p:cNvSpPr/>
            <p:nvPr/>
          </p:nvSpPr>
          <p:spPr>
            <a:xfrm>
              <a:off x="5202237" y="2806700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F4599562-3270-4E63-9AB3-5EAD4BDD2AA8}"/>
                </a:ext>
              </a:extLst>
            </p:cNvPr>
            <p:cNvSpPr/>
            <p:nvPr/>
          </p:nvSpPr>
          <p:spPr>
            <a:xfrm>
              <a:off x="5202237" y="2930525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38056 w 38100"/>
                <a:gd name="connsiteY1" fmla="*/ 28575 h 66675"/>
                <a:gd name="connsiteX2" fmla="*/ 38100 w 38100"/>
                <a:gd name="connsiteY2" fmla="*/ 28575 h 66675"/>
                <a:gd name="connsiteX3" fmla="*/ 3810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cubicBezTo>
                    <a:pt x="-12" y="45645"/>
                    <a:pt x="17026" y="28587"/>
                    <a:pt x="38056" y="28575"/>
                  </a:cubicBezTo>
                  <a:cubicBezTo>
                    <a:pt x="38071" y="28575"/>
                    <a:pt x="38085" y="28575"/>
                    <a:pt x="38100" y="28575"/>
                  </a:cubicBezTo>
                  <a:lnTo>
                    <a:pt x="3810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70" name="Graphic 5036">
            <a:extLst>
              <a:ext uri="{FF2B5EF4-FFF2-40B4-BE49-F238E27FC236}">
                <a16:creationId xmlns:a16="http://schemas.microsoft.com/office/drawing/2014/main" id="{CAB713C5-982D-45D5-8149-C2EF8C959094}"/>
              </a:ext>
            </a:extLst>
          </p:cNvPr>
          <p:cNvGrpSpPr/>
          <p:nvPr/>
        </p:nvGrpSpPr>
        <p:grpSpPr>
          <a:xfrm>
            <a:off x="3543038" y="1322338"/>
            <a:ext cx="720000" cy="720000"/>
            <a:chOff x="4735512" y="2530475"/>
            <a:chExt cx="609600" cy="609600"/>
          </a:xfrm>
        </p:grpSpPr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8408D791-DD4A-4B3C-BEC5-CC824D161F71}"/>
                </a:ext>
              </a:extLst>
            </p:cNvPr>
            <p:cNvSpPr/>
            <p:nvPr/>
          </p:nvSpPr>
          <p:spPr>
            <a:xfrm>
              <a:off x="4811712" y="2892425"/>
              <a:ext cx="190500" cy="209550"/>
            </a:xfrm>
            <a:custGeom>
              <a:avLst/>
              <a:gdLst>
                <a:gd name="connsiteX0" fmla="*/ 190500 w 190500"/>
                <a:gd name="connsiteY0" fmla="*/ 38100 h 209550"/>
                <a:gd name="connsiteX1" fmla="*/ 190500 w 190500"/>
                <a:gd name="connsiteY1" fmla="*/ 109405 h 209550"/>
                <a:gd name="connsiteX2" fmla="*/ 182499 w 190500"/>
                <a:gd name="connsiteY2" fmla="*/ 135823 h 209550"/>
                <a:gd name="connsiteX3" fmla="*/ 160401 w 190500"/>
                <a:gd name="connsiteY3" fmla="*/ 168974 h 209550"/>
                <a:gd name="connsiteX4" fmla="*/ 152400 w 190500"/>
                <a:gd name="connsiteY4" fmla="*/ 195395 h 209550"/>
                <a:gd name="connsiteX5" fmla="*/ 152400 w 190500"/>
                <a:gd name="connsiteY5" fmla="*/ 209550 h 209550"/>
                <a:gd name="connsiteX6" fmla="*/ 38100 w 190500"/>
                <a:gd name="connsiteY6" fmla="*/ 209550 h 209550"/>
                <a:gd name="connsiteX7" fmla="*/ 38100 w 190500"/>
                <a:gd name="connsiteY7" fmla="*/ 195395 h 209550"/>
                <a:gd name="connsiteX8" fmla="*/ 30099 w 190500"/>
                <a:gd name="connsiteY8" fmla="*/ 168977 h 209550"/>
                <a:gd name="connsiteX9" fmla="*/ 8001 w 190500"/>
                <a:gd name="connsiteY9" fmla="*/ 135826 h 209550"/>
                <a:gd name="connsiteX10" fmla="*/ 0 w 190500"/>
                <a:gd name="connsiteY10" fmla="*/ 109405 h 209550"/>
                <a:gd name="connsiteX11" fmla="*/ 0 w 190500"/>
                <a:gd name="connsiteY11" fmla="*/ 0 h 209550"/>
                <a:gd name="connsiteX12" fmla="*/ 38100 w 190500"/>
                <a:gd name="connsiteY12" fmla="*/ 38100 h 209550"/>
                <a:gd name="connsiteX13" fmla="*/ 38100 w 190500"/>
                <a:gd name="connsiteY13" fmla="*/ 3810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09550">
                  <a:moveTo>
                    <a:pt x="190500" y="38100"/>
                  </a:moveTo>
                  <a:lnTo>
                    <a:pt x="190500" y="109405"/>
                  </a:lnTo>
                  <a:cubicBezTo>
                    <a:pt x="190499" y="118808"/>
                    <a:pt x="187715" y="128000"/>
                    <a:pt x="182499" y="135823"/>
                  </a:cubicBezTo>
                  <a:lnTo>
                    <a:pt x="160401" y="168974"/>
                  </a:lnTo>
                  <a:cubicBezTo>
                    <a:pt x="155184" y="176798"/>
                    <a:pt x="152400" y="185991"/>
                    <a:pt x="152400" y="195395"/>
                  </a:cubicBezTo>
                  <a:lnTo>
                    <a:pt x="152400" y="209550"/>
                  </a:lnTo>
                  <a:lnTo>
                    <a:pt x="38100" y="209550"/>
                  </a:lnTo>
                  <a:lnTo>
                    <a:pt x="38100" y="195395"/>
                  </a:lnTo>
                  <a:cubicBezTo>
                    <a:pt x="38099" y="185992"/>
                    <a:pt x="35315" y="176800"/>
                    <a:pt x="30099" y="168977"/>
                  </a:cubicBezTo>
                  <a:lnTo>
                    <a:pt x="8001" y="135826"/>
                  </a:lnTo>
                  <a:cubicBezTo>
                    <a:pt x="2784" y="128002"/>
                    <a:pt x="0" y="118809"/>
                    <a:pt x="0" y="109405"/>
                  </a:cubicBezTo>
                  <a:lnTo>
                    <a:pt x="0" y="0"/>
                  </a:lnTo>
                  <a:cubicBezTo>
                    <a:pt x="21042" y="0"/>
                    <a:pt x="38100" y="17058"/>
                    <a:pt x="38100" y="38100"/>
                  </a:cubicBezTo>
                  <a:lnTo>
                    <a:pt x="3810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877626A5-CAF3-4E5F-A9DD-4074648A465E}"/>
                </a:ext>
              </a:extLst>
            </p:cNvPr>
            <p:cNvSpPr/>
            <p:nvPr/>
          </p:nvSpPr>
          <p:spPr>
            <a:xfrm>
              <a:off x="4964112" y="2873375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3810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0 w 38100"/>
                <a:gd name="connsiteY4" fmla="*/ 19050 h 66675"/>
                <a:gd name="connsiteX5" fmla="*/ 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E4FCABB5-F7ED-4083-A925-1A73668E19F3}"/>
                </a:ext>
              </a:extLst>
            </p:cNvPr>
            <p:cNvSpPr/>
            <p:nvPr/>
          </p:nvSpPr>
          <p:spPr>
            <a:xfrm>
              <a:off x="4926012" y="2816225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E1F10EA6-B516-4D19-92D8-3AB85D99514A}"/>
                </a:ext>
              </a:extLst>
            </p:cNvPr>
            <p:cNvSpPr/>
            <p:nvPr/>
          </p:nvSpPr>
          <p:spPr>
            <a:xfrm>
              <a:off x="4887891" y="2787650"/>
              <a:ext cx="38100" cy="152400"/>
            </a:xfrm>
            <a:custGeom>
              <a:avLst/>
              <a:gdLst>
                <a:gd name="connsiteX0" fmla="*/ 38121 w 38100"/>
                <a:gd name="connsiteY0" fmla="*/ 152400 h 152400"/>
                <a:gd name="connsiteX1" fmla="*/ 381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21 w 38100"/>
                <a:gd name="connsiteY4" fmla="*/ 20955 h 152400"/>
                <a:gd name="connsiteX5" fmla="*/ 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38121" y="152400"/>
                  </a:moveTo>
                  <a:lnTo>
                    <a:pt x="38121" y="20955"/>
                  </a:lnTo>
                  <a:cubicBezTo>
                    <a:pt x="38621" y="9917"/>
                    <a:pt x="30106" y="551"/>
                    <a:pt x="19071" y="0"/>
                  </a:cubicBezTo>
                  <a:lnTo>
                    <a:pt x="19071" y="0"/>
                  </a:lnTo>
                  <a:cubicBezTo>
                    <a:pt x="8036" y="551"/>
                    <a:pt x="-479" y="9917"/>
                    <a:pt x="21" y="20955"/>
                  </a:cubicBezTo>
                  <a:lnTo>
                    <a:pt x="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D1F7466D-9281-42AD-BC85-9DB097505A9C}"/>
                </a:ext>
              </a:extLst>
            </p:cNvPr>
            <p:cNvSpPr/>
            <p:nvPr/>
          </p:nvSpPr>
          <p:spPr>
            <a:xfrm>
              <a:off x="4849812" y="2816225"/>
              <a:ext cx="38100" cy="123825"/>
            </a:xfrm>
            <a:custGeom>
              <a:avLst/>
              <a:gdLst>
                <a:gd name="connsiteX0" fmla="*/ 38100 w 38100"/>
                <a:gd name="connsiteY0" fmla="*/ 123825 h 123825"/>
                <a:gd name="connsiteX1" fmla="*/ 3810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0 w 38100"/>
                <a:gd name="connsiteY4" fmla="*/ 19050 h 123825"/>
                <a:gd name="connsiteX5" fmla="*/ 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38100" y="123825"/>
                  </a:move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lnTo>
                    <a:pt x="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B89BFF30-42DA-4FA1-8DDC-2C63C8F33AEE}"/>
                </a:ext>
              </a:extLst>
            </p:cNvPr>
            <p:cNvSpPr/>
            <p:nvPr/>
          </p:nvSpPr>
          <p:spPr>
            <a:xfrm>
              <a:off x="4849812" y="2940050"/>
              <a:ext cx="38100" cy="66675"/>
            </a:xfrm>
            <a:custGeom>
              <a:avLst/>
              <a:gdLst>
                <a:gd name="connsiteX0" fmla="*/ 38100 w 38100"/>
                <a:gd name="connsiteY0" fmla="*/ 66675 h 66675"/>
                <a:gd name="connsiteX1" fmla="*/ 44 w 38100"/>
                <a:gd name="connsiteY1" fmla="*/ 28575 h 66675"/>
                <a:gd name="connsiteX2" fmla="*/ 0 w 38100"/>
                <a:gd name="connsiteY2" fmla="*/ 28575 h 66675"/>
                <a:gd name="connsiteX3" fmla="*/ 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38100" y="66675"/>
                  </a:moveTo>
                  <a:cubicBezTo>
                    <a:pt x="38112" y="45645"/>
                    <a:pt x="21074" y="28587"/>
                    <a:pt x="44" y="28575"/>
                  </a:cubicBezTo>
                  <a:cubicBezTo>
                    <a:pt x="29" y="28575"/>
                    <a:pt x="15" y="28575"/>
                    <a:pt x="0" y="28575"/>
                  </a:cubicBez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E32D5E6D-8357-4279-AAC4-166652F249E8}"/>
                </a:ext>
              </a:extLst>
            </p:cNvPr>
            <p:cNvSpPr/>
            <p:nvPr/>
          </p:nvSpPr>
          <p:spPr>
            <a:xfrm>
              <a:off x="5078412" y="2901950"/>
              <a:ext cx="190500" cy="200025"/>
            </a:xfrm>
            <a:custGeom>
              <a:avLst/>
              <a:gdLst>
                <a:gd name="connsiteX0" fmla="*/ 0 w 190500"/>
                <a:gd name="connsiteY0" fmla="*/ 28575 h 200025"/>
                <a:gd name="connsiteX1" fmla="*/ 0 w 190500"/>
                <a:gd name="connsiteY1" fmla="*/ 99880 h 200025"/>
                <a:gd name="connsiteX2" fmla="*/ 8001 w 190500"/>
                <a:gd name="connsiteY2" fmla="*/ 126298 h 200025"/>
                <a:gd name="connsiteX3" fmla="*/ 30099 w 190500"/>
                <a:gd name="connsiteY3" fmla="*/ 159449 h 200025"/>
                <a:gd name="connsiteX4" fmla="*/ 38100 w 190500"/>
                <a:gd name="connsiteY4" fmla="*/ 185870 h 200025"/>
                <a:gd name="connsiteX5" fmla="*/ 38100 w 190500"/>
                <a:gd name="connsiteY5" fmla="*/ 200025 h 200025"/>
                <a:gd name="connsiteX6" fmla="*/ 152400 w 190500"/>
                <a:gd name="connsiteY6" fmla="*/ 200025 h 200025"/>
                <a:gd name="connsiteX7" fmla="*/ 152400 w 190500"/>
                <a:gd name="connsiteY7" fmla="*/ 185870 h 200025"/>
                <a:gd name="connsiteX8" fmla="*/ 160401 w 190500"/>
                <a:gd name="connsiteY8" fmla="*/ 159452 h 200025"/>
                <a:gd name="connsiteX9" fmla="*/ 182499 w 190500"/>
                <a:gd name="connsiteY9" fmla="*/ 126301 h 200025"/>
                <a:gd name="connsiteX10" fmla="*/ 190500 w 190500"/>
                <a:gd name="connsiteY10" fmla="*/ 99880 h 200025"/>
                <a:gd name="connsiteX11" fmla="*/ 190500 w 190500"/>
                <a:gd name="connsiteY11" fmla="*/ 0 h 200025"/>
                <a:gd name="connsiteX12" fmla="*/ 152400 w 190500"/>
                <a:gd name="connsiteY12" fmla="*/ 38100 h 200025"/>
                <a:gd name="connsiteX13" fmla="*/ 152400 w 190500"/>
                <a:gd name="connsiteY13" fmla="*/ 2857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0500" h="200025">
                  <a:moveTo>
                    <a:pt x="0" y="28575"/>
                  </a:moveTo>
                  <a:lnTo>
                    <a:pt x="0" y="99880"/>
                  </a:lnTo>
                  <a:cubicBezTo>
                    <a:pt x="1" y="109283"/>
                    <a:pt x="2785" y="118475"/>
                    <a:pt x="8001" y="126298"/>
                  </a:cubicBezTo>
                  <a:lnTo>
                    <a:pt x="30099" y="159449"/>
                  </a:lnTo>
                  <a:cubicBezTo>
                    <a:pt x="35316" y="167273"/>
                    <a:pt x="38100" y="176466"/>
                    <a:pt x="38100" y="185870"/>
                  </a:cubicBezTo>
                  <a:lnTo>
                    <a:pt x="38100" y="200025"/>
                  </a:lnTo>
                  <a:lnTo>
                    <a:pt x="152400" y="200025"/>
                  </a:lnTo>
                  <a:lnTo>
                    <a:pt x="152400" y="185870"/>
                  </a:lnTo>
                  <a:cubicBezTo>
                    <a:pt x="152401" y="176467"/>
                    <a:pt x="155185" y="167275"/>
                    <a:pt x="160401" y="159452"/>
                  </a:cubicBezTo>
                  <a:lnTo>
                    <a:pt x="182499" y="126301"/>
                  </a:lnTo>
                  <a:cubicBezTo>
                    <a:pt x="187716" y="118477"/>
                    <a:pt x="190500" y="109284"/>
                    <a:pt x="190500" y="99880"/>
                  </a:cubicBezTo>
                  <a:lnTo>
                    <a:pt x="190500" y="0"/>
                  </a:lnTo>
                  <a:cubicBezTo>
                    <a:pt x="169458" y="0"/>
                    <a:pt x="152400" y="17058"/>
                    <a:pt x="152400" y="38100"/>
                  </a:cubicBezTo>
                  <a:lnTo>
                    <a:pt x="152400" y="285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D787B0D8-3BB1-413F-8755-E5E6D4704759}"/>
                </a:ext>
              </a:extLst>
            </p:cNvPr>
            <p:cNvSpPr/>
            <p:nvPr/>
          </p:nvSpPr>
          <p:spPr>
            <a:xfrm>
              <a:off x="5078412" y="2873375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0 w 38100"/>
                <a:gd name="connsiteY1" fmla="*/ 19050 h 66675"/>
                <a:gd name="connsiteX2" fmla="*/ 19050 w 38100"/>
                <a:gd name="connsiteY2" fmla="*/ 0 h 66675"/>
                <a:gd name="connsiteX3" fmla="*/ 19050 w 38100"/>
                <a:gd name="connsiteY3" fmla="*/ 0 h 66675"/>
                <a:gd name="connsiteX4" fmla="*/ 38100 w 38100"/>
                <a:gd name="connsiteY4" fmla="*/ 19050 h 66675"/>
                <a:gd name="connsiteX5" fmla="*/ 38100 w 38100"/>
                <a:gd name="connsiteY5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6667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6EBCB002-F231-4C5D-B667-4E8B7AC1F778}"/>
                </a:ext>
              </a:extLst>
            </p:cNvPr>
            <p:cNvSpPr/>
            <p:nvPr/>
          </p:nvSpPr>
          <p:spPr>
            <a:xfrm>
              <a:off x="5116512" y="2816225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8C60734B-0551-4AC8-B61D-F9467C052282}"/>
                </a:ext>
              </a:extLst>
            </p:cNvPr>
            <p:cNvSpPr/>
            <p:nvPr/>
          </p:nvSpPr>
          <p:spPr>
            <a:xfrm>
              <a:off x="5154591" y="2787650"/>
              <a:ext cx="38100" cy="152400"/>
            </a:xfrm>
            <a:custGeom>
              <a:avLst/>
              <a:gdLst>
                <a:gd name="connsiteX0" fmla="*/ 21 w 38100"/>
                <a:gd name="connsiteY0" fmla="*/ 152400 h 152400"/>
                <a:gd name="connsiteX1" fmla="*/ 21 w 38100"/>
                <a:gd name="connsiteY1" fmla="*/ 20955 h 152400"/>
                <a:gd name="connsiteX2" fmla="*/ 19071 w 38100"/>
                <a:gd name="connsiteY2" fmla="*/ 0 h 152400"/>
                <a:gd name="connsiteX3" fmla="*/ 19071 w 38100"/>
                <a:gd name="connsiteY3" fmla="*/ 0 h 152400"/>
                <a:gd name="connsiteX4" fmla="*/ 38121 w 38100"/>
                <a:gd name="connsiteY4" fmla="*/ 20955 h 152400"/>
                <a:gd name="connsiteX5" fmla="*/ 38121 w 38100"/>
                <a:gd name="connsiteY5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52400">
                  <a:moveTo>
                    <a:pt x="21" y="152400"/>
                  </a:moveTo>
                  <a:lnTo>
                    <a:pt x="21" y="20955"/>
                  </a:lnTo>
                  <a:cubicBezTo>
                    <a:pt x="-479" y="9917"/>
                    <a:pt x="8036" y="551"/>
                    <a:pt x="19071" y="0"/>
                  </a:cubicBezTo>
                  <a:lnTo>
                    <a:pt x="19071" y="0"/>
                  </a:lnTo>
                  <a:cubicBezTo>
                    <a:pt x="30106" y="551"/>
                    <a:pt x="38621" y="9917"/>
                    <a:pt x="38121" y="20955"/>
                  </a:cubicBezTo>
                  <a:lnTo>
                    <a:pt x="38121" y="1524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249AFF84-C8AE-45BC-BD7C-94B050ABC8EB}"/>
                </a:ext>
              </a:extLst>
            </p:cNvPr>
            <p:cNvSpPr/>
            <p:nvPr/>
          </p:nvSpPr>
          <p:spPr>
            <a:xfrm>
              <a:off x="5192712" y="2816225"/>
              <a:ext cx="38100" cy="123825"/>
            </a:xfrm>
            <a:custGeom>
              <a:avLst/>
              <a:gdLst>
                <a:gd name="connsiteX0" fmla="*/ 0 w 38100"/>
                <a:gd name="connsiteY0" fmla="*/ 123825 h 123825"/>
                <a:gd name="connsiteX1" fmla="*/ 0 w 38100"/>
                <a:gd name="connsiteY1" fmla="*/ 19050 h 123825"/>
                <a:gd name="connsiteX2" fmla="*/ 19050 w 38100"/>
                <a:gd name="connsiteY2" fmla="*/ 0 h 123825"/>
                <a:gd name="connsiteX3" fmla="*/ 19050 w 38100"/>
                <a:gd name="connsiteY3" fmla="*/ 0 h 123825"/>
                <a:gd name="connsiteX4" fmla="*/ 38100 w 38100"/>
                <a:gd name="connsiteY4" fmla="*/ 19050 h 123825"/>
                <a:gd name="connsiteX5" fmla="*/ 38100 w 38100"/>
                <a:gd name="connsiteY5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 h="123825">
                  <a:moveTo>
                    <a:pt x="0" y="123825"/>
                  </a:moveTo>
                  <a:lnTo>
                    <a:pt x="0" y="19050"/>
                  </a:lnTo>
                  <a:cubicBezTo>
                    <a:pt x="0" y="8529"/>
                    <a:pt x="8529" y="0"/>
                    <a:pt x="19050" y="0"/>
                  </a:cubicBezTo>
                  <a:lnTo>
                    <a:pt x="19050" y="0"/>
                  </a:lnTo>
                  <a:cubicBezTo>
                    <a:pt x="29571" y="0"/>
                    <a:pt x="38100" y="8529"/>
                    <a:pt x="38100" y="19050"/>
                  </a:cubicBezTo>
                  <a:lnTo>
                    <a:pt x="38100" y="12382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6A9EFB37-FA86-449D-9EF5-04A6F3E3DFFA}"/>
                </a:ext>
              </a:extLst>
            </p:cNvPr>
            <p:cNvSpPr/>
            <p:nvPr/>
          </p:nvSpPr>
          <p:spPr>
            <a:xfrm>
              <a:off x="5192712" y="2940050"/>
              <a:ext cx="38100" cy="66675"/>
            </a:xfrm>
            <a:custGeom>
              <a:avLst/>
              <a:gdLst>
                <a:gd name="connsiteX0" fmla="*/ 0 w 38100"/>
                <a:gd name="connsiteY0" fmla="*/ 66675 h 66675"/>
                <a:gd name="connsiteX1" fmla="*/ 38056 w 38100"/>
                <a:gd name="connsiteY1" fmla="*/ 28575 h 66675"/>
                <a:gd name="connsiteX2" fmla="*/ 38100 w 38100"/>
                <a:gd name="connsiteY2" fmla="*/ 28575 h 66675"/>
                <a:gd name="connsiteX3" fmla="*/ 38100 w 38100"/>
                <a:gd name="connsiteY3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66675">
                  <a:moveTo>
                    <a:pt x="0" y="66675"/>
                  </a:moveTo>
                  <a:cubicBezTo>
                    <a:pt x="-12" y="45645"/>
                    <a:pt x="17026" y="28587"/>
                    <a:pt x="38056" y="28575"/>
                  </a:cubicBezTo>
                  <a:cubicBezTo>
                    <a:pt x="38071" y="28575"/>
                    <a:pt x="38085" y="28575"/>
                    <a:pt x="38100" y="28575"/>
                  </a:cubicBezTo>
                  <a:lnTo>
                    <a:pt x="38100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3A799412-9ED0-4947-942C-DAA2470DD5BC}"/>
                </a:ext>
              </a:extLst>
            </p:cNvPr>
            <p:cNvSpPr/>
            <p:nvPr/>
          </p:nvSpPr>
          <p:spPr>
            <a:xfrm>
              <a:off x="5145087" y="2568575"/>
              <a:ext cx="9525" cy="38100"/>
            </a:xfrm>
            <a:custGeom>
              <a:avLst/>
              <a:gdLst>
                <a:gd name="connsiteX0" fmla="*/ 0 w 0"/>
                <a:gd name="connsiteY0" fmla="*/ 0 h 38100"/>
                <a:gd name="connsiteX1" fmla="*/ 0 w 0"/>
                <a:gd name="connsiteY1" fmla="*/ 0 h 38100"/>
                <a:gd name="connsiteX2" fmla="*/ 0 w 0"/>
                <a:gd name="connsiteY2" fmla="*/ 38100 h 38100"/>
                <a:gd name="connsiteX3" fmla="*/ 0 w 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38100">
                  <a:moveTo>
                    <a:pt x="0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0" y="3810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00D732A5-66EC-4664-882F-FBD7815FC198}"/>
                </a:ext>
              </a:extLst>
            </p:cNvPr>
            <p:cNvSpPr/>
            <p:nvPr/>
          </p:nvSpPr>
          <p:spPr>
            <a:xfrm>
              <a:off x="5097462" y="2568575"/>
              <a:ext cx="95250" cy="9525"/>
            </a:xfrm>
            <a:custGeom>
              <a:avLst/>
              <a:gdLst>
                <a:gd name="connsiteX0" fmla="*/ 95250 w 95250"/>
                <a:gd name="connsiteY0" fmla="*/ 0 h 0"/>
                <a:gd name="connsiteX1" fmla="*/ 0 w 952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0">
                  <a:moveTo>
                    <a:pt x="95250" y="0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D963093A-D055-4094-9386-3545B500C664}"/>
                </a:ext>
              </a:extLst>
            </p:cNvPr>
            <p:cNvSpPr/>
            <p:nvPr/>
          </p:nvSpPr>
          <p:spPr>
            <a:xfrm>
              <a:off x="5011737" y="2606663"/>
              <a:ext cx="295275" cy="133350"/>
            </a:xfrm>
            <a:custGeom>
              <a:avLst/>
              <a:gdLst>
                <a:gd name="connsiteX0" fmla="*/ 89746 w 295275"/>
                <a:gd name="connsiteY0" fmla="*/ 28587 h 133350"/>
                <a:gd name="connsiteX1" fmla="*/ 152333 w 295275"/>
                <a:gd name="connsiteY1" fmla="*/ 3965 h 133350"/>
                <a:gd name="connsiteX2" fmla="*/ 176955 w 295275"/>
                <a:gd name="connsiteY2" fmla="*/ 28587 h 133350"/>
                <a:gd name="connsiteX3" fmla="*/ 295275 w 295275"/>
                <a:gd name="connsiteY3" fmla="*/ 28587 h 133350"/>
                <a:gd name="connsiteX4" fmla="*/ 295275 w 295275"/>
                <a:gd name="connsiteY4" fmla="*/ 85737 h 133350"/>
                <a:gd name="connsiteX5" fmla="*/ 176955 w 295275"/>
                <a:gd name="connsiteY5" fmla="*/ 85737 h 133350"/>
                <a:gd name="connsiteX6" fmla="*/ 114367 w 295275"/>
                <a:gd name="connsiteY6" fmla="*/ 110358 h 133350"/>
                <a:gd name="connsiteX7" fmla="*/ 89746 w 295275"/>
                <a:gd name="connsiteY7" fmla="*/ 85737 h 133350"/>
                <a:gd name="connsiteX8" fmla="*/ 76200 w 295275"/>
                <a:gd name="connsiteY8" fmla="*/ 85737 h 133350"/>
                <a:gd name="connsiteX9" fmla="*/ 57150 w 295275"/>
                <a:gd name="connsiteY9" fmla="*/ 104787 h 133350"/>
                <a:gd name="connsiteX10" fmla="*/ 57150 w 295275"/>
                <a:gd name="connsiteY10" fmla="*/ 133362 h 133350"/>
                <a:gd name="connsiteX11" fmla="*/ 0 w 295275"/>
                <a:gd name="connsiteY11" fmla="*/ 133362 h 133350"/>
                <a:gd name="connsiteX12" fmla="*/ 0 w 295275"/>
                <a:gd name="connsiteY12" fmla="*/ 85737 h 133350"/>
                <a:gd name="connsiteX13" fmla="*/ 57150 w 295275"/>
                <a:gd name="connsiteY13" fmla="*/ 2858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5275" h="133350">
                  <a:moveTo>
                    <a:pt x="89746" y="28587"/>
                  </a:moveTo>
                  <a:cubicBezTo>
                    <a:pt x="100229" y="4504"/>
                    <a:pt x="128251" y="-6519"/>
                    <a:pt x="152333" y="3965"/>
                  </a:cubicBezTo>
                  <a:cubicBezTo>
                    <a:pt x="163358" y="8764"/>
                    <a:pt x="172155" y="17562"/>
                    <a:pt x="176955" y="28587"/>
                  </a:cubicBezTo>
                  <a:lnTo>
                    <a:pt x="295275" y="28587"/>
                  </a:lnTo>
                  <a:lnTo>
                    <a:pt x="295275" y="85737"/>
                  </a:lnTo>
                  <a:lnTo>
                    <a:pt x="176955" y="85737"/>
                  </a:lnTo>
                  <a:cubicBezTo>
                    <a:pt x="166471" y="109819"/>
                    <a:pt x="138449" y="120842"/>
                    <a:pt x="114367" y="110358"/>
                  </a:cubicBezTo>
                  <a:cubicBezTo>
                    <a:pt x="103342" y="105559"/>
                    <a:pt x="94545" y="96761"/>
                    <a:pt x="89746" y="85737"/>
                  </a:cubicBezTo>
                  <a:lnTo>
                    <a:pt x="76200" y="85737"/>
                  </a:lnTo>
                  <a:cubicBezTo>
                    <a:pt x="65679" y="85737"/>
                    <a:pt x="57150" y="94265"/>
                    <a:pt x="57150" y="104787"/>
                  </a:cubicBezTo>
                  <a:lnTo>
                    <a:pt x="57150" y="133362"/>
                  </a:lnTo>
                  <a:lnTo>
                    <a:pt x="0" y="133362"/>
                  </a:lnTo>
                  <a:lnTo>
                    <a:pt x="0" y="85737"/>
                  </a:lnTo>
                  <a:cubicBezTo>
                    <a:pt x="0" y="54173"/>
                    <a:pt x="25587" y="28587"/>
                    <a:pt x="57150" y="28587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65C0F635-2FEE-437B-BBB9-1FE80A7CEA26}"/>
                </a:ext>
              </a:extLst>
            </p:cNvPr>
            <p:cNvSpPr/>
            <p:nvPr/>
          </p:nvSpPr>
          <p:spPr>
            <a:xfrm>
              <a:off x="4992687" y="2740025"/>
              <a:ext cx="95250" cy="38100"/>
            </a:xfrm>
            <a:custGeom>
              <a:avLst/>
              <a:gdLst>
                <a:gd name="connsiteX0" fmla="*/ 95250 w 95250"/>
                <a:gd name="connsiteY0" fmla="*/ 38100 h 38100"/>
                <a:gd name="connsiteX1" fmla="*/ 0 w 95250"/>
                <a:gd name="connsiteY1" fmla="*/ 38100 h 38100"/>
                <a:gd name="connsiteX2" fmla="*/ 0 w 95250"/>
                <a:gd name="connsiteY2" fmla="*/ 0 h 38100"/>
                <a:gd name="connsiteX3" fmla="*/ 95250 w 95250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38100">
                  <a:moveTo>
                    <a:pt x="95250" y="38100"/>
                  </a:moveTo>
                  <a:lnTo>
                    <a:pt x="0" y="38100"/>
                  </a:lnTo>
                  <a:lnTo>
                    <a:pt x="0" y="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D733D4D7-1910-4B4F-8C21-F37F60F5E36C}"/>
                </a:ext>
              </a:extLst>
            </p:cNvPr>
            <p:cNvSpPr/>
            <p:nvPr/>
          </p:nvSpPr>
          <p:spPr>
            <a:xfrm>
              <a:off x="5307012" y="2587625"/>
              <a:ext cx="9525" cy="152400"/>
            </a:xfrm>
            <a:custGeom>
              <a:avLst/>
              <a:gdLst>
                <a:gd name="connsiteX0" fmla="*/ 0 w 0"/>
                <a:gd name="connsiteY0" fmla="*/ 0 h 152400"/>
                <a:gd name="connsiteX1" fmla="*/ 0 w 0"/>
                <a:gd name="connsiteY1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52400">
                  <a:moveTo>
                    <a:pt x="0" y="0"/>
                  </a:moveTo>
                  <a:lnTo>
                    <a:pt x="0" y="15240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23AE34DC-C2EA-4DC2-BDD0-FC518CEA1917}"/>
                </a:ext>
              </a:extLst>
            </p:cNvPr>
            <p:cNvSpPr/>
            <p:nvPr/>
          </p:nvSpPr>
          <p:spPr>
            <a:xfrm>
              <a:off x="5021262" y="2806700"/>
              <a:ext cx="38100" cy="57150"/>
            </a:xfrm>
            <a:custGeom>
              <a:avLst/>
              <a:gdLst>
                <a:gd name="connsiteX0" fmla="*/ 0 w 38100"/>
                <a:gd name="connsiteY0" fmla="*/ 35719 h 57150"/>
                <a:gd name="connsiteX1" fmla="*/ 19050 w 38100"/>
                <a:gd name="connsiteY1" fmla="*/ 57150 h 57150"/>
                <a:gd name="connsiteX2" fmla="*/ 38100 w 38100"/>
                <a:gd name="connsiteY2" fmla="*/ 35719 h 57150"/>
                <a:gd name="connsiteX3" fmla="*/ 19050 w 38100"/>
                <a:gd name="connsiteY3" fmla="*/ 0 h 57150"/>
                <a:gd name="connsiteX4" fmla="*/ 0 w 38100"/>
                <a:gd name="connsiteY4" fmla="*/ 3571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57150">
                  <a:moveTo>
                    <a:pt x="0" y="35719"/>
                  </a:moveTo>
                  <a:cubicBezTo>
                    <a:pt x="0" y="51501"/>
                    <a:pt x="8529" y="57150"/>
                    <a:pt x="19050" y="57150"/>
                  </a:cubicBezTo>
                  <a:cubicBezTo>
                    <a:pt x="29571" y="57150"/>
                    <a:pt x="38100" y="51501"/>
                    <a:pt x="38100" y="35719"/>
                  </a:cubicBezTo>
                  <a:cubicBezTo>
                    <a:pt x="38100" y="19937"/>
                    <a:pt x="19050" y="0"/>
                    <a:pt x="19050" y="0"/>
                  </a:cubicBezTo>
                  <a:cubicBezTo>
                    <a:pt x="19050" y="0"/>
                    <a:pt x="0" y="19937"/>
                    <a:pt x="0" y="35719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689" name="Graphic 5038">
            <a:extLst>
              <a:ext uri="{FF2B5EF4-FFF2-40B4-BE49-F238E27FC236}">
                <a16:creationId xmlns:a16="http://schemas.microsoft.com/office/drawing/2014/main" id="{9CADD36A-A050-4D46-BC18-477DC4E6CE78}"/>
              </a:ext>
            </a:extLst>
          </p:cNvPr>
          <p:cNvGrpSpPr/>
          <p:nvPr/>
        </p:nvGrpSpPr>
        <p:grpSpPr>
          <a:xfrm>
            <a:off x="4352675" y="1322338"/>
            <a:ext cx="720000" cy="720000"/>
            <a:chOff x="4735512" y="2530475"/>
            <a:chExt cx="609600" cy="609600"/>
          </a:xfrm>
        </p:grpSpPr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4FBCE294-F195-4256-BA6D-334C67D84B9C}"/>
                </a:ext>
              </a:extLst>
            </p:cNvPr>
            <p:cNvSpPr/>
            <p:nvPr/>
          </p:nvSpPr>
          <p:spPr>
            <a:xfrm>
              <a:off x="4929631" y="2625725"/>
              <a:ext cx="323850" cy="257175"/>
            </a:xfrm>
            <a:custGeom>
              <a:avLst/>
              <a:gdLst>
                <a:gd name="connsiteX0" fmla="*/ 203670 w 323850"/>
                <a:gd name="connsiteY0" fmla="*/ 260570 h 257175"/>
                <a:gd name="connsiteX1" fmla="*/ 141923 w 323850"/>
                <a:gd name="connsiteY1" fmla="*/ 224917 h 257175"/>
                <a:gd name="connsiteX2" fmla="*/ 123044 w 323850"/>
                <a:gd name="connsiteY2" fmla="*/ 204782 h 257175"/>
                <a:gd name="connsiteX3" fmla="*/ 105383 w 323850"/>
                <a:gd name="connsiteY3" fmla="*/ 169063 h 257175"/>
                <a:gd name="connsiteX4" fmla="*/ 86504 w 323850"/>
                <a:gd name="connsiteY4" fmla="*/ 148927 h 257175"/>
                <a:gd name="connsiteX5" fmla="*/ 0 w 323850"/>
                <a:gd name="connsiteY5" fmla="*/ 98987 h 257175"/>
                <a:gd name="connsiteX6" fmla="*/ 57150 w 323850"/>
                <a:gd name="connsiteY6" fmla="*/ 0 h 257175"/>
                <a:gd name="connsiteX7" fmla="*/ 143649 w 323850"/>
                <a:gd name="connsiteY7" fmla="*/ 49941 h 257175"/>
                <a:gd name="connsiteX8" fmla="*/ 170527 w 323850"/>
                <a:gd name="connsiteY8" fmla="*/ 56222 h 257175"/>
                <a:gd name="connsiteX9" fmla="*/ 210290 w 323850"/>
                <a:gd name="connsiteY9" fmla="*/ 53657 h 257175"/>
                <a:gd name="connsiteX10" fmla="*/ 237168 w 323850"/>
                <a:gd name="connsiteY10" fmla="*/ 59939 h 257175"/>
                <a:gd name="connsiteX11" fmla="*/ 315418 w 323850"/>
                <a:gd name="connsiteY11" fmla="*/ 105117 h 257175"/>
                <a:gd name="connsiteX12" fmla="*/ 331916 w 323850"/>
                <a:gd name="connsiteY12" fmla="*/ 114642 h 257175"/>
                <a:gd name="connsiteX13" fmla="*/ 279870 w 323850"/>
                <a:gd name="connsiteY13" fmla="*/ 128588 h 257175"/>
                <a:gd name="connsiteX14" fmla="*/ 279870 w 323850"/>
                <a:gd name="connsiteY14" fmla="*/ 12858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3850" h="257175">
                  <a:moveTo>
                    <a:pt x="203670" y="260570"/>
                  </a:moveTo>
                  <a:lnTo>
                    <a:pt x="141923" y="224917"/>
                  </a:lnTo>
                  <a:cubicBezTo>
                    <a:pt x="133780" y="220216"/>
                    <a:pt x="127211" y="213210"/>
                    <a:pt x="123044" y="204782"/>
                  </a:cubicBezTo>
                  <a:lnTo>
                    <a:pt x="105383" y="169063"/>
                  </a:lnTo>
                  <a:cubicBezTo>
                    <a:pt x="101215" y="160635"/>
                    <a:pt x="94647" y="153628"/>
                    <a:pt x="86504" y="148927"/>
                  </a:cubicBezTo>
                  <a:lnTo>
                    <a:pt x="0" y="98987"/>
                  </a:lnTo>
                  <a:lnTo>
                    <a:pt x="57150" y="0"/>
                  </a:lnTo>
                  <a:lnTo>
                    <a:pt x="143649" y="49941"/>
                  </a:lnTo>
                  <a:cubicBezTo>
                    <a:pt x="151792" y="54641"/>
                    <a:pt x="161144" y="56827"/>
                    <a:pt x="170527" y="56222"/>
                  </a:cubicBezTo>
                  <a:lnTo>
                    <a:pt x="210290" y="53657"/>
                  </a:lnTo>
                  <a:cubicBezTo>
                    <a:pt x="219673" y="53052"/>
                    <a:pt x="229025" y="55238"/>
                    <a:pt x="237168" y="59939"/>
                  </a:cubicBezTo>
                  <a:lnTo>
                    <a:pt x="315418" y="105117"/>
                  </a:lnTo>
                  <a:lnTo>
                    <a:pt x="331916" y="114642"/>
                  </a:lnTo>
                  <a:cubicBezTo>
                    <a:pt x="321395" y="132865"/>
                    <a:pt x="298093" y="139109"/>
                    <a:pt x="279870" y="128588"/>
                  </a:cubicBezTo>
                  <a:lnTo>
                    <a:pt x="279870" y="128588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3E2820E8-0F00-4E30-B93E-096D4E74885C}"/>
                </a:ext>
              </a:extLst>
            </p:cNvPr>
            <p:cNvSpPr/>
            <p:nvPr/>
          </p:nvSpPr>
          <p:spPr>
            <a:xfrm>
              <a:off x="5125053" y="2848537"/>
              <a:ext cx="76200" cy="57150"/>
            </a:xfrm>
            <a:custGeom>
              <a:avLst/>
              <a:gdLst>
                <a:gd name="connsiteX0" fmla="*/ 0 w 76200"/>
                <a:gd name="connsiteY0" fmla="*/ 32996 h 57150"/>
                <a:gd name="connsiteX1" fmla="*/ 49493 w 76200"/>
                <a:gd name="connsiteY1" fmla="*/ 61571 h 57150"/>
                <a:gd name="connsiteX2" fmla="*/ 75516 w 76200"/>
                <a:gd name="connsiteY2" fmla="*/ 54599 h 57150"/>
                <a:gd name="connsiteX3" fmla="*/ 75516 w 76200"/>
                <a:gd name="connsiteY3" fmla="*/ 54598 h 57150"/>
                <a:gd name="connsiteX4" fmla="*/ 75516 w 76200"/>
                <a:gd name="connsiteY4" fmla="*/ 54598 h 57150"/>
                <a:gd name="connsiteX5" fmla="*/ 68544 w 76200"/>
                <a:gd name="connsiteY5" fmla="*/ 28575 h 57150"/>
                <a:gd name="connsiteX6" fmla="*/ 68543 w 76200"/>
                <a:gd name="connsiteY6" fmla="*/ 28575 h 57150"/>
                <a:gd name="connsiteX7" fmla="*/ 19050 w 76200"/>
                <a:gd name="connsiteY7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57150">
                  <a:moveTo>
                    <a:pt x="0" y="32996"/>
                  </a:moveTo>
                  <a:lnTo>
                    <a:pt x="49493" y="61571"/>
                  </a:lnTo>
                  <a:cubicBezTo>
                    <a:pt x="58604" y="66831"/>
                    <a:pt x="70255" y="63710"/>
                    <a:pt x="75516" y="54599"/>
                  </a:cubicBezTo>
                  <a:cubicBezTo>
                    <a:pt x="75516" y="54599"/>
                    <a:pt x="75516" y="54598"/>
                    <a:pt x="75516" y="54598"/>
                  </a:cubicBezTo>
                  <a:lnTo>
                    <a:pt x="75516" y="54598"/>
                  </a:lnTo>
                  <a:cubicBezTo>
                    <a:pt x="80777" y="45487"/>
                    <a:pt x="77655" y="33836"/>
                    <a:pt x="68544" y="28575"/>
                  </a:cubicBezTo>
                  <a:cubicBezTo>
                    <a:pt x="68543" y="28575"/>
                    <a:pt x="68543" y="28575"/>
                    <a:pt x="68543" y="28575"/>
                  </a:cubicBezTo>
                  <a:lnTo>
                    <a:pt x="1905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AD7FF1BA-178D-4073-B4E6-29F34F114EEA}"/>
                </a:ext>
              </a:extLst>
            </p:cNvPr>
            <p:cNvSpPr/>
            <p:nvPr/>
          </p:nvSpPr>
          <p:spPr>
            <a:xfrm>
              <a:off x="5144103" y="2815541"/>
              <a:ext cx="114300" cy="85725"/>
            </a:xfrm>
            <a:custGeom>
              <a:avLst/>
              <a:gdLst>
                <a:gd name="connsiteX0" fmla="*/ 0 w 114300"/>
                <a:gd name="connsiteY0" fmla="*/ 32996 h 85725"/>
                <a:gd name="connsiteX1" fmla="*/ 90737 w 114300"/>
                <a:gd name="connsiteY1" fmla="*/ 85383 h 85725"/>
                <a:gd name="connsiteX2" fmla="*/ 116760 w 114300"/>
                <a:gd name="connsiteY2" fmla="*/ 78411 h 85725"/>
                <a:gd name="connsiteX3" fmla="*/ 116760 w 114300"/>
                <a:gd name="connsiteY3" fmla="*/ 78411 h 85725"/>
                <a:gd name="connsiteX4" fmla="*/ 116760 w 114300"/>
                <a:gd name="connsiteY4" fmla="*/ 78411 h 85725"/>
                <a:gd name="connsiteX5" fmla="*/ 109788 w 114300"/>
                <a:gd name="connsiteY5" fmla="*/ 52388 h 85725"/>
                <a:gd name="connsiteX6" fmla="*/ 109787 w 114300"/>
                <a:gd name="connsiteY6" fmla="*/ 52388 h 85725"/>
                <a:gd name="connsiteX7" fmla="*/ 19050 w 114300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300" h="85725">
                  <a:moveTo>
                    <a:pt x="0" y="32996"/>
                  </a:moveTo>
                  <a:lnTo>
                    <a:pt x="90737" y="85383"/>
                  </a:lnTo>
                  <a:cubicBezTo>
                    <a:pt x="99848" y="90644"/>
                    <a:pt x="111499" y="87522"/>
                    <a:pt x="116760" y="78411"/>
                  </a:cubicBezTo>
                  <a:cubicBezTo>
                    <a:pt x="116760" y="78411"/>
                    <a:pt x="116760" y="78411"/>
                    <a:pt x="116760" y="78411"/>
                  </a:cubicBezTo>
                  <a:lnTo>
                    <a:pt x="116760" y="78411"/>
                  </a:lnTo>
                  <a:cubicBezTo>
                    <a:pt x="122021" y="69299"/>
                    <a:pt x="118899" y="57649"/>
                    <a:pt x="109788" y="52388"/>
                  </a:cubicBezTo>
                  <a:cubicBezTo>
                    <a:pt x="109788" y="52388"/>
                    <a:pt x="109787" y="52388"/>
                    <a:pt x="109787" y="52388"/>
                  </a:cubicBezTo>
                  <a:lnTo>
                    <a:pt x="1905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33990151-1FBC-4AAE-9B42-A51A3C60323D}"/>
                </a:ext>
              </a:extLst>
            </p:cNvPr>
            <p:cNvSpPr/>
            <p:nvPr/>
          </p:nvSpPr>
          <p:spPr>
            <a:xfrm>
              <a:off x="5163153" y="2782546"/>
              <a:ext cx="142875" cy="95250"/>
            </a:xfrm>
            <a:custGeom>
              <a:avLst/>
              <a:gdLst>
                <a:gd name="connsiteX0" fmla="*/ 0 w 142875"/>
                <a:gd name="connsiteY0" fmla="*/ 32996 h 95250"/>
                <a:gd name="connsiteX1" fmla="*/ 113834 w 142875"/>
                <a:gd name="connsiteY1" fmla="*/ 98718 h 95250"/>
                <a:gd name="connsiteX2" fmla="*/ 141507 w 142875"/>
                <a:gd name="connsiteY2" fmla="*/ 92698 h 95250"/>
                <a:gd name="connsiteX3" fmla="*/ 141507 w 142875"/>
                <a:gd name="connsiteY3" fmla="*/ 92698 h 95250"/>
                <a:gd name="connsiteX4" fmla="*/ 132884 w 142875"/>
                <a:gd name="connsiteY4" fmla="*/ 65723 h 95250"/>
                <a:gd name="connsiteX5" fmla="*/ 19050 w 142875"/>
                <a:gd name="connsiteY5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95250">
                  <a:moveTo>
                    <a:pt x="0" y="32996"/>
                  </a:moveTo>
                  <a:lnTo>
                    <a:pt x="113834" y="98718"/>
                  </a:lnTo>
                  <a:cubicBezTo>
                    <a:pt x="123143" y="104670"/>
                    <a:pt x="135512" y="101979"/>
                    <a:pt x="141507" y="92698"/>
                  </a:cubicBezTo>
                  <a:lnTo>
                    <a:pt x="141507" y="92698"/>
                  </a:lnTo>
                  <a:cubicBezTo>
                    <a:pt x="146548" y="82866"/>
                    <a:pt x="142694" y="70808"/>
                    <a:pt x="132884" y="65723"/>
                  </a:cubicBezTo>
                  <a:lnTo>
                    <a:pt x="1905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DE5ABBF4-2B57-4EA6-B554-BFEEC5C9FE77}"/>
                </a:ext>
              </a:extLst>
            </p:cNvPr>
            <p:cNvSpPr/>
            <p:nvPr/>
          </p:nvSpPr>
          <p:spPr>
            <a:xfrm>
              <a:off x="5182203" y="2749550"/>
              <a:ext cx="114300" cy="85725"/>
            </a:xfrm>
            <a:custGeom>
              <a:avLst/>
              <a:gdLst>
                <a:gd name="connsiteX0" fmla="*/ 0 w 114300"/>
                <a:gd name="connsiteY0" fmla="*/ 32996 h 85725"/>
                <a:gd name="connsiteX1" fmla="*/ 90737 w 114300"/>
                <a:gd name="connsiteY1" fmla="*/ 85383 h 85725"/>
                <a:gd name="connsiteX2" fmla="*/ 116760 w 114300"/>
                <a:gd name="connsiteY2" fmla="*/ 78411 h 85725"/>
                <a:gd name="connsiteX3" fmla="*/ 116760 w 114300"/>
                <a:gd name="connsiteY3" fmla="*/ 78411 h 85725"/>
                <a:gd name="connsiteX4" fmla="*/ 116760 w 114300"/>
                <a:gd name="connsiteY4" fmla="*/ 78411 h 85725"/>
                <a:gd name="connsiteX5" fmla="*/ 109787 w 114300"/>
                <a:gd name="connsiteY5" fmla="*/ 52388 h 85725"/>
                <a:gd name="connsiteX6" fmla="*/ 19050 w 114300"/>
                <a:gd name="connsiteY6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85725">
                  <a:moveTo>
                    <a:pt x="0" y="32996"/>
                  </a:moveTo>
                  <a:lnTo>
                    <a:pt x="90737" y="85383"/>
                  </a:lnTo>
                  <a:cubicBezTo>
                    <a:pt x="99848" y="90644"/>
                    <a:pt x="111499" y="87522"/>
                    <a:pt x="116760" y="78411"/>
                  </a:cubicBezTo>
                  <a:cubicBezTo>
                    <a:pt x="116760" y="78411"/>
                    <a:pt x="116760" y="78411"/>
                    <a:pt x="116760" y="78411"/>
                  </a:cubicBezTo>
                  <a:lnTo>
                    <a:pt x="116760" y="78411"/>
                  </a:lnTo>
                  <a:cubicBezTo>
                    <a:pt x="122020" y="69299"/>
                    <a:pt x="118898" y="57649"/>
                    <a:pt x="109787" y="52388"/>
                  </a:cubicBezTo>
                  <a:lnTo>
                    <a:pt x="1905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1042AEB7-EDD7-42E3-863E-0246FEBBD87D}"/>
                </a:ext>
              </a:extLst>
            </p:cNvPr>
            <p:cNvSpPr/>
            <p:nvPr/>
          </p:nvSpPr>
          <p:spPr>
            <a:xfrm>
              <a:off x="5124461" y="2735263"/>
              <a:ext cx="76200" cy="19050"/>
            </a:xfrm>
            <a:custGeom>
              <a:avLst/>
              <a:gdLst>
                <a:gd name="connsiteX0" fmla="*/ 0 w 76200"/>
                <a:gd name="connsiteY0" fmla="*/ 13946 h 19050"/>
                <a:gd name="connsiteX1" fmla="*/ 52024 w 76200"/>
                <a:gd name="connsiteY1" fmla="*/ 38 h 19050"/>
                <a:gd name="connsiteX2" fmla="*/ 52046 w 76200"/>
                <a:gd name="connsiteY2" fmla="*/ 0 h 19050"/>
                <a:gd name="connsiteX3" fmla="*/ 76792 w 76200"/>
                <a:gd name="connsiteY3" fmla="*/ 14288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9050">
                  <a:moveTo>
                    <a:pt x="0" y="13946"/>
                  </a:moveTo>
                  <a:cubicBezTo>
                    <a:pt x="18206" y="24471"/>
                    <a:pt x="41498" y="18244"/>
                    <a:pt x="52024" y="38"/>
                  </a:cubicBezTo>
                  <a:cubicBezTo>
                    <a:pt x="52031" y="25"/>
                    <a:pt x="52038" y="13"/>
                    <a:pt x="52046" y="0"/>
                  </a:cubicBezTo>
                  <a:lnTo>
                    <a:pt x="76792" y="14288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BBE786B4-7397-498A-980F-ADDCA277E38E}"/>
                </a:ext>
              </a:extLst>
            </p:cNvPr>
            <p:cNvSpPr/>
            <p:nvPr/>
          </p:nvSpPr>
          <p:spPr>
            <a:xfrm>
              <a:off x="5154612" y="297815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D649E803-AFA4-4956-9A76-6795AE603B90}"/>
                </a:ext>
              </a:extLst>
            </p:cNvPr>
            <p:cNvSpPr/>
            <p:nvPr/>
          </p:nvSpPr>
          <p:spPr>
            <a:xfrm>
              <a:off x="5040312" y="30162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7A307E89-88D4-4245-97F3-2B60B2A425FF}"/>
                </a:ext>
              </a:extLst>
            </p:cNvPr>
            <p:cNvSpPr/>
            <p:nvPr/>
          </p:nvSpPr>
          <p:spPr>
            <a:xfrm>
              <a:off x="5059362" y="27114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7D1B9972-2A83-4576-8CE4-15625C1F25D3}"/>
                </a:ext>
              </a:extLst>
            </p:cNvPr>
            <p:cNvSpPr/>
            <p:nvPr/>
          </p:nvSpPr>
          <p:spPr>
            <a:xfrm>
              <a:off x="5068878" y="2787545"/>
              <a:ext cx="152400" cy="171450"/>
            </a:xfrm>
            <a:custGeom>
              <a:avLst/>
              <a:gdLst>
                <a:gd name="connsiteX0" fmla="*/ 104784 w 152400"/>
                <a:gd name="connsiteY0" fmla="*/ 28680 h 171450"/>
                <a:gd name="connsiteX1" fmla="*/ 91968 w 152400"/>
                <a:gd name="connsiteY1" fmla="*/ 30647 h 171450"/>
                <a:gd name="connsiteX2" fmla="*/ 30647 w 152400"/>
                <a:gd name="connsiteY2" fmla="*/ 3117 h 171450"/>
                <a:gd name="connsiteX3" fmla="*/ 3117 w 152400"/>
                <a:gd name="connsiteY3" fmla="*/ 64438 h 171450"/>
                <a:gd name="connsiteX4" fmla="*/ 24721 w 152400"/>
                <a:gd name="connsiteY4" fmla="*/ 89235 h 171450"/>
                <a:gd name="connsiteX5" fmla="*/ 22461 w 152400"/>
                <a:gd name="connsiteY5" fmla="*/ 156475 h 171450"/>
                <a:gd name="connsiteX6" fmla="*/ 89701 w 152400"/>
                <a:gd name="connsiteY6" fmla="*/ 158735 h 171450"/>
                <a:gd name="connsiteX7" fmla="*/ 104784 w 152400"/>
                <a:gd name="connsiteY7" fmla="*/ 123930 h 171450"/>
                <a:gd name="connsiteX8" fmla="*/ 152409 w 152400"/>
                <a:gd name="connsiteY8" fmla="*/ 76305 h 171450"/>
                <a:gd name="connsiteX9" fmla="*/ 104784 w 152400"/>
                <a:gd name="connsiteY9" fmla="*/ 2868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71450">
                  <a:moveTo>
                    <a:pt x="104784" y="28680"/>
                  </a:moveTo>
                  <a:cubicBezTo>
                    <a:pt x="100442" y="28742"/>
                    <a:pt x="96129" y="29404"/>
                    <a:pt x="91968" y="30647"/>
                  </a:cubicBezTo>
                  <a:cubicBezTo>
                    <a:pt x="82637" y="6111"/>
                    <a:pt x="55182" y="-6214"/>
                    <a:pt x="30647" y="3117"/>
                  </a:cubicBezTo>
                  <a:cubicBezTo>
                    <a:pt x="6111" y="12448"/>
                    <a:pt x="-6214" y="39903"/>
                    <a:pt x="3117" y="64438"/>
                  </a:cubicBezTo>
                  <a:cubicBezTo>
                    <a:pt x="7138" y="75011"/>
                    <a:pt x="14799" y="83804"/>
                    <a:pt x="24721" y="89235"/>
                  </a:cubicBezTo>
                  <a:cubicBezTo>
                    <a:pt x="5530" y="107179"/>
                    <a:pt x="4518" y="137283"/>
                    <a:pt x="22461" y="156475"/>
                  </a:cubicBezTo>
                  <a:cubicBezTo>
                    <a:pt x="40405" y="175667"/>
                    <a:pt x="70509" y="176679"/>
                    <a:pt x="89701" y="158735"/>
                  </a:cubicBezTo>
                  <a:cubicBezTo>
                    <a:pt x="99337" y="149726"/>
                    <a:pt x="104799" y="137121"/>
                    <a:pt x="104784" y="123930"/>
                  </a:cubicBezTo>
                  <a:cubicBezTo>
                    <a:pt x="131086" y="123930"/>
                    <a:pt x="152409" y="102608"/>
                    <a:pt x="152409" y="76305"/>
                  </a:cubicBezTo>
                  <a:cubicBezTo>
                    <a:pt x="152409" y="50002"/>
                    <a:pt x="131086" y="28680"/>
                    <a:pt x="104784" y="2868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3822D24F-3DA9-4F9B-9A83-8D4A896E2000}"/>
                </a:ext>
              </a:extLst>
            </p:cNvPr>
            <p:cNvSpPr/>
            <p:nvPr/>
          </p:nvSpPr>
          <p:spPr>
            <a:xfrm>
              <a:off x="4773612" y="2778125"/>
              <a:ext cx="285750" cy="190500"/>
            </a:xfrm>
            <a:custGeom>
              <a:avLst/>
              <a:gdLst>
                <a:gd name="connsiteX0" fmla="*/ 247650 w 285750"/>
                <a:gd name="connsiteY0" fmla="*/ 190500 h 190500"/>
                <a:gd name="connsiteX1" fmla="*/ 163936 w 285750"/>
                <a:gd name="connsiteY1" fmla="*/ 190500 h 190500"/>
                <a:gd name="connsiteX2" fmla="*/ 142802 w 285750"/>
                <a:gd name="connsiteY2" fmla="*/ 184101 h 190500"/>
                <a:gd name="connsiteX3" fmla="*/ 104848 w 285750"/>
                <a:gd name="connsiteY3" fmla="*/ 158799 h 190500"/>
                <a:gd name="connsiteX4" fmla="*/ 83714 w 285750"/>
                <a:gd name="connsiteY4" fmla="*/ 152400 h 190500"/>
                <a:gd name="connsiteX5" fmla="*/ 0 w 285750"/>
                <a:gd name="connsiteY5" fmla="*/ 152400 h 190500"/>
                <a:gd name="connsiteX6" fmla="*/ 0 w 285750"/>
                <a:gd name="connsiteY6" fmla="*/ 38100 h 190500"/>
                <a:gd name="connsiteX7" fmla="*/ 83714 w 285750"/>
                <a:gd name="connsiteY7" fmla="*/ 38100 h 190500"/>
                <a:gd name="connsiteX8" fmla="*/ 104848 w 285750"/>
                <a:gd name="connsiteY8" fmla="*/ 31701 h 190500"/>
                <a:gd name="connsiteX9" fmla="*/ 142802 w 285750"/>
                <a:gd name="connsiteY9" fmla="*/ 6399 h 190500"/>
                <a:gd name="connsiteX10" fmla="*/ 163936 w 285750"/>
                <a:gd name="connsiteY10" fmla="*/ 0 h 190500"/>
                <a:gd name="connsiteX11" fmla="*/ 285750 w 285750"/>
                <a:gd name="connsiteY11" fmla="*/ 0 h 190500"/>
                <a:gd name="connsiteX12" fmla="*/ 247650 w 285750"/>
                <a:gd name="connsiteY12" fmla="*/ 38100 h 190500"/>
                <a:gd name="connsiteX13" fmla="*/ 247650 w 285750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750" h="190500">
                  <a:moveTo>
                    <a:pt x="247650" y="190500"/>
                  </a:moveTo>
                  <a:lnTo>
                    <a:pt x="163936" y="190500"/>
                  </a:lnTo>
                  <a:cubicBezTo>
                    <a:pt x="156414" y="190500"/>
                    <a:pt x="149060" y="188274"/>
                    <a:pt x="142802" y="184101"/>
                  </a:cubicBezTo>
                  <a:lnTo>
                    <a:pt x="104848" y="158799"/>
                  </a:lnTo>
                  <a:cubicBezTo>
                    <a:pt x="98590" y="154627"/>
                    <a:pt x="91236" y="152400"/>
                    <a:pt x="83714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83714" y="38100"/>
                  </a:lnTo>
                  <a:cubicBezTo>
                    <a:pt x="91236" y="38100"/>
                    <a:pt x="98590" y="35874"/>
                    <a:pt x="104848" y="31701"/>
                  </a:cubicBezTo>
                  <a:lnTo>
                    <a:pt x="142802" y="6399"/>
                  </a:lnTo>
                  <a:cubicBezTo>
                    <a:pt x="149060" y="2226"/>
                    <a:pt x="156414" y="0"/>
                    <a:pt x="163936" y="0"/>
                  </a:cubicBezTo>
                  <a:lnTo>
                    <a:pt x="285750" y="0"/>
                  </a:lnTo>
                  <a:cubicBezTo>
                    <a:pt x="285750" y="21042"/>
                    <a:pt x="268692" y="38100"/>
                    <a:pt x="247650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B34CD71E-33E2-4AFE-ABE4-044FFB601501}"/>
                </a:ext>
              </a:extLst>
            </p:cNvPr>
            <p:cNvSpPr/>
            <p:nvPr/>
          </p:nvSpPr>
          <p:spPr>
            <a:xfrm>
              <a:off x="5011737" y="2930525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378153D0-1D1B-4665-B885-5A86798E5267}"/>
                </a:ext>
              </a:extLst>
            </p:cNvPr>
            <p:cNvSpPr/>
            <p:nvPr/>
          </p:nvSpPr>
          <p:spPr>
            <a:xfrm>
              <a:off x="5011737" y="289242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7EBA5BD7-B2E1-4797-96BD-63390E935CEA}"/>
                </a:ext>
              </a:extLst>
            </p:cNvPr>
            <p:cNvSpPr/>
            <p:nvPr/>
          </p:nvSpPr>
          <p:spPr>
            <a:xfrm>
              <a:off x="5011737" y="2854304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0DB574F0-6F3D-4F25-9D2A-8B99D0280A1C}"/>
                </a:ext>
              </a:extLst>
            </p:cNvPr>
            <p:cNvSpPr/>
            <p:nvPr/>
          </p:nvSpPr>
          <p:spPr>
            <a:xfrm>
              <a:off x="5011737" y="281622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05" name="Graphic 5040">
            <a:extLst>
              <a:ext uri="{FF2B5EF4-FFF2-40B4-BE49-F238E27FC236}">
                <a16:creationId xmlns:a16="http://schemas.microsoft.com/office/drawing/2014/main" id="{C7D23F64-4394-4B1A-9DD3-4E03D8A6E9C5}"/>
              </a:ext>
            </a:extLst>
          </p:cNvPr>
          <p:cNvGrpSpPr/>
          <p:nvPr/>
        </p:nvGrpSpPr>
        <p:grpSpPr>
          <a:xfrm>
            <a:off x="5162312" y="1322338"/>
            <a:ext cx="720000" cy="720000"/>
            <a:chOff x="4735512" y="2530475"/>
            <a:chExt cx="609600" cy="609600"/>
          </a:xfrm>
        </p:grpSpPr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0A3F30EF-82A5-4E66-9915-2286E8303DE7}"/>
                </a:ext>
              </a:extLst>
            </p:cNvPr>
            <p:cNvSpPr/>
            <p:nvPr/>
          </p:nvSpPr>
          <p:spPr>
            <a:xfrm>
              <a:off x="4783137" y="2731959"/>
              <a:ext cx="257175" cy="323850"/>
            </a:xfrm>
            <a:custGeom>
              <a:avLst/>
              <a:gdLst>
                <a:gd name="connsiteX0" fmla="*/ 260570 w 257175"/>
                <a:gd name="connsiteY0" fmla="*/ 128246 h 323850"/>
                <a:gd name="connsiteX1" fmla="*/ 224917 w 257175"/>
                <a:gd name="connsiteY1" fmla="*/ 189998 h 323850"/>
                <a:gd name="connsiteX2" fmla="*/ 204782 w 257175"/>
                <a:gd name="connsiteY2" fmla="*/ 208877 h 323850"/>
                <a:gd name="connsiteX3" fmla="*/ 169063 w 257175"/>
                <a:gd name="connsiteY3" fmla="*/ 226538 h 323850"/>
                <a:gd name="connsiteX4" fmla="*/ 148927 w 257175"/>
                <a:gd name="connsiteY4" fmla="*/ 245417 h 323850"/>
                <a:gd name="connsiteX5" fmla="*/ 98987 w 257175"/>
                <a:gd name="connsiteY5" fmla="*/ 331916 h 323850"/>
                <a:gd name="connsiteX6" fmla="*/ 0 w 257175"/>
                <a:gd name="connsiteY6" fmla="*/ 274766 h 323850"/>
                <a:gd name="connsiteX7" fmla="*/ 49941 w 257175"/>
                <a:gd name="connsiteY7" fmla="*/ 188267 h 323850"/>
                <a:gd name="connsiteX8" fmla="*/ 56222 w 257175"/>
                <a:gd name="connsiteY8" fmla="*/ 161390 h 323850"/>
                <a:gd name="connsiteX9" fmla="*/ 53657 w 257175"/>
                <a:gd name="connsiteY9" fmla="*/ 121626 h 323850"/>
                <a:gd name="connsiteX10" fmla="*/ 59939 w 257175"/>
                <a:gd name="connsiteY10" fmla="*/ 94748 h 323850"/>
                <a:gd name="connsiteX11" fmla="*/ 105117 w 257175"/>
                <a:gd name="connsiteY11" fmla="*/ 16498 h 323850"/>
                <a:gd name="connsiteX12" fmla="*/ 114642 w 257175"/>
                <a:gd name="connsiteY12" fmla="*/ 0 h 323850"/>
                <a:gd name="connsiteX13" fmla="*/ 128588 w 257175"/>
                <a:gd name="connsiteY13" fmla="*/ 52046 h 323850"/>
                <a:gd name="connsiteX14" fmla="*/ 128588 w 257175"/>
                <a:gd name="connsiteY14" fmla="*/ 52046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7175" h="323850">
                  <a:moveTo>
                    <a:pt x="260570" y="128246"/>
                  </a:moveTo>
                  <a:lnTo>
                    <a:pt x="224917" y="189998"/>
                  </a:lnTo>
                  <a:cubicBezTo>
                    <a:pt x="220216" y="198141"/>
                    <a:pt x="213210" y="204709"/>
                    <a:pt x="204782" y="208877"/>
                  </a:cubicBezTo>
                  <a:lnTo>
                    <a:pt x="169063" y="226538"/>
                  </a:lnTo>
                  <a:cubicBezTo>
                    <a:pt x="160634" y="230705"/>
                    <a:pt x="153628" y="237274"/>
                    <a:pt x="148927" y="245417"/>
                  </a:cubicBezTo>
                  <a:lnTo>
                    <a:pt x="98987" y="331916"/>
                  </a:lnTo>
                  <a:lnTo>
                    <a:pt x="0" y="274766"/>
                  </a:lnTo>
                  <a:lnTo>
                    <a:pt x="49941" y="188267"/>
                  </a:lnTo>
                  <a:cubicBezTo>
                    <a:pt x="54641" y="180124"/>
                    <a:pt x="56827" y="170773"/>
                    <a:pt x="56222" y="161390"/>
                  </a:cubicBezTo>
                  <a:lnTo>
                    <a:pt x="53657" y="121626"/>
                  </a:lnTo>
                  <a:cubicBezTo>
                    <a:pt x="53052" y="112243"/>
                    <a:pt x="55238" y="102891"/>
                    <a:pt x="59939" y="94748"/>
                  </a:cubicBezTo>
                  <a:lnTo>
                    <a:pt x="105117" y="16498"/>
                  </a:lnTo>
                  <a:lnTo>
                    <a:pt x="114642" y="0"/>
                  </a:lnTo>
                  <a:cubicBezTo>
                    <a:pt x="132865" y="10521"/>
                    <a:pt x="139109" y="33823"/>
                    <a:pt x="128588" y="52046"/>
                  </a:cubicBezTo>
                  <a:lnTo>
                    <a:pt x="128588" y="52046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50854B8F-4A9A-4CCE-8EEF-73CE572A3614}"/>
                </a:ext>
              </a:extLst>
            </p:cNvPr>
            <p:cNvSpPr/>
            <p:nvPr/>
          </p:nvSpPr>
          <p:spPr>
            <a:xfrm>
              <a:off x="5005949" y="2790382"/>
              <a:ext cx="57150" cy="76200"/>
            </a:xfrm>
            <a:custGeom>
              <a:avLst/>
              <a:gdLst>
                <a:gd name="connsiteX0" fmla="*/ 32996 w 57150"/>
                <a:gd name="connsiteY0" fmla="*/ 78072 h 76200"/>
                <a:gd name="connsiteX1" fmla="*/ 61571 w 57150"/>
                <a:gd name="connsiteY1" fmla="*/ 28579 h 76200"/>
                <a:gd name="connsiteX2" fmla="*/ 54599 w 57150"/>
                <a:gd name="connsiteY2" fmla="*/ 2556 h 76200"/>
                <a:gd name="connsiteX3" fmla="*/ 54598 w 57150"/>
                <a:gd name="connsiteY3" fmla="*/ 2555 h 76200"/>
                <a:gd name="connsiteX4" fmla="*/ 54598 w 57150"/>
                <a:gd name="connsiteY4" fmla="*/ 2555 h 76200"/>
                <a:gd name="connsiteX5" fmla="*/ 28575 w 57150"/>
                <a:gd name="connsiteY5" fmla="*/ 9528 h 76200"/>
                <a:gd name="connsiteX6" fmla="*/ 28575 w 57150"/>
                <a:gd name="connsiteY6" fmla="*/ 9529 h 76200"/>
                <a:gd name="connsiteX7" fmla="*/ 0 w 57150"/>
                <a:gd name="connsiteY7" fmla="*/ 5902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76200">
                  <a:moveTo>
                    <a:pt x="32996" y="78072"/>
                  </a:moveTo>
                  <a:lnTo>
                    <a:pt x="61571" y="28579"/>
                  </a:lnTo>
                  <a:cubicBezTo>
                    <a:pt x="66831" y="19467"/>
                    <a:pt x="63710" y="7817"/>
                    <a:pt x="54599" y="2556"/>
                  </a:cubicBezTo>
                  <a:cubicBezTo>
                    <a:pt x="54599" y="2556"/>
                    <a:pt x="54598" y="2556"/>
                    <a:pt x="54598" y="2555"/>
                  </a:cubicBezTo>
                  <a:lnTo>
                    <a:pt x="54598" y="2555"/>
                  </a:lnTo>
                  <a:cubicBezTo>
                    <a:pt x="45487" y="-2705"/>
                    <a:pt x="33836" y="417"/>
                    <a:pt x="28575" y="9528"/>
                  </a:cubicBezTo>
                  <a:cubicBezTo>
                    <a:pt x="28575" y="9528"/>
                    <a:pt x="28575" y="9529"/>
                    <a:pt x="28575" y="9529"/>
                  </a:cubicBezTo>
                  <a:lnTo>
                    <a:pt x="0" y="59022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30A83815-A0B8-4B81-BF6C-B7E0A99D6EE4}"/>
                </a:ext>
              </a:extLst>
            </p:cNvPr>
            <p:cNvSpPr/>
            <p:nvPr/>
          </p:nvSpPr>
          <p:spPr>
            <a:xfrm>
              <a:off x="4972953" y="2730088"/>
              <a:ext cx="85725" cy="114300"/>
            </a:xfrm>
            <a:custGeom>
              <a:avLst/>
              <a:gdLst>
                <a:gd name="connsiteX0" fmla="*/ 32996 w 85725"/>
                <a:gd name="connsiteY0" fmla="*/ 119316 h 114300"/>
                <a:gd name="connsiteX1" fmla="*/ 85383 w 85725"/>
                <a:gd name="connsiteY1" fmla="*/ 28579 h 114300"/>
                <a:gd name="connsiteX2" fmla="*/ 78411 w 85725"/>
                <a:gd name="connsiteY2" fmla="*/ 2556 h 114300"/>
                <a:gd name="connsiteX3" fmla="*/ 78411 w 85725"/>
                <a:gd name="connsiteY3" fmla="*/ 2555 h 114300"/>
                <a:gd name="connsiteX4" fmla="*/ 78411 w 85725"/>
                <a:gd name="connsiteY4" fmla="*/ 2555 h 114300"/>
                <a:gd name="connsiteX5" fmla="*/ 52388 w 85725"/>
                <a:gd name="connsiteY5" fmla="*/ 9528 h 114300"/>
                <a:gd name="connsiteX6" fmla="*/ 52388 w 85725"/>
                <a:gd name="connsiteY6" fmla="*/ 9529 h 114300"/>
                <a:gd name="connsiteX7" fmla="*/ 0 w 85725"/>
                <a:gd name="connsiteY7" fmla="*/ 10026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14300">
                  <a:moveTo>
                    <a:pt x="32996" y="119316"/>
                  </a:moveTo>
                  <a:lnTo>
                    <a:pt x="85383" y="28579"/>
                  </a:lnTo>
                  <a:cubicBezTo>
                    <a:pt x="90644" y="19467"/>
                    <a:pt x="87522" y="7817"/>
                    <a:pt x="78411" y="2556"/>
                  </a:cubicBezTo>
                  <a:cubicBezTo>
                    <a:pt x="78411" y="2556"/>
                    <a:pt x="78411" y="2556"/>
                    <a:pt x="78411" y="2555"/>
                  </a:cubicBezTo>
                  <a:lnTo>
                    <a:pt x="78411" y="2555"/>
                  </a:lnTo>
                  <a:cubicBezTo>
                    <a:pt x="69299" y="-2705"/>
                    <a:pt x="57649" y="417"/>
                    <a:pt x="52388" y="9528"/>
                  </a:cubicBezTo>
                  <a:cubicBezTo>
                    <a:pt x="52388" y="9528"/>
                    <a:pt x="52388" y="9529"/>
                    <a:pt x="52388" y="9529"/>
                  </a:cubicBezTo>
                  <a:lnTo>
                    <a:pt x="0" y="100266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293E08D4-D274-4788-BDEF-F71E545B56FA}"/>
                </a:ext>
              </a:extLst>
            </p:cNvPr>
            <p:cNvSpPr/>
            <p:nvPr/>
          </p:nvSpPr>
          <p:spPr>
            <a:xfrm>
              <a:off x="4939958" y="2686632"/>
              <a:ext cx="95250" cy="142875"/>
            </a:xfrm>
            <a:custGeom>
              <a:avLst/>
              <a:gdLst>
                <a:gd name="connsiteX0" fmla="*/ 32996 w 95250"/>
                <a:gd name="connsiteY0" fmla="*/ 143722 h 142875"/>
                <a:gd name="connsiteX1" fmla="*/ 98718 w 95250"/>
                <a:gd name="connsiteY1" fmla="*/ 29888 h 142875"/>
                <a:gd name="connsiteX2" fmla="*/ 92698 w 95250"/>
                <a:gd name="connsiteY2" fmla="*/ 2215 h 142875"/>
                <a:gd name="connsiteX3" fmla="*/ 92698 w 95250"/>
                <a:gd name="connsiteY3" fmla="*/ 2215 h 142875"/>
                <a:gd name="connsiteX4" fmla="*/ 65723 w 95250"/>
                <a:gd name="connsiteY4" fmla="*/ 10838 h 142875"/>
                <a:gd name="connsiteX5" fmla="*/ 0 w 95250"/>
                <a:gd name="connsiteY5" fmla="*/ 12467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42875">
                  <a:moveTo>
                    <a:pt x="32996" y="143722"/>
                  </a:moveTo>
                  <a:lnTo>
                    <a:pt x="98718" y="29888"/>
                  </a:lnTo>
                  <a:cubicBezTo>
                    <a:pt x="104670" y="20579"/>
                    <a:pt x="101979" y="8210"/>
                    <a:pt x="92698" y="2215"/>
                  </a:cubicBezTo>
                  <a:lnTo>
                    <a:pt x="92698" y="2215"/>
                  </a:lnTo>
                  <a:cubicBezTo>
                    <a:pt x="82866" y="-2826"/>
                    <a:pt x="70808" y="1028"/>
                    <a:pt x="65723" y="10838"/>
                  </a:cubicBezTo>
                  <a:lnTo>
                    <a:pt x="0" y="124672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4714C352-6798-48FB-AF53-1F4B35A8EF4B}"/>
                </a:ext>
              </a:extLst>
            </p:cNvPr>
            <p:cNvSpPr/>
            <p:nvPr/>
          </p:nvSpPr>
          <p:spPr>
            <a:xfrm>
              <a:off x="4906962" y="2691988"/>
              <a:ext cx="85725" cy="114300"/>
            </a:xfrm>
            <a:custGeom>
              <a:avLst/>
              <a:gdLst>
                <a:gd name="connsiteX0" fmla="*/ 32996 w 85725"/>
                <a:gd name="connsiteY0" fmla="*/ 119315 h 114300"/>
                <a:gd name="connsiteX1" fmla="*/ 85383 w 85725"/>
                <a:gd name="connsiteY1" fmla="*/ 28578 h 114300"/>
                <a:gd name="connsiteX2" fmla="*/ 78411 w 85725"/>
                <a:gd name="connsiteY2" fmla="*/ 2555 h 114300"/>
                <a:gd name="connsiteX3" fmla="*/ 78411 w 85725"/>
                <a:gd name="connsiteY3" fmla="*/ 2555 h 114300"/>
                <a:gd name="connsiteX4" fmla="*/ 78411 w 85725"/>
                <a:gd name="connsiteY4" fmla="*/ 2555 h 114300"/>
                <a:gd name="connsiteX5" fmla="*/ 52388 w 85725"/>
                <a:gd name="connsiteY5" fmla="*/ 9528 h 114300"/>
                <a:gd name="connsiteX6" fmla="*/ 0 w 85725"/>
                <a:gd name="connsiteY6" fmla="*/ 10026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14300">
                  <a:moveTo>
                    <a:pt x="32996" y="119315"/>
                  </a:moveTo>
                  <a:lnTo>
                    <a:pt x="85383" y="28578"/>
                  </a:lnTo>
                  <a:cubicBezTo>
                    <a:pt x="90644" y="19467"/>
                    <a:pt x="87522" y="7816"/>
                    <a:pt x="78411" y="2555"/>
                  </a:cubicBezTo>
                  <a:cubicBezTo>
                    <a:pt x="78411" y="2555"/>
                    <a:pt x="78411" y="2555"/>
                    <a:pt x="78411" y="2555"/>
                  </a:cubicBezTo>
                  <a:lnTo>
                    <a:pt x="78411" y="2555"/>
                  </a:lnTo>
                  <a:cubicBezTo>
                    <a:pt x="69299" y="-2705"/>
                    <a:pt x="57649" y="417"/>
                    <a:pt x="52388" y="9528"/>
                  </a:cubicBezTo>
                  <a:lnTo>
                    <a:pt x="0" y="10026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1B86A6F5-97A8-401B-88F8-6A5FB7AA7F3F}"/>
                </a:ext>
              </a:extLst>
            </p:cNvPr>
            <p:cNvSpPr/>
            <p:nvPr/>
          </p:nvSpPr>
          <p:spPr>
            <a:xfrm>
              <a:off x="4892675" y="2792253"/>
              <a:ext cx="19050" cy="76200"/>
            </a:xfrm>
            <a:custGeom>
              <a:avLst/>
              <a:gdLst>
                <a:gd name="connsiteX0" fmla="*/ 13946 w 19050"/>
                <a:gd name="connsiteY0" fmla="*/ 76792 h 76200"/>
                <a:gd name="connsiteX1" fmla="*/ 38 w 19050"/>
                <a:gd name="connsiteY1" fmla="*/ 24769 h 76200"/>
                <a:gd name="connsiteX2" fmla="*/ 0 w 19050"/>
                <a:gd name="connsiteY2" fmla="*/ 24747 h 76200"/>
                <a:gd name="connsiteX3" fmla="*/ 14288 w 19050"/>
                <a:gd name="connsiteY3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76200">
                  <a:moveTo>
                    <a:pt x="13946" y="76792"/>
                  </a:moveTo>
                  <a:cubicBezTo>
                    <a:pt x="24471" y="58586"/>
                    <a:pt x="18244" y="35294"/>
                    <a:pt x="38" y="24769"/>
                  </a:cubicBezTo>
                  <a:cubicBezTo>
                    <a:pt x="25" y="24762"/>
                    <a:pt x="13" y="24754"/>
                    <a:pt x="0" y="24747"/>
                  </a:cubicBezTo>
                  <a:lnTo>
                    <a:pt x="14288" y="0"/>
                  </a:ln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A5075602-D6B6-43A4-852B-73449A0934C4}"/>
                </a:ext>
              </a:extLst>
            </p:cNvPr>
            <p:cNvSpPr/>
            <p:nvPr/>
          </p:nvSpPr>
          <p:spPr>
            <a:xfrm>
              <a:off x="5078412" y="26066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95DE7E8B-B100-4B65-B34D-9A141642E4E1}"/>
                </a:ext>
              </a:extLst>
            </p:cNvPr>
            <p:cNvSpPr/>
            <p:nvPr/>
          </p:nvSpPr>
          <p:spPr>
            <a:xfrm>
              <a:off x="5192712" y="2682875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A80249B7-996C-4C5F-B4CA-1C1B204BED89}"/>
                </a:ext>
              </a:extLst>
            </p:cNvPr>
            <p:cNvSpPr/>
            <p:nvPr/>
          </p:nvSpPr>
          <p:spPr>
            <a:xfrm>
              <a:off x="4964112" y="30162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894FFDDD-9928-49F0-BCD5-7B8E4BCBFEF7}"/>
                </a:ext>
              </a:extLst>
            </p:cNvPr>
            <p:cNvSpPr/>
            <p:nvPr/>
          </p:nvSpPr>
          <p:spPr>
            <a:xfrm>
              <a:off x="4868862" y="26447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78ED1800-0963-458B-BDF8-40F8DC2C358C}"/>
                </a:ext>
              </a:extLst>
            </p:cNvPr>
            <p:cNvSpPr/>
            <p:nvPr/>
          </p:nvSpPr>
          <p:spPr>
            <a:xfrm>
              <a:off x="4964103" y="2806595"/>
              <a:ext cx="152400" cy="171450"/>
            </a:xfrm>
            <a:custGeom>
              <a:avLst/>
              <a:gdLst>
                <a:gd name="connsiteX0" fmla="*/ 104784 w 152400"/>
                <a:gd name="connsiteY0" fmla="*/ 28680 h 171450"/>
                <a:gd name="connsiteX1" fmla="*/ 91968 w 152400"/>
                <a:gd name="connsiteY1" fmla="*/ 30647 h 171450"/>
                <a:gd name="connsiteX2" fmla="*/ 30647 w 152400"/>
                <a:gd name="connsiteY2" fmla="*/ 3117 h 171450"/>
                <a:gd name="connsiteX3" fmla="*/ 3117 w 152400"/>
                <a:gd name="connsiteY3" fmla="*/ 64438 h 171450"/>
                <a:gd name="connsiteX4" fmla="*/ 24721 w 152400"/>
                <a:gd name="connsiteY4" fmla="*/ 89235 h 171450"/>
                <a:gd name="connsiteX5" fmla="*/ 22461 w 152400"/>
                <a:gd name="connsiteY5" fmla="*/ 156475 h 171450"/>
                <a:gd name="connsiteX6" fmla="*/ 89701 w 152400"/>
                <a:gd name="connsiteY6" fmla="*/ 158735 h 171450"/>
                <a:gd name="connsiteX7" fmla="*/ 104784 w 152400"/>
                <a:gd name="connsiteY7" fmla="*/ 123930 h 171450"/>
                <a:gd name="connsiteX8" fmla="*/ 152409 w 152400"/>
                <a:gd name="connsiteY8" fmla="*/ 76305 h 171450"/>
                <a:gd name="connsiteX9" fmla="*/ 104784 w 152400"/>
                <a:gd name="connsiteY9" fmla="*/ 2868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171450">
                  <a:moveTo>
                    <a:pt x="104784" y="28680"/>
                  </a:moveTo>
                  <a:cubicBezTo>
                    <a:pt x="100442" y="28742"/>
                    <a:pt x="96129" y="29404"/>
                    <a:pt x="91968" y="30647"/>
                  </a:cubicBezTo>
                  <a:cubicBezTo>
                    <a:pt x="82637" y="6111"/>
                    <a:pt x="55182" y="-6214"/>
                    <a:pt x="30647" y="3117"/>
                  </a:cubicBezTo>
                  <a:cubicBezTo>
                    <a:pt x="6111" y="12448"/>
                    <a:pt x="-6214" y="39903"/>
                    <a:pt x="3117" y="64438"/>
                  </a:cubicBezTo>
                  <a:cubicBezTo>
                    <a:pt x="7138" y="75011"/>
                    <a:pt x="14799" y="83804"/>
                    <a:pt x="24721" y="89235"/>
                  </a:cubicBezTo>
                  <a:cubicBezTo>
                    <a:pt x="5530" y="107179"/>
                    <a:pt x="4518" y="137283"/>
                    <a:pt x="22461" y="156475"/>
                  </a:cubicBezTo>
                  <a:cubicBezTo>
                    <a:pt x="40405" y="175667"/>
                    <a:pt x="70509" y="176679"/>
                    <a:pt x="89701" y="158735"/>
                  </a:cubicBezTo>
                  <a:cubicBezTo>
                    <a:pt x="99337" y="149726"/>
                    <a:pt x="104799" y="137121"/>
                    <a:pt x="104784" y="123930"/>
                  </a:cubicBezTo>
                  <a:cubicBezTo>
                    <a:pt x="131086" y="123930"/>
                    <a:pt x="152409" y="102608"/>
                    <a:pt x="152409" y="76305"/>
                  </a:cubicBezTo>
                  <a:cubicBezTo>
                    <a:pt x="152409" y="50002"/>
                    <a:pt x="131086" y="28680"/>
                    <a:pt x="104784" y="2868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A64D2264-8057-4D79-AC78-2A563C13DFE3}"/>
                </a:ext>
              </a:extLst>
            </p:cNvPr>
            <p:cNvSpPr/>
            <p:nvPr/>
          </p:nvSpPr>
          <p:spPr>
            <a:xfrm>
              <a:off x="5027392" y="2797950"/>
              <a:ext cx="257175" cy="257175"/>
            </a:xfrm>
            <a:custGeom>
              <a:avLst/>
              <a:gdLst>
                <a:gd name="connsiteX0" fmla="*/ 184028 w 257175"/>
                <a:gd name="connsiteY0" fmla="*/ 0 h 257175"/>
                <a:gd name="connsiteX1" fmla="*/ 225884 w 257175"/>
                <a:gd name="connsiteY1" fmla="*/ 72499 h 257175"/>
                <a:gd name="connsiteX2" fmla="*/ 230910 w 257175"/>
                <a:gd name="connsiteY2" fmla="*/ 94001 h 257175"/>
                <a:gd name="connsiteX3" fmla="*/ 227974 w 257175"/>
                <a:gd name="connsiteY3" fmla="*/ 139520 h 257175"/>
                <a:gd name="connsiteX4" fmla="*/ 233000 w 257175"/>
                <a:gd name="connsiteY4" fmla="*/ 161023 h 257175"/>
                <a:gd name="connsiteX5" fmla="*/ 260570 w 257175"/>
                <a:gd name="connsiteY5" fmla="*/ 208775 h 257175"/>
                <a:gd name="connsiteX6" fmla="*/ 161583 w 257175"/>
                <a:gd name="connsiteY6" fmla="*/ 265925 h 257175"/>
                <a:gd name="connsiteX7" fmla="*/ 134013 w 257175"/>
                <a:gd name="connsiteY7" fmla="*/ 218173 h 257175"/>
                <a:gd name="connsiteX8" fmla="*/ 117904 w 257175"/>
                <a:gd name="connsiteY8" fmla="*/ 203069 h 257175"/>
                <a:gd name="connsiteX9" fmla="*/ 77015 w 257175"/>
                <a:gd name="connsiteY9" fmla="*/ 182852 h 257175"/>
                <a:gd name="connsiteX10" fmla="*/ 60907 w 257175"/>
                <a:gd name="connsiteY10" fmla="*/ 167749 h 257175"/>
                <a:gd name="connsiteX11" fmla="*/ 0 w 257175"/>
                <a:gd name="connsiteY11" fmla="*/ 62254 h 257175"/>
                <a:gd name="connsiteX12" fmla="*/ 0 w 257175"/>
                <a:gd name="connsiteY12" fmla="*/ 62254 h 257175"/>
                <a:gd name="connsiteX13" fmla="*/ 52046 w 257175"/>
                <a:gd name="connsiteY13" fmla="*/ 76200 h 257175"/>
                <a:gd name="connsiteX14" fmla="*/ 52046 w 257175"/>
                <a:gd name="connsiteY14" fmla="*/ 76200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7175" h="257175">
                  <a:moveTo>
                    <a:pt x="184028" y="0"/>
                  </a:moveTo>
                  <a:lnTo>
                    <a:pt x="225884" y="72499"/>
                  </a:lnTo>
                  <a:cubicBezTo>
                    <a:pt x="229646" y="79013"/>
                    <a:pt x="231395" y="86495"/>
                    <a:pt x="230910" y="94001"/>
                  </a:cubicBezTo>
                  <a:lnTo>
                    <a:pt x="227974" y="139520"/>
                  </a:lnTo>
                  <a:cubicBezTo>
                    <a:pt x="227490" y="147027"/>
                    <a:pt x="229239" y="154509"/>
                    <a:pt x="233000" y="161023"/>
                  </a:cubicBezTo>
                  <a:lnTo>
                    <a:pt x="260570" y="208775"/>
                  </a:lnTo>
                  <a:lnTo>
                    <a:pt x="161583" y="265925"/>
                  </a:lnTo>
                  <a:lnTo>
                    <a:pt x="134013" y="218173"/>
                  </a:lnTo>
                  <a:cubicBezTo>
                    <a:pt x="130252" y="211659"/>
                    <a:pt x="124647" y="206403"/>
                    <a:pt x="117904" y="203069"/>
                  </a:cubicBezTo>
                  <a:lnTo>
                    <a:pt x="77015" y="182852"/>
                  </a:lnTo>
                  <a:cubicBezTo>
                    <a:pt x="70273" y="179518"/>
                    <a:pt x="64668" y="174263"/>
                    <a:pt x="60907" y="167749"/>
                  </a:cubicBezTo>
                  <a:lnTo>
                    <a:pt x="0" y="62254"/>
                  </a:lnTo>
                  <a:lnTo>
                    <a:pt x="0" y="62254"/>
                  </a:lnTo>
                  <a:cubicBezTo>
                    <a:pt x="18223" y="51733"/>
                    <a:pt x="41525" y="57977"/>
                    <a:pt x="52046" y="76200"/>
                  </a:cubicBezTo>
                  <a:lnTo>
                    <a:pt x="52046" y="762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D6F7169A-330C-4B9A-9C76-AD0D8FC2B94B}"/>
                </a:ext>
              </a:extLst>
            </p:cNvPr>
            <p:cNvSpPr/>
            <p:nvPr/>
          </p:nvSpPr>
          <p:spPr>
            <a:xfrm>
              <a:off x="5152056" y="2747177"/>
              <a:ext cx="57150" cy="76200"/>
            </a:xfrm>
            <a:custGeom>
              <a:avLst/>
              <a:gdLst>
                <a:gd name="connsiteX0" fmla="*/ 64126 w 57150"/>
                <a:gd name="connsiteY0" fmla="*/ 59022 h 76200"/>
                <a:gd name="connsiteX1" fmla="*/ 35551 w 57150"/>
                <a:gd name="connsiteY1" fmla="*/ 9529 h 76200"/>
                <a:gd name="connsiteX2" fmla="*/ 9529 w 57150"/>
                <a:gd name="connsiteY2" fmla="*/ 2555 h 76200"/>
                <a:gd name="connsiteX3" fmla="*/ 9528 w 57150"/>
                <a:gd name="connsiteY3" fmla="*/ 2555 h 76200"/>
                <a:gd name="connsiteX4" fmla="*/ 9528 w 57150"/>
                <a:gd name="connsiteY4" fmla="*/ 2555 h 76200"/>
                <a:gd name="connsiteX5" fmla="*/ 2555 w 57150"/>
                <a:gd name="connsiteY5" fmla="*/ 28578 h 76200"/>
                <a:gd name="connsiteX6" fmla="*/ 2556 w 57150"/>
                <a:gd name="connsiteY6" fmla="*/ 28579 h 76200"/>
                <a:gd name="connsiteX7" fmla="*/ 31131 w 57150"/>
                <a:gd name="connsiteY7" fmla="*/ 7807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76200">
                  <a:moveTo>
                    <a:pt x="64126" y="59022"/>
                  </a:moveTo>
                  <a:lnTo>
                    <a:pt x="35551" y="9529"/>
                  </a:lnTo>
                  <a:cubicBezTo>
                    <a:pt x="30291" y="417"/>
                    <a:pt x="18640" y="-2705"/>
                    <a:pt x="9529" y="2555"/>
                  </a:cubicBezTo>
                  <a:cubicBezTo>
                    <a:pt x="9529" y="2555"/>
                    <a:pt x="9528" y="2555"/>
                    <a:pt x="9528" y="2555"/>
                  </a:cubicBezTo>
                  <a:lnTo>
                    <a:pt x="9528" y="2555"/>
                  </a:lnTo>
                  <a:cubicBezTo>
                    <a:pt x="417" y="7816"/>
                    <a:pt x="-2705" y="19467"/>
                    <a:pt x="2555" y="28578"/>
                  </a:cubicBezTo>
                  <a:cubicBezTo>
                    <a:pt x="2556" y="28578"/>
                    <a:pt x="2556" y="28579"/>
                    <a:pt x="2556" y="28579"/>
                  </a:cubicBezTo>
                  <a:lnTo>
                    <a:pt x="31131" y="78072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7E4EFA7C-54D9-47D2-8A68-A0A5ADEBE508}"/>
                </a:ext>
              </a:extLst>
            </p:cNvPr>
            <p:cNvSpPr/>
            <p:nvPr/>
          </p:nvSpPr>
          <p:spPr>
            <a:xfrm>
              <a:off x="5100011" y="2733234"/>
              <a:ext cx="76200" cy="104775"/>
            </a:xfrm>
            <a:custGeom>
              <a:avLst/>
              <a:gdLst>
                <a:gd name="connsiteX0" fmla="*/ 83176 w 76200"/>
                <a:gd name="connsiteY0" fmla="*/ 92015 h 104775"/>
                <a:gd name="connsiteX1" fmla="*/ 35551 w 76200"/>
                <a:gd name="connsiteY1" fmla="*/ 9529 h 104775"/>
                <a:gd name="connsiteX2" fmla="*/ 9529 w 76200"/>
                <a:gd name="connsiteY2" fmla="*/ 2555 h 104775"/>
                <a:gd name="connsiteX3" fmla="*/ 9528 w 76200"/>
                <a:gd name="connsiteY3" fmla="*/ 2555 h 104775"/>
                <a:gd name="connsiteX4" fmla="*/ 9528 w 76200"/>
                <a:gd name="connsiteY4" fmla="*/ 2555 h 104775"/>
                <a:gd name="connsiteX5" fmla="*/ 2555 w 76200"/>
                <a:gd name="connsiteY5" fmla="*/ 28578 h 104775"/>
                <a:gd name="connsiteX6" fmla="*/ 2556 w 76200"/>
                <a:gd name="connsiteY6" fmla="*/ 28579 h 104775"/>
                <a:gd name="connsiteX7" fmla="*/ 50181 w 76200"/>
                <a:gd name="connsiteY7" fmla="*/ 11106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104775">
                  <a:moveTo>
                    <a:pt x="83176" y="92015"/>
                  </a:moveTo>
                  <a:lnTo>
                    <a:pt x="35551" y="9529"/>
                  </a:lnTo>
                  <a:cubicBezTo>
                    <a:pt x="30291" y="417"/>
                    <a:pt x="18640" y="-2705"/>
                    <a:pt x="9529" y="2555"/>
                  </a:cubicBezTo>
                  <a:cubicBezTo>
                    <a:pt x="9529" y="2555"/>
                    <a:pt x="9528" y="2555"/>
                    <a:pt x="9528" y="2555"/>
                  </a:cubicBezTo>
                  <a:lnTo>
                    <a:pt x="9528" y="2555"/>
                  </a:lnTo>
                  <a:cubicBezTo>
                    <a:pt x="417" y="7816"/>
                    <a:pt x="-2705" y="19467"/>
                    <a:pt x="2555" y="28578"/>
                  </a:cubicBezTo>
                  <a:cubicBezTo>
                    <a:pt x="2556" y="28578"/>
                    <a:pt x="2556" y="28579"/>
                    <a:pt x="2556" y="28579"/>
                  </a:cubicBezTo>
                  <a:lnTo>
                    <a:pt x="50181" y="11106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6C68EEE4-5151-4A22-AEA0-FBBDBC5B5A6E}"/>
                </a:ext>
              </a:extLst>
            </p:cNvPr>
            <p:cNvSpPr/>
            <p:nvPr/>
          </p:nvSpPr>
          <p:spPr>
            <a:xfrm>
              <a:off x="5053072" y="2727877"/>
              <a:ext cx="95250" cy="133350"/>
            </a:xfrm>
            <a:custGeom>
              <a:avLst/>
              <a:gdLst>
                <a:gd name="connsiteX0" fmla="*/ 97119 w 95250"/>
                <a:gd name="connsiteY0" fmla="*/ 116422 h 133350"/>
                <a:gd name="connsiteX1" fmla="*/ 36159 w 95250"/>
                <a:gd name="connsiteY1" fmla="*/ 10837 h 133350"/>
                <a:gd name="connsiteX2" fmla="*/ 9183 w 95250"/>
                <a:gd name="connsiteY2" fmla="*/ 2215 h 133350"/>
                <a:gd name="connsiteX3" fmla="*/ 9183 w 95250"/>
                <a:gd name="connsiteY3" fmla="*/ 2215 h 133350"/>
                <a:gd name="connsiteX4" fmla="*/ 3164 w 95250"/>
                <a:gd name="connsiteY4" fmla="*/ 29887 h 133350"/>
                <a:gd name="connsiteX5" fmla="*/ 64124 w 95250"/>
                <a:gd name="connsiteY5" fmla="*/ 13547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33350">
                  <a:moveTo>
                    <a:pt x="97119" y="116422"/>
                  </a:moveTo>
                  <a:lnTo>
                    <a:pt x="36159" y="10837"/>
                  </a:lnTo>
                  <a:cubicBezTo>
                    <a:pt x="31073" y="1028"/>
                    <a:pt x="19016" y="-2826"/>
                    <a:pt x="9183" y="2215"/>
                  </a:cubicBezTo>
                  <a:lnTo>
                    <a:pt x="9183" y="2215"/>
                  </a:lnTo>
                  <a:cubicBezTo>
                    <a:pt x="-98" y="8210"/>
                    <a:pt x="-2788" y="20578"/>
                    <a:pt x="3164" y="29887"/>
                  </a:cubicBezTo>
                  <a:lnTo>
                    <a:pt x="64124" y="135472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D10A9682-B7C8-428C-A598-C172F28F5DF9}"/>
                </a:ext>
              </a:extLst>
            </p:cNvPr>
            <p:cNvSpPr/>
            <p:nvPr/>
          </p:nvSpPr>
          <p:spPr>
            <a:xfrm>
              <a:off x="5034020" y="2771334"/>
              <a:ext cx="76200" cy="104775"/>
            </a:xfrm>
            <a:custGeom>
              <a:avLst/>
              <a:gdLst>
                <a:gd name="connsiteX0" fmla="*/ 83176 w 76200"/>
                <a:gd name="connsiteY0" fmla="*/ 92015 h 104775"/>
                <a:gd name="connsiteX1" fmla="*/ 35551 w 76200"/>
                <a:gd name="connsiteY1" fmla="*/ 9529 h 104775"/>
                <a:gd name="connsiteX2" fmla="*/ 9529 w 76200"/>
                <a:gd name="connsiteY2" fmla="*/ 2555 h 104775"/>
                <a:gd name="connsiteX3" fmla="*/ 9528 w 76200"/>
                <a:gd name="connsiteY3" fmla="*/ 2555 h 104775"/>
                <a:gd name="connsiteX4" fmla="*/ 9528 w 76200"/>
                <a:gd name="connsiteY4" fmla="*/ 2555 h 104775"/>
                <a:gd name="connsiteX5" fmla="*/ 2555 w 76200"/>
                <a:gd name="connsiteY5" fmla="*/ 28578 h 104775"/>
                <a:gd name="connsiteX6" fmla="*/ 2556 w 76200"/>
                <a:gd name="connsiteY6" fmla="*/ 28579 h 104775"/>
                <a:gd name="connsiteX7" fmla="*/ 50181 w 76200"/>
                <a:gd name="connsiteY7" fmla="*/ 11106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00" h="104775">
                  <a:moveTo>
                    <a:pt x="83176" y="92015"/>
                  </a:moveTo>
                  <a:lnTo>
                    <a:pt x="35551" y="9529"/>
                  </a:lnTo>
                  <a:cubicBezTo>
                    <a:pt x="30291" y="417"/>
                    <a:pt x="18640" y="-2705"/>
                    <a:pt x="9529" y="2555"/>
                  </a:cubicBezTo>
                  <a:cubicBezTo>
                    <a:pt x="9529" y="2555"/>
                    <a:pt x="9528" y="2555"/>
                    <a:pt x="9528" y="2555"/>
                  </a:cubicBezTo>
                  <a:lnTo>
                    <a:pt x="9528" y="2555"/>
                  </a:lnTo>
                  <a:cubicBezTo>
                    <a:pt x="417" y="7816"/>
                    <a:pt x="-2705" y="19467"/>
                    <a:pt x="2555" y="28578"/>
                  </a:cubicBezTo>
                  <a:cubicBezTo>
                    <a:pt x="2556" y="28578"/>
                    <a:pt x="2556" y="28579"/>
                    <a:pt x="2556" y="28579"/>
                  </a:cubicBezTo>
                  <a:lnTo>
                    <a:pt x="50181" y="111065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22" name="Graphic 5042">
            <a:extLst>
              <a:ext uri="{FF2B5EF4-FFF2-40B4-BE49-F238E27FC236}">
                <a16:creationId xmlns:a16="http://schemas.microsoft.com/office/drawing/2014/main" id="{3A5D31CF-89A4-4267-BFF7-6154E6D166CF}"/>
              </a:ext>
            </a:extLst>
          </p:cNvPr>
          <p:cNvGrpSpPr/>
          <p:nvPr/>
        </p:nvGrpSpPr>
        <p:grpSpPr>
          <a:xfrm>
            <a:off x="5971949" y="1322338"/>
            <a:ext cx="720000" cy="720000"/>
            <a:chOff x="4735512" y="2530475"/>
            <a:chExt cx="609600" cy="609600"/>
          </a:xfrm>
        </p:grpSpPr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820A650D-ADAD-4252-93B6-AF0F022DDCA7}"/>
                </a:ext>
              </a:extLst>
            </p:cNvPr>
            <p:cNvSpPr/>
            <p:nvPr/>
          </p:nvSpPr>
          <p:spPr>
            <a:xfrm>
              <a:off x="4983162" y="2616201"/>
              <a:ext cx="323850" cy="381000"/>
            </a:xfrm>
            <a:custGeom>
              <a:avLst/>
              <a:gdLst>
                <a:gd name="connsiteX0" fmla="*/ 0 w 323850"/>
                <a:gd name="connsiteY0" fmla="*/ 76199 h 381000"/>
                <a:gd name="connsiteX1" fmla="*/ 76121 w 323850"/>
                <a:gd name="connsiteY1" fmla="*/ 0 h 381000"/>
                <a:gd name="connsiteX2" fmla="*/ 150160 w 323850"/>
                <a:gd name="connsiteY2" fmla="*/ 58149 h 381000"/>
                <a:gd name="connsiteX3" fmla="*/ 235885 w 323850"/>
                <a:gd name="connsiteY3" fmla="*/ 115299 h 381000"/>
                <a:gd name="connsiteX4" fmla="*/ 322924 w 323850"/>
                <a:gd name="connsiteY4" fmla="*/ 178667 h 381000"/>
                <a:gd name="connsiteX5" fmla="*/ 264737 w 323850"/>
                <a:gd name="connsiteY5" fmla="*/ 264707 h 381000"/>
                <a:gd name="connsiteX6" fmla="*/ 240118 w 323850"/>
                <a:gd name="connsiteY6" fmla="*/ 369574 h 381000"/>
                <a:gd name="connsiteX7" fmla="*/ 135250 w 323850"/>
                <a:gd name="connsiteY7" fmla="*/ 344955 h 381000"/>
                <a:gd name="connsiteX8" fmla="*/ 123825 w 323850"/>
                <a:gd name="connsiteY8" fmla="*/ 304799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3850" h="381000">
                  <a:moveTo>
                    <a:pt x="0" y="76199"/>
                  </a:moveTo>
                  <a:cubicBezTo>
                    <a:pt x="-22" y="34137"/>
                    <a:pt x="34059" y="22"/>
                    <a:pt x="76121" y="0"/>
                  </a:cubicBezTo>
                  <a:cubicBezTo>
                    <a:pt x="111260" y="-18"/>
                    <a:pt x="141850" y="24007"/>
                    <a:pt x="150160" y="58149"/>
                  </a:cubicBezTo>
                  <a:cubicBezTo>
                    <a:pt x="189314" y="51706"/>
                    <a:pt x="226773" y="76679"/>
                    <a:pt x="235885" y="115299"/>
                  </a:cubicBezTo>
                  <a:cubicBezTo>
                    <a:pt x="277419" y="108763"/>
                    <a:pt x="316388" y="137133"/>
                    <a:pt x="322924" y="178667"/>
                  </a:cubicBezTo>
                  <a:cubicBezTo>
                    <a:pt x="329143" y="218180"/>
                    <a:pt x="303724" y="255766"/>
                    <a:pt x="264737" y="264707"/>
                  </a:cubicBezTo>
                  <a:cubicBezTo>
                    <a:pt x="286897" y="300463"/>
                    <a:pt x="275875" y="347414"/>
                    <a:pt x="240118" y="369574"/>
                  </a:cubicBezTo>
                  <a:cubicBezTo>
                    <a:pt x="204361" y="391734"/>
                    <a:pt x="157410" y="380712"/>
                    <a:pt x="135250" y="344955"/>
                  </a:cubicBezTo>
                  <a:cubicBezTo>
                    <a:pt x="127776" y="332895"/>
                    <a:pt x="123819" y="318987"/>
                    <a:pt x="123825" y="304799"/>
                  </a:cubicBezTo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C26EF8B0-0757-4525-9283-3E1D787D97EB}"/>
                </a:ext>
              </a:extLst>
            </p:cNvPr>
            <p:cNvSpPr/>
            <p:nvPr/>
          </p:nvSpPr>
          <p:spPr>
            <a:xfrm>
              <a:off x="4873368" y="2644775"/>
              <a:ext cx="323850" cy="285750"/>
            </a:xfrm>
            <a:custGeom>
              <a:avLst/>
              <a:gdLst>
                <a:gd name="connsiteX0" fmla="*/ 323289 w 323850"/>
                <a:gd name="connsiteY0" fmla="*/ 242467 h 285750"/>
                <a:gd name="connsiteX1" fmla="*/ 255937 w 323850"/>
                <a:gd name="connsiteY1" fmla="*/ 175115 h 285750"/>
                <a:gd name="connsiteX2" fmla="*/ 249202 w 323850"/>
                <a:gd name="connsiteY2" fmla="*/ 168380 h 285750"/>
                <a:gd name="connsiteX3" fmla="*/ 303083 w 323850"/>
                <a:gd name="connsiteY3" fmla="*/ 168381 h 285750"/>
                <a:gd name="connsiteX4" fmla="*/ 303084 w 323850"/>
                <a:gd name="connsiteY4" fmla="*/ 168380 h 285750"/>
                <a:gd name="connsiteX5" fmla="*/ 230418 w 323850"/>
                <a:gd name="connsiteY5" fmla="*/ 95715 h 285750"/>
                <a:gd name="connsiteX6" fmla="*/ 210949 w 323850"/>
                <a:gd name="connsiteY6" fmla="*/ 85295 h 285750"/>
                <a:gd name="connsiteX7" fmla="*/ 166220 w 323850"/>
                <a:gd name="connsiteY7" fmla="*/ 76350 h 285750"/>
                <a:gd name="connsiteX8" fmla="*/ 146751 w 323850"/>
                <a:gd name="connsiteY8" fmla="*/ 65930 h 285750"/>
                <a:gd name="connsiteX9" fmla="*/ 80822 w 323850"/>
                <a:gd name="connsiteY9" fmla="*/ 0 h 285750"/>
                <a:gd name="connsiteX10" fmla="*/ 0 w 323850"/>
                <a:gd name="connsiteY10" fmla="*/ 80822 h 285750"/>
                <a:gd name="connsiteX11" fmla="*/ 65930 w 323850"/>
                <a:gd name="connsiteY11" fmla="*/ 146753 h 285750"/>
                <a:gd name="connsiteX12" fmla="*/ 76350 w 323850"/>
                <a:gd name="connsiteY12" fmla="*/ 166221 h 285750"/>
                <a:gd name="connsiteX13" fmla="*/ 85295 w 323850"/>
                <a:gd name="connsiteY13" fmla="*/ 210949 h 285750"/>
                <a:gd name="connsiteX14" fmla="*/ 95715 w 323850"/>
                <a:gd name="connsiteY14" fmla="*/ 230418 h 285750"/>
                <a:gd name="connsiteX15" fmla="*/ 154910 w 323850"/>
                <a:gd name="connsiteY15" fmla="*/ 289613 h 285750"/>
                <a:gd name="connsiteX16" fmla="*/ 183532 w 323850"/>
                <a:gd name="connsiteY16" fmla="*/ 257175 h 285750"/>
                <a:gd name="connsiteX17" fmla="*/ 284116 w 323850"/>
                <a:gd name="connsiteY17" fmla="*/ 257175 h 285750"/>
                <a:gd name="connsiteX18" fmla="*/ 296348 w 323850"/>
                <a:gd name="connsiteY18" fmla="*/ 269408 h 285750"/>
                <a:gd name="connsiteX19" fmla="*/ 323289 w 323850"/>
                <a:gd name="connsiteY19" fmla="*/ 269408 h 285750"/>
                <a:gd name="connsiteX20" fmla="*/ 323289 w 323850"/>
                <a:gd name="connsiteY20" fmla="*/ 269408 h 285750"/>
                <a:gd name="connsiteX21" fmla="*/ 323289 w 323850"/>
                <a:gd name="connsiteY21" fmla="*/ 242467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3850" h="285750">
                  <a:moveTo>
                    <a:pt x="323289" y="242467"/>
                  </a:moveTo>
                  <a:lnTo>
                    <a:pt x="255937" y="175115"/>
                  </a:lnTo>
                  <a:lnTo>
                    <a:pt x="249202" y="168380"/>
                  </a:lnTo>
                  <a:cubicBezTo>
                    <a:pt x="264081" y="183259"/>
                    <a:pt x="288204" y="183259"/>
                    <a:pt x="303083" y="168381"/>
                  </a:cubicBezTo>
                  <a:cubicBezTo>
                    <a:pt x="303083" y="168380"/>
                    <a:pt x="303083" y="168380"/>
                    <a:pt x="303084" y="168380"/>
                  </a:cubicBezTo>
                  <a:lnTo>
                    <a:pt x="230418" y="95715"/>
                  </a:lnTo>
                  <a:cubicBezTo>
                    <a:pt x="225099" y="90396"/>
                    <a:pt x="218325" y="86771"/>
                    <a:pt x="210949" y="85295"/>
                  </a:cubicBezTo>
                  <a:lnTo>
                    <a:pt x="166220" y="76350"/>
                  </a:lnTo>
                  <a:cubicBezTo>
                    <a:pt x="158844" y="74874"/>
                    <a:pt x="152070" y="71249"/>
                    <a:pt x="146751" y="65930"/>
                  </a:cubicBezTo>
                  <a:lnTo>
                    <a:pt x="80822" y="0"/>
                  </a:lnTo>
                  <a:lnTo>
                    <a:pt x="0" y="80822"/>
                  </a:lnTo>
                  <a:lnTo>
                    <a:pt x="65930" y="146753"/>
                  </a:lnTo>
                  <a:cubicBezTo>
                    <a:pt x="71249" y="152071"/>
                    <a:pt x="74874" y="158845"/>
                    <a:pt x="76350" y="166221"/>
                  </a:cubicBezTo>
                  <a:lnTo>
                    <a:pt x="85295" y="210949"/>
                  </a:lnTo>
                  <a:cubicBezTo>
                    <a:pt x="86770" y="218325"/>
                    <a:pt x="90395" y="225100"/>
                    <a:pt x="95715" y="230418"/>
                  </a:cubicBezTo>
                  <a:lnTo>
                    <a:pt x="154910" y="289613"/>
                  </a:lnTo>
                  <a:lnTo>
                    <a:pt x="183532" y="257175"/>
                  </a:lnTo>
                  <a:lnTo>
                    <a:pt x="284116" y="257175"/>
                  </a:lnTo>
                  <a:lnTo>
                    <a:pt x="296348" y="269408"/>
                  </a:lnTo>
                  <a:cubicBezTo>
                    <a:pt x="303788" y="276847"/>
                    <a:pt x="315850" y="276847"/>
                    <a:pt x="323289" y="269408"/>
                  </a:cubicBezTo>
                  <a:lnTo>
                    <a:pt x="323289" y="269408"/>
                  </a:lnTo>
                  <a:cubicBezTo>
                    <a:pt x="330728" y="261969"/>
                    <a:pt x="330728" y="249907"/>
                    <a:pt x="323289" y="242467"/>
                  </a:cubicBezTo>
                  <a:close/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50E2617E-7427-42E5-9A11-931FBC55D6C0}"/>
                </a:ext>
              </a:extLst>
            </p:cNvPr>
            <p:cNvSpPr/>
            <p:nvPr/>
          </p:nvSpPr>
          <p:spPr>
            <a:xfrm>
              <a:off x="5106987" y="303530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94CE4B76-6AF7-49DC-B797-B7CF19CA8BAF}"/>
                </a:ext>
              </a:extLst>
            </p:cNvPr>
            <p:cNvSpPr/>
            <p:nvPr/>
          </p:nvSpPr>
          <p:spPr>
            <a:xfrm>
              <a:off x="5221287" y="26066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B1B960E1-FACB-4F0C-AF0F-43A52E024BFC}"/>
                </a:ext>
              </a:extLst>
            </p:cNvPr>
            <p:cNvSpPr/>
            <p:nvPr/>
          </p:nvSpPr>
          <p:spPr>
            <a:xfrm>
              <a:off x="4773612" y="2816225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21A14421-7216-4F82-9E99-8CA09EC63FA5}"/>
                </a:ext>
              </a:extLst>
            </p:cNvPr>
            <p:cNvSpPr/>
            <p:nvPr/>
          </p:nvSpPr>
          <p:spPr>
            <a:xfrm>
              <a:off x="5021262" y="2968625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1854D51F-C200-489C-972C-C0CB452154D2}"/>
                </a:ext>
              </a:extLst>
            </p:cNvPr>
            <p:cNvSpPr/>
            <p:nvPr/>
          </p:nvSpPr>
          <p:spPr>
            <a:xfrm>
              <a:off x="5021262" y="293052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1BDDE0AE-41BC-4DDC-BAC5-5153F78D1C06}"/>
                </a:ext>
              </a:extLst>
            </p:cNvPr>
            <p:cNvSpPr/>
            <p:nvPr/>
          </p:nvSpPr>
          <p:spPr>
            <a:xfrm>
              <a:off x="5021262" y="2892404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5F3CAE31-56FC-4EC2-AC5B-651CBD562AA1}"/>
                </a:ext>
              </a:extLst>
            </p:cNvPr>
            <p:cNvSpPr/>
            <p:nvPr/>
          </p:nvSpPr>
          <p:spPr>
            <a:xfrm>
              <a:off x="4992687" y="2854325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32" name="Graphic 5044">
            <a:extLst>
              <a:ext uri="{FF2B5EF4-FFF2-40B4-BE49-F238E27FC236}">
                <a16:creationId xmlns:a16="http://schemas.microsoft.com/office/drawing/2014/main" id="{1D75E99A-8E4B-41A5-BDF2-795B9E69FB88}"/>
              </a:ext>
            </a:extLst>
          </p:cNvPr>
          <p:cNvGrpSpPr/>
          <p:nvPr/>
        </p:nvGrpSpPr>
        <p:grpSpPr>
          <a:xfrm>
            <a:off x="6781586" y="1322338"/>
            <a:ext cx="720000" cy="720000"/>
            <a:chOff x="4735512" y="2530475"/>
            <a:chExt cx="609600" cy="609600"/>
          </a:xfrm>
        </p:grpSpPr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84B23FD3-3A37-4D89-9FDD-DD12CF3F98D7}"/>
                </a:ext>
              </a:extLst>
            </p:cNvPr>
            <p:cNvSpPr/>
            <p:nvPr/>
          </p:nvSpPr>
          <p:spPr>
            <a:xfrm>
              <a:off x="4783137" y="2882900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C0438225-2393-4B03-96B9-D52561BB6E2D}"/>
                </a:ext>
              </a:extLst>
            </p:cNvPr>
            <p:cNvSpPr/>
            <p:nvPr/>
          </p:nvSpPr>
          <p:spPr>
            <a:xfrm>
              <a:off x="5030787" y="3035300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242D90FF-3ECE-46DB-A2C2-2393A284C14C}"/>
                </a:ext>
              </a:extLst>
            </p:cNvPr>
            <p:cNvSpPr/>
            <p:nvPr/>
          </p:nvSpPr>
          <p:spPr>
            <a:xfrm>
              <a:off x="5030787" y="2997200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7D031591-2A10-4080-A1F2-5BE307BC89B0}"/>
                </a:ext>
              </a:extLst>
            </p:cNvPr>
            <p:cNvSpPr/>
            <p:nvPr/>
          </p:nvSpPr>
          <p:spPr>
            <a:xfrm>
              <a:off x="5030787" y="2959079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B080E1D7-0596-4FC7-BB7D-067FD5D88EBE}"/>
                </a:ext>
              </a:extLst>
            </p:cNvPr>
            <p:cNvSpPr/>
            <p:nvPr/>
          </p:nvSpPr>
          <p:spPr>
            <a:xfrm>
              <a:off x="5002212" y="2921000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1233899D-B505-4B30-B74E-30BB1F7100AB}"/>
                </a:ext>
              </a:extLst>
            </p:cNvPr>
            <p:cNvSpPr/>
            <p:nvPr/>
          </p:nvSpPr>
          <p:spPr>
            <a:xfrm>
              <a:off x="4783137" y="2578100"/>
              <a:ext cx="514350" cy="114300"/>
            </a:xfrm>
            <a:custGeom>
              <a:avLst/>
              <a:gdLst>
                <a:gd name="connsiteX0" fmla="*/ 465363 w 514350"/>
                <a:gd name="connsiteY0" fmla="*/ 114300 h 114300"/>
                <a:gd name="connsiteX1" fmla="*/ 48987 w 514350"/>
                <a:gd name="connsiteY1" fmla="*/ 114300 h 114300"/>
                <a:gd name="connsiteX2" fmla="*/ 0 w 514350"/>
                <a:gd name="connsiteY2" fmla="*/ 0 h 114300"/>
                <a:gd name="connsiteX3" fmla="*/ 514350 w 514350"/>
                <a:gd name="connsiteY3" fmla="*/ 0 h 114300"/>
                <a:gd name="connsiteX4" fmla="*/ 465363 w 514350"/>
                <a:gd name="connsiteY4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114300">
                  <a:moveTo>
                    <a:pt x="465363" y="114300"/>
                  </a:moveTo>
                  <a:lnTo>
                    <a:pt x="48987" y="114300"/>
                  </a:lnTo>
                  <a:lnTo>
                    <a:pt x="0" y="0"/>
                  </a:lnTo>
                  <a:lnTo>
                    <a:pt x="514350" y="0"/>
                  </a:lnTo>
                  <a:lnTo>
                    <a:pt x="465363" y="114300"/>
                  </a:ln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AF918B86-6335-41C5-8985-D844C127EBC9}"/>
                </a:ext>
              </a:extLst>
            </p:cNvPr>
            <p:cNvSpPr/>
            <p:nvPr/>
          </p:nvSpPr>
          <p:spPr>
            <a:xfrm>
              <a:off x="4906962" y="2635250"/>
              <a:ext cx="266700" cy="57150"/>
            </a:xfrm>
            <a:custGeom>
              <a:avLst/>
              <a:gdLst>
                <a:gd name="connsiteX0" fmla="*/ 57150 w 266700"/>
                <a:gd name="connsiteY0" fmla="*/ 0 h 57150"/>
                <a:gd name="connsiteX1" fmla="*/ 209550 w 266700"/>
                <a:gd name="connsiteY1" fmla="*/ 0 h 57150"/>
                <a:gd name="connsiteX2" fmla="*/ 266700 w 266700"/>
                <a:gd name="connsiteY2" fmla="*/ 57150 h 57150"/>
                <a:gd name="connsiteX3" fmla="*/ 266700 w 266700"/>
                <a:gd name="connsiteY3" fmla="*/ 57150 h 57150"/>
                <a:gd name="connsiteX4" fmla="*/ 266700 w 266700"/>
                <a:gd name="connsiteY4" fmla="*/ 57150 h 57150"/>
                <a:gd name="connsiteX5" fmla="*/ 0 w 266700"/>
                <a:gd name="connsiteY5" fmla="*/ 57150 h 57150"/>
                <a:gd name="connsiteX6" fmla="*/ 0 w 266700"/>
                <a:gd name="connsiteY6" fmla="*/ 57150 h 57150"/>
                <a:gd name="connsiteX7" fmla="*/ 0 w 266700"/>
                <a:gd name="connsiteY7" fmla="*/ 57150 h 57150"/>
                <a:gd name="connsiteX8" fmla="*/ 57150 w 266700"/>
                <a:gd name="connsiteY8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700" h="57150">
                  <a:moveTo>
                    <a:pt x="57150" y="0"/>
                  </a:moveTo>
                  <a:lnTo>
                    <a:pt x="209550" y="0"/>
                  </a:lnTo>
                  <a:cubicBezTo>
                    <a:pt x="241113" y="0"/>
                    <a:pt x="266700" y="25587"/>
                    <a:pt x="266700" y="57150"/>
                  </a:cubicBezTo>
                  <a:lnTo>
                    <a:pt x="266700" y="57150"/>
                  </a:lnTo>
                  <a:lnTo>
                    <a:pt x="266700" y="57150"/>
                  </a:lnTo>
                  <a:lnTo>
                    <a:pt x="0" y="57150"/>
                  </a:lnTo>
                  <a:lnTo>
                    <a:pt x="0" y="57150"/>
                  </a:lnTo>
                  <a:lnTo>
                    <a:pt x="0" y="57150"/>
                  </a:lnTo>
                  <a:cubicBezTo>
                    <a:pt x="0" y="25587"/>
                    <a:pt x="25587" y="0"/>
                    <a:pt x="57150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01D20A44-0C3D-40C8-A32B-331B659B73AF}"/>
                </a:ext>
              </a:extLst>
            </p:cNvPr>
            <p:cNvSpPr/>
            <p:nvPr/>
          </p:nvSpPr>
          <p:spPr>
            <a:xfrm>
              <a:off x="5030834" y="274955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2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2308BD0C-A77C-4224-9FC1-CE83A4AA8BEF}"/>
                </a:ext>
              </a:extLst>
            </p:cNvPr>
            <p:cNvSpPr/>
            <p:nvPr/>
          </p:nvSpPr>
          <p:spPr>
            <a:xfrm>
              <a:off x="4973684" y="273050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3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AD976874-DD0B-4DC6-8F21-7A8B02844881}"/>
                </a:ext>
              </a:extLst>
            </p:cNvPr>
            <p:cNvSpPr/>
            <p:nvPr/>
          </p:nvSpPr>
          <p:spPr>
            <a:xfrm>
              <a:off x="5087984" y="2730500"/>
              <a:ext cx="9525" cy="76200"/>
            </a:xfrm>
            <a:custGeom>
              <a:avLst/>
              <a:gdLst>
                <a:gd name="connsiteX0" fmla="*/ 9210 w 9525"/>
                <a:gd name="connsiteY0" fmla="*/ 0 h 76200"/>
                <a:gd name="connsiteX1" fmla="*/ 18419 w 9525"/>
                <a:gd name="connsiteY1" fmla="*/ 28575 h 76200"/>
                <a:gd name="connsiteX2" fmla="*/ 0 w 9525"/>
                <a:gd name="connsiteY2" fmla="*/ 57150 h 76200"/>
                <a:gd name="connsiteX3" fmla="*/ 9210 w 9525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76200">
                  <a:moveTo>
                    <a:pt x="9210" y="0"/>
                  </a:moveTo>
                  <a:cubicBezTo>
                    <a:pt x="19102" y="13271"/>
                    <a:pt x="19914" y="22423"/>
                    <a:pt x="18419" y="28575"/>
                  </a:cubicBezTo>
                  <a:cubicBezTo>
                    <a:pt x="15270" y="41538"/>
                    <a:pt x="934" y="45115"/>
                    <a:pt x="0" y="57150"/>
                  </a:cubicBezTo>
                  <a:cubicBezTo>
                    <a:pt x="212" y="64523"/>
                    <a:pt x="3563" y="71454"/>
                    <a:pt x="9210" y="76200"/>
                  </a:cubicBezTo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43" name="Graphic 5046">
            <a:extLst>
              <a:ext uri="{FF2B5EF4-FFF2-40B4-BE49-F238E27FC236}">
                <a16:creationId xmlns:a16="http://schemas.microsoft.com/office/drawing/2014/main" id="{CD07A597-7643-42CD-8F52-2B50563C0063}"/>
              </a:ext>
            </a:extLst>
          </p:cNvPr>
          <p:cNvGrpSpPr/>
          <p:nvPr/>
        </p:nvGrpSpPr>
        <p:grpSpPr>
          <a:xfrm>
            <a:off x="7591223" y="1322338"/>
            <a:ext cx="720000" cy="720000"/>
            <a:chOff x="4735512" y="2530475"/>
            <a:chExt cx="609600" cy="609600"/>
          </a:xfrm>
        </p:grpSpPr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120357A3-60C9-4106-8598-E011C3CB6F1B}"/>
                </a:ext>
              </a:extLst>
            </p:cNvPr>
            <p:cNvSpPr/>
            <p:nvPr/>
          </p:nvSpPr>
          <p:spPr>
            <a:xfrm>
              <a:off x="5173662" y="2749550"/>
              <a:ext cx="38100" cy="38100"/>
            </a:xfrm>
            <a:custGeom>
              <a:avLst/>
              <a:gdLst>
                <a:gd name="connsiteX0" fmla="*/ 38100 w 38100"/>
                <a:gd name="connsiteY0" fmla="*/ 19050 h 38100"/>
                <a:gd name="connsiteX1" fmla="*/ 19050 w 38100"/>
                <a:gd name="connsiteY1" fmla="*/ 38100 h 38100"/>
                <a:gd name="connsiteX2" fmla="*/ 0 w 38100"/>
                <a:gd name="connsiteY2" fmla="*/ 19050 h 38100"/>
                <a:gd name="connsiteX3" fmla="*/ 19050 w 38100"/>
                <a:gd name="connsiteY3" fmla="*/ 0 h 38100"/>
                <a:gd name="connsiteX4" fmla="*/ 38100 w 38100"/>
                <a:gd name="connsiteY4" fmla="*/ 1905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" h="38100">
                  <a:moveTo>
                    <a:pt x="38100" y="19050"/>
                  </a:moveTo>
                  <a:cubicBezTo>
                    <a:pt x="38100" y="29571"/>
                    <a:pt x="29571" y="38100"/>
                    <a:pt x="19050" y="38100"/>
                  </a:cubicBezTo>
                  <a:cubicBezTo>
                    <a:pt x="8529" y="38100"/>
                    <a:pt x="0" y="29571"/>
                    <a:pt x="0" y="19050"/>
                  </a:cubicBezTo>
                  <a:cubicBezTo>
                    <a:pt x="0" y="8529"/>
                    <a:pt x="8529" y="0"/>
                    <a:pt x="19050" y="0"/>
                  </a:cubicBezTo>
                  <a:cubicBezTo>
                    <a:pt x="29571" y="0"/>
                    <a:pt x="38100" y="8529"/>
                    <a:pt x="38100" y="190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7E3745D9-839E-4DF2-AF9C-EEA0A1D50A92}"/>
                </a:ext>
              </a:extLst>
            </p:cNvPr>
            <p:cNvSpPr/>
            <p:nvPr/>
          </p:nvSpPr>
          <p:spPr>
            <a:xfrm>
              <a:off x="5240337" y="2787650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AC9FA200-6F05-434C-BA07-DB7E12C77790}"/>
                </a:ext>
              </a:extLst>
            </p:cNvPr>
            <p:cNvSpPr/>
            <p:nvPr/>
          </p:nvSpPr>
          <p:spPr>
            <a:xfrm>
              <a:off x="5049775" y="2816225"/>
              <a:ext cx="200025" cy="285750"/>
            </a:xfrm>
            <a:custGeom>
              <a:avLst/>
              <a:gdLst>
                <a:gd name="connsiteX0" fmla="*/ 66737 w 200025"/>
                <a:gd name="connsiteY0" fmla="*/ 133350 h 285750"/>
                <a:gd name="connsiteX1" fmla="*/ 0 w 200025"/>
                <a:gd name="connsiteY1" fmla="*/ 66737 h 285750"/>
                <a:gd name="connsiteX2" fmla="*/ 66613 w 200025"/>
                <a:gd name="connsiteY2" fmla="*/ 0 h 285750"/>
                <a:gd name="connsiteX3" fmla="*/ 132784 w 200025"/>
                <a:gd name="connsiteY3" fmla="*/ 58007 h 285750"/>
                <a:gd name="connsiteX4" fmla="*/ 208705 w 200025"/>
                <a:gd name="connsiteY4" fmla="*/ 113783 h 285750"/>
                <a:gd name="connsiteX5" fmla="*/ 154938 w 200025"/>
                <a:gd name="connsiteY5" fmla="*/ 189365 h 285750"/>
                <a:gd name="connsiteX6" fmla="*/ 125025 w 200025"/>
                <a:gd name="connsiteY6" fmla="*/ 278751 h 285750"/>
                <a:gd name="connsiteX7" fmla="*/ 35639 w 200025"/>
                <a:gd name="connsiteY7" fmla="*/ 248838 h 285750"/>
                <a:gd name="connsiteX8" fmla="*/ 65552 w 200025"/>
                <a:gd name="connsiteY8" fmla="*/ 159452 h 285750"/>
                <a:gd name="connsiteX9" fmla="*/ 83310 w 200025"/>
                <a:gd name="connsiteY9" fmla="*/ 153535 h 285750"/>
                <a:gd name="connsiteX10" fmla="*/ 76889 w 200025"/>
                <a:gd name="connsiteY10" fmla="*/ 132497 h 285750"/>
                <a:gd name="connsiteX11" fmla="*/ 66737 w 200025"/>
                <a:gd name="connsiteY11" fmla="*/ 1333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025" h="285750">
                  <a:moveTo>
                    <a:pt x="66737" y="133350"/>
                  </a:moveTo>
                  <a:cubicBezTo>
                    <a:pt x="29913" y="133384"/>
                    <a:pt x="34" y="103560"/>
                    <a:pt x="0" y="66737"/>
                  </a:cubicBezTo>
                  <a:cubicBezTo>
                    <a:pt x="-34" y="29913"/>
                    <a:pt x="29790" y="34"/>
                    <a:pt x="66613" y="0"/>
                  </a:cubicBezTo>
                  <a:cubicBezTo>
                    <a:pt x="100110" y="-31"/>
                    <a:pt x="128430" y="24795"/>
                    <a:pt x="132784" y="58007"/>
                  </a:cubicBezTo>
                  <a:cubicBezTo>
                    <a:pt x="169151" y="52445"/>
                    <a:pt x="203142" y="77416"/>
                    <a:pt x="208705" y="113783"/>
                  </a:cubicBezTo>
                  <a:cubicBezTo>
                    <a:pt x="214147" y="149366"/>
                    <a:pt x="190338" y="182836"/>
                    <a:pt x="154938" y="189365"/>
                  </a:cubicBezTo>
                  <a:cubicBezTo>
                    <a:pt x="171362" y="222308"/>
                    <a:pt x="157969" y="262328"/>
                    <a:pt x="125025" y="278751"/>
                  </a:cubicBezTo>
                  <a:cubicBezTo>
                    <a:pt x="92082" y="295174"/>
                    <a:pt x="52062" y="281782"/>
                    <a:pt x="35639" y="248838"/>
                  </a:cubicBezTo>
                  <a:cubicBezTo>
                    <a:pt x="19216" y="215894"/>
                    <a:pt x="32608" y="175875"/>
                    <a:pt x="65552" y="159452"/>
                  </a:cubicBezTo>
                  <a:cubicBezTo>
                    <a:pt x="71164" y="156654"/>
                    <a:pt x="77142" y="154662"/>
                    <a:pt x="83310" y="153535"/>
                  </a:cubicBezTo>
                  <a:cubicBezTo>
                    <a:pt x="80010" y="146930"/>
                    <a:pt x="77840" y="139819"/>
                    <a:pt x="76889" y="132497"/>
                  </a:cubicBezTo>
                  <a:cubicBezTo>
                    <a:pt x="73531" y="133039"/>
                    <a:pt x="70138" y="133324"/>
                    <a:pt x="66737" y="13335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6D4C2DD7-B664-4E69-8823-3A3E0F7AF527}"/>
                </a:ext>
              </a:extLst>
            </p:cNvPr>
            <p:cNvSpPr/>
            <p:nvPr/>
          </p:nvSpPr>
          <p:spPr>
            <a:xfrm>
              <a:off x="4973637" y="2778125"/>
              <a:ext cx="38100" cy="228600"/>
            </a:xfrm>
            <a:custGeom>
              <a:avLst/>
              <a:gdLst>
                <a:gd name="connsiteX0" fmla="*/ 38100 w 38100"/>
                <a:gd name="connsiteY0" fmla="*/ 228600 h 228600"/>
                <a:gd name="connsiteX1" fmla="*/ 0 w 38100"/>
                <a:gd name="connsiteY1" fmla="*/ 228600 h 228600"/>
                <a:gd name="connsiteX2" fmla="*/ 0 w 38100"/>
                <a:gd name="connsiteY2" fmla="*/ 0 h 228600"/>
                <a:gd name="connsiteX3" fmla="*/ 38100 w 38100"/>
                <a:gd name="connsiteY3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228600">
                  <a:moveTo>
                    <a:pt x="38100" y="228600"/>
                  </a:moveTo>
                  <a:lnTo>
                    <a:pt x="0" y="228600"/>
                  </a:lnTo>
                  <a:lnTo>
                    <a:pt x="0" y="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CBD87C97-DD66-48AF-9D76-A985FBC05EF0}"/>
                </a:ext>
              </a:extLst>
            </p:cNvPr>
            <p:cNvSpPr/>
            <p:nvPr/>
          </p:nvSpPr>
          <p:spPr>
            <a:xfrm>
              <a:off x="5097462" y="2568575"/>
              <a:ext cx="9525" cy="38100"/>
            </a:xfrm>
            <a:custGeom>
              <a:avLst/>
              <a:gdLst>
                <a:gd name="connsiteX0" fmla="*/ 0 w 0"/>
                <a:gd name="connsiteY0" fmla="*/ 0 h 38100"/>
                <a:gd name="connsiteX1" fmla="*/ 0 w 0"/>
                <a:gd name="connsiteY1" fmla="*/ 0 h 38100"/>
                <a:gd name="connsiteX2" fmla="*/ 0 w 0"/>
                <a:gd name="connsiteY2" fmla="*/ 38100 h 38100"/>
                <a:gd name="connsiteX3" fmla="*/ 0 w 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38100">
                  <a:moveTo>
                    <a:pt x="0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0" y="3810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61504376-43D1-4332-9E6C-80B528D70536}"/>
                </a:ext>
              </a:extLst>
            </p:cNvPr>
            <p:cNvSpPr/>
            <p:nvPr/>
          </p:nvSpPr>
          <p:spPr>
            <a:xfrm>
              <a:off x="5049837" y="2568575"/>
              <a:ext cx="95250" cy="9525"/>
            </a:xfrm>
            <a:custGeom>
              <a:avLst/>
              <a:gdLst>
                <a:gd name="connsiteX0" fmla="*/ 95250 w 95250"/>
                <a:gd name="connsiteY0" fmla="*/ 0 h 0"/>
                <a:gd name="connsiteX1" fmla="*/ 0 w 952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0">
                  <a:moveTo>
                    <a:pt x="95250" y="0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11302D97-BFF2-4DE3-9E49-0BCC1EC4FFA4}"/>
                </a:ext>
              </a:extLst>
            </p:cNvPr>
            <p:cNvSpPr/>
            <p:nvPr/>
          </p:nvSpPr>
          <p:spPr>
            <a:xfrm>
              <a:off x="4964112" y="2606663"/>
              <a:ext cx="304800" cy="133350"/>
            </a:xfrm>
            <a:custGeom>
              <a:avLst/>
              <a:gdLst>
                <a:gd name="connsiteX0" fmla="*/ 89746 w 304800"/>
                <a:gd name="connsiteY0" fmla="*/ 28587 h 133350"/>
                <a:gd name="connsiteX1" fmla="*/ 152333 w 304800"/>
                <a:gd name="connsiteY1" fmla="*/ 3965 h 133350"/>
                <a:gd name="connsiteX2" fmla="*/ 176955 w 304800"/>
                <a:gd name="connsiteY2" fmla="*/ 28587 h 133350"/>
                <a:gd name="connsiteX3" fmla="*/ 304800 w 304800"/>
                <a:gd name="connsiteY3" fmla="*/ 28587 h 133350"/>
                <a:gd name="connsiteX4" fmla="*/ 304800 w 304800"/>
                <a:gd name="connsiteY4" fmla="*/ 85737 h 133350"/>
                <a:gd name="connsiteX5" fmla="*/ 176955 w 304800"/>
                <a:gd name="connsiteY5" fmla="*/ 85737 h 133350"/>
                <a:gd name="connsiteX6" fmla="*/ 114367 w 304800"/>
                <a:gd name="connsiteY6" fmla="*/ 110358 h 133350"/>
                <a:gd name="connsiteX7" fmla="*/ 89746 w 304800"/>
                <a:gd name="connsiteY7" fmla="*/ 85737 h 133350"/>
                <a:gd name="connsiteX8" fmla="*/ 76200 w 304800"/>
                <a:gd name="connsiteY8" fmla="*/ 85737 h 133350"/>
                <a:gd name="connsiteX9" fmla="*/ 57150 w 304800"/>
                <a:gd name="connsiteY9" fmla="*/ 104787 h 133350"/>
                <a:gd name="connsiteX10" fmla="*/ 57150 w 304800"/>
                <a:gd name="connsiteY10" fmla="*/ 133362 h 133350"/>
                <a:gd name="connsiteX11" fmla="*/ 0 w 304800"/>
                <a:gd name="connsiteY11" fmla="*/ 133362 h 133350"/>
                <a:gd name="connsiteX12" fmla="*/ 0 w 304800"/>
                <a:gd name="connsiteY12" fmla="*/ 85737 h 133350"/>
                <a:gd name="connsiteX13" fmla="*/ 57150 w 304800"/>
                <a:gd name="connsiteY13" fmla="*/ 2858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800" h="133350">
                  <a:moveTo>
                    <a:pt x="89746" y="28587"/>
                  </a:moveTo>
                  <a:cubicBezTo>
                    <a:pt x="100229" y="4504"/>
                    <a:pt x="128251" y="-6519"/>
                    <a:pt x="152333" y="3965"/>
                  </a:cubicBezTo>
                  <a:cubicBezTo>
                    <a:pt x="163358" y="8764"/>
                    <a:pt x="172155" y="17562"/>
                    <a:pt x="176955" y="28587"/>
                  </a:cubicBezTo>
                  <a:lnTo>
                    <a:pt x="304800" y="28587"/>
                  </a:lnTo>
                  <a:lnTo>
                    <a:pt x="304800" y="85737"/>
                  </a:lnTo>
                  <a:lnTo>
                    <a:pt x="176955" y="85737"/>
                  </a:lnTo>
                  <a:cubicBezTo>
                    <a:pt x="166471" y="109819"/>
                    <a:pt x="138449" y="120842"/>
                    <a:pt x="114367" y="110358"/>
                  </a:cubicBezTo>
                  <a:cubicBezTo>
                    <a:pt x="103342" y="105559"/>
                    <a:pt x="94545" y="96761"/>
                    <a:pt x="89746" y="85737"/>
                  </a:cubicBezTo>
                  <a:lnTo>
                    <a:pt x="76200" y="85737"/>
                  </a:lnTo>
                  <a:cubicBezTo>
                    <a:pt x="65679" y="85737"/>
                    <a:pt x="57150" y="94265"/>
                    <a:pt x="57150" y="104787"/>
                  </a:cubicBezTo>
                  <a:lnTo>
                    <a:pt x="57150" y="133362"/>
                  </a:lnTo>
                  <a:lnTo>
                    <a:pt x="0" y="133362"/>
                  </a:lnTo>
                  <a:lnTo>
                    <a:pt x="0" y="85737"/>
                  </a:lnTo>
                  <a:cubicBezTo>
                    <a:pt x="0" y="54173"/>
                    <a:pt x="25587" y="28587"/>
                    <a:pt x="57150" y="28587"/>
                  </a:cubicBezTo>
                  <a:close/>
                </a:path>
              </a:pathLst>
            </a:custGeom>
            <a:solidFill>
              <a:srgbClr val="BDC3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ABBBE565-9353-410B-921C-3B3A95A68990}"/>
                </a:ext>
              </a:extLst>
            </p:cNvPr>
            <p:cNvSpPr/>
            <p:nvPr/>
          </p:nvSpPr>
          <p:spPr>
            <a:xfrm>
              <a:off x="4945062" y="2740025"/>
              <a:ext cx="85725" cy="38100"/>
            </a:xfrm>
            <a:custGeom>
              <a:avLst/>
              <a:gdLst>
                <a:gd name="connsiteX0" fmla="*/ 95250 w 85725"/>
                <a:gd name="connsiteY0" fmla="*/ 38100 h 38100"/>
                <a:gd name="connsiteX1" fmla="*/ 0 w 85725"/>
                <a:gd name="connsiteY1" fmla="*/ 38100 h 38100"/>
                <a:gd name="connsiteX2" fmla="*/ 0 w 85725"/>
                <a:gd name="connsiteY2" fmla="*/ 0 h 38100"/>
                <a:gd name="connsiteX3" fmla="*/ 95250 w 85725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38100">
                  <a:moveTo>
                    <a:pt x="95250" y="38100"/>
                  </a:moveTo>
                  <a:lnTo>
                    <a:pt x="0" y="38100"/>
                  </a:lnTo>
                  <a:lnTo>
                    <a:pt x="0" y="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C79C46B6-F64A-4024-9C9F-D70D7DD8D355}"/>
                </a:ext>
              </a:extLst>
            </p:cNvPr>
            <p:cNvSpPr/>
            <p:nvPr/>
          </p:nvSpPr>
          <p:spPr>
            <a:xfrm>
              <a:off x="5268912" y="2587625"/>
              <a:ext cx="9525" cy="152400"/>
            </a:xfrm>
            <a:custGeom>
              <a:avLst/>
              <a:gdLst>
                <a:gd name="connsiteX0" fmla="*/ 0 w 0"/>
                <a:gd name="connsiteY0" fmla="*/ 0 h 152400"/>
                <a:gd name="connsiteX1" fmla="*/ 0 w 0"/>
                <a:gd name="connsiteY1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52400">
                  <a:moveTo>
                    <a:pt x="0" y="0"/>
                  </a:moveTo>
                  <a:lnTo>
                    <a:pt x="0" y="152400"/>
                  </a:lnTo>
                </a:path>
              </a:pathLst>
            </a:custGeom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60852240-2113-44B6-BB29-CC6E0E0091F5}"/>
                </a:ext>
              </a:extLst>
            </p:cNvPr>
            <p:cNvSpPr/>
            <p:nvPr/>
          </p:nvSpPr>
          <p:spPr>
            <a:xfrm>
              <a:off x="4783137" y="2854325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14A566F3-1F0C-438A-91EA-5627CD3D37C5}"/>
                </a:ext>
              </a:extLst>
            </p:cNvPr>
            <p:cNvSpPr/>
            <p:nvPr/>
          </p:nvSpPr>
          <p:spPr>
            <a:xfrm>
              <a:off x="5030787" y="3006725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3E40B4FA-9AEE-4F28-B397-62ABBFC83805}"/>
                </a:ext>
              </a:extLst>
            </p:cNvPr>
            <p:cNvSpPr/>
            <p:nvPr/>
          </p:nvSpPr>
          <p:spPr>
            <a:xfrm>
              <a:off x="5030787" y="296862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596A11E9-C00D-4094-9D12-1A5BFFCA7CAD}"/>
                </a:ext>
              </a:extLst>
            </p:cNvPr>
            <p:cNvSpPr/>
            <p:nvPr/>
          </p:nvSpPr>
          <p:spPr>
            <a:xfrm>
              <a:off x="5030787" y="2930504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AEF4B547-62AE-445A-99F3-8A223487CFFC}"/>
                </a:ext>
              </a:extLst>
            </p:cNvPr>
            <p:cNvSpPr/>
            <p:nvPr/>
          </p:nvSpPr>
          <p:spPr>
            <a:xfrm>
              <a:off x="5002212" y="2892425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58" name="Graphic 5048">
            <a:extLst>
              <a:ext uri="{FF2B5EF4-FFF2-40B4-BE49-F238E27FC236}">
                <a16:creationId xmlns:a16="http://schemas.microsoft.com/office/drawing/2014/main" id="{8E28A6B7-E3A4-4453-8CDC-CEFE7C99FE88}"/>
              </a:ext>
            </a:extLst>
          </p:cNvPr>
          <p:cNvGrpSpPr/>
          <p:nvPr/>
        </p:nvGrpSpPr>
        <p:grpSpPr>
          <a:xfrm>
            <a:off x="8400860" y="1322338"/>
            <a:ext cx="720000" cy="720000"/>
            <a:chOff x="4735512" y="2530475"/>
            <a:chExt cx="609600" cy="609600"/>
          </a:xfrm>
        </p:grpSpPr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EDD39722-CE98-481A-BE04-E9019C9FDC54}"/>
                </a:ext>
              </a:extLst>
            </p:cNvPr>
            <p:cNvSpPr/>
            <p:nvPr/>
          </p:nvSpPr>
          <p:spPr>
            <a:xfrm>
              <a:off x="4945054" y="2673350"/>
              <a:ext cx="323850" cy="381000"/>
            </a:xfrm>
            <a:custGeom>
              <a:avLst/>
              <a:gdLst>
                <a:gd name="connsiteX0" fmla="*/ 76208 w 323850"/>
                <a:gd name="connsiteY0" fmla="*/ 0 h 381000"/>
                <a:gd name="connsiteX1" fmla="*/ 150168 w 323850"/>
                <a:gd name="connsiteY1" fmla="*/ 58150 h 381000"/>
                <a:gd name="connsiteX2" fmla="*/ 235893 w 323850"/>
                <a:gd name="connsiteY2" fmla="*/ 115300 h 381000"/>
                <a:gd name="connsiteX3" fmla="*/ 322933 w 323850"/>
                <a:gd name="connsiteY3" fmla="*/ 178668 h 381000"/>
                <a:gd name="connsiteX4" fmla="*/ 264745 w 323850"/>
                <a:gd name="connsiteY4" fmla="*/ 264707 h 381000"/>
                <a:gd name="connsiteX5" fmla="*/ 240119 w 323850"/>
                <a:gd name="connsiteY5" fmla="*/ 369570 h 381000"/>
                <a:gd name="connsiteX6" fmla="*/ 135256 w 323850"/>
                <a:gd name="connsiteY6" fmla="*/ 344944 h 381000"/>
                <a:gd name="connsiteX7" fmla="*/ 159882 w 323850"/>
                <a:gd name="connsiteY7" fmla="*/ 240081 h 381000"/>
                <a:gd name="connsiteX8" fmla="*/ 182947 w 323850"/>
                <a:gd name="connsiteY8" fmla="*/ 230593 h 381000"/>
                <a:gd name="connsiteX9" fmla="*/ 173699 w 323850"/>
                <a:gd name="connsiteY9" fmla="*/ 208550 h 381000"/>
                <a:gd name="connsiteX10" fmla="*/ 87974 w 323850"/>
                <a:gd name="connsiteY10" fmla="*/ 151400 h 381000"/>
                <a:gd name="connsiteX11" fmla="*/ 931 w 323850"/>
                <a:gd name="connsiteY11" fmla="*/ 87963 h 381000"/>
                <a:gd name="connsiteX12" fmla="*/ 64368 w 323850"/>
                <a:gd name="connsiteY12" fmla="*/ 920 h 381000"/>
                <a:gd name="connsiteX13" fmla="*/ 76208 w 323850"/>
                <a:gd name="connsiteY13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3850" h="381000">
                  <a:moveTo>
                    <a:pt x="76208" y="0"/>
                  </a:moveTo>
                  <a:cubicBezTo>
                    <a:pt x="111317" y="21"/>
                    <a:pt x="141864" y="24037"/>
                    <a:pt x="150168" y="58150"/>
                  </a:cubicBezTo>
                  <a:cubicBezTo>
                    <a:pt x="189323" y="51707"/>
                    <a:pt x="226781" y="76679"/>
                    <a:pt x="235893" y="115300"/>
                  </a:cubicBezTo>
                  <a:cubicBezTo>
                    <a:pt x="277427" y="108763"/>
                    <a:pt x="316396" y="137134"/>
                    <a:pt x="322933" y="178668"/>
                  </a:cubicBezTo>
                  <a:cubicBezTo>
                    <a:pt x="329151" y="218181"/>
                    <a:pt x="303732" y="255767"/>
                    <a:pt x="264745" y="264707"/>
                  </a:cubicBezTo>
                  <a:cubicBezTo>
                    <a:pt x="286902" y="300465"/>
                    <a:pt x="275876" y="347414"/>
                    <a:pt x="240119" y="369570"/>
                  </a:cubicBezTo>
                  <a:cubicBezTo>
                    <a:pt x="204361" y="391727"/>
                    <a:pt x="157412" y="380701"/>
                    <a:pt x="135256" y="344944"/>
                  </a:cubicBezTo>
                  <a:cubicBezTo>
                    <a:pt x="113099" y="309186"/>
                    <a:pt x="124125" y="262237"/>
                    <a:pt x="159882" y="240081"/>
                  </a:cubicBezTo>
                  <a:cubicBezTo>
                    <a:pt x="166997" y="235672"/>
                    <a:pt x="174789" y="232467"/>
                    <a:pt x="182947" y="230593"/>
                  </a:cubicBezTo>
                  <a:cubicBezTo>
                    <a:pt x="178715" y="223782"/>
                    <a:pt x="175594" y="216341"/>
                    <a:pt x="173699" y="208550"/>
                  </a:cubicBezTo>
                  <a:cubicBezTo>
                    <a:pt x="134544" y="214993"/>
                    <a:pt x="97086" y="190021"/>
                    <a:pt x="87974" y="151400"/>
                  </a:cubicBezTo>
                  <a:cubicBezTo>
                    <a:pt x="46420" y="157918"/>
                    <a:pt x="7450" y="129517"/>
                    <a:pt x="931" y="87963"/>
                  </a:cubicBezTo>
                  <a:cubicBezTo>
                    <a:pt x="-5587" y="46409"/>
                    <a:pt x="22814" y="7439"/>
                    <a:pt x="64368" y="920"/>
                  </a:cubicBezTo>
                  <a:cubicBezTo>
                    <a:pt x="68285" y="306"/>
                    <a:pt x="72244" y="-2"/>
                    <a:pt x="76208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35605246-733B-48A5-A183-5A41026C6DE7}"/>
                </a:ext>
              </a:extLst>
            </p:cNvPr>
            <p:cNvSpPr/>
            <p:nvPr/>
          </p:nvSpPr>
          <p:spPr>
            <a:xfrm>
              <a:off x="4964112" y="256857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83756E07-A880-42AB-8484-013A4530C778}"/>
                </a:ext>
              </a:extLst>
            </p:cNvPr>
            <p:cNvSpPr/>
            <p:nvPr/>
          </p:nvSpPr>
          <p:spPr>
            <a:xfrm>
              <a:off x="5154612" y="2587625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C10287AB-F8D0-4DFA-90B8-82D8EF9CA209}"/>
                </a:ext>
              </a:extLst>
            </p:cNvPr>
            <p:cNvSpPr/>
            <p:nvPr/>
          </p:nvSpPr>
          <p:spPr>
            <a:xfrm>
              <a:off x="4959350" y="3025775"/>
              <a:ext cx="76200" cy="76200"/>
            </a:xfrm>
            <a:custGeom>
              <a:avLst/>
              <a:gdLst>
                <a:gd name="connsiteX0" fmla="*/ 76200 w 76200"/>
                <a:gd name="connsiteY0" fmla="*/ 38100 h 76200"/>
                <a:gd name="connsiteX1" fmla="*/ 38100 w 76200"/>
                <a:gd name="connsiteY1" fmla="*/ 76200 h 76200"/>
                <a:gd name="connsiteX2" fmla="*/ 0 w 76200"/>
                <a:gd name="connsiteY2" fmla="*/ 38100 h 76200"/>
                <a:gd name="connsiteX3" fmla="*/ 38100 w 76200"/>
                <a:gd name="connsiteY3" fmla="*/ 0 h 76200"/>
                <a:gd name="connsiteX4" fmla="*/ 76200 w 76200"/>
                <a:gd name="connsiteY4" fmla="*/ 381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76200">
                  <a:moveTo>
                    <a:pt x="76200" y="38100"/>
                  </a:move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ubicBezTo>
                    <a:pt x="59142" y="0"/>
                    <a:pt x="76200" y="17058"/>
                    <a:pt x="76200" y="3810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03C799C4-ECE3-4588-BD3D-60D42C1B39C7}"/>
                </a:ext>
              </a:extLst>
            </p:cNvPr>
            <p:cNvSpPr/>
            <p:nvPr/>
          </p:nvSpPr>
          <p:spPr>
            <a:xfrm>
              <a:off x="4783137" y="2778125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90476A0B-656E-440E-BF32-3B809719F77E}"/>
                </a:ext>
              </a:extLst>
            </p:cNvPr>
            <p:cNvSpPr/>
            <p:nvPr/>
          </p:nvSpPr>
          <p:spPr>
            <a:xfrm>
              <a:off x="5030787" y="2930525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358D670E-7301-41F0-9BDA-6BB843B74C52}"/>
                </a:ext>
              </a:extLst>
            </p:cNvPr>
            <p:cNvSpPr/>
            <p:nvPr/>
          </p:nvSpPr>
          <p:spPr>
            <a:xfrm>
              <a:off x="5030787" y="2892425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55E7021D-221D-4259-901D-484163677A94}"/>
                </a:ext>
              </a:extLst>
            </p:cNvPr>
            <p:cNvSpPr/>
            <p:nvPr/>
          </p:nvSpPr>
          <p:spPr>
            <a:xfrm>
              <a:off x="5030787" y="2854304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9FE5343E-0592-4598-B23E-0836CFF65C4F}"/>
                </a:ext>
              </a:extLst>
            </p:cNvPr>
            <p:cNvSpPr/>
            <p:nvPr/>
          </p:nvSpPr>
          <p:spPr>
            <a:xfrm>
              <a:off x="5002212" y="2816225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68" name="Graphic 5050">
            <a:extLst>
              <a:ext uri="{FF2B5EF4-FFF2-40B4-BE49-F238E27FC236}">
                <a16:creationId xmlns:a16="http://schemas.microsoft.com/office/drawing/2014/main" id="{18636461-AAE5-4C23-BA83-2FA0A6E03CDD}"/>
              </a:ext>
            </a:extLst>
          </p:cNvPr>
          <p:cNvGrpSpPr/>
          <p:nvPr/>
        </p:nvGrpSpPr>
        <p:grpSpPr>
          <a:xfrm>
            <a:off x="9210499" y="1322338"/>
            <a:ext cx="720000" cy="720000"/>
            <a:chOff x="4735512" y="2530475"/>
            <a:chExt cx="609600" cy="609600"/>
          </a:xfrm>
        </p:grpSpPr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FE5CF814-FF4C-40A1-88ED-120C2590EC69}"/>
                </a:ext>
              </a:extLst>
            </p:cNvPr>
            <p:cNvSpPr/>
            <p:nvPr/>
          </p:nvSpPr>
          <p:spPr>
            <a:xfrm>
              <a:off x="5173662" y="2844800"/>
              <a:ext cx="57150" cy="38100"/>
            </a:xfrm>
            <a:custGeom>
              <a:avLst/>
              <a:gdLst>
                <a:gd name="connsiteX0" fmla="*/ 0 w 57150"/>
                <a:gd name="connsiteY0" fmla="*/ 38100 h 38100"/>
                <a:gd name="connsiteX1" fmla="*/ 38100 w 57150"/>
                <a:gd name="connsiteY1" fmla="*/ 38100 h 38100"/>
                <a:gd name="connsiteX2" fmla="*/ 57150 w 57150"/>
                <a:gd name="connsiteY2" fmla="*/ 19050 h 38100"/>
                <a:gd name="connsiteX3" fmla="*/ 57150 w 57150"/>
                <a:gd name="connsiteY3" fmla="*/ 19050 h 38100"/>
                <a:gd name="connsiteX4" fmla="*/ 38100 w 57150"/>
                <a:gd name="connsiteY4" fmla="*/ 0 h 38100"/>
                <a:gd name="connsiteX5" fmla="*/ 0 w 5715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" h="38100">
                  <a:moveTo>
                    <a:pt x="0" y="38100"/>
                  </a:moveTo>
                  <a:lnTo>
                    <a:pt x="38100" y="38100"/>
                  </a:lnTo>
                  <a:cubicBezTo>
                    <a:pt x="48621" y="38100"/>
                    <a:pt x="57150" y="29571"/>
                    <a:pt x="57150" y="19050"/>
                  </a:cubicBezTo>
                  <a:lnTo>
                    <a:pt x="57150" y="19050"/>
                  </a:lnTo>
                  <a:cubicBezTo>
                    <a:pt x="57150" y="8529"/>
                    <a:pt x="48621" y="0"/>
                    <a:pt x="3810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9A72CE7C-8E21-44ED-BFCA-265C833CD194}"/>
                </a:ext>
              </a:extLst>
            </p:cNvPr>
            <p:cNvSpPr/>
            <p:nvPr/>
          </p:nvSpPr>
          <p:spPr>
            <a:xfrm>
              <a:off x="5173662" y="2806700"/>
              <a:ext cx="104775" cy="38100"/>
            </a:xfrm>
            <a:custGeom>
              <a:avLst/>
              <a:gdLst>
                <a:gd name="connsiteX0" fmla="*/ 0 w 104775"/>
                <a:gd name="connsiteY0" fmla="*/ 38100 h 38100"/>
                <a:gd name="connsiteX1" fmla="*/ 85725 w 104775"/>
                <a:gd name="connsiteY1" fmla="*/ 38100 h 38100"/>
                <a:gd name="connsiteX2" fmla="*/ 104775 w 104775"/>
                <a:gd name="connsiteY2" fmla="*/ 19050 h 38100"/>
                <a:gd name="connsiteX3" fmla="*/ 104775 w 104775"/>
                <a:gd name="connsiteY3" fmla="*/ 19050 h 38100"/>
                <a:gd name="connsiteX4" fmla="*/ 85725 w 104775"/>
                <a:gd name="connsiteY4" fmla="*/ 0 h 38100"/>
                <a:gd name="connsiteX5" fmla="*/ 0 w 1047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0" y="38100"/>
                  </a:move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lnTo>
                    <a:pt x="104775" y="19050"/>
                  </a:lnTo>
                  <a:cubicBezTo>
                    <a:pt x="104775" y="8529"/>
                    <a:pt x="96246" y="0"/>
                    <a:pt x="857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55467691-6070-49B0-A322-3240F1D6AEFE}"/>
                </a:ext>
              </a:extLst>
            </p:cNvPr>
            <p:cNvSpPr/>
            <p:nvPr/>
          </p:nvSpPr>
          <p:spPr>
            <a:xfrm>
              <a:off x="5173662" y="2768579"/>
              <a:ext cx="133350" cy="38100"/>
            </a:xfrm>
            <a:custGeom>
              <a:avLst/>
              <a:gdLst>
                <a:gd name="connsiteX0" fmla="*/ 0 w 133350"/>
                <a:gd name="connsiteY0" fmla="*/ 38121 h 38100"/>
                <a:gd name="connsiteX1" fmla="*/ 112395 w 133350"/>
                <a:gd name="connsiteY1" fmla="*/ 38121 h 38100"/>
                <a:gd name="connsiteX2" fmla="*/ 133350 w 133350"/>
                <a:gd name="connsiteY2" fmla="*/ 19071 h 38100"/>
                <a:gd name="connsiteX3" fmla="*/ 133350 w 133350"/>
                <a:gd name="connsiteY3" fmla="*/ 19071 h 38100"/>
                <a:gd name="connsiteX4" fmla="*/ 112395 w 133350"/>
                <a:gd name="connsiteY4" fmla="*/ 21 h 38100"/>
                <a:gd name="connsiteX5" fmla="*/ 0 w 133350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38100">
                  <a:moveTo>
                    <a:pt x="0" y="38121"/>
                  </a:moveTo>
                  <a:lnTo>
                    <a:pt x="112395" y="38121"/>
                  </a:lnTo>
                  <a:cubicBezTo>
                    <a:pt x="123433" y="38621"/>
                    <a:pt x="132799" y="30106"/>
                    <a:pt x="133350" y="19071"/>
                  </a:cubicBezTo>
                  <a:lnTo>
                    <a:pt x="133350" y="19071"/>
                  </a:lnTo>
                  <a:cubicBezTo>
                    <a:pt x="132799" y="8036"/>
                    <a:pt x="123433" y="-479"/>
                    <a:pt x="112395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C98030CA-807B-44AD-A354-BA98DB3BF5A1}"/>
                </a:ext>
              </a:extLst>
            </p:cNvPr>
            <p:cNvSpPr/>
            <p:nvPr/>
          </p:nvSpPr>
          <p:spPr>
            <a:xfrm>
              <a:off x="5173662" y="2730500"/>
              <a:ext cx="104775" cy="38100"/>
            </a:xfrm>
            <a:custGeom>
              <a:avLst/>
              <a:gdLst>
                <a:gd name="connsiteX0" fmla="*/ 0 w 104775"/>
                <a:gd name="connsiteY0" fmla="*/ 38100 h 38100"/>
                <a:gd name="connsiteX1" fmla="*/ 85725 w 104775"/>
                <a:gd name="connsiteY1" fmla="*/ 38100 h 38100"/>
                <a:gd name="connsiteX2" fmla="*/ 104775 w 104775"/>
                <a:gd name="connsiteY2" fmla="*/ 19050 h 38100"/>
                <a:gd name="connsiteX3" fmla="*/ 104775 w 104775"/>
                <a:gd name="connsiteY3" fmla="*/ 19050 h 38100"/>
                <a:gd name="connsiteX4" fmla="*/ 85725 w 104775"/>
                <a:gd name="connsiteY4" fmla="*/ 0 h 38100"/>
                <a:gd name="connsiteX5" fmla="*/ 0 w 1047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38100">
                  <a:moveTo>
                    <a:pt x="0" y="38100"/>
                  </a:move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lnTo>
                    <a:pt x="104775" y="19050"/>
                  </a:lnTo>
                  <a:cubicBezTo>
                    <a:pt x="104775" y="8529"/>
                    <a:pt x="96246" y="0"/>
                    <a:pt x="857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F2E57E00-9048-4EFA-AC73-B8BD1B12E742}"/>
                </a:ext>
              </a:extLst>
            </p:cNvPr>
            <p:cNvSpPr/>
            <p:nvPr/>
          </p:nvSpPr>
          <p:spPr>
            <a:xfrm>
              <a:off x="5087934" y="2940041"/>
              <a:ext cx="171450" cy="152400"/>
            </a:xfrm>
            <a:custGeom>
              <a:avLst/>
              <a:gdLst>
                <a:gd name="connsiteX0" fmla="*/ 142878 w 171450"/>
                <a:gd name="connsiteY0" fmla="*/ 104784 h 152400"/>
                <a:gd name="connsiteX1" fmla="*/ 140911 w 171450"/>
                <a:gd name="connsiteY1" fmla="*/ 91968 h 152400"/>
                <a:gd name="connsiteX2" fmla="*/ 168441 w 171450"/>
                <a:gd name="connsiteY2" fmla="*/ 30647 h 152400"/>
                <a:gd name="connsiteX3" fmla="*/ 107120 w 171450"/>
                <a:gd name="connsiteY3" fmla="*/ 3117 h 152400"/>
                <a:gd name="connsiteX4" fmla="*/ 82323 w 171450"/>
                <a:gd name="connsiteY4" fmla="*/ 24721 h 152400"/>
                <a:gd name="connsiteX5" fmla="*/ 15083 w 171450"/>
                <a:gd name="connsiteY5" fmla="*/ 22461 h 152400"/>
                <a:gd name="connsiteX6" fmla="*/ 12823 w 171450"/>
                <a:gd name="connsiteY6" fmla="*/ 89701 h 152400"/>
                <a:gd name="connsiteX7" fmla="*/ 47628 w 171450"/>
                <a:gd name="connsiteY7" fmla="*/ 104784 h 152400"/>
                <a:gd name="connsiteX8" fmla="*/ 95253 w 171450"/>
                <a:gd name="connsiteY8" fmla="*/ 152409 h 152400"/>
                <a:gd name="connsiteX9" fmla="*/ 142878 w 171450"/>
                <a:gd name="connsiteY9" fmla="*/ 10478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52400">
                  <a:moveTo>
                    <a:pt x="142878" y="104784"/>
                  </a:moveTo>
                  <a:cubicBezTo>
                    <a:pt x="142816" y="100442"/>
                    <a:pt x="142154" y="96129"/>
                    <a:pt x="140911" y="91968"/>
                  </a:cubicBezTo>
                  <a:cubicBezTo>
                    <a:pt x="165447" y="82637"/>
                    <a:pt x="177772" y="55182"/>
                    <a:pt x="168441" y="30647"/>
                  </a:cubicBezTo>
                  <a:cubicBezTo>
                    <a:pt x="159110" y="6111"/>
                    <a:pt x="131655" y="-6214"/>
                    <a:pt x="107120" y="3117"/>
                  </a:cubicBezTo>
                  <a:cubicBezTo>
                    <a:pt x="96547" y="7138"/>
                    <a:pt x="87754" y="14799"/>
                    <a:pt x="82323" y="24721"/>
                  </a:cubicBezTo>
                  <a:cubicBezTo>
                    <a:pt x="64379" y="5530"/>
                    <a:pt x="34275" y="4518"/>
                    <a:pt x="15083" y="22461"/>
                  </a:cubicBezTo>
                  <a:cubicBezTo>
                    <a:pt x="-4109" y="40405"/>
                    <a:pt x="-5121" y="70509"/>
                    <a:pt x="12823" y="89701"/>
                  </a:cubicBezTo>
                  <a:cubicBezTo>
                    <a:pt x="21832" y="99337"/>
                    <a:pt x="34437" y="104799"/>
                    <a:pt x="47628" y="104784"/>
                  </a:cubicBezTo>
                  <a:cubicBezTo>
                    <a:pt x="47628" y="131086"/>
                    <a:pt x="68950" y="152409"/>
                    <a:pt x="95253" y="152409"/>
                  </a:cubicBezTo>
                  <a:cubicBezTo>
                    <a:pt x="121556" y="152409"/>
                    <a:pt x="142878" y="131086"/>
                    <a:pt x="142878" y="104784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B8C5E1D5-A4E4-4F02-9A6B-1CC9DBFDFF30}"/>
                </a:ext>
              </a:extLst>
            </p:cNvPr>
            <p:cNvSpPr/>
            <p:nvPr/>
          </p:nvSpPr>
          <p:spPr>
            <a:xfrm>
              <a:off x="4926009" y="2635241"/>
              <a:ext cx="171450" cy="152400"/>
            </a:xfrm>
            <a:custGeom>
              <a:avLst/>
              <a:gdLst>
                <a:gd name="connsiteX0" fmla="*/ 142878 w 171450"/>
                <a:gd name="connsiteY0" fmla="*/ 104784 h 152400"/>
                <a:gd name="connsiteX1" fmla="*/ 140911 w 171450"/>
                <a:gd name="connsiteY1" fmla="*/ 91968 h 152400"/>
                <a:gd name="connsiteX2" fmla="*/ 168441 w 171450"/>
                <a:gd name="connsiteY2" fmla="*/ 30647 h 152400"/>
                <a:gd name="connsiteX3" fmla="*/ 107120 w 171450"/>
                <a:gd name="connsiteY3" fmla="*/ 3117 h 152400"/>
                <a:gd name="connsiteX4" fmla="*/ 82323 w 171450"/>
                <a:gd name="connsiteY4" fmla="*/ 24721 h 152400"/>
                <a:gd name="connsiteX5" fmla="*/ 15083 w 171450"/>
                <a:gd name="connsiteY5" fmla="*/ 22461 h 152400"/>
                <a:gd name="connsiteX6" fmla="*/ 12823 w 171450"/>
                <a:gd name="connsiteY6" fmla="*/ 89701 h 152400"/>
                <a:gd name="connsiteX7" fmla="*/ 47628 w 171450"/>
                <a:gd name="connsiteY7" fmla="*/ 104784 h 152400"/>
                <a:gd name="connsiteX8" fmla="*/ 95253 w 171450"/>
                <a:gd name="connsiteY8" fmla="*/ 152409 h 152400"/>
                <a:gd name="connsiteX9" fmla="*/ 142878 w 171450"/>
                <a:gd name="connsiteY9" fmla="*/ 10478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450" h="152400">
                  <a:moveTo>
                    <a:pt x="142878" y="104784"/>
                  </a:moveTo>
                  <a:cubicBezTo>
                    <a:pt x="142816" y="100442"/>
                    <a:pt x="142154" y="96129"/>
                    <a:pt x="140911" y="91968"/>
                  </a:cubicBezTo>
                  <a:cubicBezTo>
                    <a:pt x="165447" y="82637"/>
                    <a:pt x="177772" y="55182"/>
                    <a:pt x="168441" y="30647"/>
                  </a:cubicBezTo>
                  <a:cubicBezTo>
                    <a:pt x="159110" y="6111"/>
                    <a:pt x="131655" y="-6214"/>
                    <a:pt x="107120" y="3117"/>
                  </a:cubicBezTo>
                  <a:cubicBezTo>
                    <a:pt x="96547" y="7138"/>
                    <a:pt x="87754" y="14799"/>
                    <a:pt x="82323" y="24721"/>
                  </a:cubicBezTo>
                  <a:cubicBezTo>
                    <a:pt x="64379" y="5530"/>
                    <a:pt x="34275" y="4518"/>
                    <a:pt x="15083" y="22461"/>
                  </a:cubicBezTo>
                  <a:cubicBezTo>
                    <a:pt x="-4109" y="40405"/>
                    <a:pt x="-5121" y="70509"/>
                    <a:pt x="12823" y="89701"/>
                  </a:cubicBezTo>
                  <a:cubicBezTo>
                    <a:pt x="21832" y="99337"/>
                    <a:pt x="34437" y="104799"/>
                    <a:pt x="47628" y="104784"/>
                  </a:cubicBezTo>
                  <a:cubicBezTo>
                    <a:pt x="47628" y="131086"/>
                    <a:pt x="68950" y="152409"/>
                    <a:pt x="95253" y="152409"/>
                  </a:cubicBezTo>
                  <a:cubicBezTo>
                    <a:pt x="121556" y="152409"/>
                    <a:pt x="142878" y="131086"/>
                    <a:pt x="142878" y="104784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B9BDB607-1446-4BF9-BD9F-B7FA7D92F290}"/>
                </a:ext>
              </a:extLst>
            </p:cNvPr>
            <p:cNvSpPr/>
            <p:nvPr/>
          </p:nvSpPr>
          <p:spPr>
            <a:xfrm>
              <a:off x="5021501" y="2683452"/>
              <a:ext cx="171450" cy="323850"/>
            </a:xfrm>
            <a:custGeom>
              <a:avLst/>
              <a:gdLst>
                <a:gd name="connsiteX0" fmla="*/ 171450 w 171450"/>
                <a:gd name="connsiteY0" fmla="*/ 285750 h 323850"/>
                <a:gd name="connsiteX1" fmla="*/ 133350 w 171450"/>
                <a:gd name="connsiteY1" fmla="*/ 323850 h 323850"/>
                <a:gd name="connsiteX2" fmla="*/ 38100 w 171450"/>
                <a:gd name="connsiteY2" fmla="*/ 323850 h 323850"/>
                <a:gd name="connsiteX3" fmla="*/ 0 w 171450"/>
                <a:gd name="connsiteY3" fmla="*/ 285750 h 323850"/>
                <a:gd name="connsiteX4" fmla="*/ 0 w 171450"/>
                <a:gd name="connsiteY4" fmla="*/ 38100 h 323850"/>
                <a:gd name="connsiteX5" fmla="*/ 38100 w 171450"/>
                <a:gd name="connsiteY5" fmla="*/ 0 h 323850"/>
                <a:gd name="connsiteX6" fmla="*/ 133350 w 171450"/>
                <a:gd name="connsiteY6" fmla="*/ 0 h 323850"/>
                <a:gd name="connsiteX7" fmla="*/ 171450 w 171450"/>
                <a:gd name="connsiteY7" fmla="*/ 3810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450" h="323850">
                  <a:moveTo>
                    <a:pt x="171450" y="285750"/>
                  </a:moveTo>
                  <a:cubicBezTo>
                    <a:pt x="171450" y="306792"/>
                    <a:pt x="154392" y="323850"/>
                    <a:pt x="133350" y="323850"/>
                  </a:cubicBezTo>
                  <a:lnTo>
                    <a:pt x="38100" y="323850"/>
                  </a:lnTo>
                  <a:cubicBezTo>
                    <a:pt x="17058" y="323850"/>
                    <a:pt x="0" y="306792"/>
                    <a:pt x="0" y="285750"/>
                  </a:cubicBezTo>
                  <a:lnTo>
                    <a:pt x="0" y="38100"/>
                  </a:lnTo>
                  <a:cubicBezTo>
                    <a:pt x="0" y="17058"/>
                    <a:pt x="17058" y="0"/>
                    <a:pt x="38100" y="0"/>
                  </a:cubicBezTo>
                  <a:lnTo>
                    <a:pt x="133350" y="0"/>
                  </a:lnTo>
                  <a:cubicBezTo>
                    <a:pt x="154392" y="0"/>
                    <a:pt x="171450" y="17058"/>
                    <a:pt x="171450" y="38100"/>
                  </a:cubicBezTo>
                  <a:close/>
                </a:path>
              </a:pathLst>
            </a:custGeom>
            <a:solidFill>
              <a:srgbClr val="81DEE3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17A41261-EF09-43C3-B3B1-CB8EE8B70FF9}"/>
                </a:ext>
              </a:extLst>
            </p:cNvPr>
            <p:cNvSpPr/>
            <p:nvPr/>
          </p:nvSpPr>
          <p:spPr>
            <a:xfrm>
              <a:off x="4897437" y="3006725"/>
              <a:ext cx="57150" cy="57150"/>
            </a:xfrm>
            <a:custGeom>
              <a:avLst/>
              <a:gdLst>
                <a:gd name="connsiteX0" fmla="*/ 57150 w 57150"/>
                <a:gd name="connsiteY0" fmla="*/ 28575 h 57150"/>
                <a:gd name="connsiteX1" fmla="*/ 28575 w 57150"/>
                <a:gd name="connsiteY1" fmla="*/ 57150 h 57150"/>
                <a:gd name="connsiteX2" fmla="*/ 0 w 57150"/>
                <a:gd name="connsiteY2" fmla="*/ 28575 h 57150"/>
                <a:gd name="connsiteX3" fmla="*/ 28575 w 57150"/>
                <a:gd name="connsiteY3" fmla="*/ 0 h 57150"/>
                <a:gd name="connsiteX4" fmla="*/ 57150 w 5715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5"/>
                  </a:moveTo>
                  <a:cubicBezTo>
                    <a:pt x="57150" y="44357"/>
                    <a:pt x="44357" y="57150"/>
                    <a:pt x="28575" y="57150"/>
                  </a:cubicBezTo>
                  <a:cubicBezTo>
                    <a:pt x="12793" y="57150"/>
                    <a:pt x="0" y="44357"/>
                    <a:pt x="0" y="28575"/>
                  </a:cubicBezTo>
                  <a:cubicBezTo>
                    <a:pt x="0" y="12793"/>
                    <a:pt x="12793" y="0"/>
                    <a:pt x="28575" y="0"/>
                  </a:cubicBezTo>
                  <a:cubicBezTo>
                    <a:pt x="44357" y="0"/>
                    <a:pt x="57150" y="12793"/>
                    <a:pt x="57150" y="2857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11CE9A55-0F45-4B18-B1FE-3DE59D9EB904}"/>
                </a:ext>
              </a:extLst>
            </p:cNvPr>
            <p:cNvSpPr/>
            <p:nvPr/>
          </p:nvSpPr>
          <p:spPr>
            <a:xfrm>
              <a:off x="5192712" y="2578100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8"/>
                    <a:pt x="73928" y="95250"/>
                    <a:pt x="47625" y="95250"/>
                  </a:cubicBezTo>
                  <a:cubicBezTo>
                    <a:pt x="21322" y="95250"/>
                    <a:pt x="0" y="73928"/>
                    <a:pt x="0" y="47625"/>
                  </a:cubicBezTo>
                  <a:cubicBezTo>
                    <a:pt x="0" y="21322"/>
                    <a:pt x="21322" y="0"/>
                    <a:pt x="47625" y="0"/>
                  </a:cubicBezTo>
                  <a:cubicBezTo>
                    <a:pt x="73928" y="0"/>
                    <a:pt x="95250" y="21322"/>
                    <a:pt x="95250" y="47625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10CE0783-546C-412D-B067-9183075C357E}"/>
                </a:ext>
              </a:extLst>
            </p:cNvPr>
            <p:cNvSpPr/>
            <p:nvPr/>
          </p:nvSpPr>
          <p:spPr>
            <a:xfrm>
              <a:off x="4773612" y="2768600"/>
              <a:ext cx="276225" cy="190500"/>
            </a:xfrm>
            <a:custGeom>
              <a:avLst/>
              <a:gdLst>
                <a:gd name="connsiteX0" fmla="*/ 257175 w 276225"/>
                <a:gd name="connsiteY0" fmla="*/ 190500 h 190500"/>
                <a:gd name="connsiteX1" fmla="*/ 173461 w 276225"/>
                <a:gd name="connsiteY1" fmla="*/ 190500 h 190500"/>
                <a:gd name="connsiteX2" fmla="*/ 152327 w 276225"/>
                <a:gd name="connsiteY2" fmla="*/ 184101 h 190500"/>
                <a:gd name="connsiteX3" fmla="*/ 114373 w 276225"/>
                <a:gd name="connsiteY3" fmla="*/ 158799 h 190500"/>
                <a:gd name="connsiteX4" fmla="*/ 93239 w 276225"/>
                <a:gd name="connsiteY4" fmla="*/ 152400 h 190500"/>
                <a:gd name="connsiteX5" fmla="*/ 0 w 276225"/>
                <a:gd name="connsiteY5" fmla="*/ 152400 h 190500"/>
                <a:gd name="connsiteX6" fmla="*/ 0 w 276225"/>
                <a:gd name="connsiteY6" fmla="*/ 38100 h 190500"/>
                <a:gd name="connsiteX7" fmla="*/ 93239 w 276225"/>
                <a:gd name="connsiteY7" fmla="*/ 38100 h 190500"/>
                <a:gd name="connsiteX8" fmla="*/ 114373 w 276225"/>
                <a:gd name="connsiteY8" fmla="*/ 31701 h 190500"/>
                <a:gd name="connsiteX9" fmla="*/ 152327 w 276225"/>
                <a:gd name="connsiteY9" fmla="*/ 6399 h 190500"/>
                <a:gd name="connsiteX10" fmla="*/ 173461 w 276225"/>
                <a:gd name="connsiteY10" fmla="*/ 0 h 190500"/>
                <a:gd name="connsiteX11" fmla="*/ 276225 w 276225"/>
                <a:gd name="connsiteY11" fmla="*/ 0 h 190500"/>
                <a:gd name="connsiteX12" fmla="*/ 238125 w 276225"/>
                <a:gd name="connsiteY12" fmla="*/ 38100 h 190500"/>
                <a:gd name="connsiteX13" fmla="*/ 247650 w 276225"/>
                <a:gd name="connsiteY13" fmla="*/ 381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6225" h="190500">
                  <a:moveTo>
                    <a:pt x="257175" y="190500"/>
                  </a:moveTo>
                  <a:lnTo>
                    <a:pt x="173461" y="190500"/>
                  </a:lnTo>
                  <a:cubicBezTo>
                    <a:pt x="165939" y="190500"/>
                    <a:pt x="158585" y="188274"/>
                    <a:pt x="152327" y="184101"/>
                  </a:cubicBezTo>
                  <a:lnTo>
                    <a:pt x="114373" y="158799"/>
                  </a:lnTo>
                  <a:cubicBezTo>
                    <a:pt x="108115" y="154627"/>
                    <a:pt x="100761" y="152400"/>
                    <a:pt x="93239" y="152400"/>
                  </a:cubicBezTo>
                  <a:lnTo>
                    <a:pt x="0" y="152400"/>
                  </a:lnTo>
                  <a:lnTo>
                    <a:pt x="0" y="38100"/>
                  </a:lnTo>
                  <a:lnTo>
                    <a:pt x="93239" y="38100"/>
                  </a:lnTo>
                  <a:cubicBezTo>
                    <a:pt x="100761" y="38100"/>
                    <a:pt x="108115" y="35874"/>
                    <a:pt x="114373" y="31701"/>
                  </a:cubicBezTo>
                  <a:lnTo>
                    <a:pt x="152327" y="6399"/>
                  </a:lnTo>
                  <a:cubicBezTo>
                    <a:pt x="158585" y="2226"/>
                    <a:pt x="165939" y="0"/>
                    <a:pt x="173461" y="0"/>
                  </a:cubicBezTo>
                  <a:lnTo>
                    <a:pt x="276225" y="0"/>
                  </a:lnTo>
                  <a:cubicBezTo>
                    <a:pt x="276225" y="21042"/>
                    <a:pt x="259167" y="38100"/>
                    <a:pt x="238125" y="38100"/>
                  </a:cubicBezTo>
                  <a:lnTo>
                    <a:pt x="247650" y="3810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3BCEC1DF-E4EC-4B3A-A04B-3FCC7652F6E5}"/>
                </a:ext>
              </a:extLst>
            </p:cNvPr>
            <p:cNvSpPr/>
            <p:nvPr/>
          </p:nvSpPr>
          <p:spPr>
            <a:xfrm>
              <a:off x="5021262" y="2921000"/>
              <a:ext cx="76200" cy="38100"/>
            </a:xfrm>
            <a:custGeom>
              <a:avLst/>
              <a:gdLst>
                <a:gd name="connsiteX0" fmla="*/ 0 w 76200"/>
                <a:gd name="connsiteY0" fmla="*/ 38100 h 38100"/>
                <a:gd name="connsiteX1" fmla="*/ 57150 w 76200"/>
                <a:gd name="connsiteY1" fmla="*/ 38100 h 38100"/>
                <a:gd name="connsiteX2" fmla="*/ 76200 w 76200"/>
                <a:gd name="connsiteY2" fmla="*/ 19050 h 38100"/>
                <a:gd name="connsiteX3" fmla="*/ 76200 w 76200"/>
                <a:gd name="connsiteY3" fmla="*/ 19050 h 38100"/>
                <a:gd name="connsiteX4" fmla="*/ 57150 w 76200"/>
                <a:gd name="connsiteY4" fmla="*/ 0 h 38100"/>
                <a:gd name="connsiteX5" fmla="*/ 0 w 762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38100">
                  <a:moveTo>
                    <a:pt x="0" y="38100"/>
                  </a:moveTo>
                  <a:lnTo>
                    <a:pt x="57150" y="38100"/>
                  </a:lnTo>
                  <a:cubicBezTo>
                    <a:pt x="67671" y="38100"/>
                    <a:pt x="76200" y="29571"/>
                    <a:pt x="76200" y="19050"/>
                  </a:cubicBezTo>
                  <a:lnTo>
                    <a:pt x="76200" y="19050"/>
                  </a:lnTo>
                  <a:cubicBezTo>
                    <a:pt x="76200" y="8529"/>
                    <a:pt x="67671" y="0"/>
                    <a:pt x="571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4B0F0013-4A93-4F80-B1A1-49FB9D9EA4EE}"/>
                </a:ext>
              </a:extLst>
            </p:cNvPr>
            <p:cNvSpPr/>
            <p:nvPr/>
          </p:nvSpPr>
          <p:spPr>
            <a:xfrm>
              <a:off x="5021262" y="2882900"/>
              <a:ext cx="114300" cy="38100"/>
            </a:xfrm>
            <a:custGeom>
              <a:avLst/>
              <a:gdLst>
                <a:gd name="connsiteX0" fmla="*/ 0 w 114300"/>
                <a:gd name="connsiteY0" fmla="*/ 38100 h 38100"/>
                <a:gd name="connsiteX1" fmla="*/ 95250 w 114300"/>
                <a:gd name="connsiteY1" fmla="*/ 38100 h 38100"/>
                <a:gd name="connsiteX2" fmla="*/ 114300 w 114300"/>
                <a:gd name="connsiteY2" fmla="*/ 19050 h 38100"/>
                <a:gd name="connsiteX3" fmla="*/ 114300 w 114300"/>
                <a:gd name="connsiteY3" fmla="*/ 19050 h 38100"/>
                <a:gd name="connsiteX4" fmla="*/ 95250 w 114300"/>
                <a:gd name="connsiteY4" fmla="*/ 0 h 38100"/>
                <a:gd name="connsiteX5" fmla="*/ 0 w 114300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38100">
                  <a:moveTo>
                    <a:pt x="0" y="38100"/>
                  </a:moveTo>
                  <a:lnTo>
                    <a:pt x="95250" y="38100"/>
                  </a:lnTo>
                  <a:cubicBezTo>
                    <a:pt x="105771" y="38100"/>
                    <a:pt x="114300" y="29571"/>
                    <a:pt x="114300" y="19050"/>
                  </a:cubicBezTo>
                  <a:lnTo>
                    <a:pt x="114300" y="19050"/>
                  </a:lnTo>
                  <a:cubicBezTo>
                    <a:pt x="114300" y="8529"/>
                    <a:pt x="105771" y="0"/>
                    <a:pt x="95250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606DB658-4E11-4E30-A549-840877A31BF4}"/>
                </a:ext>
              </a:extLst>
            </p:cNvPr>
            <p:cNvSpPr/>
            <p:nvPr/>
          </p:nvSpPr>
          <p:spPr>
            <a:xfrm>
              <a:off x="5021262" y="2844779"/>
              <a:ext cx="142875" cy="38100"/>
            </a:xfrm>
            <a:custGeom>
              <a:avLst/>
              <a:gdLst>
                <a:gd name="connsiteX0" fmla="*/ 0 w 142875"/>
                <a:gd name="connsiteY0" fmla="*/ 38121 h 38100"/>
                <a:gd name="connsiteX1" fmla="*/ 121920 w 142875"/>
                <a:gd name="connsiteY1" fmla="*/ 38121 h 38100"/>
                <a:gd name="connsiteX2" fmla="*/ 142875 w 142875"/>
                <a:gd name="connsiteY2" fmla="*/ 19071 h 38100"/>
                <a:gd name="connsiteX3" fmla="*/ 142875 w 142875"/>
                <a:gd name="connsiteY3" fmla="*/ 19071 h 38100"/>
                <a:gd name="connsiteX4" fmla="*/ 121920 w 142875"/>
                <a:gd name="connsiteY4" fmla="*/ 21 h 38100"/>
                <a:gd name="connsiteX5" fmla="*/ 0 w 142875"/>
                <a:gd name="connsiteY5" fmla="*/ 21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0" y="38121"/>
                  </a:moveTo>
                  <a:lnTo>
                    <a:pt x="121920" y="38121"/>
                  </a:lnTo>
                  <a:cubicBezTo>
                    <a:pt x="132958" y="38621"/>
                    <a:pt x="142324" y="30106"/>
                    <a:pt x="142875" y="19071"/>
                  </a:cubicBezTo>
                  <a:lnTo>
                    <a:pt x="142875" y="19071"/>
                  </a:lnTo>
                  <a:cubicBezTo>
                    <a:pt x="142324" y="8036"/>
                    <a:pt x="132958" y="-479"/>
                    <a:pt x="121920" y="21"/>
                  </a:cubicBezTo>
                  <a:lnTo>
                    <a:pt x="0" y="21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9909098C-BD1D-4AF0-9856-17CC53EAB738}"/>
                </a:ext>
              </a:extLst>
            </p:cNvPr>
            <p:cNvSpPr/>
            <p:nvPr/>
          </p:nvSpPr>
          <p:spPr>
            <a:xfrm>
              <a:off x="4992687" y="2806700"/>
              <a:ext cx="142875" cy="38100"/>
            </a:xfrm>
            <a:custGeom>
              <a:avLst/>
              <a:gdLst>
                <a:gd name="connsiteX0" fmla="*/ 28575 w 142875"/>
                <a:gd name="connsiteY0" fmla="*/ 38100 h 38100"/>
                <a:gd name="connsiteX1" fmla="*/ 123825 w 142875"/>
                <a:gd name="connsiteY1" fmla="*/ 38100 h 38100"/>
                <a:gd name="connsiteX2" fmla="*/ 142875 w 142875"/>
                <a:gd name="connsiteY2" fmla="*/ 19050 h 38100"/>
                <a:gd name="connsiteX3" fmla="*/ 142875 w 142875"/>
                <a:gd name="connsiteY3" fmla="*/ 19050 h 38100"/>
                <a:gd name="connsiteX4" fmla="*/ 123825 w 142875"/>
                <a:gd name="connsiteY4" fmla="*/ 0 h 38100"/>
                <a:gd name="connsiteX5" fmla="*/ 0 w 142875"/>
                <a:gd name="connsiteY5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38100">
                  <a:moveTo>
                    <a:pt x="28575" y="38100"/>
                  </a:moveTo>
                  <a:lnTo>
                    <a:pt x="123825" y="38100"/>
                  </a:lnTo>
                  <a:cubicBezTo>
                    <a:pt x="134346" y="38100"/>
                    <a:pt x="142875" y="29571"/>
                    <a:pt x="142875" y="19050"/>
                  </a:cubicBezTo>
                  <a:lnTo>
                    <a:pt x="142875" y="19050"/>
                  </a:lnTo>
                  <a:cubicBezTo>
                    <a:pt x="142875" y="8529"/>
                    <a:pt x="134346" y="0"/>
                    <a:pt x="123825" y="0"/>
                  </a:cubicBezTo>
                  <a:lnTo>
                    <a:pt x="0" y="0"/>
                  </a:lnTo>
                </a:path>
              </a:pathLst>
            </a:custGeom>
            <a:solidFill>
              <a:srgbClr val="F7D7C7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83" name="Graphic 5418">
            <a:extLst>
              <a:ext uri="{FF2B5EF4-FFF2-40B4-BE49-F238E27FC236}">
                <a16:creationId xmlns:a16="http://schemas.microsoft.com/office/drawing/2014/main" id="{ACB39560-3AF2-417D-BBD3-8F25B9B585F1}"/>
              </a:ext>
            </a:extLst>
          </p:cNvPr>
          <p:cNvGrpSpPr/>
          <p:nvPr/>
        </p:nvGrpSpPr>
        <p:grpSpPr>
          <a:xfrm>
            <a:off x="2012599" y="2273544"/>
            <a:ext cx="720000" cy="720000"/>
            <a:chOff x="3821112" y="1616075"/>
            <a:chExt cx="720000" cy="720000"/>
          </a:xfrm>
        </p:grpSpPr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2A38EC8A-3061-4856-BD72-0E9CBC4DB950}"/>
                </a:ext>
              </a:extLst>
            </p:cNvPr>
            <p:cNvSpPr/>
            <p:nvPr/>
          </p:nvSpPr>
          <p:spPr>
            <a:xfrm>
              <a:off x="4124581" y="1639194"/>
              <a:ext cx="112500" cy="672188"/>
            </a:xfrm>
            <a:custGeom>
              <a:avLst/>
              <a:gdLst>
                <a:gd name="connsiteX0" fmla="*/ 56531 w 112500"/>
                <a:gd name="connsiteY0" fmla="*/ 0 h 672187"/>
                <a:gd name="connsiteX1" fmla="*/ 0 w 112500"/>
                <a:gd name="connsiteY1" fmla="*/ 56531 h 672187"/>
                <a:gd name="connsiteX2" fmla="*/ 0 w 112500"/>
                <a:gd name="connsiteY2" fmla="*/ 258778 h 672187"/>
                <a:gd name="connsiteX3" fmla="*/ 169 w 112500"/>
                <a:gd name="connsiteY3" fmla="*/ 260578 h 672187"/>
                <a:gd name="connsiteX4" fmla="*/ 13275 w 112500"/>
                <a:gd name="connsiteY4" fmla="*/ 329934 h 672187"/>
                <a:gd name="connsiteX5" fmla="*/ 38897 w 112500"/>
                <a:gd name="connsiteY5" fmla="*/ 664791 h 672187"/>
                <a:gd name="connsiteX6" fmla="*/ 48572 w 112500"/>
                <a:gd name="connsiteY6" fmla="*/ 673763 h 672187"/>
                <a:gd name="connsiteX7" fmla="*/ 64659 w 112500"/>
                <a:gd name="connsiteY7" fmla="*/ 673763 h 672187"/>
                <a:gd name="connsiteX8" fmla="*/ 74334 w 112500"/>
                <a:gd name="connsiteY8" fmla="*/ 664791 h 672187"/>
                <a:gd name="connsiteX9" fmla="*/ 99647 w 112500"/>
                <a:gd name="connsiteY9" fmla="*/ 329934 h 672187"/>
                <a:gd name="connsiteX10" fmla="*/ 112781 w 112500"/>
                <a:gd name="connsiteY10" fmla="*/ 260578 h 672187"/>
                <a:gd name="connsiteX11" fmla="*/ 112950 w 112500"/>
                <a:gd name="connsiteY11" fmla="*/ 258778 h 672187"/>
                <a:gd name="connsiteX12" fmla="*/ 112950 w 112500"/>
                <a:gd name="connsiteY12" fmla="*/ 56531 h 672187"/>
                <a:gd name="connsiteX13" fmla="*/ 56531 w 112500"/>
                <a:gd name="connsiteY13" fmla="*/ 0 h 672187"/>
                <a:gd name="connsiteX14" fmla="*/ 93628 w 112500"/>
                <a:gd name="connsiteY14" fmla="*/ 257850 h 672187"/>
                <a:gd name="connsiteX15" fmla="*/ 80606 w 112500"/>
                <a:gd name="connsiteY15" fmla="*/ 326869 h 672187"/>
                <a:gd name="connsiteX16" fmla="*/ 80466 w 112500"/>
                <a:gd name="connsiteY16" fmla="*/ 327938 h 672187"/>
                <a:gd name="connsiteX17" fmla="*/ 56531 w 112500"/>
                <a:gd name="connsiteY17" fmla="*/ 641728 h 672187"/>
                <a:gd name="connsiteX18" fmla="*/ 32512 w 112500"/>
                <a:gd name="connsiteY18" fmla="*/ 327909 h 672187"/>
                <a:gd name="connsiteX19" fmla="*/ 32512 w 112500"/>
                <a:gd name="connsiteY19" fmla="*/ 326869 h 672187"/>
                <a:gd name="connsiteX20" fmla="*/ 19434 w 112500"/>
                <a:gd name="connsiteY20" fmla="*/ 257850 h 672187"/>
                <a:gd name="connsiteX21" fmla="*/ 19434 w 112500"/>
                <a:gd name="connsiteY21" fmla="*/ 56531 h 672187"/>
                <a:gd name="connsiteX22" fmla="*/ 56531 w 112500"/>
                <a:gd name="connsiteY22" fmla="*/ 19434 h 672187"/>
                <a:gd name="connsiteX23" fmla="*/ 93628 w 112500"/>
                <a:gd name="connsiteY23" fmla="*/ 56531 h 672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2500" h="672187">
                  <a:moveTo>
                    <a:pt x="56531" y="0"/>
                  </a:moveTo>
                  <a:cubicBezTo>
                    <a:pt x="25329" y="46"/>
                    <a:pt x="46" y="25329"/>
                    <a:pt x="0" y="56531"/>
                  </a:cubicBezTo>
                  <a:lnTo>
                    <a:pt x="0" y="258778"/>
                  </a:lnTo>
                  <a:cubicBezTo>
                    <a:pt x="0" y="259382"/>
                    <a:pt x="57" y="259985"/>
                    <a:pt x="169" y="260578"/>
                  </a:cubicBezTo>
                  <a:lnTo>
                    <a:pt x="13275" y="329934"/>
                  </a:lnTo>
                  <a:lnTo>
                    <a:pt x="38897" y="664791"/>
                  </a:lnTo>
                  <a:cubicBezTo>
                    <a:pt x="39292" y="669845"/>
                    <a:pt x="43502" y="673749"/>
                    <a:pt x="48572" y="673763"/>
                  </a:cubicBezTo>
                  <a:lnTo>
                    <a:pt x="64659" y="673763"/>
                  </a:lnTo>
                  <a:cubicBezTo>
                    <a:pt x="69734" y="673762"/>
                    <a:pt x="73952" y="669851"/>
                    <a:pt x="74334" y="664791"/>
                  </a:cubicBezTo>
                  <a:lnTo>
                    <a:pt x="99647" y="329934"/>
                  </a:lnTo>
                  <a:lnTo>
                    <a:pt x="112781" y="260578"/>
                  </a:lnTo>
                  <a:cubicBezTo>
                    <a:pt x="112893" y="259985"/>
                    <a:pt x="112950" y="259382"/>
                    <a:pt x="112950" y="258778"/>
                  </a:cubicBezTo>
                  <a:lnTo>
                    <a:pt x="112950" y="56531"/>
                  </a:lnTo>
                  <a:cubicBezTo>
                    <a:pt x="112904" y="25373"/>
                    <a:pt x="87689" y="108"/>
                    <a:pt x="56531" y="0"/>
                  </a:cubicBezTo>
                  <a:close/>
                  <a:moveTo>
                    <a:pt x="93628" y="257850"/>
                  </a:moveTo>
                  <a:lnTo>
                    <a:pt x="80606" y="326869"/>
                  </a:lnTo>
                  <a:cubicBezTo>
                    <a:pt x="80530" y="327221"/>
                    <a:pt x="80483" y="327578"/>
                    <a:pt x="80466" y="327938"/>
                  </a:cubicBezTo>
                  <a:lnTo>
                    <a:pt x="56531" y="641728"/>
                  </a:lnTo>
                  <a:lnTo>
                    <a:pt x="32512" y="327909"/>
                  </a:lnTo>
                  <a:cubicBezTo>
                    <a:pt x="32540" y="327563"/>
                    <a:pt x="32540" y="327215"/>
                    <a:pt x="32512" y="326869"/>
                  </a:cubicBezTo>
                  <a:lnTo>
                    <a:pt x="19434" y="257850"/>
                  </a:lnTo>
                  <a:lnTo>
                    <a:pt x="19434" y="56531"/>
                  </a:lnTo>
                  <a:cubicBezTo>
                    <a:pt x="19434" y="36043"/>
                    <a:pt x="36043" y="19434"/>
                    <a:pt x="56531" y="19434"/>
                  </a:cubicBezTo>
                  <a:cubicBezTo>
                    <a:pt x="77019" y="19434"/>
                    <a:pt x="93628" y="36043"/>
                    <a:pt x="93628" y="56531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80311CFE-8808-4F1E-A1E6-6A8810C76B4C}"/>
                </a:ext>
              </a:extLst>
            </p:cNvPr>
            <p:cNvSpPr/>
            <p:nvPr/>
          </p:nvSpPr>
          <p:spPr>
            <a:xfrm>
              <a:off x="4151834" y="1687034"/>
              <a:ext cx="56250" cy="56250"/>
            </a:xfrm>
            <a:custGeom>
              <a:avLst/>
              <a:gdLst>
                <a:gd name="connsiteX0" fmla="*/ 29278 w 56250"/>
                <a:gd name="connsiteY0" fmla="*/ 0 h 56250"/>
                <a:gd name="connsiteX1" fmla="*/ 0 w 56250"/>
                <a:gd name="connsiteY1" fmla="*/ 29222 h 56250"/>
                <a:gd name="connsiteX2" fmla="*/ 29222 w 56250"/>
                <a:gd name="connsiteY2" fmla="*/ 58500 h 56250"/>
                <a:gd name="connsiteX3" fmla="*/ 58500 w 56250"/>
                <a:gd name="connsiteY3" fmla="*/ 29278 h 56250"/>
                <a:gd name="connsiteX4" fmla="*/ 58500 w 56250"/>
                <a:gd name="connsiteY4" fmla="*/ 29222 h 56250"/>
                <a:gd name="connsiteX5" fmla="*/ 29278 w 56250"/>
                <a:gd name="connsiteY5" fmla="*/ 0 h 56250"/>
                <a:gd name="connsiteX6" fmla="*/ 29278 w 56250"/>
                <a:gd name="connsiteY6" fmla="*/ 39038 h 56250"/>
                <a:gd name="connsiteX7" fmla="*/ 19434 w 56250"/>
                <a:gd name="connsiteY7" fmla="*/ 29250 h 56250"/>
                <a:gd name="connsiteX8" fmla="*/ 29222 w 56250"/>
                <a:gd name="connsiteY8" fmla="*/ 19406 h 56250"/>
                <a:gd name="connsiteX9" fmla="*/ 39066 w 56250"/>
                <a:gd name="connsiteY9" fmla="*/ 29194 h 56250"/>
                <a:gd name="connsiteX10" fmla="*/ 39066 w 56250"/>
                <a:gd name="connsiteY10" fmla="*/ 29222 h 56250"/>
                <a:gd name="connsiteX11" fmla="*/ 29306 w 56250"/>
                <a:gd name="connsiteY11" fmla="*/ 39037 h 56250"/>
                <a:gd name="connsiteX12" fmla="*/ 29278 w 56250"/>
                <a:gd name="connsiteY12" fmla="*/ 39038 h 5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250" h="56250">
                  <a:moveTo>
                    <a:pt x="29278" y="0"/>
                  </a:moveTo>
                  <a:cubicBezTo>
                    <a:pt x="13124" y="-16"/>
                    <a:pt x="16" y="13068"/>
                    <a:pt x="0" y="29222"/>
                  </a:cubicBezTo>
                  <a:cubicBezTo>
                    <a:pt x="-16" y="45376"/>
                    <a:pt x="13068" y="58484"/>
                    <a:pt x="29222" y="58500"/>
                  </a:cubicBezTo>
                  <a:cubicBezTo>
                    <a:pt x="45376" y="58516"/>
                    <a:pt x="58484" y="45432"/>
                    <a:pt x="58500" y="29278"/>
                  </a:cubicBezTo>
                  <a:cubicBezTo>
                    <a:pt x="58500" y="29259"/>
                    <a:pt x="58500" y="29241"/>
                    <a:pt x="58500" y="29222"/>
                  </a:cubicBezTo>
                  <a:cubicBezTo>
                    <a:pt x="58484" y="13090"/>
                    <a:pt x="45410" y="16"/>
                    <a:pt x="29278" y="0"/>
                  </a:cubicBezTo>
                  <a:close/>
                  <a:moveTo>
                    <a:pt x="29278" y="39038"/>
                  </a:moveTo>
                  <a:cubicBezTo>
                    <a:pt x="23857" y="39053"/>
                    <a:pt x="19450" y="34671"/>
                    <a:pt x="19434" y="29250"/>
                  </a:cubicBezTo>
                  <a:cubicBezTo>
                    <a:pt x="19419" y="23829"/>
                    <a:pt x="23801" y="19422"/>
                    <a:pt x="29222" y="19406"/>
                  </a:cubicBezTo>
                  <a:cubicBezTo>
                    <a:pt x="34643" y="19391"/>
                    <a:pt x="39050" y="23773"/>
                    <a:pt x="39066" y="29194"/>
                  </a:cubicBezTo>
                  <a:cubicBezTo>
                    <a:pt x="39066" y="29203"/>
                    <a:pt x="39066" y="29213"/>
                    <a:pt x="39066" y="29222"/>
                  </a:cubicBezTo>
                  <a:cubicBezTo>
                    <a:pt x="39081" y="34627"/>
                    <a:pt x="34712" y="39022"/>
                    <a:pt x="29306" y="39037"/>
                  </a:cubicBezTo>
                  <a:cubicBezTo>
                    <a:pt x="29297" y="39038"/>
                    <a:pt x="29288" y="39038"/>
                    <a:pt x="29278" y="39038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2FF26726-40F6-4829-AA3F-E9BFAEDCEA3E}"/>
                </a:ext>
              </a:extLst>
            </p:cNvPr>
            <p:cNvSpPr/>
            <p:nvPr/>
          </p:nvSpPr>
          <p:spPr>
            <a:xfrm>
              <a:off x="4151496" y="1761031"/>
              <a:ext cx="59063" cy="112500"/>
            </a:xfrm>
            <a:custGeom>
              <a:avLst/>
              <a:gdLst>
                <a:gd name="connsiteX0" fmla="*/ 49528 w 59062"/>
                <a:gd name="connsiteY0" fmla="*/ 0 h 112500"/>
                <a:gd name="connsiteX1" fmla="*/ 9703 w 59062"/>
                <a:gd name="connsiteY1" fmla="*/ 0 h 112500"/>
                <a:gd name="connsiteX2" fmla="*/ 0 w 59062"/>
                <a:gd name="connsiteY2" fmla="*/ 9703 h 112500"/>
                <a:gd name="connsiteX3" fmla="*/ 0 w 59062"/>
                <a:gd name="connsiteY3" fmla="*/ 9731 h 112500"/>
                <a:gd name="connsiteX4" fmla="*/ 0 w 59062"/>
                <a:gd name="connsiteY4" fmla="*/ 105553 h 112500"/>
                <a:gd name="connsiteX5" fmla="*/ 9675 w 59062"/>
                <a:gd name="connsiteY5" fmla="*/ 115284 h 112500"/>
                <a:gd name="connsiteX6" fmla="*/ 9703 w 59062"/>
                <a:gd name="connsiteY6" fmla="*/ 115284 h 112500"/>
                <a:gd name="connsiteX7" fmla="*/ 49528 w 59062"/>
                <a:gd name="connsiteY7" fmla="*/ 115284 h 112500"/>
                <a:gd name="connsiteX8" fmla="*/ 59231 w 59062"/>
                <a:gd name="connsiteY8" fmla="*/ 105581 h 112500"/>
                <a:gd name="connsiteX9" fmla="*/ 59231 w 59062"/>
                <a:gd name="connsiteY9" fmla="*/ 105553 h 112500"/>
                <a:gd name="connsiteX10" fmla="*/ 59231 w 59062"/>
                <a:gd name="connsiteY10" fmla="*/ 9731 h 112500"/>
                <a:gd name="connsiteX11" fmla="*/ 49556 w 59062"/>
                <a:gd name="connsiteY11" fmla="*/ 0 h 112500"/>
                <a:gd name="connsiteX12" fmla="*/ 49528 w 59062"/>
                <a:gd name="connsiteY12" fmla="*/ 0 h 112500"/>
                <a:gd name="connsiteX13" fmla="*/ 39797 w 59062"/>
                <a:gd name="connsiteY13" fmla="*/ 95850 h 112500"/>
                <a:gd name="connsiteX14" fmla="*/ 19434 w 59062"/>
                <a:gd name="connsiteY14" fmla="*/ 95850 h 112500"/>
                <a:gd name="connsiteX15" fmla="*/ 19434 w 59062"/>
                <a:gd name="connsiteY15" fmla="*/ 19434 h 112500"/>
                <a:gd name="connsiteX16" fmla="*/ 39797 w 59062"/>
                <a:gd name="connsiteY16" fmla="*/ 19434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62" h="112500">
                  <a:moveTo>
                    <a:pt x="49528" y="0"/>
                  </a:moveTo>
                  <a:lnTo>
                    <a:pt x="9703" y="0"/>
                  </a:lnTo>
                  <a:cubicBezTo>
                    <a:pt x="4344" y="0"/>
                    <a:pt x="0" y="4344"/>
                    <a:pt x="0" y="9703"/>
                  </a:cubicBezTo>
                  <a:cubicBezTo>
                    <a:pt x="0" y="9712"/>
                    <a:pt x="0" y="9722"/>
                    <a:pt x="0" y="9731"/>
                  </a:cubicBezTo>
                  <a:lnTo>
                    <a:pt x="0" y="105553"/>
                  </a:lnTo>
                  <a:cubicBezTo>
                    <a:pt x="-15" y="110912"/>
                    <a:pt x="4316" y="115269"/>
                    <a:pt x="9675" y="115284"/>
                  </a:cubicBezTo>
                  <a:cubicBezTo>
                    <a:pt x="9684" y="115284"/>
                    <a:pt x="9694" y="115284"/>
                    <a:pt x="9703" y="115284"/>
                  </a:cubicBezTo>
                  <a:lnTo>
                    <a:pt x="49528" y="115284"/>
                  </a:lnTo>
                  <a:cubicBezTo>
                    <a:pt x="54887" y="115284"/>
                    <a:pt x="59231" y="110940"/>
                    <a:pt x="59231" y="105581"/>
                  </a:cubicBezTo>
                  <a:cubicBezTo>
                    <a:pt x="59231" y="105572"/>
                    <a:pt x="59231" y="105563"/>
                    <a:pt x="59231" y="105553"/>
                  </a:cubicBezTo>
                  <a:lnTo>
                    <a:pt x="59231" y="9731"/>
                  </a:lnTo>
                  <a:cubicBezTo>
                    <a:pt x="59247" y="4372"/>
                    <a:pt x="54915" y="16"/>
                    <a:pt x="49556" y="0"/>
                  </a:cubicBezTo>
                  <a:cubicBezTo>
                    <a:pt x="49547" y="0"/>
                    <a:pt x="49538" y="0"/>
                    <a:pt x="49528" y="0"/>
                  </a:cubicBezTo>
                  <a:close/>
                  <a:moveTo>
                    <a:pt x="39797" y="95850"/>
                  </a:moveTo>
                  <a:lnTo>
                    <a:pt x="19434" y="95850"/>
                  </a:lnTo>
                  <a:lnTo>
                    <a:pt x="19434" y="19434"/>
                  </a:lnTo>
                  <a:lnTo>
                    <a:pt x="39797" y="19434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87" name="Graphic 5420">
            <a:extLst>
              <a:ext uri="{FF2B5EF4-FFF2-40B4-BE49-F238E27FC236}">
                <a16:creationId xmlns:a16="http://schemas.microsoft.com/office/drawing/2014/main" id="{0665905C-EDF1-4111-A539-385509394A54}"/>
              </a:ext>
            </a:extLst>
          </p:cNvPr>
          <p:cNvGrpSpPr/>
          <p:nvPr/>
        </p:nvGrpSpPr>
        <p:grpSpPr>
          <a:xfrm>
            <a:off x="2740605" y="2273544"/>
            <a:ext cx="720000" cy="720000"/>
            <a:chOff x="3821112" y="1616075"/>
            <a:chExt cx="720000" cy="720000"/>
          </a:xfrm>
        </p:grpSpPr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D0187CB8-6F22-4D39-8224-D5FD317DA041}"/>
                </a:ext>
              </a:extLst>
            </p:cNvPr>
            <p:cNvSpPr/>
            <p:nvPr/>
          </p:nvSpPr>
          <p:spPr>
            <a:xfrm>
              <a:off x="3894390" y="1720299"/>
              <a:ext cx="570938" cy="540000"/>
            </a:xfrm>
            <a:custGeom>
              <a:avLst/>
              <a:gdLst>
                <a:gd name="connsiteX0" fmla="*/ 564737 w 570937"/>
                <a:gd name="connsiteY0" fmla="*/ 291889 h 540000"/>
                <a:gd name="connsiteX1" fmla="*/ 546962 w 570937"/>
                <a:gd name="connsiteY1" fmla="*/ 279458 h 540000"/>
                <a:gd name="connsiteX2" fmla="*/ 546797 w 570937"/>
                <a:gd name="connsiteY2" fmla="*/ 223535 h 540000"/>
                <a:gd name="connsiteX3" fmla="*/ 532478 w 570937"/>
                <a:gd name="connsiteY3" fmla="*/ 214433 h 540000"/>
                <a:gd name="connsiteX4" fmla="*/ 535684 w 570937"/>
                <a:gd name="connsiteY4" fmla="*/ 211845 h 540000"/>
                <a:gd name="connsiteX5" fmla="*/ 541801 w 570937"/>
                <a:gd name="connsiteY5" fmla="*/ 155937 h 540000"/>
                <a:gd name="connsiteX6" fmla="*/ 493497 w 570937"/>
                <a:gd name="connsiteY6" fmla="*/ 145020 h 540000"/>
                <a:gd name="connsiteX7" fmla="*/ 485059 w 570937"/>
                <a:gd name="connsiteY7" fmla="*/ 124264 h 540000"/>
                <a:gd name="connsiteX8" fmla="*/ 429062 w 570937"/>
                <a:gd name="connsiteY8" fmla="*/ 118189 h 540000"/>
                <a:gd name="connsiteX9" fmla="*/ 409769 w 570937"/>
                <a:gd name="connsiteY9" fmla="*/ 133714 h 540000"/>
                <a:gd name="connsiteX10" fmla="*/ 394047 w 570937"/>
                <a:gd name="connsiteY10" fmla="*/ 123111 h 540000"/>
                <a:gd name="connsiteX11" fmla="*/ 404073 w 570937"/>
                <a:gd name="connsiteY11" fmla="*/ 80155 h 540000"/>
                <a:gd name="connsiteX12" fmla="*/ 361117 w 570937"/>
                <a:gd name="connsiteY12" fmla="*/ 70129 h 540000"/>
                <a:gd name="connsiteX13" fmla="*/ 346853 w 570937"/>
                <a:gd name="connsiteY13" fmla="*/ 91273 h 540000"/>
                <a:gd name="connsiteX14" fmla="*/ 335603 w 570937"/>
                <a:gd name="connsiteY14" fmla="*/ 83595 h 540000"/>
                <a:gd name="connsiteX15" fmla="*/ 315902 w 570937"/>
                <a:gd name="connsiteY15" fmla="*/ 35186 h 540000"/>
                <a:gd name="connsiteX16" fmla="*/ 305453 w 570937"/>
                <a:gd name="connsiteY16" fmla="*/ 32492 h 540000"/>
                <a:gd name="connsiteX17" fmla="*/ 281363 w 570937"/>
                <a:gd name="connsiteY17" fmla="*/ 294 h 540000"/>
                <a:gd name="connsiteX18" fmla="*/ 249165 w 570937"/>
                <a:gd name="connsiteY18" fmla="*/ 24384 h 540000"/>
                <a:gd name="connsiteX19" fmla="*/ 248894 w 570937"/>
                <a:gd name="connsiteY19" fmla="*/ 27401 h 540000"/>
                <a:gd name="connsiteX20" fmla="*/ 205159 w 570937"/>
                <a:gd name="connsiteY20" fmla="*/ 26895 h 540000"/>
                <a:gd name="connsiteX21" fmla="*/ 150542 w 570937"/>
                <a:gd name="connsiteY21" fmla="*/ 47987 h 540000"/>
                <a:gd name="connsiteX22" fmla="*/ 146997 w 570937"/>
                <a:gd name="connsiteY22" fmla="*/ 64864 h 540000"/>
                <a:gd name="connsiteX23" fmla="*/ 147222 w 570937"/>
                <a:gd name="connsiteY23" fmla="*/ 66889 h 540000"/>
                <a:gd name="connsiteX24" fmla="*/ 130881 w 570937"/>
                <a:gd name="connsiteY24" fmla="*/ 62164 h 540000"/>
                <a:gd name="connsiteX25" fmla="*/ 99587 w 570937"/>
                <a:gd name="connsiteY25" fmla="*/ 93307 h 540000"/>
                <a:gd name="connsiteX26" fmla="*/ 123597 w 570937"/>
                <a:gd name="connsiteY26" fmla="*/ 123758 h 540000"/>
                <a:gd name="connsiteX27" fmla="*/ 111362 w 570937"/>
                <a:gd name="connsiteY27" fmla="*/ 141898 h 540000"/>
                <a:gd name="connsiteX28" fmla="*/ 110209 w 570937"/>
                <a:gd name="connsiteY28" fmla="*/ 212942 h 540000"/>
                <a:gd name="connsiteX29" fmla="*/ 59134 w 570937"/>
                <a:gd name="connsiteY29" fmla="*/ 254004 h 540000"/>
                <a:gd name="connsiteX30" fmla="*/ 59134 w 570937"/>
                <a:gd name="connsiteY30" fmla="*/ 254004 h 540000"/>
                <a:gd name="connsiteX31" fmla="*/ 59134 w 570937"/>
                <a:gd name="connsiteY31" fmla="*/ 254004 h 540000"/>
                <a:gd name="connsiteX32" fmla="*/ 56322 w 570937"/>
                <a:gd name="connsiteY32" fmla="*/ 256367 h 540000"/>
                <a:gd name="connsiteX33" fmla="*/ 55506 w 570937"/>
                <a:gd name="connsiteY33" fmla="*/ 257323 h 540000"/>
                <a:gd name="connsiteX34" fmla="*/ 38112 w 570937"/>
                <a:gd name="connsiteY34" fmla="*/ 481017 h 540000"/>
                <a:gd name="connsiteX35" fmla="*/ 251509 w 570937"/>
                <a:gd name="connsiteY35" fmla="*/ 506511 h 540000"/>
                <a:gd name="connsiteX36" fmla="*/ 352534 w 570937"/>
                <a:gd name="connsiteY36" fmla="*/ 503417 h 540000"/>
                <a:gd name="connsiteX37" fmla="*/ 352365 w 570937"/>
                <a:gd name="connsiteY37" fmla="*/ 506004 h 540000"/>
                <a:gd name="connsiteX38" fmla="*/ 387662 w 570937"/>
                <a:gd name="connsiteY38" fmla="*/ 541301 h 540000"/>
                <a:gd name="connsiteX39" fmla="*/ 422959 w 570937"/>
                <a:gd name="connsiteY39" fmla="*/ 506004 h 540000"/>
                <a:gd name="connsiteX40" fmla="*/ 410359 w 570937"/>
                <a:gd name="connsiteY40" fmla="*/ 467305 h 540000"/>
                <a:gd name="connsiteX41" fmla="*/ 558944 w 570937"/>
                <a:gd name="connsiteY41" fmla="*/ 347801 h 540000"/>
                <a:gd name="connsiteX42" fmla="*/ 564737 w 570937"/>
                <a:gd name="connsiteY42" fmla="*/ 291889 h 540000"/>
                <a:gd name="connsiteX43" fmla="*/ 377481 w 570937"/>
                <a:gd name="connsiteY43" fmla="*/ 84833 h 540000"/>
                <a:gd name="connsiteX44" fmla="*/ 389350 w 570937"/>
                <a:gd name="connsiteY44" fmla="*/ 96645 h 540000"/>
                <a:gd name="connsiteX45" fmla="*/ 377537 w 570937"/>
                <a:gd name="connsiteY45" fmla="*/ 108514 h 540000"/>
                <a:gd name="connsiteX46" fmla="*/ 365669 w 570937"/>
                <a:gd name="connsiteY46" fmla="*/ 96701 h 540000"/>
                <a:gd name="connsiteX47" fmla="*/ 365669 w 570937"/>
                <a:gd name="connsiteY47" fmla="*/ 96645 h 540000"/>
                <a:gd name="connsiteX48" fmla="*/ 377481 w 570937"/>
                <a:gd name="connsiteY48" fmla="*/ 84833 h 540000"/>
                <a:gd name="connsiteX49" fmla="*/ 538891 w 570937"/>
                <a:gd name="connsiteY49" fmla="*/ 253892 h 540000"/>
                <a:gd name="connsiteX50" fmla="*/ 531409 w 570937"/>
                <a:gd name="connsiteY50" fmla="*/ 267589 h 540000"/>
                <a:gd name="connsiteX51" fmla="*/ 508909 w 570937"/>
                <a:gd name="connsiteY51" fmla="*/ 285814 h 540000"/>
                <a:gd name="connsiteX52" fmla="*/ 508909 w 570937"/>
                <a:gd name="connsiteY52" fmla="*/ 285814 h 540000"/>
                <a:gd name="connsiteX53" fmla="*/ 488434 w 570937"/>
                <a:gd name="connsiteY53" fmla="*/ 302267 h 540000"/>
                <a:gd name="connsiteX54" fmla="*/ 483090 w 570937"/>
                <a:gd name="connsiteY54" fmla="*/ 306401 h 540000"/>
                <a:gd name="connsiteX55" fmla="*/ 503734 w 570937"/>
                <a:gd name="connsiteY55" fmla="*/ 275745 h 540000"/>
                <a:gd name="connsiteX56" fmla="*/ 514534 w 570937"/>
                <a:gd name="connsiteY56" fmla="*/ 231842 h 540000"/>
                <a:gd name="connsiteX57" fmla="*/ 534700 w 570937"/>
                <a:gd name="connsiteY57" fmla="*/ 238929 h 540000"/>
                <a:gd name="connsiteX58" fmla="*/ 538891 w 570937"/>
                <a:gd name="connsiteY58" fmla="*/ 253892 h 540000"/>
                <a:gd name="connsiteX59" fmla="*/ 526600 w 570937"/>
                <a:gd name="connsiteY59" fmla="*/ 168054 h 540000"/>
                <a:gd name="connsiteX60" fmla="*/ 523506 w 570937"/>
                <a:gd name="connsiteY60" fmla="*/ 196714 h 540000"/>
                <a:gd name="connsiteX61" fmla="*/ 507615 w 570937"/>
                <a:gd name="connsiteY61" fmla="*/ 209483 h 540000"/>
                <a:gd name="connsiteX62" fmla="*/ 486100 w 570937"/>
                <a:gd name="connsiteY62" fmla="*/ 185239 h 540000"/>
                <a:gd name="connsiteX63" fmla="*/ 478815 w 570937"/>
                <a:gd name="connsiteY63" fmla="*/ 180317 h 540000"/>
                <a:gd name="connsiteX64" fmla="*/ 478815 w 570937"/>
                <a:gd name="connsiteY64" fmla="*/ 180317 h 540000"/>
                <a:gd name="connsiteX65" fmla="*/ 478815 w 570937"/>
                <a:gd name="connsiteY65" fmla="*/ 180317 h 540000"/>
                <a:gd name="connsiteX66" fmla="*/ 497828 w 570937"/>
                <a:gd name="connsiteY66" fmla="*/ 165017 h 540000"/>
                <a:gd name="connsiteX67" fmla="*/ 526551 w 570937"/>
                <a:gd name="connsiteY67" fmla="*/ 167994 h 540000"/>
                <a:gd name="connsiteX68" fmla="*/ 526600 w 570937"/>
                <a:gd name="connsiteY68" fmla="*/ 168054 h 540000"/>
                <a:gd name="connsiteX69" fmla="*/ 441184 w 570937"/>
                <a:gd name="connsiteY69" fmla="*/ 133348 h 540000"/>
                <a:gd name="connsiteX70" fmla="*/ 469781 w 570937"/>
                <a:gd name="connsiteY70" fmla="*/ 136385 h 540000"/>
                <a:gd name="connsiteX71" fmla="*/ 474175 w 570937"/>
                <a:gd name="connsiteY71" fmla="*/ 151404 h 540000"/>
                <a:gd name="connsiteX72" fmla="*/ 466722 w 570937"/>
                <a:gd name="connsiteY72" fmla="*/ 165101 h 540000"/>
                <a:gd name="connsiteX73" fmla="*/ 462925 w 570937"/>
                <a:gd name="connsiteY73" fmla="*/ 168139 h 540000"/>
                <a:gd name="connsiteX74" fmla="*/ 461912 w 570937"/>
                <a:gd name="connsiteY74" fmla="*/ 168954 h 540000"/>
                <a:gd name="connsiteX75" fmla="*/ 426531 w 570937"/>
                <a:gd name="connsiteY75" fmla="*/ 145076 h 540000"/>
                <a:gd name="connsiteX76" fmla="*/ 318840 w 570937"/>
                <a:gd name="connsiteY76" fmla="*/ 69223 h 540000"/>
                <a:gd name="connsiteX77" fmla="*/ 301122 w 570937"/>
                <a:gd name="connsiteY77" fmla="*/ 86942 h 540000"/>
                <a:gd name="connsiteX78" fmla="*/ 283403 w 570937"/>
                <a:gd name="connsiteY78" fmla="*/ 69223 h 540000"/>
                <a:gd name="connsiteX79" fmla="*/ 301122 w 570937"/>
                <a:gd name="connsiteY79" fmla="*/ 51504 h 540000"/>
                <a:gd name="connsiteX80" fmla="*/ 301150 w 570937"/>
                <a:gd name="connsiteY80" fmla="*/ 51504 h 540000"/>
                <a:gd name="connsiteX81" fmla="*/ 318840 w 570937"/>
                <a:gd name="connsiteY81" fmla="*/ 69223 h 540000"/>
                <a:gd name="connsiteX82" fmla="*/ 277103 w 570937"/>
                <a:gd name="connsiteY82" fmla="*/ 19245 h 540000"/>
                <a:gd name="connsiteX83" fmla="*/ 286215 w 570937"/>
                <a:gd name="connsiteY83" fmla="*/ 28358 h 540000"/>
                <a:gd name="connsiteX84" fmla="*/ 277103 w 570937"/>
                <a:gd name="connsiteY84" fmla="*/ 37470 h 540000"/>
                <a:gd name="connsiteX85" fmla="*/ 267990 w 570937"/>
                <a:gd name="connsiteY85" fmla="*/ 28358 h 540000"/>
                <a:gd name="connsiteX86" fmla="*/ 277103 w 570937"/>
                <a:gd name="connsiteY86" fmla="*/ 19245 h 540000"/>
                <a:gd name="connsiteX87" fmla="*/ 188425 w 570937"/>
                <a:gd name="connsiteY87" fmla="*/ 42786 h 540000"/>
                <a:gd name="connsiteX88" fmla="*/ 210503 w 570937"/>
                <a:gd name="connsiteY88" fmla="*/ 64864 h 540000"/>
                <a:gd name="connsiteX89" fmla="*/ 188425 w 570937"/>
                <a:gd name="connsiteY89" fmla="*/ 86942 h 540000"/>
                <a:gd name="connsiteX90" fmla="*/ 166347 w 570937"/>
                <a:gd name="connsiteY90" fmla="*/ 64864 h 540000"/>
                <a:gd name="connsiteX91" fmla="*/ 188425 w 570937"/>
                <a:gd name="connsiteY91" fmla="*/ 42786 h 540000"/>
                <a:gd name="connsiteX92" fmla="*/ 130797 w 570937"/>
                <a:gd name="connsiteY92" fmla="*/ 105251 h 540000"/>
                <a:gd name="connsiteX93" fmla="*/ 116851 w 570937"/>
                <a:gd name="connsiteY93" fmla="*/ 93408 h 540000"/>
                <a:gd name="connsiteX94" fmla="*/ 128694 w 570937"/>
                <a:gd name="connsiteY94" fmla="*/ 79462 h 540000"/>
                <a:gd name="connsiteX95" fmla="*/ 142640 w 570937"/>
                <a:gd name="connsiteY95" fmla="*/ 91305 h 540000"/>
                <a:gd name="connsiteX96" fmla="*/ 142047 w 570937"/>
                <a:gd name="connsiteY96" fmla="*/ 96364 h 540000"/>
                <a:gd name="connsiteX97" fmla="*/ 137659 w 570937"/>
                <a:gd name="connsiteY97" fmla="*/ 102776 h 540000"/>
                <a:gd name="connsiteX98" fmla="*/ 130797 w 570937"/>
                <a:gd name="connsiteY98" fmla="*/ 105251 h 540000"/>
                <a:gd name="connsiteX99" fmla="*/ 127422 w 570937"/>
                <a:gd name="connsiteY99" fmla="*/ 152783 h 540000"/>
                <a:gd name="connsiteX100" fmla="*/ 152087 w 570937"/>
                <a:gd name="connsiteY100" fmla="*/ 116220 h 540000"/>
                <a:gd name="connsiteX101" fmla="*/ 159906 w 570937"/>
                <a:gd name="connsiteY101" fmla="*/ 104661 h 540000"/>
                <a:gd name="connsiteX102" fmla="*/ 164125 w 570937"/>
                <a:gd name="connsiteY102" fmla="*/ 98276 h 540000"/>
                <a:gd name="connsiteX103" fmla="*/ 221901 w 570937"/>
                <a:gd name="connsiteY103" fmla="*/ 89563 h 540000"/>
                <a:gd name="connsiteX104" fmla="*/ 223525 w 570937"/>
                <a:gd name="connsiteY104" fmla="*/ 42870 h 540000"/>
                <a:gd name="connsiteX105" fmla="*/ 251650 w 570937"/>
                <a:gd name="connsiteY105" fmla="*/ 50464 h 540000"/>
                <a:gd name="connsiteX106" fmla="*/ 265375 w 570937"/>
                <a:gd name="connsiteY106" fmla="*/ 59745 h 540000"/>
                <a:gd name="connsiteX107" fmla="*/ 291232 w 570937"/>
                <a:gd name="connsiteY107" fmla="*/ 105073 h 540000"/>
                <a:gd name="connsiteX108" fmla="*/ 323284 w 570937"/>
                <a:gd name="connsiteY108" fmla="*/ 98867 h 540000"/>
                <a:gd name="connsiteX109" fmla="*/ 475159 w 570937"/>
                <a:gd name="connsiteY109" fmla="*/ 201354 h 540000"/>
                <a:gd name="connsiteX110" fmla="*/ 487562 w 570937"/>
                <a:gd name="connsiteY110" fmla="*/ 264973 h 540000"/>
                <a:gd name="connsiteX111" fmla="*/ 434969 w 570937"/>
                <a:gd name="connsiteY111" fmla="*/ 342964 h 540000"/>
                <a:gd name="connsiteX112" fmla="*/ 408644 w 570937"/>
                <a:gd name="connsiteY112" fmla="*/ 302520 h 540000"/>
                <a:gd name="connsiteX113" fmla="*/ 408726 w 570937"/>
                <a:gd name="connsiteY113" fmla="*/ 246835 h 540000"/>
                <a:gd name="connsiteX114" fmla="*/ 394075 w 570937"/>
                <a:gd name="connsiteY114" fmla="*/ 237551 h 540000"/>
                <a:gd name="connsiteX115" fmla="*/ 397337 w 570937"/>
                <a:gd name="connsiteY115" fmla="*/ 234908 h 540000"/>
                <a:gd name="connsiteX116" fmla="*/ 403455 w 570937"/>
                <a:gd name="connsiteY116" fmla="*/ 179000 h 540000"/>
                <a:gd name="connsiteX117" fmla="*/ 355150 w 570937"/>
                <a:gd name="connsiteY117" fmla="*/ 168083 h 540000"/>
                <a:gd name="connsiteX118" fmla="*/ 346712 w 570937"/>
                <a:gd name="connsiteY118" fmla="*/ 147298 h 540000"/>
                <a:gd name="connsiteX119" fmla="*/ 290744 w 570937"/>
                <a:gd name="connsiteY119" fmla="*/ 141251 h 540000"/>
                <a:gd name="connsiteX120" fmla="*/ 238909 w 570937"/>
                <a:gd name="connsiteY120" fmla="*/ 182961 h 540000"/>
                <a:gd name="connsiteX121" fmla="*/ 238909 w 570937"/>
                <a:gd name="connsiteY121" fmla="*/ 182454 h 540000"/>
                <a:gd name="connsiteX122" fmla="*/ 224594 w 570937"/>
                <a:gd name="connsiteY122" fmla="*/ 133292 h 540000"/>
                <a:gd name="connsiteX123" fmla="*/ 210955 w 570937"/>
                <a:gd name="connsiteY123" fmla="*/ 131777 h 540000"/>
                <a:gd name="connsiteX124" fmla="*/ 210925 w 570937"/>
                <a:gd name="connsiteY124" fmla="*/ 131801 h 540000"/>
                <a:gd name="connsiteX125" fmla="*/ 125481 w 570937"/>
                <a:gd name="connsiteY125" fmla="*/ 200595 h 540000"/>
                <a:gd name="connsiteX126" fmla="*/ 127422 w 570937"/>
                <a:gd name="connsiteY126" fmla="*/ 152783 h 540000"/>
                <a:gd name="connsiteX127" fmla="*/ 49994 w 570937"/>
                <a:gd name="connsiteY127" fmla="*/ 465139 h 540000"/>
                <a:gd name="connsiteX128" fmla="*/ 71172 w 570937"/>
                <a:gd name="connsiteY128" fmla="*/ 269248 h 540000"/>
                <a:gd name="connsiteX129" fmla="*/ 214834 w 570937"/>
                <a:gd name="connsiteY129" fmla="*/ 153654 h 540000"/>
                <a:gd name="connsiteX130" fmla="*/ 202347 w 570937"/>
                <a:gd name="connsiteY130" fmla="*/ 212267 h 540000"/>
                <a:gd name="connsiteX131" fmla="*/ 129503 w 570937"/>
                <a:gd name="connsiteY131" fmla="*/ 270795 h 540000"/>
                <a:gd name="connsiteX132" fmla="*/ 128590 w 570937"/>
                <a:gd name="connsiteY132" fmla="*/ 284527 h 540000"/>
                <a:gd name="connsiteX133" fmla="*/ 141681 w 570937"/>
                <a:gd name="connsiteY133" fmla="*/ 285954 h 540000"/>
                <a:gd name="connsiteX134" fmla="*/ 153325 w 570937"/>
                <a:gd name="connsiteY134" fmla="*/ 276589 h 540000"/>
                <a:gd name="connsiteX135" fmla="*/ 153944 w 570937"/>
                <a:gd name="connsiteY135" fmla="*/ 276279 h 540000"/>
                <a:gd name="connsiteX136" fmla="*/ 302837 w 570937"/>
                <a:gd name="connsiteY136" fmla="*/ 156495 h 540000"/>
                <a:gd name="connsiteX137" fmla="*/ 331511 w 570937"/>
                <a:gd name="connsiteY137" fmla="*/ 159575 h 540000"/>
                <a:gd name="connsiteX138" fmla="*/ 328431 w 570937"/>
                <a:gd name="connsiteY138" fmla="*/ 188248 h 540000"/>
                <a:gd name="connsiteX139" fmla="*/ 198522 w 570937"/>
                <a:gd name="connsiteY139" fmla="*/ 292733 h 540000"/>
                <a:gd name="connsiteX140" fmla="*/ 197045 w 570937"/>
                <a:gd name="connsiteY140" fmla="*/ 306387 h 540000"/>
                <a:gd name="connsiteX141" fmla="*/ 210700 w 570937"/>
                <a:gd name="connsiteY141" fmla="*/ 307864 h 540000"/>
                <a:gd name="connsiteX142" fmla="*/ 216128 w 570937"/>
                <a:gd name="connsiteY142" fmla="*/ 303589 h 540000"/>
                <a:gd name="connsiteX143" fmla="*/ 216128 w 570937"/>
                <a:gd name="connsiteY143" fmla="*/ 303589 h 540000"/>
                <a:gd name="connsiteX144" fmla="*/ 340581 w 570937"/>
                <a:gd name="connsiteY144" fmla="*/ 203464 h 540000"/>
                <a:gd name="connsiteX145" fmla="*/ 340581 w 570937"/>
                <a:gd name="connsiteY145" fmla="*/ 203464 h 540000"/>
                <a:gd name="connsiteX146" fmla="*/ 359565 w 570937"/>
                <a:gd name="connsiteY146" fmla="*/ 188192 h 540000"/>
                <a:gd name="connsiteX147" fmla="*/ 388027 w 570937"/>
                <a:gd name="connsiteY147" fmla="*/ 192827 h 540000"/>
                <a:gd name="connsiteX148" fmla="*/ 385159 w 570937"/>
                <a:gd name="connsiteY148" fmla="*/ 219861 h 540000"/>
                <a:gd name="connsiteX149" fmla="*/ 355375 w 570937"/>
                <a:gd name="connsiteY149" fmla="*/ 243823 h 540000"/>
                <a:gd name="connsiteX150" fmla="*/ 355375 w 570937"/>
                <a:gd name="connsiteY150" fmla="*/ 243823 h 540000"/>
                <a:gd name="connsiteX151" fmla="*/ 230922 w 570937"/>
                <a:gd name="connsiteY151" fmla="*/ 343920 h 540000"/>
                <a:gd name="connsiteX152" fmla="*/ 229445 w 570937"/>
                <a:gd name="connsiteY152" fmla="*/ 357575 h 540000"/>
                <a:gd name="connsiteX153" fmla="*/ 243100 w 570937"/>
                <a:gd name="connsiteY153" fmla="*/ 359051 h 540000"/>
                <a:gd name="connsiteX154" fmla="*/ 248444 w 570937"/>
                <a:gd name="connsiteY154" fmla="*/ 354776 h 540000"/>
                <a:gd name="connsiteX155" fmla="*/ 248444 w 570937"/>
                <a:gd name="connsiteY155" fmla="*/ 354776 h 540000"/>
                <a:gd name="connsiteX156" fmla="*/ 307000 w 570937"/>
                <a:gd name="connsiteY156" fmla="*/ 307695 h 540000"/>
                <a:gd name="connsiteX157" fmla="*/ 367553 w 570937"/>
                <a:gd name="connsiteY157" fmla="*/ 258983 h 540000"/>
                <a:gd name="connsiteX158" fmla="*/ 396140 w 570937"/>
                <a:gd name="connsiteY158" fmla="*/ 262771 h 540000"/>
                <a:gd name="connsiteX159" fmla="*/ 393090 w 570937"/>
                <a:gd name="connsiteY159" fmla="*/ 290764 h 540000"/>
                <a:gd name="connsiteX160" fmla="*/ 370422 w 570937"/>
                <a:gd name="connsiteY160" fmla="*/ 308989 h 540000"/>
                <a:gd name="connsiteX161" fmla="*/ 370422 w 570937"/>
                <a:gd name="connsiteY161" fmla="*/ 308989 h 540000"/>
                <a:gd name="connsiteX162" fmla="*/ 303765 w 570937"/>
                <a:gd name="connsiteY162" fmla="*/ 362651 h 540000"/>
                <a:gd name="connsiteX163" fmla="*/ 268637 w 570937"/>
                <a:gd name="connsiteY163" fmla="*/ 390776 h 540000"/>
                <a:gd name="connsiteX164" fmla="*/ 268637 w 570937"/>
                <a:gd name="connsiteY164" fmla="*/ 390776 h 540000"/>
                <a:gd name="connsiteX165" fmla="*/ 254097 w 570937"/>
                <a:gd name="connsiteY165" fmla="*/ 402476 h 540000"/>
                <a:gd name="connsiteX166" fmla="*/ 253279 w 570937"/>
                <a:gd name="connsiteY166" fmla="*/ 416214 h 540000"/>
                <a:gd name="connsiteX167" fmla="*/ 266303 w 570937"/>
                <a:gd name="connsiteY167" fmla="*/ 417608 h 540000"/>
                <a:gd name="connsiteX168" fmla="*/ 315944 w 570937"/>
                <a:gd name="connsiteY168" fmla="*/ 377670 h 540000"/>
                <a:gd name="connsiteX169" fmla="*/ 382628 w 570937"/>
                <a:gd name="connsiteY169" fmla="*/ 324120 h 540000"/>
                <a:gd name="connsiteX170" fmla="*/ 411215 w 570937"/>
                <a:gd name="connsiteY170" fmla="*/ 327908 h 540000"/>
                <a:gd name="connsiteX171" fmla="*/ 408165 w 570937"/>
                <a:gd name="connsiteY171" fmla="*/ 355901 h 540000"/>
                <a:gd name="connsiteX172" fmla="*/ 382515 w 570937"/>
                <a:gd name="connsiteY172" fmla="*/ 376545 h 540000"/>
                <a:gd name="connsiteX173" fmla="*/ 380350 w 570937"/>
                <a:gd name="connsiteY173" fmla="*/ 378289 h 540000"/>
                <a:gd name="connsiteX174" fmla="*/ 245912 w 570937"/>
                <a:gd name="connsiteY174" fmla="*/ 486401 h 540000"/>
                <a:gd name="connsiteX175" fmla="*/ 49994 w 570937"/>
                <a:gd name="connsiteY175" fmla="*/ 465139 h 540000"/>
                <a:gd name="connsiteX176" fmla="*/ 387494 w 570937"/>
                <a:gd name="connsiteY176" fmla="*/ 521923 h 540000"/>
                <a:gd name="connsiteX177" fmla="*/ 371631 w 570937"/>
                <a:gd name="connsiteY177" fmla="*/ 506089 h 540000"/>
                <a:gd name="connsiteX178" fmla="*/ 387494 w 570937"/>
                <a:gd name="connsiteY178" fmla="*/ 464661 h 540000"/>
                <a:gd name="connsiteX179" fmla="*/ 403356 w 570937"/>
                <a:gd name="connsiteY179" fmla="*/ 506089 h 540000"/>
                <a:gd name="connsiteX180" fmla="*/ 387466 w 570937"/>
                <a:gd name="connsiteY180" fmla="*/ 521923 h 540000"/>
                <a:gd name="connsiteX181" fmla="*/ 387409 w 570937"/>
                <a:gd name="connsiteY181" fmla="*/ 521923 h 540000"/>
                <a:gd name="connsiteX182" fmla="*/ 546597 w 570937"/>
                <a:gd name="connsiteY182" fmla="*/ 332754 h 540000"/>
                <a:gd name="connsiteX183" fmla="*/ 401669 w 570937"/>
                <a:gd name="connsiteY183" fmla="*/ 449304 h 540000"/>
                <a:gd name="connsiteX184" fmla="*/ 396044 w 570937"/>
                <a:gd name="connsiteY184" fmla="*/ 438336 h 540000"/>
                <a:gd name="connsiteX185" fmla="*/ 382112 w 570937"/>
                <a:gd name="connsiteY185" fmla="*/ 435026 h 540000"/>
                <a:gd name="connsiteX186" fmla="*/ 378803 w 570937"/>
                <a:gd name="connsiteY186" fmla="*/ 438336 h 540000"/>
                <a:gd name="connsiteX187" fmla="*/ 359762 w 570937"/>
                <a:gd name="connsiteY187" fmla="*/ 479033 h 540000"/>
                <a:gd name="connsiteX188" fmla="*/ 270831 w 570937"/>
                <a:gd name="connsiteY188" fmla="*/ 491351 h 540000"/>
                <a:gd name="connsiteX189" fmla="*/ 391544 w 570937"/>
                <a:gd name="connsiteY189" fmla="*/ 394236 h 540000"/>
                <a:gd name="connsiteX190" fmla="*/ 443209 w 570937"/>
                <a:gd name="connsiteY190" fmla="*/ 365661 h 540000"/>
                <a:gd name="connsiteX191" fmla="*/ 446359 w 570937"/>
                <a:gd name="connsiteY191" fmla="*/ 361020 h 540000"/>
                <a:gd name="connsiteX192" fmla="*/ 500472 w 570937"/>
                <a:gd name="connsiteY192" fmla="*/ 317454 h 540000"/>
                <a:gd name="connsiteX193" fmla="*/ 520947 w 570937"/>
                <a:gd name="connsiteY193" fmla="*/ 300973 h 540000"/>
                <a:gd name="connsiteX194" fmla="*/ 549620 w 570937"/>
                <a:gd name="connsiteY194" fmla="*/ 304081 h 540000"/>
                <a:gd name="connsiteX195" fmla="*/ 546512 w 570937"/>
                <a:gd name="connsiteY195" fmla="*/ 332755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570937" h="540000">
                  <a:moveTo>
                    <a:pt x="564737" y="291889"/>
                  </a:moveTo>
                  <a:cubicBezTo>
                    <a:pt x="560099" y="286156"/>
                    <a:pt x="553939" y="281847"/>
                    <a:pt x="546962" y="279458"/>
                  </a:cubicBezTo>
                  <a:cubicBezTo>
                    <a:pt x="562359" y="263969"/>
                    <a:pt x="562285" y="238932"/>
                    <a:pt x="546797" y="223535"/>
                  </a:cubicBezTo>
                  <a:cubicBezTo>
                    <a:pt x="542739" y="219500"/>
                    <a:pt x="537853" y="216395"/>
                    <a:pt x="532478" y="214433"/>
                  </a:cubicBezTo>
                  <a:lnTo>
                    <a:pt x="535684" y="211845"/>
                  </a:lnTo>
                  <a:cubicBezTo>
                    <a:pt x="552812" y="198096"/>
                    <a:pt x="555551" y="173065"/>
                    <a:pt x="541801" y="155937"/>
                  </a:cubicBezTo>
                  <a:cubicBezTo>
                    <a:pt x="530207" y="141494"/>
                    <a:pt x="510176" y="136966"/>
                    <a:pt x="493497" y="145020"/>
                  </a:cubicBezTo>
                  <a:cubicBezTo>
                    <a:pt x="492768" y="137427"/>
                    <a:pt x="489835" y="130212"/>
                    <a:pt x="485059" y="124264"/>
                  </a:cubicBezTo>
                  <a:cubicBezTo>
                    <a:pt x="471258" y="107151"/>
                    <a:pt x="446212" y="104434"/>
                    <a:pt x="429062" y="118189"/>
                  </a:cubicBezTo>
                  <a:lnTo>
                    <a:pt x="409769" y="133714"/>
                  </a:lnTo>
                  <a:lnTo>
                    <a:pt x="394047" y="123111"/>
                  </a:lnTo>
                  <a:cubicBezTo>
                    <a:pt x="408677" y="114017"/>
                    <a:pt x="413166" y="94786"/>
                    <a:pt x="404073" y="80155"/>
                  </a:cubicBezTo>
                  <a:cubicBezTo>
                    <a:pt x="394980" y="65525"/>
                    <a:pt x="375748" y="61036"/>
                    <a:pt x="361117" y="70129"/>
                  </a:cubicBezTo>
                  <a:cubicBezTo>
                    <a:pt x="353566" y="74822"/>
                    <a:pt x="348377" y="82514"/>
                    <a:pt x="346853" y="91273"/>
                  </a:cubicBezTo>
                  <a:lnTo>
                    <a:pt x="335603" y="83595"/>
                  </a:lnTo>
                  <a:cubicBezTo>
                    <a:pt x="343530" y="64787"/>
                    <a:pt x="334710" y="43114"/>
                    <a:pt x="315902" y="35186"/>
                  </a:cubicBezTo>
                  <a:cubicBezTo>
                    <a:pt x="312570" y="33782"/>
                    <a:pt x="309049" y="32874"/>
                    <a:pt x="305453" y="32492"/>
                  </a:cubicBezTo>
                  <a:cubicBezTo>
                    <a:pt x="307692" y="16949"/>
                    <a:pt x="296906" y="2533"/>
                    <a:pt x="281363" y="294"/>
                  </a:cubicBezTo>
                  <a:cubicBezTo>
                    <a:pt x="265820" y="-1945"/>
                    <a:pt x="251404" y="8841"/>
                    <a:pt x="249165" y="24384"/>
                  </a:cubicBezTo>
                  <a:cubicBezTo>
                    <a:pt x="249021" y="25384"/>
                    <a:pt x="248930" y="26391"/>
                    <a:pt x="248894" y="27401"/>
                  </a:cubicBezTo>
                  <a:cubicBezTo>
                    <a:pt x="234804" y="22225"/>
                    <a:pt x="219364" y="22046"/>
                    <a:pt x="205159" y="26895"/>
                  </a:cubicBezTo>
                  <a:cubicBezTo>
                    <a:pt x="184253" y="17637"/>
                    <a:pt x="159800" y="27081"/>
                    <a:pt x="150542" y="47987"/>
                  </a:cubicBezTo>
                  <a:cubicBezTo>
                    <a:pt x="148189" y="53301"/>
                    <a:pt x="146981" y="59052"/>
                    <a:pt x="146997" y="64864"/>
                  </a:cubicBezTo>
                  <a:cubicBezTo>
                    <a:pt x="146997" y="65567"/>
                    <a:pt x="147165" y="66214"/>
                    <a:pt x="147222" y="66889"/>
                  </a:cubicBezTo>
                  <a:cubicBezTo>
                    <a:pt x="142323" y="63818"/>
                    <a:pt x="136662" y="62181"/>
                    <a:pt x="130881" y="62164"/>
                  </a:cubicBezTo>
                  <a:cubicBezTo>
                    <a:pt x="113640" y="62122"/>
                    <a:pt x="99629" y="76065"/>
                    <a:pt x="99587" y="93307"/>
                  </a:cubicBezTo>
                  <a:cubicBezTo>
                    <a:pt x="99552" y="107800"/>
                    <a:pt x="109495" y="120411"/>
                    <a:pt x="123597" y="123758"/>
                  </a:cubicBezTo>
                  <a:lnTo>
                    <a:pt x="111362" y="141898"/>
                  </a:lnTo>
                  <a:cubicBezTo>
                    <a:pt x="97038" y="163291"/>
                    <a:pt x="96586" y="191095"/>
                    <a:pt x="110209" y="212942"/>
                  </a:cubicBezTo>
                  <a:lnTo>
                    <a:pt x="59134" y="254004"/>
                  </a:lnTo>
                  <a:lnTo>
                    <a:pt x="59134" y="254004"/>
                  </a:lnTo>
                  <a:cubicBezTo>
                    <a:pt x="59134" y="254004"/>
                    <a:pt x="59134" y="254004"/>
                    <a:pt x="59134" y="254004"/>
                  </a:cubicBezTo>
                  <a:lnTo>
                    <a:pt x="56322" y="256367"/>
                  </a:lnTo>
                  <a:cubicBezTo>
                    <a:pt x="56028" y="256667"/>
                    <a:pt x="55756" y="256986"/>
                    <a:pt x="55506" y="257323"/>
                  </a:cubicBezTo>
                  <a:cubicBezTo>
                    <a:pt x="-11069" y="314291"/>
                    <a:pt x="-18856" y="414443"/>
                    <a:pt x="38112" y="481017"/>
                  </a:cubicBezTo>
                  <a:cubicBezTo>
                    <a:pt x="91781" y="543736"/>
                    <a:pt x="184576" y="554822"/>
                    <a:pt x="251509" y="506511"/>
                  </a:cubicBezTo>
                  <a:cubicBezTo>
                    <a:pt x="284623" y="516508"/>
                    <a:pt x="320095" y="515422"/>
                    <a:pt x="352534" y="503417"/>
                  </a:cubicBezTo>
                  <a:cubicBezTo>
                    <a:pt x="352534" y="504317"/>
                    <a:pt x="352365" y="505217"/>
                    <a:pt x="352365" y="506004"/>
                  </a:cubicBezTo>
                  <a:cubicBezTo>
                    <a:pt x="352365" y="525498"/>
                    <a:pt x="368168" y="541301"/>
                    <a:pt x="387662" y="541301"/>
                  </a:cubicBezTo>
                  <a:cubicBezTo>
                    <a:pt x="407156" y="541301"/>
                    <a:pt x="422959" y="525498"/>
                    <a:pt x="422959" y="506004"/>
                  </a:cubicBezTo>
                  <a:cubicBezTo>
                    <a:pt x="422959" y="497567"/>
                    <a:pt x="416884" y="481901"/>
                    <a:pt x="410359" y="467305"/>
                  </a:cubicBezTo>
                  <a:lnTo>
                    <a:pt x="558944" y="347801"/>
                  </a:lnTo>
                  <a:cubicBezTo>
                    <a:pt x="575928" y="333932"/>
                    <a:pt x="578517" y="308946"/>
                    <a:pt x="564737" y="291889"/>
                  </a:cubicBezTo>
                  <a:close/>
                  <a:moveTo>
                    <a:pt x="377481" y="84833"/>
                  </a:moveTo>
                  <a:cubicBezTo>
                    <a:pt x="384021" y="84817"/>
                    <a:pt x="389334" y="90106"/>
                    <a:pt x="389350" y="96645"/>
                  </a:cubicBezTo>
                  <a:cubicBezTo>
                    <a:pt x="389365" y="103184"/>
                    <a:pt x="384077" y="108498"/>
                    <a:pt x="377537" y="108514"/>
                  </a:cubicBezTo>
                  <a:cubicBezTo>
                    <a:pt x="370998" y="108529"/>
                    <a:pt x="365684" y="103241"/>
                    <a:pt x="365669" y="96701"/>
                  </a:cubicBezTo>
                  <a:cubicBezTo>
                    <a:pt x="365669" y="96683"/>
                    <a:pt x="365669" y="96664"/>
                    <a:pt x="365669" y="96645"/>
                  </a:cubicBezTo>
                  <a:cubicBezTo>
                    <a:pt x="365669" y="90121"/>
                    <a:pt x="370957" y="84833"/>
                    <a:pt x="377481" y="84833"/>
                  </a:cubicBezTo>
                  <a:close/>
                  <a:moveTo>
                    <a:pt x="538891" y="253892"/>
                  </a:moveTo>
                  <a:cubicBezTo>
                    <a:pt x="538330" y="259275"/>
                    <a:pt x="535635" y="264208"/>
                    <a:pt x="531409" y="267589"/>
                  </a:cubicBezTo>
                  <a:lnTo>
                    <a:pt x="508909" y="285814"/>
                  </a:lnTo>
                  <a:lnTo>
                    <a:pt x="508909" y="285814"/>
                  </a:lnTo>
                  <a:lnTo>
                    <a:pt x="488434" y="302267"/>
                  </a:lnTo>
                  <a:lnTo>
                    <a:pt x="483090" y="306401"/>
                  </a:lnTo>
                  <a:lnTo>
                    <a:pt x="503734" y="275745"/>
                  </a:lnTo>
                  <a:cubicBezTo>
                    <a:pt x="512481" y="262879"/>
                    <a:pt x="516314" y="247298"/>
                    <a:pt x="514534" y="231842"/>
                  </a:cubicBezTo>
                  <a:cubicBezTo>
                    <a:pt x="522053" y="230243"/>
                    <a:pt x="529835" y="232978"/>
                    <a:pt x="534700" y="238929"/>
                  </a:cubicBezTo>
                  <a:cubicBezTo>
                    <a:pt x="538028" y="243163"/>
                    <a:pt x="539536" y="248546"/>
                    <a:pt x="538891" y="253892"/>
                  </a:cubicBezTo>
                  <a:close/>
                  <a:moveTo>
                    <a:pt x="526600" y="168054"/>
                  </a:moveTo>
                  <a:cubicBezTo>
                    <a:pt x="533639" y="176829"/>
                    <a:pt x="532256" y="189644"/>
                    <a:pt x="523506" y="196714"/>
                  </a:cubicBezTo>
                  <a:lnTo>
                    <a:pt x="507615" y="209483"/>
                  </a:lnTo>
                  <a:cubicBezTo>
                    <a:pt x="502627" y="199700"/>
                    <a:pt x="495220" y="191355"/>
                    <a:pt x="486100" y="185239"/>
                  </a:cubicBezTo>
                  <a:lnTo>
                    <a:pt x="478815" y="180317"/>
                  </a:lnTo>
                  <a:lnTo>
                    <a:pt x="478815" y="180317"/>
                  </a:lnTo>
                  <a:lnTo>
                    <a:pt x="478815" y="180317"/>
                  </a:lnTo>
                  <a:lnTo>
                    <a:pt x="497828" y="165017"/>
                  </a:lnTo>
                  <a:cubicBezTo>
                    <a:pt x="506581" y="157907"/>
                    <a:pt x="519441" y="159240"/>
                    <a:pt x="526551" y="167994"/>
                  </a:cubicBezTo>
                  <a:cubicBezTo>
                    <a:pt x="526567" y="168014"/>
                    <a:pt x="526583" y="168034"/>
                    <a:pt x="526600" y="168054"/>
                  </a:cubicBezTo>
                  <a:close/>
                  <a:moveTo>
                    <a:pt x="441184" y="133348"/>
                  </a:moveTo>
                  <a:cubicBezTo>
                    <a:pt x="449919" y="126290"/>
                    <a:pt x="462722" y="127649"/>
                    <a:pt x="469781" y="136385"/>
                  </a:cubicBezTo>
                  <a:cubicBezTo>
                    <a:pt x="473190" y="140605"/>
                    <a:pt x="474772" y="146012"/>
                    <a:pt x="474175" y="151404"/>
                  </a:cubicBezTo>
                  <a:cubicBezTo>
                    <a:pt x="473606" y="156778"/>
                    <a:pt x="470925" y="161706"/>
                    <a:pt x="466722" y="165101"/>
                  </a:cubicBezTo>
                  <a:lnTo>
                    <a:pt x="462925" y="168139"/>
                  </a:lnTo>
                  <a:lnTo>
                    <a:pt x="461912" y="168954"/>
                  </a:lnTo>
                  <a:lnTo>
                    <a:pt x="426531" y="145076"/>
                  </a:lnTo>
                  <a:close/>
                  <a:moveTo>
                    <a:pt x="318840" y="69223"/>
                  </a:moveTo>
                  <a:cubicBezTo>
                    <a:pt x="318840" y="79009"/>
                    <a:pt x="310907" y="86942"/>
                    <a:pt x="301122" y="86942"/>
                  </a:cubicBezTo>
                  <a:cubicBezTo>
                    <a:pt x="291336" y="86942"/>
                    <a:pt x="283403" y="79009"/>
                    <a:pt x="283403" y="69223"/>
                  </a:cubicBezTo>
                  <a:cubicBezTo>
                    <a:pt x="283403" y="59437"/>
                    <a:pt x="291336" y="51504"/>
                    <a:pt x="301122" y="51504"/>
                  </a:cubicBezTo>
                  <a:cubicBezTo>
                    <a:pt x="301131" y="51504"/>
                    <a:pt x="301141" y="51504"/>
                    <a:pt x="301150" y="51504"/>
                  </a:cubicBezTo>
                  <a:cubicBezTo>
                    <a:pt x="310925" y="51520"/>
                    <a:pt x="318841" y="59448"/>
                    <a:pt x="318840" y="69223"/>
                  </a:cubicBezTo>
                  <a:close/>
                  <a:moveTo>
                    <a:pt x="277103" y="19245"/>
                  </a:moveTo>
                  <a:cubicBezTo>
                    <a:pt x="282136" y="19245"/>
                    <a:pt x="286215" y="23325"/>
                    <a:pt x="286215" y="28358"/>
                  </a:cubicBezTo>
                  <a:cubicBezTo>
                    <a:pt x="286215" y="33390"/>
                    <a:pt x="282136" y="37470"/>
                    <a:pt x="277103" y="37470"/>
                  </a:cubicBezTo>
                  <a:cubicBezTo>
                    <a:pt x="272070" y="37470"/>
                    <a:pt x="267990" y="33390"/>
                    <a:pt x="267990" y="28358"/>
                  </a:cubicBezTo>
                  <a:cubicBezTo>
                    <a:pt x="268006" y="23331"/>
                    <a:pt x="272077" y="19261"/>
                    <a:pt x="277103" y="19245"/>
                  </a:cubicBezTo>
                  <a:close/>
                  <a:moveTo>
                    <a:pt x="188425" y="42786"/>
                  </a:moveTo>
                  <a:cubicBezTo>
                    <a:pt x="200618" y="42786"/>
                    <a:pt x="210503" y="52670"/>
                    <a:pt x="210503" y="64864"/>
                  </a:cubicBezTo>
                  <a:cubicBezTo>
                    <a:pt x="210503" y="77057"/>
                    <a:pt x="200618" y="86942"/>
                    <a:pt x="188425" y="86942"/>
                  </a:cubicBezTo>
                  <a:cubicBezTo>
                    <a:pt x="176231" y="86942"/>
                    <a:pt x="166347" y="77057"/>
                    <a:pt x="166347" y="64864"/>
                  </a:cubicBezTo>
                  <a:cubicBezTo>
                    <a:pt x="166362" y="52677"/>
                    <a:pt x="176238" y="42801"/>
                    <a:pt x="188425" y="42786"/>
                  </a:cubicBezTo>
                  <a:close/>
                  <a:moveTo>
                    <a:pt x="130797" y="105251"/>
                  </a:moveTo>
                  <a:cubicBezTo>
                    <a:pt x="123675" y="105832"/>
                    <a:pt x="117431" y="100529"/>
                    <a:pt x="116851" y="93408"/>
                  </a:cubicBezTo>
                  <a:cubicBezTo>
                    <a:pt x="116270" y="86286"/>
                    <a:pt x="121573" y="80043"/>
                    <a:pt x="128694" y="79462"/>
                  </a:cubicBezTo>
                  <a:cubicBezTo>
                    <a:pt x="135816" y="78881"/>
                    <a:pt x="142060" y="84184"/>
                    <a:pt x="142640" y="91305"/>
                  </a:cubicBezTo>
                  <a:cubicBezTo>
                    <a:pt x="142779" y="93014"/>
                    <a:pt x="142578" y="94734"/>
                    <a:pt x="142047" y="96364"/>
                  </a:cubicBezTo>
                  <a:lnTo>
                    <a:pt x="137659" y="102776"/>
                  </a:lnTo>
                  <a:cubicBezTo>
                    <a:pt x="135701" y="104324"/>
                    <a:pt x="133292" y="105193"/>
                    <a:pt x="130797" y="105251"/>
                  </a:cubicBezTo>
                  <a:close/>
                  <a:moveTo>
                    <a:pt x="127422" y="152783"/>
                  </a:moveTo>
                  <a:lnTo>
                    <a:pt x="152087" y="116220"/>
                  </a:lnTo>
                  <a:cubicBezTo>
                    <a:pt x="155540" y="113013"/>
                    <a:pt x="158214" y="109059"/>
                    <a:pt x="159906" y="104661"/>
                  </a:cubicBezTo>
                  <a:lnTo>
                    <a:pt x="164125" y="98276"/>
                  </a:lnTo>
                  <a:cubicBezTo>
                    <a:pt x="182485" y="111824"/>
                    <a:pt x="208352" y="107923"/>
                    <a:pt x="221901" y="89563"/>
                  </a:cubicBezTo>
                  <a:cubicBezTo>
                    <a:pt x="232035" y="75828"/>
                    <a:pt x="232680" y="57276"/>
                    <a:pt x="223525" y="42870"/>
                  </a:cubicBezTo>
                  <a:cubicBezTo>
                    <a:pt x="233478" y="42259"/>
                    <a:pt x="243357" y="44927"/>
                    <a:pt x="251650" y="50464"/>
                  </a:cubicBezTo>
                  <a:lnTo>
                    <a:pt x="265375" y="59745"/>
                  </a:lnTo>
                  <a:cubicBezTo>
                    <a:pt x="259998" y="79402"/>
                    <a:pt x="271575" y="99696"/>
                    <a:pt x="291232" y="105073"/>
                  </a:cubicBezTo>
                  <a:cubicBezTo>
                    <a:pt x="302300" y="108100"/>
                    <a:pt x="314146" y="105807"/>
                    <a:pt x="323284" y="98867"/>
                  </a:cubicBezTo>
                  <a:lnTo>
                    <a:pt x="475159" y="201354"/>
                  </a:lnTo>
                  <a:cubicBezTo>
                    <a:pt x="496118" y="215520"/>
                    <a:pt x="501666" y="243972"/>
                    <a:pt x="487562" y="264973"/>
                  </a:cubicBezTo>
                  <a:lnTo>
                    <a:pt x="434969" y="342964"/>
                  </a:lnTo>
                  <a:cubicBezTo>
                    <a:pt x="436533" y="325034"/>
                    <a:pt x="425672" y="308348"/>
                    <a:pt x="408644" y="302520"/>
                  </a:cubicBezTo>
                  <a:cubicBezTo>
                    <a:pt x="424043" y="287166"/>
                    <a:pt x="424080" y="262235"/>
                    <a:pt x="408726" y="246835"/>
                  </a:cubicBezTo>
                  <a:cubicBezTo>
                    <a:pt x="404593" y="242690"/>
                    <a:pt x="399588" y="239518"/>
                    <a:pt x="394075" y="237551"/>
                  </a:cubicBezTo>
                  <a:lnTo>
                    <a:pt x="397337" y="234908"/>
                  </a:lnTo>
                  <a:cubicBezTo>
                    <a:pt x="414465" y="221158"/>
                    <a:pt x="417204" y="196127"/>
                    <a:pt x="403455" y="179000"/>
                  </a:cubicBezTo>
                  <a:cubicBezTo>
                    <a:pt x="391860" y="164556"/>
                    <a:pt x="371829" y="160029"/>
                    <a:pt x="355150" y="168083"/>
                  </a:cubicBezTo>
                  <a:cubicBezTo>
                    <a:pt x="354412" y="160483"/>
                    <a:pt x="351481" y="153262"/>
                    <a:pt x="346712" y="147298"/>
                  </a:cubicBezTo>
                  <a:cubicBezTo>
                    <a:pt x="332913" y="130198"/>
                    <a:pt x="307877" y="127493"/>
                    <a:pt x="290744" y="141251"/>
                  </a:cubicBezTo>
                  <a:lnTo>
                    <a:pt x="238909" y="182961"/>
                  </a:lnTo>
                  <a:lnTo>
                    <a:pt x="238909" y="182454"/>
                  </a:lnTo>
                  <a:cubicBezTo>
                    <a:pt x="240902" y="164812"/>
                    <a:pt x="235746" y="147107"/>
                    <a:pt x="224594" y="133292"/>
                  </a:cubicBezTo>
                  <a:cubicBezTo>
                    <a:pt x="221246" y="129107"/>
                    <a:pt x="215140" y="128429"/>
                    <a:pt x="210955" y="131777"/>
                  </a:cubicBezTo>
                  <a:cubicBezTo>
                    <a:pt x="210945" y="131785"/>
                    <a:pt x="210935" y="131793"/>
                    <a:pt x="210925" y="131801"/>
                  </a:cubicBezTo>
                  <a:lnTo>
                    <a:pt x="125481" y="200595"/>
                  </a:lnTo>
                  <a:cubicBezTo>
                    <a:pt x="117112" y="185554"/>
                    <a:pt x="117861" y="167096"/>
                    <a:pt x="127422" y="152783"/>
                  </a:cubicBezTo>
                  <a:close/>
                  <a:moveTo>
                    <a:pt x="49994" y="465139"/>
                  </a:moveTo>
                  <a:cubicBezTo>
                    <a:pt x="1866" y="405163"/>
                    <a:pt x="11337" y="317552"/>
                    <a:pt x="71172" y="269248"/>
                  </a:cubicBezTo>
                  <a:lnTo>
                    <a:pt x="214834" y="153654"/>
                  </a:lnTo>
                  <a:cubicBezTo>
                    <a:pt x="224951" y="173700"/>
                    <a:pt x="219756" y="198086"/>
                    <a:pt x="202347" y="212267"/>
                  </a:cubicBezTo>
                  <a:lnTo>
                    <a:pt x="129503" y="270795"/>
                  </a:lnTo>
                  <a:cubicBezTo>
                    <a:pt x="125459" y="274335"/>
                    <a:pt x="125050" y="280483"/>
                    <a:pt x="128590" y="284527"/>
                  </a:cubicBezTo>
                  <a:cubicBezTo>
                    <a:pt x="131920" y="288331"/>
                    <a:pt x="137609" y="288952"/>
                    <a:pt x="141681" y="285954"/>
                  </a:cubicBezTo>
                  <a:lnTo>
                    <a:pt x="153325" y="276589"/>
                  </a:lnTo>
                  <a:cubicBezTo>
                    <a:pt x="153522" y="276448"/>
                    <a:pt x="153747" y="276420"/>
                    <a:pt x="153944" y="276279"/>
                  </a:cubicBezTo>
                  <a:lnTo>
                    <a:pt x="302837" y="156495"/>
                  </a:lnTo>
                  <a:cubicBezTo>
                    <a:pt x="311606" y="149428"/>
                    <a:pt x="324443" y="150806"/>
                    <a:pt x="331511" y="159575"/>
                  </a:cubicBezTo>
                  <a:cubicBezTo>
                    <a:pt x="338578" y="168343"/>
                    <a:pt x="337199" y="181181"/>
                    <a:pt x="328431" y="188248"/>
                  </a:cubicBezTo>
                  <a:lnTo>
                    <a:pt x="198522" y="292733"/>
                  </a:lnTo>
                  <a:cubicBezTo>
                    <a:pt x="194343" y="296095"/>
                    <a:pt x="193682" y="302209"/>
                    <a:pt x="197045" y="306387"/>
                  </a:cubicBezTo>
                  <a:cubicBezTo>
                    <a:pt x="200408" y="310566"/>
                    <a:pt x="206521" y="311227"/>
                    <a:pt x="210700" y="307864"/>
                  </a:cubicBezTo>
                  <a:lnTo>
                    <a:pt x="216128" y="303589"/>
                  </a:lnTo>
                  <a:lnTo>
                    <a:pt x="216128" y="303589"/>
                  </a:lnTo>
                  <a:lnTo>
                    <a:pt x="340581" y="203464"/>
                  </a:lnTo>
                  <a:lnTo>
                    <a:pt x="340581" y="203464"/>
                  </a:lnTo>
                  <a:lnTo>
                    <a:pt x="359565" y="188192"/>
                  </a:lnTo>
                  <a:cubicBezTo>
                    <a:pt x="368705" y="181612"/>
                    <a:pt x="381448" y="183687"/>
                    <a:pt x="388027" y="192827"/>
                  </a:cubicBezTo>
                  <a:cubicBezTo>
                    <a:pt x="394094" y="201254"/>
                    <a:pt x="392859" y="212894"/>
                    <a:pt x="385159" y="219861"/>
                  </a:cubicBezTo>
                  <a:lnTo>
                    <a:pt x="355375" y="243823"/>
                  </a:lnTo>
                  <a:lnTo>
                    <a:pt x="355375" y="243823"/>
                  </a:lnTo>
                  <a:lnTo>
                    <a:pt x="230922" y="343920"/>
                  </a:lnTo>
                  <a:cubicBezTo>
                    <a:pt x="226743" y="347283"/>
                    <a:pt x="226082" y="353396"/>
                    <a:pt x="229445" y="357575"/>
                  </a:cubicBezTo>
                  <a:cubicBezTo>
                    <a:pt x="232808" y="361753"/>
                    <a:pt x="238921" y="362414"/>
                    <a:pt x="243100" y="359051"/>
                  </a:cubicBezTo>
                  <a:lnTo>
                    <a:pt x="248444" y="354776"/>
                  </a:lnTo>
                  <a:lnTo>
                    <a:pt x="248444" y="354776"/>
                  </a:lnTo>
                  <a:lnTo>
                    <a:pt x="307000" y="307695"/>
                  </a:lnTo>
                  <a:lnTo>
                    <a:pt x="367553" y="258983"/>
                  </a:lnTo>
                  <a:cubicBezTo>
                    <a:pt x="376493" y="252135"/>
                    <a:pt x="389292" y="253831"/>
                    <a:pt x="396140" y="262771"/>
                  </a:cubicBezTo>
                  <a:cubicBezTo>
                    <a:pt x="402764" y="271418"/>
                    <a:pt x="401421" y="283745"/>
                    <a:pt x="393090" y="290764"/>
                  </a:cubicBezTo>
                  <a:lnTo>
                    <a:pt x="370422" y="308989"/>
                  </a:lnTo>
                  <a:lnTo>
                    <a:pt x="370422" y="308989"/>
                  </a:lnTo>
                  <a:lnTo>
                    <a:pt x="303765" y="362651"/>
                  </a:lnTo>
                  <a:lnTo>
                    <a:pt x="268637" y="390776"/>
                  </a:lnTo>
                  <a:lnTo>
                    <a:pt x="268637" y="390776"/>
                  </a:lnTo>
                  <a:lnTo>
                    <a:pt x="254097" y="402476"/>
                  </a:lnTo>
                  <a:cubicBezTo>
                    <a:pt x="250077" y="406044"/>
                    <a:pt x="249711" y="412195"/>
                    <a:pt x="253279" y="416214"/>
                  </a:cubicBezTo>
                  <a:cubicBezTo>
                    <a:pt x="256611" y="419968"/>
                    <a:pt x="262252" y="420571"/>
                    <a:pt x="266303" y="417608"/>
                  </a:cubicBezTo>
                  <a:lnTo>
                    <a:pt x="315944" y="377670"/>
                  </a:lnTo>
                  <a:lnTo>
                    <a:pt x="382628" y="324120"/>
                  </a:lnTo>
                  <a:cubicBezTo>
                    <a:pt x="391568" y="317272"/>
                    <a:pt x="404367" y="318968"/>
                    <a:pt x="411215" y="327908"/>
                  </a:cubicBezTo>
                  <a:cubicBezTo>
                    <a:pt x="417839" y="336556"/>
                    <a:pt x="416496" y="348883"/>
                    <a:pt x="408165" y="355901"/>
                  </a:cubicBezTo>
                  <a:lnTo>
                    <a:pt x="382515" y="376545"/>
                  </a:lnTo>
                  <a:cubicBezTo>
                    <a:pt x="381715" y="377021"/>
                    <a:pt x="380986" y="377608"/>
                    <a:pt x="380350" y="378289"/>
                  </a:cubicBezTo>
                  <a:lnTo>
                    <a:pt x="245912" y="486401"/>
                  </a:lnTo>
                  <a:cubicBezTo>
                    <a:pt x="185905" y="534513"/>
                    <a:pt x="98283" y="525003"/>
                    <a:pt x="49994" y="465139"/>
                  </a:cubicBezTo>
                  <a:close/>
                  <a:moveTo>
                    <a:pt x="387494" y="521923"/>
                  </a:moveTo>
                  <a:cubicBezTo>
                    <a:pt x="378744" y="521923"/>
                    <a:pt x="371647" y="514839"/>
                    <a:pt x="371631" y="506089"/>
                  </a:cubicBezTo>
                  <a:cubicBezTo>
                    <a:pt x="371631" y="500604"/>
                    <a:pt x="378859" y="482801"/>
                    <a:pt x="387494" y="464661"/>
                  </a:cubicBezTo>
                  <a:cubicBezTo>
                    <a:pt x="396100" y="482801"/>
                    <a:pt x="403356" y="500604"/>
                    <a:pt x="403356" y="506089"/>
                  </a:cubicBezTo>
                  <a:cubicBezTo>
                    <a:pt x="403341" y="514849"/>
                    <a:pt x="396226" y="521939"/>
                    <a:pt x="387466" y="521923"/>
                  </a:cubicBezTo>
                  <a:cubicBezTo>
                    <a:pt x="387447" y="521923"/>
                    <a:pt x="387428" y="521923"/>
                    <a:pt x="387409" y="521923"/>
                  </a:cubicBezTo>
                  <a:close/>
                  <a:moveTo>
                    <a:pt x="546597" y="332754"/>
                  </a:moveTo>
                  <a:lnTo>
                    <a:pt x="401669" y="449304"/>
                  </a:lnTo>
                  <a:cubicBezTo>
                    <a:pt x="399390" y="444748"/>
                    <a:pt x="397422" y="440867"/>
                    <a:pt x="396044" y="438336"/>
                  </a:cubicBezTo>
                  <a:cubicBezTo>
                    <a:pt x="393110" y="433575"/>
                    <a:pt x="386873" y="432093"/>
                    <a:pt x="382112" y="435026"/>
                  </a:cubicBezTo>
                  <a:cubicBezTo>
                    <a:pt x="380766" y="435856"/>
                    <a:pt x="379633" y="436989"/>
                    <a:pt x="378803" y="438336"/>
                  </a:cubicBezTo>
                  <a:cubicBezTo>
                    <a:pt x="375062" y="445536"/>
                    <a:pt x="366231" y="462945"/>
                    <a:pt x="359762" y="479033"/>
                  </a:cubicBezTo>
                  <a:cubicBezTo>
                    <a:pt x="332273" y="492786"/>
                    <a:pt x="301024" y="497115"/>
                    <a:pt x="270831" y="491351"/>
                  </a:cubicBezTo>
                  <a:lnTo>
                    <a:pt x="391544" y="394236"/>
                  </a:lnTo>
                  <a:cubicBezTo>
                    <a:pt x="412353" y="393552"/>
                    <a:pt x="431569" y="382923"/>
                    <a:pt x="443209" y="365661"/>
                  </a:cubicBezTo>
                  <a:lnTo>
                    <a:pt x="446359" y="361020"/>
                  </a:lnTo>
                  <a:lnTo>
                    <a:pt x="500472" y="317454"/>
                  </a:lnTo>
                  <a:lnTo>
                    <a:pt x="520947" y="300973"/>
                  </a:lnTo>
                  <a:cubicBezTo>
                    <a:pt x="529723" y="293914"/>
                    <a:pt x="542560" y="295305"/>
                    <a:pt x="549620" y="304081"/>
                  </a:cubicBezTo>
                  <a:cubicBezTo>
                    <a:pt x="556680" y="312857"/>
                    <a:pt x="555289" y="325695"/>
                    <a:pt x="546512" y="332755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23C74F88-5B6D-412B-A210-679416D164A2}"/>
                </a:ext>
              </a:extLst>
            </p:cNvPr>
            <p:cNvSpPr/>
            <p:nvPr/>
          </p:nvSpPr>
          <p:spPr>
            <a:xfrm>
              <a:off x="4203106" y="1690466"/>
              <a:ext cx="61875" cy="61875"/>
            </a:xfrm>
            <a:custGeom>
              <a:avLst/>
              <a:gdLst>
                <a:gd name="connsiteX0" fmla="*/ 31275 w 61875"/>
                <a:gd name="connsiteY0" fmla="*/ 62550 h 61875"/>
                <a:gd name="connsiteX1" fmla="*/ 62550 w 61875"/>
                <a:gd name="connsiteY1" fmla="*/ 31275 h 61875"/>
                <a:gd name="connsiteX2" fmla="*/ 31275 w 61875"/>
                <a:gd name="connsiteY2" fmla="*/ 0 h 61875"/>
                <a:gd name="connsiteX3" fmla="*/ 0 w 61875"/>
                <a:gd name="connsiteY3" fmla="*/ 31275 h 61875"/>
                <a:gd name="connsiteX4" fmla="*/ 31275 w 61875"/>
                <a:gd name="connsiteY4" fmla="*/ 62550 h 61875"/>
                <a:gd name="connsiteX5" fmla="*/ 31275 w 61875"/>
                <a:gd name="connsiteY5" fmla="*/ 19463 h 61875"/>
                <a:gd name="connsiteX6" fmla="*/ 43116 w 61875"/>
                <a:gd name="connsiteY6" fmla="*/ 31303 h 61875"/>
                <a:gd name="connsiteX7" fmla="*/ 31275 w 61875"/>
                <a:gd name="connsiteY7" fmla="*/ 43144 h 61875"/>
                <a:gd name="connsiteX8" fmla="*/ 19434 w 61875"/>
                <a:gd name="connsiteY8" fmla="*/ 31303 h 61875"/>
                <a:gd name="connsiteX9" fmla="*/ 19434 w 61875"/>
                <a:gd name="connsiteY9" fmla="*/ 31275 h 61875"/>
                <a:gd name="connsiteX10" fmla="*/ 31247 w 61875"/>
                <a:gd name="connsiteY10" fmla="*/ 19462 h 61875"/>
                <a:gd name="connsiteX11" fmla="*/ 31275 w 61875"/>
                <a:gd name="connsiteY11" fmla="*/ 19463 h 6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875" h="61875">
                  <a:moveTo>
                    <a:pt x="31275" y="62550"/>
                  </a:moveTo>
                  <a:cubicBezTo>
                    <a:pt x="48548" y="62550"/>
                    <a:pt x="62550" y="48548"/>
                    <a:pt x="62550" y="31275"/>
                  </a:cubicBezTo>
                  <a:cubicBezTo>
                    <a:pt x="62550" y="14002"/>
                    <a:pt x="48548" y="0"/>
                    <a:pt x="31275" y="0"/>
                  </a:cubicBezTo>
                  <a:cubicBezTo>
                    <a:pt x="14002" y="0"/>
                    <a:pt x="0" y="14002"/>
                    <a:pt x="0" y="31275"/>
                  </a:cubicBezTo>
                  <a:cubicBezTo>
                    <a:pt x="15" y="48541"/>
                    <a:pt x="14009" y="62534"/>
                    <a:pt x="31275" y="62550"/>
                  </a:cubicBezTo>
                  <a:close/>
                  <a:moveTo>
                    <a:pt x="31275" y="19463"/>
                  </a:moveTo>
                  <a:cubicBezTo>
                    <a:pt x="37814" y="19463"/>
                    <a:pt x="43116" y="24764"/>
                    <a:pt x="43116" y="31303"/>
                  </a:cubicBezTo>
                  <a:cubicBezTo>
                    <a:pt x="43116" y="37843"/>
                    <a:pt x="37814" y="43144"/>
                    <a:pt x="31275" y="43144"/>
                  </a:cubicBezTo>
                  <a:cubicBezTo>
                    <a:pt x="24736" y="43144"/>
                    <a:pt x="19434" y="37842"/>
                    <a:pt x="19434" y="31303"/>
                  </a:cubicBezTo>
                  <a:cubicBezTo>
                    <a:pt x="19434" y="31294"/>
                    <a:pt x="19434" y="31284"/>
                    <a:pt x="19434" y="31275"/>
                  </a:cubicBezTo>
                  <a:cubicBezTo>
                    <a:pt x="19434" y="24751"/>
                    <a:pt x="24723" y="19462"/>
                    <a:pt x="31247" y="19462"/>
                  </a:cubicBezTo>
                  <a:cubicBezTo>
                    <a:pt x="31256" y="19462"/>
                    <a:pt x="31266" y="19462"/>
                    <a:pt x="31275" y="19463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90" name="Graphic 5422">
            <a:extLst>
              <a:ext uri="{FF2B5EF4-FFF2-40B4-BE49-F238E27FC236}">
                <a16:creationId xmlns:a16="http://schemas.microsoft.com/office/drawing/2014/main" id="{C83F18A3-9020-4672-BF40-F417FDF949EF}"/>
              </a:ext>
            </a:extLst>
          </p:cNvPr>
          <p:cNvGrpSpPr/>
          <p:nvPr/>
        </p:nvGrpSpPr>
        <p:grpSpPr>
          <a:xfrm>
            <a:off x="3468611" y="2273544"/>
            <a:ext cx="720000" cy="720000"/>
            <a:chOff x="3821112" y="1616075"/>
            <a:chExt cx="720000" cy="720000"/>
          </a:xfrm>
        </p:grpSpPr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3A69E696-68D9-4377-9718-189745D1ECFF}"/>
                </a:ext>
              </a:extLst>
            </p:cNvPr>
            <p:cNvSpPr/>
            <p:nvPr/>
          </p:nvSpPr>
          <p:spPr>
            <a:xfrm>
              <a:off x="3875372" y="1657569"/>
              <a:ext cx="610313" cy="635625"/>
            </a:xfrm>
            <a:custGeom>
              <a:avLst/>
              <a:gdLst>
                <a:gd name="connsiteX0" fmla="*/ 561368 w 610312"/>
                <a:gd name="connsiteY0" fmla="*/ 204966 h 635625"/>
                <a:gd name="connsiteX1" fmla="*/ 555743 w 610312"/>
                <a:gd name="connsiteY1" fmla="*/ 204966 h 635625"/>
                <a:gd name="connsiteX2" fmla="*/ 555743 w 610312"/>
                <a:gd name="connsiteY2" fmla="*/ 151922 h 635625"/>
                <a:gd name="connsiteX3" fmla="*/ 546040 w 610312"/>
                <a:gd name="connsiteY3" fmla="*/ 142219 h 635625"/>
                <a:gd name="connsiteX4" fmla="*/ 546012 w 610312"/>
                <a:gd name="connsiteY4" fmla="*/ 142219 h 635625"/>
                <a:gd name="connsiteX5" fmla="*/ 528771 w 610312"/>
                <a:gd name="connsiteY5" fmla="*/ 142219 h 635625"/>
                <a:gd name="connsiteX6" fmla="*/ 528771 w 610312"/>
                <a:gd name="connsiteY6" fmla="*/ 100031 h 635625"/>
                <a:gd name="connsiteX7" fmla="*/ 519124 w 610312"/>
                <a:gd name="connsiteY7" fmla="*/ 90328 h 635625"/>
                <a:gd name="connsiteX8" fmla="*/ 519068 w 610312"/>
                <a:gd name="connsiteY8" fmla="*/ 90328 h 635625"/>
                <a:gd name="connsiteX9" fmla="*/ 491365 w 610312"/>
                <a:gd name="connsiteY9" fmla="*/ 90328 h 635625"/>
                <a:gd name="connsiteX10" fmla="*/ 491365 w 610312"/>
                <a:gd name="connsiteY10" fmla="*/ 53119 h 635625"/>
                <a:gd name="connsiteX11" fmla="*/ 481718 w 610312"/>
                <a:gd name="connsiteY11" fmla="*/ 43416 h 635625"/>
                <a:gd name="connsiteX12" fmla="*/ 481662 w 610312"/>
                <a:gd name="connsiteY12" fmla="*/ 43416 h 635625"/>
                <a:gd name="connsiteX13" fmla="*/ 386768 w 610312"/>
                <a:gd name="connsiteY13" fmla="*/ 43416 h 635625"/>
                <a:gd name="connsiteX14" fmla="*/ 383449 w 610312"/>
                <a:gd name="connsiteY14" fmla="*/ 43978 h 635625"/>
                <a:gd name="connsiteX15" fmla="*/ 318762 w 610312"/>
                <a:gd name="connsiteY15" fmla="*/ 67491 h 635625"/>
                <a:gd name="connsiteX16" fmla="*/ 312474 w 610312"/>
                <a:gd name="connsiteY16" fmla="*/ 79733 h 635625"/>
                <a:gd name="connsiteX17" fmla="*/ 324716 w 610312"/>
                <a:gd name="connsiteY17" fmla="*/ 86020 h 635625"/>
                <a:gd name="connsiteX18" fmla="*/ 325399 w 610312"/>
                <a:gd name="connsiteY18" fmla="*/ 85772 h 635625"/>
                <a:gd name="connsiteX19" fmla="*/ 388456 w 610312"/>
                <a:gd name="connsiteY19" fmla="*/ 62850 h 635625"/>
                <a:gd name="connsiteX20" fmla="*/ 471959 w 610312"/>
                <a:gd name="connsiteY20" fmla="*/ 62850 h 635625"/>
                <a:gd name="connsiteX21" fmla="*/ 471959 w 610312"/>
                <a:gd name="connsiteY21" fmla="*/ 90441 h 635625"/>
                <a:gd name="connsiteX22" fmla="*/ 444340 w 610312"/>
                <a:gd name="connsiteY22" fmla="*/ 90441 h 635625"/>
                <a:gd name="connsiteX23" fmla="*/ 434609 w 610312"/>
                <a:gd name="connsiteY23" fmla="*/ 100116 h 635625"/>
                <a:gd name="connsiteX24" fmla="*/ 434609 w 610312"/>
                <a:gd name="connsiteY24" fmla="*/ 100144 h 635625"/>
                <a:gd name="connsiteX25" fmla="*/ 434609 w 610312"/>
                <a:gd name="connsiteY25" fmla="*/ 142331 h 635625"/>
                <a:gd name="connsiteX26" fmla="*/ 417312 w 610312"/>
                <a:gd name="connsiteY26" fmla="*/ 142331 h 635625"/>
                <a:gd name="connsiteX27" fmla="*/ 407609 w 610312"/>
                <a:gd name="connsiteY27" fmla="*/ 151978 h 635625"/>
                <a:gd name="connsiteX28" fmla="*/ 407609 w 610312"/>
                <a:gd name="connsiteY28" fmla="*/ 152035 h 635625"/>
                <a:gd name="connsiteX29" fmla="*/ 407609 w 610312"/>
                <a:gd name="connsiteY29" fmla="*/ 204966 h 635625"/>
                <a:gd name="connsiteX30" fmla="*/ 401984 w 610312"/>
                <a:gd name="connsiteY30" fmla="*/ 204966 h 635625"/>
                <a:gd name="connsiteX31" fmla="*/ 351949 w 610312"/>
                <a:gd name="connsiteY31" fmla="*/ 254044 h 635625"/>
                <a:gd name="connsiteX32" fmla="*/ 319353 w 610312"/>
                <a:gd name="connsiteY32" fmla="*/ 209044 h 635625"/>
                <a:gd name="connsiteX33" fmla="*/ 350965 w 610312"/>
                <a:gd name="connsiteY33" fmla="*/ 168713 h 635625"/>
                <a:gd name="connsiteX34" fmla="*/ 317215 w 610312"/>
                <a:gd name="connsiteY34" fmla="*/ 97810 h 635625"/>
                <a:gd name="connsiteX35" fmla="*/ 303124 w 610312"/>
                <a:gd name="connsiteY35" fmla="*/ 95756 h 635625"/>
                <a:gd name="connsiteX36" fmla="*/ 301071 w 610312"/>
                <a:gd name="connsiteY36" fmla="*/ 97810 h 635625"/>
                <a:gd name="connsiteX37" fmla="*/ 277868 w 610312"/>
                <a:gd name="connsiteY37" fmla="*/ 137353 h 635625"/>
                <a:gd name="connsiteX38" fmla="*/ 174171 w 610312"/>
                <a:gd name="connsiteY38" fmla="*/ 57450 h 635625"/>
                <a:gd name="connsiteX39" fmla="*/ 135415 w 610312"/>
                <a:gd name="connsiteY39" fmla="*/ 4013 h 635625"/>
                <a:gd name="connsiteX40" fmla="*/ 121859 w 610312"/>
                <a:gd name="connsiteY40" fmla="*/ 1847 h 635625"/>
                <a:gd name="connsiteX41" fmla="*/ 119693 w 610312"/>
                <a:gd name="connsiteY41" fmla="*/ 15403 h 635625"/>
                <a:gd name="connsiteX42" fmla="*/ 160446 w 610312"/>
                <a:gd name="connsiteY42" fmla="*/ 71316 h 635625"/>
                <a:gd name="connsiteX43" fmla="*/ 165115 w 610312"/>
                <a:gd name="connsiteY43" fmla="*/ 74831 h 635625"/>
                <a:gd name="connsiteX44" fmla="*/ 269178 w 610312"/>
                <a:gd name="connsiteY44" fmla="*/ 158475 h 635625"/>
                <a:gd name="connsiteX45" fmla="*/ 267406 w 610312"/>
                <a:gd name="connsiteY45" fmla="*/ 168685 h 635625"/>
                <a:gd name="connsiteX46" fmla="*/ 297668 w 610312"/>
                <a:gd name="connsiteY46" fmla="*/ 208594 h 635625"/>
                <a:gd name="connsiteX47" fmla="*/ 300874 w 610312"/>
                <a:gd name="connsiteY47" fmla="*/ 216216 h 635625"/>
                <a:gd name="connsiteX48" fmla="*/ 302112 w 610312"/>
                <a:gd name="connsiteY48" fmla="*/ 218550 h 635625"/>
                <a:gd name="connsiteX49" fmla="*/ 351724 w 610312"/>
                <a:gd name="connsiteY49" fmla="*/ 287006 h 635625"/>
                <a:gd name="connsiteX50" fmla="*/ 351724 w 610312"/>
                <a:gd name="connsiteY50" fmla="*/ 299663 h 635625"/>
                <a:gd name="connsiteX51" fmla="*/ 351331 w 610312"/>
                <a:gd name="connsiteY51" fmla="*/ 301603 h 635625"/>
                <a:gd name="connsiteX52" fmla="*/ 351331 w 610312"/>
                <a:gd name="connsiteY52" fmla="*/ 350794 h 635625"/>
                <a:gd name="connsiteX53" fmla="*/ 292831 w 610312"/>
                <a:gd name="connsiteY53" fmla="*/ 270019 h 635625"/>
                <a:gd name="connsiteX54" fmla="*/ 292831 w 610312"/>
                <a:gd name="connsiteY54" fmla="*/ 270019 h 635625"/>
                <a:gd name="connsiteX55" fmla="*/ 286924 w 610312"/>
                <a:gd name="connsiteY55" fmla="*/ 261863 h 635625"/>
                <a:gd name="connsiteX56" fmla="*/ 273465 w 610312"/>
                <a:gd name="connsiteY56" fmla="*/ 258992 h 635625"/>
                <a:gd name="connsiteX57" fmla="*/ 270594 w 610312"/>
                <a:gd name="connsiteY57" fmla="*/ 272451 h 635625"/>
                <a:gd name="connsiteX58" fmla="*/ 271174 w 610312"/>
                <a:gd name="connsiteY58" fmla="*/ 273253 h 635625"/>
                <a:gd name="connsiteX59" fmla="*/ 350937 w 610312"/>
                <a:gd name="connsiteY59" fmla="*/ 383391 h 635625"/>
                <a:gd name="connsiteX60" fmla="*/ 351359 w 610312"/>
                <a:gd name="connsiteY60" fmla="*/ 383728 h 635625"/>
                <a:gd name="connsiteX61" fmla="*/ 351359 w 610312"/>
                <a:gd name="connsiteY61" fmla="*/ 446981 h 635625"/>
                <a:gd name="connsiteX62" fmla="*/ 262709 w 610312"/>
                <a:gd name="connsiteY62" fmla="*/ 324610 h 635625"/>
                <a:gd name="connsiteX63" fmla="*/ 259896 w 610312"/>
                <a:gd name="connsiteY63" fmla="*/ 322078 h 635625"/>
                <a:gd name="connsiteX64" fmla="*/ 240546 w 610312"/>
                <a:gd name="connsiteY64" fmla="*/ 295360 h 635625"/>
                <a:gd name="connsiteX65" fmla="*/ 226976 w 610312"/>
                <a:gd name="connsiteY65" fmla="*/ 293208 h 635625"/>
                <a:gd name="connsiteX66" fmla="*/ 224824 w 610312"/>
                <a:gd name="connsiteY66" fmla="*/ 306778 h 635625"/>
                <a:gd name="connsiteX67" fmla="*/ 332121 w 610312"/>
                <a:gd name="connsiteY67" fmla="*/ 454941 h 635625"/>
                <a:gd name="connsiteX68" fmla="*/ 337128 w 610312"/>
                <a:gd name="connsiteY68" fmla="*/ 460566 h 635625"/>
                <a:gd name="connsiteX69" fmla="*/ 350768 w 610312"/>
                <a:gd name="connsiteY69" fmla="*/ 479381 h 635625"/>
                <a:gd name="connsiteX70" fmla="*/ 351274 w 610312"/>
                <a:gd name="connsiteY70" fmla="*/ 479803 h 635625"/>
                <a:gd name="connsiteX71" fmla="*/ 351274 w 610312"/>
                <a:gd name="connsiteY71" fmla="*/ 509897 h 635625"/>
                <a:gd name="connsiteX72" fmla="*/ 350009 w 610312"/>
                <a:gd name="connsiteY72" fmla="*/ 510488 h 635625"/>
                <a:gd name="connsiteX73" fmla="*/ 323656 w 610312"/>
                <a:gd name="connsiteY73" fmla="*/ 506269 h 635625"/>
                <a:gd name="connsiteX74" fmla="*/ 311534 w 610312"/>
                <a:gd name="connsiteY74" fmla="*/ 489394 h 635625"/>
                <a:gd name="connsiteX75" fmla="*/ 311534 w 610312"/>
                <a:gd name="connsiteY75" fmla="*/ 489394 h 635625"/>
                <a:gd name="connsiteX76" fmla="*/ 204490 w 610312"/>
                <a:gd name="connsiteY76" fmla="*/ 341344 h 635625"/>
                <a:gd name="connsiteX77" fmla="*/ 190808 w 610312"/>
                <a:gd name="connsiteY77" fmla="*/ 340288 h 635625"/>
                <a:gd name="connsiteX78" fmla="*/ 188768 w 610312"/>
                <a:gd name="connsiteY78" fmla="*/ 352594 h 635625"/>
                <a:gd name="connsiteX79" fmla="*/ 200890 w 610312"/>
                <a:gd name="connsiteY79" fmla="*/ 369469 h 635625"/>
                <a:gd name="connsiteX80" fmla="*/ 200890 w 610312"/>
                <a:gd name="connsiteY80" fmla="*/ 369469 h 635625"/>
                <a:gd name="connsiteX81" fmla="*/ 296121 w 610312"/>
                <a:gd name="connsiteY81" fmla="*/ 500953 h 635625"/>
                <a:gd name="connsiteX82" fmla="*/ 291846 w 610312"/>
                <a:gd name="connsiteY82" fmla="*/ 527222 h 635625"/>
                <a:gd name="connsiteX83" fmla="*/ 277784 w 610312"/>
                <a:gd name="connsiteY83" fmla="*/ 530513 h 635625"/>
                <a:gd name="connsiteX84" fmla="*/ 265493 w 610312"/>
                <a:gd name="connsiteY84" fmla="*/ 523003 h 635625"/>
                <a:gd name="connsiteX85" fmla="*/ 113309 w 610312"/>
                <a:gd name="connsiteY85" fmla="*/ 312881 h 635625"/>
                <a:gd name="connsiteX86" fmla="*/ 160193 w 610312"/>
                <a:gd name="connsiteY86" fmla="*/ 136453 h 635625"/>
                <a:gd name="connsiteX87" fmla="*/ 148338 w 610312"/>
                <a:gd name="connsiteY87" fmla="*/ 129464 h 635625"/>
                <a:gd name="connsiteX88" fmla="*/ 141349 w 610312"/>
                <a:gd name="connsiteY88" fmla="*/ 141319 h 635625"/>
                <a:gd name="connsiteX89" fmla="*/ 94718 w 610312"/>
                <a:gd name="connsiteY89" fmla="*/ 302897 h 635625"/>
                <a:gd name="connsiteX90" fmla="*/ 94493 w 610312"/>
                <a:gd name="connsiteY90" fmla="*/ 303094 h 635625"/>
                <a:gd name="connsiteX91" fmla="*/ 94268 w 610312"/>
                <a:gd name="connsiteY91" fmla="*/ 303094 h 635625"/>
                <a:gd name="connsiteX92" fmla="*/ 93537 w 610312"/>
                <a:gd name="connsiteY92" fmla="*/ 303881 h 635625"/>
                <a:gd name="connsiteX93" fmla="*/ 91934 w 610312"/>
                <a:gd name="connsiteY93" fmla="*/ 305597 h 635625"/>
                <a:gd name="connsiteX94" fmla="*/ 91287 w 610312"/>
                <a:gd name="connsiteY94" fmla="*/ 306891 h 635625"/>
                <a:gd name="connsiteX95" fmla="*/ 90584 w 610312"/>
                <a:gd name="connsiteY95" fmla="*/ 308860 h 635625"/>
                <a:gd name="connsiteX96" fmla="*/ 90584 w 610312"/>
                <a:gd name="connsiteY96" fmla="*/ 312375 h 635625"/>
                <a:gd name="connsiteX97" fmla="*/ 90921 w 610312"/>
                <a:gd name="connsiteY97" fmla="*/ 313866 h 635625"/>
                <a:gd name="connsiteX98" fmla="*/ 91146 w 610312"/>
                <a:gd name="connsiteY98" fmla="*/ 314850 h 635625"/>
                <a:gd name="connsiteX99" fmla="*/ 116121 w 610312"/>
                <a:gd name="connsiteY99" fmla="*/ 372085 h 635625"/>
                <a:gd name="connsiteX100" fmla="*/ 121043 w 610312"/>
                <a:gd name="connsiteY100" fmla="*/ 425522 h 635625"/>
                <a:gd name="connsiteX101" fmla="*/ 103296 w 610312"/>
                <a:gd name="connsiteY101" fmla="*/ 434156 h 635625"/>
                <a:gd name="connsiteX102" fmla="*/ 37428 w 610312"/>
                <a:gd name="connsiteY102" fmla="*/ 303066 h 635625"/>
                <a:gd name="connsiteX103" fmla="*/ 36753 w 610312"/>
                <a:gd name="connsiteY103" fmla="*/ 239363 h 635625"/>
                <a:gd name="connsiteX104" fmla="*/ 56243 w 610312"/>
                <a:gd name="connsiteY104" fmla="*/ 154678 h 635625"/>
                <a:gd name="connsiteX105" fmla="*/ 54893 w 610312"/>
                <a:gd name="connsiteY105" fmla="*/ 147450 h 635625"/>
                <a:gd name="connsiteX106" fmla="*/ 17881 w 610312"/>
                <a:gd name="connsiteY106" fmla="*/ 89878 h 635625"/>
                <a:gd name="connsiteX107" fmla="*/ 4465 w 610312"/>
                <a:gd name="connsiteY107" fmla="*/ 86953 h 635625"/>
                <a:gd name="connsiteX108" fmla="*/ 1540 w 610312"/>
                <a:gd name="connsiteY108" fmla="*/ 100369 h 635625"/>
                <a:gd name="connsiteX109" fmla="*/ 36415 w 610312"/>
                <a:gd name="connsiteY109" fmla="*/ 154594 h 635625"/>
                <a:gd name="connsiteX110" fmla="*/ 17937 w 610312"/>
                <a:gd name="connsiteY110" fmla="*/ 234553 h 635625"/>
                <a:gd name="connsiteX111" fmla="*/ 19653 w 610312"/>
                <a:gd name="connsiteY111" fmla="*/ 310885 h 635625"/>
                <a:gd name="connsiteX112" fmla="*/ 88531 w 610312"/>
                <a:gd name="connsiteY112" fmla="*/ 448444 h 635625"/>
                <a:gd name="connsiteX113" fmla="*/ 96321 w 610312"/>
                <a:gd name="connsiteY113" fmla="*/ 453788 h 635625"/>
                <a:gd name="connsiteX114" fmla="*/ 99528 w 610312"/>
                <a:gd name="connsiteY114" fmla="*/ 453788 h 635625"/>
                <a:gd name="connsiteX115" fmla="*/ 136484 w 610312"/>
                <a:gd name="connsiteY115" fmla="*/ 437194 h 635625"/>
                <a:gd name="connsiteX116" fmla="*/ 140393 w 610312"/>
                <a:gd name="connsiteY116" fmla="*/ 383250 h 635625"/>
                <a:gd name="connsiteX117" fmla="*/ 249799 w 610312"/>
                <a:gd name="connsiteY117" fmla="*/ 534310 h 635625"/>
                <a:gd name="connsiteX118" fmla="*/ 274774 w 610312"/>
                <a:gd name="connsiteY118" fmla="*/ 549638 h 635625"/>
                <a:gd name="connsiteX119" fmla="*/ 280934 w 610312"/>
                <a:gd name="connsiteY119" fmla="*/ 550116 h 635625"/>
                <a:gd name="connsiteX120" fmla="*/ 316456 w 610312"/>
                <a:gd name="connsiteY120" fmla="*/ 525647 h 635625"/>
                <a:gd name="connsiteX121" fmla="*/ 333190 w 610312"/>
                <a:gd name="connsiteY121" fmla="*/ 532875 h 635625"/>
                <a:gd name="connsiteX122" fmla="*/ 339349 w 610312"/>
                <a:gd name="connsiteY122" fmla="*/ 533353 h 635625"/>
                <a:gd name="connsiteX123" fmla="*/ 351949 w 610312"/>
                <a:gd name="connsiteY123" fmla="*/ 531160 h 635625"/>
                <a:gd name="connsiteX124" fmla="*/ 351949 w 610312"/>
                <a:gd name="connsiteY124" fmla="*/ 586875 h 635625"/>
                <a:gd name="connsiteX125" fmla="*/ 402068 w 610312"/>
                <a:gd name="connsiteY125" fmla="*/ 636994 h 635625"/>
                <a:gd name="connsiteX126" fmla="*/ 561368 w 610312"/>
                <a:gd name="connsiteY126" fmla="*/ 636994 h 635625"/>
                <a:gd name="connsiteX127" fmla="*/ 611487 w 610312"/>
                <a:gd name="connsiteY127" fmla="*/ 586875 h 635625"/>
                <a:gd name="connsiteX128" fmla="*/ 611487 w 610312"/>
                <a:gd name="connsiteY128" fmla="*/ 255000 h 635625"/>
                <a:gd name="connsiteX129" fmla="*/ 561368 w 610312"/>
                <a:gd name="connsiteY129" fmla="*/ 204966 h 635625"/>
                <a:gd name="connsiteX130" fmla="*/ 454071 w 610312"/>
                <a:gd name="connsiteY130" fmla="*/ 109875 h 635625"/>
                <a:gd name="connsiteX131" fmla="*/ 509365 w 610312"/>
                <a:gd name="connsiteY131" fmla="*/ 109875 h 635625"/>
                <a:gd name="connsiteX132" fmla="*/ 509365 w 610312"/>
                <a:gd name="connsiteY132" fmla="*/ 142219 h 635625"/>
                <a:gd name="connsiteX133" fmla="*/ 454071 w 610312"/>
                <a:gd name="connsiteY133" fmla="*/ 142219 h 635625"/>
                <a:gd name="connsiteX134" fmla="*/ 427071 w 610312"/>
                <a:gd name="connsiteY134" fmla="*/ 161653 h 635625"/>
                <a:gd name="connsiteX135" fmla="*/ 536365 w 610312"/>
                <a:gd name="connsiteY135" fmla="*/ 161653 h 635625"/>
                <a:gd name="connsiteX136" fmla="*/ 536365 w 610312"/>
                <a:gd name="connsiteY136" fmla="*/ 204966 h 635625"/>
                <a:gd name="connsiteX137" fmla="*/ 427071 w 610312"/>
                <a:gd name="connsiteY137" fmla="*/ 204966 h 635625"/>
                <a:gd name="connsiteX138" fmla="*/ 402068 w 610312"/>
                <a:gd name="connsiteY138" fmla="*/ 224400 h 635625"/>
                <a:gd name="connsiteX139" fmla="*/ 561368 w 610312"/>
                <a:gd name="connsiteY139" fmla="*/ 224400 h 635625"/>
                <a:gd name="connsiteX140" fmla="*/ 592053 w 610312"/>
                <a:gd name="connsiteY140" fmla="*/ 255085 h 635625"/>
                <a:gd name="connsiteX141" fmla="*/ 592053 w 610312"/>
                <a:gd name="connsiteY141" fmla="*/ 291872 h 635625"/>
                <a:gd name="connsiteX142" fmla="*/ 371384 w 610312"/>
                <a:gd name="connsiteY142" fmla="*/ 291872 h 635625"/>
                <a:gd name="connsiteX143" fmla="*/ 371384 w 610312"/>
                <a:gd name="connsiteY143" fmla="*/ 255085 h 635625"/>
                <a:gd name="connsiteX144" fmla="*/ 402068 w 610312"/>
                <a:gd name="connsiteY144" fmla="*/ 224400 h 635625"/>
                <a:gd name="connsiteX145" fmla="*/ 371384 w 610312"/>
                <a:gd name="connsiteY145" fmla="*/ 311306 h 635625"/>
                <a:gd name="connsiteX146" fmla="*/ 591771 w 610312"/>
                <a:gd name="connsiteY146" fmla="*/ 311306 h 635625"/>
                <a:gd name="connsiteX147" fmla="*/ 591771 w 610312"/>
                <a:gd name="connsiteY147" fmla="*/ 512316 h 635625"/>
                <a:gd name="connsiteX148" fmla="*/ 371384 w 610312"/>
                <a:gd name="connsiteY148" fmla="*/ 512316 h 635625"/>
                <a:gd name="connsiteX149" fmla="*/ 287009 w 610312"/>
                <a:gd name="connsiteY149" fmla="*/ 168685 h 635625"/>
                <a:gd name="connsiteX150" fmla="*/ 309284 w 610312"/>
                <a:gd name="connsiteY150" fmla="*/ 121238 h 635625"/>
                <a:gd name="connsiteX151" fmla="*/ 331559 w 610312"/>
                <a:gd name="connsiteY151" fmla="*/ 168685 h 635625"/>
                <a:gd name="connsiteX152" fmla="*/ 309284 w 610312"/>
                <a:gd name="connsiteY152" fmla="*/ 190960 h 635625"/>
                <a:gd name="connsiteX153" fmla="*/ 287009 w 610312"/>
                <a:gd name="connsiteY153" fmla="*/ 168685 h 635625"/>
                <a:gd name="connsiteX154" fmla="*/ 561312 w 610312"/>
                <a:gd name="connsiteY154" fmla="*/ 617672 h 635625"/>
                <a:gd name="connsiteX155" fmla="*/ 402068 w 610312"/>
                <a:gd name="connsiteY155" fmla="*/ 617672 h 635625"/>
                <a:gd name="connsiteX156" fmla="*/ 371384 w 610312"/>
                <a:gd name="connsiteY156" fmla="*/ 586988 h 635625"/>
                <a:gd name="connsiteX157" fmla="*/ 371384 w 610312"/>
                <a:gd name="connsiteY157" fmla="*/ 531750 h 635625"/>
                <a:gd name="connsiteX158" fmla="*/ 592053 w 610312"/>
                <a:gd name="connsiteY158" fmla="*/ 531750 h 635625"/>
                <a:gd name="connsiteX159" fmla="*/ 592053 w 610312"/>
                <a:gd name="connsiteY159" fmla="*/ 586988 h 635625"/>
                <a:gd name="connsiteX160" fmla="*/ 561368 w 610312"/>
                <a:gd name="connsiteY160" fmla="*/ 617672 h 63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610312" h="635625">
                  <a:moveTo>
                    <a:pt x="561368" y="204966"/>
                  </a:moveTo>
                  <a:lnTo>
                    <a:pt x="555743" y="204966"/>
                  </a:lnTo>
                  <a:lnTo>
                    <a:pt x="555743" y="151922"/>
                  </a:lnTo>
                  <a:cubicBezTo>
                    <a:pt x="555743" y="146563"/>
                    <a:pt x="551399" y="142219"/>
                    <a:pt x="546040" y="142219"/>
                  </a:cubicBezTo>
                  <a:cubicBezTo>
                    <a:pt x="546031" y="142219"/>
                    <a:pt x="546021" y="142219"/>
                    <a:pt x="546012" y="142219"/>
                  </a:cubicBezTo>
                  <a:lnTo>
                    <a:pt x="528771" y="142219"/>
                  </a:lnTo>
                  <a:lnTo>
                    <a:pt x="528771" y="100031"/>
                  </a:lnTo>
                  <a:cubicBezTo>
                    <a:pt x="528787" y="94688"/>
                    <a:pt x="524468" y="90344"/>
                    <a:pt x="519124" y="90328"/>
                  </a:cubicBezTo>
                  <a:cubicBezTo>
                    <a:pt x="519106" y="90328"/>
                    <a:pt x="519087" y="90328"/>
                    <a:pt x="519068" y="90328"/>
                  </a:cubicBezTo>
                  <a:lnTo>
                    <a:pt x="491365" y="90328"/>
                  </a:lnTo>
                  <a:lnTo>
                    <a:pt x="491365" y="53119"/>
                  </a:lnTo>
                  <a:cubicBezTo>
                    <a:pt x="491381" y="47776"/>
                    <a:pt x="487062" y="43431"/>
                    <a:pt x="481718" y="43416"/>
                  </a:cubicBezTo>
                  <a:cubicBezTo>
                    <a:pt x="481699" y="43416"/>
                    <a:pt x="481681" y="43416"/>
                    <a:pt x="481662" y="43416"/>
                  </a:cubicBezTo>
                  <a:lnTo>
                    <a:pt x="386768" y="43416"/>
                  </a:lnTo>
                  <a:cubicBezTo>
                    <a:pt x="385639" y="43420"/>
                    <a:pt x="384517" y="43610"/>
                    <a:pt x="383449" y="43978"/>
                  </a:cubicBezTo>
                  <a:lnTo>
                    <a:pt x="318762" y="67491"/>
                  </a:lnTo>
                  <a:cubicBezTo>
                    <a:pt x="313645" y="69135"/>
                    <a:pt x="310830" y="74616"/>
                    <a:pt x="312474" y="79733"/>
                  </a:cubicBezTo>
                  <a:cubicBezTo>
                    <a:pt x="314119" y="84849"/>
                    <a:pt x="319599" y="87664"/>
                    <a:pt x="324716" y="86020"/>
                  </a:cubicBezTo>
                  <a:cubicBezTo>
                    <a:pt x="324947" y="85946"/>
                    <a:pt x="325175" y="85863"/>
                    <a:pt x="325399" y="85772"/>
                  </a:cubicBezTo>
                  <a:lnTo>
                    <a:pt x="388456" y="62850"/>
                  </a:lnTo>
                  <a:lnTo>
                    <a:pt x="471959" y="62850"/>
                  </a:lnTo>
                  <a:lnTo>
                    <a:pt x="471959" y="90441"/>
                  </a:lnTo>
                  <a:lnTo>
                    <a:pt x="444340" y="90441"/>
                  </a:lnTo>
                  <a:cubicBezTo>
                    <a:pt x="438981" y="90425"/>
                    <a:pt x="434624" y="94757"/>
                    <a:pt x="434609" y="100116"/>
                  </a:cubicBezTo>
                  <a:cubicBezTo>
                    <a:pt x="434609" y="100125"/>
                    <a:pt x="434609" y="100135"/>
                    <a:pt x="434609" y="100144"/>
                  </a:cubicBezTo>
                  <a:lnTo>
                    <a:pt x="434609" y="142331"/>
                  </a:lnTo>
                  <a:lnTo>
                    <a:pt x="417312" y="142331"/>
                  </a:lnTo>
                  <a:cubicBezTo>
                    <a:pt x="411969" y="142316"/>
                    <a:pt x="407624" y="146635"/>
                    <a:pt x="407609" y="151978"/>
                  </a:cubicBezTo>
                  <a:cubicBezTo>
                    <a:pt x="407609" y="151997"/>
                    <a:pt x="407609" y="152016"/>
                    <a:pt x="407609" y="152035"/>
                  </a:cubicBezTo>
                  <a:lnTo>
                    <a:pt x="407609" y="204966"/>
                  </a:lnTo>
                  <a:lnTo>
                    <a:pt x="401984" y="204966"/>
                  </a:lnTo>
                  <a:cubicBezTo>
                    <a:pt x="374744" y="205021"/>
                    <a:pt x="352530" y="226810"/>
                    <a:pt x="351949" y="254044"/>
                  </a:cubicBezTo>
                  <a:lnTo>
                    <a:pt x="319353" y="209044"/>
                  </a:lnTo>
                  <a:cubicBezTo>
                    <a:pt x="337891" y="204439"/>
                    <a:pt x="350922" y="187815"/>
                    <a:pt x="350965" y="168713"/>
                  </a:cubicBezTo>
                  <a:cubicBezTo>
                    <a:pt x="350965" y="149025"/>
                    <a:pt x="322840" y="106191"/>
                    <a:pt x="317215" y="97810"/>
                  </a:cubicBezTo>
                  <a:cubicBezTo>
                    <a:pt x="313891" y="93352"/>
                    <a:pt x="307582" y="92432"/>
                    <a:pt x="303124" y="95756"/>
                  </a:cubicBezTo>
                  <a:cubicBezTo>
                    <a:pt x="302344" y="96338"/>
                    <a:pt x="301653" y="97030"/>
                    <a:pt x="301071" y="97810"/>
                  </a:cubicBezTo>
                  <a:cubicBezTo>
                    <a:pt x="292571" y="110526"/>
                    <a:pt x="284823" y="123730"/>
                    <a:pt x="277868" y="137353"/>
                  </a:cubicBezTo>
                  <a:cubicBezTo>
                    <a:pt x="255368" y="107963"/>
                    <a:pt x="221253" y="74044"/>
                    <a:pt x="174171" y="57450"/>
                  </a:cubicBezTo>
                  <a:lnTo>
                    <a:pt x="135415" y="4013"/>
                  </a:lnTo>
                  <a:cubicBezTo>
                    <a:pt x="132270" y="-329"/>
                    <a:pt x="126200" y="-1298"/>
                    <a:pt x="121859" y="1847"/>
                  </a:cubicBezTo>
                  <a:cubicBezTo>
                    <a:pt x="117517" y="4992"/>
                    <a:pt x="116548" y="11062"/>
                    <a:pt x="119693" y="15403"/>
                  </a:cubicBezTo>
                  <a:lnTo>
                    <a:pt x="160446" y="71316"/>
                  </a:lnTo>
                  <a:cubicBezTo>
                    <a:pt x="161609" y="72935"/>
                    <a:pt x="163238" y="74161"/>
                    <a:pt x="165115" y="74831"/>
                  </a:cubicBezTo>
                  <a:cubicBezTo>
                    <a:pt x="214278" y="91200"/>
                    <a:pt x="248731" y="129028"/>
                    <a:pt x="269178" y="158475"/>
                  </a:cubicBezTo>
                  <a:cubicBezTo>
                    <a:pt x="268126" y="161782"/>
                    <a:pt x="267530" y="165217"/>
                    <a:pt x="267406" y="168685"/>
                  </a:cubicBezTo>
                  <a:cubicBezTo>
                    <a:pt x="267466" y="187247"/>
                    <a:pt x="279810" y="203527"/>
                    <a:pt x="297668" y="208594"/>
                  </a:cubicBezTo>
                  <a:cubicBezTo>
                    <a:pt x="299721" y="213235"/>
                    <a:pt x="300818" y="216075"/>
                    <a:pt x="300874" y="216216"/>
                  </a:cubicBezTo>
                  <a:cubicBezTo>
                    <a:pt x="301185" y="217044"/>
                    <a:pt x="301601" y="217828"/>
                    <a:pt x="302112" y="218550"/>
                  </a:cubicBezTo>
                  <a:lnTo>
                    <a:pt x="351724" y="287006"/>
                  </a:lnTo>
                  <a:lnTo>
                    <a:pt x="351724" y="299663"/>
                  </a:lnTo>
                  <a:cubicBezTo>
                    <a:pt x="351521" y="300293"/>
                    <a:pt x="351389" y="300944"/>
                    <a:pt x="351331" y="301603"/>
                  </a:cubicBezTo>
                  <a:lnTo>
                    <a:pt x="351331" y="350794"/>
                  </a:lnTo>
                  <a:lnTo>
                    <a:pt x="292831" y="270019"/>
                  </a:lnTo>
                  <a:lnTo>
                    <a:pt x="292831" y="270019"/>
                  </a:lnTo>
                  <a:lnTo>
                    <a:pt x="286924" y="261863"/>
                  </a:lnTo>
                  <a:cubicBezTo>
                    <a:pt x="284000" y="257353"/>
                    <a:pt x="277975" y="256068"/>
                    <a:pt x="273465" y="258992"/>
                  </a:cubicBezTo>
                  <a:cubicBezTo>
                    <a:pt x="268956" y="261916"/>
                    <a:pt x="267670" y="267942"/>
                    <a:pt x="270594" y="272451"/>
                  </a:cubicBezTo>
                  <a:cubicBezTo>
                    <a:pt x="270774" y="272728"/>
                    <a:pt x="270968" y="272996"/>
                    <a:pt x="271174" y="273253"/>
                  </a:cubicBezTo>
                  <a:lnTo>
                    <a:pt x="350937" y="383391"/>
                  </a:lnTo>
                  <a:cubicBezTo>
                    <a:pt x="350937" y="383531"/>
                    <a:pt x="351246" y="383588"/>
                    <a:pt x="351359" y="383728"/>
                  </a:cubicBezTo>
                  <a:lnTo>
                    <a:pt x="351359" y="446981"/>
                  </a:lnTo>
                  <a:lnTo>
                    <a:pt x="262709" y="324610"/>
                  </a:lnTo>
                  <a:cubicBezTo>
                    <a:pt x="261946" y="323589"/>
                    <a:pt x="260991" y="322729"/>
                    <a:pt x="259896" y="322078"/>
                  </a:cubicBezTo>
                  <a:lnTo>
                    <a:pt x="240546" y="295360"/>
                  </a:lnTo>
                  <a:cubicBezTo>
                    <a:pt x="237393" y="291018"/>
                    <a:pt x="231317" y="290055"/>
                    <a:pt x="226976" y="293208"/>
                  </a:cubicBezTo>
                  <a:cubicBezTo>
                    <a:pt x="222635" y="296361"/>
                    <a:pt x="221671" y="302437"/>
                    <a:pt x="224824" y="306778"/>
                  </a:cubicBezTo>
                  <a:lnTo>
                    <a:pt x="332121" y="454941"/>
                  </a:lnTo>
                  <a:cubicBezTo>
                    <a:pt x="333609" y="456969"/>
                    <a:pt x="335286" y="458852"/>
                    <a:pt x="337128" y="460566"/>
                  </a:cubicBezTo>
                  <a:lnTo>
                    <a:pt x="350768" y="479381"/>
                  </a:lnTo>
                  <a:cubicBezTo>
                    <a:pt x="350768" y="479578"/>
                    <a:pt x="351134" y="479635"/>
                    <a:pt x="351274" y="479803"/>
                  </a:cubicBezTo>
                  <a:lnTo>
                    <a:pt x="351274" y="509897"/>
                  </a:lnTo>
                  <a:cubicBezTo>
                    <a:pt x="350840" y="510065"/>
                    <a:pt x="350417" y="510263"/>
                    <a:pt x="350009" y="510488"/>
                  </a:cubicBezTo>
                  <a:cubicBezTo>
                    <a:pt x="341555" y="516551"/>
                    <a:pt x="329794" y="514668"/>
                    <a:pt x="323656" y="506269"/>
                  </a:cubicBezTo>
                  <a:lnTo>
                    <a:pt x="311534" y="489394"/>
                  </a:lnTo>
                  <a:lnTo>
                    <a:pt x="311534" y="489394"/>
                  </a:lnTo>
                  <a:lnTo>
                    <a:pt x="204490" y="341344"/>
                  </a:lnTo>
                  <a:cubicBezTo>
                    <a:pt x="201003" y="337274"/>
                    <a:pt x="194878" y="336802"/>
                    <a:pt x="190808" y="340288"/>
                  </a:cubicBezTo>
                  <a:cubicBezTo>
                    <a:pt x="187233" y="343352"/>
                    <a:pt x="186372" y="348540"/>
                    <a:pt x="188768" y="352594"/>
                  </a:cubicBezTo>
                  <a:lnTo>
                    <a:pt x="200890" y="369469"/>
                  </a:lnTo>
                  <a:lnTo>
                    <a:pt x="200890" y="369469"/>
                  </a:lnTo>
                  <a:lnTo>
                    <a:pt x="296121" y="500953"/>
                  </a:lnTo>
                  <a:cubicBezTo>
                    <a:pt x="302164" y="509395"/>
                    <a:pt x="300254" y="521132"/>
                    <a:pt x="291846" y="527222"/>
                  </a:cubicBezTo>
                  <a:cubicBezTo>
                    <a:pt x="287801" y="530184"/>
                    <a:pt x="282724" y="531372"/>
                    <a:pt x="277784" y="530513"/>
                  </a:cubicBezTo>
                  <a:cubicBezTo>
                    <a:pt x="272850" y="529748"/>
                    <a:pt x="268425" y="527044"/>
                    <a:pt x="265493" y="523003"/>
                  </a:cubicBezTo>
                  <a:lnTo>
                    <a:pt x="113309" y="312881"/>
                  </a:lnTo>
                  <a:cubicBezTo>
                    <a:pt x="134178" y="295050"/>
                    <a:pt x="186012" y="238716"/>
                    <a:pt x="160193" y="136453"/>
                  </a:cubicBezTo>
                  <a:cubicBezTo>
                    <a:pt x="158850" y="131250"/>
                    <a:pt x="153542" y="128121"/>
                    <a:pt x="148338" y="129464"/>
                  </a:cubicBezTo>
                  <a:cubicBezTo>
                    <a:pt x="143135" y="130808"/>
                    <a:pt x="140006" y="136115"/>
                    <a:pt x="141349" y="141319"/>
                  </a:cubicBezTo>
                  <a:cubicBezTo>
                    <a:pt x="169474" y="253003"/>
                    <a:pt x="97784" y="300928"/>
                    <a:pt x="94718" y="302897"/>
                  </a:cubicBezTo>
                  <a:lnTo>
                    <a:pt x="94493" y="303094"/>
                  </a:lnTo>
                  <a:cubicBezTo>
                    <a:pt x="94493" y="303094"/>
                    <a:pt x="94324" y="303094"/>
                    <a:pt x="94268" y="303094"/>
                  </a:cubicBezTo>
                  <a:cubicBezTo>
                    <a:pt x="94009" y="303342"/>
                    <a:pt x="93765" y="303605"/>
                    <a:pt x="93537" y="303881"/>
                  </a:cubicBezTo>
                  <a:cubicBezTo>
                    <a:pt x="92939" y="304390"/>
                    <a:pt x="92401" y="304966"/>
                    <a:pt x="91934" y="305597"/>
                  </a:cubicBezTo>
                  <a:cubicBezTo>
                    <a:pt x="91691" y="306014"/>
                    <a:pt x="91475" y="306446"/>
                    <a:pt x="91287" y="306891"/>
                  </a:cubicBezTo>
                  <a:cubicBezTo>
                    <a:pt x="90970" y="307514"/>
                    <a:pt x="90733" y="308176"/>
                    <a:pt x="90584" y="308860"/>
                  </a:cubicBezTo>
                  <a:cubicBezTo>
                    <a:pt x="90378" y="310022"/>
                    <a:pt x="90378" y="311212"/>
                    <a:pt x="90584" y="312375"/>
                  </a:cubicBezTo>
                  <a:cubicBezTo>
                    <a:pt x="90656" y="312880"/>
                    <a:pt x="90769" y="313379"/>
                    <a:pt x="90921" y="313866"/>
                  </a:cubicBezTo>
                  <a:cubicBezTo>
                    <a:pt x="90921" y="314203"/>
                    <a:pt x="90921" y="314541"/>
                    <a:pt x="91146" y="314850"/>
                  </a:cubicBezTo>
                  <a:lnTo>
                    <a:pt x="116121" y="372085"/>
                  </a:lnTo>
                  <a:cubicBezTo>
                    <a:pt x="126471" y="397397"/>
                    <a:pt x="128187" y="415875"/>
                    <a:pt x="121043" y="425522"/>
                  </a:cubicBezTo>
                  <a:cubicBezTo>
                    <a:pt x="116431" y="431822"/>
                    <a:pt x="108471" y="433650"/>
                    <a:pt x="103296" y="434156"/>
                  </a:cubicBezTo>
                  <a:lnTo>
                    <a:pt x="37428" y="303066"/>
                  </a:lnTo>
                  <a:cubicBezTo>
                    <a:pt x="37428" y="302785"/>
                    <a:pt x="27443" y="275869"/>
                    <a:pt x="36753" y="239363"/>
                  </a:cubicBezTo>
                  <a:cubicBezTo>
                    <a:pt x="46990" y="199313"/>
                    <a:pt x="56159" y="154988"/>
                    <a:pt x="56243" y="154678"/>
                  </a:cubicBezTo>
                  <a:cubicBezTo>
                    <a:pt x="56753" y="152185"/>
                    <a:pt x="56268" y="149591"/>
                    <a:pt x="54893" y="147450"/>
                  </a:cubicBezTo>
                  <a:lnTo>
                    <a:pt x="17881" y="89878"/>
                  </a:lnTo>
                  <a:cubicBezTo>
                    <a:pt x="14984" y="85366"/>
                    <a:pt x="8977" y="84056"/>
                    <a:pt x="4465" y="86953"/>
                  </a:cubicBezTo>
                  <a:cubicBezTo>
                    <a:pt x="-47" y="89850"/>
                    <a:pt x="-1357" y="95857"/>
                    <a:pt x="1540" y="100369"/>
                  </a:cubicBezTo>
                  <a:lnTo>
                    <a:pt x="36415" y="154594"/>
                  </a:lnTo>
                  <a:cubicBezTo>
                    <a:pt x="33968" y="166181"/>
                    <a:pt x="26318" y="201788"/>
                    <a:pt x="17937" y="234553"/>
                  </a:cubicBezTo>
                  <a:cubicBezTo>
                    <a:pt x="6996" y="277388"/>
                    <a:pt x="18781" y="308719"/>
                    <a:pt x="19653" y="310885"/>
                  </a:cubicBezTo>
                  <a:lnTo>
                    <a:pt x="88531" y="448444"/>
                  </a:lnTo>
                  <a:cubicBezTo>
                    <a:pt x="90027" y="451454"/>
                    <a:pt x="92974" y="453476"/>
                    <a:pt x="96321" y="453788"/>
                  </a:cubicBezTo>
                  <a:cubicBezTo>
                    <a:pt x="96518" y="453788"/>
                    <a:pt x="97699" y="453788"/>
                    <a:pt x="99528" y="453788"/>
                  </a:cubicBezTo>
                  <a:cubicBezTo>
                    <a:pt x="106953" y="453788"/>
                    <a:pt x="125403" y="452185"/>
                    <a:pt x="136484" y="437194"/>
                  </a:cubicBezTo>
                  <a:cubicBezTo>
                    <a:pt x="145765" y="424678"/>
                    <a:pt x="146974" y="406566"/>
                    <a:pt x="140393" y="383250"/>
                  </a:cubicBezTo>
                  <a:lnTo>
                    <a:pt x="249799" y="534310"/>
                  </a:lnTo>
                  <a:cubicBezTo>
                    <a:pt x="255740" y="542553"/>
                    <a:pt x="264735" y="548073"/>
                    <a:pt x="274774" y="549638"/>
                  </a:cubicBezTo>
                  <a:cubicBezTo>
                    <a:pt x="276813" y="549951"/>
                    <a:pt x="278872" y="550110"/>
                    <a:pt x="280934" y="550116"/>
                  </a:cubicBezTo>
                  <a:cubicBezTo>
                    <a:pt x="296700" y="550106"/>
                    <a:pt x="310827" y="540374"/>
                    <a:pt x="316456" y="525647"/>
                  </a:cubicBezTo>
                  <a:cubicBezTo>
                    <a:pt x="321363" y="529381"/>
                    <a:pt x="327107" y="531862"/>
                    <a:pt x="333190" y="532875"/>
                  </a:cubicBezTo>
                  <a:cubicBezTo>
                    <a:pt x="335228" y="533188"/>
                    <a:pt x="337287" y="533348"/>
                    <a:pt x="339349" y="533353"/>
                  </a:cubicBezTo>
                  <a:cubicBezTo>
                    <a:pt x="343643" y="533333"/>
                    <a:pt x="347902" y="532592"/>
                    <a:pt x="351949" y="531160"/>
                  </a:cubicBezTo>
                  <a:lnTo>
                    <a:pt x="351949" y="586875"/>
                  </a:lnTo>
                  <a:cubicBezTo>
                    <a:pt x="351980" y="614542"/>
                    <a:pt x="374401" y="636963"/>
                    <a:pt x="402068" y="636994"/>
                  </a:cubicBezTo>
                  <a:lnTo>
                    <a:pt x="561368" y="636994"/>
                  </a:lnTo>
                  <a:cubicBezTo>
                    <a:pt x="589035" y="636963"/>
                    <a:pt x="611456" y="614542"/>
                    <a:pt x="611487" y="586875"/>
                  </a:cubicBezTo>
                  <a:lnTo>
                    <a:pt x="611487" y="255000"/>
                  </a:lnTo>
                  <a:cubicBezTo>
                    <a:pt x="611410" y="227366"/>
                    <a:pt x="589002" y="204997"/>
                    <a:pt x="561368" y="204966"/>
                  </a:cubicBezTo>
                  <a:close/>
                  <a:moveTo>
                    <a:pt x="454071" y="109875"/>
                  </a:moveTo>
                  <a:lnTo>
                    <a:pt x="509365" y="109875"/>
                  </a:lnTo>
                  <a:lnTo>
                    <a:pt x="509365" y="142219"/>
                  </a:lnTo>
                  <a:lnTo>
                    <a:pt x="454071" y="142219"/>
                  </a:lnTo>
                  <a:close/>
                  <a:moveTo>
                    <a:pt x="427071" y="161653"/>
                  </a:moveTo>
                  <a:lnTo>
                    <a:pt x="536365" y="161653"/>
                  </a:lnTo>
                  <a:lnTo>
                    <a:pt x="536365" y="204966"/>
                  </a:lnTo>
                  <a:lnTo>
                    <a:pt x="427071" y="204966"/>
                  </a:lnTo>
                  <a:close/>
                  <a:moveTo>
                    <a:pt x="402068" y="224400"/>
                  </a:moveTo>
                  <a:lnTo>
                    <a:pt x="561368" y="224400"/>
                  </a:lnTo>
                  <a:cubicBezTo>
                    <a:pt x="578308" y="224416"/>
                    <a:pt x="592037" y="238144"/>
                    <a:pt x="592053" y="255085"/>
                  </a:cubicBezTo>
                  <a:lnTo>
                    <a:pt x="592053" y="291872"/>
                  </a:lnTo>
                  <a:lnTo>
                    <a:pt x="371384" y="291872"/>
                  </a:lnTo>
                  <a:lnTo>
                    <a:pt x="371384" y="255085"/>
                  </a:lnTo>
                  <a:cubicBezTo>
                    <a:pt x="371399" y="238144"/>
                    <a:pt x="385128" y="224416"/>
                    <a:pt x="402068" y="224400"/>
                  </a:cubicBezTo>
                  <a:close/>
                  <a:moveTo>
                    <a:pt x="371384" y="311306"/>
                  </a:moveTo>
                  <a:lnTo>
                    <a:pt x="591771" y="311306"/>
                  </a:lnTo>
                  <a:lnTo>
                    <a:pt x="591771" y="512316"/>
                  </a:lnTo>
                  <a:lnTo>
                    <a:pt x="371384" y="512316"/>
                  </a:lnTo>
                  <a:close/>
                  <a:moveTo>
                    <a:pt x="287009" y="168685"/>
                  </a:moveTo>
                  <a:cubicBezTo>
                    <a:pt x="287009" y="160585"/>
                    <a:pt x="298259" y="139153"/>
                    <a:pt x="309284" y="121238"/>
                  </a:cubicBezTo>
                  <a:cubicBezTo>
                    <a:pt x="320281" y="139153"/>
                    <a:pt x="331559" y="160613"/>
                    <a:pt x="331559" y="168685"/>
                  </a:cubicBezTo>
                  <a:cubicBezTo>
                    <a:pt x="331559" y="180987"/>
                    <a:pt x="321586" y="190960"/>
                    <a:pt x="309284" y="190960"/>
                  </a:cubicBezTo>
                  <a:cubicBezTo>
                    <a:pt x="296982" y="190960"/>
                    <a:pt x="287009" y="180987"/>
                    <a:pt x="287009" y="168685"/>
                  </a:cubicBezTo>
                  <a:close/>
                  <a:moveTo>
                    <a:pt x="561312" y="617672"/>
                  </a:moveTo>
                  <a:lnTo>
                    <a:pt x="402068" y="617672"/>
                  </a:lnTo>
                  <a:cubicBezTo>
                    <a:pt x="385128" y="617657"/>
                    <a:pt x="371399" y="603928"/>
                    <a:pt x="371384" y="586988"/>
                  </a:cubicBezTo>
                  <a:lnTo>
                    <a:pt x="371384" y="531750"/>
                  </a:lnTo>
                  <a:lnTo>
                    <a:pt x="592053" y="531750"/>
                  </a:lnTo>
                  <a:lnTo>
                    <a:pt x="592053" y="586988"/>
                  </a:lnTo>
                  <a:cubicBezTo>
                    <a:pt x="592037" y="603928"/>
                    <a:pt x="578308" y="617657"/>
                    <a:pt x="561368" y="617672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CA7FCEAD-D890-4EA1-AA6F-919535757643}"/>
                </a:ext>
              </a:extLst>
            </p:cNvPr>
            <p:cNvSpPr/>
            <p:nvPr/>
          </p:nvSpPr>
          <p:spPr>
            <a:xfrm>
              <a:off x="4280337" y="1990053"/>
              <a:ext cx="151875" cy="151875"/>
            </a:xfrm>
            <a:custGeom>
              <a:avLst/>
              <a:gdLst>
                <a:gd name="connsiteX0" fmla="*/ 143775 w 151875"/>
                <a:gd name="connsiteY0" fmla="*/ 45084 h 151875"/>
                <a:gd name="connsiteX1" fmla="*/ 108394 w 151875"/>
                <a:gd name="connsiteY1" fmla="*/ 45084 h 151875"/>
                <a:gd name="connsiteX2" fmla="*/ 108394 w 151875"/>
                <a:gd name="connsiteY2" fmla="*/ 9703 h 151875"/>
                <a:gd name="connsiteX3" fmla="*/ 98663 w 151875"/>
                <a:gd name="connsiteY3" fmla="*/ 0 h 151875"/>
                <a:gd name="connsiteX4" fmla="*/ 54816 w 151875"/>
                <a:gd name="connsiteY4" fmla="*/ 0 h 151875"/>
                <a:gd name="connsiteX5" fmla="*/ 45113 w 151875"/>
                <a:gd name="connsiteY5" fmla="*/ 9703 h 151875"/>
                <a:gd name="connsiteX6" fmla="*/ 45113 w 151875"/>
                <a:gd name="connsiteY6" fmla="*/ 45084 h 151875"/>
                <a:gd name="connsiteX7" fmla="*/ 9731 w 151875"/>
                <a:gd name="connsiteY7" fmla="*/ 45084 h 151875"/>
                <a:gd name="connsiteX8" fmla="*/ 0 w 151875"/>
                <a:gd name="connsiteY8" fmla="*/ 54787 h 151875"/>
                <a:gd name="connsiteX9" fmla="*/ 0 w 151875"/>
                <a:gd name="connsiteY9" fmla="*/ 98634 h 151875"/>
                <a:gd name="connsiteX10" fmla="*/ 9703 w 151875"/>
                <a:gd name="connsiteY10" fmla="*/ 108338 h 151875"/>
                <a:gd name="connsiteX11" fmla="*/ 9731 w 151875"/>
                <a:gd name="connsiteY11" fmla="*/ 108337 h 151875"/>
                <a:gd name="connsiteX12" fmla="*/ 45113 w 151875"/>
                <a:gd name="connsiteY12" fmla="*/ 108338 h 151875"/>
                <a:gd name="connsiteX13" fmla="*/ 45113 w 151875"/>
                <a:gd name="connsiteY13" fmla="*/ 143747 h 151875"/>
                <a:gd name="connsiteX14" fmla="*/ 54816 w 151875"/>
                <a:gd name="connsiteY14" fmla="*/ 153450 h 151875"/>
                <a:gd name="connsiteX15" fmla="*/ 98663 w 151875"/>
                <a:gd name="connsiteY15" fmla="*/ 153450 h 151875"/>
                <a:gd name="connsiteX16" fmla="*/ 108394 w 151875"/>
                <a:gd name="connsiteY16" fmla="*/ 143747 h 151875"/>
                <a:gd name="connsiteX17" fmla="*/ 108394 w 151875"/>
                <a:gd name="connsiteY17" fmla="*/ 108366 h 151875"/>
                <a:gd name="connsiteX18" fmla="*/ 143775 w 151875"/>
                <a:gd name="connsiteY18" fmla="*/ 108366 h 151875"/>
                <a:gd name="connsiteX19" fmla="*/ 153478 w 151875"/>
                <a:gd name="connsiteY19" fmla="*/ 98719 h 151875"/>
                <a:gd name="connsiteX20" fmla="*/ 153478 w 151875"/>
                <a:gd name="connsiteY20" fmla="*/ 98662 h 151875"/>
                <a:gd name="connsiteX21" fmla="*/ 153478 w 151875"/>
                <a:gd name="connsiteY21" fmla="*/ 54816 h 151875"/>
                <a:gd name="connsiteX22" fmla="*/ 143803 w 151875"/>
                <a:gd name="connsiteY22" fmla="*/ 45084 h 151875"/>
                <a:gd name="connsiteX23" fmla="*/ 143775 w 151875"/>
                <a:gd name="connsiteY23" fmla="*/ 45084 h 151875"/>
                <a:gd name="connsiteX24" fmla="*/ 134044 w 151875"/>
                <a:gd name="connsiteY24" fmla="*/ 88903 h 151875"/>
                <a:gd name="connsiteX25" fmla="*/ 98663 w 151875"/>
                <a:gd name="connsiteY25" fmla="*/ 88903 h 151875"/>
                <a:gd name="connsiteX26" fmla="*/ 88959 w 151875"/>
                <a:gd name="connsiteY26" fmla="*/ 98606 h 151875"/>
                <a:gd name="connsiteX27" fmla="*/ 88959 w 151875"/>
                <a:gd name="connsiteY27" fmla="*/ 98634 h 151875"/>
                <a:gd name="connsiteX28" fmla="*/ 88959 w 151875"/>
                <a:gd name="connsiteY28" fmla="*/ 134016 h 151875"/>
                <a:gd name="connsiteX29" fmla="*/ 64547 w 151875"/>
                <a:gd name="connsiteY29" fmla="*/ 134016 h 151875"/>
                <a:gd name="connsiteX30" fmla="*/ 64547 w 151875"/>
                <a:gd name="connsiteY30" fmla="*/ 98663 h 151875"/>
                <a:gd name="connsiteX31" fmla="*/ 54816 w 151875"/>
                <a:gd name="connsiteY31" fmla="*/ 88931 h 151875"/>
                <a:gd name="connsiteX32" fmla="*/ 19434 w 151875"/>
                <a:gd name="connsiteY32" fmla="*/ 88931 h 151875"/>
                <a:gd name="connsiteX33" fmla="*/ 19434 w 151875"/>
                <a:gd name="connsiteY33" fmla="*/ 64547 h 151875"/>
                <a:gd name="connsiteX34" fmla="*/ 54816 w 151875"/>
                <a:gd name="connsiteY34" fmla="*/ 64547 h 151875"/>
                <a:gd name="connsiteX35" fmla="*/ 64547 w 151875"/>
                <a:gd name="connsiteY35" fmla="*/ 54816 h 151875"/>
                <a:gd name="connsiteX36" fmla="*/ 64547 w 151875"/>
                <a:gd name="connsiteY36" fmla="*/ 19434 h 151875"/>
                <a:gd name="connsiteX37" fmla="*/ 88959 w 151875"/>
                <a:gd name="connsiteY37" fmla="*/ 19434 h 151875"/>
                <a:gd name="connsiteX38" fmla="*/ 88959 w 151875"/>
                <a:gd name="connsiteY38" fmla="*/ 54816 h 151875"/>
                <a:gd name="connsiteX39" fmla="*/ 98634 w 151875"/>
                <a:gd name="connsiteY39" fmla="*/ 64547 h 151875"/>
                <a:gd name="connsiteX40" fmla="*/ 98663 w 151875"/>
                <a:gd name="connsiteY40" fmla="*/ 64547 h 151875"/>
                <a:gd name="connsiteX41" fmla="*/ 134044 w 151875"/>
                <a:gd name="connsiteY41" fmla="*/ 64547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1875" h="151875">
                  <a:moveTo>
                    <a:pt x="143775" y="45084"/>
                  </a:moveTo>
                  <a:lnTo>
                    <a:pt x="108394" y="45084"/>
                  </a:lnTo>
                  <a:lnTo>
                    <a:pt x="108394" y="9703"/>
                  </a:lnTo>
                  <a:cubicBezTo>
                    <a:pt x="108378" y="4340"/>
                    <a:pt x="104026" y="0"/>
                    <a:pt x="98663" y="0"/>
                  </a:cubicBezTo>
                  <a:lnTo>
                    <a:pt x="54816" y="0"/>
                  </a:lnTo>
                  <a:cubicBezTo>
                    <a:pt x="49463" y="15"/>
                    <a:pt x="45128" y="4351"/>
                    <a:pt x="45113" y="9703"/>
                  </a:cubicBezTo>
                  <a:lnTo>
                    <a:pt x="45113" y="45084"/>
                  </a:lnTo>
                  <a:lnTo>
                    <a:pt x="9731" y="45084"/>
                  </a:lnTo>
                  <a:cubicBezTo>
                    <a:pt x="4368" y="45084"/>
                    <a:pt x="16" y="49424"/>
                    <a:pt x="0" y="54787"/>
                  </a:cubicBezTo>
                  <a:lnTo>
                    <a:pt x="0" y="98634"/>
                  </a:lnTo>
                  <a:cubicBezTo>
                    <a:pt x="0" y="103993"/>
                    <a:pt x="4344" y="108338"/>
                    <a:pt x="9703" y="108338"/>
                  </a:cubicBezTo>
                  <a:cubicBezTo>
                    <a:pt x="9712" y="108338"/>
                    <a:pt x="9722" y="108338"/>
                    <a:pt x="9731" y="108337"/>
                  </a:cubicBezTo>
                  <a:lnTo>
                    <a:pt x="45113" y="108338"/>
                  </a:lnTo>
                  <a:lnTo>
                    <a:pt x="45113" y="143747"/>
                  </a:lnTo>
                  <a:cubicBezTo>
                    <a:pt x="45128" y="149099"/>
                    <a:pt x="49463" y="153435"/>
                    <a:pt x="54816" y="153450"/>
                  </a:cubicBezTo>
                  <a:lnTo>
                    <a:pt x="98663" y="153450"/>
                  </a:lnTo>
                  <a:cubicBezTo>
                    <a:pt x="104026" y="153450"/>
                    <a:pt x="108378" y="149110"/>
                    <a:pt x="108394" y="143747"/>
                  </a:cubicBezTo>
                  <a:lnTo>
                    <a:pt x="108394" y="108366"/>
                  </a:lnTo>
                  <a:lnTo>
                    <a:pt x="143775" y="108366"/>
                  </a:lnTo>
                  <a:cubicBezTo>
                    <a:pt x="149118" y="108381"/>
                    <a:pt x="153463" y="104062"/>
                    <a:pt x="153478" y="98719"/>
                  </a:cubicBezTo>
                  <a:cubicBezTo>
                    <a:pt x="153478" y="98700"/>
                    <a:pt x="153478" y="98681"/>
                    <a:pt x="153478" y="98662"/>
                  </a:cubicBezTo>
                  <a:lnTo>
                    <a:pt x="153478" y="54816"/>
                  </a:lnTo>
                  <a:cubicBezTo>
                    <a:pt x="153494" y="49457"/>
                    <a:pt x="149162" y="45100"/>
                    <a:pt x="143803" y="45084"/>
                  </a:cubicBezTo>
                  <a:cubicBezTo>
                    <a:pt x="143794" y="45084"/>
                    <a:pt x="143784" y="45084"/>
                    <a:pt x="143775" y="45084"/>
                  </a:cubicBezTo>
                  <a:close/>
                  <a:moveTo>
                    <a:pt x="134044" y="88903"/>
                  </a:moveTo>
                  <a:lnTo>
                    <a:pt x="98663" y="88903"/>
                  </a:lnTo>
                  <a:cubicBezTo>
                    <a:pt x="93304" y="88903"/>
                    <a:pt x="88959" y="93247"/>
                    <a:pt x="88959" y="98606"/>
                  </a:cubicBezTo>
                  <a:cubicBezTo>
                    <a:pt x="88959" y="98616"/>
                    <a:pt x="88959" y="98625"/>
                    <a:pt x="88959" y="98634"/>
                  </a:cubicBezTo>
                  <a:lnTo>
                    <a:pt x="88959" y="134016"/>
                  </a:lnTo>
                  <a:lnTo>
                    <a:pt x="64547" y="134016"/>
                  </a:lnTo>
                  <a:lnTo>
                    <a:pt x="64547" y="98663"/>
                  </a:lnTo>
                  <a:cubicBezTo>
                    <a:pt x="64547" y="93288"/>
                    <a:pt x="60190" y="88931"/>
                    <a:pt x="54816" y="88931"/>
                  </a:cubicBezTo>
                  <a:lnTo>
                    <a:pt x="19434" y="88931"/>
                  </a:lnTo>
                  <a:lnTo>
                    <a:pt x="19434" y="64547"/>
                  </a:lnTo>
                  <a:lnTo>
                    <a:pt x="54816" y="64547"/>
                  </a:lnTo>
                  <a:cubicBezTo>
                    <a:pt x="60190" y="64547"/>
                    <a:pt x="64547" y="60190"/>
                    <a:pt x="64547" y="54816"/>
                  </a:cubicBezTo>
                  <a:lnTo>
                    <a:pt x="64547" y="19434"/>
                  </a:lnTo>
                  <a:lnTo>
                    <a:pt x="88959" y="19434"/>
                  </a:lnTo>
                  <a:lnTo>
                    <a:pt x="88959" y="54816"/>
                  </a:lnTo>
                  <a:cubicBezTo>
                    <a:pt x="88944" y="60175"/>
                    <a:pt x="93275" y="64531"/>
                    <a:pt x="98634" y="64547"/>
                  </a:cubicBezTo>
                  <a:cubicBezTo>
                    <a:pt x="98644" y="64547"/>
                    <a:pt x="98653" y="64547"/>
                    <a:pt x="98663" y="64547"/>
                  </a:cubicBezTo>
                  <a:lnTo>
                    <a:pt x="134044" y="64547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93" name="Graphic 5424">
            <a:extLst>
              <a:ext uri="{FF2B5EF4-FFF2-40B4-BE49-F238E27FC236}">
                <a16:creationId xmlns:a16="http://schemas.microsoft.com/office/drawing/2014/main" id="{285901BE-B81A-4590-865C-78D0DB3F74CE}"/>
              </a:ext>
            </a:extLst>
          </p:cNvPr>
          <p:cNvGrpSpPr/>
          <p:nvPr/>
        </p:nvGrpSpPr>
        <p:grpSpPr>
          <a:xfrm>
            <a:off x="4196617" y="2273544"/>
            <a:ext cx="720000" cy="720000"/>
            <a:chOff x="3821112" y="1616075"/>
            <a:chExt cx="720000" cy="720000"/>
          </a:xfrm>
        </p:grpSpPr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F2EB1016-BD12-4FA4-BB43-0E6AB4B40CC0}"/>
                </a:ext>
              </a:extLst>
            </p:cNvPr>
            <p:cNvSpPr/>
            <p:nvPr/>
          </p:nvSpPr>
          <p:spPr>
            <a:xfrm>
              <a:off x="3875691" y="1665927"/>
              <a:ext cx="610313" cy="618750"/>
            </a:xfrm>
            <a:custGeom>
              <a:avLst/>
              <a:gdLst>
                <a:gd name="connsiteX0" fmla="*/ 601071 w 610312"/>
                <a:gd name="connsiteY0" fmla="*/ 328879 h 618750"/>
                <a:gd name="connsiteX1" fmla="*/ 556071 w 610312"/>
                <a:gd name="connsiteY1" fmla="*/ 304494 h 618750"/>
                <a:gd name="connsiteX2" fmla="*/ 538015 w 610312"/>
                <a:gd name="connsiteY2" fmla="*/ 299319 h 618750"/>
                <a:gd name="connsiteX3" fmla="*/ 544005 w 610312"/>
                <a:gd name="connsiteY3" fmla="*/ 248694 h 618750"/>
                <a:gd name="connsiteX4" fmla="*/ 563552 w 610312"/>
                <a:gd name="connsiteY4" fmla="*/ 200460 h 618750"/>
                <a:gd name="connsiteX5" fmla="*/ 570274 w 610312"/>
                <a:gd name="connsiteY5" fmla="*/ 77779 h 618750"/>
                <a:gd name="connsiteX6" fmla="*/ 443233 w 610312"/>
                <a:gd name="connsiteY6" fmla="*/ 1251 h 618750"/>
                <a:gd name="connsiteX7" fmla="*/ 229736 w 610312"/>
                <a:gd name="connsiteY7" fmla="*/ 148654 h 618750"/>
                <a:gd name="connsiteX8" fmla="*/ 236796 w 610312"/>
                <a:gd name="connsiteY8" fmla="*/ 251423 h 618750"/>
                <a:gd name="connsiteX9" fmla="*/ 249157 w 610312"/>
                <a:gd name="connsiteY9" fmla="*/ 257399 h 618750"/>
                <a:gd name="connsiteX10" fmla="*/ 255133 w 610312"/>
                <a:gd name="connsiteY10" fmla="*/ 245038 h 618750"/>
                <a:gd name="connsiteX11" fmla="*/ 248243 w 610312"/>
                <a:gd name="connsiteY11" fmla="*/ 154588 h 618750"/>
                <a:gd name="connsiteX12" fmla="*/ 441236 w 610312"/>
                <a:gd name="connsiteY12" fmla="*/ 20573 h 618750"/>
                <a:gd name="connsiteX13" fmla="*/ 552612 w 610312"/>
                <a:gd name="connsiteY13" fmla="*/ 85682 h 618750"/>
                <a:gd name="connsiteX14" fmla="*/ 561049 w 610312"/>
                <a:gd name="connsiteY14" fmla="*/ 147810 h 618750"/>
                <a:gd name="connsiteX15" fmla="*/ 475155 w 610312"/>
                <a:gd name="connsiteY15" fmla="*/ 93585 h 618750"/>
                <a:gd name="connsiteX16" fmla="*/ 450827 w 610312"/>
                <a:gd name="connsiteY16" fmla="*/ 56348 h 618750"/>
                <a:gd name="connsiteX17" fmla="*/ 437483 w 610312"/>
                <a:gd name="connsiteY17" fmla="*/ 52982 h 618750"/>
                <a:gd name="connsiteX18" fmla="*/ 433671 w 610312"/>
                <a:gd name="connsiteY18" fmla="*/ 65488 h 618750"/>
                <a:gd name="connsiteX19" fmla="*/ 458590 w 610312"/>
                <a:gd name="connsiteY19" fmla="*/ 103851 h 618750"/>
                <a:gd name="connsiteX20" fmla="*/ 279883 w 610312"/>
                <a:gd name="connsiteY20" fmla="*/ 143535 h 618750"/>
                <a:gd name="connsiteX21" fmla="*/ 268437 w 610312"/>
                <a:gd name="connsiteY21" fmla="*/ 151129 h 618750"/>
                <a:gd name="connsiteX22" fmla="*/ 276030 w 610312"/>
                <a:gd name="connsiteY22" fmla="*/ 162576 h 618750"/>
                <a:gd name="connsiteX23" fmla="*/ 281655 w 610312"/>
                <a:gd name="connsiteY23" fmla="*/ 163391 h 618750"/>
                <a:gd name="connsiteX24" fmla="*/ 290458 w 610312"/>
                <a:gd name="connsiteY24" fmla="*/ 253982 h 618750"/>
                <a:gd name="connsiteX25" fmla="*/ 291499 w 610312"/>
                <a:gd name="connsiteY25" fmla="*/ 255923 h 618750"/>
                <a:gd name="connsiteX26" fmla="*/ 311383 w 610312"/>
                <a:gd name="connsiteY26" fmla="*/ 268719 h 618750"/>
                <a:gd name="connsiteX27" fmla="*/ 313802 w 610312"/>
                <a:gd name="connsiteY27" fmla="*/ 268719 h 618750"/>
                <a:gd name="connsiteX28" fmla="*/ 331071 w 610312"/>
                <a:gd name="connsiteY28" fmla="*/ 261238 h 618750"/>
                <a:gd name="connsiteX29" fmla="*/ 330483 w 610312"/>
                <a:gd name="connsiteY29" fmla="*/ 247529 h 618750"/>
                <a:gd name="connsiteX30" fmla="*/ 317768 w 610312"/>
                <a:gd name="connsiteY30" fmla="*/ 247176 h 618750"/>
                <a:gd name="connsiteX31" fmla="*/ 313549 w 610312"/>
                <a:gd name="connsiteY31" fmla="*/ 249369 h 618750"/>
                <a:gd name="connsiteX32" fmla="*/ 308121 w 610312"/>
                <a:gd name="connsiteY32" fmla="*/ 245657 h 618750"/>
                <a:gd name="connsiteX33" fmla="*/ 298418 w 610312"/>
                <a:gd name="connsiteY33" fmla="*/ 173066 h 618750"/>
                <a:gd name="connsiteX34" fmla="*/ 308824 w 610312"/>
                <a:gd name="connsiteY34" fmla="*/ 167610 h 618750"/>
                <a:gd name="connsiteX35" fmla="*/ 323533 w 610312"/>
                <a:gd name="connsiteY35" fmla="*/ 171379 h 618750"/>
                <a:gd name="connsiteX36" fmla="*/ 328230 w 610312"/>
                <a:gd name="connsiteY36" fmla="*/ 185779 h 618750"/>
                <a:gd name="connsiteX37" fmla="*/ 337202 w 610312"/>
                <a:gd name="connsiteY37" fmla="*/ 196185 h 618750"/>
                <a:gd name="connsiteX38" fmla="*/ 347608 w 610312"/>
                <a:gd name="connsiteY38" fmla="*/ 187213 h 618750"/>
                <a:gd name="connsiteX39" fmla="*/ 341477 w 610312"/>
                <a:gd name="connsiteY39" fmla="*/ 162913 h 618750"/>
                <a:gd name="connsiteX40" fmla="*/ 471358 w 610312"/>
                <a:gd name="connsiteY40" fmla="*/ 119179 h 618750"/>
                <a:gd name="connsiteX41" fmla="*/ 557168 w 610312"/>
                <a:gd name="connsiteY41" fmla="*/ 166991 h 618750"/>
                <a:gd name="connsiteX42" fmla="*/ 547690 w 610312"/>
                <a:gd name="connsiteY42" fmla="*/ 189210 h 618750"/>
                <a:gd name="connsiteX43" fmla="*/ 536440 w 610312"/>
                <a:gd name="connsiteY43" fmla="*/ 207126 h 618750"/>
                <a:gd name="connsiteX44" fmla="*/ 524430 w 610312"/>
                <a:gd name="connsiteY44" fmla="*/ 188732 h 618750"/>
                <a:gd name="connsiteX45" fmla="*/ 511334 w 610312"/>
                <a:gd name="connsiteY45" fmla="*/ 184503 h 618750"/>
                <a:gd name="connsiteX46" fmla="*/ 506824 w 610312"/>
                <a:gd name="connsiteY46" fmla="*/ 197001 h 618750"/>
                <a:gd name="connsiteX47" fmla="*/ 528593 w 610312"/>
                <a:gd name="connsiteY47" fmla="*/ 227263 h 618750"/>
                <a:gd name="connsiteX48" fmla="*/ 524937 w 610312"/>
                <a:gd name="connsiteY48" fmla="*/ 244813 h 618750"/>
                <a:gd name="connsiteX49" fmla="*/ 520662 w 610312"/>
                <a:gd name="connsiteY49" fmla="*/ 242254 h 618750"/>
                <a:gd name="connsiteX50" fmla="*/ 507316 w 610312"/>
                <a:gd name="connsiteY50" fmla="*/ 245530 h 618750"/>
                <a:gd name="connsiteX51" fmla="*/ 510593 w 610312"/>
                <a:gd name="connsiteY51" fmla="*/ 258876 h 618750"/>
                <a:gd name="connsiteX52" fmla="*/ 522096 w 610312"/>
                <a:gd name="connsiteY52" fmla="*/ 265823 h 618750"/>
                <a:gd name="connsiteX53" fmla="*/ 519283 w 610312"/>
                <a:gd name="connsiteY53" fmla="*/ 291444 h 618750"/>
                <a:gd name="connsiteX54" fmla="*/ 501396 w 610312"/>
                <a:gd name="connsiteY54" fmla="*/ 287198 h 618750"/>
                <a:gd name="connsiteX55" fmla="*/ 492199 w 610312"/>
                <a:gd name="connsiteY55" fmla="*/ 226363 h 618750"/>
                <a:gd name="connsiteX56" fmla="*/ 479290 w 610312"/>
                <a:gd name="connsiteY56" fmla="*/ 221666 h 618750"/>
                <a:gd name="connsiteX57" fmla="*/ 474593 w 610312"/>
                <a:gd name="connsiteY57" fmla="*/ 234576 h 618750"/>
                <a:gd name="connsiteX58" fmla="*/ 481708 w 610312"/>
                <a:gd name="connsiteY58" fmla="*/ 284441 h 618750"/>
                <a:gd name="connsiteX59" fmla="*/ 394240 w 610312"/>
                <a:gd name="connsiteY59" fmla="*/ 282557 h 618750"/>
                <a:gd name="connsiteX60" fmla="*/ 244896 w 610312"/>
                <a:gd name="connsiteY60" fmla="*/ 290291 h 618750"/>
                <a:gd name="connsiteX61" fmla="*/ 166146 w 610312"/>
                <a:gd name="connsiteY61" fmla="*/ 268213 h 618750"/>
                <a:gd name="connsiteX62" fmla="*/ 142690 w 610312"/>
                <a:gd name="connsiteY62" fmla="*/ 257891 h 618750"/>
                <a:gd name="connsiteX63" fmla="*/ 108096 w 610312"/>
                <a:gd name="connsiteY63" fmla="*/ 261660 h 618750"/>
                <a:gd name="connsiteX64" fmla="*/ 97296 w 610312"/>
                <a:gd name="connsiteY64" fmla="*/ 277101 h 618750"/>
                <a:gd name="connsiteX65" fmla="*/ 84162 w 610312"/>
                <a:gd name="connsiteY65" fmla="*/ 283063 h 618750"/>
                <a:gd name="connsiteX66" fmla="*/ 80055 w 610312"/>
                <a:gd name="connsiteY66" fmla="*/ 313551 h 618750"/>
                <a:gd name="connsiteX67" fmla="*/ 73952 w 610312"/>
                <a:gd name="connsiteY67" fmla="*/ 321032 h 618750"/>
                <a:gd name="connsiteX68" fmla="*/ 78199 w 610312"/>
                <a:gd name="connsiteY68" fmla="*/ 341113 h 618750"/>
                <a:gd name="connsiteX69" fmla="*/ 72011 w 610312"/>
                <a:gd name="connsiteY69" fmla="*/ 355626 h 618750"/>
                <a:gd name="connsiteX70" fmla="*/ 80955 w 610312"/>
                <a:gd name="connsiteY70" fmla="*/ 373879 h 618750"/>
                <a:gd name="connsiteX71" fmla="*/ 93077 w 610312"/>
                <a:gd name="connsiteY71" fmla="*/ 378463 h 618750"/>
                <a:gd name="connsiteX72" fmla="*/ 100896 w 610312"/>
                <a:gd name="connsiteY72" fmla="*/ 387041 h 618750"/>
                <a:gd name="connsiteX73" fmla="*/ 105424 w 610312"/>
                <a:gd name="connsiteY73" fmla="*/ 388898 h 618750"/>
                <a:gd name="connsiteX74" fmla="*/ 89336 w 610312"/>
                <a:gd name="connsiteY74" fmla="*/ 394523 h 618750"/>
                <a:gd name="connsiteX75" fmla="*/ 73952 w 610312"/>
                <a:gd name="connsiteY75" fmla="*/ 399866 h 618750"/>
                <a:gd name="connsiteX76" fmla="*/ 321 w 610312"/>
                <a:gd name="connsiteY76" fmla="*/ 536498 h 618750"/>
                <a:gd name="connsiteX77" fmla="*/ 1136 w 610312"/>
                <a:gd name="connsiteY77" fmla="*/ 543529 h 618750"/>
                <a:gd name="connsiteX78" fmla="*/ 16886 w 610312"/>
                <a:gd name="connsiteY78" fmla="*/ 561613 h 618750"/>
                <a:gd name="connsiteX79" fmla="*/ 17393 w 610312"/>
                <a:gd name="connsiteY79" fmla="*/ 602957 h 618750"/>
                <a:gd name="connsiteX80" fmla="*/ 26983 w 610312"/>
                <a:gd name="connsiteY80" fmla="*/ 610916 h 618750"/>
                <a:gd name="connsiteX81" fmla="*/ 28783 w 610312"/>
                <a:gd name="connsiteY81" fmla="*/ 610748 h 618750"/>
                <a:gd name="connsiteX82" fmla="*/ 36546 w 610312"/>
                <a:gd name="connsiteY82" fmla="*/ 599498 h 618750"/>
                <a:gd name="connsiteX83" fmla="*/ 35786 w 610312"/>
                <a:gd name="connsiteY83" fmla="*/ 575141 h 618750"/>
                <a:gd name="connsiteX84" fmla="*/ 152140 w 610312"/>
                <a:gd name="connsiteY84" fmla="*/ 620394 h 618750"/>
                <a:gd name="connsiteX85" fmla="*/ 153349 w 610312"/>
                <a:gd name="connsiteY85" fmla="*/ 620394 h 618750"/>
                <a:gd name="connsiteX86" fmla="*/ 161505 w 610312"/>
                <a:gd name="connsiteY86" fmla="*/ 611957 h 618750"/>
                <a:gd name="connsiteX87" fmla="*/ 161505 w 610312"/>
                <a:gd name="connsiteY87" fmla="*/ 611957 h 618750"/>
                <a:gd name="connsiteX88" fmla="*/ 114902 w 610312"/>
                <a:gd name="connsiteY88" fmla="*/ 406476 h 618750"/>
                <a:gd name="connsiteX89" fmla="*/ 167608 w 610312"/>
                <a:gd name="connsiteY89" fmla="*/ 387576 h 618750"/>
                <a:gd name="connsiteX90" fmla="*/ 221524 w 610312"/>
                <a:gd name="connsiteY90" fmla="*/ 387576 h 618750"/>
                <a:gd name="connsiteX91" fmla="*/ 254261 w 610312"/>
                <a:gd name="connsiteY91" fmla="*/ 385691 h 618750"/>
                <a:gd name="connsiteX92" fmla="*/ 353121 w 610312"/>
                <a:gd name="connsiteY92" fmla="*/ 471135 h 618750"/>
                <a:gd name="connsiteX93" fmla="*/ 353121 w 610312"/>
                <a:gd name="connsiteY93" fmla="*/ 471135 h 618750"/>
                <a:gd name="connsiteX94" fmla="*/ 459490 w 610312"/>
                <a:gd name="connsiteY94" fmla="*/ 420510 h 618750"/>
                <a:gd name="connsiteX95" fmla="*/ 468574 w 610312"/>
                <a:gd name="connsiteY95" fmla="*/ 421354 h 618750"/>
                <a:gd name="connsiteX96" fmla="*/ 491440 w 610312"/>
                <a:gd name="connsiteY96" fmla="*/ 461938 h 618750"/>
                <a:gd name="connsiteX97" fmla="*/ 520043 w 610312"/>
                <a:gd name="connsiteY97" fmla="*/ 471248 h 618750"/>
                <a:gd name="connsiteX98" fmla="*/ 524824 w 610312"/>
                <a:gd name="connsiteY98" fmla="*/ 470966 h 618750"/>
                <a:gd name="connsiteX99" fmla="*/ 557871 w 610312"/>
                <a:gd name="connsiteY99" fmla="*/ 464526 h 618750"/>
                <a:gd name="connsiteX100" fmla="*/ 538521 w 610312"/>
                <a:gd name="connsiteY100" fmla="*/ 496476 h 618750"/>
                <a:gd name="connsiteX101" fmla="*/ 521337 w 610312"/>
                <a:gd name="connsiteY101" fmla="*/ 562598 h 618750"/>
                <a:gd name="connsiteX102" fmla="*/ 524149 w 610312"/>
                <a:gd name="connsiteY102" fmla="*/ 586898 h 618750"/>
                <a:gd name="connsiteX103" fmla="*/ 522068 w 610312"/>
                <a:gd name="connsiteY103" fmla="*/ 604560 h 618750"/>
                <a:gd name="connsiteX104" fmla="*/ 530882 w 610312"/>
                <a:gd name="connsiteY104" fmla="*/ 615077 h 618750"/>
                <a:gd name="connsiteX105" fmla="*/ 530899 w 610312"/>
                <a:gd name="connsiteY105" fmla="*/ 615079 h 618750"/>
                <a:gd name="connsiteX106" fmla="*/ 531771 w 610312"/>
                <a:gd name="connsiteY106" fmla="*/ 615079 h 618750"/>
                <a:gd name="connsiteX107" fmla="*/ 541446 w 610312"/>
                <a:gd name="connsiteY107" fmla="*/ 606219 h 618750"/>
                <a:gd name="connsiteX108" fmla="*/ 543387 w 610312"/>
                <a:gd name="connsiteY108" fmla="*/ 589570 h 618750"/>
                <a:gd name="connsiteX109" fmla="*/ 540096 w 610312"/>
                <a:gd name="connsiteY109" fmla="*/ 557029 h 618750"/>
                <a:gd name="connsiteX110" fmla="*/ 552133 w 610312"/>
                <a:gd name="connsiteY110" fmla="*/ 510426 h 618750"/>
                <a:gd name="connsiteX111" fmla="*/ 552865 w 610312"/>
                <a:gd name="connsiteY111" fmla="*/ 509694 h 618750"/>
                <a:gd name="connsiteX112" fmla="*/ 590158 w 610312"/>
                <a:gd name="connsiteY112" fmla="*/ 438651 h 618750"/>
                <a:gd name="connsiteX113" fmla="*/ 607455 w 610312"/>
                <a:gd name="connsiteY113" fmla="*/ 381079 h 618750"/>
                <a:gd name="connsiteX114" fmla="*/ 609818 w 610312"/>
                <a:gd name="connsiteY114" fmla="*/ 365554 h 618750"/>
                <a:gd name="connsiteX115" fmla="*/ 601071 w 610312"/>
                <a:gd name="connsiteY115" fmla="*/ 328879 h 618750"/>
                <a:gd name="connsiteX116" fmla="*/ 143337 w 610312"/>
                <a:gd name="connsiteY116" fmla="*/ 599216 h 618750"/>
                <a:gd name="connsiteX117" fmla="*/ 20261 w 610312"/>
                <a:gd name="connsiteY117" fmla="*/ 537538 h 618750"/>
                <a:gd name="connsiteX118" fmla="*/ 83627 w 610312"/>
                <a:gd name="connsiteY118" fmla="*/ 416826 h 618750"/>
                <a:gd name="connsiteX119" fmla="*/ 96480 w 610312"/>
                <a:gd name="connsiteY119" fmla="*/ 413873 h 618750"/>
                <a:gd name="connsiteX120" fmla="*/ 143337 w 610312"/>
                <a:gd name="connsiteY120" fmla="*/ 599216 h 618750"/>
                <a:gd name="connsiteX121" fmla="*/ 353233 w 610312"/>
                <a:gd name="connsiteY121" fmla="*/ 451729 h 618750"/>
                <a:gd name="connsiteX122" fmla="*/ 353233 w 610312"/>
                <a:gd name="connsiteY122" fmla="*/ 451729 h 618750"/>
                <a:gd name="connsiteX123" fmla="*/ 274483 w 610312"/>
                <a:gd name="connsiteY123" fmla="*/ 387238 h 618750"/>
                <a:gd name="connsiteX124" fmla="*/ 344149 w 610312"/>
                <a:gd name="connsiteY124" fmla="*/ 400907 h 618750"/>
                <a:gd name="connsiteX125" fmla="*/ 437974 w 610312"/>
                <a:gd name="connsiteY125" fmla="*/ 418035 h 618750"/>
                <a:gd name="connsiteX126" fmla="*/ 353233 w 610312"/>
                <a:gd name="connsiteY126" fmla="*/ 451729 h 618750"/>
                <a:gd name="connsiteX127" fmla="*/ 590777 w 610312"/>
                <a:gd name="connsiteY127" fmla="*/ 361729 h 618750"/>
                <a:gd name="connsiteX128" fmla="*/ 588218 w 610312"/>
                <a:gd name="connsiteY128" fmla="*/ 378604 h 618750"/>
                <a:gd name="connsiteX129" fmla="*/ 523755 w 610312"/>
                <a:gd name="connsiteY129" fmla="*/ 451560 h 618750"/>
                <a:gd name="connsiteX130" fmla="*/ 522602 w 610312"/>
                <a:gd name="connsiteY130" fmla="*/ 451560 h 618750"/>
                <a:gd name="connsiteX131" fmla="*/ 502915 w 610312"/>
                <a:gd name="connsiteY131" fmla="*/ 445935 h 618750"/>
                <a:gd name="connsiteX132" fmla="*/ 489077 w 610312"/>
                <a:gd name="connsiteY132" fmla="*/ 422788 h 618750"/>
                <a:gd name="connsiteX133" fmla="*/ 510002 w 610312"/>
                <a:gd name="connsiteY133" fmla="*/ 423773 h 618750"/>
                <a:gd name="connsiteX134" fmla="*/ 512646 w 610312"/>
                <a:gd name="connsiteY134" fmla="*/ 423773 h 618750"/>
                <a:gd name="connsiteX135" fmla="*/ 521083 w 610312"/>
                <a:gd name="connsiteY135" fmla="*/ 412523 h 618750"/>
                <a:gd name="connsiteX136" fmla="*/ 510592 w 610312"/>
                <a:gd name="connsiteY136" fmla="*/ 404438 h 618750"/>
                <a:gd name="connsiteX137" fmla="*/ 510312 w 610312"/>
                <a:gd name="connsiteY137" fmla="*/ 404479 h 618750"/>
                <a:gd name="connsiteX138" fmla="*/ 349493 w 610312"/>
                <a:gd name="connsiteY138" fmla="*/ 382204 h 618750"/>
                <a:gd name="connsiteX139" fmla="*/ 214999 w 610312"/>
                <a:gd name="connsiteY139" fmla="*/ 369323 h 618750"/>
                <a:gd name="connsiteX140" fmla="*/ 167468 w 610312"/>
                <a:gd name="connsiteY140" fmla="*/ 367973 h 618750"/>
                <a:gd name="connsiteX141" fmla="*/ 167186 w 610312"/>
                <a:gd name="connsiteY141" fmla="*/ 367973 h 618750"/>
                <a:gd name="connsiteX142" fmla="*/ 152421 w 610312"/>
                <a:gd name="connsiteY142" fmla="*/ 366173 h 618750"/>
                <a:gd name="connsiteX143" fmla="*/ 148286 w 610312"/>
                <a:gd name="connsiteY143" fmla="*/ 366482 h 618750"/>
                <a:gd name="connsiteX144" fmla="*/ 114171 w 610312"/>
                <a:gd name="connsiteY144" fmla="*/ 371685 h 618750"/>
                <a:gd name="connsiteX145" fmla="*/ 122130 w 610312"/>
                <a:gd name="connsiteY145" fmla="*/ 367635 h 618750"/>
                <a:gd name="connsiteX146" fmla="*/ 127428 w 610312"/>
                <a:gd name="connsiteY146" fmla="*/ 354933 h 618750"/>
                <a:gd name="connsiteX147" fmla="*/ 115690 w 610312"/>
                <a:gd name="connsiteY147" fmla="*/ 349298 h 618750"/>
                <a:gd name="connsiteX148" fmla="*/ 98815 w 610312"/>
                <a:gd name="connsiteY148" fmla="*/ 359198 h 618750"/>
                <a:gd name="connsiteX149" fmla="*/ 92768 w 610312"/>
                <a:gd name="connsiteY149" fmla="*/ 358494 h 618750"/>
                <a:gd name="connsiteX150" fmla="*/ 91446 w 610312"/>
                <a:gd name="connsiteY150" fmla="*/ 355119 h 618750"/>
                <a:gd name="connsiteX151" fmla="*/ 112343 w 610312"/>
                <a:gd name="connsiteY151" fmla="*/ 346429 h 618750"/>
                <a:gd name="connsiteX152" fmla="*/ 119430 w 610312"/>
                <a:gd name="connsiteY152" fmla="*/ 334673 h 618750"/>
                <a:gd name="connsiteX153" fmla="*/ 107674 w 610312"/>
                <a:gd name="connsiteY153" fmla="*/ 327585 h 618750"/>
                <a:gd name="connsiteX154" fmla="*/ 95186 w 610312"/>
                <a:gd name="connsiteY154" fmla="*/ 331410 h 618750"/>
                <a:gd name="connsiteX155" fmla="*/ 92571 w 610312"/>
                <a:gd name="connsiteY155" fmla="*/ 328035 h 618750"/>
                <a:gd name="connsiteX156" fmla="*/ 120949 w 610312"/>
                <a:gd name="connsiteY156" fmla="*/ 324182 h 618750"/>
                <a:gd name="connsiteX157" fmla="*/ 131387 w 610312"/>
                <a:gd name="connsiteY157" fmla="*/ 315213 h 618750"/>
                <a:gd name="connsiteX158" fmla="*/ 122417 w 610312"/>
                <a:gd name="connsiteY158" fmla="*/ 304775 h 618750"/>
                <a:gd name="connsiteX159" fmla="*/ 121596 w 610312"/>
                <a:gd name="connsiteY159" fmla="*/ 304748 h 618750"/>
                <a:gd name="connsiteX160" fmla="*/ 98055 w 610312"/>
                <a:gd name="connsiteY160" fmla="*/ 306323 h 618750"/>
                <a:gd name="connsiteX161" fmla="*/ 97605 w 610312"/>
                <a:gd name="connsiteY161" fmla="*/ 297013 h 618750"/>
                <a:gd name="connsiteX162" fmla="*/ 120105 w 610312"/>
                <a:gd name="connsiteY162" fmla="*/ 299826 h 618750"/>
                <a:gd name="connsiteX163" fmla="*/ 132465 w 610312"/>
                <a:gd name="connsiteY163" fmla="*/ 293774 h 618750"/>
                <a:gd name="connsiteX164" fmla="*/ 127305 w 610312"/>
                <a:gd name="connsiteY164" fmla="*/ 281769 h 618750"/>
                <a:gd name="connsiteX165" fmla="*/ 117968 w 610312"/>
                <a:gd name="connsiteY165" fmla="*/ 278957 h 618750"/>
                <a:gd name="connsiteX166" fmla="*/ 119571 w 610312"/>
                <a:gd name="connsiteY166" fmla="*/ 277466 h 618750"/>
                <a:gd name="connsiteX167" fmla="*/ 137515 w 610312"/>
                <a:gd name="connsiteY167" fmla="*/ 276848 h 618750"/>
                <a:gd name="connsiteX168" fmla="*/ 157202 w 610312"/>
                <a:gd name="connsiteY168" fmla="*/ 285679 h 618750"/>
                <a:gd name="connsiteX169" fmla="*/ 244952 w 610312"/>
                <a:gd name="connsiteY169" fmla="*/ 309894 h 618750"/>
                <a:gd name="connsiteX170" fmla="*/ 395308 w 610312"/>
                <a:gd name="connsiteY170" fmla="*/ 302160 h 618750"/>
                <a:gd name="connsiteX171" fmla="*/ 482833 w 610312"/>
                <a:gd name="connsiteY171" fmla="*/ 304269 h 618750"/>
                <a:gd name="connsiteX172" fmla="*/ 486518 w 610312"/>
                <a:gd name="connsiteY172" fmla="*/ 305085 h 618750"/>
                <a:gd name="connsiteX173" fmla="*/ 487474 w 610312"/>
                <a:gd name="connsiteY173" fmla="*/ 304860 h 618750"/>
                <a:gd name="connsiteX174" fmla="*/ 518608 w 610312"/>
                <a:gd name="connsiteY174" fmla="*/ 311976 h 618750"/>
                <a:gd name="connsiteX175" fmla="*/ 555030 w 610312"/>
                <a:gd name="connsiteY175" fmla="*/ 324182 h 618750"/>
                <a:gd name="connsiteX176" fmla="*/ 585574 w 610312"/>
                <a:gd name="connsiteY176" fmla="*/ 341057 h 618750"/>
                <a:gd name="connsiteX177" fmla="*/ 590777 w 610312"/>
                <a:gd name="connsiteY177" fmla="*/ 361673 h 6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610312" h="618750">
                  <a:moveTo>
                    <a:pt x="601071" y="328879"/>
                  </a:moveTo>
                  <a:cubicBezTo>
                    <a:pt x="588555" y="312904"/>
                    <a:pt x="567321" y="305001"/>
                    <a:pt x="556071" y="304494"/>
                  </a:cubicBezTo>
                  <a:cubicBezTo>
                    <a:pt x="549823" y="303703"/>
                    <a:pt x="543733" y="301958"/>
                    <a:pt x="538015" y="299319"/>
                  </a:cubicBezTo>
                  <a:cubicBezTo>
                    <a:pt x="539140" y="288069"/>
                    <a:pt x="541502" y="265569"/>
                    <a:pt x="544005" y="248694"/>
                  </a:cubicBezTo>
                  <a:cubicBezTo>
                    <a:pt x="545996" y="231133"/>
                    <a:pt x="552756" y="214452"/>
                    <a:pt x="563552" y="200460"/>
                  </a:cubicBezTo>
                  <a:cubicBezTo>
                    <a:pt x="578880" y="178748"/>
                    <a:pt x="591677" y="124748"/>
                    <a:pt x="570274" y="77779"/>
                  </a:cubicBezTo>
                  <a:cubicBezTo>
                    <a:pt x="556521" y="47404"/>
                    <a:pt x="523333" y="9576"/>
                    <a:pt x="443233" y="1251"/>
                  </a:cubicBezTo>
                  <a:cubicBezTo>
                    <a:pt x="279237" y="-15821"/>
                    <a:pt x="230046" y="147501"/>
                    <a:pt x="229736" y="148654"/>
                  </a:cubicBezTo>
                  <a:cubicBezTo>
                    <a:pt x="229146" y="150341"/>
                    <a:pt x="215674" y="190448"/>
                    <a:pt x="236796" y="251423"/>
                  </a:cubicBezTo>
                  <a:cubicBezTo>
                    <a:pt x="238559" y="256486"/>
                    <a:pt x="244093" y="259162"/>
                    <a:pt x="249157" y="257399"/>
                  </a:cubicBezTo>
                  <a:cubicBezTo>
                    <a:pt x="254221" y="255636"/>
                    <a:pt x="256896" y="250102"/>
                    <a:pt x="255133" y="245038"/>
                  </a:cubicBezTo>
                  <a:cubicBezTo>
                    <a:pt x="236290" y="190926"/>
                    <a:pt x="247961" y="155404"/>
                    <a:pt x="248243" y="154588"/>
                  </a:cubicBezTo>
                  <a:cubicBezTo>
                    <a:pt x="250015" y="148485"/>
                    <a:pt x="293608" y="5216"/>
                    <a:pt x="441236" y="20573"/>
                  </a:cubicBezTo>
                  <a:cubicBezTo>
                    <a:pt x="498218" y="26507"/>
                    <a:pt x="535708" y="48416"/>
                    <a:pt x="552612" y="85682"/>
                  </a:cubicBezTo>
                  <a:cubicBezTo>
                    <a:pt x="561048" y="105231"/>
                    <a:pt x="563966" y="126719"/>
                    <a:pt x="561049" y="147810"/>
                  </a:cubicBezTo>
                  <a:cubicBezTo>
                    <a:pt x="527862" y="144801"/>
                    <a:pt x="494590" y="119263"/>
                    <a:pt x="475155" y="93585"/>
                  </a:cubicBezTo>
                  <a:cubicBezTo>
                    <a:pt x="466174" y="81765"/>
                    <a:pt x="458044" y="69321"/>
                    <a:pt x="450827" y="56348"/>
                  </a:cubicBezTo>
                  <a:cubicBezTo>
                    <a:pt x="448072" y="51733"/>
                    <a:pt x="442097" y="50226"/>
                    <a:pt x="437483" y="52982"/>
                  </a:cubicBezTo>
                  <a:cubicBezTo>
                    <a:pt x="433184" y="55549"/>
                    <a:pt x="431535" y="60959"/>
                    <a:pt x="433671" y="65488"/>
                  </a:cubicBezTo>
                  <a:cubicBezTo>
                    <a:pt x="441070" y="78842"/>
                    <a:pt x="449397" y="91661"/>
                    <a:pt x="458590" y="103851"/>
                  </a:cubicBezTo>
                  <a:cubicBezTo>
                    <a:pt x="429508" y="118194"/>
                    <a:pt x="343727" y="156416"/>
                    <a:pt x="279883" y="143535"/>
                  </a:cubicBezTo>
                  <a:cubicBezTo>
                    <a:pt x="274625" y="142471"/>
                    <a:pt x="269501" y="145871"/>
                    <a:pt x="268437" y="151129"/>
                  </a:cubicBezTo>
                  <a:cubicBezTo>
                    <a:pt x="267372" y="156387"/>
                    <a:pt x="270772" y="161512"/>
                    <a:pt x="276030" y="162576"/>
                  </a:cubicBezTo>
                  <a:cubicBezTo>
                    <a:pt x="277830" y="162941"/>
                    <a:pt x="279715" y="163082"/>
                    <a:pt x="281655" y="163391"/>
                  </a:cubicBezTo>
                  <a:cubicBezTo>
                    <a:pt x="268465" y="185273"/>
                    <a:pt x="279124" y="224648"/>
                    <a:pt x="290458" y="253982"/>
                  </a:cubicBezTo>
                  <a:cubicBezTo>
                    <a:pt x="290738" y="254663"/>
                    <a:pt x="291087" y="255313"/>
                    <a:pt x="291499" y="255923"/>
                  </a:cubicBezTo>
                  <a:cubicBezTo>
                    <a:pt x="292287" y="257104"/>
                    <a:pt x="299599" y="267426"/>
                    <a:pt x="311383" y="268719"/>
                  </a:cubicBezTo>
                  <a:cubicBezTo>
                    <a:pt x="312189" y="268765"/>
                    <a:pt x="312997" y="268765"/>
                    <a:pt x="313802" y="268719"/>
                  </a:cubicBezTo>
                  <a:cubicBezTo>
                    <a:pt x="320317" y="268588"/>
                    <a:pt x="326519" y="265901"/>
                    <a:pt x="331071" y="261238"/>
                  </a:cubicBezTo>
                  <a:cubicBezTo>
                    <a:pt x="334694" y="257290"/>
                    <a:pt x="334431" y="251152"/>
                    <a:pt x="330483" y="247529"/>
                  </a:cubicBezTo>
                  <a:cubicBezTo>
                    <a:pt x="326923" y="244262"/>
                    <a:pt x="321503" y="244112"/>
                    <a:pt x="317768" y="247176"/>
                  </a:cubicBezTo>
                  <a:cubicBezTo>
                    <a:pt x="316671" y="248390"/>
                    <a:pt x="315173" y="249169"/>
                    <a:pt x="313549" y="249369"/>
                  </a:cubicBezTo>
                  <a:cubicBezTo>
                    <a:pt x="311387" y="248749"/>
                    <a:pt x="309483" y="247447"/>
                    <a:pt x="308121" y="245657"/>
                  </a:cubicBezTo>
                  <a:cubicBezTo>
                    <a:pt x="295183" y="211907"/>
                    <a:pt x="291471" y="184063"/>
                    <a:pt x="298418" y="173066"/>
                  </a:cubicBezTo>
                  <a:cubicBezTo>
                    <a:pt x="300688" y="169546"/>
                    <a:pt x="304638" y="167475"/>
                    <a:pt x="308824" y="167610"/>
                  </a:cubicBezTo>
                  <a:cubicBezTo>
                    <a:pt x="315602" y="167132"/>
                    <a:pt x="320496" y="168369"/>
                    <a:pt x="323533" y="171379"/>
                  </a:cubicBezTo>
                  <a:cubicBezTo>
                    <a:pt x="327837" y="175626"/>
                    <a:pt x="328371" y="183219"/>
                    <a:pt x="328230" y="185779"/>
                  </a:cubicBezTo>
                  <a:cubicBezTo>
                    <a:pt x="327834" y="191130"/>
                    <a:pt x="331851" y="195789"/>
                    <a:pt x="337202" y="196185"/>
                  </a:cubicBezTo>
                  <a:cubicBezTo>
                    <a:pt x="342553" y="196581"/>
                    <a:pt x="347212" y="192564"/>
                    <a:pt x="347608" y="187213"/>
                  </a:cubicBezTo>
                  <a:cubicBezTo>
                    <a:pt x="348056" y="178681"/>
                    <a:pt x="345919" y="170212"/>
                    <a:pt x="341477" y="162913"/>
                  </a:cubicBezTo>
                  <a:cubicBezTo>
                    <a:pt x="398233" y="154673"/>
                    <a:pt x="452796" y="128713"/>
                    <a:pt x="471358" y="119179"/>
                  </a:cubicBezTo>
                  <a:cubicBezTo>
                    <a:pt x="492480" y="141679"/>
                    <a:pt x="523390" y="163194"/>
                    <a:pt x="557168" y="166991"/>
                  </a:cubicBezTo>
                  <a:cubicBezTo>
                    <a:pt x="555208" y="174854"/>
                    <a:pt x="552008" y="182354"/>
                    <a:pt x="547690" y="189210"/>
                  </a:cubicBezTo>
                  <a:cubicBezTo>
                    <a:pt x="543537" y="194920"/>
                    <a:pt x="539779" y="200905"/>
                    <a:pt x="536440" y="207126"/>
                  </a:cubicBezTo>
                  <a:cubicBezTo>
                    <a:pt x="531773" y="201454"/>
                    <a:pt x="527746" y="195285"/>
                    <a:pt x="524430" y="188732"/>
                  </a:cubicBezTo>
                  <a:cubicBezTo>
                    <a:pt x="521982" y="183948"/>
                    <a:pt x="516118" y="182054"/>
                    <a:pt x="511334" y="184503"/>
                  </a:cubicBezTo>
                  <a:cubicBezTo>
                    <a:pt x="506778" y="186834"/>
                    <a:pt x="504807" y="192297"/>
                    <a:pt x="506824" y="197001"/>
                  </a:cubicBezTo>
                  <a:cubicBezTo>
                    <a:pt x="512443" y="208171"/>
                    <a:pt x="519790" y="218384"/>
                    <a:pt x="528593" y="227263"/>
                  </a:cubicBezTo>
                  <a:cubicBezTo>
                    <a:pt x="527040" y="233039"/>
                    <a:pt x="525819" y="238898"/>
                    <a:pt x="524937" y="244813"/>
                  </a:cubicBezTo>
                  <a:lnTo>
                    <a:pt x="520662" y="242254"/>
                  </a:lnTo>
                  <a:cubicBezTo>
                    <a:pt x="516071" y="239473"/>
                    <a:pt x="510097" y="240940"/>
                    <a:pt x="507316" y="245530"/>
                  </a:cubicBezTo>
                  <a:cubicBezTo>
                    <a:pt x="504536" y="250120"/>
                    <a:pt x="506003" y="256095"/>
                    <a:pt x="510593" y="258876"/>
                  </a:cubicBezTo>
                  <a:lnTo>
                    <a:pt x="522096" y="265823"/>
                  </a:lnTo>
                  <a:cubicBezTo>
                    <a:pt x="520971" y="275160"/>
                    <a:pt x="519986" y="284357"/>
                    <a:pt x="519283" y="291444"/>
                  </a:cubicBezTo>
                  <a:cubicBezTo>
                    <a:pt x="513409" y="289679"/>
                    <a:pt x="507436" y="288261"/>
                    <a:pt x="501396" y="287198"/>
                  </a:cubicBezTo>
                  <a:cubicBezTo>
                    <a:pt x="508371" y="262419"/>
                    <a:pt x="494196" y="230582"/>
                    <a:pt x="492199" y="226363"/>
                  </a:cubicBezTo>
                  <a:cubicBezTo>
                    <a:pt x="489931" y="221501"/>
                    <a:pt x="484151" y="219399"/>
                    <a:pt x="479290" y="221666"/>
                  </a:cubicBezTo>
                  <a:cubicBezTo>
                    <a:pt x="474428" y="223934"/>
                    <a:pt x="472325" y="229714"/>
                    <a:pt x="474593" y="234576"/>
                  </a:cubicBezTo>
                  <a:cubicBezTo>
                    <a:pt x="478811" y="243604"/>
                    <a:pt x="487868" y="269929"/>
                    <a:pt x="481708" y="284441"/>
                  </a:cubicBezTo>
                  <a:cubicBezTo>
                    <a:pt x="452629" y="281818"/>
                    <a:pt x="423405" y="281188"/>
                    <a:pt x="394240" y="282557"/>
                  </a:cubicBezTo>
                  <a:cubicBezTo>
                    <a:pt x="393255" y="282557"/>
                    <a:pt x="297518" y="289701"/>
                    <a:pt x="244896" y="290291"/>
                  </a:cubicBezTo>
                  <a:cubicBezTo>
                    <a:pt x="209374" y="290741"/>
                    <a:pt x="185637" y="278226"/>
                    <a:pt x="166146" y="268213"/>
                  </a:cubicBezTo>
                  <a:cubicBezTo>
                    <a:pt x="158704" y="263974"/>
                    <a:pt x="150843" y="260515"/>
                    <a:pt x="142690" y="257891"/>
                  </a:cubicBezTo>
                  <a:cubicBezTo>
                    <a:pt x="128402" y="254066"/>
                    <a:pt x="116758" y="255304"/>
                    <a:pt x="108096" y="261660"/>
                  </a:cubicBezTo>
                  <a:cubicBezTo>
                    <a:pt x="102947" y="265529"/>
                    <a:pt x="99165" y="270937"/>
                    <a:pt x="97296" y="277101"/>
                  </a:cubicBezTo>
                  <a:cubicBezTo>
                    <a:pt x="92400" y="277657"/>
                    <a:pt x="87804" y="279744"/>
                    <a:pt x="84162" y="283063"/>
                  </a:cubicBezTo>
                  <a:cubicBezTo>
                    <a:pt x="77327" y="289701"/>
                    <a:pt x="76005" y="299938"/>
                    <a:pt x="80055" y="313551"/>
                  </a:cubicBezTo>
                  <a:cubicBezTo>
                    <a:pt x="77380" y="315444"/>
                    <a:pt x="75270" y="318031"/>
                    <a:pt x="73952" y="321032"/>
                  </a:cubicBezTo>
                  <a:cubicBezTo>
                    <a:pt x="71449" y="327304"/>
                    <a:pt x="72912" y="334054"/>
                    <a:pt x="78199" y="341113"/>
                  </a:cubicBezTo>
                  <a:cubicBezTo>
                    <a:pt x="73826" y="344601"/>
                    <a:pt x="71501" y="350055"/>
                    <a:pt x="72011" y="355626"/>
                  </a:cubicBezTo>
                  <a:cubicBezTo>
                    <a:pt x="72349" y="358719"/>
                    <a:pt x="73474" y="368057"/>
                    <a:pt x="80955" y="373879"/>
                  </a:cubicBezTo>
                  <a:cubicBezTo>
                    <a:pt x="84497" y="376493"/>
                    <a:pt x="88692" y="378079"/>
                    <a:pt x="93077" y="378463"/>
                  </a:cubicBezTo>
                  <a:cubicBezTo>
                    <a:pt x="94672" y="382103"/>
                    <a:pt x="97419" y="385117"/>
                    <a:pt x="100896" y="387041"/>
                  </a:cubicBezTo>
                  <a:cubicBezTo>
                    <a:pt x="102333" y="387823"/>
                    <a:pt x="103852" y="388445"/>
                    <a:pt x="105424" y="388898"/>
                  </a:cubicBezTo>
                  <a:lnTo>
                    <a:pt x="89336" y="394523"/>
                  </a:lnTo>
                  <a:cubicBezTo>
                    <a:pt x="83910" y="395288"/>
                    <a:pt x="78684" y="397103"/>
                    <a:pt x="73952" y="399866"/>
                  </a:cubicBezTo>
                  <a:cubicBezTo>
                    <a:pt x="30696" y="424335"/>
                    <a:pt x="3302" y="525107"/>
                    <a:pt x="321" y="536498"/>
                  </a:cubicBezTo>
                  <a:cubicBezTo>
                    <a:pt x="-302" y="538860"/>
                    <a:pt x="-11" y="541371"/>
                    <a:pt x="1136" y="543529"/>
                  </a:cubicBezTo>
                  <a:cubicBezTo>
                    <a:pt x="5209" y="550489"/>
                    <a:pt x="10551" y="556624"/>
                    <a:pt x="16886" y="561613"/>
                  </a:cubicBezTo>
                  <a:cubicBezTo>
                    <a:pt x="16268" y="571176"/>
                    <a:pt x="15283" y="591791"/>
                    <a:pt x="17393" y="602957"/>
                  </a:cubicBezTo>
                  <a:cubicBezTo>
                    <a:pt x="18238" y="607584"/>
                    <a:pt x="22280" y="610938"/>
                    <a:pt x="26983" y="610916"/>
                  </a:cubicBezTo>
                  <a:cubicBezTo>
                    <a:pt x="27587" y="610915"/>
                    <a:pt x="28190" y="610858"/>
                    <a:pt x="28783" y="610748"/>
                  </a:cubicBezTo>
                  <a:cubicBezTo>
                    <a:pt x="34012" y="609752"/>
                    <a:pt x="37471" y="604739"/>
                    <a:pt x="36546" y="599498"/>
                  </a:cubicBezTo>
                  <a:cubicBezTo>
                    <a:pt x="35556" y="591419"/>
                    <a:pt x="35302" y="583266"/>
                    <a:pt x="35786" y="575141"/>
                  </a:cubicBezTo>
                  <a:cubicBezTo>
                    <a:pt x="77355" y="600848"/>
                    <a:pt x="139849" y="620394"/>
                    <a:pt x="152140" y="620394"/>
                  </a:cubicBezTo>
                  <a:cubicBezTo>
                    <a:pt x="152542" y="620429"/>
                    <a:pt x="152947" y="620429"/>
                    <a:pt x="153349" y="620394"/>
                  </a:cubicBezTo>
                  <a:cubicBezTo>
                    <a:pt x="157574" y="619582"/>
                    <a:pt x="160836" y="616207"/>
                    <a:pt x="161505" y="611957"/>
                  </a:cubicBezTo>
                  <a:lnTo>
                    <a:pt x="161505" y="611957"/>
                  </a:lnTo>
                  <a:cubicBezTo>
                    <a:pt x="174949" y="502269"/>
                    <a:pt x="130793" y="428863"/>
                    <a:pt x="114902" y="406476"/>
                  </a:cubicBezTo>
                  <a:lnTo>
                    <a:pt x="167608" y="387576"/>
                  </a:lnTo>
                  <a:cubicBezTo>
                    <a:pt x="186199" y="389516"/>
                    <a:pt x="211427" y="391260"/>
                    <a:pt x="221524" y="387576"/>
                  </a:cubicBezTo>
                  <a:cubicBezTo>
                    <a:pt x="225743" y="386057"/>
                    <a:pt x="237330" y="384960"/>
                    <a:pt x="254261" y="385691"/>
                  </a:cubicBezTo>
                  <a:cubicBezTo>
                    <a:pt x="259071" y="408557"/>
                    <a:pt x="279012" y="471135"/>
                    <a:pt x="353121" y="471135"/>
                  </a:cubicBezTo>
                  <a:lnTo>
                    <a:pt x="353121" y="471135"/>
                  </a:lnTo>
                  <a:cubicBezTo>
                    <a:pt x="423602" y="471135"/>
                    <a:pt x="450883" y="435866"/>
                    <a:pt x="459490" y="420510"/>
                  </a:cubicBezTo>
                  <a:lnTo>
                    <a:pt x="468574" y="421354"/>
                  </a:lnTo>
                  <a:cubicBezTo>
                    <a:pt x="472202" y="439748"/>
                    <a:pt x="479824" y="453388"/>
                    <a:pt x="491440" y="461938"/>
                  </a:cubicBezTo>
                  <a:cubicBezTo>
                    <a:pt x="499734" y="468018"/>
                    <a:pt x="509759" y="471281"/>
                    <a:pt x="520043" y="471248"/>
                  </a:cubicBezTo>
                  <a:cubicBezTo>
                    <a:pt x="521641" y="471251"/>
                    <a:pt x="523237" y="471157"/>
                    <a:pt x="524824" y="470966"/>
                  </a:cubicBezTo>
                  <a:cubicBezTo>
                    <a:pt x="536120" y="470661"/>
                    <a:pt x="547287" y="468484"/>
                    <a:pt x="557871" y="464526"/>
                  </a:cubicBezTo>
                  <a:cubicBezTo>
                    <a:pt x="551965" y="476732"/>
                    <a:pt x="545074" y="489051"/>
                    <a:pt x="538521" y="496476"/>
                  </a:cubicBezTo>
                  <a:cubicBezTo>
                    <a:pt x="534668" y="500160"/>
                    <a:pt x="510396" y="525304"/>
                    <a:pt x="521337" y="562598"/>
                  </a:cubicBezTo>
                  <a:cubicBezTo>
                    <a:pt x="525471" y="576660"/>
                    <a:pt x="525330" y="577560"/>
                    <a:pt x="524149" y="586898"/>
                  </a:cubicBezTo>
                  <a:cubicBezTo>
                    <a:pt x="523558" y="591032"/>
                    <a:pt x="522799" y="596460"/>
                    <a:pt x="522068" y="604560"/>
                  </a:cubicBezTo>
                  <a:cubicBezTo>
                    <a:pt x="521597" y="609898"/>
                    <a:pt x="525544" y="614607"/>
                    <a:pt x="530882" y="615077"/>
                  </a:cubicBezTo>
                  <a:cubicBezTo>
                    <a:pt x="530888" y="615078"/>
                    <a:pt x="530893" y="615078"/>
                    <a:pt x="530899" y="615079"/>
                  </a:cubicBezTo>
                  <a:lnTo>
                    <a:pt x="531771" y="615079"/>
                  </a:lnTo>
                  <a:cubicBezTo>
                    <a:pt x="536801" y="615070"/>
                    <a:pt x="540995" y="611229"/>
                    <a:pt x="541446" y="606219"/>
                  </a:cubicBezTo>
                  <a:cubicBezTo>
                    <a:pt x="542121" y="598598"/>
                    <a:pt x="542852" y="593479"/>
                    <a:pt x="543387" y="589570"/>
                  </a:cubicBezTo>
                  <a:cubicBezTo>
                    <a:pt x="545046" y="577841"/>
                    <a:pt x="545243" y="574410"/>
                    <a:pt x="540096" y="557029"/>
                  </a:cubicBezTo>
                  <a:cubicBezTo>
                    <a:pt x="535271" y="540462"/>
                    <a:pt x="539889" y="522583"/>
                    <a:pt x="552133" y="510426"/>
                  </a:cubicBezTo>
                  <a:cubicBezTo>
                    <a:pt x="552391" y="510196"/>
                    <a:pt x="552635" y="509952"/>
                    <a:pt x="552865" y="509694"/>
                  </a:cubicBezTo>
                  <a:cubicBezTo>
                    <a:pt x="571540" y="488910"/>
                    <a:pt x="588977" y="441857"/>
                    <a:pt x="590158" y="438651"/>
                  </a:cubicBezTo>
                  <a:cubicBezTo>
                    <a:pt x="602224" y="420313"/>
                    <a:pt x="605262" y="397813"/>
                    <a:pt x="607455" y="381079"/>
                  </a:cubicBezTo>
                  <a:cubicBezTo>
                    <a:pt x="608215" y="375454"/>
                    <a:pt x="608890" y="370194"/>
                    <a:pt x="609818" y="365554"/>
                  </a:cubicBezTo>
                  <a:cubicBezTo>
                    <a:pt x="612588" y="352635"/>
                    <a:pt x="609373" y="339157"/>
                    <a:pt x="601071" y="328879"/>
                  </a:cubicBezTo>
                  <a:close/>
                  <a:moveTo>
                    <a:pt x="143337" y="599216"/>
                  </a:moveTo>
                  <a:cubicBezTo>
                    <a:pt x="116561" y="592073"/>
                    <a:pt x="39274" y="564763"/>
                    <a:pt x="20261" y="537538"/>
                  </a:cubicBezTo>
                  <a:cubicBezTo>
                    <a:pt x="28980" y="506094"/>
                    <a:pt x="54265" y="433476"/>
                    <a:pt x="83627" y="416826"/>
                  </a:cubicBezTo>
                  <a:cubicBezTo>
                    <a:pt x="87467" y="414447"/>
                    <a:pt x="91987" y="413408"/>
                    <a:pt x="96480" y="413873"/>
                  </a:cubicBezTo>
                  <a:cubicBezTo>
                    <a:pt x="106605" y="427485"/>
                    <a:pt x="152618" y="495773"/>
                    <a:pt x="143337" y="599216"/>
                  </a:cubicBezTo>
                  <a:close/>
                  <a:moveTo>
                    <a:pt x="353233" y="451729"/>
                  </a:moveTo>
                  <a:lnTo>
                    <a:pt x="353233" y="451729"/>
                  </a:lnTo>
                  <a:cubicBezTo>
                    <a:pt x="297602" y="451729"/>
                    <a:pt x="279912" y="408641"/>
                    <a:pt x="274483" y="387238"/>
                  </a:cubicBezTo>
                  <a:cubicBezTo>
                    <a:pt x="298051" y="389811"/>
                    <a:pt x="321357" y="394384"/>
                    <a:pt x="344149" y="400907"/>
                  </a:cubicBezTo>
                  <a:cubicBezTo>
                    <a:pt x="371993" y="408782"/>
                    <a:pt x="407008" y="414351"/>
                    <a:pt x="437974" y="418035"/>
                  </a:cubicBezTo>
                  <a:cubicBezTo>
                    <a:pt x="427737" y="431310"/>
                    <a:pt x="403858" y="451673"/>
                    <a:pt x="353233" y="451729"/>
                  </a:cubicBezTo>
                  <a:close/>
                  <a:moveTo>
                    <a:pt x="590777" y="361729"/>
                  </a:moveTo>
                  <a:cubicBezTo>
                    <a:pt x="589765" y="366763"/>
                    <a:pt x="589005" y="372473"/>
                    <a:pt x="588218" y="378604"/>
                  </a:cubicBezTo>
                  <a:cubicBezTo>
                    <a:pt x="583858" y="411791"/>
                    <a:pt x="578908" y="449366"/>
                    <a:pt x="523755" y="451560"/>
                  </a:cubicBezTo>
                  <a:lnTo>
                    <a:pt x="522602" y="451560"/>
                  </a:lnTo>
                  <a:cubicBezTo>
                    <a:pt x="515566" y="452225"/>
                    <a:pt x="508537" y="450217"/>
                    <a:pt x="502915" y="445935"/>
                  </a:cubicBezTo>
                  <a:cubicBezTo>
                    <a:pt x="496530" y="441098"/>
                    <a:pt x="491890" y="433335"/>
                    <a:pt x="489077" y="422788"/>
                  </a:cubicBezTo>
                  <a:cubicBezTo>
                    <a:pt x="498752" y="423435"/>
                    <a:pt x="506177" y="423773"/>
                    <a:pt x="510002" y="423773"/>
                  </a:cubicBezTo>
                  <a:cubicBezTo>
                    <a:pt x="510882" y="423838"/>
                    <a:pt x="511766" y="423838"/>
                    <a:pt x="512646" y="423773"/>
                  </a:cubicBezTo>
                  <a:cubicBezTo>
                    <a:pt x="518053" y="422947"/>
                    <a:pt x="521805" y="417945"/>
                    <a:pt x="521083" y="412523"/>
                  </a:cubicBezTo>
                  <a:cubicBezTo>
                    <a:pt x="520419" y="407393"/>
                    <a:pt x="515721" y="403773"/>
                    <a:pt x="510592" y="404438"/>
                  </a:cubicBezTo>
                  <a:cubicBezTo>
                    <a:pt x="510498" y="404450"/>
                    <a:pt x="510405" y="404464"/>
                    <a:pt x="510312" y="404479"/>
                  </a:cubicBezTo>
                  <a:cubicBezTo>
                    <a:pt x="502605" y="404929"/>
                    <a:pt x="408640" y="398854"/>
                    <a:pt x="349493" y="382204"/>
                  </a:cubicBezTo>
                  <a:cubicBezTo>
                    <a:pt x="287168" y="364569"/>
                    <a:pt x="231368" y="363388"/>
                    <a:pt x="214999" y="369323"/>
                  </a:cubicBezTo>
                  <a:cubicBezTo>
                    <a:pt x="209627" y="371291"/>
                    <a:pt x="188505" y="370251"/>
                    <a:pt x="167468" y="367973"/>
                  </a:cubicBezTo>
                  <a:lnTo>
                    <a:pt x="167186" y="367973"/>
                  </a:lnTo>
                  <a:cubicBezTo>
                    <a:pt x="162180" y="367438"/>
                    <a:pt x="157174" y="366819"/>
                    <a:pt x="152421" y="366173"/>
                  </a:cubicBezTo>
                  <a:cubicBezTo>
                    <a:pt x="151036" y="365980"/>
                    <a:pt x="149627" y="366086"/>
                    <a:pt x="148286" y="366482"/>
                  </a:cubicBezTo>
                  <a:cubicBezTo>
                    <a:pt x="137242" y="369927"/>
                    <a:pt x="125740" y="371681"/>
                    <a:pt x="114171" y="371685"/>
                  </a:cubicBezTo>
                  <a:cubicBezTo>
                    <a:pt x="116591" y="369920"/>
                    <a:pt x="119278" y="368553"/>
                    <a:pt x="122130" y="367635"/>
                  </a:cubicBezTo>
                  <a:cubicBezTo>
                    <a:pt x="127101" y="365590"/>
                    <a:pt x="129472" y="359904"/>
                    <a:pt x="127428" y="354933"/>
                  </a:cubicBezTo>
                  <a:cubicBezTo>
                    <a:pt x="125533" y="350328"/>
                    <a:pt x="120468" y="347896"/>
                    <a:pt x="115690" y="349298"/>
                  </a:cubicBezTo>
                  <a:cubicBezTo>
                    <a:pt x="109392" y="351288"/>
                    <a:pt x="103625" y="354672"/>
                    <a:pt x="98815" y="359198"/>
                  </a:cubicBezTo>
                  <a:cubicBezTo>
                    <a:pt x="96774" y="359564"/>
                    <a:pt x="94670" y="359320"/>
                    <a:pt x="92768" y="358494"/>
                  </a:cubicBezTo>
                  <a:cubicBezTo>
                    <a:pt x="92599" y="358494"/>
                    <a:pt x="91952" y="357763"/>
                    <a:pt x="91446" y="355119"/>
                  </a:cubicBezTo>
                  <a:cubicBezTo>
                    <a:pt x="94483" y="352504"/>
                    <a:pt x="103905" y="348538"/>
                    <a:pt x="112343" y="346429"/>
                  </a:cubicBezTo>
                  <a:cubicBezTo>
                    <a:pt x="117546" y="345140"/>
                    <a:pt x="120719" y="339876"/>
                    <a:pt x="119430" y="334673"/>
                  </a:cubicBezTo>
                  <a:cubicBezTo>
                    <a:pt x="118141" y="329469"/>
                    <a:pt x="112878" y="326296"/>
                    <a:pt x="107674" y="327585"/>
                  </a:cubicBezTo>
                  <a:cubicBezTo>
                    <a:pt x="103444" y="328628"/>
                    <a:pt x="99275" y="329905"/>
                    <a:pt x="95186" y="331410"/>
                  </a:cubicBezTo>
                  <a:cubicBezTo>
                    <a:pt x="94206" y="330374"/>
                    <a:pt x="93330" y="329243"/>
                    <a:pt x="92571" y="328035"/>
                  </a:cubicBezTo>
                  <a:cubicBezTo>
                    <a:pt x="96790" y="325616"/>
                    <a:pt x="109671" y="323788"/>
                    <a:pt x="120949" y="324182"/>
                  </a:cubicBezTo>
                  <a:cubicBezTo>
                    <a:pt x="126308" y="324587"/>
                    <a:pt x="130981" y="320572"/>
                    <a:pt x="131387" y="315213"/>
                  </a:cubicBezTo>
                  <a:cubicBezTo>
                    <a:pt x="131792" y="309854"/>
                    <a:pt x="127776" y="305180"/>
                    <a:pt x="122417" y="304775"/>
                  </a:cubicBezTo>
                  <a:cubicBezTo>
                    <a:pt x="122144" y="304754"/>
                    <a:pt x="121870" y="304745"/>
                    <a:pt x="121596" y="304748"/>
                  </a:cubicBezTo>
                  <a:cubicBezTo>
                    <a:pt x="113716" y="304489"/>
                    <a:pt x="105830" y="305017"/>
                    <a:pt x="98055" y="306323"/>
                  </a:cubicBezTo>
                  <a:cubicBezTo>
                    <a:pt x="96424" y="300079"/>
                    <a:pt x="97183" y="297407"/>
                    <a:pt x="97605" y="297013"/>
                  </a:cubicBezTo>
                  <a:cubicBezTo>
                    <a:pt x="99855" y="294819"/>
                    <a:pt x="111274" y="296169"/>
                    <a:pt x="120105" y="299826"/>
                  </a:cubicBezTo>
                  <a:cubicBezTo>
                    <a:pt x="125189" y="301568"/>
                    <a:pt x="130723" y="298858"/>
                    <a:pt x="132465" y="293774"/>
                  </a:cubicBezTo>
                  <a:cubicBezTo>
                    <a:pt x="134087" y="289041"/>
                    <a:pt x="131856" y="283850"/>
                    <a:pt x="127305" y="281769"/>
                  </a:cubicBezTo>
                  <a:cubicBezTo>
                    <a:pt x="124246" y="280664"/>
                    <a:pt x="121129" y="279725"/>
                    <a:pt x="117968" y="278957"/>
                  </a:cubicBezTo>
                  <a:cubicBezTo>
                    <a:pt x="118432" y="278390"/>
                    <a:pt x="118972" y="277889"/>
                    <a:pt x="119571" y="277466"/>
                  </a:cubicBezTo>
                  <a:cubicBezTo>
                    <a:pt x="124155" y="274176"/>
                    <a:pt x="131833" y="275329"/>
                    <a:pt x="137515" y="276848"/>
                  </a:cubicBezTo>
                  <a:cubicBezTo>
                    <a:pt x="144339" y="279170"/>
                    <a:pt x="150930" y="282126"/>
                    <a:pt x="157202" y="285679"/>
                  </a:cubicBezTo>
                  <a:cubicBezTo>
                    <a:pt x="177368" y="296085"/>
                    <a:pt x="205015" y="310204"/>
                    <a:pt x="244952" y="309894"/>
                  </a:cubicBezTo>
                  <a:cubicBezTo>
                    <a:pt x="298221" y="309304"/>
                    <a:pt x="394549" y="302216"/>
                    <a:pt x="395308" y="302160"/>
                  </a:cubicBezTo>
                  <a:cubicBezTo>
                    <a:pt x="396068" y="302104"/>
                    <a:pt x="443571" y="299741"/>
                    <a:pt x="482833" y="304269"/>
                  </a:cubicBezTo>
                  <a:cubicBezTo>
                    <a:pt x="483993" y="304789"/>
                    <a:pt x="485247" y="305066"/>
                    <a:pt x="486518" y="305085"/>
                  </a:cubicBezTo>
                  <a:cubicBezTo>
                    <a:pt x="486843" y="305040"/>
                    <a:pt x="487163" y="304965"/>
                    <a:pt x="487474" y="304860"/>
                  </a:cubicBezTo>
                  <a:cubicBezTo>
                    <a:pt x="498091" y="306029"/>
                    <a:pt x="508538" y="308416"/>
                    <a:pt x="518608" y="311976"/>
                  </a:cubicBezTo>
                  <a:cubicBezTo>
                    <a:pt x="522490" y="314029"/>
                    <a:pt x="540940" y="323535"/>
                    <a:pt x="555030" y="324182"/>
                  </a:cubicBezTo>
                  <a:cubicBezTo>
                    <a:pt x="566896" y="325990"/>
                    <a:pt x="577727" y="331974"/>
                    <a:pt x="585574" y="341057"/>
                  </a:cubicBezTo>
                  <a:cubicBezTo>
                    <a:pt x="590386" y="346763"/>
                    <a:pt x="592305" y="354366"/>
                    <a:pt x="590777" y="361673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4FF8B6C3-9E0A-4399-82DF-4CF5D4AC869F}"/>
                </a:ext>
              </a:extLst>
            </p:cNvPr>
            <p:cNvSpPr/>
            <p:nvPr/>
          </p:nvSpPr>
          <p:spPr>
            <a:xfrm>
              <a:off x="4276528" y="1895913"/>
              <a:ext cx="56250" cy="22500"/>
            </a:xfrm>
            <a:custGeom>
              <a:avLst/>
              <a:gdLst>
                <a:gd name="connsiteX0" fmla="*/ 44534 w 56250"/>
                <a:gd name="connsiteY0" fmla="*/ 1187 h 22500"/>
                <a:gd name="connsiteX1" fmla="*/ 12669 w 56250"/>
                <a:gd name="connsiteY1" fmla="*/ 512 h 22500"/>
                <a:gd name="connsiteX2" fmla="*/ 462 w 56250"/>
                <a:gd name="connsiteY2" fmla="*/ 6812 h 22500"/>
                <a:gd name="connsiteX3" fmla="*/ 6762 w 56250"/>
                <a:gd name="connsiteY3" fmla="*/ 19018 h 22500"/>
                <a:gd name="connsiteX4" fmla="*/ 32075 w 56250"/>
                <a:gd name="connsiteY4" fmla="*/ 22983 h 22500"/>
                <a:gd name="connsiteX5" fmla="*/ 53647 w 56250"/>
                <a:gd name="connsiteY5" fmla="*/ 18287 h 22500"/>
                <a:gd name="connsiteX6" fmla="*/ 57683 w 56250"/>
                <a:gd name="connsiteY6" fmla="*/ 5166 h 22500"/>
                <a:gd name="connsiteX7" fmla="*/ 44562 w 56250"/>
                <a:gd name="connsiteY7" fmla="*/ 113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250" h="22500">
                  <a:moveTo>
                    <a:pt x="44534" y="1187"/>
                  </a:moveTo>
                  <a:cubicBezTo>
                    <a:pt x="35450" y="5996"/>
                    <a:pt x="18041" y="2227"/>
                    <a:pt x="12669" y="512"/>
                  </a:cubicBezTo>
                  <a:cubicBezTo>
                    <a:pt x="7558" y="-1119"/>
                    <a:pt x="2093" y="1701"/>
                    <a:pt x="462" y="6812"/>
                  </a:cubicBezTo>
                  <a:cubicBezTo>
                    <a:pt x="-1169" y="11922"/>
                    <a:pt x="1652" y="17387"/>
                    <a:pt x="6762" y="19018"/>
                  </a:cubicBezTo>
                  <a:cubicBezTo>
                    <a:pt x="14967" y="21542"/>
                    <a:pt x="23491" y="22878"/>
                    <a:pt x="32075" y="22983"/>
                  </a:cubicBezTo>
                  <a:cubicBezTo>
                    <a:pt x="39540" y="23195"/>
                    <a:pt x="46945" y="21583"/>
                    <a:pt x="53647" y="18287"/>
                  </a:cubicBezTo>
                  <a:cubicBezTo>
                    <a:pt x="58384" y="15778"/>
                    <a:pt x="60191" y="9904"/>
                    <a:pt x="57683" y="5166"/>
                  </a:cubicBezTo>
                  <a:cubicBezTo>
                    <a:pt x="55174" y="429"/>
                    <a:pt x="49300" y="-1378"/>
                    <a:pt x="44562" y="113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350E18AB-262C-4A1B-BF23-0FFA64D0829A}"/>
                </a:ext>
              </a:extLst>
            </p:cNvPr>
            <p:cNvSpPr/>
            <p:nvPr/>
          </p:nvSpPr>
          <p:spPr>
            <a:xfrm>
              <a:off x="4274869" y="1837623"/>
              <a:ext cx="84375" cy="42188"/>
            </a:xfrm>
            <a:custGeom>
              <a:avLst/>
              <a:gdLst>
                <a:gd name="connsiteX0" fmla="*/ 83430 w 84375"/>
                <a:gd name="connsiteY0" fmla="*/ 2524 h 42187"/>
                <a:gd name="connsiteX1" fmla="*/ 69705 w 84375"/>
                <a:gd name="connsiteY1" fmla="*/ 3170 h 42187"/>
                <a:gd name="connsiteX2" fmla="*/ 9209 w 84375"/>
                <a:gd name="connsiteY2" fmla="*/ 22858 h 42187"/>
                <a:gd name="connsiteX3" fmla="*/ 14 w 84375"/>
                <a:gd name="connsiteY3" fmla="*/ 33098 h 42187"/>
                <a:gd name="connsiteX4" fmla="*/ 9209 w 84375"/>
                <a:gd name="connsiteY4" fmla="*/ 42292 h 42187"/>
                <a:gd name="connsiteX5" fmla="*/ 84049 w 84375"/>
                <a:gd name="connsiteY5" fmla="*/ 16361 h 42187"/>
                <a:gd name="connsiteX6" fmla="*/ 83524 w 84375"/>
                <a:gd name="connsiteY6" fmla="*/ 2609 h 42187"/>
                <a:gd name="connsiteX7" fmla="*/ 83430 w 84375"/>
                <a:gd name="connsiteY7" fmla="*/ 2524 h 42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375" h="42187">
                  <a:moveTo>
                    <a:pt x="83430" y="2524"/>
                  </a:moveTo>
                  <a:cubicBezTo>
                    <a:pt x="79459" y="-1079"/>
                    <a:pt x="73321" y="-790"/>
                    <a:pt x="69705" y="3170"/>
                  </a:cubicBezTo>
                  <a:cubicBezTo>
                    <a:pt x="55165" y="19145"/>
                    <a:pt x="21105" y="22717"/>
                    <a:pt x="9209" y="22858"/>
                  </a:cubicBezTo>
                  <a:cubicBezTo>
                    <a:pt x="3842" y="23147"/>
                    <a:pt x="-275" y="27731"/>
                    <a:pt x="14" y="33098"/>
                  </a:cubicBezTo>
                  <a:cubicBezTo>
                    <a:pt x="281" y="38061"/>
                    <a:pt x="4246" y="42025"/>
                    <a:pt x="9209" y="42292"/>
                  </a:cubicBezTo>
                  <a:cubicBezTo>
                    <a:pt x="11290" y="42292"/>
                    <a:pt x="60734" y="41983"/>
                    <a:pt x="84049" y="16361"/>
                  </a:cubicBezTo>
                  <a:cubicBezTo>
                    <a:pt x="87702" y="12419"/>
                    <a:pt x="87466" y="6262"/>
                    <a:pt x="83524" y="2609"/>
                  </a:cubicBezTo>
                  <a:cubicBezTo>
                    <a:pt x="83493" y="2580"/>
                    <a:pt x="83462" y="2552"/>
                    <a:pt x="83430" y="2524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797" name="Graphic 5426">
            <a:extLst>
              <a:ext uri="{FF2B5EF4-FFF2-40B4-BE49-F238E27FC236}">
                <a16:creationId xmlns:a16="http://schemas.microsoft.com/office/drawing/2014/main" id="{1EB42AF4-3FAF-4E9D-9E94-931E028CEB92}"/>
              </a:ext>
            </a:extLst>
          </p:cNvPr>
          <p:cNvGrpSpPr/>
          <p:nvPr/>
        </p:nvGrpSpPr>
        <p:grpSpPr>
          <a:xfrm>
            <a:off x="4924623" y="2273544"/>
            <a:ext cx="720000" cy="720000"/>
            <a:chOff x="3821112" y="1616075"/>
            <a:chExt cx="720000" cy="720000"/>
          </a:xfrm>
        </p:grpSpPr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7C830BD1-DDAE-46EE-A0DF-C71A2F0A4AAE}"/>
                </a:ext>
              </a:extLst>
            </p:cNvPr>
            <p:cNvSpPr/>
            <p:nvPr/>
          </p:nvSpPr>
          <p:spPr>
            <a:xfrm>
              <a:off x="3870855" y="1691062"/>
              <a:ext cx="618750" cy="568125"/>
            </a:xfrm>
            <a:custGeom>
              <a:avLst/>
              <a:gdLst>
                <a:gd name="connsiteX0" fmla="*/ 620504 w 618750"/>
                <a:gd name="connsiteY0" fmla="*/ 308694 h 568125"/>
                <a:gd name="connsiteX1" fmla="*/ 619829 w 618750"/>
                <a:gd name="connsiteY1" fmla="*/ 305347 h 568125"/>
                <a:gd name="connsiteX2" fmla="*/ 619660 w 618750"/>
                <a:gd name="connsiteY2" fmla="*/ 305066 h 568125"/>
                <a:gd name="connsiteX3" fmla="*/ 618479 w 618750"/>
                <a:gd name="connsiteY3" fmla="*/ 303041 h 568125"/>
                <a:gd name="connsiteX4" fmla="*/ 524766 w 618750"/>
                <a:gd name="connsiteY4" fmla="*/ 185225 h 568125"/>
                <a:gd name="connsiteX5" fmla="*/ 517172 w 618750"/>
                <a:gd name="connsiteY5" fmla="*/ 181569 h 568125"/>
                <a:gd name="connsiteX6" fmla="*/ 468629 w 618750"/>
                <a:gd name="connsiteY6" fmla="*/ 181569 h 568125"/>
                <a:gd name="connsiteX7" fmla="*/ 503391 w 618750"/>
                <a:gd name="connsiteY7" fmla="*/ 71881 h 568125"/>
                <a:gd name="connsiteX8" fmla="*/ 500776 w 618750"/>
                <a:gd name="connsiteY8" fmla="*/ 61869 h 568125"/>
                <a:gd name="connsiteX9" fmla="*/ 290738 w 618750"/>
                <a:gd name="connsiteY9" fmla="*/ 1794 h 568125"/>
                <a:gd name="connsiteX10" fmla="*/ 232491 w 618750"/>
                <a:gd name="connsiteY10" fmla="*/ 13044 h 568125"/>
                <a:gd name="connsiteX11" fmla="*/ 231591 w 618750"/>
                <a:gd name="connsiteY11" fmla="*/ 16194 h 568125"/>
                <a:gd name="connsiteX12" fmla="*/ 231338 w 618750"/>
                <a:gd name="connsiteY12" fmla="*/ 17066 h 568125"/>
                <a:gd name="connsiteX13" fmla="*/ 232182 w 618750"/>
                <a:gd name="connsiteY13" fmla="*/ 26178 h 568125"/>
                <a:gd name="connsiteX14" fmla="*/ 237132 w 618750"/>
                <a:gd name="connsiteY14" fmla="*/ 56103 h 568125"/>
                <a:gd name="connsiteX15" fmla="*/ 189319 w 618750"/>
                <a:gd name="connsiteY15" fmla="*/ 48791 h 568125"/>
                <a:gd name="connsiteX16" fmla="*/ 165835 w 618750"/>
                <a:gd name="connsiteY16" fmla="*/ 44966 h 568125"/>
                <a:gd name="connsiteX17" fmla="*/ 157932 w 618750"/>
                <a:gd name="connsiteY17" fmla="*/ 43981 h 568125"/>
                <a:gd name="connsiteX18" fmla="*/ 148032 w 618750"/>
                <a:gd name="connsiteY18" fmla="*/ 43616 h 568125"/>
                <a:gd name="connsiteX19" fmla="*/ 114282 w 618750"/>
                <a:gd name="connsiteY19" fmla="*/ 55822 h 568125"/>
                <a:gd name="connsiteX20" fmla="*/ 105113 w 618750"/>
                <a:gd name="connsiteY20" fmla="*/ 89572 h 568125"/>
                <a:gd name="connsiteX21" fmla="*/ 105760 w 618750"/>
                <a:gd name="connsiteY21" fmla="*/ 91597 h 568125"/>
                <a:gd name="connsiteX22" fmla="*/ 145866 w 618750"/>
                <a:gd name="connsiteY22" fmla="*/ 181597 h 568125"/>
                <a:gd name="connsiteX23" fmla="*/ 103341 w 618750"/>
                <a:gd name="connsiteY23" fmla="*/ 181597 h 568125"/>
                <a:gd name="connsiteX24" fmla="*/ 95747 w 618750"/>
                <a:gd name="connsiteY24" fmla="*/ 185253 h 568125"/>
                <a:gd name="connsiteX25" fmla="*/ 2035 w 618750"/>
                <a:gd name="connsiteY25" fmla="*/ 303041 h 568125"/>
                <a:gd name="connsiteX26" fmla="*/ 854 w 618750"/>
                <a:gd name="connsiteY26" fmla="*/ 305066 h 568125"/>
                <a:gd name="connsiteX27" fmla="*/ 685 w 618750"/>
                <a:gd name="connsiteY27" fmla="*/ 305347 h 568125"/>
                <a:gd name="connsiteX28" fmla="*/ 10 w 618750"/>
                <a:gd name="connsiteY28" fmla="*/ 308694 h 568125"/>
                <a:gd name="connsiteX29" fmla="*/ 10 w 618750"/>
                <a:gd name="connsiteY29" fmla="*/ 309088 h 568125"/>
                <a:gd name="connsiteX30" fmla="*/ 10 w 618750"/>
                <a:gd name="connsiteY30" fmla="*/ 560272 h 568125"/>
                <a:gd name="connsiteX31" fmla="*/ 9685 w 618750"/>
                <a:gd name="connsiteY31" fmla="*/ 570003 h 568125"/>
                <a:gd name="connsiteX32" fmla="*/ 9713 w 618750"/>
                <a:gd name="connsiteY32" fmla="*/ 570003 h 568125"/>
                <a:gd name="connsiteX33" fmla="*/ 610885 w 618750"/>
                <a:gd name="connsiteY33" fmla="*/ 570003 h 568125"/>
                <a:gd name="connsiteX34" fmla="*/ 620588 w 618750"/>
                <a:gd name="connsiteY34" fmla="*/ 560300 h 568125"/>
                <a:gd name="connsiteX35" fmla="*/ 620588 w 618750"/>
                <a:gd name="connsiteY35" fmla="*/ 560272 h 568125"/>
                <a:gd name="connsiteX36" fmla="*/ 620588 w 618750"/>
                <a:gd name="connsiteY36" fmla="*/ 309088 h 568125"/>
                <a:gd name="connsiteX37" fmla="*/ 620504 w 618750"/>
                <a:gd name="connsiteY37" fmla="*/ 308694 h 568125"/>
                <a:gd name="connsiteX38" fmla="*/ 449335 w 618750"/>
                <a:gd name="connsiteY38" fmla="*/ 242431 h 568125"/>
                <a:gd name="connsiteX39" fmla="*/ 457351 w 618750"/>
                <a:gd name="connsiteY39" fmla="*/ 245244 h 568125"/>
                <a:gd name="connsiteX40" fmla="*/ 447451 w 618750"/>
                <a:gd name="connsiteY40" fmla="*/ 248478 h 568125"/>
                <a:gd name="connsiteX41" fmla="*/ 288404 w 618750"/>
                <a:gd name="connsiteY41" fmla="*/ 21116 h 568125"/>
                <a:gd name="connsiteX42" fmla="*/ 482691 w 618750"/>
                <a:gd name="connsiteY42" fmla="*/ 72922 h 568125"/>
                <a:gd name="connsiteX43" fmla="*/ 425597 w 618750"/>
                <a:gd name="connsiteY43" fmla="*/ 252922 h 568125"/>
                <a:gd name="connsiteX44" fmla="*/ 335232 w 618750"/>
                <a:gd name="connsiteY44" fmla="*/ 260375 h 568125"/>
                <a:gd name="connsiteX45" fmla="*/ 355791 w 618750"/>
                <a:gd name="connsiteY45" fmla="*/ 137581 h 568125"/>
                <a:gd name="connsiteX46" fmla="*/ 347217 w 618750"/>
                <a:gd name="connsiteY46" fmla="*/ 126817 h 568125"/>
                <a:gd name="connsiteX47" fmla="*/ 336610 w 618750"/>
                <a:gd name="connsiteY47" fmla="*/ 134431 h 568125"/>
                <a:gd name="connsiteX48" fmla="*/ 315432 w 618750"/>
                <a:gd name="connsiteY48" fmla="*/ 260628 h 568125"/>
                <a:gd name="connsiteX49" fmla="*/ 310257 w 618750"/>
                <a:gd name="connsiteY49" fmla="*/ 260628 h 568125"/>
                <a:gd name="connsiteX50" fmla="*/ 300301 w 618750"/>
                <a:gd name="connsiteY50" fmla="*/ 260628 h 568125"/>
                <a:gd name="connsiteX51" fmla="*/ 319988 w 618750"/>
                <a:gd name="connsiteY51" fmla="*/ 61616 h 568125"/>
                <a:gd name="connsiteX52" fmla="*/ 318666 w 618750"/>
                <a:gd name="connsiteY52" fmla="*/ 47722 h 568125"/>
                <a:gd name="connsiteX53" fmla="*/ 253191 w 618750"/>
                <a:gd name="connsiteY53" fmla="*/ 23619 h 568125"/>
                <a:gd name="connsiteX54" fmla="*/ 251307 w 618750"/>
                <a:gd name="connsiteY54" fmla="*/ 20975 h 568125"/>
                <a:gd name="connsiteX55" fmla="*/ 288404 w 618750"/>
                <a:gd name="connsiteY55" fmla="*/ 21116 h 568125"/>
                <a:gd name="connsiteX56" fmla="*/ 254822 w 618750"/>
                <a:gd name="connsiteY56" fmla="*/ 43616 h 568125"/>
                <a:gd name="connsiteX57" fmla="*/ 300835 w 618750"/>
                <a:gd name="connsiteY57" fmla="*/ 56581 h 568125"/>
                <a:gd name="connsiteX58" fmla="*/ 257326 w 618750"/>
                <a:gd name="connsiteY58" fmla="*/ 58522 h 568125"/>
                <a:gd name="connsiteX59" fmla="*/ 128766 w 618750"/>
                <a:gd name="connsiteY59" fmla="*/ 69153 h 568125"/>
                <a:gd name="connsiteX60" fmla="*/ 154810 w 618750"/>
                <a:gd name="connsiteY60" fmla="*/ 63219 h 568125"/>
                <a:gd name="connsiteX61" fmla="*/ 159676 w 618750"/>
                <a:gd name="connsiteY61" fmla="*/ 65778 h 568125"/>
                <a:gd name="connsiteX62" fmla="*/ 183188 w 618750"/>
                <a:gd name="connsiteY62" fmla="*/ 136991 h 568125"/>
                <a:gd name="connsiteX63" fmla="*/ 192863 w 618750"/>
                <a:gd name="connsiteY63" fmla="*/ 145822 h 568125"/>
                <a:gd name="connsiteX64" fmla="*/ 193763 w 618750"/>
                <a:gd name="connsiteY64" fmla="*/ 145822 h 568125"/>
                <a:gd name="connsiteX65" fmla="*/ 202538 w 618750"/>
                <a:gd name="connsiteY65" fmla="*/ 135275 h 568125"/>
                <a:gd name="connsiteX66" fmla="*/ 185663 w 618750"/>
                <a:gd name="connsiteY66" fmla="*/ 67775 h 568125"/>
                <a:gd name="connsiteX67" fmla="*/ 186394 w 618750"/>
                <a:gd name="connsiteY67" fmla="*/ 67775 h 568125"/>
                <a:gd name="connsiteX68" fmla="*/ 298894 w 618750"/>
                <a:gd name="connsiteY68" fmla="*/ 77197 h 568125"/>
                <a:gd name="connsiteX69" fmla="*/ 280922 w 618750"/>
                <a:gd name="connsiteY69" fmla="*/ 260178 h 568125"/>
                <a:gd name="connsiteX70" fmla="*/ 199669 w 618750"/>
                <a:gd name="connsiteY70" fmla="*/ 253485 h 568125"/>
                <a:gd name="connsiteX71" fmla="*/ 124491 w 618750"/>
                <a:gd name="connsiteY71" fmla="*/ 84735 h 568125"/>
                <a:gd name="connsiteX72" fmla="*/ 128766 w 618750"/>
                <a:gd name="connsiteY72" fmla="*/ 69153 h 568125"/>
                <a:gd name="connsiteX73" fmla="*/ 176354 w 618750"/>
                <a:gd name="connsiteY73" fmla="*/ 249153 h 568125"/>
                <a:gd name="connsiteX74" fmla="*/ 163079 w 618750"/>
                <a:gd name="connsiteY74" fmla="*/ 245103 h 568125"/>
                <a:gd name="connsiteX75" fmla="*/ 173063 w 618750"/>
                <a:gd name="connsiteY75" fmla="*/ 241785 h 568125"/>
                <a:gd name="connsiteX76" fmla="*/ 108038 w 618750"/>
                <a:gd name="connsiteY76" fmla="*/ 201003 h 568125"/>
                <a:gd name="connsiteX77" fmla="*/ 154838 w 618750"/>
                <a:gd name="connsiteY77" fmla="*/ 201003 h 568125"/>
                <a:gd name="connsiteX78" fmla="*/ 165075 w 618750"/>
                <a:gd name="connsiteY78" fmla="*/ 223953 h 568125"/>
                <a:gd name="connsiteX79" fmla="*/ 139538 w 618750"/>
                <a:gd name="connsiteY79" fmla="*/ 245103 h 568125"/>
                <a:gd name="connsiteX80" fmla="*/ 287982 w 618750"/>
                <a:gd name="connsiteY80" fmla="*/ 279978 h 568125"/>
                <a:gd name="connsiteX81" fmla="*/ 288629 w 618750"/>
                <a:gd name="connsiteY81" fmla="*/ 280175 h 568125"/>
                <a:gd name="connsiteX82" fmla="*/ 289585 w 618750"/>
                <a:gd name="connsiteY82" fmla="*/ 280175 h 568125"/>
                <a:gd name="connsiteX83" fmla="*/ 290597 w 618750"/>
                <a:gd name="connsiteY83" fmla="*/ 280006 h 568125"/>
                <a:gd name="connsiteX84" fmla="*/ 310285 w 618750"/>
                <a:gd name="connsiteY84" fmla="*/ 280175 h 568125"/>
                <a:gd name="connsiteX85" fmla="*/ 323335 w 618750"/>
                <a:gd name="connsiteY85" fmla="*/ 280175 h 568125"/>
                <a:gd name="connsiteX86" fmla="*/ 323335 w 618750"/>
                <a:gd name="connsiteY86" fmla="*/ 280175 h 568125"/>
                <a:gd name="connsiteX87" fmla="*/ 480835 w 618750"/>
                <a:gd name="connsiteY87" fmla="*/ 245160 h 568125"/>
                <a:gd name="connsiteX88" fmla="*/ 455072 w 618750"/>
                <a:gd name="connsiteY88" fmla="*/ 223953 h 568125"/>
                <a:gd name="connsiteX89" fmla="*/ 462329 w 618750"/>
                <a:gd name="connsiteY89" fmla="*/ 201060 h 568125"/>
                <a:gd name="connsiteX90" fmla="*/ 512475 w 618750"/>
                <a:gd name="connsiteY90" fmla="*/ 201060 h 568125"/>
                <a:gd name="connsiteX91" fmla="*/ 590719 w 618750"/>
                <a:gd name="connsiteY91" fmla="*/ 299497 h 568125"/>
                <a:gd name="connsiteX92" fmla="*/ 29794 w 618750"/>
                <a:gd name="connsiteY92" fmla="*/ 299497 h 568125"/>
                <a:gd name="connsiteX93" fmla="*/ 601154 w 618750"/>
                <a:gd name="connsiteY93" fmla="*/ 550569 h 568125"/>
                <a:gd name="connsiteX94" fmla="*/ 19360 w 618750"/>
                <a:gd name="connsiteY94" fmla="*/ 550569 h 568125"/>
                <a:gd name="connsiteX95" fmla="*/ 19360 w 618750"/>
                <a:gd name="connsiteY95" fmla="*/ 318763 h 568125"/>
                <a:gd name="connsiteX96" fmla="*/ 601154 w 618750"/>
                <a:gd name="connsiteY96" fmla="*/ 318763 h 56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618750" h="568125">
                  <a:moveTo>
                    <a:pt x="620504" y="308694"/>
                  </a:moveTo>
                  <a:cubicBezTo>
                    <a:pt x="620492" y="307546"/>
                    <a:pt x="620263" y="306410"/>
                    <a:pt x="619829" y="305347"/>
                  </a:cubicBezTo>
                  <a:cubicBezTo>
                    <a:pt x="619829" y="305347"/>
                    <a:pt x="619829" y="305178"/>
                    <a:pt x="619660" y="305066"/>
                  </a:cubicBezTo>
                  <a:cubicBezTo>
                    <a:pt x="619360" y="304340"/>
                    <a:pt x="618962" y="303659"/>
                    <a:pt x="618479" y="303041"/>
                  </a:cubicBezTo>
                  <a:lnTo>
                    <a:pt x="524766" y="185225"/>
                  </a:lnTo>
                  <a:cubicBezTo>
                    <a:pt x="522919" y="182920"/>
                    <a:pt x="520127" y="181576"/>
                    <a:pt x="517172" y="181569"/>
                  </a:cubicBezTo>
                  <a:lnTo>
                    <a:pt x="468629" y="181569"/>
                  </a:lnTo>
                  <a:lnTo>
                    <a:pt x="503391" y="71881"/>
                  </a:lnTo>
                  <a:cubicBezTo>
                    <a:pt x="504520" y="68319"/>
                    <a:pt x="503503" y="64424"/>
                    <a:pt x="500776" y="61869"/>
                  </a:cubicBezTo>
                  <a:cubicBezTo>
                    <a:pt x="482607" y="44797"/>
                    <a:pt x="362963" y="10541"/>
                    <a:pt x="290738" y="1794"/>
                  </a:cubicBezTo>
                  <a:cubicBezTo>
                    <a:pt x="255413" y="-2509"/>
                    <a:pt x="238004" y="810"/>
                    <a:pt x="232491" y="13044"/>
                  </a:cubicBezTo>
                  <a:cubicBezTo>
                    <a:pt x="232091" y="14063"/>
                    <a:pt x="231790" y="15118"/>
                    <a:pt x="231591" y="16194"/>
                  </a:cubicBezTo>
                  <a:lnTo>
                    <a:pt x="231338" y="17066"/>
                  </a:lnTo>
                  <a:cubicBezTo>
                    <a:pt x="230846" y="20126"/>
                    <a:pt x="231136" y="23261"/>
                    <a:pt x="232182" y="26178"/>
                  </a:cubicBezTo>
                  <a:lnTo>
                    <a:pt x="237132" y="56103"/>
                  </a:lnTo>
                  <a:cubicBezTo>
                    <a:pt x="219582" y="53769"/>
                    <a:pt x="202004" y="50872"/>
                    <a:pt x="189319" y="48791"/>
                  </a:cubicBezTo>
                  <a:cubicBezTo>
                    <a:pt x="181275" y="47441"/>
                    <a:pt x="173400" y="46147"/>
                    <a:pt x="165835" y="44966"/>
                  </a:cubicBezTo>
                  <a:cubicBezTo>
                    <a:pt x="163022" y="44516"/>
                    <a:pt x="160491" y="44235"/>
                    <a:pt x="157932" y="43981"/>
                  </a:cubicBezTo>
                  <a:cubicBezTo>
                    <a:pt x="154684" y="43238"/>
                    <a:pt x="151325" y="43114"/>
                    <a:pt x="148032" y="43616"/>
                  </a:cubicBezTo>
                  <a:cubicBezTo>
                    <a:pt x="133322" y="43813"/>
                    <a:pt x="122044" y="47863"/>
                    <a:pt x="114282" y="55822"/>
                  </a:cubicBezTo>
                  <a:cubicBezTo>
                    <a:pt x="101204" y="69519"/>
                    <a:pt x="104944" y="88700"/>
                    <a:pt x="105113" y="89572"/>
                  </a:cubicBezTo>
                  <a:cubicBezTo>
                    <a:pt x="105256" y="90268"/>
                    <a:pt x="105473" y="90947"/>
                    <a:pt x="105760" y="91597"/>
                  </a:cubicBezTo>
                  <a:lnTo>
                    <a:pt x="145866" y="181597"/>
                  </a:lnTo>
                  <a:lnTo>
                    <a:pt x="103341" y="181597"/>
                  </a:lnTo>
                  <a:cubicBezTo>
                    <a:pt x="100385" y="181596"/>
                    <a:pt x="97590" y="182942"/>
                    <a:pt x="95747" y="185253"/>
                  </a:cubicBezTo>
                  <a:lnTo>
                    <a:pt x="2035" y="303041"/>
                  </a:lnTo>
                  <a:cubicBezTo>
                    <a:pt x="1551" y="303659"/>
                    <a:pt x="1154" y="304340"/>
                    <a:pt x="854" y="305066"/>
                  </a:cubicBezTo>
                  <a:cubicBezTo>
                    <a:pt x="854" y="305066"/>
                    <a:pt x="854" y="305263"/>
                    <a:pt x="685" y="305347"/>
                  </a:cubicBezTo>
                  <a:cubicBezTo>
                    <a:pt x="251" y="306410"/>
                    <a:pt x="22" y="307546"/>
                    <a:pt x="10" y="308694"/>
                  </a:cubicBezTo>
                  <a:cubicBezTo>
                    <a:pt x="-3" y="308825"/>
                    <a:pt x="-3" y="308957"/>
                    <a:pt x="10" y="309088"/>
                  </a:cubicBezTo>
                  <a:lnTo>
                    <a:pt x="10" y="560272"/>
                  </a:lnTo>
                  <a:cubicBezTo>
                    <a:pt x="-6" y="565631"/>
                    <a:pt x="4326" y="569988"/>
                    <a:pt x="9685" y="570003"/>
                  </a:cubicBezTo>
                  <a:cubicBezTo>
                    <a:pt x="9694" y="570003"/>
                    <a:pt x="9704" y="570003"/>
                    <a:pt x="9713" y="570003"/>
                  </a:cubicBezTo>
                  <a:lnTo>
                    <a:pt x="610885" y="570003"/>
                  </a:lnTo>
                  <a:cubicBezTo>
                    <a:pt x="616244" y="570003"/>
                    <a:pt x="620588" y="565659"/>
                    <a:pt x="620588" y="560300"/>
                  </a:cubicBezTo>
                  <a:cubicBezTo>
                    <a:pt x="620588" y="560291"/>
                    <a:pt x="620588" y="560282"/>
                    <a:pt x="620588" y="560272"/>
                  </a:cubicBezTo>
                  <a:lnTo>
                    <a:pt x="620588" y="309088"/>
                  </a:lnTo>
                  <a:cubicBezTo>
                    <a:pt x="620573" y="308954"/>
                    <a:pt x="620545" y="308822"/>
                    <a:pt x="620504" y="308694"/>
                  </a:cubicBezTo>
                  <a:close/>
                  <a:moveTo>
                    <a:pt x="449335" y="242431"/>
                  </a:moveTo>
                  <a:cubicBezTo>
                    <a:pt x="452060" y="243211"/>
                    <a:pt x="454736" y="244150"/>
                    <a:pt x="457351" y="245244"/>
                  </a:cubicBezTo>
                  <a:cubicBezTo>
                    <a:pt x="454121" y="246526"/>
                    <a:pt x="450814" y="247607"/>
                    <a:pt x="447451" y="248478"/>
                  </a:cubicBezTo>
                  <a:close/>
                  <a:moveTo>
                    <a:pt x="288404" y="21116"/>
                  </a:moveTo>
                  <a:cubicBezTo>
                    <a:pt x="360600" y="29891"/>
                    <a:pt x="458138" y="59675"/>
                    <a:pt x="482691" y="72922"/>
                  </a:cubicBezTo>
                  <a:lnTo>
                    <a:pt x="425597" y="252922"/>
                  </a:lnTo>
                  <a:cubicBezTo>
                    <a:pt x="395681" y="257465"/>
                    <a:pt x="365488" y="259955"/>
                    <a:pt x="335232" y="260375"/>
                  </a:cubicBezTo>
                  <a:cubicBezTo>
                    <a:pt x="338044" y="245103"/>
                    <a:pt x="343669" y="211831"/>
                    <a:pt x="355791" y="137581"/>
                  </a:cubicBezTo>
                  <a:cubicBezTo>
                    <a:pt x="356396" y="132241"/>
                    <a:pt x="352557" y="127422"/>
                    <a:pt x="347217" y="126817"/>
                  </a:cubicBezTo>
                  <a:cubicBezTo>
                    <a:pt x="342250" y="126254"/>
                    <a:pt x="337665" y="129546"/>
                    <a:pt x="336610" y="134431"/>
                  </a:cubicBezTo>
                  <a:cubicBezTo>
                    <a:pt x="323110" y="217231"/>
                    <a:pt x="317654" y="248760"/>
                    <a:pt x="315432" y="260628"/>
                  </a:cubicBezTo>
                  <a:lnTo>
                    <a:pt x="310257" y="260628"/>
                  </a:lnTo>
                  <a:cubicBezTo>
                    <a:pt x="306882" y="260628"/>
                    <a:pt x="303591" y="260628"/>
                    <a:pt x="300301" y="260628"/>
                  </a:cubicBezTo>
                  <a:lnTo>
                    <a:pt x="319988" y="61616"/>
                  </a:lnTo>
                  <a:cubicBezTo>
                    <a:pt x="321533" y="57006"/>
                    <a:pt x="321052" y="51958"/>
                    <a:pt x="318666" y="47722"/>
                  </a:cubicBezTo>
                  <a:cubicBezTo>
                    <a:pt x="309638" y="31888"/>
                    <a:pt x="272316" y="25756"/>
                    <a:pt x="253191" y="23619"/>
                  </a:cubicBezTo>
                  <a:cubicBezTo>
                    <a:pt x="252481" y="22799"/>
                    <a:pt x="251851" y="21914"/>
                    <a:pt x="251307" y="20975"/>
                  </a:cubicBezTo>
                  <a:cubicBezTo>
                    <a:pt x="254400" y="19906"/>
                    <a:pt x="263851" y="18106"/>
                    <a:pt x="288404" y="21116"/>
                  </a:cubicBezTo>
                  <a:close/>
                  <a:moveTo>
                    <a:pt x="254822" y="43616"/>
                  </a:moveTo>
                  <a:cubicBezTo>
                    <a:pt x="275972" y="46428"/>
                    <a:pt x="295997" y="52053"/>
                    <a:pt x="300835" y="56581"/>
                  </a:cubicBezTo>
                  <a:cubicBezTo>
                    <a:pt x="296194" y="60885"/>
                    <a:pt x="278335" y="60575"/>
                    <a:pt x="257326" y="58522"/>
                  </a:cubicBezTo>
                  <a:close/>
                  <a:moveTo>
                    <a:pt x="128766" y="69153"/>
                  </a:moveTo>
                  <a:cubicBezTo>
                    <a:pt x="133491" y="64288"/>
                    <a:pt x="142463" y="62319"/>
                    <a:pt x="154810" y="63219"/>
                  </a:cubicBezTo>
                  <a:cubicBezTo>
                    <a:pt x="156577" y="63762"/>
                    <a:pt x="158227" y="64630"/>
                    <a:pt x="159676" y="65778"/>
                  </a:cubicBezTo>
                  <a:cubicBezTo>
                    <a:pt x="166510" y="71038"/>
                    <a:pt x="178660" y="87294"/>
                    <a:pt x="183188" y="136991"/>
                  </a:cubicBezTo>
                  <a:cubicBezTo>
                    <a:pt x="183640" y="141996"/>
                    <a:pt x="187838" y="145828"/>
                    <a:pt x="192863" y="145822"/>
                  </a:cubicBezTo>
                  <a:lnTo>
                    <a:pt x="193763" y="145822"/>
                  </a:lnTo>
                  <a:cubicBezTo>
                    <a:pt x="199098" y="145332"/>
                    <a:pt x="203026" y="140611"/>
                    <a:pt x="202538" y="135275"/>
                  </a:cubicBezTo>
                  <a:cubicBezTo>
                    <a:pt x="199725" y="105800"/>
                    <a:pt x="194100" y="83356"/>
                    <a:pt x="185663" y="67775"/>
                  </a:cubicBezTo>
                  <a:lnTo>
                    <a:pt x="186394" y="67775"/>
                  </a:lnTo>
                  <a:cubicBezTo>
                    <a:pt x="238285" y="76213"/>
                    <a:pt x="276535" y="81838"/>
                    <a:pt x="298894" y="77197"/>
                  </a:cubicBezTo>
                  <a:lnTo>
                    <a:pt x="280922" y="260178"/>
                  </a:lnTo>
                  <a:cubicBezTo>
                    <a:pt x="253730" y="259546"/>
                    <a:pt x="226599" y="257311"/>
                    <a:pt x="199669" y="253485"/>
                  </a:cubicBezTo>
                  <a:lnTo>
                    <a:pt x="124491" y="84735"/>
                  </a:lnTo>
                  <a:cubicBezTo>
                    <a:pt x="124097" y="82231"/>
                    <a:pt x="123732" y="74356"/>
                    <a:pt x="128766" y="69153"/>
                  </a:cubicBezTo>
                  <a:close/>
                  <a:moveTo>
                    <a:pt x="176354" y="249153"/>
                  </a:moveTo>
                  <a:cubicBezTo>
                    <a:pt x="171833" y="248139"/>
                    <a:pt x="167395" y="246785"/>
                    <a:pt x="163079" y="245103"/>
                  </a:cubicBezTo>
                  <a:cubicBezTo>
                    <a:pt x="166327" y="243770"/>
                    <a:pt x="169663" y="242661"/>
                    <a:pt x="173063" y="241785"/>
                  </a:cubicBezTo>
                  <a:close/>
                  <a:moveTo>
                    <a:pt x="108038" y="201003"/>
                  </a:moveTo>
                  <a:lnTo>
                    <a:pt x="154838" y="201003"/>
                  </a:lnTo>
                  <a:lnTo>
                    <a:pt x="165075" y="223953"/>
                  </a:lnTo>
                  <a:cubicBezTo>
                    <a:pt x="151351" y="228003"/>
                    <a:pt x="139538" y="233994"/>
                    <a:pt x="139538" y="245103"/>
                  </a:cubicBezTo>
                  <a:cubicBezTo>
                    <a:pt x="139538" y="273003"/>
                    <a:pt x="235304" y="278853"/>
                    <a:pt x="287982" y="279978"/>
                  </a:cubicBezTo>
                  <a:cubicBezTo>
                    <a:pt x="288207" y="279978"/>
                    <a:pt x="288404" y="280147"/>
                    <a:pt x="288629" y="280175"/>
                  </a:cubicBezTo>
                  <a:lnTo>
                    <a:pt x="289585" y="280175"/>
                  </a:lnTo>
                  <a:cubicBezTo>
                    <a:pt x="289922" y="280175"/>
                    <a:pt x="290232" y="280035"/>
                    <a:pt x="290597" y="280006"/>
                  </a:cubicBezTo>
                  <a:cubicBezTo>
                    <a:pt x="298332" y="280006"/>
                    <a:pt x="305082" y="280175"/>
                    <a:pt x="310285" y="280175"/>
                  </a:cubicBezTo>
                  <a:cubicBezTo>
                    <a:pt x="313941" y="280175"/>
                    <a:pt x="318357" y="280175"/>
                    <a:pt x="323335" y="280175"/>
                  </a:cubicBezTo>
                  <a:lnTo>
                    <a:pt x="323335" y="280175"/>
                  </a:lnTo>
                  <a:cubicBezTo>
                    <a:pt x="373088" y="279556"/>
                    <a:pt x="480835" y="274747"/>
                    <a:pt x="480835" y="245160"/>
                  </a:cubicBezTo>
                  <a:cubicBezTo>
                    <a:pt x="480835" y="233910"/>
                    <a:pt x="468966" y="228003"/>
                    <a:pt x="455072" y="223953"/>
                  </a:cubicBezTo>
                  <a:lnTo>
                    <a:pt x="462329" y="201060"/>
                  </a:lnTo>
                  <a:lnTo>
                    <a:pt x="512475" y="201060"/>
                  </a:lnTo>
                  <a:lnTo>
                    <a:pt x="590719" y="299497"/>
                  </a:lnTo>
                  <a:lnTo>
                    <a:pt x="29794" y="299497"/>
                  </a:lnTo>
                  <a:close/>
                  <a:moveTo>
                    <a:pt x="601154" y="550569"/>
                  </a:moveTo>
                  <a:lnTo>
                    <a:pt x="19360" y="550569"/>
                  </a:lnTo>
                  <a:lnTo>
                    <a:pt x="19360" y="318763"/>
                  </a:lnTo>
                  <a:lnTo>
                    <a:pt x="601154" y="318763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2FB23A24-54BC-497E-9715-CDB959CCD30A}"/>
                </a:ext>
              </a:extLst>
            </p:cNvPr>
            <p:cNvSpPr/>
            <p:nvPr/>
          </p:nvSpPr>
          <p:spPr>
            <a:xfrm>
              <a:off x="4211839" y="1778090"/>
              <a:ext cx="19688" cy="30938"/>
            </a:xfrm>
            <a:custGeom>
              <a:avLst/>
              <a:gdLst>
                <a:gd name="connsiteX0" fmla="*/ 8057 w 19687"/>
                <a:gd name="connsiteY0" fmla="*/ 31738 h 30937"/>
                <a:gd name="connsiteX1" fmla="*/ 19307 w 19687"/>
                <a:gd name="connsiteY1" fmla="*/ 23694 h 30937"/>
                <a:gd name="connsiteX2" fmla="*/ 21332 w 19687"/>
                <a:gd name="connsiteY2" fmla="*/ 11263 h 30937"/>
                <a:gd name="connsiteX3" fmla="*/ 13289 w 19687"/>
                <a:gd name="connsiteY3" fmla="*/ 125 h 30937"/>
                <a:gd name="connsiteX4" fmla="*/ 2151 w 19687"/>
                <a:gd name="connsiteY4" fmla="*/ 8169 h 30937"/>
                <a:gd name="connsiteX5" fmla="*/ 126 w 19687"/>
                <a:gd name="connsiteY5" fmla="*/ 20572 h 30937"/>
                <a:gd name="connsiteX6" fmla="*/ 8058 w 19687"/>
                <a:gd name="connsiteY6" fmla="*/ 31738 h 3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7" h="30937">
                  <a:moveTo>
                    <a:pt x="8057" y="31738"/>
                  </a:moveTo>
                  <a:cubicBezTo>
                    <a:pt x="13384" y="32618"/>
                    <a:pt x="18418" y="29019"/>
                    <a:pt x="19307" y="23694"/>
                  </a:cubicBezTo>
                  <a:lnTo>
                    <a:pt x="21332" y="11263"/>
                  </a:lnTo>
                  <a:cubicBezTo>
                    <a:pt x="22187" y="5966"/>
                    <a:pt x="18585" y="980"/>
                    <a:pt x="13289" y="125"/>
                  </a:cubicBezTo>
                  <a:cubicBezTo>
                    <a:pt x="7992" y="-729"/>
                    <a:pt x="3006" y="2872"/>
                    <a:pt x="2151" y="8169"/>
                  </a:cubicBezTo>
                  <a:lnTo>
                    <a:pt x="126" y="20572"/>
                  </a:lnTo>
                  <a:cubicBezTo>
                    <a:pt x="-724" y="25836"/>
                    <a:pt x="2808" y="30807"/>
                    <a:pt x="8058" y="31738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800" name="Graphic 5428">
            <a:extLst>
              <a:ext uri="{FF2B5EF4-FFF2-40B4-BE49-F238E27FC236}">
                <a16:creationId xmlns:a16="http://schemas.microsoft.com/office/drawing/2014/main" id="{B640DF56-935A-4F7E-AE5E-8D28602571F0}"/>
              </a:ext>
            </a:extLst>
          </p:cNvPr>
          <p:cNvGrpSpPr/>
          <p:nvPr/>
        </p:nvGrpSpPr>
        <p:grpSpPr>
          <a:xfrm>
            <a:off x="5652629" y="2273544"/>
            <a:ext cx="720000" cy="720000"/>
            <a:chOff x="3821112" y="1616075"/>
            <a:chExt cx="720000" cy="720000"/>
          </a:xfrm>
        </p:grpSpPr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2094B3C4-5828-4390-92F9-CE4BA2735871}"/>
                </a:ext>
              </a:extLst>
            </p:cNvPr>
            <p:cNvSpPr/>
            <p:nvPr/>
          </p:nvSpPr>
          <p:spPr>
            <a:xfrm>
              <a:off x="3920000" y="1692236"/>
              <a:ext cx="354375" cy="354375"/>
            </a:xfrm>
            <a:custGeom>
              <a:avLst/>
              <a:gdLst>
                <a:gd name="connsiteX0" fmla="*/ 354122 w 354375"/>
                <a:gd name="connsiteY0" fmla="*/ 188355 h 354375"/>
                <a:gd name="connsiteX1" fmla="*/ 319697 w 354375"/>
                <a:gd name="connsiteY1" fmla="*/ 72058 h 354375"/>
                <a:gd name="connsiteX2" fmla="*/ 315759 w 354375"/>
                <a:gd name="connsiteY2" fmla="*/ 66433 h 354375"/>
                <a:gd name="connsiteX3" fmla="*/ 313650 w 354375"/>
                <a:gd name="connsiteY3" fmla="*/ 64464 h 354375"/>
                <a:gd name="connsiteX4" fmla="*/ 310106 w 354375"/>
                <a:gd name="connsiteY4" fmla="*/ 60020 h 354375"/>
                <a:gd name="connsiteX5" fmla="*/ 60020 w 354375"/>
                <a:gd name="connsiteY5" fmla="*/ 44273 h 354375"/>
                <a:gd name="connsiteX6" fmla="*/ 44273 w 354375"/>
                <a:gd name="connsiteY6" fmla="*/ 294359 h 354375"/>
                <a:gd name="connsiteX7" fmla="*/ 153197 w 354375"/>
                <a:gd name="connsiteY7" fmla="*/ 352745 h 354375"/>
                <a:gd name="connsiteX8" fmla="*/ 169397 w 354375"/>
                <a:gd name="connsiteY8" fmla="*/ 354292 h 354375"/>
                <a:gd name="connsiteX9" fmla="*/ 177497 w 354375"/>
                <a:gd name="connsiteY9" fmla="*/ 354545 h 354375"/>
                <a:gd name="connsiteX10" fmla="*/ 354122 w 354375"/>
                <a:gd name="connsiteY10" fmla="*/ 188355 h 354375"/>
                <a:gd name="connsiteX11" fmla="*/ 300065 w 354375"/>
                <a:gd name="connsiteY11" fmla="*/ 97455 h 354375"/>
                <a:gd name="connsiteX12" fmla="*/ 281616 w 354375"/>
                <a:gd name="connsiteY12" fmla="*/ 96964 h 354375"/>
                <a:gd name="connsiteX13" fmla="*/ 282107 w 354375"/>
                <a:gd name="connsiteY13" fmla="*/ 78515 h 354375"/>
                <a:gd name="connsiteX14" fmla="*/ 299897 w 354375"/>
                <a:gd name="connsiteY14" fmla="*/ 78358 h 354375"/>
                <a:gd name="connsiteX15" fmla="*/ 302709 w 354375"/>
                <a:gd name="connsiteY15" fmla="*/ 81733 h 354375"/>
                <a:gd name="connsiteX16" fmla="*/ 300065 w 354375"/>
                <a:gd name="connsiteY16" fmla="*/ 97455 h 354375"/>
                <a:gd name="connsiteX17" fmla="*/ 158456 w 354375"/>
                <a:gd name="connsiteY17" fmla="*/ 333142 h 354375"/>
                <a:gd name="connsiteX18" fmla="*/ 159104 w 354375"/>
                <a:gd name="connsiteY18" fmla="*/ 323100 h 354375"/>
                <a:gd name="connsiteX19" fmla="*/ 163772 w 354375"/>
                <a:gd name="connsiteY19" fmla="*/ 321330 h 354375"/>
                <a:gd name="connsiteX20" fmla="*/ 164222 w 354375"/>
                <a:gd name="connsiteY20" fmla="*/ 321330 h 354375"/>
                <a:gd name="connsiteX21" fmla="*/ 170898 w 354375"/>
                <a:gd name="connsiteY21" fmla="*/ 328806 h 354375"/>
                <a:gd name="connsiteX22" fmla="*/ 168497 w 354375"/>
                <a:gd name="connsiteY22" fmla="*/ 333733 h 354375"/>
                <a:gd name="connsiteX23" fmla="*/ 166809 w 354375"/>
                <a:gd name="connsiteY23" fmla="*/ 334717 h 354375"/>
                <a:gd name="connsiteX24" fmla="*/ 159497 w 354375"/>
                <a:gd name="connsiteY24" fmla="*/ 333873 h 354375"/>
                <a:gd name="connsiteX25" fmla="*/ 158456 w 354375"/>
                <a:gd name="connsiteY25" fmla="*/ 333142 h 354375"/>
                <a:gd name="connsiteX26" fmla="*/ 281643 w 354375"/>
                <a:gd name="connsiteY26" fmla="*/ 295623 h 354375"/>
                <a:gd name="connsiteX27" fmla="*/ 189562 w 354375"/>
                <a:gd name="connsiteY27" fmla="*/ 334464 h 354375"/>
                <a:gd name="connsiteX28" fmla="*/ 190265 w 354375"/>
                <a:gd name="connsiteY28" fmla="*/ 330076 h 354375"/>
                <a:gd name="connsiteX29" fmla="*/ 166529 w 354375"/>
                <a:gd name="connsiteY29" fmla="*/ 301035 h 354375"/>
                <a:gd name="connsiteX30" fmla="*/ 137487 w 354375"/>
                <a:gd name="connsiteY30" fmla="*/ 324772 h 354375"/>
                <a:gd name="connsiteX31" fmla="*/ 137362 w 354375"/>
                <a:gd name="connsiteY31" fmla="*/ 326786 h 354375"/>
                <a:gd name="connsiteX32" fmla="*/ 137362 w 354375"/>
                <a:gd name="connsiteY32" fmla="*/ 330020 h 354375"/>
                <a:gd name="connsiteX33" fmla="*/ 24266 w 354375"/>
                <a:gd name="connsiteY33" fmla="*/ 137622 h 354375"/>
                <a:gd name="connsiteX34" fmla="*/ 177018 w 354375"/>
                <a:gd name="connsiteY34" fmla="*/ 19464 h 354375"/>
                <a:gd name="connsiteX35" fmla="*/ 187059 w 354375"/>
                <a:gd name="connsiteY35" fmla="*/ 19773 h 354375"/>
                <a:gd name="connsiteX36" fmla="*/ 279872 w 354375"/>
                <a:gd name="connsiteY36" fmla="*/ 57686 h 354375"/>
                <a:gd name="connsiteX37" fmla="*/ 261254 w 354375"/>
                <a:gd name="connsiteY37" fmla="*/ 99205 h 354375"/>
                <a:gd name="connsiteX38" fmla="*/ 267271 w 354375"/>
                <a:gd name="connsiteY38" fmla="*/ 109126 h 354375"/>
                <a:gd name="connsiteX39" fmla="*/ 312834 w 354375"/>
                <a:gd name="connsiteY39" fmla="*/ 111939 h 354375"/>
                <a:gd name="connsiteX40" fmla="*/ 317868 w 354375"/>
                <a:gd name="connsiteY40" fmla="*/ 106145 h 354375"/>
                <a:gd name="connsiteX41" fmla="*/ 281559 w 354375"/>
                <a:gd name="connsiteY41" fmla="*/ 295539 h 35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54375" h="354375">
                  <a:moveTo>
                    <a:pt x="354122" y="188355"/>
                  </a:moveTo>
                  <a:cubicBezTo>
                    <a:pt x="356805" y="146733"/>
                    <a:pt x="344603" y="105513"/>
                    <a:pt x="319697" y="72058"/>
                  </a:cubicBezTo>
                  <a:cubicBezTo>
                    <a:pt x="318593" y="70045"/>
                    <a:pt x="317273" y="68158"/>
                    <a:pt x="315759" y="66433"/>
                  </a:cubicBezTo>
                  <a:cubicBezTo>
                    <a:pt x="315091" y="65740"/>
                    <a:pt x="314386" y="65083"/>
                    <a:pt x="313650" y="64464"/>
                  </a:cubicBezTo>
                  <a:cubicBezTo>
                    <a:pt x="312440" y="63001"/>
                    <a:pt x="311372" y="61455"/>
                    <a:pt x="310106" y="60020"/>
                  </a:cubicBezTo>
                  <a:cubicBezTo>
                    <a:pt x="245395" y="-13387"/>
                    <a:pt x="133428" y="-20437"/>
                    <a:pt x="60020" y="44273"/>
                  </a:cubicBezTo>
                  <a:cubicBezTo>
                    <a:pt x="-13387" y="108984"/>
                    <a:pt x="-20437" y="220952"/>
                    <a:pt x="44273" y="294359"/>
                  </a:cubicBezTo>
                  <a:cubicBezTo>
                    <a:pt x="72397" y="326263"/>
                    <a:pt x="111058" y="346986"/>
                    <a:pt x="153197" y="352745"/>
                  </a:cubicBezTo>
                  <a:cubicBezTo>
                    <a:pt x="158279" y="355030"/>
                    <a:pt x="163973" y="355574"/>
                    <a:pt x="169397" y="354292"/>
                  </a:cubicBezTo>
                  <a:cubicBezTo>
                    <a:pt x="172209" y="354292"/>
                    <a:pt x="174797" y="354545"/>
                    <a:pt x="177497" y="354545"/>
                  </a:cubicBezTo>
                  <a:cubicBezTo>
                    <a:pt x="270999" y="354429"/>
                    <a:pt x="348318" y="281677"/>
                    <a:pt x="354122" y="188355"/>
                  </a:cubicBezTo>
                  <a:close/>
                  <a:moveTo>
                    <a:pt x="300065" y="97455"/>
                  </a:moveTo>
                  <a:cubicBezTo>
                    <a:pt x="294835" y="102414"/>
                    <a:pt x="286575" y="102194"/>
                    <a:pt x="281616" y="96964"/>
                  </a:cubicBezTo>
                  <a:cubicBezTo>
                    <a:pt x="276657" y="91734"/>
                    <a:pt x="276877" y="83474"/>
                    <a:pt x="282107" y="78515"/>
                  </a:cubicBezTo>
                  <a:cubicBezTo>
                    <a:pt x="287077" y="73803"/>
                    <a:pt x="294844" y="73734"/>
                    <a:pt x="299897" y="78358"/>
                  </a:cubicBezTo>
                  <a:cubicBezTo>
                    <a:pt x="300797" y="79483"/>
                    <a:pt x="301697" y="80580"/>
                    <a:pt x="302709" y="81733"/>
                  </a:cubicBezTo>
                  <a:cubicBezTo>
                    <a:pt x="305654" y="86940"/>
                    <a:pt x="304551" y="93497"/>
                    <a:pt x="300065" y="97455"/>
                  </a:cubicBezTo>
                  <a:close/>
                  <a:moveTo>
                    <a:pt x="158456" y="333142"/>
                  </a:moveTo>
                  <a:cubicBezTo>
                    <a:pt x="155862" y="330190"/>
                    <a:pt x="156152" y="325694"/>
                    <a:pt x="159104" y="323100"/>
                  </a:cubicBezTo>
                  <a:cubicBezTo>
                    <a:pt x="160395" y="321966"/>
                    <a:pt x="162053" y="321337"/>
                    <a:pt x="163772" y="321330"/>
                  </a:cubicBezTo>
                  <a:lnTo>
                    <a:pt x="164222" y="321330"/>
                  </a:lnTo>
                  <a:cubicBezTo>
                    <a:pt x="168130" y="321551"/>
                    <a:pt x="171119" y="324898"/>
                    <a:pt x="170898" y="328806"/>
                  </a:cubicBezTo>
                  <a:cubicBezTo>
                    <a:pt x="170790" y="330704"/>
                    <a:pt x="169925" y="332479"/>
                    <a:pt x="168497" y="333733"/>
                  </a:cubicBezTo>
                  <a:cubicBezTo>
                    <a:pt x="167984" y="334140"/>
                    <a:pt x="167416" y="334472"/>
                    <a:pt x="166809" y="334717"/>
                  </a:cubicBezTo>
                  <a:cubicBezTo>
                    <a:pt x="164362" y="334548"/>
                    <a:pt x="161943" y="334155"/>
                    <a:pt x="159497" y="333873"/>
                  </a:cubicBezTo>
                  <a:cubicBezTo>
                    <a:pt x="159127" y="333664"/>
                    <a:pt x="158778" y="333419"/>
                    <a:pt x="158456" y="333142"/>
                  </a:cubicBezTo>
                  <a:close/>
                  <a:moveTo>
                    <a:pt x="281643" y="295623"/>
                  </a:moveTo>
                  <a:cubicBezTo>
                    <a:pt x="256024" y="318294"/>
                    <a:pt x="223678" y="331938"/>
                    <a:pt x="189562" y="334464"/>
                  </a:cubicBezTo>
                  <a:cubicBezTo>
                    <a:pt x="189924" y="333025"/>
                    <a:pt x="190159" y="331557"/>
                    <a:pt x="190265" y="330076"/>
                  </a:cubicBezTo>
                  <a:cubicBezTo>
                    <a:pt x="191730" y="315502"/>
                    <a:pt x="181103" y="302500"/>
                    <a:pt x="166529" y="301035"/>
                  </a:cubicBezTo>
                  <a:cubicBezTo>
                    <a:pt x="151954" y="299571"/>
                    <a:pt x="138952" y="310198"/>
                    <a:pt x="137487" y="324772"/>
                  </a:cubicBezTo>
                  <a:cubicBezTo>
                    <a:pt x="137420" y="325442"/>
                    <a:pt x="137378" y="326113"/>
                    <a:pt x="137362" y="326786"/>
                  </a:cubicBezTo>
                  <a:cubicBezTo>
                    <a:pt x="137306" y="327863"/>
                    <a:pt x="137306" y="328943"/>
                    <a:pt x="137362" y="330020"/>
                  </a:cubicBezTo>
                  <a:cubicBezTo>
                    <a:pt x="53002" y="308122"/>
                    <a:pt x="2368" y="221982"/>
                    <a:pt x="24266" y="137622"/>
                  </a:cubicBezTo>
                  <a:cubicBezTo>
                    <a:pt x="42328" y="68042"/>
                    <a:pt x="105132" y="19461"/>
                    <a:pt x="177018" y="19464"/>
                  </a:cubicBezTo>
                  <a:cubicBezTo>
                    <a:pt x="180337" y="19464"/>
                    <a:pt x="183712" y="19464"/>
                    <a:pt x="187059" y="19773"/>
                  </a:cubicBezTo>
                  <a:cubicBezTo>
                    <a:pt x="221317" y="21890"/>
                    <a:pt x="253929" y="35212"/>
                    <a:pt x="279872" y="57686"/>
                  </a:cubicBezTo>
                  <a:cubicBezTo>
                    <a:pt x="263265" y="64010"/>
                    <a:pt x="254930" y="82599"/>
                    <a:pt x="261254" y="99205"/>
                  </a:cubicBezTo>
                  <a:cubicBezTo>
                    <a:pt x="262642" y="102850"/>
                    <a:pt x="264681" y="106211"/>
                    <a:pt x="267271" y="109126"/>
                  </a:cubicBezTo>
                  <a:cubicBezTo>
                    <a:pt x="279079" y="122480"/>
                    <a:pt x="299474" y="123739"/>
                    <a:pt x="312834" y="111939"/>
                  </a:cubicBezTo>
                  <a:cubicBezTo>
                    <a:pt x="314742" y="110220"/>
                    <a:pt x="316432" y="108274"/>
                    <a:pt x="317868" y="106145"/>
                  </a:cubicBezTo>
                  <a:cubicBezTo>
                    <a:pt x="350346" y="170173"/>
                    <a:pt x="335414" y="248062"/>
                    <a:pt x="281559" y="295539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1D570EF4-0BB4-4751-949C-31D567B49A5D}"/>
                </a:ext>
              </a:extLst>
            </p:cNvPr>
            <p:cNvSpPr/>
            <p:nvPr/>
          </p:nvSpPr>
          <p:spPr>
            <a:xfrm>
              <a:off x="3886537" y="1659022"/>
              <a:ext cx="587813" cy="635625"/>
            </a:xfrm>
            <a:custGeom>
              <a:avLst/>
              <a:gdLst>
                <a:gd name="connsiteX0" fmla="*/ 580691 w 587812"/>
                <a:gd name="connsiteY0" fmla="*/ 570375 h 635625"/>
                <a:gd name="connsiteX1" fmla="*/ 555631 w 587812"/>
                <a:gd name="connsiteY1" fmla="*/ 542053 h 635625"/>
                <a:gd name="connsiteX2" fmla="*/ 555631 w 587812"/>
                <a:gd name="connsiteY2" fmla="*/ 542053 h 635625"/>
                <a:gd name="connsiteX3" fmla="*/ 516256 w 587812"/>
                <a:gd name="connsiteY3" fmla="*/ 497362 h 635625"/>
                <a:gd name="connsiteX4" fmla="*/ 516256 w 587812"/>
                <a:gd name="connsiteY4" fmla="*/ 497362 h 635625"/>
                <a:gd name="connsiteX5" fmla="*/ 378191 w 587812"/>
                <a:gd name="connsiteY5" fmla="*/ 340931 h 635625"/>
                <a:gd name="connsiteX6" fmla="*/ 340931 w 587812"/>
                <a:gd name="connsiteY6" fmla="*/ 44435 h 635625"/>
                <a:gd name="connsiteX7" fmla="*/ 44435 w 587812"/>
                <a:gd name="connsiteY7" fmla="*/ 81695 h 635625"/>
                <a:gd name="connsiteX8" fmla="*/ 81695 w 587812"/>
                <a:gd name="connsiteY8" fmla="*/ 378191 h 635625"/>
                <a:gd name="connsiteX9" fmla="*/ 319213 w 587812"/>
                <a:gd name="connsiteY9" fmla="*/ 392990 h 635625"/>
                <a:gd name="connsiteX10" fmla="*/ 496709 w 587812"/>
                <a:gd name="connsiteY10" fmla="*/ 594084 h 635625"/>
                <a:gd name="connsiteX11" fmla="*/ 496709 w 587812"/>
                <a:gd name="connsiteY11" fmla="*/ 594084 h 635625"/>
                <a:gd name="connsiteX12" fmla="*/ 521769 w 587812"/>
                <a:gd name="connsiteY12" fmla="*/ 622490 h 635625"/>
                <a:gd name="connsiteX13" fmla="*/ 548797 w 587812"/>
                <a:gd name="connsiteY13" fmla="*/ 635653 h 635625"/>
                <a:gd name="connsiteX14" fmla="*/ 551300 w 587812"/>
                <a:gd name="connsiteY14" fmla="*/ 635653 h 635625"/>
                <a:gd name="connsiteX15" fmla="*/ 577231 w 587812"/>
                <a:gd name="connsiteY15" fmla="*/ 625837 h 635625"/>
                <a:gd name="connsiteX16" fmla="*/ 580691 w 587812"/>
                <a:gd name="connsiteY16" fmla="*/ 570375 h 635625"/>
                <a:gd name="connsiteX17" fmla="*/ 478259 w 587812"/>
                <a:gd name="connsiteY17" fmla="*/ 543684 h 635625"/>
                <a:gd name="connsiteX18" fmla="*/ 508016 w 587812"/>
                <a:gd name="connsiteY18" fmla="*/ 517415 h 635625"/>
                <a:gd name="connsiteX19" fmla="*/ 534622 w 587812"/>
                <a:gd name="connsiteY19" fmla="*/ 547678 h 635625"/>
                <a:gd name="connsiteX20" fmla="*/ 504866 w 587812"/>
                <a:gd name="connsiteY20" fmla="*/ 573947 h 635625"/>
                <a:gd name="connsiteX21" fmla="*/ 66200 w 587812"/>
                <a:gd name="connsiteY21" fmla="*/ 338062 h 635625"/>
                <a:gd name="connsiteX22" fmla="*/ 83086 w 587812"/>
                <a:gd name="connsiteY22" fmla="*/ 66049 h 635625"/>
                <a:gd name="connsiteX23" fmla="*/ 355099 w 587812"/>
                <a:gd name="connsiteY23" fmla="*/ 82935 h 635625"/>
                <a:gd name="connsiteX24" fmla="*/ 338225 w 587812"/>
                <a:gd name="connsiteY24" fmla="*/ 354937 h 635625"/>
                <a:gd name="connsiteX25" fmla="*/ 66200 w 587812"/>
                <a:gd name="connsiteY25" fmla="*/ 338062 h 635625"/>
                <a:gd name="connsiteX26" fmla="*/ 351078 w 587812"/>
                <a:gd name="connsiteY26" fmla="*/ 369590 h 635625"/>
                <a:gd name="connsiteX27" fmla="*/ 365309 w 587812"/>
                <a:gd name="connsiteY27" fmla="*/ 355725 h 635625"/>
                <a:gd name="connsiteX28" fmla="*/ 495163 w 587812"/>
                <a:gd name="connsiteY28" fmla="*/ 502847 h 635625"/>
                <a:gd name="connsiteX29" fmla="*/ 465378 w 587812"/>
                <a:gd name="connsiteY29" fmla="*/ 529087 h 635625"/>
                <a:gd name="connsiteX30" fmla="*/ 335581 w 587812"/>
                <a:gd name="connsiteY30" fmla="*/ 382022 h 635625"/>
                <a:gd name="connsiteX31" fmla="*/ 351078 w 587812"/>
                <a:gd name="connsiteY31" fmla="*/ 369590 h 635625"/>
                <a:gd name="connsiteX32" fmla="*/ 564378 w 587812"/>
                <a:gd name="connsiteY32" fmla="*/ 611269 h 635625"/>
                <a:gd name="connsiteX33" fmla="*/ 550006 w 587812"/>
                <a:gd name="connsiteY33" fmla="*/ 616162 h 635625"/>
                <a:gd name="connsiteX34" fmla="*/ 536450 w 587812"/>
                <a:gd name="connsiteY34" fmla="*/ 609553 h 635625"/>
                <a:gd name="connsiteX35" fmla="*/ 517831 w 587812"/>
                <a:gd name="connsiteY35" fmla="*/ 588431 h 635625"/>
                <a:gd name="connsiteX36" fmla="*/ 547588 w 587812"/>
                <a:gd name="connsiteY36" fmla="*/ 562162 h 635625"/>
                <a:gd name="connsiteX37" fmla="*/ 566234 w 587812"/>
                <a:gd name="connsiteY37" fmla="*/ 583284 h 635625"/>
                <a:gd name="connsiteX38" fmla="*/ 564378 w 587812"/>
                <a:gd name="connsiteY38" fmla="*/ 611269 h 63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87812" h="635625">
                  <a:moveTo>
                    <a:pt x="580691" y="570375"/>
                  </a:moveTo>
                  <a:lnTo>
                    <a:pt x="555631" y="542053"/>
                  </a:lnTo>
                  <a:lnTo>
                    <a:pt x="555631" y="542053"/>
                  </a:lnTo>
                  <a:lnTo>
                    <a:pt x="516256" y="497362"/>
                  </a:lnTo>
                  <a:lnTo>
                    <a:pt x="516256" y="497362"/>
                  </a:lnTo>
                  <a:lnTo>
                    <a:pt x="378191" y="340931"/>
                  </a:lnTo>
                  <a:cubicBezTo>
                    <a:pt x="449777" y="248767"/>
                    <a:pt x="433095" y="116021"/>
                    <a:pt x="340931" y="44435"/>
                  </a:cubicBezTo>
                  <a:cubicBezTo>
                    <a:pt x="248767" y="-27151"/>
                    <a:pt x="116021" y="-10469"/>
                    <a:pt x="44435" y="81695"/>
                  </a:cubicBezTo>
                  <a:cubicBezTo>
                    <a:pt x="-27151" y="173859"/>
                    <a:pt x="-10469" y="306605"/>
                    <a:pt x="81695" y="378191"/>
                  </a:cubicBezTo>
                  <a:cubicBezTo>
                    <a:pt x="150299" y="431477"/>
                    <a:pt x="244524" y="437348"/>
                    <a:pt x="319213" y="392990"/>
                  </a:cubicBezTo>
                  <a:lnTo>
                    <a:pt x="496709" y="594084"/>
                  </a:lnTo>
                  <a:lnTo>
                    <a:pt x="496709" y="594084"/>
                  </a:lnTo>
                  <a:lnTo>
                    <a:pt x="521769" y="622490"/>
                  </a:lnTo>
                  <a:cubicBezTo>
                    <a:pt x="528668" y="630300"/>
                    <a:pt x="538395" y="635037"/>
                    <a:pt x="548797" y="635653"/>
                  </a:cubicBezTo>
                  <a:lnTo>
                    <a:pt x="551300" y="635653"/>
                  </a:lnTo>
                  <a:cubicBezTo>
                    <a:pt x="560857" y="635680"/>
                    <a:pt x="570088" y="632186"/>
                    <a:pt x="577231" y="625837"/>
                  </a:cubicBezTo>
                  <a:cubicBezTo>
                    <a:pt x="593459" y="611456"/>
                    <a:pt x="595005" y="586661"/>
                    <a:pt x="580691" y="570375"/>
                  </a:cubicBezTo>
                  <a:close/>
                  <a:moveTo>
                    <a:pt x="478259" y="543684"/>
                  </a:moveTo>
                  <a:lnTo>
                    <a:pt x="508016" y="517415"/>
                  </a:lnTo>
                  <a:lnTo>
                    <a:pt x="534622" y="547678"/>
                  </a:lnTo>
                  <a:lnTo>
                    <a:pt x="504866" y="573947"/>
                  </a:lnTo>
                  <a:close/>
                  <a:moveTo>
                    <a:pt x="66200" y="338062"/>
                  </a:moveTo>
                  <a:cubicBezTo>
                    <a:pt x="-4251" y="258285"/>
                    <a:pt x="3308" y="136501"/>
                    <a:pt x="83086" y="66049"/>
                  </a:cubicBezTo>
                  <a:cubicBezTo>
                    <a:pt x="162863" y="-4402"/>
                    <a:pt x="284647" y="3158"/>
                    <a:pt x="355099" y="82935"/>
                  </a:cubicBezTo>
                  <a:cubicBezTo>
                    <a:pt x="425546" y="162707"/>
                    <a:pt x="417992" y="284483"/>
                    <a:pt x="338225" y="354937"/>
                  </a:cubicBezTo>
                  <a:cubicBezTo>
                    <a:pt x="258400" y="425257"/>
                    <a:pt x="136722" y="417708"/>
                    <a:pt x="66200" y="338062"/>
                  </a:cubicBezTo>
                  <a:close/>
                  <a:moveTo>
                    <a:pt x="351078" y="369590"/>
                  </a:moveTo>
                  <a:cubicBezTo>
                    <a:pt x="356084" y="365175"/>
                    <a:pt x="360809" y="360534"/>
                    <a:pt x="365309" y="355725"/>
                  </a:cubicBezTo>
                  <a:lnTo>
                    <a:pt x="495163" y="502847"/>
                  </a:lnTo>
                  <a:lnTo>
                    <a:pt x="465378" y="529087"/>
                  </a:lnTo>
                  <a:lnTo>
                    <a:pt x="335581" y="382022"/>
                  </a:lnTo>
                  <a:cubicBezTo>
                    <a:pt x="340897" y="378168"/>
                    <a:pt x="346072" y="374006"/>
                    <a:pt x="351078" y="369590"/>
                  </a:cubicBezTo>
                  <a:close/>
                  <a:moveTo>
                    <a:pt x="564378" y="611269"/>
                  </a:moveTo>
                  <a:cubicBezTo>
                    <a:pt x="560393" y="614684"/>
                    <a:pt x="555247" y="616436"/>
                    <a:pt x="550006" y="616162"/>
                  </a:cubicBezTo>
                  <a:cubicBezTo>
                    <a:pt x="544789" y="615846"/>
                    <a:pt x="539912" y="613468"/>
                    <a:pt x="536450" y="609553"/>
                  </a:cubicBezTo>
                  <a:lnTo>
                    <a:pt x="517831" y="588431"/>
                  </a:lnTo>
                  <a:lnTo>
                    <a:pt x="547588" y="562162"/>
                  </a:lnTo>
                  <a:lnTo>
                    <a:pt x="566234" y="583284"/>
                  </a:lnTo>
                  <a:cubicBezTo>
                    <a:pt x="573420" y="591534"/>
                    <a:pt x="572590" y="604040"/>
                    <a:pt x="564378" y="611269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362A389B-5823-49E0-963E-EB8D021B1216}"/>
                </a:ext>
              </a:extLst>
            </p:cNvPr>
            <p:cNvSpPr/>
            <p:nvPr/>
          </p:nvSpPr>
          <p:spPr>
            <a:xfrm>
              <a:off x="4109672" y="1806968"/>
              <a:ext cx="70313" cy="81563"/>
            </a:xfrm>
            <a:custGeom>
              <a:avLst/>
              <a:gdLst>
                <a:gd name="connsiteX0" fmla="*/ 61484 w 70312"/>
                <a:gd name="connsiteY0" fmla="*/ 4153 h 81562"/>
                <a:gd name="connsiteX1" fmla="*/ 28774 w 70312"/>
                <a:gd name="connsiteY1" fmla="*/ 10116 h 81562"/>
                <a:gd name="connsiteX2" fmla="*/ 4109 w 70312"/>
                <a:gd name="connsiteY2" fmla="*/ 45694 h 81562"/>
                <a:gd name="connsiteX3" fmla="*/ 10376 w 70312"/>
                <a:gd name="connsiteY3" fmla="*/ 78633 h 81562"/>
                <a:gd name="connsiteX4" fmla="*/ 10577 w 70312"/>
                <a:gd name="connsiteY4" fmla="*/ 78769 h 81562"/>
                <a:gd name="connsiteX5" fmla="*/ 23909 w 70312"/>
                <a:gd name="connsiteY5" fmla="*/ 82932 h 81562"/>
                <a:gd name="connsiteX6" fmla="*/ 28184 w 70312"/>
                <a:gd name="connsiteY6" fmla="*/ 82538 h 81562"/>
                <a:gd name="connsiteX7" fmla="*/ 43315 w 70312"/>
                <a:gd name="connsiteY7" fmla="*/ 72807 h 81562"/>
                <a:gd name="connsiteX8" fmla="*/ 67952 w 70312"/>
                <a:gd name="connsiteY8" fmla="*/ 37257 h 81562"/>
                <a:gd name="connsiteX9" fmla="*/ 67952 w 70312"/>
                <a:gd name="connsiteY9" fmla="*/ 37257 h 81562"/>
                <a:gd name="connsiteX10" fmla="*/ 61718 w 70312"/>
                <a:gd name="connsiteY10" fmla="*/ 4311 h 81562"/>
                <a:gd name="connsiteX11" fmla="*/ 61484 w 70312"/>
                <a:gd name="connsiteY11" fmla="*/ 4153 h 81562"/>
                <a:gd name="connsiteX12" fmla="*/ 51977 w 70312"/>
                <a:gd name="connsiteY12" fmla="*/ 26175 h 81562"/>
                <a:gd name="connsiteX13" fmla="*/ 27340 w 70312"/>
                <a:gd name="connsiteY13" fmla="*/ 61754 h 81562"/>
                <a:gd name="connsiteX14" fmla="*/ 24696 w 70312"/>
                <a:gd name="connsiteY14" fmla="*/ 63441 h 81562"/>
                <a:gd name="connsiteX15" fmla="*/ 21124 w 70312"/>
                <a:gd name="connsiteY15" fmla="*/ 62429 h 81562"/>
                <a:gd name="connsiteX16" fmla="*/ 20112 w 70312"/>
                <a:gd name="connsiteY16" fmla="*/ 56804 h 81562"/>
                <a:gd name="connsiteX17" fmla="*/ 44749 w 70312"/>
                <a:gd name="connsiteY17" fmla="*/ 21225 h 81562"/>
                <a:gd name="connsiteX18" fmla="*/ 47365 w 70312"/>
                <a:gd name="connsiteY18" fmla="*/ 19538 h 81562"/>
                <a:gd name="connsiteX19" fmla="*/ 48012 w 70312"/>
                <a:gd name="connsiteY19" fmla="*/ 19538 h 81562"/>
                <a:gd name="connsiteX20" fmla="*/ 50824 w 70312"/>
                <a:gd name="connsiteY20" fmla="*/ 20607 h 81562"/>
                <a:gd name="connsiteX21" fmla="*/ 51977 w 70312"/>
                <a:gd name="connsiteY21" fmla="*/ 26175 h 8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312" h="81562">
                  <a:moveTo>
                    <a:pt x="61484" y="4153"/>
                  </a:moveTo>
                  <a:cubicBezTo>
                    <a:pt x="50797" y="-3198"/>
                    <a:pt x="36179" y="-534"/>
                    <a:pt x="28774" y="10116"/>
                  </a:cubicBezTo>
                  <a:lnTo>
                    <a:pt x="4109" y="45694"/>
                  </a:lnTo>
                  <a:cubicBezTo>
                    <a:pt x="-3257" y="56521"/>
                    <a:pt x="-451" y="71268"/>
                    <a:pt x="10376" y="78633"/>
                  </a:cubicBezTo>
                  <a:cubicBezTo>
                    <a:pt x="10443" y="78679"/>
                    <a:pt x="10510" y="78724"/>
                    <a:pt x="10577" y="78769"/>
                  </a:cubicBezTo>
                  <a:cubicBezTo>
                    <a:pt x="14489" y="81491"/>
                    <a:pt x="19143" y="82944"/>
                    <a:pt x="23909" y="82932"/>
                  </a:cubicBezTo>
                  <a:cubicBezTo>
                    <a:pt x="25343" y="82939"/>
                    <a:pt x="26775" y="82807"/>
                    <a:pt x="28184" y="82538"/>
                  </a:cubicBezTo>
                  <a:cubicBezTo>
                    <a:pt x="34327" y="81452"/>
                    <a:pt x="39778" y="77946"/>
                    <a:pt x="43315" y="72807"/>
                  </a:cubicBezTo>
                  <a:lnTo>
                    <a:pt x="67952" y="37257"/>
                  </a:lnTo>
                  <a:lnTo>
                    <a:pt x="67952" y="37257"/>
                  </a:lnTo>
                  <a:cubicBezTo>
                    <a:pt x="75328" y="26437"/>
                    <a:pt x="72537" y="11687"/>
                    <a:pt x="61718" y="4311"/>
                  </a:cubicBezTo>
                  <a:cubicBezTo>
                    <a:pt x="61640" y="4258"/>
                    <a:pt x="61562" y="4206"/>
                    <a:pt x="61484" y="4153"/>
                  </a:cubicBezTo>
                  <a:close/>
                  <a:moveTo>
                    <a:pt x="51977" y="26175"/>
                  </a:moveTo>
                  <a:lnTo>
                    <a:pt x="27340" y="61754"/>
                  </a:lnTo>
                  <a:cubicBezTo>
                    <a:pt x="26708" y="62635"/>
                    <a:pt x="25761" y="63239"/>
                    <a:pt x="24696" y="63441"/>
                  </a:cubicBezTo>
                  <a:cubicBezTo>
                    <a:pt x="23417" y="63608"/>
                    <a:pt x="22125" y="63242"/>
                    <a:pt x="21124" y="62429"/>
                  </a:cubicBezTo>
                  <a:cubicBezTo>
                    <a:pt x="19336" y="61126"/>
                    <a:pt x="18890" y="58647"/>
                    <a:pt x="20112" y="56804"/>
                  </a:cubicBezTo>
                  <a:lnTo>
                    <a:pt x="44749" y="21225"/>
                  </a:lnTo>
                  <a:cubicBezTo>
                    <a:pt x="45374" y="20350"/>
                    <a:pt x="46310" y="19746"/>
                    <a:pt x="47365" y="19538"/>
                  </a:cubicBezTo>
                  <a:lnTo>
                    <a:pt x="48012" y="19538"/>
                  </a:lnTo>
                  <a:cubicBezTo>
                    <a:pt x="49035" y="19603"/>
                    <a:pt x="50016" y="19975"/>
                    <a:pt x="50824" y="20607"/>
                  </a:cubicBezTo>
                  <a:cubicBezTo>
                    <a:pt x="52627" y="21862"/>
                    <a:pt x="53133" y="24308"/>
                    <a:pt x="51977" y="26175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1641CEEC-E86E-4E3F-984B-49CD606AB93A}"/>
                </a:ext>
              </a:extLst>
            </p:cNvPr>
            <p:cNvSpPr/>
            <p:nvPr/>
          </p:nvSpPr>
          <p:spPr>
            <a:xfrm>
              <a:off x="4016431" y="1826842"/>
              <a:ext cx="61875" cy="61875"/>
            </a:xfrm>
            <a:custGeom>
              <a:avLst/>
              <a:gdLst>
                <a:gd name="connsiteX0" fmla="*/ 8278 w 61875"/>
                <a:gd name="connsiteY0" fmla="*/ 52314 h 61875"/>
                <a:gd name="connsiteX1" fmla="*/ 52314 w 61875"/>
                <a:gd name="connsiteY1" fmla="*/ 54048 h 61875"/>
                <a:gd name="connsiteX2" fmla="*/ 54994 w 61875"/>
                <a:gd name="connsiteY2" fmla="*/ 11083 h 61875"/>
                <a:gd name="connsiteX3" fmla="*/ 54994 w 61875"/>
                <a:gd name="connsiteY3" fmla="*/ 11083 h 61875"/>
                <a:gd name="connsiteX4" fmla="*/ 11083 w 61875"/>
                <a:gd name="connsiteY4" fmla="*/ 7333 h 61875"/>
                <a:gd name="connsiteX5" fmla="*/ 7333 w 61875"/>
                <a:gd name="connsiteY5" fmla="*/ 51243 h 61875"/>
                <a:gd name="connsiteX6" fmla="*/ 8278 w 61875"/>
                <a:gd name="connsiteY6" fmla="*/ 52314 h 61875"/>
                <a:gd name="connsiteX7" fmla="*/ 23887 w 61875"/>
                <a:gd name="connsiteY7" fmla="*/ 22896 h 61875"/>
                <a:gd name="connsiteX8" fmla="*/ 40425 w 61875"/>
                <a:gd name="connsiteY8" fmla="*/ 23936 h 61875"/>
                <a:gd name="connsiteX9" fmla="*/ 43237 w 61875"/>
                <a:gd name="connsiteY9" fmla="*/ 32374 h 61875"/>
                <a:gd name="connsiteX10" fmla="*/ 30794 w 61875"/>
                <a:gd name="connsiteY10" fmla="*/ 43340 h 61875"/>
                <a:gd name="connsiteX11" fmla="*/ 19828 w 61875"/>
                <a:gd name="connsiteY11" fmla="*/ 30897 h 61875"/>
                <a:gd name="connsiteX12" fmla="*/ 23775 w 61875"/>
                <a:gd name="connsiteY12" fmla="*/ 22839 h 6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875" h="61875">
                  <a:moveTo>
                    <a:pt x="8278" y="52314"/>
                  </a:moveTo>
                  <a:cubicBezTo>
                    <a:pt x="19959" y="64953"/>
                    <a:pt x="39675" y="65730"/>
                    <a:pt x="52314" y="54048"/>
                  </a:cubicBezTo>
                  <a:cubicBezTo>
                    <a:pt x="64546" y="42744"/>
                    <a:pt x="65726" y="23820"/>
                    <a:pt x="54994" y="11083"/>
                  </a:cubicBezTo>
                  <a:lnTo>
                    <a:pt x="54994" y="11083"/>
                  </a:lnTo>
                  <a:cubicBezTo>
                    <a:pt x="43904" y="-2078"/>
                    <a:pt x="24244" y="-3757"/>
                    <a:pt x="11083" y="7333"/>
                  </a:cubicBezTo>
                  <a:cubicBezTo>
                    <a:pt x="-2078" y="18423"/>
                    <a:pt x="-3757" y="38082"/>
                    <a:pt x="7333" y="51243"/>
                  </a:cubicBezTo>
                  <a:cubicBezTo>
                    <a:pt x="7640" y="51608"/>
                    <a:pt x="7955" y="51965"/>
                    <a:pt x="8278" y="52314"/>
                  </a:cubicBezTo>
                  <a:close/>
                  <a:moveTo>
                    <a:pt x="23887" y="22896"/>
                  </a:moveTo>
                  <a:cubicBezTo>
                    <a:pt x="28744" y="18622"/>
                    <a:pt x="36143" y="19088"/>
                    <a:pt x="40425" y="23936"/>
                  </a:cubicBezTo>
                  <a:cubicBezTo>
                    <a:pt x="42445" y="26264"/>
                    <a:pt x="43456" y="29299"/>
                    <a:pt x="43237" y="32374"/>
                  </a:cubicBezTo>
                  <a:cubicBezTo>
                    <a:pt x="42829" y="38838"/>
                    <a:pt x="37258" y="43748"/>
                    <a:pt x="30794" y="43340"/>
                  </a:cubicBezTo>
                  <a:cubicBezTo>
                    <a:pt x="24330" y="42932"/>
                    <a:pt x="19420" y="37361"/>
                    <a:pt x="19828" y="30897"/>
                  </a:cubicBezTo>
                  <a:cubicBezTo>
                    <a:pt x="20023" y="27794"/>
                    <a:pt x="21443" y="24896"/>
                    <a:pt x="23775" y="22839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51147706-3A0D-4C29-81D8-232F9481D1F0}"/>
                </a:ext>
              </a:extLst>
            </p:cNvPr>
            <p:cNvSpPr/>
            <p:nvPr/>
          </p:nvSpPr>
          <p:spPr>
            <a:xfrm>
              <a:off x="4184041" y="1869397"/>
              <a:ext cx="50625" cy="50625"/>
            </a:xfrm>
            <a:custGeom>
              <a:avLst/>
              <a:gdLst>
                <a:gd name="connsiteX0" fmla="*/ 27671 w 50625"/>
                <a:gd name="connsiteY0" fmla="*/ 56 h 50625"/>
                <a:gd name="connsiteX1" fmla="*/ 24 w 50625"/>
                <a:gd name="connsiteY1" fmla="*/ 25462 h 50625"/>
                <a:gd name="connsiteX2" fmla="*/ 24380 w 50625"/>
                <a:gd name="connsiteY2" fmla="*/ 53044 h 50625"/>
                <a:gd name="connsiteX3" fmla="*/ 26068 w 50625"/>
                <a:gd name="connsiteY3" fmla="*/ 53044 h 50625"/>
                <a:gd name="connsiteX4" fmla="*/ 52497 w 50625"/>
                <a:gd name="connsiteY4" fmla="*/ 26374 h 50625"/>
                <a:gd name="connsiteX5" fmla="*/ 27671 w 50625"/>
                <a:gd name="connsiteY5" fmla="*/ 0 h 50625"/>
                <a:gd name="connsiteX6" fmla="*/ 30821 w 50625"/>
                <a:gd name="connsiteY6" fmla="*/ 31866 h 50625"/>
                <a:gd name="connsiteX7" fmla="*/ 25674 w 50625"/>
                <a:gd name="connsiteY7" fmla="*/ 33637 h 50625"/>
                <a:gd name="connsiteX8" fmla="*/ 18998 w 50625"/>
                <a:gd name="connsiteY8" fmla="*/ 26161 h 50625"/>
                <a:gd name="connsiteX9" fmla="*/ 21399 w 50625"/>
                <a:gd name="connsiteY9" fmla="*/ 21234 h 50625"/>
                <a:gd name="connsiteX10" fmla="*/ 26096 w 50625"/>
                <a:gd name="connsiteY10" fmla="*/ 19463 h 50625"/>
                <a:gd name="connsiteX11" fmla="*/ 26574 w 50625"/>
                <a:gd name="connsiteY11" fmla="*/ 19462 h 50625"/>
                <a:gd name="connsiteX12" fmla="*/ 31439 w 50625"/>
                <a:gd name="connsiteY12" fmla="*/ 21853 h 50625"/>
                <a:gd name="connsiteX13" fmla="*/ 31439 w 50625"/>
                <a:gd name="connsiteY13" fmla="*/ 21853 h 50625"/>
                <a:gd name="connsiteX14" fmla="*/ 30872 w 50625"/>
                <a:gd name="connsiteY14" fmla="*/ 31820 h 50625"/>
                <a:gd name="connsiteX15" fmla="*/ 30821 w 50625"/>
                <a:gd name="connsiteY15" fmla="*/ 31866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625" h="50625">
                  <a:moveTo>
                    <a:pt x="27671" y="56"/>
                  </a:moveTo>
                  <a:cubicBezTo>
                    <a:pt x="13021" y="-563"/>
                    <a:pt x="643" y="10812"/>
                    <a:pt x="24" y="25462"/>
                  </a:cubicBezTo>
                  <a:cubicBezTo>
                    <a:pt x="-577" y="39704"/>
                    <a:pt x="10174" y="51879"/>
                    <a:pt x="24380" y="53044"/>
                  </a:cubicBezTo>
                  <a:lnTo>
                    <a:pt x="26068" y="53044"/>
                  </a:lnTo>
                  <a:cubicBezTo>
                    <a:pt x="40731" y="52977"/>
                    <a:pt x="52564" y="41037"/>
                    <a:pt x="52497" y="26374"/>
                  </a:cubicBezTo>
                  <a:cubicBezTo>
                    <a:pt x="52434" y="12426"/>
                    <a:pt x="41589" y="905"/>
                    <a:pt x="27671" y="0"/>
                  </a:cubicBezTo>
                  <a:close/>
                  <a:moveTo>
                    <a:pt x="30821" y="31866"/>
                  </a:moveTo>
                  <a:cubicBezTo>
                    <a:pt x="29403" y="33107"/>
                    <a:pt x="27555" y="33743"/>
                    <a:pt x="25674" y="33637"/>
                  </a:cubicBezTo>
                  <a:cubicBezTo>
                    <a:pt x="21766" y="33417"/>
                    <a:pt x="18777" y="30069"/>
                    <a:pt x="18998" y="26161"/>
                  </a:cubicBezTo>
                  <a:cubicBezTo>
                    <a:pt x="19105" y="24263"/>
                    <a:pt x="19970" y="22488"/>
                    <a:pt x="21399" y="21234"/>
                  </a:cubicBezTo>
                  <a:cubicBezTo>
                    <a:pt x="22697" y="20093"/>
                    <a:pt x="24367" y="19463"/>
                    <a:pt x="26096" y="19463"/>
                  </a:cubicBezTo>
                  <a:lnTo>
                    <a:pt x="26574" y="19462"/>
                  </a:lnTo>
                  <a:cubicBezTo>
                    <a:pt x="28452" y="19571"/>
                    <a:pt x="30206" y="20433"/>
                    <a:pt x="31439" y="21853"/>
                  </a:cubicBezTo>
                  <a:lnTo>
                    <a:pt x="31439" y="21853"/>
                  </a:lnTo>
                  <a:cubicBezTo>
                    <a:pt x="34035" y="24762"/>
                    <a:pt x="33781" y="29225"/>
                    <a:pt x="30872" y="31820"/>
                  </a:cubicBezTo>
                  <a:cubicBezTo>
                    <a:pt x="30855" y="31836"/>
                    <a:pt x="30838" y="31851"/>
                    <a:pt x="30821" y="31866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B14F97FB-1074-4718-8E0C-71C355D2F146}"/>
                </a:ext>
              </a:extLst>
            </p:cNvPr>
            <p:cNvSpPr/>
            <p:nvPr/>
          </p:nvSpPr>
          <p:spPr>
            <a:xfrm>
              <a:off x="3973016" y="1769497"/>
              <a:ext cx="50625" cy="50625"/>
            </a:xfrm>
            <a:custGeom>
              <a:avLst/>
              <a:gdLst>
                <a:gd name="connsiteX0" fmla="*/ 26578 w 50625"/>
                <a:gd name="connsiteY0" fmla="*/ 53044 h 50625"/>
                <a:gd name="connsiteX1" fmla="*/ 53044 w 50625"/>
                <a:gd name="connsiteY1" fmla="*/ 26466 h 50625"/>
                <a:gd name="connsiteX2" fmla="*/ 26466 w 50625"/>
                <a:gd name="connsiteY2" fmla="*/ 0 h 50625"/>
                <a:gd name="connsiteX3" fmla="*/ 0 w 50625"/>
                <a:gd name="connsiteY3" fmla="*/ 26578 h 50625"/>
                <a:gd name="connsiteX4" fmla="*/ 6637 w 50625"/>
                <a:gd name="connsiteY4" fmla="*/ 44072 h 50625"/>
                <a:gd name="connsiteX5" fmla="*/ 26578 w 50625"/>
                <a:gd name="connsiteY5" fmla="*/ 53044 h 50625"/>
                <a:gd name="connsiteX6" fmla="*/ 21853 w 50625"/>
                <a:gd name="connsiteY6" fmla="*/ 21178 h 50625"/>
                <a:gd name="connsiteX7" fmla="*/ 26549 w 50625"/>
                <a:gd name="connsiteY7" fmla="*/ 19406 h 50625"/>
                <a:gd name="connsiteX8" fmla="*/ 26971 w 50625"/>
                <a:gd name="connsiteY8" fmla="*/ 19406 h 50625"/>
                <a:gd name="connsiteX9" fmla="*/ 33647 w 50625"/>
                <a:gd name="connsiteY9" fmla="*/ 26882 h 50625"/>
                <a:gd name="connsiteX10" fmla="*/ 31246 w 50625"/>
                <a:gd name="connsiteY10" fmla="*/ 31809 h 50625"/>
                <a:gd name="connsiteX11" fmla="*/ 21256 w 50625"/>
                <a:gd name="connsiteY11" fmla="*/ 30602 h 50625"/>
                <a:gd name="connsiteX12" fmla="*/ 21853 w 50625"/>
                <a:gd name="connsiteY12" fmla="*/ 21150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25" h="50625">
                  <a:moveTo>
                    <a:pt x="26578" y="53044"/>
                  </a:moveTo>
                  <a:cubicBezTo>
                    <a:pt x="41225" y="53013"/>
                    <a:pt x="53074" y="41114"/>
                    <a:pt x="53044" y="26466"/>
                  </a:cubicBezTo>
                  <a:cubicBezTo>
                    <a:pt x="53013" y="11819"/>
                    <a:pt x="41114" y="-31"/>
                    <a:pt x="26466" y="0"/>
                  </a:cubicBezTo>
                  <a:cubicBezTo>
                    <a:pt x="11819" y="31"/>
                    <a:pt x="-31" y="11930"/>
                    <a:pt x="0" y="26578"/>
                  </a:cubicBezTo>
                  <a:cubicBezTo>
                    <a:pt x="14" y="33022"/>
                    <a:pt x="2373" y="39240"/>
                    <a:pt x="6637" y="44072"/>
                  </a:cubicBezTo>
                  <a:cubicBezTo>
                    <a:pt x="11678" y="49800"/>
                    <a:pt x="18947" y="53071"/>
                    <a:pt x="26578" y="53044"/>
                  </a:cubicBezTo>
                  <a:close/>
                  <a:moveTo>
                    <a:pt x="21853" y="21178"/>
                  </a:moveTo>
                  <a:cubicBezTo>
                    <a:pt x="23148" y="20032"/>
                    <a:pt x="24820" y="19401"/>
                    <a:pt x="26549" y="19406"/>
                  </a:cubicBezTo>
                  <a:lnTo>
                    <a:pt x="26971" y="19406"/>
                  </a:lnTo>
                  <a:cubicBezTo>
                    <a:pt x="30879" y="19627"/>
                    <a:pt x="33868" y="22974"/>
                    <a:pt x="33647" y="26882"/>
                  </a:cubicBezTo>
                  <a:cubicBezTo>
                    <a:pt x="33540" y="28780"/>
                    <a:pt x="32675" y="30555"/>
                    <a:pt x="31246" y="31809"/>
                  </a:cubicBezTo>
                  <a:cubicBezTo>
                    <a:pt x="28154" y="34235"/>
                    <a:pt x="23681" y="33694"/>
                    <a:pt x="21256" y="30602"/>
                  </a:cubicBezTo>
                  <a:cubicBezTo>
                    <a:pt x="19025" y="27757"/>
                    <a:pt x="19282" y="23691"/>
                    <a:pt x="21853" y="2115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C116B73C-245A-4933-8725-F329CAD3B39F}"/>
                </a:ext>
              </a:extLst>
            </p:cNvPr>
            <p:cNvSpPr/>
            <p:nvPr/>
          </p:nvSpPr>
          <p:spPr>
            <a:xfrm>
              <a:off x="3976071" y="1923186"/>
              <a:ext cx="50625" cy="50625"/>
            </a:xfrm>
            <a:custGeom>
              <a:avLst/>
              <a:gdLst>
                <a:gd name="connsiteX0" fmla="*/ 46416 w 50625"/>
                <a:gd name="connsiteY0" fmla="*/ 8986 h 50625"/>
                <a:gd name="connsiteX1" fmla="*/ 8983 w 50625"/>
                <a:gd name="connsiteY1" fmla="*/ 6625 h 50625"/>
                <a:gd name="connsiteX2" fmla="*/ 8954 w 50625"/>
                <a:gd name="connsiteY2" fmla="*/ 6651 h 50625"/>
                <a:gd name="connsiteX3" fmla="*/ 6669 w 50625"/>
                <a:gd name="connsiteY3" fmla="*/ 44129 h 50625"/>
                <a:gd name="connsiteX4" fmla="*/ 24872 w 50625"/>
                <a:gd name="connsiteY4" fmla="*/ 53029 h 50625"/>
                <a:gd name="connsiteX5" fmla="*/ 26560 w 50625"/>
                <a:gd name="connsiteY5" fmla="*/ 53029 h 50625"/>
                <a:gd name="connsiteX6" fmla="*/ 44082 w 50625"/>
                <a:gd name="connsiteY6" fmla="*/ 46392 h 50625"/>
                <a:gd name="connsiteX7" fmla="*/ 46416 w 50625"/>
                <a:gd name="connsiteY7" fmla="*/ 8958 h 50625"/>
                <a:gd name="connsiteX8" fmla="*/ 31229 w 50625"/>
                <a:gd name="connsiteY8" fmla="*/ 31851 h 50625"/>
                <a:gd name="connsiteX9" fmla="*/ 21188 w 50625"/>
                <a:gd name="connsiteY9" fmla="*/ 31233 h 50625"/>
                <a:gd name="connsiteX10" fmla="*/ 21807 w 50625"/>
                <a:gd name="connsiteY10" fmla="*/ 21220 h 50625"/>
                <a:gd name="connsiteX11" fmla="*/ 31847 w 50625"/>
                <a:gd name="connsiteY11" fmla="*/ 21839 h 50625"/>
                <a:gd name="connsiteX12" fmla="*/ 31229 w 50625"/>
                <a:gd name="connsiteY12" fmla="*/ 31851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25" h="50625">
                  <a:moveTo>
                    <a:pt x="46416" y="8986"/>
                  </a:moveTo>
                  <a:cubicBezTo>
                    <a:pt x="36731" y="-2003"/>
                    <a:pt x="19972" y="-3060"/>
                    <a:pt x="8983" y="6625"/>
                  </a:cubicBezTo>
                  <a:cubicBezTo>
                    <a:pt x="8973" y="6634"/>
                    <a:pt x="8963" y="6643"/>
                    <a:pt x="8954" y="6651"/>
                  </a:cubicBezTo>
                  <a:cubicBezTo>
                    <a:pt x="-2026" y="16370"/>
                    <a:pt x="-3049" y="33149"/>
                    <a:pt x="6669" y="44129"/>
                  </a:cubicBezTo>
                  <a:cubicBezTo>
                    <a:pt x="11322" y="49386"/>
                    <a:pt x="17867" y="52586"/>
                    <a:pt x="24872" y="53029"/>
                  </a:cubicBezTo>
                  <a:lnTo>
                    <a:pt x="26560" y="53029"/>
                  </a:lnTo>
                  <a:cubicBezTo>
                    <a:pt x="33018" y="53046"/>
                    <a:pt x="39256" y="50683"/>
                    <a:pt x="44082" y="46392"/>
                  </a:cubicBezTo>
                  <a:cubicBezTo>
                    <a:pt x="55048" y="36692"/>
                    <a:pt x="56093" y="19945"/>
                    <a:pt x="46416" y="8958"/>
                  </a:cubicBezTo>
                  <a:close/>
                  <a:moveTo>
                    <a:pt x="31229" y="31851"/>
                  </a:moveTo>
                  <a:cubicBezTo>
                    <a:pt x="28285" y="34452"/>
                    <a:pt x="23790" y="34175"/>
                    <a:pt x="21188" y="31233"/>
                  </a:cubicBezTo>
                  <a:cubicBezTo>
                    <a:pt x="18622" y="28287"/>
                    <a:pt x="18898" y="23827"/>
                    <a:pt x="21807" y="21220"/>
                  </a:cubicBezTo>
                  <a:cubicBezTo>
                    <a:pt x="24756" y="18635"/>
                    <a:pt x="29238" y="18912"/>
                    <a:pt x="31847" y="21839"/>
                  </a:cubicBezTo>
                  <a:cubicBezTo>
                    <a:pt x="34429" y="24779"/>
                    <a:pt x="34153" y="29251"/>
                    <a:pt x="31229" y="31851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F21AD352-1737-4E15-A1AB-12EF561BA45A}"/>
                </a:ext>
              </a:extLst>
            </p:cNvPr>
            <p:cNvSpPr/>
            <p:nvPr/>
          </p:nvSpPr>
          <p:spPr>
            <a:xfrm>
              <a:off x="4041394" y="1734584"/>
              <a:ext cx="73125" cy="81563"/>
            </a:xfrm>
            <a:custGeom>
              <a:avLst/>
              <a:gdLst>
                <a:gd name="connsiteX0" fmla="*/ 17487 w 73125"/>
                <a:gd name="connsiteY0" fmla="*/ 43125 h 81562"/>
                <a:gd name="connsiteX1" fmla="*/ 32168 w 73125"/>
                <a:gd name="connsiteY1" fmla="*/ 60900 h 81562"/>
                <a:gd name="connsiteX2" fmla="*/ 49043 w 73125"/>
                <a:gd name="connsiteY2" fmla="*/ 81572 h 81562"/>
                <a:gd name="connsiteX3" fmla="*/ 53796 w 73125"/>
                <a:gd name="connsiteY3" fmla="*/ 82106 h 81562"/>
                <a:gd name="connsiteX4" fmla="*/ 54387 w 73125"/>
                <a:gd name="connsiteY4" fmla="*/ 82106 h 81562"/>
                <a:gd name="connsiteX5" fmla="*/ 75593 w 73125"/>
                <a:gd name="connsiteY5" fmla="*/ 59747 h 81562"/>
                <a:gd name="connsiteX6" fmla="*/ 24968 w 73125"/>
                <a:gd name="connsiteY6" fmla="*/ 234 h 81562"/>
                <a:gd name="connsiteX7" fmla="*/ 234 w 73125"/>
                <a:gd name="connsiteY7" fmla="*/ 18631 h 81562"/>
                <a:gd name="connsiteX8" fmla="*/ 17290 w 73125"/>
                <a:gd name="connsiteY8" fmla="*/ 43125 h 81562"/>
                <a:gd name="connsiteX9" fmla="*/ 20074 w 73125"/>
                <a:gd name="connsiteY9" fmla="*/ 19781 h 81562"/>
                <a:gd name="connsiteX10" fmla="*/ 21396 w 73125"/>
                <a:gd name="connsiteY10" fmla="*/ 19331 h 81562"/>
                <a:gd name="connsiteX11" fmla="*/ 21762 w 73125"/>
                <a:gd name="connsiteY11" fmla="*/ 19331 h 81562"/>
                <a:gd name="connsiteX12" fmla="*/ 56299 w 73125"/>
                <a:gd name="connsiteY12" fmla="*/ 60225 h 81562"/>
                <a:gd name="connsiteX13" fmla="*/ 53994 w 73125"/>
                <a:gd name="connsiteY13" fmla="*/ 62644 h 81562"/>
                <a:gd name="connsiteX14" fmla="*/ 53993 w 73125"/>
                <a:gd name="connsiteY14" fmla="*/ 62644 h 81562"/>
                <a:gd name="connsiteX15" fmla="*/ 53458 w 73125"/>
                <a:gd name="connsiteY15" fmla="*/ 62644 h 81562"/>
                <a:gd name="connsiteX16" fmla="*/ 53459 w 73125"/>
                <a:gd name="connsiteY16" fmla="*/ 62644 h 81562"/>
                <a:gd name="connsiteX17" fmla="*/ 51630 w 73125"/>
                <a:gd name="connsiteY17" fmla="*/ 60394 h 81562"/>
                <a:gd name="connsiteX18" fmla="*/ 21115 w 73125"/>
                <a:gd name="connsiteY18" fmla="*/ 24028 h 81562"/>
                <a:gd name="connsiteX19" fmla="*/ 19090 w 73125"/>
                <a:gd name="connsiteY19" fmla="*/ 21216 h 81562"/>
                <a:gd name="connsiteX20" fmla="*/ 20074 w 73125"/>
                <a:gd name="connsiteY20" fmla="*/ 19781 h 8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3125" h="81562">
                  <a:moveTo>
                    <a:pt x="17487" y="43125"/>
                  </a:moveTo>
                  <a:cubicBezTo>
                    <a:pt x="26125" y="44566"/>
                    <a:pt x="32385" y="52145"/>
                    <a:pt x="32168" y="60900"/>
                  </a:cubicBezTo>
                  <a:cubicBezTo>
                    <a:pt x="32395" y="70842"/>
                    <a:pt x="39348" y="79359"/>
                    <a:pt x="49043" y="81572"/>
                  </a:cubicBezTo>
                  <a:cubicBezTo>
                    <a:pt x="50604" y="81916"/>
                    <a:pt x="52197" y="82095"/>
                    <a:pt x="53796" y="82106"/>
                  </a:cubicBezTo>
                  <a:lnTo>
                    <a:pt x="54387" y="82106"/>
                  </a:lnTo>
                  <a:cubicBezTo>
                    <a:pt x="66402" y="81754"/>
                    <a:pt x="75877" y="71764"/>
                    <a:pt x="75593" y="59747"/>
                  </a:cubicBezTo>
                  <a:cubicBezTo>
                    <a:pt x="74524" y="19809"/>
                    <a:pt x="42096" y="3356"/>
                    <a:pt x="24968" y="234"/>
                  </a:cubicBezTo>
                  <a:cubicBezTo>
                    <a:pt x="13058" y="-1516"/>
                    <a:pt x="1984" y="6721"/>
                    <a:pt x="234" y="18631"/>
                  </a:cubicBezTo>
                  <a:cubicBezTo>
                    <a:pt x="-1439" y="30018"/>
                    <a:pt x="6029" y="40744"/>
                    <a:pt x="17290" y="43125"/>
                  </a:cubicBezTo>
                  <a:close/>
                  <a:moveTo>
                    <a:pt x="20074" y="19781"/>
                  </a:moveTo>
                  <a:cubicBezTo>
                    <a:pt x="20453" y="19489"/>
                    <a:pt x="20918" y="19331"/>
                    <a:pt x="21396" y="19331"/>
                  </a:cubicBezTo>
                  <a:lnTo>
                    <a:pt x="21762" y="19331"/>
                  </a:lnTo>
                  <a:cubicBezTo>
                    <a:pt x="33377" y="21469"/>
                    <a:pt x="55512" y="32747"/>
                    <a:pt x="56299" y="60225"/>
                  </a:cubicBezTo>
                  <a:cubicBezTo>
                    <a:pt x="56331" y="61529"/>
                    <a:pt x="55299" y="62612"/>
                    <a:pt x="53994" y="62644"/>
                  </a:cubicBezTo>
                  <a:cubicBezTo>
                    <a:pt x="53994" y="62644"/>
                    <a:pt x="53993" y="62644"/>
                    <a:pt x="53993" y="62644"/>
                  </a:cubicBezTo>
                  <a:cubicBezTo>
                    <a:pt x="53817" y="62680"/>
                    <a:pt x="53635" y="62680"/>
                    <a:pt x="53458" y="62644"/>
                  </a:cubicBezTo>
                  <a:lnTo>
                    <a:pt x="53459" y="62644"/>
                  </a:lnTo>
                  <a:cubicBezTo>
                    <a:pt x="52407" y="62400"/>
                    <a:pt x="51654" y="61473"/>
                    <a:pt x="51630" y="60394"/>
                  </a:cubicBezTo>
                  <a:cubicBezTo>
                    <a:pt x="51641" y="42469"/>
                    <a:pt x="38769" y="27129"/>
                    <a:pt x="21115" y="24028"/>
                  </a:cubicBezTo>
                  <a:cubicBezTo>
                    <a:pt x="19803" y="23772"/>
                    <a:pt x="18917" y="22541"/>
                    <a:pt x="19090" y="21216"/>
                  </a:cubicBezTo>
                  <a:cubicBezTo>
                    <a:pt x="19221" y="20629"/>
                    <a:pt x="19573" y="20115"/>
                    <a:pt x="20074" y="19781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B6BA0EB6-791E-4ADC-8B2E-2F755781FB23}"/>
                </a:ext>
              </a:extLst>
            </p:cNvPr>
            <p:cNvSpPr/>
            <p:nvPr/>
          </p:nvSpPr>
          <p:spPr>
            <a:xfrm>
              <a:off x="4046406" y="1921405"/>
              <a:ext cx="123750" cy="56250"/>
            </a:xfrm>
            <a:custGeom>
              <a:avLst/>
              <a:gdLst>
                <a:gd name="connsiteX0" fmla="*/ 115722 w 123750"/>
                <a:gd name="connsiteY0" fmla="*/ 4045 h 56250"/>
                <a:gd name="connsiteX1" fmla="*/ 84542 w 123750"/>
                <a:gd name="connsiteY1" fmla="*/ 10396 h 56250"/>
                <a:gd name="connsiteX2" fmla="*/ 84447 w 123750"/>
                <a:gd name="connsiteY2" fmla="*/ 10542 h 56250"/>
                <a:gd name="connsiteX3" fmla="*/ 77331 w 123750"/>
                <a:gd name="connsiteY3" fmla="*/ 13523 h 56250"/>
                <a:gd name="connsiteX4" fmla="*/ 72240 w 123750"/>
                <a:gd name="connsiteY4" fmla="*/ 12707 h 56250"/>
                <a:gd name="connsiteX5" fmla="*/ 12728 w 123750"/>
                <a:gd name="connsiteY5" fmla="*/ 6154 h 56250"/>
                <a:gd name="connsiteX6" fmla="*/ 2265 w 123750"/>
                <a:gd name="connsiteY6" fmla="*/ 36304 h 56250"/>
                <a:gd name="connsiteX7" fmla="*/ 32415 w 123750"/>
                <a:gd name="connsiteY7" fmla="*/ 46767 h 56250"/>
                <a:gd name="connsiteX8" fmla="*/ 40993 w 123750"/>
                <a:gd name="connsiteY8" fmla="*/ 45276 h 56250"/>
                <a:gd name="connsiteX9" fmla="*/ 75925 w 123750"/>
                <a:gd name="connsiteY9" fmla="*/ 58748 h 56250"/>
                <a:gd name="connsiteX10" fmla="*/ 82422 w 123750"/>
                <a:gd name="connsiteY10" fmla="*/ 58382 h 56250"/>
                <a:gd name="connsiteX11" fmla="*/ 110547 w 123750"/>
                <a:gd name="connsiteY11" fmla="*/ 47442 h 56250"/>
                <a:gd name="connsiteX12" fmla="*/ 110547 w 123750"/>
                <a:gd name="connsiteY12" fmla="*/ 47442 h 56250"/>
                <a:gd name="connsiteX13" fmla="*/ 122190 w 123750"/>
                <a:gd name="connsiteY13" fmla="*/ 35320 h 56250"/>
                <a:gd name="connsiteX14" fmla="*/ 115860 w 123750"/>
                <a:gd name="connsiteY14" fmla="*/ 4136 h 56250"/>
                <a:gd name="connsiteX15" fmla="*/ 115722 w 123750"/>
                <a:gd name="connsiteY15" fmla="*/ 4045 h 56250"/>
                <a:gd name="connsiteX16" fmla="*/ 105962 w 123750"/>
                <a:gd name="connsiteY16" fmla="*/ 24632 h 56250"/>
                <a:gd name="connsiteX17" fmla="*/ 99015 w 123750"/>
                <a:gd name="connsiteY17" fmla="*/ 31804 h 56250"/>
                <a:gd name="connsiteX18" fmla="*/ 80228 w 123750"/>
                <a:gd name="connsiteY18" fmla="*/ 39061 h 56250"/>
                <a:gd name="connsiteX19" fmla="*/ 54465 w 123750"/>
                <a:gd name="connsiteY19" fmla="*/ 31270 h 56250"/>
                <a:gd name="connsiteX20" fmla="*/ 39503 w 123750"/>
                <a:gd name="connsiteY20" fmla="*/ 25645 h 56250"/>
                <a:gd name="connsiteX21" fmla="*/ 24203 w 123750"/>
                <a:gd name="connsiteY21" fmla="*/ 29132 h 56250"/>
                <a:gd name="connsiteX22" fmla="*/ 20012 w 123750"/>
                <a:gd name="connsiteY22" fmla="*/ 27670 h 56250"/>
                <a:gd name="connsiteX23" fmla="*/ 21328 w 123750"/>
                <a:gd name="connsiteY23" fmla="*/ 23539 h 56250"/>
                <a:gd name="connsiteX24" fmla="*/ 21390 w 123750"/>
                <a:gd name="connsiteY24" fmla="*/ 23508 h 56250"/>
                <a:gd name="connsiteX25" fmla="*/ 58797 w 123750"/>
                <a:gd name="connsiteY25" fmla="*/ 26714 h 56250"/>
                <a:gd name="connsiteX26" fmla="*/ 79497 w 123750"/>
                <a:gd name="connsiteY26" fmla="*/ 32817 h 56250"/>
                <a:gd name="connsiteX27" fmla="*/ 100703 w 123750"/>
                <a:gd name="connsiteY27" fmla="*/ 21173 h 56250"/>
                <a:gd name="connsiteX28" fmla="*/ 104975 w 123750"/>
                <a:gd name="connsiteY28" fmla="*/ 19909 h 56250"/>
                <a:gd name="connsiteX29" fmla="*/ 106238 w 123750"/>
                <a:gd name="connsiteY29" fmla="*/ 24181 h 56250"/>
                <a:gd name="connsiteX30" fmla="*/ 105962 w 123750"/>
                <a:gd name="connsiteY30" fmla="*/ 24604 h 5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3750" h="56250">
                  <a:moveTo>
                    <a:pt x="115722" y="4045"/>
                  </a:moveTo>
                  <a:cubicBezTo>
                    <a:pt x="105358" y="-2811"/>
                    <a:pt x="91398" y="32"/>
                    <a:pt x="84542" y="10396"/>
                  </a:cubicBezTo>
                  <a:cubicBezTo>
                    <a:pt x="84510" y="10445"/>
                    <a:pt x="84478" y="10493"/>
                    <a:pt x="84447" y="10542"/>
                  </a:cubicBezTo>
                  <a:cubicBezTo>
                    <a:pt x="82454" y="12270"/>
                    <a:pt x="79960" y="13315"/>
                    <a:pt x="77331" y="13523"/>
                  </a:cubicBezTo>
                  <a:cubicBezTo>
                    <a:pt x="75592" y="13903"/>
                    <a:pt x="73774" y="13611"/>
                    <a:pt x="72240" y="12707"/>
                  </a:cubicBezTo>
                  <a:cubicBezTo>
                    <a:pt x="52553" y="-6052"/>
                    <a:pt x="25637" y="-230"/>
                    <a:pt x="12728" y="6154"/>
                  </a:cubicBezTo>
                  <a:cubicBezTo>
                    <a:pt x="1513" y="11591"/>
                    <a:pt x="-3171" y="25090"/>
                    <a:pt x="2265" y="36304"/>
                  </a:cubicBezTo>
                  <a:cubicBezTo>
                    <a:pt x="7702" y="47519"/>
                    <a:pt x="21200" y="52203"/>
                    <a:pt x="32415" y="46767"/>
                  </a:cubicBezTo>
                  <a:cubicBezTo>
                    <a:pt x="35074" y="45463"/>
                    <a:pt x="38050" y="44946"/>
                    <a:pt x="40993" y="45276"/>
                  </a:cubicBezTo>
                  <a:cubicBezTo>
                    <a:pt x="50457" y="54116"/>
                    <a:pt x="62977" y="58944"/>
                    <a:pt x="75925" y="58748"/>
                  </a:cubicBezTo>
                  <a:cubicBezTo>
                    <a:pt x="78096" y="58751"/>
                    <a:pt x="80265" y="58629"/>
                    <a:pt x="82422" y="58382"/>
                  </a:cubicBezTo>
                  <a:cubicBezTo>
                    <a:pt x="92581" y="57215"/>
                    <a:pt x="102269" y="53447"/>
                    <a:pt x="110547" y="47442"/>
                  </a:cubicBezTo>
                  <a:lnTo>
                    <a:pt x="110547" y="47442"/>
                  </a:lnTo>
                  <a:cubicBezTo>
                    <a:pt x="115111" y="44118"/>
                    <a:pt x="119053" y="40014"/>
                    <a:pt x="122190" y="35320"/>
                  </a:cubicBezTo>
                  <a:cubicBezTo>
                    <a:pt x="129054" y="24961"/>
                    <a:pt x="126219" y="10999"/>
                    <a:pt x="115860" y="4136"/>
                  </a:cubicBezTo>
                  <a:cubicBezTo>
                    <a:pt x="115814" y="4106"/>
                    <a:pt x="115768" y="4075"/>
                    <a:pt x="115722" y="4045"/>
                  </a:cubicBezTo>
                  <a:close/>
                  <a:moveTo>
                    <a:pt x="105962" y="24632"/>
                  </a:moveTo>
                  <a:cubicBezTo>
                    <a:pt x="104089" y="27415"/>
                    <a:pt x="101737" y="29844"/>
                    <a:pt x="99015" y="31804"/>
                  </a:cubicBezTo>
                  <a:cubicBezTo>
                    <a:pt x="93492" y="35818"/>
                    <a:pt x="87015" y="38319"/>
                    <a:pt x="80228" y="39061"/>
                  </a:cubicBezTo>
                  <a:cubicBezTo>
                    <a:pt x="70908" y="40436"/>
                    <a:pt x="61461" y="37579"/>
                    <a:pt x="54465" y="31270"/>
                  </a:cubicBezTo>
                  <a:cubicBezTo>
                    <a:pt x="50419" y="27489"/>
                    <a:pt x="45038" y="25466"/>
                    <a:pt x="39503" y="25645"/>
                  </a:cubicBezTo>
                  <a:cubicBezTo>
                    <a:pt x="34220" y="25769"/>
                    <a:pt x="29017" y="26955"/>
                    <a:pt x="24203" y="29132"/>
                  </a:cubicBezTo>
                  <a:cubicBezTo>
                    <a:pt x="22640" y="29863"/>
                    <a:pt x="20781" y="29214"/>
                    <a:pt x="20012" y="27670"/>
                  </a:cubicBezTo>
                  <a:cubicBezTo>
                    <a:pt x="19235" y="26166"/>
                    <a:pt x="19824" y="24316"/>
                    <a:pt x="21328" y="23539"/>
                  </a:cubicBezTo>
                  <a:cubicBezTo>
                    <a:pt x="21348" y="23528"/>
                    <a:pt x="21369" y="23518"/>
                    <a:pt x="21390" y="23508"/>
                  </a:cubicBezTo>
                  <a:cubicBezTo>
                    <a:pt x="22318" y="23057"/>
                    <a:pt x="44031" y="12539"/>
                    <a:pt x="58797" y="26714"/>
                  </a:cubicBezTo>
                  <a:cubicBezTo>
                    <a:pt x="64440" y="31735"/>
                    <a:pt x="72032" y="33973"/>
                    <a:pt x="79497" y="32817"/>
                  </a:cubicBezTo>
                  <a:cubicBezTo>
                    <a:pt x="88468" y="31804"/>
                    <a:pt x="96793" y="27192"/>
                    <a:pt x="100703" y="21173"/>
                  </a:cubicBezTo>
                  <a:cubicBezTo>
                    <a:pt x="101533" y="19644"/>
                    <a:pt x="103446" y="19079"/>
                    <a:pt x="104975" y="19909"/>
                  </a:cubicBezTo>
                  <a:cubicBezTo>
                    <a:pt x="106503" y="20740"/>
                    <a:pt x="107069" y="22652"/>
                    <a:pt x="106238" y="24181"/>
                  </a:cubicBezTo>
                  <a:cubicBezTo>
                    <a:pt x="106158" y="24329"/>
                    <a:pt x="106065" y="24471"/>
                    <a:pt x="105962" y="24604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810" name="Graphic 5430">
            <a:extLst>
              <a:ext uri="{FF2B5EF4-FFF2-40B4-BE49-F238E27FC236}">
                <a16:creationId xmlns:a16="http://schemas.microsoft.com/office/drawing/2014/main" id="{1EF3B5B8-B428-4C56-9262-B5396903E619}"/>
              </a:ext>
            </a:extLst>
          </p:cNvPr>
          <p:cNvGrpSpPr/>
          <p:nvPr/>
        </p:nvGrpSpPr>
        <p:grpSpPr>
          <a:xfrm>
            <a:off x="6380635" y="2273544"/>
            <a:ext cx="720000" cy="720000"/>
            <a:chOff x="3821112" y="1616075"/>
            <a:chExt cx="720000" cy="720000"/>
          </a:xfrm>
        </p:grpSpPr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942DCDFF-C5E3-4391-9603-5E1591BDFE93}"/>
                </a:ext>
              </a:extLst>
            </p:cNvPr>
            <p:cNvSpPr/>
            <p:nvPr/>
          </p:nvSpPr>
          <p:spPr>
            <a:xfrm>
              <a:off x="3893534" y="1667064"/>
              <a:ext cx="573750" cy="615938"/>
            </a:xfrm>
            <a:custGeom>
              <a:avLst/>
              <a:gdLst>
                <a:gd name="connsiteX0" fmla="*/ 287578 w 573750"/>
                <a:gd name="connsiteY0" fmla="*/ 396199 h 615937"/>
                <a:gd name="connsiteX1" fmla="*/ 243591 w 573750"/>
                <a:gd name="connsiteY1" fmla="*/ 397071 h 615937"/>
                <a:gd name="connsiteX2" fmla="*/ 315309 w 573750"/>
                <a:gd name="connsiteY2" fmla="*/ 309574 h 615937"/>
                <a:gd name="connsiteX3" fmla="*/ 315478 w 573750"/>
                <a:gd name="connsiteY3" fmla="*/ 309264 h 615937"/>
                <a:gd name="connsiteX4" fmla="*/ 390009 w 573750"/>
                <a:gd name="connsiteY4" fmla="*/ 235886 h 615937"/>
                <a:gd name="connsiteX5" fmla="*/ 434447 w 573750"/>
                <a:gd name="connsiteY5" fmla="*/ 197580 h 615937"/>
                <a:gd name="connsiteX6" fmla="*/ 435431 w 573750"/>
                <a:gd name="connsiteY6" fmla="*/ 196736 h 615937"/>
                <a:gd name="connsiteX7" fmla="*/ 435713 w 573750"/>
                <a:gd name="connsiteY7" fmla="*/ 196511 h 615937"/>
                <a:gd name="connsiteX8" fmla="*/ 435938 w 573750"/>
                <a:gd name="connsiteY8" fmla="*/ 196202 h 615937"/>
                <a:gd name="connsiteX9" fmla="*/ 437316 w 573750"/>
                <a:gd name="connsiteY9" fmla="*/ 194739 h 615937"/>
                <a:gd name="connsiteX10" fmla="*/ 437316 w 573750"/>
                <a:gd name="connsiteY10" fmla="*/ 194739 h 615937"/>
                <a:gd name="connsiteX11" fmla="*/ 519216 w 573750"/>
                <a:gd name="connsiteY11" fmla="*/ 86824 h 615937"/>
                <a:gd name="connsiteX12" fmla="*/ 507804 w 573750"/>
                <a:gd name="connsiteY12" fmla="*/ 10670 h 615937"/>
                <a:gd name="connsiteX13" fmla="*/ 432506 w 573750"/>
                <a:gd name="connsiteY13" fmla="*/ 20955 h 615937"/>
                <a:gd name="connsiteX14" fmla="*/ 350606 w 573750"/>
                <a:gd name="connsiteY14" fmla="*/ 128786 h 615937"/>
                <a:gd name="connsiteX15" fmla="*/ 350606 w 573750"/>
                <a:gd name="connsiteY15" fmla="*/ 128786 h 615937"/>
                <a:gd name="connsiteX16" fmla="*/ 349425 w 573750"/>
                <a:gd name="connsiteY16" fmla="*/ 130699 h 615937"/>
                <a:gd name="connsiteX17" fmla="*/ 349425 w 573750"/>
                <a:gd name="connsiteY17" fmla="*/ 130699 h 615937"/>
                <a:gd name="connsiteX18" fmla="*/ 349425 w 573750"/>
                <a:gd name="connsiteY18" fmla="*/ 130699 h 615937"/>
                <a:gd name="connsiteX19" fmla="*/ 348638 w 573750"/>
                <a:gd name="connsiteY19" fmla="*/ 132386 h 615937"/>
                <a:gd name="connsiteX20" fmla="*/ 323691 w 573750"/>
                <a:gd name="connsiteY20" fmla="*/ 185261 h 615937"/>
                <a:gd name="connsiteX21" fmla="*/ 272503 w 573750"/>
                <a:gd name="connsiteY21" fmla="*/ 277624 h 615937"/>
                <a:gd name="connsiteX22" fmla="*/ 185794 w 573750"/>
                <a:gd name="connsiteY22" fmla="*/ 400924 h 615937"/>
                <a:gd name="connsiteX23" fmla="*/ 0 w 573750"/>
                <a:gd name="connsiteY23" fmla="*/ 477058 h 615937"/>
                <a:gd name="connsiteX24" fmla="*/ 0 w 573750"/>
                <a:gd name="connsiteY24" fmla="*/ 537527 h 615937"/>
                <a:gd name="connsiteX25" fmla="*/ 287578 w 573750"/>
                <a:gd name="connsiteY25" fmla="*/ 618527 h 615937"/>
                <a:gd name="connsiteX26" fmla="*/ 575156 w 573750"/>
                <a:gd name="connsiteY26" fmla="*/ 537527 h 615937"/>
                <a:gd name="connsiteX27" fmla="*/ 575156 w 573750"/>
                <a:gd name="connsiteY27" fmla="*/ 477058 h 615937"/>
                <a:gd name="connsiteX28" fmla="*/ 287578 w 573750"/>
                <a:gd name="connsiteY28" fmla="*/ 396199 h 615937"/>
                <a:gd name="connsiteX29" fmla="*/ 287578 w 573750"/>
                <a:gd name="connsiteY29" fmla="*/ 415605 h 615937"/>
                <a:gd name="connsiteX30" fmla="*/ 555722 w 573750"/>
                <a:gd name="connsiteY30" fmla="*/ 477171 h 615937"/>
                <a:gd name="connsiteX31" fmla="*/ 539297 w 573750"/>
                <a:gd name="connsiteY31" fmla="*/ 496352 h 615937"/>
                <a:gd name="connsiteX32" fmla="*/ 287578 w 573750"/>
                <a:gd name="connsiteY32" fmla="*/ 456639 h 615937"/>
                <a:gd name="connsiteX33" fmla="*/ 191222 w 573750"/>
                <a:gd name="connsiteY33" fmla="*/ 460971 h 615937"/>
                <a:gd name="connsiteX34" fmla="*/ 227025 w 573750"/>
                <a:gd name="connsiteY34" fmla="*/ 417293 h 615937"/>
                <a:gd name="connsiteX35" fmla="*/ 287578 w 573750"/>
                <a:gd name="connsiteY35" fmla="*/ 415493 h 615937"/>
                <a:gd name="connsiteX36" fmla="*/ 278409 w 573750"/>
                <a:gd name="connsiteY36" fmla="*/ 538652 h 615937"/>
                <a:gd name="connsiteX37" fmla="*/ 283697 w 573750"/>
                <a:gd name="connsiteY37" fmla="*/ 531030 h 615937"/>
                <a:gd name="connsiteX38" fmla="*/ 284527 w 573750"/>
                <a:gd name="connsiteY38" fmla="*/ 517319 h 615937"/>
                <a:gd name="connsiteX39" fmla="*/ 270816 w 573750"/>
                <a:gd name="connsiteY39" fmla="*/ 516489 h 615937"/>
                <a:gd name="connsiteX40" fmla="*/ 258272 w 573750"/>
                <a:gd name="connsiteY40" fmla="*/ 538343 h 615937"/>
                <a:gd name="connsiteX41" fmla="*/ 59091 w 573750"/>
                <a:gd name="connsiteY41" fmla="*/ 507405 h 615937"/>
                <a:gd name="connsiteX42" fmla="*/ 125888 w 573750"/>
                <a:gd name="connsiteY42" fmla="*/ 489518 h 615937"/>
                <a:gd name="connsiteX43" fmla="*/ 129572 w 573750"/>
                <a:gd name="connsiteY43" fmla="*/ 497224 h 615937"/>
                <a:gd name="connsiteX44" fmla="*/ 141806 w 573750"/>
                <a:gd name="connsiteY44" fmla="*/ 506533 h 615937"/>
                <a:gd name="connsiteX45" fmla="*/ 155194 w 573750"/>
                <a:gd name="connsiteY45" fmla="*/ 504958 h 615937"/>
                <a:gd name="connsiteX46" fmla="*/ 173756 w 573750"/>
                <a:gd name="connsiteY46" fmla="*/ 482458 h 615937"/>
                <a:gd name="connsiteX47" fmla="*/ 287578 w 573750"/>
                <a:gd name="connsiteY47" fmla="*/ 475961 h 615937"/>
                <a:gd name="connsiteX48" fmla="*/ 516066 w 573750"/>
                <a:gd name="connsiteY48" fmla="*/ 507293 h 615937"/>
                <a:gd name="connsiteX49" fmla="*/ 287578 w 573750"/>
                <a:gd name="connsiteY49" fmla="*/ 538624 h 615937"/>
                <a:gd name="connsiteX50" fmla="*/ 278409 w 573750"/>
                <a:gd name="connsiteY50" fmla="*/ 538539 h 615937"/>
                <a:gd name="connsiteX51" fmla="*/ 196538 w 573750"/>
                <a:gd name="connsiteY51" fmla="*/ 419402 h 615937"/>
                <a:gd name="connsiteX52" fmla="*/ 200363 w 573750"/>
                <a:gd name="connsiteY52" fmla="*/ 419064 h 615937"/>
                <a:gd name="connsiteX53" fmla="*/ 175050 w 573750"/>
                <a:gd name="connsiteY53" fmla="*/ 449833 h 615937"/>
                <a:gd name="connsiteX54" fmla="*/ 378253 w 573750"/>
                <a:gd name="connsiteY54" fmla="*/ 182449 h 615937"/>
                <a:gd name="connsiteX55" fmla="*/ 404691 w 573750"/>
                <a:gd name="connsiteY55" fmla="*/ 197580 h 615937"/>
                <a:gd name="connsiteX56" fmla="*/ 377775 w 573750"/>
                <a:gd name="connsiteY56" fmla="*/ 220755 h 615937"/>
                <a:gd name="connsiteX57" fmla="*/ 356934 w 573750"/>
                <a:gd name="connsiteY57" fmla="*/ 210489 h 615937"/>
                <a:gd name="connsiteX58" fmla="*/ 341466 w 573750"/>
                <a:gd name="connsiteY58" fmla="*/ 193164 h 615937"/>
                <a:gd name="connsiteX59" fmla="*/ 356513 w 573750"/>
                <a:gd name="connsiteY59" fmla="*/ 161186 h 615937"/>
                <a:gd name="connsiteX60" fmla="*/ 378253 w 573750"/>
                <a:gd name="connsiteY60" fmla="*/ 182449 h 615937"/>
                <a:gd name="connsiteX61" fmla="*/ 345178 w 573750"/>
                <a:gd name="connsiteY61" fmla="*/ 225902 h 615937"/>
                <a:gd name="connsiteX62" fmla="*/ 362053 w 573750"/>
                <a:gd name="connsiteY62" fmla="*/ 236055 h 615937"/>
                <a:gd name="connsiteX63" fmla="*/ 306844 w 573750"/>
                <a:gd name="connsiteY63" fmla="*/ 290393 h 615937"/>
                <a:gd name="connsiteX64" fmla="*/ 293344 w 573750"/>
                <a:gd name="connsiteY64" fmla="*/ 280127 h 615937"/>
                <a:gd name="connsiteX65" fmla="*/ 330919 w 573750"/>
                <a:gd name="connsiteY65" fmla="*/ 212346 h 615937"/>
                <a:gd name="connsiteX66" fmla="*/ 345178 w 573750"/>
                <a:gd name="connsiteY66" fmla="*/ 225902 h 615937"/>
                <a:gd name="connsiteX67" fmla="*/ 447891 w 573750"/>
                <a:gd name="connsiteY67" fmla="*/ 32739 h 615937"/>
                <a:gd name="connsiteX68" fmla="*/ 496955 w 573750"/>
                <a:gd name="connsiteY68" fmla="*/ 26032 h 615937"/>
                <a:gd name="connsiteX69" fmla="*/ 503663 w 573750"/>
                <a:gd name="connsiteY69" fmla="*/ 75096 h 615937"/>
                <a:gd name="connsiteX70" fmla="*/ 422578 w 573750"/>
                <a:gd name="connsiteY70" fmla="*/ 181999 h 615937"/>
                <a:gd name="connsiteX71" fmla="*/ 390037 w 573750"/>
                <a:gd name="connsiteY71" fmla="*/ 166924 h 615937"/>
                <a:gd name="connsiteX72" fmla="*/ 366778 w 573750"/>
                <a:gd name="connsiteY72" fmla="*/ 139614 h 615937"/>
                <a:gd name="connsiteX73" fmla="*/ 282825 w 573750"/>
                <a:gd name="connsiteY73" fmla="*/ 296608 h 615937"/>
                <a:gd name="connsiteX74" fmla="*/ 293794 w 573750"/>
                <a:gd name="connsiteY74" fmla="*/ 305046 h 615937"/>
                <a:gd name="connsiteX75" fmla="*/ 217266 w 573750"/>
                <a:gd name="connsiteY75" fmla="*/ 398364 h 615937"/>
                <a:gd name="connsiteX76" fmla="*/ 210966 w 573750"/>
                <a:gd name="connsiteY76" fmla="*/ 398786 h 615937"/>
                <a:gd name="connsiteX77" fmla="*/ 170916 w 573750"/>
                <a:gd name="connsiteY77" fmla="*/ 422074 h 615937"/>
                <a:gd name="connsiteX78" fmla="*/ 139106 w 573750"/>
                <a:gd name="connsiteY78" fmla="*/ 467299 h 615937"/>
                <a:gd name="connsiteX79" fmla="*/ 35859 w 573750"/>
                <a:gd name="connsiteY79" fmla="*/ 496239 h 615937"/>
                <a:gd name="connsiteX80" fmla="*/ 19434 w 573750"/>
                <a:gd name="connsiteY80" fmla="*/ 477058 h 615937"/>
                <a:gd name="connsiteX81" fmla="*/ 170916 w 573750"/>
                <a:gd name="connsiteY81" fmla="*/ 422074 h 615937"/>
                <a:gd name="connsiteX82" fmla="*/ 287578 w 573750"/>
                <a:gd name="connsiteY82" fmla="*/ 599093 h 615937"/>
                <a:gd name="connsiteX83" fmla="*/ 19434 w 573750"/>
                <a:gd name="connsiteY83" fmla="*/ 537527 h 615937"/>
                <a:gd name="connsiteX84" fmla="*/ 35859 w 573750"/>
                <a:gd name="connsiteY84" fmla="*/ 518346 h 615937"/>
                <a:gd name="connsiteX85" fmla="*/ 260269 w 573750"/>
                <a:gd name="connsiteY85" fmla="*/ 557721 h 615937"/>
                <a:gd name="connsiteX86" fmla="*/ 274134 w 573750"/>
                <a:gd name="connsiteY86" fmla="*/ 576339 h 615937"/>
                <a:gd name="connsiteX87" fmla="*/ 280463 w 573750"/>
                <a:gd name="connsiteY87" fmla="*/ 578674 h 615937"/>
                <a:gd name="connsiteX88" fmla="*/ 290186 w 573750"/>
                <a:gd name="connsiteY88" fmla="*/ 568991 h 615937"/>
                <a:gd name="connsiteX89" fmla="*/ 286763 w 573750"/>
                <a:gd name="connsiteY89" fmla="*/ 561574 h 615937"/>
                <a:gd name="connsiteX90" fmla="*/ 283163 w 573750"/>
                <a:gd name="connsiteY90" fmla="*/ 558058 h 615937"/>
                <a:gd name="connsiteX91" fmla="*/ 287578 w 573750"/>
                <a:gd name="connsiteY91" fmla="*/ 558058 h 615937"/>
                <a:gd name="connsiteX92" fmla="*/ 539297 w 573750"/>
                <a:gd name="connsiteY92" fmla="*/ 518374 h 615937"/>
                <a:gd name="connsiteX93" fmla="*/ 555722 w 573750"/>
                <a:gd name="connsiteY93" fmla="*/ 537555 h 615937"/>
                <a:gd name="connsiteX94" fmla="*/ 287578 w 573750"/>
                <a:gd name="connsiteY94" fmla="*/ 599093 h 61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573750" h="615937">
                  <a:moveTo>
                    <a:pt x="287578" y="396199"/>
                  </a:moveTo>
                  <a:cubicBezTo>
                    <a:pt x="272869" y="396199"/>
                    <a:pt x="258159" y="396508"/>
                    <a:pt x="243591" y="397071"/>
                  </a:cubicBezTo>
                  <a:lnTo>
                    <a:pt x="315309" y="309574"/>
                  </a:lnTo>
                  <a:cubicBezTo>
                    <a:pt x="315309" y="309574"/>
                    <a:pt x="315309" y="309349"/>
                    <a:pt x="315478" y="309264"/>
                  </a:cubicBezTo>
                  <a:lnTo>
                    <a:pt x="390009" y="235886"/>
                  </a:lnTo>
                  <a:lnTo>
                    <a:pt x="434447" y="197580"/>
                  </a:lnTo>
                  <a:cubicBezTo>
                    <a:pt x="434813" y="197299"/>
                    <a:pt x="435122" y="197018"/>
                    <a:pt x="435431" y="196736"/>
                  </a:cubicBezTo>
                  <a:lnTo>
                    <a:pt x="435713" y="196511"/>
                  </a:lnTo>
                  <a:cubicBezTo>
                    <a:pt x="435713" y="196511"/>
                    <a:pt x="435713" y="196286"/>
                    <a:pt x="435938" y="196202"/>
                  </a:cubicBezTo>
                  <a:cubicBezTo>
                    <a:pt x="436163" y="196118"/>
                    <a:pt x="436922" y="195246"/>
                    <a:pt x="437316" y="194739"/>
                  </a:cubicBezTo>
                  <a:lnTo>
                    <a:pt x="437316" y="194739"/>
                  </a:lnTo>
                  <a:lnTo>
                    <a:pt x="519216" y="86824"/>
                  </a:lnTo>
                  <a:cubicBezTo>
                    <a:pt x="537094" y="62643"/>
                    <a:pt x="531985" y="28548"/>
                    <a:pt x="507804" y="10670"/>
                  </a:cubicBezTo>
                  <a:cubicBezTo>
                    <a:pt x="484067" y="-6880"/>
                    <a:pt x="450668" y="-2318"/>
                    <a:pt x="432506" y="20955"/>
                  </a:cubicBezTo>
                  <a:lnTo>
                    <a:pt x="350606" y="128786"/>
                  </a:lnTo>
                  <a:lnTo>
                    <a:pt x="350606" y="128786"/>
                  </a:lnTo>
                  <a:cubicBezTo>
                    <a:pt x="350166" y="129394"/>
                    <a:pt x="349771" y="130033"/>
                    <a:pt x="349425" y="130699"/>
                  </a:cubicBezTo>
                  <a:lnTo>
                    <a:pt x="349425" y="130699"/>
                  </a:lnTo>
                  <a:lnTo>
                    <a:pt x="349425" y="130699"/>
                  </a:lnTo>
                  <a:cubicBezTo>
                    <a:pt x="349118" y="131239"/>
                    <a:pt x="348854" y="131803"/>
                    <a:pt x="348638" y="132386"/>
                  </a:cubicBezTo>
                  <a:lnTo>
                    <a:pt x="323691" y="185261"/>
                  </a:lnTo>
                  <a:lnTo>
                    <a:pt x="272503" y="277624"/>
                  </a:lnTo>
                  <a:lnTo>
                    <a:pt x="185794" y="400924"/>
                  </a:lnTo>
                  <a:cubicBezTo>
                    <a:pt x="83222" y="411021"/>
                    <a:pt x="0" y="436727"/>
                    <a:pt x="0" y="477058"/>
                  </a:cubicBezTo>
                  <a:lnTo>
                    <a:pt x="0" y="537527"/>
                  </a:lnTo>
                  <a:cubicBezTo>
                    <a:pt x="0" y="590683"/>
                    <a:pt x="144675" y="618527"/>
                    <a:pt x="287578" y="618527"/>
                  </a:cubicBezTo>
                  <a:cubicBezTo>
                    <a:pt x="430481" y="618527"/>
                    <a:pt x="575156" y="590683"/>
                    <a:pt x="575156" y="537527"/>
                  </a:cubicBezTo>
                  <a:lnTo>
                    <a:pt x="575156" y="477058"/>
                  </a:lnTo>
                  <a:cubicBezTo>
                    <a:pt x="575156" y="423902"/>
                    <a:pt x="430481" y="396199"/>
                    <a:pt x="287578" y="396199"/>
                  </a:cubicBezTo>
                  <a:close/>
                  <a:moveTo>
                    <a:pt x="287578" y="415605"/>
                  </a:moveTo>
                  <a:cubicBezTo>
                    <a:pt x="453713" y="415605"/>
                    <a:pt x="555722" y="451464"/>
                    <a:pt x="555722" y="477171"/>
                  </a:cubicBezTo>
                  <a:cubicBezTo>
                    <a:pt x="555722" y="483218"/>
                    <a:pt x="550097" y="489799"/>
                    <a:pt x="539297" y="496352"/>
                  </a:cubicBezTo>
                  <a:cubicBezTo>
                    <a:pt x="487547" y="470168"/>
                    <a:pt x="387169" y="456639"/>
                    <a:pt x="287578" y="456639"/>
                  </a:cubicBezTo>
                  <a:cubicBezTo>
                    <a:pt x="254953" y="456639"/>
                    <a:pt x="222272" y="458102"/>
                    <a:pt x="191222" y="460971"/>
                  </a:cubicBezTo>
                  <a:lnTo>
                    <a:pt x="227025" y="417293"/>
                  </a:lnTo>
                  <a:cubicBezTo>
                    <a:pt x="246122" y="416111"/>
                    <a:pt x="266316" y="415493"/>
                    <a:pt x="287578" y="415493"/>
                  </a:cubicBezTo>
                  <a:close/>
                  <a:moveTo>
                    <a:pt x="278409" y="538652"/>
                  </a:moveTo>
                  <a:cubicBezTo>
                    <a:pt x="279699" y="535814"/>
                    <a:pt x="281490" y="533232"/>
                    <a:pt x="283697" y="531030"/>
                  </a:cubicBezTo>
                  <a:cubicBezTo>
                    <a:pt x="287712" y="527473"/>
                    <a:pt x="288084" y="521334"/>
                    <a:pt x="284527" y="517319"/>
                  </a:cubicBezTo>
                  <a:cubicBezTo>
                    <a:pt x="280969" y="513304"/>
                    <a:pt x="274831" y="512932"/>
                    <a:pt x="270816" y="516489"/>
                  </a:cubicBezTo>
                  <a:cubicBezTo>
                    <a:pt x="264506" y="522326"/>
                    <a:pt x="260129" y="529950"/>
                    <a:pt x="258272" y="538343"/>
                  </a:cubicBezTo>
                  <a:cubicBezTo>
                    <a:pt x="167822" y="535952"/>
                    <a:pt x="99113" y="522789"/>
                    <a:pt x="59091" y="507405"/>
                  </a:cubicBezTo>
                  <a:cubicBezTo>
                    <a:pt x="80782" y="499475"/>
                    <a:pt x="103136" y="493489"/>
                    <a:pt x="125888" y="489518"/>
                  </a:cubicBezTo>
                  <a:cubicBezTo>
                    <a:pt x="125836" y="492523"/>
                    <a:pt x="127201" y="495377"/>
                    <a:pt x="129572" y="497224"/>
                  </a:cubicBezTo>
                  <a:lnTo>
                    <a:pt x="141806" y="506533"/>
                  </a:lnTo>
                  <a:cubicBezTo>
                    <a:pt x="145969" y="509684"/>
                    <a:pt x="151876" y="508989"/>
                    <a:pt x="155194" y="504958"/>
                  </a:cubicBezTo>
                  <a:lnTo>
                    <a:pt x="173756" y="482458"/>
                  </a:lnTo>
                  <a:cubicBezTo>
                    <a:pt x="211539" y="478093"/>
                    <a:pt x="249544" y="475923"/>
                    <a:pt x="287578" y="475961"/>
                  </a:cubicBezTo>
                  <a:cubicBezTo>
                    <a:pt x="392513" y="475961"/>
                    <a:pt x="471825" y="490277"/>
                    <a:pt x="516066" y="507293"/>
                  </a:cubicBezTo>
                  <a:cubicBezTo>
                    <a:pt x="471825" y="524308"/>
                    <a:pt x="392513" y="538624"/>
                    <a:pt x="287578" y="538624"/>
                  </a:cubicBezTo>
                  <a:cubicBezTo>
                    <a:pt x="284484" y="538624"/>
                    <a:pt x="281475" y="538568"/>
                    <a:pt x="278409" y="538539"/>
                  </a:cubicBezTo>
                  <a:close/>
                  <a:moveTo>
                    <a:pt x="196538" y="419402"/>
                  </a:moveTo>
                  <a:cubicBezTo>
                    <a:pt x="197831" y="419402"/>
                    <a:pt x="199069" y="419149"/>
                    <a:pt x="200363" y="419064"/>
                  </a:cubicBezTo>
                  <a:lnTo>
                    <a:pt x="175050" y="449833"/>
                  </a:lnTo>
                  <a:close/>
                  <a:moveTo>
                    <a:pt x="378253" y="182449"/>
                  </a:moveTo>
                  <a:cubicBezTo>
                    <a:pt x="386332" y="188677"/>
                    <a:pt x="395228" y="193769"/>
                    <a:pt x="404691" y="197580"/>
                  </a:cubicBezTo>
                  <a:lnTo>
                    <a:pt x="377775" y="220755"/>
                  </a:lnTo>
                  <a:cubicBezTo>
                    <a:pt x="374963" y="220586"/>
                    <a:pt x="367144" y="218252"/>
                    <a:pt x="356934" y="210489"/>
                  </a:cubicBezTo>
                  <a:cubicBezTo>
                    <a:pt x="346725" y="202727"/>
                    <a:pt x="342366" y="195752"/>
                    <a:pt x="341466" y="193164"/>
                  </a:cubicBezTo>
                  <a:lnTo>
                    <a:pt x="356513" y="161186"/>
                  </a:lnTo>
                  <a:cubicBezTo>
                    <a:pt x="362786" y="169205"/>
                    <a:pt x="370097" y="176355"/>
                    <a:pt x="378253" y="182449"/>
                  </a:cubicBezTo>
                  <a:close/>
                  <a:moveTo>
                    <a:pt x="345178" y="225902"/>
                  </a:moveTo>
                  <a:cubicBezTo>
                    <a:pt x="350398" y="229918"/>
                    <a:pt x="356060" y="233324"/>
                    <a:pt x="362053" y="236055"/>
                  </a:cubicBezTo>
                  <a:lnTo>
                    <a:pt x="306844" y="290393"/>
                  </a:lnTo>
                  <a:lnTo>
                    <a:pt x="293344" y="280127"/>
                  </a:lnTo>
                  <a:lnTo>
                    <a:pt x="330919" y="212346"/>
                  </a:lnTo>
                  <a:cubicBezTo>
                    <a:pt x="335142" y="217391"/>
                    <a:pt x="339926" y="221939"/>
                    <a:pt x="345178" y="225902"/>
                  </a:cubicBezTo>
                  <a:close/>
                  <a:moveTo>
                    <a:pt x="447891" y="32739"/>
                  </a:moveTo>
                  <a:cubicBezTo>
                    <a:pt x="459587" y="17338"/>
                    <a:pt x="481554" y="14335"/>
                    <a:pt x="496955" y="26032"/>
                  </a:cubicBezTo>
                  <a:cubicBezTo>
                    <a:pt x="512356" y="37728"/>
                    <a:pt x="515359" y="59695"/>
                    <a:pt x="503663" y="75096"/>
                  </a:cubicBezTo>
                  <a:lnTo>
                    <a:pt x="422578" y="181999"/>
                  </a:lnTo>
                  <a:cubicBezTo>
                    <a:pt x="418556" y="182505"/>
                    <a:pt x="405703" y="178821"/>
                    <a:pt x="390037" y="166924"/>
                  </a:cubicBezTo>
                  <a:cubicBezTo>
                    <a:pt x="374372" y="155027"/>
                    <a:pt x="367341" y="143608"/>
                    <a:pt x="366778" y="139614"/>
                  </a:cubicBezTo>
                  <a:close/>
                  <a:moveTo>
                    <a:pt x="282825" y="296608"/>
                  </a:moveTo>
                  <a:lnTo>
                    <a:pt x="293794" y="305046"/>
                  </a:lnTo>
                  <a:lnTo>
                    <a:pt x="217266" y="398364"/>
                  </a:lnTo>
                  <a:cubicBezTo>
                    <a:pt x="215156" y="398364"/>
                    <a:pt x="213047" y="398618"/>
                    <a:pt x="210966" y="398786"/>
                  </a:cubicBezTo>
                  <a:close/>
                  <a:moveTo>
                    <a:pt x="170916" y="422074"/>
                  </a:moveTo>
                  <a:lnTo>
                    <a:pt x="139106" y="467299"/>
                  </a:lnTo>
                  <a:cubicBezTo>
                    <a:pt x="97059" y="473936"/>
                    <a:pt x="60806" y="483611"/>
                    <a:pt x="35859" y="496239"/>
                  </a:cubicBezTo>
                  <a:cubicBezTo>
                    <a:pt x="25116" y="489686"/>
                    <a:pt x="19434" y="483105"/>
                    <a:pt x="19434" y="477058"/>
                  </a:cubicBezTo>
                  <a:cubicBezTo>
                    <a:pt x="19434" y="458074"/>
                    <a:pt x="75038" y="433605"/>
                    <a:pt x="170916" y="422074"/>
                  </a:cubicBezTo>
                  <a:close/>
                  <a:moveTo>
                    <a:pt x="287578" y="599093"/>
                  </a:moveTo>
                  <a:cubicBezTo>
                    <a:pt x="121444" y="599093"/>
                    <a:pt x="19434" y="563233"/>
                    <a:pt x="19434" y="537527"/>
                  </a:cubicBezTo>
                  <a:cubicBezTo>
                    <a:pt x="19434" y="531480"/>
                    <a:pt x="25059" y="524899"/>
                    <a:pt x="35859" y="518346"/>
                  </a:cubicBezTo>
                  <a:cubicBezTo>
                    <a:pt x="82884" y="542139"/>
                    <a:pt x="170016" y="555471"/>
                    <a:pt x="260269" y="557721"/>
                  </a:cubicBezTo>
                  <a:cubicBezTo>
                    <a:pt x="263297" y="564968"/>
                    <a:pt x="268058" y="571362"/>
                    <a:pt x="274134" y="576339"/>
                  </a:cubicBezTo>
                  <a:cubicBezTo>
                    <a:pt x="275901" y="577843"/>
                    <a:pt x="278143" y="578670"/>
                    <a:pt x="280463" y="578674"/>
                  </a:cubicBezTo>
                  <a:cubicBezTo>
                    <a:pt x="285821" y="578685"/>
                    <a:pt x="290175" y="574350"/>
                    <a:pt x="290186" y="568991"/>
                  </a:cubicBezTo>
                  <a:cubicBezTo>
                    <a:pt x="290192" y="566135"/>
                    <a:pt x="288939" y="563422"/>
                    <a:pt x="286763" y="561574"/>
                  </a:cubicBezTo>
                  <a:cubicBezTo>
                    <a:pt x="285502" y="560466"/>
                    <a:pt x="284300" y="559292"/>
                    <a:pt x="283163" y="558058"/>
                  </a:cubicBezTo>
                  <a:lnTo>
                    <a:pt x="287578" y="558058"/>
                  </a:lnTo>
                  <a:cubicBezTo>
                    <a:pt x="387169" y="558058"/>
                    <a:pt x="487547" y="544558"/>
                    <a:pt x="539297" y="518374"/>
                  </a:cubicBezTo>
                  <a:cubicBezTo>
                    <a:pt x="550041" y="524927"/>
                    <a:pt x="555722" y="531508"/>
                    <a:pt x="555722" y="537555"/>
                  </a:cubicBezTo>
                  <a:cubicBezTo>
                    <a:pt x="555722" y="563233"/>
                    <a:pt x="453713" y="599093"/>
                    <a:pt x="287578" y="599093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9195A33A-48DD-46AB-B563-25AA15576A57}"/>
                </a:ext>
              </a:extLst>
            </p:cNvPr>
            <p:cNvSpPr/>
            <p:nvPr/>
          </p:nvSpPr>
          <p:spPr>
            <a:xfrm>
              <a:off x="4078773" y="2164366"/>
              <a:ext cx="45000" cy="28125"/>
            </a:xfrm>
            <a:custGeom>
              <a:avLst/>
              <a:gdLst>
                <a:gd name="connsiteX0" fmla="*/ 36667 w 45000"/>
                <a:gd name="connsiteY0" fmla="*/ 8921 h 28125"/>
                <a:gd name="connsiteX1" fmla="*/ 18723 w 45000"/>
                <a:gd name="connsiteY1" fmla="*/ 6109 h 28125"/>
                <a:gd name="connsiteX2" fmla="*/ 6109 w 45000"/>
                <a:gd name="connsiteY2" fmla="*/ 695 h 28125"/>
                <a:gd name="connsiteX3" fmla="*/ 695 w 45000"/>
                <a:gd name="connsiteY3" fmla="*/ 13309 h 28125"/>
                <a:gd name="connsiteX4" fmla="*/ 30254 w 45000"/>
                <a:gd name="connsiteY4" fmla="*/ 28862 h 28125"/>
                <a:gd name="connsiteX5" fmla="*/ 39198 w 45000"/>
                <a:gd name="connsiteY5" fmla="*/ 28243 h 28125"/>
                <a:gd name="connsiteX6" fmla="*/ 47565 w 45000"/>
                <a:gd name="connsiteY6" fmla="*/ 17345 h 28125"/>
                <a:gd name="connsiteX7" fmla="*/ 36667 w 45000"/>
                <a:gd name="connsiteY7" fmla="*/ 8978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00" h="28125">
                  <a:moveTo>
                    <a:pt x="36667" y="8921"/>
                  </a:moveTo>
                  <a:cubicBezTo>
                    <a:pt x="22857" y="10721"/>
                    <a:pt x="19173" y="6643"/>
                    <a:pt x="18723" y="6109"/>
                  </a:cubicBezTo>
                  <a:cubicBezTo>
                    <a:pt x="16735" y="1131"/>
                    <a:pt x="11087" y="-1293"/>
                    <a:pt x="6109" y="695"/>
                  </a:cubicBezTo>
                  <a:cubicBezTo>
                    <a:pt x="1131" y="2683"/>
                    <a:pt x="-1293" y="8331"/>
                    <a:pt x="695" y="13309"/>
                  </a:cubicBezTo>
                  <a:cubicBezTo>
                    <a:pt x="1314" y="15053"/>
                    <a:pt x="6967" y="28862"/>
                    <a:pt x="30254" y="28862"/>
                  </a:cubicBezTo>
                  <a:cubicBezTo>
                    <a:pt x="33246" y="28848"/>
                    <a:pt x="36233" y="28641"/>
                    <a:pt x="39198" y="28243"/>
                  </a:cubicBezTo>
                  <a:cubicBezTo>
                    <a:pt x="44518" y="27544"/>
                    <a:pt x="48264" y="22665"/>
                    <a:pt x="47565" y="17345"/>
                  </a:cubicBezTo>
                  <a:cubicBezTo>
                    <a:pt x="46866" y="12025"/>
                    <a:pt x="41987" y="8279"/>
                    <a:pt x="36667" y="8978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D575FFF3-1F26-4AFB-9E47-4EBE12E898B2}"/>
                </a:ext>
              </a:extLst>
            </p:cNvPr>
            <p:cNvSpPr/>
            <p:nvPr/>
          </p:nvSpPr>
          <p:spPr>
            <a:xfrm>
              <a:off x="4201644" y="2159920"/>
              <a:ext cx="22500" cy="28125"/>
            </a:xfrm>
            <a:custGeom>
              <a:avLst/>
              <a:gdLst>
                <a:gd name="connsiteX0" fmla="*/ 4527 w 22500"/>
                <a:gd name="connsiteY0" fmla="*/ 27093 h 28125"/>
                <a:gd name="connsiteX1" fmla="*/ 17915 w 22500"/>
                <a:gd name="connsiteY1" fmla="*/ 24084 h 28125"/>
                <a:gd name="connsiteX2" fmla="*/ 23962 w 22500"/>
                <a:gd name="connsiteY2" fmla="*/ 14577 h 28125"/>
                <a:gd name="connsiteX3" fmla="*/ 20368 w 22500"/>
                <a:gd name="connsiteY3" fmla="*/ 1293 h 28125"/>
                <a:gd name="connsiteX4" fmla="*/ 7537 w 22500"/>
                <a:gd name="connsiteY4" fmla="*/ 4171 h 28125"/>
                <a:gd name="connsiteX5" fmla="*/ 1518 w 22500"/>
                <a:gd name="connsiteY5" fmla="*/ 13677 h 28125"/>
                <a:gd name="connsiteX6" fmla="*/ 4495 w 22500"/>
                <a:gd name="connsiteY6" fmla="*/ 27073 h 28125"/>
                <a:gd name="connsiteX7" fmla="*/ 4527 w 22500"/>
                <a:gd name="connsiteY7" fmla="*/ 27093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00" h="28125">
                  <a:moveTo>
                    <a:pt x="4527" y="27093"/>
                  </a:moveTo>
                  <a:cubicBezTo>
                    <a:pt x="9058" y="29942"/>
                    <a:pt x="15039" y="28598"/>
                    <a:pt x="17915" y="24084"/>
                  </a:cubicBezTo>
                  <a:lnTo>
                    <a:pt x="23962" y="14577"/>
                  </a:lnTo>
                  <a:cubicBezTo>
                    <a:pt x="26638" y="9916"/>
                    <a:pt x="25029" y="3969"/>
                    <a:pt x="20368" y="1293"/>
                  </a:cubicBezTo>
                  <a:cubicBezTo>
                    <a:pt x="15991" y="-1220"/>
                    <a:pt x="10420" y="30"/>
                    <a:pt x="7537" y="4171"/>
                  </a:cubicBezTo>
                  <a:lnTo>
                    <a:pt x="1518" y="13677"/>
                  </a:lnTo>
                  <a:cubicBezTo>
                    <a:pt x="-1359" y="18199"/>
                    <a:pt x="-26" y="24196"/>
                    <a:pt x="4495" y="27073"/>
                  </a:cubicBezTo>
                  <a:cubicBezTo>
                    <a:pt x="4506" y="27080"/>
                    <a:pt x="4517" y="27086"/>
                    <a:pt x="4527" y="27093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D2B05350-BFDB-4E77-A9A0-CD15B9980234}"/>
                </a:ext>
              </a:extLst>
            </p:cNvPr>
            <p:cNvSpPr/>
            <p:nvPr/>
          </p:nvSpPr>
          <p:spPr>
            <a:xfrm>
              <a:off x="4142918" y="2150070"/>
              <a:ext cx="28125" cy="22500"/>
            </a:xfrm>
            <a:custGeom>
              <a:avLst/>
              <a:gdLst>
                <a:gd name="connsiteX0" fmla="*/ 16116 w 28125"/>
                <a:gd name="connsiteY0" fmla="*/ 830 h 22500"/>
                <a:gd name="connsiteX1" fmla="*/ 5794 w 28125"/>
                <a:gd name="connsiteY1" fmla="*/ 5386 h 22500"/>
                <a:gd name="connsiteX2" fmla="*/ 830 w 28125"/>
                <a:gd name="connsiteY2" fmla="*/ 18197 h 22500"/>
                <a:gd name="connsiteX3" fmla="*/ 13641 w 28125"/>
                <a:gd name="connsiteY3" fmla="*/ 23161 h 22500"/>
                <a:gd name="connsiteX4" fmla="*/ 23963 w 28125"/>
                <a:gd name="connsiteY4" fmla="*/ 18605 h 22500"/>
                <a:gd name="connsiteX5" fmla="*/ 28927 w 28125"/>
                <a:gd name="connsiteY5" fmla="*/ 5794 h 22500"/>
                <a:gd name="connsiteX6" fmla="*/ 16116 w 28125"/>
                <a:gd name="connsiteY6" fmla="*/ 83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25" h="22500">
                  <a:moveTo>
                    <a:pt x="16116" y="830"/>
                  </a:moveTo>
                  <a:lnTo>
                    <a:pt x="5794" y="5386"/>
                  </a:lnTo>
                  <a:cubicBezTo>
                    <a:pt x="886" y="7553"/>
                    <a:pt x="-1337" y="13289"/>
                    <a:pt x="830" y="18197"/>
                  </a:cubicBezTo>
                  <a:cubicBezTo>
                    <a:pt x="2997" y="23106"/>
                    <a:pt x="8732" y="25328"/>
                    <a:pt x="13641" y="23161"/>
                  </a:cubicBezTo>
                  <a:lnTo>
                    <a:pt x="23963" y="18605"/>
                  </a:lnTo>
                  <a:cubicBezTo>
                    <a:pt x="28871" y="16438"/>
                    <a:pt x="31094" y="10702"/>
                    <a:pt x="28927" y="5794"/>
                  </a:cubicBezTo>
                  <a:cubicBezTo>
                    <a:pt x="26760" y="886"/>
                    <a:pt x="21024" y="-1337"/>
                    <a:pt x="16116" y="83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8857E01C-03ED-4F7A-B2A2-A9AF59765AA0}"/>
                </a:ext>
              </a:extLst>
            </p:cNvPr>
            <p:cNvSpPr/>
            <p:nvPr/>
          </p:nvSpPr>
          <p:spPr>
            <a:xfrm>
              <a:off x="4251160" y="2152313"/>
              <a:ext cx="64688" cy="36563"/>
            </a:xfrm>
            <a:custGeom>
              <a:avLst/>
              <a:gdLst>
                <a:gd name="connsiteX0" fmla="*/ 13371 w 64687"/>
                <a:gd name="connsiteY0" fmla="*/ 22324 h 36562"/>
                <a:gd name="connsiteX1" fmla="*/ 47289 w 64687"/>
                <a:gd name="connsiteY1" fmla="*/ 30340 h 36562"/>
                <a:gd name="connsiteX2" fmla="*/ 59755 w 64687"/>
                <a:gd name="connsiteY2" fmla="*/ 36171 h 36562"/>
                <a:gd name="connsiteX3" fmla="*/ 65586 w 64687"/>
                <a:gd name="connsiteY3" fmla="*/ 23705 h 36562"/>
                <a:gd name="connsiteX4" fmla="*/ 65233 w 64687"/>
                <a:gd name="connsiteY4" fmla="*/ 22859 h 36562"/>
                <a:gd name="connsiteX5" fmla="*/ 6171 w 64687"/>
                <a:gd name="connsiteY5" fmla="*/ 4240 h 36562"/>
                <a:gd name="connsiteX6" fmla="*/ 672 w 64687"/>
                <a:gd name="connsiteY6" fmla="*/ 16826 h 36562"/>
                <a:gd name="connsiteX7" fmla="*/ 13258 w 64687"/>
                <a:gd name="connsiteY7" fmla="*/ 22324 h 3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87" h="36562">
                  <a:moveTo>
                    <a:pt x="13371" y="22324"/>
                  </a:moveTo>
                  <a:cubicBezTo>
                    <a:pt x="14468" y="21902"/>
                    <a:pt x="39808" y="12396"/>
                    <a:pt x="47289" y="30340"/>
                  </a:cubicBezTo>
                  <a:cubicBezTo>
                    <a:pt x="49121" y="35392"/>
                    <a:pt x="54703" y="38003"/>
                    <a:pt x="59755" y="36171"/>
                  </a:cubicBezTo>
                  <a:cubicBezTo>
                    <a:pt x="64808" y="34339"/>
                    <a:pt x="67418" y="28758"/>
                    <a:pt x="65586" y="23705"/>
                  </a:cubicBezTo>
                  <a:cubicBezTo>
                    <a:pt x="65482" y="23418"/>
                    <a:pt x="65364" y="23135"/>
                    <a:pt x="65233" y="22859"/>
                  </a:cubicBezTo>
                  <a:cubicBezTo>
                    <a:pt x="53364" y="-5576"/>
                    <a:pt x="21471" y="-1751"/>
                    <a:pt x="6171" y="4240"/>
                  </a:cubicBezTo>
                  <a:cubicBezTo>
                    <a:pt x="1177" y="6197"/>
                    <a:pt x="-1285" y="11832"/>
                    <a:pt x="672" y="16826"/>
                  </a:cubicBezTo>
                  <a:cubicBezTo>
                    <a:pt x="2629" y="21820"/>
                    <a:pt x="8264" y="24281"/>
                    <a:pt x="13258" y="22324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E4E1ECBB-08FB-46E6-B6ED-6B4B0D87BD40}"/>
                </a:ext>
              </a:extLst>
            </p:cNvPr>
            <p:cNvSpPr/>
            <p:nvPr/>
          </p:nvSpPr>
          <p:spPr>
            <a:xfrm>
              <a:off x="4105744" y="2228041"/>
              <a:ext cx="45000" cy="28125"/>
            </a:xfrm>
            <a:custGeom>
              <a:avLst/>
              <a:gdLst>
                <a:gd name="connsiteX0" fmla="*/ 10062 w 45000"/>
                <a:gd name="connsiteY0" fmla="*/ 6 h 28125"/>
                <a:gd name="connsiteX1" fmla="*/ 6 w 45000"/>
                <a:gd name="connsiteY1" fmla="*/ 9401 h 28125"/>
                <a:gd name="connsiteX2" fmla="*/ 8740 w 45000"/>
                <a:gd name="connsiteY2" fmla="*/ 19412 h 28125"/>
                <a:gd name="connsiteX3" fmla="*/ 28427 w 45000"/>
                <a:gd name="connsiteY3" fmla="*/ 27596 h 28125"/>
                <a:gd name="connsiteX4" fmla="*/ 42148 w 45000"/>
                <a:gd name="connsiteY4" fmla="*/ 27827 h 28125"/>
                <a:gd name="connsiteX5" fmla="*/ 43306 w 45000"/>
                <a:gd name="connsiteY5" fmla="*/ 15221 h 28125"/>
                <a:gd name="connsiteX6" fmla="*/ 10062 w 45000"/>
                <a:gd name="connsiteY6" fmla="*/ 6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00" h="28125">
                  <a:moveTo>
                    <a:pt x="10062" y="6"/>
                  </a:moveTo>
                  <a:cubicBezTo>
                    <a:pt x="4690" y="-177"/>
                    <a:pt x="188" y="4030"/>
                    <a:pt x="6" y="9401"/>
                  </a:cubicBezTo>
                  <a:cubicBezTo>
                    <a:pt x="-168" y="14515"/>
                    <a:pt x="3649" y="18891"/>
                    <a:pt x="8740" y="19412"/>
                  </a:cubicBezTo>
                  <a:cubicBezTo>
                    <a:pt x="16098" y="19569"/>
                    <a:pt x="23127" y="22491"/>
                    <a:pt x="28427" y="27596"/>
                  </a:cubicBezTo>
                  <a:cubicBezTo>
                    <a:pt x="32153" y="31449"/>
                    <a:pt x="38295" y="31552"/>
                    <a:pt x="42148" y="27827"/>
                  </a:cubicBezTo>
                  <a:cubicBezTo>
                    <a:pt x="45599" y="24490"/>
                    <a:pt x="46091" y="19131"/>
                    <a:pt x="43306" y="15221"/>
                  </a:cubicBezTo>
                  <a:cubicBezTo>
                    <a:pt x="42181" y="13843"/>
                    <a:pt x="31549" y="1496"/>
                    <a:pt x="10062" y="6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BE20F956-DAC7-4A7E-880A-3DF9FD28401C}"/>
                </a:ext>
              </a:extLst>
            </p:cNvPr>
            <p:cNvSpPr/>
            <p:nvPr/>
          </p:nvSpPr>
          <p:spPr>
            <a:xfrm>
              <a:off x="4224874" y="2230648"/>
              <a:ext cx="22500" cy="25313"/>
            </a:xfrm>
            <a:custGeom>
              <a:avLst/>
              <a:gdLst>
                <a:gd name="connsiteX0" fmla="*/ 17888 w 22500"/>
                <a:gd name="connsiteY0" fmla="*/ 4459 h 25312"/>
                <a:gd name="connsiteX1" fmla="*/ 4459 w 22500"/>
                <a:gd name="connsiteY1" fmla="*/ 1548 h 25312"/>
                <a:gd name="connsiteX2" fmla="*/ 1548 w 22500"/>
                <a:gd name="connsiteY2" fmla="*/ 14977 h 25312"/>
                <a:gd name="connsiteX3" fmla="*/ 5682 w 22500"/>
                <a:gd name="connsiteY3" fmla="*/ 21418 h 25312"/>
                <a:gd name="connsiteX4" fmla="*/ 19112 w 22500"/>
                <a:gd name="connsiteY4" fmla="*/ 24329 h 25312"/>
                <a:gd name="connsiteX5" fmla="*/ 22023 w 22500"/>
                <a:gd name="connsiteY5" fmla="*/ 10899 h 2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00" h="25312">
                  <a:moveTo>
                    <a:pt x="17888" y="4459"/>
                  </a:moveTo>
                  <a:cubicBezTo>
                    <a:pt x="14984" y="-54"/>
                    <a:pt x="8971" y="-1357"/>
                    <a:pt x="4459" y="1548"/>
                  </a:cubicBezTo>
                  <a:cubicBezTo>
                    <a:pt x="-54" y="4452"/>
                    <a:pt x="-1357" y="10465"/>
                    <a:pt x="1548" y="14977"/>
                  </a:cubicBezTo>
                  <a:lnTo>
                    <a:pt x="5682" y="21418"/>
                  </a:lnTo>
                  <a:cubicBezTo>
                    <a:pt x="8587" y="25930"/>
                    <a:pt x="14599" y="27234"/>
                    <a:pt x="19112" y="24329"/>
                  </a:cubicBezTo>
                  <a:cubicBezTo>
                    <a:pt x="23624" y="21424"/>
                    <a:pt x="24927" y="15412"/>
                    <a:pt x="22023" y="10899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71AE5AA2-AA1A-46D3-88CE-CBB33CABBDBC}"/>
                </a:ext>
              </a:extLst>
            </p:cNvPr>
            <p:cNvSpPr/>
            <p:nvPr/>
          </p:nvSpPr>
          <p:spPr>
            <a:xfrm>
              <a:off x="4053762" y="2228047"/>
              <a:ext cx="25313" cy="16875"/>
            </a:xfrm>
            <a:custGeom>
              <a:avLst/>
              <a:gdLst>
                <a:gd name="connsiteX0" fmla="*/ 17437 w 25312"/>
                <a:gd name="connsiteY0" fmla="*/ 0 h 16875"/>
                <a:gd name="connsiteX1" fmla="*/ 9703 w 25312"/>
                <a:gd name="connsiteY1" fmla="*/ 0 h 16875"/>
                <a:gd name="connsiteX2" fmla="*/ 0 w 25312"/>
                <a:gd name="connsiteY2" fmla="*/ 9703 h 16875"/>
                <a:gd name="connsiteX3" fmla="*/ 9703 w 25312"/>
                <a:gd name="connsiteY3" fmla="*/ 19406 h 16875"/>
                <a:gd name="connsiteX4" fmla="*/ 17437 w 25312"/>
                <a:gd name="connsiteY4" fmla="*/ 19406 h 16875"/>
                <a:gd name="connsiteX5" fmla="*/ 27141 w 25312"/>
                <a:gd name="connsiteY5" fmla="*/ 9703 h 16875"/>
                <a:gd name="connsiteX6" fmla="*/ 17437 w 25312"/>
                <a:gd name="connsiteY6" fmla="*/ 0 h 1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16875">
                  <a:moveTo>
                    <a:pt x="17437" y="0"/>
                  </a:moveTo>
                  <a:lnTo>
                    <a:pt x="9703" y="0"/>
                  </a:lnTo>
                  <a:cubicBezTo>
                    <a:pt x="4344" y="0"/>
                    <a:pt x="0" y="4344"/>
                    <a:pt x="0" y="9703"/>
                  </a:cubicBezTo>
                  <a:cubicBezTo>
                    <a:pt x="0" y="15062"/>
                    <a:pt x="4344" y="19406"/>
                    <a:pt x="9703" y="19406"/>
                  </a:cubicBezTo>
                  <a:lnTo>
                    <a:pt x="17437" y="19406"/>
                  </a:lnTo>
                  <a:cubicBezTo>
                    <a:pt x="22796" y="19406"/>
                    <a:pt x="27141" y="15062"/>
                    <a:pt x="27141" y="9703"/>
                  </a:cubicBezTo>
                  <a:cubicBezTo>
                    <a:pt x="27141" y="4344"/>
                    <a:pt x="22796" y="0"/>
                    <a:pt x="17437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819" name="Graphic 5432">
            <a:extLst>
              <a:ext uri="{FF2B5EF4-FFF2-40B4-BE49-F238E27FC236}">
                <a16:creationId xmlns:a16="http://schemas.microsoft.com/office/drawing/2014/main" id="{633BE628-AF68-44AE-9A09-30CDF9A2BCC8}"/>
              </a:ext>
            </a:extLst>
          </p:cNvPr>
          <p:cNvGrpSpPr/>
          <p:nvPr/>
        </p:nvGrpSpPr>
        <p:grpSpPr>
          <a:xfrm>
            <a:off x="7108641" y="2273544"/>
            <a:ext cx="720000" cy="720000"/>
            <a:chOff x="3821112" y="1616075"/>
            <a:chExt cx="720000" cy="720000"/>
          </a:xfrm>
        </p:grpSpPr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E1A32795-E73E-4E95-A091-B9600CBD0B63}"/>
                </a:ext>
              </a:extLst>
            </p:cNvPr>
            <p:cNvSpPr/>
            <p:nvPr/>
          </p:nvSpPr>
          <p:spPr>
            <a:xfrm>
              <a:off x="3955044" y="1656650"/>
              <a:ext cx="458438" cy="638438"/>
            </a:xfrm>
            <a:custGeom>
              <a:avLst/>
              <a:gdLst>
                <a:gd name="connsiteX0" fmla="*/ 458914 w 458437"/>
                <a:gd name="connsiteY0" fmla="*/ 624019 h 638437"/>
                <a:gd name="connsiteX1" fmla="*/ 425164 w 458437"/>
                <a:gd name="connsiteY1" fmla="*/ 569316 h 638437"/>
                <a:gd name="connsiteX2" fmla="*/ 416896 w 458437"/>
                <a:gd name="connsiteY2" fmla="*/ 564703 h 638437"/>
                <a:gd name="connsiteX3" fmla="*/ 407024 w 458437"/>
                <a:gd name="connsiteY3" fmla="*/ 564703 h 638437"/>
                <a:gd name="connsiteX4" fmla="*/ 344560 w 458437"/>
                <a:gd name="connsiteY4" fmla="*/ 259595 h 638437"/>
                <a:gd name="connsiteX5" fmla="*/ 289574 w 458437"/>
                <a:gd name="connsiteY5" fmla="*/ 233391 h 638437"/>
                <a:gd name="connsiteX6" fmla="*/ 268902 w 458437"/>
                <a:gd name="connsiteY6" fmla="*/ 200091 h 638437"/>
                <a:gd name="connsiteX7" fmla="*/ 315505 w 458437"/>
                <a:gd name="connsiteY7" fmla="*/ 122297 h 638437"/>
                <a:gd name="connsiteX8" fmla="*/ 312186 w 458437"/>
                <a:gd name="connsiteY8" fmla="*/ 108966 h 638437"/>
                <a:gd name="connsiteX9" fmla="*/ 300177 w 458437"/>
                <a:gd name="connsiteY9" fmla="*/ 101766 h 638437"/>
                <a:gd name="connsiteX10" fmla="*/ 308783 w 458437"/>
                <a:gd name="connsiteY10" fmla="*/ 87450 h 638437"/>
                <a:gd name="connsiteX11" fmla="*/ 312580 w 458437"/>
                <a:gd name="connsiteY11" fmla="*/ 89728 h 638437"/>
                <a:gd name="connsiteX12" fmla="*/ 325911 w 458437"/>
                <a:gd name="connsiteY12" fmla="*/ 86381 h 638437"/>
                <a:gd name="connsiteX13" fmla="*/ 345599 w 458437"/>
                <a:gd name="connsiteY13" fmla="*/ 53644 h 638437"/>
                <a:gd name="connsiteX14" fmla="*/ 346668 w 458437"/>
                <a:gd name="connsiteY14" fmla="*/ 46303 h 638437"/>
                <a:gd name="connsiteX15" fmla="*/ 342252 w 458437"/>
                <a:gd name="connsiteY15" fmla="*/ 40313 h 638437"/>
                <a:gd name="connsiteX16" fmla="*/ 277283 w 458437"/>
                <a:gd name="connsiteY16" fmla="*/ 1388 h 638437"/>
                <a:gd name="connsiteX17" fmla="*/ 263968 w 458437"/>
                <a:gd name="connsiteY17" fmla="*/ 4707 h 638437"/>
                <a:gd name="connsiteX18" fmla="*/ 263952 w 458437"/>
                <a:gd name="connsiteY18" fmla="*/ 4734 h 638437"/>
                <a:gd name="connsiteX19" fmla="*/ 244264 w 458437"/>
                <a:gd name="connsiteY19" fmla="*/ 37472 h 638437"/>
                <a:gd name="connsiteX20" fmla="*/ 247583 w 458437"/>
                <a:gd name="connsiteY20" fmla="*/ 50803 h 638437"/>
                <a:gd name="connsiteX21" fmla="*/ 251380 w 458437"/>
                <a:gd name="connsiteY21" fmla="*/ 53081 h 638437"/>
                <a:gd name="connsiteX22" fmla="*/ 242943 w 458437"/>
                <a:gd name="connsiteY22" fmla="*/ 67397 h 638437"/>
                <a:gd name="connsiteX23" fmla="*/ 230961 w 458437"/>
                <a:gd name="connsiteY23" fmla="*/ 60197 h 638437"/>
                <a:gd name="connsiteX24" fmla="*/ 217637 w 458437"/>
                <a:gd name="connsiteY24" fmla="*/ 63477 h 638437"/>
                <a:gd name="connsiteX25" fmla="*/ 217630 w 458437"/>
                <a:gd name="connsiteY25" fmla="*/ 63488 h 638437"/>
                <a:gd name="connsiteX26" fmla="*/ 72280 w 458437"/>
                <a:gd name="connsiteY26" fmla="*/ 305784 h 638437"/>
                <a:gd name="connsiteX27" fmla="*/ 61986 w 458437"/>
                <a:gd name="connsiteY27" fmla="*/ 299738 h 638437"/>
                <a:gd name="connsiteX28" fmla="*/ 48747 w 458437"/>
                <a:gd name="connsiteY28" fmla="*/ 303493 h 638437"/>
                <a:gd name="connsiteX29" fmla="*/ 51974 w 458437"/>
                <a:gd name="connsiteY29" fmla="*/ 316416 h 638437"/>
                <a:gd name="connsiteX30" fmla="*/ 62296 w 458437"/>
                <a:gd name="connsiteY30" fmla="*/ 322603 h 638437"/>
                <a:gd name="connsiteX31" fmla="*/ 50118 w 458437"/>
                <a:gd name="connsiteY31" fmla="*/ 342881 h 638437"/>
                <a:gd name="connsiteX32" fmla="*/ 53464 w 458437"/>
                <a:gd name="connsiteY32" fmla="*/ 355988 h 638437"/>
                <a:gd name="connsiteX33" fmla="*/ 57205 w 458437"/>
                <a:gd name="connsiteY33" fmla="*/ 358209 h 638437"/>
                <a:gd name="connsiteX34" fmla="*/ 76679 w 458437"/>
                <a:gd name="connsiteY34" fmla="*/ 416159 h 638437"/>
                <a:gd name="connsiteX35" fmla="*/ 95821 w 458437"/>
                <a:gd name="connsiteY35" fmla="*/ 420675 h 638437"/>
                <a:gd name="connsiteX36" fmla="*/ 106508 w 458437"/>
                <a:gd name="connsiteY36" fmla="*/ 419353 h 638437"/>
                <a:gd name="connsiteX37" fmla="*/ 131061 w 458437"/>
                <a:gd name="connsiteY37" fmla="*/ 402478 h 638437"/>
                <a:gd name="connsiteX38" fmla="*/ 134774 w 458437"/>
                <a:gd name="connsiteY38" fmla="*/ 404700 h 638437"/>
                <a:gd name="connsiteX39" fmla="*/ 139780 w 458437"/>
                <a:gd name="connsiteY39" fmla="*/ 406078 h 638437"/>
                <a:gd name="connsiteX40" fmla="*/ 148218 w 458437"/>
                <a:gd name="connsiteY40" fmla="*/ 401381 h 638437"/>
                <a:gd name="connsiteX41" fmla="*/ 160255 w 458437"/>
                <a:gd name="connsiteY41" fmla="*/ 381300 h 638437"/>
                <a:gd name="connsiteX42" fmla="*/ 172799 w 458437"/>
                <a:gd name="connsiteY42" fmla="*/ 388809 h 638437"/>
                <a:gd name="connsiteX43" fmla="*/ 177805 w 458437"/>
                <a:gd name="connsiteY43" fmla="*/ 390188 h 638437"/>
                <a:gd name="connsiteX44" fmla="*/ 187504 w 458437"/>
                <a:gd name="connsiteY44" fmla="*/ 380424 h 638437"/>
                <a:gd name="connsiteX45" fmla="*/ 182811 w 458437"/>
                <a:gd name="connsiteY45" fmla="*/ 372131 h 638437"/>
                <a:gd name="connsiteX46" fmla="*/ 170268 w 458437"/>
                <a:gd name="connsiteY46" fmla="*/ 364425 h 638437"/>
                <a:gd name="connsiteX47" fmla="*/ 212005 w 458437"/>
                <a:gd name="connsiteY47" fmla="*/ 295069 h 638437"/>
                <a:gd name="connsiteX48" fmla="*/ 235011 w 458437"/>
                <a:gd name="connsiteY48" fmla="*/ 300216 h 638437"/>
                <a:gd name="connsiteX49" fmla="*/ 262743 w 458437"/>
                <a:gd name="connsiteY49" fmla="*/ 292622 h 638437"/>
                <a:gd name="connsiteX50" fmla="*/ 377352 w 458437"/>
                <a:gd name="connsiteY50" fmla="*/ 466603 h 638437"/>
                <a:gd name="connsiteX51" fmla="*/ 321102 w 458437"/>
                <a:gd name="connsiteY51" fmla="*/ 564703 h 638437"/>
                <a:gd name="connsiteX52" fmla="*/ 43480 w 458437"/>
                <a:gd name="connsiteY52" fmla="*/ 564703 h 638437"/>
                <a:gd name="connsiteX53" fmla="*/ 35211 w 458437"/>
                <a:gd name="connsiteY53" fmla="*/ 569316 h 638437"/>
                <a:gd name="connsiteX54" fmla="*/ 1461 w 458437"/>
                <a:gd name="connsiteY54" fmla="*/ 624019 h 638437"/>
                <a:gd name="connsiteX55" fmla="*/ 4586 w 458437"/>
                <a:gd name="connsiteY55" fmla="*/ 637381 h 638437"/>
                <a:gd name="connsiteX56" fmla="*/ 9730 w 458437"/>
                <a:gd name="connsiteY56" fmla="*/ 638841 h 638437"/>
                <a:gd name="connsiteX57" fmla="*/ 450646 w 458437"/>
                <a:gd name="connsiteY57" fmla="*/ 638841 h 638437"/>
                <a:gd name="connsiteX58" fmla="*/ 460374 w 458437"/>
                <a:gd name="connsiteY58" fmla="*/ 629163 h 638437"/>
                <a:gd name="connsiteX59" fmla="*/ 458915 w 458437"/>
                <a:gd name="connsiteY59" fmla="*/ 624019 h 638437"/>
                <a:gd name="connsiteX60" fmla="*/ 275624 w 458437"/>
                <a:gd name="connsiteY60" fmla="*/ 23044 h 638437"/>
                <a:gd name="connsiteX61" fmla="*/ 323858 w 458437"/>
                <a:gd name="connsiteY61" fmla="*/ 51984 h 638437"/>
                <a:gd name="connsiteX62" fmla="*/ 314240 w 458437"/>
                <a:gd name="connsiteY62" fmla="*/ 68072 h 638437"/>
                <a:gd name="connsiteX63" fmla="*/ 310443 w 458437"/>
                <a:gd name="connsiteY63" fmla="*/ 65794 h 638437"/>
                <a:gd name="connsiteX64" fmla="*/ 310443 w 458437"/>
                <a:gd name="connsiteY64" fmla="*/ 65794 h 638437"/>
                <a:gd name="connsiteX65" fmla="*/ 269830 w 458437"/>
                <a:gd name="connsiteY65" fmla="*/ 41409 h 638437"/>
                <a:gd name="connsiteX66" fmla="*/ 269830 w 458437"/>
                <a:gd name="connsiteY66" fmla="*/ 41409 h 638437"/>
                <a:gd name="connsiteX67" fmla="*/ 266033 w 458437"/>
                <a:gd name="connsiteY67" fmla="*/ 39131 h 638437"/>
                <a:gd name="connsiteX68" fmla="*/ 268255 w 458437"/>
                <a:gd name="connsiteY68" fmla="*/ 63066 h 638437"/>
                <a:gd name="connsiteX69" fmla="*/ 292105 w 458437"/>
                <a:gd name="connsiteY69" fmla="*/ 77550 h 638437"/>
                <a:gd name="connsiteX70" fmla="*/ 283668 w 458437"/>
                <a:gd name="connsiteY70" fmla="*/ 91866 h 638437"/>
                <a:gd name="connsiteX71" fmla="*/ 259677 w 458437"/>
                <a:gd name="connsiteY71" fmla="*/ 77466 h 638437"/>
                <a:gd name="connsiteX72" fmla="*/ 101924 w 458437"/>
                <a:gd name="connsiteY72" fmla="*/ 400566 h 638437"/>
                <a:gd name="connsiteX73" fmla="*/ 83783 w 458437"/>
                <a:gd name="connsiteY73" fmla="*/ 397922 h 638437"/>
                <a:gd name="connsiteX74" fmla="*/ 73996 w 458437"/>
                <a:gd name="connsiteY74" fmla="*/ 368250 h 638437"/>
                <a:gd name="connsiteX75" fmla="*/ 114383 w 458437"/>
                <a:gd name="connsiteY75" fmla="*/ 392550 h 638437"/>
                <a:gd name="connsiteX76" fmla="*/ 101783 w 458437"/>
                <a:gd name="connsiteY76" fmla="*/ 400594 h 638437"/>
                <a:gd name="connsiteX77" fmla="*/ 136574 w 458437"/>
                <a:gd name="connsiteY77" fmla="*/ 383128 h 638437"/>
                <a:gd name="connsiteX78" fmla="*/ 133761 w 458437"/>
                <a:gd name="connsiteY78" fmla="*/ 381497 h 638437"/>
                <a:gd name="connsiteX79" fmla="*/ 133143 w 458437"/>
                <a:gd name="connsiteY79" fmla="*/ 380934 h 638437"/>
                <a:gd name="connsiteX80" fmla="*/ 132327 w 458437"/>
                <a:gd name="connsiteY80" fmla="*/ 380653 h 638437"/>
                <a:gd name="connsiteX81" fmla="*/ 71830 w 458437"/>
                <a:gd name="connsiteY81" fmla="*/ 344372 h 638437"/>
                <a:gd name="connsiteX82" fmla="*/ 78889 w 458437"/>
                <a:gd name="connsiteY82" fmla="*/ 332559 h 638437"/>
                <a:gd name="connsiteX83" fmla="*/ 143577 w 458437"/>
                <a:gd name="connsiteY83" fmla="*/ 371316 h 638437"/>
                <a:gd name="connsiteX84" fmla="*/ 89099 w 458437"/>
                <a:gd name="connsiteY84" fmla="*/ 315628 h 638437"/>
                <a:gd name="connsiteX85" fmla="*/ 229358 w 458437"/>
                <a:gd name="connsiteY85" fmla="*/ 81741 h 638437"/>
                <a:gd name="connsiteX86" fmla="*/ 241339 w 458437"/>
                <a:gd name="connsiteY86" fmla="*/ 88913 h 638437"/>
                <a:gd name="connsiteX87" fmla="*/ 241339 w 458437"/>
                <a:gd name="connsiteY87" fmla="*/ 88913 h 638437"/>
                <a:gd name="connsiteX88" fmla="*/ 281980 w 458437"/>
                <a:gd name="connsiteY88" fmla="*/ 113297 h 638437"/>
                <a:gd name="connsiteX89" fmla="*/ 281980 w 458437"/>
                <a:gd name="connsiteY89" fmla="*/ 113297 h 638437"/>
                <a:gd name="connsiteX90" fmla="*/ 293961 w 458437"/>
                <a:gd name="connsiteY90" fmla="*/ 120469 h 638437"/>
                <a:gd name="connsiteX91" fmla="*/ 251774 w 458437"/>
                <a:gd name="connsiteY91" fmla="*/ 190922 h 638437"/>
                <a:gd name="connsiteX92" fmla="*/ 243336 w 458437"/>
                <a:gd name="connsiteY92" fmla="*/ 188897 h 638437"/>
                <a:gd name="connsiteX93" fmla="*/ 179740 w 458437"/>
                <a:gd name="connsiteY93" fmla="*/ 235752 h 638437"/>
                <a:gd name="connsiteX94" fmla="*/ 190068 w 458437"/>
                <a:gd name="connsiteY94" fmla="*/ 277350 h 638437"/>
                <a:gd name="connsiteX95" fmla="*/ 196030 w 458437"/>
                <a:gd name="connsiteY95" fmla="*/ 283988 h 638437"/>
                <a:gd name="connsiteX96" fmla="*/ 153843 w 458437"/>
                <a:gd name="connsiteY96" fmla="*/ 354300 h 638437"/>
                <a:gd name="connsiteX97" fmla="*/ 229527 w 458437"/>
                <a:gd name="connsiteY97" fmla="*/ 280219 h 638437"/>
                <a:gd name="connsiteX98" fmla="*/ 198747 w 458437"/>
                <a:gd name="connsiteY98" fmla="*/ 238671 h 638437"/>
                <a:gd name="connsiteX99" fmla="*/ 240296 w 458437"/>
                <a:gd name="connsiteY99" fmla="*/ 207891 h 638437"/>
                <a:gd name="connsiteX100" fmla="*/ 271075 w 458437"/>
                <a:gd name="connsiteY100" fmla="*/ 249439 h 638437"/>
                <a:gd name="connsiteX101" fmla="*/ 256780 w 458437"/>
                <a:gd name="connsiteY101" fmla="*/ 273356 h 638437"/>
                <a:gd name="connsiteX102" fmla="*/ 256780 w 458437"/>
                <a:gd name="connsiteY102" fmla="*/ 273356 h 638437"/>
                <a:gd name="connsiteX103" fmla="*/ 229386 w 458437"/>
                <a:gd name="connsiteY103" fmla="*/ 280359 h 638437"/>
                <a:gd name="connsiteX104" fmla="*/ 396618 w 458437"/>
                <a:gd name="connsiteY104" fmla="*/ 469359 h 638437"/>
                <a:gd name="connsiteX105" fmla="*/ 279505 w 458437"/>
                <a:gd name="connsiteY105" fmla="*/ 277238 h 638437"/>
                <a:gd name="connsiteX106" fmla="*/ 289630 w 458437"/>
                <a:gd name="connsiteY106" fmla="*/ 253922 h 638437"/>
                <a:gd name="connsiteX107" fmla="*/ 412554 w 458437"/>
                <a:gd name="connsiteY107" fmla="*/ 509844 h 638437"/>
                <a:gd name="connsiteX108" fmla="*/ 383118 w 458437"/>
                <a:gd name="connsiteY108" fmla="*/ 564619 h 638437"/>
                <a:gd name="connsiteX109" fmla="*/ 349368 w 458437"/>
                <a:gd name="connsiteY109" fmla="*/ 564619 h 638437"/>
                <a:gd name="connsiteX110" fmla="*/ 396477 w 458437"/>
                <a:gd name="connsiteY110" fmla="*/ 469500 h 638437"/>
                <a:gd name="connsiteX111" fmla="*/ 27111 w 458437"/>
                <a:gd name="connsiteY111" fmla="*/ 619406 h 638437"/>
                <a:gd name="connsiteX112" fmla="*/ 48880 w 458437"/>
                <a:gd name="connsiteY112" fmla="*/ 584138 h 638437"/>
                <a:gd name="connsiteX113" fmla="*/ 411468 w 458437"/>
                <a:gd name="connsiteY113" fmla="*/ 584138 h 638437"/>
                <a:gd name="connsiteX114" fmla="*/ 433236 w 458437"/>
                <a:gd name="connsiteY114" fmla="*/ 619406 h 638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458437" h="638437">
                  <a:moveTo>
                    <a:pt x="458914" y="624019"/>
                  </a:moveTo>
                  <a:lnTo>
                    <a:pt x="425164" y="569316"/>
                  </a:lnTo>
                  <a:cubicBezTo>
                    <a:pt x="423396" y="566447"/>
                    <a:pt x="420266" y="564700"/>
                    <a:pt x="416896" y="564703"/>
                  </a:cubicBezTo>
                  <a:lnTo>
                    <a:pt x="407024" y="564703"/>
                  </a:lnTo>
                  <a:cubicBezTo>
                    <a:pt x="474028" y="463201"/>
                    <a:pt x="446063" y="326600"/>
                    <a:pt x="344560" y="259595"/>
                  </a:cubicBezTo>
                  <a:cubicBezTo>
                    <a:pt x="327534" y="248355"/>
                    <a:pt x="309028" y="239536"/>
                    <a:pt x="289574" y="233391"/>
                  </a:cubicBezTo>
                  <a:cubicBezTo>
                    <a:pt x="286898" y="220171"/>
                    <a:pt x="279562" y="208353"/>
                    <a:pt x="268902" y="200091"/>
                  </a:cubicBezTo>
                  <a:lnTo>
                    <a:pt x="315505" y="122297"/>
                  </a:lnTo>
                  <a:cubicBezTo>
                    <a:pt x="318260" y="117698"/>
                    <a:pt x="316776" y="111737"/>
                    <a:pt x="312186" y="108966"/>
                  </a:cubicBezTo>
                  <a:lnTo>
                    <a:pt x="300177" y="101766"/>
                  </a:lnTo>
                  <a:lnTo>
                    <a:pt x="308783" y="87450"/>
                  </a:lnTo>
                  <a:lnTo>
                    <a:pt x="312580" y="89728"/>
                  </a:lnTo>
                  <a:cubicBezTo>
                    <a:pt x="317187" y="92478"/>
                    <a:pt x="323150" y="90981"/>
                    <a:pt x="325911" y="86381"/>
                  </a:cubicBezTo>
                  <a:lnTo>
                    <a:pt x="345599" y="53644"/>
                  </a:lnTo>
                  <a:cubicBezTo>
                    <a:pt x="346925" y="51439"/>
                    <a:pt x="347310" y="48794"/>
                    <a:pt x="346668" y="46303"/>
                  </a:cubicBezTo>
                  <a:cubicBezTo>
                    <a:pt x="346048" y="43800"/>
                    <a:pt x="344459" y="41645"/>
                    <a:pt x="342252" y="40313"/>
                  </a:cubicBezTo>
                  <a:lnTo>
                    <a:pt x="277283" y="1388"/>
                  </a:lnTo>
                  <a:cubicBezTo>
                    <a:pt x="272690" y="-1373"/>
                    <a:pt x="266729" y="113"/>
                    <a:pt x="263968" y="4707"/>
                  </a:cubicBezTo>
                  <a:cubicBezTo>
                    <a:pt x="263963" y="4716"/>
                    <a:pt x="263957" y="4725"/>
                    <a:pt x="263952" y="4734"/>
                  </a:cubicBezTo>
                  <a:lnTo>
                    <a:pt x="244264" y="37472"/>
                  </a:lnTo>
                  <a:cubicBezTo>
                    <a:pt x="241510" y="42071"/>
                    <a:pt x="242994" y="48032"/>
                    <a:pt x="247583" y="50803"/>
                  </a:cubicBezTo>
                  <a:lnTo>
                    <a:pt x="251380" y="53081"/>
                  </a:lnTo>
                  <a:lnTo>
                    <a:pt x="242943" y="67397"/>
                  </a:lnTo>
                  <a:lnTo>
                    <a:pt x="230961" y="60197"/>
                  </a:lnTo>
                  <a:cubicBezTo>
                    <a:pt x="226376" y="57423"/>
                    <a:pt x="220411" y="58891"/>
                    <a:pt x="217637" y="63477"/>
                  </a:cubicBezTo>
                  <a:cubicBezTo>
                    <a:pt x="217635" y="63480"/>
                    <a:pt x="217632" y="63484"/>
                    <a:pt x="217630" y="63488"/>
                  </a:cubicBezTo>
                  <a:lnTo>
                    <a:pt x="72280" y="305784"/>
                  </a:lnTo>
                  <a:lnTo>
                    <a:pt x="61986" y="299738"/>
                  </a:lnTo>
                  <a:cubicBezTo>
                    <a:pt x="57293" y="297118"/>
                    <a:pt x="51366" y="298800"/>
                    <a:pt x="48747" y="303493"/>
                  </a:cubicBezTo>
                  <a:cubicBezTo>
                    <a:pt x="46244" y="307977"/>
                    <a:pt x="47657" y="313634"/>
                    <a:pt x="51974" y="316416"/>
                  </a:cubicBezTo>
                  <a:lnTo>
                    <a:pt x="62296" y="322603"/>
                  </a:lnTo>
                  <a:lnTo>
                    <a:pt x="50118" y="342881"/>
                  </a:lnTo>
                  <a:cubicBezTo>
                    <a:pt x="47518" y="347438"/>
                    <a:pt x="48999" y="353235"/>
                    <a:pt x="53464" y="355988"/>
                  </a:cubicBezTo>
                  <a:lnTo>
                    <a:pt x="57205" y="358209"/>
                  </a:lnTo>
                  <a:cubicBezTo>
                    <a:pt x="46580" y="379589"/>
                    <a:pt x="55299" y="405534"/>
                    <a:pt x="76679" y="416159"/>
                  </a:cubicBezTo>
                  <a:cubicBezTo>
                    <a:pt x="82628" y="419115"/>
                    <a:pt x="89178" y="420660"/>
                    <a:pt x="95821" y="420675"/>
                  </a:cubicBezTo>
                  <a:cubicBezTo>
                    <a:pt x="99423" y="420665"/>
                    <a:pt x="103012" y="420222"/>
                    <a:pt x="106508" y="419353"/>
                  </a:cubicBezTo>
                  <a:cubicBezTo>
                    <a:pt x="116445" y="416840"/>
                    <a:pt x="125155" y="410855"/>
                    <a:pt x="131061" y="402478"/>
                  </a:cubicBezTo>
                  <a:lnTo>
                    <a:pt x="134774" y="404700"/>
                  </a:lnTo>
                  <a:cubicBezTo>
                    <a:pt x="136283" y="405614"/>
                    <a:pt x="138016" y="406091"/>
                    <a:pt x="139780" y="406078"/>
                  </a:cubicBezTo>
                  <a:cubicBezTo>
                    <a:pt x="143229" y="406128"/>
                    <a:pt x="146443" y="404339"/>
                    <a:pt x="148218" y="401381"/>
                  </a:cubicBezTo>
                  <a:lnTo>
                    <a:pt x="160255" y="381300"/>
                  </a:lnTo>
                  <a:lnTo>
                    <a:pt x="172799" y="388809"/>
                  </a:lnTo>
                  <a:cubicBezTo>
                    <a:pt x="174314" y="389710"/>
                    <a:pt x="176043" y="390186"/>
                    <a:pt x="177805" y="390188"/>
                  </a:cubicBezTo>
                  <a:cubicBezTo>
                    <a:pt x="183179" y="390170"/>
                    <a:pt x="187522" y="385798"/>
                    <a:pt x="187504" y="380424"/>
                  </a:cubicBezTo>
                  <a:cubicBezTo>
                    <a:pt x="187492" y="377031"/>
                    <a:pt x="185714" y="373888"/>
                    <a:pt x="182811" y="372131"/>
                  </a:cubicBezTo>
                  <a:lnTo>
                    <a:pt x="170268" y="364425"/>
                  </a:lnTo>
                  <a:lnTo>
                    <a:pt x="212005" y="295069"/>
                  </a:lnTo>
                  <a:cubicBezTo>
                    <a:pt x="219180" y="298519"/>
                    <a:pt x="227050" y="300280"/>
                    <a:pt x="235011" y="300216"/>
                  </a:cubicBezTo>
                  <a:cubicBezTo>
                    <a:pt x="244764" y="300183"/>
                    <a:pt x="254334" y="297563"/>
                    <a:pt x="262743" y="292622"/>
                  </a:cubicBezTo>
                  <a:cubicBezTo>
                    <a:pt x="339482" y="313239"/>
                    <a:pt x="388703" y="387958"/>
                    <a:pt x="377352" y="466603"/>
                  </a:cubicBezTo>
                  <a:cubicBezTo>
                    <a:pt x="371601" y="505212"/>
                    <a:pt x="351518" y="540237"/>
                    <a:pt x="321102" y="564703"/>
                  </a:cubicBezTo>
                  <a:lnTo>
                    <a:pt x="43480" y="564703"/>
                  </a:lnTo>
                  <a:cubicBezTo>
                    <a:pt x="40110" y="564700"/>
                    <a:pt x="36980" y="566447"/>
                    <a:pt x="35211" y="569316"/>
                  </a:cubicBezTo>
                  <a:lnTo>
                    <a:pt x="1461" y="624019"/>
                  </a:lnTo>
                  <a:cubicBezTo>
                    <a:pt x="-1366" y="628571"/>
                    <a:pt x="33" y="634554"/>
                    <a:pt x="4586" y="637381"/>
                  </a:cubicBezTo>
                  <a:cubicBezTo>
                    <a:pt x="6130" y="638340"/>
                    <a:pt x="7912" y="638845"/>
                    <a:pt x="9730" y="638841"/>
                  </a:cubicBezTo>
                  <a:lnTo>
                    <a:pt x="450646" y="638841"/>
                  </a:lnTo>
                  <a:cubicBezTo>
                    <a:pt x="456005" y="638855"/>
                    <a:pt x="460360" y="634522"/>
                    <a:pt x="460374" y="629163"/>
                  </a:cubicBezTo>
                  <a:cubicBezTo>
                    <a:pt x="460379" y="627346"/>
                    <a:pt x="459873" y="625563"/>
                    <a:pt x="458915" y="624019"/>
                  </a:cubicBezTo>
                  <a:close/>
                  <a:moveTo>
                    <a:pt x="275624" y="23044"/>
                  </a:moveTo>
                  <a:lnTo>
                    <a:pt x="323858" y="51984"/>
                  </a:lnTo>
                  <a:lnTo>
                    <a:pt x="314240" y="68072"/>
                  </a:lnTo>
                  <a:lnTo>
                    <a:pt x="310443" y="65794"/>
                  </a:lnTo>
                  <a:lnTo>
                    <a:pt x="310443" y="65794"/>
                  </a:lnTo>
                  <a:lnTo>
                    <a:pt x="269830" y="41409"/>
                  </a:lnTo>
                  <a:lnTo>
                    <a:pt x="269830" y="41409"/>
                  </a:lnTo>
                  <a:lnTo>
                    <a:pt x="266033" y="39131"/>
                  </a:lnTo>
                  <a:close/>
                  <a:moveTo>
                    <a:pt x="268255" y="63066"/>
                  </a:moveTo>
                  <a:lnTo>
                    <a:pt x="292105" y="77550"/>
                  </a:lnTo>
                  <a:lnTo>
                    <a:pt x="283668" y="91866"/>
                  </a:lnTo>
                  <a:lnTo>
                    <a:pt x="259677" y="77466"/>
                  </a:lnTo>
                  <a:close/>
                  <a:moveTo>
                    <a:pt x="101924" y="400566"/>
                  </a:moveTo>
                  <a:cubicBezTo>
                    <a:pt x="95767" y="402146"/>
                    <a:pt x="89233" y="401194"/>
                    <a:pt x="83783" y="397922"/>
                  </a:cubicBezTo>
                  <a:cubicBezTo>
                    <a:pt x="73654" y="391795"/>
                    <a:pt x="69500" y="379201"/>
                    <a:pt x="73996" y="368250"/>
                  </a:cubicBezTo>
                  <a:lnTo>
                    <a:pt x="114383" y="392550"/>
                  </a:lnTo>
                  <a:cubicBezTo>
                    <a:pt x="111166" y="396526"/>
                    <a:pt x="106744" y="399349"/>
                    <a:pt x="101783" y="400594"/>
                  </a:cubicBezTo>
                  <a:close/>
                  <a:moveTo>
                    <a:pt x="136574" y="383128"/>
                  </a:moveTo>
                  <a:lnTo>
                    <a:pt x="133761" y="381497"/>
                  </a:lnTo>
                  <a:cubicBezTo>
                    <a:pt x="133536" y="381328"/>
                    <a:pt x="133396" y="381103"/>
                    <a:pt x="133143" y="380934"/>
                  </a:cubicBezTo>
                  <a:cubicBezTo>
                    <a:pt x="132889" y="380766"/>
                    <a:pt x="132608" y="380934"/>
                    <a:pt x="132327" y="380653"/>
                  </a:cubicBezTo>
                  <a:lnTo>
                    <a:pt x="71830" y="344372"/>
                  </a:lnTo>
                  <a:lnTo>
                    <a:pt x="78889" y="332559"/>
                  </a:lnTo>
                  <a:lnTo>
                    <a:pt x="143577" y="371316"/>
                  </a:lnTo>
                  <a:close/>
                  <a:moveTo>
                    <a:pt x="89099" y="315628"/>
                  </a:moveTo>
                  <a:lnTo>
                    <a:pt x="229358" y="81741"/>
                  </a:lnTo>
                  <a:lnTo>
                    <a:pt x="241339" y="88913"/>
                  </a:lnTo>
                  <a:lnTo>
                    <a:pt x="241339" y="88913"/>
                  </a:lnTo>
                  <a:lnTo>
                    <a:pt x="281980" y="113297"/>
                  </a:lnTo>
                  <a:lnTo>
                    <a:pt x="281980" y="113297"/>
                  </a:lnTo>
                  <a:lnTo>
                    <a:pt x="293961" y="120469"/>
                  </a:lnTo>
                  <a:lnTo>
                    <a:pt x="251774" y="190922"/>
                  </a:lnTo>
                  <a:cubicBezTo>
                    <a:pt x="249014" y="190045"/>
                    <a:pt x="246194" y="189368"/>
                    <a:pt x="243336" y="188897"/>
                  </a:cubicBezTo>
                  <a:cubicBezTo>
                    <a:pt x="212836" y="184274"/>
                    <a:pt x="184363" y="205252"/>
                    <a:pt x="179740" y="235752"/>
                  </a:cubicBezTo>
                  <a:cubicBezTo>
                    <a:pt x="177514" y="250439"/>
                    <a:pt x="181230" y="265409"/>
                    <a:pt x="190068" y="277350"/>
                  </a:cubicBezTo>
                  <a:cubicBezTo>
                    <a:pt x="191883" y="279712"/>
                    <a:pt x="193876" y="281931"/>
                    <a:pt x="196030" y="283988"/>
                  </a:cubicBezTo>
                  <a:lnTo>
                    <a:pt x="153843" y="354300"/>
                  </a:lnTo>
                  <a:close/>
                  <a:moveTo>
                    <a:pt x="229527" y="280219"/>
                  </a:moveTo>
                  <a:cubicBezTo>
                    <a:pt x="209554" y="277245"/>
                    <a:pt x="195774" y="258643"/>
                    <a:pt x="198747" y="238671"/>
                  </a:cubicBezTo>
                  <a:cubicBezTo>
                    <a:pt x="201721" y="218698"/>
                    <a:pt x="220323" y="204917"/>
                    <a:pt x="240296" y="207891"/>
                  </a:cubicBezTo>
                  <a:cubicBezTo>
                    <a:pt x="260268" y="210865"/>
                    <a:pt x="274049" y="229466"/>
                    <a:pt x="271075" y="249439"/>
                  </a:cubicBezTo>
                  <a:cubicBezTo>
                    <a:pt x="269654" y="258986"/>
                    <a:pt x="264515" y="267583"/>
                    <a:pt x="256780" y="273356"/>
                  </a:cubicBezTo>
                  <a:lnTo>
                    <a:pt x="256780" y="273356"/>
                  </a:lnTo>
                  <a:cubicBezTo>
                    <a:pt x="248974" y="279305"/>
                    <a:pt x="239089" y="281832"/>
                    <a:pt x="229386" y="280359"/>
                  </a:cubicBezTo>
                  <a:close/>
                  <a:moveTo>
                    <a:pt x="396618" y="469359"/>
                  </a:moveTo>
                  <a:cubicBezTo>
                    <a:pt x="409645" y="385330"/>
                    <a:pt x="360165" y="304157"/>
                    <a:pt x="279505" y="277238"/>
                  </a:cubicBezTo>
                  <a:cubicBezTo>
                    <a:pt x="284650" y="270361"/>
                    <a:pt x="288118" y="262376"/>
                    <a:pt x="289630" y="253922"/>
                  </a:cubicBezTo>
                  <a:cubicBezTo>
                    <a:pt x="394245" y="290648"/>
                    <a:pt x="449280" y="405228"/>
                    <a:pt x="412554" y="509844"/>
                  </a:cubicBezTo>
                  <a:cubicBezTo>
                    <a:pt x="405646" y="529520"/>
                    <a:pt x="395715" y="548000"/>
                    <a:pt x="383118" y="564619"/>
                  </a:cubicBezTo>
                  <a:lnTo>
                    <a:pt x="349368" y="564619"/>
                  </a:lnTo>
                  <a:cubicBezTo>
                    <a:pt x="374563" y="538571"/>
                    <a:pt x="391027" y="505327"/>
                    <a:pt x="396477" y="469500"/>
                  </a:cubicBezTo>
                  <a:close/>
                  <a:moveTo>
                    <a:pt x="27111" y="619406"/>
                  </a:moveTo>
                  <a:lnTo>
                    <a:pt x="48880" y="584138"/>
                  </a:lnTo>
                  <a:lnTo>
                    <a:pt x="411468" y="584138"/>
                  </a:lnTo>
                  <a:lnTo>
                    <a:pt x="433236" y="619406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F326A7F8-2BF5-4791-B608-5A7912C171D4}"/>
                </a:ext>
              </a:extLst>
            </p:cNvPr>
            <p:cNvSpPr/>
            <p:nvPr/>
          </p:nvSpPr>
          <p:spPr>
            <a:xfrm>
              <a:off x="3946803" y="2154134"/>
              <a:ext cx="219375" cy="56250"/>
            </a:xfrm>
            <a:custGeom>
              <a:avLst/>
              <a:gdLst>
                <a:gd name="connsiteX0" fmla="*/ 210516 w 219375"/>
                <a:gd name="connsiteY0" fmla="*/ 57909 h 56250"/>
                <a:gd name="connsiteX1" fmla="*/ 220247 w 219375"/>
                <a:gd name="connsiteY1" fmla="*/ 48178 h 56250"/>
                <a:gd name="connsiteX2" fmla="*/ 220247 w 219375"/>
                <a:gd name="connsiteY2" fmla="*/ 9731 h 56250"/>
                <a:gd name="connsiteX3" fmla="*/ 210516 w 219375"/>
                <a:gd name="connsiteY3" fmla="*/ 0 h 56250"/>
                <a:gd name="connsiteX4" fmla="*/ 9731 w 219375"/>
                <a:gd name="connsiteY4" fmla="*/ 0 h 56250"/>
                <a:gd name="connsiteX5" fmla="*/ 0 w 219375"/>
                <a:gd name="connsiteY5" fmla="*/ 9731 h 56250"/>
                <a:gd name="connsiteX6" fmla="*/ 0 w 219375"/>
                <a:gd name="connsiteY6" fmla="*/ 48178 h 56250"/>
                <a:gd name="connsiteX7" fmla="*/ 9731 w 219375"/>
                <a:gd name="connsiteY7" fmla="*/ 57909 h 56250"/>
                <a:gd name="connsiteX8" fmla="*/ 19434 w 219375"/>
                <a:gd name="connsiteY8" fmla="*/ 19434 h 56250"/>
                <a:gd name="connsiteX9" fmla="*/ 200813 w 219375"/>
                <a:gd name="connsiteY9" fmla="*/ 19434 h 56250"/>
                <a:gd name="connsiteX10" fmla="*/ 200813 w 219375"/>
                <a:gd name="connsiteY10" fmla="*/ 38503 h 56250"/>
                <a:gd name="connsiteX11" fmla="*/ 19434 w 219375"/>
                <a:gd name="connsiteY11" fmla="*/ 38503 h 5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9375" h="56250">
                  <a:moveTo>
                    <a:pt x="210516" y="57909"/>
                  </a:moveTo>
                  <a:cubicBezTo>
                    <a:pt x="215890" y="57909"/>
                    <a:pt x="220247" y="53553"/>
                    <a:pt x="220247" y="48178"/>
                  </a:cubicBezTo>
                  <a:lnTo>
                    <a:pt x="220247" y="9731"/>
                  </a:lnTo>
                  <a:cubicBezTo>
                    <a:pt x="220247" y="4357"/>
                    <a:pt x="215890" y="0"/>
                    <a:pt x="210516" y="0"/>
                  </a:cubicBezTo>
                  <a:lnTo>
                    <a:pt x="9731" y="0"/>
                  </a:lnTo>
                  <a:cubicBezTo>
                    <a:pt x="4357" y="0"/>
                    <a:pt x="0" y="4357"/>
                    <a:pt x="0" y="9731"/>
                  </a:cubicBezTo>
                  <a:lnTo>
                    <a:pt x="0" y="48178"/>
                  </a:lnTo>
                  <a:cubicBezTo>
                    <a:pt x="0" y="53553"/>
                    <a:pt x="4357" y="57909"/>
                    <a:pt x="9731" y="57909"/>
                  </a:cubicBezTo>
                  <a:close/>
                  <a:moveTo>
                    <a:pt x="19434" y="19434"/>
                  </a:moveTo>
                  <a:lnTo>
                    <a:pt x="200813" y="19434"/>
                  </a:lnTo>
                  <a:lnTo>
                    <a:pt x="200813" y="38503"/>
                  </a:lnTo>
                  <a:lnTo>
                    <a:pt x="19434" y="38503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BC1D5748-8B29-4D5E-AA38-DF7EA79B0C96}"/>
                </a:ext>
              </a:extLst>
            </p:cNvPr>
            <p:cNvSpPr/>
            <p:nvPr/>
          </p:nvSpPr>
          <p:spPr>
            <a:xfrm>
              <a:off x="3992044" y="2126937"/>
              <a:ext cx="129375" cy="16875"/>
            </a:xfrm>
            <a:custGeom>
              <a:avLst/>
              <a:gdLst>
                <a:gd name="connsiteX0" fmla="*/ 9209 w 129375"/>
                <a:gd name="connsiteY0" fmla="*/ 19434 h 16875"/>
                <a:gd name="connsiteX1" fmla="*/ 120949 w 129375"/>
                <a:gd name="connsiteY1" fmla="*/ 19434 h 16875"/>
                <a:gd name="connsiteX2" fmla="*/ 130143 w 129375"/>
                <a:gd name="connsiteY2" fmla="*/ 9194 h 16875"/>
                <a:gd name="connsiteX3" fmla="*/ 120949 w 129375"/>
                <a:gd name="connsiteY3" fmla="*/ 0 h 16875"/>
                <a:gd name="connsiteX4" fmla="*/ 9209 w 129375"/>
                <a:gd name="connsiteY4" fmla="*/ 0 h 16875"/>
                <a:gd name="connsiteX5" fmla="*/ 14 w 129375"/>
                <a:gd name="connsiteY5" fmla="*/ 10240 h 16875"/>
                <a:gd name="connsiteX6" fmla="*/ 9209 w 129375"/>
                <a:gd name="connsiteY6" fmla="*/ 19434 h 1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375" h="16875">
                  <a:moveTo>
                    <a:pt x="9209" y="19434"/>
                  </a:moveTo>
                  <a:lnTo>
                    <a:pt x="120949" y="19434"/>
                  </a:lnTo>
                  <a:cubicBezTo>
                    <a:pt x="126316" y="19146"/>
                    <a:pt x="130432" y="14561"/>
                    <a:pt x="130143" y="9194"/>
                  </a:cubicBezTo>
                  <a:cubicBezTo>
                    <a:pt x="129876" y="4231"/>
                    <a:pt x="125912" y="267"/>
                    <a:pt x="120949" y="0"/>
                  </a:cubicBezTo>
                  <a:lnTo>
                    <a:pt x="9209" y="0"/>
                  </a:lnTo>
                  <a:cubicBezTo>
                    <a:pt x="3842" y="289"/>
                    <a:pt x="-275" y="4874"/>
                    <a:pt x="14" y="10240"/>
                  </a:cubicBezTo>
                  <a:cubicBezTo>
                    <a:pt x="281" y="15203"/>
                    <a:pt x="4246" y="19167"/>
                    <a:pt x="9209" y="19434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823" name="Graphic 5434">
            <a:extLst>
              <a:ext uri="{FF2B5EF4-FFF2-40B4-BE49-F238E27FC236}">
                <a16:creationId xmlns:a16="http://schemas.microsoft.com/office/drawing/2014/main" id="{2039D60E-1C49-4CD5-B529-5FA410808360}"/>
              </a:ext>
            </a:extLst>
          </p:cNvPr>
          <p:cNvGrpSpPr/>
          <p:nvPr/>
        </p:nvGrpSpPr>
        <p:grpSpPr>
          <a:xfrm>
            <a:off x="7836647" y="2273544"/>
            <a:ext cx="720000" cy="720000"/>
            <a:chOff x="3821112" y="1616075"/>
            <a:chExt cx="720000" cy="720000"/>
          </a:xfrm>
        </p:grpSpPr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C5D60C6C-A8AE-4A16-9A60-0C7299FAFBAA}"/>
                </a:ext>
              </a:extLst>
            </p:cNvPr>
            <p:cNvSpPr/>
            <p:nvPr/>
          </p:nvSpPr>
          <p:spPr>
            <a:xfrm>
              <a:off x="3896631" y="1992932"/>
              <a:ext cx="568125" cy="233438"/>
            </a:xfrm>
            <a:custGeom>
              <a:avLst/>
              <a:gdLst>
                <a:gd name="connsiteX0" fmla="*/ 284481 w 568125"/>
                <a:gd name="connsiteY0" fmla="*/ 235199 h 233437"/>
                <a:gd name="connsiteX1" fmla="*/ 25 w 568125"/>
                <a:gd name="connsiteY1" fmla="*/ 10424 h 233437"/>
                <a:gd name="connsiteX2" fmla="*/ 9039 w 568125"/>
                <a:gd name="connsiteY2" fmla="*/ 25 h 233437"/>
                <a:gd name="connsiteX3" fmla="*/ 19375 w 568125"/>
                <a:gd name="connsiteY3" fmla="*/ 8427 h 233437"/>
                <a:gd name="connsiteX4" fmla="*/ 284481 w 568125"/>
                <a:gd name="connsiteY4" fmla="*/ 215765 h 233437"/>
                <a:gd name="connsiteX5" fmla="*/ 549588 w 568125"/>
                <a:gd name="connsiteY5" fmla="*/ 8455 h 233437"/>
                <a:gd name="connsiteX6" fmla="*/ 560536 w 568125"/>
                <a:gd name="connsiteY6" fmla="*/ 116 h 233437"/>
                <a:gd name="connsiteX7" fmla="*/ 568938 w 568125"/>
                <a:gd name="connsiteY7" fmla="*/ 10452 h 233437"/>
                <a:gd name="connsiteX8" fmla="*/ 284481 w 568125"/>
                <a:gd name="connsiteY8" fmla="*/ 235199 h 23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8125" h="233437">
                  <a:moveTo>
                    <a:pt x="284481" y="235199"/>
                  </a:moveTo>
                  <a:cubicBezTo>
                    <a:pt x="130638" y="235199"/>
                    <a:pt x="13666" y="142780"/>
                    <a:pt x="25" y="10424"/>
                  </a:cubicBezTo>
                  <a:cubicBezTo>
                    <a:pt x="-357" y="5063"/>
                    <a:pt x="3679" y="407"/>
                    <a:pt x="9039" y="25"/>
                  </a:cubicBezTo>
                  <a:cubicBezTo>
                    <a:pt x="14162" y="-340"/>
                    <a:pt x="18687" y="3338"/>
                    <a:pt x="19375" y="8427"/>
                  </a:cubicBezTo>
                  <a:cubicBezTo>
                    <a:pt x="31947" y="130518"/>
                    <a:pt x="141044" y="215765"/>
                    <a:pt x="284481" y="215765"/>
                  </a:cubicBezTo>
                  <a:cubicBezTo>
                    <a:pt x="427919" y="215765"/>
                    <a:pt x="537016" y="130518"/>
                    <a:pt x="549588" y="8455"/>
                  </a:cubicBezTo>
                  <a:cubicBezTo>
                    <a:pt x="550308" y="3129"/>
                    <a:pt x="555210" y="-604"/>
                    <a:pt x="560536" y="116"/>
                  </a:cubicBezTo>
                  <a:cubicBezTo>
                    <a:pt x="565625" y="805"/>
                    <a:pt x="569303" y="5330"/>
                    <a:pt x="568938" y="10452"/>
                  </a:cubicBezTo>
                  <a:cubicBezTo>
                    <a:pt x="555297" y="142780"/>
                    <a:pt x="438325" y="235199"/>
                    <a:pt x="284481" y="235199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0588F203-2B18-455F-AF90-16CF60DF6EFE}"/>
                </a:ext>
              </a:extLst>
            </p:cNvPr>
            <p:cNvSpPr/>
            <p:nvPr/>
          </p:nvSpPr>
          <p:spPr>
            <a:xfrm>
              <a:off x="3896446" y="1724019"/>
              <a:ext cx="568125" cy="255938"/>
            </a:xfrm>
            <a:custGeom>
              <a:avLst/>
              <a:gdLst>
                <a:gd name="connsiteX0" fmla="*/ 559531 w 568125"/>
                <a:gd name="connsiteY0" fmla="*/ 256331 h 255937"/>
                <a:gd name="connsiteX1" fmla="*/ 549884 w 568125"/>
                <a:gd name="connsiteY1" fmla="*/ 247669 h 255937"/>
                <a:gd name="connsiteX2" fmla="*/ 284666 w 568125"/>
                <a:gd name="connsiteY2" fmla="*/ 19434 h 255937"/>
                <a:gd name="connsiteX3" fmla="*/ 19447 w 568125"/>
                <a:gd name="connsiteY3" fmla="*/ 247669 h 255937"/>
                <a:gd name="connsiteX4" fmla="*/ 9175 w 568125"/>
                <a:gd name="connsiteY4" fmla="*/ 256828 h 255937"/>
                <a:gd name="connsiteX5" fmla="*/ 16 w 568125"/>
                <a:gd name="connsiteY5" fmla="*/ 246556 h 255937"/>
                <a:gd name="connsiteX6" fmla="*/ 125 w 568125"/>
                <a:gd name="connsiteY6" fmla="*/ 245559 h 255937"/>
                <a:gd name="connsiteX7" fmla="*/ 284666 w 568125"/>
                <a:gd name="connsiteY7" fmla="*/ 0 h 255937"/>
                <a:gd name="connsiteX8" fmla="*/ 569206 w 568125"/>
                <a:gd name="connsiteY8" fmla="*/ 245559 h 255937"/>
                <a:gd name="connsiteX9" fmla="*/ 560630 w 568125"/>
                <a:gd name="connsiteY9" fmla="*/ 256272 h 255937"/>
                <a:gd name="connsiteX10" fmla="*/ 560600 w 568125"/>
                <a:gd name="connsiteY10" fmla="*/ 256275 h 25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125" h="255937">
                  <a:moveTo>
                    <a:pt x="559531" y="256331"/>
                  </a:moveTo>
                  <a:cubicBezTo>
                    <a:pt x="554580" y="256318"/>
                    <a:pt x="550428" y="252590"/>
                    <a:pt x="549884" y="247669"/>
                  </a:cubicBezTo>
                  <a:cubicBezTo>
                    <a:pt x="537116" y="129769"/>
                    <a:pt x="359788" y="19434"/>
                    <a:pt x="284666" y="19434"/>
                  </a:cubicBezTo>
                  <a:cubicBezTo>
                    <a:pt x="217419" y="19434"/>
                    <a:pt x="32637" y="127941"/>
                    <a:pt x="19447" y="247669"/>
                  </a:cubicBezTo>
                  <a:cubicBezTo>
                    <a:pt x="19140" y="253034"/>
                    <a:pt x="14541" y="257135"/>
                    <a:pt x="9175" y="256828"/>
                  </a:cubicBezTo>
                  <a:cubicBezTo>
                    <a:pt x="3809" y="256520"/>
                    <a:pt x="-291" y="251921"/>
                    <a:pt x="16" y="246556"/>
                  </a:cubicBezTo>
                  <a:cubicBezTo>
                    <a:pt x="35" y="246222"/>
                    <a:pt x="72" y="245889"/>
                    <a:pt x="125" y="245559"/>
                  </a:cubicBezTo>
                  <a:cubicBezTo>
                    <a:pt x="14103" y="118716"/>
                    <a:pt x="204228" y="0"/>
                    <a:pt x="284666" y="0"/>
                  </a:cubicBezTo>
                  <a:cubicBezTo>
                    <a:pt x="367409" y="0"/>
                    <a:pt x="555200" y="116184"/>
                    <a:pt x="569206" y="245559"/>
                  </a:cubicBezTo>
                  <a:cubicBezTo>
                    <a:pt x="569796" y="250886"/>
                    <a:pt x="565957" y="255682"/>
                    <a:pt x="560630" y="256272"/>
                  </a:cubicBezTo>
                  <a:cubicBezTo>
                    <a:pt x="560620" y="256273"/>
                    <a:pt x="560610" y="256274"/>
                    <a:pt x="560600" y="256275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E531E1CA-3E54-408A-8473-D38A2E6EF194}"/>
                </a:ext>
              </a:extLst>
            </p:cNvPr>
            <p:cNvSpPr/>
            <p:nvPr/>
          </p:nvSpPr>
          <p:spPr>
            <a:xfrm>
              <a:off x="4059284" y="1764125"/>
              <a:ext cx="241875" cy="64688"/>
            </a:xfrm>
            <a:custGeom>
              <a:avLst/>
              <a:gdLst>
                <a:gd name="connsiteX0" fmla="*/ 233907 w 241875"/>
                <a:gd name="connsiteY0" fmla="*/ 66628 h 64687"/>
                <a:gd name="connsiteX1" fmla="*/ 228450 w 241875"/>
                <a:gd name="connsiteY1" fmla="*/ 64941 h 64687"/>
                <a:gd name="connsiteX2" fmla="*/ 119016 w 241875"/>
                <a:gd name="connsiteY2" fmla="*/ 19434 h 64687"/>
                <a:gd name="connsiteX3" fmla="*/ 15094 w 241875"/>
                <a:gd name="connsiteY3" fmla="*/ 62269 h 64687"/>
                <a:gd name="connsiteX4" fmla="*/ 1608 w 241875"/>
                <a:gd name="connsiteY4" fmla="*/ 59498 h 64687"/>
                <a:gd name="connsiteX5" fmla="*/ 4378 w 241875"/>
                <a:gd name="connsiteY5" fmla="*/ 46013 h 64687"/>
                <a:gd name="connsiteX6" fmla="*/ 119016 w 241875"/>
                <a:gd name="connsiteY6" fmla="*/ 0 h 64687"/>
                <a:gd name="connsiteX7" fmla="*/ 239363 w 241875"/>
                <a:gd name="connsiteY7" fmla="*/ 48881 h 64687"/>
                <a:gd name="connsiteX8" fmla="*/ 241985 w 241875"/>
                <a:gd name="connsiteY8" fmla="*/ 62351 h 64687"/>
                <a:gd name="connsiteX9" fmla="*/ 233738 w 241875"/>
                <a:gd name="connsiteY9" fmla="*/ 66628 h 6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875" h="64687">
                  <a:moveTo>
                    <a:pt x="233907" y="66628"/>
                  </a:moveTo>
                  <a:cubicBezTo>
                    <a:pt x="231959" y="66633"/>
                    <a:pt x="230055" y="66044"/>
                    <a:pt x="228450" y="64941"/>
                  </a:cubicBezTo>
                  <a:cubicBezTo>
                    <a:pt x="186516" y="36450"/>
                    <a:pt x="145678" y="19434"/>
                    <a:pt x="119016" y="19434"/>
                  </a:cubicBezTo>
                  <a:cubicBezTo>
                    <a:pt x="94322" y="19434"/>
                    <a:pt x="55482" y="35437"/>
                    <a:pt x="15094" y="62269"/>
                  </a:cubicBezTo>
                  <a:cubicBezTo>
                    <a:pt x="10605" y="65228"/>
                    <a:pt x="4567" y="63987"/>
                    <a:pt x="1608" y="59498"/>
                  </a:cubicBezTo>
                  <a:cubicBezTo>
                    <a:pt x="-1351" y="55009"/>
                    <a:pt x="-111" y="48972"/>
                    <a:pt x="4378" y="46013"/>
                  </a:cubicBezTo>
                  <a:cubicBezTo>
                    <a:pt x="48450" y="16791"/>
                    <a:pt x="90272" y="0"/>
                    <a:pt x="119016" y="0"/>
                  </a:cubicBezTo>
                  <a:cubicBezTo>
                    <a:pt x="149953" y="0"/>
                    <a:pt x="193744" y="17831"/>
                    <a:pt x="239363" y="48881"/>
                  </a:cubicBezTo>
                  <a:cubicBezTo>
                    <a:pt x="243806" y="51877"/>
                    <a:pt x="244980" y="57907"/>
                    <a:pt x="241985" y="62351"/>
                  </a:cubicBezTo>
                  <a:cubicBezTo>
                    <a:pt x="240142" y="65085"/>
                    <a:pt x="237035" y="66697"/>
                    <a:pt x="233738" y="66628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EF36E468-554E-48E4-B16F-C71BEDB44DEF}"/>
                </a:ext>
              </a:extLst>
            </p:cNvPr>
            <p:cNvSpPr/>
            <p:nvPr/>
          </p:nvSpPr>
          <p:spPr>
            <a:xfrm>
              <a:off x="3938703" y="1945520"/>
              <a:ext cx="16875" cy="81563"/>
            </a:xfrm>
            <a:custGeom>
              <a:avLst/>
              <a:gdLst>
                <a:gd name="connsiteX0" fmla="*/ 9703 w 16875"/>
                <a:gd name="connsiteY0" fmla="*/ 82446 h 81562"/>
                <a:gd name="connsiteX1" fmla="*/ 0 w 16875"/>
                <a:gd name="connsiteY1" fmla="*/ 72743 h 81562"/>
                <a:gd name="connsiteX2" fmla="*/ 0 w 16875"/>
                <a:gd name="connsiteY2" fmla="*/ 9209 h 81562"/>
                <a:gd name="connsiteX3" fmla="*/ 10240 w 16875"/>
                <a:gd name="connsiteY3" fmla="*/ 14 h 81562"/>
                <a:gd name="connsiteX4" fmla="*/ 19434 w 16875"/>
                <a:gd name="connsiteY4" fmla="*/ 9209 h 81562"/>
                <a:gd name="connsiteX5" fmla="*/ 19434 w 16875"/>
                <a:gd name="connsiteY5" fmla="*/ 72743 h 81562"/>
                <a:gd name="connsiteX6" fmla="*/ 9703 w 16875"/>
                <a:gd name="connsiteY6" fmla="*/ 82446 h 8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75" h="81562">
                  <a:moveTo>
                    <a:pt x="9703" y="82446"/>
                  </a:moveTo>
                  <a:cubicBezTo>
                    <a:pt x="4351" y="82431"/>
                    <a:pt x="15" y="78095"/>
                    <a:pt x="0" y="72743"/>
                  </a:cubicBezTo>
                  <a:lnTo>
                    <a:pt x="0" y="9209"/>
                  </a:lnTo>
                  <a:cubicBezTo>
                    <a:pt x="289" y="3842"/>
                    <a:pt x="4874" y="-275"/>
                    <a:pt x="10240" y="14"/>
                  </a:cubicBezTo>
                  <a:cubicBezTo>
                    <a:pt x="15203" y="281"/>
                    <a:pt x="19167" y="4246"/>
                    <a:pt x="19434" y="9209"/>
                  </a:cubicBezTo>
                  <a:lnTo>
                    <a:pt x="19434" y="72743"/>
                  </a:lnTo>
                  <a:cubicBezTo>
                    <a:pt x="19419" y="78106"/>
                    <a:pt x="15067" y="82446"/>
                    <a:pt x="9703" y="82446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58E5AFEA-04B3-4577-BC26-E2CD59E42C54}"/>
                </a:ext>
              </a:extLst>
            </p:cNvPr>
            <p:cNvSpPr/>
            <p:nvPr/>
          </p:nvSpPr>
          <p:spPr>
            <a:xfrm>
              <a:off x="3868503" y="1960916"/>
              <a:ext cx="87188" cy="50625"/>
            </a:xfrm>
            <a:custGeom>
              <a:avLst/>
              <a:gdLst>
                <a:gd name="connsiteX0" fmla="*/ 79903 w 87187"/>
                <a:gd name="connsiteY0" fmla="*/ 51159 h 50625"/>
                <a:gd name="connsiteX1" fmla="*/ 9731 w 87187"/>
                <a:gd name="connsiteY1" fmla="*/ 51159 h 50625"/>
                <a:gd name="connsiteX2" fmla="*/ 0 w 87187"/>
                <a:gd name="connsiteY2" fmla="*/ 41428 h 50625"/>
                <a:gd name="connsiteX3" fmla="*/ 0 w 87187"/>
                <a:gd name="connsiteY3" fmla="*/ 9731 h 50625"/>
                <a:gd name="connsiteX4" fmla="*/ 9731 w 87187"/>
                <a:gd name="connsiteY4" fmla="*/ 0 h 50625"/>
                <a:gd name="connsiteX5" fmla="*/ 80044 w 87187"/>
                <a:gd name="connsiteY5" fmla="*/ 0 h 50625"/>
                <a:gd name="connsiteX6" fmla="*/ 89775 w 87187"/>
                <a:gd name="connsiteY6" fmla="*/ 9731 h 50625"/>
                <a:gd name="connsiteX7" fmla="*/ 89775 w 87187"/>
                <a:gd name="connsiteY7" fmla="*/ 41428 h 50625"/>
                <a:gd name="connsiteX8" fmla="*/ 80045 w 87187"/>
                <a:gd name="connsiteY8" fmla="*/ 51160 h 50625"/>
                <a:gd name="connsiteX9" fmla="*/ 79903 w 87187"/>
                <a:gd name="connsiteY9" fmla="*/ 51159 h 50625"/>
                <a:gd name="connsiteX10" fmla="*/ 19434 w 87187"/>
                <a:gd name="connsiteY10" fmla="*/ 31725 h 50625"/>
                <a:gd name="connsiteX11" fmla="*/ 70200 w 87187"/>
                <a:gd name="connsiteY11" fmla="*/ 31725 h 50625"/>
                <a:gd name="connsiteX12" fmla="*/ 70200 w 87187"/>
                <a:gd name="connsiteY12" fmla="*/ 19434 h 50625"/>
                <a:gd name="connsiteX13" fmla="*/ 19575 w 87187"/>
                <a:gd name="connsiteY13" fmla="*/ 19434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187" h="50625">
                  <a:moveTo>
                    <a:pt x="79903" y="51159"/>
                  </a:moveTo>
                  <a:lnTo>
                    <a:pt x="9731" y="51159"/>
                  </a:lnTo>
                  <a:cubicBezTo>
                    <a:pt x="4357" y="51159"/>
                    <a:pt x="0" y="46803"/>
                    <a:pt x="0" y="41428"/>
                  </a:cubicBezTo>
                  <a:lnTo>
                    <a:pt x="0" y="9731"/>
                  </a:lnTo>
                  <a:cubicBezTo>
                    <a:pt x="0" y="4357"/>
                    <a:pt x="4357" y="0"/>
                    <a:pt x="9731" y="0"/>
                  </a:cubicBezTo>
                  <a:lnTo>
                    <a:pt x="80044" y="0"/>
                  </a:lnTo>
                  <a:cubicBezTo>
                    <a:pt x="85418" y="0"/>
                    <a:pt x="89775" y="4357"/>
                    <a:pt x="89775" y="9731"/>
                  </a:cubicBezTo>
                  <a:lnTo>
                    <a:pt x="89775" y="41428"/>
                  </a:lnTo>
                  <a:cubicBezTo>
                    <a:pt x="89776" y="46803"/>
                    <a:pt x="85419" y="51160"/>
                    <a:pt x="80045" y="51160"/>
                  </a:cubicBezTo>
                  <a:cubicBezTo>
                    <a:pt x="79998" y="51160"/>
                    <a:pt x="79950" y="51160"/>
                    <a:pt x="79903" y="51159"/>
                  </a:cubicBezTo>
                  <a:close/>
                  <a:moveTo>
                    <a:pt x="19434" y="31725"/>
                  </a:moveTo>
                  <a:lnTo>
                    <a:pt x="70200" y="31725"/>
                  </a:lnTo>
                  <a:lnTo>
                    <a:pt x="70200" y="19434"/>
                  </a:lnTo>
                  <a:lnTo>
                    <a:pt x="19575" y="19434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C26597A4-D502-4656-B5DC-60857D96AA42}"/>
                </a:ext>
              </a:extLst>
            </p:cNvPr>
            <p:cNvSpPr/>
            <p:nvPr/>
          </p:nvSpPr>
          <p:spPr>
            <a:xfrm>
              <a:off x="4404087" y="1945520"/>
              <a:ext cx="16875" cy="81563"/>
            </a:xfrm>
            <a:custGeom>
              <a:avLst/>
              <a:gdLst>
                <a:gd name="connsiteX0" fmla="*/ 9731 w 16875"/>
                <a:gd name="connsiteY0" fmla="*/ 82446 h 81562"/>
                <a:gd name="connsiteX1" fmla="*/ 0 w 16875"/>
                <a:gd name="connsiteY1" fmla="*/ 72715 h 81562"/>
                <a:gd name="connsiteX2" fmla="*/ 0 w 16875"/>
                <a:gd name="connsiteY2" fmla="*/ 9209 h 81562"/>
                <a:gd name="connsiteX3" fmla="*/ 10240 w 16875"/>
                <a:gd name="connsiteY3" fmla="*/ 14 h 81562"/>
                <a:gd name="connsiteX4" fmla="*/ 19434 w 16875"/>
                <a:gd name="connsiteY4" fmla="*/ 9209 h 81562"/>
                <a:gd name="connsiteX5" fmla="*/ 19434 w 16875"/>
                <a:gd name="connsiteY5" fmla="*/ 72743 h 81562"/>
                <a:gd name="connsiteX6" fmla="*/ 9731 w 16875"/>
                <a:gd name="connsiteY6" fmla="*/ 82446 h 8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75" h="81562">
                  <a:moveTo>
                    <a:pt x="9731" y="82446"/>
                  </a:moveTo>
                  <a:cubicBezTo>
                    <a:pt x="4357" y="82446"/>
                    <a:pt x="0" y="78089"/>
                    <a:pt x="0" y="72715"/>
                  </a:cubicBezTo>
                  <a:lnTo>
                    <a:pt x="0" y="9209"/>
                  </a:lnTo>
                  <a:cubicBezTo>
                    <a:pt x="289" y="3842"/>
                    <a:pt x="4874" y="-275"/>
                    <a:pt x="10240" y="14"/>
                  </a:cubicBezTo>
                  <a:cubicBezTo>
                    <a:pt x="15203" y="281"/>
                    <a:pt x="19167" y="4246"/>
                    <a:pt x="19434" y="9209"/>
                  </a:cubicBezTo>
                  <a:lnTo>
                    <a:pt x="19434" y="72743"/>
                  </a:lnTo>
                  <a:cubicBezTo>
                    <a:pt x="19419" y="78095"/>
                    <a:pt x="15084" y="82431"/>
                    <a:pt x="9731" y="82446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390C1DCE-151D-45EA-88B8-FE45494E7F7E}"/>
                </a:ext>
              </a:extLst>
            </p:cNvPr>
            <p:cNvSpPr/>
            <p:nvPr/>
          </p:nvSpPr>
          <p:spPr>
            <a:xfrm>
              <a:off x="4404087" y="1960916"/>
              <a:ext cx="87188" cy="50625"/>
            </a:xfrm>
            <a:custGeom>
              <a:avLst/>
              <a:gdLst>
                <a:gd name="connsiteX0" fmla="*/ 79903 w 87187"/>
                <a:gd name="connsiteY0" fmla="*/ 51159 h 50625"/>
                <a:gd name="connsiteX1" fmla="*/ 9731 w 87187"/>
                <a:gd name="connsiteY1" fmla="*/ 51159 h 50625"/>
                <a:gd name="connsiteX2" fmla="*/ 0 w 87187"/>
                <a:gd name="connsiteY2" fmla="*/ 41428 h 50625"/>
                <a:gd name="connsiteX3" fmla="*/ 0 w 87187"/>
                <a:gd name="connsiteY3" fmla="*/ 9731 h 50625"/>
                <a:gd name="connsiteX4" fmla="*/ 9731 w 87187"/>
                <a:gd name="connsiteY4" fmla="*/ 0 h 50625"/>
                <a:gd name="connsiteX5" fmla="*/ 79903 w 87187"/>
                <a:gd name="connsiteY5" fmla="*/ 0 h 50625"/>
                <a:gd name="connsiteX6" fmla="*/ 89634 w 87187"/>
                <a:gd name="connsiteY6" fmla="*/ 9731 h 50625"/>
                <a:gd name="connsiteX7" fmla="*/ 89634 w 87187"/>
                <a:gd name="connsiteY7" fmla="*/ 41428 h 50625"/>
                <a:gd name="connsiteX8" fmla="*/ 79903 w 87187"/>
                <a:gd name="connsiteY8" fmla="*/ 51159 h 50625"/>
                <a:gd name="connsiteX9" fmla="*/ 19434 w 87187"/>
                <a:gd name="connsiteY9" fmla="*/ 31725 h 50625"/>
                <a:gd name="connsiteX10" fmla="*/ 70200 w 87187"/>
                <a:gd name="connsiteY10" fmla="*/ 31725 h 50625"/>
                <a:gd name="connsiteX11" fmla="*/ 70200 w 87187"/>
                <a:gd name="connsiteY11" fmla="*/ 19434 h 50625"/>
                <a:gd name="connsiteX12" fmla="*/ 19434 w 87187"/>
                <a:gd name="connsiteY12" fmla="*/ 19434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187" h="50625">
                  <a:moveTo>
                    <a:pt x="79903" y="51159"/>
                  </a:moveTo>
                  <a:lnTo>
                    <a:pt x="9731" y="51159"/>
                  </a:lnTo>
                  <a:cubicBezTo>
                    <a:pt x="4357" y="51159"/>
                    <a:pt x="0" y="46803"/>
                    <a:pt x="0" y="41428"/>
                  </a:cubicBezTo>
                  <a:lnTo>
                    <a:pt x="0" y="9731"/>
                  </a:lnTo>
                  <a:cubicBezTo>
                    <a:pt x="0" y="4357"/>
                    <a:pt x="4357" y="0"/>
                    <a:pt x="9731" y="0"/>
                  </a:cubicBezTo>
                  <a:lnTo>
                    <a:pt x="79903" y="0"/>
                  </a:lnTo>
                  <a:cubicBezTo>
                    <a:pt x="85278" y="0"/>
                    <a:pt x="89634" y="4357"/>
                    <a:pt x="89634" y="9731"/>
                  </a:cubicBezTo>
                  <a:lnTo>
                    <a:pt x="89634" y="41428"/>
                  </a:lnTo>
                  <a:cubicBezTo>
                    <a:pt x="89634" y="46803"/>
                    <a:pt x="85278" y="51159"/>
                    <a:pt x="79903" y="51159"/>
                  </a:cubicBezTo>
                  <a:close/>
                  <a:moveTo>
                    <a:pt x="19434" y="31725"/>
                  </a:moveTo>
                  <a:lnTo>
                    <a:pt x="70200" y="31725"/>
                  </a:lnTo>
                  <a:lnTo>
                    <a:pt x="70200" y="19434"/>
                  </a:lnTo>
                  <a:lnTo>
                    <a:pt x="19434" y="19434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B59BA642-2C0A-4990-B131-562D5B8510E6}"/>
                </a:ext>
              </a:extLst>
            </p:cNvPr>
            <p:cNvSpPr/>
            <p:nvPr/>
          </p:nvSpPr>
          <p:spPr>
            <a:xfrm>
              <a:off x="4063493" y="1902612"/>
              <a:ext cx="233438" cy="233438"/>
            </a:xfrm>
            <a:custGeom>
              <a:avLst/>
              <a:gdLst>
                <a:gd name="connsiteX0" fmla="*/ 117619 w 233437"/>
                <a:gd name="connsiteY0" fmla="*/ 235238 h 233437"/>
                <a:gd name="connsiteX1" fmla="*/ 0 w 233437"/>
                <a:gd name="connsiteY1" fmla="*/ 117619 h 233437"/>
                <a:gd name="connsiteX2" fmla="*/ 117619 w 233437"/>
                <a:gd name="connsiteY2" fmla="*/ 0 h 233437"/>
                <a:gd name="connsiteX3" fmla="*/ 235238 w 233437"/>
                <a:gd name="connsiteY3" fmla="*/ 117619 h 233437"/>
                <a:gd name="connsiteX4" fmla="*/ 117619 w 233437"/>
                <a:gd name="connsiteY4" fmla="*/ 235238 h 233437"/>
                <a:gd name="connsiteX5" fmla="*/ 117619 w 233437"/>
                <a:gd name="connsiteY5" fmla="*/ 19434 h 233437"/>
                <a:gd name="connsiteX6" fmla="*/ 19434 w 233437"/>
                <a:gd name="connsiteY6" fmla="*/ 117619 h 233437"/>
                <a:gd name="connsiteX7" fmla="*/ 117619 w 233437"/>
                <a:gd name="connsiteY7" fmla="*/ 215803 h 233437"/>
                <a:gd name="connsiteX8" fmla="*/ 215803 w 233437"/>
                <a:gd name="connsiteY8" fmla="*/ 117619 h 233437"/>
                <a:gd name="connsiteX9" fmla="*/ 117619 w 233437"/>
                <a:gd name="connsiteY9" fmla="*/ 19434 h 23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437" h="233437">
                  <a:moveTo>
                    <a:pt x="117619" y="235238"/>
                  </a:moveTo>
                  <a:cubicBezTo>
                    <a:pt x="52660" y="235238"/>
                    <a:pt x="0" y="182578"/>
                    <a:pt x="0" y="117619"/>
                  </a:cubicBezTo>
                  <a:cubicBezTo>
                    <a:pt x="0" y="52660"/>
                    <a:pt x="52660" y="0"/>
                    <a:pt x="117619" y="0"/>
                  </a:cubicBezTo>
                  <a:cubicBezTo>
                    <a:pt x="182578" y="0"/>
                    <a:pt x="235238" y="52660"/>
                    <a:pt x="235238" y="117619"/>
                  </a:cubicBezTo>
                  <a:cubicBezTo>
                    <a:pt x="235160" y="182546"/>
                    <a:pt x="182546" y="235160"/>
                    <a:pt x="117619" y="235238"/>
                  </a:cubicBezTo>
                  <a:close/>
                  <a:moveTo>
                    <a:pt x="117619" y="19434"/>
                  </a:moveTo>
                  <a:cubicBezTo>
                    <a:pt x="63393" y="19434"/>
                    <a:pt x="19434" y="63393"/>
                    <a:pt x="19434" y="117619"/>
                  </a:cubicBezTo>
                  <a:cubicBezTo>
                    <a:pt x="19434" y="171844"/>
                    <a:pt x="63393" y="215803"/>
                    <a:pt x="117619" y="215803"/>
                  </a:cubicBezTo>
                  <a:cubicBezTo>
                    <a:pt x="171844" y="215803"/>
                    <a:pt x="215803" y="171844"/>
                    <a:pt x="215803" y="117619"/>
                  </a:cubicBezTo>
                  <a:cubicBezTo>
                    <a:pt x="215741" y="63419"/>
                    <a:pt x="171819" y="19496"/>
                    <a:pt x="117619" y="19434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CE2F6A35-15A7-4917-B487-CF0C1B75DC53}"/>
                </a:ext>
              </a:extLst>
            </p:cNvPr>
            <p:cNvSpPr/>
            <p:nvPr/>
          </p:nvSpPr>
          <p:spPr>
            <a:xfrm>
              <a:off x="4110453" y="1943182"/>
              <a:ext cx="109688" cy="56250"/>
            </a:xfrm>
            <a:custGeom>
              <a:avLst/>
              <a:gdLst>
                <a:gd name="connsiteX0" fmla="*/ 9684 w 109687"/>
                <a:gd name="connsiteY0" fmla="*/ 58206 h 56250"/>
                <a:gd name="connsiteX1" fmla="*/ 0 w 109687"/>
                <a:gd name="connsiteY1" fmla="*/ 48427 h 56250"/>
                <a:gd name="connsiteX2" fmla="*/ 909 w 109687"/>
                <a:gd name="connsiteY2" fmla="*/ 44368 h 56250"/>
                <a:gd name="connsiteX3" fmla="*/ 103442 w 109687"/>
                <a:gd name="connsiteY3" fmla="*/ 7316 h 56250"/>
                <a:gd name="connsiteX4" fmla="*/ 105928 w 109687"/>
                <a:gd name="connsiteY4" fmla="*/ 8537 h 56250"/>
                <a:gd name="connsiteX5" fmla="*/ 110808 w 109687"/>
                <a:gd name="connsiteY5" fmla="*/ 21405 h 56250"/>
                <a:gd name="connsiteX6" fmla="*/ 97940 w 109687"/>
                <a:gd name="connsiteY6" fmla="*/ 26285 h 56250"/>
                <a:gd name="connsiteX7" fmla="*/ 97012 w 109687"/>
                <a:gd name="connsiteY7" fmla="*/ 25806 h 56250"/>
                <a:gd name="connsiteX8" fmla="*/ 70659 w 109687"/>
                <a:gd name="connsiteY8" fmla="*/ 19422 h 56250"/>
                <a:gd name="connsiteX9" fmla="*/ 18487 w 109687"/>
                <a:gd name="connsiteY9" fmla="*/ 52581 h 56250"/>
                <a:gd name="connsiteX10" fmla="*/ 9684 w 109687"/>
                <a:gd name="connsiteY10" fmla="*/ 58206 h 5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687" h="56250">
                  <a:moveTo>
                    <a:pt x="9684" y="58206"/>
                  </a:moveTo>
                  <a:cubicBezTo>
                    <a:pt x="4309" y="58180"/>
                    <a:pt x="-26" y="53802"/>
                    <a:pt x="0" y="48427"/>
                  </a:cubicBezTo>
                  <a:cubicBezTo>
                    <a:pt x="7" y="47025"/>
                    <a:pt x="317" y="45640"/>
                    <a:pt x="909" y="44368"/>
                  </a:cubicBezTo>
                  <a:cubicBezTo>
                    <a:pt x="18991" y="5823"/>
                    <a:pt x="64897" y="-10766"/>
                    <a:pt x="103442" y="7316"/>
                  </a:cubicBezTo>
                  <a:cubicBezTo>
                    <a:pt x="104278" y="7708"/>
                    <a:pt x="105106" y="8115"/>
                    <a:pt x="105928" y="8537"/>
                  </a:cubicBezTo>
                  <a:cubicBezTo>
                    <a:pt x="110829" y="10743"/>
                    <a:pt x="113013" y="16504"/>
                    <a:pt x="110808" y="21405"/>
                  </a:cubicBezTo>
                  <a:cubicBezTo>
                    <a:pt x="108602" y="26306"/>
                    <a:pt x="102841" y="28491"/>
                    <a:pt x="97940" y="26285"/>
                  </a:cubicBezTo>
                  <a:cubicBezTo>
                    <a:pt x="97622" y="26142"/>
                    <a:pt x="97313" y="25982"/>
                    <a:pt x="97012" y="25806"/>
                  </a:cubicBezTo>
                  <a:cubicBezTo>
                    <a:pt x="88870" y="21587"/>
                    <a:pt x="79829" y="19397"/>
                    <a:pt x="70659" y="19422"/>
                  </a:cubicBezTo>
                  <a:cubicBezTo>
                    <a:pt x="48326" y="19478"/>
                    <a:pt x="28020" y="32384"/>
                    <a:pt x="18487" y="52581"/>
                  </a:cubicBezTo>
                  <a:cubicBezTo>
                    <a:pt x="16893" y="56006"/>
                    <a:pt x="13461" y="58198"/>
                    <a:pt x="9684" y="58206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3E85726F-B6C4-4B1E-881D-D10A004DBF00}"/>
                </a:ext>
              </a:extLst>
            </p:cNvPr>
            <p:cNvSpPr/>
            <p:nvPr/>
          </p:nvSpPr>
          <p:spPr>
            <a:xfrm>
              <a:off x="4104245" y="2015185"/>
              <a:ext cx="95625" cy="81563"/>
            </a:xfrm>
            <a:custGeom>
              <a:avLst/>
              <a:gdLst>
                <a:gd name="connsiteX0" fmla="*/ 76867 w 95625"/>
                <a:gd name="connsiteY0" fmla="*/ 82052 h 81562"/>
                <a:gd name="connsiteX1" fmla="*/ 2 w 95625"/>
                <a:gd name="connsiteY1" fmla="*/ 9911 h 81562"/>
                <a:gd name="connsiteX2" fmla="*/ 9551 w 95625"/>
                <a:gd name="connsiteY2" fmla="*/ 2 h 81562"/>
                <a:gd name="connsiteX3" fmla="*/ 19408 w 95625"/>
                <a:gd name="connsiteY3" fmla="*/ 8702 h 81562"/>
                <a:gd name="connsiteX4" fmla="*/ 76867 w 95625"/>
                <a:gd name="connsiteY4" fmla="*/ 62646 h 81562"/>
                <a:gd name="connsiteX5" fmla="*/ 85474 w 95625"/>
                <a:gd name="connsiteY5" fmla="*/ 61999 h 81562"/>
                <a:gd name="connsiteX6" fmla="*/ 96484 w 95625"/>
                <a:gd name="connsiteY6" fmla="*/ 70197 h 81562"/>
                <a:gd name="connsiteX7" fmla="*/ 88286 w 95625"/>
                <a:gd name="connsiteY7" fmla="*/ 81208 h 81562"/>
                <a:gd name="connsiteX8" fmla="*/ 76867 w 95625"/>
                <a:gd name="connsiteY8" fmla="*/ 82052 h 8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625" h="81562">
                  <a:moveTo>
                    <a:pt x="76867" y="82052"/>
                  </a:moveTo>
                  <a:cubicBezTo>
                    <a:pt x="36239" y="82017"/>
                    <a:pt x="2610" y="50456"/>
                    <a:pt x="2" y="9911"/>
                  </a:cubicBezTo>
                  <a:cubicBezTo>
                    <a:pt x="-98" y="4538"/>
                    <a:pt x="4178" y="101"/>
                    <a:pt x="9551" y="2"/>
                  </a:cubicBezTo>
                  <a:cubicBezTo>
                    <a:pt x="14595" y="-92"/>
                    <a:pt x="18874" y="3685"/>
                    <a:pt x="19408" y="8702"/>
                  </a:cubicBezTo>
                  <a:cubicBezTo>
                    <a:pt x="21364" y="39011"/>
                    <a:pt x="46496" y="62605"/>
                    <a:pt x="76867" y="62646"/>
                  </a:cubicBezTo>
                  <a:cubicBezTo>
                    <a:pt x="79748" y="62642"/>
                    <a:pt x="82625" y="62426"/>
                    <a:pt x="85474" y="61999"/>
                  </a:cubicBezTo>
                  <a:cubicBezTo>
                    <a:pt x="90778" y="61222"/>
                    <a:pt x="95708" y="64893"/>
                    <a:pt x="96484" y="70197"/>
                  </a:cubicBezTo>
                  <a:cubicBezTo>
                    <a:pt x="97261" y="75502"/>
                    <a:pt x="93591" y="80432"/>
                    <a:pt x="88286" y="81208"/>
                  </a:cubicBezTo>
                  <a:cubicBezTo>
                    <a:pt x="84505" y="81767"/>
                    <a:pt x="80689" y="82049"/>
                    <a:pt x="76867" y="82052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ADD7151A-DD0A-4FB0-BD21-3FC7343FC858}"/>
                </a:ext>
              </a:extLst>
            </p:cNvPr>
            <p:cNvSpPr/>
            <p:nvPr/>
          </p:nvSpPr>
          <p:spPr>
            <a:xfrm>
              <a:off x="4208476" y="1974148"/>
              <a:ext cx="47813" cy="109688"/>
            </a:xfrm>
            <a:custGeom>
              <a:avLst/>
              <a:gdLst>
                <a:gd name="connsiteX0" fmla="*/ 9733 w 47812"/>
                <a:gd name="connsiteY0" fmla="*/ 111952 h 109687"/>
                <a:gd name="connsiteX1" fmla="*/ 0 w 47812"/>
                <a:gd name="connsiteY1" fmla="*/ 102279 h 109687"/>
                <a:gd name="connsiteX2" fmla="*/ 4361 w 47812"/>
                <a:gd name="connsiteY2" fmla="*/ 94149 h 109687"/>
                <a:gd name="connsiteX3" fmla="*/ 21236 w 47812"/>
                <a:gd name="connsiteY3" fmla="*/ 14977 h 109687"/>
                <a:gd name="connsiteX4" fmla="*/ 24147 w 47812"/>
                <a:gd name="connsiteY4" fmla="*/ 1548 h 109687"/>
                <a:gd name="connsiteX5" fmla="*/ 37576 w 47812"/>
                <a:gd name="connsiteY5" fmla="*/ 4459 h 109687"/>
                <a:gd name="connsiteX6" fmla="*/ 15076 w 47812"/>
                <a:gd name="connsiteY6" fmla="*/ 110349 h 109687"/>
                <a:gd name="connsiteX7" fmla="*/ 9733 w 47812"/>
                <a:gd name="connsiteY7" fmla="*/ 111952 h 10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12" h="109687">
                  <a:moveTo>
                    <a:pt x="9733" y="111952"/>
                  </a:moveTo>
                  <a:cubicBezTo>
                    <a:pt x="4374" y="111969"/>
                    <a:pt x="16" y="107638"/>
                    <a:pt x="0" y="102279"/>
                  </a:cubicBezTo>
                  <a:cubicBezTo>
                    <a:pt x="-10" y="99007"/>
                    <a:pt x="1630" y="95950"/>
                    <a:pt x="4361" y="94149"/>
                  </a:cubicBezTo>
                  <a:cubicBezTo>
                    <a:pt x="30668" y="76798"/>
                    <a:pt x="38181" y="41547"/>
                    <a:pt x="21236" y="14977"/>
                  </a:cubicBezTo>
                  <a:cubicBezTo>
                    <a:pt x="18331" y="10465"/>
                    <a:pt x="19634" y="4452"/>
                    <a:pt x="24147" y="1548"/>
                  </a:cubicBezTo>
                  <a:cubicBezTo>
                    <a:pt x="28659" y="-1357"/>
                    <a:pt x="34672" y="-54"/>
                    <a:pt x="37576" y="4459"/>
                  </a:cubicBezTo>
                  <a:cubicBezTo>
                    <a:pt x="60273" y="39973"/>
                    <a:pt x="50253" y="87131"/>
                    <a:pt x="15076" y="110349"/>
                  </a:cubicBezTo>
                  <a:cubicBezTo>
                    <a:pt x="13491" y="111397"/>
                    <a:pt x="11633" y="111954"/>
                    <a:pt x="9733" y="111952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835" name="Graphic 5436">
            <a:extLst>
              <a:ext uri="{FF2B5EF4-FFF2-40B4-BE49-F238E27FC236}">
                <a16:creationId xmlns:a16="http://schemas.microsoft.com/office/drawing/2014/main" id="{BF06CFB7-C584-4F6A-9A13-03CC51ADD734}"/>
              </a:ext>
            </a:extLst>
          </p:cNvPr>
          <p:cNvGrpSpPr/>
          <p:nvPr/>
        </p:nvGrpSpPr>
        <p:grpSpPr>
          <a:xfrm>
            <a:off x="8564653" y="2273544"/>
            <a:ext cx="720000" cy="720000"/>
            <a:chOff x="3821112" y="1616075"/>
            <a:chExt cx="720000" cy="720000"/>
          </a:xfrm>
        </p:grpSpPr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8E76C256-4731-48C3-8F1B-255775E0EFFA}"/>
                </a:ext>
              </a:extLst>
            </p:cNvPr>
            <p:cNvSpPr/>
            <p:nvPr/>
          </p:nvSpPr>
          <p:spPr>
            <a:xfrm>
              <a:off x="4171409" y="1746744"/>
              <a:ext cx="16875" cy="53438"/>
            </a:xfrm>
            <a:custGeom>
              <a:avLst/>
              <a:gdLst>
                <a:gd name="connsiteX0" fmla="*/ 9703 w 16875"/>
                <a:gd name="connsiteY0" fmla="*/ 0 h 53437"/>
                <a:gd name="connsiteX1" fmla="*/ 0 w 16875"/>
                <a:gd name="connsiteY1" fmla="*/ 9703 h 53437"/>
                <a:gd name="connsiteX2" fmla="*/ 0 w 16875"/>
                <a:gd name="connsiteY2" fmla="*/ 9731 h 53437"/>
                <a:gd name="connsiteX3" fmla="*/ 0 w 16875"/>
                <a:gd name="connsiteY3" fmla="*/ 45506 h 53437"/>
                <a:gd name="connsiteX4" fmla="*/ 9703 w 16875"/>
                <a:gd name="connsiteY4" fmla="*/ 55209 h 53437"/>
                <a:gd name="connsiteX5" fmla="*/ 19406 w 16875"/>
                <a:gd name="connsiteY5" fmla="*/ 45506 h 53437"/>
                <a:gd name="connsiteX6" fmla="*/ 19406 w 16875"/>
                <a:gd name="connsiteY6" fmla="*/ 9731 h 53437"/>
                <a:gd name="connsiteX7" fmla="*/ 9731 w 16875"/>
                <a:gd name="connsiteY7" fmla="*/ 0 h 53437"/>
                <a:gd name="connsiteX8" fmla="*/ 9703 w 16875"/>
                <a:gd name="connsiteY8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5" h="53437">
                  <a:moveTo>
                    <a:pt x="9703" y="0"/>
                  </a:moveTo>
                  <a:cubicBezTo>
                    <a:pt x="4344" y="0"/>
                    <a:pt x="0" y="4344"/>
                    <a:pt x="0" y="9703"/>
                  </a:cubicBezTo>
                  <a:cubicBezTo>
                    <a:pt x="0" y="9712"/>
                    <a:pt x="0" y="9722"/>
                    <a:pt x="0" y="9731"/>
                  </a:cubicBezTo>
                  <a:lnTo>
                    <a:pt x="0" y="45506"/>
                  </a:lnTo>
                  <a:cubicBezTo>
                    <a:pt x="0" y="50865"/>
                    <a:pt x="4344" y="55209"/>
                    <a:pt x="9703" y="55209"/>
                  </a:cubicBezTo>
                  <a:cubicBezTo>
                    <a:pt x="15062" y="55209"/>
                    <a:pt x="19406" y="50865"/>
                    <a:pt x="19406" y="45506"/>
                  </a:cubicBezTo>
                  <a:lnTo>
                    <a:pt x="19406" y="9731"/>
                  </a:lnTo>
                  <a:cubicBezTo>
                    <a:pt x="19422" y="4372"/>
                    <a:pt x="15090" y="16"/>
                    <a:pt x="9731" y="0"/>
                  </a:cubicBezTo>
                  <a:cubicBezTo>
                    <a:pt x="9722" y="0"/>
                    <a:pt x="9713" y="0"/>
                    <a:pt x="9703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9784234B-20B2-4097-913F-E7220D081716}"/>
                </a:ext>
              </a:extLst>
            </p:cNvPr>
            <p:cNvSpPr/>
            <p:nvPr/>
          </p:nvSpPr>
          <p:spPr>
            <a:xfrm>
              <a:off x="4209223" y="1746743"/>
              <a:ext cx="16875" cy="53438"/>
            </a:xfrm>
            <a:custGeom>
              <a:avLst/>
              <a:gdLst>
                <a:gd name="connsiteX0" fmla="*/ 9830 w 16875"/>
                <a:gd name="connsiteY0" fmla="*/ 1 h 53437"/>
                <a:gd name="connsiteX1" fmla="*/ 15 w 16875"/>
                <a:gd name="connsiteY1" fmla="*/ 9591 h 53437"/>
                <a:gd name="connsiteX2" fmla="*/ 14 w 16875"/>
                <a:gd name="connsiteY2" fmla="*/ 9732 h 53437"/>
                <a:gd name="connsiteX3" fmla="*/ 14 w 16875"/>
                <a:gd name="connsiteY3" fmla="*/ 45507 h 53437"/>
                <a:gd name="connsiteX4" fmla="*/ 9209 w 16875"/>
                <a:gd name="connsiteY4" fmla="*/ 55747 h 53437"/>
                <a:gd name="connsiteX5" fmla="*/ 19449 w 16875"/>
                <a:gd name="connsiteY5" fmla="*/ 46553 h 53437"/>
                <a:gd name="connsiteX6" fmla="*/ 19449 w 16875"/>
                <a:gd name="connsiteY6" fmla="*/ 45507 h 53437"/>
                <a:gd name="connsiteX7" fmla="*/ 19449 w 16875"/>
                <a:gd name="connsiteY7" fmla="*/ 9732 h 53437"/>
                <a:gd name="connsiteX8" fmla="*/ 9830 w 16875"/>
                <a:gd name="connsiteY8" fmla="*/ 1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5" h="53437">
                  <a:moveTo>
                    <a:pt x="9830" y="1"/>
                  </a:moveTo>
                  <a:cubicBezTo>
                    <a:pt x="4471" y="-61"/>
                    <a:pt x="77" y="4232"/>
                    <a:pt x="15" y="9591"/>
                  </a:cubicBezTo>
                  <a:cubicBezTo>
                    <a:pt x="14" y="9638"/>
                    <a:pt x="14" y="9685"/>
                    <a:pt x="14" y="9732"/>
                  </a:cubicBezTo>
                  <a:lnTo>
                    <a:pt x="14" y="45507"/>
                  </a:lnTo>
                  <a:cubicBezTo>
                    <a:pt x="-275" y="50874"/>
                    <a:pt x="3842" y="55458"/>
                    <a:pt x="9209" y="55747"/>
                  </a:cubicBezTo>
                  <a:cubicBezTo>
                    <a:pt x="14575" y="56036"/>
                    <a:pt x="19160" y="51920"/>
                    <a:pt x="19449" y="46553"/>
                  </a:cubicBezTo>
                  <a:cubicBezTo>
                    <a:pt x="19467" y="46204"/>
                    <a:pt x="19467" y="45855"/>
                    <a:pt x="19449" y="45507"/>
                  </a:cubicBezTo>
                  <a:lnTo>
                    <a:pt x="19449" y="9732"/>
                  </a:lnTo>
                  <a:cubicBezTo>
                    <a:pt x="19449" y="4401"/>
                    <a:pt x="15160" y="62"/>
                    <a:pt x="9830" y="1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E2427AF2-B242-46DF-BBBD-1B2632C48CF3}"/>
                </a:ext>
              </a:extLst>
            </p:cNvPr>
            <p:cNvSpPr/>
            <p:nvPr/>
          </p:nvSpPr>
          <p:spPr>
            <a:xfrm>
              <a:off x="4247304" y="1746744"/>
              <a:ext cx="16875" cy="53438"/>
            </a:xfrm>
            <a:custGeom>
              <a:avLst/>
              <a:gdLst>
                <a:gd name="connsiteX0" fmla="*/ 9746 w 16875"/>
                <a:gd name="connsiteY0" fmla="*/ 0 h 53437"/>
                <a:gd name="connsiteX1" fmla="*/ 14 w 16875"/>
                <a:gd name="connsiteY1" fmla="*/ 9731 h 53437"/>
                <a:gd name="connsiteX2" fmla="*/ 14 w 16875"/>
                <a:gd name="connsiteY2" fmla="*/ 45506 h 53437"/>
                <a:gd name="connsiteX3" fmla="*/ 9209 w 16875"/>
                <a:gd name="connsiteY3" fmla="*/ 55746 h 53437"/>
                <a:gd name="connsiteX4" fmla="*/ 19449 w 16875"/>
                <a:gd name="connsiteY4" fmla="*/ 46552 h 53437"/>
                <a:gd name="connsiteX5" fmla="*/ 19449 w 16875"/>
                <a:gd name="connsiteY5" fmla="*/ 45506 h 53437"/>
                <a:gd name="connsiteX6" fmla="*/ 19449 w 16875"/>
                <a:gd name="connsiteY6" fmla="*/ 9731 h 53437"/>
                <a:gd name="connsiteX7" fmla="*/ 9774 w 16875"/>
                <a:gd name="connsiteY7" fmla="*/ 0 h 53437"/>
                <a:gd name="connsiteX8" fmla="*/ 9746 w 16875"/>
                <a:gd name="connsiteY8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5" h="53437">
                  <a:moveTo>
                    <a:pt x="9746" y="0"/>
                  </a:moveTo>
                  <a:cubicBezTo>
                    <a:pt x="4371" y="0"/>
                    <a:pt x="14" y="4357"/>
                    <a:pt x="14" y="9731"/>
                  </a:cubicBezTo>
                  <a:lnTo>
                    <a:pt x="14" y="45506"/>
                  </a:lnTo>
                  <a:cubicBezTo>
                    <a:pt x="-275" y="50873"/>
                    <a:pt x="3842" y="55458"/>
                    <a:pt x="9209" y="55746"/>
                  </a:cubicBezTo>
                  <a:cubicBezTo>
                    <a:pt x="14575" y="56035"/>
                    <a:pt x="19160" y="51919"/>
                    <a:pt x="19449" y="46552"/>
                  </a:cubicBezTo>
                  <a:cubicBezTo>
                    <a:pt x="19467" y="46204"/>
                    <a:pt x="19467" y="45855"/>
                    <a:pt x="19449" y="45506"/>
                  </a:cubicBezTo>
                  <a:lnTo>
                    <a:pt x="19449" y="9731"/>
                  </a:lnTo>
                  <a:cubicBezTo>
                    <a:pt x="19464" y="4372"/>
                    <a:pt x="15133" y="16"/>
                    <a:pt x="9774" y="0"/>
                  </a:cubicBezTo>
                  <a:cubicBezTo>
                    <a:pt x="9764" y="0"/>
                    <a:pt x="9755" y="0"/>
                    <a:pt x="9746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6B82D3BF-F3B0-4A77-92B9-647CC7C83E15}"/>
                </a:ext>
              </a:extLst>
            </p:cNvPr>
            <p:cNvSpPr/>
            <p:nvPr/>
          </p:nvSpPr>
          <p:spPr>
            <a:xfrm>
              <a:off x="4285174" y="1746743"/>
              <a:ext cx="16875" cy="53438"/>
            </a:xfrm>
            <a:custGeom>
              <a:avLst/>
              <a:gdLst>
                <a:gd name="connsiteX0" fmla="*/ 9788 w 16875"/>
                <a:gd name="connsiteY0" fmla="*/ 0 h 53437"/>
                <a:gd name="connsiteX1" fmla="*/ 0 w 16875"/>
                <a:gd name="connsiteY1" fmla="*/ 9619 h 53437"/>
                <a:gd name="connsiteX2" fmla="*/ 0 w 16875"/>
                <a:gd name="connsiteY2" fmla="*/ 9732 h 53437"/>
                <a:gd name="connsiteX3" fmla="*/ 0 w 16875"/>
                <a:gd name="connsiteY3" fmla="*/ 45507 h 53437"/>
                <a:gd name="connsiteX4" fmla="*/ 9703 w 16875"/>
                <a:gd name="connsiteY4" fmla="*/ 55210 h 53437"/>
                <a:gd name="connsiteX5" fmla="*/ 19406 w 16875"/>
                <a:gd name="connsiteY5" fmla="*/ 45507 h 53437"/>
                <a:gd name="connsiteX6" fmla="*/ 19406 w 16875"/>
                <a:gd name="connsiteY6" fmla="*/ 9732 h 53437"/>
                <a:gd name="connsiteX7" fmla="*/ 9788 w 16875"/>
                <a:gd name="connsiteY7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75" h="53437">
                  <a:moveTo>
                    <a:pt x="9788" y="0"/>
                  </a:moveTo>
                  <a:cubicBezTo>
                    <a:pt x="4429" y="-46"/>
                    <a:pt x="47" y="4260"/>
                    <a:pt x="0" y="9619"/>
                  </a:cubicBezTo>
                  <a:cubicBezTo>
                    <a:pt x="0" y="9656"/>
                    <a:pt x="0" y="9694"/>
                    <a:pt x="0" y="9732"/>
                  </a:cubicBezTo>
                  <a:lnTo>
                    <a:pt x="0" y="45507"/>
                  </a:lnTo>
                  <a:cubicBezTo>
                    <a:pt x="0" y="50866"/>
                    <a:pt x="4344" y="55210"/>
                    <a:pt x="9703" y="55210"/>
                  </a:cubicBezTo>
                  <a:cubicBezTo>
                    <a:pt x="15062" y="55210"/>
                    <a:pt x="19406" y="50866"/>
                    <a:pt x="19406" y="45507"/>
                  </a:cubicBezTo>
                  <a:lnTo>
                    <a:pt x="19406" y="9732"/>
                  </a:lnTo>
                  <a:cubicBezTo>
                    <a:pt x="19422" y="4395"/>
                    <a:pt x="15124" y="47"/>
                    <a:pt x="9788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04A3BC1D-24C4-443E-86DD-6CBB94F4B026}"/>
                </a:ext>
              </a:extLst>
            </p:cNvPr>
            <p:cNvSpPr/>
            <p:nvPr/>
          </p:nvSpPr>
          <p:spPr>
            <a:xfrm>
              <a:off x="4133426" y="1746744"/>
              <a:ext cx="16875" cy="53438"/>
            </a:xfrm>
            <a:custGeom>
              <a:avLst/>
              <a:gdLst>
                <a:gd name="connsiteX0" fmla="*/ 9746 w 16875"/>
                <a:gd name="connsiteY0" fmla="*/ 0 h 53437"/>
                <a:gd name="connsiteX1" fmla="*/ 14 w 16875"/>
                <a:gd name="connsiteY1" fmla="*/ 9731 h 53437"/>
                <a:gd name="connsiteX2" fmla="*/ 14 w 16875"/>
                <a:gd name="connsiteY2" fmla="*/ 45506 h 53437"/>
                <a:gd name="connsiteX3" fmla="*/ 9209 w 16875"/>
                <a:gd name="connsiteY3" fmla="*/ 55746 h 53437"/>
                <a:gd name="connsiteX4" fmla="*/ 19449 w 16875"/>
                <a:gd name="connsiteY4" fmla="*/ 46552 h 53437"/>
                <a:gd name="connsiteX5" fmla="*/ 19449 w 16875"/>
                <a:gd name="connsiteY5" fmla="*/ 45506 h 53437"/>
                <a:gd name="connsiteX6" fmla="*/ 19449 w 16875"/>
                <a:gd name="connsiteY6" fmla="*/ 9731 h 53437"/>
                <a:gd name="connsiteX7" fmla="*/ 9746 w 16875"/>
                <a:gd name="connsiteY7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75" h="53437">
                  <a:moveTo>
                    <a:pt x="9746" y="0"/>
                  </a:moveTo>
                  <a:cubicBezTo>
                    <a:pt x="4371" y="0"/>
                    <a:pt x="14" y="4357"/>
                    <a:pt x="14" y="9731"/>
                  </a:cubicBezTo>
                  <a:lnTo>
                    <a:pt x="14" y="45506"/>
                  </a:lnTo>
                  <a:cubicBezTo>
                    <a:pt x="-275" y="50873"/>
                    <a:pt x="3842" y="55458"/>
                    <a:pt x="9209" y="55746"/>
                  </a:cubicBezTo>
                  <a:cubicBezTo>
                    <a:pt x="14575" y="56035"/>
                    <a:pt x="19160" y="51919"/>
                    <a:pt x="19449" y="46552"/>
                  </a:cubicBezTo>
                  <a:cubicBezTo>
                    <a:pt x="19467" y="46204"/>
                    <a:pt x="19467" y="45855"/>
                    <a:pt x="19449" y="45506"/>
                  </a:cubicBezTo>
                  <a:lnTo>
                    <a:pt x="19449" y="9731"/>
                  </a:lnTo>
                  <a:cubicBezTo>
                    <a:pt x="19449" y="4368"/>
                    <a:pt x="15109" y="16"/>
                    <a:pt x="9746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D8CB1EE8-26BC-4941-B5DD-97EBC033724C}"/>
                </a:ext>
              </a:extLst>
            </p:cNvPr>
            <p:cNvSpPr/>
            <p:nvPr/>
          </p:nvSpPr>
          <p:spPr>
            <a:xfrm>
              <a:off x="4095457" y="1746744"/>
              <a:ext cx="16875" cy="53438"/>
            </a:xfrm>
            <a:custGeom>
              <a:avLst/>
              <a:gdLst>
                <a:gd name="connsiteX0" fmla="*/ 9717 w 16875"/>
                <a:gd name="connsiteY0" fmla="*/ 0 h 53437"/>
                <a:gd name="connsiteX1" fmla="*/ 14 w 16875"/>
                <a:gd name="connsiteY1" fmla="*/ 9703 h 53437"/>
                <a:gd name="connsiteX2" fmla="*/ 14 w 16875"/>
                <a:gd name="connsiteY2" fmla="*/ 9731 h 53437"/>
                <a:gd name="connsiteX3" fmla="*/ 14 w 16875"/>
                <a:gd name="connsiteY3" fmla="*/ 45506 h 53437"/>
                <a:gd name="connsiteX4" fmla="*/ 9209 w 16875"/>
                <a:gd name="connsiteY4" fmla="*/ 55746 h 53437"/>
                <a:gd name="connsiteX5" fmla="*/ 19449 w 16875"/>
                <a:gd name="connsiteY5" fmla="*/ 46552 h 53437"/>
                <a:gd name="connsiteX6" fmla="*/ 19449 w 16875"/>
                <a:gd name="connsiteY6" fmla="*/ 45506 h 53437"/>
                <a:gd name="connsiteX7" fmla="*/ 19449 w 16875"/>
                <a:gd name="connsiteY7" fmla="*/ 9731 h 53437"/>
                <a:gd name="connsiteX8" fmla="*/ 9717 w 16875"/>
                <a:gd name="connsiteY8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5" h="53437">
                  <a:moveTo>
                    <a:pt x="9717" y="0"/>
                  </a:moveTo>
                  <a:cubicBezTo>
                    <a:pt x="4359" y="0"/>
                    <a:pt x="14" y="4344"/>
                    <a:pt x="14" y="9703"/>
                  </a:cubicBezTo>
                  <a:cubicBezTo>
                    <a:pt x="14" y="9712"/>
                    <a:pt x="14" y="9722"/>
                    <a:pt x="14" y="9731"/>
                  </a:cubicBezTo>
                  <a:lnTo>
                    <a:pt x="14" y="45506"/>
                  </a:lnTo>
                  <a:cubicBezTo>
                    <a:pt x="-275" y="50873"/>
                    <a:pt x="3842" y="55458"/>
                    <a:pt x="9209" y="55746"/>
                  </a:cubicBezTo>
                  <a:cubicBezTo>
                    <a:pt x="14575" y="56035"/>
                    <a:pt x="19160" y="51919"/>
                    <a:pt x="19449" y="46552"/>
                  </a:cubicBezTo>
                  <a:cubicBezTo>
                    <a:pt x="19467" y="46204"/>
                    <a:pt x="19467" y="45855"/>
                    <a:pt x="19449" y="45506"/>
                  </a:cubicBezTo>
                  <a:lnTo>
                    <a:pt x="19449" y="9731"/>
                  </a:lnTo>
                  <a:cubicBezTo>
                    <a:pt x="19449" y="4357"/>
                    <a:pt x="15092" y="0"/>
                    <a:pt x="9717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7C2D837B-9D2E-492A-9A7C-8E6C611A12D9}"/>
                </a:ext>
              </a:extLst>
            </p:cNvPr>
            <p:cNvSpPr/>
            <p:nvPr/>
          </p:nvSpPr>
          <p:spPr>
            <a:xfrm>
              <a:off x="4057516" y="1746744"/>
              <a:ext cx="16875" cy="53438"/>
            </a:xfrm>
            <a:custGeom>
              <a:avLst/>
              <a:gdLst>
                <a:gd name="connsiteX0" fmla="*/ 9746 w 16875"/>
                <a:gd name="connsiteY0" fmla="*/ 0 h 53437"/>
                <a:gd name="connsiteX1" fmla="*/ 14 w 16875"/>
                <a:gd name="connsiteY1" fmla="*/ 9731 h 53437"/>
                <a:gd name="connsiteX2" fmla="*/ 14 w 16875"/>
                <a:gd name="connsiteY2" fmla="*/ 45506 h 53437"/>
                <a:gd name="connsiteX3" fmla="*/ 9209 w 16875"/>
                <a:gd name="connsiteY3" fmla="*/ 55746 h 53437"/>
                <a:gd name="connsiteX4" fmla="*/ 19449 w 16875"/>
                <a:gd name="connsiteY4" fmla="*/ 46552 h 53437"/>
                <a:gd name="connsiteX5" fmla="*/ 19449 w 16875"/>
                <a:gd name="connsiteY5" fmla="*/ 45506 h 53437"/>
                <a:gd name="connsiteX6" fmla="*/ 19449 w 16875"/>
                <a:gd name="connsiteY6" fmla="*/ 9731 h 53437"/>
                <a:gd name="connsiteX7" fmla="*/ 9774 w 16875"/>
                <a:gd name="connsiteY7" fmla="*/ 0 h 53437"/>
                <a:gd name="connsiteX8" fmla="*/ 9746 w 16875"/>
                <a:gd name="connsiteY8" fmla="*/ 0 h 53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5" h="53437">
                  <a:moveTo>
                    <a:pt x="9746" y="0"/>
                  </a:moveTo>
                  <a:cubicBezTo>
                    <a:pt x="4371" y="0"/>
                    <a:pt x="14" y="4357"/>
                    <a:pt x="14" y="9731"/>
                  </a:cubicBezTo>
                  <a:lnTo>
                    <a:pt x="14" y="45506"/>
                  </a:lnTo>
                  <a:cubicBezTo>
                    <a:pt x="-275" y="50873"/>
                    <a:pt x="3842" y="55458"/>
                    <a:pt x="9209" y="55746"/>
                  </a:cubicBezTo>
                  <a:cubicBezTo>
                    <a:pt x="14575" y="56035"/>
                    <a:pt x="19160" y="51919"/>
                    <a:pt x="19449" y="46552"/>
                  </a:cubicBezTo>
                  <a:cubicBezTo>
                    <a:pt x="19467" y="46204"/>
                    <a:pt x="19467" y="45855"/>
                    <a:pt x="19449" y="45506"/>
                  </a:cubicBezTo>
                  <a:lnTo>
                    <a:pt x="19449" y="9731"/>
                  </a:lnTo>
                  <a:cubicBezTo>
                    <a:pt x="19464" y="4372"/>
                    <a:pt x="15133" y="16"/>
                    <a:pt x="9774" y="0"/>
                  </a:cubicBezTo>
                  <a:cubicBezTo>
                    <a:pt x="9764" y="0"/>
                    <a:pt x="9755" y="0"/>
                    <a:pt x="9746" y="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6B385F2C-60E9-4255-880B-EAA58FC66485}"/>
                </a:ext>
              </a:extLst>
            </p:cNvPr>
            <p:cNvSpPr/>
            <p:nvPr/>
          </p:nvSpPr>
          <p:spPr>
            <a:xfrm>
              <a:off x="3996415" y="1663887"/>
              <a:ext cx="368438" cy="624375"/>
            </a:xfrm>
            <a:custGeom>
              <a:avLst/>
              <a:gdLst>
                <a:gd name="connsiteX0" fmla="*/ 359691 w 368437"/>
                <a:gd name="connsiteY0" fmla="*/ 152607 h 624375"/>
                <a:gd name="connsiteX1" fmla="*/ 346106 w 368437"/>
                <a:gd name="connsiteY1" fmla="*/ 152607 h 624375"/>
                <a:gd name="connsiteX2" fmla="*/ 346106 w 368437"/>
                <a:gd name="connsiteY2" fmla="*/ 58641 h 624375"/>
                <a:gd name="connsiteX3" fmla="*/ 336431 w 368437"/>
                <a:gd name="connsiteY3" fmla="*/ 48910 h 624375"/>
                <a:gd name="connsiteX4" fmla="*/ 336403 w 368437"/>
                <a:gd name="connsiteY4" fmla="*/ 48910 h 624375"/>
                <a:gd name="connsiteX5" fmla="*/ 304200 w 368437"/>
                <a:gd name="connsiteY5" fmla="*/ 48910 h 624375"/>
                <a:gd name="connsiteX6" fmla="*/ 304200 w 368437"/>
                <a:gd name="connsiteY6" fmla="*/ 9844 h 624375"/>
                <a:gd name="connsiteX7" fmla="*/ 294639 w 368437"/>
                <a:gd name="connsiteY7" fmla="*/ 1 h 624375"/>
                <a:gd name="connsiteX8" fmla="*/ 294384 w 368437"/>
                <a:gd name="connsiteY8" fmla="*/ 1 h 624375"/>
                <a:gd name="connsiteX9" fmla="*/ 75009 w 368437"/>
                <a:gd name="connsiteY9" fmla="*/ 1 h 624375"/>
                <a:gd name="connsiteX10" fmla="*/ 65306 w 368437"/>
                <a:gd name="connsiteY10" fmla="*/ 9704 h 624375"/>
                <a:gd name="connsiteX11" fmla="*/ 65306 w 368437"/>
                <a:gd name="connsiteY11" fmla="*/ 9732 h 624375"/>
                <a:gd name="connsiteX12" fmla="*/ 65306 w 368437"/>
                <a:gd name="connsiteY12" fmla="*/ 48910 h 624375"/>
                <a:gd name="connsiteX13" fmla="*/ 32991 w 368437"/>
                <a:gd name="connsiteY13" fmla="*/ 48910 h 624375"/>
                <a:gd name="connsiteX14" fmla="*/ 23287 w 368437"/>
                <a:gd name="connsiteY14" fmla="*/ 58613 h 624375"/>
                <a:gd name="connsiteX15" fmla="*/ 23288 w 368437"/>
                <a:gd name="connsiteY15" fmla="*/ 58641 h 624375"/>
                <a:gd name="connsiteX16" fmla="*/ 23288 w 368437"/>
                <a:gd name="connsiteY16" fmla="*/ 152607 h 624375"/>
                <a:gd name="connsiteX17" fmla="*/ 9703 w 368437"/>
                <a:gd name="connsiteY17" fmla="*/ 152607 h 624375"/>
                <a:gd name="connsiteX18" fmla="*/ 0 w 368437"/>
                <a:gd name="connsiteY18" fmla="*/ 162310 h 624375"/>
                <a:gd name="connsiteX19" fmla="*/ 9703 w 368437"/>
                <a:gd name="connsiteY19" fmla="*/ 172013 h 624375"/>
                <a:gd name="connsiteX20" fmla="*/ 18366 w 368437"/>
                <a:gd name="connsiteY20" fmla="*/ 172013 h 624375"/>
                <a:gd name="connsiteX21" fmla="*/ 18366 w 368437"/>
                <a:gd name="connsiteY21" fmla="*/ 214201 h 624375"/>
                <a:gd name="connsiteX22" fmla="*/ 28069 w 368437"/>
                <a:gd name="connsiteY22" fmla="*/ 223904 h 624375"/>
                <a:gd name="connsiteX23" fmla="*/ 28097 w 368437"/>
                <a:gd name="connsiteY23" fmla="*/ 223904 h 624375"/>
                <a:gd name="connsiteX24" fmla="*/ 49388 w 368437"/>
                <a:gd name="connsiteY24" fmla="*/ 223904 h 624375"/>
                <a:gd name="connsiteX25" fmla="*/ 49388 w 368437"/>
                <a:gd name="connsiteY25" fmla="*/ 614532 h 624375"/>
                <a:gd name="connsiteX26" fmla="*/ 59006 w 368437"/>
                <a:gd name="connsiteY26" fmla="*/ 624375 h 624375"/>
                <a:gd name="connsiteX27" fmla="*/ 59119 w 368437"/>
                <a:gd name="connsiteY27" fmla="*/ 624376 h 624375"/>
                <a:gd name="connsiteX28" fmla="*/ 310275 w 368437"/>
                <a:gd name="connsiteY28" fmla="*/ 624376 h 624375"/>
                <a:gd name="connsiteX29" fmla="*/ 320006 w 368437"/>
                <a:gd name="connsiteY29" fmla="*/ 614644 h 624375"/>
                <a:gd name="connsiteX30" fmla="*/ 320006 w 368437"/>
                <a:gd name="connsiteY30" fmla="*/ 172013 h 624375"/>
                <a:gd name="connsiteX31" fmla="*/ 359691 w 368437"/>
                <a:gd name="connsiteY31" fmla="*/ 172013 h 624375"/>
                <a:gd name="connsiteX32" fmla="*/ 369394 w 368437"/>
                <a:gd name="connsiteY32" fmla="*/ 162310 h 624375"/>
                <a:gd name="connsiteX33" fmla="*/ 359691 w 368437"/>
                <a:gd name="connsiteY33" fmla="*/ 152607 h 624375"/>
                <a:gd name="connsiteX34" fmla="*/ 84600 w 368437"/>
                <a:gd name="connsiteY34" fmla="*/ 19688 h 624375"/>
                <a:gd name="connsiteX35" fmla="*/ 284766 w 368437"/>
                <a:gd name="connsiteY35" fmla="*/ 19688 h 624375"/>
                <a:gd name="connsiteX36" fmla="*/ 284766 w 368437"/>
                <a:gd name="connsiteY36" fmla="*/ 48910 h 624375"/>
                <a:gd name="connsiteX37" fmla="*/ 84600 w 368437"/>
                <a:gd name="connsiteY37" fmla="*/ 48910 h 624375"/>
                <a:gd name="connsiteX38" fmla="*/ 37800 w 368437"/>
                <a:gd name="connsiteY38" fmla="*/ 204610 h 624375"/>
                <a:gd name="connsiteX39" fmla="*/ 37800 w 368437"/>
                <a:gd name="connsiteY39" fmla="*/ 172013 h 624375"/>
                <a:gd name="connsiteX40" fmla="*/ 49388 w 368437"/>
                <a:gd name="connsiteY40" fmla="*/ 172013 h 624375"/>
                <a:gd name="connsiteX41" fmla="*/ 49388 w 368437"/>
                <a:gd name="connsiteY41" fmla="*/ 204610 h 624375"/>
                <a:gd name="connsiteX42" fmla="*/ 300572 w 368437"/>
                <a:gd name="connsiteY42" fmla="*/ 211585 h 624375"/>
                <a:gd name="connsiteX43" fmla="*/ 108759 w 368437"/>
                <a:gd name="connsiteY43" fmla="*/ 211585 h 624375"/>
                <a:gd name="connsiteX44" fmla="*/ 99056 w 368437"/>
                <a:gd name="connsiteY44" fmla="*/ 221288 h 624375"/>
                <a:gd name="connsiteX45" fmla="*/ 99056 w 368437"/>
                <a:gd name="connsiteY45" fmla="*/ 221316 h 624375"/>
                <a:gd name="connsiteX46" fmla="*/ 99056 w 368437"/>
                <a:gd name="connsiteY46" fmla="*/ 561629 h 624375"/>
                <a:gd name="connsiteX47" fmla="*/ 108731 w 368437"/>
                <a:gd name="connsiteY47" fmla="*/ 571360 h 624375"/>
                <a:gd name="connsiteX48" fmla="*/ 108759 w 368437"/>
                <a:gd name="connsiteY48" fmla="*/ 571360 h 624375"/>
                <a:gd name="connsiteX49" fmla="*/ 300572 w 368437"/>
                <a:gd name="connsiteY49" fmla="*/ 571360 h 624375"/>
                <a:gd name="connsiteX50" fmla="*/ 300572 w 368437"/>
                <a:gd name="connsiteY50" fmla="*/ 604716 h 624375"/>
                <a:gd name="connsiteX51" fmla="*/ 68822 w 368437"/>
                <a:gd name="connsiteY51" fmla="*/ 604716 h 624375"/>
                <a:gd name="connsiteX52" fmla="*/ 68822 w 368437"/>
                <a:gd name="connsiteY52" fmla="*/ 172013 h 624375"/>
                <a:gd name="connsiteX53" fmla="*/ 300572 w 368437"/>
                <a:gd name="connsiteY53" fmla="*/ 172013 h 624375"/>
                <a:gd name="connsiteX54" fmla="*/ 300150 w 368437"/>
                <a:gd name="connsiteY54" fmla="*/ 231019 h 624375"/>
                <a:gd name="connsiteX55" fmla="*/ 300150 w 368437"/>
                <a:gd name="connsiteY55" fmla="*/ 552038 h 624375"/>
                <a:gd name="connsiteX56" fmla="*/ 118519 w 368437"/>
                <a:gd name="connsiteY56" fmla="*/ 552038 h 624375"/>
                <a:gd name="connsiteX57" fmla="*/ 118519 w 368437"/>
                <a:gd name="connsiteY57" fmla="*/ 231019 h 624375"/>
                <a:gd name="connsiteX58" fmla="*/ 310275 w 368437"/>
                <a:gd name="connsiteY58" fmla="*/ 152607 h 624375"/>
                <a:gd name="connsiteX59" fmla="*/ 42722 w 368437"/>
                <a:gd name="connsiteY59" fmla="*/ 152607 h 624375"/>
                <a:gd name="connsiteX60" fmla="*/ 42722 w 368437"/>
                <a:gd name="connsiteY60" fmla="*/ 68232 h 624375"/>
                <a:gd name="connsiteX61" fmla="*/ 326784 w 368437"/>
                <a:gd name="connsiteY61" fmla="*/ 68232 h 624375"/>
                <a:gd name="connsiteX62" fmla="*/ 326784 w 368437"/>
                <a:gd name="connsiteY62" fmla="*/ 152607 h 6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68437" h="624375">
                  <a:moveTo>
                    <a:pt x="359691" y="152607"/>
                  </a:moveTo>
                  <a:lnTo>
                    <a:pt x="346106" y="152607"/>
                  </a:lnTo>
                  <a:lnTo>
                    <a:pt x="346106" y="58641"/>
                  </a:lnTo>
                  <a:cubicBezTo>
                    <a:pt x="346122" y="53282"/>
                    <a:pt x="341790" y="48926"/>
                    <a:pt x="336431" y="48910"/>
                  </a:cubicBezTo>
                  <a:cubicBezTo>
                    <a:pt x="336422" y="48910"/>
                    <a:pt x="336413" y="48910"/>
                    <a:pt x="336403" y="48910"/>
                  </a:cubicBezTo>
                  <a:lnTo>
                    <a:pt x="304200" y="48910"/>
                  </a:lnTo>
                  <a:lnTo>
                    <a:pt x="304200" y="9844"/>
                  </a:lnTo>
                  <a:cubicBezTo>
                    <a:pt x="304278" y="4486"/>
                    <a:pt x="299998" y="79"/>
                    <a:pt x="294639" y="1"/>
                  </a:cubicBezTo>
                  <a:cubicBezTo>
                    <a:pt x="294554" y="0"/>
                    <a:pt x="294469" y="0"/>
                    <a:pt x="294384" y="1"/>
                  </a:cubicBezTo>
                  <a:lnTo>
                    <a:pt x="75009" y="1"/>
                  </a:lnTo>
                  <a:cubicBezTo>
                    <a:pt x="69651" y="1"/>
                    <a:pt x="65306" y="4345"/>
                    <a:pt x="65306" y="9704"/>
                  </a:cubicBezTo>
                  <a:cubicBezTo>
                    <a:pt x="65306" y="9713"/>
                    <a:pt x="65306" y="9723"/>
                    <a:pt x="65306" y="9732"/>
                  </a:cubicBezTo>
                  <a:lnTo>
                    <a:pt x="65306" y="48910"/>
                  </a:lnTo>
                  <a:lnTo>
                    <a:pt x="32991" y="48910"/>
                  </a:lnTo>
                  <a:cubicBezTo>
                    <a:pt x="27632" y="48910"/>
                    <a:pt x="23287" y="53254"/>
                    <a:pt x="23287" y="58613"/>
                  </a:cubicBezTo>
                  <a:cubicBezTo>
                    <a:pt x="23287" y="58623"/>
                    <a:pt x="23287" y="58632"/>
                    <a:pt x="23288" y="58641"/>
                  </a:cubicBezTo>
                  <a:lnTo>
                    <a:pt x="23288" y="152607"/>
                  </a:lnTo>
                  <a:lnTo>
                    <a:pt x="9703" y="152607"/>
                  </a:lnTo>
                  <a:cubicBezTo>
                    <a:pt x="4344" y="152607"/>
                    <a:pt x="0" y="156951"/>
                    <a:pt x="0" y="162310"/>
                  </a:cubicBezTo>
                  <a:cubicBezTo>
                    <a:pt x="0" y="167669"/>
                    <a:pt x="4344" y="172013"/>
                    <a:pt x="9703" y="172013"/>
                  </a:cubicBezTo>
                  <a:lnTo>
                    <a:pt x="18366" y="172013"/>
                  </a:lnTo>
                  <a:lnTo>
                    <a:pt x="18366" y="214201"/>
                  </a:lnTo>
                  <a:cubicBezTo>
                    <a:pt x="18366" y="219560"/>
                    <a:pt x="22710" y="223904"/>
                    <a:pt x="28069" y="223904"/>
                  </a:cubicBezTo>
                  <a:cubicBezTo>
                    <a:pt x="28078" y="223904"/>
                    <a:pt x="28088" y="223904"/>
                    <a:pt x="28097" y="223904"/>
                  </a:cubicBezTo>
                  <a:lnTo>
                    <a:pt x="49388" y="223904"/>
                  </a:lnTo>
                  <a:lnTo>
                    <a:pt x="49388" y="614532"/>
                  </a:lnTo>
                  <a:cubicBezTo>
                    <a:pt x="49325" y="619906"/>
                    <a:pt x="53632" y="624313"/>
                    <a:pt x="59006" y="624375"/>
                  </a:cubicBezTo>
                  <a:cubicBezTo>
                    <a:pt x="59043" y="624375"/>
                    <a:pt x="59081" y="624376"/>
                    <a:pt x="59119" y="624376"/>
                  </a:cubicBezTo>
                  <a:lnTo>
                    <a:pt x="310275" y="624376"/>
                  </a:lnTo>
                  <a:cubicBezTo>
                    <a:pt x="315649" y="624376"/>
                    <a:pt x="320006" y="620019"/>
                    <a:pt x="320006" y="614644"/>
                  </a:cubicBezTo>
                  <a:lnTo>
                    <a:pt x="320006" y="172013"/>
                  </a:lnTo>
                  <a:lnTo>
                    <a:pt x="359691" y="172013"/>
                  </a:lnTo>
                  <a:cubicBezTo>
                    <a:pt x="365050" y="172013"/>
                    <a:pt x="369394" y="167669"/>
                    <a:pt x="369394" y="162310"/>
                  </a:cubicBezTo>
                  <a:cubicBezTo>
                    <a:pt x="369394" y="156951"/>
                    <a:pt x="365050" y="152607"/>
                    <a:pt x="359691" y="152607"/>
                  </a:cubicBezTo>
                  <a:close/>
                  <a:moveTo>
                    <a:pt x="84600" y="19688"/>
                  </a:moveTo>
                  <a:lnTo>
                    <a:pt x="284766" y="19688"/>
                  </a:lnTo>
                  <a:lnTo>
                    <a:pt x="284766" y="48910"/>
                  </a:lnTo>
                  <a:lnTo>
                    <a:pt x="84600" y="48910"/>
                  </a:lnTo>
                  <a:close/>
                  <a:moveTo>
                    <a:pt x="37800" y="204610"/>
                  </a:moveTo>
                  <a:lnTo>
                    <a:pt x="37800" y="172013"/>
                  </a:lnTo>
                  <a:lnTo>
                    <a:pt x="49388" y="172013"/>
                  </a:lnTo>
                  <a:lnTo>
                    <a:pt x="49388" y="204610"/>
                  </a:lnTo>
                  <a:close/>
                  <a:moveTo>
                    <a:pt x="300572" y="211585"/>
                  </a:moveTo>
                  <a:lnTo>
                    <a:pt x="108759" y="211585"/>
                  </a:lnTo>
                  <a:cubicBezTo>
                    <a:pt x="103401" y="211585"/>
                    <a:pt x="99056" y="215929"/>
                    <a:pt x="99056" y="221288"/>
                  </a:cubicBezTo>
                  <a:cubicBezTo>
                    <a:pt x="99056" y="221298"/>
                    <a:pt x="99056" y="221307"/>
                    <a:pt x="99056" y="221316"/>
                  </a:cubicBezTo>
                  <a:lnTo>
                    <a:pt x="99056" y="561629"/>
                  </a:lnTo>
                  <a:cubicBezTo>
                    <a:pt x="99041" y="566988"/>
                    <a:pt x="103372" y="571345"/>
                    <a:pt x="108731" y="571360"/>
                  </a:cubicBezTo>
                  <a:cubicBezTo>
                    <a:pt x="108741" y="571360"/>
                    <a:pt x="108750" y="571360"/>
                    <a:pt x="108759" y="571360"/>
                  </a:cubicBezTo>
                  <a:lnTo>
                    <a:pt x="300572" y="571360"/>
                  </a:lnTo>
                  <a:lnTo>
                    <a:pt x="300572" y="604716"/>
                  </a:lnTo>
                  <a:lnTo>
                    <a:pt x="68822" y="604716"/>
                  </a:lnTo>
                  <a:lnTo>
                    <a:pt x="68822" y="172013"/>
                  </a:lnTo>
                  <a:lnTo>
                    <a:pt x="300572" y="172013"/>
                  </a:lnTo>
                  <a:close/>
                  <a:moveTo>
                    <a:pt x="300150" y="231019"/>
                  </a:moveTo>
                  <a:lnTo>
                    <a:pt x="300150" y="552038"/>
                  </a:lnTo>
                  <a:lnTo>
                    <a:pt x="118519" y="552038"/>
                  </a:lnTo>
                  <a:lnTo>
                    <a:pt x="118519" y="231019"/>
                  </a:lnTo>
                  <a:close/>
                  <a:moveTo>
                    <a:pt x="310275" y="152607"/>
                  </a:moveTo>
                  <a:lnTo>
                    <a:pt x="42722" y="152607"/>
                  </a:lnTo>
                  <a:lnTo>
                    <a:pt x="42722" y="68232"/>
                  </a:lnTo>
                  <a:lnTo>
                    <a:pt x="326784" y="68232"/>
                  </a:lnTo>
                  <a:lnTo>
                    <a:pt x="326784" y="152607"/>
                  </a:ln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844" name="Graphic 5438">
            <a:extLst>
              <a:ext uri="{FF2B5EF4-FFF2-40B4-BE49-F238E27FC236}">
                <a16:creationId xmlns:a16="http://schemas.microsoft.com/office/drawing/2014/main" id="{B4C4013C-1BF8-44BB-8B95-5AAEEA0FDAF1}"/>
              </a:ext>
            </a:extLst>
          </p:cNvPr>
          <p:cNvSpPr/>
          <p:nvPr/>
        </p:nvSpPr>
        <p:spPr>
          <a:xfrm>
            <a:off x="9292656" y="2340173"/>
            <a:ext cx="601875" cy="585000"/>
          </a:xfrm>
          <a:custGeom>
            <a:avLst/>
            <a:gdLst>
              <a:gd name="connsiteX0" fmla="*/ 602092 w 601875"/>
              <a:gd name="connsiteY0" fmla="*/ 491568 h 585000"/>
              <a:gd name="connsiteX1" fmla="*/ 589376 w 601875"/>
              <a:gd name="connsiteY1" fmla="*/ 486411 h 585000"/>
              <a:gd name="connsiteX2" fmla="*/ 589351 w 601875"/>
              <a:gd name="connsiteY2" fmla="*/ 486421 h 585000"/>
              <a:gd name="connsiteX3" fmla="*/ 529867 w 601875"/>
              <a:gd name="connsiteY3" fmla="*/ 511734 h 585000"/>
              <a:gd name="connsiteX4" fmla="*/ 444536 w 601875"/>
              <a:gd name="connsiteY4" fmla="*/ 322621 h 585000"/>
              <a:gd name="connsiteX5" fmla="*/ 444536 w 601875"/>
              <a:gd name="connsiteY5" fmla="*/ 184471 h 585000"/>
              <a:gd name="connsiteX6" fmla="*/ 406820 w 601875"/>
              <a:gd name="connsiteY6" fmla="*/ 146756 h 585000"/>
              <a:gd name="connsiteX7" fmla="*/ 172961 w 601875"/>
              <a:gd name="connsiteY7" fmla="*/ 146756 h 585000"/>
              <a:gd name="connsiteX8" fmla="*/ 136651 w 601875"/>
              <a:gd name="connsiteY8" fmla="*/ 174881 h 585000"/>
              <a:gd name="connsiteX9" fmla="*/ 126611 w 601875"/>
              <a:gd name="connsiteY9" fmla="*/ 174881 h 585000"/>
              <a:gd name="connsiteX10" fmla="*/ 126611 w 601875"/>
              <a:gd name="connsiteY10" fmla="*/ 9731 h 585000"/>
              <a:gd name="connsiteX11" fmla="*/ 116823 w 601875"/>
              <a:gd name="connsiteY11" fmla="*/ 0 h 585000"/>
              <a:gd name="connsiteX12" fmla="*/ 115811 w 601875"/>
              <a:gd name="connsiteY12" fmla="*/ 56 h 585000"/>
              <a:gd name="connsiteX13" fmla="*/ 51433 w 601875"/>
              <a:gd name="connsiteY13" fmla="*/ 6862 h 585000"/>
              <a:gd name="connsiteX14" fmla="*/ 42784 w 601875"/>
              <a:gd name="connsiteY14" fmla="*/ 17535 h 585000"/>
              <a:gd name="connsiteX15" fmla="*/ 53458 w 601875"/>
              <a:gd name="connsiteY15" fmla="*/ 26184 h 585000"/>
              <a:gd name="connsiteX16" fmla="*/ 107176 w 601875"/>
              <a:gd name="connsiteY16" fmla="*/ 20559 h 585000"/>
              <a:gd name="connsiteX17" fmla="*/ 107176 w 601875"/>
              <a:gd name="connsiteY17" fmla="*/ 235153 h 585000"/>
              <a:gd name="connsiteX18" fmla="*/ 16969 w 601875"/>
              <a:gd name="connsiteY18" fmla="*/ 479646 h 585000"/>
              <a:gd name="connsiteX19" fmla="*/ 261463 w 601875"/>
              <a:gd name="connsiteY19" fmla="*/ 569854 h 585000"/>
              <a:gd name="connsiteX20" fmla="*/ 368345 w 601875"/>
              <a:gd name="connsiteY20" fmla="*/ 412087 h 585000"/>
              <a:gd name="connsiteX21" fmla="*/ 425186 w 601875"/>
              <a:gd name="connsiteY21" fmla="*/ 412087 h 585000"/>
              <a:gd name="connsiteX22" fmla="*/ 425186 w 601875"/>
              <a:gd name="connsiteY22" fmla="*/ 475846 h 585000"/>
              <a:gd name="connsiteX23" fmla="*/ 391495 w 601875"/>
              <a:gd name="connsiteY23" fmla="*/ 549530 h 585000"/>
              <a:gd name="connsiteX24" fmla="*/ 465179 w 601875"/>
              <a:gd name="connsiteY24" fmla="*/ 583221 h 585000"/>
              <a:gd name="connsiteX25" fmla="*/ 500167 w 601875"/>
              <a:gd name="connsiteY25" fmla="*/ 545624 h 585000"/>
              <a:gd name="connsiteX26" fmla="*/ 596945 w 601875"/>
              <a:gd name="connsiteY26" fmla="*/ 504309 h 585000"/>
              <a:gd name="connsiteX27" fmla="*/ 602102 w 601875"/>
              <a:gd name="connsiteY27" fmla="*/ 491592 h 585000"/>
              <a:gd name="connsiteX28" fmla="*/ 602092 w 601875"/>
              <a:gd name="connsiteY28" fmla="*/ 491568 h 585000"/>
              <a:gd name="connsiteX29" fmla="*/ 337717 w 601875"/>
              <a:gd name="connsiteY29" fmla="*/ 392596 h 585000"/>
              <a:gd name="connsiteX30" fmla="*/ 324948 w 601875"/>
              <a:gd name="connsiteY30" fmla="*/ 340143 h 585000"/>
              <a:gd name="connsiteX31" fmla="*/ 337154 w 601875"/>
              <a:gd name="connsiteY31" fmla="*/ 340143 h 585000"/>
              <a:gd name="connsiteX32" fmla="*/ 348911 w 601875"/>
              <a:gd name="connsiteY32" fmla="*/ 392596 h 585000"/>
              <a:gd name="connsiteX33" fmla="*/ 218467 w 601875"/>
              <a:gd name="connsiteY33" fmla="*/ 392596 h 585000"/>
              <a:gd name="connsiteX34" fmla="*/ 174495 w 601875"/>
              <a:gd name="connsiteY34" fmla="*/ 368059 h 585000"/>
              <a:gd name="connsiteX35" fmla="*/ 149958 w 601875"/>
              <a:gd name="connsiteY35" fmla="*/ 412031 h 585000"/>
              <a:gd name="connsiteX36" fmla="*/ 193930 w 601875"/>
              <a:gd name="connsiteY36" fmla="*/ 436568 h 585000"/>
              <a:gd name="connsiteX37" fmla="*/ 218467 w 601875"/>
              <a:gd name="connsiteY37" fmla="*/ 412031 h 585000"/>
              <a:gd name="connsiteX38" fmla="*/ 318311 w 601875"/>
              <a:gd name="connsiteY38" fmla="*/ 412031 h 585000"/>
              <a:gd name="connsiteX39" fmla="*/ 174807 w 601875"/>
              <a:gd name="connsiteY39" fmla="*/ 536381 h 585000"/>
              <a:gd name="connsiteX40" fmla="*/ 50457 w 601875"/>
              <a:gd name="connsiteY40" fmla="*/ 392877 h 585000"/>
              <a:gd name="connsiteX41" fmla="*/ 107204 w 601875"/>
              <a:gd name="connsiteY41" fmla="*/ 292584 h 585000"/>
              <a:gd name="connsiteX42" fmla="*/ 107204 w 601875"/>
              <a:gd name="connsiteY42" fmla="*/ 392596 h 585000"/>
              <a:gd name="connsiteX43" fmla="*/ 84704 w 601875"/>
              <a:gd name="connsiteY43" fmla="*/ 392596 h 585000"/>
              <a:gd name="connsiteX44" fmla="*/ 75510 w 601875"/>
              <a:gd name="connsiteY44" fmla="*/ 402836 h 585000"/>
              <a:gd name="connsiteX45" fmla="*/ 84704 w 601875"/>
              <a:gd name="connsiteY45" fmla="*/ 412031 h 585000"/>
              <a:gd name="connsiteX46" fmla="*/ 116879 w 601875"/>
              <a:gd name="connsiteY46" fmla="*/ 412031 h 585000"/>
              <a:gd name="connsiteX47" fmla="*/ 126611 w 601875"/>
              <a:gd name="connsiteY47" fmla="*/ 402356 h 585000"/>
              <a:gd name="connsiteX48" fmla="*/ 126611 w 601875"/>
              <a:gd name="connsiteY48" fmla="*/ 402328 h 585000"/>
              <a:gd name="connsiteX49" fmla="*/ 126611 w 601875"/>
              <a:gd name="connsiteY49" fmla="*/ 340143 h 585000"/>
              <a:gd name="connsiteX50" fmla="*/ 303404 w 601875"/>
              <a:gd name="connsiteY50" fmla="*/ 340143 h 585000"/>
              <a:gd name="connsiteX51" fmla="*/ 318311 w 601875"/>
              <a:gd name="connsiteY51" fmla="*/ 392596 h 585000"/>
              <a:gd name="connsiteX52" fmla="*/ 200551 w 601875"/>
              <a:gd name="connsiteY52" fmla="*/ 402328 h 585000"/>
              <a:gd name="connsiteX53" fmla="*/ 184408 w 601875"/>
              <a:gd name="connsiteY53" fmla="*/ 418471 h 585000"/>
              <a:gd name="connsiteX54" fmla="*/ 168264 w 601875"/>
              <a:gd name="connsiteY54" fmla="*/ 402328 h 585000"/>
              <a:gd name="connsiteX55" fmla="*/ 184408 w 601875"/>
              <a:gd name="connsiteY55" fmla="*/ 386184 h 585000"/>
              <a:gd name="connsiteX56" fmla="*/ 200551 w 601875"/>
              <a:gd name="connsiteY56" fmla="*/ 402328 h 585000"/>
              <a:gd name="connsiteX57" fmla="*/ 290889 w 601875"/>
              <a:gd name="connsiteY57" fmla="*/ 320765 h 585000"/>
              <a:gd name="connsiteX58" fmla="*/ 126611 w 601875"/>
              <a:gd name="connsiteY58" fmla="*/ 320765 h 585000"/>
              <a:gd name="connsiteX59" fmla="*/ 126611 w 601875"/>
              <a:gd name="connsiteY59" fmla="*/ 304621 h 585000"/>
              <a:gd name="connsiteX60" fmla="*/ 276292 w 601875"/>
              <a:gd name="connsiteY60" fmla="*/ 304621 h 585000"/>
              <a:gd name="connsiteX61" fmla="*/ 290889 w 601875"/>
              <a:gd name="connsiteY61" fmla="*/ 320709 h 585000"/>
              <a:gd name="connsiteX62" fmla="*/ 126611 w 601875"/>
              <a:gd name="connsiteY62" fmla="*/ 281390 h 585000"/>
              <a:gd name="connsiteX63" fmla="*/ 249911 w 601875"/>
              <a:gd name="connsiteY63" fmla="*/ 285271 h 585000"/>
              <a:gd name="connsiteX64" fmla="*/ 126611 w 601875"/>
              <a:gd name="connsiteY64" fmla="*/ 285271 h 585000"/>
              <a:gd name="connsiteX65" fmla="*/ 283745 w 601875"/>
              <a:gd name="connsiteY65" fmla="*/ 285271 h 585000"/>
              <a:gd name="connsiteX66" fmla="*/ 126611 w 601875"/>
              <a:gd name="connsiteY66" fmla="*/ 259959 h 585000"/>
              <a:gd name="connsiteX67" fmla="*/ 126611 w 601875"/>
              <a:gd name="connsiteY67" fmla="*/ 248062 h 585000"/>
              <a:gd name="connsiteX68" fmla="*/ 300367 w 601875"/>
              <a:gd name="connsiteY68" fmla="*/ 285159 h 585000"/>
              <a:gd name="connsiteX69" fmla="*/ 314683 w 601875"/>
              <a:gd name="connsiteY69" fmla="*/ 320878 h 585000"/>
              <a:gd name="connsiteX70" fmla="*/ 303180 w 601875"/>
              <a:gd name="connsiteY70" fmla="*/ 304706 h 585000"/>
              <a:gd name="connsiteX71" fmla="*/ 317242 w 601875"/>
              <a:gd name="connsiteY71" fmla="*/ 304706 h 585000"/>
              <a:gd name="connsiteX72" fmla="*/ 327873 w 601875"/>
              <a:gd name="connsiteY72" fmla="*/ 320878 h 585000"/>
              <a:gd name="connsiteX73" fmla="*/ 340642 w 601875"/>
              <a:gd name="connsiteY73" fmla="*/ 304706 h 585000"/>
              <a:gd name="connsiteX74" fmla="*/ 425186 w 601875"/>
              <a:gd name="connsiteY74" fmla="*/ 304706 h 585000"/>
              <a:gd name="connsiteX75" fmla="*/ 425186 w 601875"/>
              <a:gd name="connsiteY75" fmla="*/ 320878 h 585000"/>
              <a:gd name="connsiteX76" fmla="*/ 349558 w 601875"/>
              <a:gd name="connsiteY76" fmla="*/ 320878 h 585000"/>
              <a:gd name="connsiteX77" fmla="*/ 340501 w 601875"/>
              <a:gd name="connsiteY77" fmla="*/ 304621 h 585000"/>
              <a:gd name="connsiteX78" fmla="*/ 172961 w 601875"/>
              <a:gd name="connsiteY78" fmla="*/ 166190 h 585000"/>
              <a:gd name="connsiteX79" fmla="*/ 406820 w 601875"/>
              <a:gd name="connsiteY79" fmla="*/ 166190 h 585000"/>
              <a:gd name="connsiteX80" fmla="*/ 422289 w 601875"/>
              <a:gd name="connsiteY80" fmla="*/ 174628 h 585000"/>
              <a:gd name="connsiteX81" fmla="*/ 157464 w 601875"/>
              <a:gd name="connsiteY81" fmla="*/ 174628 h 585000"/>
              <a:gd name="connsiteX82" fmla="*/ 172961 w 601875"/>
              <a:gd name="connsiteY82" fmla="*/ 166190 h 585000"/>
              <a:gd name="connsiteX83" fmla="*/ 126611 w 601875"/>
              <a:gd name="connsiteY83" fmla="*/ 194315 h 585000"/>
              <a:gd name="connsiteX84" fmla="*/ 425186 w 601875"/>
              <a:gd name="connsiteY84" fmla="*/ 194315 h 585000"/>
              <a:gd name="connsiteX85" fmla="*/ 425186 w 601875"/>
              <a:gd name="connsiteY85" fmla="*/ 285243 h 585000"/>
              <a:gd name="connsiteX86" fmla="*/ 326748 w 601875"/>
              <a:gd name="connsiteY86" fmla="*/ 285243 h 585000"/>
              <a:gd name="connsiteX87" fmla="*/ 126667 w 601875"/>
              <a:gd name="connsiteY87" fmla="*/ 227474 h 585000"/>
              <a:gd name="connsiteX88" fmla="*/ 184408 w 601875"/>
              <a:gd name="connsiteY88" fmla="*/ 567309 h 585000"/>
              <a:gd name="connsiteX89" fmla="*/ 19446 w 601875"/>
              <a:gd name="connsiteY89" fmla="*/ 402420 h 585000"/>
              <a:gd name="connsiteX90" fmla="*/ 107176 w 601875"/>
              <a:gd name="connsiteY90" fmla="*/ 256640 h 585000"/>
              <a:gd name="connsiteX91" fmla="*/ 107176 w 601875"/>
              <a:gd name="connsiteY91" fmla="*/ 269549 h 585000"/>
              <a:gd name="connsiteX92" fmla="*/ 51583 w 601875"/>
              <a:gd name="connsiteY92" fmla="*/ 479648 h 585000"/>
              <a:gd name="connsiteX93" fmla="*/ 261681 w 601875"/>
              <a:gd name="connsiteY93" fmla="*/ 535242 h 585000"/>
              <a:gd name="connsiteX94" fmla="*/ 337801 w 601875"/>
              <a:gd name="connsiteY94" fmla="*/ 412031 h 585000"/>
              <a:gd name="connsiteX95" fmla="*/ 349051 w 601875"/>
              <a:gd name="connsiteY95" fmla="*/ 412031 h 585000"/>
              <a:gd name="connsiteX96" fmla="*/ 184408 w 601875"/>
              <a:gd name="connsiteY96" fmla="*/ 567309 h 585000"/>
              <a:gd name="connsiteX97" fmla="*/ 368345 w 601875"/>
              <a:gd name="connsiteY97" fmla="*/ 392596 h 585000"/>
              <a:gd name="connsiteX98" fmla="*/ 357826 w 601875"/>
              <a:gd name="connsiteY98" fmla="*/ 340143 h 585000"/>
              <a:gd name="connsiteX99" fmla="*/ 425186 w 601875"/>
              <a:gd name="connsiteY99" fmla="*/ 340143 h 585000"/>
              <a:gd name="connsiteX100" fmla="*/ 425186 w 601875"/>
              <a:gd name="connsiteY100" fmla="*/ 392596 h 585000"/>
              <a:gd name="connsiteX101" fmla="*/ 444536 w 601875"/>
              <a:gd name="connsiteY101" fmla="*/ 369871 h 585000"/>
              <a:gd name="connsiteX102" fmla="*/ 512036 w 601875"/>
              <a:gd name="connsiteY102" fmla="*/ 519356 h 585000"/>
              <a:gd name="connsiteX103" fmla="*/ 502164 w 601875"/>
              <a:gd name="connsiteY103" fmla="*/ 523574 h 585000"/>
              <a:gd name="connsiteX104" fmla="*/ 445154 w 601875"/>
              <a:gd name="connsiteY104" fmla="*/ 472106 h 585000"/>
              <a:gd name="connsiteX105" fmla="*/ 444564 w 601875"/>
              <a:gd name="connsiteY105" fmla="*/ 472106 h 585000"/>
              <a:gd name="connsiteX106" fmla="*/ 445126 w 601875"/>
              <a:gd name="connsiteY106" fmla="*/ 567309 h 585000"/>
              <a:gd name="connsiteX107" fmla="*/ 407242 w 601875"/>
              <a:gd name="connsiteY107" fmla="*/ 529424 h 585000"/>
              <a:gd name="connsiteX108" fmla="*/ 445126 w 601875"/>
              <a:gd name="connsiteY108" fmla="*/ 491540 h 585000"/>
              <a:gd name="connsiteX109" fmla="*/ 483011 w 601875"/>
              <a:gd name="connsiteY109" fmla="*/ 529424 h 585000"/>
              <a:gd name="connsiteX110" fmla="*/ 445126 w 601875"/>
              <a:gd name="connsiteY110" fmla="*/ 567309 h 58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601875" h="585000">
                <a:moveTo>
                  <a:pt x="602092" y="491568"/>
                </a:moveTo>
                <a:cubicBezTo>
                  <a:pt x="600005" y="486633"/>
                  <a:pt x="594311" y="484324"/>
                  <a:pt x="589376" y="486411"/>
                </a:cubicBezTo>
                <a:cubicBezTo>
                  <a:pt x="589368" y="486414"/>
                  <a:pt x="589359" y="486418"/>
                  <a:pt x="589351" y="486421"/>
                </a:cubicBezTo>
                <a:lnTo>
                  <a:pt x="529867" y="511734"/>
                </a:lnTo>
                <a:lnTo>
                  <a:pt x="444536" y="322621"/>
                </a:lnTo>
                <a:lnTo>
                  <a:pt x="444536" y="184471"/>
                </a:lnTo>
                <a:cubicBezTo>
                  <a:pt x="444505" y="163654"/>
                  <a:pt x="427637" y="146787"/>
                  <a:pt x="406820" y="146756"/>
                </a:cubicBezTo>
                <a:lnTo>
                  <a:pt x="172961" y="146756"/>
                </a:lnTo>
                <a:cubicBezTo>
                  <a:pt x="155883" y="146821"/>
                  <a:pt x="140984" y="158362"/>
                  <a:pt x="136651" y="174881"/>
                </a:cubicBezTo>
                <a:lnTo>
                  <a:pt x="126611" y="174881"/>
                </a:lnTo>
                <a:lnTo>
                  <a:pt x="126611" y="9731"/>
                </a:lnTo>
                <a:cubicBezTo>
                  <a:pt x="126595" y="4341"/>
                  <a:pt x="122213" y="-16"/>
                  <a:pt x="116823" y="0"/>
                </a:cubicBezTo>
                <a:cubicBezTo>
                  <a:pt x="116485" y="1"/>
                  <a:pt x="116147" y="20"/>
                  <a:pt x="115811" y="56"/>
                </a:cubicBezTo>
                <a:lnTo>
                  <a:pt x="51433" y="6862"/>
                </a:lnTo>
                <a:cubicBezTo>
                  <a:pt x="46097" y="7421"/>
                  <a:pt x="42225" y="12200"/>
                  <a:pt x="42784" y="17535"/>
                </a:cubicBezTo>
                <a:cubicBezTo>
                  <a:pt x="43343" y="22871"/>
                  <a:pt x="48122" y="26743"/>
                  <a:pt x="53458" y="26184"/>
                </a:cubicBezTo>
                <a:lnTo>
                  <a:pt x="107176" y="20559"/>
                </a:lnTo>
                <a:lnTo>
                  <a:pt x="107176" y="235153"/>
                </a:lnTo>
                <a:cubicBezTo>
                  <a:pt x="14751" y="277758"/>
                  <a:pt x="-25636" y="387221"/>
                  <a:pt x="16969" y="479646"/>
                </a:cubicBezTo>
                <a:cubicBezTo>
                  <a:pt x="59574" y="572071"/>
                  <a:pt x="169037" y="612459"/>
                  <a:pt x="261463" y="569854"/>
                </a:cubicBezTo>
                <a:cubicBezTo>
                  <a:pt x="323627" y="541198"/>
                  <a:pt x="364785" y="480445"/>
                  <a:pt x="368345" y="412087"/>
                </a:cubicBezTo>
                <a:lnTo>
                  <a:pt x="425186" y="412087"/>
                </a:lnTo>
                <a:lnTo>
                  <a:pt x="425186" y="475846"/>
                </a:lnTo>
                <a:cubicBezTo>
                  <a:pt x="395535" y="486890"/>
                  <a:pt x="380451" y="519880"/>
                  <a:pt x="391495" y="549530"/>
                </a:cubicBezTo>
                <a:cubicBezTo>
                  <a:pt x="402539" y="579181"/>
                  <a:pt x="435528" y="594265"/>
                  <a:pt x="465179" y="583221"/>
                </a:cubicBezTo>
                <a:cubicBezTo>
                  <a:pt x="482120" y="576911"/>
                  <a:pt x="495090" y="562975"/>
                  <a:pt x="500167" y="545624"/>
                </a:cubicBezTo>
                <a:lnTo>
                  <a:pt x="596945" y="504309"/>
                </a:lnTo>
                <a:cubicBezTo>
                  <a:pt x="601881" y="502221"/>
                  <a:pt x="604190" y="496528"/>
                  <a:pt x="602102" y="491592"/>
                </a:cubicBezTo>
                <a:cubicBezTo>
                  <a:pt x="602099" y="491584"/>
                  <a:pt x="602095" y="491576"/>
                  <a:pt x="602092" y="491568"/>
                </a:cubicBezTo>
                <a:close/>
                <a:moveTo>
                  <a:pt x="337717" y="392596"/>
                </a:moveTo>
                <a:cubicBezTo>
                  <a:pt x="336604" y="374493"/>
                  <a:pt x="332280" y="356732"/>
                  <a:pt x="324948" y="340143"/>
                </a:cubicBezTo>
                <a:lnTo>
                  <a:pt x="337154" y="340143"/>
                </a:lnTo>
                <a:cubicBezTo>
                  <a:pt x="343923" y="356865"/>
                  <a:pt x="347895" y="374586"/>
                  <a:pt x="348911" y="392596"/>
                </a:cubicBezTo>
                <a:close/>
                <a:moveTo>
                  <a:pt x="218467" y="392596"/>
                </a:moveTo>
                <a:cubicBezTo>
                  <a:pt x="213100" y="373678"/>
                  <a:pt x="193413" y="362692"/>
                  <a:pt x="174495" y="368059"/>
                </a:cubicBezTo>
                <a:cubicBezTo>
                  <a:pt x="155577" y="373425"/>
                  <a:pt x="144591" y="393112"/>
                  <a:pt x="149958" y="412031"/>
                </a:cubicBezTo>
                <a:cubicBezTo>
                  <a:pt x="155324" y="430949"/>
                  <a:pt x="175011" y="441935"/>
                  <a:pt x="193930" y="436568"/>
                </a:cubicBezTo>
                <a:cubicBezTo>
                  <a:pt x="205811" y="433198"/>
                  <a:pt x="215097" y="423912"/>
                  <a:pt x="218467" y="412031"/>
                </a:cubicBezTo>
                <a:lnTo>
                  <a:pt x="318311" y="412031"/>
                </a:lnTo>
                <a:cubicBezTo>
                  <a:pt x="313022" y="485996"/>
                  <a:pt x="248773" y="541670"/>
                  <a:pt x="174807" y="536381"/>
                </a:cubicBezTo>
                <a:cubicBezTo>
                  <a:pt x="100841" y="531091"/>
                  <a:pt x="45168" y="466843"/>
                  <a:pt x="50457" y="392877"/>
                </a:cubicBezTo>
                <a:cubicBezTo>
                  <a:pt x="53336" y="352616"/>
                  <a:pt x="74175" y="315786"/>
                  <a:pt x="107204" y="292584"/>
                </a:cubicBezTo>
                <a:lnTo>
                  <a:pt x="107204" y="392596"/>
                </a:lnTo>
                <a:lnTo>
                  <a:pt x="84704" y="392596"/>
                </a:lnTo>
                <a:cubicBezTo>
                  <a:pt x="79338" y="392885"/>
                  <a:pt x="75221" y="397470"/>
                  <a:pt x="75510" y="402836"/>
                </a:cubicBezTo>
                <a:cubicBezTo>
                  <a:pt x="75777" y="407799"/>
                  <a:pt x="79741" y="411764"/>
                  <a:pt x="84704" y="412031"/>
                </a:cubicBezTo>
                <a:lnTo>
                  <a:pt x="116879" y="412031"/>
                </a:lnTo>
                <a:cubicBezTo>
                  <a:pt x="122238" y="412046"/>
                  <a:pt x="126595" y="407715"/>
                  <a:pt x="126611" y="402356"/>
                </a:cubicBezTo>
                <a:cubicBezTo>
                  <a:pt x="126611" y="402346"/>
                  <a:pt x="126611" y="402337"/>
                  <a:pt x="126611" y="402328"/>
                </a:cubicBezTo>
                <a:lnTo>
                  <a:pt x="126611" y="340143"/>
                </a:lnTo>
                <a:lnTo>
                  <a:pt x="303404" y="340143"/>
                </a:lnTo>
                <a:cubicBezTo>
                  <a:pt x="311946" y="356409"/>
                  <a:pt x="317021" y="374269"/>
                  <a:pt x="318311" y="392596"/>
                </a:cubicBezTo>
                <a:close/>
                <a:moveTo>
                  <a:pt x="200551" y="402328"/>
                </a:moveTo>
                <a:cubicBezTo>
                  <a:pt x="200551" y="411244"/>
                  <a:pt x="193324" y="418471"/>
                  <a:pt x="184408" y="418471"/>
                </a:cubicBezTo>
                <a:cubicBezTo>
                  <a:pt x="175492" y="418471"/>
                  <a:pt x="168264" y="411244"/>
                  <a:pt x="168264" y="402328"/>
                </a:cubicBezTo>
                <a:cubicBezTo>
                  <a:pt x="168264" y="393412"/>
                  <a:pt x="175492" y="386184"/>
                  <a:pt x="184408" y="386184"/>
                </a:cubicBezTo>
                <a:cubicBezTo>
                  <a:pt x="193317" y="386199"/>
                  <a:pt x="200536" y="393418"/>
                  <a:pt x="200551" y="402328"/>
                </a:cubicBezTo>
                <a:close/>
                <a:moveTo>
                  <a:pt x="290889" y="320765"/>
                </a:moveTo>
                <a:lnTo>
                  <a:pt x="126611" y="320765"/>
                </a:lnTo>
                <a:lnTo>
                  <a:pt x="126611" y="304621"/>
                </a:lnTo>
                <a:lnTo>
                  <a:pt x="276292" y="304621"/>
                </a:lnTo>
                <a:cubicBezTo>
                  <a:pt x="281576" y="309589"/>
                  <a:pt x="286457" y="314969"/>
                  <a:pt x="290889" y="320709"/>
                </a:cubicBezTo>
                <a:close/>
                <a:moveTo>
                  <a:pt x="126611" y="281390"/>
                </a:moveTo>
                <a:cubicBezTo>
                  <a:pt x="165873" y="262446"/>
                  <a:pt x="211917" y="263896"/>
                  <a:pt x="249911" y="285271"/>
                </a:cubicBezTo>
                <a:lnTo>
                  <a:pt x="126611" y="285271"/>
                </a:lnTo>
                <a:close/>
                <a:moveTo>
                  <a:pt x="283745" y="285271"/>
                </a:moveTo>
                <a:cubicBezTo>
                  <a:pt x="240220" y="248116"/>
                  <a:pt x="179602" y="238351"/>
                  <a:pt x="126611" y="259959"/>
                </a:cubicBezTo>
                <a:lnTo>
                  <a:pt x="126611" y="248062"/>
                </a:lnTo>
                <a:cubicBezTo>
                  <a:pt x="186789" y="225228"/>
                  <a:pt x="254761" y="239740"/>
                  <a:pt x="300367" y="285159"/>
                </a:cubicBezTo>
                <a:close/>
                <a:moveTo>
                  <a:pt x="314683" y="320878"/>
                </a:moveTo>
                <a:cubicBezTo>
                  <a:pt x="311180" y="315259"/>
                  <a:pt x="307338" y="309858"/>
                  <a:pt x="303180" y="304706"/>
                </a:cubicBezTo>
                <a:lnTo>
                  <a:pt x="317242" y="304706"/>
                </a:lnTo>
                <a:cubicBezTo>
                  <a:pt x="321105" y="309879"/>
                  <a:pt x="324655" y="315280"/>
                  <a:pt x="327873" y="320878"/>
                </a:cubicBezTo>
                <a:close/>
                <a:moveTo>
                  <a:pt x="340642" y="304706"/>
                </a:moveTo>
                <a:lnTo>
                  <a:pt x="425186" y="304706"/>
                </a:lnTo>
                <a:lnTo>
                  <a:pt x="425186" y="320878"/>
                </a:lnTo>
                <a:lnTo>
                  <a:pt x="349558" y="320878"/>
                </a:lnTo>
                <a:cubicBezTo>
                  <a:pt x="346801" y="315168"/>
                  <a:pt x="343764" y="309768"/>
                  <a:pt x="340501" y="304621"/>
                </a:cubicBezTo>
                <a:close/>
                <a:moveTo>
                  <a:pt x="172961" y="166190"/>
                </a:moveTo>
                <a:lnTo>
                  <a:pt x="406820" y="166190"/>
                </a:lnTo>
                <a:cubicBezTo>
                  <a:pt x="413082" y="166163"/>
                  <a:pt x="418921" y="169348"/>
                  <a:pt x="422289" y="174628"/>
                </a:cubicBezTo>
                <a:lnTo>
                  <a:pt x="157464" y="174628"/>
                </a:lnTo>
                <a:cubicBezTo>
                  <a:pt x="160840" y="169343"/>
                  <a:pt x="166690" y="166158"/>
                  <a:pt x="172961" y="166190"/>
                </a:cubicBezTo>
                <a:close/>
                <a:moveTo>
                  <a:pt x="126611" y="194315"/>
                </a:moveTo>
                <a:lnTo>
                  <a:pt x="425186" y="194315"/>
                </a:lnTo>
                <a:lnTo>
                  <a:pt x="425186" y="285243"/>
                </a:lnTo>
                <a:lnTo>
                  <a:pt x="326748" y="285243"/>
                </a:lnTo>
                <a:cubicBezTo>
                  <a:pt x="278473" y="226380"/>
                  <a:pt x="198888" y="203402"/>
                  <a:pt x="126667" y="227474"/>
                </a:cubicBezTo>
                <a:close/>
                <a:moveTo>
                  <a:pt x="184408" y="567309"/>
                </a:moveTo>
                <a:cubicBezTo>
                  <a:pt x="93322" y="567329"/>
                  <a:pt x="19466" y="493506"/>
                  <a:pt x="19446" y="402420"/>
                </a:cubicBezTo>
                <a:cubicBezTo>
                  <a:pt x="19432" y="341329"/>
                  <a:pt x="53190" y="285234"/>
                  <a:pt x="107176" y="256640"/>
                </a:cubicBezTo>
                <a:lnTo>
                  <a:pt x="107176" y="269549"/>
                </a:lnTo>
                <a:cubicBezTo>
                  <a:pt x="33807" y="312215"/>
                  <a:pt x="8917" y="406279"/>
                  <a:pt x="51583" y="479648"/>
                </a:cubicBezTo>
                <a:cubicBezTo>
                  <a:pt x="94248" y="553017"/>
                  <a:pt x="188312" y="577907"/>
                  <a:pt x="261681" y="535242"/>
                </a:cubicBezTo>
                <a:cubicBezTo>
                  <a:pt x="306030" y="509452"/>
                  <a:pt x="334585" y="463232"/>
                  <a:pt x="337801" y="412031"/>
                </a:cubicBezTo>
                <a:lnTo>
                  <a:pt x="349051" y="412031"/>
                </a:lnTo>
                <a:cubicBezTo>
                  <a:pt x="343874" y="499188"/>
                  <a:pt x="271719" y="567239"/>
                  <a:pt x="184408" y="567309"/>
                </a:cubicBezTo>
                <a:close/>
                <a:moveTo>
                  <a:pt x="368345" y="392596"/>
                </a:moveTo>
                <a:cubicBezTo>
                  <a:pt x="367421" y="374692"/>
                  <a:pt x="363877" y="357019"/>
                  <a:pt x="357826" y="340143"/>
                </a:cubicBezTo>
                <a:lnTo>
                  <a:pt x="425186" y="340143"/>
                </a:lnTo>
                <a:lnTo>
                  <a:pt x="425186" y="392596"/>
                </a:lnTo>
                <a:close/>
                <a:moveTo>
                  <a:pt x="444536" y="369871"/>
                </a:moveTo>
                <a:lnTo>
                  <a:pt x="512036" y="519356"/>
                </a:lnTo>
                <a:lnTo>
                  <a:pt x="502164" y="523574"/>
                </a:lnTo>
                <a:cubicBezTo>
                  <a:pt x="499115" y="494366"/>
                  <a:pt x="474522" y="472163"/>
                  <a:pt x="445154" y="472106"/>
                </a:cubicBezTo>
                <a:lnTo>
                  <a:pt x="444564" y="472106"/>
                </a:lnTo>
                <a:close/>
                <a:moveTo>
                  <a:pt x="445126" y="567309"/>
                </a:moveTo>
                <a:cubicBezTo>
                  <a:pt x="424203" y="567309"/>
                  <a:pt x="407242" y="550347"/>
                  <a:pt x="407242" y="529424"/>
                </a:cubicBezTo>
                <a:cubicBezTo>
                  <a:pt x="407242" y="508501"/>
                  <a:pt x="424203" y="491540"/>
                  <a:pt x="445126" y="491540"/>
                </a:cubicBezTo>
                <a:cubicBezTo>
                  <a:pt x="466049" y="491540"/>
                  <a:pt x="483011" y="508501"/>
                  <a:pt x="483011" y="529424"/>
                </a:cubicBezTo>
                <a:cubicBezTo>
                  <a:pt x="482995" y="550341"/>
                  <a:pt x="466043" y="567293"/>
                  <a:pt x="445126" y="567309"/>
                </a:cubicBezTo>
                <a:close/>
              </a:path>
            </a:pathLst>
          </a:custGeom>
          <a:solidFill>
            <a:srgbClr val="787878"/>
          </a:solidFill>
          <a:ln w="2791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845" name="Graphic 5440">
            <a:extLst>
              <a:ext uri="{FF2B5EF4-FFF2-40B4-BE49-F238E27FC236}">
                <a16:creationId xmlns:a16="http://schemas.microsoft.com/office/drawing/2014/main" id="{D900AA5F-A95E-4367-8E94-506234B04A81}"/>
              </a:ext>
            </a:extLst>
          </p:cNvPr>
          <p:cNvSpPr/>
          <p:nvPr/>
        </p:nvSpPr>
        <p:spPr>
          <a:xfrm>
            <a:off x="1835843" y="2325857"/>
            <a:ext cx="168750" cy="613125"/>
          </a:xfrm>
          <a:custGeom>
            <a:avLst/>
            <a:gdLst>
              <a:gd name="connsiteX0" fmla="*/ 159565 w 168750"/>
              <a:gd name="connsiteY0" fmla="*/ 58331 h 613125"/>
              <a:gd name="connsiteX1" fmla="*/ 132340 w 168750"/>
              <a:gd name="connsiteY1" fmla="*/ 58331 h 613125"/>
              <a:gd name="connsiteX2" fmla="*/ 132340 w 168750"/>
              <a:gd name="connsiteY2" fmla="*/ 19434 h 613125"/>
              <a:gd name="connsiteX3" fmla="*/ 159565 w 168750"/>
              <a:gd name="connsiteY3" fmla="*/ 19434 h 613125"/>
              <a:gd name="connsiteX4" fmla="*/ 168759 w 168750"/>
              <a:gd name="connsiteY4" fmla="*/ 9194 h 613125"/>
              <a:gd name="connsiteX5" fmla="*/ 159565 w 168750"/>
              <a:gd name="connsiteY5" fmla="*/ 0 h 613125"/>
              <a:gd name="connsiteX6" fmla="*/ 9209 w 168750"/>
              <a:gd name="connsiteY6" fmla="*/ 0 h 613125"/>
              <a:gd name="connsiteX7" fmla="*/ 14 w 168750"/>
              <a:gd name="connsiteY7" fmla="*/ 10240 h 613125"/>
              <a:gd name="connsiteX8" fmla="*/ 9209 w 168750"/>
              <a:gd name="connsiteY8" fmla="*/ 19434 h 613125"/>
              <a:gd name="connsiteX9" fmla="*/ 36574 w 168750"/>
              <a:gd name="connsiteY9" fmla="*/ 19434 h 613125"/>
              <a:gd name="connsiteX10" fmla="*/ 36574 w 168750"/>
              <a:gd name="connsiteY10" fmla="*/ 58331 h 613125"/>
              <a:gd name="connsiteX11" fmla="*/ 9349 w 168750"/>
              <a:gd name="connsiteY11" fmla="*/ 58331 h 613125"/>
              <a:gd name="connsiteX12" fmla="*/ 155 w 168750"/>
              <a:gd name="connsiteY12" fmla="*/ 68571 h 613125"/>
              <a:gd name="connsiteX13" fmla="*/ 9349 w 168750"/>
              <a:gd name="connsiteY13" fmla="*/ 77766 h 613125"/>
              <a:gd name="connsiteX14" fmla="*/ 29290 w 168750"/>
              <a:gd name="connsiteY14" fmla="*/ 77766 h 613125"/>
              <a:gd name="connsiteX15" fmla="*/ 29290 w 168750"/>
              <a:gd name="connsiteY15" fmla="*/ 367875 h 613125"/>
              <a:gd name="connsiteX16" fmla="*/ 29290 w 168750"/>
              <a:gd name="connsiteY16" fmla="*/ 367875 h 613125"/>
              <a:gd name="connsiteX17" fmla="*/ 29290 w 168750"/>
              <a:gd name="connsiteY17" fmla="*/ 367875 h 613125"/>
              <a:gd name="connsiteX18" fmla="*/ 29880 w 168750"/>
              <a:gd name="connsiteY18" fmla="*/ 370687 h 613125"/>
              <a:gd name="connsiteX19" fmla="*/ 30049 w 168750"/>
              <a:gd name="connsiteY19" fmla="*/ 371503 h 613125"/>
              <a:gd name="connsiteX20" fmla="*/ 30049 w 168750"/>
              <a:gd name="connsiteY20" fmla="*/ 371503 h 613125"/>
              <a:gd name="connsiteX21" fmla="*/ 30049 w 168750"/>
              <a:gd name="connsiteY21" fmla="*/ 371503 h 613125"/>
              <a:gd name="connsiteX22" fmla="*/ 67484 w 168750"/>
              <a:gd name="connsiteY22" fmla="*/ 461503 h 613125"/>
              <a:gd name="connsiteX23" fmla="*/ 74796 w 168750"/>
              <a:gd name="connsiteY23" fmla="*/ 467128 h 613125"/>
              <a:gd name="connsiteX24" fmla="*/ 74796 w 168750"/>
              <a:gd name="connsiteY24" fmla="*/ 605813 h 613125"/>
              <a:gd name="connsiteX25" fmla="*/ 85036 w 168750"/>
              <a:gd name="connsiteY25" fmla="*/ 615007 h 613125"/>
              <a:gd name="connsiteX26" fmla="*/ 94230 w 168750"/>
              <a:gd name="connsiteY26" fmla="*/ 605813 h 613125"/>
              <a:gd name="connsiteX27" fmla="*/ 94230 w 168750"/>
              <a:gd name="connsiteY27" fmla="*/ 467466 h 613125"/>
              <a:gd name="connsiteX28" fmla="*/ 101515 w 168750"/>
              <a:gd name="connsiteY28" fmla="*/ 461841 h 613125"/>
              <a:gd name="connsiteX29" fmla="*/ 138949 w 168750"/>
              <a:gd name="connsiteY29" fmla="*/ 371841 h 613125"/>
              <a:gd name="connsiteX30" fmla="*/ 138949 w 168750"/>
              <a:gd name="connsiteY30" fmla="*/ 371841 h 613125"/>
              <a:gd name="connsiteX31" fmla="*/ 138949 w 168750"/>
              <a:gd name="connsiteY31" fmla="*/ 371841 h 613125"/>
              <a:gd name="connsiteX32" fmla="*/ 138949 w 168750"/>
              <a:gd name="connsiteY32" fmla="*/ 371166 h 613125"/>
              <a:gd name="connsiteX33" fmla="*/ 139568 w 168750"/>
              <a:gd name="connsiteY33" fmla="*/ 368100 h 613125"/>
              <a:gd name="connsiteX34" fmla="*/ 139568 w 168750"/>
              <a:gd name="connsiteY34" fmla="*/ 368100 h 613125"/>
              <a:gd name="connsiteX35" fmla="*/ 139568 w 168750"/>
              <a:gd name="connsiteY35" fmla="*/ 368100 h 613125"/>
              <a:gd name="connsiteX36" fmla="*/ 139568 w 168750"/>
              <a:gd name="connsiteY36" fmla="*/ 77766 h 613125"/>
              <a:gd name="connsiteX37" fmla="*/ 159509 w 168750"/>
              <a:gd name="connsiteY37" fmla="*/ 77766 h 613125"/>
              <a:gd name="connsiteX38" fmla="*/ 168703 w 168750"/>
              <a:gd name="connsiteY38" fmla="*/ 67525 h 613125"/>
              <a:gd name="connsiteX39" fmla="*/ 159509 w 168750"/>
              <a:gd name="connsiteY39" fmla="*/ 58331 h 613125"/>
              <a:gd name="connsiteX40" fmla="*/ 112905 w 168750"/>
              <a:gd name="connsiteY40" fmla="*/ 19434 h 613125"/>
              <a:gd name="connsiteX41" fmla="*/ 112905 w 168750"/>
              <a:gd name="connsiteY41" fmla="*/ 58331 h 613125"/>
              <a:gd name="connsiteX42" fmla="*/ 55868 w 168750"/>
              <a:gd name="connsiteY42" fmla="*/ 58331 h 613125"/>
              <a:gd name="connsiteX43" fmla="*/ 55868 w 168750"/>
              <a:gd name="connsiteY43" fmla="*/ 19434 h 613125"/>
              <a:gd name="connsiteX44" fmla="*/ 85962 w 168750"/>
              <a:gd name="connsiteY44" fmla="*/ 448313 h 613125"/>
              <a:gd name="connsiteX45" fmla="*/ 82840 w 168750"/>
              <a:gd name="connsiteY45" fmla="*/ 448313 h 613125"/>
              <a:gd name="connsiteX46" fmla="*/ 53449 w 168750"/>
              <a:gd name="connsiteY46" fmla="*/ 377663 h 613125"/>
              <a:gd name="connsiteX47" fmla="*/ 85034 w 168750"/>
              <a:gd name="connsiteY47" fmla="*/ 377663 h 613125"/>
              <a:gd name="connsiteX48" fmla="*/ 95274 w 168750"/>
              <a:gd name="connsiteY48" fmla="*/ 368468 h 613125"/>
              <a:gd name="connsiteX49" fmla="*/ 86079 w 168750"/>
              <a:gd name="connsiteY49" fmla="*/ 358228 h 613125"/>
              <a:gd name="connsiteX50" fmla="*/ 85034 w 168750"/>
              <a:gd name="connsiteY50" fmla="*/ 358228 h 613125"/>
              <a:gd name="connsiteX51" fmla="*/ 48471 w 168750"/>
              <a:gd name="connsiteY51" fmla="*/ 358228 h 613125"/>
              <a:gd name="connsiteX52" fmla="*/ 48471 w 168750"/>
              <a:gd name="connsiteY52" fmla="*/ 347513 h 613125"/>
              <a:gd name="connsiteX53" fmla="*/ 63827 w 168750"/>
              <a:gd name="connsiteY53" fmla="*/ 347513 h 613125"/>
              <a:gd name="connsiteX54" fmla="*/ 73022 w 168750"/>
              <a:gd name="connsiteY54" fmla="*/ 337272 h 613125"/>
              <a:gd name="connsiteX55" fmla="*/ 63827 w 168750"/>
              <a:gd name="connsiteY55" fmla="*/ 328078 h 613125"/>
              <a:gd name="connsiteX56" fmla="*/ 48471 w 168750"/>
              <a:gd name="connsiteY56" fmla="*/ 328078 h 613125"/>
              <a:gd name="connsiteX57" fmla="*/ 48471 w 168750"/>
              <a:gd name="connsiteY57" fmla="*/ 317363 h 613125"/>
              <a:gd name="connsiteX58" fmla="*/ 63827 w 168750"/>
              <a:gd name="connsiteY58" fmla="*/ 317363 h 613125"/>
              <a:gd name="connsiteX59" fmla="*/ 73022 w 168750"/>
              <a:gd name="connsiteY59" fmla="*/ 307122 h 613125"/>
              <a:gd name="connsiteX60" fmla="*/ 63827 w 168750"/>
              <a:gd name="connsiteY60" fmla="*/ 297928 h 613125"/>
              <a:gd name="connsiteX61" fmla="*/ 48471 w 168750"/>
              <a:gd name="connsiteY61" fmla="*/ 297928 h 613125"/>
              <a:gd name="connsiteX62" fmla="*/ 48471 w 168750"/>
              <a:gd name="connsiteY62" fmla="*/ 287213 h 613125"/>
              <a:gd name="connsiteX63" fmla="*/ 63827 w 168750"/>
              <a:gd name="connsiteY63" fmla="*/ 287213 h 613125"/>
              <a:gd name="connsiteX64" fmla="*/ 73022 w 168750"/>
              <a:gd name="connsiteY64" fmla="*/ 276972 h 613125"/>
              <a:gd name="connsiteX65" fmla="*/ 63827 w 168750"/>
              <a:gd name="connsiteY65" fmla="*/ 267778 h 613125"/>
              <a:gd name="connsiteX66" fmla="*/ 48471 w 168750"/>
              <a:gd name="connsiteY66" fmla="*/ 267778 h 613125"/>
              <a:gd name="connsiteX67" fmla="*/ 48471 w 168750"/>
              <a:gd name="connsiteY67" fmla="*/ 257063 h 613125"/>
              <a:gd name="connsiteX68" fmla="*/ 85034 w 168750"/>
              <a:gd name="connsiteY68" fmla="*/ 257063 h 613125"/>
              <a:gd name="connsiteX69" fmla="*/ 95274 w 168750"/>
              <a:gd name="connsiteY69" fmla="*/ 247868 h 613125"/>
              <a:gd name="connsiteX70" fmla="*/ 86079 w 168750"/>
              <a:gd name="connsiteY70" fmla="*/ 237628 h 613125"/>
              <a:gd name="connsiteX71" fmla="*/ 85034 w 168750"/>
              <a:gd name="connsiteY71" fmla="*/ 237628 h 613125"/>
              <a:gd name="connsiteX72" fmla="*/ 48471 w 168750"/>
              <a:gd name="connsiteY72" fmla="*/ 237628 h 613125"/>
              <a:gd name="connsiteX73" fmla="*/ 48471 w 168750"/>
              <a:gd name="connsiteY73" fmla="*/ 226913 h 613125"/>
              <a:gd name="connsiteX74" fmla="*/ 63827 w 168750"/>
              <a:gd name="connsiteY74" fmla="*/ 226913 h 613125"/>
              <a:gd name="connsiteX75" fmla="*/ 73022 w 168750"/>
              <a:gd name="connsiteY75" fmla="*/ 216672 h 613125"/>
              <a:gd name="connsiteX76" fmla="*/ 63827 w 168750"/>
              <a:gd name="connsiteY76" fmla="*/ 207478 h 613125"/>
              <a:gd name="connsiteX77" fmla="*/ 48471 w 168750"/>
              <a:gd name="connsiteY77" fmla="*/ 207478 h 613125"/>
              <a:gd name="connsiteX78" fmla="*/ 48471 w 168750"/>
              <a:gd name="connsiteY78" fmla="*/ 196762 h 613125"/>
              <a:gd name="connsiteX79" fmla="*/ 63827 w 168750"/>
              <a:gd name="connsiteY79" fmla="*/ 196762 h 613125"/>
              <a:gd name="connsiteX80" fmla="*/ 73022 w 168750"/>
              <a:gd name="connsiteY80" fmla="*/ 186522 h 613125"/>
              <a:gd name="connsiteX81" fmla="*/ 63827 w 168750"/>
              <a:gd name="connsiteY81" fmla="*/ 177328 h 613125"/>
              <a:gd name="connsiteX82" fmla="*/ 48471 w 168750"/>
              <a:gd name="connsiteY82" fmla="*/ 177328 h 613125"/>
              <a:gd name="connsiteX83" fmla="*/ 48471 w 168750"/>
              <a:gd name="connsiteY83" fmla="*/ 166641 h 613125"/>
              <a:gd name="connsiteX84" fmla="*/ 63827 w 168750"/>
              <a:gd name="connsiteY84" fmla="*/ 166641 h 613125"/>
              <a:gd name="connsiteX85" fmla="*/ 73022 w 168750"/>
              <a:gd name="connsiteY85" fmla="*/ 156400 h 613125"/>
              <a:gd name="connsiteX86" fmla="*/ 63827 w 168750"/>
              <a:gd name="connsiteY86" fmla="*/ 147206 h 613125"/>
              <a:gd name="connsiteX87" fmla="*/ 48471 w 168750"/>
              <a:gd name="connsiteY87" fmla="*/ 147206 h 613125"/>
              <a:gd name="connsiteX88" fmla="*/ 48471 w 168750"/>
              <a:gd name="connsiteY88" fmla="*/ 136491 h 613125"/>
              <a:gd name="connsiteX89" fmla="*/ 85034 w 168750"/>
              <a:gd name="connsiteY89" fmla="*/ 136491 h 613125"/>
              <a:gd name="connsiteX90" fmla="*/ 95274 w 168750"/>
              <a:gd name="connsiteY90" fmla="*/ 127296 h 613125"/>
              <a:gd name="connsiteX91" fmla="*/ 86079 w 168750"/>
              <a:gd name="connsiteY91" fmla="*/ 117056 h 613125"/>
              <a:gd name="connsiteX92" fmla="*/ 85034 w 168750"/>
              <a:gd name="connsiteY92" fmla="*/ 117056 h 613125"/>
              <a:gd name="connsiteX93" fmla="*/ 48471 w 168750"/>
              <a:gd name="connsiteY93" fmla="*/ 117056 h 613125"/>
              <a:gd name="connsiteX94" fmla="*/ 48471 w 168750"/>
              <a:gd name="connsiteY94" fmla="*/ 77681 h 613125"/>
              <a:gd name="connsiteX95" fmla="*/ 120077 w 168750"/>
              <a:gd name="connsiteY95" fmla="*/ 77681 h 613125"/>
              <a:gd name="connsiteX96" fmla="*/ 120077 w 168750"/>
              <a:gd name="connsiteY96" fmla="*/ 366019 h 61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68750" h="613125">
                <a:moveTo>
                  <a:pt x="159565" y="58331"/>
                </a:moveTo>
                <a:lnTo>
                  <a:pt x="132340" y="58331"/>
                </a:lnTo>
                <a:lnTo>
                  <a:pt x="132340" y="19434"/>
                </a:lnTo>
                <a:lnTo>
                  <a:pt x="159565" y="19434"/>
                </a:lnTo>
                <a:cubicBezTo>
                  <a:pt x="164931" y="19146"/>
                  <a:pt x="169048" y="14561"/>
                  <a:pt x="168759" y="9194"/>
                </a:cubicBezTo>
                <a:cubicBezTo>
                  <a:pt x="168492" y="4231"/>
                  <a:pt x="164528" y="267"/>
                  <a:pt x="159565" y="0"/>
                </a:cubicBezTo>
                <a:lnTo>
                  <a:pt x="9209" y="0"/>
                </a:lnTo>
                <a:cubicBezTo>
                  <a:pt x="3842" y="289"/>
                  <a:pt x="-275" y="4873"/>
                  <a:pt x="14" y="10240"/>
                </a:cubicBezTo>
                <a:cubicBezTo>
                  <a:pt x="281" y="15203"/>
                  <a:pt x="4246" y="19167"/>
                  <a:pt x="9209" y="19434"/>
                </a:cubicBezTo>
                <a:lnTo>
                  <a:pt x="36574" y="19434"/>
                </a:lnTo>
                <a:lnTo>
                  <a:pt x="36574" y="58331"/>
                </a:lnTo>
                <a:lnTo>
                  <a:pt x="9349" y="58331"/>
                </a:lnTo>
                <a:cubicBezTo>
                  <a:pt x="3983" y="58620"/>
                  <a:pt x="-134" y="63205"/>
                  <a:pt x="155" y="68571"/>
                </a:cubicBezTo>
                <a:cubicBezTo>
                  <a:pt x="422" y="73534"/>
                  <a:pt x="4386" y="77499"/>
                  <a:pt x="9349" y="77766"/>
                </a:cubicBezTo>
                <a:lnTo>
                  <a:pt x="29290" y="77766"/>
                </a:lnTo>
                <a:lnTo>
                  <a:pt x="29290" y="367875"/>
                </a:lnTo>
                <a:lnTo>
                  <a:pt x="29290" y="367875"/>
                </a:lnTo>
                <a:lnTo>
                  <a:pt x="29290" y="367875"/>
                </a:lnTo>
                <a:cubicBezTo>
                  <a:pt x="29350" y="368836"/>
                  <a:pt x="29549" y="369783"/>
                  <a:pt x="29880" y="370687"/>
                </a:cubicBezTo>
                <a:cubicBezTo>
                  <a:pt x="29880" y="370969"/>
                  <a:pt x="29880" y="371222"/>
                  <a:pt x="30049" y="371503"/>
                </a:cubicBezTo>
                <a:lnTo>
                  <a:pt x="30049" y="371503"/>
                </a:lnTo>
                <a:lnTo>
                  <a:pt x="30049" y="371503"/>
                </a:lnTo>
                <a:lnTo>
                  <a:pt x="67484" y="461503"/>
                </a:lnTo>
                <a:cubicBezTo>
                  <a:pt x="68804" y="464501"/>
                  <a:pt x="71560" y="466621"/>
                  <a:pt x="74796" y="467128"/>
                </a:cubicBezTo>
                <a:lnTo>
                  <a:pt x="74796" y="605813"/>
                </a:lnTo>
                <a:cubicBezTo>
                  <a:pt x="75085" y="611179"/>
                  <a:pt x="79670" y="615296"/>
                  <a:pt x="85036" y="615007"/>
                </a:cubicBezTo>
                <a:cubicBezTo>
                  <a:pt x="89999" y="614740"/>
                  <a:pt x="93963" y="610776"/>
                  <a:pt x="94230" y="605813"/>
                </a:cubicBezTo>
                <a:lnTo>
                  <a:pt x="94230" y="467466"/>
                </a:lnTo>
                <a:cubicBezTo>
                  <a:pt x="97458" y="466954"/>
                  <a:pt x="100204" y="464834"/>
                  <a:pt x="101515" y="461841"/>
                </a:cubicBezTo>
                <a:lnTo>
                  <a:pt x="138949" y="371841"/>
                </a:lnTo>
                <a:lnTo>
                  <a:pt x="138949" y="371841"/>
                </a:lnTo>
                <a:lnTo>
                  <a:pt x="138949" y="371841"/>
                </a:lnTo>
                <a:cubicBezTo>
                  <a:pt x="138949" y="371616"/>
                  <a:pt x="138949" y="371391"/>
                  <a:pt x="138949" y="371166"/>
                </a:cubicBezTo>
                <a:cubicBezTo>
                  <a:pt x="139317" y="370183"/>
                  <a:pt x="139525" y="369148"/>
                  <a:pt x="139568" y="368100"/>
                </a:cubicBezTo>
                <a:lnTo>
                  <a:pt x="139568" y="368100"/>
                </a:lnTo>
                <a:lnTo>
                  <a:pt x="139568" y="368100"/>
                </a:lnTo>
                <a:lnTo>
                  <a:pt x="139568" y="77766"/>
                </a:lnTo>
                <a:lnTo>
                  <a:pt x="159509" y="77766"/>
                </a:lnTo>
                <a:cubicBezTo>
                  <a:pt x="164875" y="77477"/>
                  <a:pt x="168992" y="72892"/>
                  <a:pt x="168703" y="67525"/>
                </a:cubicBezTo>
                <a:cubicBezTo>
                  <a:pt x="168436" y="62562"/>
                  <a:pt x="164472" y="58598"/>
                  <a:pt x="159509" y="58331"/>
                </a:cubicBezTo>
                <a:close/>
                <a:moveTo>
                  <a:pt x="112905" y="19434"/>
                </a:moveTo>
                <a:lnTo>
                  <a:pt x="112905" y="58331"/>
                </a:lnTo>
                <a:lnTo>
                  <a:pt x="55868" y="58331"/>
                </a:lnTo>
                <a:lnTo>
                  <a:pt x="55868" y="19434"/>
                </a:lnTo>
                <a:close/>
                <a:moveTo>
                  <a:pt x="85962" y="448313"/>
                </a:moveTo>
                <a:lnTo>
                  <a:pt x="82840" y="448313"/>
                </a:lnTo>
                <a:lnTo>
                  <a:pt x="53449" y="377663"/>
                </a:lnTo>
                <a:lnTo>
                  <a:pt x="85034" y="377663"/>
                </a:lnTo>
                <a:cubicBezTo>
                  <a:pt x="90400" y="377951"/>
                  <a:pt x="94985" y="373835"/>
                  <a:pt x="95274" y="368468"/>
                </a:cubicBezTo>
                <a:cubicBezTo>
                  <a:pt x="95563" y="363102"/>
                  <a:pt x="91446" y="358517"/>
                  <a:pt x="86079" y="358228"/>
                </a:cubicBezTo>
                <a:cubicBezTo>
                  <a:pt x="85731" y="358209"/>
                  <a:pt x="85382" y="358209"/>
                  <a:pt x="85034" y="358228"/>
                </a:cubicBezTo>
                <a:lnTo>
                  <a:pt x="48471" y="358228"/>
                </a:lnTo>
                <a:lnTo>
                  <a:pt x="48471" y="347513"/>
                </a:lnTo>
                <a:lnTo>
                  <a:pt x="63827" y="347513"/>
                </a:lnTo>
                <a:cubicBezTo>
                  <a:pt x="69194" y="347224"/>
                  <a:pt x="73310" y="342639"/>
                  <a:pt x="73022" y="337272"/>
                </a:cubicBezTo>
                <a:cubicBezTo>
                  <a:pt x="72754" y="332309"/>
                  <a:pt x="68790" y="328345"/>
                  <a:pt x="63827" y="328078"/>
                </a:cubicBezTo>
                <a:lnTo>
                  <a:pt x="48471" y="328078"/>
                </a:lnTo>
                <a:lnTo>
                  <a:pt x="48471" y="317363"/>
                </a:lnTo>
                <a:lnTo>
                  <a:pt x="63827" y="317363"/>
                </a:lnTo>
                <a:cubicBezTo>
                  <a:pt x="69194" y="317074"/>
                  <a:pt x="73310" y="312489"/>
                  <a:pt x="73022" y="307122"/>
                </a:cubicBezTo>
                <a:cubicBezTo>
                  <a:pt x="72754" y="302159"/>
                  <a:pt x="68790" y="298195"/>
                  <a:pt x="63827" y="297928"/>
                </a:cubicBezTo>
                <a:lnTo>
                  <a:pt x="48471" y="297928"/>
                </a:lnTo>
                <a:lnTo>
                  <a:pt x="48471" y="287213"/>
                </a:lnTo>
                <a:lnTo>
                  <a:pt x="63827" y="287213"/>
                </a:lnTo>
                <a:cubicBezTo>
                  <a:pt x="69194" y="286924"/>
                  <a:pt x="73310" y="282339"/>
                  <a:pt x="73022" y="276972"/>
                </a:cubicBezTo>
                <a:cubicBezTo>
                  <a:pt x="72754" y="272009"/>
                  <a:pt x="68790" y="268045"/>
                  <a:pt x="63827" y="267778"/>
                </a:cubicBezTo>
                <a:lnTo>
                  <a:pt x="48471" y="267778"/>
                </a:lnTo>
                <a:lnTo>
                  <a:pt x="48471" y="257063"/>
                </a:lnTo>
                <a:lnTo>
                  <a:pt x="85034" y="257063"/>
                </a:lnTo>
                <a:cubicBezTo>
                  <a:pt x="90400" y="257351"/>
                  <a:pt x="94985" y="253235"/>
                  <a:pt x="95274" y="247868"/>
                </a:cubicBezTo>
                <a:cubicBezTo>
                  <a:pt x="95563" y="242502"/>
                  <a:pt x="91446" y="237917"/>
                  <a:pt x="86079" y="237628"/>
                </a:cubicBezTo>
                <a:cubicBezTo>
                  <a:pt x="85731" y="237609"/>
                  <a:pt x="85382" y="237609"/>
                  <a:pt x="85034" y="237628"/>
                </a:cubicBezTo>
                <a:lnTo>
                  <a:pt x="48471" y="237628"/>
                </a:lnTo>
                <a:lnTo>
                  <a:pt x="48471" y="226913"/>
                </a:lnTo>
                <a:lnTo>
                  <a:pt x="63827" y="226913"/>
                </a:lnTo>
                <a:cubicBezTo>
                  <a:pt x="69194" y="226624"/>
                  <a:pt x="73310" y="222039"/>
                  <a:pt x="73022" y="216672"/>
                </a:cubicBezTo>
                <a:cubicBezTo>
                  <a:pt x="72754" y="211709"/>
                  <a:pt x="68790" y="207745"/>
                  <a:pt x="63827" y="207478"/>
                </a:cubicBezTo>
                <a:lnTo>
                  <a:pt x="48471" y="207478"/>
                </a:lnTo>
                <a:lnTo>
                  <a:pt x="48471" y="196762"/>
                </a:lnTo>
                <a:lnTo>
                  <a:pt x="63827" y="196762"/>
                </a:lnTo>
                <a:cubicBezTo>
                  <a:pt x="69194" y="196474"/>
                  <a:pt x="73310" y="191889"/>
                  <a:pt x="73022" y="186522"/>
                </a:cubicBezTo>
                <a:cubicBezTo>
                  <a:pt x="72754" y="181559"/>
                  <a:pt x="68790" y="177595"/>
                  <a:pt x="63827" y="177328"/>
                </a:cubicBezTo>
                <a:lnTo>
                  <a:pt x="48471" y="177328"/>
                </a:lnTo>
                <a:lnTo>
                  <a:pt x="48471" y="166641"/>
                </a:lnTo>
                <a:lnTo>
                  <a:pt x="63827" y="166641"/>
                </a:lnTo>
                <a:cubicBezTo>
                  <a:pt x="69194" y="166352"/>
                  <a:pt x="73310" y="161767"/>
                  <a:pt x="73022" y="156400"/>
                </a:cubicBezTo>
                <a:cubicBezTo>
                  <a:pt x="72754" y="151437"/>
                  <a:pt x="68790" y="147473"/>
                  <a:pt x="63827" y="147206"/>
                </a:cubicBezTo>
                <a:lnTo>
                  <a:pt x="48471" y="147206"/>
                </a:lnTo>
                <a:lnTo>
                  <a:pt x="48471" y="136491"/>
                </a:lnTo>
                <a:lnTo>
                  <a:pt x="85034" y="136491"/>
                </a:lnTo>
                <a:cubicBezTo>
                  <a:pt x="90400" y="136779"/>
                  <a:pt x="94985" y="132663"/>
                  <a:pt x="95274" y="127296"/>
                </a:cubicBezTo>
                <a:cubicBezTo>
                  <a:pt x="95563" y="121930"/>
                  <a:pt x="91446" y="117345"/>
                  <a:pt x="86079" y="117056"/>
                </a:cubicBezTo>
                <a:cubicBezTo>
                  <a:pt x="85731" y="117037"/>
                  <a:pt x="85382" y="117037"/>
                  <a:pt x="85034" y="117056"/>
                </a:cubicBezTo>
                <a:lnTo>
                  <a:pt x="48471" y="117056"/>
                </a:lnTo>
                <a:lnTo>
                  <a:pt x="48471" y="77681"/>
                </a:lnTo>
                <a:lnTo>
                  <a:pt x="120077" y="77681"/>
                </a:lnTo>
                <a:lnTo>
                  <a:pt x="120077" y="366019"/>
                </a:lnTo>
                <a:close/>
              </a:path>
            </a:pathLst>
          </a:custGeom>
          <a:solidFill>
            <a:srgbClr val="787878"/>
          </a:solidFill>
          <a:ln w="2791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846" name="Graphic 5442">
            <a:extLst>
              <a:ext uri="{FF2B5EF4-FFF2-40B4-BE49-F238E27FC236}">
                <a16:creationId xmlns:a16="http://schemas.microsoft.com/office/drawing/2014/main" id="{1E9814F3-03BF-4809-AB5B-5440F7C1A4A9}"/>
              </a:ext>
            </a:extLst>
          </p:cNvPr>
          <p:cNvSpPr/>
          <p:nvPr/>
        </p:nvSpPr>
        <p:spPr>
          <a:xfrm>
            <a:off x="1197837" y="2323934"/>
            <a:ext cx="630000" cy="618750"/>
          </a:xfrm>
          <a:custGeom>
            <a:avLst/>
            <a:gdLst>
              <a:gd name="connsiteX0" fmla="*/ 574136 w 630000"/>
              <a:gd name="connsiteY0" fmla="*/ 472735 h 618750"/>
              <a:gd name="connsiteX1" fmla="*/ 545251 w 630000"/>
              <a:gd name="connsiteY1" fmla="*/ 409679 h 618750"/>
              <a:gd name="connsiteX2" fmla="*/ 418014 w 630000"/>
              <a:gd name="connsiteY2" fmla="*/ 369770 h 618750"/>
              <a:gd name="connsiteX3" fmla="*/ 287795 w 630000"/>
              <a:gd name="connsiteY3" fmla="*/ 506260 h 618750"/>
              <a:gd name="connsiteX4" fmla="*/ 287795 w 630000"/>
              <a:gd name="connsiteY4" fmla="*/ 507441 h 618750"/>
              <a:gd name="connsiteX5" fmla="*/ 278289 w 630000"/>
              <a:gd name="connsiteY5" fmla="*/ 562595 h 618750"/>
              <a:gd name="connsiteX6" fmla="*/ 236580 w 630000"/>
              <a:gd name="connsiteY6" fmla="*/ 584926 h 618750"/>
              <a:gd name="connsiteX7" fmla="*/ 170486 w 630000"/>
              <a:gd name="connsiteY7" fmla="*/ 562735 h 618750"/>
              <a:gd name="connsiteX8" fmla="*/ 154792 w 630000"/>
              <a:gd name="connsiteY8" fmla="*/ 476757 h 618750"/>
              <a:gd name="connsiteX9" fmla="*/ 154792 w 630000"/>
              <a:gd name="connsiteY9" fmla="*/ 476560 h 618750"/>
              <a:gd name="connsiteX10" fmla="*/ 154792 w 630000"/>
              <a:gd name="connsiteY10" fmla="*/ 476363 h 618750"/>
              <a:gd name="connsiteX11" fmla="*/ 175014 w 630000"/>
              <a:gd name="connsiteY11" fmla="*/ 436820 h 618750"/>
              <a:gd name="connsiteX12" fmla="*/ 188289 w 630000"/>
              <a:gd name="connsiteY12" fmla="*/ 418735 h 618750"/>
              <a:gd name="connsiteX13" fmla="*/ 210226 w 630000"/>
              <a:gd name="connsiteY13" fmla="*/ 358238 h 618750"/>
              <a:gd name="connsiteX14" fmla="*/ 219845 w 630000"/>
              <a:gd name="connsiteY14" fmla="*/ 321816 h 618750"/>
              <a:gd name="connsiteX15" fmla="*/ 219845 w 630000"/>
              <a:gd name="connsiteY15" fmla="*/ 321816 h 618750"/>
              <a:gd name="connsiteX16" fmla="*/ 157801 w 630000"/>
              <a:gd name="connsiteY16" fmla="*/ 59241 h 618750"/>
              <a:gd name="connsiteX17" fmla="*/ 162189 w 630000"/>
              <a:gd name="connsiteY17" fmla="*/ 54713 h 618750"/>
              <a:gd name="connsiteX18" fmla="*/ 219001 w 630000"/>
              <a:gd name="connsiteY18" fmla="*/ 31173 h 618750"/>
              <a:gd name="connsiteX19" fmla="*/ 237536 w 630000"/>
              <a:gd name="connsiteY19" fmla="*/ 49313 h 618750"/>
              <a:gd name="connsiteX20" fmla="*/ 262342 w 630000"/>
              <a:gd name="connsiteY20" fmla="*/ 53841 h 618750"/>
              <a:gd name="connsiteX21" fmla="*/ 266533 w 630000"/>
              <a:gd name="connsiteY21" fmla="*/ 54235 h 618750"/>
              <a:gd name="connsiteX22" fmla="*/ 289398 w 630000"/>
              <a:gd name="connsiteY22" fmla="*/ 35166 h 618750"/>
              <a:gd name="connsiteX23" fmla="*/ 289961 w 630000"/>
              <a:gd name="connsiteY23" fmla="*/ 31988 h 618750"/>
              <a:gd name="connsiteX24" fmla="*/ 271286 w 630000"/>
              <a:gd name="connsiteY24" fmla="*/ 4932 h 618750"/>
              <a:gd name="connsiteX25" fmla="*/ 246480 w 630000"/>
              <a:gd name="connsiteY25" fmla="*/ 404 h 618750"/>
              <a:gd name="connsiteX26" fmla="*/ 222180 w 630000"/>
              <a:gd name="connsiteY26" fmla="*/ 11851 h 618750"/>
              <a:gd name="connsiteX27" fmla="*/ 149055 w 630000"/>
              <a:gd name="connsiteY27" fmla="*/ 40482 h 618750"/>
              <a:gd name="connsiteX28" fmla="*/ 145286 w 630000"/>
              <a:gd name="connsiteY28" fmla="*/ 44307 h 618750"/>
              <a:gd name="connsiteX29" fmla="*/ 141517 w 630000"/>
              <a:gd name="connsiteY29" fmla="*/ 40482 h 618750"/>
              <a:gd name="connsiteX30" fmla="*/ 68392 w 630000"/>
              <a:gd name="connsiteY30" fmla="*/ 11851 h 618750"/>
              <a:gd name="connsiteX31" fmla="*/ 44064 w 630000"/>
              <a:gd name="connsiteY31" fmla="*/ 404 h 618750"/>
              <a:gd name="connsiteX32" fmla="*/ 19286 w 630000"/>
              <a:gd name="connsiteY32" fmla="*/ 4932 h 618750"/>
              <a:gd name="connsiteX33" fmla="*/ 351 w 630000"/>
              <a:gd name="connsiteY33" fmla="*/ 31878 h 618750"/>
              <a:gd name="connsiteX34" fmla="*/ 386 w 630000"/>
              <a:gd name="connsiteY34" fmla="*/ 32073 h 618750"/>
              <a:gd name="connsiteX35" fmla="*/ 976 w 630000"/>
              <a:gd name="connsiteY35" fmla="*/ 35223 h 618750"/>
              <a:gd name="connsiteX36" fmla="*/ 23842 w 630000"/>
              <a:gd name="connsiteY36" fmla="*/ 54291 h 618750"/>
              <a:gd name="connsiteX37" fmla="*/ 28033 w 630000"/>
              <a:gd name="connsiteY37" fmla="*/ 53898 h 618750"/>
              <a:gd name="connsiteX38" fmla="*/ 52811 w 630000"/>
              <a:gd name="connsiteY38" fmla="*/ 49370 h 618750"/>
              <a:gd name="connsiteX39" fmla="*/ 67886 w 630000"/>
              <a:gd name="connsiteY39" fmla="*/ 39610 h 618750"/>
              <a:gd name="connsiteX40" fmla="*/ 71542 w 630000"/>
              <a:gd name="connsiteY40" fmla="*/ 31173 h 618750"/>
              <a:gd name="connsiteX41" fmla="*/ 128214 w 630000"/>
              <a:gd name="connsiteY41" fmla="*/ 54629 h 618750"/>
              <a:gd name="connsiteX42" fmla="*/ 132630 w 630000"/>
              <a:gd name="connsiteY42" fmla="*/ 59157 h 618750"/>
              <a:gd name="connsiteX43" fmla="*/ 70558 w 630000"/>
              <a:gd name="connsiteY43" fmla="*/ 321563 h 618750"/>
              <a:gd name="connsiteX44" fmla="*/ 70558 w 630000"/>
              <a:gd name="connsiteY44" fmla="*/ 321563 h 618750"/>
              <a:gd name="connsiteX45" fmla="*/ 80176 w 630000"/>
              <a:gd name="connsiteY45" fmla="*/ 358126 h 618750"/>
              <a:gd name="connsiteX46" fmla="*/ 102142 w 630000"/>
              <a:gd name="connsiteY46" fmla="*/ 418623 h 618750"/>
              <a:gd name="connsiteX47" fmla="*/ 115417 w 630000"/>
              <a:gd name="connsiteY47" fmla="*/ 436707 h 618750"/>
              <a:gd name="connsiteX48" fmla="*/ 135470 w 630000"/>
              <a:gd name="connsiteY48" fmla="*/ 475379 h 618750"/>
              <a:gd name="connsiteX49" fmla="*/ 156817 w 630000"/>
              <a:gd name="connsiteY49" fmla="*/ 576320 h 618750"/>
              <a:gd name="connsiteX50" fmla="*/ 226848 w 630000"/>
              <a:gd name="connsiteY50" fmla="*/ 604923 h 618750"/>
              <a:gd name="connsiteX51" fmla="*/ 239167 w 630000"/>
              <a:gd name="connsiteY51" fmla="*/ 604051 h 618750"/>
              <a:gd name="connsiteX52" fmla="*/ 293617 w 630000"/>
              <a:gd name="connsiteY52" fmla="*/ 574520 h 618750"/>
              <a:gd name="connsiteX53" fmla="*/ 307089 w 630000"/>
              <a:gd name="connsiteY53" fmla="*/ 504741 h 618750"/>
              <a:gd name="connsiteX54" fmla="*/ 419589 w 630000"/>
              <a:gd name="connsiteY54" fmla="*/ 389035 h 618750"/>
              <a:gd name="connsiteX55" fmla="*/ 531245 w 630000"/>
              <a:gd name="connsiteY55" fmla="*/ 423038 h 618750"/>
              <a:gd name="connsiteX56" fmla="*/ 554055 w 630000"/>
              <a:gd name="connsiteY56" fmla="*/ 470570 h 618750"/>
              <a:gd name="connsiteX57" fmla="*/ 482052 w 630000"/>
              <a:gd name="connsiteY57" fmla="*/ 546891 h 618750"/>
              <a:gd name="connsiteX58" fmla="*/ 558374 w 630000"/>
              <a:gd name="connsiteY58" fmla="*/ 618894 h 618750"/>
              <a:gd name="connsiteX59" fmla="*/ 630376 w 630000"/>
              <a:gd name="connsiteY59" fmla="*/ 542572 h 618750"/>
              <a:gd name="connsiteX60" fmla="*/ 574136 w 630000"/>
              <a:gd name="connsiteY60" fmla="*/ 472735 h 618750"/>
              <a:gd name="connsiteX61" fmla="*/ 242992 w 630000"/>
              <a:gd name="connsiteY61" fmla="*/ 19557 h 618750"/>
              <a:gd name="connsiteX62" fmla="*/ 267798 w 630000"/>
              <a:gd name="connsiteY62" fmla="*/ 24113 h 618750"/>
              <a:gd name="connsiteX63" fmla="*/ 270836 w 630000"/>
              <a:gd name="connsiteY63" fmla="*/ 28557 h 618750"/>
              <a:gd name="connsiteX64" fmla="*/ 270386 w 630000"/>
              <a:gd name="connsiteY64" fmla="*/ 31735 h 618750"/>
              <a:gd name="connsiteX65" fmla="*/ 265942 w 630000"/>
              <a:gd name="connsiteY65" fmla="*/ 34801 h 618750"/>
              <a:gd name="connsiteX66" fmla="*/ 241136 w 630000"/>
              <a:gd name="connsiteY66" fmla="*/ 30245 h 618750"/>
              <a:gd name="connsiteX67" fmla="*/ 238717 w 630000"/>
              <a:gd name="connsiteY67" fmla="*/ 28670 h 618750"/>
              <a:gd name="connsiteX68" fmla="*/ 238070 w 630000"/>
              <a:gd name="connsiteY68" fmla="*/ 25857 h 618750"/>
              <a:gd name="connsiteX69" fmla="*/ 238661 w 630000"/>
              <a:gd name="connsiteY69" fmla="*/ 22651 h 618750"/>
              <a:gd name="connsiteX70" fmla="*/ 242992 w 630000"/>
              <a:gd name="connsiteY70" fmla="*/ 19557 h 618750"/>
              <a:gd name="connsiteX71" fmla="*/ 51742 w 630000"/>
              <a:gd name="connsiteY71" fmla="*/ 28670 h 618750"/>
              <a:gd name="connsiteX72" fmla="*/ 49295 w 630000"/>
              <a:gd name="connsiteY72" fmla="*/ 30245 h 618750"/>
              <a:gd name="connsiteX73" fmla="*/ 24517 w 630000"/>
              <a:gd name="connsiteY73" fmla="*/ 34801 h 618750"/>
              <a:gd name="connsiteX74" fmla="*/ 20073 w 630000"/>
              <a:gd name="connsiteY74" fmla="*/ 31707 h 618750"/>
              <a:gd name="connsiteX75" fmla="*/ 19483 w 630000"/>
              <a:gd name="connsiteY75" fmla="*/ 28557 h 618750"/>
              <a:gd name="connsiteX76" fmla="*/ 20101 w 630000"/>
              <a:gd name="connsiteY76" fmla="*/ 25745 h 618750"/>
              <a:gd name="connsiteX77" fmla="*/ 22548 w 630000"/>
              <a:gd name="connsiteY77" fmla="*/ 24170 h 618750"/>
              <a:gd name="connsiteX78" fmla="*/ 47355 w 630000"/>
              <a:gd name="connsiteY78" fmla="*/ 19613 h 618750"/>
              <a:gd name="connsiteX79" fmla="*/ 48001 w 630000"/>
              <a:gd name="connsiteY79" fmla="*/ 19613 h 618750"/>
              <a:gd name="connsiteX80" fmla="*/ 51855 w 630000"/>
              <a:gd name="connsiteY80" fmla="*/ 22735 h 618750"/>
              <a:gd name="connsiteX81" fmla="*/ 52445 w 630000"/>
              <a:gd name="connsiteY81" fmla="*/ 25941 h 618750"/>
              <a:gd name="connsiteX82" fmla="*/ 51826 w 630000"/>
              <a:gd name="connsiteY82" fmla="*/ 28670 h 618750"/>
              <a:gd name="connsiteX83" fmla="*/ 145117 w 630000"/>
              <a:gd name="connsiteY83" fmla="*/ 74795 h 618750"/>
              <a:gd name="connsiteX84" fmla="*/ 200411 w 630000"/>
              <a:gd name="connsiteY84" fmla="*/ 321563 h 618750"/>
              <a:gd name="connsiteX85" fmla="*/ 200411 w 630000"/>
              <a:gd name="connsiteY85" fmla="*/ 321563 h 618750"/>
              <a:gd name="connsiteX86" fmla="*/ 145117 w 630000"/>
              <a:gd name="connsiteY86" fmla="*/ 376857 h 618750"/>
              <a:gd name="connsiteX87" fmla="*/ 89823 w 630000"/>
              <a:gd name="connsiteY87" fmla="*/ 321563 h 618750"/>
              <a:gd name="connsiteX88" fmla="*/ 89823 w 630000"/>
              <a:gd name="connsiteY88" fmla="*/ 321563 h 618750"/>
              <a:gd name="connsiteX89" fmla="*/ 89823 w 630000"/>
              <a:gd name="connsiteY89" fmla="*/ 321563 h 618750"/>
              <a:gd name="connsiteX90" fmla="*/ 145201 w 630000"/>
              <a:gd name="connsiteY90" fmla="*/ 74795 h 618750"/>
              <a:gd name="connsiteX91" fmla="*/ 118314 w 630000"/>
              <a:gd name="connsiteY91" fmla="*/ 408048 h 618750"/>
              <a:gd name="connsiteX92" fmla="*/ 107936 w 630000"/>
              <a:gd name="connsiteY92" fmla="*/ 386307 h 618750"/>
              <a:gd name="connsiteX93" fmla="*/ 182467 w 630000"/>
              <a:gd name="connsiteY93" fmla="*/ 386307 h 618750"/>
              <a:gd name="connsiteX94" fmla="*/ 172089 w 630000"/>
              <a:gd name="connsiteY94" fmla="*/ 408048 h 618750"/>
              <a:gd name="connsiteX95" fmla="*/ 159770 w 630000"/>
              <a:gd name="connsiteY95" fmla="*/ 424923 h 618750"/>
              <a:gd name="connsiteX96" fmla="*/ 145201 w 630000"/>
              <a:gd name="connsiteY96" fmla="*/ 445566 h 618750"/>
              <a:gd name="connsiteX97" fmla="*/ 130633 w 630000"/>
              <a:gd name="connsiteY97" fmla="*/ 424923 h 618750"/>
              <a:gd name="connsiteX98" fmla="*/ 118314 w 630000"/>
              <a:gd name="connsiteY98" fmla="*/ 408048 h 618750"/>
              <a:gd name="connsiteX99" fmla="*/ 556389 w 630000"/>
              <a:gd name="connsiteY99" fmla="*/ 527298 h 618750"/>
              <a:gd name="connsiteX100" fmla="*/ 573967 w 630000"/>
              <a:gd name="connsiteY100" fmla="*/ 544876 h 618750"/>
              <a:gd name="connsiteX101" fmla="*/ 556389 w 630000"/>
              <a:gd name="connsiteY101" fmla="*/ 562454 h 618750"/>
              <a:gd name="connsiteX102" fmla="*/ 538811 w 630000"/>
              <a:gd name="connsiteY102" fmla="*/ 544876 h 618750"/>
              <a:gd name="connsiteX103" fmla="*/ 538811 w 630000"/>
              <a:gd name="connsiteY103" fmla="*/ 544848 h 618750"/>
              <a:gd name="connsiteX104" fmla="*/ 556389 w 630000"/>
              <a:gd name="connsiteY104" fmla="*/ 527298 h 618750"/>
              <a:gd name="connsiteX105" fmla="*/ 556389 w 630000"/>
              <a:gd name="connsiteY105" fmla="*/ 599720 h 618750"/>
              <a:gd name="connsiteX106" fmla="*/ 502989 w 630000"/>
              <a:gd name="connsiteY106" fmla="*/ 543414 h 618750"/>
              <a:gd name="connsiteX107" fmla="*/ 555826 w 630000"/>
              <a:gd name="connsiteY107" fmla="*/ 490032 h 618750"/>
              <a:gd name="connsiteX108" fmla="*/ 555123 w 630000"/>
              <a:gd name="connsiteY108" fmla="*/ 508004 h 618750"/>
              <a:gd name="connsiteX109" fmla="*/ 518878 w 630000"/>
              <a:gd name="connsiteY109" fmla="*/ 546263 h 618750"/>
              <a:gd name="connsiteX110" fmla="*/ 557137 w 630000"/>
              <a:gd name="connsiteY110" fmla="*/ 582508 h 618750"/>
              <a:gd name="connsiteX111" fmla="*/ 593382 w 630000"/>
              <a:gd name="connsiteY111" fmla="*/ 544249 h 618750"/>
              <a:gd name="connsiteX112" fmla="*/ 574164 w 630000"/>
              <a:gd name="connsiteY112" fmla="*/ 512645 h 618750"/>
              <a:gd name="connsiteX113" fmla="*/ 575176 w 630000"/>
              <a:gd name="connsiteY113" fmla="*/ 493379 h 618750"/>
              <a:gd name="connsiteX114" fmla="*/ 607913 w 630000"/>
              <a:gd name="connsiteY114" fmla="*/ 563693 h 618750"/>
              <a:gd name="connsiteX115" fmla="*/ 556389 w 630000"/>
              <a:gd name="connsiteY115" fmla="*/ 599748 h 61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630000" h="618750">
                <a:moveTo>
                  <a:pt x="574136" y="472735"/>
                </a:moveTo>
                <a:cubicBezTo>
                  <a:pt x="570873" y="447423"/>
                  <a:pt x="561255" y="426329"/>
                  <a:pt x="545251" y="409679"/>
                </a:cubicBezTo>
                <a:cubicBezTo>
                  <a:pt x="499942" y="362598"/>
                  <a:pt x="421080" y="369488"/>
                  <a:pt x="418014" y="369770"/>
                </a:cubicBezTo>
                <a:cubicBezTo>
                  <a:pt x="283548" y="378910"/>
                  <a:pt x="287739" y="504995"/>
                  <a:pt x="287795" y="506260"/>
                </a:cubicBezTo>
                <a:cubicBezTo>
                  <a:pt x="287768" y="506653"/>
                  <a:pt x="287768" y="507048"/>
                  <a:pt x="287795" y="507441"/>
                </a:cubicBezTo>
                <a:cubicBezTo>
                  <a:pt x="291733" y="530673"/>
                  <a:pt x="288555" y="549235"/>
                  <a:pt x="278289" y="562595"/>
                </a:cubicBezTo>
                <a:cubicBezTo>
                  <a:pt x="263355" y="582282"/>
                  <a:pt x="237648" y="584785"/>
                  <a:pt x="236580" y="584926"/>
                </a:cubicBezTo>
                <a:cubicBezTo>
                  <a:pt x="235061" y="585179"/>
                  <a:pt x="198667" y="591113"/>
                  <a:pt x="170486" y="562735"/>
                </a:cubicBezTo>
                <a:cubicBezTo>
                  <a:pt x="150517" y="542626"/>
                  <a:pt x="152401" y="493857"/>
                  <a:pt x="154792" y="476757"/>
                </a:cubicBezTo>
                <a:cubicBezTo>
                  <a:pt x="154792" y="476757"/>
                  <a:pt x="154792" y="476757"/>
                  <a:pt x="154792" y="476560"/>
                </a:cubicBezTo>
                <a:cubicBezTo>
                  <a:pt x="154792" y="476363"/>
                  <a:pt x="154792" y="476560"/>
                  <a:pt x="154792" y="476363"/>
                </a:cubicBezTo>
                <a:cubicBezTo>
                  <a:pt x="156367" y="460726"/>
                  <a:pt x="164580" y="450179"/>
                  <a:pt x="175014" y="436820"/>
                </a:cubicBezTo>
                <a:cubicBezTo>
                  <a:pt x="179401" y="431195"/>
                  <a:pt x="183930" y="425401"/>
                  <a:pt x="188289" y="418735"/>
                </a:cubicBezTo>
                <a:cubicBezTo>
                  <a:pt x="202098" y="397585"/>
                  <a:pt x="208820" y="365551"/>
                  <a:pt x="210226" y="358238"/>
                </a:cubicBezTo>
                <a:cubicBezTo>
                  <a:pt x="216512" y="347127"/>
                  <a:pt x="219824" y="334582"/>
                  <a:pt x="219845" y="321816"/>
                </a:cubicBezTo>
                <a:lnTo>
                  <a:pt x="219845" y="321816"/>
                </a:lnTo>
                <a:cubicBezTo>
                  <a:pt x="219845" y="314054"/>
                  <a:pt x="221167" y="144038"/>
                  <a:pt x="157801" y="59241"/>
                </a:cubicBezTo>
                <a:cubicBezTo>
                  <a:pt x="159236" y="57695"/>
                  <a:pt x="160614" y="56148"/>
                  <a:pt x="162189" y="54713"/>
                </a:cubicBezTo>
                <a:cubicBezTo>
                  <a:pt x="177329" y="39754"/>
                  <a:pt x="197718" y="31306"/>
                  <a:pt x="219001" y="31173"/>
                </a:cubicBezTo>
                <a:cubicBezTo>
                  <a:pt x="220908" y="40430"/>
                  <a:pt x="228239" y="47606"/>
                  <a:pt x="237536" y="49313"/>
                </a:cubicBezTo>
                <a:lnTo>
                  <a:pt x="262342" y="53841"/>
                </a:lnTo>
                <a:cubicBezTo>
                  <a:pt x="263724" y="54097"/>
                  <a:pt x="265127" y="54228"/>
                  <a:pt x="266533" y="54235"/>
                </a:cubicBezTo>
                <a:cubicBezTo>
                  <a:pt x="277749" y="54206"/>
                  <a:pt x="287355" y="46195"/>
                  <a:pt x="289398" y="35166"/>
                </a:cubicBezTo>
                <a:lnTo>
                  <a:pt x="289961" y="31988"/>
                </a:lnTo>
                <a:cubicBezTo>
                  <a:pt x="292268" y="19362"/>
                  <a:pt x="283910" y="7253"/>
                  <a:pt x="271286" y="4932"/>
                </a:cubicBezTo>
                <a:lnTo>
                  <a:pt x="246480" y="404"/>
                </a:lnTo>
                <a:cubicBezTo>
                  <a:pt x="236766" y="-1360"/>
                  <a:pt x="227005" y="3238"/>
                  <a:pt x="222180" y="11851"/>
                </a:cubicBezTo>
                <a:cubicBezTo>
                  <a:pt x="194950" y="11197"/>
                  <a:pt x="168601" y="21514"/>
                  <a:pt x="149055" y="40482"/>
                </a:cubicBezTo>
                <a:cubicBezTo>
                  <a:pt x="147761" y="41691"/>
                  <a:pt x="146551" y="43041"/>
                  <a:pt x="145286" y="44307"/>
                </a:cubicBezTo>
                <a:cubicBezTo>
                  <a:pt x="144048" y="43041"/>
                  <a:pt x="142811" y="41691"/>
                  <a:pt x="141517" y="40482"/>
                </a:cubicBezTo>
                <a:cubicBezTo>
                  <a:pt x="121971" y="21514"/>
                  <a:pt x="95621" y="11197"/>
                  <a:pt x="68392" y="11851"/>
                </a:cubicBezTo>
                <a:cubicBezTo>
                  <a:pt x="63613" y="3174"/>
                  <a:pt x="53796" y="-1446"/>
                  <a:pt x="44064" y="404"/>
                </a:cubicBezTo>
                <a:lnTo>
                  <a:pt x="19286" y="4932"/>
                </a:lnTo>
                <a:cubicBezTo>
                  <a:pt x="6616" y="7144"/>
                  <a:pt x="-1861" y="19208"/>
                  <a:pt x="351" y="31878"/>
                </a:cubicBezTo>
                <a:cubicBezTo>
                  <a:pt x="362" y="31943"/>
                  <a:pt x="374" y="32008"/>
                  <a:pt x="386" y="32073"/>
                </a:cubicBezTo>
                <a:lnTo>
                  <a:pt x="976" y="35223"/>
                </a:lnTo>
                <a:cubicBezTo>
                  <a:pt x="3019" y="46251"/>
                  <a:pt x="12626" y="54263"/>
                  <a:pt x="23842" y="54291"/>
                </a:cubicBezTo>
                <a:cubicBezTo>
                  <a:pt x="25248" y="54285"/>
                  <a:pt x="26650" y="54153"/>
                  <a:pt x="28033" y="53898"/>
                </a:cubicBezTo>
                <a:lnTo>
                  <a:pt x="52811" y="49370"/>
                </a:lnTo>
                <a:cubicBezTo>
                  <a:pt x="58948" y="48287"/>
                  <a:pt x="64386" y="44767"/>
                  <a:pt x="67886" y="39610"/>
                </a:cubicBezTo>
                <a:cubicBezTo>
                  <a:pt x="69647" y="37065"/>
                  <a:pt x="70889" y="34198"/>
                  <a:pt x="71542" y="31173"/>
                </a:cubicBezTo>
                <a:cubicBezTo>
                  <a:pt x="92761" y="31338"/>
                  <a:pt x="113085" y="39750"/>
                  <a:pt x="128214" y="54629"/>
                </a:cubicBezTo>
                <a:cubicBezTo>
                  <a:pt x="129733" y="56063"/>
                  <a:pt x="131026" y="57610"/>
                  <a:pt x="132630" y="59157"/>
                </a:cubicBezTo>
                <a:cubicBezTo>
                  <a:pt x="69517" y="143532"/>
                  <a:pt x="70473" y="312591"/>
                  <a:pt x="70558" y="321563"/>
                </a:cubicBezTo>
                <a:lnTo>
                  <a:pt x="70558" y="321563"/>
                </a:lnTo>
                <a:cubicBezTo>
                  <a:pt x="70554" y="334377"/>
                  <a:pt x="73868" y="346973"/>
                  <a:pt x="80176" y="358126"/>
                </a:cubicBezTo>
                <a:cubicBezTo>
                  <a:pt x="81583" y="365438"/>
                  <a:pt x="88305" y="397501"/>
                  <a:pt x="102142" y="418623"/>
                </a:cubicBezTo>
                <a:cubicBezTo>
                  <a:pt x="106473" y="425288"/>
                  <a:pt x="111030" y="431082"/>
                  <a:pt x="115417" y="436707"/>
                </a:cubicBezTo>
                <a:cubicBezTo>
                  <a:pt x="125626" y="449785"/>
                  <a:pt x="133698" y="460220"/>
                  <a:pt x="135470" y="475379"/>
                </a:cubicBezTo>
                <a:cubicBezTo>
                  <a:pt x="134205" y="485785"/>
                  <a:pt x="127961" y="547295"/>
                  <a:pt x="156817" y="576320"/>
                </a:cubicBezTo>
                <a:cubicBezTo>
                  <a:pt x="175402" y="594828"/>
                  <a:pt x="200621" y="605128"/>
                  <a:pt x="226848" y="604923"/>
                </a:cubicBezTo>
                <a:cubicBezTo>
                  <a:pt x="230972" y="604984"/>
                  <a:pt x="235093" y="604693"/>
                  <a:pt x="239167" y="604051"/>
                </a:cubicBezTo>
                <a:cubicBezTo>
                  <a:pt x="240545" y="604051"/>
                  <a:pt x="273339" y="600788"/>
                  <a:pt x="293617" y="574520"/>
                </a:cubicBezTo>
                <a:cubicBezTo>
                  <a:pt x="307286" y="556773"/>
                  <a:pt x="311814" y="533316"/>
                  <a:pt x="307089" y="504741"/>
                </a:cubicBezTo>
                <a:cubicBezTo>
                  <a:pt x="306864" y="495488"/>
                  <a:pt x="307089" y="396657"/>
                  <a:pt x="419589" y="389035"/>
                </a:cubicBezTo>
                <a:cubicBezTo>
                  <a:pt x="420292" y="389035"/>
                  <a:pt x="492376" y="382623"/>
                  <a:pt x="531245" y="423038"/>
                </a:cubicBezTo>
                <a:cubicBezTo>
                  <a:pt x="543513" y="436188"/>
                  <a:pt x="551472" y="452772"/>
                  <a:pt x="554055" y="470570"/>
                </a:cubicBezTo>
                <a:cubicBezTo>
                  <a:pt x="513096" y="471762"/>
                  <a:pt x="480859" y="505933"/>
                  <a:pt x="482052" y="546891"/>
                </a:cubicBezTo>
                <a:cubicBezTo>
                  <a:pt x="483244" y="587850"/>
                  <a:pt x="517415" y="620087"/>
                  <a:pt x="558374" y="618894"/>
                </a:cubicBezTo>
                <a:cubicBezTo>
                  <a:pt x="599332" y="617702"/>
                  <a:pt x="631569" y="583531"/>
                  <a:pt x="630376" y="542572"/>
                </a:cubicBezTo>
                <a:cubicBezTo>
                  <a:pt x="629408" y="509317"/>
                  <a:pt x="606420" y="480772"/>
                  <a:pt x="574136" y="472735"/>
                </a:cubicBezTo>
                <a:close/>
                <a:moveTo>
                  <a:pt x="242992" y="19557"/>
                </a:moveTo>
                <a:lnTo>
                  <a:pt x="267798" y="24113"/>
                </a:lnTo>
                <a:cubicBezTo>
                  <a:pt x="269858" y="24511"/>
                  <a:pt x="271213" y="26494"/>
                  <a:pt x="270836" y="28557"/>
                </a:cubicBezTo>
                <a:lnTo>
                  <a:pt x="270386" y="31735"/>
                </a:lnTo>
                <a:cubicBezTo>
                  <a:pt x="269988" y="33797"/>
                  <a:pt x="268011" y="35161"/>
                  <a:pt x="265942" y="34801"/>
                </a:cubicBezTo>
                <a:lnTo>
                  <a:pt x="241136" y="30245"/>
                </a:lnTo>
                <a:cubicBezTo>
                  <a:pt x="240151" y="30064"/>
                  <a:pt x="239280" y="29497"/>
                  <a:pt x="238717" y="28670"/>
                </a:cubicBezTo>
                <a:cubicBezTo>
                  <a:pt x="238151" y="27849"/>
                  <a:pt x="237919" y="26843"/>
                  <a:pt x="238070" y="25857"/>
                </a:cubicBezTo>
                <a:lnTo>
                  <a:pt x="238661" y="22651"/>
                </a:lnTo>
                <a:cubicBezTo>
                  <a:pt x="239083" y="20652"/>
                  <a:pt x="240964" y="19309"/>
                  <a:pt x="242992" y="19557"/>
                </a:cubicBezTo>
                <a:close/>
                <a:moveTo>
                  <a:pt x="51742" y="28670"/>
                </a:moveTo>
                <a:cubicBezTo>
                  <a:pt x="51166" y="29496"/>
                  <a:pt x="50286" y="30062"/>
                  <a:pt x="49295" y="30245"/>
                </a:cubicBezTo>
                <a:lnTo>
                  <a:pt x="24517" y="34801"/>
                </a:lnTo>
                <a:cubicBezTo>
                  <a:pt x="22446" y="35128"/>
                  <a:pt x="20485" y="33763"/>
                  <a:pt x="20073" y="31707"/>
                </a:cubicBezTo>
                <a:lnTo>
                  <a:pt x="19483" y="28557"/>
                </a:lnTo>
                <a:cubicBezTo>
                  <a:pt x="19315" y="27575"/>
                  <a:pt x="19537" y="26566"/>
                  <a:pt x="20101" y="25745"/>
                </a:cubicBezTo>
                <a:cubicBezTo>
                  <a:pt x="20686" y="24926"/>
                  <a:pt x="21561" y="24363"/>
                  <a:pt x="22548" y="24170"/>
                </a:cubicBezTo>
                <a:lnTo>
                  <a:pt x="47355" y="19613"/>
                </a:lnTo>
                <a:lnTo>
                  <a:pt x="48001" y="19613"/>
                </a:lnTo>
                <a:cubicBezTo>
                  <a:pt x="49874" y="19579"/>
                  <a:pt x="51499" y="20897"/>
                  <a:pt x="51855" y="22735"/>
                </a:cubicBezTo>
                <a:lnTo>
                  <a:pt x="52445" y="25941"/>
                </a:lnTo>
                <a:cubicBezTo>
                  <a:pt x="52594" y="26896"/>
                  <a:pt x="52372" y="27872"/>
                  <a:pt x="51826" y="28670"/>
                </a:cubicBezTo>
                <a:close/>
                <a:moveTo>
                  <a:pt x="145117" y="74795"/>
                </a:moveTo>
                <a:cubicBezTo>
                  <a:pt x="201620" y="155654"/>
                  <a:pt x="200439" y="319763"/>
                  <a:pt x="200411" y="321563"/>
                </a:cubicBezTo>
                <a:lnTo>
                  <a:pt x="200411" y="321563"/>
                </a:lnTo>
                <a:cubicBezTo>
                  <a:pt x="200411" y="352101"/>
                  <a:pt x="175655" y="376857"/>
                  <a:pt x="145117" y="376857"/>
                </a:cubicBezTo>
                <a:cubicBezTo>
                  <a:pt x="114579" y="376857"/>
                  <a:pt x="89823" y="352101"/>
                  <a:pt x="89823" y="321563"/>
                </a:cubicBezTo>
                <a:lnTo>
                  <a:pt x="89823" y="321563"/>
                </a:lnTo>
                <a:lnTo>
                  <a:pt x="89823" y="321563"/>
                </a:lnTo>
                <a:cubicBezTo>
                  <a:pt x="89880" y="319763"/>
                  <a:pt x="88726" y="155654"/>
                  <a:pt x="145201" y="74795"/>
                </a:cubicBezTo>
                <a:close/>
                <a:moveTo>
                  <a:pt x="118314" y="408048"/>
                </a:moveTo>
                <a:cubicBezTo>
                  <a:pt x="114058" y="401209"/>
                  <a:pt x="110577" y="393917"/>
                  <a:pt x="107936" y="386307"/>
                </a:cubicBezTo>
                <a:cubicBezTo>
                  <a:pt x="130975" y="399697"/>
                  <a:pt x="159427" y="399697"/>
                  <a:pt x="182467" y="386307"/>
                </a:cubicBezTo>
                <a:cubicBezTo>
                  <a:pt x="179838" y="393922"/>
                  <a:pt x="176357" y="401215"/>
                  <a:pt x="172089" y="408048"/>
                </a:cubicBezTo>
                <a:cubicBezTo>
                  <a:pt x="168208" y="414010"/>
                  <a:pt x="163905" y="419495"/>
                  <a:pt x="159770" y="424923"/>
                </a:cubicBezTo>
                <a:cubicBezTo>
                  <a:pt x="154449" y="431463"/>
                  <a:pt x="149581" y="438361"/>
                  <a:pt x="145201" y="445566"/>
                </a:cubicBezTo>
                <a:cubicBezTo>
                  <a:pt x="140831" y="438355"/>
                  <a:pt x="135963" y="431457"/>
                  <a:pt x="130633" y="424923"/>
                </a:cubicBezTo>
                <a:cubicBezTo>
                  <a:pt x="126498" y="419551"/>
                  <a:pt x="122223" y="414066"/>
                  <a:pt x="118314" y="408048"/>
                </a:cubicBezTo>
                <a:close/>
                <a:moveTo>
                  <a:pt x="556389" y="527298"/>
                </a:moveTo>
                <a:cubicBezTo>
                  <a:pt x="566097" y="527298"/>
                  <a:pt x="573967" y="535168"/>
                  <a:pt x="573967" y="544876"/>
                </a:cubicBezTo>
                <a:cubicBezTo>
                  <a:pt x="573967" y="554584"/>
                  <a:pt x="566097" y="562454"/>
                  <a:pt x="556389" y="562454"/>
                </a:cubicBezTo>
                <a:cubicBezTo>
                  <a:pt x="546681" y="562454"/>
                  <a:pt x="538811" y="554584"/>
                  <a:pt x="538811" y="544876"/>
                </a:cubicBezTo>
                <a:cubicBezTo>
                  <a:pt x="538811" y="544866"/>
                  <a:pt x="538811" y="544857"/>
                  <a:pt x="538811" y="544848"/>
                </a:cubicBezTo>
                <a:cubicBezTo>
                  <a:pt x="538826" y="535151"/>
                  <a:pt x="546692" y="527298"/>
                  <a:pt x="556389" y="527298"/>
                </a:cubicBezTo>
                <a:close/>
                <a:moveTo>
                  <a:pt x="556389" y="599720"/>
                </a:moveTo>
                <a:cubicBezTo>
                  <a:pt x="526095" y="598917"/>
                  <a:pt x="502187" y="573709"/>
                  <a:pt x="502989" y="543414"/>
                </a:cubicBezTo>
                <a:cubicBezTo>
                  <a:pt x="503756" y="514465"/>
                  <a:pt x="526887" y="491096"/>
                  <a:pt x="555826" y="490032"/>
                </a:cubicBezTo>
                <a:cubicBezTo>
                  <a:pt x="555906" y="496031"/>
                  <a:pt x="555672" y="502030"/>
                  <a:pt x="555123" y="508004"/>
                </a:cubicBezTo>
                <a:cubicBezTo>
                  <a:pt x="534550" y="508560"/>
                  <a:pt x="518322" y="525689"/>
                  <a:pt x="518878" y="546263"/>
                </a:cubicBezTo>
                <a:cubicBezTo>
                  <a:pt x="519434" y="566836"/>
                  <a:pt x="536563" y="583064"/>
                  <a:pt x="557137" y="582508"/>
                </a:cubicBezTo>
                <a:cubicBezTo>
                  <a:pt x="577710" y="581952"/>
                  <a:pt x="593938" y="564823"/>
                  <a:pt x="593382" y="544249"/>
                </a:cubicBezTo>
                <a:cubicBezTo>
                  <a:pt x="593025" y="531054"/>
                  <a:pt x="585715" y="519032"/>
                  <a:pt x="574164" y="512645"/>
                </a:cubicBezTo>
                <a:cubicBezTo>
                  <a:pt x="574827" y="506244"/>
                  <a:pt x="575165" y="499814"/>
                  <a:pt x="575176" y="493379"/>
                </a:cubicBezTo>
                <a:cubicBezTo>
                  <a:pt x="603633" y="503756"/>
                  <a:pt x="618289" y="535236"/>
                  <a:pt x="607913" y="563693"/>
                </a:cubicBezTo>
                <a:cubicBezTo>
                  <a:pt x="600018" y="585342"/>
                  <a:pt x="579433" y="599747"/>
                  <a:pt x="556389" y="599748"/>
                </a:cubicBezTo>
                <a:close/>
              </a:path>
            </a:pathLst>
          </a:custGeom>
          <a:solidFill>
            <a:srgbClr val="787878"/>
          </a:solidFill>
          <a:ln w="2791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847" name="Graphic 5444">
            <a:extLst>
              <a:ext uri="{FF2B5EF4-FFF2-40B4-BE49-F238E27FC236}">
                <a16:creationId xmlns:a16="http://schemas.microsoft.com/office/drawing/2014/main" id="{0180F05E-0F00-4FD0-9EA2-65DE0756D3E4}"/>
              </a:ext>
            </a:extLst>
          </p:cNvPr>
          <p:cNvGrpSpPr/>
          <p:nvPr/>
        </p:nvGrpSpPr>
        <p:grpSpPr>
          <a:xfrm>
            <a:off x="115887" y="2273544"/>
            <a:ext cx="720000" cy="720000"/>
            <a:chOff x="3821112" y="1616075"/>
            <a:chExt cx="720000" cy="720000"/>
          </a:xfrm>
        </p:grpSpPr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B4C70293-4E13-4FCB-88B0-FDE6258E8CBE}"/>
                </a:ext>
              </a:extLst>
            </p:cNvPr>
            <p:cNvSpPr/>
            <p:nvPr/>
          </p:nvSpPr>
          <p:spPr>
            <a:xfrm>
              <a:off x="3836952" y="1787396"/>
              <a:ext cx="686250" cy="379688"/>
            </a:xfrm>
            <a:custGeom>
              <a:avLst/>
              <a:gdLst>
                <a:gd name="connsiteX0" fmla="*/ 666473 w 686250"/>
                <a:gd name="connsiteY0" fmla="*/ 319208 h 379687"/>
                <a:gd name="connsiteX1" fmla="*/ 666473 w 686250"/>
                <a:gd name="connsiteY1" fmla="*/ 133751 h 379687"/>
                <a:gd name="connsiteX2" fmla="*/ 656232 w 686250"/>
                <a:gd name="connsiteY2" fmla="*/ 124557 h 379687"/>
                <a:gd name="connsiteX3" fmla="*/ 647038 w 686250"/>
                <a:gd name="connsiteY3" fmla="*/ 133751 h 379687"/>
                <a:gd name="connsiteX4" fmla="*/ 647038 w 686250"/>
                <a:gd name="connsiteY4" fmla="*/ 159064 h 379687"/>
                <a:gd name="connsiteX5" fmla="*/ 608113 w 686250"/>
                <a:gd name="connsiteY5" fmla="*/ 159064 h 379687"/>
                <a:gd name="connsiteX6" fmla="*/ 551441 w 686250"/>
                <a:gd name="connsiteY6" fmla="*/ 123992 h 379687"/>
                <a:gd name="connsiteX7" fmla="*/ 248198 w 686250"/>
                <a:gd name="connsiteY7" fmla="*/ 123992 h 379687"/>
                <a:gd name="connsiteX8" fmla="*/ 77929 w 686250"/>
                <a:gd name="connsiteY8" fmla="*/ 77051 h 379687"/>
                <a:gd name="connsiteX9" fmla="*/ 65992 w 686250"/>
                <a:gd name="connsiteY9" fmla="*/ 83901 h 379687"/>
                <a:gd name="connsiteX10" fmla="*/ 65723 w 686250"/>
                <a:gd name="connsiteY10" fmla="*/ 85292 h 379687"/>
                <a:gd name="connsiteX11" fmla="*/ 58073 w 686250"/>
                <a:gd name="connsiteY11" fmla="*/ 151217 h 379687"/>
                <a:gd name="connsiteX12" fmla="*/ 65104 w 686250"/>
                <a:gd name="connsiteY12" fmla="*/ 161708 h 379687"/>
                <a:gd name="connsiteX13" fmla="*/ 70560 w 686250"/>
                <a:gd name="connsiteY13" fmla="*/ 163198 h 379687"/>
                <a:gd name="connsiteX14" fmla="*/ 65723 w 686250"/>
                <a:gd name="connsiteY14" fmla="*/ 187583 h 379687"/>
                <a:gd name="connsiteX15" fmla="*/ 65723 w 686250"/>
                <a:gd name="connsiteY15" fmla="*/ 223808 h 379687"/>
                <a:gd name="connsiteX16" fmla="*/ 41282 w 686250"/>
                <a:gd name="connsiteY16" fmla="*/ 223808 h 379687"/>
                <a:gd name="connsiteX17" fmla="*/ 41282 w 686250"/>
                <a:gd name="connsiteY17" fmla="*/ 10254 h 379687"/>
                <a:gd name="connsiteX18" fmla="*/ 32088 w 686250"/>
                <a:gd name="connsiteY18" fmla="*/ 14 h 379687"/>
                <a:gd name="connsiteX19" fmla="*/ 21848 w 686250"/>
                <a:gd name="connsiteY19" fmla="*/ 9209 h 379687"/>
                <a:gd name="connsiteX20" fmla="*/ 21848 w 686250"/>
                <a:gd name="connsiteY20" fmla="*/ 10254 h 379687"/>
                <a:gd name="connsiteX21" fmla="*/ 21848 w 686250"/>
                <a:gd name="connsiteY21" fmla="*/ 319208 h 379687"/>
                <a:gd name="connsiteX22" fmla="*/ 1542 w 686250"/>
                <a:gd name="connsiteY22" fmla="*/ 358948 h 379687"/>
                <a:gd name="connsiteX23" fmla="*/ 41282 w 686250"/>
                <a:gd name="connsiteY23" fmla="*/ 379253 h 379687"/>
                <a:gd name="connsiteX24" fmla="*/ 61588 w 686250"/>
                <a:gd name="connsiteY24" fmla="*/ 339513 h 379687"/>
                <a:gd name="connsiteX25" fmla="*/ 41282 w 686250"/>
                <a:gd name="connsiteY25" fmla="*/ 319208 h 379687"/>
                <a:gd name="connsiteX26" fmla="*/ 41282 w 686250"/>
                <a:gd name="connsiteY26" fmla="*/ 272464 h 379687"/>
                <a:gd name="connsiteX27" fmla="*/ 647038 w 686250"/>
                <a:gd name="connsiteY27" fmla="*/ 272464 h 379687"/>
                <a:gd name="connsiteX28" fmla="*/ 647038 w 686250"/>
                <a:gd name="connsiteY28" fmla="*/ 319208 h 379687"/>
                <a:gd name="connsiteX29" fmla="*/ 626733 w 686250"/>
                <a:gd name="connsiteY29" fmla="*/ 358948 h 379687"/>
                <a:gd name="connsiteX30" fmla="*/ 666473 w 686250"/>
                <a:gd name="connsiteY30" fmla="*/ 379253 h 379687"/>
                <a:gd name="connsiteX31" fmla="*/ 686778 w 686250"/>
                <a:gd name="connsiteY31" fmla="*/ 339513 h 379687"/>
                <a:gd name="connsiteX32" fmla="*/ 666473 w 686250"/>
                <a:gd name="connsiteY32" fmla="*/ 319208 h 379687"/>
                <a:gd name="connsiteX33" fmla="*/ 647038 w 686250"/>
                <a:gd name="connsiteY33" fmla="*/ 178583 h 379687"/>
                <a:gd name="connsiteX34" fmla="*/ 647038 w 686250"/>
                <a:gd name="connsiteY34" fmla="*/ 223892 h 379687"/>
                <a:gd name="connsiteX35" fmla="*/ 614976 w 686250"/>
                <a:gd name="connsiteY35" fmla="*/ 223892 h 379687"/>
                <a:gd name="connsiteX36" fmla="*/ 614976 w 686250"/>
                <a:gd name="connsiteY36" fmla="*/ 187583 h 379687"/>
                <a:gd name="connsiteX37" fmla="*/ 614244 w 686250"/>
                <a:gd name="connsiteY37" fmla="*/ 178442 h 379687"/>
                <a:gd name="connsiteX38" fmla="*/ 392788 w 686250"/>
                <a:gd name="connsiteY38" fmla="*/ 223892 h 379687"/>
                <a:gd name="connsiteX39" fmla="*/ 261923 w 686250"/>
                <a:gd name="connsiteY39" fmla="*/ 196301 h 379687"/>
                <a:gd name="connsiteX40" fmla="*/ 103213 w 686250"/>
                <a:gd name="connsiteY40" fmla="*/ 152117 h 379687"/>
                <a:gd name="connsiteX41" fmla="*/ 129201 w 686250"/>
                <a:gd name="connsiteY41" fmla="*/ 143483 h 379687"/>
                <a:gd name="connsiteX42" fmla="*/ 245723 w 686250"/>
                <a:gd name="connsiteY42" fmla="*/ 143483 h 379687"/>
                <a:gd name="connsiteX43" fmla="*/ 370035 w 686250"/>
                <a:gd name="connsiteY43" fmla="*/ 177795 h 379687"/>
                <a:gd name="connsiteX44" fmla="*/ 372594 w 686250"/>
                <a:gd name="connsiteY44" fmla="*/ 178133 h 379687"/>
                <a:gd name="connsiteX45" fmla="*/ 594782 w 686250"/>
                <a:gd name="connsiteY45" fmla="*/ 178414 h 379687"/>
                <a:gd name="connsiteX46" fmla="*/ 595766 w 686250"/>
                <a:gd name="connsiteY46" fmla="*/ 187583 h 379687"/>
                <a:gd name="connsiteX47" fmla="*/ 595766 w 686250"/>
                <a:gd name="connsiteY47" fmla="*/ 223808 h 379687"/>
                <a:gd name="connsiteX48" fmla="*/ 595541 w 686250"/>
                <a:gd name="connsiteY48" fmla="*/ 243326 h 379687"/>
                <a:gd name="connsiteX49" fmla="*/ 595541 w 686250"/>
                <a:gd name="connsiteY49" fmla="*/ 253114 h 379687"/>
                <a:gd name="connsiteX50" fmla="*/ 85073 w 686250"/>
                <a:gd name="connsiteY50" fmla="*/ 253114 h 379687"/>
                <a:gd name="connsiteX51" fmla="*/ 85073 w 686250"/>
                <a:gd name="connsiteY51" fmla="*/ 243242 h 379687"/>
                <a:gd name="connsiteX52" fmla="*/ 595541 w 686250"/>
                <a:gd name="connsiteY52" fmla="*/ 243242 h 379687"/>
                <a:gd name="connsiteX53" fmla="*/ 551441 w 686250"/>
                <a:gd name="connsiteY53" fmla="*/ 143483 h 379687"/>
                <a:gd name="connsiteX54" fmla="*/ 584741 w 686250"/>
                <a:gd name="connsiteY54" fmla="*/ 158979 h 379687"/>
                <a:gd name="connsiteX55" fmla="*/ 373804 w 686250"/>
                <a:gd name="connsiteY55" fmla="*/ 158698 h 379687"/>
                <a:gd name="connsiteX56" fmla="*/ 318623 w 686250"/>
                <a:gd name="connsiteY56" fmla="*/ 143483 h 379687"/>
                <a:gd name="connsiteX57" fmla="*/ 78294 w 686250"/>
                <a:gd name="connsiteY57" fmla="*/ 145198 h 379687"/>
                <a:gd name="connsiteX58" fmla="*/ 83694 w 686250"/>
                <a:gd name="connsiteY58" fmla="*/ 98679 h 379687"/>
                <a:gd name="connsiteX59" fmla="*/ 175185 w 686250"/>
                <a:gd name="connsiteY59" fmla="*/ 123992 h 379687"/>
                <a:gd name="connsiteX60" fmla="*/ 129201 w 686250"/>
                <a:gd name="connsiteY60" fmla="*/ 123992 h 379687"/>
                <a:gd name="connsiteX61" fmla="*/ 81388 w 686250"/>
                <a:gd name="connsiteY61" fmla="*/ 145958 h 379687"/>
                <a:gd name="connsiteX62" fmla="*/ 85073 w 686250"/>
                <a:gd name="connsiteY62" fmla="*/ 187583 h 379687"/>
                <a:gd name="connsiteX63" fmla="*/ 89601 w 686250"/>
                <a:gd name="connsiteY63" fmla="*/ 168514 h 379687"/>
                <a:gd name="connsiteX64" fmla="*/ 256326 w 686250"/>
                <a:gd name="connsiteY64" fmla="*/ 214836 h 379687"/>
                <a:gd name="connsiteX65" fmla="*/ 286616 w 686250"/>
                <a:gd name="connsiteY65" fmla="*/ 223808 h 379687"/>
                <a:gd name="connsiteX66" fmla="*/ 85073 w 686250"/>
                <a:gd name="connsiteY66" fmla="*/ 223808 h 379687"/>
                <a:gd name="connsiteX67" fmla="*/ 31635 w 686250"/>
                <a:gd name="connsiteY67" fmla="*/ 361170 h 379687"/>
                <a:gd name="connsiteX68" fmla="*/ 19443 w 686250"/>
                <a:gd name="connsiteY68" fmla="*/ 349175 h 379687"/>
                <a:gd name="connsiteX69" fmla="*/ 31438 w 686250"/>
                <a:gd name="connsiteY69" fmla="*/ 336983 h 379687"/>
                <a:gd name="connsiteX70" fmla="*/ 31635 w 686250"/>
                <a:gd name="connsiteY70" fmla="*/ 336983 h 379687"/>
                <a:gd name="connsiteX71" fmla="*/ 31860 w 686250"/>
                <a:gd name="connsiteY71" fmla="*/ 336983 h 379687"/>
                <a:gd name="connsiteX72" fmla="*/ 43841 w 686250"/>
                <a:gd name="connsiteY72" fmla="*/ 349189 h 379687"/>
                <a:gd name="connsiteX73" fmla="*/ 31635 w 686250"/>
                <a:gd name="connsiteY73" fmla="*/ 361170 h 379687"/>
                <a:gd name="connsiteX74" fmla="*/ 41366 w 686250"/>
                <a:gd name="connsiteY74" fmla="*/ 243242 h 379687"/>
                <a:gd name="connsiteX75" fmla="*/ 65723 w 686250"/>
                <a:gd name="connsiteY75" fmla="*/ 243242 h 379687"/>
                <a:gd name="connsiteX76" fmla="*/ 65723 w 686250"/>
                <a:gd name="connsiteY76" fmla="*/ 253030 h 379687"/>
                <a:gd name="connsiteX77" fmla="*/ 41282 w 686250"/>
                <a:gd name="connsiteY77" fmla="*/ 253030 h 379687"/>
                <a:gd name="connsiteX78" fmla="*/ 615116 w 686250"/>
                <a:gd name="connsiteY78" fmla="*/ 253030 h 379687"/>
                <a:gd name="connsiteX79" fmla="*/ 615116 w 686250"/>
                <a:gd name="connsiteY79" fmla="*/ 243242 h 379687"/>
                <a:gd name="connsiteX80" fmla="*/ 647179 w 686250"/>
                <a:gd name="connsiteY80" fmla="*/ 243242 h 379687"/>
                <a:gd name="connsiteX81" fmla="*/ 647179 w 686250"/>
                <a:gd name="connsiteY81" fmla="*/ 253030 h 379687"/>
                <a:gd name="connsiteX82" fmla="*/ 656882 w 686250"/>
                <a:gd name="connsiteY82" fmla="*/ 361170 h 379687"/>
                <a:gd name="connsiteX83" fmla="*/ 644690 w 686250"/>
                <a:gd name="connsiteY83" fmla="*/ 349175 h 379687"/>
                <a:gd name="connsiteX84" fmla="*/ 656685 w 686250"/>
                <a:gd name="connsiteY84" fmla="*/ 336983 h 379687"/>
                <a:gd name="connsiteX85" fmla="*/ 656882 w 686250"/>
                <a:gd name="connsiteY85" fmla="*/ 336983 h 379687"/>
                <a:gd name="connsiteX86" fmla="*/ 657107 w 686250"/>
                <a:gd name="connsiteY86" fmla="*/ 336983 h 379687"/>
                <a:gd name="connsiteX87" fmla="*/ 669088 w 686250"/>
                <a:gd name="connsiteY87" fmla="*/ 349189 h 379687"/>
                <a:gd name="connsiteX88" fmla="*/ 656882 w 686250"/>
                <a:gd name="connsiteY88" fmla="*/ 361170 h 37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86250" h="379687">
                  <a:moveTo>
                    <a:pt x="666473" y="319208"/>
                  </a:moveTo>
                  <a:lnTo>
                    <a:pt x="666473" y="133751"/>
                  </a:lnTo>
                  <a:cubicBezTo>
                    <a:pt x="666184" y="128385"/>
                    <a:pt x="661599" y="124268"/>
                    <a:pt x="656232" y="124557"/>
                  </a:cubicBezTo>
                  <a:cubicBezTo>
                    <a:pt x="651269" y="124824"/>
                    <a:pt x="647305" y="128788"/>
                    <a:pt x="647038" y="133751"/>
                  </a:cubicBezTo>
                  <a:lnTo>
                    <a:pt x="647038" y="159064"/>
                  </a:lnTo>
                  <a:lnTo>
                    <a:pt x="608113" y="159064"/>
                  </a:lnTo>
                  <a:cubicBezTo>
                    <a:pt x="597357" y="137613"/>
                    <a:pt x="575438" y="124048"/>
                    <a:pt x="551441" y="123992"/>
                  </a:cubicBezTo>
                  <a:lnTo>
                    <a:pt x="248198" y="123992"/>
                  </a:lnTo>
                  <a:lnTo>
                    <a:pt x="77929" y="77051"/>
                  </a:lnTo>
                  <a:cubicBezTo>
                    <a:pt x="72741" y="75647"/>
                    <a:pt x="67397" y="78713"/>
                    <a:pt x="65992" y="83901"/>
                  </a:cubicBezTo>
                  <a:cubicBezTo>
                    <a:pt x="65869" y="84357"/>
                    <a:pt x="65779" y="84822"/>
                    <a:pt x="65723" y="85292"/>
                  </a:cubicBezTo>
                  <a:lnTo>
                    <a:pt x="58073" y="151217"/>
                  </a:lnTo>
                  <a:cubicBezTo>
                    <a:pt x="57509" y="155969"/>
                    <a:pt x="60494" y="160423"/>
                    <a:pt x="65104" y="161708"/>
                  </a:cubicBezTo>
                  <a:lnTo>
                    <a:pt x="70560" y="163198"/>
                  </a:lnTo>
                  <a:cubicBezTo>
                    <a:pt x="67344" y="170924"/>
                    <a:pt x="65699" y="179214"/>
                    <a:pt x="65723" y="187583"/>
                  </a:cubicBezTo>
                  <a:lnTo>
                    <a:pt x="65723" y="223808"/>
                  </a:lnTo>
                  <a:lnTo>
                    <a:pt x="41282" y="223808"/>
                  </a:lnTo>
                  <a:lnTo>
                    <a:pt x="41282" y="10254"/>
                  </a:lnTo>
                  <a:cubicBezTo>
                    <a:pt x="41571" y="4888"/>
                    <a:pt x="37454" y="303"/>
                    <a:pt x="32088" y="14"/>
                  </a:cubicBezTo>
                  <a:cubicBezTo>
                    <a:pt x="26721" y="-275"/>
                    <a:pt x="22136" y="3842"/>
                    <a:pt x="21848" y="9209"/>
                  </a:cubicBezTo>
                  <a:cubicBezTo>
                    <a:pt x="21829" y="9557"/>
                    <a:pt x="21829" y="9906"/>
                    <a:pt x="21848" y="10254"/>
                  </a:cubicBezTo>
                  <a:lnTo>
                    <a:pt x="21848" y="319208"/>
                  </a:lnTo>
                  <a:cubicBezTo>
                    <a:pt x="5266" y="324574"/>
                    <a:pt x="-3825" y="342367"/>
                    <a:pt x="1542" y="358948"/>
                  </a:cubicBezTo>
                  <a:cubicBezTo>
                    <a:pt x="6909" y="375529"/>
                    <a:pt x="24701" y="384620"/>
                    <a:pt x="41282" y="379253"/>
                  </a:cubicBezTo>
                  <a:cubicBezTo>
                    <a:pt x="57863" y="373887"/>
                    <a:pt x="66954" y="356095"/>
                    <a:pt x="61588" y="339513"/>
                  </a:cubicBezTo>
                  <a:cubicBezTo>
                    <a:pt x="58469" y="329879"/>
                    <a:pt x="50917" y="322326"/>
                    <a:pt x="41282" y="319208"/>
                  </a:cubicBezTo>
                  <a:lnTo>
                    <a:pt x="41282" y="272464"/>
                  </a:lnTo>
                  <a:lnTo>
                    <a:pt x="647038" y="272464"/>
                  </a:lnTo>
                  <a:lnTo>
                    <a:pt x="647038" y="319208"/>
                  </a:lnTo>
                  <a:cubicBezTo>
                    <a:pt x="630457" y="324574"/>
                    <a:pt x="621366" y="342367"/>
                    <a:pt x="626733" y="358948"/>
                  </a:cubicBezTo>
                  <a:cubicBezTo>
                    <a:pt x="632099" y="375529"/>
                    <a:pt x="649891" y="384620"/>
                    <a:pt x="666473" y="379253"/>
                  </a:cubicBezTo>
                  <a:cubicBezTo>
                    <a:pt x="683054" y="373887"/>
                    <a:pt x="692145" y="356095"/>
                    <a:pt x="686778" y="339513"/>
                  </a:cubicBezTo>
                  <a:cubicBezTo>
                    <a:pt x="683660" y="329879"/>
                    <a:pt x="676107" y="322326"/>
                    <a:pt x="666473" y="319208"/>
                  </a:cubicBezTo>
                  <a:close/>
                  <a:moveTo>
                    <a:pt x="647038" y="178583"/>
                  </a:moveTo>
                  <a:lnTo>
                    <a:pt x="647038" y="223892"/>
                  </a:lnTo>
                  <a:lnTo>
                    <a:pt x="614976" y="223892"/>
                  </a:lnTo>
                  <a:lnTo>
                    <a:pt x="614976" y="187583"/>
                  </a:lnTo>
                  <a:cubicBezTo>
                    <a:pt x="614959" y="184522"/>
                    <a:pt x="614715" y="181466"/>
                    <a:pt x="614244" y="178442"/>
                  </a:cubicBezTo>
                  <a:close/>
                  <a:moveTo>
                    <a:pt x="392788" y="223892"/>
                  </a:moveTo>
                  <a:cubicBezTo>
                    <a:pt x="348013" y="223892"/>
                    <a:pt x="263160" y="196695"/>
                    <a:pt x="261923" y="196301"/>
                  </a:cubicBezTo>
                  <a:lnTo>
                    <a:pt x="103213" y="152117"/>
                  </a:lnTo>
                  <a:cubicBezTo>
                    <a:pt x="110726" y="146528"/>
                    <a:pt x="119837" y="143501"/>
                    <a:pt x="129201" y="143483"/>
                  </a:cubicBezTo>
                  <a:lnTo>
                    <a:pt x="245723" y="143483"/>
                  </a:lnTo>
                  <a:lnTo>
                    <a:pt x="370035" y="177795"/>
                  </a:lnTo>
                  <a:cubicBezTo>
                    <a:pt x="370869" y="178021"/>
                    <a:pt x="371730" y="178135"/>
                    <a:pt x="372594" y="178133"/>
                  </a:cubicBezTo>
                  <a:lnTo>
                    <a:pt x="594782" y="178414"/>
                  </a:lnTo>
                  <a:cubicBezTo>
                    <a:pt x="595438" y="181426"/>
                    <a:pt x="595768" y="184500"/>
                    <a:pt x="595766" y="187583"/>
                  </a:cubicBezTo>
                  <a:lnTo>
                    <a:pt x="595766" y="223808"/>
                  </a:lnTo>
                  <a:close/>
                  <a:moveTo>
                    <a:pt x="595541" y="243326"/>
                  </a:moveTo>
                  <a:lnTo>
                    <a:pt x="595541" y="253114"/>
                  </a:lnTo>
                  <a:lnTo>
                    <a:pt x="85073" y="253114"/>
                  </a:lnTo>
                  <a:lnTo>
                    <a:pt x="85073" y="243242"/>
                  </a:lnTo>
                  <a:lnTo>
                    <a:pt x="595541" y="243242"/>
                  </a:lnTo>
                  <a:close/>
                  <a:moveTo>
                    <a:pt x="551441" y="143483"/>
                  </a:moveTo>
                  <a:cubicBezTo>
                    <a:pt x="564276" y="143519"/>
                    <a:pt x="576449" y="149183"/>
                    <a:pt x="584741" y="158979"/>
                  </a:cubicBezTo>
                  <a:lnTo>
                    <a:pt x="373804" y="158698"/>
                  </a:lnTo>
                  <a:lnTo>
                    <a:pt x="318623" y="143483"/>
                  </a:lnTo>
                  <a:close/>
                  <a:moveTo>
                    <a:pt x="78294" y="145198"/>
                  </a:moveTo>
                  <a:lnTo>
                    <a:pt x="83694" y="98679"/>
                  </a:lnTo>
                  <a:lnTo>
                    <a:pt x="175185" y="123992"/>
                  </a:lnTo>
                  <a:lnTo>
                    <a:pt x="129201" y="123992"/>
                  </a:lnTo>
                  <a:cubicBezTo>
                    <a:pt x="110833" y="124038"/>
                    <a:pt x="93389" y="132052"/>
                    <a:pt x="81388" y="145958"/>
                  </a:cubicBezTo>
                  <a:close/>
                  <a:moveTo>
                    <a:pt x="85073" y="187583"/>
                  </a:moveTo>
                  <a:cubicBezTo>
                    <a:pt x="85111" y="180965"/>
                    <a:pt x="86660" y="174443"/>
                    <a:pt x="89601" y="168514"/>
                  </a:cubicBezTo>
                  <a:lnTo>
                    <a:pt x="256326" y="214836"/>
                  </a:lnTo>
                  <a:cubicBezTo>
                    <a:pt x="257648" y="215258"/>
                    <a:pt x="269657" y="219111"/>
                    <a:pt x="286616" y="223808"/>
                  </a:cubicBezTo>
                  <a:lnTo>
                    <a:pt x="85073" y="223808"/>
                  </a:lnTo>
                  <a:close/>
                  <a:moveTo>
                    <a:pt x="31635" y="361170"/>
                  </a:moveTo>
                  <a:cubicBezTo>
                    <a:pt x="24956" y="361225"/>
                    <a:pt x="19497" y="355854"/>
                    <a:pt x="19443" y="349175"/>
                  </a:cubicBezTo>
                  <a:cubicBezTo>
                    <a:pt x="19389" y="342496"/>
                    <a:pt x="24759" y="337037"/>
                    <a:pt x="31438" y="336983"/>
                  </a:cubicBezTo>
                  <a:lnTo>
                    <a:pt x="31635" y="336983"/>
                  </a:lnTo>
                  <a:lnTo>
                    <a:pt x="31860" y="336983"/>
                  </a:lnTo>
                  <a:cubicBezTo>
                    <a:pt x="38539" y="337045"/>
                    <a:pt x="43903" y="342510"/>
                    <a:pt x="43841" y="349189"/>
                  </a:cubicBezTo>
                  <a:cubicBezTo>
                    <a:pt x="43779" y="355868"/>
                    <a:pt x="38314" y="361232"/>
                    <a:pt x="31635" y="361170"/>
                  </a:cubicBezTo>
                  <a:close/>
                  <a:moveTo>
                    <a:pt x="41366" y="243242"/>
                  </a:moveTo>
                  <a:lnTo>
                    <a:pt x="65723" y="243242"/>
                  </a:lnTo>
                  <a:lnTo>
                    <a:pt x="65723" y="253030"/>
                  </a:lnTo>
                  <a:lnTo>
                    <a:pt x="41282" y="253030"/>
                  </a:lnTo>
                  <a:close/>
                  <a:moveTo>
                    <a:pt x="615116" y="253030"/>
                  </a:moveTo>
                  <a:lnTo>
                    <a:pt x="615116" y="243242"/>
                  </a:lnTo>
                  <a:lnTo>
                    <a:pt x="647179" y="243242"/>
                  </a:lnTo>
                  <a:lnTo>
                    <a:pt x="647179" y="253030"/>
                  </a:lnTo>
                  <a:close/>
                  <a:moveTo>
                    <a:pt x="656882" y="361170"/>
                  </a:moveTo>
                  <a:cubicBezTo>
                    <a:pt x="650203" y="361225"/>
                    <a:pt x="644744" y="355854"/>
                    <a:pt x="644690" y="349175"/>
                  </a:cubicBezTo>
                  <a:cubicBezTo>
                    <a:pt x="644635" y="342496"/>
                    <a:pt x="650006" y="337037"/>
                    <a:pt x="656685" y="336983"/>
                  </a:cubicBezTo>
                  <a:lnTo>
                    <a:pt x="656882" y="336983"/>
                  </a:lnTo>
                  <a:lnTo>
                    <a:pt x="657107" y="336983"/>
                  </a:lnTo>
                  <a:cubicBezTo>
                    <a:pt x="663786" y="337045"/>
                    <a:pt x="669150" y="342510"/>
                    <a:pt x="669088" y="349189"/>
                  </a:cubicBezTo>
                  <a:cubicBezTo>
                    <a:pt x="669026" y="355868"/>
                    <a:pt x="663561" y="361232"/>
                    <a:pt x="656882" y="361170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CCF27751-E2F0-4DFF-A47A-B9B8604C7D63}"/>
                </a:ext>
              </a:extLst>
            </p:cNvPr>
            <p:cNvSpPr/>
            <p:nvPr/>
          </p:nvSpPr>
          <p:spPr>
            <a:xfrm>
              <a:off x="3891319" y="1784151"/>
              <a:ext cx="191250" cy="106875"/>
            </a:xfrm>
            <a:custGeom>
              <a:avLst/>
              <a:gdLst>
                <a:gd name="connsiteX0" fmla="*/ 19793 w 191250"/>
                <a:gd name="connsiteY0" fmla="*/ 70986 h 106875"/>
                <a:gd name="connsiteX1" fmla="*/ 153499 w 191250"/>
                <a:gd name="connsiteY1" fmla="*/ 108533 h 106875"/>
                <a:gd name="connsiteX2" fmla="*/ 160812 w 191250"/>
                <a:gd name="connsiteY2" fmla="*/ 109517 h 106875"/>
                <a:gd name="connsiteX3" fmla="*/ 186828 w 191250"/>
                <a:gd name="connsiteY3" fmla="*/ 89830 h 106875"/>
                <a:gd name="connsiteX4" fmla="*/ 191862 w 191250"/>
                <a:gd name="connsiteY4" fmla="*/ 71858 h 106875"/>
                <a:gd name="connsiteX5" fmla="*/ 173131 w 191250"/>
                <a:gd name="connsiteY5" fmla="*/ 38530 h 106875"/>
                <a:gd name="connsiteX6" fmla="*/ 39312 w 191250"/>
                <a:gd name="connsiteY6" fmla="*/ 1011 h 106875"/>
                <a:gd name="connsiteX7" fmla="*/ 6021 w 191250"/>
                <a:gd name="connsiteY7" fmla="*/ 19711 h 106875"/>
                <a:gd name="connsiteX8" fmla="*/ 6012 w 191250"/>
                <a:gd name="connsiteY8" fmla="*/ 19742 h 106875"/>
                <a:gd name="connsiteX9" fmla="*/ 978 w 191250"/>
                <a:gd name="connsiteY9" fmla="*/ 37742 h 106875"/>
                <a:gd name="connsiteX10" fmla="*/ 19793 w 191250"/>
                <a:gd name="connsiteY10" fmla="*/ 70986 h 106875"/>
                <a:gd name="connsiteX11" fmla="*/ 19793 w 191250"/>
                <a:gd name="connsiteY11" fmla="*/ 42861 h 106875"/>
                <a:gd name="connsiteX12" fmla="*/ 24828 w 191250"/>
                <a:gd name="connsiteY12" fmla="*/ 24889 h 106875"/>
                <a:gd name="connsiteX13" fmla="*/ 32140 w 191250"/>
                <a:gd name="connsiteY13" fmla="*/ 19264 h 106875"/>
                <a:gd name="connsiteX14" fmla="*/ 34193 w 191250"/>
                <a:gd name="connsiteY14" fmla="*/ 19517 h 106875"/>
                <a:gd name="connsiteX15" fmla="*/ 167899 w 191250"/>
                <a:gd name="connsiteY15" fmla="*/ 57205 h 106875"/>
                <a:gd name="connsiteX16" fmla="*/ 173159 w 191250"/>
                <a:gd name="connsiteY16" fmla="*/ 66571 h 106875"/>
                <a:gd name="connsiteX17" fmla="*/ 168124 w 191250"/>
                <a:gd name="connsiteY17" fmla="*/ 84542 h 106875"/>
                <a:gd name="connsiteX18" fmla="*/ 164524 w 191250"/>
                <a:gd name="connsiteY18" fmla="*/ 89099 h 106875"/>
                <a:gd name="connsiteX19" fmla="*/ 158899 w 191250"/>
                <a:gd name="connsiteY19" fmla="*/ 89802 h 106875"/>
                <a:gd name="connsiteX20" fmla="*/ 158899 w 191250"/>
                <a:gd name="connsiteY20" fmla="*/ 89802 h 106875"/>
                <a:gd name="connsiteX21" fmla="*/ 24940 w 191250"/>
                <a:gd name="connsiteY21" fmla="*/ 52339 h 106875"/>
                <a:gd name="connsiteX22" fmla="*/ 19791 w 191250"/>
                <a:gd name="connsiteY22" fmla="*/ 42870 h 106875"/>
                <a:gd name="connsiteX23" fmla="*/ 19793 w 191250"/>
                <a:gd name="connsiteY23" fmla="*/ 42861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1250" h="106875">
                  <a:moveTo>
                    <a:pt x="19793" y="70986"/>
                  </a:moveTo>
                  <a:lnTo>
                    <a:pt x="153499" y="108533"/>
                  </a:lnTo>
                  <a:cubicBezTo>
                    <a:pt x="155881" y="109191"/>
                    <a:pt x="158341" y="109522"/>
                    <a:pt x="160812" y="109517"/>
                  </a:cubicBezTo>
                  <a:cubicBezTo>
                    <a:pt x="172901" y="109481"/>
                    <a:pt x="183508" y="101454"/>
                    <a:pt x="186828" y="89830"/>
                  </a:cubicBezTo>
                  <a:lnTo>
                    <a:pt x="191862" y="71858"/>
                  </a:lnTo>
                  <a:cubicBezTo>
                    <a:pt x="195863" y="57486"/>
                    <a:pt x="187488" y="42585"/>
                    <a:pt x="173131" y="38530"/>
                  </a:cubicBezTo>
                  <a:lnTo>
                    <a:pt x="39312" y="1011"/>
                  </a:lnTo>
                  <a:cubicBezTo>
                    <a:pt x="24955" y="-3018"/>
                    <a:pt x="10050" y="5354"/>
                    <a:pt x="6021" y="19711"/>
                  </a:cubicBezTo>
                  <a:cubicBezTo>
                    <a:pt x="6018" y="19722"/>
                    <a:pt x="6015" y="19732"/>
                    <a:pt x="6012" y="19742"/>
                  </a:cubicBezTo>
                  <a:lnTo>
                    <a:pt x="978" y="37742"/>
                  </a:lnTo>
                  <a:cubicBezTo>
                    <a:pt x="-2980" y="52115"/>
                    <a:pt x="5434" y="66981"/>
                    <a:pt x="19793" y="70986"/>
                  </a:cubicBezTo>
                  <a:close/>
                  <a:moveTo>
                    <a:pt x="19793" y="42861"/>
                  </a:moveTo>
                  <a:lnTo>
                    <a:pt x="24828" y="24889"/>
                  </a:lnTo>
                  <a:cubicBezTo>
                    <a:pt x="25708" y="21573"/>
                    <a:pt x="28709" y="19264"/>
                    <a:pt x="32140" y="19264"/>
                  </a:cubicBezTo>
                  <a:cubicBezTo>
                    <a:pt x="32832" y="19267"/>
                    <a:pt x="33521" y="19352"/>
                    <a:pt x="34193" y="19517"/>
                  </a:cubicBezTo>
                  <a:lnTo>
                    <a:pt x="167899" y="57205"/>
                  </a:lnTo>
                  <a:cubicBezTo>
                    <a:pt x="171908" y="58377"/>
                    <a:pt x="174244" y="62538"/>
                    <a:pt x="173159" y="66571"/>
                  </a:cubicBezTo>
                  <a:lnTo>
                    <a:pt x="168124" y="84542"/>
                  </a:lnTo>
                  <a:cubicBezTo>
                    <a:pt x="167578" y="86480"/>
                    <a:pt x="166283" y="88119"/>
                    <a:pt x="164524" y="89099"/>
                  </a:cubicBezTo>
                  <a:cubicBezTo>
                    <a:pt x="162816" y="90068"/>
                    <a:pt x="160794" y="90321"/>
                    <a:pt x="158899" y="89802"/>
                  </a:cubicBezTo>
                  <a:lnTo>
                    <a:pt x="158899" y="89802"/>
                  </a:lnTo>
                  <a:lnTo>
                    <a:pt x="24940" y="52339"/>
                  </a:lnTo>
                  <a:cubicBezTo>
                    <a:pt x="20903" y="51146"/>
                    <a:pt x="18598" y="46907"/>
                    <a:pt x="19791" y="42870"/>
                  </a:cubicBezTo>
                  <a:cubicBezTo>
                    <a:pt x="19791" y="42867"/>
                    <a:pt x="19792" y="42864"/>
                    <a:pt x="19793" y="42861"/>
                  </a:cubicBezTo>
                  <a:close/>
                </a:path>
              </a:pathLst>
            </a:custGeom>
            <a:solidFill>
              <a:srgbClr val="787878"/>
            </a:solidFill>
            <a:ln w="27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850" name="Graphic 5446">
            <a:extLst>
              <a:ext uri="{FF2B5EF4-FFF2-40B4-BE49-F238E27FC236}">
                <a16:creationId xmlns:a16="http://schemas.microsoft.com/office/drawing/2014/main" id="{3097E806-DEC8-40BA-B1CA-0BBB469640A9}"/>
              </a:ext>
            </a:extLst>
          </p:cNvPr>
          <p:cNvSpPr/>
          <p:nvPr/>
        </p:nvSpPr>
        <p:spPr>
          <a:xfrm>
            <a:off x="843893" y="2336502"/>
            <a:ext cx="345938" cy="593438"/>
          </a:xfrm>
          <a:custGeom>
            <a:avLst/>
            <a:gdLst>
              <a:gd name="connsiteX0" fmla="*/ 338498 w 345937"/>
              <a:gd name="connsiteY0" fmla="*/ 68527 h 593437"/>
              <a:gd name="connsiteX1" fmla="*/ 324436 w 345937"/>
              <a:gd name="connsiteY1" fmla="*/ 68527 h 593437"/>
              <a:gd name="connsiteX2" fmla="*/ 315773 w 345937"/>
              <a:gd name="connsiteY2" fmla="*/ 53873 h 593437"/>
              <a:gd name="connsiteX3" fmla="*/ 323705 w 345937"/>
              <a:gd name="connsiteY3" fmla="*/ 32808 h 593437"/>
              <a:gd name="connsiteX4" fmla="*/ 314511 w 345937"/>
              <a:gd name="connsiteY4" fmla="*/ 22568 h 593437"/>
              <a:gd name="connsiteX5" fmla="*/ 304270 w 345937"/>
              <a:gd name="connsiteY5" fmla="*/ 31762 h 593437"/>
              <a:gd name="connsiteX6" fmla="*/ 304270 w 345937"/>
              <a:gd name="connsiteY6" fmla="*/ 32808 h 593437"/>
              <a:gd name="connsiteX7" fmla="*/ 297717 w 345937"/>
              <a:gd name="connsiteY7" fmla="*/ 44058 h 593437"/>
              <a:gd name="connsiteX8" fmla="*/ 291023 w 345937"/>
              <a:gd name="connsiteY8" fmla="*/ 43327 h 593437"/>
              <a:gd name="connsiteX9" fmla="*/ 284330 w 345937"/>
              <a:gd name="connsiteY9" fmla="*/ 44030 h 593437"/>
              <a:gd name="connsiteX10" fmla="*/ 279591 w 345937"/>
              <a:gd name="connsiteY10" fmla="*/ 25987 h 593437"/>
              <a:gd name="connsiteX11" fmla="*/ 291023 w 345937"/>
              <a:gd name="connsiteY11" fmla="*/ 19448 h 593437"/>
              <a:gd name="connsiteX12" fmla="*/ 301264 w 345937"/>
              <a:gd name="connsiteY12" fmla="*/ 10254 h 593437"/>
              <a:gd name="connsiteX13" fmla="*/ 292069 w 345937"/>
              <a:gd name="connsiteY13" fmla="*/ 14 h 593437"/>
              <a:gd name="connsiteX14" fmla="*/ 291023 w 345937"/>
              <a:gd name="connsiteY14" fmla="*/ 14 h 593437"/>
              <a:gd name="connsiteX15" fmla="*/ 32723 w 345937"/>
              <a:gd name="connsiteY15" fmla="*/ 14 h 593437"/>
              <a:gd name="connsiteX16" fmla="*/ 23529 w 345937"/>
              <a:gd name="connsiteY16" fmla="*/ 10254 h 593437"/>
              <a:gd name="connsiteX17" fmla="*/ 32723 w 345937"/>
              <a:gd name="connsiteY17" fmla="*/ 19448 h 593437"/>
              <a:gd name="connsiteX18" fmla="*/ 45942 w 345937"/>
              <a:gd name="connsiteY18" fmla="*/ 32724 h 593437"/>
              <a:gd name="connsiteX19" fmla="*/ 32666 w 345937"/>
              <a:gd name="connsiteY19" fmla="*/ 45942 h 593437"/>
              <a:gd name="connsiteX20" fmla="*/ 19448 w 345937"/>
              <a:gd name="connsiteY20" fmla="*/ 32808 h 593437"/>
              <a:gd name="connsiteX21" fmla="*/ 10254 w 345937"/>
              <a:gd name="connsiteY21" fmla="*/ 22568 h 593437"/>
              <a:gd name="connsiteX22" fmla="*/ 14 w 345937"/>
              <a:gd name="connsiteY22" fmla="*/ 31762 h 593437"/>
              <a:gd name="connsiteX23" fmla="*/ 14 w 345937"/>
              <a:gd name="connsiteY23" fmla="*/ 32808 h 593437"/>
              <a:gd name="connsiteX24" fmla="*/ 32553 w 345937"/>
              <a:gd name="connsiteY24" fmla="*/ 65631 h 593437"/>
              <a:gd name="connsiteX25" fmla="*/ 65376 w 345937"/>
              <a:gd name="connsiteY25" fmla="*/ 33092 h 593437"/>
              <a:gd name="connsiteX26" fmla="*/ 62508 w 345937"/>
              <a:gd name="connsiteY26" fmla="*/ 19561 h 593437"/>
              <a:gd name="connsiteX27" fmla="*/ 152198 w 345937"/>
              <a:gd name="connsiteY27" fmla="*/ 19561 h 593437"/>
              <a:gd name="connsiteX28" fmla="*/ 152198 w 345937"/>
              <a:gd name="connsiteY28" fmla="*/ 505167 h 593437"/>
              <a:gd name="connsiteX29" fmla="*/ 30698 w 345937"/>
              <a:gd name="connsiteY29" fmla="*/ 473077 h 593437"/>
              <a:gd name="connsiteX30" fmla="*/ 18855 w 345937"/>
              <a:gd name="connsiteY30" fmla="*/ 479849 h 593437"/>
              <a:gd name="connsiteX31" fmla="*/ 20095 w 345937"/>
              <a:gd name="connsiteY31" fmla="*/ 487673 h 593437"/>
              <a:gd name="connsiteX32" fmla="*/ 24764 w 345937"/>
              <a:gd name="connsiteY32" fmla="*/ 524368 h 593437"/>
              <a:gd name="connsiteX33" fmla="*/ 33342 w 345937"/>
              <a:gd name="connsiteY33" fmla="*/ 528764 h 593437"/>
              <a:gd name="connsiteX34" fmla="*/ 40823 w 345937"/>
              <a:gd name="connsiteY34" fmla="*/ 529861 h 593437"/>
              <a:gd name="connsiteX35" fmla="*/ 65967 w 345937"/>
              <a:gd name="connsiteY35" fmla="*/ 511102 h 593437"/>
              <a:gd name="connsiteX36" fmla="*/ 66923 w 345937"/>
              <a:gd name="connsiteY36" fmla="*/ 502664 h 593437"/>
              <a:gd name="connsiteX37" fmla="*/ 125986 w 345937"/>
              <a:gd name="connsiteY37" fmla="*/ 518217 h 593437"/>
              <a:gd name="connsiteX38" fmla="*/ 21923 w 345937"/>
              <a:gd name="connsiteY38" fmla="*/ 545667 h 593437"/>
              <a:gd name="connsiteX39" fmla="*/ 15068 w 345937"/>
              <a:gd name="connsiteY39" fmla="*/ 557600 h 593437"/>
              <a:gd name="connsiteX40" fmla="*/ 24370 w 345937"/>
              <a:gd name="connsiteY40" fmla="*/ 564792 h 593437"/>
              <a:gd name="connsiteX41" fmla="*/ 26873 w 345937"/>
              <a:gd name="connsiteY41" fmla="*/ 564455 h 593437"/>
              <a:gd name="connsiteX42" fmla="*/ 30839 w 345937"/>
              <a:gd name="connsiteY42" fmla="*/ 563414 h 593437"/>
              <a:gd name="connsiteX43" fmla="*/ 51933 w 345937"/>
              <a:gd name="connsiteY43" fmla="*/ 593510 h 593437"/>
              <a:gd name="connsiteX44" fmla="*/ 56630 w 345937"/>
              <a:gd name="connsiteY44" fmla="*/ 593902 h 593437"/>
              <a:gd name="connsiteX45" fmla="*/ 64111 w 345937"/>
              <a:gd name="connsiteY45" fmla="*/ 592805 h 593437"/>
              <a:gd name="connsiteX46" fmla="*/ 81827 w 345937"/>
              <a:gd name="connsiteY46" fmla="*/ 560332 h 593437"/>
              <a:gd name="connsiteX47" fmla="*/ 77048 w 345937"/>
              <a:gd name="connsiteY47" fmla="*/ 551236 h 593437"/>
              <a:gd name="connsiteX48" fmla="*/ 164236 w 345937"/>
              <a:gd name="connsiteY48" fmla="*/ 528286 h 593437"/>
              <a:gd name="connsiteX49" fmla="*/ 251423 w 345937"/>
              <a:gd name="connsiteY49" fmla="*/ 551236 h 593437"/>
              <a:gd name="connsiteX50" fmla="*/ 255379 w 345937"/>
              <a:gd name="connsiteY50" fmla="*/ 588094 h 593437"/>
              <a:gd name="connsiteX51" fmla="*/ 264333 w 345937"/>
              <a:gd name="connsiteY51" fmla="*/ 592805 h 593437"/>
              <a:gd name="connsiteX52" fmla="*/ 271842 w 345937"/>
              <a:gd name="connsiteY52" fmla="*/ 593902 h 593437"/>
              <a:gd name="connsiteX53" fmla="*/ 298025 w 345937"/>
              <a:gd name="connsiteY53" fmla="*/ 568111 h 593437"/>
              <a:gd name="connsiteX54" fmla="*/ 297633 w 345937"/>
              <a:gd name="connsiteY54" fmla="*/ 563414 h 593437"/>
              <a:gd name="connsiteX55" fmla="*/ 301598 w 345937"/>
              <a:gd name="connsiteY55" fmla="*/ 564455 h 593437"/>
              <a:gd name="connsiteX56" fmla="*/ 304102 w 345937"/>
              <a:gd name="connsiteY56" fmla="*/ 564792 h 593437"/>
              <a:gd name="connsiteX57" fmla="*/ 313740 w 345937"/>
              <a:gd name="connsiteY57" fmla="*/ 554969 h 593437"/>
              <a:gd name="connsiteX58" fmla="*/ 306548 w 345937"/>
              <a:gd name="connsiteY58" fmla="*/ 545667 h 593437"/>
              <a:gd name="connsiteX59" fmla="*/ 202486 w 345937"/>
              <a:gd name="connsiteY59" fmla="*/ 518217 h 593437"/>
              <a:gd name="connsiteX60" fmla="*/ 261548 w 345937"/>
              <a:gd name="connsiteY60" fmla="*/ 502664 h 593437"/>
              <a:gd name="connsiteX61" fmla="*/ 262533 w 345937"/>
              <a:gd name="connsiteY61" fmla="*/ 511102 h 593437"/>
              <a:gd name="connsiteX62" fmla="*/ 287648 w 345937"/>
              <a:gd name="connsiteY62" fmla="*/ 529861 h 593437"/>
              <a:gd name="connsiteX63" fmla="*/ 295186 w 345937"/>
              <a:gd name="connsiteY63" fmla="*/ 528764 h 593437"/>
              <a:gd name="connsiteX64" fmla="*/ 312820 w 345937"/>
              <a:gd name="connsiteY64" fmla="*/ 496139 h 593437"/>
              <a:gd name="connsiteX65" fmla="*/ 308433 w 345937"/>
              <a:gd name="connsiteY65" fmla="*/ 487702 h 593437"/>
              <a:gd name="connsiteX66" fmla="*/ 305504 w 345937"/>
              <a:gd name="connsiteY66" fmla="*/ 474336 h 593437"/>
              <a:gd name="connsiteX67" fmla="*/ 297802 w 345937"/>
              <a:gd name="connsiteY67" fmla="*/ 473133 h 593437"/>
              <a:gd name="connsiteX68" fmla="*/ 172252 w 345937"/>
              <a:gd name="connsiteY68" fmla="*/ 506236 h 593437"/>
              <a:gd name="connsiteX69" fmla="*/ 172252 w 345937"/>
              <a:gd name="connsiteY69" fmla="*/ 19673 h 593437"/>
              <a:gd name="connsiteX70" fmla="*/ 261323 w 345937"/>
              <a:gd name="connsiteY70" fmla="*/ 19673 h 593437"/>
              <a:gd name="connsiteX71" fmla="*/ 266386 w 345937"/>
              <a:gd name="connsiteY71" fmla="*/ 53986 h 593437"/>
              <a:gd name="connsiteX72" fmla="*/ 257723 w 345937"/>
              <a:gd name="connsiteY72" fmla="*/ 68639 h 593437"/>
              <a:gd name="connsiteX73" fmla="*/ 243661 w 345937"/>
              <a:gd name="connsiteY73" fmla="*/ 68639 h 593437"/>
              <a:gd name="connsiteX74" fmla="*/ 233930 w 345937"/>
              <a:gd name="connsiteY74" fmla="*/ 78314 h 593437"/>
              <a:gd name="connsiteX75" fmla="*/ 233930 w 345937"/>
              <a:gd name="connsiteY75" fmla="*/ 78342 h 593437"/>
              <a:gd name="connsiteX76" fmla="*/ 233930 w 345937"/>
              <a:gd name="connsiteY76" fmla="*/ 185470 h 593437"/>
              <a:gd name="connsiteX77" fmla="*/ 281320 w 345937"/>
              <a:gd name="connsiteY77" fmla="*/ 237164 h 593437"/>
              <a:gd name="connsiteX78" fmla="*/ 281320 w 345937"/>
              <a:gd name="connsiteY78" fmla="*/ 249455 h 593437"/>
              <a:gd name="connsiteX79" fmla="*/ 290515 w 345937"/>
              <a:gd name="connsiteY79" fmla="*/ 259695 h 593437"/>
              <a:gd name="connsiteX80" fmla="*/ 300755 w 345937"/>
              <a:gd name="connsiteY80" fmla="*/ 250501 h 593437"/>
              <a:gd name="connsiteX81" fmla="*/ 300755 w 345937"/>
              <a:gd name="connsiteY81" fmla="*/ 249455 h 593437"/>
              <a:gd name="connsiteX82" fmla="*/ 300755 w 345937"/>
              <a:gd name="connsiteY82" fmla="*/ 237164 h 593437"/>
              <a:gd name="connsiteX83" fmla="*/ 348230 w 345937"/>
              <a:gd name="connsiteY83" fmla="*/ 185470 h 593437"/>
              <a:gd name="connsiteX84" fmla="*/ 348230 w 345937"/>
              <a:gd name="connsiteY84" fmla="*/ 78230 h 593437"/>
              <a:gd name="connsiteX85" fmla="*/ 338527 w 345937"/>
              <a:gd name="connsiteY85" fmla="*/ 68527 h 593437"/>
              <a:gd name="connsiteX86" fmla="*/ 338498 w 345937"/>
              <a:gd name="connsiteY86" fmla="*/ 68527 h 593437"/>
              <a:gd name="connsiteX87" fmla="*/ 62423 w 345937"/>
              <a:gd name="connsiteY87" fmla="*/ 570952 h 593437"/>
              <a:gd name="connsiteX88" fmla="*/ 58373 w 345937"/>
              <a:gd name="connsiteY88" fmla="*/ 574242 h 593437"/>
              <a:gd name="connsiteX89" fmla="*/ 49908 w 345937"/>
              <a:gd name="connsiteY89" fmla="*/ 569658 h 593437"/>
              <a:gd name="connsiteX90" fmla="*/ 54492 w 345937"/>
              <a:gd name="connsiteY90" fmla="*/ 561192 h 593437"/>
              <a:gd name="connsiteX91" fmla="*/ 56433 w 345937"/>
              <a:gd name="connsiteY91" fmla="*/ 560911 h 593437"/>
              <a:gd name="connsiteX92" fmla="*/ 63241 w 345937"/>
              <a:gd name="connsiteY92" fmla="*/ 567715 h 593437"/>
              <a:gd name="connsiteX93" fmla="*/ 62423 w 345937"/>
              <a:gd name="connsiteY93" fmla="*/ 570952 h 593437"/>
              <a:gd name="connsiteX94" fmla="*/ 277889 w 345937"/>
              <a:gd name="connsiteY94" fmla="*/ 569658 h 593437"/>
              <a:gd name="connsiteX95" fmla="*/ 269442 w 345937"/>
              <a:gd name="connsiteY95" fmla="*/ 574273 h 593437"/>
              <a:gd name="connsiteX96" fmla="*/ 264827 w 345937"/>
              <a:gd name="connsiteY96" fmla="*/ 565827 h 593437"/>
              <a:gd name="connsiteX97" fmla="*/ 273274 w 345937"/>
              <a:gd name="connsiteY97" fmla="*/ 561211 h 593437"/>
              <a:gd name="connsiteX98" fmla="*/ 273305 w 345937"/>
              <a:gd name="connsiteY98" fmla="*/ 561220 h 593437"/>
              <a:gd name="connsiteX99" fmla="*/ 277355 w 345937"/>
              <a:gd name="connsiteY99" fmla="*/ 564483 h 593437"/>
              <a:gd name="connsiteX100" fmla="*/ 277889 w 345937"/>
              <a:gd name="connsiteY100" fmla="*/ 569658 h 593437"/>
              <a:gd name="connsiteX101" fmla="*/ 47264 w 345937"/>
              <a:gd name="connsiteY101" fmla="*/ 505561 h 593437"/>
              <a:gd name="connsiteX102" fmla="*/ 38827 w 345937"/>
              <a:gd name="connsiteY102" fmla="*/ 510145 h 593437"/>
              <a:gd name="connsiteX103" fmla="*/ 34777 w 345937"/>
              <a:gd name="connsiteY103" fmla="*/ 506855 h 593437"/>
              <a:gd name="connsiteX104" fmla="*/ 37400 w 345937"/>
              <a:gd name="connsiteY104" fmla="*/ 497594 h 593437"/>
              <a:gd name="connsiteX105" fmla="*/ 40739 w 345937"/>
              <a:gd name="connsiteY105" fmla="*/ 496730 h 593437"/>
              <a:gd name="connsiteX106" fmla="*/ 42652 w 345937"/>
              <a:gd name="connsiteY106" fmla="*/ 497011 h 593437"/>
              <a:gd name="connsiteX107" fmla="*/ 47267 w 345937"/>
              <a:gd name="connsiteY107" fmla="*/ 505458 h 593437"/>
              <a:gd name="connsiteX108" fmla="*/ 47236 w 345937"/>
              <a:gd name="connsiteY108" fmla="*/ 505561 h 593437"/>
              <a:gd name="connsiteX109" fmla="*/ 289139 w 345937"/>
              <a:gd name="connsiteY109" fmla="*/ 510145 h 593437"/>
              <a:gd name="connsiteX110" fmla="*/ 280702 w 345937"/>
              <a:gd name="connsiteY110" fmla="*/ 505561 h 593437"/>
              <a:gd name="connsiteX111" fmla="*/ 281236 w 345937"/>
              <a:gd name="connsiteY111" fmla="*/ 500386 h 593437"/>
              <a:gd name="connsiteX112" fmla="*/ 290438 w 345937"/>
              <a:gd name="connsiteY112" fmla="*/ 497561 h 593437"/>
              <a:gd name="connsiteX113" fmla="*/ 290461 w 345937"/>
              <a:gd name="connsiteY113" fmla="*/ 497573 h 593437"/>
              <a:gd name="connsiteX114" fmla="*/ 293723 w 345937"/>
              <a:gd name="connsiteY114" fmla="*/ 501623 h 593437"/>
              <a:gd name="connsiteX115" fmla="*/ 293723 w 345937"/>
              <a:gd name="connsiteY115" fmla="*/ 501623 h 593437"/>
              <a:gd name="connsiteX116" fmla="*/ 289170 w 345937"/>
              <a:gd name="connsiteY116" fmla="*/ 510104 h 593437"/>
              <a:gd name="connsiteX117" fmla="*/ 289027 w 345937"/>
              <a:gd name="connsiteY117" fmla="*/ 510145 h 593437"/>
              <a:gd name="connsiteX118" fmla="*/ 266048 w 345937"/>
              <a:gd name="connsiteY118" fmla="*/ 87961 h 593437"/>
              <a:gd name="connsiteX119" fmla="*/ 275780 w 345937"/>
              <a:gd name="connsiteY119" fmla="*/ 78230 h 593437"/>
              <a:gd name="connsiteX120" fmla="*/ 284217 w 345937"/>
              <a:gd name="connsiteY120" fmla="*/ 64673 h 593437"/>
              <a:gd name="connsiteX121" fmla="*/ 298280 w 345937"/>
              <a:gd name="connsiteY121" fmla="*/ 64673 h 593437"/>
              <a:gd name="connsiteX122" fmla="*/ 306717 w 345937"/>
              <a:gd name="connsiteY122" fmla="*/ 78230 h 593437"/>
              <a:gd name="connsiteX123" fmla="*/ 316392 w 345937"/>
              <a:gd name="connsiteY123" fmla="*/ 87961 h 593437"/>
              <a:gd name="connsiteX124" fmla="*/ 316420 w 345937"/>
              <a:gd name="connsiteY124" fmla="*/ 87961 h 593437"/>
              <a:gd name="connsiteX125" fmla="*/ 328823 w 345937"/>
              <a:gd name="connsiteY125" fmla="*/ 87961 h 593437"/>
              <a:gd name="connsiteX126" fmla="*/ 328823 w 345937"/>
              <a:gd name="connsiteY126" fmla="*/ 148430 h 593437"/>
              <a:gd name="connsiteX127" fmla="*/ 253505 w 345937"/>
              <a:gd name="connsiteY127" fmla="*/ 148430 h 593437"/>
              <a:gd name="connsiteX128" fmla="*/ 253505 w 345937"/>
              <a:gd name="connsiteY128" fmla="*/ 87961 h 593437"/>
              <a:gd name="connsiteX129" fmla="*/ 328823 w 345937"/>
              <a:gd name="connsiteY129" fmla="*/ 185470 h 593437"/>
              <a:gd name="connsiteX130" fmla="*/ 296002 w 345937"/>
              <a:gd name="connsiteY130" fmla="*/ 218292 h 593437"/>
              <a:gd name="connsiteX131" fmla="*/ 286270 w 345937"/>
              <a:gd name="connsiteY131" fmla="*/ 218292 h 593437"/>
              <a:gd name="connsiteX132" fmla="*/ 253477 w 345937"/>
              <a:gd name="connsiteY132" fmla="*/ 185527 h 593437"/>
              <a:gd name="connsiteX133" fmla="*/ 253477 w 345937"/>
              <a:gd name="connsiteY133" fmla="*/ 168427 h 593437"/>
              <a:gd name="connsiteX134" fmla="*/ 291080 w 345937"/>
              <a:gd name="connsiteY134" fmla="*/ 172195 h 593437"/>
              <a:gd name="connsiteX135" fmla="*/ 328823 w 345937"/>
              <a:gd name="connsiteY135" fmla="*/ 168342 h 593437"/>
              <a:gd name="connsiteX136" fmla="*/ 328823 w 345937"/>
              <a:gd name="connsiteY136" fmla="*/ 185470 h 59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345937" h="593437">
                <a:moveTo>
                  <a:pt x="338498" y="68527"/>
                </a:moveTo>
                <a:lnTo>
                  <a:pt x="324436" y="68527"/>
                </a:lnTo>
                <a:cubicBezTo>
                  <a:pt x="322807" y="63000"/>
                  <a:pt x="319831" y="57964"/>
                  <a:pt x="315773" y="53873"/>
                </a:cubicBezTo>
                <a:cubicBezTo>
                  <a:pt x="320852" y="48026"/>
                  <a:pt x="323666" y="40552"/>
                  <a:pt x="323705" y="32808"/>
                </a:cubicBezTo>
                <a:cubicBezTo>
                  <a:pt x="323994" y="27441"/>
                  <a:pt x="319877" y="22856"/>
                  <a:pt x="314511" y="22568"/>
                </a:cubicBezTo>
                <a:cubicBezTo>
                  <a:pt x="309144" y="22279"/>
                  <a:pt x="304559" y="26395"/>
                  <a:pt x="304270" y="31762"/>
                </a:cubicBezTo>
                <a:cubicBezTo>
                  <a:pt x="304252" y="32110"/>
                  <a:pt x="304252" y="32459"/>
                  <a:pt x="304270" y="32808"/>
                </a:cubicBezTo>
                <a:cubicBezTo>
                  <a:pt x="304218" y="37450"/>
                  <a:pt x="301729" y="41722"/>
                  <a:pt x="297717" y="44058"/>
                </a:cubicBezTo>
                <a:cubicBezTo>
                  <a:pt x="295517" y="43585"/>
                  <a:pt x="293274" y="43340"/>
                  <a:pt x="291023" y="43327"/>
                </a:cubicBezTo>
                <a:cubicBezTo>
                  <a:pt x="288775" y="43344"/>
                  <a:pt x="286533" y="43580"/>
                  <a:pt x="284330" y="44030"/>
                </a:cubicBezTo>
                <a:cubicBezTo>
                  <a:pt x="278039" y="40356"/>
                  <a:pt x="275917" y="32278"/>
                  <a:pt x="279591" y="25987"/>
                </a:cubicBezTo>
                <a:cubicBezTo>
                  <a:pt x="281963" y="21925"/>
                  <a:pt x="286319" y="19433"/>
                  <a:pt x="291023" y="19448"/>
                </a:cubicBezTo>
                <a:cubicBezTo>
                  <a:pt x="296390" y="19737"/>
                  <a:pt x="300975" y="15621"/>
                  <a:pt x="301264" y="10254"/>
                </a:cubicBezTo>
                <a:cubicBezTo>
                  <a:pt x="301552" y="4888"/>
                  <a:pt x="297436" y="303"/>
                  <a:pt x="292069" y="14"/>
                </a:cubicBezTo>
                <a:cubicBezTo>
                  <a:pt x="291721" y="-5"/>
                  <a:pt x="291372" y="-5"/>
                  <a:pt x="291023" y="14"/>
                </a:cubicBezTo>
                <a:lnTo>
                  <a:pt x="32723" y="14"/>
                </a:lnTo>
                <a:cubicBezTo>
                  <a:pt x="27357" y="303"/>
                  <a:pt x="23240" y="4888"/>
                  <a:pt x="23529" y="10254"/>
                </a:cubicBezTo>
                <a:cubicBezTo>
                  <a:pt x="23796" y="15217"/>
                  <a:pt x="27760" y="19181"/>
                  <a:pt x="32723" y="19448"/>
                </a:cubicBezTo>
                <a:cubicBezTo>
                  <a:pt x="40039" y="19464"/>
                  <a:pt x="45957" y="25408"/>
                  <a:pt x="45942" y="32724"/>
                </a:cubicBezTo>
                <a:cubicBezTo>
                  <a:pt x="45926" y="40040"/>
                  <a:pt x="39982" y="45958"/>
                  <a:pt x="32666" y="45942"/>
                </a:cubicBezTo>
                <a:cubicBezTo>
                  <a:pt x="25405" y="45926"/>
                  <a:pt x="19510" y="40069"/>
                  <a:pt x="19448" y="32808"/>
                </a:cubicBezTo>
                <a:cubicBezTo>
                  <a:pt x="19737" y="27441"/>
                  <a:pt x="15621" y="22856"/>
                  <a:pt x="10254" y="22568"/>
                </a:cubicBezTo>
                <a:cubicBezTo>
                  <a:pt x="4888" y="22279"/>
                  <a:pt x="303" y="26395"/>
                  <a:pt x="14" y="31762"/>
                </a:cubicBezTo>
                <a:cubicBezTo>
                  <a:pt x="-5" y="32110"/>
                  <a:pt x="-5" y="32459"/>
                  <a:pt x="14" y="32808"/>
                </a:cubicBezTo>
                <a:cubicBezTo>
                  <a:pt x="-64" y="50857"/>
                  <a:pt x="14504" y="65552"/>
                  <a:pt x="32553" y="65631"/>
                </a:cubicBezTo>
                <a:cubicBezTo>
                  <a:pt x="50602" y="65709"/>
                  <a:pt x="65298" y="51141"/>
                  <a:pt x="65376" y="33092"/>
                </a:cubicBezTo>
                <a:cubicBezTo>
                  <a:pt x="65396" y="28428"/>
                  <a:pt x="64418" y="23815"/>
                  <a:pt x="62508" y="19561"/>
                </a:cubicBezTo>
                <a:lnTo>
                  <a:pt x="152198" y="19561"/>
                </a:lnTo>
                <a:lnTo>
                  <a:pt x="152198" y="505167"/>
                </a:lnTo>
                <a:lnTo>
                  <a:pt x="30698" y="473077"/>
                </a:lnTo>
                <a:cubicBezTo>
                  <a:pt x="25558" y="471676"/>
                  <a:pt x="20256" y="474708"/>
                  <a:pt x="18855" y="479849"/>
                </a:cubicBezTo>
                <a:cubicBezTo>
                  <a:pt x="18129" y="482514"/>
                  <a:pt x="18581" y="485363"/>
                  <a:pt x="20095" y="487673"/>
                </a:cubicBezTo>
                <a:cubicBezTo>
                  <a:pt x="11251" y="499096"/>
                  <a:pt x="13342" y="515524"/>
                  <a:pt x="24764" y="524368"/>
                </a:cubicBezTo>
                <a:cubicBezTo>
                  <a:pt x="27326" y="526352"/>
                  <a:pt x="30235" y="527843"/>
                  <a:pt x="33342" y="528764"/>
                </a:cubicBezTo>
                <a:cubicBezTo>
                  <a:pt x="35771" y="529484"/>
                  <a:pt x="38290" y="529853"/>
                  <a:pt x="40823" y="529861"/>
                </a:cubicBezTo>
                <a:cubicBezTo>
                  <a:pt x="52428" y="529848"/>
                  <a:pt x="62650" y="522222"/>
                  <a:pt x="65967" y="511102"/>
                </a:cubicBezTo>
                <a:cubicBezTo>
                  <a:pt x="66762" y="508364"/>
                  <a:pt x="67085" y="505510"/>
                  <a:pt x="66923" y="502664"/>
                </a:cubicBezTo>
                <a:lnTo>
                  <a:pt x="125986" y="518217"/>
                </a:lnTo>
                <a:lnTo>
                  <a:pt x="21923" y="545667"/>
                </a:lnTo>
                <a:cubicBezTo>
                  <a:pt x="16735" y="547069"/>
                  <a:pt x="13666" y="552412"/>
                  <a:pt x="15068" y="557600"/>
                </a:cubicBezTo>
                <a:cubicBezTo>
                  <a:pt x="16206" y="561812"/>
                  <a:pt x="20008" y="564751"/>
                  <a:pt x="24370" y="564792"/>
                </a:cubicBezTo>
                <a:cubicBezTo>
                  <a:pt x="25216" y="564791"/>
                  <a:pt x="26058" y="564677"/>
                  <a:pt x="26873" y="564455"/>
                </a:cubicBezTo>
                <a:lnTo>
                  <a:pt x="30839" y="563414"/>
                </a:lnTo>
                <a:cubicBezTo>
                  <a:pt x="28353" y="577550"/>
                  <a:pt x="37798" y="591024"/>
                  <a:pt x="51933" y="593510"/>
                </a:cubicBezTo>
                <a:cubicBezTo>
                  <a:pt x="53484" y="593782"/>
                  <a:pt x="55056" y="593913"/>
                  <a:pt x="56630" y="593902"/>
                </a:cubicBezTo>
                <a:cubicBezTo>
                  <a:pt x="59164" y="593908"/>
                  <a:pt x="61685" y="593538"/>
                  <a:pt x="64111" y="592805"/>
                </a:cubicBezTo>
                <a:cubicBezTo>
                  <a:pt x="77970" y="588730"/>
                  <a:pt x="85902" y="574191"/>
                  <a:pt x="81827" y="560332"/>
                </a:cubicBezTo>
                <a:cubicBezTo>
                  <a:pt x="80851" y="557014"/>
                  <a:pt x="79227" y="553922"/>
                  <a:pt x="77048" y="551236"/>
                </a:cubicBezTo>
                <a:lnTo>
                  <a:pt x="164236" y="528286"/>
                </a:lnTo>
                <a:lnTo>
                  <a:pt x="251423" y="551236"/>
                </a:lnTo>
                <a:cubicBezTo>
                  <a:pt x="242338" y="562506"/>
                  <a:pt x="244109" y="579009"/>
                  <a:pt x="255379" y="588094"/>
                </a:cubicBezTo>
                <a:cubicBezTo>
                  <a:pt x="258029" y="590231"/>
                  <a:pt x="261071" y="591831"/>
                  <a:pt x="264333" y="592805"/>
                </a:cubicBezTo>
                <a:cubicBezTo>
                  <a:pt x="266768" y="593538"/>
                  <a:pt x="269299" y="593908"/>
                  <a:pt x="271842" y="593902"/>
                </a:cubicBezTo>
                <a:cubicBezTo>
                  <a:pt x="286194" y="594010"/>
                  <a:pt x="297917" y="582463"/>
                  <a:pt x="298025" y="568111"/>
                </a:cubicBezTo>
                <a:cubicBezTo>
                  <a:pt x="298037" y="566537"/>
                  <a:pt x="297905" y="564965"/>
                  <a:pt x="297633" y="563414"/>
                </a:cubicBezTo>
                <a:lnTo>
                  <a:pt x="301598" y="564455"/>
                </a:lnTo>
                <a:cubicBezTo>
                  <a:pt x="302414" y="564677"/>
                  <a:pt x="303256" y="564791"/>
                  <a:pt x="304102" y="564792"/>
                </a:cubicBezTo>
                <a:cubicBezTo>
                  <a:pt x="309476" y="564741"/>
                  <a:pt x="313791" y="560343"/>
                  <a:pt x="313740" y="554969"/>
                </a:cubicBezTo>
                <a:cubicBezTo>
                  <a:pt x="313699" y="550607"/>
                  <a:pt x="310760" y="546805"/>
                  <a:pt x="306548" y="545667"/>
                </a:cubicBezTo>
                <a:lnTo>
                  <a:pt x="202486" y="518217"/>
                </a:lnTo>
                <a:lnTo>
                  <a:pt x="261548" y="502664"/>
                </a:lnTo>
                <a:cubicBezTo>
                  <a:pt x="261407" y="505512"/>
                  <a:pt x="261740" y="508363"/>
                  <a:pt x="262533" y="511102"/>
                </a:cubicBezTo>
                <a:cubicBezTo>
                  <a:pt x="265823" y="522229"/>
                  <a:pt x="276045" y="529864"/>
                  <a:pt x="287648" y="529861"/>
                </a:cubicBezTo>
                <a:cubicBezTo>
                  <a:pt x="290200" y="529855"/>
                  <a:pt x="292738" y="529486"/>
                  <a:pt x="295186" y="528764"/>
                </a:cubicBezTo>
                <a:cubicBezTo>
                  <a:pt x="309048" y="524604"/>
                  <a:pt x="316933" y="510015"/>
                  <a:pt x="312820" y="496139"/>
                </a:cubicBezTo>
                <a:cubicBezTo>
                  <a:pt x="311896" y="493078"/>
                  <a:pt x="310408" y="490216"/>
                  <a:pt x="308433" y="487702"/>
                </a:cubicBezTo>
                <a:cubicBezTo>
                  <a:pt x="311315" y="483202"/>
                  <a:pt x="310003" y="477218"/>
                  <a:pt x="305504" y="474336"/>
                </a:cubicBezTo>
                <a:cubicBezTo>
                  <a:pt x="303219" y="472873"/>
                  <a:pt x="300424" y="472436"/>
                  <a:pt x="297802" y="473133"/>
                </a:cubicBezTo>
                <a:lnTo>
                  <a:pt x="172252" y="506236"/>
                </a:lnTo>
                <a:lnTo>
                  <a:pt x="172252" y="19673"/>
                </a:lnTo>
                <a:lnTo>
                  <a:pt x="261323" y="19673"/>
                </a:lnTo>
                <a:cubicBezTo>
                  <a:pt x="256123" y="31112"/>
                  <a:pt x="258104" y="44536"/>
                  <a:pt x="266386" y="53986"/>
                </a:cubicBezTo>
                <a:cubicBezTo>
                  <a:pt x="262329" y="58077"/>
                  <a:pt x="259352" y="63112"/>
                  <a:pt x="257723" y="68639"/>
                </a:cubicBezTo>
                <a:lnTo>
                  <a:pt x="243661" y="68639"/>
                </a:lnTo>
                <a:cubicBezTo>
                  <a:pt x="238302" y="68624"/>
                  <a:pt x="233945" y="72955"/>
                  <a:pt x="233930" y="78314"/>
                </a:cubicBezTo>
                <a:cubicBezTo>
                  <a:pt x="233930" y="78323"/>
                  <a:pt x="233930" y="78333"/>
                  <a:pt x="233930" y="78342"/>
                </a:cubicBezTo>
                <a:lnTo>
                  <a:pt x="233930" y="185470"/>
                </a:lnTo>
                <a:cubicBezTo>
                  <a:pt x="234023" y="212348"/>
                  <a:pt x="254552" y="234741"/>
                  <a:pt x="281320" y="237164"/>
                </a:cubicBezTo>
                <a:lnTo>
                  <a:pt x="281320" y="249455"/>
                </a:lnTo>
                <a:cubicBezTo>
                  <a:pt x="281032" y="254821"/>
                  <a:pt x="285148" y="259406"/>
                  <a:pt x="290515" y="259695"/>
                </a:cubicBezTo>
                <a:cubicBezTo>
                  <a:pt x="295881" y="259984"/>
                  <a:pt x="300466" y="255867"/>
                  <a:pt x="300755" y="250501"/>
                </a:cubicBezTo>
                <a:cubicBezTo>
                  <a:pt x="300773" y="250152"/>
                  <a:pt x="300773" y="249803"/>
                  <a:pt x="300755" y="249455"/>
                </a:cubicBezTo>
                <a:lnTo>
                  <a:pt x="300755" y="237164"/>
                </a:lnTo>
                <a:cubicBezTo>
                  <a:pt x="327556" y="234782"/>
                  <a:pt x="348132" y="212377"/>
                  <a:pt x="348230" y="185470"/>
                </a:cubicBezTo>
                <a:lnTo>
                  <a:pt x="348230" y="78230"/>
                </a:lnTo>
                <a:cubicBezTo>
                  <a:pt x="348230" y="72871"/>
                  <a:pt x="343886" y="68527"/>
                  <a:pt x="338527" y="68527"/>
                </a:cubicBezTo>
                <a:cubicBezTo>
                  <a:pt x="338517" y="68527"/>
                  <a:pt x="338508" y="68527"/>
                  <a:pt x="338498" y="68527"/>
                </a:cubicBezTo>
                <a:close/>
                <a:moveTo>
                  <a:pt x="62423" y="570952"/>
                </a:moveTo>
                <a:cubicBezTo>
                  <a:pt x="61569" y="572547"/>
                  <a:pt x="60110" y="573733"/>
                  <a:pt x="58373" y="574242"/>
                </a:cubicBezTo>
                <a:cubicBezTo>
                  <a:pt x="54770" y="575314"/>
                  <a:pt x="50980" y="573262"/>
                  <a:pt x="49908" y="569658"/>
                </a:cubicBezTo>
                <a:cubicBezTo>
                  <a:pt x="48836" y="566054"/>
                  <a:pt x="50889" y="562264"/>
                  <a:pt x="54492" y="561192"/>
                </a:cubicBezTo>
                <a:cubicBezTo>
                  <a:pt x="55121" y="561002"/>
                  <a:pt x="55776" y="560908"/>
                  <a:pt x="56433" y="560911"/>
                </a:cubicBezTo>
                <a:cubicBezTo>
                  <a:pt x="60192" y="560910"/>
                  <a:pt x="63240" y="563956"/>
                  <a:pt x="63241" y="567715"/>
                </a:cubicBezTo>
                <a:cubicBezTo>
                  <a:pt x="63241" y="568845"/>
                  <a:pt x="62960" y="569957"/>
                  <a:pt x="62423" y="570952"/>
                </a:cubicBezTo>
                <a:close/>
                <a:moveTo>
                  <a:pt x="277889" y="569658"/>
                </a:moveTo>
                <a:cubicBezTo>
                  <a:pt x="276831" y="573265"/>
                  <a:pt x="273049" y="575331"/>
                  <a:pt x="269442" y="574273"/>
                </a:cubicBezTo>
                <a:cubicBezTo>
                  <a:pt x="265835" y="573215"/>
                  <a:pt x="263769" y="569434"/>
                  <a:pt x="264827" y="565827"/>
                </a:cubicBezTo>
                <a:cubicBezTo>
                  <a:pt x="265885" y="562220"/>
                  <a:pt x="269667" y="560153"/>
                  <a:pt x="273274" y="561211"/>
                </a:cubicBezTo>
                <a:cubicBezTo>
                  <a:pt x="273284" y="561214"/>
                  <a:pt x="273294" y="561217"/>
                  <a:pt x="273305" y="561220"/>
                </a:cubicBezTo>
                <a:cubicBezTo>
                  <a:pt x="275039" y="561717"/>
                  <a:pt x="276500" y="562894"/>
                  <a:pt x="277355" y="564483"/>
                </a:cubicBezTo>
                <a:cubicBezTo>
                  <a:pt x="278214" y="566068"/>
                  <a:pt x="278406" y="567930"/>
                  <a:pt x="277889" y="569658"/>
                </a:cubicBezTo>
                <a:close/>
                <a:moveTo>
                  <a:pt x="47264" y="505561"/>
                </a:moveTo>
                <a:cubicBezTo>
                  <a:pt x="46193" y="509151"/>
                  <a:pt x="42421" y="511200"/>
                  <a:pt x="38827" y="510145"/>
                </a:cubicBezTo>
                <a:cubicBezTo>
                  <a:pt x="37090" y="509636"/>
                  <a:pt x="35631" y="508450"/>
                  <a:pt x="34777" y="506855"/>
                </a:cubicBezTo>
                <a:cubicBezTo>
                  <a:pt x="32944" y="503573"/>
                  <a:pt x="34118" y="499427"/>
                  <a:pt x="37400" y="497594"/>
                </a:cubicBezTo>
                <a:cubicBezTo>
                  <a:pt x="38420" y="497024"/>
                  <a:pt x="39570" y="496726"/>
                  <a:pt x="40739" y="496730"/>
                </a:cubicBezTo>
                <a:cubicBezTo>
                  <a:pt x="41387" y="496727"/>
                  <a:pt x="42032" y="496822"/>
                  <a:pt x="42652" y="497011"/>
                </a:cubicBezTo>
                <a:cubicBezTo>
                  <a:pt x="46259" y="498069"/>
                  <a:pt x="48325" y="501851"/>
                  <a:pt x="47267" y="505458"/>
                </a:cubicBezTo>
                <a:cubicBezTo>
                  <a:pt x="47257" y="505492"/>
                  <a:pt x="47247" y="505527"/>
                  <a:pt x="47236" y="505561"/>
                </a:cubicBezTo>
                <a:close/>
                <a:moveTo>
                  <a:pt x="289139" y="510145"/>
                </a:moveTo>
                <a:cubicBezTo>
                  <a:pt x="285544" y="511200"/>
                  <a:pt x="281773" y="509151"/>
                  <a:pt x="280702" y="505561"/>
                </a:cubicBezTo>
                <a:cubicBezTo>
                  <a:pt x="280168" y="503835"/>
                  <a:pt x="280361" y="501966"/>
                  <a:pt x="281236" y="500386"/>
                </a:cubicBezTo>
                <a:cubicBezTo>
                  <a:pt x="282997" y="497065"/>
                  <a:pt x="287117" y="495800"/>
                  <a:pt x="290438" y="497561"/>
                </a:cubicBezTo>
                <a:cubicBezTo>
                  <a:pt x="290445" y="497565"/>
                  <a:pt x="290453" y="497569"/>
                  <a:pt x="290461" y="497573"/>
                </a:cubicBezTo>
                <a:cubicBezTo>
                  <a:pt x="292050" y="498429"/>
                  <a:pt x="293226" y="499889"/>
                  <a:pt x="293723" y="501623"/>
                </a:cubicBezTo>
                <a:lnTo>
                  <a:pt x="293723" y="501623"/>
                </a:lnTo>
                <a:cubicBezTo>
                  <a:pt x="294808" y="505223"/>
                  <a:pt x="292769" y="509019"/>
                  <a:pt x="289170" y="510104"/>
                </a:cubicBezTo>
                <a:cubicBezTo>
                  <a:pt x="289122" y="510118"/>
                  <a:pt x="289075" y="510132"/>
                  <a:pt x="289027" y="510145"/>
                </a:cubicBezTo>
                <a:close/>
                <a:moveTo>
                  <a:pt x="266048" y="87961"/>
                </a:moveTo>
                <a:cubicBezTo>
                  <a:pt x="271423" y="87961"/>
                  <a:pt x="275780" y="83604"/>
                  <a:pt x="275780" y="78230"/>
                </a:cubicBezTo>
                <a:cubicBezTo>
                  <a:pt x="275824" y="72485"/>
                  <a:pt x="279083" y="67250"/>
                  <a:pt x="284217" y="64673"/>
                </a:cubicBezTo>
                <a:cubicBezTo>
                  <a:pt x="288846" y="65724"/>
                  <a:pt x="293651" y="65724"/>
                  <a:pt x="298280" y="64673"/>
                </a:cubicBezTo>
                <a:cubicBezTo>
                  <a:pt x="303410" y="67255"/>
                  <a:pt x="306666" y="72487"/>
                  <a:pt x="306717" y="78230"/>
                </a:cubicBezTo>
                <a:cubicBezTo>
                  <a:pt x="306702" y="83589"/>
                  <a:pt x="311033" y="87945"/>
                  <a:pt x="316392" y="87961"/>
                </a:cubicBezTo>
                <a:cubicBezTo>
                  <a:pt x="316402" y="87961"/>
                  <a:pt x="316411" y="87961"/>
                  <a:pt x="316420" y="87961"/>
                </a:cubicBezTo>
                <a:lnTo>
                  <a:pt x="328823" y="87961"/>
                </a:lnTo>
                <a:lnTo>
                  <a:pt x="328823" y="148430"/>
                </a:lnTo>
                <a:cubicBezTo>
                  <a:pt x="304031" y="154043"/>
                  <a:pt x="278297" y="154043"/>
                  <a:pt x="253505" y="148430"/>
                </a:cubicBezTo>
                <a:lnTo>
                  <a:pt x="253505" y="87961"/>
                </a:lnTo>
                <a:close/>
                <a:moveTo>
                  <a:pt x="328823" y="185470"/>
                </a:moveTo>
                <a:cubicBezTo>
                  <a:pt x="328823" y="203597"/>
                  <a:pt x="314129" y="218292"/>
                  <a:pt x="296002" y="218292"/>
                </a:cubicBezTo>
                <a:lnTo>
                  <a:pt x="286270" y="218292"/>
                </a:lnTo>
                <a:cubicBezTo>
                  <a:pt x="268176" y="218277"/>
                  <a:pt x="253508" y="203621"/>
                  <a:pt x="253477" y="185527"/>
                </a:cubicBezTo>
                <a:lnTo>
                  <a:pt x="253477" y="168427"/>
                </a:lnTo>
                <a:cubicBezTo>
                  <a:pt x="265851" y="170955"/>
                  <a:pt x="278450" y="172217"/>
                  <a:pt x="291080" y="172195"/>
                </a:cubicBezTo>
                <a:cubicBezTo>
                  <a:pt x="303760" y="172203"/>
                  <a:pt x="316407" y="170912"/>
                  <a:pt x="328823" y="168342"/>
                </a:cubicBezTo>
                <a:lnTo>
                  <a:pt x="328823" y="185470"/>
                </a:lnTo>
                <a:close/>
              </a:path>
            </a:pathLst>
          </a:custGeom>
          <a:solidFill>
            <a:srgbClr val="787878"/>
          </a:solidFill>
          <a:ln w="2791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7968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71" name="Graphic 5538">
            <a:extLst>
              <a:ext uri="{FF2B5EF4-FFF2-40B4-BE49-F238E27FC236}">
                <a16:creationId xmlns:a16="http://schemas.microsoft.com/office/drawing/2014/main" id="{CED7225E-2A00-4322-BB00-2C32149B82D1}"/>
              </a:ext>
            </a:extLst>
          </p:cNvPr>
          <p:cNvGrpSpPr/>
          <p:nvPr/>
        </p:nvGrpSpPr>
        <p:grpSpPr>
          <a:xfrm>
            <a:off x="2145224" y="1085122"/>
            <a:ext cx="720000" cy="720000"/>
            <a:chOff x="4430712" y="2225675"/>
            <a:chExt cx="720000" cy="720000"/>
          </a:xfrm>
        </p:grpSpPr>
        <p:sp>
          <p:nvSpPr>
            <p:cNvPr id="5672" name="Freeform: Shape 5671">
              <a:extLst>
                <a:ext uri="{FF2B5EF4-FFF2-40B4-BE49-F238E27FC236}">
                  <a16:creationId xmlns:a16="http://schemas.microsoft.com/office/drawing/2014/main" id="{05378C79-1F5E-4594-9C09-B764BFE90A4C}"/>
                </a:ext>
              </a:extLst>
            </p:cNvPr>
            <p:cNvSpPr/>
            <p:nvPr/>
          </p:nvSpPr>
          <p:spPr>
            <a:xfrm>
              <a:off x="4587780" y="2487593"/>
              <a:ext cx="405000" cy="405000"/>
            </a:xfrm>
            <a:custGeom>
              <a:avLst/>
              <a:gdLst>
                <a:gd name="connsiteX0" fmla="*/ 385519 w 405000"/>
                <a:gd name="connsiteY0" fmla="*/ 168788 h 405000"/>
                <a:gd name="connsiteX1" fmla="*/ 326682 w 405000"/>
                <a:gd name="connsiteY1" fmla="*/ 24394 h 405000"/>
                <a:gd name="connsiteX2" fmla="*/ 271388 w 405000"/>
                <a:gd name="connsiteY2" fmla="*/ 432 h 405000"/>
                <a:gd name="connsiteX3" fmla="*/ 241969 w 405000"/>
                <a:gd name="connsiteY3" fmla="*/ 19950 h 405000"/>
                <a:gd name="connsiteX4" fmla="*/ 243263 w 405000"/>
                <a:gd name="connsiteY4" fmla="*/ 75525 h 405000"/>
                <a:gd name="connsiteX5" fmla="*/ 210975 w 405000"/>
                <a:gd name="connsiteY5" fmla="*/ 90713 h 405000"/>
                <a:gd name="connsiteX6" fmla="*/ 135207 w 405000"/>
                <a:gd name="connsiteY6" fmla="*/ 135319 h 405000"/>
                <a:gd name="connsiteX7" fmla="*/ 85538 w 405000"/>
                <a:gd name="connsiteY7" fmla="*/ 220819 h 405000"/>
                <a:gd name="connsiteX8" fmla="*/ 75413 w 405000"/>
                <a:gd name="connsiteY8" fmla="*/ 243319 h 405000"/>
                <a:gd name="connsiteX9" fmla="*/ 20007 w 405000"/>
                <a:gd name="connsiteY9" fmla="*/ 242025 h 405000"/>
                <a:gd name="connsiteX10" fmla="*/ 432 w 405000"/>
                <a:gd name="connsiteY10" fmla="*/ 271332 h 405000"/>
                <a:gd name="connsiteX11" fmla="*/ 24338 w 405000"/>
                <a:gd name="connsiteY11" fmla="*/ 326682 h 405000"/>
                <a:gd name="connsiteX12" fmla="*/ 169744 w 405000"/>
                <a:gd name="connsiteY12" fmla="*/ 385744 h 405000"/>
                <a:gd name="connsiteX13" fmla="*/ 222225 w 405000"/>
                <a:gd name="connsiteY13" fmla="*/ 405938 h 405000"/>
                <a:gd name="connsiteX14" fmla="*/ 222732 w 405000"/>
                <a:gd name="connsiteY14" fmla="*/ 405938 h 405000"/>
                <a:gd name="connsiteX15" fmla="*/ 347382 w 405000"/>
                <a:gd name="connsiteY15" fmla="*/ 347550 h 405000"/>
                <a:gd name="connsiteX16" fmla="*/ 405825 w 405000"/>
                <a:gd name="connsiteY16" fmla="*/ 222338 h 405000"/>
                <a:gd name="connsiteX17" fmla="*/ 385519 w 405000"/>
                <a:gd name="connsiteY17" fmla="*/ 168788 h 405000"/>
                <a:gd name="connsiteX18" fmla="*/ 261769 w 405000"/>
                <a:gd name="connsiteY18" fmla="*/ 30863 h 405000"/>
                <a:gd name="connsiteX19" fmla="*/ 274650 w 405000"/>
                <a:gd name="connsiteY19" fmla="*/ 22707 h 405000"/>
                <a:gd name="connsiteX20" fmla="*/ 310988 w 405000"/>
                <a:gd name="connsiteY20" fmla="*/ 40313 h 405000"/>
                <a:gd name="connsiteX21" fmla="*/ 341138 w 405000"/>
                <a:gd name="connsiteY21" fmla="*/ 97069 h 405000"/>
                <a:gd name="connsiteX22" fmla="*/ 264807 w 405000"/>
                <a:gd name="connsiteY22" fmla="*/ 69282 h 405000"/>
                <a:gd name="connsiteX23" fmla="*/ 261600 w 405000"/>
                <a:gd name="connsiteY23" fmla="*/ 30863 h 405000"/>
                <a:gd name="connsiteX24" fmla="*/ 40313 w 405000"/>
                <a:gd name="connsiteY24" fmla="*/ 310763 h 405000"/>
                <a:gd name="connsiteX25" fmla="*/ 22763 w 405000"/>
                <a:gd name="connsiteY25" fmla="*/ 274482 h 405000"/>
                <a:gd name="connsiteX26" fmla="*/ 30919 w 405000"/>
                <a:gd name="connsiteY26" fmla="*/ 261600 h 405000"/>
                <a:gd name="connsiteX27" fmla="*/ 69394 w 405000"/>
                <a:gd name="connsiteY27" fmla="*/ 264975 h 405000"/>
                <a:gd name="connsiteX28" fmla="*/ 97519 w 405000"/>
                <a:gd name="connsiteY28" fmla="*/ 340632 h 405000"/>
                <a:gd name="connsiteX29" fmla="*/ 98138 w 405000"/>
                <a:gd name="connsiteY29" fmla="*/ 341250 h 405000"/>
                <a:gd name="connsiteX30" fmla="*/ 40313 w 405000"/>
                <a:gd name="connsiteY30" fmla="*/ 310763 h 405000"/>
                <a:gd name="connsiteX31" fmla="*/ 331519 w 405000"/>
                <a:gd name="connsiteY31" fmla="*/ 331632 h 405000"/>
                <a:gd name="connsiteX32" fmla="*/ 223125 w 405000"/>
                <a:gd name="connsiteY32" fmla="*/ 383438 h 405000"/>
                <a:gd name="connsiteX33" fmla="*/ 222788 w 405000"/>
                <a:gd name="connsiteY33" fmla="*/ 383438 h 405000"/>
                <a:gd name="connsiteX34" fmla="*/ 113213 w 405000"/>
                <a:gd name="connsiteY34" fmla="*/ 324769 h 405000"/>
                <a:gd name="connsiteX35" fmla="*/ 94650 w 405000"/>
                <a:gd name="connsiteY35" fmla="*/ 255075 h 405000"/>
                <a:gd name="connsiteX36" fmla="*/ 105900 w 405000"/>
                <a:gd name="connsiteY36" fmla="*/ 229763 h 405000"/>
                <a:gd name="connsiteX37" fmla="*/ 150900 w 405000"/>
                <a:gd name="connsiteY37" fmla="*/ 151013 h 405000"/>
                <a:gd name="connsiteX38" fmla="*/ 219807 w 405000"/>
                <a:gd name="connsiteY38" fmla="*/ 111075 h 405000"/>
                <a:gd name="connsiteX39" fmla="*/ 255132 w 405000"/>
                <a:gd name="connsiteY39" fmla="*/ 94200 h 405000"/>
                <a:gd name="connsiteX40" fmla="*/ 259969 w 405000"/>
                <a:gd name="connsiteY40" fmla="*/ 92400 h 405000"/>
                <a:gd name="connsiteX41" fmla="*/ 261488 w 405000"/>
                <a:gd name="connsiteY41" fmla="*/ 91950 h 405000"/>
                <a:gd name="connsiteX42" fmla="*/ 327525 w 405000"/>
                <a:gd name="connsiteY42" fmla="*/ 115238 h 405000"/>
                <a:gd name="connsiteX43" fmla="*/ 383100 w 405000"/>
                <a:gd name="connsiteY43" fmla="*/ 222113 h 405000"/>
                <a:gd name="connsiteX44" fmla="*/ 331519 w 405000"/>
                <a:gd name="connsiteY44" fmla="*/ 331632 h 4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05000" h="405000">
                  <a:moveTo>
                    <a:pt x="385519" y="168788"/>
                  </a:moveTo>
                  <a:cubicBezTo>
                    <a:pt x="382594" y="155850"/>
                    <a:pt x="359419" y="57075"/>
                    <a:pt x="326682" y="24394"/>
                  </a:cubicBezTo>
                  <a:cubicBezTo>
                    <a:pt x="303732" y="1388"/>
                    <a:pt x="283932" y="-1312"/>
                    <a:pt x="271388" y="432"/>
                  </a:cubicBezTo>
                  <a:cubicBezTo>
                    <a:pt x="259073" y="1990"/>
                    <a:pt x="248192" y="9209"/>
                    <a:pt x="241969" y="19950"/>
                  </a:cubicBezTo>
                  <a:cubicBezTo>
                    <a:pt x="232069" y="37782"/>
                    <a:pt x="238088" y="61519"/>
                    <a:pt x="243263" y="75525"/>
                  </a:cubicBezTo>
                  <a:cubicBezTo>
                    <a:pt x="233869" y="80644"/>
                    <a:pt x="222788" y="85538"/>
                    <a:pt x="210975" y="90713"/>
                  </a:cubicBezTo>
                  <a:cubicBezTo>
                    <a:pt x="184875" y="101963"/>
                    <a:pt x="155288" y="115238"/>
                    <a:pt x="135207" y="135319"/>
                  </a:cubicBezTo>
                  <a:cubicBezTo>
                    <a:pt x="112932" y="157425"/>
                    <a:pt x="97800" y="192582"/>
                    <a:pt x="85538" y="220819"/>
                  </a:cubicBezTo>
                  <a:cubicBezTo>
                    <a:pt x="81938" y="229032"/>
                    <a:pt x="78563" y="236794"/>
                    <a:pt x="75413" y="243319"/>
                  </a:cubicBezTo>
                  <a:cubicBezTo>
                    <a:pt x="61407" y="238144"/>
                    <a:pt x="37725" y="232069"/>
                    <a:pt x="20007" y="242025"/>
                  </a:cubicBezTo>
                  <a:cubicBezTo>
                    <a:pt x="9267" y="248205"/>
                    <a:pt x="2027" y="259044"/>
                    <a:pt x="432" y="271332"/>
                  </a:cubicBezTo>
                  <a:cubicBezTo>
                    <a:pt x="-1312" y="283932"/>
                    <a:pt x="1388" y="303675"/>
                    <a:pt x="24338" y="326682"/>
                  </a:cubicBezTo>
                  <a:cubicBezTo>
                    <a:pt x="58088" y="360432"/>
                    <a:pt x="161982" y="384000"/>
                    <a:pt x="169744" y="385744"/>
                  </a:cubicBezTo>
                  <a:cubicBezTo>
                    <a:pt x="192975" y="396994"/>
                    <a:pt x="214407" y="405882"/>
                    <a:pt x="222225" y="405938"/>
                  </a:cubicBezTo>
                  <a:lnTo>
                    <a:pt x="222732" y="405938"/>
                  </a:lnTo>
                  <a:cubicBezTo>
                    <a:pt x="261769" y="405938"/>
                    <a:pt x="319650" y="375282"/>
                    <a:pt x="347382" y="347550"/>
                  </a:cubicBezTo>
                  <a:cubicBezTo>
                    <a:pt x="375113" y="319819"/>
                    <a:pt x="406275" y="261207"/>
                    <a:pt x="405825" y="222338"/>
                  </a:cubicBezTo>
                  <a:cubicBezTo>
                    <a:pt x="405713" y="214519"/>
                    <a:pt x="396994" y="192413"/>
                    <a:pt x="385519" y="168788"/>
                  </a:cubicBezTo>
                  <a:close/>
                  <a:moveTo>
                    <a:pt x="261769" y="30863"/>
                  </a:moveTo>
                  <a:cubicBezTo>
                    <a:pt x="264590" y="26318"/>
                    <a:pt x="269336" y="23313"/>
                    <a:pt x="274650" y="22707"/>
                  </a:cubicBezTo>
                  <a:cubicBezTo>
                    <a:pt x="285225" y="21244"/>
                    <a:pt x="298163" y="27488"/>
                    <a:pt x="310988" y="40313"/>
                  </a:cubicBezTo>
                  <a:cubicBezTo>
                    <a:pt x="321900" y="51225"/>
                    <a:pt x="332363" y="73332"/>
                    <a:pt x="341138" y="97069"/>
                  </a:cubicBezTo>
                  <a:cubicBezTo>
                    <a:pt x="320097" y="78532"/>
                    <a:pt x="292840" y="68610"/>
                    <a:pt x="264807" y="69282"/>
                  </a:cubicBezTo>
                  <a:cubicBezTo>
                    <a:pt x="260813" y="58369"/>
                    <a:pt x="256088" y="40819"/>
                    <a:pt x="261600" y="30863"/>
                  </a:cubicBezTo>
                  <a:close/>
                  <a:moveTo>
                    <a:pt x="40313" y="310763"/>
                  </a:moveTo>
                  <a:cubicBezTo>
                    <a:pt x="27544" y="297938"/>
                    <a:pt x="21300" y="285057"/>
                    <a:pt x="22763" y="274482"/>
                  </a:cubicBezTo>
                  <a:cubicBezTo>
                    <a:pt x="23353" y="269161"/>
                    <a:pt x="26362" y="264409"/>
                    <a:pt x="30919" y="261600"/>
                  </a:cubicBezTo>
                  <a:cubicBezTo>
                    <a:pt x="40819" y="255975"/>
                    <a:pt x="58425" y="260813"/>
                    <a:pt x="69394" y="264975"/>
                  </a:cubicBezTo>
                  <a:cubicBezTo>
                    <a:pt x="68317" y="292934"/>
                    <a:pt x="78440" y="320166"/>
                    <a:pt x="97519" y="340632"/>
                  </a:cubicBezTo>
                  <a:cubicBezTo>
                    <a:pt x="97739" y="340823"/>
                    <a:pt x="97946" y="341030"/>
                    <a:pt x="98138" y="341250"/>
                  </a:cubicBezTo>
                  <a:cubicBezTo>
                    <a:pt x="73894" y="332419"/>
                    <a:pt x="51394" y="321844"/>
                    <a:pt x="40313" y="310763"/>
                  </a:cubicBezTo>
                  <a:close/>
                  <a:moveTo>
                    <a:pt x="331519" y="331632"/>
                  </a:moveTo>
                  <a:cubicBezTo>
                    <a:pt x="304744" y="358350"/>
                    <a:pt x="252038" y="383438"/>
                    <a:pt x="223125" y="383438"/>
                  </a:cubicBezTo>
                  <a:lnTo>
                    <a:pt x="222788" y="383438"/>
                  </a:lnTo>
                  <a:cubicBezTo>
                    <a:pt x="212325" y="382257"/>
                    <a:pt x="133913" y="345469"/>
                    <a:pt x="113213" y="324769"/>
                  </a:cubicBezTo>
                  <a:cubicBezTo>
                    <a:pt x="95607" y="307107"/>
                    <a:pt x="86213" y="271950"/>
                    <a:pt x="94650" y="255075"/>
                  </a:cubicBezTo>
                  <a:cubicBezTo>
                    <a:pt x="98307" y="247819"/>
                    <a:pt x="102075" y="239044"/>
                    <a:pt x="105900" y="229763"/>
                  </a:cubicBezTo>
                  <a:cubicBezTo>
                    <a:pt x="117432" y="203269"/>
                    <a:pt x="131832" y="170307"/>
                    <a:pt x="150900" y="151013"/>
                  </a:cubicBezTo>
                  <a:cubicBezTo>
                    <a:pt x="167775" y="134138"/>
                    <a:pt x="194325" y="122325"/>
                    <a:pt x="219807" y="111075"/>
                  </a:cubicBezTo>
                  <a:cubicBezTo>
                    <a:pt x="232575" y="105450"/>
                    <a:pt x="244613" y="100219"/>
                    <a:pt x="255132" y="94200"/>
                  </a:cubicBezTo>
                  <a:cubicBezTo>
                    <a:pt x="256666" y="93408"/>
                    <a:pt x="258290" y="92804"/>
                    <a:pt x="259969" y="92400"/>
                  </a:cubicBezTo>
                  <a:cubicBezTo>
                    <a:pt x="260489" y="92302"/>
                    <a:pt x="260998" y="92152"/>
                    <a:pt x="261488" y="91950"/>
                  </a:cubicBezTo>
                  <a:cubicBezTo>
                    <a:pt x="279713" y="88069"/>
                    <a:pt x="311719" y="98700"/>
                    <a:pt x="327525" y="115238"/>
                  </a:cubicBezTo>
                  <a:cubicBezTo>
                    <a:pt x="346200" y="134757"/>
                    <a:pt x="381863" y="210863"/>
                    <a:pt x="383100" y="222113"/>
                  </a:cubicBezTo>
                  <a:cubicBezTo>
                    <a:pt x="383663" y="251700"/>
                    <a:pt x="358463" y="304632"/>
                    <a:pt x="331519" y="33163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3" name="Freeform: Shape 5672">
              <a:extLst>
                <a:ext uri="{FF2B5EF4-FFF2-40B4-BE49-F238E27FC236}">
                  <a16:creationId xmlns:a16="http://schemas.microsoft.com/office/drawing/2014/main" id="{1675ABA7-7200-47E5-B06C-595D9E73D99A}"/>
                </a:ext>
              </a:extLst>
            </p:cNvPr>
            <p:cNvSpPr/>
            <p:nvPr/>
          </p:nvSpPr>
          <p:spPr>
            <a:xfrm>
              <a:off x="4788175" y="2687976"/>
              <a:ext cx="123750" cy="123750"/>
            </a:xfrm>
            <a:custGeom>
              <a:avLst/>
              <a:gdLst>
                <a:gd name="connsiteX0" fmla="*/ 119256 w 123750"/>
                <a:gd name="connsiteY0" fmla="*/ 1987 h 123750"/>
                <a:gd name="connsiteX1" fmla="*/ 103619 w 123750"/>
                <a:gd name="connsiteY1" fmla="*/ 4855 h 123750"/>
                <a:gd name="connsiteX2" fmla="*/ 60475 w 123750"/>
                <a:gd name="connsiteY2" fmla="*/ 60430 h 123750"/>
                <a:gd name="connsiteX3" fmla="*/ 4844 w 123750"/>
                <a:gd name="connsiteY3" fmla="*/ 103574 h 123750"/>
                <a:gd name="connsiteX4" fmla="*/ 2004 w 123750"/>
                <a:gd name="connsiteY4" fmla="*/ 119229 h 123750"/>
                <a:gd name="connsiteX5" fmla="*/ 2031 w 123750"/>
                <a:gd name="connsiteY5" fmla="*/ 119268 h 123750"/>
                <a:gd name="connsiteX6" fmla="*/ 11256 w 123750"/>
                <a:gd name="connsiteY6" fmla="*/ 124105 h 123750"/>
                <a:gd name="connsiteX7" fmla="*/ 17669 w 123750"/>
                <a:gd name="connsiteY7" fmla="*/ 122080 h 123750"/>
                <a:gd name="connsiteX8" fmla="*/ 76394 w 123750"/>
                <a:gd name="connsiteY8" fmla="*/ 76349 h 123750"/>
                <a:gd name="connsiteX9" fmla="*/ 122125 w 123750"/>
                <a:gd name="connsiteY9" fmla="*/ 17624 h 123750"/>
                <a:gd name="connsiteX10" fmla="*/ 119256 w 123750"/>
                <a:gd name="connsiteY10" fmla="*/ 1987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750" h="123750">
                  <a:moveTo>
                    <a:pt x="119256" y="1987"/>
                  </a:moveTo>
                  <a:cubicBezTo>
                    <a:pt x="114145" y="-1535"/>
                    <a:pt x="107147" y="-251"/>
                    <a:pt x="103619" y="4855"/>
                  </a:cubicBezTo>
                  <a:cubicBezTo>
                    <a:pt x="103619" y="5249"/>
                    <a:pt x="75494" y="45468"/>
                    <a:pt x="60475" y="60430"/>
                  </a:cubicBezTo>
                  <a:cubicBezTo>
                    <a:pt x="45456" y="75393"/>
                    <a:pt x="5238" y="103349"/>
                    <a:pt x="4844" y="103574"/>
                  </a:cubicBezTo>
                  <a:cubicBezTo>
                    <a:pt x="-263" y="107113"/>
                    <a:pt x="-1535" y="114122"/>
                    <a:pt x="2004" y="119229"/>
                  </a:cubicBezTo>
                  <a:cubicBezTo>
                    <a:pt x="2013" y="119242"/>
                    <a:pt x="2022" y="119255"/>
                    <a:pt x="2031" y="119268"/>
                  </a:cubicBezTo>
                  <a:cubicBezTo>
                    <a:pt x="4130" y="122293"/>
                    <a:pt x="7575" y="124099"/>
                    <a:pt x="11256" y="124105"/>
                  </a:cubicBezTo>
                  <a:cubicBezTo>
                    <a:pt x="13550" y="124100"/>
                    <a:pt x="15788" y="123393"/>
                    <a:pt x="17669" y="122080"/>
                  </a:cubicBezTo>
                  <a:cubicBezTo>
                    <a:pt x="19356" y="120899"/>
                    <a:pt x="59969" y="92774"/>
                    <a:pt x="76394" y="76349"/>
                  </a:cubicBezTo>
                  <a:cubicBezTo>
                    <a:pt x="92819" y="59924"/>
                    <a:pt x="120944" y="19368"/>
                    <a:pt x="122125" y="17624"/>
                  </a:cubicBezTo>
                  <a:cubicBezTo>
                    <a:pt x="125646" y="12513"/>
                    <a:pt x="124363" y="5515"/>
                    <a:pt x="119256" y="198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4" name="Freeform: Shape 5673">
              <a:extLst>
                <a:ext uri="{FF2B5EF4-FFF2-40B4-BE49-F238E27FC236}">
                  <a16:creationId xmlns:a16="http://schemas.microsoft.com/office/drawing/2014/main" id="{84F43A95-E251-4E96-B18E-450FF361ABC6}"/>
                </a:ext>
              </a:extLst>
            </p:cNvPr>
            <p:cNvSpPr/>
            <p:nvPr/>
          </p:nvSpPr>
          <p:spPr>
            <a:xfrm>
              <a:off x="4758134" y="2657689"/>
              <a:ext cx="123750" cy="123750"/>
            </a:xfrm>
            <a:custGeom>
              <a:avLst/>
              <a:gdLst>
                <a:gd name="connsiteX0" fmla="*/ 122128 w 123750"/>
                <a:gd name="connsiteY0" fmla="*/ 17986 h 123750"/>
                <a:gd name="connsiteX1" fmla="*/ 119852 w 123750"/>
                <a:gd name="connsiteY1" fmla="*/ 2240 h 123750"/>
                <a:gd name="connsiteX2" fmla="*/ 104106 w 123750"/>
                <a:gd name="connsiteY2" fmla="*/ 4515 h 123750"/>
                <a:gd name="connsiteX3" fmla="*/ 103621 w 123750"/>
                <a:gd name="connsiteY3" fmla="*/ 5217 h 123750"/>
                <a:gd name="connsiteX4" fmla="*/ 60478 w 123750"/>
                <a:gd name="connsiteY4" fmla="*/ 60792 h 123750"/>
                <a:gd name="connsiteX5" fmla="*/ 4846 w 123750"/>
                <a:gd name="connsiteY5" fmla="*/ 103992 h 123750"/>
                <a:gd name="connsiteX6" fmla="*/ 2006 w 123750"/>
                <a:gd name="connsiteY6" fmla="*/ 119658 h 123750"/>
                <a:gd name="connsiteX7" fmla="*/ 17671 w 123750"/>
                <a:gd name="connsiteY7" fmla="*/ 122499 h 123750"/>
                <a:gd name="connsiteX8" fmla="*/ 76396 w 123750"/>
                <a:gd name="connsiteY8" fmla="*/ 76711 h 123750"/>
                <a:gd name="connsiteX9" fmla="*/ 122128 w 123750"/>
                <a:gd name="connsiteY9" fmla="*/ 17986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50" h="123750">
                  <a:moveTo>
                    <a:pt x="122128" y="17986"/>
                  </a:moveTo>
                  <a:cubicBezTo>
                    <a:pt x="125848" y="13010"/>
                    <a:pt x="124829" y="5960"/>
                    <a:pt x="119852" y="2240"/>
                  </a:cubicBezTo>
                  <a:cubicBezTo>
                    <a:pt x="114876" y="-1480"/>
                    <a:pt x="107826" y="-461"/>
                    <a:pt x="104106" y="4515"/>
                  </a:cubicBezTo>
                  <a:cubicBezTo>
                    <a:pt x="103936" y="4743"/>
                    <a:pt x="103774" y="4977"/>
                    <a:pt x="103621" y="5217"/>
                  </a:cubicBezTo>
                  <a:cubicBezTo>
                    <a:pt x="103621" y="5611"/>
                    <a:pt x="75496" y="45830"/>
                    <a:pt x="60478" y="60792"/>
                  </a:cubicBezTo>
                  <a:cubicBezTo>
                    <a:pt x="45459" y="75755"/>
                    <a:pt x="5296" y="103711"/>
                    <a:pt x="4846" y="103992"/>
                  </a:cubicBezTo>
                  <a:cubicBezTo>
                    <a:pt x="-264" y="107534"/>
                    <a:pt x="-1536" y="114548"/>
                    <a:pt x="2006" y="119658"/>
                  </a:cubicBezTo>
                  <a:cubicBezTo>
                    <a:pt x="5547" y="124768"/>
                    <a:pt x="12561" y="126040"/>
                    <a:pt x="17671" y="122499"/>
                  </a:cubicBezTo>
                  <a:cubicBezTo>
                    <a:pt x="19415" y="121261"/>
                    <a:pt x="59971" y="93136"/>
                    <a:pt x="76396" y="76711"/>
                  </a:cubicBezTo>
                  <a:cubicBezTo>
                    <a:pt x="92821" y="60286"/>
                    <a:pt x="120946" y="19617"/>
                    <a:pt x="122128" y="1798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5" name="Freeform: Shape 5674">
              <a:extLst>
                <a:ext uri="{FF2B5EF4-FFF2-40B4-BE49-F238E27FC236}">
                  <a16:creationId xmlns:a16="http://schemas.microsoft.com/office/drawing/2014/main" id="{FA8B9606-E2BA-4B0A-B9D1-E654959906A0}"/>
                </a:ext>
              </a:extLst>
            </p:cNvPr>
            <p:cNvSpPr/>
            <p:nvPr/>
          </p:nvSpPr>
          <p:spPr>
            <a:xfrm>
              <a:off x="4728188" y="2627438"/>
              <a:ext cx="123750" cy="123750"/>
            </a:xfrm>
            <a:custGeom>
              <a:avLst/>
              <a:gdLst>
                <a:gd name="connsiteX0" fmla="*/ 122037 w 123750"/>
                <a:gd name="connsiteY0" fmla="*/ 18143 h 123750"/>
                <a:gd name="connsiteX1" fmla="*/ 120038 w 123750"/>
                <a:gd name="connsiteY1" fmla="*/ 2359 h 123750"/>
                <a:gd name="connsiteX2" fmla="*/ 104254 w 123750"/>
                <a:gd name="connsiteY2" fmla="*/ 4358 h 123750"/>
                <a:gd name="connsiteX3" fmla="*/ 103587 w 123750"/>
                <a:gd name="connsiteY3" fmla="*/ 5318 h 123750"/>
                <a:gd name="connsiteX4" fmla="*/ 60387 w 123750"/>
                <a:gd name="connsiteY4" fmla="*/ 60949 h 123750"/>
                <a:gd name="connsiteX5" fmla="*/ 4812 w 123750"/>
                <a:gd name="connsiteY5" fmla="*/ 104093 h 123750"/>
                <a:gd name="connsiteX6" fmla="*/ 2026 w 123750"/>
                <a:gd name="connsiteY6" fmla="*/ 119757 h 123750"/>
                <a:gd name="connsiteX7" fmla="*/ 11224 w 123750"/>
                <a:gd name="connsiteY7" fmla="*/ 124568 h 123750"/>
                <a:gd name="connsiteX8" fmla="*/ 17524 w 123750"/>
                <a:gd name="connsiteY8" fmla="*/ 122599 h 123750"/>
                <a:gd name="connsiteX9" fmla="*/ 76249 w 123750"/>
                <a:gd name="connsiteY9" fmla="*/ 76812 h 123750"/>
                <a:gd name="connsiteX10" fmla="*/ 122037 w 123750"/>
                <a:gd name="connsiteY10" fmla="*/ 18143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750" h="123750">
                  <a:moveTo>
                    <a:pt x="122037" y="18143"/>
                  </a:moveTo>
                  <a:cubicBezTo>
                    <a:pt x="125844" y="13232"/>
                    <a:pt x="124949" y="6166"/>
                    <a:pt x="120038" y="2359"/>
                  </a:cubicBezTo>
                  <a:cubicBezTo>
                    <a:pt x="115128" y="-1447"/>
                    <a:pt x="108061" y="-553"/>
                    <a:pt x="104254" y="4358"/>
                  </a:cubicBezTo>
                  <a:cubicBezTo>
                    <a:pt x="104015" y="4666"/>
                    <a:pt x="103793" y="4987"/>
                    <a:pt x="103587" y="5318"/>
                  </a:cubicBezTo>
                  <a:cubicBezTo>
                    <a:pt x="103587" y="5712"/>
                    <a:pt x="75462" y="45931"/>
                    <a:pt x="60387" y="60949"/>
                  </a:cubicBezTo>
                  <a:cubicBezTo>
                    <a:pt x="45312" y="75968"/>
                    <a:pt x="5206" y="103812"/>
                    <a:pt x="4812" y="104093"/>
                  </a:cubicBezTo>
                  <a:cubicBezTo>
                    <a:pt x="-283" y="107649"/>
                    <a:pt x="-1530" y="114662"/>
                    <a:pt x="2026" y="119757"/>
                  </a:cubicBezTo>
                  <a:cubicBezTo>
                    <a:pt x="4125" y="122764"/>
                    <a:pt x="7557" y="124559"/>
                    <a:pt x="11224" y="124568"/>
                  </a:cubicBezTo>
                  <a:cubicBezTo>
                    <a:pt x="13474" y="124556"/>
                    <a:pt x="15669" y="123871"/>
                    <a:pt x="17524" y="122599"/>
                  </a:cubicBezTo>
                  <a:cubicBezTo>
                    <a:pt x="19268" y="121418"/>
                    <a:pt x="59824" y="93237"/>
                    <a:pt x="76249" y="76812"/>
                  </a:cubicBezTo>
                  <a:cubicBezTo>
                    <a:pt x="92674" y="60387"/>
                    <a:pt x="120856" y="20112"/>
                    <a:pt x="122037" y="1814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6" name="Freeform: Shape 5675">
              <a:extLst>
                <a:ext uri="{FF2B5EF4-FFF2-40B4-BE49-F238E27FC236}">
                  <a16:creationId xmlns:a16="http://schemas.microsoft.com/office/drawing/2014/main" id="{F1460868-EA40-4D98-94A0-679467DB86A1}"/>
                </a:ext>
              </a:extLst>
            </p:cNvPr>
            <p:cNvSpPr/>
            <p:nvPr/>
          </p:nvSpPr>
          <p:spPr>
            <a:xfrm>
              <a:off x="4481337" y="2225675"/>
              <a:ext cx="618750" cy="720000"/>
            </a:xfrm>
            <a:custGeom>
              <a:avLst/>
              <a:gdLst>
                <a:gd name="connsiteX0" fmla="*/ 607500 w 618750"/>
                <a:gd name="connsiteY0" fmla="*/ 78750 h 720000"/>
                <a:gd name="connsiteX1" fmla="*/ 454838 w 618750"/>
                <a:gd name="connsiteY1" fmla="*/ 78750 h 720000"/>
                <a:gd name="connsiteX2" fmla="*/ 365625 w 618750"/>
                <a:gd name="connsiteY2" fmla="*/ 0 h 720000"/>
                <a:gd name="connsiteX3" fmla="*/ 253125 w 618750"/>
                <a:gd name="connsiteY3" fmla="*/ 0 h 720000"/>
                <a:gd name="connsiteX4" fmla="*/ 163913 w 618750"/>
                <a:gd name="connsiteY4" fmla="*/ 78750 h 720000"/>
                <a:gd name="connsiteX5" fmla="*/ 11250 w 618750"/>
                <a:gd name="connsiteY5" fmla="*/ 78750 h 720000"/>
                <a:gd name="connsiteX6" fmla="*/ 0 w 618750"/>
                <a:gd name="connsiteY6" fmla="*/ 90000 h 720000"/>
                <a:gd name="connsiteX7" fmla="*/ 11250 w 618750"/>
                <a:gd name="connsiteY7" fmla="*/ 101250 h 720000"/>
                <a:gd name="connsiteX8" fmla="*/ 50625 w 618750"/>
                <a:gd name="connsiteY8" fmla="*/ 101250 h 720000"/>
                <a:gd name="connsiteX9" fmla="*/ 50625 w 618750"/>
                <a:gd name="connsiteY9" fmla="*/ 708750 h 720000"/>
                <a:gd name="connsiteX10" fmla="*/ 61875 w 618750"/>
                <a:gd name="connsiteY10" fmla="*/ 720000 h 720000"/>
                <a:gd name="connsiteX11" fmla="*/ 556875 w 618750"/>
                <a:gd name="connsiteY11" fmla="*/ 720000 h 720000"/>
                <a:gd name="connsiteX12" fmla="*/ 568125 w 618750"/>
                <a:gd name="connsiteY12" fmla="*/ 708750 h 720000"/>
                <a:gd name="connsiteX13" fmla="*/ 568125 w 618750"/>
                <a:gd name="connsiteY13" fmla="*/ 101250 h 720000"/>
                <a:gd name="connsiteX14" fmla="*/ 607500 w 618750"/>
                <a:gd name="connsiteY14" fmla="*/ 101250 h 720000"/>
                <a:gd name="connsiteX15" fmla="*/ 618750 w 618750"/>
                <a:gd name="connsiteY15" fmla="*/ 90000 h 720000"/>
                <a:gd name="connsiteX16" fmla="*/ 607500 w 618750"/>
                <a:gd name="connsiteY16" fmla="*/ 78750 h 720000"/>
                <a:gd name="connsiteX17" fmla="*/ 253125 w 618750"/>
                <a:gd name="connsiteY17" fmla="*/ 22500 h 720000"/>
                <a:gd name="connsiteX18" fmla="*/ 365625 w 618750"/>
                <a:gd name="connsiteY18" fmla="*/ 22500 h 720000"/>
                <a:gd name="connsiteX19" fmla="*/ 432169 w 618750"/>
                <a:gd name="connsiteY19" fmla="*/ 78750 h 720000"/>
                <a:gd name="connsiteX20" fmla="*/ 186581 w 618750"/>
                <a:gd name="connsiteY20" fmla="*/ 78750 h 720000"/>
                <a:gd name="connsiteX21" fmla="*/ 253125 w 618750"/>
                <a:gd name="connsiteY21" fmla="*/ 22500 h 720000"/>
                <a:gd name="connsiteX22" fmla="*/ 545625 w 618750"/>
                <a:gd name="connsiteY22" fmla="*/ 697500 h 720000"/>
                <a:gd name="connsiteX23" fmla="*/ 73125 w 618750"/>
                <a:gd name="connsiteY23" fmla="*/ 697500 h 720000"/>
                <a:gd name="connsiteX24" fmla="*/ 73125 w 618750"/>
                <a:gd name="connsiteY24" fmla="*/ 101250 h 720000"/>
                <a:gd name="connsiteX25" fmla="*/ 545625 w 618750"/>
                <a:gd name="connsiteY25" fmla="*/ 10125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8750" h="720000">
                  <a:moveTo>
                    <a:pt x="607500" y="78750"/>
                  </a:moveTo>
                  <a:lnTo>
                    <a:pt x="454838" y="78750"/>
                  </a:lnTo>
                  <a:cubicBezTo>
                    <a:pt x="449172" y="33781"/>
                    <a:pt x="410950" y="41"/>
                    <a:pt x="365625" y="0"/>
                  </a:cubicBezTo>
                  <a:lnTo>
                    <a:pt x="253125" y="0"/>
                  </a:lnTo>
                  <a:cubicBezTo>
                    <a:pt x="207800" y="41"/>
                    <a:pt x="169578" y="33781"/>
                    <a:pt x="163913" y="78750"/>
                  </a:cubicBezTo>
                  <a:lnTo>
                    <a:pt x="11250" y="78750"/>
                  </a:lnTo>
                  <a:cubicBezTo>
                    <a:pt x="5037" y="78750"/>
                    <a:pt x="0" y="83787"/>
                    <a:pt x="0" y="90000"/>
                  </a:cubicBezTo>
                  <a:cubicBezTo>
                    <a:pt x="0" y="96213"/>
                    <a:pt x="5037" y="101250"/>
                    <a:pt x="11250" y="101250"/>
                  </a:cubicBezTo>
                  <a:lnTo>
                    <a:pt x="50625" y="101250"/>
                  </a:lnTo>
                  <a:lnTo>
                    <a:pt x="50625" y="708750"/>
                  </a:lnTo>
                  <a:cubicBezTo>
                    <a:pt x="50625" y="714963"/>
                    <a:pt x="55662" y="720000"/>
                    <a:pt x="61875" y="720000"/>
                  </a:cubicBezTo>
                  <a:lnTo>
                    <a:pt x="556875" y="720000"/>
                  </a:lnTo>
                  <a:cubicBezTo>
                    <a:pt x="563088" y="720000"/>
                    <a:pt x="568125" y="714963"/>
                    <a:pt x="568125" y="708750"/>
                  </a:cubicBezTo>
                  <a:lnTo>
                    <a:pt x="568125" y="101250"/>
                  </a:lnTo>
                  <a:lnTo>
                    <a:pt x="607500" y="101250"/>
                  </a:lnTo>
                  <a:cubicBezTo>
                    <a:pt x="613713" y="101250"/>
                    <a:pt x="618750" y="96213"/>
                    <a:pt x="618750" y="90000"/>
                  </a:cubicBezTo>
                  <a:cubicBezTo>
                    <a:pt x="618750" y="83787"/>
                    <a:pt x="613713" y="78750"/>
                    <a:pt x="607500" y="78750"/>
                  </a:cubicBezTo>
                  <a:close/>
                  <a:moveTo>
                    <a:pt x="253125" y="22500"/>
                  </a:moveTo>
                  <a:lnTo>
                    <a:pt x="365625" y="22500"/>
                  </a:lnTo>
                  <a:cubicBezTo>
                    <a:pt x="398558" y="22506"/>
                    <a:pt x="426680" y="46277"/>
                    <a:pt x="432169" y="78750"/>
                  </a:cubicBezTo>
                  <a:lnTo>
                    <a:pt x="186581" y="78750"/>
                  </a:lnTo>
                  <a:cubicBezTo>
                    <a:pt x="192070" y="46277"/>
                    <a:pt x="220192" y="22506"/>
                    <a:pt x="253125" y="22500"/>
                  </a:cubicBezTo>
                  <a:close/>
                  <a:moveTo>
                    <a:pt x="545625" y="697500"/>
                  </a:moveTo>
                  <a:lnTo>
                    <a:pt x="73125" y="697500"/>
                  </a:lnTo>
                  <a:lnTo>
                    <a:pt x="73125" y="101250"/>
                  </a:lnTo>
                  <a:lnTo>
                    <a:pt x="545625" y="10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77" name="Graphic 5540">
            <a:extLst>
              <a:ext uri="{FF2B5EF4-FFF2-40B4-BE49-F238E27FC236}">
                <a16:creationId xmlns:a16="http://schemas.microsoft.com/office/drawing/2014/main" id="{C560BC29-5EA7-4A74-9AF2-D0277BF1ED3D}"/>
              </a:ext>
            </a:extLst>
          </p:cNvPr>
          <p:cNvGrpSpPr/>
          <p:nvPr/>
        </p:nvGrpSpPr>
        <p:grpSpPr>
          <a:xfrm>
            <a:off x="3141288" y="1085122"/>
            <a:ext cx="720000" cy="720000"/>
            <a:chOff x="4430712" y="2225675"/>
            <a:chExt cx="720000" cy="720000"/>
          </a:xfrm>
        </p:grpSpPr>
        <p:sp>
          <p:nvSpPr>
            <p:cNvPr id="5678" name="Freeform: Shape 5677">
              <a:extLst>
                <a:ext uri="{FF2B5EF4-FFF2-40B4-BE49-F238E27FC236}">
                  <a16:creationId xmlns:a16="http://schemas.microsoft.com/office/drawing/2014/main" id="{296EF58D-DD73-4422-9CFA-799F17BDC0C5}"/>
                </a:ext>
              </a:extLst>
            </p:cNvPr>
            <p:cNvSpPr/>
            <p:nvPr/>
          </p:nvSpPr>
          <p:spPr>
            <a:xfrm>
              <a:off x="4618231" y="2225666"/>
              <a:ext cx="528750" cy="720000"/>
            </a:xfrm>
            <a:custGeom>
              <a:avLst/>
              <a:gdLst>
                <a:gd name="connsiteX0" fmla="*/ 532481 w 528750"/>
                <a:gd name="connsiteY0" fmla="*/ 607509 h 720000"/>
                <a:gd name="connsiteX1" fmla="*/ 494681 w 528750"/>
                <a:gd name="connsiteY1" fmla="*/ 575053 h 720000"/>
                <a:gd name="connsiteX2" fmla="*/ 464193 w 528750"/>
                <a:gd name="connsiteY2" fmla="*/ 554409 h 720000"/>
                <a:gd name="connsiteX3" fmla="*/ 451593 w 528750"/>
                <a:gd name="connsiteY3" fmla="*/ 490059 h 720000"/>
                <a:gd name="connsiteX4" fmla="*/ 477637 w 528750"/>
                <a:gd name="connsiteY4" fmla="*/ 415584 h 720000"/>
                <a:gd name="connsiteX5" fmla="*/ 521456 w 528750"/>
                <a:gd name="connsiteY5" fmla="*/ 279853 h 720000"/>
                <a:gd name="connsiteX6" fmla="*/ 436181 w 528750"/>
                <a:gd name="connsiteY6" fmla="*/ 59465 h 720000"/>
                <a:gd name="connsiteX7" fmla="*/ 273731 w 528750"/>
                <a:gd name="connsiteY7" fmla="*/ 403 h 720000"/>
                <a:gd name="connsiteX8" fmla="*/ 73818 w 528750"/>
                <a:gd name="connsiteY8" fmla="*/ 88321 h 720000"/>
                <a:gd name="connsiteX9" fmla="*/ 25387 w 528750"/>
                <a:gd name="connsiteY9" fmla="*/ 174721 h 720000"/>
                <a:gd name="connsiteX10" fmla="*/ 29325 w 528750"/>
                <a:gd name="connsiteY10" fmla="*/ 299653 h 720000"/>
                <a:gd name="connsiteX11" fmla="*/ 33262 w 528750"/>
                <a:gd name="connsiteY11" fmla="*/ 304771 h 720000"/>
                <a:gd name="connsiteX12" fmla="*/ 41137 w 528750"/>
                <a:gd name="connsiteY12" fmla="*/ 316809 h 720000"/>
                <a:gd name="connsiteX13" fmla="*/ 5531 w 528750"/>
                <a:gd name="connsiteY13" fmla="*/ 385546 h 720000"/>
                <a:gd name="connsiteX14" fmla="*/ 3450 w 528750"/>
                <a:gd name="connsiteY14" fmla="*/ 389203 h 720000"/>
                <a:gd name="connsiteX15" fmla="*/ 10762 w 528750"/>
                <a:gd name="connsiteY15" fmla="*/ 430321 h 720000"/>
                <a:gd name="connsiteX16" fmla="*/ 29775 w 528750"/>
                <a:gd name="connsiteY16" fmla="*/ 438759 h 720000"/>
                <a:gd name="connsiteX17" fmla="*/ 41025 w 528750"/>
                <a:gd name="connsiteY17" fmla="*/ 442696 h 720000"/>
                <a:gd name="connsiteX18" fmla="*/ 37031 w 528750"/>
                <a:gd name="connsiteY18" fmla="*/ 459178 h 720000"/>
                <a:gd name="connsiteX19" fmla="*/ 61162 w 528750"/>
                <a:gd name="connsiteY19" fmla="*/ 492928 h 720000"/>
                <a:gd name="connsiteX20" fmla="*/ 64200 w 528750"/>
                <a:gd name="connsiteY20" fmla="*/ 494784 h 720000"/>
                <a:gd name="connsiteX21" fmla="*/ 59475 w 528750"/>
                <a:gd name="connsiteY21" fmla="*/ 501928 h 720000"/>
                <a:gd name="connsiteX22" fmla="*/ 49068 w 528750"/>
                <a:gd name="connsiteY22" fmla="*/ 520659 h 720000"/>
                <a:gd name="connsiteX23" fmla="*/ 58631 w 528750"/>
                <a:gd name="connsiteY23" fmla="*/ 537534 h 720000"/>
                <a:gd name="connsiteX24" fmla="*/ 66168 w 528750"/>
                <a:gd name="connsiteY24" fmla="*/ 543609 h 720000"/>
                <a:gd name="connsiteX25" fmla="*/ 65212 w 528750"/>
                <a:gd name="connsiteY25" fmla="*/ 546928 h 720000"/>
                <a:gd name="connsiteX26" fmla="*/ 60375 w 528750"/>
                <a:gd name="connsiteY26" fmla="*/ 569428 h 720000"/>
                <a:gd name="connsiteX27" fmla="*/ 100256 w 528750"/>
                <a:gd name="connsiteY27" fmla="*/ 616903 h 720000"/>
                <a:gd name="connsiteX28" fmla="*/ 171131 w 528750"/>
                <a:gd name="connsiteY28" fmla="*/ 607790 h 720000"/>
                <a:gd name="connsiteX29" fmla="*/ 206231 w 528750"/>
                <a:gd name="connsiteY29" fmla="*/ 711178 h 720000"/>
                <a:gd name="connsiteX30" fmla="*/ 217481 w 528750"/>
                <a:gd name="connsiteY30" fmla="*/ 720009 h 720000"/>
                <a:gd name="connsiteX31" fmla="*/ 219900 w 528750"/>
                <a:gd name="connsiteY31" fmla="*/ 720009 h 720000"/>
                <a:gd name="connsiteX32" fmla="*/ 228450 w 528750"/>
                <a:gd name="connsiteY32" fmla="*/ 706621 h 720000"/>
                <a:gd name="connsiteX33" fmla="*/ 205556 w 528750"/>
                <a:gd name="connsiteY33" fmla="*/ 631359 h 720000"/>
                <a:gd name="connsiteX34" fmla="*/ 178500 w 528750"/>
                <a:gd name="connsiteY34" fmla="*/ 583434 h 720000"/>
                <a:gd name="connsiteX35" fmla="*/ 167868 w 528750"/>
                <a:gd name="connsiteY35" fmla="*/ 585346 h 720000"/>
                <a:gd name="connsiteX36" fmla="*/ 107231 w 528750"/>
                <a:gd name="connsiteY36" fmla="*/ 595303 h 720000"/>
                <a:gd name="connsiteX37" fmla="*/ 82818 w 528750"/>
                <a:gd name="connsiteY37" fmla="*/ 572071 h 720000"/>
                <a:gd name="connsiteX38" fmla="*/ 86812 w 528750"/>
                <a:gd name="connsiteY38" fmla="*/ 553678 h 720000"/>
                <a:gd name="connsiteX39" fmla="*/ 87600 w 528750"/>
                <a:gd name="connsiteY39" fmla="*/ 536803 h 720000"/>
                <a:gd name="connsiteX40" fmla="*/ 73931 w 528750"/>
                <a:gd name="connsiteY40" fmla="*/ 520771 h 720000"/>
                <a:gd name="connsiteX41" fmla="*/ 78150 w 528750"/>
                <a:gd name="connsiteY41" fmla="*/ 514528 h 720000"/>
                <a:gd name="connsiteX42" fmla="*/ 84843 w 528750"/>
                <a:gd name="connsiteY42" fmla="*/ 481734 h 720000"/>
                <a:gd name="connsiteX43" fmla="*/ 72918 w 528750"/>
                <a:gd name="connsiteY43" fmla="*/ 473578 h 720000"/>
                <a:gd name="connsiteX44" fmla="*/ 59306 w 528750"/>
                <a:gd name="connsiteY44" fmla="*/ 464690 h 720000"/>
                <a:gd name="connsiteX45" fmla="*/ 63356 w 528750"/>
                <a:gd name="connsiteY45" fmla="*/ 435553 h 720000"/>
                <a:gd name="connsiteX46" fmla="*/ 36806 w 528750"/>
                <a:gd name="connsiteY46" fmla="*/ 417496 h 720000"/>
                <a:gd name="connsiteX47" fmla="*/ 25556 w 528750"/>
                <a:gd name="connsiteY47" fmla="*/ 413446 h 720000"/>
                <a:gd name="connsiteX48" fmla="*/ 23475 w 528750"/>
                <a:gd name="connsiteY48" fmla="*/ 400509 h 720000"/>
                <a:gd name="connsiteX49" fmla="*/ 25500 w 528750"/>
                <a:gd name="connsiteY49" fmla="*/ 396909 h 720000"/>
                <a:gd name="connsiteX50" fmla="*/ 64031 w 528750"/>
                <a:gd name="connsiteY50" fmla="*/ 317653 h 720000"/>
                <a:gd name="connsiteX51" fmla="*/ 51206 w 528750"/>
                <a:gd name="connsiteY51" fmla="*/ 291103 h 720000"/>
                <a:gd name="connsiteX52" fmla="*/ 48731 w 528750"/>
                <a:gd name="connsiteY52" fmla="*/ 287671 h 720000"/>
                <a:gd name="connsiteX53" fmla="*/ 48112 w 528750"/>
                <a:gd name="connsiteY53" fmla="*/ 175959 h 720000"/>
                <a:gd name="connsiteX54" fmla="*/ 91200 w 528750"/>
                <a:gd name="connsiteY54" fmla="*/ 102834 h 720000"/>
                <a:gd name="connsiteX55" fmla="*/ 421950 w 528750"/>
                <a:gd name="connsiteY55" fmla="*/ 77296 h 720000"/>
                <a:gd name="connsiteX56" fmla="*/ 498843 w 528750"/>
                <a:gd name="connsiteY56" fmla="*/ 278165 h 720000"/>
                <a:gd name="connsiteX57" fmla="*/ 456487 w 528750"/>
                <a:gd name="connsiteY57" fmla="*/ 407540 h 720000"/>
                <a:gd name="connsiteX58" fmla="*/ 428925 w 528750"/>
                <a:gd name="connsiteY58" fmla="*/ 489215 h 720000"/>
                <a:gd name="connsiteX59" fmla="*/ 446193 w 528750"/>
                <a:gd name="connsiteY59" fmla="*/ 568415 h 720000"/>
                <a:gd name="connsiteX60" fmla="*/ 483375 w 528750"/>
                <a:gd name="connsiteY60" fmla="*/ 594853 h 720000"/>
                <a:gd name="connsiteX61" fmla="*/ 510318 w 528750"/>
                <a:gd name="connsiteY61" fmla="*/ 612796 h 720000"/>
                <a:gd name="connsiteX62" fmla="*/ 523818 w 528750"/>
                <a:gd name="connsiteY62" fmla="*/ 621234 h 720000"/>
                <a:gd name="connsiteX63" fmla="*/ 532256 w 528750"/>
                <a:gd name="connsiteY63" fmla="*/ 607734 h 720000"/>
                <a:gd name="connsiteX64" fmla="*/ 182662 w 528750"/>
                <a:gd name="connsiteY64" fmla="*/ 601884 h 720000"/>
                <a:gd name="connsiteX65" fmla="*/ 179062 w 528750"/>
                <a:gd name="connsiteY65" fmla="*/ 604246 h 720000"/>
                <a:gd name="connsiteX66" fmla="*/ 182437 w 528750"/>
                <a:gd name="connsiteY66" fmla="*/ 60188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28750" h="720000">
                  <a:moveTo>
                    <a:pt x="532481" y="607509"/>
                  </a:moveTo>
                  <a:cubicBezTo>
                    <a:pt x="530006" y="595021"/>
                    <a:pt x="514425" y="586190"/>
                    <a:pt x="494681" y="575053"/>
                  </a:cubicBezTo>
                  <a:cubicBezTo>
                    <a:pt x="482587" y="568190"/>
                    <a:pt x="468862" y="560428"/>
                    <a:pt x="464193" y="554409"/>
                  </a:cubicBezTo>
                  <a:cubicBezTo>
                    <a:pt x="454575" y="542034"/>
                    <a:pt x="450693" y="509071"/>
                    <a:pt x="451593" y="490059"/>
                  </a:cubicBezTo>
                  <a:cubicBezTo>
                    <a:pt x="452043" y="480665"/>
                    <a:pt x="465093" y="447590"/>
                    <a:pt x="477637" y="415584"/>
                  </a:cubicBezTo>
                  <a:cubicBezTo>
                    <a:pt x="496987" y="366421"/>
                    <a:pt x="518868" y="310734"/>
                    <a:pt x="521456" y="279853"/>
                  </a:cubicBezTo>
                  <a:cubicBezTo>
                    <a:pt x="527081" y="210834"/>
                    <a:pt x="507956" y="116728"/>
                    <a:pt x="436181" y="59465"/>
                  </a:cubicBezTo>
                  <a:cubicBezTo>
                    <a:pt x="403106" y="33759"/>
                    <a:pt x="343425" y="4284"/>
                    <a:pt x="273731" y="403"/>
                  </a:cubicBezTo>
                  <a:cubicBezTo>
                    <a:pt x="218212" y="-2635"/>
                    <a:pt x="138731" y="10078"/>
                    <a:pt x="73818" y="88321"/>
                  </a:cubicBezTo>
                  <a:cubicBezTo>
                    <a:pt x="42712" y="125671"/>
                    <a:pt x="26231" y="154753"/>
                    <a:pt x="25387" y="174721"/>
                  </a:cubicBezTo>
                  <a:cubicBezTo>
                    <a:pt x="25387" y="175846"/>
                    <a:pt x="20268" y="287221"/>
                    <a:pt x="29325" y="299653"/>
                  </a:cubicBezTo>
                  <a:cubicBezTo>
                    <a:pt x="30450" y="301228"/>
                    <a:pt x="31800" y="302971"/>
                    <a:pt x="33262" y="304771"/>
                  </a:cubicBezTo>
                  <a:cubicBezTo>
                    <a:pt x="36485" y="308359"/>
                    <a:pt x="39141" y="312418"/>
                    <a:pt x="41137" y="316809"/>
                  </a:cubicBezTo>
                  <a:cubicBezTo>
                    <a:pt x="40068" y="320521"/>
                    <a:pt x="34275" y="334303"/>
                    <a:pt x="5531" y="385546"/>
                  </a:cubicBezTo>
                  <a:lnTo>
                    <a:pt x="3450" y="389203"/>
                  </a:lnTo>
                  <a:cubicBezTo>
                    <a:pt x="-3089" y="403071"/>
                    <a:pt x="-157" y="419557"/>
                    <a:pt x="10762" y="430321"/>
                  </a:cubicBezTo>
                  <a:cubicBezTo>
                    <a:pt x="16560" y="434220"/>
                    <a:pt x="22994" y="437075"/>
                    <a:pt x="29775" y="438759"/>
                  </a:cubicBezTo>
                  <a:cubicBezTo>
                    <a:pt x="33037" y="439828"/>
                    <a:pt x="37875" y="441403"/>
                    <a:pt x="41025" y="442696"/>
                  </a:cubicBezTo>
                  <a:cubicBezTo>
                    <a:pt x="40555" y="448364"/>
                    <a:pt x="39208" y="453924"/>
                    <a:pt x="37031" y="459178"/>
                  </a:cubicBezTo>
                  <a:cubicBezTo>
                    <a:pt x="29043" y="473184"/>
                    <a:pt x="46087" y="483534"/>
                    <a:pt x="61162" y="492928"/>
                  </a:cubicBezTo>
                  <a:lnTo>
                    <a:pt x="64200" y="494784"/>
                  </a:lnTo>
                  <a:cubicBezTo>
                    <a:pt x="62737" y="497146"/>
                    <a:pt x="60825" y="499903"/>
                    <a:pt x="59475" y="501928"/>
                  </a:cubicBezTo>
                  <a:cubicBezTo>
                    <a:pt x="55050" y="507590"/>
                    <a:pt x="51538" y="513910"/>
                    <a:pt x="49068" y="520659"/>
                  </a:cubicBezTo>
                  <a:cubicBezTo>
                    <a:pt x="46706" y="529434"/>
                    <a:pt x="53906" y="534384"/>
                    <a:pt x="58631" y="537534"/>
                  </a:cubicBezTo>
                  <a:cubicBezTo>
                    <a:pt x="61366" y="539265"/>
                    <a:pt x="63895" y="541304"/>
                    <a:pt x="66168" y="543609"/>
                  </a:cubicBezTo>
                  <a:cubicBezTo>
                    <a:pt x="65910" y="544732"/>
                    <a:pt x="65591" y="545840"/>
                    <a:pt x="65212" y="546928"/>
                  </a:cubicBezTo>
                  <a:cubicBezTo>
                    <a:pt x="62871" y="554252"/>
                    <a:pt x="61251" y="561788"/>
                    <a:pt x="60375" y="569428"/>
                  </a:cubicBezTo>
                  <a:cubicBezTo>
                    <a:pt x="57337" y="593165"/>
                    <a:pt x="82875" y="610828"/>
                    <a:pt x="100256" y="616903"/>
                  </a:cubicBezTo>
                  <a:cubicBezTo>
                    <a:pt x="108975" y="619884"/>
                    <a:pt x="150206" y="614428"/>
                    <a:pt x="171131" y="607790"/>
                  </a:cubicBezTo>
                  <a:cubicBezTo>
                    <a:pt x="186119" y="641047"/>
                    <a:pt x="197873" y="675669"/>
                    <a:pt x="206231" y="711178"/>
                  </a:cubicBezTo>
                  <a:cubicBezTo>
                    <a:pt x="207386" y="716433"/>
                    <a:pt x="212101" y="720134"/>
                    <a:pt x="217481" y="720009"/>
                  </a:cubicBezTo>
                  <a:cubicBezTo>
                    <a:pt x="218285" y="720089"/>
                    <a:pt x="219095" y="720089"/>
                    <a:pt x="219900" y="720009"/>
                  </a:cubicBezTo>
                  <a:cubicBezTo>
                    <a:pt x="225952" y="718664"/>
                    <a:pt x="229775" y="712677"/>
                    <a:pt x="228450" y="706621"/>
                  </a:cubicBezTo>
                  <a:cubicBezTo>
                    <a:pt x="222465" y="681062"/>
                    <a:pt x="214818" y="655921"/>
                    <a:pt x="205556" y="631359"/>
                  </a:cubicBezTo>
                  <a:cubicBezTo>
                    <a:pt x="188681" y="586359"/>
                    <a:pt x="183056" y="584840"/>
                    <a:pt x="178500" y="583434"/>
                  </a:cubicBezTo>
                  <a:cubicBezTo>
                    <a:pt x="174852" y="582365"/>
                    <a:pt x="170915" y="583074"/>
                    <a:pt x="167868" y="585346"/>
                  </a:cubicBezTo>
                  <a:cubicBezTo>
                    <a:pt x="148112" y="591014"/>
                    <a:pt x="127762" y="594355"/>
                    <a:pt x="107231" y="595303"/>
                  </a:cubicBezTo>
                  <a:cubicBezTo>
                    <a:pt x="94743" y="590859"/>
                    <a:pt x="81750" y="580340"/>
                    <a:pt x="82818" y="572071"/>
                  </a:cubicBezTo>
                  <a:cubicBezTo>
                    <a:pt x="83520" y="565820"/>
                    <a:pt x="84858" y="559657"/>
                    <a:pt x="86812" y="553678"/>
                  </a:cubicBezTo>
                  <a:cubicBezTo>
                    <a:pt x="89022" y="548314"/>
                    <a:pt x="89301" y="542349"/>
                    <a:pt x="87600" y="536803"/>
                  </a:cubicBezTo>
                  <a:cubicBezTo>
                    <a:pt x="84824" y="530166"/>
                    <a:pt x="80046" y="524561"/>
                    <a:pt x="73931" y="520771"/>
                  </a:cubicBezTo>
                  <a:lnTo>
                    <a:pt x="78150" y="514528"/>
                  </a:lnTo>
                  <a:cubicBezTo>
                    <a:pt x="85687" y="503278"/>
                    <a:pt x="94181" y="491071"/>
                    <a:pt x="84843" y="481734"/>
                  </a:cubicBezTo>
                  <a:cubicBezTo>
                    <a:pt x="81181" y="478585"/>
                    <a:pt x="77181" y="475849"/>
                    <a:pt x="72918" y="473578"/>
                  </a:cubicBezTo>
                  <a:cubicBezTo>
                    <a:pt x="69431" y="471440"/>
                    <a:pt x="62962" y="467559"/>
                    <a:pt x="59306" y="464690"/>
                  </a:cubicBezTo>
                  <a:cubicBezTo>
                    <a:pt x="62658" y="455363"/>
                    <a:pt x="64037" y="445441"/>
                    <a:pt x="63356" y="435553"/>
                  </a:cubicBezTo>
                  <a:cubicBezTo>
                    <a:pt x="61725" y="425596"/>
                    <a:pt x="51262" y="422221"/>
                    <a:pt x="36806" y="417496"/>
                  </a:cubicBezTo>
                  <a:cubicBezTo>
                    <a:pt x="32988" y="416343"/>
                    <a:pt x="29233" y="414991"/>
                    <a:pt x="25556" y="413446"/>
                  </a:cubicBezTo>
                  <a:cubicBezTo>
                    <a:pt x="22994" y="409649"/>
                    <a:pt x="22233" y="404918"/>
                    <a:pt x="23475" y="400509"/>
                  </a:cubicBezTo>
                  <a:lnTo>
                    <a:pt x="25500" y="396909"/>
                  </a:lnTo>
                  <a:cubicBezTo>
                    <a:pt x="61106" y="333459"/>
                    <a:pt x="64031" y="323221"/>
                    <a:pt x="64031" y="317653"/>
                  </a:cubicBezTo>
                  <a:cubicBezTo>
                    <a:pt x="64031" y="307190"/>
                    <a:pt x="56943" y="298303"/>
                    <a:pt x="51206" y="291103"/>
                  </a:cubicBezTo>
                  <a:lnTo>
                    <a:pt x="48731" y="287671"/>
                  </a:lnTo>
                  <a:cubicBezTo>
                    <a:pt x="46031" y="275240"/>
                    <a:pt x="46593" y="203634"/>
                    <a:pt x="48112" y="175959"/>
                  </a:cubicBezTo>
                  <a:cubicBezTo>
                    <a:pt x="48900" y="161559"/>
                    <a:pt x="64650" y="134840"/>
                    <a:pt x="91200" y="102834"/>
                  </a:cubicBezTo>
                  <a:cubicBezTo>
                    <a:pt x="198918" y="-27779"/>
                    <a:pt x="363731" y="30609"/>
                    <a:pt x="421950" y="77296"/>
                  </a:cubicBezTo>
                  <a:cubicBezTo>
                    <a:pt x="505593" y="144065"/>
                    <a:pt x="500700" y="256340"/>
                    <a:pt x="498843" y="278165"/>
                  </a:cubicBezTo>
                  <a:cubicBezTo>
                    <a:pt x="496481" y="305784"/>
                    <a:pt x="474318" y="362203"/>
                    <a:pt x="456487" y="407540"/>
                  </a:cubicBezTo>
                  <a:cubicBezTo>
                    <a:pt x="439275" y="451359"/>
                    <a:pt x="429487" y="476728"/>
                    <a:pt x="428925" y="489215"/>
                  </a:cubicBezTo>
                  <a:cubicBezTo>
                    <a:pt x="428193" y="504121"/>
                    <a:pt x="429881" y="547490"/>
                    <a:pt x="446193" y="568415"/>
                  </a:cubicBezTo>
                  <a:cubicBezTo>
                    <a:pt x="453618" y="577978"/>
                    <a:pt x="468075" y="586190"/>
                    <a:pt x="483375" y="594853"/>
                  </a:cubicBezTo>
                  <a:cubicBezTo>
                    <a:pt x="492543" y="600028"/>
                    <a:pt x="507731" y="608634"/>
                    <a:pt x="510318" y="612796"/>
                  </a:cubicBezTo>
                  <a:cubicBezTo>
                    <a:pt x="511716" y="618854"/>
                    <a:pt x="517761" y="622632"/>
                    <a:pt x="523818" y="621234"/>
                  </a:cubicBezTo>
                  <a:cubicBezTo>
                    <a:pt x="529876" y="619836"/>
                    <a:pt x="533654" y="613792"/>
                    <a:pt x="532256" y="607734"/>
                  </a:cubicBezTo>
                  <a:close/>
                  <a:moveTo>
                    <a:pt x="182662" y="601884"/>
                  </a:moveTo>
                  <a:cubicBezTo>
                    <a:pt x="181625" y="602896"/>
                    <a:pt x="180403" y="603698"/>
                    <a:pt x="179062" y="604246"/>
                  </a:cubicBezTo>
                  <a:cubicBezTo>
                    <a:pt x="180296" y="603627"/>
                    <a:pt x="181433" y="602832"/>
                    <a:pt x="182437" y="6018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79" name="Freeform: Shape 5678">
              <a:extLst>
                <a:ext uri="{FF2B5EF4-FFF2-40B4-BE49-F238E27FC236}">
                  <a16:creationId xmlns:a16="http://schemas.microsoft.com/office/drawing/2014/main" id="{B2D5DE55-E621-4B98-8758-1590175FE40A}"/>
                </a:ext>
              </a:extLst>
            </p:cNvPr>
            <p:cNvSpPr/>
            <p:nvPr/>
          </p:nvSpPr>
          <p:spPr>
            <a:xfrm>
              <a:off x="4430699" y="2635607"/>
              <a:ext cx="208125" cy="309375"/>
            </a:xfrm>
            <a:custGeom>
              <a:avLst/>
              <a:gdLst>
                <a:gd name="connsiteX0" fmla="*/ 208644 w 208125"/>
                <a:gd name="connsiteY0" fmla="*/ 292574 h 309375"/>
                <a:gd name="connsiteX1" fmla="*/ 162069 w 208125"/>
                <a:gd name="connsiteY1" fmla="*/ 245212 h 309375"/>
                <a:gd name="connsiteX2" fmla="*/ 147782 w 208125"/>
                <a:gd name="connsiteY2" fmla="*/ 232612 h 309375"/>
                <a:gd name="connsiteX3" fmla="*/ 122019 w 208125"/>
                <a:gd name="connsiteY3" fmla="*/ 179343 h 309375"/>
                <a:gd name="connsiteX4" fmla="*/ 112963 w 208125"/>
                <a:gd name="connsiteY4" fmla="*/ 162468 h 309375"/>
                <a:gd name="connsiteX5" fmla="*/ 98901 w 208125"/>
                <a:gd name="connsiteY5" fmla="*/ 140587 h 309375"/>
                <a:gd name="connsiteX6" fmla="*/ 108801 w 208125"/>
                <a:gd name="connsiteY6" fmla="*/ 111843 h 309375"/>
                <a:gd name="connsiteX7" fmla="*/ 126069 w 208125"/>
                <a:gd name="connsiteY7" fmla="*/ 46874 h 309375"/>
                <a:gd name="connsiteX8" fmla="*/ 109194 w 208125"/>
                <a:gd name="connsiteY8" fmla="*/ 3056 h 309375"/>
                <a:gd name="connsiteX9" fmla="*/ 79382 w 208125"/>
                <a:gd name="connsiteY9" fmla="*/ 6599 h 309375"/>
                <a:gd name="connsiteX10" fmla="*/ 23638 w 208125"/>
                <a:gd name="connsiteY10" fmla="*/ 130856 h 309375"/>
                <a:gd name="connsiteX11" fmla="*/ 18969 w 208125"/>
                <a:gd name="connsiteY11" fmla="*/ 145706 h 309375"/>
                <a:gd name="connsiteX12" fmla="*/ 3276 w 208125"/>
                <a:gd name="connsiteY12" fmla="*/ 263831 h 309375"/>
                <a:gd name="connsiteX13" fmla="*/ 20151 w 208125"/>
                <a:gd name="connsiteY13" fmla="*/ 303206 h 309375"/>
                <a:gd name="connsiteX14" fmla="*/ 30557 w 208125"/>
                <a:gd name="connsiteY14" fmla="*/ 310068 h 309375"/>
                <a:gd name="connsiteX15" fmla="*/ 35057 w 208125"/>
                <a:gd name="connsiteY15" fmla="*/ 309112 h 309375"/>
                <a:gd name="connsiteX16" fmla="*/ 40682 w 208125"/>
                <a:gd name="connsiteY16" fmla="*/ 294318 h 309375"/>
                <a:gd name="connsiteX17" fmla="*/ 23807 w 208125"/>
                <a:gd name="connsiteY17" fmla="*/ 254943 h 309375"/>
                <a:gd name="connsiteX18" fmla="*/ 32019 w 208125"/>
                <a:gd name="connsiteY18" fmla="*/ 182774 h 309375"/>
                <a:gd name="connsiteX19" fmla="*/ 41976 w 208125"/>
                <a:gd name="connsiteY19" fmla="*/ 199649 h 309375"/>
                <a:gd name="connsiteX20" fmla="*/ 54182 w 208125"/>
                <a:gd name="connsiteY20" fmla="*/ 222149 h 309375"/>
                <a:gd name="connsiteX21" fmla="*/ 69819 w 208125"/>
                <a:gd name="connsiteY21" fmla="*/ 278399 h 309375"/>
                <a:gd name="connsiteX22" fmla="*/ 82785 w 208125"/>
                <a:gd name="connsiteY22" fmla="*/ 287653 h 309375"/>
                <a:gd name="connsiteX23" fmla="*/ 92038 w 208125"/>
                <a:gd name="connsiteY23" fmla="*/ 274687 h 309375"/>
                <a:gd name="connsiteX24" fmla="*/ 75557 w 208125"/>
                <a:gd name="connsiteY24" fmla="*/ 215456 h 309375"/>
                <a:gd name="connsiteX25" fmla="*/ 61213 w 208125"/>
                <a:gd name="connsiteY25" fmla="*/ 188399 h 309375"/>
                <a:gd name="connsiteX26" fmla="*/ 41469 w 208125"/>
                <a:gd name="connsiteY26" fmla="*/ 149699 h 309375"/>
                <a:gd name="connsiteX27" fmla="*/ 43888 w 208125"/>
                <a:gd name="connsiteY27" fmla="*/ 141993 h 309375"/>
                <a:gd name="connsiteX28" fmla="*/ 56544 w 208125"/>
                <a:gd name="connsiteY28" fmla="*/ 137887 h 309375"/>
                <a:gd name="connsiteX29" fmla="*/ 92826 w 208125"/>
                <a:gd name="connsiteY29" fmla="*/ 173156 h 309375"/>
                <a:gd name="connsiteX30" fmla="*/ 102051 w 208125"/>
                <a:gd name="connsiteY30" fmla="*/ 190031 h 309375"/>
                <a:gd name="connsiteX31" fmla="*/ 126801 w 208125"/>
                <a:gd name="connsiteY31" fmla="*/ 241218 h 309375"/>
                <a:gd name="connsiteX32" fmla="*/ 147782 w 208125"/>
                <a:gd name="connsiteY32" fmla="*/ 262762 h 309375"/>
                <a:gd name="connsiteX33" fmla="*/ 189688 w 208125"/>
                <a:gd name="connsiteY33" fmla="*/ 305006 h 309375"/>
                <a:gd name="connsiteX34" fmla="*/ 199082 w 208125"/>
                <a:gd name="connsiteY34" fmla="*/ 310012 h 309375"/>
                <a:gd name="connsiteX35" fmla="*/ 205269 w 208125"/>
                <a:gd name="connsiteY35" fmla="*/ 308099 h 309375"/>
                <a:gd name="connsiteX36" fmla="*/ 208644 w 208125"/>
                <a:gd name="connsiteY36" fmla="*/ 292574 h 309375"/>
                <a:gd name="connsiteX37" fmla="*/ 59019 w 208125"/>
                <a:gd name="connsiteY37" fmla="*/ 115274 h 309375"/>
                <a:gd name="connsiteX38" fmla="*/ 52888 w 208125"/>
                <a:gd name="connsiteY38" fmla="*/ 115274 h 309375"/>
                <a:gd name="connsiteX39" fmla="*/ 93444 w 208125"/>
                <a:gd name="connsiteY39" fmla="*/ 24318 h 309375"/>
                <a:gd name="connsiteX40" fmla="*/ 98451 w 208125"/>
                <a:gd name="connsiteY40" fmla="*/ 22799 h 309375"/>
                <a:gd name="connsiteX41" fmla="*/ 103738 w 208125"/>
                <a:gd name="connsiteY41" fmla="*/ 44568 h 309375"/>
                <a:gd name="connsiteX42" fmla="*/ 87538 w 208125"/>
                <a:gd name="connsiteY42" fmla="*/ 104474 h 309375"/>
                <a:gd name="connsiteX43" fmla="*/ 80901 w 208125"/>
                <a:gd name="connsiteY43" fmla="*/ 123599 h 309375"/>
                <a:gd name="connsiteX44" fmla="*/ 59019 w 208125"/>
                <a:gd name="connsiteY44" fmla="*/ 115274 h 3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08125" h="309375">
                  <a:moveTo>
                    <a:pt x="208644" y="292574"/>
                  </a:moveTo>
                  <a:cubicBezTo>
                    <a:pt x="195708" y="274435"/>
                    <a:pt x="179990" y="258451"/>
                    <a:pt x="162069" y="245212"/>
                  </a:cubicBezTo>
                  <a:cubicBezTo>
                    <a:pt x="156908" y="241487"/>
                    <a:pt x="152122" y="237267"/>
                    <a:pt x="147782" y="232612"/>
                  </a:cubicBezTo>
                  <a:cubicBezTo>
                    <a:pt x="140280" y="214351"/>
                    <a:pt x="131677" y="196562"/>
                    <a:pt x="122019" y="179343"/>
                  </a:cubicBezTo>
                  <a:cubicBezTo>
                    <a:pt x="119319" y="174337"/>
                    <a:pt x="116394" y="168881"/>
                    <a:pt x="112963" y="162468"/>
                  </a:cubicBezTo>
                  <a:cubicBezTo>
                    <a:pt x="108954" y="154760"/>
                    <a:pt x="104247" y="147436"/>
                    <a:pt x="98901" y="140587"/>
                  </a:cubicBezTo>
                  <a:cubicBezTo>
                    <a:pt x="102613" y="129337"/>
                    <a:pt x="105932" y="120056"/>
                    <a:pt x="108801" y="111843"/>
                  </a:cubicBezTo>
                  <a:cubicBezTo>
                    <a:pt x="118476" y="84224"/>
                    <a:pt x="123763" y="69037"/>
                    <a:pt x="126069" y="46874"/>
                  </a:cubicBezTo>
                  <a:cubicBezTo>
                    <a:pt x="128207" y="26681"/>
                    <a:pt x="121794" y="9918"/>
                    <a:pt x="109194" y="3056"/>
                  </a:cubicBezTo>
                  <a:cubicBezTo>
                    <a:pt x="99485" y="-2067"/>
                    <a:pt x="87620" y="-657"/>
                    <a:pt x="79382" y="6599"/>
                  </a:cubicBezTo>
                  <a:cubicBezTo>
                    <a:pt x="67963" y="15712"/>
                    <a:pt x="42594" y="72187"/>
                    <a:pt x="23638" y="130856"/>
                  </a:cubicBezTo>
                  <a:cubicBezTo>
                    <a:pt x="20408" y="135115"/>
                    <a:pt x="18757" y="140364"/>
                    <a:pt x="18969" y="145706"/>
                  </a:cubicBezTo>
                  <a:cubicBezTo>
                    <a:pt x="3951" y="195206"/>
                    <a:pt x="-5274" y="243581"/>
                    <a:pt x="3276" y="263831"/>
                  </a:cubicBezTo>
                  <a:cubicBezTo>
                    <a:pt x="13344" y="287681"/>
                    <a:pt x="20151" y="303206"/>
                    <a:pt x="20151" y="303206"/>
                  </a:cubicBezTo>
                  <a:cubicBezTo>
                    <a:pt x="21919" y="307381"/>
                    <a:pt x="26022" y="310087"/>
                    <a:pt x="30557" y="310068"/>
                  </a:cubicBezTo>
                  <a:cubicBezTo>
                    <a:pt x="32108" y="310076"/>
                    <a:pt x="33643" y="309750"/>
                    <a:pt x="35057" y="309112"/>
                  </a:cubicBezTo>
                  <a:cubicBezTo>
                    <a:pt x="40670" y="306556"/>
                    <a:pt x="43179" y="299958"/>
                    <a:pt x="40682" y="294318"/>
                  </a:cubicBezTo>
                  <a:cubicBezTo>
                    <a:pt x="40682" y="294318"/>
                    <a:pt x="33819" y="278737"/>
                    <a:pt x="23807" y="254943"/>
                  </a:cubicBezTo>
                  <a:cubicBezTo>
                    <a:pt x="19138" y="243693"/>
                    <a:pt x="23807" y="215568"/>
                    <a:pt x="32019" y="182774"/>
                  </a:cubicBezTo>
                  <a:cubicBezTo>
                    <a:pt x="35169" y="188399"/>
                    <a:pt x="38544" y="194024"/>
                    <a:pt x="41976" y="199649"/>
                  </a:cubicBezTo>
                  <a:cubicBezTo>
                    <a:pt x="46626" y="206819"/>
                    <a:pt x="50707" y="214342"/>
                    <a:pt x="54182" y="222149"/>
                  </a:cubicBezTo>
                  <a:cubicBezTo>
                    <a:pt x="60495" y="240576"/>
                    <a:pt x="65717" y="259358"/>
                    <a:pt x="69819" y="278399"/>
                  </a:cubicBezTo>
                  <a:cubicBezTo>
                    <a:pt x="70844" y="284535"/>
                    <a:pt x="76649" y="288678"/>
                    <a:pt x="82785" y="287653"/>
                  </a:cubicBezTo>
                  <a:cubicBezTo>
                    <a:pt x="88920" y="286627"/>
                    <a:pt x="93063" y="280822"/>
                    <a:pt x="92038" y="274687"/>
                  </a:cubicBezTo>
                  <a:cubicBezTo>
                    <a:pt x="87809" y="254613"/>
                    <a:pt x="82304" y="234829"/>
                    <a:pt x="75557" y="215456"/>
                  </a:cubicBezTo>
                  <a:cubicBezTo>
                    <a:pt x="71704" y="205974"/>
                    <a:pt x="66898" y="196909"/>
                    <a:pt x="61213" y="188399"/>
                  </a:cubicBezTo>
                  <a:cubicBezTo>
                    <a:pt x="55588" y="179174"/>
                    <a:pt x="44001" y="159824"/>
                    <a:pt x="41469" y="149699"/>
                  </a:cubicBezTo>
                  <a:cubicBezTo>
                    <a:pt x="42257" y="147168"/>
                    <a:pt x="43044" y="144581"/>
                    <a:pt x="43888" y="141993"/>
                  </a:cubicBezTo>
                  <a:cubicBezTo>
                    <a:pt x="47346" y="138913"/>
                    <a:pt x="51937" y="137423"/>
                    <a:pt x="56544" y="137887"/>
                  </a:cubicBezTo>
                  <a:cubicBezTo>
                    <a:pt x="68413" y="139124"/>
                    <a:pt x="81632" y="151949"/>
                    <a:pt x="92826" y="173156"/>
                  </a:cubicBezTo>
                  <a:cubicBezTo>
                    <a:pt x="96257" y="179737"/>
                    <a:pt x="99294" y="185249"/>
                    <a:pt x="102051" y="190031"/>
                  </a:cubicBezTo>
                  <a:cubicBezTo>
                    <a:pt x="111340" y="206570"/>
                    <a:pt x="119606" y="223665"/>
                    <a:pt x="126801" y="241218"/>
                  </a:cubicBezTo>
                  <a:cubicBezTo>
                    <a:pt x="129782" y="248306"/>
                    <a:pt x="136926" y="254043"/>
                    <a:pt x="147782" y="262762"/>
                  </a:cubicBezTo>
                  <a:cubicBezTo>
                    <a:pt x="163846" y="274598"/>
                    <a:pt x="177982" y="288847"/>
                    <a:pt x="189688" y="305006"/>
                  </a:cubicBezTo>
                  <a:cubicBezTo>
                    <a:pt x="191782" y="308144"/>
                    <a:pt x="195309" y="310024"/>
                    <a:pt x="199082" y="310012"/>
                  </a:cubicBezTo>
                  <a:cubicBezTo>
                    <a:pt x="201287" y="309995"/>
                    <a:pt x="203439" y="309330"/>
                    <a:pt x="205269" y="308099"/>
                  </a:cubicBezTo>
                  <a:cubicBezTo>
                    <a:pt x="210481" y="304739"/>
                    <a:pt x="211990" y="297795"/>
                    <a:pt x="208644" y="292574"/>
                  </a:cubicBezTo>
                  <a:close/>
                  <a:moveTo>
                    <a:pt x="59019" y="115274"/>
                  </a:moveTo>
                  <a:cubicBezTo>
                    <a:pt x="56978" y="115134"/>
                    <a:pt x="54929" y="115134"/>
                    <a:pt x="52888" y="115274"/>
                  </a:cubicBezTo>
                  <a:cubicBezTo>
                    <a:pt x="68469" y="70274"/>
                    <a:pt x="85626" y="30899"/>
                    <a:pt x="93444" y="24318"/>
                  </a:cubicBezTo>
                  <a:cubicBezTo>
                    <a:pt x="95526" y="22631"/>
                    <a:pt x="97213" y="22124"/>
                    <a:pt x="98451" y="22799"/>
                  </a:cubicBezTo>
                  <a:cubicBezTo>
                    <a:pt x="101319" y="24374"/>
                    <a:pt x="105088" y="31518"/>
                    <a:pt x="103738" y="44568"/>
                  </a:cubicBezTo>
                  <a:cubicBezTo>
                    <a:pt x="101657" y="64143"/>
                    <a:pt x="96932" y="77587"/>
                    <a:pt x="87538" y="104474"/>
                  </a:cubicBezTo>
                  <a:cubicBezTo>
                    <a:pt x="85569" y="110099"/>
                    <a:pt x="83319" y="116568"/>
                    <a:pt x="80901" y="123599"/>
                  </a:cubicBezTo>
                  <a:cubicBezTo>
                    <a:pt x="74407" y="119058"/>
                    <a:pt x="66889" y="116198"/>
                    <a:pt x="59019" y="11527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0" name="Freeform: Shape 5679">
              <a:extLst>
                <a:ext uri="{FF2B5EF4-FFF2-40B4-BE49-F238E27FC236}">
                  <a16:creationId xmlns:a16="http://schemas.microsoft.com/office/drawing/2014/main" id="{131070BB-9FDE-4E77-8EDF-40657E6C15FC}"/>
                </a:ext>
              </a:extLst>
            </p:cNvPr>
            <p:cNvSpPr/>
            <p:nvPr/>
          </p:nvSpPr>
          <p:spPr>
            <a:xfrm>
              <a:off x="4565712" y="2731925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22500 w 22500"/>
                <a:gd name="connsiteY4" fmla="*/ 11250 h 22500"/>
                <a:gd name="connsiteX5" fmla="*/ 11250 w 22500"/>
                <a:gd name="connsiteY5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lnTo>
                    <a:pt x="22500" y="11250"/>
                  </a:lnTo>
                  <a:cubicBezTo>
                    <a:pt x="22500" y="17463"/>
                    <a:pt x="17463" y="22500"/>
                    <a:pt x="1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1" name="Freeform: Shape 5680">
              <a:extLst>
                <a:ext uri="{FF2B5EF4-FFF2-40B4-BE49-F238E27FC236}">
                  <a16:creationId xmlns:a16="http://schemas.microsoft.com/office/drawing/2014/main" id="{93C23EE9-488F-412E-85F5-2E96658DA25F}"/>
                </a:ext>
              </a:extLst>
            </p:cNvPr>
            <p:cNvSpPr/>
            <p:nvPr/>
          </p:nvSpPr>
          <p:spPr>
            <a:xfrm>
              <a:off x="4627587" y="2731925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22500 w 22500"/>
                <a:gd name="connsiteY4" fmla="*/ 11250 h 22500"/>
                <a:gd name="connsiteX5" fmla="*/ 11250 w 22500"/>
                <a:gd name="connsiteY5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lnTo>
                    <a:pt x="22500" y="11250"/>
                  </a:lnTo>
                  <a:cubicBezTo>
                    <a:pt x="22500" y="17463"/>
                    <a:pt x="17463" y="22500"/>
                    <a:pt x="1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2" name="Freeform: Shape 5681">
              <a:extLst>
                <a:ext uri="{FF2B5EF4-FFF2-40B4-BE49-F238E27FC236}">
                  <a16:creationId xmlns:a16="http://schemas.microsoft.com/office/drawing/2014/main" id="{643D75D4-069E-480E-A42F-C5E65D6DBA7D}"/>
                </a:ext>
              </a:extLst>
            </p:cNvPr>
            <p:cNvSpPr/>
            <p:nvPr/>
          </p:nvSpPr>
          <p:spPr>
            <a:xfrm>
              <a:off x="4599462" y="2821925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22500 w 22500"/>
                <a:gd name="connsiteY4" fmla="*/ 11250 h 22500"/>
                <a:gd name="connsiteX5" fmla="*/ 11250 w 22500"/>
                <a:gd name="connsiteY5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lnTo>
                    <a:pt x="22500" y="11250"/>
                  </a:lnTo>
                  <a:cubicBezTo>
                    <a:pt x="22500" y="17463"/>
                    <a:pt x="17463" y="22500"/>
                    <a:pt x="1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3" name="Freeform: Shape 5682">
              <a:extLst>
                <a:ext uri="{FF2B5EF4-FFF2-40B4-BE49-F238E27FC236}">
                  <a16:creationId xmlns:a16="http://schemas.microsoft.com/office/drawing/2014/main" id="{7A31372E-C748-4305-8F19-C505F257C10A}"/>
                </a:ext>
              </a:extLst>
            </p:cNvPr>
            <p:cNvSpPr/>
            <p:nvPr/>
          </p:nvSpPr>
          <p:spPr>
            <a:xfrm>
              <a:off x="4845889" y="2772252"/>
              <a:ext cx="185625" cy="101250"/>
            </a:xfrm>
            <a:custGeom>
              <a:avLst/>
              <a:gdLst>
                <a:gd name="connsiteX0" fmla="*/ 57323 w 185625"/>
                <a:gd name="connsiteY0" fmla="*/ 105923 h 101250"/>
                <a:gd name="connsiteX1" fmla="*/ 7261 w 185625"/>
                <a:gd name="connsiteY1" fmla="*/ 96642 h 101250"/>
                <a:gd name="connsiteX2" fmla="*/ 736 w 185625"/>
                <a:gd name="connsiteY2" fmla="*/ 82129 h 101250"/>
                <a:gd name="connsiteX3" fmla="*/ 15248 w 185625"/>
                <a:gd name="connsiteY3" fmla="*/ 75604 h 101250"/>
                <a:gd name="connsiteX4" fmla="*/ 167629 w 185625"/>
                <a:gd name="connsiteY4" fmla="*/ 7261 h 101250"/>
                <a:gd name="connsiteX5" fmla="*/ 182142 w 185625"/>
                <a:gd name="connsiteY5" fmla="*/ 736 h 101250"/>
                <a:gd name="connsiteX6" fmla="*/ 188667 w 185625"/>
                <a:gd name="connsiteY6" fmla="*/ 15248 h 101250"/>
                <a:gd name="connsiteX7" fmla="*/ 57323 w 185625"/>
                <a:gd name="connsiteY7" fmla="*/ 105923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625" h="101250">
                  <a:moveTo>
                    <a:pt x="57323" y="105923"/>
                  </a:moveTo>
                  <a:cubicBezTo>
                    <a:pt x="40210" y="105901"/>
                    <a:pt x="23244" y="102756"/>
                    <a:pt x="7261" y="96642"/>
                  </a:cubicBezTo>
                  <a:cubicBezTo>
                    <a:pt x="1451" y="94436"/>
                    <a:pt x="-1470" y="87939"/>
                    <a:pt x="736" y="82129"/>
                  </a:cubicBezTo>
                  <a:cubicBezTo>
                    <a:pt x="2941" y="76320"/>
                    <a:pt x="9439" y="73399"/>
                    <a:pt x="15248" y="75604"/>
                  </a:cubicBezTo>
                  <a:cubicBezTo>
                    <a:pt x="76199" y="98790"/>
                    <a:pt x="144408" y="68198"/>
                    <a:pt x="167629" y="7261"/>
                  </a:cubicBezTo>
                  <a:cubicBezTo>
                    <a:pt x="169835" y="1451"/>
                    <a:pt x="176333" y="-1470"/>
                    <a:pt x="182142" y="736"/>
                  </a:cubicBezTo>
                  <a:cubicBezTo>
                    <a:pt x="187951" y="2941"/>
                    <a:pt x="190873" y="9439"/>
                    <a:pt x="188667" y="15248"/>
                  </a:cubicBezTo>
                  <a:cubicBezTo>
                    <a:pt x="167834" y="69714"/>
                    <a:pt x="115637" y="105749"/>
                    <a:pt x="57323" y="10592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4" name="Freeform: Shape 5683">
              <a:extLst>
                <a:ext uri="{FF2B5EF4-FFF2-40B4-BE49-F238E27FC236}">
                  <a16:creationId xmlns:a16="http://schemas.microsoft.com/office/drawing/2014/main" id="{6BA431BA-EE0E-4D8A-83FE-2579E74C5C4B}"/>
                </a:ext>
              </a:extLst>
            </p:cNvPr>
            <p:cNvSpPr/>
            <p:nvPr/>
          </p:nvSpPr>
          <p:spPr>
            <a:xfrm>
              <a:off x="4771076" y="2596928"/>
              <a:ext cx="185625" cy="101250"/>
            </a:xfrm>
            <a:custGeom>
              <a:avLst/>
              <a:gdLst>
                <a:gd name="connsiteX0" fmla="*/ 11255 w 185625"/>
                <a:gd name="connsiteY0" fmla="*/ 105860 h 101250"/>
                <a:gd name="connsiteX1" fmla="*/ 7261 w 185625"/>
                <a:gd name="connsiteY1" fmla="*/ 105129 h 101250"/>
                <a:gd name="connsiteX2" fmla="*/ 735 w 185625"/>
                <a:gd name="connsiteY2" fmla="*/ 90619 h 101250"/>
                <a:gd name="connsiteX3" fmla="*/ 736 w 185625"/>
                <a:gd name="connsiteY3" fmla="*/ 90616 h 101250"/>
                <a:gd name="connsiteX4" fmla="*/ 182142 w 185625"/>
                <a:gd name="connsiteY4" fmla="*/ 9223 h 101250"/>
                <a:gd name="connsiteX5" fmla="*/ 188667 w 185625"/>
                <a:gd name="connsiteY5" fmla="*/ 23735 h 101250"/>
                <a:gd name="connsiteX6" fmla="*/ 174155 w 185625"/>
                <a:gd name="connsiteY6" fmla="*/ 30260 h 101250"/>
                <a:gd name="connsiteX7" fmla="*/ 21774 w 185625"/>
                <a:gd name="connsiteY7" fmla="*/ 98604 h 101250"/>
                <a:gd name="connsiteX8" fmla="*/ 11255 w 185625"/>
                <a:gd name="connsiteY8" fmla="*/ 105860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625" h="101250">
                  <a:moveTo>
                    <a:pt x="11255" y="105860"/>
                  </a:moveTo>
                  <a:cubicBezTo>
                    <a:pt x="9890" y="105868"/>
                    <a:pt x="8535" y="105620"/>
                    <a:pt x="7261" y="105129"/>
                  </a:cubicBezTo>
                  <a:cubicBezTo>
                    <a:pt x="1452" y="102924"/>
                    <a:pt x="-1470" y="96428"/>
                    <a:pt x="735" y="90619"/>
                  </a:cubicBezTo>
                  <a:cubicBezTo>
                    <a:pt x="735" y="90618"/>
                    <a:pt x="736" y="90617"/>
                    <a:pt x="736" y="90616"/>
                  </a:cubicBezTo>
                  <a:cubicBezTo>
                    <a:pt x="28367" y="18059"/>
                    <a:pt x="109573" y="-18376"/>
                    <a:pt x="182142" y="9223"/>
                  </a:cubicBezTo>
                  <a:cubicBezTo>
                    <a:pt x="187952" y="11428"/>
                    <a:pt x="190873" y="17926"/>
                    <a:pt x="188667" y="23735"/>
                  </a:cubicBezTo>
                  <a:cubicBezTo>
                    <a:pt x="186462" y="29544"/>
                    <a:pt x="179964" y="32466"/>
                    <a:pt x="174155" y="30260"/>
                  </a:cubicBezTo>
                  <a:cubicBezTo>
                    <a:pt x="113204" y="7074"/>
                    <a:pt x="44995" y="37666"/>
                    <a:pt x="21774" y="98604"/>
                  </a:cubicBezTo>
                  <a:cubicBezTo>
                    <a:pt x="20115" y="102972"/>
                    <a:pt x="15928" y="105861"/>
                    <a:pt x="11255" y="10586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5" name="Freeform: Shape 5684">
              <a:extLst>
                <a:ext uri="{FF2B5EF4-FFF2-40B4-BE49-F238E27FC236}">
                  <a16:creationId xmlns:a16="http://schemas.microsoft.com/office/drawing/2014/main" id="{67B13DFA-1960-4856-898B-A091DDE9FE72}"/>
                </a:ext>
              </a:extLst>
            </p:cNvPr>
            <p:cNvSpPr/>
            <p:nvPr/>
          </p:nvSpPr>
          <p:spPr>
            <a:xfrm>
              <a:off x="4888577" y="2729722"/>
              <a:ext cx="106875" cy="95625"/>
            </a:xfrm>
            <a:custGeom>
              <a:avLst/>
              <a:gdLst>
                <a:gd name="connsiteX0" fmla="*/ 14635 w 106875"/>
                <a:gd name="connsiteY0" fmla="*/ 100190 h 95625"/>
                <a:gd name="connsiteX1" fmla="*/ 10810 w 106875"/>
                <a:gd name="connsiteY1" fmla="*/ 100190 h 95625"/>
                <a:gd name="connsiteX2" fmla="*/ 9 w 106875"/>
                <a:gd name="connsiteY2" fmla="*/ 88508 h 95625"/>
                <a:gd name="connsiteX3" fmla="*/ 10 w 106875"/>
                <a:gd name="connsiteY3" fmla="*/ 88490 h 95625"/>
                <a:gd name="connsiteX4" fmla="*/ 11710 w 106875"/>
                <a:gd name="connsiteY4" fmla="*/ 77747 h 95625"/>
                <a:gd name="connsiteX5" fmla="*/ 84384 w 106875"/>
                <a:gd name="connsiteY5" fmla="*/ 10814 h 95625"/>
                <a:gd name="connsiteX6" fmla="*/ 84385 w 106875"/>
                <a:gd name="connsiteY6" fmla="*/ 10809 h 95625"/>
                <a:gd name="connsiteX7" fmla="*/ 96085 w 106875"/>
                <a:gd name="connsiteY7" fmla="*/ 9 h 95625"/>
                <a:gd name="connsiteX8" fmla="*/ 106885 w 106875"/>
                <a:gd name="connsiteY8" fmla="*/ 11709 h 95625"/>
                <a:gd name="connsiteX9" fmla="*/ 14635 w 106875"/>
                <a:gd name="connsiteY9" fmla="*/ 100190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95625">
                  <a:moveTo>
                    <a:pt x="14635" y="100190"/>
                  </a:moveTo>
                  <a:lnTo>
                    <a:pt x="10810" y="100190"/>
                  </a:lnTo>
                  <a:cubicBezTo>
                    <a:pt x="4601" y="99947"/>
                    <a:pt x="-235" y="94717"/>
                    <a:pt x="9" y="88508"/>
                  </a:cubicBezTo>
                  <a:cubicBezTo>
                    <a:pt x="9" y="88502"/>
                    <a:pt x="9" y="88496"/>
                    <a:pt x="10" y="88490"/>
                  </a:cubicBezTo>
                  <a:cubicBezTo>
                    <a:pt x="283" y="82297"/>
                    <a:pt x="5516" y="77493"/>
                    <a:pt x="11710" y="77747"/>
                  </a:cubicBezTo>
                  <a:cubicBezTo>
                    <a:pt x="50261" y="79332"/>
                    <a:pt x="82799" y="49366"/>
                    <a:pt x="84384" y="10814"/>
                  </a:cubicBezTo>
                  <a:cubicBezTo>
                    <a:pt x="84384" y="10813"/>
                    <a:pt x="84384" y="10811"/>
                    <a:pt x="84385" y="10809"/>
                  </a:cubicBezTo>
                  <a:cubicBezTo>
                    <a:pt x="84633" y="4596"/>
                    <a:pt x="89871" y="-239"/>
                    <a:pt x="96085" y="9"/>
                  </a:cubicBezTo>
                  <a:cubicBezTo>
                    <a:pt x="102298" y="258"/>
                    <a:pt x="107133" y="5496"/>
                    <a:pt x="106885" y="11709"/>
                  </a:cubicBezTo>
                  <a:cubicBezTo>
                    <a:pt x="104748" y="61129"/>
                    <a:pt x="64100" y="100116"/>
                    <a:pt x="14635" y="10019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6" name="Freeform: Shape 5685">
              <a:extLst>
                <a:ext uri="{FF2B5EF4-FFF2-40B4-BE49-F238E27FC236}">
                  <a16:creationId xmlns:a16="http://schemas.microsoft.com/office/drawing/2014/main" id="{2D0B0073-1539-4014-BBAD-ACD4C0169BB6}"/>
                </a:ext>
              </a:extLst>
            </p:cNvPr>
            <p:cNvSpPr/>
            <p:nvPr/>
          </p:nvSpPr>
          <p:spPr>
            <a:xfrm>
              <a:off x="4810952" y="2645227"/>
              <a:ext cx="101250" cy="95625"/>
            </a:xfrm>
            <a:custGeom>
              <a:avLst/>
              <a:gdLst>
                <a:gd name="connsiteX0" fmla="*/ 11260 w 101250"/>
                <a:gd name="connsiteY0" fmla="*/ 100254 h 95625"/>
                <a:gd name="connsiteX1" fmla="*/ 10753 w 101250"/>
                <a:gd name="connsiteY1" fmla="*/ 100254 h 95625"/>
                <a:gd name="connsiteX2" fmla="*/ 10 w 101250"/>
                <a:gd name="connsiteY2" fmla="*/ 88554 h 95625"/>
                <a:gd name="connsiteX3" fmla="*/ 96028 w 101250"/>
                <a:gd name="connsiteY3" fmla="*/ 72 h 95625"/>
                <a:gd name="connsiteX4" fmla="*/ 106828 w 101250"/>
                <a:gd name="connsiteY4" fmla="*/ 11773 h 95625"/>
                <a:gd name="connsiteX5" fmla="*/ 95128 w 101250"/>
                <a:gd name="connsiteY5" fmla="*/ 22572 h 95625"/>
                <a:gd name="connsiteX6" fmla="*/ 22453 w 101250"/>
                <a:gd name="connsiteY6" fmla="*/ 89510 h 95625"/>
                <a:gd name="connsiteX7" fmla="*/ 11260 w 101250"/>
                <a:gd name="connsiteY7" fmla="*/ 100254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250" h="95625">
                  <a:moveTo>
                    <a:pt x="11260" y="100254"/>
                  </a:moveTo>
                  <a:lnTo>
                    <a:pt x="10753" y="100254"/>
                  </a:lnTo>
                  <a:cubicBezTo>
                    <a:pt x="4560" y="99980"/>
                    <a:pt x="-244" y="94748"/>
                    <a:pt x="10" y="88554"/>
                  </a:cubicBezTo>
                  <a:cubicBezTo>
                    <a:pt x="2171" y="37643"/>
                    <a:pt x="45111" y="-1926"/>
                    <a:pt x="96028" y="72"/>
                  </a:cubicBezTo>
                  <a:cubicBezTo>
                    <a:pt x="102242" y="321"/>
                    <a:pt x="107077" y="5559"/>
                    <a:pt x="106828" y="11773"/>
                  </a:cubicBezTo>
                  <a:cubicBezTo>
                    <a:pt x="106580" y="17986"/>
                    <a:pt x="101342" y="22821"/>
                    <a:pt x="95128" y="22572"/>
                  </a:cubicBezTo>
                  <a:cubicBezTo>
                    <a:pt x="56598" y="21050"/>
                    <a:pt x="24097" y="50985"/>
                    <a:pt x="22453" y="89510"/>
                  </a:cubicBezTo>
                  <a:cubicBezTo>
                    <a:pt x="22183" y="95503"/>
                    <a:pt x="17259" y="100230"/>
                    <a:pt x="11260" y="1002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87" name="Freeform: Shape 5686">
              <a:extLst>
                <a:ext uri="{FF2B5EF4-FFF2-40B4-BE49-F238E27FC236}">
                  <a16:creationId xmlns:a16="http://schemas.microsoft.com/office/drawing/2014/main" id="{C2FFDE76-1D39-4A93-A03A-F10523E13978}"/>
                </a:ext>
              </a:extLst>
            </p:cNvPr>
            <p:cNvSpPr/>
            <p:nvPr/>
          </p:nvSpPr>
          <p:spPr>
            <a:xfrm>
              <a:off x="4858324" y="2694698"/>
              <a:ext cx="84375" cy="84375"/>
            </a:xfrm>
            <a:custGeom>
              <a:avLst/>
              <a:gdLst>
                <a:gd name="connsiteX0" fmla="*/ 44888 w 84375"/>
                <a:gd name="connsiteY0" fmla="*/ 87852 h 84375"/>
                <a:gd name="connsiteX1" fmla="*/ 42975 w 84375"/>
                <a:gd name="connsiteY1" fmla="*/ 87852 h 84375"/>
                <a:gd name="connsiteX2" fmla="*/ 11 w 84375"/>
                <a:gd name="connsiteY2" fmla="*/ 42975 h 84375"/>
                <a:gd name="connsiteX3" fmla="*/ 44888 w 84375"/>
                <a:gd name="connsiteY3" fmla="*/ 11 h 84375"/>
                <a:gd name="connsiteX4" fmla="*/ 87852 w 84375"/>
                <a:gd name="connsiteY4" fmla="*/ 44888 h 84375"/>
                <a:gd name="connsiteX5" fmla="*/ 44888 w 84375"/>
                <a:gd name="connsiteY5" fmla="*/ 87852 h 84375"/>
                <a:gd name="connsiteX6" fmla="*/ 44888 w 84375"/>
                <a:gd name="connsiteY6" fmla="*/ 20352 h 84375"/>
                <a:gd name="connsiteX7" fmla="*/ 23911 w 84375"/>
                <a:gd name="connsiteY7" fmla="*/ 42229 h 84375"/>
                <a:gd name="connsiteX8" fmla="*/ 45788 w 84375"/>
                <a:gd name="connsiteY8" fmla="*/ 63205 h 84375"/>
                <a:gd name="connsiteX9" fmla="*/ 66764 w 84375"/>
                <a:gd name="connsiteY9" fmla="*/ 41329 h 84375"/>
                <a:gd name="connsiteX10" fmla="*/ 45788 w 84375"/>
                <a:gd name="connsiteY10" fmla="*/ 20352 h 84375"/>
                <a:gd name="connsiteX11" fmla="*/ 44888 w 84375"/>
                <a:gd name="connsiteY11" fmla="*/ 20352 h 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375" h="84375">
                  <a:moveTo>
                    <a:pt x="44888" y="87852"/>
                  </a:moveTo>
                  <a:lnTo>
                    <a:pt x="42975" y="87852"/>
                  </a:lnTo>
                  <a:cubicBezTo>
                    <a:pt x="18718" y="87324"/>
                    <a:pt x="-517" y="67232"/>
                    <a:pt x="11" y="42975"/>
                  </a:cubicBezTo>
                  <a:cubicBezTo>
                    <a:pt x="539" y="18718"/>
                    <a:pt x="20631" y="-517"/>
                    <a:pt x="44888" y="11"/>
                  </a:cubicBezTo>
                  <a:cubicBezTo>
                    <a:pt x="69145" y="539"/>
                    <a:pt x="88380" y="20631"/>
                    <a:pt x="87852" y="44888"/>
                  </a:cubicBezTo>
                  <a:cubicBezTo>
                    <a:pt x="87340" y="68401"/>
                    <a:pt x="68401" y="87340"/>
                    <a:pt x="44888" y="87852"/>
                  </a:cubicBezTo>
                  <a:close/>
                  <a:moveTo>
                    <a:pt x="44888" y="20352"/>
                  </a:moveTo>
                  <a:cubicBezTo>
                    <a:pt x="33054" y="20601"/>
                    <a:pt x="23663" y="30395"/>
                    <a:pt x="23911" y="42229"/>
                  </a:cubicBezTo>
                  <a:cubicBezTo>
                    <a:pt x="24160" y="54062"/>
                    <a:pt x="33954" y="63454"/>
                    <a:pt x="45788" y="63205"/>
                  </a:cubicBezTo>
                  <a:cubicBezTo>
                    <a:pt x="57621" y="62957"/>
                    <a:pt x="67013" y="53162"/>
                    <a:pt x="66764" y="41329"/>
                  </a:cubicBezTo>
                  <a:cubicBezTo>
                    <a:pt x="66523" y="29845"/>
                    <a:pt x="57271" y="20593"/>
                    <a:pt x="45788" y="20352"/>
                  </a:cubicBezTo>
                  <a:lnTo>
                    <a:pt x="44888" y="20352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88" name="Graphic 5542">
            <a:extLst>
              <a:ext uri="{FF2B5EF4-FFF2-40B4-BE49-F238E27FC236}">
                <a16:creationId xmlns:a16="http://schemas.microsoft.com/office/drawing/2014/main" id="{D057A60B-87D6-41F0-BAD1-FF5BFB760EA0}"/>
              </a:ext>
            </a:extLst>
          </p:cNvPr>
          <p:cNvGrpSpPr/>
          <p:nvPr/>
        </p:nvGrpSpPr>
        <p:grpSpPr>
          <a:xfrm>
            <a:off x="4137352" y="1085122"/>
            <a:ext cx="720000" cy="720000"/>
            <a:chOff x="4430712" y="2225675"/>
            <a:chExt cx="720000" cy="720000"/>
          </a:xfrm>
        </p:grpSpPr>
        <p:sp>
          <p:nvSpPr>
            <p:cNvPr id="5689" name="Freeform: Shape 5688">
              <a:extLst>
                <a:ext uri="{FF2B5EF4-FFF2-40B4-BE49-F238E27FC236}">
                  <a16:creationId xmlns:a16="http://schemas.microsoft.com/office/drawing/2014/main" id="{05BB9D95-FD2D-4492-B016-124DCEDD8B6E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708750 w 720000"/>
                <a:gd name="connsiteY0" fmla="*/ 303750 h 720000"/>
                <a:gd name="connsiteX1" fmla="*/ 697500 w 720000"/>
                <a:gd name="connsiteY1" fmla="*/ 315000 h 720000"/>
                <a:gd name="connsiteX2" fmla="*/ 697500 w 720000"/>
                <a:gd name="connsiteY2" fmla="*/ 348750 h 720000"/>
                <a:gd name="connsiteX3" fmla="*/ 645413 w 720000"/>
                <a:gd name="connsiteY3" fmla="*/ 348750 h 720000"/>
                <a:gd name="connsiteX4" fmla="*/ 628538 w 720000"/>
                <a:gd name="connsiteY4" fmla="*/ 315619 h 720000"/>
                <a:gd name="connsiteX5" fmla="*/ 615488 w 720000"/>
                <a:gd name="connsiteY5" fmla="*/ 291544 h 720000"/>
                <a:gd name="connsiteX6" fmla="*/ 614644 w 720000"/>
                <a:gd name="connsiteY6" fmla="*/ 263025 h 720000"/>
                <a:gd name="connsiteX7" fmla="*/ 608513 w 720000"/>
                <a:gd name="connsiteY7" fmla="*/ 216506 h 720000"/>
                <a:gd name="connsiteX8" fmla="*/ 570938 w 720000"/>
                <a:gd name="connsiteY8" fmla="*/ 187763 h 720000"/>
                <a:gd name="connsiteX9" fmla="*/ 556088 w 720000"/>
                <a:gd name="connsiteY9" fmla="*/ 179831 h 720000"/>
                <a:gd name="connsiteX10" fmla="*/ 606713 w 720000"/>
                <a:gd name="connsiteY10" fmla="*/ 129206 h 720000"/>
                <a:gd name="connsiteX11" fmla="*/ 630563 w 720000"/>
                <a:gd name="connsiteY11" fmla="*/ 153056 h 720000"/>
                <a:gd name="connsiteX12" fmla="*/ 638550 w 720000"/>
                <a:gd name="connsiteY12" fmla="*/ 156375 h 720000"/>
                <a:gd name="connsiteX13" fmla="*/ 649809 w 720000"/>
                <a:gd name="connsiteY13" fmla="*/ 145134 h 720000"/>
                <a:gd name="connsiteX14" fmla="*/ 646481 w 720000"/>
                <a:gd name="connsiteY14" fmla="*/ 137138 h 720000"/>
                <a:gd name="connsiteX15" fmla="*/ 614700 w 720000"/>
                <a:gd name="connsiteY15" fmla="*/ 105356 h 720000"/>
                <a:gd name="connsiteX16" fmla="*/ 614700 w 720000"/>
                <a:gd name="connsiteY16" fmla="*/ 105356 h 720000"/>
                <a:gd name="connsiteX17" fmla="*/ 582919 w 720000"/>
                <a:gd name="connsiteY17" fmla="*/ 73575 h 720000"/>
                <a:gd name="connsiteX18" fmla="*/ 567000 w 720000"/>
                <a:gd name="connsiteY18" fmla="*/ 73575 h 720000"/>
                <a:gd name="connsiteX19" fmla="*/ 567000 w 720000"/>
                <a:gd name="connsiteY19" fmla="*/ 89494 h 720000"/>
                <a:gd name="connsiteX20" fmla="*/ 590625 w 720000"/>
                <a:gd name="connsiteY20" fmla="*/ 113400 h 720000"/>
                <a:gd name="connsiteX21" fmla="*/ 540000 w 720000"/>
                <a:gd name="connsiteY21" fmla="*/ 164025 h 720000"/>
                <a:gd name="connsiteX22" fmla="*/ 532125 w 720000"/>
                <a:gd name="connsiteY22" fmla="*/ 149231 h 720000"/>
                <a:gd name="connsiteX23" fmla="*/ 503325 w 720000"/>
                <a:gd name="connsiteY23" fmla="*/ 111600 h 720000"/>
                <a:gd name="connsiteX24" fmla="*/ 456806 w 720000"/>
                <a:gd name="connsiteY24" fmla="*/ 105469 h 720000"/>
                <a:gd name="connsiteX25" fmla="*/ 428288 w 720000"/>
                <a:gd name="connsiteY25" fmla="*/ 104625 h 720000"/>
                <a:gd name="connsiteX26" fmla="*/ 404213 w 720000"/>
                <a:gd name="connsiteY26" fmla="*/ 91575 h 720000"/>
                <a:gd name="connsiteX27" fmla="*/ 371081 w 720000"/>
                <a:gd name="connsiteY27" fmla="*/ 74700 h 720000"/>
                <a:gd name="connsiteX28" fmla="*/ 371081 w 720000"/>
                <a:gd name="connsiteY28" fmla="*/ 22500 h 720000"/>
                <a:gd name="connsiteX29" fmla="*/ 404831 w 720000"/>
                <a:gd name="connsiteY29" fmla="*/ 22500 h 720000"/>
                <a:gd name="connsiteX30" fmla="*/ 416081 w 720000"/>
                <a:gd name="connsiteY30" fmla="*/ 11250 h 720000"/>
                <a:gd name="connsiteX31" fmla="*/ 404831 w 720000"/>
                <a:gd name="connsiteY31" fmla="*/ 0 h 720000"/>
                <a:gd name="connsiteX32" fmla="*/ 315000 w 720000"/>
                <a:gd name="connsiteY32" fmla="*/ 0 h 720000"/>
                <a:gd name="connsiteX33" fmla="*/ 303750 w 720000"/>
                <a:gd name="connsiteY33" fmla="*/ 11250 h 720000"/>
                <a:gd name="connsiteX34" fmla="*/ 315000 w 720000"/>
                <a:gd name="connsiteY34" fmla="*/ 22500 h 720000"/>
                <a:gd name="connsiteX35" fmla="*/ 348750 w 720000"/>
                <a:gd name="connsiteY35" fmla="*/ 22500 h 720000"/>
                <a:gd name="connsiteX36" fmla="*/ 348750 w 720000"/>
                <a:gd name="connsiteY36" fmla="*/ 74588 h 720000"/>
                <a:gd name="connsiteX37" fmla="*/ 315619 w 720000"/>
                <a:gd name="connsiteY37" fmla="*/ 91463 h 720000"/>
                <a:gd name="connsiteX38" fmla="*/ 291544 w 720000"/>
                <a:gd name="connsiteY38" fmla="*/ 104513 h 720000"/>
                <a:gd name="connsiteX39" fmla="*/ 263025 w 720000"/>
                <a:gd name="connsiteY39" fmla="*/ 105356 h 720000"/>
                <a:gd name="connsiteX40" fmla="*/ 216506 w 720000"/>
                <a:gd name="connsiteY40" fmla="*/ 111488 h 720000"/>
                <a:gd name="connsiteX41" fmla="*/ 187763 w 720000"/>
                <a:gd name="connsiteY41" fmla="*/ 149119 h 720000"/>
                <a:gd name="connsiteX42" fmla="*/ 179831 w 720000"/>
                <a:gd name="connsiteY42" fmla="*/ 163969 h 720000"/>
                <a:gd name="connsiteX43" fmla="*/ 129206 w 720000"/>
                <a:gd name="connsiteY43" fmla="*/ 113344 h 720000"/>
                <a:gd name="connsiteX44" fmla="*/ 153056 w 720000"/>
                <a:gd name="connsiteY44" fmla="*/ 89494 h 720000"/>
                <a:gd name="connsiteX45" fmla="*/ 153056 w 720000"/>
                <a:gd name="connsiteY45" fmla="*/ 73575 h 720000"/>
                <a:gd name="connsiteX46" fmla="*/ 137138 w 720000"/>
                <a:gd name="connsiteY46" fmla="*/ 73575 h 720000"/>
                <a:gd name="connsiteX47" fmla="*/ 105356 w 720000"/>
                <a:gd name="connsiteY47" fmla="*/ 105356 h 720000"/>
                <a:gd name="connsiteX48" fmla="*/ 105356 w 720000"/>
                <a:gd name="connsiteY48" fmla="*/ 105356 h 720000"/>
                <a:gd name="connsiteX49" fmla="*/ 73631 w 720000"/>
                <a:gd name="connsiteY49" fmla="*/ 137250 h 720000"/>
                <a:gd name="connsiteX50" fmla="*/ 73631 w 720000"/>
                <a:gd name="connsiteY50" fmla="*/ 153169 h 720000"/>
                <a:gd name="connsiteX51" fmla="*/ 89550 w 720000"/>
                <a:gd name="connsiteY51" fmla="*/ 153169 h 720000"/>
                <a:gd name="connsiteX52" fmla="*/ 113400 w 720000"/>
                <a:gd name="connsiteY52" fmla="*/ 129375 h 720000"/>
                <a:gd name="connsiteX53" fmla="*/ 164025 w 720000"/>
                <a:gd name="connsiteY53" fmla="*/ 180000 h 720000"/>
                <a:gd name="connsiteX54" fmla="*/ 149231 w 720000"/>
                <a:gd name="connsiteY54" fmla="*/ 187875 h 720000"/>
                <a:gd name="connsiteX55" fmla="*/ 111600 w 720000"/>
                <a:gd name="connsiteY55" fmla="*/ 216675 h 720000"/>
                <a:gd name="connsiteX56" fmla="*/ 105469 w 720000"/>
                <a:gd name="connsiteY56" fmla="*/ 263194 h 720000"/>
                <a:gd name="connsiteX57" fmla="*/ 104625 w 720000"/>
                <a:gd name="connsiteY57" fmla="*/ 291713 h 720000"/>
                <a:gd name="connsiteX58" fmla="*/ 91575 w 720000"/>
                <a:gd name="connsiteY58" fmla="*/ 315788 h 720000"/>
                <a:gd name="connsiteX59" fmla="*/ 74700 w 720000"/>
                <a:gd name="connsiteY59" fmla="*/ 348919 h 720000"/>
                <a:gd name="connsiteX60" fmla="*/ 22500 w 720000"/>
                <a:gd name="connsiteY60" fmla="*/ 348919 h 720000"/>
                <a:gd name="connsiteX61" fmla="*/ 22500 w 720000"/>
                <a:gd name="connsiteY61" fmla="*/ 315000 h 720000"/>
                <a:gd name="connsiteX62" fmla="*/ 11250 w 720000"/>
                <a:gd name="connsiteY62" fmla="*/ 303750 h 720000"/>
                <a:gd name="connsiteX63" fmla="*/ 0 w 720000"/>
                <a:gd name="connsiteY63" fmla="*/ 315000 h 720000"/>
                <a:gd name="connsiteX64" fmla="*/ 0 w 720000"/>
                <a:gd name="connsiteY64" fmla="*/ 405000 h 720000"/>
                <a:gd name="connsiteX65" fmla="*/ 11250 w 720000"/>
                <a:gd name="connsiteY65" fmla="*/ 416250 h 720000"/>
                <a:gd name="connsiteX66" fmla="*/ 22500 w 720000"/>
                <a:gd name="connsiteY66" fmla="*/ 405000 h 720000"/>
                <a:gd name="connsiteX67" fmla="*/ 22500 w 720000"/>
                <a:gd name="connsiteY67" fmla="*/ 371250 h 720000"/>
                <a:gd name="connsiteX68" fmla="*/ 74588 w 720000"/>
                <a:gd name="connsiteY68" fmla="*/ 371250 h 720000"/>
                <a:gd name="connsiteX69" fmla="*/ 91463 w 720000"/>
                <a:gd name="connsiteY69" fmla="*/ 404381 h 720000"/>
                <a:gd name="connsiteX70" fmla="*/ 104513 w 720000"/>
                <a:gd name="connsiteY70" fmla="*/ 428456 h 720000"/>
                <a:gd name="connsiteX71" fmla="*/ 105356 w 720000"/>
                <a:gd name="connsiteY71" fmla="*/ 456975 h 720000"/>
                <a:gd name="connsiteX72" fmla="*/ 111488 w 720000"/>
                <a:gd name="connsiteY72" fmla="*/ 503494 h 720000"/>
                <a:gd name="connsiteX73" fmla="*/ 149063 w 720000"/>
                <a:gd name="connsiteY73" fmla="*/ 532294 h 720000"/>
                <a:gd name="connsiteX74" fmla="*/ 163913 w 720000"/>
                <a:gd name="connsiteY74" fmla="*/ 540169 h 720000"/>
                <a:gd name="connsiteX75" fmla="*/ 113288 w 720000"/>
                <a:gd name="connsiteY75" fmla="*/ 590794 h 720000"/>
                <a:gd name="connsiteX76" fmla="*/ 89438 w 720000"/>
                <a:gd name="connsiteY76" fmla="*/ 566944 h 720000"/>
                <a:gd name="connsiteX77" fmla="*/ 73519 w 720000"/>
                <a:gd name="connsiteY77" fmla="*/ 566944 h 720000"/>
                <a:gd name="connsiteX78" fmla="*/ 73519 w 720000"/>
                <a:gd name="connsiteY78" fmla="*/ 582863 h 720000"/>
                <a:gd name="connsiteX79" fmla="*/ 105300 w 720000"/>
                <a:gd name="connsiteY79" fmla="*/ 614644 h 720000"/>
                <a:gd name="connsiteX80" fmla="*/ 105300 w 720000"/>
                <a:gd name="connsiteY80" fmla="*/ 614644 h 720000"/>
                <a:gd name="connsiteX81" fmla="*/ 137081 w 720000"/>
                <a:gd name="connsiteY81" fmla="*/ 646425 h 720000"/>
                <a:gd name="connsiteX82" fmla="*/ 153000 w 720000"/>
                <a:gd name="connsiteY82" fmla="*/ 646425 h 720000"/>
                <a:gd name="connsiteX83" fmla="*/ 153000 w 720000"/>
                <a:gd name="connsiteY83" fmla="*/ 630506 h 720000"/>
                <a:gd name="connsiteX84" fmla="*/ 129375 w 720000"/>
                <a:gd name="connsiteY84" fmla="*/ 606600 h 720000"/>
                <a:gd name="connsiteX85" fmla="*/ 180000 w 720000"/>
                <a:gd name="connsiteY85" fmla="*/ 555975 h 720000"/>
                <a:gd name="connsiteX86" fmla="*/ 187875 w 720000"/>
                <a:gd name="connsiteY86" fmla="*/ 570769 h 720000"/>
                <a:gd name="connsiteX87" fmla="*/ 216675 w 720000"/>
                <a:gd name="connsiteY87" fmla="*/ 608400 h 720000"/>
                <a:gd name="connsiteX88" fmla="*/ 263194 w 720000"/>
                <a:gd name="connsiteY88" fmla="*/ 614531 h 720000"/>
                <a:gd name="connsiteX89" fmla="*/ 291713 w 720000"/>
                <a:gd name="connsiteY89" fmla="*/ 615375 h 720000"/>
                <a:gd name="connsiteX90" fmla="*/ 315788 w 720000"/>
                <a:gd name="connsiteY90" fmla="*/ 628425 h 720000"/>
                <a:gd name="connsiteX91" fmla="*/ 348919 w 720000"/>
                <a:gd name="connsiteY91" fmla="*/ 645300 h 720000"/>
                <a:gd name="connsiteX92" fmla="*/ 348919 w 720000"/>
                <a:gd name="connsiteY92" fmla="*/ 697500 h 720000"/>
                <a:gd name="connsiteX93" fmla="*/ 315000 w 720000"/>
                <a:gd name="connsiteY93" fmla="*/ 697500 h 720000"/>
                <a:gd name="connsiteX94" fmla="*/ 303750 w 720000"/>
                <a:gd name="connsiteY94" fmla="*/ 708750 h 720000"/>
                <a:gd name="connsiteX95" fmla="*/ 315000 w 720000"/>
                <a:gd name="connsiteY95" fmla="*/ 720000 h 720000"/>
                <a:gd name="connsiteX96" fmla="*/ 405000 w 720000"/>
                <a:gd name="connsiteY96" fmla="*/ 720000 h 720000"/>
                <a:gd name="connsiteX97" fmla="*/ 416250 w 720000"/>
                <a:gd name="connsiteY97" fmla="*/ 708750 h 720000"/>
                <a:gd name="connsiteX98" fmla="*/ 405000 w 720000"/>
                <a:gd name="connsiteY98" fmla="*/ 697500 h 720000"/>
                <a:gd name="connsiteX99" fmla="*/ 371250 w 720000"/>
                <a:gd name="connsiteY99" fmla="*/ 697500 h 720000"/>
                <a:gd name="connsiteX100" fmla="*/ 371250 w 720000"/>
                <a:gd name="connsiteY100" fmla="*/ 645413 h 720000"/>
                <a:gd name="connsiteX101" fmla="*/ 404381 w 720000"/>
                <a:gd name="connsiteY101" fmla="*/ 628538 h 720000"/>
                <a:gd name="connsiteX102" fmla="*/ 428456 w 720000"/>
                <a:gd name="connsiteY102" fmla="*/ 615488 h 720000"/>
                <a:gd name="connsiteX103" fmla="*/ 456975 w 720000"/>
                <a:gd name="connsiteY103" fmla="*/ 614644 h 720000"/>
                <a:gd name="connsiteX104" fmla="*/ 503494 w 720000"/>
                <a:gd name="connsiteY104" fmla="*/ 608513 h 720000"/>
                <a:gd name="connsiteX105" fmla="*/ 532294 w 720000"/>
                <a:gd name="connsiteY105" fmla="*/ 570938 h 720000"/>
                <a:gd name="connsiteX106" fmla="*/ 540169 w 720000"/>
                <a:gd name="connsiteY106" fmla="*/ 556088 h 720000"/>
                <a:gd name="connsiteX107" fmla="*/ 590794 w 720000"/>
                <a:gd name="connsiteY107" fmla="*/ 606713 h 720000"/>
                <a:gd name="connsiteX108" fmla="*/ 566944 w 720000"/>
                <a:gd name="connsiteY108" fmla="*/ 630563 h 720000"/>
                <a:gd name="connsiteX109" fmla="*/ 566944 w 720000"/>
                <a:gd name="connsiteY109" fmla="*/ 646481 h 720000"/>
                <a:gd name="connsiteX110" fmla="*/ 582863 w 720000"/>
                <a:gd name="connsiteY110" fmla="*/ 646481 h 720000"/>
                <a:gd name="connsiteX111" fmla="*/ 614644 w 720000"/>
                <a:gd name="connsiteY111" fmla="*/ 614700 h 720000"/>
                <a:gd name="connsiteX112" fmla="*/ 614644 w 720000"/>
                <a:gd name="connsiteY112" fmla="*/ 614700 h 720000"/>
                <a:gd name="connsiteX113" fmla="*/ 646425 w 720000"/>
                <a:gd name="connsiteY113" fmla="*/ 582919 h 720000"/>
                <a:gd name="connsiteX114" fmla="*/ 646425 w 720000"/>
                <a:gd name="connsiteY114" fmla="*/ 567000 h 720000"/>
                <a:gd name="connsiteX115" fmla="*/ 630506 w 720000"/>
                <a:gd name="connsiteY115" fmla="*/ 567000 h 720000"/>
                <a:gd name="connsiteX116" fmla="*/ 606600 w 720000"/>
                <a:gd name="connsiteY116" fmla="*/ 590625 h 720000"/>
                <a:gd name="connsiteX117" fmla="*/ 555975 w 720000"/>
                <a:gd name="connsiteY117" fmla="*/ 540000 h 720000"/>
                <a:gd name="connsiteX118" fmla="*/ 570769 w 720000"/>
                <a:gd name="connsiteY118" fmla="*/ 532125 h 720000"/>
                <a:gd name="connsiteX119" fmla="*/ 608400 w 720000"/>
                <a:gd name="connsiteY119" fmla="*/ 503325 h 720000"/>
                <a:gd name="connsiteX120" fmla="*/ 614531 w 720000"/>
                <a:gd name="connsiteY120" fmla="*/ 456806 h 720000"/>
                <a:gd name="connsiteX121" fmla="*/ 615375 w 720000"/>
                <a:gd name="connsiteY121" fmla="*/ 428288 h 720000"/>
                <a:gd name="connsiteX122" fmla="*/ 628425 w 720000"/>
                <a:gd name="connsiteY122" fmla="*/ 404213 h 720000"/>
                <a:gd name="connsiteX123" fmla="*/ 645300 w 720000"/>
                <a:gd name="connsiteY123" fmla="*/ 371081 h 720000"/>
                <a:gd name="connsiteX124" fmla="*/ 697500 w 720000"/>
                <a:gd name="connsiteY124" fmla="*/ 371081 h 720000"/>
                <a:gd name="connsiteX125" fmla="*/ 697500 w 720000"/>
                <a:gd name="connsiteY125" fmla="*/ 404831 h 720000"/>
                <a:gd name="connsiteX126" fmla="*/ 708750 w 720000"/>
                <a:gd name="connsiteY126" fmla="*/ 416081 h 720000"/>
                <a:gd name="connsiteX127" fmla="*/ 720000 w 720000"/>
                <a:gd name="connsiteY127" fmla="*/ 404831 h 720000"/>
                <a:gd name="connsiteX128" fmla="*/ 720000 w 720000"/>
                <a:gd name="connsiteY128" fmla="*/ 315000 h 720000"/>
                <a:gd name="connsiteX129" fmla="*/ 708750 w 720000"/>
                <a:gd name="connsiteY129" fmla="*/ 303750 h 720000"/>
                <a:gd name="connsiteX130" fmla="*/ 609806 w 720000"/>
                <a:gd name="connsiteY130" fmla="*/ 391894 h 720000"/>
                <a:gd name="connsiteX131" fmla="*/ 593719 w 720000"/>
                <a:gd name="connsiteY131" fmla="*/ 422663 h 720000"/>
                <a:gd name="connsiteX132" fmla="*/ 592144 w 720000"/>
                <a:gd name="connsiteY132" fmla="*/ 458381 h 720000"/>
                <a:gd name="connsiteX133" fmla="*/ 588994 w 720000"/>
                <a:gd name="connsiteY133" fmla="*/ 492131 h 720000"/>
                <a:gd name="connsiteX134" fmla="*/ 560869 w 720000"/>
                <a:gd name="connsiteY134" fmla="*/ 512044 h 720000"/>
                <a:gd name="connsiteX135" fmla="*/ 531000 w 720000"/>
                <a:gd name="connsiteY135" fmla="*/ 531000 h 720000"/>
                <a:gd name="connsiteX136" fmla="*/ 511875 w 720000"/>
                <a:gd name="connsiteY136" fmla="*/ 560925 h 720000"/>
                <a:gd name="connsiteX137" fmla="*/ 491963 w 720000"/>
                <a:gd name="connsiteY137" fmla="*/ 589050 h 720000"/>
                <a:gd name="connsiteX138" fmla="*/ 458213 w 720000"/>
                <a:gd name="connsiteY138" fmla="*/ 592200 h 720000"/>
                <a:gd name="connsiteX139" fmla="*/ 422494 w 720000"/>
                <a:gd name="connsiteY139" fmla="*/ 593775 h 720000"/>
                <a:gd name="connsiteX140" fmla="*/ 391725 w 720000"/>
                <a:gd name="connsiteY140" fmla="*/ 609863 h 720000"/>
                <a:gd name="connsiteX141" fmla="*/ 359831 w 720000"/>
                <a:gd name="connsiteY141" fmla="*/ 624431 h 720000"/>
                <a:gd name="connsiteX142" fmla="*/ 327938 w 720000"/>
                <a:gd name="connsiteY142" fmla="*/ 609863 h 720000"/>
                <a:gd name="connsiteX143" fmla="*/ 297169 w 720000"/>
                <a:gd name="connsiteY143" fmla="*/ 593775 h 720000"/>
                <a:gd name="connsiteX144" fmla="*/ 277537 w 720000"/>
                <a:gd name="connsiteY144" fmla="*/ 591525 h 720000"/>
                <a:gd name="connsiteX145" fmla="*/ 261450 w 720000"/>
                <a:gd name="connsiteY145" fmla="*/ 592200 h 720000"/>
                <a:gd name="connsiteX146" fmla="*/ 227700 w 720000"/>
                <a:gd name="connsiteY146" fmla="*/ 589050 h 720000"/>
                <a:gd name="connsiteX147" fmla="*/ 207788 w 720000"/>
                <a:gd name="connsiteY147" fmla="*/ 560925 h 720000"/>
                <a:gd name="connsiteX148" fmla="*/ 188831 w 720000"/>
                <a:gd name="connsiteY148" fmla="*/ 531056 h 720000"/>
                <a:gd name="connsiteX149" fmla="*/ 159075 w 720000"/>
                <a:gd name="connsiteY149" fmla="*/ 511875 h 720000"/>
                <a:gd name="connsiteX150" fmla="*/ 130950 w 720000"/>
                <a:gd name="connsiteY150" fmla="*/ 491963 h 720000"/>
                <a:gd name="connsiteX151" fmla="*/ 127800 w 720000"/>
                <a:gd name="connsiteY151" fmla="*/ 458213 h 720000"/>
                <a:gd name="connsiteX152" fmla="*/ 126225 w 720000"/>
                <a:gd name="connsiteY152" fmla="*/ 422494 h 720000"/>
                <a:gd name="connsiteX153" fmla="*/ 110137 w 720000"/>
                <a:gd name="connsiteY153" fmla="*/ 391725 h 720000"/>
                <a:gd name="connsiteX154" fmla="*/ 95625 w 720000"/>
                <a:gd name="connsiteY154" fmla="*/ 360000 h 720000"/>
                <a:gd name="connsiteX155" fmla="*/ 110194 w 720000"/>
                <a:gd name="connsiteY155" fmla="*/ 328106 h 720000"/>
                <a:gd name="connsiteX156" fmla="*/ 126281 w 720000"/>
                <a:gd name="connsiteY156" fmla="*/ 297338 h 720000"/>
                <a:gd name="connsiteX157" fmla="*/ 127856 w 720000"/>
                <a:gd name="connsiteY157" fmla="*/ 261619 h 720000"/>
                <a:gd name="connsiteX158" fmla="*/ 131006 w 720000"/>
                <a:gd name="connsiteY158" fmla="*/ 227869 h 720000"/>
                <a:gd name="connsiteX159" fmla="*/ 159131 w 720000"/>
                <a:gd name="connsiteY159" fmla="*/ 207956 h 720000"/>
                <a:gd name="connsiteX160" fmla="*/ 189000 w 720000"/>
                <a:gd name="connsiteY160" fmla="*/ 189000 h 720000"/>
                <a:gd name="connsiteX161" fmla="*/ 208125 w 720000"/>
                <a:gd name="connsiteY161" fmla="*/ 159075 h 720000"/>
                <a:gd name="connsiteX162" fmla="*/ 228038 w 720000"/>
                <a:gd name="connsiteY162" fmla="*/ 130950 h 720000"/>
                <a:gd name="connsiteX163" fmla="*/ 261788 w 720000"/>
                <a:gd name="connsiteY163" fmla="*/ 127800 h 720000"/>
                <a:gd name="connsiteX164" fmla="*/ 297506 w 720000"/>
                <a:gd name="connsiteY164" fmla="*/ 126225 h 720000"/>
                <a:gd name="connsiteX165" fmla="*/ 328275 w 720000"/>
                <a:gd name="connsiteY165" fmla="*/ 110137 h 720000"/>
                <a:gd name="connsiteX166" fmla="*/ 360000 w 720000"/>
                <a:gd name="connsiteY166" fmla="*/ 95625 h 720000"/>
                <a:gd name="connsiteX167" fmla="*/ 391894 w 720000"/>
                <a:gd name="connsiteY167" fmla="*/ 110194 h 720000"/>
                <a:gd name="connsiteX168" fmla="*/ 422663 w 720000"/>
                <a:gd name="connsiteY168" fmla="*/ 126281 h 720000"/>
                <a:gd name="connsiteX169" fmla="*/ 458381 w 720000"/>
                <a:gd name="connsiteY169" fmla="*/ 127856 h 720000"/>
                <a:gd name="connsiteX170" fmla="*/ 492131 w 720000"/>
                <a:gd name="connsiteY170" fmla="*/ 131006 h 720000"/>
                <a:gd name="connsiteX171" fmla="*/ 512044 w 720000"/>
                <a:gd name="connsiteY171" fmla="*/ 159131 h 720000"/>
                <a:gd name="connsiteX172" fmla="*/ 531000 w 720000"/>
                <a:gd name="connsiteY172" fmla="*/ 189000 h 720000"/>
                <a:gd name="connsiteX173" fmla="*/ 560925 w 720000"/>
                <a:gd name="connsiteY173" fmla="*/ 208125 h 720000"/>
                <a:gd name="connsiteX174" fmla="*/ 589050 w 720000"/>
                <a:gd name="connsiteY174" fmla="*/ 228038 h 720000"/>
                <a:gd name="connsiteX175" fmla="*/ 592200 w 720000"/>
                <a:gd name="connsiteY175" fmla="*/ 261788 h 720000"/>
                <a:gd name="connsiteX176" fmla="*/ 593775 w 720000"/>
                <a:gd name="connsiteY176" fmla="*/ 297506 h 720000"/>
                <a:gd name="connsiteX177" fmla="*/ 609863 w 720000"/>
                <a:gd name="connsiteY177" fmla="*/ 328275 h 720000"/>
                <a:gd name="connsiteX178" fmla="*/ 624431 w 720000"/>
                <a:gd name="connsiteY178" fmla="*/ 360169 h 720000"/>
                <a:gd name="connsiteX179" fmla="*/ 609806 w 720000"/>
                <a:gd name="connsiteY179" fmla="*/ 39189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720000" h="720000">
                  <a:moveTo>
                    <a:pt x="708750" y="303750"/>
                  </a:moveTo>
                  <a:cubicBezTo>
                    <a:pt x="702537" y="303750"/>
                    <a:pt x="697500" y="308787"/>
                    <a:pt x="697500" y="315000"/>
                  </a:cubicBezTo>
                  <a:lnTo>
                    <a:pt x="697500" y="348750"/>
                  </a:lnTo>
                  <a:lnTo>
                    <a:pt x="645413" y="348750"/>
                  </a:lnTo>
                  <a:cubicBezTo>
                    <a:pt x="641781" y="336799"/>
                    <a:pt x="636068" y="325584"/>
                    <a:pt x="628538" y="315619"/>
                  </a:cubicBezTo>
                  <a:cubicBezTo>
                    <a:pt x="623005" y="308294"/>
                    <a:pt x="618605" y="300178"/>
                    <a:pt x="615488" y="291544"/>
                  </a:cubicBezTo>
                  <a:cubicBezTo>
                    <a:pt x="613758" y="282136"/>
                    <a:pt x="613474" y="272519"/>
                    <a:pt x="614644" y="263025"/>
                  </a:cubicBezTo>
                  <a:cubicBezTo>
                    <a:pt x="615656" y="247106"/>
                    <a:pt x="616725" y="230681"/>
                    <a:pt x="608513" y="216506"/>
                  </a:cubicBezTo>
                  <a:cubicBezTo>
                    <a:pt x="600300" y="202331"/>
                    <a:pt x="585338" y="194850"/>
                    <a:pt x="570938" y="187763"/>
                  </a:cubicBezTo>
                  <a:cubicBezTo>
                    <a:pt x="565650" y="185119"/>
                    <a:pt x="560588" y="182588"/>
                    <a:pt x="556088" y="179831"/>
                  </a:cubicBezTo>
                  <a:lnTo>
                    <a:pt x="606713" y="129206"/>
                  </a:lnTo>
                  <a:lnTo>
                    <a:pt x="630563" y="153056"/>
                  </a:lnTo>
                  <a:cubicBezTo>
                    <a:pt x="632676" y="155183"/>
                    <a:pt x="635552" y="156377"/>
                    <a:pt x="638550" y="156375"/>
                  </a:cubicBezTo>
                  <a:cubicBezTo>
                    <a:pt x="644763" y="156380"/>
                    <a:pt x="649804" y="151347"/>
                    <a:pt x="649809" y="145134"/>
                  </a:cubicBezTo>
                  <a:cubicBezTo>
                    <a:pt x="649811" y="142131"/>
                    <a:pt x="648613" y="139252"/>
                    <a:pt x="646481" y="137138"/>
                  </a:cubicBezTo>
                  <a:lnTo>
                    <a:pt x="614700" y="105356"/>
                  </a:lnTo>
                  <a:lnTo>
                    <a:pt x="614700" y="105356"/>
                  </a:lnTo>
                  <a:lnTo>
                    <a:pt x="582919" y="73575"/>
                  </a:lnTo>
                  <a:cubicBezTo>
                    <a:pt x="578523" y="69179"/>
                    <a:pt x="571396" y="69179"/>
                    <a:pt x="567000" y="73575"/>
                  </a:cubicBezTo>
                  <a:cubicBezTo>
                    <a:pt x="562604" y="77971"/>
                    <a:pt x="562604" y="85098"/>
                    <a:pt x="567000" y="89494"/>
                  </a:cubicBezTo>
                  <a:lnTo>
                    <a:pt x="590625" y="113400"/>
                  </a:lnTo>
                  <a:lnTo>
                    <a:pt x="540000" y="164025"/>
                  </a:lnTo>
                  <a:cubicBezTo>
                    <a:pt x="537244" y="159525"/>
                    <a:pt x="534713" y="154463"/>
                    <a:pt x="532125" y="149231"/>
                  </a:cubicBezTo>
                  <a:cubicBezTo>
                    <a:pt x="524981" y="134775"/>
                    <a:pt x="517669" y="119869"/>
                    <a:pt x="503325" y="111600"/>
                  </a:cubicBezTo>
                  <a:cubicBezTo>
                    <a:pt x="488981" y="103331"/>
                    <a:pt x="472725" y="104456"/>
                    <a:pt x="456806" y="105469"/>
                  </a:cubicBezTo>
                  <a:cubicBezTo>
                    <a:pt x="447312" y="106637"/>
                    <a:pt x="437696" y="106352"/>
                    <a:pt x="428288" y="104625"/>
                  </a:cubicBezTo>
                  <a:cubicBezTo>
                    <a:pt x="419653" y="101507"/>
                    <a:pt x="411538" y="97108"/>
                    <a:pt x="404213" y="91575"/>
                  </a:cubicBezTo>
                  <a:cubicBezTo>
                    <a:pt x="394248" y="84044"/>
                    <a:pt x="383032" y="78332"/>
                    <a:pt x="371081" y="74700"/>
                  </a:cubicBezTo>
                  <a:lnTo>
                    <a:pt x="371081" y="22500"/>
                  </a:lnTo>
                  <a:lnTo>
                    <a:pt x="404831" y="22500"/>
                  </a:lnTo>
                  <a:cubicBezTo>
                    <a:pt x="411044" y="22500"/>
                    <a:pt x="416081" y="17463"/>
                    <a:pt x="416081" y="11250"/>
                  </a:cubicBezTo>
                  <a:cubicBezTo>
                    <a:pt x="416081" y="5037"/>
                    <a:pt x="411044" y="0"/>
                    <a:pt x="404831" y="0"/>
                  </a:cubicBezTo>
                  <a:lnTo>
                    <a:pt x="315000" y="0"/>
                  </a:lnTo>
                  <a:cubicBezTo>
                    <a:pt x="308787" y="0"/>
                    <a:pt x="303750" y="5037"/>
                    <a:pt x="303750" y="11250"/>
                  </a:cubicBezTo>
                  <a:cubicBezTo>
                    <a:pt x="303750" y="17463"/>
                    <a:pt x="308787" y="22500"/>
                    <a:pt x="315000" y="22500"/>
                  </a:cubicBezTo>
                  <a:lnTo>
                    <a:pt x="348750" y="22500"/>
                  </a:lnTo>
                  <a:lnTo>
                    <a:pt x="348750" y="74588"/>
                  </a:lnTo>
                  <a:cubicBezTo>
                    <a:pt x="336799" y="78219"/>
                    <a:pt x="325584" y="83932"/>
                    <a:pt x="315619" y="91463"/>
                  </a:cubicBezTo>
                  <a:cubicBezTo>
                    <a:pt x="308294" y="96995"/>
                    <a:pt x="300178" y="101395"/>
                    <a:pt x="291544" y="104513"/>
                  </a:cubicBezTo>
                  <a:cubicBezTo>
                    <a:pt x="282136" y="106242"/>
                    <a:pt x="272519" y="106526"/>
                    <a:pt x="263025" y="105356"/>
                  </a:cubicBezTo>
                  <a:cubicBezTo>
                    <a:pt x="247106" y="104344"/>
                    <a:pt x="230681" y="103275"/>
                    <a:pt x="216506" y="111488"/>
                  </a:cubicBezTo>
                  <a:cubicBezTo>
                    <a:pt x="202331" y="119700"/>
                    <a:pt x="194850" y="135000"/>
                    <a:pt x="187763" y="149119"/>
                  </a:cubicBezTo>
                  <a:cubicBezTo>
                    <a:pt x="185119" y="154406"/>
                    <a:pt x="182588" y="159469"/>
                    <a:pt x="179831" y="163969"/>
                  </a:cubicBezTo>
                  <a:lnTo>
                    <a:pt x="129206" y="113344"/>
                  </a:lnTo>
                  <a:lnTo>
                    <a:pt x="153056" y="89494"/>
                  </a:lnTo>
                  <a:cubicBezTo>
                    <a:pt x="157452" y="85098"/>
                    <a:pt x="157452" y="77971"/>
                    <a:pt x="153056" y="73575"/>
                  </a:cubicBezTo>
                  <a:cubicBezTo>
                    <a:pt x="148660" y="69179"/>
                    <a:pt x="141533" y="69179"/>
                    <a:pt x="137138" y="73575"/>
                  </a:cubicBezTo>
                  <a:lnTo>
                    <a:pt x="105356" y="105356"/>
                  </a:lnTo>
                  <a:lnTo>
                    <a:pt x="105356" y="105356"/>
                  </a:lnTo>
                  <a:lnTo>
                    <a:pt x="73631" y="137250"/>
                  </a:lnTo>
                  <a:cubicBezTo>
                    <a:pt x="69235" y="141646"/>
                    <a:pt x="69235" y="148773"/>
                    <a:pt x="73631" y="153169"/>
                  </a:cubicBezTo>
                  <a:cubicBezTo>
                    <a:pt x="78027" y="157565"/>
                    <a:pt x="85154" y="157565"/>
                    <a:pt x="89550" y="153169"/>
                  </a:cubicBezTo>
                  <a:lnTo>
                    <a:pt x="113400" y="129375"/>
                  </a:lnTo>
                  <a:lnTo>
                    <a:pt x="164025" y="180000"/>
                  </a:lnTo>
                  <a:cubicBezTo>
                    <a:pt x="159525" y="182756"/>
                    <a:pt x="154463" y="185288"/>
                    <a:pt x="149231" y="187875"/>
                  </a:cubicBezTo>
                  <a:cubicBezTo>
                    <a:pt x="134775" y="195019"/>
                    <a:pt x="119869" y="202331"/>
                    <a:pt x="111600" y="216675"/>
                  </a:cubicBezTo>
                  <a:cubicBezTo>
                    <a:pt x="103331" y="231019"/>
                    <a:pt x="104456" y="247275"/>
                    <a:pt x="105469" y="263194"/>
                  </a:cubicBezTo>
                  <a:cubicBezTo>
                    <a:pt x="106638" y="272688"/>
                    <a:pt x="106353" y="282304"/>
                    <a:pt x="104625" y="291713"/>
                  </a:cubicBezTo>
                  <a:cubicBezTo>
                    <a:pt x="101507" y="300347"/>
                    <a:pt x="97108" y="308462"/>
                    <a:pt x="91575" y="315788"/>
                  </a:cubicBezTo>
                  <a:cubicBezTo>
                    <a:pt x="84044" y="325752"/>
                    <a:pt x="78332" y="336968"/>
                    <a:pt x="74700" y="348919"/>
                  </a:cubicBezTo>
                  <a:lnTo>
                    <a:pt x="22500" y="348919"/>
                  </a:lnTo>
                  <a:lnTo>
                    <a:pt x="22500" y="315000"/>
                  </a:lnTo>
                  <a:cubicBezTo>
                    <a:pt x="22500" y="308787"/>
                    <a:pt x="17463" y="303750"/>
                    <a:pt x="11250" y="303750"/>
                  </a:cubicBezTo>
                  <a:cubicBezTo>
                    <a:pt x="5037" y="303750"/>
                    <a:pt x="0" y="308787"/>
                    <a:pt x="0" y="315000"/>
                  </a:cubicBezTo>
                  <a:lnTo>
                    <a:pt x="0" y="405000"/>
                  </a:lnTo>
                  <a:cubicBezTo>
                    <a:pt x="0" y="411213"/>
                    <a:pt x="5037" y="416250"/>
                    <a:pt x="11250" y="416250"/>
                  </a:cubicBezTo>
                  <a:cubicBezTo>
                    <a:pt x="17463" y="416250"/>
                    <a:pt x="22500" y="411213"/>
                    <a:pt x="22500" y="405000"/>
                  </a:cubicBezTo>
                  <a:lnTo>
                    <a:pt x="22500" y="371250"/>
                  </a:lnTo>
                  <a:lnTo>
                    <a:pt x="74588" y="371250"/>
                  </a:lnTo>
                  <a:cubicBezTo>
                    <a:pt x="78219" y="383201"/>
                    <a:pt x="83932" y="394416"/>
                    <a:pt x="91463" y="404381"/>
                  </a:cubicBezTo>
                  <a:cubicBezTo>
                    <a:pt x="96995" y="411706"/>
                    <a:pt x="101395" y="419822"/>
                    <a:pt x="104513" y="428456"/>
                  </a:cubicBezTo>
                  <a:cubicBezTo>
                    <a:pt x="106242" y="437864"/>
                    <a:pt x="106526" y="447481"/>
                    <a:pt x="105356" y="456975"/>
                  </a:cubicBezTo>
                  <a:cubicBezTo>
                    <a:pt x="104344" y="472894"/>
                    <a:pt x="103275" y="489319"/>
                    <a:pt x="111488" y="503494"/>
                  </a:cubicBezTo>
                  <a:cubicBezTo>
                    <a:pt x="119700" y="517669"/>
                    <a:pt x="134663" y="525150"/>
                    <a:pt x="149063" y="532294"/>
                  </a:cubicBezTo>
                  <a:cubicBezTo>
                    <a:pt x="154350" y="534881"/>
                    <a:pt x="159413" y="537413"/>
                    <a:pt x="163913" y="540169"/>
                  </a:cubicBezTo>
                  <a:lnTo>
                    <a:pt x="113288" y="590794"/>
                  </a:lnTo>
                  <a:lnTo>
                    <a:pt x="89438" y="566944"/>
                  </a:lnTo>
                  <a:cubicBezTo>
                    <a:pt x="85042" y="562548"/>
                    <a:pt x="77915" y="562548"/>
                    <a:pt x="73519" y="566944"/>
                  </a:cubicBezTo>
                  <a:cubicBezTo>
                    <a:pt x="69123" y="571340"/>
                    <a:pt x="69123" y="578467"/>
                    <a:pt x="73519" y="582863"/>
                  </a:cubicBezTo>
                  <a:lnTo>
                    <a:pt x="105300" y="614644"/>
                  </a:lnTo>
                  <a:lnTo>
                    <a:pt x="105300" y="614644"/>
                  </a:lnTo>
                  <a:lnTo>
                    <a:pt x="137081" y="646425"/>
                  </a:lnTo>
                  <a:cubicBezTo>
                    <a:pt x="141477" y="650821"/>
                    <a:pt x="148604" y="650821"/>
                    <a:pt x="153000" y="646425"/>
                  </a:cubicBezTo>
                  <a:cubicBezTo>
                    <a:pt x="157396" y="642029"/>
                    <a:pt x="157396" y="634902"/>
                    <a:pt x="153000" y="630506"/>
                  </a:cubicBezTo>
                  <a:lnTo>
                    <a:pt x="129375" y="606600"/>
                  </a:lnTo>
                  <a:lnTo>
                    <a:pt x="180000" y="555975"/>
                  </a:lnTo>
                  <a:cubicBezTo>
                    <a:pt x="182756" y="560475"/>
                    <a:pt x="185288" y="565538"/>
                    <a:pt x="187875" y="570769"/>
                  </a:cubicBezTo>
                  <a:cubicBezTo>
                    <a:pt x="195019" y="585225"/>
                    <a:pt x="202331" y="600131"/>
                    <a:pt x="216675" y="608400"/>
                  </a:cubicBezTo>
                  <a:cubicBezTo>
                    <a:pt x="231019" y="616669"/>
                    <a:pt x="247275" y="615544"/>
                    <a:pt x="263194" y="614531"/>
                  </a:cubicBezTo>
                  <a:cubicBezTo>
                    <a:pt x="272688" y="613362"/>
                    <a:pt x="282304" y="613647"/>
                    <a:pt x="291713" y="615375"/>
                  </a:cubicBezTo>
                  <a:cubicBezTo>
                    <a:pt x="300347" y="618493"/>
                    <a:pt x="308462" y="622892"/>
                    <a:pt x="315788" y="628425"/>
                  </a:cubicBezTo>
                  <a:cubicBezTo>
                    <a:pt x="325752" y="635956"/>
                    <a:pt x="336968" y="641668"/>
                    <a:pt x="348919" y="645300"/>
                  </a:cubicBezTo>
                  <a:lnTo>
                    <a:pt x="348919" y="697500"/>
                  </a:lnTo>
                  <a:lnTo>
                    <a:pt x="315000" y="697500"/>
                  </a:lnTo>
                  <a:cubicBezTo>
                    <a:pt x="308787" y="697500"/>
                    <a:pt x="303750" y="702537"/>
                    <a:pt x="303750" y="708750"/>
                  </a:cubicBezTo>
                  <a:cubicBezTo>
                    <a:pt x="303750" y="714963"/>
                    <a:pt x="308787" y="720000"/>
                    <a:pt x="315000" y="720000"/>
                  </a:cubicBezTo>
                  <a:lnTo>
                    <a:pt x="405000" y="720000"/>
                  </a:lnTo>
                  <a:cubicBezTo>
                    <a:pt x="411213" y="720000"/>
                    <a:pt x="416250" y="714963"/>
                    <a:pt x="416250" y="708750"/>
                  </a:cubicBezTo>
                  <a:cubicBezTo>
                    <a:pt x="416250" y="702537"/>
                    <a:pt x="411213" y="697500"/>
                    <a:pt x="405000" y="697500"/>
                  </a:cubicBezTo>
                  <a:lnTo>
                    <a:pt x="371250" y="697500"/>
                  </a:lnTo>
                  <a:lnTo>
                    <a:pt x="371250" y="645413"/>
                  </a:lnTo>
                  <a:cubicBezTo>
                    <a:pt x="383201" y="641781"/>
                    <a:pt x="394416" y="636068"/>
                    <a:pt x="404381" y="628538"/>
                  </a:cubicBezTo>
                  <a:cubicBezTo>
                    <a:pt x="411706" y="623005"/>
                    <a:pt x="419822" y="618605"/>
                    <a:pt x="428456" y="615488"/>
                  </a:cubicBezTo>
                  <a:cubicBezTo>
                    <a:pt x="437865" y="613760"/>
                    <a:pt x="447481" y="613476"/>
                    <a:pt x="456975" y="614644"/>
                  </a:cubicBezTo>
                  <a:cubicBezTo>
                    <a:pt x="472894" y="615656"/>
                    <a:pt x="489319" y="616725"/>
                    <a:pt x="503494" y="608513"/>
                  </a:cubicBezTo>
                  <a:cubicBezTo>
                    <a:pt x="517669" y="600300"/>
                    <a:pt x="525150" y="585338"/>
                    <a:pt x="532294" y="570938"/>
                  </a:cubicBezTo>
                  <a:cubicBezTo>
                    <a:pt x="534881" y="565650"/>
                    <a:pt x="537413" y="560588"/>
                    <a:pt x="540169" y="556088"/>
                  </a:cubicBezTo>
                  <a:lnTo>
                    <a:pt x="590794" y="606713"/>
                  </a:lnTo>
                  <a:lnTo>
                    <a:pt x="566944" y="630563"/>
                  </a:lnTo>
                  <a:cubicBezTo>
                    <a:pt x="562548" y="634958"/>
                    <a:pt x="562548" y="642085"/>
                    <a:pt x="566944" y="646481"/>
                  </a:cubicBezTo>
                  <a:cubicBezTo>
                    <a:pt x="571340" y="650877"/>
                    <a:pt x="578467" y="650877"/>
                    <a:pt x="582863" y="646481"/>
                  </a:cubicBezTo>
                  <a:lnTo>
                    <a:pt x="614644" y="614700"/>
                  </a:lnTo>
                  <a:lnTo>
                    <a:pt x="614644" y="614700"/>
                  </a:lnTo>
                  <a:lnTo>
                    <a:pt x="646425" y="582919"/>
                  </a:lnTo>
                  <a:cubicBezTo>
                    <a:pt x="650821" y="578523"/>
                    <a:pt x="650821" y="571396"/>
                    <a:pt x="646425" y="567000"/>
                  </a:cubicBezTo>
                  <a:cubicBezTo>
                    <a:pt x="642029" y="562604"/>
                    <a:pt x="634902" y="562604"/>
                    <a:pt x="630506" y="567000"/>
                  </a:cubicBezTo>
                  <a:lnTo>
                    <a:pt x="606600" y="590625"/>
                  </a:lnTo>
                  <a:lnTo>
                    <a:pt x="555975" y="540000"/>
                  </a:lnTo>
                  <a:cubicBezTo>
                    <a:pt x="560475" y="537244"/>
                    <a:pt x="565538" y="534713"/>
                    <a:pt x="570769" y="532125"/>
                  </a:cubicBezTo>
                  <a:cubicBezTo>
                    <a:pt x="585225" y="524981"/>
                    <a:pt x="600131" y="517669"/>
                    <a:pt x="608400" y="503325"/>
                  </a:cubicBezTo>
                  <a:cubicBezTo>
                    <a:pt x="616669" y="488981"/>
                    <a:pt x="615544" y="472725"/>
                    <a:pt x="614531" y="456806"/>
                  </a:cubicBezTo>
                  <a:cubicBezTo>
                    <a:pt x="613362" y="447312"/>
                    <a:pt x="613647" y="437696"/>
                    <a:pt x="615375" y="428288"/>
                  </a:cubicBezTo>
                  <a:cubicBezTo>
                    <a:pt x="618493" y="419653"/>
                    <a:pt x="622892" y="411538"/>
                    <a:pt x="628425" y="404213"/>
                  </a:cubicBezTo>
                  <a:cubicBezTo>
                    <a:pt x="635956" y="394248"/>
                    <a:pt x="641668" y="383032"/>
                    <a:pt x="645300" y="371081"/>
                  </a:cubicBezTo>
                  <a:lnTo>
                    <a:pt x="697500" y="371081"/>
                  </a:lnTo>
                  <a:lnTo>
                    <a:pt x="697500" y="404831"/>
                  </a:lnTo>
                  <a:cubicBezTo>
                    <a:pt x="697500" y="411044"/>
                    <a:pt x="702537" y="416081"/>
                    <a:pt x="708750" y="416081"/>
                  </a:cubicBezTo>
                  <a:cubicBezTo>
                    <a:pt x="714963" y="416081"/>
                    <a:pt x="720000" y="411044"/>
                    <a:pt x="720000" y="404831"/>
                  </a:cubicBezTo>
                  <a:lnTo>
                    <a:pt x="720000" y="315000"/>
                  </a:lnTo>
                  <a:cubicBezTo>
                    <a:pt x="720000" y="308787"/>
                    <a:pt x="714963" y="303750"/>
                    <a:pt x="708750" y="303750"/>
                  </a:cubicBezTo>
                  <a:close/>
                  <a:moveTo>
                    <a:pt x="609806" y="391894"/>
                  </a:moveTo>
                  <a:cubicBezTo>
                    <a:pt x="602777" y="401189"/>
                    <a:pt x="597341" y="411586"/>
                    <a:pt x="593719" y="422663"/>
                  </a:cubicBezTo>
                  <a:cubicBezTo>
                    <a:pt x="591226" y="434400"/>
                    <a:pt x="590694" y="446470"/>
                    <a:pt x="592144" y="458381"/>
                  </a:cubicBezTo>
                  <a:cubicBezTo>
                    <a:pt x="592988" y="471544"/>
                    <a:pt x="593775" y="483975"/>
                    <a:pt x="588994" y="492131"/>
                  </a:cubicBezTo>
                  <a:cubicBezTo>
                    <a:pt x="584213" y="500288"/>
                    <a:pt x="572850" y="506138"/>
                    <a:pt x="560869" y="512044"/>
                  </a:cubicBezTo>
                  <a:cubicBezTo>
                    <a:pt x="549926" y="516654"/>
                    <a:pt x="539830" y="523061"/>
                    <a:pt x="531000" y="531000"/>
                  </a:cubicBezTo>
                  <a:cubicBezTo>
                    <a:pt x="523007" y="539844"/>
                    <a:pt x="516544" y="549957"/>
                    <a:pt x="511875" y="560925"/>
                  </a:cubicBezTo>
                  <a:cubicBezTo>
                    <a:pt x="505969" y="572850"/>
                    <a:pt x="500625" y="584100"/>
                    <a:pt x="491963" y="589050"/>
                  </a:cubicBezTo>
                  <a:cubicBezTo>
                    <a:pt x="483300" y="594000"/>
                    <a:pt x="471319" y="593044"/>
                    <a:pt x="458213" y="592200"/>
                  </a:cubicBezTo>
                  <a:cubicBezTo>
                    <a:pt x="446301" y="590750"/>
                    <a:pt x="434232" y="591283"/>
                    <a:pt x="422494" y="593775"/>
                  </a:cubicBezTo>
                  <a:cubicBezTo>
                    <a:pt x="411418" y="597397"/>
                    <a:pt x="401020" y="602834"/>
                    <a:pt x="391725" y="609863"/>
                  </a:cubicBezTo>
                  <a:cubicBezTo>
                    <a:pt x="380475" y="617344"/>
                    <a:pt x="369956" y="624431"/>
                    <a:pt x="359831" y="624431"/>
                  </a:cubicBezTo>
                  <a:cubicBezTo>
                    <a:pt x="349706" y="624431"/>
                    <a:pt x="339131" y="617344"/>
                    <a:pt x="327938" y="609863"/>
                  </a:cubicBezTo>
                  <a:cubicBezTo>
                    <a:pt x="318643" y="602834"/>
                    <a:pt x="308245" y="597397"/>
                    <a:pt x="297169" y="593775"/>
                  </a:cubicBezTo>
                  <a:cubicBezTo>
                    <a:pt x="290755" y="592152"/>
                    <a:pt x="284152" y="591395"/>
                    <a:pt x="277537" y="591525"/>
                  </a:cubicBezTo>
                  <a:cubicBezTo>
                    <a:pt x="271913" y="591525"/>
                    <a:pt x="266738" y="591863"/>
                    <a:pt x="261450" y="592200"/>
                  </a:cubicBezTo>
                  <a:cubicBezTo>
                    <a:pt x="248288" y="593044"/>
                    <a:pt x="235856" y="593831"/>
                    <a:pt x="227700" y="589050"/>
                  </a:cubicBezTo>
                  <a:cubicBezTo>
                    <a:pt x="219544" y="584269"/>
                    <a:pt x="213694" y="572906"/>
                    <a:pt x="207788" y="560925"/>
                  </a:cubicBezTo>
                  <a:cubicBezTo>
                    <a:pt x="203177" y="549982"/>
                    <a:pt x="196770" y="539887"/>
                    <a:pt x="188831" y="531056"/>
                  </a:cubicBezTo>
                  <a:cubicBezTo>
                    <a:pt x="180043" y="523059"/>
                    <a:pt x="169987" y="516578"/>
                    <a:pt x="159075" y="511875"/>
                  </a:cubicBezTo>
                  <a:cubicBezTo>
                    <a:pt x="147150" y="505969"/>
                    <a:pt x="135900" y="500625"/>
                    <a:pt x="130950" y="491963"/>
                  </a:cubicBezTo>
                  <a:cubicBezTo>
                    <a:pt x="126000" y="483300"/>
                    <a:pt x="126956" y="471319"/>
                    <a:pt x="127800" y="458213"/>
                  </a:cubicBezTo>
                  <a:cubicBezTo>
                    <a:pt x="129250" y="446301"/>
                    <a:pt x="128717" y="434232"/>
                    <a:pt x="126225" y="422494"/>
                  </a:cubicBezTo>
                  <a:cubicBezTo>
                    <a:pt x="122603" y="411418"/>
                    <a:pt x="117166" y="401020"/>
                    <a:pt x="110137" y="391725"/>
                  </a:cubicBezTo>
                  <a:cubicBezTo>
                    <a:pt x="102713" y="380700"/>
                    <a:pt x="95625" y="370125"/>
                    <a:pt x="95625" y="360000"/>
                  </a:cubicBezTo>
                  <a:cubicBezTo>
                    <a:pt x="95625" y="349875"/>
                    <a:pt x="102713" y="339300"/>
                    <a:pt x="110194" y="328106"/>
                  </a:cubicBezTo>
                  <a:cubicBezTo>
                    <a:pt x="117223" y="318811"/>
                    <a:pt x="122659" y="308414"/>
                    <a:pt x="126281" y="297338"/>
                  </a:cubicBezTo>
                  <a:cubicBezTo>
                    <a:pt x="128774" y="285600"/>
                    <a:pt x="129306" y="273530"/>
                    <a:pt x="127856" y="261619"/>
                  </a:cubicBezTo>
                  <a:cubicBezTo>
                    <a:pt x="127013" y="248456"/>
                    <a:pt x="126225" y="236025"/>
                    <a:pt x="131006" y="227869"/>
                  </a:cubicBezTo>
                  <a:cubicBezTo>
                    <a:pt x="135788" y="219713"/>
                    <a:pt x="147150" y="213863"/>
                    <a:pt x="159131" y="207956"/>
                  </a:cubicBezTo>
                  <a:cubicBezTo>
                    <a:pt x="170074" y="203346"/>
                    <a:pt x="180170" y="196939"/>
                    <a:pt x="189000" y="189000"/>
                  </a:cubicBezTo>
                  <a:cubicBezTo>
                    <a:pt x="196993" y="180156"/>
                    <a:pt x="203456" y="170043"/>
                    <a:pt x="208125" y="159075"/>
                  </a:cubicBezTo>
                  <a:cubicBezTo>
                    <a:pt x="213750" y="147150"/>
                    <a:pt x="219375" y="135900"/>
                    <a:pt x="228038" y="130950"/>
                  </a:cubicBezTo>
                  <a:cubicBezTo>
                    <a:pt x="236700" y="126000"/>
                    <a:pt x="248681" y="126956"/>
                    <a:pt x="261788" y="127800"/>
                  </a:cubicBezTo>
                  <a:cubicBezTo>
                    <a:pt x="273699" y="129250"/>
                    <a:pt x="285768" y="128717"/>
                    <a:pt x="297506" y="126225"/>
                  </a:cubicBezTo>
                  <a:cubicBezTo>
                    <a:pt x="308582" y="122603"/>
                    <a:pt x="318980" y="117166"/>
                    <a:pt x="328275" y="110137"/>
                  </a:cubicBezTo>
                  <a:cubicBezTo>
                    <a:pt x="339300" y="102713"/>
                    <a:pt x="349875" y="95625"/>
                    <a:pt x="360000" y="95625"/>
                  </a:cubicBezTo>
                  <a:cubicBezTo>
                    <a:pt x="370125" y="95625"/>
                    <a:pt x="380700" y="102713"/>
                    <a:pt x="391894" y="110194"/>
                  </a:cubicBezTo>
                  <a:cubicBezTo>
                    <a:pt x="401189" y="117223"/>
                    <a:pt x="411586" y="122659"/>
                    <a:pt x="422663" y="126281"/>
                  </a:cubicBezTo>
                  <a:cubicBezTo>
                    <a:pt x="434400" y="128774"/>
                    <a:pt x="446470" y="129306"/>
                    <a:pt x="458381" y="127856"/>
                  </a:cubicBezTo>
                  <a:cubicBezTo>
                    <a:pt x="471544" y="127013"/>
                    <a:pt x="483975" y="126225"/>
                    <a:pt x="492131" y="131006"/>
                  </a:cubicBezTo>
                  <a:cubicBezTo>
                    <a:pt x="500288" y="135788"/>
                    <a:pt x="506138" y="147150"/>
                    <a:pt x="512044" y="159131"/>
                  </a:cubicBezTo>
                  <a:cubicBezTo>
                    <a:pt x="516654" y="170074"/>
                    <a:pt x="523061" y="180170"/>
                    <a:pt x="531000" y="189000"/>
                  </a:cubicBezTo>
                  <a:cubicBezTo>
                    <a:pt x="539844" y="196993"/>
                    <a:pt x="549957" y="203456"/>
                    <a:pt x="560925" y="208125"/>
                  </a:cubicBezTo>
                  <a:cubicBezTo>
                    <a:pt x="572850" y="213750"/>
                    <a:pt x="584100" y="219375"/>
                    <a:pt x="589050" y="228038"/>
                  </a:cubicBezTo>
                  <a:cubicBezTo>
                    <a:pt x="594000" y="236700"/>
                    <a:pt x="593044" y="248681"/>
                    <a:pt x="592200" y="261788"/>
                  </a:cubicBezTo>
                  <a:cubicBezTo>
                    <a:pt x="590750" y="273699"/>
                    <a:pt x="591283" y="285768"/>
                    <a:pt x="593775" y="297506"/>
                  </a:cubicBezTo>
                  <a:cubicBezTo>
                    <a:pt x="597397" y="308582"/>
                    <a:pt x="602834" y="318980"/>
                    <a:pt x="609863" y="328275"/>
                  </a:cubicBezTo>
                  <a:cubicBezTo>
                    <a:pt x="617344" y="339525"/>
                    <a:pt x="624431" y="350044"/>
                    <a:pt x="624431" y="360169"/>
                  </a:cubicBezTo>
                  <a:cubicBezTo>
                    <a:pt x="624431" y="370294"/>
                    <a:pt x="617288" y="380700"/>
                    <a:pt x="609806" y="3918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0" name="Freeform: Shape 5689">
              <a:extLst>
                <a:ext uri="{FF2B5EF4-FFF2-40B4-BE49-F238E27FC236}">
                  <a16:creationId xmlns:a16="http://schemas.microsoft.com/office/drawing/2014/main" id="{C4814AC8-49CF-4B39-8A40-23695A28BB56}"/>
                </a:ext>
              </a:extLst>
            </p:cNvPr>
            <p:cNvSpPr/>
            <p:nvPr/>
          </p:nvSpPr>
          <p:spPr>
            <a:xfrm>
              <a:off x="4618924" y="2414113"/>
              <a:ext cx="343125" cy="343125"/>
            </a:xfrm>
            <a:custGeom>
              <a:avLst/>
              <a:gdLst>
                <a:gd name="connsiteX0" fmla="*/ 325519 w 343125"/>
                <a:gd name="connsiteY0" fmla="*/ 143438 h 343125"/>
                <a:gd name="connsiteX1" fmla="*/ 315788 w 343125"/>
                <a:gd name="connsiteY1" fmla="*/ 132975 h 343125"/>
                <a:gd name="connsiteX2" fmla="*/ 319050 w 343125"/>
                <a:gd name="connsiteY2" fmla="*/ 118294 h 343125"/>
                <a:gd name="connsiteX3" fmla="*/ 320400 w 343125"/>
                <a:gd name="connsiteY3" fmla="*/ 85781 h 343125"/>
                <a:gd name="connsiteX4" fmla="*/ 291206 w 343125"/>
                <a:gd name="connsiteY4" fmla="*/ 70313 h 343125"/>
                <a:gd name="connsiteX5" fmla="*/ 277200 w 343125"/>
                <a:gd name="connsiteY5" fmla="*/ 65925 h 343125"/>
                <a:gd name="connsiteX6" fmla="*/ 273038 w 343125"/>
                <a:gd name="connsiteY6" fmla="*/ 52144 h 343125"/>
                <a:gd name="connsiteX7" fmla="*/ 257850 w 343125"/>
                <a:gd name="connsiteY7" fmla="*/ 22950 h 343125"/>
                <a:gd name="connsiteX8" fmla="*/ 225281 w 343125"/>
                <a:gd name="connsiteY8" fmla="*/ 24300 h 343125"/>
                <a:gd name="connsiteX9" fmla="*/ 210600 w 343125"/>
                <a:gd name="connsiteY9" fmla="*/ 27563 h 343125"/>
                <a:gd name="connsiteX10" fmla="*/ 200138 w 343125"/>
                <a:gd name="connsiteY10" fmla="*/ 17831 h 343125"/>
                <a:gd name="connsiteX11" fmla="*/ 172013 w 343125"/>
                <a:gd name="connsiteY11" fmla="*/ 0 h 343125"/>
                <a:gd name="connsiteX12" fmla="*/ 143888 w 343125"/>
                <a:gd name="connsiteY12" fmla="*/ 17831 h 343125"/>
                <a:gd name="connsiteX13" fmla="*/ 133425 w 343125"/>
                <a:gd name="connsiteY13" fmla="*/ 27563 h 343125"/>
                <a:gd name="connsiteX14" fmla="*/ 118744 w 343125"/>
                <a:gd name="connsiteY14" fmla="*/ 24300 h 343125"/>
                <a:gd name="connsiteX15" fmla="*/ 86231 w 343125"/>
                <a:gd name="connsiteY15" fmla="*/ 22950 h 343125"/>
                <a:gd name="connsiteX16" fmla="*/ 70538 w 343125"/>
                <a:gd name="connsiteY16" fmla="*/ 52144 h 343125"/>
                <a:gd name="connsiteX17" fmla="*/ 66150 w 343125"/>
                <a:gd name="connsiteY17" fmla="*/ 66150 h 343125"/>
                <a:gd name="connsiteX18" fmla="*/ 52144 w 343125"/>
                <a:gd name="connsiteY18" fmla="*/ 70538 h 343125"/>
                <a:gd name="connsiteX19" fmla="*/ 22950 w 343125"/>
                <a:gd name="connsiteY19" fmla="*/ 85725 h 343125"/>
                <a:gd name="connsiteX20" fmla="*/ 24300 w 343125"/>
                <a:gd name="connsiteY20" fmla="*/ 118294 h 343125"/>
                <a:gd name="connsiteX21" fmla="*/ 27563 w 343125"/>
                <a:gd name="connsiteY21" fmla="*/ 132975 h 343125"/>
                <a:gd name="connsiteX22" fmla="*/ 17831 w 343125"/>
                <a:gd name="connsiteY22" fmla="*/ 143438 h 343125"/>
                <a:gd name="connsiteX23" fmla="*/ 0 w 343125"/>
                <a:gd name="connsiteY23" fmla="*/ 171563 h 343125"/>
                <a:gd name="connsiteX24" fmla="*/ 17831 w 343125"/>
                <a:gd name="connsiteY24" fmla="*/ 199688 h 343125"/>
                <a:gd name="connsiteX25" fmla="*/ 27563 w 343125"/>
                <a:gd name="connsiteY25" fmla="*/ 210150 h 343125"/>
                <a:gd name="connsiteX26" fmla="*/ 24300 w 343125"/>
                <a:gd name="connsiteY26" fmla="*/ 224831 h 343125"/>
                <a:gd name="connsiteX27" fmla="*/ 22950 w 343125"/>
                <a:gd name="connsiteY27" fmla="*/ 257344 h 343125"/>
                <a:gd name="connsiteX28" fmla="*/ 52144 w 343125"/>
                <a:gd name="connsiteY28" fmla="*/ 272588 h 343125"/>
                <a:gd name="connsiteX29" fmla="*/ 66150 w 343125"/>
                <a:gd name="connsiteY29" fmla="*/ 276975 h 343125"/>
                <a:gd name="connsiteX30" fmla="*/ 70538 w 343125"/>
                <a:gd name="connsiteY30" fmla="*/ 290981 h 343125"/>
                <a:gd name="connsiteX31" fmla="*/ 85725 w 343125"/>
                <a:gd name="connsiteY31" fmla="*/ 320175 h 343125"/>
                <a:gd name="connsiteX32" fmla="*/ 118294 w 343125"/>
                <a:gd name="connsiteY32" fmla="*/ 318825 h 343125"/>
                <a:gd name="connsiteX33" fmla="*/ 132975 w 343125"/>
                <a:gd name="connsiteY33" fmla="*/ 315563 h 343125"/>
                <a:gd name="connsiteX34" fmla="*/ 143438 w 343125"/>
                <a:gd name="connsiteY34" fmla="*/ 325294 h 343125"/>
                <a:gd name="connsiteX35" fmla="*/ 171563 w 343125"/>
                <a:gd name="connsiteY35" fmla="*/ 343125 h 343125"/>
                <a:gd name="connsiteX36" fmla="*/ 199688 w 343125"/>
                <a:gd name="connsiteY36" fmla="*/ 325294 h 343125"/>
                <a:gd name="connsiteX37" fmla="*/ 210150 w 343125"/>
                <a:gd name="connsiteY37" fmla="*/ 315563 h 343125"/>
                <a:gd name="connsiteX38" fmla="*/ 224831 w 343125"/>
                <a:gd name="connsiteY38" fmla="*/ 318825 h 343125"/>
                <a:gd name="connsiteX39" fmla="*/ 257344 w 343125"/>
                <a:gd name="connsiteY39" fmla="*/ 320175 h 343125"/>
                <a:gd name="connsiteX40" fmla="*/ 272588 w 343125"/>
                <a:gd name="connsiteY40" fmla="*/ 290981 h 343125"/>
                <a:gd name="connsiteX41" fmla="*/ 276975 w 343125"/>
                <a:gd name="connsiteY41" fmla="*/ 276975 h 343125"/>
                <a:gd name="connsiteX42" fmla="*/ 291206 w 343125"/>
                <a:gd name="connsiteY42" fmla="*/ 272813 h 343125"/>
                <a:gd name="connsiteX43" fmla="*/ 320400 w 343125"/>
                <a:gd name="connsiteY43" fmla="*/ 257625 h 343125"/>
                <a:gd name="connsiteX44" fmla="*/ 319050 w 343125"/>
                <a:gd name="connsiteY44" fmla="*/ 225056 h 343125"/>
                <a:gd name="connsiteX45" fmla="*/ 315788 w 343125"/>
                <a:gd name="connsiteY45" fmla="*/ 210375 h 343125"/>
                <a:gd name="connsiteX46" fmla="*/ 325519 w 343125"/>
                <a:gd name="connsiteY46" fmla="*/ 199913 h 343125"/>
                <a:gd name="connsiteX47" fmla="*/ 343350 w 343125"/>
                <a:gd name="connsiteY47" fmla="*/ 171788 h 343125"/>
                <a:gd name="connsiteX48" fmla="*/ 325519 w 343125"/>
                <a:gd name="connsiteY48" fmla="*/ 143438 h 343125"/>
                <a:gd name="connsiteX49" fmla="*/ 310613 w 343125"/>
                <a:gd name="connsiteY49" fmla="*/ 182813 h 343125"/>
                <a:gd name="connsiteX50" fmla="*/ 294075 w 343125"/>
                <a:gd name="connsiteY50" fmla="*/ 204300 h 343125"/>
                <a:gd name="connsiteX51" fmla="*/ 297675 w 343125"/>
                <a:gd name="connsiteY51" fmla="*/ 231806 h 343125"/>
                <a:gd name="connsiteX52" fmla="*/ 301163 w 343125"/>
                <a:gd name="connsiteY52" fmla="*/ 246094 h 343125"/>
                <a:gd name="connsiteX53" fmla="*/ 286931 w 343125"/>
                <a:gd name="connsiteY53" fmla="*/ 250538 h 343125"/>
                <a:gd name="connsiteX54" fmla="*/ 261506 w 343125"/>
                <a:gd name="connsiteY54" fmla="*/ 261056 h 343125"/>
                <a:gd name="connsiteX55" fmla="*/ 250538 w 343125"/>
                <a:gd name="connsiteY55" fmla="*/ 286481 h 343125"/>
                <a:gd name="connsiteX56" fmla="*/ 246375 w 343125"/>
                <a:gd name="connsiteY56" fmla="*/ 300938 h 343125"/>
                <a:gd name="connsiteX57" fmla="*/ 232088 w 343125"/>
                <a:gd name="connsiteY57" fmla="*/ 297731 h 343125"/>
                <a:gd name="connsiteX58" fmla="*/ 204581 w 343125"/>
                <a:gd name="connsiteY58" fmla="*/ 294131 h 343125"/>
                <a:gd name="connsiteX59" fmla="*/ 183094 w 343125"/>
                <a:gd name="connsiteY59" fmla="*/ 310669 h 343125"/>
                <a:gd name="connsiteX60" fmla="*/ 171844 w 343125"/>
                <a:gd name="connsiteY60" fmla="*/ 320906 h 343125"/>
                <a:gd name="connsiteX61" fmla="*/ 160594 w 343125"/>
                <a:gd name="connsiteY61" fmla="*/ 310669 h 343125"/>
                <a:gd name="connsiteX62" fmla="*/ 139106 w 343125"/>
                <a:gd name="connsiteY62" fmla="*/ 294131 h 343125"/>
                <a:gd name="connsiteX63" fmla="*/ 132188 w 343125"/>
                <a:gd name="connsiteY63" fmla="*/ 293231 h 343125"/>
                <a:gd name="connsiteX64" fmla="*/ 111600 w 343125"/>
                <a:gd name="connsiteY64" fmla="*/ 297731 h 343125"/>
                <a:gd name="connsiteX65" fmla="*/ 97369 w 343125"/>
                <a:gd name="connsiteY65" fmla="*/ 300994 h 343125"/>
                <a:gd name="connsiteX66" fmla="*/ 93038 w 343125"/>
                <a:gd name="connsiteY66" fmla="*/ 286481 h 343125"/>
                <a:gd name="connsiteX67" fmla="*/ 82519 w 343125"/>
                <a:gd name="connsiteY67" fmla="*/ 261056 h 343125"/>
                <a:gd name="connsiteX68" fmla="*/ 56869 w 343125"/>
                <a:gd name="connsiteY68" fmla="*/ 250313 h 343125"/>
                <a:gd name="connsiteX69" fmla="*/ 42694 w 343125"/>
                <a:gd name="connsiteY69" fmla="*/ 245925 h 343125"/>
                <a:gd name="connsiteX70" fmla="*/ 45900 w 343125"/>
                <a:gd name="connsiteY70" fmla="*/ 231638 h 343125"/>
                <a:gd name="connsiteX71" fmla="*/ 49500 w 343125"/>
                <a:gd name="connsiteY71" fmla="*/ 204131 h 343125"/>
                <a:gd name="connsiteX72" fmla="*/ 32963 w 343125"/>
                <a:gd name="connsiteY72" fmla="*/ 182644 h 343125"/>
                <a:gd name="connsiteX73" fmla="*/ 22725 w 343125"/>
                <a:gd name="connsiteY73" fmla="*/ 171394 h 343125"/>
                <a:gd name="connsiteX74" fmla="*/ 32963 w 343125"/>
                <a:gd name="connsiteY74" fmla="*/ 160144 h 343125"/>
                <a:gd name="connsiteX75" fmla="*/ 49500 w 343125"/>
                <a:gd name="connsiteY75" fmla="*/ 138656 h 343125"/>
                <a:gd name="connsiteX76" fmla="*/ 45900 w 343125"/>
                <a:gd name="connsiteY76" fmla="*/ 111150 h 343125"/>
                <a:gd name="connsiteX77" fmla="*/ 42413 w 343125"/>
                <a:gd name="connsiteY77" fmla="*/ 97031 h 343125"/>
                <a:gd name="connsiteX78" fmla="*/ 56869 w 343125"/>
                <a:gd name="connsiteY78" fmla="*/ 92813 h 343125"/>
                <a:gd name="connsiteX79" fmla="*/ 82294 w 343125"/>
                <a:gd name="connsiteY79" fmla="*/ 82294 h 343125"/>
                <a:gd name="connsiteX80" fmla="*/ 92813 w 343125"/>
                <a:gd name="connsiteY80" fmla="*/ 56869 h 343125"/>
                <a:gd name="connsiteX81" fmla="*/ 97200 w 343125"/>
                <a:gd name="connsiteY81" fmla="*/ 42694 h 343125"/>
                <a:gd name="connsiteX82" fmla="*/ 111488 w 343125"/>
                <a:gd name="connsiteY82" fmla="*/ 45900 h 343125"/>
                <a:gd name="connsiteX83" fmla="*/ 138994 w 343125"/>
                <a:gd name="connsiteY83" fmla="*/ 49500 h 343125"/>
                <a:gd name="connsiteX84" fmla="*/ 160481 w 343125"/>
                <a:gd name="connsiteY84" fmla="*/ 32963 h 343125"/>
                <a:gd name="connsiteX85" fmla="*/ 171731 w 343125"/>
                <a:gd name="connsiteY85" fmla="*/ 22725 h 343125"/>
                <a:gd name="connsiteX86" fmla="*/ 182981 w 343125"/>
                <a:gd name="connsiteY86" fmla="*/ 32963 h 343125"/>
                <a:gd name="connsiteX87" fmla="*/ 204469 w 343125"/>
                <a:gd name="connsiteY87" fmla="*/ 49500 h 343125"/>
                <a:gd name="connsiteX88" fmla="*/ 231975 w 343125"/>
                <a:gd name="connsiteY88" fmla="*/ 45900 h 343125"/>
                <a:gd name="connsiteX89" fmla="*/ 246319 w 343125"/>
                <a:gd name="connsiteY89" fmla="*/ 42188 h 343125"/>
                <a:gd name="connsiteX90" fmla="*/ 250538 w 343125"/>
                <a:gd name="connsiteY90" fmla="*/ 56644 h 343125"/>
                <a:gd name="connsiteX91" fmla="*/ 261056 w 343125"/>
                <a:gd name="connsiteY91" fmla="*/ 82069 h 343125"/>
                <a:gd name="connsiteX92" fmla="*/ 286481 w 343125"/>
                <a:gd name="connsiteY92" fmla="*/ 92587 h 343125"/>
                <a:gd name="connsiteX93" fmla="*/ 300656 w 343125"/>
                <a:gd name="connsiteY93" fmla="*/ 96975 h 343125"/>
                <a:gd name="connsiteX94" fmla="*/ 297450 w 343125"/>
                <a:gd name="connsiteY94" fmla="*/ 111262 h 343125"/>
                <a:gd name="connsiteX95" fmla="*/ 293850 w 343125"/>
                <a:gd name="connsiteY95" fmla="*/ 138769 h 343125"/>
                <a:gd name="connsiteX96" fmla="*/ 310388 w 343125"/>
                <a:gd name="connsiteY96" fmla="*/ 160256 h 343125"/>
                <a:gd name="connsiteX97" fmla="*/ 320625 w 343125"/>
                <a:gd name="connsiteY97" fmla="*/ 171506 h 343125"/>
                <a:gd name="connsiteX98" fmla="*/ 310613 w 343125"/>
                <a:gd name="connsiteY98" fmla="*/ 182813 h 3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43125" h="343125">
                  <a:moveTo>
                    <a:pt x="325519" y="143438"/>
                  </a:moveTo>
                  <a:cubicBezTo>
                    <a:pt x="321919" y="140175"/>
                    <a:pt x="316406" y="135338"/>
                    <a:pt x="315788" y="132975"/>
                  </a:cubicBezTo>
                  <a:cubicBezTo>
                    <a:pt x="315973" y="127924"/>
                    <a:pt x="317079" y="122948"/>
                    <a:pt x="319050" y="118294"/>
                  </a:cubicBezTo>
                  <a:cubicBezTo>
                    <a:pt x="322481" y="107888"/>
                    <a:pt x="326363" y="95794"/>
                    <a:pt x="320400" y="85781"/>
                  </a:cubicBezTo>
                  <a:cubicBezTo>
                    <a:pt x="314438" y="75769"/>
                    <a:pt x="302063" y="72787"/>
                    <a:pt x="291206" y="70313"/>
                  </a:cubicBezTo>
                  <a:cubicBezTo>
                    <a:pt x="286316" y="69685"/>
                    <a:pt x="281574" y="68200"/>
                    <a:pt x="277200" y="65925"/>
                  </a:cubicBezTo>
                  <a:cubicBezTo>
                    <a:pt x="275028" y="61606"/>
                    <a:pt x="273620" y="56943"/>
                    <a:pt x="273038" y="52144"/>
                  </a:cubicBezTo>
                  <a:cubicBezTo>
                    <a:pt x="270844" y="41288"/>
                    <a:pt x="268313" y="29025"/>
                    <a:pt x="257850" y="22950"/>
                  </a:cubicBezTo>
                  <a:cubicBezTo>
                    <a:pt x="247388" y="16875"/>
                    <a:pt x="235688" y="20869"/>
                    <a:pt x="225281" y="24300"/>
                  </a:cubicBezTo>
                  <a:cubicBezTo>
                    <a:pt x="220634" y="26293"/>
                    <a:pt x="215654" y="27400"/>
                    <a:pt x="210600" y="27563"/>
                  </a:cubicBezTo>
                  <a:cubicBezTo>
                    <a:pt x="208238" y="26944"/>
                    <a:pt x="203400" y="21431"/>
                    <a:pt x="200138" y="17831"/>
                  </a:cubicBezTo>
                  <a:cubicBezTo>
                    <a:pt x="192713" y="9450"/>
                    <a:pt x="184331" y="0"/>
                    <a:pt x="172013" y="0"/>
                  </a:cubicBezTo>
                  <a:cubicBezTo>
                    <a:pt x="159694" y="0"/>
                    <a:pt x="151313" y="9450"/>
                    <a:pt x="143888" y="17831"/>
                  </a:cubicBezTo>
                  <a:cubicBezTo>
                    <a:pt x="140625" y="21431"/>
                    <a:pt x="135788" y="26944"/>
                    <a:pt x="133425" y="27563"/>
                  </a:cubicBezTo>
                  <a:cubicBezTo>
                    <a:pt x="128374" y="27377"/>
                    <a:pt x="123398" y="26271"/>
                    <a:pt x="118744" y="24300"/>
                  </a:cubicBezTo>
                  <a:cubicBezTo>
                    <a:pt x="108338" y="20869"/>
                    <a:pt x="96244" y="16988"/>
                    <a:pt x="86231" y="22950"/>
                  </a:cubicBezTo>
                  <a:cubicBezTo>
                    <a:pt x="76219" y="28912"/>
                    <a:pt x="73013" y="41288"/>
                    <a:pt x="70538" y="52144"/>
                  </a:cubicBezTo>
                  <a:cubicBezTo>
                    <a:pt x="69910" y="57034"/>
                    <a:pt x="68425" y="61776"/>
                    <a:pt x="66150" y="66150"/>
                  </a:cubicBezTo>
                  <a:cubicBezTo>
                    <a:pt x="61776" y="68425"/>
                    <a:pt x="57034" y="69910"/>
                    <a:pt x="52144" y="70538"/>
                  </a:cubicBezTo>
                  <a:cubicBezTo>
                    <a:pt x="41288" y="72731"/>
                    <a:pt x="29025" y="75263"/>
                    <a:pt x="22950" y="85725"/>
                  </a:cubicBezTo>
                  <a:cubicBezTo>
                    <a:pt x="16875" y="96187"/>
                    <a:pt x="20869" y="107888"/>
                    <a:pt x="24300" y="118294"/>
                  </a:cubicBezTo>
                  <a:cubicBezTo>
                    <a:pt x="26271" y="122948"/>
                    <a:pt x="27377" y="127924"/>
                    <a:pt x="27563" y="132975"/>
                  </a:cubicBezTo>
                  <a:cubicBezTo>
                    <a:pt x="26944" y="135338"/>
                    <a:pt x="21431" y="140175"/>
                    <a:pt x="17831" y="143438"/>
                  </a:cubicBezTo>
                  <a:cubicBezTo>
                    <a:pt x="9450" y="150863"/>
                    <a:pt x="0" y="159244"/>
                    <a:pt x="0" y="171563"/>
                  </a:cubicBezTo>
                  <a:cubicBezTo>
                    <a:pt x="0" y="183881"/>
                    <a:pt x="9450" y="192263"/>
                    <a:pt x="17831" y="199688"/>
                  </a:cubicBezTo>
                  <a:cubicBezTo>
                    <a:pt x="21431" y="202950"/>
                    <a:pt x="26944" y="207788"/>
                    <a:pt x="27563" y="210150"/>
                  </a:cubicBezTo>
                  <a:cubicBezTo>
                    <a:pt x="27377" y="215201"/>
                    <a:pt x="26271" y="220177"/>
                    <a:pt x="24300" y="224831"/>
                  </a:cubicBezTo>
                  <a:cubicBezTo>
                    <a:pt x="20869" y="235238"/>
                    <a:pt x="16988" y="247331"/>
                    <a:pt x="22950" y="257344"/>
                  </a:cubicBezTo>
                  <a:cubicBezTo>
                    <a:pt x="28912" y="267356"/>
                    <a:pt x="41288" y="270338"/>
                    <a:pt x="52144" y="272588"/>
                  </a:cubicBezTo>
                  <a:cubicBezTo>
                    <a:pt x="57034" y="273215"/>
                    <a:pt x="61776" y="274700"/>
                    <a:pt x="66150" y="276975"/>
                  </a:cubicBezTo>
                  <a:cubicBezTo>
                    <a:pt x="68425" y="281349"/>
                    <a:pt x="69910" y="286091"/>
                    <a:pt x="70538" y="290981"/>
                  </a:cubicBezTo>
                  <a:cubicBezTo>
                    <a:pt x="72731" y="301838"/>
                    <a:pt x="75263" y="314100"/>
                    <a:pt x="85725" y="320175"/>
                  </a:cubicBezTo>
                  <a:cubicBezTo>
                    <a:pt x="96188" y="326250"/>
                    <a:pt x="107888" y="322256"/>
                    <a:pt x="118294" y="318825"/>
                  </a:cubicBezTo>
                  <a:cubicBezTo>
                    <a:pt x="122940" y="316827"/>
                    <a:pt x="127920" y="315720"/>
                    <a:pt x="132975" y="315563"/>
                  </a:cubicBezTo>
                  <a:cubicBezTo>
                    <a:pt x="135338" y="316181"/>
                    <a:pt x="140175" y="321694"/>
                    <a:pt x="143438" y="325294"/>
                  </a:cubicBezTo>
                  <a:cubicBezTo>
                    <a:pt x="150863" y="333675"/>
                    <a:pt x="159244" y="343125"/>
                    <a:pt x="171563" y="343125"/>
                  </a:cubicBezTo>
                  <a:cubicBezTo>
                    <a:pt x="183881" y="343125"/>
                    <a:pt x="192263" y="333675"/>
                    <a:pt x="199688" y="325294"/>
                  </a:cubicBezTo>
                  <a:cubicBezTo>
                    <a:pt x="202950" y="321694"/>
                    <a:pt x="207788" y="316181"/>
                    <a:pt x="210150" y="315563"/>
                  </a:cubicBezTo>
                  <a:cubicBezTo>
                    <a:pt x="215201" y="315748"/>
                    <a:pt x="220177" y="316854"/>
                    <a:pt x="224831" y="318825"/>
                  </a:cubicBezTo>
                  <a:cubicBezTo>
                    <a:pt x="235238" y="322256"/>
                    <a:pt x="247331" y="326138"/>
                    <a:pt x="257344" y="320175"/>
                  </a:cubicBezTo>
                  <a:cubicBezTo>
                    <a:pt x="267356" y="314213"/>
                    <a:pt x="270338" y="301838"/>
                    <a:pt x="272588" y="290981"/>
                  </a:cubicBezTo>
                  <a:cubicBezTo>
                    <a:pt x="273215" y="286091"/>
                    <a:pt x="274700" y="281349"/>
                    <a:pt x="276975" y="276975"/>
                  </a:cubicBezTo>
                  <a:cubicBezTo>
                    <a:pt x="281434" y="274753"/>
                    <a:pt x="286253" y="273343"/>
                    <a:pt x="291206" y="272813"/>
                  </a:cubicBezTo>
                  <a:cubicBezTo>
                    <a:pt x="302063" y="270619"/>
                    <a:pt x="314325" y="268088"/>
                    <a:pt x="320400" y="257625"/>
                  </a:cubicBezTo>
                  <a:cubicBezTo>
                    <a:pt x="326475" y="247163"/>
                    <a:pt x="322481" y="235463"/>
                    <a:pt x="319050" y="225056"/>
                  </a:cubicBezTo>
                  <a:cubicBezTo>
                    <a:pt x="317079" y="220402"/>
                    <a:pt x="315973" y="215426"/>
                    <a:pt x="315788" y="210375"/>
                  </a:cubicBezTo>
                  <a:cubicBezTo>
                    <a:pt x="316406" y="208013"/>
                    <a:pt x="321919" y="203175"/>
                    <a:pt x="325519" y="199913"/>
                  </a:cubicBezTo>
                  <a:cubicBezTo>
                    <a:pt x="333900" y="192488"/>
                    <a:pt x="343350" y="184106"/>
                    <a:pt x="343350" y="171788"/>
                  </a:cubicBezTo>
                  <a:cubicBezTo>
                    <a:pt x="343350" y="159469"/>
                    <a:pt x="333900" y="150863"/>
                    <a:pt x="325519" y="143438"/>
                  </a:cubicBezTo>
                  <a:close/>
                  <a:moveTo>
                    <a:pt x="310613" y="182813"/>
                  </a:moveTo>
                  <a:cubicBezTo>
                    <a:pt x="303638" y="189000"/>
                    <a:pt x="296438" y="195412"/>
                    <a:pt x="294075" y="204300"/>
                  </a:cubicBezTo>
                  <a:cubicBezTo>
                    <a:pt x="291713" y="213188"/>
                    <a:pt x="294863" y="223200"/>
                    <a:pt x="297675" y="231806"/>
                  </a:cubicBezTo>
                  <a:cubicBezTo>
                    <a:pt x="299634" y="236338"/>
                    <a:pt x="300813" y="241169"/>
                    <a:pt x="301163" y="246094"/>
                  </a:cubicBezTo>
                  <a:cubicBezTo>
                    <a:pt x="296725" y="248419"/>
                    <a:pt x="291904" y="249925"/>
                    <a:pt x="286931" y="250538"/>
                  </a:cubicBezTo>
                  <a:cubicBezTo>
                    <a:pt x="277650" y="252450"/>
                    <a:pt x="268144" y="254419"/>
                    <a:pt x="261506" y="261056"/>
                  </a:cubicBezTo>
                  <a:cubicBezTo>
                    <a:pt x="254869" y="267694"/>
                    <a:pt x="252675" y="277200"/>
                    <a:pt x="250538" y="286481"/>
                  </a:cubicBezTo>
                  <a:cubicBezTo>
                    <a:pt x="250027" y="291510"/>
                    <a:pt x="248617" y="296407"/>
                    <a:pt x="246375" y="300938"/>
                  </a:cubicBezTo>
                  <a:cubicBezTo>
                    <a:pt x="241462" y="300713"/>
                    <a:pt x="236626" y="299628"/>
                    <a:pt x="232088" y="297731"/>
                  </a:cubicBezTo>
                  <a:cubicBezTo>
                    <a:pt x="223481" y="294919"/>
                    <a:pt x="213694" y="291656"/>
                    <a:pt x="204581" y="294131"/>
                  </a:cubicBezTo>
                  <a:cubicBezTo>
                    <a:pt x="195469" y="296606"/>
                    <a:pt x="189281" y="303694"/>
                    <a:pt x="183094" y="310669"/>
                  </a:cubicBezTo>
                  <a:cubicBezTo>
                    <a:pt x="180169" y="313931"/>
                    <a:pt x="174038" y="320850"/>
                    <a:pt x="171844" y="320906"/>
                  </a:cubicBezTo>
                  <a:cubicBezTo>
                    <a:pt x="169650" y="320963"/>
                    <a:pt x="163463" y="313931"/>
                    <a:pt x="160594" y="310669"/>
                  </a:cubicBezTo>
                  <a:cubicBezTo>
                    <a:pt x="154406" y="303694"/>
                    <a:pt x="147994" y="296494"/>
                    <a:pt x="139106" y="294131"/>
                  </a:cubicBezTo>
                  <a:cubicBezTo>
                    <a:pt x="136850" y="293525"/>
                    <a:pt x="134524" y="293222"/>
                    <a:pt x="132188" y="293231"/>
                  </a:cubicBezTo>
                  <a:cubicBezTo>
                    <a:pt x="125132" y="293644"/>
                    <a:pt x="118185" y="295163"/>
                    <a:pt x="111600" y="297731"/>
                  </a:cubicBezTo>
                  <a:cubicBezTo>
                    <a:pt x="107072" y="299607"/>
                    <a:pt x="102262" y="300710"/>
                    <a:pt x="97369" y="300994"/>
                  </a:cubicBezTo>
                  <a:cubicBezTo>
                    <a:pt x="95050" y="296462"/>
                    <a:pt x="93582" y="291543"/>
                    <a:pt x="93038" y="286481"/>
                  </a:cubicBezTo>
                  <a:cubicBezTo>
                    <a:pt x="91125" y="277200"/>
                    <a:pt x="89156" y="267694"/>
                    <a:pt x="82519" y="261056"/>
                  </a:cubicBezTo>
                  <a:cubicBezTo>
                    <a:pt x="75881" y="254419"/>
                    <a:pt x="66150" y="252450"/>
                    <a:pt x="56869" y="250313"/>
                  </a:cubicBezTo>
                  <a:cubicBezTo>
                    <a:pt x="51922" y="249699"/>
                    <a:pt x="47122" y="248214"/>
                    <a:pt x="42694" y="245925"/>
                  </a:cubicBezTo>
                  <a:cubicBezTo>
                    <a:pt x="42918" y="241012"/>
                    <a:pt x="44003" y="236176"/>
                    <a:pt x="45900" y="231638"/>
                  </a:cubicBezTo>
                  <a:cubicBezTo>
                    <a:pt x="48769" y="223031"/>
                    <a:pt x="51975" y="213244"/>
                    <a:pt x="49500" y="204131"/>
                  </a:cubicBezTo>
                  <a:cubicBezTo>
                    <a:pt x="47025" y="195019"/>
                    <a:pt x="39938" y="188831"/>
                    <a:pt x="32963" y="182644"/>
                  </a:cubicBezTo>
                  <a:cubicBezTo>
                    <a:pt x="29700" y="179719"/>
                    <a:pt x="22781" y="173588"/>
                    <a:pt x="22725" y="171394"/>
                  </a:cubicBezTo>
                  <a:cubicBezTo>
                    <a:pt x="22669" y="169200"/>
                    <a:pt x="29700" y="163013"/>
                    <a:pt x="32963" y="160144"/>
                  </a:cubicBezTo>
                  <a:cubicBezTo>
                    <a:pt x="39938" y="153956"/>
                    <a:pt x="47138" y="147544"/>
                    <a:pt x="49500" y="138656"/>
                  </a:cubicBezTo>
                  <a:cubicBezTo>
                    <a:pt x="51863" y="129769"/>
                    <a:pt x="48769" y="119756"/>
                    <a:pt x="45900" y="111150"/>
                  </a:cubicBezTo>
                  <a:cubicBezTo>
                    <a:pt x="43959" y="106671"/>
                    <a:pt x="42780" y="101899"/>
                    <a:pt x="42413" y="97031"/>
                  </a:cubicBezTo>
                  <a:cubicBezTo>
                    <a:pt x="46935" y="94758"/>
                    <a:pt x="51834" y="93328"/>
                    <a:pt x="56869" y="92813"/>
                  </a:cubicBezTo>
                  <a:cubicBezTo>
                    <a:pt x="66150" y="90900"/>
                    <a:pt x="75656" y="88931"/>
                    <a:pt x="82294" y="82294"/>
                  </a:cubicBezTo>
                  <a:cubicBezTo>
                    <a:pt x="88931" y="75656"/>
                    <a:pt x="90900" y="66150"/>
                    <a:pt x="92813" y="56869"/>
                  </a:cubicBezTo>
                  <a:cubicBezTo>
                    <a:pt x="93426" y="51922"/>
                    <a:pt x="94912" y="47122"/>
                    <a:pt x="97200" y="42694"/>
                  </a:cubicBezTo>
                  <a:cubicBezTo>
                    <a:pt x="102113" y="42918"/>
                    <a:pt x="106949" y="44003"/>
                    <a:pt x="111488" y="45900"/>
                  </a:cubicBezTo>
                  <a:cubicBezTo>
                    <a:pt x="120094" y="48769"/>
                    <a:pt x="129825" y="51975"/>
                    <a:pt x="138994" y="49500"/>
                  </a:cubicBezTo>
                  <a:cubicBezTo>
                    <a:pt x="148163" y="47025"/>
                    <a:pt x="154294" y="39937"/>
                    <a:pt x="160481" y="32963"/>
                  </a:cubicBezTo>
                  <a:cubicBezTo>
                    <a:pt x="163406" y="29700"/>
                    <a:pt x="169538" y="22781"/>
                    <a:pt x="171731" y="22725"/>
                  </a:cubicBezTo>
                  <a:cubicBezTo>
                    <a:pt x="173925" y="22669"/>
                    <a:pt x="180113" y="29700"/>
                    <a:pt x="182981" y="32963"/>
                  </a:cubicBezTo>
                  <a:cubicBezTo>
                    <a:pt x="189169" y="39937"/>
                    <a:pt x="195581" y="47138"/>
                    <a:pt x="204469" y="49500"/>
                  </a:cubicBezTo>
                  <a:cubicBezTo>
                    <a:pt x="213356" y="51863"/>
                    <a:pt x="223369" y="48713"/>
                    <a:pt x="231975" y="45900"/>
                  </a:cubicBezTo>
                  <a:cubicBezTo>
                    <a:pt x="236511" y="43857"/>
                    <a:pt x="241361" y="42602"/>
                    <a:pt x="246319" y="42188"/>
                  </a:cubicBezTo>
                  <a:cubicBezTo>
                    <a:pt x="248592" y="46710"/>
                    <a:pt x="250022" y="51609"/>
                    <a:pt x="250538" y="56644"/>
                  </a:cubicBezTo>
                  <a:cubicBezTo>
                    <a:pt x="252450" y="65925"/>
                    <a:pt x="254419" y="75431"/>
                    <a:pt x="261056" y="82069"/>
                  </a:cubicBezTo>
                  <a:cubicBezTo>
                    <a:pt x="267694" y="88706"/>
                    <a:pt x="277200" y="90675"/>
                    <a:pt x="286481" y="92587"/>
                  </a:cubicBezTo>
                  <a:cubicBezTo>
                    <a:pt x="291428" y="93201"/>
                    <a:pt x="296228" y="94687"/>
                    <a:pt x="300656" y="96975"/>
                  </a:cubicBezTo>
                  <a:cubicBezTo>
                    <a:pt x="300432" y="101888"/>
                    <a:pt x="299347" y="106724"/>
                    <a:pt x="297450" y="111262"/>
                  </a:cubicBezTo>
                  <a:cubicBezTo>
                    <a:pt x="294638" y="119869"/>
                    <a:pt x="291375" y="129656"/>
                    <a:pt x="293850" y="138769"/>
                  </a:cubicBezTo>
                  <a:cubicBezTo>
                    <a:pt x="296325" y="147881"/>
                    <a:pt x="303413" y="154069"/>
                    <a:pt x="310388" y="160256"/>
                  </a:cubicBezTo>
                  <a:cubicBezTo>
                    <a:pt x="313650" y="163181"/>
                    <a:pt x="320569" y="169312"/>
                    <a:pt x="320625" y="171506"/>
                  </a:cubicBezTo>
                  <a:cubicBezTo>
                    <a:pt x="320681" y="173700"/>
                    <a:pt x="313875" y="179944"/>
                    <a:pt x="310613" y="18281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91" name="Graphic 5544">
            <a:extLst>
              <a:ext uri="{FF2B5EF4-FFF2-40B4-BE49-F238E27FC236}">
                <a16:creationId xmlns:a16="http://schemas.microsoft.com/office/drawing/2014/main" id="{3B44E0A9-D00F-4FD5-9F8F-8F1BA60C24ED}"/>
              </a:ext>
            </a:extLst>
          </p:cNvPr>
          <p:cNvGrpSpPr/>
          <p:nvPr/>
        </p:nvGrpSpPr>
        <p:grpSpPr>
          <a:xfrm>
            <a:off x="5133416" y="1085122"/>
            <a:ext cx="720000" cy="720000"/>
            <a:chOff x="4430712" y="2225675"/>
            <a:chExt cx="720000" cy="720000"/>
          </a:xfrm>
        </p:grpSpPr>
        <p:sp>
          <p:nvSpPr>
            <p:cNvPr id="5692" name="Freeform: Shape 5691">
              <a:extLst>
                <a:ext uri="{FF2B5EF4-FFF2-40B4-BE49-F238E27FC236}">
                  <a16:creationId xmlns:a16="http://schemas.microsoft.com/office/drawing/2014/main" id="{DC2C4E69-E4AD-4E90-9FA5-822FF333074E}"/>
                </a:ext>
              </a:extLst>
            </p:cNvPr>
            <p:cNvSpPr/>
            <p:nvPr/>
          </p:nvSpPr>
          <p:spPr>
            <a:xfrm>
              <a:off x="4481675" y="2584044"/>
              <a:ext cx="146250" cy="360000"/>
            </a:xfrm>
            <a:custGeom>
              <a:avLst/>
              <a:gdLst>
                <a:gd name="connsiteX0" fmla="*/ 139556 w 146250"/>
                <a:gd name="connsiteY0" fmla="*/ 0 h 360000"/>
                <a:gd name="connsiteX1" fmla="*/ 128306 w 146250"/>
                <a:gd name="connsiteY1" fmla="*/ 11250 h 360000"/>
                <a:gd name="connsiteX2" fmla="*/ 128306 w 146250"/>
                <a:gd name="connsiteY2" fmla="*/ 339131 h 360000"/>
                <a:gd name="connsiteX3" fmla="*/ 86681 w 146250"/>
                <a:gd name="connsiteY3" fmla="*/ 339131 h 360000"/>
                <a:gd name="connsiteX4" fmla="*/ 86681 w 146250"/>
                <a:gd name="connsiteY4" fmla="*/ 131344 h 360000"/>
                <a:gd name="connsiteX5" fmla="*/ 75431 w 146250"/>
                <a:gd name="connsiteY5" fmla="*/ 120094 h 360000"/>
                <a:gd name="connsiteX6" fmla="*/ 64181 w 146250"/>
                <a:gd name="connsiteY6" fmla="*/ 131344 h 360000"/>
                <a:gd name="connsiteX7" fmla="*/ 64181 w 146250"/>
                <a:gd name="connsiteY7" fmla="*/ 339131 h 360000"/>
                <a:gd name="connsiteX8" fmla="*/ 22500 w 146250"/>
                <a:gd name="connsiteY8" fmla="*/ 339131 h 360000"/>
                <a:gd name="connsiteX9" fmla="*/ 22500 w 146250"/>
                <a:gd name="connsiteY9" fmla="*/ 11250 h 360000"/>
                <a:gd name="connsiteX10" fmla="*/ 11250 w 146250"/>
                <a:gd name="connsiteY10" fmla="*/ 0 h 360000"/>
                <a:gd name="connsiteX11" fmla="*/ 0 w 146250"/>
                <a:gd name="connsiteY11" fmla="*/ 11250 h 360000"/>
                <a:gd name="connsiteX12" fmla="*/ 0 w 146250"/>
                <a:gd name="connsiteY12" fmla="*/ 350381 h 360000"/>
                <a:gd name="connsiteX13" fmla="*/ 11250 w 146250"/>
                <a:gd name="connsiteY13" fmla="*/ 361631 h 360000"/>
                <a:gd name="connsiteX14" fmla="*/ 139556 w 146250"/>
                <a:gd name="connsiteY14" fmla="*/ 361631 h 360000"/>
                <a:gd name="connsiteX15" fmla="*/ 150806 w 146250"/>
                <a:gd name="connsiteY15" fmla="*/ 350381 h 360000"/>
                <a:gd name="connsiteX16" fmla="*/ 150806 w 146250"/>
                <a:gd name="connsiteY16" fmla="*/ 11250 h 360000"/>
                <a:gd name="connsiteX17" fmla="*/ 139556 w 146250"/>
                <a:gd name="connsiteY17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6250" h="360000">
                  <a:moveTo>
                    <a:pt x="139556" y="0"/>
                  </a:moveTo>
                  <a:cubicBezTo>
                    <a:pt x="133343" y="0"/>
                    <a:pt x="128306" y="5037"/>
                    <a:pt x="128306" y="11250"/>
                  </a:cubicBezTo>
                  <a:lnTo>
                    <a:pt x="128306" y="339131"/>
                  </a:lnTo>
                  <a:lnTo>
                    <a:pt x="86681" y="339131"/>
                  </a:lnTo>
                  <a:lnTo>
                    <a:pt x="86681" y="131344"/>
                  </a:lnTo>
                  <a:cubicBezTo>
                    <a:pt x="86681" y="125131"/>
                    <a:pt x="81644" y="120094"/>
                    <a:pt x="75431" y="120094"/>
                  </a:cubicBezTo>
                  <a:cubicBezTo>
                    <a:pt x="69218" y="120094"/>
                    <a:pt x="64181" y="125131"/>
                    <a:pt x="64181" y="131344"/>
                  </a:cubicBezTo>
                  <a:lnTo>
                    <a:pt x="64181" y="339131"/>
                  </a:lnTo>
                  <a:lnTo>
                    <a:pt x="22500" y="339131"/>
                  </a:ln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ubicBezTo>
                    <a:pt x="5037" y="0"/>
                    <a:pt x="0" y="5037"/>
                    <a:pt x="0" y="11250"/>
                  </a:cubicBezTo>
                  <a:lnTo>
                    <a:pt x="0" y="350381"/>
                  </a:lnTo>
                  <a:cubicBezTo>
                    <a:pt x="0" y="356594"/>
                    <a:pt x="5037" y="361631"/>
                    <a:pt x="11250" y="361631"/>
                  </a:cubicBezTo>
                  <a:lnTo>
                    <a:pt x="139556" y="361631"/>
                  </a:lnTo>
                  <a:cubicBezTo>
                    <a:pt x="145769" y="361631"/>
                    <a:pt x="150806" y="356594"/>
                    <a:pt x="150806" y="350381"/>
                  </a:cubicBezTo>
                  <a:lnTo>
                    <a:pt x="150806" y="11250"/>
                  </a:lnTo>
                  <a:cubicBezTo>
                    <a:pt x="150806" y="5037"/>
                    <a:pt x="145769" y="0"/>
                    <a:pt x="139556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3" name="Freeform: Shape 5692">
              <a:extLst>
                <a:ext uri="{FF2B5EF4-FFF2-40B4-BE49-F238E27FC236}">
                  <a16:creationId xmlns:a16="http://schemas.microsoft.com/office/drawing/2014/main" id="{CBD522D0-F1BA-4CF0-9165-8A865A10C05B}"/>
                </a:ext>
              </a:extLst>
            </p:cNvPr>
            <p:cNvSpPr/>
            <p:nvPr/>
          </p:nvSpPr>
          <p:spPr>
            <a:xfrm>
              <a:off x="4430712" y="2354928"/>
              <a:ext cx="247500" cy="393750"/>
            </a:xfrm>
            <a:custGeom>
              <a:avLst/>
              <a:gdLst>
                <a:gd name="connsiteX0" fmla="*/ 183431 w 247500"/>
                <a:gd name="connsiteY0" fmla="*/ 146372 h 393750"/>
                <a:gd name="connsiteX1" fmla="*/ 190744 w 247500"/>
                <a:gd name="connsiteY1" fmla="*/ 29822 h 393750"/>
                <a:gd name="connsiteX2" fmla="*/ 189563 w 247500"/>
                <a:gd name="connsiteY2" fmla="*/ 28472 h 393750"/>
                <a:gd name="connsiteX3" fmla="*/ 70461 w 247500"/>
                <a:gd name="connsiteY3" fmla="*/ 21179 h 393750"/>
                <a:gd name="connsiteX4" fmla="*/ 63169 w 247500"/>
                <a:gd name="connsiteY4" fmla="*/ 28472 h 393750"/>
                <a:gd name="connsiteX5" fmla="*/ 62156 w 247500"/>
                <a:gd name="connsiteY5" fmla="*/ 29597 h 393750"/>
                <a:gd name="connsiteX6" fmla="*/ 69300 w 247500"/>
                <a:gd name="connsiteY6" fmla="*/ 146372 h 393750"/>
                <a:gd name="connsiteX7" fmla="*/ 0 w 247500"/>
                <a:gd name="connsiteY7" fmla="*/ 218372 h 393750"/>
                <a:gd name="connsiteX8" fmla="*/ 0 w 247500"/>
                <a:gd name="connsiteY8" fmla="*/ 383072 h 393750"/>
                <a:gd name="connsiteX9" fmla="*/ 11250 w 247500"/>
                <a:gd name="connsiteY9" fmla="*/ 394322 h 393750"/>
                <a:gd name="connsiteX10" fmla="*/ 22500 w 247500"/>
                <a:gd name="connsiteY10" fmla="*/ 383072 h 393750"/>
                <a:gd name="connsiteX11" fmla="*/ 22500 w 247500"/>
                <a:gd name="connsiteY11" fmla="*/ 218372 h 393750"/>
                <a:gd name="connsiteX12" fmla="*/ 71888 w 247500"/>
                <a:gd name="connsiteY12" fmla="*/ 168872 h 393750"/>
                <a:gd name="connsiteX13" fmla="*/ 82519 w 247500"/>
                <a:gd name="connsiteY13" fmla="*/ 168872 h 393750"/>
                <a:gd name="connsiteX14" fmla="*/ 117113 w 247500"/>
                <a:gd name="connsiteY14" fmla="*/ 219497 h 393750"/>
                <a:gd name="connsiteX15" fmla="*/ 132752 w 247500"/>
                <a:gd name="connsiteY15" fmla="*/ 222420 h 393750"/>
                <a:gd name="connsiteX16" fmla="*/ 135675 w 247500"/>
                <a:gd name="connsiteY16" fmla="*/ 219497 h 393750"/>
                <a:gd name="connsiteX17" fmla="*/ 170213 w 247500"/>
                <a:gd name="connsiteY17" fmla="*/ 168872 h 393750"/>
                <a:gd name="connsiteX18" fmla="*/ 180844 w 247500"/>
                <a:gd name="connsiteY18" fmla="*/ 168872 h 393750"/>
                <a:gd name="connsiteX19" fmla="*/ 230231 w 247500"/>
                <a:gd name="connsiteY19" fmla="*/ 218259 h 393750"/>
                <a:gd name="connsiteX20" fmla="*/ 230231 w 247500"/>
                <a:gd name="connsiteY20" fmla="*/ 383072 h 393750"/>
                <a:gd name="connsiteX21" fmla="*/ 241481 w 247500"/>
                <a:gd name="connsiteY21" fmla="*/ 394322 h 393750"/>
                <a:gd name="connsiteX22" fmla="*/ 252731 w 247500"/>
                <a:gd name="connsiteY22" fmla="*/ 383072 h 393750"/>
                <a:gd name="connsiteX23" fmla="*/ 252731 w 247500"/>
                <a:gd name="connsiteY23" fmla="*/ 218372 h 393750"/>
                <a:gd name="connsiteX24" fmla="*/ 183431 w 247500"/>
                <a:gd name="connsiteY24" fmla="*/ 146372 h 393750"/>
                <a:gd name="connsiteX25" fmla="*/ 162394 w 247500"/>
                <a:gd name="connsiteY25" fmla="*/ 33872 h 393750"/>
                <a:gd name="connsiteX26" fmla="*/ 126394 w 247500"/>
                <a:gd name="connsiteY26" fmla="*/ 39890 h 393750"/>
                <a:gd name="connsiteX27" fmla="*/ 90338 w 247500"/>
                <a:gd name="connsiteY27" fmla="*/ 33872 h 393750"/>
                <a:gd name="connsiteX28" fmla="*/ 162394 w 247500"/>
                <a:gd name="connsiteY28" fmla="*/ 33872 h 393750"/>
                <a:gd name="connsiteX29" fmla="*/ 64463 w 247500"/>
                <a:gd name="connsiteY29" fmla="*/ 84497 h 393750"/>
                <a:gd name="connsiteX30" fmla="*/ 73969 w 247500"/>
                <a:gd name="connsiteY30" fmla="*/ 51647 h 393750"/>
                <a:gd name="connsiteX31" fmla="*/ 126394 w 247500"/>
                <a:gd name="connsiteY31" fmla="*/ 62897 h 393750"/>
                <a:gd name="connsiteX32" fmla="*/ 178763 w 247500"/>
                <a:gd name="connsiteY32" fmla="*/ 51647 h 393750"/>
                <a:gd name="connsiteX33" fmla="*/ 188325 w 247500"/>
                <a:gd name="connsiteY33" fmla="*/ 84497 h 393750"/>
                <a:gd name="connsiteX34" fmla="*/ 126450 w 247500"/>
                <a:gd name="connsiteY34" fmla="*/ 146372 h 393750"/>
                <a:gd name="connsiteX35" fmla="*/ 64575 w 247500"/>
                <a:gd name="connsiteY35" fmla="*/ 84497 h 393750"/>
                <a:gd name="connsiteX36" fmla="*/ 126338 w 247500"/>
                <a:gd name="connsiteY36" fmla="*/ 193059 h 393750"/>
                <a:gd name="connsiteX37" fmla="*/ 109800 w 247500"/>
                <a:gd name="connsiteY37" fmla="*/ 168872 h 393750"/>
                <a:gd name="connsiteX38" fmla="*/ 142931 w 247500"/>
                <a:gd name="connsiteY38" fmla="*/ 168872 h 39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7500" h="393750">
                  <a:moveTo>
                    <a:pt x="183431" y="146372"/>
                  </a:moveTo>
                  <a:cubicBezTo>
                    <a:pt x="216901" y="115851"/>
                    <a:pt x="220136" y="64286"/>
                    <a:pt x="190744" y="29822"/>
                  </a:cubicBezTo>
                  <a:cubicBezTo>
                    <a:pt x="190350" y="29372"/>
                    <a:pt x="189956" y="28865"/>
                    <a:pt x="189563" y="28472"/>
                  </a:cubicBezTo>
                  <a:cubicBezTo>
                    <a:pt x="158687" y="-6431"/>
                    <a:pt x="105364" y="-9696"/>
                    <a:pt x="70461" y="21179"/>
                  </a:cubicBezTo>
                  <a:cubicBezTo>
                    <a:pt x="67884" y="23459"/>
                    <a:pt x="65449" y="25894"/>
                    <a:pt x="63169" y="28472"/>
                  </a:cubicBezTo>
                  <a:cubicBezTo>
                    <a:pt x="62802" y="28819"/>
                    <a:pt x="62464" y="29196"/>
                    <a:pt x="62156" y="29597"/>
                  </a:cubicBezTo>
                  <a:cubicBezTo>
                    <a:pt x="32634" y="64071"/>
                    <a:pt x="35795" y="115753"/>
                    <a:pt x="69300" y="146372"/>
                  </a:cubicBezTo>
                  <a:cubicBezTo>
                    <a:pt x="30581" y="147795"/>
                    <a:pt x="-56" y="179626"/>
                    <a:pt x="0" y="218372"/>
                  </a:cubicBezTo>
                  <a:lnTo>
                    <a:pt x="0" y="383072"/>
                  </a:lnTo>
                  <a:cubicBezTo>
                    <a:pt x="0" y="389285"/>
                    <a:pt x="5037" y="394322"/>
                    <a:pt x="11250" y="394322"/>
                  </a:cubicBezTo>
                  <a:cubicBezTo>
                    <a:pt x="17463" y="394322"/>
                    <a:pt x="22500" y="389285"/>
                    <a:pt x="22500" y="383072"/>
                  </a:cubicBezTo>
                  <a:lnTo>
                    <a:pt x="22500" y="218372"/>
                  </a:lnTo>
                  <a:cubicBezTo>
                    <a:pt x="22469" y="191065"/>
                    <a:pt x="44580" y="168903"/>
                    <a:pt x="71888" y="168872"/>
                  </a:cubicBezTo>
                  <a:lnTo>
                    <a:pt x="82519" y="168872"/>
                  </a:lnTo>
                  <a:lnTo>
                    <a:pt x="117113" y="219497"/>
                  </a:lnTo>
                  <a:cubicBezTo>
                    <a:pt x="120624" y="224623"/>
                    <a:pt x="127626" y="225931"/>
                    <a:pt x="132752" y="222420"/>
                  </a:cubicBezTo>
                  <a:cubicBezTo>
                    <a:pt x="133898" y="221635"/>
                    <a:pt x="134890" y="220643"/>
                    <a:pt x="135675" y="219497"/>
                  </a:cubicBezTo>
                  <a:lnTo>
                    <a:pt x="170213" y="168872"/>
                  </a:lnTo>
                  <a:lnTo>
                    <a:pt x="180844" y="168872"/>
                  </a:lnTo>
                  <a:cubicBezTo>
                    <a:pt x="208107" y="168903"/>
                    <a:pt x="230200" y="190996"/>
                    <a:pt x="230231" y="218259"/>
                  </a:cubicBezTo>
                  <a:lnTo>
                    <a:pt x="230231" y="383072"/>
                  </a:lnTo>
                  <a:cubicBezTo>
                    <a:pt x="230231" y="389285"/>
                    <a:pt x="235268" y="394322"/>
                    <a:pt x="241481" y="394322"/>
                  </a:cubicBezTo>
                  <a:cubicBezTo>
                    <a:pt x="247695" y="394322"/>
                    <a:pt x="252731" y="389285"/>
                    <a:pt x="252731" y="383072"/>
                  </a:cubicBezTo>
                  <a:lnTo>
                    <a:pt x="252731" y="218372"/>
                  </a:lnTo>
                  <a:cubicBezTo>
                    <a:pt x="252788" y="179626"/>
                    <a:pt x="222150" y="147795"/>
                    <a:pt x="183431" y="146372"/>
                  </a:cubicBezTo>
                  <a:close/>
                  <a:moveTo>
                    <a:pt x="162394" y="33872"/>
                  </a:moveTo>
                  <a:cubicBezTo>
                    <a:pt x="150841" y="37979"/>
                    <a:pt x="138654" y="40016"/>
                    <a:pt x="126394" y="39890"/>
                  </a:cubicBezTo>
                  <a:cubicBezTo>
                    <a:pt x="114115" y="40016"/>
                    <a:pt x="101910" y="37978"/>
                    <a:pt x="90338" y="33872"/>
                  </a:cubicBezTo>
                  <a:cubicBezTo>
                    <a:pt x="111822" y="18269"/>
                    <a:pt x="140909" y="18269"/>
                    <a:pt x="162394" y="33872"/>
                  </a:cubicBezTo>
                  <a:close/>
                  <a:moveTo>
                    <a:pt x="64463" y="84497"/>
                  </a:moveTo>
                  <a:cubicBezTo>
                    <a:pt x="64442" y="72865"/>
                    <a:pt x="67740" y="61470"/>
                    <a:pt x="73969" y="51647"/>
                  </a:cubicBezTo>
                  <a:cubicBezTo>
                    <a:pt x="90387" y="59257"/>
                    <a:pt x="108299" y="63101"/>
                    <a:pt x="126394" y="62897"/>
                  </a:cubicBezTo>
                  <a:cubicBezTo>
                    <a:pt x="144470" y="63095"/>
                    <a:pt x="162362" y="59251"/>
                    <a:pt x="178763" y="51647"/>
                  </a:cubicBezTo>
                  <a:cubicBezTo>
                    <a:pt x="185008" y="61465"/>
                    <a:pt x="188325" y="72860"/>
                    <a:pt x="188325" y="84497"/>
                  </a:cubicBezTo>
                  <a:cubicBezTo>
                    <a:pt x="188325" y="118669"/>
                    <a:pt x="160623" y="146372"/>
                    <a:pt x="126450" y="146372"/>
                  </a:cubicBezTo>
                  <a:cubicBezTo>
                    <a:pt x="92277" y="146372"/>
                    <a:pt x="64575" y="118669"/>
                    <a:pt x="64575" y="84497"/>
                  </a:cubicBezTo>
                  <a:close/>
                  <a:moveTo>
                    <a:pt x="126338" y="193059"/>
                  </a:moveTo>
                  <a:lnTo>
                    <a:pt x="109800" y="168872"/>
                  </a:lnTo>
                  <a:lnTo>
                    <a:pt x="142931" y="168872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4" name="Freeform: Shape 5693">
              <a:extLst>
                <a:ext uri="{FF2B5EF4-FFF2-40B4-BE49-F238E27FC236}">
                  <a16:creationId xmlns:a16="http://schemas.microsoft.com/office/drawing/2014/main" id="{DD3BAB78-4F69-4A87-8B08-ABDC51C2CC3A}"/>
                </a:ext>
              </a:extLst>
            </p:cNvPr>
            <p:cNvSpPr/>
            <p:nvPr/>
          </p:nvSpPr>
          <p:spPr>
            <a:xfrm>
              <a:off x="4948662" y="2583481"/>
              <a:ext cx="146250" cy="360000"/>
            </a:xfrm>
            <a:custGeom>
              <a:avLst/>
              <a:gdLst>
                <a:gd name="connsiteX0" fmla="*/ 139725 w 146250"/>
                <a:gd name="connsiteY0" fmla="*/ 0 h 360000"/>
                <a:gd name="connsiteX1" fmla="*/ 128475 w 146250"/>
                <a:gd name="connsiteY1" fmla="*/ 11250 h 360000"/>
                <a:gd name="connsiteX2" fmla="*/ 128475 w 146250"/>
                <a:gd name="connsiteY2" fmla="*/ 339694 h 360000"/>
                <a:gd name="connsiteX3" fmla="*/ 86737 w 146250"/>
                <a:gd name="connsiteY3" fmla="*/ 339694 h 360000"/>
                <a:gd name="connsiteX4" fmla="*/ 86737 w 146250"/>
                <a:gd name="connsiteY4" fmla="*/ 131569 h 360000"/>
                <a:gd name="connsiteX5" fmla="*/ 75487 w 146250"/>
                <a:gd name="connsiteY5" fmla="*/ 120319 h 360000"/>
                <a:gd name="connsiteX6" fmla="*/ 64237 w 146250"/>
                <a:gd name="connsiteY6" fmla="*/ 131569 h 360000"/>
                <a:gd name="connsiteX7" fmla="*/ 64237 w 146250"/>
                <a:gd name="connsiteY7" fmla="*/ 339694 h 360000"/>
                <a:gd name="connsiteX8" fmla="*/ 22500 w 146250"/>
                <a:gd name="connsiteY8" fmla="*/ 339694 h 360000"/>
                <a:gd name="connsiteX9" fmla="*/ 22500 w 146250"/>
                <a:gd name="connsiteY9" fmla="*/ 11250 h 360000"/>
                <a:gd name="connsiteX10" fmla="*/ 11250 w 146250"/>
                <a:gd name="connsiteY10" fmla="*/ 0 h 360000"/>
                <a:gd name="connsiteX11" fmla="*/ 0 w 146250"/>
                <a:gd name="connsiteY11" fmla="*/ 11250 h 360000"/>
                <a:gd name="connsiteX12" fmla="*/ 0 w 146250"/>
                <a:gd name="connsiteY12" fmla="*/ 350944 h 360000"/>
                <a:gd name="connsiteX13" fmla="*/ 11250 w 146250"/>
                <a:gd name="connsiteY13" fmla="*/ 362194 h 360000"/>
                <a:gd name="connsiteX14" fmla="*/ 139725 w 146250"/>
                <a:gd name="connsiteY14" fmla="*/ 362194 h 360000"/>
                <a:gd name="connsiteX15" fmla="*/ 150975 w 146250"/>
                <a:gd name="connsiteY15" fmla="*/ 350944 h 360000"/>
                <a:gd name="connsiteX16" fmla="*/ 150975 w 146250"/>
                <a:gd name="connsiteY16" fmla="*/ 11250 h 360000"/>
                <a:gd name="connsiteX17" fmla="*/ 139725 w 146250"/>
                <a:gd name="connsiteY17" fmla="*/ 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6250" h="360000">
                  <a:moveTo>
                    <a:pt x="139725" y="0"/>
                  </a:moveTo>
                  <a:cubicBezTo>
                    <a:pt x="133512" y="0"/>
                    <a:pt x="128475" y="5037"/>
                    <a:pt x="128475" y="11250"/>
                  </a:cubicBezTo>
                  <a:lnTo>
                    <a:pt x="128475" y="339694"/>
                  </a:lnTo>
                  <a:lnTo>
                    <a:pt x="86737" y="339694"/>
                  </a:lnTo>
                  <a:lnTo>
                    <a:pt x="86737" y="131569"/>
                  </a:lnTo>
                  <a:cubicBezTo>
                    <a:pt x="86737" y="125356"/>
                    <a:pt x="81701" y="120319"/>
                    <a:pt x="75487" y="120319"/>
                  </a:cubicBezTo>
                  <a:cubicBezTo>
                    <a:pt x="69274" y="120319"/>
                    <a:pt x="64237" y="125356"/>
                    <a:pt x="64237" y="131569"/>
                  </a:cubicBezTo>
                  <a:lnTo>
                    <a:pt x="64237" y="339694"/>
                  </a:lnTo>
                  <a:lnTo>
                    <a:pt x="22500" y="339694"/>
                  </a:ln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ubicBezTo>
                    <a:pt x="5037" y="0"/>
                    <a:pt x="0" y="5037"/>
                    <a:pt x="0" y="11250"/>
                  </a:cubicBezTo>
                  <a:lnTo>
                    <a:pt x="0" y="350944"/>
                  </a:lnTo>
                  <a:cubicBezTo>
                    <a:pt x="0" y="357157"/>
                    <a:pt x="5037" y="362194"/>
                    <a:pt x="11250" y="362194"/>
                  </a:cubicBezTo>
                  <a:lnTo>
                    <a:pt x="139725" y="362194"/>
                  </a:lnTo>
                  <a:cubicBezTo>
                    <a:pt x="145938" y="362194"/>
                    <a:pt x="150975" y="357157"/>
                    <a:pt x="150975" y="350944"/>
                  </a:cubicBezTo>
                  <a:lnTo>
                    <a:pt x="150975" y="11250"/>
                  </a:lnTo>
                  <a:cubicBezTo>
                    <a:pt x="150975" y="5037"/>
                    <a:pt x="145938" y="0"/>
                    <a:pt x="139725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5" name="Freeform: Shape 5694">
              <a:extLst>
                <a:ext uri="{FF2B5EF4-FFF2-40B4-BE49-F238E27FC236}">
                  <a16:creationId xmlns:a16="http://schemas.microsoft.com/office/drawing/2014/main" id="{1370555A-675D-4355-BCCE-6F0DA38BE7AC}"/>
                </a:ext>
              </a:extLst>
            </p:cNvPr>
            <p:cNvSpPr/>
            <p:nvPr/>
          </p:nvSpPr>
          <p:spPr>
            <a:xfrm>
              <a:off x="4897587" y="2354158"/>
              <a:ext cx="253125" cy="393750"/>
            </a:xfrm>
            <a:custGeom>
              <a:avLst/>
              <a:gdLst>
                <a:gd name="connsiteX0" fmla="*/ 183656 w 253125"/>
                <a:gd name="connsiteY0" fmla="*/ 146692 h 393750"/>
                <a:gd name="connsiteX1" fmla="*/ 191250 w 253125"/>
                <a:gd name="connsiteY1" fmla="*/ 29917 h 393750"/>
                <a:gd name="connsiteX2" fmla="*/ 190069 w 253125"/>
                <a:gd name="connsiteY2" fmla="*/ 28567 h 393750"/>
                <a:gd name="connsiteX3" fmla="*/ 70979 w 253125"/>
                <a:gd name="connsiteY3" fmla="*/ 21095 h 393750"/>
                <a:gd name="connsiteX4" fmla="*/ 63506 w 253125"/>
                <a:gd name="connsiteY4" fmla="*/ 28567 h 393750"/>
                <a:gd name="connsiteX5" fmla="*/ 62437 w 253125"/>
                <a:gd name="connsiteY5" fmla="*/ 29748 h 393750"/>
                <a:gd name="connsiteX6" fmla="*/ 69694 w 253125"/>
                <a:gd name="connsiteY6" fmla="*/ 146636 h 393750"/>
                <a:gd name="connsiteX7" fmla="*/ 0 w 253125"/>
                <a:gd name="connsiteY7" fmla="*/ 218580 h 393750"/>
                <a:gd name="connsiteX8" fmla="*/ 0 w 253125"/>
                <a:gd name="connsiteY8" fmla="*/ 383392 h 393750"/>
                <a:gd name="connsiteX9" fmla="*/ 11250 w 253125"/>
                <a:gd name="connsiteY9" fmla="*/ 394642 h 393750"/>
                <a:gd name="connsiteX10" fmla="*/ 22500 w 253125"/>
                <a:gd name="connsiteY10" fmla="*/ 383392 h 393750"/>
                <a:gd name="connsiteX11" fmla="*/ 22500 w 253125"/>
                <a:gd name="connsiteY11" fmla="*/ 218580 h 393750"/>
                <a:gd name="connsiteX12" fmla="*/ 72000 w 253125"/>
                <a:gd name="connsiteY12" fmla="*/ 169080 h 393750"/>
                <a:gd name="connsiteX13" fmla="*/ 82687 w 253125"/>
                <a:gd name="connsiteY13" fmla="*/ 169080 h 393750"/>
                <a:gd name="connsiteX14" fmla="*/ 117281 w 253125"/>
                <a:gd name="connsiteY14" fmla="*/ 219705 h 393750"/>
                <a:gd name="connsiteX15" fmla="*/ 132920 w 253125"/>
                <a:gd name="connsiteY15" fmla="*/ 222628 h 393750"/>
                <a:gd name="connsiteX16" fmla="*/ 135844 w 253125"/>
                <a:gd name="connsiteY16" fmla="*/ 219705 h 393750"/>
                <a:gd name="connsiteX17" fmla="*/ 170438 w 253125"/>
                <a:gd name="connsiteY17" fmla="*/ 169080 h 393750"/>
                <a:gd name="connsiteX18" fmla="*/ 181125 w 253125"/>
                <a:gd name="connsiteY18" fmla="*/ 169080 h 393750"/>
                <a:gd name="connsiteX19" fmla="*/ 230625 w 253125"/>
                <a:gd name="connsiteY19" fmla="*/ 218580 h 393750"/>
                <a:gd name="connsiteX20" fmla="*/ 230625 w 253125"/>
                <a:gd name="connsiteY20" fmla="*/ 383392 h 393750"/>
                <a:gd name="connsiteX21" fmla="*/ 241875 w 253125"/>
                <a:gd name="connsiteY21" fmla="*/ 394642 h 393750"/>
                <a:gd name="connsiteX22" fmla="*/ 253125 w 253125"/>
                <a:gd name="connsiteY22" fmla="*/ 383392 h 393750"/>
                <a:gd name="connsiteX23" fmla="*/ 253125 w 253125"/>
                <a:gd name="connsiteY23" fmla="*/ 218580 h 393750"/>
                <a:gd name="connsiteX24" fmla="*/ 183656 w 253125"/>
                <a:gd name="connsiteY24" fmla="*/ 146692 h 393750"/>
                <a:gd name="connsiteX25" fmla="*/ 162731 w 253125"/>
                <a:gd name="connsiteY25" fmla="*/ 34192 h 393750"/>
                <a:gd name="connsiteX26" fmla="*/ 90394 w 253125"/>
                <a:gd name="connsiteY26" fmla="*/ 34192 h 393750"/>
                <a:gd name="connsiteX27" fmla="*/ 162731 w 253125"/>
                <a:gd name="connsiteY27" fmla="*/ 34192 h 393750"/>
                <a:gd name="connsiteX28" fmla="*/ 64519 w 253125"/>
                <a:gd name="connsiteY28" fmla="*/ 84817 h 393750"/>
                <a:gd name="connsiteX29" fmla="*/ 74081 w 253125"/>
                <a:gd name="connsiteY29" fmla="*/ 51517 h 393750"/>
                <a:gd name="connsiteX30" fmla="*/ 179044 w 253125"/>
                <a:gd name="connsiteY30" fmla="*/ 51517 h 393750"/>
                <a:gd name="connsiteX31" fmla="*/ 158894 w 253125"/>
                <a:gd name="connsiteY31" fmla="*/ 136670 h 393750"/>
                <a:gd name="connsiteX32" fmla="*/ 73741 w 253125"/>
                <a:gd name="connsiteY32" fmla="*/ 116520 h 393750"/>
                <a:gd name="connsiteX33" fmla="*/ 64519 w 253125"/>
                <a:gd name="connsiteY33" fmla="*/ 84423 h 393750"/>
                <a:gd name="connsiteX34" fmla="*/ 126394 w 253125"/>
                <a:gd name="connsiteY34" fmla="*/ 193661 h 393750"/>
                <a:gd name="connsiteX35" fmla="*/ 109519 w 253125"/>
                <a:gd name="connsiteY35" fmla="*/ 169417 h 393750"/>
                <a:gd name="connsiteX36" fmla="*/ 142706 w 253125"/>
                <a:gd name="connsiteY36" fmla="*/ 169417 h 39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3125" h="393750">
                  <a:moveTo>
                    <a:pt x="183656" y="146692"/>
                  </a:moveTo>
                  <a:cubicBezTo>
                    <a:pt x="217154" y="116131"/>
                    <a:pt x="220508" y="64559"/>
                    <a:pt x="191250" y="29917"/>
                  </a:cubicBezTo>
                  <a:lnTo>
                    <a:pt x="190069" y="28567"/>
                  </a:lnTo>
                  <a:cubicBezTo>
                    <a:pt x="159246" y="-6382"/>
                    <a:pt x="105928" y="-9728"/>
                    <a:pt x="70979" y="21095"/>
                  </a:cubicBezTo>
                  <a:cubicBezTo>
                    <a:pt x="68334" y="23427"/>
                    <a:pt x="65838" y="25923"/>
                    <a:pt x="63506" y="28567"/>
                  </a:cubicBezTo>
                  <a:cubicBezTo>
                    <a:pt x="63108" y="28921"/>
                    <a:pt x="62749" y="29317"/>
                    <a:pt x="62437" y="29748"/>
                  </a:cubicBezTo>
                  <a:cubicBezTo>
                    <a:pt x="33020" y="64319"/>
                    <a:pt x="36226" y="115969"/>
                    <a:pt x="69694" y="146636"/>
                  </a:cubicBezTo>
                  <a:cubicBezTo>
                    <a:pt x="30855" y="147881"/>
                    <a:pt x="10" y="179721"/>
                    <a:pt x="0" y="218580"/>
                  </a:cubicBezTo>
                  <a:lnTo>
                    <a:pt x="0" y="383392"/>
                  </a:lnTo>
                  <a:cubicBezTo>
                    <a:pt x="0" y="389605"/>
                    <a:pt x="5037" y="394642"/>
                    <a:pt x="11250" y="394642"/>
                  </a:cubicBezTo>
                  <a:cubicBezTo>
                    <a:pt x="17463" y="394642"/>
                    <a:pt x="22500" y="389605"/>
                    <a:pt x="22500" y="383392"/>
                  </a:cubicBezTo>
                  <a:lnTo>
                    <a:pt x="22500" y="218580"/>
                  </a:lnTo>
                  <a:cubicBezTo>
                    <a:pt x="22531" y="191254"/>
                    <a:pt x="44675" y="169111"/>
                    <a:pt x="72000" y="169080"/>
                  </a:cubicBezTo>
                  <a:lnTo>
                    <a:pt x="82687" y="169080"/>
                  </a:lnTo>
                  <a:lnTo>
                    <a:pt x="117281" y="219705"/>
                  </a:lnTo>
                  <a:cubicBezTo>
                    <a:pt x="120793" y="224831"/>
                    <a:pt x="127794" y="226140"/>
                    <a:pt x="132920" y="222628"/>
                  </a:cubicBezTo>
                  <a:cubicBezTo>
                    <a:pt x="134067" y="221843"/>
                    <a:pt x="135058" y="220851"/>
                    <a:pt x="135844" y="219705"/>
                  </a:cubicBezTo>
                  <a:lnTo>
                    <a:pt x="170438" y="169080"/>
                  </a:lnTo>
                  <a:lnTo>
                    <a:pt x="181125" y="169080"/>
                  </a:lnTo>
                  <a:cubicBezTo>
                    <a:pt x="208450" y="169111"/>
                    <a:pt x="230594" y="191254"/>
                    <a:pt x="230625" y="218580"/>
                  </a:cubicBezTo>
                  <a:lnTo>
                    <a:pt x="230625" y="383392"/>
                  </a:lnTo>
                  <a:cubicBezTo>
                    <a:pt x="230625" y="389605"/>
                    <a:pt x="235662" y="394642"/>
                    <a:pt x="241875" y="394642"/>
                  </a:cubicBezTo>
                  <a:cubicBezTo>
                    <a:pt x="248088" y="394642"/>
                    <a:pt x="253125" y="389605"/>
                    <a:pt x="253125" y="383392"/>
                  </a:cubicBezTo>
                  <a:lnTo>
                    <a:pt x="253125" y="218580"/>
                  </a:lnTo>
                  <a:cubicBezTo>
                    <a:pt x="253088" y="179827"/>
                    <a:pt x="222385" y="148055"/>
                    <a:pt x="183656" y="146692"/>
                  </a:cubicBezTo>
                  <a:close/>
                  <a:moveTo>
                    <a:pt x="162731" y="34192"/>
                  </a:moveTo>
                  <a:cubicBezTo>
                    <a:pt x="139312" y="42367"/>
                    <a:pt x="113813" y="42367"/>
                    <a:pt x="90394" y="34192"/>
                  </a:cubicBezTo>
                  <a:cubicBezTo>
                    <a:pt x="111995" y="18629"/>
                    <a:pt x="141130" y="18629"/>
                    <a:pt x="162731" y="34192"/>
                  </a:cubicBezTo>
                  <a:close/>
                  <a:moveTo>
                    <a:pt x="64519" y="84817"/>
                  </a:moveTo>
                  <a:cubicBezTo>
                    <a:pt x="64451" y="73030"/>
                    <a:pt x="67770" y="61472"/>
                    <a:pt x="74081" y="51517"/>
                  </a:cubicBezTo>
                  <a:cubicBezTo>
                    <a:pt x="107478" y="66440"/>
                    <a:pt x="145647" y="66440"/>
                    <a:pt x="179044" y="51517"/>
                  </a:cubicBezTo>
                  <a:cubicBezTo>
                    <a:pt x="196994" y="80596"/>
                    <a:pt x="187973" y="118720"/>
                    <a:pt x="158894" y="136670"/>
                  </a:cubicBezTo>
                  <a:cubicBezTo>
                    <a:pt x="129815" y="154620"/>
                    <a:pt x="91691" y="145599"/>
                    <a:pt x="73741" y="116520"/>
                  </a:cubicBezTo>
                  <a:cubicBezTo>
                    <a:pt x="67783" y="106869"/>
                    <a:pt x="64593" y="95765"/>
                    <a:pt x="64519" y="84423"/>
                  </a:cubicBezTo>
                  <a:close/>
                  <a:moveTo>
                    <a:pt x="126394" y="193661"/>
                  </a:moveTo>
                  <a:lnTo>
                    <a:pt x="109519" y="169417"/>
                  </a:lnTo>
                  <a:lnTo>
                    <a:pt x="142706" y="169417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6" name="Freeform: Shape 5695">
              <a:extLst>
                <a:ext uri="{FF2B5EF4-FFF2-40B4-BE49-F238E27FC236}">
                  <a16:creationId xmlns:a16="http://schemas.microsoft.com/office/drawing/2014/main" id="{E61AE770-22A7-4505-B886-2DA51CECAE41}"/>
                </a:ext>
              </a:extLst>
            </p:cNvPr>
            <p:cNvSpPr/>
            <p:nvPr/>
          </p:nvSpPr>
          <p:spPr>
            <a:xfrm>
              <a:off x="4627100" y="2302004"/>
              <a:ext cx="326250" cy="95625"/>
            </a:xfrm>
            <a:custGeom>
              <a:avLst/>
              <a:gdLst>
                <a:gd name="connsiteX0" fmla="*/ 270937 w 326250"/>
                <a:gd name="connsiteY0" fmla="*/ 91914 h 95625"/>
                <a:gd name="connsiteX1" fmla="*/ 278924 w 326250"/>
                <a:gd name="connsiteY1" fmla="*/ 95233 h 95625"/>
                <a:gd name="connsiteX2" fmla="*/ 286856 w 326250"/>
                <a:gd name="connsiteY2" fmla="*/ 91914 h 95625"/>
                <a:gd name="connsiteX3" fmla="*/ 323418 w 326250"/>
                <a:gd name="connsiteY3" fmla="*/ 55352 h 95625"/>
                <a:gd name="connsiteX4" fmla="*/ 323418 w 326250"/>
                <a:gd name="connsiteY4" fmla="*/ 39489 h 95625"/>
                <a:gd name="connsiteX5" fmla="*/ 286856 w 326250"/>
                <a:gd name="connsiteY5" fmla="*/ 2927 h 95625"/>
                <a:gd name="connsiteX6" fmla="*/ 270964 w 326250"/>
                <a:gd name="connsiteY6" fmla="*/ 3681 h 95625"/>
                <a:gd name="connsiteX7" fmla="*/ 270937 w 326250"/>
                <a:gd name="connsiteY7" fmla="*/ 18789 h 95625"/>
                <a:gd name="connsiteX8" fmla="*/ 288318 w 326250"/>
                <a:gd name="connsiteY8" fmla="*/ 36171 h 95625"/>
                <a:gd name="connsiteX9" fmla="*/ 38906 w 326250"/>
                <a:gd name="connsiteY9" fmla="*/ 36171 h 95625"/>
                <a:gd name="connsiteX10" fmla="*/ 55781 w 326250"/>
                <a:gd name="connsiteY10" fmla="*/ 19296 h 95625"/>
                <a:gd name="connsiteX11" fmla="*/ 54970 w 326250"/>
                <a:gd name="connsiteY11" fmla="*/ 3406 h 95625"/>
                <a:gd name="connsiteX12" fmla="*/ 39862 w 326250"/>
                <a:gd name="connsiteY12" fmla="*/ 3433 h 95625"/>
                <a:gd name="connsiteX13" fmla="*/ 3299 w 326250"/>
                <a:gd name="connsiteY13" fmla="*/ 39996 h 95625"/>
                <a:gd name="connsiteX14" fmla="*/ 3291 w 326250"/>
                <a:gd name="connsiteY14" fmla="*/ 55906 h 95625"/>
                <a:gd name="connsiteX15" fmla="*/ 3299 w 326250"/>
                <a:gd name="connsiteY15" fmla="*/ 55914 h 95625"/>
                <a:gd name="connsiteX16" fmla="*/ 39862 w 326250"/>
                <a:gd name="connsiteY16" fmla="*/ 92421 h 95625"/>
                <a:gd name="connsiteX17" fmla="*/ 55781 w 326250"/>
                <a:gd name="connsiteY17" fmla="*/ 92421 h 95625"/>
                <a:gd name="connsiteX18" fmla="*/ 55781 w 326250"/>
                <a:gd name="connsiteY18" fmla="*/ 76502 h 95625"/>
                <a:gd name="connsiteX19" fmla="*/ 37837 w 326250"/>
                <a:gd name="connsiteY19" fmla="*/ 58671 h 95625"/>
                <a:gd name="connsiteX20" fmla="*/ 288318 w 326250"/>
                <a:gd name="connsiteY20" fmla="*/ 58671 h 95625"/>
                <a:gd name="connsiteX21" fmla="*/ 270937 w 326250"/>
                <a:gd name="connsiteY21" fmla="*/ 76052 h 95625"/>
                <a:gd name="connsiteX22" fmla="*/ 270937 w 326250"/>
                <a:gd name="connsiteY22" fmla="*/ 91914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6250" h="95625">
                  <a:moveTo>
                    <a:pt x="270937" y="91914"/>
                  </a:moveTo>
                  <a:cubicBezTo>
                    <a:pt x="273051" y="94041"/>
                    <a:pt x="275926" y="95236"/>
                    <a:pt x="278924" y="95233"/>
                  </a:cubicBezTo>
                  <a:cubicBezTo>
                    <a:pt x="281903" y="95221"/>
                    <a:pt x="284756" y="94027"/>
                    <a:pt x="286856" y="91914"/>
                  </a:cubicBezTo>
                  <a:lnTo>
                    <a:pt x="323418" y="55352"/>
                  </a:lnTo>
                  <a:cubicBezTo>
                    <a:pt x="327780" y="50964"/>
                    <a:pt x="327780" y="43877"/>
                    <a:pt x="323418" y="39489"/>
                  </a:cubicBezTo>
                  <a:lnTo>
                    <a:pt x="286856" y="2927"/>
                  </a:lnTo>
                  <a:cubicBezTo>
                    <a:pt x="282259" y="-1253"/>
                    <a:pt x="275144" y="-916"/>
                    <a:pt x="270964" y="3681"/>
                  </a:cubicBezTo>
                  <a:cubicBezTo>
                    <a:pt x="267072" y="7961"/>
                    <a:pt x="267060" y="14496"/>
                    <a:pt x="270937" y="18789"/>
                  </a:cubicBezTo>
                  <a:lnTo>
                    <a:pt x="288318" y="36171"/>
                  </a:lnTo>
                  <a:lnTo>
                    <a:pt x="38906" y="36171"/>
                  </a:lnTo>
                  <a:lnTo>
                    <a:pt x="55781" y="19296"/>
                  </a:lnTo>
                  <a:cubicBezTo>
                    <a:pt x="59945" y="14684"/>
                    <a:pt x="59582" y="7570"/>
                    <a:pt x="54970" y="3406"/>
                  </a:cubicBezTo>
                  <a:cubicBezTo>
                    <a:pt x="50676" y="-471"/>
                    <a:pt x="44142" y="-459"/>
                    <a:pt x="39862" y="3433"/>
                  </a:cubicBezTo>
                  <a:lnTo>
                    <a:pt x="3299" y="39996"/>
                  </a:lnTo>
                  <a:cubicBezTo>
                    <a:pt x="-1096" y="44387"/>
                    <a:pt x="-1100" y="51510"/>
                    <a:pt x="3291" y="55906"/>
                  </a:cubicBezTo>
                  <a:cubicBezTo>
                    <a:pt x="3294" y="55909"/>
                    <a:pt x="3297" y="55911"/>
                    <a:pt x="3299" y="55914"/>
                  </a:cubicBezTo>
                  <a:lnTo>
                    <a:pt x="39862" y="92421"/>
                  </a:lnTo>
                  <a:cubicBezTo>
                    <a:pt x="44258" y="96816"/>
                    <a:pt x="51385" y="96816"/>
                    <a:pt x="55781" y="92421"/>
                  </a:cubicBezTo>
                  <a:cubicBezTo>
                    <a:pt x="60177" y="88025"/>
                    <a:pt x="60177" y="80898"/>
                    <a:pt x="55781" y="76502"/>
                  </a:cubicBezTo>
                  <a:lnTo>
                    <a:pt x="37837" y="58671"/>
                  </a:lnTo>
                  <a:lnTo>
                    <a:pt x="288318" y="58671"/>
                  </a:lnTo>
                  <a:lnTo>
                    <a:pt x="270937" y="76052"/>
                  </a:lnTo>
                  <a:cubicBezTo>
                    <a:pt x="266575" y="80440"/>
                    <a:pt x="266575" y="87526"/>
                    <a:pt x="270937" y="9191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7" name="Freeform: Shape 5696">
              <a:extLst>
                <a:ext uri="{FF2B5EF4-FFF2-40B4-BE49-F238E27FC236}">
                  <a16:creationId xmlns:a16="http://schemas.microsoft.com/office/drawing/2014/main" id="{A2631F03-E21D-45D0-B26A-5EDDED7E74ED}"/>
                </a:ext>
              </a:extLst>
            </p:cNvPr>
            <p:cNvSpPr/>
            <p:nvPr/>
          </p:nvSpPr>
          <p:spPr>
            <a:xfrm>
              <a:off x="4695700" y="2225672"/>
              <a:ext cx="39375" cy="90000"/>
            </a:xfrm>
            <a:custGeom>
              <a:avLst/>
              <a:gdLst>
                <a:gd name="connsiteX0" fmla="*/ 18568 w 39375"/>
                <a:gd name="connsiteY0" fmla="*/ 41684 h 90000"/>
                <a:gd name="connsiteX1" fmla="*/ 21887 w 39375"/>
                <a:gd name="connsiteY1" fmla="*/ 38422 h 90000"/>
                <a:gd name="connsiteX2" fmla="*/ 21887 w 39375"/>
                <a:gd name="connsiteY2" fmla="*/ 78753 h 90000"/>
                <a:gd name="connsiteX3" fmla="*/ 33137 w 39375"/>
                <a:gd name="connsiteY3" fmla="*/ 90003 h 90000"/>
                <a:gd name="connsiteX4" fmla="*/ 44387 w 39375"/>
                <a:gd name="connsiteY4" fmla="*/ 78753 h 90000"/>
                <a:gd name="connsiteX5" fmla="*/ 44387 w 39375"/>
                <a:gd name="connsiteY5" fmla="*/ 11253 h 90000"/>
                <a:gd name="connsiteX6" fmla="*/ 37468 w 39375"/>
                <a:gd name="connsiteY6" fmla="*/ 847 h 90000"/>
                <a:gd name="connsiteX7" fmla="*/ 25205 w 39375"/>
                <a:gd name="connsiteY7" fmla="*/ 3322 h 90000"/>
                <a:gd name="connsiteX8" fmla="*/ 2705 w 39375"/>
                <a:gd name="connsiteY8" fmla="*/ 25822 h 90000"/>
                <a:gd name="connsiteX9" fmla="*/ 3933 w 39375"/>
                <a:gd name="connsiteY9" fmla="*/ 41684 h 90000"/>
                <a:gd name="connsiteX10" fmla="*/ 18568 w 39375"/>
                <a:gd name="connsiteY10" fmla="*/ 4168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75" h="90000">
                  <a:moveTo>
                    <a:pt x="18568" y="41684"/>
                  </a:moveTo>
                  <a:lnTo>
                    <a:pt x="21887" y="38422"/>
                  </a:lnTo>
                  <a:lnTo>
                    <a:pt x="21887" y="78753"/>
                  </a:lnTo>
                  <a:cubicBezTo>
                    <a:pt x="21887" y="84966"/>
                    <a:pt x="26923" y="90003"/>
                    <a:pt x="33137" y="90003"/>
                  </a:cubicBezTo>
                  <a:cubicBezTo>
                    <a:pt x="39350" y="90003"/>
                    <a:pt x="44387" y="84966"/>
                    <a:pt x="44387" y="78753"/>
                  </a:cubicBezTo>
                  <a:lnTo>
                    <a:pt x="44387" y="11253"/>
                  </a:lnTo>
                  <a:cubicBezTo>
                    <a:pt x="44396" y="6705"/>
                    <a:pt x="41666" y="2598"/>
                    <a:pt x="37468" y="847"/>
                  </a:cubicBezTo>
                  <a:cubicBezTo>
                    <a:pt x="33256" y="-886"/>
                    <a:pt x="28415" y="91"/>
                    <a:pt x="25205" y="3322"/>
                  </a:cubicBezTo>
                  <a:lnTo>
                    <a:pt x="2705" y="25822"/>
                  </a:lnTo>
                  <a:cubicBezTo>
                    <a:pt x="-1336" y="30541"/>
                    <a:pt x="-787" y="37643"/>
                    <a:pt x="3933" y="41684"/>
                  </a:cubicBezTo>
                  <a:cubicBezTo>
                    <a:pt x="8144" y="45291"/>
                    <a:pt x="14356" y="45291"/>
                    <a:pt x="18568" y="416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698" name="Freeform: Shape 5697">
              <a:extLst>
                <a:ext uri="{FF2B5EF4-FFF2-40B4-BE49-F238E27FC236}">
                  <a16:creationId xmlns:a16="http://schemas.microsoft.com/office/drawing/2014/main" id="{D2DB449B-6075-4021-AAD9-FF27C82BC21D}"/>
                </a:ext>
              </a:extLst>
            </p:cNvPr>
            <p:cNvSpPr/>
            <p:nvPr/>
          </p:nvSpPr>
          <p:spPr>
            <a:xfrm>
              <a:off x="4762587" y="2245362"/>
              <a:ext cx="112500" cy="67500"/>
            </a:xfrm>
            <a:custGeom>
              <a:avLst/>
              <a:gdLst>
                <a:gd name="connsiteX0" fmla="*/ 11250 w 112500"/>
                <a:gd name="connsiteY0" fmla="*/ 70313 h 67500"/>
                <a:gd name="connsiteX1" fmla="*/ 22500 w 112500"/>
                <a:gd name="connsiteY1" fmla="*/ 59063 h 67500"/>
                <a:gd name="connsiteX2" fmla="*/ 22500 w 112500"/>
                <a:gd name="connsiteY2" fmla="*/ 36563 h 67500"/>
                <a:gd name="connsiteX3" fmla="*/ 33750 w 112500"/>
                <a:gd name="connsiteY3" fmla="*/ 22500 h 67500"/>
                <a:gd name="connsiteX4" fmla="*/ 45000 w 112500"/>
                <a:gd name="connsiteY4" fmla="*/ 36563 h 67500"/>
                <a:gd name="connsiteX5" fmla="*/ 45000 w 112500"/>
                <a:gd name="connsiteY5" fmla="*/ 59063 h 67500"/>
                <a:gd name="connsiteX6" fmla="*/ 56250 w 112500"/>
                <a:gd name="connsiteY6" fmla="*/ 70313 h 67500"/>
                <a:gd name="connsiteX7" fmla="*/ 67500 w 112500"/>
                <a:gd name="connsiteY7" fmla="*/ 59063 h 67500"/>
                <a:gd name="connsiteX8" fmla="*/ 67500 w 112500"/>
                <a:gd name="connsiteY8" fmla="*/ 36563 h 67500"/>
                <a:gd name="connsiteX9" fmla="*/ 78750 w 112500"/>
                <a:gd name="connsiteY9" fmla="*/ 22500 h 67500"/>
                <a:gd name="connsiteX10" fmla="*/ 90000 w 112500"/>
                <a:gd name="connsiteY10" fmla="*/ 36563 h 67500"/>
                <a:gd name="connsiteX11" fmla="*/ 90000 w 112500"/>
                <a:gd name="connsiteY11" fmla="*/ 59063 h 67500"/>
                <a:gd name="connsiteX12" fmla="*/ 101250 w 112500"/>
                <a:gd name="connsiteY12" fmla="*/ 70313 h 67500"/>
                <a:gd name="connsiteX13" fmla="*/ 112500 w 112500"/>
                <a:gd name="connsiteY13" fmla="*/ 59063 h 67500"/>
                <a:gd name="connsiteX14" fmla="*/ 112500 w 112500"/>
                <a:gd name="connsiteY14" fmla="*/ 36563 h 67500"/>
                <a:gd name="connsiteX15" fmla="*/ 78750 w 112500"/>
                <a:gd name="connsiteY15" fmla="*/ 0 h 67500"/>
                <a:gd name="connsiteX16" fmla="*/ 56250 w 112500"/>
                <a:gd name="connsiteY16" fmla="*/ 8719 h 67500"/>
                <a:gd name="connsiteX17" fmla="*/ 33750 w 112500"/>
                <a:gd name="connsiteY17" fmla="*/ 0 h 67500"/>
                <a:gd name="connsiteX18" fmla="*/ 16875 w 112500"/>
                <a:gd name="connsiteY18" fmla="*/ 4444 h 67500"/>
                <a:gd name="connsiteX19" fmla="*/ 1507 w 112500"/>
                <a:gd name="connsiteY19" fmla="*/ 8561 h 67500"/>
                <a:gd name="connsiteX20" fmla="*/ 0 w 112500"/>
                <a:gd name="connsiteY20" fmla="*/ 14063 h 67500"/>
                <a:gd name="connsiteX21" fmla="*/ 0 w 112500"/>
                <a:gd name="connsiteY21" fmla="*/ 59063 h 67500"/>
                <a:gd name="connsiteX22" fmla="*/ 11250 w 112500"/>
                <a:gd name="connsiteY22" fmla="*/ 70313 h 6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500" h="67500">
                  <a:moveTo>
                    <a:pt x="11250" y="70313"/>
                  </a:moveTo>
                  <a:cubicBezTo>
                    <a:pt x="17463" y="70313"/>
                    <a:pt x="22500" y="65276"/>
                    <a:pt x="22500" y="59063"/>
                  </a:cubicBezTo>
                  <a:lnTo>
                    <a:pt x="22500" y="36563"/>
                  </a:lnTo>
                  <a:cubicBezTo>
                    <a:pt x="22500" y="26213"/>
                    <a:pt x="28125" y="22500"/>
                    <a:pt x="33750" y="22500"/>
                  </a:cubicBezTo>
                  <a:cubicBezTo>
                    <a:pt x="39375" y="22500"/>
                    <a:pt x="45000" y="26213"/>
                    <a:pt x="45000" y="36563"/>
                  </a:cubicBezTo>
                  <a:lnTo>
                    <a:pt x="45000" y="59063"/>
                  </a:lnTo>
                  <a:cubicBezTo>
                    <a:pt x="45000" y="65276"/>
                    <a:pt x="50037" y="70313"/>
                    <a:pt x="56250" y="70313"/>
                  </a:cubicBezTo>
                  <a:cubicBezTo>
                    <a:pt x="62463" y="70313"/>
                    <a:pt x="67500" y="65276"/>
                    <a:pt x="67500" y="59063"/>
                  </a:cubicBezTo>
                  <a:lnTo>
                    <a:pt x="67500" y="36563"/>
                  </a:lnTo>
                  <a:cubicBezTo>
                    <a:pt x="67500" y="26213"/>
                    <a:pt x="73125" y="22500"/>
                    <a:pt x="78750" y="22500"/>
                  </a:cubicBezTo>
                  <a:cubicBezTo>
                    <a:pt x="84375" y="22500"/>
                    <a:pt x="90000" y="26213"/>
                    <a:pt x="90000" y="36563"/>
                  </a:cubicBezTo>
                  <a:lnTo>
                    <a:pt x="90000" y="59063"/>
                  </a:lnTo>
                  <a:cubicBezTo>
                    <a:pt x="90000" y="65276"/>
                    <a:pt x="95037" y="70313"/>
                    <a:pt x="101250" y="70313"/>
                  </a:cubicBezTo>
                  <a:cubicBezTo>
                    <a:pt x="107463" y="70313"/>
                    <a:pt x="112500" y="65276"/>
                    <a:pt x="112500" y="59063"/>
                  </a:cubicBezTo>
                  <a:lnTo>
                    <a:pt x="112500" y="36563"/>
                  </a:lnTo>
                  <a:cubicBezTo>
                    <a:pt x="112500" y="12544"/>
                    <a:pt x="95625" y="0"/>
                    <a:pt x="78750" y="0"/>
                  </a:cubicBezTo>
                  <a:cubicBezTo>
                    <a:pt x="70425" y="-3"/>
                    <a:pt x="62399" y="3107"/>
                    <a:pt x="56250" y="8719"/>
                  </a:cubicBezTo>
                  <a:cubicBezTo>
                    <a:pt x="50101" y="3107"/>
                    <a:pt x="42075" y="-3"/>
                    <a:pt x="33750" y="0"/>
                  </a:cubicBezTo>
                  <a:cubicBezTo>
                    <a:pt x="27833" y="-23"/>
                    <a:pt x="22013" y="1509"/>
                    <a:pt x="16875" y="4444"/>
                  </a:cubicBezTo>
                  <a:cubicBezTo>
                    <a:pt x="11494" y="1337"/>
                    <a:pt x="4614" y="3180"/>
                    <a:pt x="1507" y="8561"/>
                  </a:cubicBezTo>
                  <a:cubicBezTo>
                    <a:pt x="540" y="10235"/>
                    <a:pt x="21" y="12130"/>
                    <a:pt x="0" y="14063"/>
                  </a:cubicBezTo>
                  <a:lnTo>
                    <a:pt x="0" y="59063"/>
                  </a:lnTo>
                  <a:cubicBezTo>
                    <a:pt x="0" y="65276"/>
                    <a:pt x="5037" y="70313"/>
                    <a:pt x="11250" y="7031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699" name="Graphic 5546">
            <a:extLst>
              <a:ext uri="{FF2B5EF4-FFF2-40B4-BE49-F238E27FC236}">
                <a16:creationId xmlns:a16="http://schemas.microsoft.com/office/drawing/2014/main" id="{C70E0CEC-1787-4BE5-BFDD-332323D9A420}"/>
              </a:ext>
            </a:extLst>
          </p:cNvPr>
          <p:cNvGrpSpPr/>
          <p:nvPr/>
        </p:nvGrpSpPr>
        <p:grpSpPr>
          <a:xfrm>
            <a:off x="6129480" y="1085122"/>
            <a:ext cx="720000" cy="720000"/>
            <a:chOff x="4430712" y="2225675"/>
            <a:chExt cx="720000" cy="720000"/>
          </a:xfrm>
        </p:grpSpPr>
        <p:sp>
          <p:nvSpPr>
            <p:cNvPr id="5700" name="Freeform: Shape 5699">
              <a:extLst>
                <a:ext uri="{FF2B5EF4-FFF2-40B4-BE49-F238E27FC236}">
                  <a16:creationId xmlns:a16="http://schemas.microsoft.com/office/drawing/2014/main" id="{E9F4C803-45B7-4B0E-8877-FF43DDD85A0C}"/>
                </a:ext>
              </a:extLst>
            </p:cNvPr>
            <p:cNvSpPr/>
            <p:nvPr/>
          </p:nvSpPr>
          <p:spPr>
            <a:xfrm>
              <a:off x="4543051" y="2225675"/>
              <a:ext cx="495000" cy="714375"/>
            </a:xfrm>
            <a:custGeom>
              <a:avLst/>
              <a:gdLst>
                <a:gd name="connsiteX0" fmla="*/ 495161 w 495000"/>
                <a:gd name="connsiteY0" fmla="*/ 308869 h 714375"/>
                <a:gd name="connsiteX1" fmla="*/ 495161 w 495000"/>
                <a:gd name="connsiteY1" fmla="*/ 308081 h 714375"/>
                <a:gd name="connsiteX2" fmla="*/ 495161 w 495000"/>
                <a:gd name="connsiteY2" fmla="*/ 305156 h 714375"/>
                <a:gd name="connsiteX3" fmla="*/ 461411 w 495000"/>
                <a:gd name="connsiteY3" fmla="*/ 65925 h 714375"/>
                <a:gd name="connsiteX4" fmla="*/ 456236 w 495000"/>
                <a:gd name="connsiteY4" fmla="*/ 57938 h 714375"/>
                <a:gd name="connsiteX5" fmla="*/ 247661 w 495000"/>
                <a:gd name="connsiteY5" fmla="*/ 0 h 714375"/>
                <a:gd name="connsiteX6" fmla="*/ 39198 w 495000"/>
                <a:gd name="connsiteY6" fmla="*/ 57938 h 714375"/>
                <a:gd name="connsiteX7" fmla="*/ 33911 w 495000"/>
                <a:gd name="connsiteY7" fmla="*/ 65925 h 714375"/>
                <a:gd name="connsiteX8" fmla="*/ 161 w 495000"/>
                <a:gd name="connsiteY8" fmla="*/ 307800 h 714375"/>
                <a:gd name="connsiteX9" fmla="*/ 161 w 495000"/>
                <a:gd name="connsiteY9" fmla="*/ 308475 h 714375"/>
                <a:gd name="connsiteX10" fmla="*/ 161 w 495000"/>
                <a:gd name="connsiteY10" fmla="*/ 308925 h 714375"/>
                <a:gd name="connsiteX11" fmla="*/ 50786 w 495000"/>
                <a:gd name="connsiteY11" fmla="*/ 535781 h 714375"/>
                <a:gd name="connsiteX12" fmla="*/ 59955 w 495000"/>
                <a:gd name="connsiteY12" fmla="*/ 563906 h 714375"/>
                <a:gd name="connsiteX13" fmla="*/ 99330 w 495000"/>
                <a:gd name="connsiteY13" fmla="*/ 665831 h 714375"/>
                <a:gd name="connsiteX14" fmla="*/ 247886 w 495000"/>
                <a:gd name="connsiteY14" fmla="*/ 719775 h 714375"/>
                <a:gd name="connsiteX15" fmla="*/ 396442 w 495000"/>
                <a:gd name="connsiteY15" fmla="*/ 665831 h 714375"/>
                <a:gd name="connsiteX16" fmla="*/ 440373 w 495000"/>
                <a:gd name="connsiteY16" fmla="*/ 552431 h 714375"/>
                <a:gd name="connsiteX17" fmla="*/ 450948 w 495000"/>
                <a:gd name="connsiteY17" fmla="*/ 517612 h 714375"/>
                <a:gd name="connsiteX18" fmla="*/ 495161 w 495000"/>
                <a:gd name="connsiteY18" fmla="*/ 308869 h 714375"/>
                <a:gd name="connsiteX19" fmla="*/ 406117 w 495000"/>
                <a:gd name="connsiteY19" fmla="*/ 428231 h 714375"/>
                <a:gd name="connsiteX20" fmla="*/ 462367 w 495000"/>
                <a:gd name="connsiteY20" fmla="*/ 395437 h 714375"/>
                <a:gd name="connsiteX21" fmla="*/ 439305 w 495000"/>
                <a:gd name="connsiteY21" fmla="*/ 479813 h 714375"/>
                <a:gd name="connsiteX22" fmla="*/ 406117 w 495000"/>
                <a:gd name="connsiteY22" fmla="*/ 428231 h 714375"/>
                <a:gd name="connsiteX23" fmla="*/ 113111 w 495000"/>
                <a:gd name="connsiteY23" fmla="*/ 415463 h 714375"/>
                <a:gd name="connsiteX24" fmla="*/ 29186 w 495000"/>
                <a:gd name="connsiteY24" fmla="*/ 368044 h 714375"/>
                <a:gd name="connsiteX25" fmla="*/ 27105 w 495000"/>
                <a:gd name="connsiteY25" fmla="*/ 364613 h 714375"/>
                <a:gd name="connsiteX26" fmla="*/ 22605 w 495000"/>
                <a:gd name="connsiteY26" fmla="*/ 312919 h 714375"/>
                <a:gd name="connsiteX27" fmla="*/ 247661 w 495000"/>
                <a:gd name="connsiteY27" fmla="*/ 236250 h 714375"/>
                <a:gd name="connsiteX28" fmla="*/ 472661 w 495000"/>
                <a:gd name="connsiteY28" fmla="*/ 310388 h 714375"/>
                <a:gd name="connsiteX29" fmla="*/ 469061 w 495000"/>
                <a:gd name="connsiteY29" fmla="*/ 359156 h 714375"/>
                <a:gd name="connsiteX30" fmla="*/ 467880 w 495000"/>
                <a:gd name="connsiteY30" fmla="*/ 361406 h 714375"/>
                <a:gd name="connsiteX31" fmla="*/ 381648 w 495000"/>
                <a:gd name="connsiteY31" fmla="*/ 415406 h 714375"/>
                <a:gd name="connsiteX32" fmla="*/ 345311 w 495000"/>
                <a:gd name="connsiteY32" fmla="*/ 402244 h 714375"/>
                <a:gd name="connsiteX33" fmla="*/ 247661 w 495000"/>
                <a:gd name="connsiteY33" fmla="*/ 376875 h 714375"/>
                <a:gd name="connsiteX34" fmla="*/ 137917 w 495000"/>
                <a:gd name="connsiteY34" fmla="*/ 406013 h 714375"/>
                <a:gd name="connsiteX35" fmla="*/ 113111 w 495000"/>
                <a:gd name="connsiteY35" fmla="*/ 415463 h 714375"/>
                <a:gd name="connsiteX36" fmla="*/ 55567 w 495000"/>
                <a:gd name="connsiteY36" fmla="*/ 74475 h 714375"/>
                <a:gd name="connsiteX37" fmla="*/ 247661 w 495000"/>
                <a:gd name="connsiteY37" fmla="*/ 22500 h 714375"/>
                <a:gd name="connsiteX38" fmla="*/ 439755 w 495000"/>
                <a:gd name="connsiteY38" fmla="*/ 74475 h 714375"/>
                <a:gd name="connsiteX39" fmla="*/ 467880 w 495000"/>
                <a:gd name="connsiteY39" fmla="*/ 274219 h 714375"/>
                <a:gd name="connsiteX40" fmla="*/ 247661 w 495000"/>
                <a:gd name="connsiteY40" fmla="*/ 213750 h 714375"/>
                <a:gd name="connsiteX41" fmla="*/ 27442 w 495000"/>
                <a:gd name="connsiteY41" fmla="*/ 276019 h 714375"/>
                <a:gd name="connsiteX42" fmla="*/ 34305 w 495000"/>
                <a:gd name="connsiteY42" fmla="*/ 400725 h 714375"/>
                <a:gd name="connsiteX43" fmla="*/ 88473 w 495000"/>
                <a:gd name="connsiteY43" fmla="*/ 429244 h 714375"/>
                <a:gd name="connsiteX44" fmla="*/ 56411 w 495000"/>
                <a:gd name="connsiteY44" fmla="*/ 480150 h 714375"/>
                <a:gd name="connsiteX45" fmla="*/ 34305 w 495000"/>
                <a:gd name="connsiteY45" fmla="*/ 400613 h 714375"/>
                <a:gd name="connsiteX46" fmla="*/ 380355 w 495000"/>
                <a:gd name="connsiteY46" fmla="*/ 650306 h 714375"/>
                <a:gd name="connsiteX47" fmla="*/ 247661 w 495000"/>
                <a:gd name="connsiteY47" fmla="*/ 697500 h 714375"/>
                <a:gd name="connsiteX48" fmla="*/ 115080 w 495000"/>
                <a:gd name="connsiteY48" fmla="*/ 650250 h 714375"/>
                <a:gd name="connsiteX49" fmla="*/ 85211 w 495000"/>
                <a:gd name="connsiteY49" fmla="*/ 571838 h 714375"/>
                <a:gd name="connsiteX50" fmla="*/ 81105 w 495000"/>
                <a:gd name="connsiteY50" fmla="*/ 556931 h 714375"/>
                <a:gd name="connsiteX51" fmla="*/ 73286 w 495000"/>
                <a:gd name="connsiteY51" fmla="*/ 511875 h 714375"/>
                <a:gd name="connsiteX52" fmla="*/ 116205 w 495000"/>
                <a:gd name="connsiteY52" fmla="*/ 438188 h 714375"/>
                <a:gd name="connsiteX53" fmla="*/ 146186 w 495000"/>
                <a:gd name="connsiteY53" fmla="*/ 426938 h 714375"/>
                <a:gd name="connsiteX54" fmla="*/ 247661 w 495000"/>
                <a:gd name="connsiteY54" fmla="*/ 399375 h 714375"/>
                <a:gd name="connsiteX55" fmla="*/ 337155 w 495000"/>
                <a:gd name="connsiteY55" fmla="*/ 423225 h 714375"/>
                <a:gd name="connsiteX56" fmla="*/ 379567 w 495000"/>
                <a:gd name="connsiteY56" fmla="*/ 438300 h 714375"/>
                <a:gd name="connsiteX57" fmla="*/ 422823 w 495000"/>
                <a:gd name="connsiteY57" fmla="*/ 516263 h 714375"/>
                <a:gd name="connsiteX58" fmla="*/ 418267 w 495000"/>
                <a:gd name="connsiteY58" fmla="*/ 547313 h 714375"/>
                <a:gd name="connsiteX59" fmla="*/ 417142 w 495000"/>
                <a:gd name="connsiteY59" fmla="*/ 552263 h 714375"/>
                <a:gd name="connsiteX60" fmla="*/ 417142 w 495000"/>
                <a:gd name="connsiteY60" fmla="*/ 552656 h 714375"/>
                <a:gd name="connsiteX61" fmla="*/ 380355 w 495000"/>
                <a:gd name="connsiteY61" fmla="*/ 650194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95000" h="714375">
                  <a:moveTo>
                    <a:pt x="495161" y="308869"/>
                  </a:moveTo>
                  <a:cubicBezTo>
                    <a:pt x="495161" y="308869"/>
                    <a:pt x="495161" y="308363"/>
                    <a:pt x="495161" y="308081"/>
                  </a:cubicBezTo>
                  <a:cubicBezTo>
                    <a:pt x="495302" y="307111"/>
                    <a:pt x="495302" y="306126"/>
                    <a:pt x="495161" y="305156"/>
                  </a:cubicBezTo>
                  <a:lnTo>
                    <a:pt x="461411" y="65925"/>
                  </a:lnTo>
                  <a:cubicBezTo>
                    <a:pt x="460953" y="62628"/>
                    <a:pt x="459058" y="59703"/>
                    <a:pt x="456236" y="57938"/>
                  </a:cubicBezTo>
                  <a:cubicBezTo>
                    <a:pt x="452355" y="55575"/>
                    <a:pt x="362073" y="0"/>
                    <a:pt x="247661" y="0"/>
                  </a:cubicBezTo>
                  <a:cubicBezTo>
                    <a:pt x="133248" y="0"/>
                    <a:pt x="42967" y="55575"/>
                    <a:pt x="39198" y="57938"/>
                  </a:cubicBezTo>
                  <a:cubicBezTo>
                    <a:pt x="36334" y="59679"/>
                    <a:pt x="34395" y="62608"/>
                    <a:pt x="33911" y="65925"/>
                  </a:cubicBezTo>
                  <a:lnTo>
                    <a:pt x="161" y="307800"/>
                  </a:lnTo>
                  <a:cubicBezTo>
                    <a:pt x="161" y="307800"/>
                    <a:pt x="161" y="308250"/>
                    <a:pt x="161" y="308475"/>
                  </a:cubicBezTo>
                  <a:cubicBezTo>
                    <a:pt x="161" y="308700"/>
                    <a:pt x="161" y="308475"/>
                    <a:pt x="161" y="308925"/>
                  </a:cubicBezTo>
                  <a:cubicBezTo>
                    <a:pt x="-2595" y="374231"/>
                    <a:pt x="30705" y="475369"/>
                    <a:pt x="50786" y="535781"/>
                  </a:cubicBezTo>
                  <a:cubicBezTo>
                    <a:pt x="54442" y="547031"/>
                    <a:pt x="57648" y="556650"/>
                    <a:pt x="59955" y="563906"/>
                  </a:cubicBezTo>
                  <a:cubicBezTo>
                    <a:pt x="71205" y="606713"/>
                    <a:pt x="89542" y="656156"/>
                    <a:pt x="99330" y="665831"/>
                  </a:cubicBezTo>
                  <a:cubicBezTo>
                    <a:pt x="127455" y="693956"/>
                    <a:pt x="198330" y="719775"/>
                    <a:pt x="247886" y="719775"/>
                  </a:cubicBezTo>
                  <a:cubicBezTo>
                    <a:pt x="292886" y="719775"/>
                    <a:pt x="364717" y="697613"/>
                    <a:pt x="396442" y="665831"/>
                  </a:cubicBezTo>
                  <a:cubicBezTo>
                    <a:pt x="411292" y="650981"/>
                    <a:pt x="431092" y="595069"/>
                    <a:pt x="440373" y="552431"/>
                  </a:cubicBezTo>
                  <a:cubicBezTo>
                    <a:pt x="442286" y="544894"/>
                    <a:pt x="445998" y="532631"/>
                    <a:pt x="450948" y="517612"/>
                  </a:cubicBezTo>
                  <a:cubicBezTo>
                    <a:pt x="468330" y="462431"/>
                    <a:pt x="497748" y="369619"/>
                    <a:pt x="495161" y="308869"/>
                  </a:cubicBezTo>
                  <a:close/>
                  <a:moveTo>
                    <a:pt x="406117" y="428231"/>
                  </a:moveTo>
                  <a:cubicBezTo>
                    <a:pt x="425497" y="418418"/>
                    <a:pt x="444280" y="407468"/>
                    <a:pt x="462367" y="395437"/>
                  </a:cubicBezTo>
                  <a:cubicBezTo>
                    <a:pt x="455842" y="424519"/>
                    <a:pt x="447236" y="454163"/>
                    <a:pt x="439305" y="479813"/>
                  </a:cubicBezTo>
                  <a:cubicBezTo>
                    <a:pt x="432922" y="460023"/>
                    <a:pt x="421482" y="442242"/>
                    <a:pt x="406117" y="428231"/>
                  </a:cubicBezTo>
                  <a:close/>
                  <a:moveTo>
                    <a:pt x="113111" y="415463"/>
                  </a:moveTo>
                  <a:cubicBezTo>
                    <a:pt x="75255" y="399375"/>
                    <a:pt x="33517" y="376875"/>
                    <a:pt x="29186" y="368044"/>
                  </a:cubicBezTo>
                  <a:cubicBezTo>
                    <a:pt x="28683" y="366795"/>
                    <a:pt x="27980" y="365636"/>
                    <a:pt x="27105" y="364613"/>
                  </a:cubicBezTo>
                  <a:cubicBezTo>
                    <a:pt x="24015" y="347557"/>
                    <a:pt x="22508" y="330252"/>
                    <a:pt x="22605" y="312919"/>
                  </a:cubicBezTo>
                  <a:cubicBezTo>
                    <a:pt x="32167" y="300038"/>
                    <a:pt x="87517" y="236250"/>
                    <a:pt x="247661" y="236250"/>
                  </a:cubicBezTo>
                  <a:cubicBezTo>
                    <a:pt x="406230" y="236250"/>
                    <a:pt x="462761" y="297788"/>
                    <a:pt x="472661" y="310388"/>
                  </a:cubicBezTo>
                  <a:cubicBezTo>
                    <a:pt x="473000" y="326721"/>
                    <a:pt x="471795" y="343050"/>
                    <a:pt x="469061" y="359156"/>
                  </a:cubicBezTo>
                  <a:cubicBezTo>
                    <a:pt x="468568" y="359850"/>
                    <a:pt x="468171" y="360607"/>
                    <a:pt x="467880" y="361406"/>
                  </a:cubicBezTo>
                  <a:cubicBezTo>
                    <a:pt x="463492" y="370238"/>
                    <a:pt x="420573" y="395944"/>
                    <a:pt x="381648" y="415406"/>
                  </a:cubicBezTo>
                  <a:cubicBezTo>
                    <a:pt x="370398" y="411975"/>
                    <a:pt x="358248" y="407250"/>
                    <a:pt x="345311" y="402244"/>
                  </a:cubicBezTo>
                  <a:cubicBezTo>
                    <a:pt x="314767" y="390375"/>
                    <a:pt x="280117" y="376875"/>
                    <a:pt x="247661" y="376875"/>
                  </a:cubicBezTo>
                  <a:cubicBezTo>
                    <a:pt x="211886" y="376875"/>
                    <a:pt x="170880" y="393019"/>
                    <a:pt x="137917" y="406013"/>
                  </a:cubicBezTo>
                  <a:cubicBezTo>
                    <a:pt x="128973" y="409500"/>
                    <a:pt x="120480" y="412819"/>
                    <a:pt x="113111" y="415463"/>
                  </a:cubicBezTo>
                  <a:close/>
                  <a:moveTo>
                    <a:pt x="55567" y="74475"/>
                  </a:moveTo>
                  <a:cubicBezTo>
                    <a:pt x="74692" y="63619"/>
                    <a:pt x="153611" y="22500"/>
                    <a:pt x="247661" y="22500"/>
                  </a:cubicBezTo>
                  <a:cubicBezTo>
                    <a:pt x="341711" y="22500"/>
                    <a:pt x="420630" y="63619"/>
                    <a:pt x="439755" y="74475"/>
                  </a:cubicBezTo>
                  <a:lnTo>
                    <a:pt x="467880" y="274219"/>
                  </a:lnTo>
                  <a:cubicBezTo>
                    <a:pt x="436098" y="248569"/>
                    <a:pt x="370230" y="213750"/>
                    <a:pt x="247661" y="213750"/>
                  </a:cubicBezTo>
                  <a:cubicBezTo>
                    <a:pt x="125092" y="213750"/>
                    <a:pt x="59336" y="249581"/>
                    <a:pt x="27442" y="276019"/>
                  </a:cubicBezTo>
                  <a:close/>
                  <a:moveTo>
                    <a:pt x="34305" y="400725"/>
                  </a:moveTo>
                  <a:cubicBezTo>
                    <a:pt x="51692" y="411451"/>
                    <a:pt x="69790" y="420980"/>
                    <a:pt x="88473" y="429244"/>
                  </a:cubicBezTo>
                  <a:cubicBezTo>
                    <a:pt x="73531" y="443128"/>
                    <a:pt x="62478" y="460677"/>
                    <a:pt x="56411" y="480150"/>
                  </a:cubicBezTo>
                  <a:cubicBezTo>
                    <a:pt x="48536" y="455063"/>
                    <a:pt x="40548" y="427500"/>
                    <a:pt x="34305" y="400613"/>
                  </a:cubicBezTo>
                  <a:close/>
                  <a:moveTo>
                    <a:pt x="380355" y="650306"/>
                  </a:moveTo>
                  <a:cubicBezTo>
                    <a:pt x="355548" y="675000"/>
                    <a:pt x="292323" y="697500"/>
                    <a:pt x="247661" y="697500"/>
                  </a:cubicBezTo>
                  <a:cubicBezTo>
                    <a:pt x="204573" y="697500"/>
                    <a:pt x="138873" y="674044"/>
                    <a:pt x="115080" y="650250"/>
                  </a:cubicBezTo>
                  <a:cubicBezTo>
                    <a:pt x="109455" y="644231"/>
                    <a:pt x="95561" y="607556"/>
                    <a:pt x="85211" y="571838"/>
                  </a:cubicBezTo>
                  <a:cubicBezTo>
                    <a:pt x="84480" y="568294"/>
                    <a:pt x="83073" y="563231"/>
                    <a:pt x="81105" y="556931"/>
                  </a:cubicBezTo>
                  <a:cubicBezTo>
                    <a:pt x="76851" y="542245"/>
                    <a:pt x="74229" y="527135"/>
                    <a:pt x="73286" y="511875"/>
                  </a:cubicBezTo>
                  <a:cubicBezTo>
                    <a:pt x="73286" y="482456"/>
                    <a:pt x="94942" y="445275"/>
                    <a:pt x="116205" y="438188"/>
                  </a:cubicBezTo>
                  <a:cubicBezTo>
                    <a:pt x="125036" y="435263"/>
                    <a:pt x="135273" y="431213"/>
                    <a:pt x="146186" y="426938"/>
                  </a:cubicBezTo>
                  <a:cubicBezTo>
                    <a:pt x="177348" y="414675"/>
                    <a:pt x="216161" y="399375"/>
                    <a:pt x="247661" y="399375"/>
                  </a:cubicBezTo>
                  <a:cubicBezTo>
                    <a:pt x="275786" y="399375"/>
                    <a:pt x="307061" y="411469"/>
                    <a:pt x="337155" y="423225"/>
                  </a:cubicBezTo>
                  <a:cubicBezTo>
                    <a:pt x="352117" y="428850"/>
                    <a:pt x="366236" y="434475"/>
                    <a:pt x="379567" y="438300"/>
                  </a:cubicBezTo>
                  <a:cubicBezTo>
                    <a:pt x="400436" y="444263"/>
                    <a:pt x="423498" y="485831"/>
                    <a:pt x="422823" y="516263"/>
                  </a:cubicBezTo>
                  <a:cubicBezTo>
                    <a:pt x="422223" y="526727"/>
                    <a:pt x="420698" y="537117"/>
                    <a:pt x="418267" y="547313"/>
                  </a:cubicBezTo>
                  <a:cubicBezTo>
                    <a:pt x="417817" y="549169"/>
                    <a:pt x="417423" y="550856"/>
                    <a:pt x="417142" y="552263"/>
                  </a:cubicBezTo>
                  <a:cubicBezTo>
                    <a:pt x="417119" y="552393"/>
                    <a:pt x="417119" y="552526"/>
                    <a:pt x="417142" y="552656"/>
                  </a:cubicBezTo>
                  <a:cubicBezTo>
                    <a:pt x="408142" y="591131"/>
                    <a:pt x="390761" y="639731"/>
                    <a:pt x="380355" y="6501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1" name="Freeform: Shape 5700">
              <a:extLst>
                <a:ext uri="{FF2B5EF4-FFF2-40B4-BE49-F238E27FC236}">
                  <a16:creationId xmlns:a16="http://schemas.microsoft.com/office/drawing/2014/main" id="{C6F8F45E-BD06-4DFF-9E3B-E5A88DCA7014}"/>
                </a:ext>
              </a:extLst>
            </p:cNvPr>
            <p:cNvSpPr/>
            <p:nvPr/>
          </p:nvSpPr>
          <p:spPr>
            <a:xfrm>
              <a:off x="4835717" y="2551922"/>
              <a:ext cx="101250" cy="45000"/>
            </a:xfrm>
            <a:custGeom>
              <a:avLst/>
              <a:gdLst>
                <a:gd name="connsiteX0" fmla="*/ 6239 w 101250"/>
                <a:gd name="connsiteY0" fmla="*/ 43822 h 45000"/>
                <a:gd name="connsiteX1" fmla="*/ 21314 w 101250"/>
                <a:gd name="connsiteY1" fmla="*/ 38759 h 45000"/>
                <a:gd name="connsiteX2" fmla="*/ 50620 w 101250"/>
                <a:gd name="connsiteY2" fmla="*/ 22503 h 45000"/>
                <a:gd name="connsiteX3" fmla="*/ 86620 w 101250"/>
                <a:gd name="connsiteY3" fmla="*/ 40503 h 45000"/>
                <a:gd name="connsiteX4" fmla="*/ 102370 w 101250"/>
                <a:gd name="connsiteY4" fmla="*/ 42753 h 45000"/>
                <a:gd name="connsiteX5" fmla="*/ 104620 w 101250"/>
                <a:gd name="connsiteY5" fmla="*/ 27003 h 45000"/>
                <a:gd name="connsiteX6" fmla="*/ 50620 w 101250"/>
                <a:gd name="connsiteY6" fmla="*/ 3 h 45000"/>
                <a:gd name="connsiteX7" fmla="*/ 1177 w 101250"/>
                <a:gd name="connsiteY7" fmla="*/ 28747 h 45000"/>
                <a:gd name="connsiteX8" fmla="*/ 6239 w 101250"/>
                <a:gd name="connsiteY8" fmla="*/ 43822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250" h="45000">
                  <a:moveTo>
                    <a:pt x="6239" y="43822"/>
                  </a:moveTo>
                  <a:cubicBezTo>
                    <a:pt x="11800" y="46583"/>
                    <a:pt x="18547" y="44318"/>
                    <a:pt x="21314" y="38759"/>
                  </a:cubicBezTo>
                  <a:cubicBezTo>
                    <a:pt x="27429" y="28444"/>
                    <a:pt x="38632" y="22229"/>
                    <a:pt x="50620" y="22503"/>
                  </a:cubicBezTo>
                  <a:cubicBezTo>
                    <a:pt x="64614" y="23189"/>
                    <a:pt x="77676" y="29720"/>
                    <a:pt x="86620" y="40503"/>
                  </a:cubicBezTo>
                  <a:cubicBezTo>
                    <a:pt x="90348" y="45474"/>
                    <a:pt x="97400" y="46481"/>
                    <a:pt x="102370" y="42753"/>
                  </a:cubicBezTo>
                  <a:cubicBezTo>
                    <a:pt x="107341" y="39025"/>
                    <a:pt x="108348" y="31974"/>
                    <a:pt x="104620" y="27003"/>
                  </a:cubicBezTo>
                  <a:cubicBezTo>
                    <a:pt x="91445" y="10526"/>
                    <a:pt x="71707" y="657"/>
                    <a:pt x="50620" y="3"/>
                  </a:cubicBezTo>
                  <a:cubicBezTo>
                    <a:pt x="30115" y="-208"/>
                    <a:pt x="11140" y="10823"/>
                    <a:pt x="1177" y="28747"/>
                  </a:cubicBezTo>
                  <a:cubicBezTo>
                    <a:pt x="-1585" y="34308"/>
                    <a:pt x="681" y="41055"/>
                    <a:pt x="6239" y="4382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2" name="Freeform: Shape 5701">
              <a:extLst>
                <a:ext uri="{FF2B5EF4-FFF2-40B4-BE49-F238E27FC236}">
                  <a16:creationId xmlns:a16="http://schemas.microsoft.com/office/drawing/2014/main" id="{6685E969-5716-488C-9378-57A8AF30D96D}"/>
                </a:ext>
              </a:extLst>
            </p:cNvPr>
            <p:cNvSpPr/>
            <p:nvPr/>
          </p:nvSpPr>
          <p:spPr>
            <a:xfrm>
              <a:off x="4639021" y="2551922"/>
              <a:ext cx="101250" cy="39375"/>
            </a:xfrm>
            <a:custGeom>
              <a:avLst/>
              <a:gdLst>
                <a:gd name="connsiteX0" fmla="*/ 85428 w 101250"/>
                <a:gd name="connsiteY0" fmla="*/ 38872 h 39375"/>
                <a:gd name="connsiteX1" fmla="*/ 100685 w 101250"/>
                <a:gd name="connsiteY1" fmla="*/ 43386 h 39375"/>
                <a:gd name="connsiteX2" fmla="*/ 105510 w 101250"/>
                <a:gd name="connsiteY2" fmla="*/ 28747 h 39375"/>
                <a:gd name="connsiteX3" fmla="*/ 56066 w 101250"/>
                <a:gd name="connsiteY3" fmla="*/ 3 h 39375"/>
                <a:gd name="connsiteX4" fmla="*/ 2066 w 101250"/>
                <a:gd name="connsiteY4" fmla="*/ 27003 h 39375"/>
                <a:gd name="connsiteX5" fmla="*/ 4755 w 101250"/>
                <a:gd name="connsiteY5" fmla="*/ 42684 h 39375"/>
                <a:gd name="connsiteX6" fmla="*/ 20010 w 101250"/>
                <a:gd name="connsiteY6" fmla="*/ 40559 h 39375"/>
                <a:gd name="connsiteX7" fmla="*/ 56066 w 101250"/>
                <a:gd name="connsiteY7" fmla="*/ 22503 h 39375"/>
                <a:gd name="connsiteX8" fmla="*/ 85428 w 101250"/>
                <a:gd name="connsiteY8" fmla="*/ 38872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250" h="39375">
                  <a:moveTo>
                    <a:pt x="85428" y="38872"/>
                  </a:moveTo>
                  <a:cubicBezTo>
                    <a:pt x="88395" y="44331"/>
                    <a:pt x="95225" y="46352"/>
                    <a:pt x="100685" y="43386"/>
                  </a:cubicBezTo>
                  <a:cubicBezTo>
                    <a:pt x="105908" y="40547"/>
                    <a:pt x="108022" y="34135"/>
                    <a:pt x="105510" y="28747"/>
                  </a:cubicBezTo>
                  <a:cubicBezTo>
                    <a:pt x="95546" y="10823"/>
                    <a:pt x="76571" y="-208"/>
                    <a:pt x="56066" y="3"/>
                  </a:cubicBezTo>
                  <a:cubicBezTo>
                    <a:pt x="34980" y="657"/>
                    <a:pt x="15241" y="10526"/>
                    <a:pt x="2066" y="27003"/>
                  </a:cubicBezTo>
                  <a:cubicBezTo>
                    <a:pt x="-1522" y="32076"/>
                    <a:pt x="-318" y="39096"/>
                    <a:pt x="4755" y="42684"/>
                  </a:cubicBezTo>
                  <a:cubicBezTo>
                    <a:pt x="9604" y="46113"/>
                    <a:pt x="16283" y="45183"/>
                    <a:pt x="20010" y="40559"/>
                  </a:cubicBezTo>
                  <a:cubicBezTo>
                    <a:pt x="28961" y="29747"/>
                    <a:pt x="42046" y="23194"/>
                    <a:pt x="56066" y="22503"/>
                  </a:cubicBezTo>
                  <a:cubicBezTo>
                    <a:pt x="68068" y="22350"/>
                    <a:pt x="79248" y="28582"/>
                    <a:pt x="85428" y="3887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3" name="Freeform: Shape 5702">
              <a:extLst>
                <a:ext uri="{FF2B5EF4-FFF2-40B4-BE49-F238E27FC236}">
                  <a16:creationId xmlns:a16="http://schemas.microsoft.com/office/drawing/2014/main" id="{73DB98BA-191D-4E55-83EE-CCA4DE1BB4D2}"/>
                </a:ext>
              </a:extLst>
            </p:cNvPr>
            <p:cNvSpPr/>
            <p:nvPr/>
          </p:nvSpPr>
          <p:spPr>
            <a:xfrm>
              <a:off x="4683837" y="2591300"/>
              <a:ext cx="22500" cy="22500"/>
            </a:xfrm>
            <a:custGeom>
              <a:avLst/>
              <a:gdLst>
                <a:gd name="connsiteX0" fmla="*/ 22500 w 22500"/>
                <a:gd name="connsiteY0" fmla="*/ 11250 h 22500"/>
                <a:gd name="connsiteX1" fmla="*/ 11250 w 22500"/>
                <a:gd name="connsiteY1" fmla="*/ 22500 h 22500"/>
                <a:gd name="connsiteX2" fmla="*/ 0 w 22500"/>
                <a:gd name="connsiteY2" fmla="*/ 11250 h 22500"/>
                <a:gd name="connsiteX3" fmla="*/ 11250 w 22500"/>
                <a:gd name="connsiteY3" fmla="*/ 0 h 22500"/>
                <a:gd name="connsiteX4" fmla="*/ 22500 w 22500"/>
                <a:gd name="connsiteY4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00" h="22500">
                  <a:moveTo>
                    <a:pt x="22500" y="11250"/>
                  </a:moveTo>
                  <a:cubicBezTo>
                    <a:pt x="22500" y="17463"/>
                    <a:pt x="17463" y="22500"/>
                    <a:pt x="11250" y="22500"/>
                  </a:cubicBez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4" name="Freeform: Shape 5703">
              <a:extLst>
                <a:ext uri="{FF2B5EF4-FFF2-40B4-BE49-F238E27FC236}">
                  <a16:creationId xmlns:a16="http://schemas.microsoft.com/office/drawing/2014/main" id="{C040991A-D0CB-4679-9B23-CFB52E525D44}"/>
                </a:ext>
              </a:extLst>
            </p:cNvPr>
            <p:cNvSpPr/>
            <p:nvPr/>
          </p:nvSpPr>
          <p:spPr>
            <a:xfrm>
              <a:off x="4875087" y="2591300"/>
              <a:ext cx="22500" cy="22500"/>
            </a:xfrm>
            <a:custGeom>
              <a:avLst/>
              <a:gdLst>
                <a:gd name="connsiteX0" fmla="*/ 22500 w 22500"/>
                <a:gd name="connsiteY0" fmla="*/ 11250 h 22500"/>
                <a:gd name="connsiteX1" fmla="*/ 11250 w 22500"/>
                <a:gd name="connsiteY1" fmla="*/ 22500 h 22500"/>
                <a:gd name="connsiteX2" fmla="*/ 0 w 22500"/>
                <a:gd name="connsiteY2" fmla="*/ 11250 h 22500"/>
                <a:gd name="connsiteX3" fmla="*/ 11250 w 22500"/>
                <a:gd name="connsiteY3" fmla="*/ 0 h 22500"/>
                <a:gd name="connsiteX4" fmla="*/ 22500 w 22500"/>
                <a:gd name="connsiteY4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00" h="22500">
                  <a:moveTo>
                    <a:pt x="22500" y="11250"/>
                  </a:moveTo>
                  <a:cubicBezTo>
                    <a:pt x="22500" y="17463"/>
                    <a:pt x="17463" y="22500"/>
                    <a:pt x="11250" y="22500"/>
                  </a:cubicBez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5" name="Freeform: Shape 5704">
              <a:extLst>
                <a:ext uri="{FF2B5EF4-FFF2-40B4-BE49-F238E27FC236}">
                  <a16:creationId xmlns:a16="http://schemas.microsoft.com/office/drawing/2014/main" id="{F4BF2A0A-782D-43B9-AFDF-BCDEA33FF804}"/>
                </a:ext>
              </a:extLst>
            </p:cNvPr>
            <p:cNvSpPr/>
            <p:nvPr/>
          </p:nvSpPr>
          <p:spPr>
            <a:xfrm>
              <a:off x="4745181" y="2707344"/>
              <a:ext cx="90000" cy="22500"/>
            </a:xfrm>
            <a:custGeom>
              <a:avLst/>
              <a:gdLst>
                <a:gd name="connsiteX0" fmla="*/ 81306 w 90000"/>
                <a:gd name="connsiteY0" fmla="*/ 4387 h 22500"/>
                <a:gd name="connsiteX1" fmla="*/ 45531 w 90000"/>
                <a:gd name="connsiteY1" fmla="*/ 0 h 22500"/>
                <a:gd name="connsiteX2" fmla="*/ 9756 w 90000"/>
                <a:gd name="connsiteY2" fmla="*/ 4387 h 22500"/>
                <a:gd name="connsiteX3" fmla="*/ 101 w 90000"/>
                <a:gd name="connsiteY3" fmla="*/ 17033 h 22500"/>
                <a:gd name="connsiteX4" fmla="*/ 12746 w 90000"/>
                <a:gd name="connsiteY4" fmla="*/ 26688 h 22500"/>
                <a:gd name="connsiteX5" fmla="*/ 13806 w 90000"/>
                <a:gd name="connsiteY5" fmla="*/ 26494 h 22500"/>
                <a:gd name="connsiteX6" fmla="*/ 45531 w 90000"/>
                <a:gd name="connsiteY6" fmla="*/ 22500 h 22500"/>
                <a:gd name="connsiteX7" fmla="*/ 77256 w 90000"/>
                <a:gd name="connsiteY7" fmla="*/ 26494 h 22500"/>
                <a:gd name="connsiteX8" fmla="*/ 79281 w 90000"/>
                <a:gd name="connsiteY8" fmla="*/ 26494 h 22500"/>
                <a:gd name="connsiteX9" fmla="*/ 91544 w 90000"/>
                <a:gd name="connsiteY9" fmla="*/ 16256 h 22500"/>
                <a:gd name="connsiteX10" fmla="*/ 81306 w 90000"/>
                <a:gd name="connsiteY10" fmla="*/ 3994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000" h="22500">
                  <a:moveTo>
                    <a:pt x="81306" y="4387"/>
                  </a:moveTo>
                  <a:cubicBezTo>
                    <a:pt x="69489" y="2150"/>
                    <a:pt x="57539" y="684"/>
                    <a:pt x="45531" y="0"/>
                  </a:cubicBezTo>
                  <a:cubicBezTo>
                    <a:pt x="33524" y="684"/>
                    <a:pt x="21573" y="2150"/>
                    <a:pt x="9756" y="4387"/>
                  </a:cubicBezTo>
                  <a:cubicBezTo>
                    <a:pt x="3598" y="5213"/>
                    <a:pt x="-725" y="10875"/>
                    <a:pt x="101" y="17033"/>
                  </a:cubicBezTo>
                  <a:cubicBezTo>
                    <a:pt x="927" y="23191"/>
                    <a:pt x="6588" y="27514"/>
                    <a:pt x="12746" y="26688"/>
                  </a:cubicBezTo>
                  <a:cubicBezTo>
                    <a:pt x="13103" y="26640"/>
                    <a:pt x="13456" y="26575"/>
                    <a:pt x="13806" y="26494"/>
                  </a:cubicBezTo>
                  <a:cubicBezTo>
                    <a:pt x="24289" y="24508"/>
                    <a:pt x="34884" y="23174"/>
                    <a:pt x="45531" y="22500"/>
                  </a:cubicBezTo>
                  <a:cubicBezTo>
                    <a:pt x="56179" y="23174"/>
                    <a:pt x="66774" y="24508"/>
                    <a:pt x="77256" y="26494"/>
                  </a:cubicBezTo>
                  <a:cubicBezTo>
                    <a:pt x="77930" y="26549"/>
                    <a:pt x="78607" y="26549"/>
                    <a:pt x="79281" y="26494"/>
                  </a:cubicBezTo>
                  <a:cubicBezTo>
                    <a:pt x="85494" y="27053"/>
                    <a:pt x="90985" y="22469"/>
                    <a:pt x="91544" y="16256"/>
                  </a:cubicBezTo>
                  <a:cubicBezTo>
                    <a:pt x="92103" y="10043"/>
                    <a:pt x="87519" y="4553"/>
                    <a:pt x="81306" y="39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06" name="Graphic 5548">
            <a:extLst>
              <a:ext uri="{FF2B5EF4-FFF2-40B4-BE49-F238E27FC236}">
                <a16:creationId xmlns:a16="http://schemas.microsoft.com/office/drawing/2014/main" id="{91CF26F5-C9F1-4F12-A4E2-21483C50F5D7}"/>
              </a:ext>
            </a:extLst>
          </p:cNvPr>
          <p:cNvGrpSpPr/>
          <p:nvPr/>
        </p:nvGrpSpPr>
        <p:grpSpPr>
          <a:xfrm>
            <a:off x="7125544" y="1085122"/>
            <a:ext cx="720000" cy="720000"/>
            <a:chOff x="4430712" y="2225675"/>
            <a:chExt cx="720000" cy="720000"/>
          </a:xfrm>
        </p:grpSpPr>
        <p:sp>
          <p:nvSpPr>
            <p:cNvPr id="5707" name="Freeform: Shape 5706">
              <a:extLst>
                <a:ext uri="{FF2B5EF4-FFF2-40B4-BE49-F238E27FC236}">
                  <a16:creationId xmlns:a16="http://schemas.microsoft.com/office/drawing/2014/main" id="{05D1FAE8-8E81-4F99-A02F-75194DFB9D86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0 w 720000"/>
                <a:gd name="connsiteY1" fmla="*/ 360000 h 720000"/>
                <a:gd name="connsiteX2" fmla="*/ 360000 w 720000"/>
                <a:gd name="connsiteY2" fmla="*/ 720000 h 720000"/>
                <a:gd name="connsiteX3" fmla="*/ 72000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22500 h 720000"/>
                <a:gd name="connsiteX6" fmla="*/ 590625 w 720000"/>
                <a:gd name="connsiteY6" fmla="*/ 113681 h 720000"/>
                <a:gd name="connsiteX7" fmla="*/ 113681 w 720000"/>
                <a:gd name="connsiteY7" fmla="*/ 590625 h 720000"/>
                <a:gd name="connsiteX8" fmla="*/ 129467 w 720000"/>
                <a:gd name="connsiteY8" fmla="*/ 113589 h 720000"/>
                <a:gd name="connsiteX9" fmla="*/ 360000 w 720000"/>
                <a:gd name="connsiteY9" fmla="*/ 22500 h 720000"/>
                <a:gd name="connsiteX10" fmla="*/ 360000 w 720000"/>
                <a:gd name="connsiteY10" fmla="*/ 697500 h 720000"/>
                <a:gd name="connsiteX11" fmla="*/ 129375 w 720000"/>
                <a:gd name="connsiteY11" fmla="*/ 606319 h 720000"/>
                <a:gd name="connsiteX12" fmla="*/ 606319 w 720000"/>
                <a:gd name="connsiteY12" fmla="*/ 129375 h 720000"/>
                <a:gd name="connsiteX13" fmla="*/ 590533 w 720000"/>
                <a:gd name="connsiteY13" fmla="*/ 606411 h 720000"/>
                <a:gd name="connsiteX14" fmla="*/ 360000 w 720000"/>
                <a:gd name="connsiteY14" fmla="*/ 697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161177" y="0"/>
                    <a:pt x="0" y="161177"/>
                    <a:pt x="0" y="360000"/>
                  </a:cubicBezTo>
                  <a:cubicBezTo>
                    <a:pt x="0" y="558823"/>
                    <a:pt x="161177" y="720000"/>
                    <a:pt x="360000" y="720000"/>
                  </a:cubicBezTo>
                  <a:cubicBezTo>
                    <a:pt x="558823" y="720000"/>
                    <a:pt x="720000" y="558823"/>
                    <a:pt x="720000" y="360000"/>
                  </a:cubicBezTo>
                  <a:cubicBezTo>
                    <a:pt x="719783" y="161267"/>
                    <a:pt x="558733" y="217"/>
                    <a:pt x="360000" y="0"/>
                  </a:cubicBezTo>
                  <a:close/>
                  <a:moveTo>
                    <a:pt x="360000" y="22500"/>
                  </a:moveTo>
                  <a:cubicBezTo>
                    <a:pt x="445683" y="22406"/>
                    <a:pt x="528172" y="55019"/>
                    <a:pt x="590625" y="113681"/>
                  </a:cubicBezTo>
                  <a:lnTo>
                    <a:pt x="113681" y="590625"/>
                  </a:lnTo>
                  <a:cubicBezTo>
                    <a:pt x="-13689" y="454536"/>
                    <a:pt x="-6622" y="240960"/>
                    <a:pt x="129467" y="113589"/>
                  </a:cubicBezTo>
                  <a:cubicBezTo>
                    <a:pt x="191976" y="55085"/>
                    <a:pt x="274384" y="22523"/>
                    <a:pt x="360000" y="22500"/>
                  </a:cubicBezTo>
                  <a:close/>
                  <a:moveTo>
                    <a:pt x="360000" y="697500"/>
                  </a:moveTo>
                  <a:cubicBezTo>
                    <a:pt x="274317" y="697594"/>
                    <a:pt x="191828" y="664981"/>
                    <a:pt x="129375" y="606319"/>
                  </a:cubicBezTo>
                  <a:lnTo>
                    <a:pt x="606319" y="129375"/>
                  </a:lnTo>
                  <a:cubicBezTo>
                    <a:pt x="733689" y="265464"/>
                    <a:pt x="726622" y="479040"/>
                    <a:pt x="590533" y="606411"/>
                  </a:cubicBezTo>
                  <a:cubicBezTo>
                    <a:pt x="528024" y="664915"/>
                    <a:pt x="445616" y="697477"/>
                    <a:pt x="360000" y="69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8" name="Freeform: Shape 5707">
              <a:extLst>
                <a:ext uri="{FF2B5EF4-FFF2-40B4-BE49-F238E27FC236}">
                  <a16:creationId xmlns:a16="http://schemas.microsoft.com/office/drawing/2014/main" id="{DE518998-2461-44FB-9F7F-D5BDFB45F79E}"/>
                </a:ext>
              </a:extLst>
            </p:cNvPr>
            <p:cNvSpPr/>
            <p:nvPr/>
          </p:nvSpPr>
          <p:spPr>
            <a:xfrm>
              <a:off x="4531962" y="2506811"/>
              <a:ext cx="517500" cy="371250"/>
            </a:xfrm>
            <a:custGeom>
              <a:avLst/>
              <a:gdLst>
                <a:gd name="connsiteX0" fmla="*/ 517500 w 517500"/>
                <a:gd name="connsiteY0" fmla="*/ 76445 h 371250"/>
                <a:gd name="connsiteX1" fmla="*/ 491344 w 517500"/>
                <a:gd name="connsiteY1" fmla="*/ 9902 h 371250"/>
                <a:gd name="connsiteX2" fmla="*/ 451181 w 517500"/>
                <a:gd name="connsiteY2" fmla="*/ 1689 h 371250"/>
                <a:gd name="connsiteX3" fmla="*/ 404944 w 517500"/>
                <a:gd name="connsiteY3" fmla="*/ 51583 h 371250"/>
                <a:gd name="connsiteX4" fmla="*/ 404494 w 517500"/>
                <a:gd name="connsiteY4" fmla="*/ 51583 h 371250"/>
                <a:gd name="connsiteX5" fmla="*/ 361575 w 517500"/>
                <a:gd name="connsiteY5" fmla="*/ 36227 h 371250"/>
                <a:gd name="connsiteX6" fmla="*/ 258750 w 517500"/>
                <a:gd name="connsiteY6" fmla="*/ 9283 h 371250"/>
                <a:gd name="connsiteX7" fmla="*/ 142706 w 517500"/>
                <a:gd name="connsiteY7" fmla="*/ 40052 h 371250"/>
                <a:gd name="connsiteX8" fmla="*/ 112388 w 517500"/>
                <a:gd name="connsiteY8" fmla="*/ 51302 h 371250"/>
                <a:gd name="connsiteX9" fmla="*/ 66206 w 517500"/>
                <a:gd name="connsiteY9" fmla="*/ 1520 h 371250"/>
                <a:gd name="connsiteX10" fmla="*/ 26044 w 517500"/>
                <a:gd name="connsiteY10" fmla="*/ 9733 h 371250"/>
                <a:gd name="connsiteX11" fmla="*/ 0 w 517500"/>
                <a:gd name="connsiteY11" fmla="*/ 76445 h 371250"/>
                <a:gd name="connsiteX12" fmla="*/ 74306 w 517500"/>
                <a:gd name="connsiteY12" fmla="*/ 252283 h 371250"/>
                <a:gd name="connsiteX13" fmla="*/ 74306 w 517500"/>
                <a:gd name="connsiteY13" fmla="*/ 252620 h 371250"/>
                <a:gd name="connsiteX14" fmla="*/ 101419 w 517500"/>
                <a:gd name="connsiteY14" fmla="*/ 314495 h 371250"/>
                <a:gd name="connsiteX15" fmla="*/ 258750 w 517500"/>
                <a:gd name="connsiteY15" fmla="*/ 371364 h 371250"/>
                <a:gd name="connsiteX16" fmla="*/ 415744 w 517500"/>
                <a:gd name="connsiteY16" fmla="*/ 314327 h 371250"/>
                <a:gd name="connsiteX17" fmla="*/ 444263 w 517500"/>
                <a:gd name="connsiteY17" fmla="*/ 250820 h 371250"/>
                <a:gd name="connsiteX18" fmla="*/ 517500 w 517500"/>
                <a:gd name="connsiteY18" fmla="*/ 76445 h 371250"/>
                <a:gd name="connsiteX19" fmla="*/ 457594 w 517500"/>
                <a:gd name="connsiteY19" fmla="*/ 23345 h 371250"/>
                <a:gd name="connsiteX20" fmla="*/ 478012 w 517500"/>
                <a:gd name="connsiteY20" fmla="*/ 27845 h 371250"/>
                <a:gd name="connsiteX21" fmla="*/ 495225 w 517500"/>
                <a:gd name="connsiteY21" fmla="*/ 76445 h 371250"/>
                <a:gd name="connsiteX22" fmla="*/ 466763 w 517500"/>
                <a:gd name="connsiteY22" fmla="*/ 163858 h 371250"/>
                <a:gd name="connsiteX23" fmla="*/ 467269 w 517500"/>
                <a:gd name="connsiteY23" fmla="*/ 156770 h 371250"/>
                <a:gd name="connsiteX24" fmla="*/ 424969 w 517500"/>
                <a:gd name="connsiteY24" fmla="*/ 62552 h 371250"/>
                <a:gd name="connsiteX25" fmla="*/ 457594 w 517500"/>
                <a:gd name="connsiteY25" fmla="*/ 23345 h 371250"/>
                <a:gd name="connsiteX26" fmla="*/ 22500 w 517500"/>
                <a:gd name="connsiteY26" fmla="*/ 76445 h 371250"/>
                <a:gd name="connsiteX27" fmla="*/ 39712 w 517500"/>
                <a:gd name="connsiteY27" fmla="*/ 27845 h 371250"/>
                <a:gd name="connsiteX28" fmla="*/ 60131 w 517500"/>
                <a:gd name="connsiteY28" fmla="*/ 23345 h 371250"/>
                <a:gd name="connsiteX29" fmla="*/ 92813 w 517500"/>
                <a:gd name="connsiteY29" fmla="*/ 62720 h 371250"/>
                <a:gd name="connsiteX30" fmla="*/ 50625 w 517500"/>
                <a:gd name="connsiteY30" fmla="*/ 151595 h 371250"/>
                <a:gd name="connsiteX31" fmla="*/ 51806 w 517500"/>
                <a:gd name="connsiteY31" fmla="*/ 166108 h 371250"/>
                <a:gd name="connsiteX32" fmla="*/ 22500 w 517500"/>
                <a:gd name="connsiteY32" fmla="*/ 76445 h 371250"/>
                <a:gd name="connsiteX33" fmla="*/ 399375 w 517500"/>
                <a:gd name="connsiteY33" fmla="*/ 298633 h 371250"/>
                <a:gd name="connsiteX34" fmla="*/ 258750 w 517500"/>
                <a:gd name="connsiteY34" fmla="*/ 348864 h 371250"/>
                <a:gd name="connsiteX35" fmla="*/ 118125 w 517500"/>
                <a:gd name="connsiteY35" fmla="*/ 298745 h 371250"/>
                <a:gd name="connsiteX36" fmla="*/ 73125 w 517500"/>
                <a:gd name="connsiteY36" fmla="*/ 151595 h 371250"/>
                <a:gd name="connsiteX37" fmla="*/ 119081 w 517500"/>
                <a:gd name="connsiteY37" fmla="*/ 72845 h 371250"/>
                <a:gd name="connsiteX38" fmla="*/ 150750 w 517500"/>
                <a:gd name="connsiteY38" fmla="*/ 60920 h 371250"/>
                <a:gd name="connsiteX39" fmla="*/ 258750 w 517500"/>
                <a:gd name="connsiteY39" fmla="*/ 31783 h 371250"/>
                <a:gd name="connsiteX40" fmla="*/ 353756 w 517500"/>
                <a:gd name="connsiteY40" fmla="*/ 57039 h 371250"/>
                <a:gd name="connsiteX41" fmla="*/ 398756 w 517500"/>
                <a:gd name="connsiteY41" fmla="*/ 73014 h 371250"/>
                <a:gd name="connsiteX42" fmla="*/ 405112 w 517500"/>
                <a:gd name="connsiteY42" fmla="*/ 75883 h 371250"/>
                <a:gd name="connsiteX43" fmla="*/ 406856 w 517500"/>
                <a:gd name="connsiteY43" fmla="*/ 76895 h 371250"/>
                <a:gd name="connsiteX44" fmla="*/ 444994 w 517500"/>
                <a:gd name="connsiteY44" fmla="*/ 156264 h 371250"/>
                <a:gd name="connsiteX45" fmla="*/ 423506 w 517500"/>
                <a:gd name="connsiteY45" fmla="*/ 241595 h 371250"/>
                <a:gd name="connsiteX46" fmla="*/ 422831 w 517500"/>
                <a:gd name="connsiteY46" fmla="*/ 243564 h 371250"/>
                <a:gd name="connsiteX47" fmla="*/ 399375 w 517500"/>
                <a:gd name="connsiteY47" fmla="*/ 298633 h 37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17500" h="371250">
                  <a:moveTo>
                    <a:pt x="517500" y="76445"/>
                  </a:moveTo>
                  <a:cubicBezTo>
                    <a:pt x="517500" y="37745"/>
                    <a:pt x="503269" y="18902"/>
                    <a:pt x="491344" y="9902"/>
                  </a:cubicBezTo>
                  <a:cubicBezTo>
                    <a:pt x="479964" y="1063"/>
                    <a:pt x="465117" y="-1973"/>
                    <a:pt x="451181" y="1689"/>
                  </a:cubicBezTo>
                  <a:cubicBezTo>
                    <a:pt x="427163" y="8552"/>
                    <a:pt x="411806" y="35439"/>
                    <a:pt x="404944" y="51583"/>
                  </a:cubicBezTo>
                  <a:lnTo>
                    <a:pt x="404494" y="51583"/>
                  </a:lnTo>
                  <a:cubicBezTo>
                    <a:pt x="391388" y="47814"/>
                    <a:pt x="376931" y="42189"/>
                    <a:pt x="361575" y="36227"/>
                  </a:cubicBezTo>
                  <a:cubicBezTo>
                    <a:pt x="329513" y="23514"/>
                    <a:pt x="292894" y="9283"/>
                    <a:pt x="258750" y="9283"/>
                  </a:cubicBezTo>
                  <a:cubicBezTo>
                    <a:pt x="221006" y="9283"/>
                    <a:pt x="177581" y="26158"/>
                    <a:pt x="142706" y="40052"/>
                  </a:cubicBezTo>
                  <a:cubicBezTo>
                    <a:pt x="131456" y="44439"/>
                    <a:pt x="121106" y="48545"/>
                    <a:pt x="112388" y="51302"/>
                  </a:cubicBezTo>
                  <a:cubicBezTo>
                    <a:pt x="105300" y="35270"/>
                    <a:pt x="89888" y="8383"/>
                    <a:pt x="66206" y="1520"/>
                  </a:cubicBezTo>
                  <a:cubicBezTo>
                    <a:pt x="52270" y="-2142"/>
                    <a:pt x="37424" y="894"/>
                    <a:pt x="26044" y="9733"/>
                  </a:cubicBezTo>
                  <a:cubicBezTo>
                    <a:pt x="14006" y="18902"/>
                    <a:pt x="0" y="37745"/>
                    <a:pt x="0" y="76445"/>
                  </a:cubicBezTo>
                  <a:cubicBezTo>
                    <a:pt x="0" y="135114"/>
                    <a:pt x="71269" y="247614"/>
                    <a:pt x="74306" y="252283"/>
                  </a:cubicBezTo>
                  <a:lnTo>
                    <a:pt x="74306" y="252620"/>
                  </a:lnTo>
                  <a:cubicBezTo>
                    <a:pt x="84600" y="282658"/>
                    <a:pt x="95569" y="308420"/>
                    <a:pt x="101419" y="314495"/>
                  </a:cubicBezTo>
                  <a:cubicBezTo>
                    <a:pt x="135000" y="347964"/>
                    <a:pt x="210938" y="371364"/>
                    <a:pt x="258750" y="371364"/>
                  </a:cubicBezTo>
                  <a:cubicBezTo>
                    <a:pt x="306563" y="371364"/>
                    <a:pt x="382894" y="347964"/>
                    <a:pt x="415744" y="314327"/>
                  </a:cubicBezTo>
                  <a:cubicBezTo>
                    <a:pt x="422381" y="307521"/>
                    <a:pt x="433856" y="280970"/>
                    <a:pt x="444263" y="250820"/>
                  </a:cubicBezTo>
                  <a:cubicBezTo>
                    <a:pt x="453038" y="236702"/>
                    <a:pt x="517500" y="132133"/>
                    <a:pt x="517500" y="76445"/>
                  </a:cubicBezTo>
                  <a:close/>
                  <a:moveTo>
                    <a:pt x="457594" y="23345"/>
                  </a:moveTo>
                  <a:cubicBezTo>
                    <a:pt x="464730" y="21614"/>
                    <a:pt x="472265" y="23275"/>
                    <a:pt x="478012" y="27845"/>
                  </a:cubicBezTo>
                  <a:cubicBezTo>
                    <a:pt x="489263" y="36227"/>
                    <a:pt x="495225" y="53495"/>
                    <a:pt x="495225" y="76445"/>
                  </a:cubicBezTo>
                  <a:cubicBezTo>
                    <a:pt x="495225" y="99395"/>
                    <a:pt x="481894" y="132695"/>
                    <a:pt x="466763" y="163858"/>
                  </a:cubicBezTo>
                  <a:cubicBezTo>
                    <a:pt x="467063" y="161270"/>
                    <a:pt x="467231" y="158908"/>
                    <a:pt x="467269" y="156770"/>
                  </a:cubicBezTo>
                  <a:cubicBezTo>
                    <a:pt x="468000" y="125270"/>
                    <a:pt x="450394" y="83308"/>
                    <a:pt x="424969" y="62552"/>
                  </a:cubicBezTo>
                  <a:cubicBezTo>
                    <a:pt x="430819" y="49052"/>
                    <a:pt x="442800" y="27564"/>
                    <a:pt x="457594" y="23345"/>
                  </a:cubicBezTo>
                  <a:close/>
                  <a:moveTo>
                    <a:pt x="22500" y="76445"/>
                  </a:moveTo>
                  <a:cubicBezTo>
                    <a:pt x="22500" y="53495"/>
                    <a:pt x="28631" y="36227"/>
                    <a:pt x="39712" y="27845"/>
                  </a:cubicBezTo>
                  <a:cubicBezTo>
                    <a:pt x="45460" y="23275"/>
                    <a:pt x="52995" y="21614"/>
                    <a:pt x="60131" y="23345"/>
                  </a:cubicBezTo>
                  <a:cubicBezTo>
                    <a:pt x="75038" y="27620"/>
                    <a:pt x="86906" y="48883"/>
                    <a:pt x="92813" y="62720"/>
                  </a:cubicBezTo>
                  <a:cubicBezTo>
                    <a:pt x="67500" y="82689"/>
                    <a:pt x="50625" y="121389"/>
                    <a:pt x="50625" y="151595"/>
                  </a:cubicBezTo>
                  <a:cubicBezTo>
                    <a:pt x="50708" y="156453"/>
                    <a:pt x="51103" y="161301"/>
                    <a:pt x="51806" y="166108"/>
                  </a:cubicBezTo>
                  <a:cubicBezTo>
                    <a:pt x="36000" y="133483"/>
                    <a:pt x="22500" y="98777"/>
                    <a:pt x="22500" y="76445"/>
                  </a:cubicBezTo>
                  <a:close/>
                  <a:moveTo>
                    <a:pt x="399375" y="298633"/>
                  </a:moveTo>
                  <a:cubicBezTo>
                    <a:pt x="374288" y="324452"/>
                    <a:pt x="305831" y="348864"/>
                    <a:pt x="258750" y="348864"/>
                  </a:cubicBezTo>
                  <a:cubicBezTo>
                    <a:pt x="211669" y="348864"/>
                    <a:pt x="143269" y="324452"/>
                    <a:pt x="118125" y="298745"/>
                  </a:cubicBezTo>
                  <a:cubicBezTo>
                    <a:pt x="109688" y="289071"/>
                    <a:pt x="73125" y="189002"/>
                    <a:pt x="73125" y="151595"/>
                  </a:cubicBezTo>
                  <a:cubicBezTo>
                    <a:pt x="73125" y="120208"/>
                    <a:pt x="96300" y="80495"/>
                    <a:pt x="119081" y="72845"/>
                  </a:cubicBezTo>
                  <a:cubicBezTo>
                    <a:pt x="128419" y="69752"/>
                    <a:pt x="139275" y="65477"/>
                    <a:pt x="150750" y="60920"/>
                  </a:cubicBezTo>
                  <a:cubicBezTo>
                    <a:pt x="183938" y="47983"/>
                    <a:pt x="225000" y="31783"/>
                    <a:pt x="258750" y="31783"/>
                  </a:cubicBezTo>
                  <a:cubicBezTo>
                    <a:pt x="288787" y="31783"/>
                    <a:pt x="321806" y="44608"/>
                    <a:pt x="353756" y="57039"/>
                  </a:cubicBezTo>
                  <a:cubicBezTo>
                    <a:pt x="369619" y="63227"/>
                    <a:pt x="384581" y="69020"/>
                    <a:pt x="398756" y="73014"/>
                  </a:cubicBezTo>
                  <a:cubicBezTo>
                    <a:pt x="400979" y="73720"/>
                    <a:pt x="403112" y="74683"/>
                    <a:pt x="405112" y="75883"/>
                  </a:cubicBezTo>
                  <a:cubicBezTo>
                    <a:pt x="405653" y="76286"/>
                    <a:pt x="406238" y="76626"/>
                    <a:pt x="406856" y="76895"/>
                  </a:cubicBezTo>
                  <a:cubicBezTo>
                    <a:pt x="426938" y="89777"/>
                    <a:pt x="445669" y="127070"/>
                    <a:pt x="444994" y="156264"/>
                  </a:cubicBezTo>
                  <a:cubicBezTo>
                    <a:pt x="444375" y="174489"/>
                    <a:pt x="434306" y="210321"/>
                    <a:pt x="423506" y="241595"/>
                  </a:cubicBezTo>
                  <a:cubicBezTo>
                    <a:pt x="423231" y="242234"/>
                    <a:pt x="423006" y="242892"/>
                    <a:pt x="422831" y="243564"/>
                  </a:cubicBezTo>
                  <a:cubicBezTo>
                    <a:pt x="413438" y="270564"/>
                    <a:pt x="403706" y="293739"/>
                    <a:pt x="399375" y="29863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09" name="Freeform: Shape 5708">
              <a:extLst>
                <a:ext uri="{FF2B5EF4-FFF2-40B4-BE49-F238E27FC236}">
                  <a16:creationId xmlns:a16="http://schemas.microsoft.com/office/drawing/2014/main" id="{D79C29A7-4A04-4474-91A3-ADC16C507276}"/>
                </a:ext>
              </a:extLst>
            </p:cNvPr>
            <p:cNvSpPr/>
            <p:nvPr/>
          </p:nvSpPr>
          <p:spPr>
            <a:xfrm>
              <a:off x="4691101" y="2722220"/>
              <a:ext cx="196875" cy="28125"/>
            </a:xfrm>
            <a:custGeom>
              <a:avLst/>
              <a:gdLst>
                <a:gd name="connsiteX0" fmla="*/ 185505 w 196875"/>
                <a:gd name="connsiteY0" fmla="*/ 311 h 28125"/>
                <a:gd name="connsiteX1" fmla="*/ 99611 w 196875"/>
                <a:gd name="connsiteY1" fmla="*/ 11111 h 28125"/>
                <a:gd name="connsiteX2" fmla="*/ 13718 w 196875"/>
                <a:gd name="connsiteY2" fmla="*/ 311 h 28125"/>
                <a:gd name="connsiteX3" fmla="*/ 276 w 196875"/>
                <a:gd name="connsiteY3" fmla="*/ 8822 h 28125"/>
                <a:gd name="connsiteX4" fmla="*/ 8787 w 196875"/>
                <a:gd name="connsiteY4" fmla="*/ 22264 h 28125"/>
                <a:gd name="connsiteX5" fmla="*/ 9611 w 196875"/>
                <a:gd name="connsiteY5" fmla="*/ 22417 h 28125"/>
                <a:gd name="connsiteX6" fmla="*/ 99611 w 196875"/>
                <a:gd name="connsiteY6" fmla="*/ 33667 h 28125"/>
                <a:gd name="connsiteX7" fmla="*/ 189611 w 196875"/>
                <a:gd name="connsiteY7" fmla="*/ 22417 h 28125"/>
                <a:gd name="connsiteX8" fmla="*/ 199406 w 196875"/>
                <a:gd name="connsiteY8" fmla="*/ 9879 h 28125"/>
                <a:gd name="connsiteX9" fmla="*/ 186868 w 196875"/>
                <a:gd name="connsiteY9" fmla="*/ 85 h 28125"/>
                <a:gd name="connsiteX10" fmla="*/ 185618 w 196875"/>
                <a:gd name="connsiteY10" fmla="*/ 311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6875" h="28125">
                  <a:moveTo>
                    <a:pt x="185505" y="311"/>
                  </a:moveTo>
                  <a:cubicBezTo>
                    <a:pt x="184886" y="311"/>
                    <a:pt x="125768" y="11111"/>
                    <a:pt x="99611" y="11111"/>
                  </a:cubicBezTo>
                  <a:cubicBezTo>
                    <a:pt x="73455" y="11111"/>
                    <a:pt x="14336" y="423"/>
                    <a:pt x="13718" y="311"/>
                  </a:cubicBezTo>
                  <a:cubicBezTo>
                    <a:pt x="7655" y="-1051"/>
                    <a:pt x="1637" y="2760"/>
                    <a:pt x="276" y="8822"/>
                  </a:cubicBezTo>
                  <a:cubicBezTo>
                    <a:pt x="-1086" y="14885"/>
                    <a:pt x="2725" y="20903"/>
                    <a:pt x="8787" y="22264"/>
                  </a:cubicBezTo>
                  <a:cubicBezTo>
                    <a:pt x="9060" y="22325"/>
                    <a:pt x="9335" y="22376"/>
                    <a:pt x="9611" y="22417"/>
                  </a:cubicBezTo>
                  <a:cubicBezTo>
                    <a:pt x="12086" y="22867"/>
                    <a:pt x="71486" y="33667"/>
                    <a:pt x="99611" y="33667"/>
                  </a:cubicBezTo>
                  <a:cubicBezTo>
                    <a:pt x="127736" y="33667"/>
                    <a:pt x="187024" y="22923"/>
                    <a:pt x="189611" y="22417"/>
                  </a:cubicBezTo>
                  <a:cubicBezTo>
                    <a:pt x="195778" y="21660"/>
                    <a:pt x="200163" y="16046"/>
                    <a:pt x="199406" y="9879"/>
                  </a:cubicBezTo>
                  <a:cubicBezTo>
                    <a:pt x="198648" y="3712"/>
                    <a:pt x="193034" y="-673"/>
                    <a:pt x="186868" y="85"/>
                  </a:cubicBezTo>
                  <a:cubicBezTo>
                    <a:pt x="186447" y="137"/>
                    <a:pt x="186030" y="212"/>
                    <a:pt x="185618" y="31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0" name="Freeform: Shape 5709">
              <a:extLst>
                <a:ext uri="{FF2B5EF4-FFF2-40B4-BE49-F238E27FC236}">
                  <a16:creationId xmlns:a16="http://schemas.microsoft.com/office/drawing/2014/main" id="{87EA180D-C0C4-4A3E-BAD1-49425140310A}"/>
                </a:ext>
              </a:extLst>
            </p:cNvPr>
            <p:cNvSpPr/>
            <p:nvPr/>
          </p:nvSpPr>
          <p:spPr>
            <a:xfrm>
              <a:off x="4692392" y="2670207"/>
              <a:ext cx="196875" cy="28125"/>
            </a:xfrm>
            <a:custGeom>
              <a:avLst/>
              <a:gdLst>
                <a:gd name="connsiteX0" fmla="*/ 184214 w 196875"/>
                <a:gd name="connsiteY0" fmla="*/ 349 h 28125"/>
                <a:gd name="connsiteX1" fmla="*/ 98320 w 196875"/>
                <a:gd name="connsiteY1" fmla="*/ 11093 h 28125"/>
                <a:gd name="connsiteX2" fmla="*/ 12426 w 196875"/>
                <a:gd name="connsiteY2" fmla="*/ 293 h 28125"/>
                <a:gd name="connsiteX3" fmla="*/ 62 w 196875"/>
                <a:gd name="connsiteY3" fmla="*/ 10306 h 28125"/>
                <a:gd name="connsiteX4" fmla="*/ 8320 w 196875"/>
                <a:gd name="connsiteY4" fmla="*/ 22343 h 28125"/>
                <a:gd name="connsiteX5" fmla="*/ 98320 w 196875"/>
                <a:gd name="connsiteY5" fmla="*/ 33593 h 28125"/>
                <a:gd name="connsiteX6" fmla="*/ 188320 w 196875"/>
                <a:gd name="connsiteY6" fmla="*/ 22343 h 28125"/>
                <a:gd name="connsiteX7" fmla="*/ 197404 w 196875"/>
                <a:gd name="connsiteY7" fmla="*/ 9265 h 28125"/>
                <a:gd name="connsiteX8" fmla="*/ 184326 w 196875"/>
                <a:gd name="connsiteY8" fmla="*/ 180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875" h="28125">
                  <a:moveTo>
                    <a:pt x="184214" y="349"/>
                  </a:moveTo>
                  <a:cubicBezTo>
                    <a:pt x="183595" y="462"/>
                    <a:pt x="124476" y="11093"/>
                    <a:pt x="98320" y="11093"/>
                  </a:cubicBezTo>
                  <a:cubicBezTo>
                    <a:pt x="72164" y="11093"/>
                    <a:pt x="13045" y="405"/>
                    <a:pt x="12426" y="293"/>
                  </a:cubicBezTo>
                  <a:cubicBezTo>
                    <a:pt x="6247" y="-356"/>
                    <a:pt x="712" y="4126"/>
                    <a:pt x="62" y="10306"/>
                  </a:cubicBezTo>
                  <a:cubicBezTo>
                    <a:pt x="-515" y="15802"/>
                    <a:pt x="2984" y="20903"/>
                    <a:pt x="8320" y="22343"/>
                  </a:cubicBezTo>
                  <a:cubicBezTo>
                    <a:pt x="10795" y="22793"/>
                    <a:pt x="70195" y="33593"/>
                    <a:pt x="98320" y="33593"/>
                  </a:cubicBezTo>
                  <a:cubicBezTo>
                    <a:pt x="126445" y="33593"/>
                    <a:pt x="185733" y="22905"/>
                    <a:pt x="188320" y="22343"/>
                  </a:cubicBezTo>
                  <a:cubicBezTo>
                    <a:pt x="194440" y="21240"/>
                    <a:pt x="198507" y="15385"/>
                    <a:pt x="197404" y="9265"/>
                  </a:cubicBezTo>
                  <a:cubicBezTo>
                    <a:pt x="196302" y="3145"/>
                    <a:pt x="190446" y="-922"/>
                    <a:pt x="184326" y="18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1" name="Freeform: Shape 5710">
              <a:extLst>
                <a:ext uri="{FF2B5EF4-FFF2-40B4-BE49-F238E27FC236}">
                  <a16:creationId xmlns:a16="http://schemas.microsoft.com/office/drawing/2014/main" id="{390D0138-93ED-45BF-9964-4066BC8AC834}"/>
                </a:ext>
              </a:extLst>
            </p:cNvPr>
            <p:cNvSpPr/>
            <p:nvPr/>
          </p:nvSpPr>
          <p:spPr>
            <a:xfrm>
              <a:off x="4691493" y="2618447"/>
              <a:ext cx="196875" cy="28125"/>
            </a:xfrm>
            <a:custGeom>
              <a:avLst/>
              <a:gdLst>
                <a:gd name="connsiteX0" fmla="*/ 185112 w 196875"/>
                <a:gd name="connsiteY0" fmla="*/ 191 h 28125"/>
                <a:gd name="connsiteX1" fmla="*/ 99219 w 196875"/>
                <a:gd name="connsiteY1" fmla="*/ 10991 h 28125"/>
                <a:gd name="connsiteX2" fmla="*/ 13325 w 196875"/>
                <a:gd name="connsiteY2" fmla="*/ 191 h 28125"/>
                <a:gd name="connsiteX3" fmla="*/ 191 w 196875"/>
                <a:gd name="connsiteY3" fmla="*/ 9219 h 28125"/>
                <a:gd name="connsiteX4" fmla="*/ 9219 w 196875"/>
                <a:gd name="connsiteY4" fmla="*/ 22353 h 28125"/>
                <a:gd name="connsiteX5" fmla="*/ 99219 w 196875"/>
                <a:gd name="connsiteY5" fmla="*/ 33603 h 28125"/>
                <a:gd name="connsiteX6" fmla="*/ 189219 w 196875"/>
                <a:gd name="connsiteY6" fmla="*/ 22353 h 28125"/>
                <a:gd name="connsiteX7" fmla="*/ 198303 w 196875"/>
                <a:gd name="connsiteY7" fmla="*/ 9275 h 28125"/>
                <a:gd name="connsiteX8" fmla="*/ 185225 w 196875"/>
                <a:gd name="connsiteY8" fmla="*/ 191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875" h="28125">
                  <a:moveTo>
                    <a:pt x="185112" y="191"/>
                  </a:moveTo>
                  <a:cubicBezTo>
                    <a:pt x="184494" y="191"/>
                    <a:pt x="125375" y="10991"/>
                    <a:pt x="99219" y="10991"/>
                  </a:cubicBezTo>
                  <a:cubicBezTo>
                    <a:pt x="73062" y="10991"/>
                    <a:pt x="13944" y="303"/>
                    <a:pt x="13325" y="191"/>
                  </a:cubicBezTo>
                  <a:cubicBezTo>
                    <a:pt x="7205" y="-943"/>
                    <a:pt x="1325" y="3099"/>
                    <a:pt x="191" y="9219"/>
                  </a:cubicBezTo>
                  <a:cubicBezTo>
                    <a:pt x="-943" y="15339"/>
                    <a:pt x="3099" y="21219"/>
                    <a:pt x="9219" y="22353"/>
                  </a:cubicBezTo>
                  <a:cubicBezTo>
                    <a:pt x="11694" y="22803"/>
                    <a:pt x="71094" y="33603"/>
                    <a:pt x="99219" y="33603"/>
                  </a:cubicBezTo>
                  <a:cubicBezTo>
                    <a:pt x="127344" y="33603"/>
                    <a:pt x="186631" y="22916"/>
                    <a:pt x="189219" y="22353"/>
                  </a:cubicBezTo>
                  <a:cubicBezTo>
                    <a:pt x="195339" y="21250"/>
                    <a:pt x="199406" y="15395"/>
                    <a:pt x="198303" y="9275"/>
                  </a:cubicBezTo>
                  <a:cubicBezTo>
                    <a:pt x="197200" y="3155"/>
                    <a:pt x="191345" y="-912"/>
                    <a:pt x="185225" y="19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2" name="Freeform: Shape 5711">
              <a:extLst>
                <a:ext uri="{FF2B5EF4-FFF2-40B4-BE49-F238E27FC236}">
                  <a16:creationId xmlns:a16="http://schemas.microsoft.com/office/drawing/2014/main" id="{0585DBCC-C1F4-408C-9B5A-B228FA19868D}"/>
                </a:ext>
              </a:extLst>
            </p:cNvPr>
            <p:cNvSpPr/>
            <p:nvPr/>
          </p:nvSpPr>
          <p:spPr>
            <a:xfrm>
              <a:off x="4601318" y="2377681"/>
              <a:ext cx="78750" cy="101250"/>
            </a:xfrm>
            <a:custGeom>
              <a:avLst/>
              <a:gdLst>
                <a:gd name="connsiteX0" fmla="*/ 41231 w 78750"/>
                <a:gd name="connsiteY0" fmla="*/ 104550 h 101250"/>
                <a:gd name="connsiteX1" fmla="*/ 0 w 78750"/>
                <a:gd name="connsiteY1" fmla="*/ 63263 h 101250"/>
                <a:gd name="connsiteX2" fmla="*/ 33300 w 78750"/>
                <a:gd name="connsiteY2" fmla="*/ 3188 h 101250"/>
                <a:gd name="connsiteX3" fmla="*/ 49219 w 78750"/>
                <a:gd name="connsiteY3" fmla="*/ 3188 h 101250"/>
                <a:gd name="connsiteX4" fmla="*/ 82519 w 78750"/>
                <a:gd name="connsiteY4" fmla="*/ 63263 h 101250"/>
                <a:gd name="connsiteX5" fmla="*/ 41231 w 78750"/>
                <a:gd name="connsiteY5" fmla="*/ 104550 h 101250"/>
                <a:gd name="connsiteX6" fmla="*/ 41231 w 78750"/>
                <a:gd name="connsiteY6" fmla="*/ 27881 h 101250"/>
                <a:gd name="connsiteX7" fmla="*/ 22500 w 78750"/>
                <a:gd name="connsiteY7" fmla="*/ 63263 h 101250"/>
                <a:gd name="connsiteX8" fmla="*/ 40232 w 78750"/>
                <a:gd name="connsiteY8" fmla="*/ 83050 h 101250"/>
                <a:gd name="connsiteX9" fmla="*/ 60019 w 78750"/>
                <a:gd name="connsiteY9" fmla="*/ 65318 h 101250"/>
                <a:gd name="connsiteX10" fmla="*/ 60019 w 78750"/>
                <a:gd name="connsiteY10" fmla="*/ 63263 h 101250"/>
                <a:gd name="connsiteX11" fmla="*/ 41231 w 78750"/>
                <a:gd name="connsiteY11" fmla="*/ 27994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750" h="101250">
                  <a:moveTo>
                    <a:pt x="41231" y="104550"/>
                  </a:moveTo>
                  <a:cubicBezTo>
                    <a:pt x="18464" y="104488"/>
                    <a:pt x="31" y="86030"/>
                    <a:pt x="0" y="63263"/>
                  </a:cubicBezTo>
                  <a:cubicBezTo>
                    <a:pt x="0" y="37219"/>
                    <a:pt x="29869" y="6563"/>
                    <a:pt x="33300" y="3188"/>
                  </a:cubicBezTo>
                  <a:cubicBezTo>
                    <a:pt x="37755" y="-1063"/>
                    <a:pt x="44764" y="-1063"/>
                    <a:pt x="49219" y="3188"/>
                  </a:cubicBezTo>
                  <a:cubicBezTo>
                    <a:pt x="52594" y="6563"/>
                    <a:pt x="82519" y="37219"/>
                    <a:pt x="82519" y="63263"/>
                  </a:cubicBezTo>
                  <a:cubicBezTo>
                    <a:pt x="82488" y="86052"/>
                    <a:pt x="64021" y="104519"/>
                    <a:pt x="41231" y="104550"/>
                  </a:cubicBezTo>
                  <a:close/>
                  <a:moveTo>
                    <a:pt x="41231" y="27881"/>
                  </a:moveTo>
                  <a:cubicBezTo>
                    <a:pt x="32119" y="38850"/>
                    <a:pt x="22500" y="53531"/>
                    <a:pt x="22500" y="63263"/>
                  </a:cubicBezTo>
                  <a:cubicBezTo>
                    <a:pt x="21932" y="73623"/>
                    <a:pt x="29871" y="82482"/>
                    <a:pt x="40232" y="83050"/>
                  </a:cubicBezTo>
                  <a:cubicBezTo>
                    <a:pt x="50592" y="83617"/>
                    <a:pt x="59451" y="75678"/>
                    <a:pt x="60019" y="65318"/>
                  </a:cubicBezTo>
                  <a:cubicBezTo>
                    <a:pt x="60056" y="64633"/>
                    <a:pt x="60056" y="63947"/>
                    <a:pt x="60019" y="63263"/>
                  </a:cubicBezTo>
                  <a:cubicBezTo>
                    <a:pt x="60019" y="53531"/>
                    <a:pt x="50400" y="38850"/>
                    <a:pt x="41231" y="279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3" name="Freeform: Shape 5712">
              <a:extLst>
                <a:ext uri="{FF2B5EF4-FFF2-40B4-BE49-F238E27FC236}">
                  <a16:creationId xmlns:a16="http://schemas.microsoft.com/office/drawing/2014/main" id="{7585D763-2A32-419F-B5DF-1527FAE3DE34}"/>
                </a:ext>
              </a:extLst>
            </p:cNvPr>
            <p:cNvSpPr/>
            <p:nvPr/>
          </p:nvSpPr>
          <p:spPr>
            <a:xfrm>
              <a:off x="4730693" y="2287597"/>
              <a:ext cx="106875" cy="135000"/>
            </a:xfrm>
            <a:custGeom>
              <a:avLst/>
              <a:gdLst>
                <a:gd name="connsiteX0" fmla="*/ 54394 w 106875"/>
                <a:gd name="connsiteY0" fmla="*/ 140578 h 135000"/>
                <a:gd name="connsiteX1" fmla="*/ 0 w 106875"/>
                <a:gd name="connsiteY1" fmla="*/ 86184 h 135000"/>
                <a:gd name="connsiteX2" fmla="*/ 46462 w 106875"/>
                <a:gd name="connsiteY2" fmla="*/ 3271 h 135000"/>
                <a:gd name="connsiteX3" fmla="*/ 62325 w 106875"/>
                <a:gd name="connsiteY3" fmla="*/ 3271 h 135000"/>
                <a:gd name="connsiteX4" fmla="*/ 108787 w 106875"/>
                <a:gd name="connsiteY4" fmla="*/ 86184 h 135000"/>
                <a:gd name="connsiteX5" fmla="*/ 54394 w 106875"/>
                <a:gd name="connsiteY5" fmla="*/ 140578 h 135000"/>
                <a:gd name="connsiteX6" fmla="*/ 54394 w 106875"/>
                <a:gd name="connsiteY6" fmla="*/ 27740 h 135000"/>
                <a:gd name="connsiteX7" fmla="*/ 22500 w 106875"/>
                <a:gd name="connsiteY7" fmla="*/ 86184 h 135000"/>
                <a:gd name="connsiteX8" fmla="*/ 54394 w 106875"/>
                <a:gd name="connsiteY8" fmla="*/ 118078 h 135000"/>
                <a:gd name="connsiteX9" fmla="*/ 86287 w 106875"/>
                <a:gd name="connsiteY9" fmla="*/ 86184 h 135000"/>
                <a:gd name="connsiteX10" fmla="*/ 54394 w 106875"/>
                <a:gd name="connsiteY10" fmla="*/ 27740 h 1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875" h="135000">
                  <a:moveTo>
                    <a:pt x="54394" y="140578"/>
                  </a:moveTo>
                  <a:cubicBezTo>
                    <a:pt x="24366" y="140547"/>
                    <a:pt x="31" y="116212"/>
                    <a:pt x="0" y="86184"/>
                  </a:cubicBezTo>
                  <a:cubicBezTo>
                    <a:pt x="0" y="50746"/>
                    <a:pt x="41681" y="7996"/>
                    <a:pt x="46462" y="3271"/>
                  </a:cubicBezTo>
                  <a:cubicBezTo>
                    <a:pt x="50850" y="-1090"/>
                    <a:pt x="57937" y="-1090"/>
                    <a:pt x="62325" y="3271"/>
                  </a:cubicBezTo>
                  <a:cubicBezTo>
                    <a:pt x="67106" y="7996"/>
                    <a:pt x="108787" y="50746"/>
                    <a:pt x="108787" y="86184"/>
                  </a:cubicBezTo>
                  <a:cubicBezTo>
                    <a:pt x="108756" y="116212"/>
                    <a:pt x="84422" y="140547"/>
                    <a:pt x="54394" y="140578"/>
                  </a:cubicBezTo>
                  <a:close/>
                  <a:moveTo>
                    <a:pt x="54394" y="27740"/>
                  </a:moveTo>
                  <a:cubicBezTo>
                    <a:pt x="41287" y="42703"/>
                    <a:pt x="22500" y="68240"/>
                    <a:pt x="22500" y="86184"/>
                  </a:cubicBezTo>
                  <a:cubicBezTo>
                    <a:pt x="22500" y="103798"/>
                    <a:pt x="36779" y="118078"/>
                    <a:pt x="54394" y="118078"/>
                  </a:cubicBezTo>
                  <a:cubicBezTo>
                    <a:pt x="72008" y="118078"/>
                    <a:pt x="86287" y="103798"/>
                    <a:pt x="86287" y="86184"/>
                  </a:cubicBezTo>
                  <a:cubicBezTo>
                    <a:pt x="86287" y="68353"/>
                    <a:pt x="67219" y="42590"/>
                    <a:pt x="54394" y="2774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14" name="Graphic 5550">
            <a:extLst>
              <a:ext uri="{FF2B5EF4-FFF2-40B4-BE49-F238E27FC236}">
                <a16:creationId xmlns:a16="http://schemas.microsoft.com/office/drawing/2014/main" id="{ADAED132-61D8-4046-90BE-3BD4A9CD52B0}"/>
              </a:ext>
            </a:extLst>
          </p:cNvPr>
          <p:cNvGrpSpPr/>
          <p:nvPr/>
        </p:nvGrpSpPr>
        <p:grpSpPr>
          <a:xfrm>
            <a:off x="8121608" y="1085122"/>
            <a:ext cx="720000" cy="720000"/>
            <a:chOff x="4430712" y="2225675"/>
            <a:chExt cx="720000" cy="720000"/>
          </a:xfrm>
        </p:grpSpPr>
        <p:sp>
          <p:nvSpPr>
            <p:cNvPr id="5715" name="Freeform: Shape 5714">
              <a:extLst>
                <a:ext uri="{FF2B5EF4-FFF2-40B4-BE49-F238E27FC236}">
                  <a16:creationId xmlns:a16="http://schemas.microsoft.com/office/drawing/2014/main" id="{5B92FCC8-D9A3-45D7-AE64-5FCE8D450811}"/>
                </a:ext>
              </a:extLst>
            </p:cNvPr>
            <p:cNvSpPr/>
            <p:nvPr/>
          </p:nvSpPr>
          <p:spPr>
            <a:xfrm>
              <a:off x="4430712" y="2225675"/>
              <a:ext cx="703125" cy="714375"/>
            </a:xfrm>
            <a:custGeom>
              <a:avLst/>
              <a:gdLst>
                <a:gd name="connsiteX0" fmla="*/ 570938 w 703125"/>
                <a:gd name="connsiteY0" fmla="*/ 22500 h 714375"/>
                <a:gd name="connsiteX1" fmla="*/ 658125 w 703125"/>
                <a:gd name="connsiteY1" fmla="*/ 110025 h 714375"/>
                <a:gd name="connsiteX2" fmla="*/ 658125 w 703125"/>
                <a:gd name="connsiteY2" fmla="*/ 264375 h 714375"/>
                <a:gd name="connsiteX3" fmla="*/ 646875 w 703125"/>
                <a:gd name="connsiteY3" fmla="*/ 264375 h 714375"/>
                <a:gd name="connsiteX4" fmla="*/ 635625 w 703125"/>
                <a:gd name="connsiteY4" fmla="*/ 275625 h 714375"/>
                <a:gd name="connsiteX5" fmla="*/ 635625 w 703125"/>
                <a:gd name="connsiteY5" fmla="*/ 346388 h 714375"/>
                <a:gd name="connsiteX6" fmla="*/ 646875 w 703125"/>
                <a:gd name="connsiteY6" fmla="*/ 357638 h 714375"/>
                <a:gd name="connsiteX7" fmla="*/ 658125 w 703125"/>
                <a:gd name="connsiteY7" fmla="*/ 357638 h 714375"/>
                <a:gd name="connsiteX8" fmla="*/ 658125 w 703125"/>
                <a:gd name="connsiteY8" fmla="*/ 442800 h 714375"/>
                <a:gd name="connsiteX9" fmla="*/ 669375 w 703125"/>
                <a:gd name="connsiteY9" fmla="*/ 454050 h 714375"/>
                <a:gd name="connsiteX10" fmla="*/ 680625 w 703125"/>
                <a:gd name="connsiteY10" fmla="*/ 442800 h 714375"/>
                <a:gd name="connsiteX11" fmla="*/ 680625 w 703125"/>
                <a:gd name="connsiteY11" fmla="*/ 357638 h 714375"/>
                <a:gd name="connsiteX12" fmla="*/ 691875 w 703125"/>
                <a:gd name="connsiteY12" fmla="*/ 357638 h 714375"/>
                <a:gd name="connsiteX13" fmla="*/ 703125 w 703125"/>
                <a:gd name="connsiteY13" fmla="*/ 346388 h 714375"/>
                <a:gd name="connsiteX14" fmla="*/ 703125 w 703125"/>
                <a:gd name="connsiteY14" fmla="*/ 275625 h 714375"/>
                <a:gd name="connsiteX15" fmla="*/ 691875 w 703125"/>
                <a:gd name="connsiteY15" fmla="*/ 264375 h 714375"/>
                <a:gd name="connsiteX16" fmla="*/ 680625 w 703125"/>
                <a:gd name="connsiteY16" fmla="*/ 264375 h 714375"/>
                <a:gd name="connsiteX17" fmla="*/ 680625 w 703125"/>
                <a:gd name="connsiteY17" fmla="*/ 110025 h 714375"/>
                <a:gd name="connsiteX18" fmla="*/ 570938 w 703125"/>
                <a:gd name="connsiteY18" fmla="*/ 337 h 714375"/>
                <a:gd name="connsiteX19" fmla="*/ 461250 w 703125"/>
                <a:gd name="connsiteY19" fmla="*/ 110025 h 714375"/>
                <a:gd name="connsiteX20" fmla="*/ 461250 w 703125"/>
                <a:gd name="connsiteY20" fmla="*/ 174375 h 714375"/>
                <a:gd name="connsiteX21" fmla="*/ 438750 w 703125"/>
                <a:gd name="connsiteY21" fmla="*/ 174375 h 714375"/>
                <a:gd name="connsiteX22" fmla="*/ 427500 w 703125"/>
                <a:gd name="connsiteY22" fmla="*/ 185625 h 714375"/>
                <a:gd name="connsiteX23" fmla="*/ 427500 w 703125"/>
                <a:gd name="connsiteY23" fmla="*/ 371250 h 714375"/>
                <a:gd name="connsiteX24" fmla="*/ 438750 w 703125"/>
                <a:gd name="connsiteY24" fmla="*/ 382500 h 714375"/>
                <a:gd name="connsiteX25" fmla="*/ 461250 w 703125"/>
                <a:gd name="connsiteY25" fmla="*/ 382500 h 714375"/>
                <a:gd name="connsiteX26" fmla="*/ 461250 w 703125"/>
                <a:gd name="connsiteY26" fmla="*/ 564694 h 714375"/>
                <a:gd name="connsiteX27" fmla="*/ 329063 w 703125"/>
                <a:gd name="connsiteY27" fmla="*/ 696881 h 714375"/>
                <a:gd name="connsiteX28" fmla="*/ 196875 w 703125"/>
                <a:gd name="connsiteY28" fmla="*/ 564694 h 714375"/>
                <a:gd name="connsiteX29" fmla="*/ 196875 w 703125"/>
                <a:gd name="connsiteY29" fmla="*/ 562500 h 714375"/>
                <a:gd name="connsiteX30" fmla="*/ 225000 w 703125"/>
                <a:gd name="connsiteY30" fmla="*/ 562500 h 714375"/>
                <a:gd name="connsiteX31" fmla="*/ 236250 w 703125"/>
                <a:gd name="connsiteY31" fmla="*/ 551250 h 714375"/>
                <a:gd name="connsiteX32" fmla="*/ 236250 w 703125"/>
                <a:gd name="connsiteY32" fmla="*/ 520763 h 714375"/>
                <a:gd name="connsiteX33" fmla="*/ 371250 w 703125"/>
                <a:gd name="connsiteY33" fmla="*/ 431606 h 714375"/>
                <a:gd name="connsiteX34" fmla="*/ 371250 w 703125"/>
                <a:gd name="connsiteY34" fmla="*/ 94500 h 714375"/>
                <a:gd name="connsiteX35" fmla="*/ 310613 w 703125"/>
                <a:gd name="connsiteY35" fmla="*/ 33750 h 714375"/>
                <a:gd name="connsiteX36" fmla="*/ 280069 w 703125"/>
                <a:gd name="connsiteY36" fmla="*/ 33750 h 714375"/>
                <a:gd name="connsiteX37" fmla="*/ 224550 w 703125"/>
                <a:gd name="connsiteY37" fmla="*/ 14681 h 714375"/>
                <a:gd name="connsiteX38" fmla="*/ 185625 w 703125"/>
                <a:gd name="connsiteY38" fmla="*/ 0 h 714375"/>
                <a:gd name="connsiteX39" fmla="*/ 146700 w 703125"/>
                <a:gd name="connsiteY39" fmla="*/ 14681 h 714375"/>
                <a:gd name="connsiteX40" fmla="*/ 91181 w 703125"/>
                <a:gd name="connsiteY40" fmla="*/ 33750 h 714375"/>
                <a:gd name="connsiteX41" fmla="*/ 60638 w 703125"/>
                <a:gd name="connsiteY41" fmla="*/ 33750 h 714375"/>
                <a:gd name="connsiteX42" fmla="*/ 0 w 703125"/>
                <a:gd name="connsiteY42" fmla="*/ 94500 h 714375"/>
                <a:gd name="connsiteX43" fmla="*/ 0 w 703125"/>
                <a:gd name="connsiteY43" fmla="*/ 431606 h 714375"/>
                <a:gd name="connsiteX44" fmla="*/ 135000 w 703125"/>
                <a:gd name="connsiteY44" fmla="*/ 520706 h 714375"/>
                <a:gd name="connsiteX45" fmla="*/ 135000 w 703125"/>
                <a:gd name="connsiteY45" fmla="*/ 551250 h 714375"/>
                <a:gd name="connsiteX46" fmla="*/ 146250 w 703125"/>
                <a:gd name="connsiteY46" fmla="*/ 562500 h 714375"/>
                <a:gd name="connsiteX47" fmla="*/ 174375 w 703125"/>
                <a:gd name="connsiteY47" fmla="*/ 562500 h 714375"/>
                <a:gd name="connsiteX48" fmla="*/ 174375 w 703125"/>
                <a:gd name="connsiteY48" fmla="*/ 564694 h 714375"/>
                <a:gd name="connsiteX49" fmla="*/ 329063 w 703125"/>
                <a:gd name="connsiteY49" fmla="*/ 719381 h 714375"/>
                <a:gd name="connsiteX50" fmla="*/ 483750 w 703125"/>
                <a:gd name="connsiteY50" fmla="*/ 564694 h 714375"/>
                <a:gd name="connsiteX51" fmla="*/ 483750 w 703125"/>
                <a:gd name="connsiteY51" fmla="*/ 382500 h 714375"/>
                <a:gd name="connsiteX52" fmla="*/ 506250 w 703125"/>
                <a:gd name="connsiteY52" fmla="*/ 382500 h 714375"/>
                <a:gd name="connsiteX53" fmla="*/ 517500 w 703125"/>
                <a:gd name="connsiteY53" fmla="*/ 371250 h 714375"/>
                <a:gd name="connsiteX54" fmla="*/ 517500 w 703125"/>
                <a:gd name="connsiteY54" fmla="*/ 185625 h 714375"/>
                <a:gd name="connsiteX55" fmla="*/ 506250 w 703125"/>
                <a:gd name="connsiteY55" fmla="*/ 174375 h 714375"/>
                <a:gd name="connsiteX56" fmla="*/ 483750 w 703125"/>
                <a:gd name="connsiteY56" fmla="*/ 174375 h 714375"/>
                <a:gd name="connsiteX57" fmla="*/ 483750 w 703125"/>
                <a:gd name="connsiteY57" fmla="*/ 110025 h 714375"/>
                <a:gd name="connsiteX58" fmla="*/ 570938 w 703125"/>
                <a:gd name="connsiteY58" fmla="*/ 22500 h 714375"/>
                <a:gd name="connsiteX59" fmla="*/ 680625 w 703125"/>
                <a:gd name="connsiteY59" fmla="*/ 335138 h 714375"/>
                <a:gd name="connsiteX60" fmla="*/ 658125 w 703125"/>
                <a:gd name="connsiteY60" fmla="*/ 335138 h 714375"/>
                <a:gd name="connsiteX61" fmla="*/ 658125 w 703125"/>
                <a:gd name="connsiteY61" fmla="*/ 286875 h 714375"/>
                <a:gd name="connsiteX62" fmla="*/ 680625 w 703125"/>
                <a:gd name="connsiteY62" fmla="*/ 286875 h 714375"/>
                <a:gd name="connsiteX63" fmla="*/ 185625 w 703125"/>
                <a:gd name="connsiteY63" fmla="*/ 22500 h 714375"/>
                <a:gd name="connsiteX64" fmla="*/ 212513 w 703125"/>
                <a:gd name="connsiteY64" fmla="*/ 33750 h 714375"/>
                <a:gd name="connsiteX65" fmla="*/ 158738 w 703125"/>
                <a:gd name="connsiteY65" fmla="*/ 33750 h 714375"/>
                <a:gd name="connsiteX66" fmla="*/ 185625 w 703125"/>
                <a:gd name="connsiteY66" fmla="*/ 22500 h 714375"/>
                <a:gd name="connsiteX67" fmla="*/ 60638 w 703125"/>
                <a:gd name="connsiteY67" fmla="*/ 56250 h 714375"/>
                <a:gd name="connsiteX68" fmla="*/ 310613 w 703125"/>
                <a:gd name="connsiteY68" fmla="*/ 56250 h 714375"/>
                <a:gd name="connsiteX69" fmla="*/ 348750 w 703125"/>
                <a:gd name="connsiteY69" fmla="*/ 94500 h 714375"/>
                <a:gd name="connsiteX70" fmla="*/ 348750 w 703125"/>
                <a:gd name="connsiteY70" fmla="*/ 185119 h 714375"/>
                <a:gd name="connsiteX71" fmla="*/ 303750 w 703125"/>
                <a:gd name="connsiteY71" fmla="*/ 179888 h 714375"/>
                <a:gd name="connsiteX72" fmla="*/ 243450 w 703125"/>
                <a:gd name="connsiteY72" fmla="*/ 174263 h 714375"/>
                <a:gd name="connsiteX73" fmla="*/ 183206 w 703125"/>
                <a:gd name="connsiteY73" fmla="*/ 179888 h 714375"/>
                <a:gd name="connsiteX74" fmla="*/ 127237 w 703125"/>
                <a:gd name="connsiteY74" fmla="*/ 185513 h 714375"/>
                <a:gd name="connsiteX75" fmla="*/ 70987 w 703125"/>
                <a:gd name="connsiteY75" fmla="*/ 179888 h 714375"/>
                <a:gd name="connsiteX76" fmla="*/ 22500 w 703125"/>
                <a:gd name="connsiteY76" fmla="*/ 174375 h 714375"/>
                <a:gd name="connsiteX77" fmla="*/ 22500 w 703125"/>
                <a:gd name="connsiteY77" fmla="*/ 94500 h 714375"/>
                <a:gd name="connsiteX78" fmla="*/ 60638 w 703125"/>
                <a:gd name="connsiteY78" fmla="*/ 56250 h 714375"/>
                <a:gd name="connsiteX79" fmla="*/ 22500 w 703125"/>
                <a:gd name="connsiteY79" fmla="*/ 431606 h 714375"/>
                <a:gd name="connsiteX80" fmla="*/ 22500 w 703125"/>
                <a:gd name="connsiteY80" fmla="*/ 196875 h 714375"/>
                <a:gd name="connsiteX81" fmla="*/ 67500 w 703125"/>
                <a:gd name="connsiteY81" fmla="*/ 202106 h 714375"/>
                <a:gd name="connsiteX82" fmla="*/ 127800 w 703125"/>
                <a:gd name="connsiteY82" fmla="*/ 207731 h 714375"/>
                <a:gd name="connsiteX83" fmla="*/ 188044 w 703125"/>
                <a:gd name="connsiteY83" fmla="*/ 202106 h 714375"/>
                <a:gd name="connsiteX84" fmla="*/ 244013 w 703125"/>
                <a:gd name="connsiteY84" fmla="*/ 196481 h 714375"/>
                <a:gd name="connsiteX85" fmla="*/ 300263 w 703125"/>
                <a:gd name="connsiteY85" fmla="*/ 202106 h 714375"/>
                <a:gd name="connsiteX86" fmla="*/ 349256 w 703125"/>
                <a:gd name="connsiteY86" fmla="*/ 207731 h 714375"/>
                <a:gd name="connsiteX87" fmla="*/ 349256 w 703125"/>
                <a:gd name="connsiteY87" fmla="*/ 431606 h 714375"/>
                <a:gd name="connsiteX88" fmla="*/ 212344 w 703125"/>
                <a:gd name="connsiteY88" fmla="*/ 499613 h 714375"/>
                <a:gd name="connsiteX89" fmla="*/ 159413 w 703125"/>
                <a:gd name="connsiteY89" fmla="*/ 499613 h 714375"/>
                <a:gd name="connsiteX90" fmla="*/ 22500 w 703125"/>
                <a:gd name="connsiteY90" fmla="*/ 431606 h 714375"/>
                <a:gd name="connsiteX91" fmla="*/ 157500 w 703125"/>
                <a:gd name="connsiteY91" fmla="*/ 522113 h 714375"/>
                <a:gd name="connsiteX92" fmla="*/ 213750 w 703125"/>
                <a:gd name="connsiteY92" fmla="*/ 522113 h 714375"/>
                <a:gd name="connsiteX93" fmla="*/ 213750 w 703125"/>
                <a:gd name="connsiteY93" fmla="*/ 540000 h 714375"/>
                <a:gd name="connsiteX94" fmla="*/ 157500 w 703125"/>
                <a:gd name="connsiteY94" fmla="*/ 540000 h 714375"/>
                <a:gd name="connsiteX95" fmla="*/ 495000 w 703125"/>
                <a:gd name="connsiteY95" fmla="*/ 360000 h 714375"/>
                <a:gd name="connsiteX96" fmla="*/ 450000 w 703125"/>
                <a:gd name="connsiteY96" fmla="*/ 360000 h 714375"/>
                <a:gd name="connsiteX97" fmla="*/ 450000 w 703125"/>
                <a:gd name="connsiteY97" fmla="*/ 196875 h 714375"/>
                <a:gd name="connsiteX98" fmla="*/ 495000 w 703125"/>
                <a:gd name="connsiteY98" fmla="*/ 19687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703125" h="714375">
                  <a:moveTo>
                    <a:pt x="570938" y="22500"/>
                  </a:moveTo>
                  <a:cubicBezTo>
                    <a:pt x="619157" y="22655"/>
                    <a:pt x="658156" y="61805"/>
                    <a:pt x="658125" y="110025"/>
                  </a:cubicBezTo>
                  <a:lnTo>
                    <a:pt x="658125" y="264375"/>
                  </a:lnTo>
                  <a:lnTo>
                    <a:pt x="646875" y="264375"/>
                  </a:lnTo>
                  <a:cubicBezTo>
                    <a:pt x="640662" y="264375"/>
                    <a:pt x="635625" y="269412"/>
                    <a:pt x="635625" y="275625"/>
                  </a:cubicBezTo>
                  <a:lnTo>
                    <a:pt x="635625" y="346388"/>
                  </a:lnTo>
                  <a:cubicBezTo>
                    <a:pt x="635625" y="352601"/>
                    <a:pt x="640662" y="357638"/>
                    <a:pt x="646875" y="357638"/>
                  </a:cubicBezTo>
                  <a:lnTo>
                    <a:pt x="658125" y="357638"/>
                  </a:lnTo>
                  <a:lnTo>
                    <a:pt x="658125" y="442800"/>
                  </a:lnTo>
                  <a:cubicBezTo>
                    <a:pt x="658125" y="449013"/>
                    <a:pt x="663162" y="454050"/>
                    <a:pt x="669375" y="454050"/>
                  </a:cubicBezTo>
                  <a:cubicBezTo>
                    <a:pt x="675588" y="454050"/>
                    <a:pt x="680625" y="449013"/>
                    <a:pt x="680625" y="442800"/>
                  </a:cubicBezTo>
                  <a:lnTo>
                    <a:pt x="680625" y="357638"/>
                  </a:lnTo>
                  <a:lnTo>
                    <a:pt x="691875" y="357638"/>
                  </a:lnTo>
                  <a:cubicBezTo>
                    <a:pt x="698088" y="357638"/>
                    <a:pt x="703125" y="352601"/>
                    <a:pt x="703125" y="346388"/>
                  </a:cubicBezTo>
                  <a:lnTo>
                    <a:pt x="703125" y="275625"/>
                  </a:lnTo>
                  <a:cubicBezTo>
                    <a:pt x="703125" y="269412"/>
                    <a:pt x="698088" y="264375"/>
                    <a:pt x="691875" y="264375"/>
                  </a:cubicBezTo>
                  <a:lnTo>
                    <a:pt x="680625" y="264375"/>
                  </a:lnTo>
                  <a:lnTo>
                    <a:pt x="680625" y="110025"/>
                  </a:lnTo>
                  <a:cubicBezTo>
                    <a:pt x="680625" y="49446"/>
                    <a:pt x="631516" y="337"/>
                    <a:pt x="570938" y="337"/>
                  </a:cubicBezTo>
                  <a:cubicBezTo>
                    <a:pt x="510359" y="337"/>
                    <a:pt x="461250" y="49446"/>
                    <a:pt x="461250" y="110025"/>
                  </a:cubicBezTo>
                  <a:lnTo>
                    <a:pt x="461250" y="174375"/>
                  </a:lnTo>
                  <a:lnTo>
                    <a:pt x="438750" y="174375"/>
                  </a:lnTo>
                  <a:cubicBezTo>
                    <a:pt x="432537" y="174375"/>
                    <a:pt x="427500" y="179412"/>
                    <a:pt x="427500" y="185625"/>
                  </a:cubicBezTo>
                  <a:lnTo>
                    <a:pt x="427500" y="371250"/>
                  </a:lnTo>
                  <a:cubicBezTo>
                    <a:pt x="427500" y="377463"/>
                    <a:pt x="432537" y="382500"/>
                    <a:pt x="438750" y="382500"/>
                  </a:cubicBezTo>
                  <a:lnTo>
                    <a:pt x="461250" y="382500"/>
                  </a:lnTo>
                  <a:lnTo>
                    <a:pt x="461250" y="564694"/>
                  </a:lnTo>
                  <a:cubicBezTo>
                    <a:pt x="461250" y="637699"/>
                    <a:pt x="402068" y="696881"/>
                    <a:pt x="329063" y="696881"/>
                  </a:cubicBezTo>
                  <a:cubicBezTo>
                    <a:pt x="256057" y="696881"/>
                    <a:pt x="196875" y="637699"/>
                    <a:pt x="196875" y="564694"/>
                  </a:cubicBezTo>
                  <a:lnTo>
                    <a:pt x="196875" y="562500"/>
                  </a:lnTo>
                  <a:lnTo>
                    <a:pt x="225000" y="562500"/>
                  </a:lnTo>
                  <a:cubicBezTo>
                    <a:pt x="231213" y="562500"/>
                    <a:pt x="236250" y="557463"/>
                    <a:pt x="236250" y="551250"/>
                  </a:cubicBezTo>
                  <a:lnTo>
                    <a:pt x="236250" y="520763"/>
                  </a:lnTo>
                  <a:cubicBezTo>
                    <a:pt x="315000" y="512213"/>
                    <a:pt x="371250" y="463950"/>
                    <a:pt x="371250" y="431606"/>
                  </a:cubicBezTo>
                  <a:lnTo>
                    <a:pt x="371250" y="94500"/>
                  </a:lnTo>
                  <a:cubicBezTo>
                    <a:pt x="371219" y="61005"/>
                    <a:pt x="344107" y="33843"/>
                    <a:pt x="310613" y="33750"/>
                  </a:cubicBezTo>
                  <a:lnTo>
                    <a:pt x="280069" y="33750"/>
                  </a:lnTo>
                  <a:cubicBezTo>
                    <a:pt x="257569" y="33750"/>
                    <a:pt x="239850" y="23625"/>
                    <a:pt x="224550" y="14681"/>
                  </a:cubicBezTo>
                  <a:cubicBezTo>
                    <a:pt x="211556" y="7144"/>
                    <a:pt x="199294" y="0"/>
                    <a:pt x="185625" y="0"/>
                  </a:cubicBezTo>
                  <a:cubicBezTo>
                    <a:pt x="171956" y="0"/>
                    <a:pt x="159694" y="7144"/>
                    <a:pt x="146700" y="14681"/>
                  </a:cubicBezTo>
                  <a:cubicBezTo>
                    <a:pt x="131400" y="23625"/>
                    <a:pt x="113963" y="33750"/>
                    <a:pt x="91181" y="33750"/>
                  </a:cubicBezTo>
                  <a:lnTo>
                    <a:pt x="60638" y="33750"/>
                  </a:lnTo>
                  <a:cubicBezTo>
                    <a:pt x="27143" y="33843"/>
                    <a:pt x="31" y="61005"/>
                    <a:pt x="0" y="94500"/>
                  </a:cubicBezTo>
                  <a:lnTo>
                    <a:pt x="0" y="431606"/>
                  </a:lnTo>
                  <a:cubicBezTo>
                    <a:pt x="0" y="464006"/>
                    <a:pt x="58556" y="511875"/>
                    <a:pt x="135000" y="520706"/>
                  </a:cubicBezTo>
                  <a:lnTo>
                    <a:pt x="135000" y="551250"/>
                  </a:lnTo>
                  <a:cubicBezTo>
                    <a:pt x="135000" y="557463"/>
                    <a:pt x="140037" y="562500"/>
                    <a:pt x="146250" y="562500"/>
                  </a:cubicBezTo>
                  <a:lnTo>
                    <a:pt x="174375" y="562500"/>
                  </a:lnTo>
                  <a:lnTo>
                    <a:pt x="174375" y="564694"/>
                  </a:lnTo>
                  <a:cubicBezTo>
                    <a:pt x="174375" y="650125"/>
                    <a:pt x="243631" y="719381"/>
                    <a:pt x="329063" y="719381"/>
                  </a:cubicBezTo>
                  <a:cubicBezTo>
                    <a:pt x="414494" y="719381"/>
                    <a:pt x="483750" y="650125"/>
                    <a:pt x="483750" y="564694"/>
                  </a:cubicBezTo>
                  <a:lnTo>
                    <a:pt x="483750" y="382500"/>
                  </a:lnTo>
                  <a:lnTo>
                    <a:pt x="506250" y="382500"/>
                  </a:lnTo>
                  <a:cubicBezTo>
                    <a:pt x="512463" y="382500"/>
                    <a:pt x="517500" y="377463"/>
                    <a:pt x="517500" y="371250"/>
                  </a:cubicBezTo>
                  <a:lnTo>
                    <a:pt x="517500" y="185625"/>
                  </a:lnTo>
                  <a:cubicBezTo>
                    <a:pt x="517500" y="179412"/>
                    <a:pt x="512463" y="174375"/>
                    <a:pt x="506250" y="174375"/>
                  </a:cubicBezTo>
                  <a:lnTo>
                    <a:pt x="483750" y="174375"/>
                  </a:lnTo>
                  <a:lnTo>
                    <a:pt x="483750" y="110025"/>
                  </a:lnTo>
                  <a:cubicBezTo>
                    <a:pt x="483719" y="61805"/>
                    <a:pt x="522718" y="22655"/>
                    <a:pt x="570938" y="22500"/>
                  </a:cubicBezTo>
                  <a:close/>
                  <a:moveTo>
                    <a:pt x="680625" y="335138"/>
                  </a:moveTo>
                  <a:lnTo>
                    <a:pt x="658125" y="335138"/>
                  </a:lnTo>
                  <a:lnTo>
                    <a:pt x="658125" y="286875"/>
                  </a:lnTo>
                  <a:lnTo>
                    <a:pt x="680625" y="286875"/>
                  </a:lnTo>
                  <a:close/>
                  <a:moveTo>
                    <a:pt x="185625" y="22500"/>
                  </a:moveTo>
                  <a:cubicBezTo>
                    <a:pt x="193050" y="22500"/>
                    <a:pt x="202106" y="27675"/>
                    <a:pt x="212513" y="33750"/>
                  </a:cubicBezTo>
                  <a:lnTo>
                    <a:pt x="158738" y="33750"/>
                  </a:lnTo>
                  <a:cubicBezTo>
                    <a:pt x="169144" y="27675"/>
                    <a:pt x="178200" y="22500"/>
                    <a:pt x="185625" y="22500"/>
                  </a:cubicBezTo>
                  <a:close/>
                  <a:moveTo>
                    <a:pt x="60638" y="56250"/>
                  </a:moveTo>
                  <a:lnTo>
                    <a:pt x="310613" y="56250"/>
                  </a:lnTo>
                  <a:cubicBezTo>
                    <a:pt x="331693" y="56312"/>
                    <a:pt x="348750" y="73419"/>
                    <a:pt x="348750" y="94500"/>
                  </a:cubicBezTo>
                  <a:lnTo>
                    <a:pt x="348750" y="185119"/>
                  </a:lnTo>
                  <a:cubicBezTo>
                    <a:pt x="333621" y="184761"/>
                    <a:pt x="318557" y="183010"/>
                    <a:pt x="303750" y="179888"/>
                  </a:cubicBezTo>
                  <a:cubicBezTo>
                    <a:pt x="283920" y="175786"/>
                    <a:pt x="263696" y="173900"/>
                    <a:pt x="243450" y="174263"/>
                  </a:cubicBezTo>
                  <a:cubicBezTo>
                    <a:pt x="223222" y="173896"/>
                    <a:pt x="203016" y="175782"/>
                    <a:pt x="183206" y="179888"/>
                  </a:cubicBezTo>
                  <a:cubicBezTo>
                    <a:pt x="164817" y="183836"/>
                    <a:pt x="146045" y="185723"/>
                    <a:pt x="127237" y="185513"/>
                  </a:cubicBezTo>
                  <a:cubicBezTo>
                    <a:pt x="108336" y="185744"/>
                    <a:pt x="89469" y="183857"/>
                    <a:pt x="70987" y="179888"/>
                  </a:cubicBezTo>
                  <a:cubicBezTo>
                    <a:pt x="55030" y="176557"/>
                    <a:pt x="38798" y="174711"/>
                    <a:pt x="22500" y="174375"/>
                  </a:cubicBezTo>
                  <a:lnTo>
                    <a:pt x="22500" y="94500"/>
                  </a:lnTo>
                  <a:cubicBezTo>
                    <a:pt x="22500" y="73419"/>
                    <a:pt x="39557" y="56312"/>
                    <a:pt x="60638" y="56250"/>
                  </a:cubicBezTo>
                  <a:close/>
                  <a:moveTo>
                    <a:pt x="22500" y="431606"/>
                  </a:moveTo>
                  <a:lnTo>
                    <a:pt x="22500" y="196875"/>
                  </a:lnTo>
                  <a:cubicBezTo>
                    <a:pt x="37629" y="197233"/>
                    <a:pt x="52693" y="198984"/>
                    <a:pt x="67500" y="202106"/>
                  </a:cubicBezTo>
                  <a:cubicBezTo>
                    <a:pt x="87329" y="206211"/>
                    <a:pt x="107554" y="208097"/>
                    <a:pt x="127800" y="207731"/>
                  </a:cubicBezTo>
                  <a:cubicBezTo>
                    <a:pt x="148028" y="208094"/>
                    <a:pt x="168233" y="206208"/>
                    <a:pt x="188044" y="202106"/>
                  </a:cubicBezTo>
                  <a:cubicBezTo>
                    <a:pt x="206433" y="198158"/>
                    <a:pt x="225205" y="196271"/>
                    <a:pt x="244013" y="196481"/>
                  </a:cubicBezTo>
                  <a:cubicBezTo>
                    <a:pt x="262914" y="196250"/>
                    <a:pt x="281781" y="198137"/>
                    <a:pt x="300263" y="202106"/>
                  </a:cubicBezTo>
                  <a:cubicBezTo>
                    <a:pt x="316378" y="205534"/>
                    <a:pt x="332783" y="207418"/>
                    <a:pt x="349256" y="207731"/>
                  </a:cubicBezTo>
                  <a:lnTo>
                    <a:pt x="349256" y="431606"/>
                  </a:lnTo>
                  <a:cubicBezTo>
                    <a:pt x="349256" y="451238"/>
                    <a:pt x="294694" y="499613"/>
                    <a:pt x="212344" y="499613"/>
                  </a:cubicBezTo>
                  <a:lnTo>
                    <a:pt x="159413" y="499613"/>
                  </a:lnTo>
                  <a:cubicBezTo>
                    <a:pt x="77794" y="499613"/>
                    <a:pt x="22500" y="448594"/>
                    <a:pt x="22500" y="431606"/>
                  </a:cubicBezTo>
                  <a:close/>
                  <a:moveTo>
                    <a:pt x="157500" y="522113"/>
                  </a:moveTo>
                  <a:lnTo>
                    <a:pt x="213750" y="522113"/>
                  </a:lnTo>
                  <a:lnTo>
                    <a:pt x="213750" y="540000"/>
                  </a:lnTo>
                  <a:lnTo>
                    <a:pt x="157500" y="540000"/>
                  </a:lnTo>
                  <a:close/>
                  <a:moveTo>
                    <a:pt x="495000" y="360000"/>
                  </a:moveTo>
                  <a:lnTo>
                    <a:pt x="450000" y="360000"/>
                  </a:lnTo>
                  <a:lnTo>
                    <a:pt x="450000" y="196875"/>
                  </a:lnTo>
                  <a:lnTo>
                    <a:pt x="495000" y="196875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6" name="Freeform: Shape 5715">
              <a:extLst>
                <a:ext uri="{FF2B5EF4-FFF2-40B4-BE49-F238E27FC236}">
                  <a16:creationId xmlns:a16="http://schemas.microsoft.com/office/drawing/2014/main" id="{3E23C07B-A225-4D6B-B148-B8A77D74CF2D}"/>
                </a:ext>
              </a:extLst>
            </p:cNvPr>
            <p:cNvSpPr/>
            <p:nvPr/>
          </p:nvSpPr>
          <p:spPr>
            <a:xfrm>
              <a:off x="5050137" y="2698194"/>
              <a:ext cx="95625" cy="123750"/>
            </a:xfrm>
            <a:custGeom>
              <a:avLst/>
              <a:gdLst>
                <a:gd name="connsiteX0" fmla="*/ 58219 w 95625"/>
                <a:gd name="connsiteY0" fmla="*/ 3299 h 123750"/>
                <a:gd name="connsiteX1" fmla="*/ 42309 w 95625"/>
                <a:gd name="connsiteY1" fmla="*/ 3291 h 123750"/>
                <a:gd name="connsiteX2" fmla="*/ 42300 w 95625"/>
                <a:gd name="connsiteY2" fmla="*/ 3299 h 123750"/>
                <a:gd name="connsiteX3" fmla="*/ 0 w 95625"/>
                <a:gd name="connsiteY3" fmla="*/ 79068 h 123750"/>
                <a:gd name="connsiteX4" fmla="*/ 50288 w 95625"/>
                <a:gd name="connsiteY4" fmla="*/ 129356 h 123750"/>
                <a:gd name="connsiteX5" fmla="*/ 100575 w 95625"/>
                <a:gd name="connsiteY5" fmla="*/ 79068 h 123750"/>
                <a:gd name="connsiteX6" fmla="*/ 58219 w 95625"/>
                <a:gd name="connsiteY6" fmla="*/ 3299 h 123750"/>
                <a:gd name="connsiteX7" fmla="*/ 50287 w 95625"/>
                <a:gd name="connsiteY7" fmla="*/ 106856 h 123750"/>
                <a:gd name="connsiteX8" fmla="*/ 22500 w 95625"/>
                <a:gd name="connsiteY8" fmla="*/ 79068 h 123750"/>
                <a:gd name="connsiteX9" fmla="*/ 50287 w 95625"/>
                <a:gd name="connsiteY9" fmla="*/ 27824 h 123750"/>
                <a:gd name="connsiteX10" fmla="*/ 78075 w 95625"/>
                <a:gd name="connsiteY10" fmla="*/ 79068 h 123750"/>
                <a:gd name="connsiteX11" fmla="*/ 50287 w 95625"/>
                <a:gd name="connsiteY11" fmla="*/ 106856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625" h="123750">
                  <a:moveTo>
                    <a:pt x="58219" y="3299"/>
                  </a:moveTo>
                  <a:cubicBezTo>
                    <a:pt x="53828" y="-1096"/>
                    <a:pt x="46705" y="-1100"/>
                    <a:pt x="42309" y="3291"/>
                  </a:cubicBezTo>
                  <a:cubicBezTo>
                    <a:pt x="42306" y="3294"/>
                    <a:pt x="42303" y="3297"/>
                    <a:pt x="42300" y="3299"/>
                  </a:cubicBezTo>
                  <a:cubicBezTo>
                    <a:pt x="37969" y="7631"/>
                    <a:pt x="0" y="46556"/>
                    <a:pt x="0" y="79068"/>
                  </a:cubicBezTo>
                  <a:cubicBezTo>
                    <a:pt x="0" y="106841"/>
                    <a:pt x="22514" y="129356"/>
                    <a:pt x="50288" y="129356"/>
                  </a:cubicBezTo>
                  <a:cubicBezTo>
                    <a:pt x="78061" y="129356"/>
                    <a:pt x="100575" y="106841"/>
                    <a:pt x="100575" y="79068"/>
                  </a:cubicBezTo>
                  <a:cubicBezTo>
                    <a:pt x="100575" y="46556"/>
                    <a:pt x="62550" y="7631"/>
                    <a:pt x="58219" y="3299"/>
                  </a:cubicBezTo>
                  <a:close/>
                  <a:moveTo>
                    <a:pt x="50287" y="106856"/>
                  </a:moveTo>
                  <a:cubicBezTo>
                    <a:pt x="34941" y="106856"/>
                    <a:pt x="22500" y="94415"/>
                    <a:pt x="22500" y="79068"/>
                  </a:cubicBezTo>
                  <a:cubicBezTo>
                    <a:pt x="22500" y="64668"/>
                    <a:pt x="37294" y="42787"/>
                    <a:pt x="50287" y="27824"/>
                  </a:cubicBezTo>
                  <a:cubicBezTo>
                    <a:pt x="63225" y="42787"/>
                    <a:pt x="78075" y="64668"/>
                    <a:pt x="78075" y="79068"/>
                  </a:cubicBezTo>
                  <a:cubicBezTo>
                    <a:pt x="77893" y="94339"/>
                    <a:pt x="65558" y="106674"/>
                    <a:pt x="50287" y="1068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17" name="Graphic 5552">
            <a:extLst>
              <a:ext uri="{FF2B5EF4-FFF2-40B4-BE49-F238E27FC236}">
                <a16:creationId xmlns:a16="http://schemas.microsoft.com/office/drawing/2014/main" id="{50E91B01-E165-4B87-ABF5-1A5410B6188B}"/>
              </a:ext>
            </a:extLst>
          </p:cNvPr>
          <p:cNvGrpSpPr/>
          <p:nvPr/>
        </p:nvGrpSpPr>
        <p:grpSpPr>
          <a:xfrm>
            <a:off x="9117668" y="1085122"/>
            <a:ext cx="720000" cy="720000"/>
            <a:chOff x="4430712" y="2225675"/>
            <a:chExt cx="720000" cy="720000"/>
          </a:xfrm>
        </p:grpSpPr>
        <p:sp>
          <p:nvSpPr>
            <p:cNvPr id="5718" name="Freeform: Shape 5717">
              <a:extLst>
                <a:ext uri="{FF2B5EF4-FFF2-40B4-BE49-F238E27FC236}">
                  <a16:creationId xmlns:a16="http://schemas.microsoft.com/office/drawing/2014/main" id="{525EE0FD-0992-4746-B3BE-B6586152A017}"/>
                </a:ext>
              </a:extLst>
            </p:cNvPr>
            <p:cNvSpPr/>
            <p:nvPr/>
          </p:nvSpPr>
          <p:spPr>
            <a:xfrm>
              <a:off x="4430712" y="2225675"/>
              <a:ext cx="405000" cy="720000"/>
            </a:xfrm>
            <a:custGeom>
              <a:avLst/>
              <a:gdLst>
                <a:gd name="connsiteX0" fmla="*/ 349425 w 405000"/>
                <a:gd name="connsiteY0" fmla="*/ 720000 h 720000"/>
                <a:gd name="connsiteX1" fmla="*/ 55575 w 405000"/>
                <a:gd name="connsiteY1" fmla="*/ 720000 h 720000"/>
                <a:gd name="connsiteX2" fmla="*/ 0 w 405000"/>
                <a:gd name="connsiteY2" fmla="*/ 664425 h 720000"/>
                <a:gd name="connsiteX3" fmla="*/ 0 w 405000"/>
                <a:gd name="connsiteY3" fmla="*/ 55575 h 720000"/>
                <a:gd name="connsiteX4" fmla="*/ 55575 w 405000"/>
                <a:gd name="connsiteY4" fmla="*/ 0 h 720000"/>
                <a:gd name="connsiteX5" fmla="*/ 349425 w 405000"/>
                <a:gd name="connsiteY5" fmla="*/ 0 h 720000"/>
                <a:gd name="connsiteX6" fmla="*/ 405000 w 405000"/>
                <a:gd name="connsiteY6" fmla="*/ 55575 h 720000"/>
                <a:gd name="connsiteX7" fmla="*/ 405000 w 405000"/>
                <a:gd name="connsiteY7" fmla="*/ 664425 h 720000"/>
                <a:gd name="connsiteX8" fmla="*/ 349425 w 405000"/>
                <a:gd name="connsiteY8" fmla="*/ 720000 h 720000"/>
                <a:gd name="connsiteX9" fmla="*/ 55575 w 405000"/>
                <a:gd name="connsiteY9" fmla="*/ 22500 h 720000"/>
                <a:gd name="connsiteX10" fmla="*/ 22500 w 405000"/>
                <a:gd name="connsiteY10" fmla="*/ 55575 h 720000"/>
                <a:gd name="connsiteX11" fmla="*/ 22500 w 405000"/>
                <a:gd name="connsiteY11" fmla="*/ 664425 h 720000"/>
                <a:gd name="connsiteX12" fmla="*/ 55575 w 405000"/>
                <a:gd name="connsiteY12" fmla="*/ 697500 h 720000"/>
                <a:gd name="connsiteX13" fmla="*/ 349425 w 405000"/>
                <a:gd name="connsiteY13" fmla="*/ 697500 h 720000"/>
                <a:gd name="connsiteX14" fmla="*/ 382500 w 405000"/>
                <a:gd name="connsiteY14" fmla="*/ 664425 h 720000"/>
                <a:gd name="connsiteX15" fmla="*/ 382500 w 405000"/>
                <a:gd name="connsiteY15" fmla="*/ 55575 h 720000"/>
                <a:gd name="connsiteX16" fmla="*/ 349425 w 405000"/>
                <a:gd name="connsiteY16" fmla="*/ 22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000" h="720000">
                  <a:moveTo>
                    <a:pt x="349425" y="720000"/>
                  </a:moveTo>
                  <a:lnTo>
                    <a:pt x="55575" y="720000"/>
                  </a:lnTo>
                  <a:cubicBezTo>
                    <a:pt x="24895" y="719969"/>
                    <a:pt x="31" y="695105"/>
                    <a:pt x="0" y="664425"/>
                  </a:cubicBezTo>
                  <a:lnTo>
                    <a:pt x="0" y="55575"/>
                  </a:lnTo>
                  <a:cubicBezTo>
                    <a:pt x="31" y="24895"/>
                    <a:pt x="24895" y="31"/>
                    <a:pt x="55575" y="0"/>
                  </a:cubicBezTo>
                  <a:lnTo>
                    <a:pt x="349425" y="0"/>
                  </a:lnTo>
                  <a:cubicBezTo>
                    <a:pt x="380105" y="31"/>
                    <a:pt x="404969" y="24895"/>
                    <a:pt x="405000" y="55575"/>
                  </a:cubicBezTo>
                  <a:lnTo>
                    <a:pt x="405000" y="664425"/>
                  </a:lnTo>
                  <a:cubicBezTo>
                    <a:pt x="404969" y="695105"/>
                    <a:pt x="380105" y="719969"/>
                    <a:pt x="349425" y="720000"/>
                  </a:cubicBezTo>
                  <a:close/>
                  <a:moveTo>
                    <a:pt x="55575" y="22500"/>
                  </a:moveTo>
                  <a:cubicBezTo>
                    <a:pt x="37321" y="22531"/>
                    <a:pt x="22531" y="37321"/>
                    <a:pt x="22500" y="55575"/>
                  </a:cubicBezTo>
                  <a:lnTo>
                    <a:pt x="22500" y="664425"/>
                  </a:lnTo>
                  <a:cubicBezTo>
                    <a:pt x="22531" y="682679"/>
                    <a:pt x="37321" y="697469"/>
                    <a:pt x="55575" y="697500"/>
                  </a:cubicBezTo>
                  <a:lnTo>
                    <a:pt x="349425" y="697500"/>
                  </a:lnTo>
                  <a:cubicBezTo>
                    <a:pt x="367679" y="697469"/>
                    <a:pt x="382469" y="682679"/>
                    <a:pt x="382500" y="664425"/>
                  </a:cubicBezTo>
                  <a:lnTo>
                    <a:pt x="382500" y="55575"/>
                  </a:lnTo>
                  <a:cubicBezTo>
                    <a:pt x="382469" y="37321"/>
                    <a:pt x="367679" y="22531"/>
                    <a:pt x="34942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19" name="Freeform: Shape 5718">
              <a:extLst>
                <a:ext uri="{FF2B5EF4-FFF2-40B4-BE49-F238E27FC236}">
                  <a16:creationId xmlns:a16="http://schemas.microsoft.com/office/drawing/2014/main" id="{AD5B21FA-6844-4DCD-AACB-EE14EF39A684}"/>
                </a:ext>
              </a:extLst>
            </p:cNvPr>
            <p:cNvSpPr/>
            <p:nvPr/>
          </p:nvSpPr>
          <p:spPr>
            <a:xfrm>
              <a:off x="4503837" y="2304425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0" name="Freeform: Shape 5719">
              <a:extLst>
                <a:ext uri="{FF2B5EF4-FFF2-40B4-BE49-F238E27FC236}">
                  <a16:creationId xmlns:a16="http://schemas.microsoft.com/office/drawing/2014/main" id="{BDDF6442-F86A-4686-B6B2-D7217D0E181D}"/>
                </a:ext>
              </a:extLst>
            </p:cNvPr>
            <p:cNvSpPr/>
            <p:nvPr/>
          </p:nvSpPr>
          <p:spPr>
            <a:xfrm>
              <a:off x="4655712" y="2304425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1" name="Freeform: Shape 5720">
              <a:extLst>
                <a:ext uri="{FF2B5EF4-FFF2-40B4-BE49-F238E27FC236}">
                  <a16:creationId xmlns:a16="http://schemas.microsoft.com/office/drawing/2014/main" id="{C48BA874-756B-44D2-BE1A-702992CCB9B4}"/>
                </a:ext>
              </a:extLst>
            </p:cNvPr>
            <p:cNvSpPr/>
            <p:nvPr/>
          </p:nvSpPr>
          <p:spPr>
            <a:xfrm>
              <a:off x="4503837" y="2456300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2" name="Freeform: Shape 5721">
              <a:extLst>
                <a:ext uri="{FF2B5EF4-FFF2-40B4-BE49-F238E27FC236}">
                  <a16:creationId xmlns:a16="http://schemas.microsoft.com/office/drawing/2014/main" id="{0918CD74-80E8-48DB-8AE6-2F05C37A1B41}"/>
                </a:ext>
              </a:extLst>
            </p:cNvPr>
            <p:cNvSpPr/>
            <p:nvPr/>
          </p:nvSpPr>
          <p:spPr>
            <a:xfrm>
              <a:off x="4655712" y="2456300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3" name="Freeform: Shape 5722">
              <a:extLst>
                <a:ext uri="{FF2B5EF4-FFF2-40B4-BE49-F238E27FC236}">
                  <a16:creationId xmlns:a16="http://schemas.microsoft.com/office/drawing/2014/main" id="{BFB21F11-B462-4D1B-8347-179FA57C43DC}"/>
                </a:ext>
              </a:extLst>
            </p:cNvPr>
            <p:cNvSpPr/>
            <p:nvPr/>
          </p:nvSpPr>
          <p:spPr>
            <a:xfrm>
              <a:off x="4503837" y="2608175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4" name="Freeform: Shape 5723">
              <a:extLst>
                <a:ext uri="{FF2B5EF4-FFF2-40B4-BE49-F238E27FC236}">
                  <a16:creationId xmlns:a16="http://schemas.microsoft.com/office/drawing/2014/main" id="{8F1AA15E-13B4-4347-A8AE-B45C223B5CF6}"/>
                </a:ext>
              </a:extLst>
            </p:cNvPr>
            <p:cNvSpPr/>
            <p:nvPr/>
          </p:nvSpPr>
          <p:spPr>
            <a:xfrm>
              <a:off x="4655712" y="2608175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5" name="Freeform: Shape 5724">
              <a:extLst>
                <a:ext uri="{FF2B5EF4-FFF2-40B4-BE49-F238E27FC236}">
                  <a16:creationId xmlns:a16="http://schemas.microsoft.com/office/drawing/2014/main" id="{60B6C170-4D4E-4473-9F2F-AE154429D44A}"/>
                </a:ext>
              </a:extLst>
            </p:cNvPr>
            <p:cNvSpPr/>
            <p:nvPr/>
          </p:nvSpPr>
          <p:spPr>
            <a:xfrm>
              <a:off x="4503837" y="2760050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6" name="Freeform: Shape 5725">
              <a:extLst>
                <a:ext uri="{FF2B5EF4-FFF2-40B4-BE49-F238E27FC236}">
                  <a16:creationId xmlns:a16="http://schemas.microsoft.com/office/drawing/2014/main" id="{84ECC2F7-E0E5-491E-BB7B-11FC9AC30E61}"/>
                </a:ext>
              </a:extLst>
            </p:cNvPr>
            <p:cNvSpPr/>
            <p:nvPr/>
          </p:nvSpPr>
          <p:spPr>
            <a:xfrm>
              <a:off x="4655712" y="2760050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7" name="Freeform: Shape 5726">
              <a:extLst>
                <a:ext uri="{FF2B5EF4-FFF2-40B4-BE49-F238E27FC236}">
                  <a16:creationId xmlns:a16="http://schemas.microsoft.com/office/drawing/2014/main" id="{C944F3FE-9632-4CD1-8800-D83C2F146797}"/>
                </a:ext>
              </a:extLst>
            </p:cNvPr>
            <p:cNvSpPr/>
            <p:nvPr/>
          </p:nvSpPr>
          <p:spPr>
            <a:xfrm>
              <a:off x="4813212" y="2400050"/>
              <a:ext cx="337500" cy="545625"/>
            </a:xfrm>
            <a:custGeom>
              <a:avLst/>
              <a:gdLst>
                <a:gd name="connsiteX0" fmla="*/ 291938 w 337500"/>
                <a:gd name="connsiteY0" fmla="*/ 145013 h 545625"/>
                <a:gd name="connsiteX1" fmla="*/ 267019 w 337500"/>
                <a:gd name="connsiteY1" fmla="*/ 112500 h 545625"/>
                <a:gd name="connsiteX2" fmla="*/ 275625 w 337500"/>
                <a:gd name="connsiteY2" fmla="*/ 112500 h 545625"/>
                <a:gd name="connsiteX3" fmla="*/ 286875 w 337500"/>
                <a:gd name="connsiteY3" fmla="*/ 101250 h 545625"/>
                <a:gd name="connsiteX4" fmla="*/ 286875 w 337500"/>
                <a:gd name="connsiteY4" fmla="*/ 11250 h 545625"/>
                <a:gd name="connsiteX5" fmla="*/ 275625 w 337500"/>
                <a:gd name="connsiteY5" fmla="*/ 0 h 545625"/>
                <a:gd name="connsiteX6" fmla="*/ 61875 w 337500"/>
                <a:gd name="connsiteY6" fmla="*/ 0 h 545625"/>
                <a:gd name="connsiteX7" fmla="*/ 50625 w 337500"/>
                <a:gd name="connsiteY7" fmla="*/ 11250 h 545625"/>
                <a:gd name="connsiteX8" fmla="*/ 50625 w 337500"/>
                <a:gd name="connsiteY8" fmla="*/ 101250 h 545625"/>
                <a:gd name="connsiteX9" fmla="*/ 61875 w 337500"/>
                <a:gd name="connsiteY9" fmla="*/ 112500 h 545625"/>
                <a:gd name="connsiteX10" fmla="*/ 70482 w 337500"/>
                <a:gd name="connsiteY10" fmla="*/ 112500 h 545625"/>
                <a:gd name="connsiteX11" fmla="*/ 45563 w 337500"/>
                <a:gd name="connsiteY11" fmla="*/ 145013 h 545625"/>
                <a:gd name="connsiteX12" fmla="*/ 0 w 337500"/>
                <a:gd name="connsiteY12" fmla="*/ 251888 h 545625"/>
                <a:gd name="connsiteX13" fmla="*/ 0 w 337500"/>
                <a:gd name="connsiteY13" fmla="*/ 534375 h 545625"/>
                <a:gd name="connsiteX14" fmla="*/ 11250 w 337500"/>
                <a:gd name="connsiteY14" fmla="*/ 545625 h 545625"/>
                <a:gd name="connsiteX15" fmla="*/ 326250 w 337500"/>
                <a:gd name="connsiteY15" fmla="*/ 545625 h 545625"/>
                <a:gd name="connsiteX16" fmla="*/ 337500 w 337500"/>
                <a:gd name="connsiteY16" fmla="*/ 534375 h 545625"/>
                <a:gd name="connsiteX17" fmla="*/ 337500 w 337500"/>
                <a:gd name="connsiteY17" fmla="*/ 251944 h 545625"/>
                <a:gd name="connsiteX18" fmla="*/ 291938 w 337500"/>
                <a:gd name="connsiteY18" fmla="*/ 145013 h 545625"/>
                <a:gd name="connsiteX19" fmla="*/ 73125 w 337500"/>
                <a:gd name="connsiteY19" fmla="*/ 22500 h 545625"/>
                <a:gd name="connsiteX20" fmla="*/ 264375 w 337500"/>
                <a:gd name="connsiteY20" fmla="*/ 22500 h 545625"/>
                <a:gd name="connsiteX21" fmla="*/ 264375 w 337500"/>
                <a:gd name="connsiteY21" fmla="*/ 90000 h 545625"/>
                <a:gd name="connsiteX22" fmla="*/ 73125 w 337500"/>
                <a:gd name="connsiteY22" fmla="*/ 90000 h 545625"/>
                <a:gd name="connsiteX23" fmla="*/ 315000 w 337500"/>
                <a:gd name="connsiteY23" fmla="*/ 523125 h 545625"/>
                <a:gd name="connsiteX24" fmla="*/ 22500 w 337500"/>
                <a:gd name="connsiteY24" fmla="*/ 523125 h 545625"/>
                <a:gd name="connsiteX25" fmla="*/ 22500 w 337500"/>
                <a:gd name="connsiteY25" fmla="*/ 251944 h 545625"/>
                <a:gd name="connsiteX26" fmla="*/ 61032 w 337500"/>
                <a:gd name="connsiteY26" fmla="*/ 161381 h 545625"/>
                <a:gd name="connsiteX27" fmla="*/ 94219 w 337500"/>
                <a:gd name="connsiteY27" fmla="*/ 112500 h 545625"/>
                <a:gd name="connsiteX28" fmla="*/ 243282 w 337500"/>
                <a:gd name="connsiteY28" fmla="*/ 112500 h 545625"/>
                <a:gd name="connsiteX29" fmla="*/ 276469 w 337500"/>
                <a:gd name="connsiteY29" fmla="*/ 161381 h 545625"/>
                <a:gd name="connsiteX30" fmla="*/ 315000 w 337500"/>
                <a:gd name="connsiteY30" fmla="*/ 251944 h 54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7500" h="545625">
                  <a:moveTo>
                    <a:pt x="291938" y="145013"/>
                  </a:moveTo>
                  <a:cubicBezTo>
                    <a:pt x="281547" y="135944"/>
                    <a:pt x="273075" y="124890"/>
                    <a:pt x="267019" y="112500"/>
                  </a:cubicBezTo>
                  <a:lnTo>
                    <a:pt x="275625" y="112500"/>
                  </a:lnTo>
                  <a:cubicBezTo>
                    <a:pt x="281839" y="112500"/>
                    <a:pt x="286875" y="107463"/>
                    <a:pt x="286875" y="101250"/>
                  </a:cubicBezTo>
                  <a:lnTo>
                    <a:pt x="286875" y="11250"/>
                  </a:lnTo>
                  <a:cubicBezTo>
                    <a:pt x="286875" y="5037"/>
                    <a:pt x="281839" y="0"/>
                    <a:pt x="275625" y="0"/>
                  </a:cubicBezTo>
                  <a:lnTo>
                    <a:pt x="61875" y="0"/>
                  </a:lnTo>
                  <a:cubicBezTo>
                    <a:pt x="55662" y="0"/>
                    <a:pt x="50625" y="5037"/>
                    <a:pt x="50625" y="11250"/>
                  </a:cubicBezTo>
                  <a:lnTo>
                    <a:pt x="50625" y="101250"/>
                  </a:lnTo>
                  <a:cubicBezTo>
                    <a:pt x="50625" y="107463"/>
                    <a:pt x="55662" y="112500"/>
                    <a:pt x="61875" y="112500"/>
                  </a:cubicBezTo>
                  <a:lnTo>
                    <a:pt x="70482" y="112500"/>
                  </a:lnTo>
                  <a:cubicBezTo>
                    <a:pt x="64426" y="124890"/>
                    <a:pt x="55953" y="135944"/>
                    <a:pt x="45563" y="145013"/>
                  </a:cubicBezTo>
                  <a:cubicBezTo>
                    <a:pt x="16376" y="172892"/>
                    <a:pt x="-94" y="211525"/>
                    <a:pt x="0" y="251888"/>
                  </a:cubicBezTo>
                  <a:lnTo>
                    <a:pt x="0" y="534375"/>
                  </a:lnTo>
                  <a:cubicBezTo>
                    <a:pt x="0" y="540588"/>
                    <a:pt x="5037" y="545625"/>
                    <a:pt x="11250" y="545625"/>
                  </a:cubicBezTo>
                  <a:lnTo>
                    <a:pt x="326250" y="545625"/>
                  </a:lnTo>
                  <a:cubicBezTo>
                    <a:pt x="332464" y="545625"/>
                    <a:pt x="337500" y="540588"/>
                    <a:pt x="337500" y="534375"/>
                  </a:cubicBezTo>
                  <a:lnTo>
                    <a:pt x="337500" y="251944"/>
                  </a:lnTo>
                  <a:cubicBezTo>
                    <a:pt x="337610" y="211562"/>
                    <a:pt x="321139" y="172905"/>
                    <a:pt x="291938" y="145013"/>
                  </a:cubicBezTo>
                  <a:close/>
                  <a:moveTo>
                    <a:pt x="73125" y="22500"/>
                  </a:moveTo>
                  <a:lnTo>
                    <a:pt x="264375" y="22500"/>
                  </a:lnTo>
                  <a:lnTo>
                    <a:pt x="264375" y="90000"/>
                  </a:lnTo>
                  <a:lnTo>
                    <a:pt x="73125" y="90000"/>
                  </a:lnTo>
                  <a:close/>
                  <a:moveTo>
                    <a:pt x="315000" y="523125"/>
                  </a:moveTo>
                  <a:lnTo>
                    <a:pt x="22500" y="523125"/>
                  </a:lnTo>
                  <a:lnTo>
                    <a:pt x="22500" y="251944"/>
                  </a:lnTo>
                  <a:cubicBezTo>
                    <a:pt x="22405" y="217754"/>
                    <a:pt x="36332" y="185021"/>
                    <a:pt x="61032" y="161381"/>
                  </a:cubicBezTo>
                  <a:cubicBezTo>
                    <a:pt x="79369" y="144056"/>
                    <a:pt x="90450" y="127631"/>
                    <a:pt x="94219" y="112500"/>
                  </a:cubicBezTo>
                  <a:lnTo>
                    <a:pt x="243282" y="112500"/>
                  </a:lnTo>
                  <a:cubicBezTo>
                    <a:pt x="247050" y="127688"/>
                    <a:pt x="258132" y="144056"/>
                    <a:pt x="276469" y="161381"/>
                  </a:cubicBezTo>
                  <a:cubicBezTo>
                    <a:pt x="301169" y="185021"/>
                    <a:pt x="315096" y="217754"/>
                    <a:pt x="315000" y="25194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8" name="Freeform: Shape 5727">
              <a:extLst>
                <a:ext uri="{FF2B5EF4-FFF2-40B4-BE49-F238E27FC236}">
                  <a16:creationId xmlns:a16="http://schemas.microsoft.com/office/drawing/2014/main" id="{60768A4A-3AE9-45CC-A3DA-EE1A7070683C}"/>
                </a:ext>
              </a:extLst>
            </p:cNvPr>
            <p:cNvSpPr/>
            <p:nvPr/>
          </p:nvSpPr>
          <p:spPr>
            <a:xfrm>
              <a:off x="4858212" y="2788175"/>
              <a:ext cx="247500" cy="112500"/>
            </a:xfrm>
            <a:custGeom>
              <a:avLst/>
              <a:gdLst>
                <a:gd name="connsiteX0" fmla="*/ 191250 w 247500"/>
                <a:gd name="connsiteY0" fmla="*/ 0 h 112500"/>
                <a:gd name="connsiteX1" fmla="*/ 56250 w 247500"/>
                <a:gd name="connsiteY1" fmla="*/ 0 h 112500"/>
                <a:gd name="connsiteX2" fmla="*/ 0 w 247500"/>
                <a:gd name="connsiteY2" fmla="*/ 56250 h 112500"/>
                <a:gd name="connsiteX3" fmla="*/ 56250 w 247500"/>
                <a:gd name="connsiteY3" fmla="*/ 112500 h 112500"/>
                <a:gd name="connsiteX4" fmla="*/ 191250 w 247500"/>
                <a:gd name="connsiteY4" fmla="*/ 112500 h 112500"/>
                <a:gd name="connsiteX5" fmla="*/ 247500 w 247500"/>
                <a:gd name="connsiteY5" fmla="*/ 56250 h 112500"/>
                <a:gd name="connsiteX6" fmla="*/ 191250 w 247500"/>
                <a:gd name="connsiteY6" fmla="*/ 0 h 112500"/>
                <a:gd name="connsiteX7" fmla="*/ 22500 w 247500"/>
                <a:gd name="connsiteY7" fmla="*/ 56250 h 112500"/>
                <a:gd name="connsiteX8" fmla="*/ 56250 w 247500"/>
                <a:gd name="connsiteY8" fmla="*/ 22500 h 112500"/>
                <a:gd name="connsiteX9" fmla="*/ 112500 w 247500"/>
                <a:gd name="connsiteY9" fmla="*/ 22500 h 112500"/>
                <a:gd name="connsiteX10" fmla="*/ 112500 w 247500"/>
                <a:gd name="connsiteY10" fmla="*/ 90000 h 112500"/>
                <a:gd name="connsiteX11" fmla="*/ 56250 w 247500"/>
                <a:gd name="connsiteY11" fmla="*/ 90000 h 112500"/>
                <a:gd name="connsiteX12" fmla="*/ 22500 w 247500"/>
                <a:gd name="connsiteY12" fmla="*/ 56250 h 112500"/>
                <a:gd name="connsiteX13" fmla="*/ 191250 w 247500"/>
                <a:gd name="connsiteY13" fmla="*/ 90000 h 112500"/>
                <a:gd name="connsiteX14" fmla="*/ 135000 w 247500"/>
                <a:gd name="connsiteY14" fmla="*/ 90000 h 112500"/>
                <a:gd name="connsiteX15" fmla="*/ 135000 w 247500"/>
                <a:gd name="connsiteY15" fmla="*/ 22500 h 112500"/>
                <a:gd name="connsiteX16" fmla="*/ 191250 w 247500"/>
                <a:gd name="connsiteY16" fmla="*/ 22500 h 112500"/>
                <a:gd name="connsiteX17" fmla="*/ 225000 w 247500"/>
                <a:gd name="connsiteY17" fmla="*/ 56250 h 112500"/>
                <a:gd name="connsiteX18" fmla="*/ 191250 w 247500"/>
                <a:gd name="connsiteY18" fmla="*/ 90000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7500" h="112500">
                  <a:moveTo>
                    <a:pt x="191250" y="0"/>
                  </a:moveTo>
                  <a:lnTo>
                    <a:pt x="56250" y="0"/>
                  </a:lnTo>
                  <a:cubicBezTo>
                    <a:pt x="25184" y="0"/>
                    <a:pt x="0" y="25184"/>
                    <a:pt x="0" y="56250"/>
                  </a:cubicBezTo>
                  <a:cubicBezTo>
                    <a:pt x="0" y="87316"/>
                    <a:pt x="25184" y="112500"/>
                    <a:pt x="56250" y="112500"/>
                  </a:cubicBezTo>
                  <a:lnTo>
                    <a:pt x="191250" y="112500"/>
                  </a:lnTo>
                  <a:cubicBezTo>
                    <a:pt x="222316" y="112500"/>
                    <a:pt x="247500" y="87316"/>
                    <a:pt x="247500" y="56250"/>
                  </a:cubicBezTo>
                  <a:cubicBezTo>
                    <a:pt x="247500" y="25184"/>
                    <a:pt x="222316" y="0"/>
                    <a:pt x="191250" y="0"/>
                  </a:cubicBezTo>
                  <a:close/>
                  <a:moveTo>
                    <a:pt x="22500" y="56250"/>
                  </a:moveTo>
                  <a:cubicBezTo>
                    <a:pt x="22500" y="37610"/>
                    <a:pt x="37610" y="22500"/>
                    <a:pt x="56250" y="22500"/>
                  </a:cubicBezTo>
                  <a:lnTo>
                    <a:pt x="112500" y="22500"/>
                  </a:lnTo>
                  <a:lnTo>
                    <a:pt x="112500" y="90000"/>
                  </a:lnTo>
                  <a:lnTo>
                    <a:pt x="56250" y="90000"/>
                  </a:lnTo>
                  <a:cubicBezTo>
                    <a:pt x="37610" y="90000"/>
                    <a:pt x="22500" y="74890"/>
                    <a:pt x="22500" y="56250"/>
                  </a:cubicBezTo>
                  <a:close/>
                  <a:moveTo>
                    <a:pt x="191250" y="90000"/>
                  </a:moveTo>
                  <a:lnTo>
                    <a:pt x="135000" y="90000"/>
                  </a:lnTo>
                  <a:lnTo>
                    <a:pt x="135000" y="22500"/>
                  </a:lnTo>
                  <a:lnTo>
                    <a:pt x="191250" y="22500"/>
                  </a:lnTo>
                  <a:cubicBezTo>
                    <a:pt x="209890" y="22500"/>
                    <a:pt x="225000" y="37610"/>
                    <a:pt x="225000" y="56250"/>
                  </a:cubicBezTo>
                  <a:cubicBezTo>
                    <a:pt x="225000" y="74890"/>
                    <a:pt x="209890" y="90000"/>
                    <a:pt x="191250" y="90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29" name="Freeform: Shape 5728">
              <a:extLst>
                <a:ext uri="{FF2B5EF4-FFF2-40B4-BE49-F238E27FC236}">
                  <a16:creationId xmlns:a16="http://schemas.microsoft.com/office/drawing/2014/main" id="{52BDC3E5-D167-4149-9D5F-1C6B30C83EAC}"/>
                </a:ext>
              </a:extLst>
            </p:cNvPr>
            <p:cNvSpPr/>
            <p:nvPr/>
          </p:nvSpPr>
          <p:spPr>
            <a:xfrm>
              <a:off x="4866549" y="2554706"/>
              <a:ext cx="208125" cy="208125"/>
            </a:xfrm>
            <a:custGeom>
              <a:avLst/>
              <a:gdLst>
                <a:gd name="connsiteX0" fmla="*/ 56407 w 208125"/>
                <a:gd name="connsiteY0" fmla="*/ 208044 h 208125"/>
                <a:gd name="connsiteX1" fmla="*/ 96232 w 208125"/>
                <a:gd name="connsiteY1" fmla="*/ 191619 h 208125"/>
                <a:gd name="connsiteX2" fmla="*/ 191857 w 208125"/>
                <a:gd name="connsiteY2" fmla="*/ 95994 h 208125"/>
                <a:gd name="connsiteX3" fmla="*/ 191688 w 208125"/>
                <a:gd name="connsiteY3" fmla="*/ 16400 h 208125"/>
                <a:gd name="connsiteX4" fmla="*/ 112094 w 208125"/>
                <a:gd name="connsiteY4" fmla="*/ 16569 h 208125"/>
                <a:gd name="connsiteX5" fmla="*/ 16469 w 208125"/>
                <a:gd name="connsiteY5" fmla="*/ 112194 h 208125"/>
                <a:gd name="connsiteX6" fmla="*/ 16481 w 208125"/>
                <a:gd name="connsiteY6" fmla="*/ 191743 h 208125"/>
                <a:gd name="connsiteX7" fmla="*/ 56238 w 208125"/>
                <a:gd name="connsiteY7" fmla="*/ 208213 h 208125"/>
                <a:gd name="connsiteX8" fmla="*/ 128013 w 208125"/>
                <a:gd name="connsiteY8" fmla="*/ 32488 h 208125"/>
                <a:gd name="connsiteX9" fmla="*/ 175769 w 208125"/>
                <a:gd name="connsiteY9" fmla="*/ 32488 h 208125"/>
                <a:gd name="connsiteX10" fmla="*/ 175769 w 208125"/>
                <a:gd name="connsiteY10" fmla="*/ 80244 h 208125"/>
                <a:gd name="connsiteX11" fmla="*/ 136000 w 208125"/>
                <a:gd name="connsiteY11" fmla="*/ 120013 h 208125"/>
                <a:gd name="connsiteX12" fmla="*/ 88244 w 208125"/>
                <a:gd name="connsiteY12" fmla="*/ 72256 h 208125"/>
                <a:gd name="connsiteX13" fmla="*/ 32388 w 208125"/>
                <a:gd name="connsiteY13" fmla="*/ 128113 h 208125"/>
                <a:gd name="connsiteX14" fmla="*/ 72157 w 208125"/>
                <a:gd name="connsiteY14" fmla="*/ 88344 h 208125"/>
                <a:gd name="connsiteX15" fmla="*/ 119913 w 208125"/>
                <a:gd name="connsiteY15" fmla="*/ 136100 h 208125"/>
                <a:gd name="connsiteX16" fmla="*/ 80144 w 208125"/>
                <a:gd name="connsiteY16" fmla="*/ 175869 h 208125"/>
                <a:gd name="connsiteX17" fmla="*/ 32388 w 208125"/>
                <a:gd name="connsiteY17" fmla="*/ 175869 h 208125"/>
                <a:gd name="connsiteX18" fmla="*/ 32388 w 208125"/>
                <a:gd name="connsiteY18" fmla="*/ 128113 h 20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8125" h="208125">
                  <a:moveTo>
                    <a:pt x="56407" y="208044"/>
                  </a:moveTo>
                  <a:cubicBezTo>
                    <a:pt x="71335" y="208071"/>
                    <a:pt x="85662" y="202162"/>
                    <a:pt x="96232" y="191619"/>
                  </a:cubicBezTo>
                  <a:lnTo>
                    <a:pt x="191857" y="95994"/>
                  </a:lnTo>
                  <a:cubicBezTo>
                    <a:pt x="213789" y="73968"/>
                    <a:pt x="213714" y="38333"/>
                    <a:pt x="191688" y="16400"/>
                  </a:cubicBezTo>
                  <a:cubicBezTo>
                    <a:pt x="169662" y="-5532"/>
                    <a:pt x="134027" y="-5457"/>
                    <a:pt x="112094" y="16569"/>
                  </a:cubicBezTo>
                  <a:lnTo>
                    <a:pt x="16469" y="112194"/>
                  </a:lnTo>
                  <a:cubicBezTo>
                    <a:pt x="-5494" y="134164"/>
                    <a:pt x="-5489" y="169780"/>
                    <a:pt x="16481" y="191743"/>
                  </a:cubicBezTo>
                  <a:cubicBezTo>
                    <a:pt x="27027" y="202286"/>
                    <a:pt x="41327" y="208210"/>
                    <a:pt x="56238" y="208213"/>
                  </a:cubicBezTo>
                  <a:close/>
                  <a:moveTo>
                    <a:pt x="128013" y="32488"/>
                  </a:moveTo>
                  <a:cubicBezTo>
                    <a:pt x="141201" y="19300"/>
                    <a:pt x="162582" y="19300"/>
                    <a:pt x="175769" y="32488"/>
                  </a:cubicBezTo>
                  <a:cubicBezTo>
                    <a:pt x="188957" y="45675"/>
                    <a:pt x="188957" y="67056"/>
                    <a:pt x="175769" y="80244"/>
                  </a:cubicBezTo>
                  <a:lnTo>
                    <a:pt x="136000" y="120013"/>
                  </a:lnTo>
                  <a:lnTo>
                    <a:pt x="88244" y="72256"/>
                  </a:lnTo>
                  <a:close/>
                  <a:moveTo>
                    <a:pt x="32388" y="128113"/>
                  </a:moveTo>
                  <a:lnTo>
                    <a:pt x="72157" y="88344"/>
                  </a:lnTo>
                  <a:lnTo>
                    <a:pt x="119913" y="136100"/>
                  </a:lnTo>
                  <a:lnTo>
                    <a:pt x="80144" y="175869"/>
                  </a:lnTo>
                  <a:cubicBezTo>
                    <a:pt x="66957" y="189056"/>
                    <a:pt x="45575" y="189056"/>
                    <a:pt x="32388" y="175869"/>
                  </a:cubicBezTo>
                  <a:cubicBezTo>
                    <a:pt x="19200" y="162681"/>
                    <a:pt x="19200" y="141300"/>
                    <a:pt x="32388" y="12811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30" name="Graphic 5554">
            <a:extLst>
              <a:ext uri="{FF2B5EF4-FFF2-40B4-BE49-F238E27FC236}">
                <a16:creationId xmlns:a16="http://schemas.microsoft.com/office/drawing/2014/main" id="{954FAF4D-395F-4B70-B8D1-316657173639}"/>
              </a:ext>
            </a:extLst>
          </p:cNvPr>
          <p:cNvGrpSpPr/>
          <p:nvPr/>
        </p:nvGrpSpPr>
        <p:grpSpPr>
          <a:xfrm>
            <a:off x="260503" y="3382501"/>
            <a:ext cx="720000" cy="720000"/>
            <a:chOff x="4430712" y="2225675"/>
            <a:chExt cx="720000" cy="720000"/>
          </a:xfrm>
        </p:grpSpPr>
        <p:sp>
          <p:nvSpPr>
            <p:cNvPr id="5731" name="Freeform: Shape 5730">
              <a:extLst>
                <a:ext uri="{FF2B5EF4-FFF2-40B4-BE49-F238E27FC236}">
                  <a16:creationId xmlns:a16="http://schemas.microsoft.com/office/drawing/2014/main" id="{9050AFF5-8714-4A32-A61E-36143C1FD31D}"/>
                </a:ext>
              </a:extLst>
            </p:cNvPr>
            <p:cNvSpPr/>
            <p:nvPr/>
          </p:nvSpPr>
          <p:spPr>
            <a:xfrm>
              <a:off x="4430688" y="2359024"/>
              <a:ext cx="720000" cy="545625"/>
            </a:xfrm>
            <a:custGeom>
              <a:avLst/>
              <a:gdLst>
                <a:gd name="connsiteX0" fmla="*/ 703149 w 720000"/>
                <a:gd name="connsiteY0" fmla="*/ 102395 h 545625"/>
                <a:gd name="connsiteX1" fmla="*/ 652524 w 720000"/>
                <a:gd name="connsiteY1" fmla="*/ 52276 h 545625"/>
                <a:gd name="connsiteX2" fmla="*/ 382018 w 720000"/>
                <a:gd name="connsiteY2" fmla="*/ 52276 h 545625"/>
                <a:gd name="connsiteX3" fmla="*/ 308481 w 720000"/>
                <a:gd name="connsiteY3" fmla="*/ 995 h 545625"/>
                <a:gd name="connsiteX4" fmla="*/ 257199 w 720000"/>
                <a:gd name="connsiteY4" fmla="*/ 52276 h 545625"/>
                <a:gd name="connsiteX5" fmla="*/ 196899 w 720000"/>
                <a:gd name="connsiteY5" fmla="*/ 52276 h 545625"/>
                <a:gd name="connsiteX6" fmla="*/ 155668 w 720000"/>
                <a:gd name="connsiteY6" fmla="*/ 75676 h 545625"/>
                <a:gd name="connsiteX7" fmla="*/ 64712 w 720000"/>
                <a:gd name="connsiteY7" fmla="*/ 241670 h 545625"/>
                <a:gd name="connsiteX8" fmla="*/ 45924 w 720000"/>
                <a:gd name="connsiteY8" fmla="*/ 254776 h 545625"/>
                <a:gd name="connsiteX9" fmla="*/ 28656 w 720000"/>
                <a:gd name="connsiteY9" fmla="*/ 281551 h 545625"/>
                <a:gd name="connsiteX10" fmla="*/ 531 w 720000"/>
                <a:gd name="connsiteY10" fmla="*/ 434270 h 545625"/>
                <a:gd name="connsiteX11" fmla="*/ 9081 w 720000"/>
                <a:gd name="connsiteY11" fmla="*/ 464926 h 545625"/>
                <a:gd name="connsiteX12" fmla="*/ 39399 w 720000"/>
                <a:gd name="connsiteY12" fmla="*/ 479776 h 545625"/>
                <a:gd name="connsiteX13" fmla="*/ 97056 w 720000"/>
                <a:gd name="connsiteY13" fmla="*/ 479776 h 545625"/>
                <a:gd name="connsiteX14" fmla="*/ 191144 w 720000"/>
                <a:gd name="connsiteY14" fmla="*/ 548813 h 545625"/>
                <a:gd name="connsiteX15" fmla="*/ 260181 w 720000"/>
                <a:gd name="connsiteY15" fmla="*/ 479776 h 545625"/>
                <a:gd name="connsiteX16" fmla="*/ 468306 w 720000"/>
                <a:gd name="connsiteY16" fmla="*/ 479776 h 545625"/>
                <a:gd name="connsiteX17" fmla="*/ 562394 w 720000"/>
                <a:gd name="connsiteY17" fmla="*/ 548813 h 545625"/>
                <a:gd name="connsiteX18" fmla="*/ 631431 w 720000"/>
                <a:gd name="connsiteY18" fmla="*/ 479776 h 545625"/>
                <a:gd name="connsiteX19" fmla="*/ 708774 w 720000"/>
                <a:gd name="connsiteY19" fmla="*/ 479776 h 545625"/>
                <a:gd name="connsiteX20" fmla="*/ 716931 w 720000"/>
                <a:gd name="connsiteY20" fmla="*/ 476289 h 545625"/>
                <a:gd name="connsiteX21" fmla="*/ 720024 w 720000"/>
                <a:gd name="connsiteY21" fmla="*/ 468020 h 545625"/>
                <a:gd name="connsiteX22" fmla="*/ 319637 w 720000"/>
                <a:gd name="connsiteY22" fmla="*/ 22576 h 545625"/>
                <a:gd name="connsiteX23" fmla="*/ 359012 w 720000"/>
                <a:gd name="connsiteY23" fmla="*/ 52276 h 545625"/>
                <a:gd name="connsiteX24" fmla="*/ 280262 w 720000"/>
                <a:gd name="connsiteY24" fmla="*/ 52276 h 545625"/>
                <a:gd name="connsiteX25" fmla="*/ 319637 w 720000"/>
                <a:gd name="connsiteY25" fmla="*/ 22576 h 545625"/>
                <a:gd name="connsiteX26" fmla="*/ 141718 w 720000"/>
                <a:gd name="connsiteY26" fmla="*/ 147901 h 545625"/>
                <a:gd name="connsiteX27" fmla="*/ 267549 w 720000"/>
                <a:gd name="connsiteY27" fmla="*/ 147901 h 545625"/>
                <a:gd name="connsiteX28" fmla="*/ 249549 w 720000"/>
                <a:gd name="connsiteY28" fmla="*/ 237901 h 545625"/>
                <a:gd name="connsiteX29" fmla="*/ 92443 w 720000"/>
                <a:gd name="connsiteY29" fmla="*/ 237901 h 545625"/>
                <a:gd name="connsiteX30" fmla="*/ 178562 w 720000"/>
                <a:gd name="connsiteY30" fmla="*/ 526745 h 545625"/>
                <a:gd name="connsiteX31" fmla="*/ 118318 w 720000"/>
                <a:gd name="connsiteY31" fmla="*/ 466614 h 545625"/>
                <a:gd name="connsiteX32" fmla="*/ 178449 w 720000"/>
                <a:gd name="connsiteY32" fmla="*/ 406370 h 545625"/>
                <a:gd name="connsiteX33" fmla="*/ 238693 w 720000"/>
                <a:gd name="connsiteY33" fmla="*/ 466501 h 545625"/>
                <a:gd name="connsiteX34" fmla="*/ 238693 w 720000"/>
                <a:gd name="connsiteY34" fmla="*/ 466557 h 545625"/>
                <a:gd name="connsiteX35" fmla="*/ 178562 w 720000"/>
                <a:gd name="connsiteY35" fmla="*/ 526745 h 545625"/>
                <a:gd name="connsiteX36" fmla="*/ 549306 w 720000"/>
                <a:gd name="connsiteY36" fmla="*/ 526745 h 545625"/>
                <a:gd name="connsiteX37" fmla="*/ 489118 w 720000"/>
                <a:gd name="connsiteY37" fmla="*/ 466558 h 545625"/>
                <a:gd name="connsiteX38" fmla="*/ 549306 w 720000"/>
                <a:gd name="connsiteY38" fmla="*/ 406370 h 545625"/>
                <a:gd name="connsiteX39" fmla="*/ 609493 w 720000"/>
                <a:gd name="connsiteY39" fmla="*/ 466558 h 545625"/>
                <a:gd name="connsiteX40" fmla="*/ 549306 w 720000"/>
                <a:gd name="connsiteY40" fmla="*/ 526745 h 545625"/>
                <a:gd name="connsiteX41" fmla="*/ 631431 w 720000"/>
                <a:gd name="connsiteY41" fmla="*/ 457276 h 545625"/>
                <a:gd name="connsiteX42" fmla="*/ 539952 w 720000"/>
                <a:gd name="connsiteY42" fmla="*/ 384562 h 545625"/>
                <a:gd name="connsiteX43" fmla="*/ 467237 w 720000"/>
                <a:gd name="connsiteY43" fmla="*/ 457276 h 545625"/>
                <a:gd name="connsiteX44" fmla="*/ 260631 w 720000"/>
                <a:gd name="connsiteY44" fmla="*/ 457276 h 545625"/>
                <a:gd name="connsiteX45" fmla="*/ 169152 w 720000"/>
                <a:gd name="connsiteY45" fmla="*/ 384562 h 545625"/>
                <a:gd name="connsiteX46" fmla="*/ 96437 w 720000"/>
                <a:gd name="connsiteY46" fmla="*/ 457276 h 545625"/>
                <a:gd name="connsiteX47" fmla="*/ 39399 w 720000"/>
                <a:gd name="connsiteY47" fmla="*/ 457276 h 545625"/>
                <a:gd name="connsiteX48" fmla="*/ 26574 w 720000"/>
                <a:gd name="connsiteY48" fmla="*/ 450526 h 545625"/>
                <a:gd name="connsiteX49" fmla="*/ 22524 w 720000"/>
                <a:gd name="connsiteY49" fmla="*/ 438320 h 545625"/>
                <a:gd name="connsiteX50" fmla="*/ 50649 w 720000"/>
                <a:gd name="connsiteY50" fmla="*/ 285601 h 545625"/>
                <a:gd name="connsiteX51" fmla="*/ 58637 w 720000"/>
                <a:gd name="connsiteY51" fmla="*/ 273170 h 545625"/>
                <a:gd name="connsiteX52" fmla="*/ 77199 w 720000"/>
                <a:gd name="connsiteY52" fmla="*/ 260401 h 545625"/>
                <a:gd name="connsiteX53" fmla="*/ 258774 w 720000"/>
                <a:gd name="connsiteY53" fmla="*/ 260401 h 545625"/>
                <a:gd name="connsiteX54" fmla="*/ 270024 w 720000"/>
                <a:gd name="connsiteY54" fmla="*/ 251345 h 545625"/>
                <a:gd name="connsiteX55" fmla="*/ 292524 w 720000"/>
                <a:gd name="connsiteY55" fmla="*/ 138845 h 545625"/>
                <a:gd name="connsiteX56" fmla="*/ 290218 w 720000"/>
                <a:gd name="connsiteY56" fmla="*/ 129508 h 545625"/>
                <a:gd name="connsiteX57" fmla="*/ 281274 w 720000"/>
                <a:gd name="connsiteY57" fmla="*/ 125401 h 545625"/>
                <a:gd name="connsiteX58" fmla="*/ 154037 w 720000"/>
                <a:gd name="connsiteY58" fmla="*/ 125401 h 545625"/>
                <a:gd name="connsiteX59" fmla="*/ 175356 w 720000"/>
                <a:gd name="connsiteY59" fmla="*/ 86476 h 545625"/>
                <a:gd name="connsiteX60" fmla="*/ 196899 w 720000"/>
                <a:gd name="connsiteY60" fmla="*/ 74776 h 545625"/>
                <a:gd name="connsiteX61" fmla="*/ 652524 w 720000"/>
                <a:gd name="connsiteY61" fmla="*/ 74776 h 545625"/>
                <a:gd name="connsiteX62" fmla="*/ 680649 w 720000"/>
                <a:gd name="connsiteY62" fmla="*/ 103408 h 545625"/>
                <a:gd name="connsiteX63" fmla="*/ 697018 w 720000"/>
                <a:gd name="connsiteY63" fmla="*/ 457276 h 54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20000" h="545625">
                  <a:moveTo>
                    <a:pt x="703149" y="102395"/>
                  </a:moveTo>
                  <a:cubicBezTo>
                    <a:pt x="701827" y="75087"/>
                    <a:pt x="679844" y="53324"/>
                    <a:pt x="652524" y="52276"/>
                  </a:cubicBezTo>
                  <a:lnTo>
                    <a:pt x="382018" y="52276"/>
                  </a:lnTo>
                  <a:cubicBezTo>
                    <a:pt x="375872" y="17809"/>
                    <a:pt x="342948" y="-5151"/>
                    <a:pt x="308481" y="995"/>
                  </a:cubicBezTo>
                  <a:cubicBezTo>
                    <a:pt x="282332" y="5658"/>
                    <a:pt x="261862" y="26127"/>
                    <a:pt x="257199" y="52276"/>
                  </a:cubicBezTo>
                  <a:lnTo>
                    <a:pt x="196899" y="52276"/>
                  </a:lnTo>
                  <a:cubicBezTo>
                    <a:pt x="179828" y="51617"/>
                    <a:pt x="163856" y="60682"/>
                    <a:pt x="155668" y="75676"/>
                  </a:cubicBezTo>
                  <a:lnTo>
                    <a:pt x="64712" y="241670"/>
                  </a:lnTo>
                  <a:lnTo>
                    <a:pt x="45924" y="254776"/>
                  </a:lnTo>
                  <a:cubicBezTo>
                    <a:pt x="36854" y="261067"/>
                    <a:pt x="30645" y="270694"/>
                    <a:pt x="28656" y="281551"/>
                  </a:cubicBezTo>
                  <a:lnTo>
                    <a:pt x="531" y="434270"/>
                  </a:lnTo>
                  <a:cubicBezTo>
                    <a:pt x="-1342" y="445253"/>
                    <a:pt x="1795" y="456498"/>
                    <a:pt x="9081" y="464926"/>
                  </a:cubicBezTo>
                  <a:cubicBezTo>
                    <a:pt x="16495" y="474114"/>
                    <a:pt x="27595" y="479551"/>
                    <a:pt x="39399" y="479776"/>
                  </a:cubicBezTo>
                  <a:lnTo>
                    <a:pt x="97056" y="479776"/>
                  </a:lnTo>
                  <a:cubicBezTo>
                    <a:pt x="103974" y="524822"/>
                    <a:pt x="146099" y="555731"/>
                    <a:pt x="191144" y="548813"/>
                  </a:cubicBezTo>
                  <a:cubicBezTo>
                    <a:pt x="226762" y="543343"/>
                    <a:pt x="254711" y="515394"/>
                    <a:pt x="260181" y="479776"/>
                  </a:cubicBezTo>
                  <a:lnTo>
                    <a:pt x="468306" y="479776"/>
                  </a:lnTo>
                  <a:cubicBezTo>
                    <a:pt x="475224" y="524822"/>
                    <a:pt x="517349" y="555731"/>
                    <a:pt x="562394" y="548813"/>
                  </a:cubicBezTo>
                  <a:cubicBezTo>
                    <a:pt x="598012" y="543343"/>
                    <a:pt x="625961" y="515394"/>
                    <a:pt x="631431" y="479776"/>
                  </a:cubicBezTo>
                  <a:lnTo>
                    <a:pt x="708774" y="479776"/>
                  </a:lnTo>
                  <a:cubicBezTo>
                    <a:pt x="711856" y="479780"/>
                    <a:pt x="714804" y="478519"/>
                    <a:pt x="716931" y="476289"/>
                  </a:cubicBezTo>
                  <a:cubicBezTo>
                    <a:pt x="719046" y="474069"/>
                    <a:pt x="720163" y="471083"/>
                    <a:pt x="720024" y="468020"/>
                  </a:cubicBezTo>
                  <a:close/>
                  <a:moveTo>
                    <a:pt x="319637" y="22576"/>
                  </a:moveTo>
                  <a:cubicBezTo>
                    <a:pt x="337914" y="22595"/>
                    <a:pt x="353973" y="34708"/>
                    <a:pt x="359012" y="52276"/>
                  </a:cubicBezTo>
                  <a:lnTo>
                    <a:pt x="280262" y="52276"/>
                  </a:lnTo>
                  <a:cubicBezTo>
                    <a:pt x="285318" y="34719"/>
                    <a:pt x="301366" y="22614"/>
                    <a:pt x="319637" y="22576"/>
                  </a:cubicBezTo>
                  <a:close/>
                  <a:moveTo>
                    <a:pt x="141718" y="147901"/>
                  </a:moveTo>
                  <a:lnTo>
                    <a:pt x="267549" y="147901"/>
                  </a:lnTo>
                  <a:lnTo>
                    <a:pt x="249549" y="237901"/>
                  </a:lnTo>
                  <a:lnTo>
                    <a:pt x="92443" y="237901"/>
                  </a:lnTo>
                  <a:close/>
                  <a:moveTo>
                    <a:pt x="178562" y="526745"/>
                  </a:moveTo>
                  <a:cubicBezTo>
                    <a:pt x="145321" y="526776"/>
                    <a:pt x="118349" y="499854"/>
                    <a:pt x="118318" y="466614"/>
                  </a:cubicBezTo>
                  <a:cubicBezTo>
                    <a:pt x="118287" y="433373"/>
                    <a:pt x="145209" y="406401"/>
                    <a:pt x="178449" y="406370"/>
                  </a:cubicBezTo>
                  <a:cubicBezTo>
                    <a:pt x="211690" y="406339"/>
                    <a:pt x="238662" y="433261"/>
                    <a:pt x="238693" y="466501"/>
                  </a:cubicBezTo>
                  <a:cubicBezTo>
                    <a:pt x="238693" y="466520"/>
                    <a:pt x="238693" y="466539"/>
                    <a:pt x="238693" y="466557"/>
                  </a:cubicBezTo>
                  <a:cubicBezTo>
                    <a:pt x="238662" y="499763"/>
                    <a:pt x="211768" y="526683"/>
                    <a:pt x="178562" y="526745"/>
                  </a:cubicBezTo>
                  <a:close/>
                  <a:moveTo>
                    <a:pt x="549306" y="526745"/>
                  </a:moveTo>
                  <a:cubicBezTo>
                    <a:pt x="516065" y="526745"/>
                    <a:pt x="489118" y="499798"/>
                    <a:pt x="489118" y="466558"/>
                  </a:cubicBezTo>
                  <a:cubicBezTo>
                    <a:pt x="489118" y="433317"/>
                    <a:pt x="516065" y="406370"/>
                    <a:pt x="549306" y="406370"/>
                  </a:cubicBezTo>
                  <a:cubicBezTo>
                    <a:pt x="582546" y="406370"/>
                    <a:pt x="609493" y="433317"/>
                    <a:pt x="609493" y="466558"/>
                  </a:cubicBezTo>
                  <a:cubicBezTo>
                    <a:pt x="609462" y="499785"/>
                    <a:pt x="582533" y="526714"/>
                    <a:pt x="549306" y="526745"/>
                  </a:cubicBezTo>
                  <a:close/>
                  <a:moveTo>
                    <a:pt x="631431" y="457276"/>
                  </a:moveTo>
                  <a:cubicBezTo>
                    <a:pt x="626249" y="411935"/>
                    <a:pt x="585292" y="379380"/>
                    <a:pt x="539952" y="384562"/>
                  </a:cubicBezTo>
                  <a:cubicBezTo>
                    <a:pt x="501747" y="388928"/>
                    <a:pt x="471603" y="419071"/>
                    <a:pt x="467237" y="457276"/>
                  </a:cubicBezTo>
                  <a:lnTo>
                    <a:pt x="260631" y="457276"/>
                  </a:lnTo>
                  <a:cubicBezTo>
                    <a:pt x="255449" y="411935"/>
                    <a:pt x="214492" y="379380"/>
                    <a:pt x="169152" y="384562"/>
                  </a:cubicBezTo>
                  <a:cubicBezTo>
                    <a:pt x="130947" y="388928"/>
                    <a:pt x="100803" y="419071"/>
                    <a:pt x="96437" y="457276"/>
                  </a:cubicBezTo>
                  <a:lnTo>
                    <a:pt x="39399" y="457276"/>
                  </a:lnTo>
                  <a:cubicBezTo>
                    <a:pt x="34356" y="456965"/>
                    <a:pt x="29687" y="454507"/>
                    <a:pt x="26574" y="450526"/>
                  </a:cubicBezTo>
                  <a:cubicBezTo>
                    <a:pt x="23476" y="447262"/>
                    <a:pt x="21992" y="442789"/>
                    <a:pt x="22524" y="438320"/>
                  </a:cubicBezTo>
                  <a:lnTo>
                    <a:pt x="50649" y="285601"/>
                  </a:lnTo>
                  <a:cubicBezTo>
                    <a:pt x="51557" y="280562"/>
                    <a:pt x="54430" y="276090"/>
                    <a:pt x="58637" y="273170"/>
                  </a:cubicBezTo>
                  <a:lnTo>
                    <a:pt x="77199" y="260401"/>
                  </a:lnTo>
                  <a:lnTo>
                    <a:pt x="258774" y="260401"/>
                  </a:lnTo>
                  <a:cubicBezTo>
                    <a:pt x="264223" y="260506"/>
                    <a:pt x="268963" y="256690"/>
                    <a:pt x="270024" y="251345"/>
                  </a:cubicBezTo>
                  <a:lnTo>
                    <a:pt x="292524" y="138845"/>
                  </a:lnTo>
                  <a:cubicBezTo>
                    <a:pt x="293192" y="135544"/>
                    <a:pt x="292346" y="132118"/>
                    <a:pt x="290218" y="129508"/>
                  </a:cubicBezTo>
                  <a:cubicBezTo>
                    <a:pt x="288025" y="126838"/>
                    <a:pt x="284728" y="125324"/>
                    <a:pt x="281274" y="125401"/>
                  </a:cubicBezTo>
                  <a:lnTo>
                    <a:pt x="154037" y="125401"/>
                  </a:lnTo>
                  <a:lnTo>
                    <a:pt x="175356" y="86476"/>
                  </a:lnTo>
                  <a:cubicBezTo>
                    <a:pt x="179595" y="78663"/>
                    <a:pt x="188037" y="74078"/>
                    <a:pt x="196899" y="74776"/>
                  </a:cubicBezTo>
                  <a:lnTo>
                    <a:pt x="652524" y="74776"/>
                  </a:lnTo>
                  <a:cubicBezTo>
                    <a:pt x="667756" y="75909"/>
                    <a:pt x="679788" y="88158"/>
                    <a:pt x="680649" y="103408"/>
                  </a:cubicBezTo>
                  <a:lnTo>
                    <a:pt x="697018" y="457276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2" name="Freeform: Shape 5731">
              <a:extLst>
                <a:ext uri="{FF2B5EF4-FFF2-40B4-BE49-F238E27FC236}">
                  <a16:creationId xmlns:a16="http://schemas.microsoft.com/office/drawing/2014/main" id="{0E2DEBE2-746F-41FC-857D-83A941500D39}"/>
                </a:ext>
              </a:extLst>
            </p:cNvPr>
            <p:cNvSpPr/>
            <p:nvPr/>
          </p:nvSpPr>
          <p:spPr>
            <a:xfrm>
              <a:off x="4796319" y="2467532"/>
              <a:ext cx="247500" cy="247500"/>
            </a:xfrm>
            <a:custGeom>
              <a:avLst/>
              <a:gdLst>
                <a:gd name="connsiteX0" fmla="*/ 225018 w 247500"/>
                <a:gd name="connsiteY0" fmla="*/ 73143 h 247500"/>
                <a:gd name="connsiteX1" fmla="*/ 174393 w 247500"/>
                <a:gd name="connsiteY1" fmla="*/ 73143 h 247500"/>
                <a:gd name="connsiteX2" fmla="*/ 174393 w 247500"/>
                <a:gd name="connsiteY2" fmla="*/ 22518 h 247500"/>
                <a:gd name="connsiteX3" fmla="*/ 150904 w 247500"/>
                <a:gd name="connsiteY3" fmla="*/ 6 h 247500"/>
                <a:gd name="connsiteX4" fmla="*/ 150487 w 247500"/>
                <a:gd name="connsiteY4" fmla="*/ 18 h 247500"/>
                <a:gd name="connsiteX5" fmla="*/ 97049 w 247500"/>
                <a:gd name="connsiteY5" fmla="*/ 18 h 247500"/>
                <a:gd name="connsiteX6" fmla="*/ 73156 w 247500"/>
                <a:gd name="connsiteY6" fmla="*/ 22101 h 247500"/>
                <a:gd name="connsiteX7" fmla="*/ 73143 w 247500"/>
                <a:gd name="connsiteY7" fmla="*/ 22518 h 247500"/>
                <a:gd name="connsiteX8" fmla="*/ 73143 w 247500"/>
                <a:gd name="connsiteY8" fmla="*/ 73143 h 247500"/>
                <a:gd name="connsiteX9" fmla="*/ 22518 w 247500"/>
                <a:gd name="connsiteY9" fmla="*/ 73143 h 247500"/>
                <a:gd name="connsiteX10" fmla="*/ 6 w 247500"/>
                <a:gd name="connsiteY10" fmla="*/ 96633 h 247500"/>
                <a:gd name="connsiteX11" fmla="*/ 18 w 247500"/>
                <a:gd name="connsiteY11" fmla="*/ 97049 h 247500"/>
                <a:gd name="connsiteX12" fmla="*/ 18 w 247500"/>
                <a:gd name="connsiteY12" fmla="*/ 150487 h 247500"/>
                <a:gd name="connsiteX13" fmla="*/ 22101 w 247500"/>
                <a:gd name="connsiteY13" fmla="*/ 174381 h 247500"/>
                <a:gd name="connsiteX14" fmla="*/ 22518 w 247500"/>
                <a:gd name="connsiteY14" fmla="*/ 174393 h 247500"/>
                <a:gd name="connsiteX15" fmla="*/ 73143 w 247500"/>
                <a:gd name="connsiteY15" fmla="*/ 174393 h 247500"/>
                <a:gd name="connsiteX16" fmla="*/ 73143 w 247500"/>
                <a:gd name="connsiteY16" fmla="*/ 225018 h 247500"/>
                <a:gd name="connsiteX17" fmla="*/ 96633 w 247500"/>
                <a:gd name="connsiteY17" fmla="*/ 247531 h 247500"/>
                <a:gd name="connsiteX18" fmla="*/ 97049 w 247500"/>
                <a:gd name="connsiteY18" fmla="*/ 247518 h 247500"/>
                <a:gd name="connsiteX19" fmla="*/ 150487 w 247500"/>
                <a:gd name="connsiteY19" fmla="*/ 247518 h 247500"/>
                <a:gd name="connsiteX20" fmla="*/ 174381 w 247500"/>
                <a:gd name="connsiteY20" fmla="*/ 225435 h 247500"/>
                <a:gd name="connsiteX21" fmla="*/ 174393 w 247500"/>
                <a:gd name="connsiteY21" fmla="*/ 225018 h 247500"/>
                <a:gd name="connsiteX22" fmla="*/ 174393 w 247500"/>
                <a:gd name="connsiteY22" fmla="*/ 174393 h 247500"/>
                <a:gd name="connsiteX23" fmla="*/ 225018 w 247500"/>
                <a:gd name="connsiteY23" fmla="*/ 174393 h 247500"/>
                <a:gd name="connsiteX24" fmla="*/ 247531 w 247500"/>
                <a:gd name="connsiteY24" fmla="*/ 150904 h 247500"/>
                <a:gd name="connsiteX25" fmla="*/ 247518 w 247500"/>
                <a:gd name="connsiteY25" fmla="*/ 150487 h 247500"/>
                <a:gd name="connsiteX26" fmla="*/ 247518 w 247500"/>
                <a:gd name="connsiteY26" fmla="*/ 97049 h 247500"/>
                <a:gd name="connsiteX27" fmla="*/ 225435 w 247500"/>
                <a:gd name="connsiteY27" fmla="*/ 73156 h 247500"/>
                <a:gd name="connsiteX28" fmla="*/ 225018 w 247500"/>
                <a:gd name="connsiteY28" fmla="*/ 73143 h 247500"/>
                <a:gd name="connsiteX29" fmla="*/ 225018 w 247500"/>
                <a:gd name="connsiteY29" fmla="*/ 150487 h 247500"/>
                <a:gd name="connsiteX30" fmla="*/ 225018 w 247500"/>
                <a:gd name="connsiteY30" fmla="*/ 151893 h 247500"/>
                <a:gd name="connsiteX31" fmla="*/ 163143 w 247500"/>
                <a:gd name="connsiteY31" fmla="*/ 151893 h 247500"/>
                <a:gd name="connsiteX32" fmla="*/ 151893 w 247500"/>
                <a:gd name="connsiteY32" fmla="*/ 163143 h 247500"/>
                <a:gd name="connsiteX33" fmla="*/ 151893 w 247500"/>
                <a:gd name="connsiteY33" fmla="*/ 224568 h 247500"/>
                <a:gd name="connsiteX34" fmla="*/ 150318 w 247500"/>
                <a:gd name="connsiteY34" fmla="*/ 225018 h 247500"/>
                <a:gd name="connsiteX35" fmla="*/ 96881 w 247500"/>
                <a:gd name="connsiteY35" fmla="*/ 225018 h 247500"/>
                <a:gd name="connsiteX36" fmla="*/ 95643 w 247500"/>
                <a:gd name="connsiteY36" fmla="*/ 225018 h 247500"/>
                <a:gd name="connsiteX37" fmla="*/ 95643 w 247500"/>
                <a:gd name="connsiteY37" fmla="*/ 225018 h 247500"/>
                <a:gd name="connsiteX38" fmla="*/ 95643 w 247500"/>
                <a:gd name="connsiteY38" fmla="*/ 163143 h 247500"/>
                <a:gd name="connsiteX39" fmla="*/ 84393 w 247500"/>
                <a:gd name="connsiteY39" fmla="*/ 151893 h 247500"/>
                <a:gd name="connsiteX40" fmla="*/ 22968 w 247500"/>
                <a:gd name="connsiteY40" fmla="*/ 151893 h 247500"/>
                <a:gd name="connsiteX41" fmla="*/ 22518 w 247500"/>
                <a:gd name="connsiteY41" fmla="*/ 150318 h 247500"/>
                <a:gd name="connsiteX42" fmla="*/ 22518 w 247500"/>
                <a:gd name="connsiteY42" fmla="*/ 96881 h 247500"/>
                <a:gd name="connsiteX43" fmla="*/ 22518 w 247500"/>
                <a:gd name="connsiteY43" fmla="*/ 95474 h 247500"/>
                <a:gd name="connsiteX44" fmla="*/ 84393 w 247500"/>
                <a:gd name="connsiteY44" fmla="*/ 95474 h 247500"/>
                <a:gd name="connsiteX45" fmla="*/ 95643 w 247500"/>
                <a:gd name="connsiteY45" fmla="*/ 84224 h 247500"/>
                <a:gd name="connsiteX46" fmla="*/ 95643 w 247500"/>
                <a:gd name="connsiteY46" fmla="*/ 22799 h 247500"/>
                <a:gd name="connsiteX47" fmla="*/ 97218 w 247500"/>
                <a:gd name="connsiteY47" fmla="*/ 22349 h 247500"/>
                <a:gd name="connsiteX48" fmla="*/ 150656 w 247500"/>
                <a:gd name="connsiteY48" fmla="*/ 22349 h 247500"/>
                <a:gd name="connsiteX49" fmla="*/ 152062 w 247500"/>
                <a:gd name="connsiteY49" fmla="*/ 22349 h 247500"/>
                <a:gd name="connsiteX50" fmla="*/ 152062 w 247500"/>
                <a:gd name="connsiteY50" fmla="*/ 84393 h 247500"/>
                <a:gd name="connsiteX51" fmla="*/ 163312 w 247500"/>
                <a:gd name="connsiteY51" fmla="*/ 95643 h 247500"/>
                <a:gd name="connsiteX52" fmla="*/ 224849 w 247500"/>
                <a:gd name="connsiteY52" fmla="*/ 95643 h 247500"/>
                <a:gd name="connsiteX53" fmla="*/ 225187 w 247500"/>
                <a:gd name="connsiteY53" fmla="*/ 97049 h 2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7500" h="247500">
                  <a:moveTo>
                    <a:pt x="225018" y="73143"/>
                  </a:moveTo>
                  <a:lnTo>
                    <a:pt x="174393" y="73143"/>
                  </a:lnTo>
                  <a:lnTo>
                    <a:pt x="174393" y="22518"/>
                  </a:lnTo>
                  <a:cubicBezTo>
                    <a:pt x="174123" y="9815"/>
                    <a:pt x="163607" y="-264"/>
                    <a:pt x="150904" y="6"/>
                  </a:cubicBezTo>
                  <a:cubicBezTo>
                    <a:pt x="150765" y="8"/>
                    <a:pt x="150626" y="13"/>
                    <a:pt x="150487" y="18"/>
                  </a:cubicBezTo>
                  <a:lnTo>
                    <a:pt x="97049" y="18"/>
                  </a:lnTo>
                  <a:cubicBezTo>
                    <a:pt x="84353" y="-482"/>
                    <a:pt x="73656" y="9405"/>
                    <a:pt x="73156" y="22101"/>
                  </a:cubicBezTo>
                  <a:cubicBezTo>
                    <a:pt x="73150" y="22240"/>
                    <a:pt x="73146" y="22379"/>
                    <a:pt x="73143" y="22518"/>
                  </a:cubicBezTo>
                  <a:lnTo>
                    <a:pt x="73143" y="73143"/>
                  </a:lnTo>
                  <a:lnTo>
                    <a:pt x="22518" y="73143"/>
                  </a:lnTo>
                  <a:cubicBezTo>
                    <a:pt x="9815" y="73413"/>
                    <a:pt x="-264" y="83930"/>
                    <a:pt x="6" y="96633"/>
                  </a:cubicBezTo>
                  <a:cubicBezTo>
                    <a:pt x="8" y="96772"/>
                    <a:pt x="13" y="96911"/>
                    <a:pt x="18" y="97049"/>
                  </a:cubicBezTo>
                  <a:lnTo>
                    <a:pt x="18" y="150487"/>
                  </a:lnTo>
                  <a:cubicBezTo>
                    <a:pt x="-482" y="163183"/>
                    <a:pt x="9405" y="173881"/>
                    <a:pt x="22101" y="174381"/>
                  </a:cubicBezTo>
                  <a:cubicBezTo>
                    <a:pt x="22240" y="174386"/>
                    <a:pt x="22379" y="174390"/>
                    <a:pt x="22518" y="174393"/>
                  </a:cubicBezTo>
                  <a:lnTo>
                    <a:pt x="73143" y="174393"/>
                  </a:lnTo>
                  <a:lnTo>
                    <a:pt x="73143" y="225018"/>
                  </a:lnTo>
                  <a:cubicBezTo>
                    <a:pt x="73413" y="237721"/>
                    <a:pt x="83929" y="247801"/>
                    <a:pt x="96633" y="247531"/>
                  </a:cubicBezTo>
                  <a:cubicBezTo>
                    <a:pt x="96772" y="247528"/>
                    <a:pt x="96911" y="247524"/>
                    <a:pt x="97049" y="247518"/>
                  </a:cubicBezTo>
                  <a:lnTo>
                    <a:pt x="150487" y="247518"/>
                  </a:lnTo>
                  <a:cubicBezTo>
                    <a:pt x="163183" y="248018"/>
                    <a:pt x="173881" y="238131"/>
                    <a:pt x="174381" y="225435"/>
                  </a:cubicBezTo>
                  <a:cubicBezTo>
                    <a:pt x="174386" y="225296"/>
                    <a:pt x="174390" y="225157"/>
                    <a:pt x="174393" y="225018"/>
                  </a:cubicBezTo>
                  <a:lnTo>
                    <a:pt x="174393" y="174393"/>
                  </a:lnTo>
                  <a:lnTo>
                    <a:pt x="225018" y="174393"/>
                  </a:lnTo>
                  <a:cubicBezTo>
                    <a:pt x="237721" y="174123"/>
                    <a:pt x="247801" y="163607"/>
                    <a:pt x="247531" y="150904"/>
                  </a:cubicBezTo>
                  <a:cubicBezTo>
                    <a:pt x="247528" y="150765"/>
                    <a:pt x="247524" y="150626"/>
                    <a:pt x="247518" y="150487"/>
                  </a:cubicBezTo>
                  <a:lnTo>
                    <a:pt x="247518" y="97049"/>
                  </a:lnTo>
                  <a:cubicBezTo>
                    <a:pt x="248018" y="84353"/>
                    <a:pt x="238131" y="73656"/>
                    <a:pt x="225435" y="73156"/>
                  </a:cubicBezTo>
                  <a:cubicBezTo>
                    <a:pt x="225296" y="73150"/>
                    <a:pt x="225157" y="73146"/>
                    <a:pt x="225018" y="73143"/>
                  </a:cubicBezTo>
                  <a:close/>
                  <a:moveTo>
                    <a:pt x="225018" y="150487"/>
                  </a:moveTo>
                  <a:cubicBezTo>
                    <a:pt x="225018" y="151274"/>
                    <a:pt x="225018" y="151837"/>
                    <a:pt x="225018" y="151893"/>
                  </a:cubicBezTo>
                  <a:lnTo>
                    <a:pt x="163143" y="151893"/>
                  </a:lnTo>
                  <a:cubicBezTo>
                    <a:pt x="156930" y="151893"/>
                    <a:pt x="151893" y="156930"/>
                    <a:pt x="151893" y="163143"/>
                  </a:cubicBezTo>
                  <a:lnTo>
                    <a:pt x="151893" y="224568"/>
                  </a:lnTo>
                  <a:cubicBezTo>
                    <a:pt x="151427" y="224878"/>
                    <a:pt x="150877" y="225035"/>
                    <a:pt x="150318" y="225018"/>
                  </a:cubicBezTo>
                  <a:lnTo>
                    <a:pt x="96881" y="225018"/>
                  </a:lnTo>
                  <a:lnTo>
                    <a:pt x="95643" y="225018"/>
                  </a:lnTo>
                  <a:lnTo>
                    <a:pt x="95643" y="225018"/>
                  </a:lnTo>
                  <a:lnTo>
                    <a:pt x="95643" y="163143"/>
                  </a:lnTo>
                  <a:cubicBezTo>
                    <a:pt x="95643" y="156930"/>
                    <a:pt x="90606" y="151893"/>
                    <a:pt x="84393" y="151893"/>
                  </a:cubicBezTo>
                  <a:lnTo>
                    <a:pt x="22968" y="151893"/>
                  </a:lnTo>
                  <a:cubicBezTo>
                    <a:pt x="22659" y="151427"/>
                    <a:pt x="22501" y="150877"/>
                    <a:pt x="22518" y="150318"/>
                  </a:cubicBezTo>
                  <a:lnTo>
                    <a:pt x="22518" y="96881"/>
                  </a:lnTo>
                  <a:cubicBezTo>
                    <a:pt x="22518" y="96093"/>
                    <a:pt x="22518" y="95531"/>
                    <a:pt x="22518" y="95474"/>
                  </a:cubicBezTo>
                  <a:lnTo>
                    <a:pt x="84393" y="95474"/>
                  </a:lnTo>
                  <a:cubicBezTo>
                    <a:pt x="90606" y="95474"/>
                    <a:pt x="95643" y="90438"/>
                    <a:pt x="95643" y="84224"/>
                  </a:cubicBezTo>
                  <a:lnTo>
                    <a:pt x="95643" y="22799"/>
                  </a:lnTo>
                  <a:cubicBezTo>
                    <a:pt x="96109" y="22490"/>
                    <a:pt x="96659" y="22333"/>
                    <a:pt x="97218" y="22349"/>
                  </a:cubicBezTo>
                  <a:lnTo>
                    <a:pt x="150656" y="22349"/>
                  </a:lnTo>
                  <a:cubicBezTo>
                    <a:pt x="151443" y="22349"/>
                    <a:pt x="152006" y="22349"/>
                    <a:pt x="152062" y="22349"/>
                  </a:cubicBezTo>
                  <a:lnTo>
                    <a:pt x="152062" y="84393"/>
                  </a:lnTo>
                  <a:cubicBezTo>
                    <a:pt x="152062" y="90606"/>
                    <a:pt x="157099" y="95643"/>
                    <a:pt x="163312" y="95643"/>
                  </a:cubicBezTo>
                  <a:lnTo>
                    <a:pt x="224849" y="95643"/>
                  </a:lnTo>
                  <a:cubicBezTo>
                    <a:pt x="225088" y="96073"/>
                    <a:pt x="225204" y="96559"/>
                    <a:pt x="225187" y="9704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3" name="Freeform: Shape 5732">
              <a:extLst>
                <a:ext uri="{FF2B5EF4-FFF2-40B4-BE49-F238E27FC236}">
                  <a16:creationId xmlns:a16="http://schemas.microsoft.com/office/drawing/2014/main" id="{97EADD92-A0BC-4886-9125-928267A4D166}"/>
                </a:ext>
              </a:extLst>
            </p:cNvPr>
            <p:cNvSpPr/>
            <p:nvPr/>
          </p:nvSpPr>
          <p:spPr>
            <a:xfrm>
              <a:off x="4658996" y="2294884"/>
              <a:ext cx="45000" cy="45000"/>
            </a:xfrm>
            <a:custGeom>
              <a:avLst/>
              <a:gdLst>
                <a:gd name="connsiteX0" fmla="*/ 28441 w 45000"/>
                <a:gd name="connsiteY0" fmla="*/ 44078 h 45000"/>
                <a:gd name="connsiteX1" fmla="*/ 36372 w 45000"/>
                <a:gd name="connsiteY1" fmla="*/ 47397 h 45000"/>
                <a:gd name="connsiteX2" fmla="*/ 44359 w 45000"/>
                <a:gd name="connsiteY2" fmla="*/ 44078 h 45000"/>
                <a:gd name="connsiteX3" fmla="*/ 44359 w 45000"/>
                <a:gd name="connsiteY3" fmla="*/ 28216 h 45000"/>
                <a:gd name="connsiteX4" fmla="*/ 19216 w 45000"/>
                <a:gd name="connsiteY4" fmla="*/ 3297 h 45000"/>
                <a:gd name="connsiteX5" fmla="*/ 3297 w 45000"/>
                <a:gd name="connsiteY5" fmla="*/ 3297 h 45000"/>
                <a:gd name="connsiteX6" fmla="*/ 3297 w 45000"/>
                <a:gd name="connsiteY6" fmla="*/ 19216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00" h="45000">
                  <a:moveTo>
                    <a:pt x="28441" y="44078"/>
                  </a:moveTo>
                  <a:cubicBezTo>
                    <a:pt x="30541" y="46191"/>
                    <a:pt x="33393" y="47384"/>
                    <a:pt x="36372" y="47397"/>
                  </a:cubicBezTo>
                  <a:cubicBezTo>
                    <a:pt x="39370" y="47399"/>
                    <a:pt x="42246" y="46205"/>
                    <a:pt x="44359" y="44078"/>
                  </a:cubicBezTo>
                  <a:cubicBezTo>
                    <a:pt x="48721" y="39690"/>
                    <a:pt x="48721" y="32604"/>
                    <a:pt x="44359" y="28216"/>
                  </a:cubicBezTo>
                  <a:lnTo>
                    <a:pt x="19216" y="3297"/>
                  </a:lnTo>
                  <a:cubicBezTo>
                    <a:pt x="14820" y="-1099"/>
                    <a:pt x="7693" y="-1099"/>
                    <a:pt x="3297" y="3297"/>
                  </a:cubicBezTo>
                  <a:cubicBezTo>
                    <a:pt x="-1099" y="7693"/>
                    <a:pt x="-1099" y="14820"/>
                    <a:pt x="3297" y="1921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4" name="Freeform: Shape 5733">
              <a:extLst>
                <a:ext uri="{FF2B5EF4-FFF2-40B4-BE49-F238E27FC236}">
                  <a16:creationId xmlns:a16="http://schemas.microsoft.com/office/drawing/2014/main" id="{25D741C0-5BCB-4469-991F-75DBA9254786}"/>
                </a:ext>
              </a:extLst>
            </p:cNvPr>
            <p:cNvSpPr/>
            <p:nvPr/>
          </p:nvSpPr>
          <p:spPr>
            <a:xfrm>
              <a:off x="4794078" y="2295281"/>
              <a:ext cx="45000" cy="45000"/>
            </a:xfrm>
            <a:custGeom>
              <a:avLst/>
              <a:gdLst>
                <a:gd name="connsiteX0" fmla="*/ 11147 w 45000"/>
                <a:gd name="connsiteY0" fmla="*/ 47000 h 45000"/>
                <a:gd name="connsiteX1" fmla="*/ 19134 w 45000"/>
                <a:gd name="connsiteY1" fmla="*/ 43681 h 45000"/>
                <a:gd name="connsiteX2" fmla="*/ 44053 w 45000"/>
                <a:gd name="connsiteY2" fmla="*/ 18819 h 45000"/>
                <a:gd name="connsiteX3" fmla="*/ 43298 w 45000"/>
                <a:gd name="connsiteY3" fmla="*/ 2927 h 45000"/>
                <a:gd name="connsiteX4" fmla="*/ 28190 w 45000"/>
                <a:gd name="connsiteY4" fmla="*/ 2900 h 45000"/>
                <a:gd name="connsiteX5" fmla="*/ 3272 w 45000"/>
                <a:gd name="connsiteY5" fmla="*/ 27819 h 45000"/>
                <a:gd name="connsiteX6" fmla="*/ 3319 w 45000"/>
                <a:gd name="connsiteY6" fmla="*/ 43729 h 45000"/>
                <a:gd name="connsiteX7" fmla="*/ 11203 w 45000"/>
                <a:gd name="connsiteY7" fmla="*/ 47000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00" h="45000">
                  <a:moveTo>
                    <a:pt x="11147" y="47000"/>
                  </a:moveTo>
                  <a:cubicBezTo>
                    <a:pt x="14145" y="47002"/>
                    <a:pt x="17020" y="45808"/>
                    <a:pt x="19134" y="43681"/>
                  </a:cubicBezTo>
                  <a:lnTo>
                    <a:pt x="44053" y="18819"/>
                  </a:lnTo>
                  <a:cubicBezTo>
                    <a:pt x="48233" y="14222"/>
                    <a:pt x="47895" y="7107"/>
                    <a:pt x="43298" y="2927"/>
                  </a:cubicBezTo>
                  <a:cubicBezTo>
                    <a:pt x="39018" y="-965"/>
                    <a:pt x="32484" y="-977"/>
                    <a:pt x="28190" y="2900"/>
                  </a:cubicBezTo>
                  <a:lnTo>
                    <a:pt x="3272" y="27819"/>
                  </a:lnTo>
                  <a:cubicBezTo>
                    <a:pt x="-1109" y="32225"/>
                    <a:pt x="-1088" y="39348"/>
                    <a:pt x="3319" y="43729"/>
                  </a:cubicBezTo>
                  <a:cubicBezTo>
                    <a:pt x="5415" y="45813"/>
                    <a:pt x="8247" y="46988"/>
                    <a:pt x="11203" y="47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5" name="Freeform: Shape 5734">
              <a:extLst>
                <a:ext uri="{FF2B5EF4-FFF2-40B4-BE49-F238E27FC236}">
                  <a16:creationId xmlns:a16="http://schemas.microsoft.com/office/drawing/2014/main" id="{B4159A24-CBA0-49D2-882A-DA8ABFD337C3}"/>
                </a:ext>
              </a:extLst>
            </p:cNvPr>
            <p:cNvSpPr/>
            <p:nvPr/>
          </p:nvSpPr>
          <p:spPr>
            <a:xfrm>
              <a:off x="4739074" y="2265050"/>
              <a:ext cx="22500" cy="56250"/>
            </a:xfrm>
            <a:custGeom>
              <a:avLst/>
              <a:gdLst>
                <a:gd name="connsiteX0" fmla="*/ 11250 w 22500"/>
                <a:gd name="connsiteY0" fmla="*/ 57713 h 56250"/>
                <a:gd name="connsiteX1" fmla="*/ 22500 w 22500"/>
                <a:gd name="connsiteY1" fmla="*/ 46463 h 56250"/>
                <a:gd name="connsiteX2" fmla="*/ 22500 w 22500"/>
                <a:gd name="connsiteY2" fmla="*/ 11250 h 56250"/>
                <a:gd name="connsiteX3" fmla="*/ 11250 w 22500"/>
                <a:gd name="connsiteY3" fmla="*/ 0 h 56250"/>
                <a:gd name="connsiteX4" fmla="*/ 0 w 22500"/>
                <a:gd name="connsiteY4" fmla="*/ 11250 h 56250"/>
                <a:gd name="connsiteX5" fmla="*/ 0 w 22500"/>
                <a:gd name="connsiteY5" fmla="*/ 46463 h 56250"/>
                <a:gd name="connsiteX6" fmla="*/ 11250 w 22500"/>
                <a:gd name="connsiteY6" fmla="*/ 57713 h 5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56250">
                  <a:moveTo>
                    <a:pt x="11250" y="57713"/>
                  </a:moveTo>
                  <a:cubicBezTo>
                    <a:pt x="17463" y="57713"/>
                    <a:pt x="22500" y="52676"/>
                    <a:pt x="22500" y="46463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ubicBezTo>
                    <a:pt x="5037" y="0"/>
                    <a:pt x="0" y="5037"/>
                    <a:pt x="0" y="11250"/>
                  </a:cubicBezTo>
                  <a:lnTo>
                    <a:pt x="0" y="46463"/>
                  </a:lnTo>
                  <a:cubicBezTo>
                    <a:pt x="0" y="52676"/>
                    <a:pt x="5037" y="57713"/>
                    <a:pt x="11250" y="5771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36" name="Graphic 5556">
            <a:extLst>
              <a:ext uri="{FF2B5EF4-FFF2-40B4-BE49-F238E27FC236}">
                <a16:creationId xmlns:a16="http://schemas.microsoft.com/office/drawing/2014/main" id="{52BDB9AB-E9E4-41F3-9709-800592DEB322}"/>
              </a:ext>
            </a:extLst>
          </p:cNvPr>
          <p:cNvGrpSpPr/>
          <p:nvPr/>
        </p:nvGrpSpPr>
        <p:grpSpPr>
          <a:xfrm>
            <a:off x="1242309" y="3382501"/>
            <a:ext cx="720000" cy="720000"/>
            <a:chOff x="4430712" y="2225675"/>
            <a:chExt cx="720000" cy="720000"/>
          </a:xfrm>
        </p:grpSpPr>
        <p:sp>
          <p:nvSpPr>
            <p:cNvPr id="5737" name="Freeform: Shape 5736">
              <a:extLst>
                <a:ext uri="{FF2B5EF4-FFF2-40B4-BE49-F238E27FC236}">
                  <a16:creationId xmlns:a16="http://schemas.microsoft.com/office/drawing/2014/main" id="{67AA80FA-7CF8-4637-9315-3F4B1C7F401E}"/>
                </a:ext>
              </a:extLst>
            </p:cNvPr>
            <p:cNvSpPr/>
            <p:nvPr/>
          </p:nvSpPr>
          <p:spPr>
            <a:xfrm>
              <a:off x="4532820" y="2417859"/>
              <a:ext cx="613125" cy="523125"/>
            </a:xfrm>
            <a:custGeom>
              <a:avLst/>
              <a:gdLst>
                <a:gd name="connsiteX0" fmla="*/ 579417 w 613125"/>
                <a:gd name="connsiteY0" fmla="*/ 6210 h 523125"/>
                <a:gd name="connsiteX1" fmla="*/ 564285 w 613125"/>
                <a:gd name="connsiteY1" fmla="*/ 1204 h 523125"/>
                <a:gd name="connsiteX2" fmla="*/ 559279 w 613125"/>
                <a:gd name="connsiteY2" fmla="*/ 16335 h 523125"/>
                <a:gd name="connsiteX3" fmla="*/ 409359 w 613125"/>
                <a:gd name="connsiteY3" fmla="*/ 469475 h 523125"/>
                <a:gd name="connsiteX4" fmla="*/ 40035 w 613125"/>
                <a:gd name="connsiteY4" fmla="*/ 425835 h 523125"/>
                <a:gd name="connsiteX5" fmla="*/ 90660 w 613125"/>
                <a:gd name="connsiteY5" fmla="*/ 425835 h 523125"/>
                <a:gd name="connsiteX6" fmla="*/ 101910 w 613125"/>
                <a:gd name="connsiteY6" fmla="*/ 414585 h 523125"/>
                <a:gd name="connsiteX7" fmla="*/ 90660 w 613125"/>
                <a:gd name="connsiteY7" fmla="*/ 403335 h 523125"/>
                <a:gd name="connsiteX8" fmla="*/ 11067 w 613125"/>
                <a:gd name="connsiteY8" fmla="*/ 403335 h 523125"/>
                <a:gd name="connsiteX9" fmla="*/ 8873 w 613125"/>
                <a:gd name="connsiteY9" fmla="*/ 403335 h 523125"/>
                <a:gd name="connsiteX10" fmla="*/ 7973 w 613125"/>
                <a:gd name="connsiteY10" fmla="*/ 403335 h 523125"/>
                <a:gd name="connsiteX11" fmla="*/ 6792 w 613125"/>
                <a:gd name="connsiteY11" fmla="*/ 403672 h 523125"/>
                <a:gd name="connsiteX12" fmla="*/ 5723 w 613125"/>
                <a:gd name="connsiteY12" fmla="*/ 404235 h 523125"/>
                <a:gd name="connsiteX13" fmla="*/ 4823 w 613125"/>
                <a:gd name="connsiteY13" fmla="*/ 404741 h 523125"/>
                <a:gd name="connsiteX14" fmla="*/ 1729 w 613125"/>
                <a:gd name="connsiteY14" fmla="*/ 407835 h 523125"/>
                <a:gd name="connsiteX15" fmla="*/ 1279 w 613125"/>
                <a:gd name="connsiteY15" fmla="*/ 408679 h 523125"/>
                <a:gd name="connsiteX16" fmla="*/ 717 w 613125"/>
                <a:gd name="connsiteY16" fmla="*/ 409803 h 523125"/>
                <a:gd name="connsiteX17" fmla="*/ 323 w 613125"/>
                <a:gd name="connsiteY17" fmla="*/ 410928 h 523125"/>
                <a:gd name="connsiteX18" fmla="*/ 42 w 613125"/>
                <a:gd name="connsiteY18" fmla="*/ 411885 h 523125"/>
                <a:gd name="connsiteX19" fmla="*/ 42 w 613125"/>
                <a:gd name="connsiteY19" fmla="*/ 414079 h 523125"/>
                <a:gd name="connsiteX20" fmla="*/ 42 w 613125"/>
                <a:gd name="connsiteY20" fmla="*/ 494066 h 523125"/>
                <a:gd name="connsiteX21" fmla="*/ 11292 w 613125"/>
                <a:gd name="connsiteY21" fmla="*/ 505316 h 523125"/>
                <a:gd name="connsiteX22" fmla="*/ 22542 w 613125"/>
                <a:gd name="connsiteY22" fmla="*/ 494066 h 523125"/>
                <a:gd name="connsiteX23" fmla="*/ 22542 w 613125"/>
                <a:gd name="connsiteY23" fmla="*/ 440235 h 523125"/>
                <a:gd name="connsiteX24" fmla="*/ 530275 w 613125"/>
                <a:gd name="connsiteY24" fmla="*/ 402729 h 523125"/>
                <a:gd name="connsiteX25" fmla="*/ 579417 w 613125"/>
                <a:gd name="connsiteY25" fmla="*/ 6153 h 52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125" h="523125">
                  <a:moveTo>
                    <a:pt x="579417" y="6210"/>
                  </a:moveTo>
                  <a:cubicBezTo>
                    <a:pt x="576621" y="649"/>
                    <a:pt x="569846" y="-1592"/>
                    <a:pt x="564285" y="1204"/>
                  </a:cubicBezTo>
                  <a:cubicBezTo>
                    <a:pt x="558725" y="3999"/>
                    <a:pt x="556483" y="10774"/>
                    <a:pt x="559279" y="16335"/>
                  </a:cubicBezTo>
                  <a:cubicBezTo>
                    <a:pt x="643011" y="182865"/>
                    <a:pt x="575889" y="385743"/>
                    <a:pt x="409359" y="469475"/>
                  </a:cubicBezTo>
                  <a:cubicBezTo>
                    <a:pt x="288617" y="530185"/>
                    <a:pt x="143302" y="513014"/>
                    <a:pt x="40035" y="425835"/>
                  </a:cubicBezTo>
                  <a:lnTo>
                    <a:pt x="90660" y="425835"/>
                  </a:lnTo>
                  <a:cubicBezTo>
                    <a:pt x="96873" y="425835"/>
                    <a:pt x="101910" y="420798"/>
                    <a:pt x="101910" y="414585"/>
                  </a:cubicBezTo>
                  <a:cubicBezTo>
                    <a:pt x="101910" y="408372"/>
                    <a:pt x="96873" y="403335"/>
                    <a:pt x="90660" y="403335"/>
                  </a:cubicBezTo>
                  <a:lnTo>
                    <a:pt x="11067" y="403335"/>
                  </a:lnTo>
                  <a:cubicBezTo>
                    <a:pt x="10338" y="403252"/>
                    <a:pt x="9602" y="403252"/>
                    <a:pt x="8873" y="403335"/>
                  </a:cubicBezTo>
                  <a:lnTo>
                    <a:pt x="7973" y="403335"/>
                  </a:lnTo>
                  <a:lnTo>
                    <a:pt x="6792" y="403672"/>
                  </a:lnTo>
                  <a:lnTo>
                    <a:pt x="5723" y="404235"/>
                  </a:lnTo>
                  <a:cubicBezTo>
                    <a:pt x="5411" y="404382"/>
                    <a:pt x="5110" y="404551"/>
                    <a:pt x="4823" y="404741"/>
                  </a:cubicBezTo>
                  <a:cubicBezTo>
                    <a:pt x="3591" y="405550"/>
                    <a:pt x="2538" y="406603"/>
                    <a:pt x="1729" y="407835"/>
                  </a:cubicBezTo>
                  <a:cubicBezTo>
                    <a:pt x="1557" y="408104"/>
                    <a:pt x="1407" y="408386"/>
                    <a:pt x="1279" y="408679"/>
                  </a:cubicBezTo>
                  <a:cubicBezTo>
                    <a:pt x="1047" y="409030"/>
                    <a:pt x="858" y="409407"/>
                    <a:pt x="717" y="409803"/>
                  </a:cubicBezTo>
                  <a:cubicBezTo>
                    <a:pt x="552" y="410166"/>
                    <a:pt x="420" y="410542"/>
                    <a:pt x="323" y="410928"/>
                  </a:cubicBezTo>
                  <a:cubicBezTo>
                    <a:pt x="323" y="411266"/>
                    <a:pt x="323" y="411547"/>
                    <a:pt x="42" y="411885"/>
                  </a:cubicBezTo>
                  <a:cubicBezTo>
                    <a:pt x="-14" y="412615"/>
                    <a:pt x="-14" y="413348"/>
                    <a:pt x="42" y="414079"/>
                  </a:cubicBezTo>
                  <a:lnTo>
                    <a:pt x="42" y="494066"/>
                  </a:lnTo>
                  <a:cubicBezTo>
                    <a:pt x="42" y="500279"/>
                    <a:pt x="5078" y="505316"/>
                    <a:pt x="11292" y="505316"/>
                  </a:cubicBezTo>
                  <a:cubicBezTo>
                    <a:pt x="17505" y="505316"/>
                    <a:pt x="22542" y="500279"/>
                    <a:pt x="22542" y="494066"/>
                  </a:cubicBezTo>
                  <a:lnTo>
                    <a:pt x="22542" y="440235"/>
                  </a:lnTo>
                  <a:cubicBezTo>
                    <a:pt x="173105" y="570085"/>
                    <a:pt x="400425" y="553293"/>
                    <a:pt x="530275" y="402729"/>
                  </a:cubicBezTo>
                  <a:cubicBezTo>
                    <a:pt x="625255" y="292598"/>
                    <a:pt x="644643" y="136137"/>
                    <a:pt x="579417" y="615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8" name="Freeform: Shape 5737">
              <a:extLst>
                <a:ext uri="{FF2B5EF4-FFF2-40B4-BE49-F238E27FC236}">
                  <a16:creationId xmlns:a16="http://schemas.microsoft.com/office/drawing/2014/main" id="{90C43484-B87D-479B-A040-B238406B1CA5}"/>
                </a:ext>
              </a:extLst>
            </p:cNvPr>
            <p:cNvSpPr/>
            <p:nvPr/>
          </p:nvSpPr>
          <p:spPr>
            <a:xfrm>
              <a:off x="4431225" y="2226266"/>
              <a:ext cx="613125" cy="523125"/>
            </a:xfrm>
            <a:custGeom>
              <a:avLst/>
              <a:gdLst>
                <a:gd name="connsiteX0" fmla="*/ 121043 w 613125"/>
                <a:gd name="connsiteY0" fmla="*/ 120516 h 523125"/>
                <a:gd name="connsiteX1" fmla="*/ 577287 w 613125"/>
                <a:gd name="connsiteY1" fmla="*/ 101334 h 523125"/>
                <a:gd name="connsiteX2" fmla="*/ 526662 w 613125"/>
                <a:gd name="connsiteY2" fmla="*/ 101334 h 523125"/>
                <a:gd name="connsiteX3" fmla="*/ 515412 w 613125"/>
                <a:gd name="connsiteY3" fmla="*/ 112584 h 523125"/>
                <a:gd name="connsiteX4" fmla="*/ 526662 w 613125"/>
                <a:gd name="connsiteY4" fmla="*/ 123834 h 523125"/>
                <a:gd name="connsiteX5" fmla="*/ 606143 w 613125"/>
                <a:gd name="connsiteY5" fmla="*/ 123834 h 523125"/>
                <a:gd name="connsiteX6" fmla="*/ 608393 w 613125"/>
                <a:gd name="connsiteY6" fmla="*/ 123834 h 523125"/>
                <a:gd name="connsiteX7" fmla="*/ 609293 w 613125"/>
                <a:gd name="connsiteY7" fmla="*/ 123834 h 523125"/>
                <a:gd name="connsiteX8" fmla="*/ 610474 w 613125"/>
                <a:gd name="connsiteY8" fmla="*/ 123497 h 523125"/>
                <a:gd name="connsiteX9" fmla="*/ 611487 w 613125"/>
                <a:gd name="connsiteY9" fmla="*/ 122934 h 523125"/>
                <a:gd name="connsiteX10" fmla="*/ 612387 w 613125"/>
                <a:gd name="connsiteY10" fmla="*/ 122428 h 523125"/>
                <a:gd name="connsiteX11" fmla="*/ 615537 w 613125"/>
                <a:gd name="connsiteY11" fmla="*/ 119334 h 523125"/>
                <a:gd name="connsiteX12" fmla="*/ 615987 w 613125"/>
                <a:gd name="connsiteY12" fmla="*/ 118491 h 523125"/>
                <a:gd name="connsiteX13" fmla="*/ 616549 w 613125"/>
                <a:gd name="connsiteY13" fmla="*/ 117366 h 523125"/>
                <a:gd name="connsiteX14" fmla="*/ 616887 w 613125"/>
                <a:gd name="connsiteY14" fmla="*/ 116241 h 523125"/>
                <a:gd name="connsiteX15" fmla="*/ 617224 w 613125"/>
                <a:gd name="connsiteY15" fmla="*/ 115284 h 523125"/>
                <a:gd name="connsiteX16" fmla="*/ 617224 w 613125"/>
                <a:gd name="connsiteY16" fmla="*/ 113091 h 523125"/>
                <a:gd name="connsiteX17" fmla="*/ 617224 w 613125"/>
                <a:gd name="connsiteY17" fmla="*/ 33159 h 523125"/>
                <a:gd name="connsiteX18" fmla="*/ 605974 w 613125"/>
                <a:gd name="connsiteY18" fmla="*/ 21909 h 523125"/>
                <a:gd name="connsiteX19" fmla="*/ 594724 w 613125"/>
                <a:gd name="connsiteY19" fmla="*/ 33159 h 523125"/>
                <a:gd name="connsiteX20" fmla="*/ 594724 w 613125"/>
                <a:gd name="connsiteY20" fmla="*/ 87047 h 523125"/>
                <a:gd name="connsiteX21" fmla="*/ 87045 w 613125"/>
                <a:gd name="connsiteY21" fmla="*/ 125287 h 523125"/>
                <a:gd name="connsiteX22" fmla="*/ 37737 w 613125"/>
                <a:gd name="connsiteY22" fmla="*/ 520453 h 523125"/>
                <a:gd name="connsiteX23" fmla="*/ 47805 w 613125"/>
                <a:gd name="connsiteY23" fmla="*/ 526697 h 523125"/>
                <a:gd name="connsiteX24" fmla="*/ 52812 w 613125"/>
                <a:gd name="connsiteY24" fmla="*/ 525516 h 523125"/>
                <a:gd name="connsiteX25" fmla="*/ 57836 w 613125"/>
                <a:gd name="connsiteY25" fmla="*/ 510420 h 523125"/>
                <a:gd name="connsiteX26" fmla="*/ 57818 w 613125"/>
                <a:gd name="connsiteY26" fmla="*/ 510384 h 523125"/>
                <a:gd name="connsiteX27" fmla="*/ 121043 w 613125"/>
                <a:gd name="connsiteY27" fmla="*/ 120516 h 52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13125" h="523125">
                  <a:moveTo>
                    <a:pt x="121043" y="120516"/>
                  </a:moveTo>
                  <a:cubicBezTo>
                    <a:pt x="245139" y="-3225"/>
                    <a:pt x="443242" y="-11554"/>
                    <a:pt x="577287" y="101334"/>
                  </a:cubicBezTo>
                  <a:lnTo>
                    <a:pt x="526662" y="101334"/>
                  </a:lnTo>
                  <a:cubicBezTo>
                    <a:pt x="520448" y="101334"/>
                    <a:pt x="515412" y="106371"/>
                    <a:pt x="515412" y="112584"/>
                  </a:cubicBezTo>
                  <a:cubicBezTo>
                    <a:pt x="515412" y="118797"/>
                    <a:pt x="520448" y="123834"/>
                    <a:pt x="526662" y="123834"/>
                  </a:cubicBezTo>
                  <a:lnTo>
                    <a:pt x="606143" y="123834"/>
                  </a:lnTo>
                  <a:cubicBezTo>
                    <a:pt x="606890" y="123920"/>
                    <a:pt x="607645" y="123920"/>
                    <a:pt x="608393" y="123834"/>
                  </a:cubicBezTo>
                  <a:lnTo>
                    <a:pt x="609293" y="123834"/>
                  </a:lnTo>
                  <a:lnTo>
                    <a:pt x="610474" y="123497"/>
                  </a:lnTo>
                  <a:lnTo>
                    <a:pt x="611487" y="122934"/>
                  </a:lnTo>
                  <a:cubicBezTo>
                    <a:pt x="611804" y="122799"/>
                    <a:pt x="612106" y="122630"/>
                    <a:pt x="612387" y="122428"/>
                  </a:cubicBezTo>
                  <a:cubicBezTo>
                    <a:pt x="613631" y="121615"/>
                    <a:pt x="614701" y="120563"/>
                    <a:pt x="615537" y="119334"/>
                  </a:cubicBezTo>
                  <a:lnTo>
                    <a:pt x="615987" y="118491"/>
                  </a:lnTo>
                  <a:lnTo>
                    <a:pt x="616549" y="117366"/>
                  </a:lnTo>
                  <a:cubicBezTo>
                    <a:pt x="616695" y="117001"/>
                    <a:pt x="616808" y="116625"/>
                    <a:pt x="616887" y="116241"/>
                  </a:cubicBezTo>
                  <a:lnTo>
                    <a:pt x="617224" y="115284"/>
                  </a:lnTo>
                  <a:cubicBezTo>
                    <a:pt x="617280" y="114554"/>
                    <a:pt x="617280" y="113821"/>
                    <a:pt x="617224" y="113091"/>
                  </a:cubicBezTo>
                  <a:lnTo>
                    <a:pt x="617224" y="33159"/>
                  </a:lnTo>
                  <a:cubicBezTo>
                    <a:pt x="617224" y="26946"/>
                    <a:pt x="612187" y="21909"/>
                    <a:pt x="605974" y="21909"/>
                  </a:cubicBezTo>
                  <a:cubicBezTo>
                    <a:pt x="599761" y="21909"/>
                    <a:pt x="594724" y="26946"/>
                    <a:pt x="594724" y="33159"/>
                  </a:cubicBezTo>
                  <a:lnTo>
                    <a:pt x="594724" y="87047"/>
                  </a:lnTo>
                  <a:cubicBezTo>
                    <a:pt x="443973" y="-42585"/>
                    <a:pt x="216677" y="-25464"/>
                    <a:pt x="87045" y="125287"/>
                  </a:cubicBezTo>
                  <a:cubicBezTo>
                    <a:pt x="-7382" y="235099"/>
                    <a:pt x="-26811" y="390804"/>
                    <a:pt x="37737" y="520453"/>
                  </a:cubicBezTo>
                  <a:cubicBezTo>
                    <a:pt x="39636" y="524276"/>
                    <a:pt x="43536" y="526695"/>
                    <a:pt x="47805" y="526697"/>
                  </a:cubicBezTo>
                  <a:cubicBezTo>
                    <a:pt x="49543" y="526695"/>
                    <a:pt x="51256" y="526291"/>
                    <a:pt x="52812" y="525516"/>
                  </a:cubicBezTo>
                  <a:cubicBezTo>
                    <a:pt x="58367" y="522734"/>
                    <a:pt x="60617" y="515976"/>
                    <a:pt x="57836" y="510420"/>
                  </a:cubicBezTo>
                  <a:cubicBezTo>
                    <a:pt x="57830" y="510408"/>
                    <a:pt x="57824" y="510396"/>
                    <a:pt x="57818" y="510384"/>
                  </a:cubicBezTo>
                  <a:cubicBezTo>
                    <a:pt x="-7415" y="380396"/>
                    <a:pt x="18074" y="223227"/>
                    <a:pt x="121043" y="12051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39" name="Freeform: Shape 5738">
              <a:extLst>
                <a:ext uri="{FF2B5EF4-FFF2-40B4-BE49-F238E27FC236}">
                  <a16:creationId xmlns:a16="http://schemas.microsoft.com/office/drawing/2014/main" id="{6BA1D9A9-454A-4EFD-B30C-198FB735153F}"/>
                </a:ext>
              </a:extLst>
            </p:cNvPr>
            <p:cNvSpPr/>
            <p:nvPr/>
          </p:nvSpPr>
          <p:spPr>
            <a:xfrm>
              <a:off x="4542240" y="2337195"/>
              <a:ext cx="495000" cy="495000"/>
            </a:xfrm>
            <a:custGeom>
              <a:avLst/>
              <a:gdLst>
                <a:gd name="connsiteX0" fmla="*/ 386453 w 495000"/>
                <a:gd name="connsiteY0" fmla="*/ 251068 h 495000"/>
                <a:gd name="connsiteX1" fmla="*/ 411653 w 495000"/>
                <a:gd name="connsiteY1" fmla="*/ 255399 h 495000"/>
                <a:gd name="connsiteX2" fmla="*/ 461322 w 495000"/>
                <a:gd name="connsiteY2" fmla="*/ 237849 h 495000"/>
                <a:gd name="connsiteX3" fmla="*/ 496759 w 495000"/>
                <a:gd name="connsiteY3" fmla="*/ 166074 h 495000"/>
                <a:gd name="connsiteX4" fmla="*/ 453615 w 495000"/>
                <a:gd name="connsiteY4" fmla="*/ 91824 h 495000"/>
                <a:gd name="connsiteX5" fmla="*/ 354390 w 495000"/>
                <a:gd name="connsiteY5" fmla="*/ 79337 h 495000"/>
                <a:gd name="connsiteX6" fmla="*/ 254097 w 495000"/>
                <a:gd name="connsiteY6" fmla="*/ 206687 h 495000"/>
                <a:gd name="connsiteX7" fmla="*/ 250103 w 495000"/>
                <a:gd name="connsiteY7" fmla="*/ 206349 h 495000"/>
                <a:gd name="connsiteX8" fmla="*/ 250947 w 495000"/>
                <a:gd name="connsiteY8" fmla="*/ 110724 h 495000"/>
                <a:gd name="connsiteX9" fmla="*/ 237728 w 495000"/>
                <a:gd name="connsiteY9" fmla="*/ 35855 h 495000"/>
                <a:gd name="connsiteX10" fmla="*/ 166065 w 495000"/>
                <a:gd name="connsiteY10" fmla="*/ 193 h 495000"/>
                <a:gd name="connsiteX11" fmla="*/ 91815 w 495000"/>
                <a:gd name="connsiteY11" fmla="*/ 43337 h 495000"/>
                <a:gd name="connsiteX12" fmla="*/ 79328 w 495000"/>
                <a:gd name="connsiteY12" fmla="*/ 142562 h 495000"/>
                <a:gd name="connsiteX13" fmla="*/ 206734 w 495000"/>
                <a:gd name="connsiteY13" fmla="*/ 242855 h 495000"/>
                <a:gd name="connsiteX14" fmla="*/ 206397 w 495000"/>
                <a:gd name="connsiteY14" fmla="*/ 246793 h 495000"/>
                <a:gd name="connsiteX15" fmla="*/ 110490 w 495000"/>
                <a:gd name="connsiteY15" fmla="*/ 246005 h 495000"/>
                <a:gd name="connsiteX16" fmla="*/ 35622 w 495000"/>
                <a:gd name="connsiteY16" fmla="*/ 259224 h 495000"/>
                <a:gd name="connsiteX17" fmla="*/ 184 w 495000"/>
                <a:gd name="connsiteY17" fmla="*/ 330999 h 495000"/>
                <a:gd name="connsiteX18" fmla="*/ 43328 w 495000"/>
                <a:gd name="connsiteY18" fmla="*/ 405249 h 495000"/>
                <a:gd name="connsiteX19" fmla="*/ 103403 w 495000"/>
                <a:gd name="connsiteY19" fmla="*/ 423418 h 495000"/>
                <a:gd name="connsiteX20" fmla="*/ 142778 w 495000"/>
                <a:gd name="connsiteY20" fmla="*/ 417793 h 495000"/>
                <a:gd name="connsiteX21" fmla="*/ 242847 w 495000"/>
                <a:gd name="connsiteY21" fmla="*/ 290105 h 495000"/>
                <a:gd name="connsiteX22" fmla="*/ 246672 w 495000"/>
                <a:gd name="connsiteY22" fmla="*/ 290443 h 495000"/>
                <a:gd name="connsiteX23" fmla="*/ 245997 w 495000"/>
                <a:gd name="connsiteY23" fmla="*/ 386462 h 495000"/>
                <a:gd name="connsiteX24" fmla="*/ 259215 w 495000"/>
                <a:gd name="connsiteY24" fmla="*/ 461330 h 495000"/>
                <a:gd name="connsiteX25" fmla="*/ 326209 w 495000"/>
                <a:gd name="connsiteY25" fmla="*/ 496993 h 495000"/>
                <a:gd name="connsiteX26" fmla="*/ 330990 w 495000"/>
                <a:gd name="connsiteY26" fmla="*/ 496993 h 495000"/>
                <a:gd name="connsiteX27" fmla="*/ 405240 w 495000"/>
                <a:gd name="connsiteY27" fmla="*/ 453849 h 495000"/>
                <a:gd name="connsiteX28" fmla="*/ 417728 w 495000"/>
                <a:gd name="connsiteY28" fmla="*/ 354624 h 495000"/>
                <a:gd name="connsiteX29" fmla="*/ 290153 w 495000"/>
                <a:gd name="connsiteY29" fmla="*/ 254105 h 495000"/>
                <a:gd name="connsiteX30" fmla="*/ 290547 w 495000"/>
                <a:gd name="connsiteY30" fmla="*/ 250168 h 495000"/>
                <a:gd name="connsiteX31" fmla="*/ 386453 w 495000"/>
                <a:gd name="connsiteY31" fmla="*/ 251068 h 495000"/>
                <a:gd name="connsiteX32" fmla="*/ 360578 w 495000"/>
                <a:gd name="connsiteY32" fmla="*/ 100993 h 495000"/>
                <a:gd name="connsiteX33" fmla="*/ 440790 w 495000"/>
                <a:gd name="connsiteY33" fmla="*/ 110274 h 495000"/>
                <a:gd name="connsiteX34" fmla="*/ 474540 w 495000"/>
                <a:gd name="connsiteY34" fmla="*/ 167762 h 495000"/>
                <a:gd name="connsiteX35" fmla="*/ 447765 w 495000"/>
                <a:gd name="connsiteY35" fmla="*/ 220018 h 495000"/>
                <a:gd name="connsiteX36" fmla="*/ 393990 w 495000"/>
                <a:gd name="connsiteY36" fmla="*/ 229805 h 495000"/>
                <a:gd name="connsiteX37" fmla="*/ 284528 w 495000"/>
                <a:gd name="connsiteY37" fmla="*/ 226374 h 495000"/>
                <a:gd name="connsiteX38" fmla="*/ 276090 w 495000"/>
                <a:gd name="connsiteY38" fmla="*/ 216474 h 495000"/>
                <a:gd name="connsiteX39" fmla="*/ 360578 w 495000"/>
                <a:gd name="connsiteY39" fmla="*/ 100993 h 495000"/>
                <a:gd name="connsiteX40" fmla="*/ 248472 w 495000"/>
                <a:gd name="connsiteY40" fmla="*/ 228737 h 495000"/>
                <a:gd name="connsiteX41" fmla="*/ 268215 w 495000"/>
                <a:gd name="connsiteY41" fmla="*/ 248368 h 495000"/>
                <a:gd name="connsiteX42" fmla="*/ 248584 w 495000"/>
                <a:gd name="connsiteY42" fmla="*/ 268111 h 495000"/>
                <a:gd name="connsiteX43" fmla="*/ 228840 w 495000"/>
                <a:gd name="connsiteY43" fmla="*/ 248480 h 495000"/>
                <a:gd name="connsiteX44" fmla="*/ 248359 w 495000"/>
                <a:gd name="connsiteY44" fmla="*/ 228737 h 495000"/>
                <a:gd name="connsiteX45" fmla="*/ 248472 w 495000"/>
                <a:gd name="connsiteY45" fmla="*/ 228737 h 495000"/>
                <a:gd name="connsiteX46" fmla="*/ 100984 w 495000"/>
                <a:gd name="connsiteY46" fmla="*/ 136374 h 495000"/>
                <a:gd name="connsiteX47" fmla="*/ 110265 w 495000"/>
                <a:gd name="connsiteY47" fmla="*/ 56162 h 495000"/>
                <a:gd name="connsiteX48" fmla="*/ 167753 w 495000"/>
                <a:gd name="connsiteY48" fmla="*/ 22412 h 495000"/>
                <a:gd name="connsiteX49" fmla="*/ 220009 w 495000"/>
                <a:gd name="connsiteY49" fmla="*/ 49187 h 495000"/>
                <a:gd name="connsiteX50" fmla="*/ 229797 w 495000"/>
                <a:gd name="connsiteY50" fmla="*/ 102962 h 495000"/>
                <a:gd name="connsiteX51" fmla="*/ 226365 w 495000"/>
                <a:gd name="connsiteY51" fmla="*/ 212424 h 495000"/>
                <a:gd name="connsiteX52" fmla="*/ 216465 w 495000"/>
                <a:gd name="connsiteY52" fmla="*/ 220862 h 495000"/>
                <a:gd name="connsiteX53" fmla="*/ 100984 w 495000"/>
                <a:gd name="connsiteY53" fmla="*/ 136374 h 495000"/>
                <a:gd name="connsiteX54" fmla="*/ 136365 w 495000"/>
                <a:gd name="connsiteY54" fmla="*/ 395968 h 495000"/>
                <a:gd name="connsiteX55" fmla="*/ 56153 w 495000"/>
                <a:gd name="connsiteY55" fmla="*/ 386687 h 495000"/>
                <a:gd name="connsiteX56" fmla="*/ 22403 w 495000"/>
                <a:gd name="connsiteY56" fmla="*/ 329199 h 495000"/>
                <a:gd name="connsiteX57" fmla="*/ 49178 w 495000"/>
                <a:gd name="connsiteY57" fmla="*/ 276943 h 495000"/>
                <a:gd name="connsiteX58" fmla="*/ 102953 w 495000"/>
                <a:gd name="connsiteY58" fmla="*/ 267155 h 495000"/>
                <a:gd name="connsiteX59" fmla="*/ 212528 w 495000"/>
                <a:gd name="connsiteY59" fmla="*/ 270530 h 495000"/>
                <a:gd name="connsiteX60" fmla="*/ 220853 w 495000"/>
                <a:gd name="connsiteY60" fmla="*/ 280318 h 495000"/>
                <a:gd name="connsiteX61" fmla="*/ 136365 w 495000"/>
                <a:gd name="connsiteY61" fmla="*/ 395968 h 495000"/>
                <a:gd name="connsiteX62" fmla="*/ 395959 w 495000"/>
                <a:gd name="connsiteY62" fmla="*/ 360587 h 495000"/>
                <a:gd name="connsiteX63" fmla="*/ 386678 w 495000"/>
                <a:gd name="connsiteY63" fmla="*/ 440799 h 495000"/>
                <a:gd name="connsiteX64" fmla="*/ 329190 w 495000"/>
                <a:gd name="connsiteY64" fmla="*/ 474549 h 495000"/>
                <a:gd name="connsiteX65" fmla="*/ 276934 w 495000"/>
                <a:gd name="connsiteY65" fmla="*/ 447774 h 495000"/>
                <a:gd name="connsiteX66" fmla="*/ 267147 w 495000"/>
                <a:gd name="connsiteY66" fmla="*/ 393999 h 495000"/>
                <a:gd name="connsiteX67" fmla="*/ 270522 w 495000"/>
                <a:gd name="connsiteY67" fmla="*/ 284424 h 495000"/>
                <a:gd name="connsiteX68" fmla="*/ 280309 w 495000"/>
                <a:gd name="connsiteY68" fmla="*/ 276099 h 495000"/>
                <a:gd name="connsiteX69" fmla="*/ 395959 w 495000"/>
                <a:gd name="connsiteY69" fmla="*/ 360587 h 49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95000" h="495000">
                  <a:moveTo>
                    <a:pt x="386453" y="251068"/>
                  </a:moveTo>
                  <a:cubicBezTo>
                    <a:pt x="394552" y="253909"/>
                    <a:pt x="403070" y="255373"/>
                    <a:pt x="411653" y="255399"/>
                  </a:cubicBezTo>
                  <a:cubicBezTo>
                    <a:pt x="429701" y="255238"/>
                    <a:pt x="447179" y="249062"/>
                    <a:pt x="461322" y="237849"/>
                  </a:cubicBezTo>
                  <a:cubicBezTo>
                    <a:pt x="484778" y="219793"/>
                    <a:pt x="498728" y="191612"/>
                    <a:pt x="496759" y="166074"/>
                  </a:cubicBezTo>
                  <a:cubicBezTo>
                    <a:pt x="493992" y="136185"/>
                    <a:pt x="478213" y="109028"/>
                    <a:pt x="453615" y="91824"/>
                  </a:cubicBezTo>
                  <a:cubicBezTo>
                    <a:pt x="434659" y="78605"/>
                    <a:pt x="402090" y="65724"/>
                    <a:pt x="354390" y="79337"/>
                  </a:cubicBezTo>
                  <a:cubicBezTo>
                    <a:pt x="274403" y="102230"/>
                    <a:pt x="257697" y="176480"/>
                    <a:pt x="254097" y="206687"/>
                  </a:cubicBezTo>
                  <a:cubicBezTo>
                    <a:pt x="252803" y="206687"/>
                    <a:pt x="251453" y="206687"/>
                    <a:pt x="250103" y="206349"/>
                  </a:cubicBezTo>
                  <a:cubicBezTo>
                    <a:pt x="227603" y="181374"/>
                    <a:pt x="231934" y="165062"/>
                    <a:pt x="250947" y="110724"/>
                  </a:cubicBezTo>
                  <a:cubicBezTo>
                    <a:pt x="259677" y="85153"/>
                    <a:pt x="254687" y="56891"/>
                    <a:pt x="237728" y="35855"/>
                  </a:cubicBezTo>
                  <a:cubicBezTo>
                    <a:pt x="219784" y="12230"/>
                    <a:pt x="191603" y="-1832"/>
                    <a:pt x="166065" y="193"/>
                  </a:cubicBezTo>
                  <a:cubicBezTo>
                    <a:pt x="136176" y="2960"/>
                    <a:pt x="109020" y="18739"/>
                    <a:pt x="91815" y="43337"/>
                  </a:cubicBezTo>
                  <a:cubicBezTo>
                    <a:pt x="78597" y="62293"/>
                    <a:pt x="65715" y="94862"/>
                    <a:pt x="79328" y="142562"/>
                  </a:cubicBezTo>
                  <a:cubicBezTo>
                    <a:pt x="102222" y="222605"/>
                    <a:pt x="176584" y="239255"/>
                    <a:pt x="206734" y="242855"/>
                  </a:cubicBezTo>
                  <a:cubicBezTo>
                    <a:pt x="206734" y="244149"/>
                    <a:pt x="206734" y="245443"/>
                    <a:pt x="206397" y="246793"/>
                  </a:cubicBezTo>
                  <a:cubicBezTo>
                    <a:pt x="181422" y="269293"/>
                    <a:pt x="165109" y="265018"/>
                    <a:pt x="110490" y="246005"/>
                  </a:cubicBezTo>
                  <a:cubicBezTo>
                    <a:pt x="84919" y="237275"/>
                    <a:pt x="56657" y="242265"/>
                    <a:pt x="35622" y="259224"/>
                  </a:cubicBezTo>
                  <a:cubicBezTo>
                    <a:pt x="12165" y="277280"/>
                    <a:pt x="-1785" y="305462"/>
                    <a:pt x="184" y="330999"/>
                  </a:cubicBezTo>
                  <a:cubicBezTo>
                    <a:pt x="2951" y="360888"/>
                    <a:pt x="18731" y="388045"/>
                    <a:pt x="43328" y="405249"/>
                  </a:cubicBezTo>
                  <a:cubicBezTo>
                    <a:pt x="60983" y="417391"/>
                    <a:pt x="81978" y="423740"/>
                    <a:pt x="103403" y="423418"/>
                  </a:cubicBezTo>
                  <a:cubicBezTo>
                    <a:pt x="116726" y="423392"/>
                    <a:pt x="129980" y="421499"/>
                    <a:pt x="142778" y="417793"/>
                  </a:cubicBezTo>
                  <a:cubicBezTo>
                    <a:pt x="222709" y="394730"/>
                    <a:pt x="239303" y="320199"/>
                    <a:pt x="242847" y="290105"/>
                  </a:cubicBezTo>
                  <a:cubicBezTo>
                    <a:pt x="244084" y="290105"/>
                    <a:pt x="245378" y="290105"/>
                    <a:pt x="246672" y="290443"/>
                  </a:cubicBezTo>
                  <a:cubicBezTo>
                    <a:pt x="269172" y="315530"/>
                    <a:pt x="265065" y="331787"/>
                    <a:pt x="245997" y="386462"/>
                  </a:cubicBezTo>
                  <a:cubicBezTo>
                    <a:pt x="237267" y="412033"/>
                    <a:pt x="242257" y="440295"/>
                    <a:pt x="259215" y="461330"/>
                  </a:cubicBezTo>
                  <a:cubicBezTo>
                    <a:pt x="275013" y="482728"/>
                    <a:pt x="299637" y="495836"/>
                    <a:pt x="326209" y="496993"/>
                  </a:cubicBezTo>
                  <a:cubicBezTo>
                    <a:pt x="327802" y="497078"/>
                    <a:pt x="329398" y="497078"/>
                    <a:pt x="330990" y="496993"/>
                  </a:cubicBezTo>
                  <a:cubicBezTo>
                    <a:pt x="360879" y="494226"/>
                    <a:pt x="388036" y="478446"/>
                    <a:pt x="405240" y="453849"/>
                  </a:cubicBezTo>
                  <a:cubicBezTo>
                    <a:pt x="418459" y="434893"/>
                    <a:pt x="431340" y="402324"/>
                    <a:pt x="417728" y="354624"/>
                  </a:cubicBezTo>
                  <a:cubicBezTo>
                    <a:pt x="394722" y="274299"/>
                    <a:pt x="320359" y="257705"/>
                    <a:pt x="290153" y="254105"/>
                  </a:cubicBezTo>
                  <a:cubicBezTo>
                    <a:pt x="290153" y="252812"/>
                    <a:pt x="290153" y="251518"/>
                    <a:pt x="290547" y="250168"/>
                  </a:cubicBezTo>
                  <a:cubicBezTo>
                    <a:pt x="315578" y="227780"/>
                    <a:pt x="331834" y="232055"/>
                    <a:pt x="386453" y="251068"/>
                  </a:cubicBezTo>
                  <a:close/>
                  <a:moveTo>
                    <a:pt x="360578" y="100993"/>
                  </a:moveTo>
                  <a:cubicBezTo>
                    <a:pt x="391572" y="92105"/>
                    <a:pt x="419303" y="95368"/>
                    <a:pt x="440790" y="110274"/>
                  </a:cubicBezTo>
                  <a:cubicBezTo>
                    <a:pt x="459927" y="123560"/>
                    <a:pt x="472266" y="144577"/>
                    <a:pt x="474540" y="167762"/>
                  </a:cubicBezTo>
                  <a:cubicBezTo>
                    <a:pt x="475890" y="185705"/>
                    <a:pt x="465147" y="206687"/>
                    <a:pt x="447765" y="220018"/>
                  </a:cubicBezTo>
                  <a:cubicBezTo>
                    <a:pt x="432737" y="232355"/>
                    <a:pt x="412402" y="236056"/>
                    <a:pt x="393990" y="229805"/>
                  </a:cubicBezTo>
                  <a:cubicBezTo>
                    <a:pt x="344097" y="212424"/>
                    <a:pt x="316534" y="202974"/>
                    <a:pt x="284528" y="226374"/>
                  </a:cubicBezTo>
                  <a:cubicBezTo>
                    <a:pt x="282231" y="222668"/>
                    <a:pt x="279386" y="219330"/>
                    <a:pt x="276090" y="216474"/>
                  </a:cubicBezTo>
                  <a:cubicBezTo>
                    <a:pt x="276597" y="200162"/>
                    <a:pt x="284697" y="122705"/>
                    <a:pt x="360578" y="100993"/>
                  </a:cubicBezTo>
                  <a:close/>
                  <a:moveTo>
                    <a:pt x="248472" y="228737"/>
                  </a:moveTo>
                  <a:cubicBezTo>
                    <a:pt x="259345" y="228706"/>
                    <a:pt x="268184" y="237495"/>
                    <a:pt x="268215" y="248368"/>
                  </a:cubicBezTo>
                  <a:cubicBezTo>
                    <a:pt x="268246" y="259241"/>
                    <a:pt x="259457" y="268080"/>
                    <a:pt x="248584" y="268111"/>
                  </a:cubicBezTo>
                  <a:cubicBezTo>
                    <a:pt x="237711" y="268142"/>
                    <a:pt x="228872" y="259353"/>
                    <a:pt x="228840" y="248480"/>
                  </a:cubicBezTo>
                  <a:cubicBezTo>
                    <a:pt x="228778" y="237638"/>
                    <a:pt x="237517" y="228799"/>
                    <a:pt x="248359" y="228737"/>
                  </a:cubicBezTo>
                  <a:cubicBezTo>
                    <a:pt x="248396" y="228737"/>
                    <a:pt x="248434" y="228737"/>
                    <a:pt x="248472" y="228737"/>
                  </a:cubicBezTo>
                  <a:close/>
                  <a:moveTo>
                    <a:pt x="100984" y="136374"/>
                  </a:moveTo>
                  <a:cubicBezTo>
                    <a:pt x="92097" y="105380"/>
                    <a:pt x="95359" y="77649"/>
                    <a:pt x="110265" y="56162"/>
                  </a:cubicBezTo>
                  <a:cubicBezTo>
                    <a:pt x="123551" y="37025"/>
                    <a:pt x="144568" y="24686"/>
                    <a:pt x="167753" y="22412"/>
                  </a:cubicBezTo>
                  <a:cubicBezTo>
                    <a:pt x="185640" y="21062"/>
                    <a:pt x="206678" y="31805"/>
                    <a:pt x="220009" y="49187"/>
                  </a:cubicBezTo>
                  <a:cubicBezTo>
                    <a:pt x="232347" y="64215"/>
                    <a:pt x="236048" y="84550"/>
                    <a:pt x="229797" y="102962"/>
                  </a:cubicBezTo>
                  <a:cubicBezTo>
                    <a:pt x="212415" y="152855"/>
                    <a:pt x="202965" y="180418"/>
                    <a:pt x="226365" y="212424"/>
                  </a:cubicBezTo>
                  <a:cubicBezTo>
                    <a:pt x="222646" y="214704"/>
                    <a:pt x="219306" y="217551"/>
                    <a:pt x="216465" y="220862"/>
                  </a:cubicBezTo>
                  <a:cubicBezTo>
                    <a:pt x="200097" y="220355"/>
                    <a:pt x="122697" y="212255"/>
                    <a:pt x="100984" y="136374"/>
                  </a:cubicBezTo>
                  <a:close/>
                  <a:moveTo>
                    <a:pt x="136365" y="395968"/>
                  </a:moveTo>
                  <a:cubicBezTo>
                    <a:pt x="105372" y="404855"/>
                    <a:pt x="77640" y="401593"/>
                    <a:pt x="56153" y="386687"/>
                  </a:cubicBezTo>
                  <a:cubicBezTo>
                    <a:pt x="37017" y="373401"/>
                    <a:pt x="24678" y="352384"/>
                    <a:pt x="22403" y="329199"/>
                  </a:cubicBezTo>
                  <a:cubicBezTo>
                    <a:pt x="21053" y="311255"/>
                    <a:pt x="31797" y="290274"/>
                    <a:pt x="49178" y="276943"/>
                  </a:cubicBezTo>
                  <a:cubicBezTo>
                    <a:pt x="64206" y="264605"/>
                    <a:pt x="84541" y="260904"/>
                    <a:pt x="102953" y="267155"/>
                  </a:cubicBezTo>
                  <a:cubicBezTo>
                    <a:pt x="152903" y="284537"/>
                    <a:pt x="180465" y="294043"/>
                    <a:pt x="212528" y="270530"/>
                  </a:cubicBezTo>
                  <a:cubicBezTo>
                    <a:pt x="214785" y="274200"/>
                    <a:pt x="217593" y="277501"/>
                    <a:pt x="220853" y="280318"/>
                  </a:cubicBezTo>
                  <a:cubicBezTo>
                    <a:pt x="220347" y="296293"/>
                    <a:pt x="212472" y="374199"/>
                    <a:pt x="136365" y="395968"/>
                  </a:cubicBezTo>
                  <a:close/>
                  <a:moveTo>
                    <a:pt x="395959" y="360587"/>
                  </a:moveTo>
                  <a:cubicBezTo>
                    <a:pt x="404847" y="391580"/>
                    <a:pt x="401584" y="419312"/>
                    <a:pt x="386678" y="440799"/>
                  </a:cubicBezTo>
                  <a:cubicBezTo>
                    <a:pt x="373392" y="459936"/>
                    <a:pt x="352375" y="472274"/>
                    <a:pt x="329190" y="474549"/>
                  </a:cubicBezTo>
                  <a:cubicBezTo>
                    <a:pt x="311303" y="475899"/>
                    <a:pt x="290265" y="465155"/>
                    <a:pt x="276934" y="447774"/>
                  </a:cubicBezTo>
                  <a:cubicBezTo>
                    <a:pt x="264597" y="432746"/>
                    <a:pt x="260896" y="412411"/>
                    <a:pt x="267147" y="393999"/>
                  </a:cubicBezTo>
                  <a:cubicBezTo>
                    <a:pt x="284528" y="344049"/>
                    <a:pt x="294034" y="316487"/>
                    <a:pt x="270522" y="284424"/>
                  </a:cubicBezTo>
                  <a:cubicBezTo>
                    <a:pt x="274192" y="282167"/>
                    <a:pt x="277493" y="279359"/>
                    <a:pt x="280309" y="276099"/>
                  </a:cubicBezTo>
                  <a:cubicBezTo>
                    <a:pt x="296228" y="276605"/>
                    <a:pt x="374190" y="284368"/>
                    <a:pt x="395959" y="36058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40" name="Graphic 5558">
            <a:extLst>
              <a:ext uri="{FF2B5EF4-FFF2-40B4-BE49-F238E27FC236}">
                <a16:creationId xmlns:a16="http://schemas.microsoft.com/office/drawing/2014/main" id="{8369A03F-D040-43F1-823A-24E97944336F}"/>
              </a:ext>
            </a:extLst>
          </p:cNvPr>
          <p:cNvGrpSpPr/>
          <p:nvPr/>
        </p:nvGrpSpPr>
        <p:grpSpPr>
          <a:xfrm>
            <a:off x="2224115" y="3382501"/>
            <a:ext cx="720000" cy="720000"/>
            <a:chOff x="4430712" y="2225675"/>
            <a:chExt cx="720000" cy="720000"/>
          </a:xfrm>
        </p:grpSpPr>
        <p:sp>
          <p:nvSpPr>
            <p:cNvPr id="5741" name="Freeform: Shape 5740">
              <a:extLst>
                <a:ext uri="{FF2B5EF4-FFF2-40B4-BE49-F238E27FC236}">
                  <a16:creationId xmlns:a16="http://schemas.microsoft.com/office/drawing/2014/main" id="{B9E1B969-9629-42A4-A66F-BF9FB2796E88}"/>
                </a:ext>
              </a:extLst>
            </p:cNvPr>
            <p:cNvSpPr/>
            <p:nvPr/>
          </p:nvSpPr>
          <p:spPr>
            <a:xfrm>
              <a:off x="4633212" y="2540640"/>
              <a:ext cx="84375" cy="90000"/>
            </a:xfrm>
            <a:custGeom>
              <a:avLst/>
              <a:gdLst>
                <a:gd name="connsiteX0" fmla="*/ 13162 w 84375"/>
                <a:gd name="connsiteY0" fmla="*/ 13198 h 90000"/>
                <a:gd name="connsiteX1" fmla="*/ 13198 w 84375"/>
                <a:gd name="connsiteY1" fmla="*/ 76838 h 90000"/>
                <a:gd name="connsiteX2" fmla="*/ 76837 w 84375"/>
                <a:gd name="connsiteY2" fmla="*/ 76802 h 90000"/>
                <a:gd name="connsiteX3" fmla="*/ 76837 w 84375"/>
                <a:gd name="connsiteY3" fmla="*/ 13198 h 90000"/>
                <a:gd name="connsiteX4" fmla="*/ 13198 w 84375"/>
                <a:gd name="connsiteY4" fmla="*/ 13162 h 90000"/>
                <a:gd name="connsiteX5" fmla="*/ 13162 w 84375"/>
                <a:gd name="connsiteY5" fmla="*/ 13198 h 90000"/>
                <a:gd name="connsiteX6" fmla="*/ 60919 w 84375"/>
                <a:gd name="connsiteY6" fmla="*/ 60954 h 90000"/>
                <a:gd name="connsiteX7" fmla="*/ 29099 w 84375"/>
                <a:gd name="connsiteY7" fmla="*/ 60936 h 90000"/>
                <a:gd name="connsiteX8" fmla="*/ 29117 w 84375"/>
                <a:gd name="connsiteY8" fmla="*/ 29117 h 90000"/>
                <a:gd name="connsiteX9" fmla="*/ 60919 w 84375"/>
                <a:gd name="connsiteY9" fmla="*/ 29117 h 90000"/>
                <a:gd name="connsiteX10" fmla="*/ 60936 w 84375"/>
                <a:gd name="connsiteY10" fmla="*/ 60936 h 90000"/>
                <a:gd name="connsiteX11" fmla="*/ 60919 w 84375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375" h="90000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7" y="76802"/>
                  </a:cubicBezTo>
                  <a:cubicBezTo>
                    <a:pt x="94387" y="59233"/>
                    <a:pt x="94387" y="30767"/>
                    <a:pt x="76837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2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2" name="Freeform: Shape 5741">
              <a:extLst>
                <a:ext uri="{FF2B5EF4-FFF2-40B4-BE49-F238E27FC236}">
                  <a16:creationId xmlns:a16="http://schemas.microsoft.com/office/drawing/2014/main" id="{2FB42FAB-1840-4BF0-BF0D-B61CDA48673C}"/>
                </a:ext>
              </a:extLst>
            </p:cNvPr>
            <p:cNvSpPr/>
            <p:nvPr/>
          </p:nvSpPr>
          <p:spPr>
            <a:xfrm>
              <a:off x="4745712" y="2428140"/>
              <a:ext cx="90000" cy="90000"/>
            </a:xfrm>
            <a:custGeom>
              <a:avLst/>
              <a:gdLst>
                <a:gd name="connsiteX0" fmla="*/ 13162 w 90000"/>
                <a:gd name="connsiteY0" fmla="*/ 13198 h 90000"/>
                <a:gd name="connsiteX1" fmla="*/ 13198 w 90000"/>
                <a:gd name="connsiteY1" fmla="*/ 76838 h 90000"/>
                <a:gd name="connsiteX2" fmla="*/ 76838 w 90000"/>
                <a:gd name="connsiteY2" fmla="*/ 76802 h 90000"/>
                <a:gd name="connsiteX3" fmla="*/ 76838 w 90000"/>
                <a:gd name="connsiteY3" fmla="*/ 13198 h 90000"/>
                <a:gd name="connsiteX4" fmla="*/ 13198 w 90000"/>
                <a:gd name="connsiteY4" fmla="*/ 13162 h 90000"/>
                <a:gd name="connsiteX5" fmla="*/ 13163 w 90000"/>
                <a:gd name="connsiteY5" fmla="*/ 13198 h 90000"/>
                <a:gd name="connsiteX6" fmla="*/ 60919 w 90000"/>
                <a:gd name="connsiteY6" fmla="*/ 60954 h 90000"/>
                <a:gd name="connsiteX7" fmla="*/ 29099 w 90000"/>
                <a:gd name="connsiteY7" fmla="*/ 60936 h 90000"/>
                <a:gd name="connsiteX8" fmla="*/ 29117 w 90000"/>
                <a:gd name="connsiteY8" fmla="*/ 29117 h 90000"/>
                <a:gd name="connsiteX9" fmla="*/ 60919 w 90000"/>
                <a:gd name="connsiteY9" fmla="*/ 29117 h 90000"/>
                <a:gd name="connsiteX10" fmla="*/ 60936 w 90000"/>
                <a:gd name="connsiteY10" fmla="*/ 60936 h 90000"/>
                <a:gd name="connsiteX11" fmla="*/ 60919 w 90000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90000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3" name="Freeform: Shape 5742">
              <a:extLst>
                <a:ext uri="{FF2B5EF4-FFF2-40B4-BE49-F238E27FC236}">
                  <a16:creationId xmlns:a16="http://schemas.microsoft.com/office/drawing/2014/main" id="{CAD564E1-DE8A-4014-9CCF-B097C2E873DF}"/>
                </a:ext>
              </a:extLst>
            </p:cNvPr>
            <p:cNvSpPr/>
            <p:nvPr/>
          </p:nvSpPr>
          <p:spPr>
            <a:xfrm>
              <a:off x="4858212" y="2540640"/>
              <a:ext cx="90000" cy="90000"/>
            </a:xfrm>
            <a:custGeom>
              <a:avLst/>
              <a:gdLst>
                <a:gd name="connsiteX0" fmla="*/ 13163 w 90000"/>
                <a:gd name="connsiteY0" fmla="*/ 13198 h 90000"/>
                <a:gd name="connsiteX1" fmla="*/ 13198 w 90000"/>
                <a:gd name="connsiteY1" fmla="*/ 76838 h 90000"/>
                <a:gd name="connsiteX2" fmla="*/ 76838 w 90000"/>
                <a:gd name="connsiteY2" fmla="*/ 76802 h 90000"/>
                <a:gd name="connsiteX3" fmla="*/ 76838 w 90000"/>
                <a:gd name="connsiteY3" fmla="*/ 13198 h 90000"/>
                <a:gd name="connsiteX4" fmla="*/ 13198 w 90000"/>
                <a:gd name="connsiteY4" fmla="*/ 13162 h 90000"/>
                <a:gd name="connsiteX5" fmla="*/ 13163 w 90000"/>
                <a:gd name="connsiteY5" fmla="*/ 13198 h 90000"/>
                <a:gd name="connsiteX6" fmla="*/ 60919 w 90000"/>
                <a:gd name="connsiteY6" fmla="*/ 60954 h 90000"/>
                <a:gd name="connsiteX7" fmla="*/ 29099 w 90000"/>
                <a:gd name="connsiteY7" fmla="*/ 60936 h 90000"/>
                <a:gd name="connsiteX8" fmla="*/ 29117 w 90000"/>
                <a:gd name="connsiteY8" fmla="*/ 29117 h 90000"/>
                <a:gd name="connsiteX9" fmla="*/ 60919 w 90000"/>
                <a:gd name="connsiteY9" fmla="*/ 29117 h 90000"/>
                <a:gd name="connsiteX10" fmla="*/ 60936 w 90000"/>
                <a:gd name="connsiteY10" fmla="*/ 60936 h 90000"/>
                <a:gd name="connsiteX11" fmla="*/ 60919 w 90000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90000">
                  <a:moveTo>
                    <a:pt x="13163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4" name="Freeform: Shape 5743">
              <a:extLst>
                <a:ext uri="{FF2B5EF4-FFF2-40B4-BE49-F238E27FC236}">
                  <a16:creationId xmlns:a16="http://schemas.microsoft.com/office/drawing/2014/main" id="{8B9D5C3C-D556-40D8-949F-D8A4F877EFBC}"/>
                </a:ext>
              </a:extLst>
            </p:cNvPr>
            <p:cNvSpPr/>
            <p:nvPr/>
          </p:nvSpPr>
          <p:spPr>
            <a:xfrm>
              <a:off x="4745712" y="2653140"/>
              <a:ext cx="90000" cy="84375"/>
            </a:xfrm>
            <a:custGeom>
              <a:avLst/>
              <a:gdLst>
                <a:gd name="connsiteX0" fmla="*/ 13162 w 90000"/>
                <a:gd name="connsiteY0" fmla="*/ 13198 h 84375"/>
                <a:gd name="connsiteX1" fmla="*/ 13198 w 90000"/>
                <a:gd name="connsiteY1" fmla="*/ 76837 h 84375"/>
                <a:gd name="connsiteX2" fmla="*/ 76838 w 90000"/>
                <a:gd name="connsiteY2" fmla="*/ 76802 h 84375"/>
                <a:gd name="connsiteX3" fmla="*/ 76838 w 90000"/>
                <a:gd name="connsiteY3" fmla="*/ 13198 h 84375"/>
                <a:gd name="connsiteX4" fmla="*/ 13198 w 90000"/>
                <a:gd name="connsiteY4" fmla="*/ 13162 h 84375"/>
                <a:gd name="connsiteX5" fmla="*/ 13163 w 90000"/>
                <a:gd name="connsiteY5" fmla="*/ 13198 h 84375"/>
                <a:gd name="connsiteX6" fmla="*/ 60919 w 90000"/>
                <a:gd name="connsiteY6" fmla="*/ 60954 h 84375"/>
                <a:gd name="connsiteX7" fmla="*/ 29099 w 90000"/>
                <a:gd name="connsiteY7" fmla="*/ 60936 h 84375"/>
                <a:gd name="connsiteX8" fmla="*/ 29117 w 90000"/>
                <a:gd name="connsiteY8" fmla="*/ 29117 h 84375"/>
                <a:gd name="connsiteX9" fmla="*/ 60919 w 90000"/>
                <a:gd name="connsiteY9" fmla="*/ 29117 h 84375"/>
                <a:gd name="connsiteX10" fmla="*/ 60936 w 90000"/>
                <a:gd name="connsiteY10" fmla="*/ 60936 h 84375"/>
                <a:gd name="connsiteX11" fmla="*/ 60919 w 90000"/>
                <a:gd name="connsiteY11" fmla="*/ 60954 h 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84375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7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5" name="Freeform: Shape 5744">
              <a:extLst>
                <a:ext uri="{FF2B5EF4-FFF2-40B4-BE49-F238E27FC236}">
                  <a16:creationId xmlns:a16="http://schemas.microsoft.com/office/drawing/2014/main" id="{965C6131-B193-4EDB-9A53-2D83C97E08A7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708750 w 720000"/>
                <a:gd name="connsiteY0" fmla="*/ 303750 h 720000"/>
                <a:gd name="connsiteX1" fmla="*/ 697500 w 720000"/>
                <a:gd name="connsiteY1" fmla="*/ 315000 h 720000"/>
                <a:gd name="connsiteX2" fmla="*/ 697500 w 720000"/>
                <a:gd name="connsiteY2" fmla="*/ 348750 h 720000"/>
                <a:gd name="connsiteX3" fmla="*/ 645413 w 720000"/>
                <a:gd name="connsiteY3" fmla="*/ 348750 h 720000"/>
                <a:gd name="connsiteX4" fmla="*/ 628538 w 720000"/>
                <a:gd name="connsiteY4" fmla="*/ 315619 h 720000"/>
                <a:gd name="connsiteX5" fmla="*/ 615488 w 720000"/>
                <a:gd name="connsiteY5" fmla="*/ 291544 h 720000"/>
                <a:gd name="connsiteX6" fmla="*/ 614644 w 720000"/>
                <a:gd name="connsiteY6" fmla="*/ 263025 h 720000"/>
                <a:gd name="connsiteX7" fmla="*/ 608513 w 720000"/>
                <a:gd name="connsiteY7" fmla="*/ 216506 h 720000"/>
                <a:gd name="connsiteX8" fmla="*/ 570938 w 720000"/>
                <a:gd name="connsiteY8" fmla="*/ 187763 h 720000"/>
                <a:gd name="connsiteX9" fmla="*/ 556088 w 720000"/>
                <a:gd name="connsiteY9" fmla="*/ 179831 h 720000"/>
                <a:gd name="connsiteX10" fmla="*/ 606713 w 720000"/>
                <a:gd name="connsiteY10" fmla="*/ 129206 h 720000"/>
                <a:gd name="connsiteX11" fmla="*/ 630563 w 720000"/>
                <a:gd name="connsiteY11" fmla="*/ 153056 h 720000"/>
                <a:gd name="connsiteX12" fmla="*/ 638550 w 720000"/>
                <a:gd name="connsiteY12" fmla="*/ 156375 h 720000"/>
                <a:gd name="connsiteX13" fmla="*/ 649809 w 720000"/>
                <a:gd name="connsiteY13" fmla="*/ 145134 h 720000"/>
                <a:gd name="connsiteX14" fmla="*/ 646481 w 720000"/>
                <a:gd name="connsiteY14" fmla="*/ 137138 h 720000"/>
                <a:gd name="connsiteX15" fmla="*/ 614700 w 720000"/>
                <a:gd name="connsiteY15" fmla="*/ 105356 h 720000"/>
                <a:gd name="connsiteX16" fmla="*/ 614700 w 720000"/>
                <a:gd name="connsiteY16" fmla="*/ 105356 h 720000"/>
                <a:gd name="connsiteX17" fmla="*/ 582919 w 720000"/>
                <a:gd name="connsiteY17" fmla="*/ 73575 h 720000"/>
                <a:gd name="connsiteX18" fmla="*/ 567000 w 720000"/>
                <a:gd name="connsiteY18" fmla="*/ 73575 h 720000"/>
                <a:gd name="connsiteX19" fmla="*/ 567000 w 720000"/>
                <a:gd name="connsiteY19" fmla="*/ 89494 h 720000"/>
                <a:gd name="connsiteX20" fmla="*/ 590625 w 720000"/>
                <a:gd name="connsiteY20" fmla="*/ 113400 h 720000"/>
                <a:gd name="connsiteX21" fmla="*/ 540000 w 720000"/>
                <a:gd name="connsiteY21" fmla="*/ 164025 h 720000"/>
                <a:gd name="connsiteX22" fmla="*/ 532125 w 720000"/>
                <a:gd name="connsiteY22" fmla="*/ 149231 h 720000"/>
                <a:gd name="connsiteX23" fmla="*/ 503325 w 720000"/>
                <a:gd name="connsiteY23" fmla="*/ 111600 h 720000"/>
                <a:gd name="connsiteX24" fmla="*/ 456806 w 720000"/>
                <a:gd name="connsiteY24" fmla="*/ 105469 h 720000"/>
                <a:gd name="connsiteX25" fmla="*/ 428288 w 720000"/>
                <a:gd name="connsiteY25" fmla="*/ 104625 h 720000"/>
                <a:gd name="connsiteX26" fmla="*/ 404213 w 720000"/>
                <a:gd name="connsiteY26" fmla="*/ 91575 h 720000"/>
                <a:gd name="connsiteX27" fmla="*/ 371081 w 720000"/>
                <a:gd name="connsiteY27" fmla="*/ 74700 h 720000"/>
                <a:gd name="connsiteX28" fmla="*/ 371081 w 720000"/>
                <a:gd name="connsiteY28" fmla="*/ 22500 h 720000"/>
                <a:gd name="connsiteX29" fmla="*/ 404831 w 720000"/>
                <a:gd name="connsiteY29" fmla="*/ 22500 h 720000"/>
                <a:gd name="connsiteX30" fmla="*/ 416081 w 720000"/>
                <a:gd name="connsiteY30" fmla="*/ 11250 h 720000"/>
                <a:gd name="connsiteX31" fmla="*/ 404831 w 720000"/>
                <a:gd name="connsiteY31" fmla="*/ 0 h 720000"/>
                <a:gd name="connsiteX32" fmla="*/ 315000 w 720000"/>
                <a:gd name="connsiteY32" fmla="*/ 0 h 720000"/>
                <a:gd name="connsiteX33" fmla="*/ 303750 w 720000"/>
                <a:gd name="connsiteY33" fmla="*/ 11250 h 720000"/>
                <a:gd name="connsiteX34" fmla="*/ 315000 w 720000"/>
                <a:gd name="connsiteY34" fmla="*/ 22500 h 720000"/>
                <a:gd name="connsiteX35" fmla="*/ 348750 w 720000"/>
                <a:gd name="connsiteY35" fmla="*/ 22500 h 720000"/>
                <a:gd name="connsiteX36" fmla="*/ 348750 w 720000"/>
                <a:gd name="connsiteY36" fmla="*/ 74588 h 720000"/>
                <a:gd name="connsiteX37" fmla="*/ 315619 w 720000"/>
                <a:gd name="connsiteY37" fmla="*/ 91463 h 720000"/>
                <a:gd name="connsiteX38" fmla="*/ 291544 w 720000"/>
                <a:gd name="connsiteY38" fmla="*/ 104513 h 720000"/>
                <a:gd name="connsiteX39" fmla="*/ 263025 w 720000"/>
                <a:gd name="connsiteY39" fmla="*/ 105356 h 720000"/>
                <a:gd name="connsiteX40" fmla="*/ 216506 w 720000"/>
                <a:gd name="connsiteY40" fmla="*/ 111488 h 720000"/>
                <a:gd name="connsiteX41" fmla="*/ 187763 w 720000"/>
                <a:gd name="connsiteY41" fmla="*/ 149119 h 720000"/>
                <a:gd name="connsiteX42" fmla="*/ 179831 w 720000"/>
                <a:gd name="connsiteY42" fmla="*/ 163969 h 720000"/>
                <a:gd name="connsiteX43" fmla="*/ 129206 w 720000"/>
                <a:gd name="connsiteY43" fmla="*/ 113344 h 720000"/>
                <a:gd name="connsiteX44" fmla="*/ 153056 w 720000"/>
                <a:gd name="connsiteY44" fmla="*/ 89494 h 720000"/>
                <a:gd name="connsiteX45" fmla="*/ 153056 w 720000"/>
                <a:gd name="connsiteY45" fmla="*/ 73575 h 720000"/>
                <a:gd name="connsiteX46" fmla="*/ 137138 w 720000"/>
                <a:gd name="connsiteY46" fmla="*/ 73575 h 720000"/>
                <a:gd name="connsiteX47" fmla="*/ 105356 w 720000"/>
                <a:gd name="connsiteY47" fmla="*/ 105356 h 720000"/>
                <a:gd name="connsiteX48" fmla="*/ 105356 w 720000"/>
                <a:gd name="connsiteY48" fmla="*/ 105356 h 720000"/>
                <a:gd name="connsiteX49" fmla="*/ 73631 w 720000"/>
                <a:gd name="connsiteY49" fmla="*/ 137250 h 720000"/>
                <a:gd name="connsiteX50" fmla="*/ 73631 w 720000"/>
                <a:gd name="connsiteY50" fmla="*/ 153169 h 720000"/>
                <a:gd name="connsiteX51" fmla="*/ 89550 w 720000"/>
                <a:gd name="connsiteY51" fmla="*/ 153169 h 720000"/>
                <a:gd name="connsiteX52" fmla="*/ 113400 w 720000"/>
                <a:gd name="connsiteY52" fmla="*/ 129375 h 720000"/>
                <a:gd name="connsiteX53" fmla="*/ 164025 w 720000"/>
                <a:gd name="connsiteY53" fmla="*/ 180000 h 720000"/>
                <a:gd name="connsiteX54" fmla="*/ 149231 w 720000"/>
                <a:gd name="connsiteY54" fmla="*/ 187875 h 720000"/>
                <a:gd name="connsiteX55" fmla="*/ 111600 w 720000"/>
                <a:gd name="connsiteY55" fmla="*/ 216675 h 720000"/>
                <a:gd name="connsiteX56" fmla="*/ 105469 w 720000"/>
                <a:gd name="connsiteY56" fmla="*/ 263194 h 720000"/>
                <a:gd name="connsiteX57" fmla="*/ 104625 w 720000"/>
                <a:gd name="connsiteY57" fmla="*/ 291713 h 720000"/>
                <a:gd name="connsiteX58" fmla="*/ 91575 w 720000"/>
                <a:gd name="connsiteY58" fmla="*/ 315788 h 720000"/>
                <a:gd name="connsiteX59" fmla="*/ 74700 w 720000"/>
                <a:gd name="connsiteY59" fmla="*/ 348919 h 720000"/>
                <a:gd name="connsiteX60" fmla="*/ 22500 w 720000"/>
                <a:gd name="connsiteY60" fmla="*/ 348919 h 720000"/>
                <a:gd name="connsiteX61" fmla="*/ 22500 w 720000"/>
                <a:gd name="connsiteY61" fmla="*/ 315000 h 720000"/>
                <a:gd name="connsiteX62" fmla="*/ 11250 w 720000"/>
                <a:gd name="connsiteY62" fmla="*/ 303750 h 720000"/>
                <a:gd name="connsiteX63" fmla="*/ 0 w 720000"/>
                <a:gd name="connsiteY63" fmla="*/ 315000 h 720000"/>
                <a:gd name="connsiteX64" fmla="*/ 0 w 720000"/>
                <a:gd name="connsiteY64" fmla="*/ 405000 h 720000"/>
                <a:gd name="connsiteX65" fmla="*/ 11250 w 720000"/>
                <a:gd name="connsiteY65" fmla="*/ 416250 h 720000"/>
                <a:gd name="connsiteX66" fmla="*/ 22500 w 720000"/>
                <a:gd name="connsiteY66" fmla="*/ 405000 h 720000"/>
                <a:gd name="connsiteX67" fmla="*/ 22500 w 720000"/>
                <a:gd name="connsiteY67" fmla="*/ 371250 h 720000"/>
                <a:gd name="connsiteX68" fmla="*/ 74588 w 720000"/>
                <a:gd name="connsiteY68" fmla="*/ 371250 h 720000"/>
                <a:gd name="connsiteX69" fmla="*/ 91463 w 720000"/>
                <a:gd name="connsiteY69" fmla="*/ 404381 h 720000"/>
                <a:gd name="connsiteX70" fmla="*/ 104513 w 720000"/>
                <a:gd name="connsiteY70" fmla="*/ 428456 h 720000"/>
                <a:gd name="connsiteX71" fmla="*/ 105356 w 720000"/>
                <a:gd name="connsiteY71" fmla="*/ 456975 h 720000"/>
                <a:gd name="connsiteX72" fmla="*/ 111488 w 720000"/>
                <a:gd name="connsiteY72" fmla="*/ 503494 h 720000"/>
                <a:gd name="connsiteX73" fmla="*/ 149063 w 720000"/>
                <a:gd name="connsiteY73" fmla="*/ 532294 h 720000"/>
                <a:gd name="connsiteX74" fmla="*/ 163913 w 720000"/>
                <a:gd name="connsiteY74" fmla="*/ 540169 h 720000"/>
                <a:gd name="connsiteX75" fmla="*/ 113288 w 720000"/>
                <a:gd name="connsiteY75" fmla="*/ 590794 h 720000"/>
                <a:gd name="connsiteX76" fmla="*/ 89438 w 720000"/>
                <a:gd name="connsiteY76" fmla="*/ 566944 h 720000"/>
                <a:gd name="connsiteX77" fmla="*/ 73519 w 720000"/>
                <a:gd name="connsiteY77" fmla="*/ 566944 h 720000"/>
                <a:gd name="connsiteX78" fmla="*/ 73519 w 720000"/>
                <a:gd name="connsiteY78" fmla="*/ 582863 h 720000"/>
                <a:gd name="connsiteX79" fmla="*/ 105300 w 720000"/>
                <a:gd name="connsiteY79" fmla="*/ 614644 h 720000"/>
                <a:gd name="connsiteX80" fmla="*/ 105300 w 720000"/>
                <a:gd name="connsiteY80" fmla="*/ 614644 h 720000"/>
                <a:gd name="connsiteX81" fmla="*/ 137081 w 720000"/>
                <a:gd name="connsiteY81" fmla="*/ 646425 h 720000"/>
                <a:gd name="connsiteX82" fmla="*/ 153000 w 720000"/>
                <a:gd name="connsiteY82" fmla="*/ 646425 h 720000"/>
                <a:gd name="connsiteX83" fmla="*/ 153000 w 720000"/>
                <a:gd name="connsiteY83" fmla="*/ 630506 h 720000"/>
                <a:gd name="connsiteX84" fmla="*/ 129375 w 720000"/>
                <a:gd name="connsiteY84" fmla="*/ 606600 h 720000"/>
                <a:gd name="connsiteX85" fmla="*/ 180000 w 720000"/>
                <a:gd name="connsiteY85" fmla="*/ 555975 h 720000"/>
                <a:gd name="connsiteX86" fmla="*/ 187875 w 720000"/>
                <a:gd name="connsiteY86" fmla="*/ 570769 h 720000"/>
                <a:gd name="connsiteX87" fmla="*/ 216675 w 720000"/>
                <a:gd name="connsiteY87" fmla="*/ 608400 h 720000"/>
                <a:gd name="connsiteX88" fmla="*/ 263194 w 720000"/>
                <a:gd name="connsiteY88" fmla="*/ 614531 h 720000"/>
                <a:gd name="connsiteX89" fmla="*/ 291713 w 720000"/>
                <a:gd name="connsiteY89" fmla="*/ 615375 h 720000"/>
                <a:gd name="connsiteX90" fmla="*/ 315788 w 720000"/>
                <a:gd name="connsiteY90" fmla="*/ 628425 h 720000"/>
                <a:gd name="connsiteX91" fmla="*/ 348919 w 720000"/>
                <a:gd name="connsiteY91" fmla="*/ 645300 h 720000"/>
                <a:gd name="connsiteX92" fmla="*/ 348919 w 720000"/>
                <a:gd name="connsiteY92" fmla="*/ 697500 h 720000"/>
                <a:gd name="connsiteX93" fmla="*/ 315000 w 720000"/>
                <a:gd name="connsiteY93" fmla="*/ 697500 h 720000"/>
                <a:gd name="connsiteX94" fmla="*/ 303750 w 720000"/>
                <a:gd name="connsiteY94" fmla="*/ 708750 h 720000"/>
                <a:gd name="connsiteX95" fmla="*/ 315000 w 720000"/>
                <a:gd name="connsiteY95" fmla="*/ 720000 h 720000"/>
                <a:gd name="connsiteX96" fmla="*/ 405000 w 720000"/>
                <a:gd name="connsiteY96" fmla="*/ 720000 h 720000"/>
                <a:gd name="connsiteX97" fmla="*/ 416250 w 720000"/>
                <a:gd name="connsiteY97" fmla="*/ 708750 h 720000"/>
                <a:gd name="connsiteX98" fmla="*/ 405000 w 720000"/>
                <a:gd name="connsiteY98" fmla="*/ 697500 h 720000"/>
                <a:gd name="connsiteX99" fmla="*/ 371250 w 720000"/>
                <a:gd name="connsiteY99" fmla="*/ 697500 h 720000"/>
                <a:gd name="connsiteX100" fmla="*/ 371250 w 720000"/>
                <a:gd name="connsiteY100" fmla="*/ 645413 h 720000"/>
                <a:gd name="connsiteX101" fmla="*/ 404381 w 720000"/>
                <a:gd name="connsiteY101" fmla="*/ 628538 h 720000"/>
                <a:gd name="connsiteX102" fmla="*/ 428456 w 720000"/>
                <a:gd name="connsiteY102" fmla="*/ 615488 h 720000"/>
                <a:gd name="connsiteX103" fmla="*/ 456975 w 720000"/>
                <a:gd name="connsiteY103" fmla="*/ 614644 h 720000"/>
                <a:gd name="connsiteX104" fmla="*/ 503494 w 720000"/>
                <a:gd name="connsiteY104" fmla="*/ 608513 h 720000"/>
                <a:gd name="connsiteX105" fmla="*/ 532294 w 720000"/>
                <a:gd name="connsiteY105" fmla="*/ 570938 h 720000"/>
                <a:gd name="connsiteX106" fmla="*/ 540169 w 720000"/>
                <a:gd name="connsiteY106" fmla="*/ 556088 h 720000"/>
                <a:gd name="connsiteX107" fmla="*/ 590794 w 720000"/>
                <a:gd name="connsiteY107" fmla="*/ 606713 h 720000"/>
                <a:gd name="connsiteX108" fmla="*/ 566944 w 720000"/>
                <a:gd name="connsiteY108" fmla="*/ 630563 h 720000"/>
                <a:gd name="connsiteX109" fmla="*/ 566944 w 720000"/>
                <a:gd name="connsiteY109" fmla="*/ 646481 h 720000"/>
                <a:gd name="connsiteX110" fmla="*/ 582863 w 720000"/>
                <a:gd name="connsiteY110" fmla="*/ 646481 h 720000"/>
                <a:gd name="connsiteX111" fmla="*/ 614644 w 720000"/>
                <a:gd name="connsiteY111" fmla="*/ 614700 h 720000"/>
                <a:gd name="connsiteX112" fmla="*/ 614644 w 720000"/>
                <a:gd name="connsiteY112" fmla="*/ 614700 h 720000"/>
                <a:gd name="connsiteX113" fmla="*/ 646425 w 720000"/>
                <a:gd name="connsiteY113" fmla="*/ 582919 h 720000"/>
                <a:gd name="connsiteX114" fmla="*/ 646425 w 720000"/>
                <a:gd name="connsiteY114" fmla="*/ 567000 h 720000"/>
                <a:gd name="connsiteX115" fmla="*/ 630506 w 720000"/>
                <a:gd name="connsiteY115" fmla="*/ 567000 h 720000"/>
                <a:gd name="connsiteX116" fmla="*/ 606600 w 720000"/>
                <a:gd name="connsiteY116" fmla="*/ 590625 h 720000"/>
                <a:gd name="connsiteX117" fmla="*/ 555975 w 720000"/>
                <a:gd name="connsiteY117" fmla="*/ 540000 h 720000"/>
                <a:gd name="connsiteX118" fmla="*/ 570769 w 720000"/>
                <a:gd name="connsiteY118" fmla="*/ 532125 h 720000"/>
                <a:gd name="connsiteX119" fmla="*/ 608400 w 720000"/>
                <a:gd name="connsiteY119" fmla="*/ 503325 h 720000"/>
                <a:gd name="connsiteX120" fmla="*/ 614531 w 720000"/>
                <a:gd name="connsiteY120" fmla="*/ 456806 h 720000"/>
                <a:gd name="connsiteX121" fmla="*/ 615375 w 720000"/>
                <a:gd name="connsiteY121" fmla="*/ 428288 h 720000"/>
                <a:gd name="connsiteX122" fmla="*/ 628425 w 720000"/>
                <a:gd name="connsiteY122" fmla="*/ 404213 h 720000"/>
                <a:gd name="connsiteX123" fmla="*/ 645300 w 720000"/>
                <a:gd name="connsiteY123" fmla="*/ 371081 h 720000"/>
                <a:gd name="connsiteX124" fmla="*/ 697500 w 720000"/>
                <a:gd name="connsiteY124" fmla="*/ 371081 h 720000"/>
                <a:gd name="connsiteX125" fmla="*/ 697500 w 720000"/>
                <a:gd name="connsiteY125" fmla="*/ 404831 h 720000"/>
                <a:gd name="connsiteX126" fmla="*/ 708750 w 720000"/>
                <a:gd name="connsiteY126" fmla="*/ 416081 h 720000"/>
                <a:gd name="connsiteX127" fmla="*/ 720000 w 720000"/>
                <a:gd name="connsiteY127" fmla="*/ 404831 h 720000"/>
                <a:gd name="connsiteX128" fmla="*/ 720000 w 720000"/>
                <a:gd name="connsiteY128" fmla="*/ 315000 h 720000"/>
                <a:gd name="connsiteX129" fmla="*/ 708750 w 720000"/>
                <a:gd name="connsiteY129" fmla="*/ 303750 h 720000"/>
                <a:gd name="connsiteX130" fmla="*/ 609806 w 720000"/>
                <a:gd name="connsiteY130" fmla="*/ 391894 h 720000"/>
                <a:gd name="connsiteX131" fmla="*/ 593719 w 720000"/>
                <a:gd name="connsiteY131" fmla="*/ 422663 h 720000"/>
                <a:gd name="connsiteX132" fmla="*/ 592144 w 720000"/>
                <a:gd name="connsiteY132" fmla="*/ 458381 h 720000"/>
                <a:gd name="connsiteX133" fmla="*/ 588994 w 720000"/>
                <a:gd name="connsiteY133" fmla="*/ 492131 h 720000"/>
                <a:gd name="connsiteX134" fmla="*/ 560869 w 720000"/>
                <a:gd name="connsiteY134" fmla="*/ 512044 h 720000"/>
                <a:gd name="connsiteX135" fmla="*/ 531000 w 720000"/>
                <a:gd name="connsiteY135" fmla="*/ 531000 h 720000"/>
                <a:gd name="connsiteX136" fmla="*/ 511875 w 720000"/>
                <a:gd name="connsiteY136" fmla="*/ 560925 h 720000"/>
                <a:gd name="connsiteX137" fmla="*/ 491963 w 720000"/>
                <a:gd name="connsiteY137" fmla="*/ 589050 h 720000"/>
                <a:gd name="connsiteX138" fmla="*/ 458213 w 720000"/>
                <a:gd name="connsiteY138" fmla="*/ 592200 h 720000"/>
                <a:gd name="connsiteX139" fmla="*/ 422494 w 720000"/>
                <a:gd name="connsiteY139" fmla="*/ 593775 h 720000"/>
                <a:gd name="connsiteX140" fmla="*/ 391725 w 720000"/>
                <a:gd name="connsiteY140" fmla="*/ 609863 h 720000"/>
                <a:gd name="connsiteX141" fmla="*/ 359831 w 720000"/>
                <a:gd name="connsiteY141" fmla="*/ 624431 h 720000"/>
                <a:gd name="connsiteX142" fmla="*/ 327938 w 720000"/>
                <a:gd name="connsiteY142" fmla="*/ 609863 h 720000"/>
                <a:gd name="connsiteX143" fmla="*/ 297169 w 720000"/>
                <a:gd name="connsiteY143" fmla="*/ 593775 h 720000"/>
                <a:gd name="connsiteX144" fmla="*/ 277537 w 720000"/>
                <a:gd name="connsiteY144" fmla="*/ 591525 h 720000"/>
                <a:gd name="connsiteX145" fmla="*/ 261450 w 720000"/>
                <a:gd name="connsiteY145" fmla="*/ 592200 h 720000"/>
                <a:gd name="connsiteX146" fmla="*/ 227700 w 720000"/>
                <a:gd name="connsiteY146" fmla="*/ 589050 h 720000"/>
                <a:gd name="connsiteX147" fmla="*/ 207788 w 720000"/>
                <a:gd name="connsiteY147" fmla="*/ 560925 h 720000"/>
                <a:gd name="connsiteX148" fmla="*/ 188831 w 720000"/>
                <a:gd name="connsiteY148" fmla="*/ 531056 h 720000"/>
                <a:gd name="connsiteX149" fmla="*/ 159075 w 720000"/>
                <a:gd name="connsiteY149" fmla="*/ 511875 h 720000"/>
                <a:gd name="connsiteX150" fmla="*/ 130950 w 720000"/>
                <a:gd name="connsiteY150" fmla="*/ 491963 h 720000"/>
                <a:gd name="connsiteX151" fmla="*/ 127800 w 720000"/>
                <a:gd name="connsiteY151" fmla="*/ 458213 h 720000"/>
                <a:gd name="connsiteX152" fmla="*/ 126225 w 720000"/>
                <a:gd name="connsiteY152" fmla="*/ 422494 h 720000"/>
                <a:gd name="connsiteX153" fmla="*/ 110137 w 720000"/>
                <a:gd name="connsiteY153" fmla="*/ 391725 h 720000"/>
                <a:gd name="connsiteX154" fmla="*/ 95625 w 720000"/>
                <a:gd name="connsiteY154" fmla="*/ 360000 h 720000"/>
                <a:gd name="connsiteX155" fmla="*/ 110194 w 720000"/>
                <a:gd name="connsiteY155" fmla="*/ 328106 h 720000"/>
                <a:gd name="connsiteX156" fmla="*/ 126281 w 720000"/>
                <a:gd name="connsiteY156" fmla="*/ 297338 h 720000"/>
                <a:gd name="connsiteX157" fmla="*/ 127856 w 720000"/>
                <a:gd name="connsiteY157" fmla="*/ 261619 h 720000"/>
                <a:gd name="connsiteX158" fmla="*/ 131006 w 720000"/>
                <a:gd name="connsiteY158" fmla="*/ 227869 h 720000"/>
                <a:gd name="connsiteX159" fmla="*/ 159131 w 720000"/>
                <a:gd name="connsiteY159" fmla="*/ 207956 h 720000"/>
                <a:gd name="connsiteX160" fmla="*/ 189000 w 720000"/>
                <a:gd name="connsiteY160" fmla="*/ 189000 h 720000"/>
                <a:gd name="connsiteX161" fmla="*/ 208125 w 720000"/>
                <a:gd name="connsiteY161" fmla="*/ 159075 h 720000"/>
                <a:gd name="connsiteX162" fmla="*/ 228038 w 720000"/>
                <a:gd name="connsiteY162" fmla="*/ 130950 h 720000"/>
                <a:gd name="connsiteX163" fmla="*/ 261788 w 720000"/>
                <a:gd name="connsiteY163" fmla="*/ 127800 h 720000"/>
                <a:gd name="connsiteX164" fmla="*/ 297506 w 720000"/>
                <a:gd name="connsiteY164" fmla="*/ 126225 h 720000"/>
                <a:gd name="connsiteX165" fmla="*/ 328275 w 720000"/>
                <a:gd name="connsiteY165" fmla="*/ 110137 h 720000"/>
                <a:gd name="connsiteX166" fmla="*/ 360000 w 720000"/>
                <a:gd name="connsiteY166" fmla="*/ 95625 h 720000"/>
                <a:gd name="connsiteX167" fmla="*/ 391894 w 720000"/>
                <a:gd name="connsiteY167" fmla="*/ 110194 h 720000"/>
                <a:gd name="connsiteX168" fmla="*/ 422663 w 720000"/>
                <a:gd name="connsiteY168" fmla="*/ 126281 h 720000"/>
                <a:gd name="connsiteX169" fmla="*/ 458381 w 720000"/>
                <a:gd name="connsiteY169" fmla="*/ 127856 h 720000"/>
                <a:gd name="connsiteX170" fmla="*/ 492131 w 720000"/>
                <a:gd name="connsiteY170" fmla="*/ 131006 h 720000"/>
                <a:gd name="connsiteX171" fmla="*/ 512044 w 720000"/>
                <a:gd name="connsiteY171" fmla="*/ 159131 h 720000"/>
                <a:gd name="connsiteX172" fmla="*/ 531000 w 720000"/>
                <a:gd name="connsiteY172" fmla="*/ 189000 h 720000"/>
                <a:gd name="connsiteX173" fmla="*/ 560925 w 720000"/>
                <a:gd name="connsiteY173" fmla="*/ 208125 h 720000"/>
                <a:gd name="connsiteX174" fmla="*/ 589050 w 720000"/>
                <a:gd name="connsiteY174" fmla="*/ 228038 h 720000"/>
                <a:gd name="connsiteX175" fmla="*/ 592200 w 720000"/>
                <a:gd name="connsiteY175" fmla="*/ 261788 h 720000"/>
                <a:gd name="connsiteX176" fmla="*/ 593775 w 720000"/>
                <a:gd name="connsiteY176" fmla="*/ 297506 h 720000"/>
                <a:gd name="connsiteX177" fmla="*/ 609863 w 720000"/>
                <a:gd name="connsiteY177" fmla="*/ 328275 h 720000"/>
                <a:gd name="connsiteX178" fmla="*/ 624431 w 720000"/>
                <a:gd name="connsiteY178" fmla="*/ 360169 h 720000"/>
                <a:gd name="connsiteX179" fmla="*/ 609806 w 720000"/>
                <a:gd name="connsiteY179" fmla="*/ 39189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720000" h="720000">
                  <a:moveTo>
                    <a:pt x="708750" y="303750"/>
                  </a:moveTo>
                  <a:cubicBezTo>
                    <a:pt x="702537" y="303750"/>
                    <a:pt x="697500" y="308787"/>
                    <a:pt x="697500" y="315000"/>
                  </a:cubicBezTo>
                  <a:lnTo>
                    <a:pt x="697500" y="348750"/>
                  </a:lnTo>
                  <a:lnTo>
                    <a:pt x="645413" y="348750"/>
                  </a:lnTo>
                  <a:cubicBezTo>
                    <a:pt x="641781" y="336799"/>
                    <a:pt x="636068" y="325584"/>
                    <a:pt x="628538" y="315619"/>
                  </a:cubicBezTo>
                  <a:cubicBezTo>
                    <a:pt x="623005" y="308294"/>
                    <a:pt x="618605" y="300178"/>
                    <a:pt x="615488" y="291544"/>
                  </a:cubicBezTo>
                  <a:cubicBezTo>
                    <a:pt x="613758" y="282136"/>
                    <a:pt x="613474" y="272519"/>
                    <a:pt x="614644" y="263025"/>
                  </a:cubicBezTo>
                  <a:cubicBezTo>
                    <a:pt x="615656" y="247106"/>
                    <a:pt x="616725" y="230681"/>
                    <a:pt x="608513" y="216506"/>
                  </a:cubicBezTo>
                  <a:cubicBezTo>
                    <a:pt x="600300" y="202331"/>
                    <a:pt x="585338" y="194850"/>
                    <a:pt x="570938" y="187763"/>
                  </a:cubicBezTo>
                  <a:cubicBezTo>
                    <a:pt x="565650" y="185119"/>
                    <a:pt x="560588" y="182588"/>
                    <a:pt x="556088" y="179831"/>
                  </a:cubicBezTo>
                  <a:lnTo>
                    <a:pt x="606713" y="129206"/>
                  </a:lnTo>
                  <a:lnTo>
                    <a:pt x="630563" y="153056"/>
                  </a:lnTo>
                  <a:cubicBezTo>
                    <a:pt x="632676" y="155183"/>
                    <a:pt x="635552" y="156377"/>
                    <a:pt x="638550" y="156375"/>
                  </a:cubicBezTo>
                  <a:cubicBezTo>
                    <a:pt x="644763" y="156380"/>
                    <a:pt x="649804" y="151347"/>
                    <a:pt x="649809" y="145134"/>
                  </a:cubicBezTo>
                  <a:cubicBezTo>
                    <a:pt x="649811" y="142131"/>
                    <a:pt x="648613" y="139252"/>
                    <a:pt x="646481" y="137138"/>
                  </a:cubicBezTo>
                  <a:lnTo>
                    <a:pt x="614700" y="105356"/>
                  </a:lnTo>
                  <a:lnTo>
                    <a:pt x="614700" y="105356"/>
                  </a:lnTo>
                  <a:lnTo>
                    <a:pt x="582919" y="73575"/>
                  </a:lnTo>
                  <a:cubicBezTo>
                    <a:pt x="578523" y="69179"/>
                    <a:pt x="571396" y="69179"/>
                    <a:pt x="567000" y="73575"/>
                  </a:cubicBezTo>
                  <a:cubicBezTo>
                    <a:pt x="562604" y="77971"/>
                    <a:pt x="562604" y="85098"/>
                    <a:pt x="567000" y="89494"/>
                  </a:cubicBezTo>
                  <a:lnTo>
                    <a:pt x="590625" y="113400"/>
                  </a:lnTo>
                  <a:lnTo>
                    <a:pt x="540000" y="164025"/>
                  </a:lnTo>
                  <a:cubicBezTo>
                    <a:pt x="537244" y="159525"/>
                    <a:pt x="534713" y="154463"/>
                    <a:pt x="532125" y="149231"/>
                  </a:cubicBezTo>
                  <a:cubicBezTo>
                    <a:pt x="524981" y="134775"/>
                    <a:pt x="517669" y="119869"/>
                    <a:pt x="503325" y="111600"/>
                  </a:cubicBezTo>
                  <a:cubicBezTo>
                    <a:pt x="488981" y="103331"/>
                    <a:pt x="472725" y="104456"/>
                    <a:pt x="456806" y="105469"/>
                  </a:cubicBezTo>
                  <a:cubicBezTo>
                    <a:pt x="447312" y="106637"/>
                    <a:pt x="437696" y="106352"/>
                    <a:pt x="428288" y="104625"/>
                  </a:cubicBezTo>
                  <a:cubicBezTo>
                    <a:pt x="419653" y="101507"/>
                    <a:pt x="411538" y="97108"/>
                    <a:pt x="404213" y="91575"/>
                  </a:cubicBezTo>
                  <a:cubicBezTo>
                    <a:pt x="394248" y="84044"/>
                    <a:pt x="383032" y="78332"/>
                    <a:pt x="371081" y="74700"/>
                  </a:cubicBezTo>
                  <a:lnTo>
                    <a:pt x="371081" y="22500"/>
                  </a:lnTo>
                  <a:lnTo>
                    <a:pt x="404831" y="22500"/>
                  </a:lnTo>
                  <a:cubicBezTo>
                    <a:pt x="411044" y="22500"/>
                    <a:pt x="416081" y="17463"/>
                    <a:pt x="416081" y="11250"/>
                  </a:cubicBezTo>
                  <a:cubicBezTo>
                    <a:pt x="416081" y="5037"/>
                    <a:pt x="411044" y="0"/>
                    <a:pt x="404831" y="0"/>
                  </a:cubicBezTo>
                  <a:lnTo>
                    <a:pt x="315000" y="0"/>
                  </a:lnTo>
                  <a:cubicBezTo>
                    <a:pt x="308787" y="0"/>
                    <a:pt x="303750" y="5037"/>
                    <a:pt x="303750" y="11250"/>
                  </a:cubicBezTo>
                  <a:cubicBezTo>
                    <a:pt x="303750" y="17463"/>
                    <a:pt x="308787" y="22500"/>
                    <a:pt x="315000" y="22500"/>
                  </a:cubicBezTo>
                  <a:lnTo>
                    <a:pt x="348750" y="22500"/>
                  </a:lnTo>
                  <a:lnTo>
                    <a:pt x="348750" y="74588"/>
                  </a:lnTo>
                  <a:cubicBezTo>
                    <a:pt x="336799" y="78219"/>
                    <a:pt x="325584" y="83932"/>
                    <a:pt x="315619" y="91463"/>
                  </a:cubicBezTo>
                  <a:cubicBezTo>
                    <a:pt x="308294" y="96995"/>
                    <a:pt x="300178" y="101395"/>
                    <a:pt x="291544" y="104513"/>
                  </a:cubicBezTo>
                  <a:cubicBezTo>
                    <a:pt x="282136" y="106242"/>
                    <a:pt x="272519" y="106526"/>
                    <a:pt x="263025" y="105356"/>
                  </a:cubicBezTo>
                  <a:cubicBezTo>
                    <a:pt x="247106" y="104344"/>
                    <a:pt x="230681" y="103275"/>
                    <a:pt x="216506" y="111488"/>
                  </a:cubicBezTo>
                  <a:cubicBezTo>
                    <a:pt x="202331" y="119700"/>
                    <a:pt x="194850" y="135000"/>
                    <a:pt x="187763" y="149119"/>
                  </a:cubicBezTo>
                  <a:cubicBezTo>
                    <a:pt x="185119" y="154406"/>
                    <a:pt x="182588" y="159469"/>
                    <a:pt x="179831" y="163969"/>
                  </a:cubicBezTo>
                  <a:lnTo>
                    <a:pt x="129206" y="113344"/>
                  </a:lnTo>
                  <a:lnTo>
                    <a:pt x="153056" y="89494"/>
                  </a:lnTo>
                  <a:cubicBezTo>
                    <a:pt x="157452" y="85098"/>
                    <a:pt x="157452" y="77971"/>
                    <a:pt x="153056" y="73575"/>
                  </a:cubicBezTo>
                  <a:cubicBezTo>
                    <a:pt x="148660" y="69179"/>
                    <a:pt x="141533" y="69179"/>
                    <a:pt x="137138" y="73575"/>
                  </a:cubicBezTo>
                  <a:lnTo>
                    <a:pt x="105356" y="105356"/>
                  </a:lnTo>
                  <a:lnTo>
                    <a:pt x="105356" y="105356"/>
                  </a:lnTo>
                  <a:lnTo>
                    <a:pt x="73631" y="137250"/>
                  </a:lnTo>
                  <a:cubicBezTo>
                    <a:pt x="69235" y="141646"/>
                    <a:pt x="69235" y="148773"/>
                    <a:pt x="73631" y="153169"/>
                  </a:cubicBezTo>
                  <a:cubicBezTo>
                    <a:pt x="78027" y="157565"/>
                    <a:pt x="85154" y="157565"/>
                    <a:pt x="89550" y="153169"/>
                  </a:cubicBezTo>
                  <a:lnTo>
                    <a:pt x="113400" y="129375"/>
                  </a:lnTo>
                  <a:lnTo>
                    <a:pt x="164025" y="180000"/>
                  </a:lnTo>
                  <a:cubicBezTo>
                    <a:pt x="159525" y="182756"/>
                    <a:pt x="154463" y="185288"/>
                    <a:pt x="149231" y="187875"/>
                  </a:cubicBezTo>
                  <a:cubicBezTo>
                    <a:pt x="134775" y="195019"/>
                    <a:pt x="119869" y="202331"/>
                    <a:pt x="111600" y="216675"/>
                  </a:cubicBezTo>
                  <a:cubicBezTo>
                    <a:pt x="103331" y="231019"/>
                    <a:pt x="104456" y="247275"/>
                    <a:pt x="105469" y="263194"/>
                  </a:cubicBezTo>
                  <a:cubicBezTo>
                    <a:pt x="106638" y="272688"/>
                    <a:pt x="106353" y="282304"/>
                    <a:pt x="104625" y="291713"/>
                  </a:cubicBezTo>
                  <a:cubicBezTo>
                    <a:pt x="101507" y="300347"/>
                    <a:pt x="97108" y="308462"/>
                    <a:pt x="91575" y="315788"/>
                  </a:cubicBezTo>
                  <a:cubicBezTo>
                    <a:pt x="84044" y="325752"/>
                    <a:pt x="78332" y="336968"/>
                    <a:pt x="74700" y="348919"/>
                  </a:cubicBezTo>
                  <a:lnTo>
                    <a:pt x="22500" y="348919"/>
                  </a:lnTo>
                  <a:lnTo>
                    <a:pt x="22500" y="315000"/>
                  </a:lnTo>
                  <a:cubicBezTo>
                    <a:pt x="22500" y="308787"/>
                    <a:pt x="17463" y="303750"/>
                    <a:pt x="11250" y="303750"/>
                  </a:cubicBezTo>
                  <a:cubicBezTo>
                    <a:pt x="5037" y="303750"/>
                    <a:pt x="0" y="308787"/>
                    <a:pt x="0" y="315000"/>
                  </a:cubicBezTo>
                  <a:lnTo>
                    <a:pt x="0" y="405000"/>
                  </a:lnTo>
                  <a:cubicBezTo>
                    <a:pt x="0" y="411213"/>
                    <a:pt x="5037" y="416250"/>
                    <a:pt x="11250" y="416250"/>
                  </a:cubicBezTo>
                  <a:cubicBezTo>
                    <a:pt x="17463" y="416250"/>
                    <a:pt x="22500" y="411213"/>
                    <a:pt x="22500" y="405000"/>
                  </a:cubicBezTo>
                  <a:lnTo>
                    <a:pt x="22500" y="371250"/>
                  </a:lnTo>
                  <a:lnTo>
                    <a:pt x="74588" y="371250"/>
                  </a:lnTo>
                  <a:cubicBezTo>
                    <a:pt x="78219" y="383201"/>
                    <a:pt x="83932" y="394416"/>
                    <a:pt x="91463" y="404381"/>
                  </a:cubicBezTo>
                  <a:cubicBezTo>
                    <a:pt x="96995" y="411706"/>
                    <a:pt x="101395" y="419822"/>
                    <a:pt x="104513" y="428456"/>
                  </a:cubicBezTo>
                  <a:cubicBezTo>
                    <a:pt x="106242" y="437864"/>
                    <a:pt x="106526" y="447481"/>
                    <a:pt x="105356" y="456975"/>
                  </a:cubicBezTo>
                  <a:cubicBezTo>
                    <a:pt x="104344" y="472894"/>
                    <a:pt x="103275" y="489319"/>
                    <a:pt x="111488" y="503494"/>
                  </a:cubicBezTo>
                  <a:cubicBezTo>
                    <a:pt x="119700" y="517669"/>
                    <a:pt x="134663" y="525150"/>
                    <a:pt x="149063" y="532294"/>
                  </a:cubicBezTo>
                  <a:cubicBezTo>
                    <a:pt x="154350" y="534881"/>
                    <a:pt x="159413" y="537413"/>
                    <a:pt x="163913" y="540169"/>
                  </a:cubicBezTo>
                  <a:lnTo>
                    <a:pt x="113288" y="590794"/>
                  </a:lnTo>
                  <a:lnTo>
                    <a:pt x="89438" y="566944"/>
                  </a:lnTo>
                  <a:cubicBezTo>
                    <a:pt x="85042" y="562548"/>
                    <a:pt x="77915" y="562548"/>
                    <a:pt x="73519" y="566944"/>
                  </a:cubicBezTo>
                  <a:cubicBezTo>
                    <a:pt x="69123" y="571340"/>
                    <a:pt x="69123" y="578467"/>
                    <a:pt x="73519" y="582863"/>
                  </a:cubicBezTo>
                  <a:lnTo>
                    <a:pt x="105300" y="614644"/>
                  </a:lnTo>
                  <a:lnTo>
                    <a:pt x="105300" y="614644"/>
                  </a:lnTo>
                  <a:lnTo>
                    <a:pt x="137081" y="646425"/>
                  </a:lnTo>
                  <a:cubicBezTo>
                    <a:pt x="141477" y="650821"/>
                    <a:pt x="148604" y="650821"/>
                    <a:pt x="153000" y="646425"/>
                  </a:cubicBezTo>
                  <a:cubicBezTo>
                    <a:pt x="157396" y="642029"/>
                    <a:pt x="157396" y="634902"/>
                    <a:pt x="153000" y="630506"/>
                  </a:cubicBezTo>
                  <a:lnTo>
                    <a:pt x="129375" y="606600"/>
                  </a:lnTo>
                  <a:lnTo>
                    <a:pt x="180000" y="555975"/>
                  </a:lnTo>
                  <a:cubicBezTo>
                    <a:pt x="182756" y="560475"/>
                    <a:pt x="185288" y="565538"/>
                    <a:pt x="187875" y="570769"/>
                  </a:cubicBezTo>
                  <a:cubicBezTo>
                    <a:pt x="195019" y="585225"/>
                    <a:pt x="202331" y="600131"/>
                    <a:pt x="216675" y="608400"/>
                  </a:cubicBezTo>
                  <a:cubicBezTo>
                    <a:pt x="231019" y="616669"/>
                    <a:pt x="247275" y="615544"/>
                    <a:pt x="263194" y="614531"/>
                  </a:cubicBezTo>
                  <a:cubicBezTo>
                    <a:pt x="272688" y="613361"/>
                    <a:pt x="282304" y="613646"/>
                    <a:pt x="291713" y="615375"/>
                  </a:cubicBezTo>
                  <a:cubicBezTo>
                    <a:pt x="300347" y="618493"/>
                    <a:pt x="308462" y="622892"/>
                    <a:pt x="315788" y="628425"/>
                  </a:cubicBezTo>
                  <a:cubicBezTo>
                    <a:pt x="325752" y="635956"/>
                    <a:pt x="336968" y="641668"/>
                    <a:pt x="348919" y="645300"/>
                  </a:cubicBezTo>
                  <a:lnTo>
                    <a:pt x="348919" y="697500"/>
                  </a:lnTo>
                  <a:lnTo>
                    <a:pt x="315000" y="697500"/>
                  </a:lnTo>
                  <a:cubicBezTo>
                    <a:pt x="308787" y="697500"/>
                    <a:pt x="303750" y="702537"/>
                    <a:pt x="303750" y="708750"/>
                  </a:cubicBezTo>
                  <a:cubicBezTo>
                    <a:pt x="303750" y="714963"/>
                    <a:pt x="308787" y="720000"/>
                    <a:pt x="315000" y="720000"/>
                  </a:cubicBezTo>
                  <a:lnTo>
                    <a:pt x="405000" y="720000"/>
                  </a:lnTo>
                  <a:cubicBezTo>
                    <a:pt x="411213" y="720000"/>
                    <a:pt x="416250" y="714963"/>
                    <a:pt x="416250" y="708750"/>
                  </a:cubicBezTo>
                  <a:cubicBezTo>
                    <a:pt x="416250" y="702537"/>
                    <a:pt x="411213" y="697500"/>
                    <a:pt x="405000" y="697500"/>
                  </a:cubicBezTo>
                  <a:lnTo>
                    <a:pt x="371250" y="697500"/>
                  </a:lnTo>
                  <a:lnTo>
                    <a:pt x="371250" y="645413"/>
                  </a:lnTo>
                  <a:cubicBezTo>
                    <a:pt x="383201" y="641781"/>
                    <a:pt x="394416" y="636068"/>
                    <a:pt x="404381" y="628538"/>
                  </a:cubicBezTo>
                  <a:cubicBezTo>
                    <a:pt x="411706" y="623005"/>
                    <a:pt x="419822" y="618605"/>
                    <a:pt x="428456" y="615488"/>
                  </a:cubicBezTo>
                  <a:cubicBezTo>
                    <a:pt x="437865" y="613760"/>
                    <a:pt x="447481" y="613476"/>
                    <a:pt x="456975" y="614644"/>
                  </a:cubicBezTo>
                  <a:cubicBezTo>
                    <a:pt x="472894" y="615656"/>
                    <a:pt x="489319" y="616725"/>
                    <a:pt x="503494" y="608513"/>
                  </a:cubicBezTo>
                  <a:cubicBezTo>
                    <a:pt x="517669" y="600300"/>
                    <a:pt x="525150" y="585338"/>
                    <a:pt x="532294" y="570938"/>
                  </a:cubicBezTo>
                  <a:cubicBezTo>
                    <a:pt x="534881" y="565650"/>
                    <a:pt x="537413" y="560588"/>
                    <a:pt x="540169" y="556088"/>
                  </a:cubicBezTo>
                  <a:lnTo>
                    <a:pt x="590794" y="606713"/>
                  </a:lnTo>
                  <a:lnTo>
                    <a:pt x="566944" y="630563"/>
                  </a:lnTo>
                  <a:cubicBezTo>
                    <a:pt x="562548" y="634958"/>
                    <a:pt x="562548" y="642085"/>
                    <a:pt x="566944" y="646481"/>
                  </a:cubicBezTo>
                  <a:cubicBezTo>
                    <a:pt x="571340" y="650877"/>
                    <a:pt x="578467" y="650877"/>
                    <a:pt x="582863" y="646481"/>
                  </a:cubicBezTo>
                  <a:lnTo>
                    <a:pt x="614644" y="614700"/>
                  </a:lnTo>
                  <a:lnTo>
                    <a:pt x="614644" y="614700"/>
                  </a:lnTo>
                  <a:lnTo>
                    <a:pt x="646425" y="582919"/>
                  </a:lnTo>
                  <a:cubicBezTo>
                    <a:pt x="650821" y="578523"/>
                    <a:pt x="650821" y="571396"/>
                    <a:pt x="646425" y="567000"/>
                  </a:cubicBezTo>
                  <a:cubicBezTo>
                    <a:pt x="642029" y="562604"/>
                    <a:pt x="634902" y="562604"/>
                    <a:pt x="630506" y="567000"/>
                  </a:cubicBezTo>
                  <a:lnTo>
                    <a:pt x="606600" y="590625"/>
                  </a:lnTo>
                  <a:lnTo>
                    <a:pt x="555975" y="540000"/>
                  </a:lnTo>
                  <a:cubicBezTo>
                    <a:pt x="560475" y="537244"/>
                    <a:pt x="565538" y="534713"/>
                    <a:pt x="570769" y="532125"/>
                  </a:cubicBezTo>
                  <a:cubicBezTo>
                    <a:pt x="585225" y="524981"/>
                    <a:pt x="600131" y="517669"/>
                    <a:pt x="608400" y="503325"/>
                  </a:cubicBezTo>
                  <a:cubicBezTo>
                    <a:pt x="616669" y="488981"/>
                    <a:pt x="615544" y="472725"/>
                    <a:pt x="614531" y="456806"/>
                  </a:cubicBezTo>
                  <a:cubicBezTo>
                    <a:pt x="613362" y="447312"/>
                    <a:pt x="613647" y="437696"/>
                    <a:pt x="615375" y="428288"/>
                  </a:cubicBezTo>
                  <a:cubicBezTo>
                    <a:pt x="618493" y="419653"/>
                    <a:pt x="622892" y="411538"/>
                    <a:pt x="628425" y="404213"/>
                  </a:cubicBezTo>
                  <a:cubicBezTo>
                    <a:pt x="635956" y="394248"/>
                    <a:pt x="641668" y="383032"/>
                    <a:pt x="645300" y="371081"/>
                  </a:cubicBezTo>
                  <a:lnTo>
                    <a:pt x="697500" y="371081"/>
                  </a:lnTo>
                  <a:lnTo>
                    <a:pt x="697500" y="404831"/>
                  </a:lnTo>
                  <a:cubicBezTo>
                    <a:pt x="697500" y="411044"/>
                    <a:pt x="702537" y="416081"/>
                    <a:pt x="708750" y="416081"/>
                  </a:cubicBezTo>
                  <a:cubicBezTo>
                    <a:pt x="714963" y="416081"/>
                    <a:pt x="720000" y="411044"/>
                    <a:pt x="720000" y="404831"/>
                  </a:cubicBezTo>
                  <a:lnTo>
                    <a:pt x="720000" y="315000"/>
                  </a:lnTo>
                  <a:cubicBezTo>
                    <a:pt x="720000" y="308787"/>
                    <a:pt x="714963" y="303750"/>
                    <a:pt x="708750" y="303750"/>
                  </a:cubicBezTo>
                  <a:close/>
                  <a:moveTo>
                    <a:pt x="609806" y="391894"/>
                  </a:moveTo>
                  <a:cubicBezTo>
                    <a:pt x="602777" y="401189"/>
                    <a:pt x="597341" y="411586"/>
                    <a:pt x="593719" y="422663"/>
                  </a:cubicBezTo>
                  <a:cubicBezTo>
                    <a:pt x="591226" y="434400"/>
                    <a:pt x="590694" y="446470"/>
                    <a:pt x="592144" y="458381"/>
                  </a:cubicBezTo>
                  <a:cubicBezTo>
                    <a:pt x="592988" y="471544"/>
                    <a:pt x="593775" y="483975"/>
                    <a:pt x="588994" y="492131"/>
                  </a:cubicBezTo>
                  <a:cubicBezTo>
                    <a:pt x="584213" y="500288"/>
                    <a:pt x="572850" y="506138"/>
                    <a:pt x="560869" y="512044"/>
                  </a:cubicBezTo>
                  <a:cubicBezTo>
                    <a:pt x="549926" y="516654"/>
                    <a:pt x="539830" y="523061"/>
                    <a:pt x="531000" y="531000"/>
                  </a:cubicBezTo>
                  <a:cubicBezTo>
                    <a:pt x="523007" y="539844"/>
                    <a:pt x="516544" y="549957"/>
                    <a:pt x="511875" y="560925"/>
                  </a:cubicBezTo>
                  <a:cubicBezTo>
                    <a:pt x="505969" y="572850"/>
                    <a:pt x="500625" y="584100"/>
                    <a:pt x="491963" y="589050"/>
                  </a:cubicBezTo>
                  <a:cubicBezTo>
                    <a:pt x="483300" y="594000"/>
                    <a:pt x="471319" y="593044"/>
                    <a:pt x="458213" y="592200"/>
                  </a:cubicBezTo>
                  <a:cubicBezTo>
                    <a:pt x="446301" y="590749"/>
                    <a:pt x="434231" y="591282"/>
                    <a:pt x="422494" y="593775"/>
                  </a:cubicBezTo>
                  <a:cubicBezTo>
                    <a:pt x="411418" y="597397"/>
                    <a:pt x="401020" y="602834"/>
                    <a:pt x="391725" y="609863"/>
                  </a:cubicBezTo>
                  <a:cubicBezTo>
                    <a:pt x="380475" y="617344"/>
                    <a:pt x="369956" y="624431"/>
                    <a:pt x="359831" y="624431"/>
                  </a:cubicBezTo>
                  <a:cubicBezTo>
                    <a:pt x="349706" y="624431"/>
                    <a:pt x="339131" y="617344"/>
                    <a:pt x="327938" y="609863"/>
                  </a:cubicBezTo>
                  <a:cubicBezTo>
                    <a:pt x="318643" y="602834"/>
                    <a:pt x="308245" y="597397"/>
                    <a:pt x="297169" y="593775"/>
                  </a:cubicBezTo>
                  <a:cubicBezTo>
                    <a:pt x="290755" y="592152"/>
                    <a:pt x="284152" y="591395"/>
                    <a:pt x="277537" y="591525"/>
                  </a:cubicBezTo>
                  <a:cubicBezTo>
                    <a:pt x="271913" y="591525"/>
                    <a:pt x="266738" y="591863"/>
                    <a:pt x="261450" y="592200"/>
                  </a:cubicBezTo>
                  <a:cubicBezTo>
                    <a:pt x="248288" y="593044"/>
                    <a:pt x="235856" y="593831"/>
                    <a:pt x="227700" y="589050"/>
                  </a:cubicBezTo>
                  <a:cubicBezTo>
                    <a:pt x="219544" y="584269"/>
                    <a:pt x="213694" y="572906"/>
                    <a:pt x="207788" y="560925"/>
                  </a:cubicBezTo>
                  <a:cubicBezTo>
                    <a:pt x="203177" y="549982"/>
                    <a:pt x="196770" y="539887"/>
                    <a:pt x="188831" y="531056"/>
                  </a:cubicBezTo>
                  <a:cubicBezTo>
                    <a:pt x="180043" y="523059"/>
                    <a:pt x="169987" y="516578"/>
                    <a:pt x="159075" y="511875"/>
                  </a:cubicBezTo>
                  <a:cubicBezTo>
                    <a:pt x="147150" y="505969"/>
                    <a:pt x="135900" y="500625"/>
                    <a:pt x="130950" y="491963"/>
                  </a:cubicBezTo>
                  <a:cubicBezTo>
                    <a:pt x="126000" y="483300"/>
                    <a:pt x="126956" y="471319"/>
                    <a:pt x="127800" y="458213"/>
                  </a:cubicBezTo>
                  <a:cubicBezTo>
                    <a:pt x="129250" y="446301"/>
                    <a:pt x="128717" y="434232"/>
                    <a:pt x="126225" y="422494"/>
                  </a:cubicBezTo>
                  <a:cubicBezTo>
                    <a:pt x="122603" y="411418"/>
                    <a:pt x="117166" y="401020"/>
                    <a:pt x="110137" y="391725"/>
                  </a:cubicBezTo>
                  <a:cubicBezTo>
                    <a:pt x="102713" y="380700"/>
                    <a:pt x="95625" y="370125"/>
                    <a:pt x="95625" y="360000"/>
                  </a:cubicBezTo>
                  <a:cubicBezTo>
                    <a:pt x="95625" y="349875"/>
                    <a:pt x="102713" y="339300"/>
                    <a:pt x="110194" y="328106"/>
                  </a:cubicBezTo>
                  <a:cubicBezTo>
                    <a:pt x="117223" y="318811"/>
                    <a:pt x="122659" y="308414"/>
                    <a:pt x="126281" y="297338"/>
                  </a:cubicBezTo>
                  <a:cubicBezTo>
                    <a:pt x="128774" y="285600"/>
                    <a:pt x="129306" y="273530"/>
                    <a:pt x="127856" y="261619"/>
                  </a:cubicBezTo>
                  <a:cubicBezTo>
                    <a:pt x="127013" y="248456"/>
                    <a:pt x="126225" y="236025"/>
                    <a:pt x="131006" y="227869"/>
                  </a:cubicBezTo>
                  <a:cubicBezTo>
                    <a:pt x="135788" y="219713"/>
                    <a:pt x="147150" y="213863"/>
                    <a:pt x="159131" y="207956"/>
                  </a:cubicBezTo>
                  <a:cubicBezTo>
                    <a:pt x="170074" y="203346"/>
                    <a:pt x="180170" y="196939"/>
                    <a:pt x="189000" y="189000"/>
                  </a:cubicBezTo>
                  <a:cubicBezTo>
                    <a:pt x="196993" y="180156"/>
                    <a:pt x="203456" y="170043"/>
                    <a:pt x="208125" y="159075"/>
                  </a:cubicBezTo>
                  <a:cubicBezTo>
                    <a:pt x="213750" y="147150"/>
                    <a:pt x="219375" y="135900"/>
                    <a:pt x="228038" y="130950"/>
                  </a:cubicBezTo>
                  <a:cubicBezTo>
                    <a:pt x="236700" y="126000"/>
                    <a:pt x="248681" y="126956"/>
                    <a:pt x="261788" y="127800"/>
                  </a:cubicBezTo>
                  <a:cubicBezTo>
                    <a:pt x="273699" y="129251"/>
                    <a:pt x="285769" y="128718"/>
                    <a:pt x="297506" y="126225"/>
                  </a:cubicBezTo>
                  <a:cubicBezTo>
                    <a:pt x="308582" y="122603"/>
                    <a:pt x="318980" y="117166"/>
                    <a:pt x="328275" y="110137"/>
                  </a:cubicBezTo>
                  <a:cubicBezTo>
                    <a:pt x="339300" y="102713"/>
                    <a:pt x="349875" y="95625"/>
                    <a:pt x="360000" y="95625"/>
                  </a:cubicBezTo>
                  <a:cubicBezTo>
                    <a:pt x="370125" y="95625"/>
                    <a:pt x="380700" y="102713"/>
                    <a:pt x="391894" y="110194"/>
                  </a:cubicBezTo>
                  <a:cubicBezTo>
                    <a:pt x="401189" y="117223"/>
                    <a:pt x="411586" y="122659"/>
                    <a:pt x="422663" y="126281"/>
                  </a:cubicBezTo>
                  <a:cubicBezTo>
                    <a:pt x="434400" y="128774"/>
                    <a:pt x="446470" y="129306"/>
                    <a:pt x="458381" y="127856"/>
                  </a:cubicBezTo>
                  <a:cubicBezTo>
                    <a:pt x="471544" y="127013"/>
                    <a:pt x="483975" y="126225"/>
                    <a:pt x="492131" y="131006"/>
                  </a:cubicBezTo>
                  <a:cubicBezTo>
                    <a:pt x="500288" y="135788"/>
                    <a:pt x="506138" y="147150"/>
                    <a:pt x="512044" y="159131"/>
                  </a:cubicBezTo>
                  <a:cubicBezTo>
                    <a:pt x="516654" y="170074"/>
                    <a:pt x="523061" y="180170"/>
                    <a:pt x="531000" y="189000"/>
                  </a:cubicBezTo>
                  <a:cubicBezTo>
                    <a:pt x="539844" y="196993"/>
                    <a:pt x="549957" y="203456"/>
                    <a:pt x="560925" y="208125"/>
                  </a:cubicBezTo>
                  <a:cubicBezTo>
                    <a:pt x="572850" y="213750"/>
                    <a:pt x="584100" y="219375"/>
                    <a:pt x="589050" y="228038"/>
                  </a:cubicBezTo>
                  <a:cubicBezTo>
                    <a:pt x="594000" y="236700"/>
                    <a:pt x="593044" y="248681"/>
                    <a:pt x="592200" y="261788"/>
                  </a:cubicBezTo>
                  <a:cubicBezTo>
                    <a:pt x="590750" y="273699"/>
                    <a:pt x="591283" y="285768"/>
                    <a:pt x="593775" y="297506"/>
                  </a:cubicBezTo>
                  <a:cubicBezTo>
                    <a:pt x="597397" y="308582"/>
                    <a:pt x="602834" y="318980"/>
                    <a:pt x="609863" y="328275"/>
                  </a:cubicBezTo>
                  <a:cubicBezTo>
                    <a:pt x="617344" y="339525"/>
                    <a:pt x="624431" y="350044"/>
                    <a:pt x="624431" y="360169"/>
                  </a:cubicBezTo>
                  <a:cubicBezTo>
                    <a:pt x="624431" y="370294"/>
                    <a:pt x="617288" y="380700"/>
                    <a:pt x="609806" y="3918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46" name="Graphic 5560">
            <a:extLst>
              <a:ext uri="{FF2B5EF4-FFF2-40B4-BE49-F238E27FC236}">
                <a16:creationId xmlns:a16="http://schemas.microsoft.com/office/drawing/2014/main" id="{A84815B3-D23E-4C5A-83B4-2A94858E668B}"/>
              </a:ext>
            </a:extLst>
          </p:cNvPr>
          <p:cNvGrpSpPr/>
          <p:nvPr/>
        </p:nvGrpSpPr>
        <p:grpSpPr>
          <a:xfrm>
            <a:off x="3205921" y="3382501"/>
            <a:ext cx="720000" cy="720000"/>
            <a:chOff x="4430712" y="2225675"/>
            <a:chExt cx="720000" cy="720000"/>
          </a:xfrm>
        </p:grpSpPr>
        <p:sp>
          <p:nvSpPr>
            <p:cNvPr id="5747" name="Freeform: Shape 5746">
              <a:extLst>
                <a:ext uri="{FF2B5EF4-FFF2-40B4-BE49-F238E27FC236}">
                  <a16:creationId xmlns:a16="http://schemas.microsoft.com/office/drawing/2014/main" id="{DBE9475B-24BE-4AC1-B6FE-D87C52D79CDA}"/>
                </a:ext>
              </a:extLst>
            </p:cNvPr>
            <p:cNvSpPr/>
            <p:nvPr/>
          </p:nvSpPr>
          <p:spPr>
            <a:xfrm>
              <a:off x="4430712" y="2270675"/>
              <a:ext cx="720000" cy="540000"/>
            </a:xfrm>
            <a:custGeom>
              <a:avLst/>
              <a:gdLst>
                <a:gd name="connsiteX0" fmla="*/ 686250 w 720000"/>
                <a:gd name="connsiteY0" fmla="*/ 540000 h 540000"/>
                <a:gd name="connsiteX1" fmla="*/ 33750 w 720000"/>
                <a:gd name="connsiteY1" fmla="*/ 540000 h 540000"/>
                <a:gd name="connsiteX2" fmla="*/ 0 w 720000"/>
                <a:gd name="connsiteY2" fmla="*/ 506250 h 540000"/>
                <a:gd name="connsiteX3" fmla="*/ 0 w 720000"/>
                <a:gd name="connsiteY3" fmla="*/ 33750 h 540000"/>
                <a:gd name="connsiteX4" fmla="*/ 33750 w 720000"/>
                <a:gd name="connsiteY4" fmla="*/ 0 h 540000"/>
                <a:gd name="connsiteX5" fmla="*/ 686250 w 720000"/>
                <a:gd name="connsiteY5" fmla="*/ 0 h 540000"/>
                <a:gd name="connsiteX6" fmla="*/ 720000 w 720000"/>
                <a:gd name="connsiteY6" fmla="*/ 33750 h 540000"/>
                <a:gd name="connsiteX7" fmla="*/ 720000 w 720000"/>
                <a:gd name="connsiteY7" fmla="*/ 506250 h 540000"/>
                <a:gd name="connsiteX8" fmla="*/ 686250 w 720000"/>
                <a:gd name="connsiteY8" fmla="*/ 540000 h 540000"/>
                <a:gd name="connsiteX9" fmla="*/ 33750 w 720000"/>
                <a:gd name="connsiteY9" fmla="*/ 22500 h 540000"/>
                <a:gd name="connsiteX10" fmla="*/ 22500 w 720000"/>
                <a:gd name="connsiteY10" fmla="*/ 33750 h 540000"/>
                <a:gd name="connsiteX11" fmla="*/ 22500 w 720000"/>
                <a:gd name="connsiteY11" fmla="*/ 506250 h 540000"/>
                <a:gd name="connsiteX12" fmla="*/ 33750 w 720000"/>
                <a:gd name="connsiteY12" fmla="*/ 517500 h 540000"/>
                <a:gd name="connsiteX13" fmla="*/ 686250 w 720000"/>
                <a:gd name="connsiteY13" fmla="*/ 517500 h 540000"/>
                <a:gd name="connsiteX14" fmla="*/ 697500 w 720000"/>
                <a:gd name="connsiteY14" fmla="*/ 506250 h 540000"/>
                <a:gd name="connsiteX15" fmla="*/ 697500 w 720000"/>
                <a:gd name="connsiteY15" fmla="*/ 33750 h 540000"/>
                <a:gd name="connsiteX16" fmla="*/ 686250 w 720000"/>
                <a:gd name="connsiteY16" fmla="*/ 2250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000" h="540000">
                  <a:moveTo>
                    <a:pt x="686250" y="540000"/>
                  </a:moveTo>
                  <a:lnTo>
                    <a:pt x="33750" y="540000"/>
                  </a:lnTo>
                  <a:cubicBezTo>
                    <a:pt x="15110" y="540000"/>
                    <a:pt x="0" y="524890"/>
                    <a:pt x="0" y="506250"/>
                  </a:cubicBezTo>
                  <a:lnTo>
                    <a:pt x="0" y="33750"/>
                  </a:lnTo>
                  <a:cubicBezTo>
                    <a:pt x="0" y="15110"/>
                    <a:pt x="15110" y="0"/>
                    <a:pt x="33750" y="0"/>
                  </a:cubicBezTo>
                  <a:lnTo>
                    <a:pt x="686250" y="0"/>
                  </a:lnTo>
                  <a:cubicBezTo>
                    <a:pt x="704890" y="0"/>
                    <a:pt x="720000" y="15110"/>
                    <a:pt x="720000" y="33750"/>
                  </a:cubicBezTo>
                  <a:lnTo>
                    <a:pt x="720000" y="506250"/>
                  </a:lnTo>
                  <a:cubicBezTo>
                    <a:pt x="720000" y="524890"/>
                    <a:pt x="704890" y="540000"/>
                    <a:pt x="686250" y="540000"/>
                  </a:cubicBezTo>
                  <a:close/>
                  <a:moveTo>
                    <a:pt x="33750" y="22500"/>
                  </a:moveTo>
                  <a:cubicBezTo>
                    <a:pt x="27537" y="22500"/>
                    <a:pt x="22500" y="27537"/>
                    <a:pt x="22500" y="33750"/>
                  </a:cubicBezTo>
                  <a:lnTo>
                    <a:pt x="22500" y="506250"/>
                  </a:lnTo>
                  <a:cubicBezTo>
                    <a:pt x="22500" y="512463"/>
                    <a:pt x="27537" y="517500"/>
                    <a:pt x="33750" y="517500"/>
                  </a:cubicBezTo>
                  <a:lnTo>
                    <a:pt x="686250" y="517500"/>
                  </a:lnTo>
                  <a:cubicBezTo>
                    <a:pt x="692463" y="517500"/>
                    <a:pt x="697500" y="512463"/>
                    <a:pt x="697500" y="506250"/>
                  </a:cubicBezTo>
                  <a:lnTo>
                    <a:pt x="697500" y="33750"/>
                  </a:lnTo>
                  <a:cubicBezTo>
                    <a:pt x="697500" y="27537"/>
                    <a:pt x="692463" y="22500"/>
                    <a:pt x="686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8" name="Freeform: Shape 5747">
              <a:extLst>
                <a:ext uri="{FF2B5EF4-FFF2-40B4-BE49-F238E27FC236}">
                  <a16:creationId xmlns:a16="http://schemas.microsoft.com/office/drawing/2014/main" id="{24E99484-5F74-49FC-816C-F500CC211E6B}"/>
                </a:ext>
              </a:extLst>
            </p:cNvPr>
            <p:cNvSpPr/>
            <p:nvPr/>
          </p:nvSpPr>
          <p:spPr>
            <a:xfrm>
              <a:off x="4593837" y="2878175"/>
              <a:ext cx="393750" cy="22500"/>
            </a:xfrm>
            <a:custGeom>
              <a:avLst/>
              <a:gdLst>
                <a:gd name="connsiteX0" fmla="*/ 382500 w 393750"/>
                <a:gd name="connsiteY0" fmla="*/ 22500 h 22500"/>
                <a:gd name="connsiteX1" fmla="*/ 11250 w 393750"/>
                <a:gd name="connsiteY1" fmla="*/ 22500 h 22500"/>
                <a:gd name="connsiteX2" fmla="*/ 0 w 393750"/>
                <a:gd name="connsiteY2" fmla="*/ 11250 h 22500"/>
                <a:gd name="connsiteX3" fmla="*/ 11250 w 393750"/>
                <a:gd name="connsiteY3" fmla="*/ 0 h 22500"/>
                <a:gd name="connsiteX4" fmla="*/ 382500 w 393750"/>
                <a:gd name="connsiteY4" fmla="*/ 0 h 22500"/>
                <a:gd name="connsiteX5" fmla="*/ 393750 w 393750"/>
                <a:gd name="connsiteY5" fmla="*/ 11250 h 22500"/>
                <a:gd name="connsiteX6" fmla="*/ 382500 w 39375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750" h="22500">
                  <a:moveTo>
                    <a:pt x="382500" y="22500"/>
                  </a:moveTo>
                  <a:lnTo>
                    <a:pt x="11250" y="22500"/>
                  </a:ln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lnTo>
                    <a:pt x="382500" y="0"/>
                  </a:lnTo>
                  <a:cubicBezTo>
                    <a:pt x="388713" y="0"/>
                    <a:pt x="393750" y="5037"/>
                    <a:pt x="393750" y="11250"/>
                  </a:cubicBezTo>
                  <a:cubicBezTo>
                    <a:pt x="393750" y="17463"/>
                    <a:pt x="388713" y="22500"/>
                    <a:pt x="38250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49" name="Freeform: Shape 5748">
              <a:extLst>
                <a:ext uri="{FF2B5EF4-FFF2-40B4-BE49-F238E27FC236}">
                  <a16:creationId xmlns:a16="http://schemas.microsoft.com/office/drawing/2014/main" id="{DD569315-7FB2-4C73-A68A-0123A3A06248}"/>
                </a:ext>
              </a:extLst>
            </p:cNvPr>
            <p:cNvSpPr/>
            <p:nvPr/>
          </p:nvSpPr>
          <p:spPr>
            <a:xfrm>
              <a:off x="4779462" y="2788175"/>
              <a:ext cx="22500" cy="112500"/>
            </a:xfrm>
            <a:custGeom>
              <a:avLst/>
              <a:gdLst>
                <a:gd name="connsiteX0" fmla="*/ 11250 w 22500"/>
                <a:gd name="connsiteY0" fmla="*/ 112500 h 112500"/>
                <a:gd name="connsiteX1" fmla="*/ 0 w 22500"/>
                <a:gd name="connsiteY1" fmla="*/ 101250 h 112500"/>
                <a:gd name="connsiteX2" fmla="*/ 0 w 22500"/>
                <a:gd name="connsiteY2" fmla="*/ 11250 h 112500"/>
                <a:gd name="connsiteX3" fmla="*/ 11250 w 22500"/>
                <a:gd name="connsiteY3" fmla="*/ 0 h 112500"/>
                <a:gd name="connsiteX4" fmla="*/ 22500 w 22500"/>
                <a:gd name="connsiteY4" fmla="*/ 11250 h 112500"/>
                <a:gd name="connsiteX5" fmla="*/ 22500 w 22500"/>
                <a:gd name="connsiteY5" fmla="*/ 101250 h 112500"/>
                <a:gd name="connsiteX6" fmla="*/ 11250 w 22500"/>
                <a:gd name="connsiteY6" fmla="*/ 112500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12500">
                  <a:moveTo>
                    <a:pt x="11250" y="112500"/>
                  </a:moveTo>
                  <a:cubicBezTo>
                    <a:pt x="5037" y="112500"/>
                    <a:pt x="0" y="107463"/>
                    <a:pt x="0" y="101250"/>
                  </a:cubicBezTo>
                  <a:lnTo>
                    <a:pt x="0" y="11250"/>
                  </a:ln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lnTo>
                    <a:pt x="22500" y="101250"/>
                  </a:lnTo>
                  <a:cubicBezTo>
                    <a:pt x="22500" y="107463"/>
                    <a:pt x="17463" y="112500"/>
                    <a:pt x="11250" y="11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0" name="Freeform: Shape 5749">
              <a:extLst>
                <a:ext uri="{FF2B5EF4-FFF2-40B4-BE49-F238E27FC236}">
                  <a16:creationId xmlns:a16="http://schemas.microsoft.com/office/drawing/2014/main" id="{8B9AD7B5-ED0C-4DFA-81D3-4B726A107BBE}"/>
                </a:ext>
              </a:extLst>
            </p:cNvPr>
            <p:cNvSpPr/>
            <p:nvPr/>
          </p:nvSpPr>
          <p:spPr>
            <a:xfrm>
              <a:off x="4567162" y="2335363"/>
              <a:ext cx="444375" cy="405000"/>
            </a:xfrm>
            <a:custGeom>
              <a:avLst/>
              <a:gdLst>
                <a:gd name="connsiteX0" fmla="*/ 321031 w 444375"/>
                <a:gd name="connsiteY0" fmla="*/ 55125 h 405000"/>
                <a:gd name="connsiteX1" fmla="*/ 281656 w 444375"/>
                <a:gd name="connsiteY1" fmla="*/ 43875 h 405000"/>
                <a:gd name="connsiteX2" fmla="*/ 260168 w 444375"/>
                <a:gd name="connsiteY2" fmla="*/ 114469 h 405000"/>
                <a:gd name="connsiteX3" fmla="*/ 234800 w 444375"/>
                <a:gd name="connsiteY3" fmla="*/ 105356 h 405000"/>
                <a:gd name="connsiteX4" fmla="*/ 234800 w 444375"/>
                <a:gd name="connsiteY4" fmla="*/ 11250 h 405000"/>
                <a:gd name="connsiteX5" fmla="*/ 223550 w 444375"/>
                <a:gd name="connsiteY5" fmla="*/ 0 h 405000"/>
                <a:gd name="connsiteX6" fmla="*/ 212300 w 444375"/>
                <a:gd name="connsiteY6" fmla="*/ 11250 h 405000"/>
                <a:gd name="connsiteX7" fmla="*/ 212300 w 444375"/>
                <a:gd name="connsiteY7" fmla="*/ 105300 h 405000"/>
                <a:gd name="connsiteX8" fmla="*/ 186706 w 444375"/>
                <a:gd name="connsiteY8" fmla="*/ 114413 h 405000"/>
                <a:gd name="connsiteX9" fmla="*/ 165218 w 444375"/>
                <a:gd name="connsiteY9" fmla="*/ 43988 h 405000"/>
                <a:gd name="connsiteX10" fmla="*/ 125843 w 444375"/>
                <a:gd name="connsiteY10" fmla="*/ 55238 h 405000"/>
                <a:gd name="connsiteX11" fmla="*/ 2487 w 444375"/>
                <a:gd name="connsiteY11" fmla="*/ 390938 h 405000"/>
                <a:gd name="connsiteX12" fmla="*/ 19981 w 444375"/>
                <a:gd name="connsiteY12" fmla="*/ 407813 h 405000"/>
                <a:gd name="connsiteX13" fmla="*/ 23356 w 444375"/>
                <a:gd name="connsiteY13" fmla="*/ 407813 h 405000"/>
                <a:gd name="connsiteX14" fmla="*/ 164937 w 444375"/>
                <a:gd name="connsiteY14" fmla="*/ 301894 h 405000"/>
                <a:gd name="connsiteX15" fmla="*/ 186143 w 444375"/>
                <a:gd name="connsiteY15" fmla="*/ 160369 h 405000"/>
                <a:gd name="connsiteX16" fmla="*/ 186650 w 444375"/>
                <a:gd name="connsiteY16" fmla="*/ 145181 h 405000"/>
                <a:gd name="connsiteX17" fmla="*/ 187156 w 444375"/>
                <a:gd name="connsiteY17" fmla="*/ 144506 h 405000"/>
                <a:gd name="connsiteX18" fmla="*/ 223493 w 444375"/>
                <a:gd name="connsiteY18" fmla="*/ 126844 h 405000"/>
                <a:gd name="connsiteX19" fmla="*/ 260225 w 444375"/>
                <a:gd name="connsiteY19" fmla="*/ 145125 h 405000"/>
                <a:gd name="connsiteX20" fmla="*/ 260225 w 444375"/>
                <a:gd name="connsiteY20" fmla="*/ 145406 h 405000"/>
                <a:gd name="connsiteX21" fmla="*/ 260731 w 444375"/>
                <a:gd name="connsiteY21" fmla="*/ 160369 h 405000"/>
                <a:gd name="connsiteX22" fmla="*/ 281937 w 444375"/>
                <a:gd name="connsiteY22" fmla="*/ 301894 h 405000"/>
                <a:gd name="connsiteX23" fmla="*/ 423743 w 444375"/>
                <a:gd name="connsiteY23" fmla="*/ 407813 h 405000"/>
                <a:gd name="connsiteX24" fmla="*/ 427118 w 444375"/>
                <a:gd name="connsiteY24" fmla="*/ 407813 h 405000"/>
                <a:gd name="connsiteX25" fmla="*/ 444612 w 444375"/>
                <a:gd name="connsiteY25" fmla="*/ 390938 h 405000"/>
                <a:gd name="connsiteX26" fmla="*/ 321031 w 444375"/>
                <a:gd name="connsiteY26" fmla="*/ 55125 h 405000"/>
                <a:gd name="connsiteX27" fmla="*/ 143731 w 444375"/>
                <a:gd name="connsiteY27" fmla="*/ 294469 h 405000"/>
                <a:gd name="connsiteX28" fmla="*/ 24762 w 444375"/>
                <a:gd name="connsiteY28" fmla="*/ 385313 h 405000"/>
                <a:gd name="connsiteX29" fmla="*/ 24481 w 444375"/>
                <a:gd name="connsiteY29" fmla="*/ 385313 h 405000"/>
                <a:gd name="connsiteX30" fmla="*/ 118137 w 444375"/>
                <a:gd name="connsiteY30" fmla="*/ 91800 h 405000"/>
                <a:gd name="connsiteX31" fmla="*/ 156050 w 444375"/>
                <a:gd name="connsiteY31" fmla="*/ 64688 h 405000"/>
                <a:gd name="connsiteX32" fmla="*/ 143731 w 444375"/>
                <a:gd name="connsiteY32" fmla="*/ 294469 h 405000"/>
                <a:gd name="connsiteX33" fmla="*/ 422618 w 444375"/>
                <a:gd name="connsiteY33" fmla="*/ 385313 h 405000"/>
                <a:gd name="connsiteX34" fmla="*/ 303368 w 444375"/>
                <a:gd name="connsiteY34" fmla="*/ 294300 h 405000"/>
                <a:gd name="connsiteX35" fmla="*/ 291050 w 444375"/>
                <a:gd name="connsiteY35" fmla="*/ 64688 h 405000"/>
                <a:gd name="connsiteX36" fmla="*/ 328906 w 444375"/>
                <a:gd name="connsiteY36" fmla="*/ 91913 h 405000"/>
                <a:gd name="connsiteX37" fmla="*/ 422618 w 444375"/>
                <a:gd name="connsiteY37" fmla="*/ 385313 h 4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44375" h="405000">
                  <a:moveTo>
                    <a:pt x="321031" y="55125"/>
                  </a:moveTo>
                  <a:cubicBezTo>
                    <a:pt x="304662" y="43313"/>
                    <a:pt x="291500" y="39600"/>
                    <a:pt x="281656" y="43875"/>
                  </a:cubicBezTo>
                  <a:cubicBezTo>
                    <a:pt x="276031" y="46519"/>
                    <a:pt x="261968" y="52931"/>
                    <a:pt x="260168" y="114469"/>
                  </a:cubicBezTo>
                  <a:cubicBezTo>
                    <a:pt x="252397" y="109785"/>
                    <a:pt x="243775" y="106688"/>
                    <a:pt x="234800" y="105356"/>
                  </a:cubicBezTo>
                  <a:lnTo>
                    <a:pt x="234800" y="11250"/>
                  </a:lnTo>
                  <a:cubicBezTo>
                    <a:pt x="234800" y="5037"/>
                    <a:pt x="229763" y="0"/>
                    <a:pt x="223550" y="0"/>
                  </a:cubicBezTo>
                  <a:cubicBezTo>
                    <a:pt x="217336" y="0"/>
                    <a:pt x="212300" y="5037"/>
                    <a:pt x="212300" y="11250"/>
                  </a:cubicBezTo>
                  <a:lnTo>
                    <a:pt x="212300" y="105300"/>
                  </a:lnTo>
                  <a:cubicBezTo>
                    <a:pt x="203250" y="106616"/>
                    <a:pt x="194551" y="109713"/>
                    <a:pt x="186706" y="114413"/>
                  </a:cubicBezTo>
                  <a:cubicBezTo>
                    <a:pt x="184906" y="53044"/>
                    <a:pt x="171068" y="46631"/>
                    <a:pt x="165218" y="43988"/>
                  </a:cubicBezTo>
                  <a:cubicBezTo>
                    <a:pt x="155600" y="39600"/>
                    <a:pt x="142437" y="43313"/>
                    <a:pt x="125843" y="55238"/>
                  </a:cubicBezTo>
                  <a:cubicBezTo>
                    <a:pt x="68693" y="96469"/>
                    <a:pt x="-15569" y="224269"/>
                    <a:pt x="2487" y="390938"/>
                  </a:cubicBezTo>
                  <a:cubicBezTo>
                    <a:pt x="3266" y="400152"/>
                    <a:pt x="10745" y="407366"/>
                    <a:pt x="19981" y="407813"/>
                  </a:cubicBezTo>
                  <a:cubicBezTo>
                    <a:pt x="21104" y="407900"/>
                    <a:pt x="22233" y="407900"/>
                    <a:pt x="23356" y="407813"/>
                  </a:cubicBezTo>
                  <a:cubicBezTo>
                    <a:pt x="59243" y="407813"/>
                    <a:pt x="147106" y="352013"/>
                    <a:pt x="164937" y="301894"/>
                  </a:cubicBezTo>
                  <a:cubicBezTo>
                    <a:pt x="174837" y="273769"/>
                    <a:pt x="183556" y="215550"/>
                    <a:pt x="186143" y="160369"/>
                  </a:cubicBezTo>
                  <a:cubicBezTo>
                    <a:pt x="186143" y="155025"/>
                    <a:pt x="186537" y="150019"/>
                    <a:pt x="186650" y="145181"/>
                  </a:cubicBezTo>
                  <a:lnTo>
                    <a:pt x="187156" y="144506"/>
                  </a:lnTo>
                  <a:cubicBezTo>
                    <a:pt x="193512" y="133819"/>
                    <a:pt x="207800" y="126844"/>
                    <a:pt x="223493" y="126844"/>
                  </a:cubicBezTo>
                  <a:cubicBezTo>
                    <a:pt x="239187" y="126844"/>
                    <a:pt x="254093" y="134044"/>
                    <a:pt x="260225" y="145125"/>
                  </a:cubicBezTo>
                  <a:lnTo>
                    <a:pt x="260225" y="145406"/>
                  </a:lnTo>
                  <a:cubicBezTo>
                    <a:pt x="260225" y="150188"/>
                    <a:pt x="260225" y="155081"/>
                    <a:pt x="260731" y="160369"/>
                  </a:cubicBezTo>
                  <a:cubicBezTo>
                    <a:pt x="263318" y="215550"/>
                    <a:pt x="271981" y="273769"/>
                    <a:pt x="281937" y="301894"/>
                  </a:cubicBezTo>
                  <a:cubicBezTo>
                    <a:pt x="299768" y="352013"/>
                    <a:pt x="387856" y="407813"/>
                    <a:pt x="423743" y="407813"/>
                  </a:cubicBezTo>
                  <a:cubicBezTo>
                    <a:pt x="424867" y="407900"/>
                    <a:pt x="425995" y="407900"/>
                    <a:pt x="427118" y="407813"/>
                  </a:cubicBezTo>
                  <a:cubicBezTo>
                    <a:pt x="436354" y="407366"/>
                    <a:pt x="443834" y="400152"/>
                    <a:pt x="444612" y="390938"/>
                  </a:cubicBezTo>
                  <a:cubicBezTo>
                    <a:pt x="462668" y="224269"/>
                    <a:pt x="378406" y="96469"/>
                    <a:pt x="321031" y="55125"/>
                  </a:cubicBezTo>
                  <a:close/>
                  <a:moveTo>
                    <a:pt x="143731" y="294469"/>
                  </a:moveTo>
                  <a:cubicBezTo>
                    <a:pt x="128206" y="338569"/>
                    <a:pt x="46306" y="385313"/>
                    <a:pt x="24762" y="385313"/>
                  </a:cubicBezTo>
                  <a:lnTo>
                    <a:pt x="24481" y="385313"/>
                  </a:lnTo>
                  <a:cubicBezTo>
                    <a:pt x="11262" y="253519"/>
                    <a:pt x="63856" y="147431"/>
                    <a:pt x="118137" y="91800"/>
                  </a:cubicBezTo>
                  <a:cubicBezTo>
                    <a:pt x="139175" y="70313"/>
                    <a:pt x="152225" y="65250"/>
                    <a:pt x="156050" y="64688"/>
                  </a:cubicBezTo>
                  <a:cubicBezTo>
                    <a:pt x="171968" y="82631"/>
                    <a:pt x="163981" y="236700"/>
                    <a:pt x="143731" y="294469"/>
                  </a:cubicBezTo>
                  <a:close/>
                  <a:moveTo>
                    <a:pt x="422618" y="385313"/>
                  </a:moveTo>
                  <a:cubicBezTo>
                    <a:pt x="401356" y="385313"/>
                    <a:pt x="318950" y="338569"/>
                    <a:pt x="303368" y="294300"/>
                  </a:cubicBezTo>
                  <a:cubicBezTo>
                    <a:pt x="283118" y="236700"/>
                    <a:pt x="275131" y="82631"/>
                    <a:pt x="291050" y="64688"/>
                  </a:cubicBezTo>
                  <a:cubicBezTo>
                    <a:pt x="294762" y="65194"/>
                    <a:pt x="307925" y="70313"/>
                    <a:pt x="328906" y="91913"/>
                  </a:cubicBezTo>
                  <a:cubicBezTo>
                    <a:pt x="383075" y="147600"/>
                    <a:pt x="435837" y="253687"/>
                    <a:pt x="422618" y="38531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51" name="Graphic 5562">
            <a:extLst>
              <a:ext uri="{FF2B5EF4-FFF2-40B4-BE49-F238E27FC236}">
                <a16:creationId xmlns:a16="http://schemas.microsoft.com/office/drawing/2014/main" id="{B83E163B-4E5C-4D04-9B5F-5F27ACE71318}"/>
              </a:ext>
            </a:extLst>
          </p:cNvPr>
          <p:cNvGrpSpPr/>
          <p:nvPr/>
        </p:nvGrpSpPr>
        <p:grpSpPr>
          <a:xfrm>
            <a:off x="4187727" y="3382501"/>
            <a:ext cx="720000" cy="720000"/>
            <a:chOff x="4430712" y="2225675"/>
            <a:chExt cx="720000" cy="720000"/>
          </a:xfrm>
        </p:grpSpPr>
        <p:sp>
          <p:nvSpPr>
            <p:cNvPr id="5752" name="Freeform: Shape 5751">
              <a:extLst>
                <a:ext uri="{FF2B5EF4-FFF2-40B4-BE49-F238E27FC236}">
                  <a16:creationId xmlns:a16="http://schemas.microsoft.com/office/drawing/2014/main" id="{BBAFB128-1492-4D14-A3B5-365B2605DD2D}"/>
                </a:ext>
              </a:extLst>
            </p:cNvPr>
            <p:cNvSpPr/>
            <p:nvPr/>
          </p:nvSpPr>
          <p:spPr>
            <a:xfrm>
              <a:off x="4618373" y="2225667"/>
              <a:ext cx="528750" cy="720000"/>
            </a:xfrm>
            <a:custGeom>
              <a:avLst/>
              <a:gdLst>
                <a:gd name="connsiteX0" fmla="*/ 217339 w 528750"/>
                <a:gd name="connsiteY0" fmla="*/ 720008 h 720000"/>
                <a:gd name="connsiteX1" fmla="*/ 206089 w 528750"/>
                <a:gd name="connsiteY1" fmla="*/ 711176 h 720000"/>
                <a:gd name="connsiteX2" fmla="*/ 170652 w 528750"/>
                <a:gd name="connsiteY2" fmla="*/ 606945 h 720000"/>
                <a:gd name="connsiteX3" fmla="*/ 94377 w 528750"/>
                <a:gd name="connsiteY3" fmla="*/ 610826 h 720000"/>
                <a:gd name="connsiteX4" fmla="*/ 54496 w 528750"/>
                <a:gd name="connsiteY4" fmla="*/ 563352 h 720000"/>
                <a:gd name="connsiteX5" fmla="*/ 55789 w 528750"/>
                <a:gd name="connsiteY5" fmla="*/ 553339 h 720000"/>
                <a:gd name="connsiteX6" fmla="*/ 58208 w 528750"/>
                <a:gd name="connsiteY6" fmla="*/ 523133 h 720000"/>
                <a:gd name="connsiteX7" fmla="*/ 53371 w 528750"/>
                <a:gd name="connsiteY7" fmla="*/ 514076 h 720000"/>
                <a:gd name="connsiteX8" fmla="*/ 48702 w 528750"/>
                <a:gd name="connsiteY8" fmla="*/ 498045 h 720000"/>
                <a:gd name="connsiteX9" fmla="*/ 53146 w 528750"/>
                <a:gd name="connsiteY9" fmla="*/ 489383 h 720000"/>
                <a:gd name="connsiteX10" fmla="*/ 36946 w 528750"/>
                <a:gd name="connsiteY10" fmla="*/ 459233 h 720000"/>
                <a:gd name="connsiteX11" fmla="*/ 40939 w 528750"/>
                <a:gd name="connsiteY11" fmla="*/ 442751 h 720000"/>
                <a:gd name="connsiteX12" fmla="*/ 29689 w 528750"/>
                <a:gd name="connsiteY12" fmla="*/ 438814 h 720000"/>
                <a:gd name="connsiteX13" fmla="*/ 10677 w 528750"/>
                <a:gd name="connsiteY13" fmla="*/ 430601 h 720000"/>
                <a:gd name="connsiteX14" fmla="*/ 3589 w 528750"/>
                <a:gd name="connsiteY14" fmla="*/ 389201 h 720000"/>
                <a:gd name="connsiteX15" fmla="*/ 5727 w 528750"/>
                <a:gd name="connsiteY15" fmla="*/ 385489 h 720000"/>
                <a:gd name="connsiteX16" fmla="*/ 41277 w 528750"/>
                <a:gd name="connsiteY16" fmla="*/ 316808 h 720000"/>
                <a:gd name="connsiteX17" fmla="*/ 33402 w 528750"/>
                <a:gd name="connsiteY17" fmla="*/ 304826 h 720000"/>
                <a:gd name="connsiteX18" fmla="*/ 29464 w 528750"/>
                <a:gd name="connsiteY18" fmla="*/ 299651 h 720000"/>
                <a:gd name="connsiteX19" fmla="*/ 25527 w 528750"/>
                <a:gd name="connsiteY19" fmla="*/ 174720 h 720000"/>
                <a:gd name="connsiteX20" fmla="*/ 73733 w 528750"/>
                <a:gd name="connsiteY20" fmla="*/ 88376 h 720000"/>
                <a:gd name="connsiteX21" fmla="*/ 273589 w 528750"/>
                <a:gd name="connsiteY21" fmla="*/ 401 h 720000"/>
                <a:gd name="connsiteX22" fmla="*/ 435814 w 528750"/>
                <a:gd name="connsiteY22" fmla="*/ 59689 h 720000"/>
                <a:gd name="connsiteX23" fmla="*/ 521089 w 528750"/>
                <a:gd name="connsiteY23" fmla="*/ 280076 h 720000"/>
                <a:gd name="connsiteX24" fmla="*/ 477271 w 528750"/>
                <a:gd name="connsiteY24" fmla="*/ 415808 h 720000"/>
                <a:gd name="connsiteX25" fmla="*/ 451227 w 528750"/>
                <a:gd name="connsiteY25" fmla="*/ 490283 h 720000"/>
                <a:gd name="connsiteX26" fmla="*/ 463827 w 528750"/>
                <a:gd name="connsiteY26" fmla="*/ 554633 h 720000"/>
                <a:gd name="connsiteX27" fmla="*/ 494314 w 528750"/>
                <a:gd name="connsiteY27" fmla="*/ 575276 h 720000"/>
                <a:gd name="connsiteX28" fmla="*/ 532114 w 528750"/>
                <a:gd name="connsiteY28" fmla="*/ 607733 h 720000"/>
                <a:gd name="connsiteX29" fmla="*/ 523677 w 528750"/>
                <a:gd name="connsiteY29" fmla="*/ 621233 h 720000"/>
                <a:gd name="connsiteX30" fmla="*/ 510177 w 528750"/>
                <a:gd name="connsiteY30" fmla="*/ 612795 h 720000"/>
                <a:gd name="connsiteX31" fmla="*/ 483233 w 528750"/>
                <a:gd name="connsiteY31" fmla="*/ 594851 h 720000"/>
                <a:gd name="connsiteX32" fmla="*/ 446052 w 528750"/>
                <a:gd name="connsiteY32" fmla="*/ 568414 h 720000"/>
                <a:gd name="connsiteX33" fmla="*/ 428783 w 528750"/>
                <a:gd name="connsiteY33" fmla="*/ 489214 h 720000"/>
                <a:gd name="connsiteX34" fmla="*/ 456346 w 528750"/>
                <a:gd name="connsiteY34" fmla="*/ 407539 h 720000"/>
                <a:gd name="connsiteX35" fmla="*/ 498702 w 528750"/>
                <a:gd name="connsiteY35" fmla="*/ 278164 h 720000"/>
                <a:gd name="connsiteX36" fmla="*/ 421808 w 528750"/>
                <a:gd name="connsiteY36" fmla="*/ 77295 h 720000"/>
                <a:gd name="connsiteX37" fmla="*/ 90777 w 528750"/>
                <a:gd name="connsiteY37" fmla="*/ 102720 h 720000"/>
                <a:gd name="connsiteX38" fmla="*/ 47689 w 528750"/>
                <a:gd name="connsiteY38" fmla="*/ 176014 h 720000"/>
                <a:gd name="connsiteX39" fmla="*/ 48308 w 528750"/>
                <a:gd name="connsiteY39" fmla="*/ 287670 h 720000"/>
                <a:gd name="connsiteX40" fmla="*/ 50727 w 528750"/>
                <a:gd name="connsiteY40" fmla="*/ 290764 h 720000"/>
                <a:gd name="connsiteX41" fmla="*/ 63552 w 528750"/>
                <a:gd name="connsiteY41" fmla="*/ 317314 h 720000"/>
                <a:gd name="connsiteX42" fmla="*/ 25077 w 528750"/>
                <a:gd name="connsiteY42" fmla="*/ 396458 h 720000"/>
                <a:gd name="connsiteX43" fmla="*/ 22996 w 528750"/>
                <a:gd name="connsiteY43" fmla="*/ 400170 h 720000"/>
                <a:gd name="connsiteX44" fmla="*/ 25077 w 528750"/>
                <a:gd name="connsiteY44" fmla="*/ 413108 h 720000"/>
                <a:gd name="connsiteX45" fmla="*/ 36327 w 528750"/>
                <a:gd name="connsiteY45" fmla="*/ 417158 h 720000"/>
                <a:gd name="connsiteX46" fmla="*/ 62877 w 528750"/>
                <a:gd name="connsiteY46" fmla="*/ 435270 h 720000"/>
                <a:gd name="connsiteX47" fmla="*/ 58433 w 528750"/>
                <a:gd name="connsiteY47" fmla="*/ 465308 h 720000"/>
                <a:gd name="connsiteX48" fmla="*/ 66758 w 528750"/>
                <a:gd name="connsiteY48" fmla="*/ 471439 h 720000"/>
                <a:gd name="connsiteX49" fmla="*/ 75421 w 528750"/>
                <a:gd name="connsiteY49" fmla="*/ 478133 h 720000"/>
                <a:gd name="connsiteX50" fmla="*/ 79921 w 528750"/>
                <a:gd name="connsiteY50" fmla="*/ 488651 h 720000"/>
                <a:gd name="connsiteX51" fmla="*/ 73564 w 528750"/>
                <a:gd name="connsiteY51" fmla="*/ 500408 h 720000"/>
                <a:gd name="connsiteX52" fmla="*/ 72214 w 528750"/>
                <a:gd name="connsiteY52" fmla="*/ 501701 h 720000"/>
                <a:gd name="connsiteX53" fmla="*/ 72552 w 528750"/>
                <a:gd name="connsiteY53" fmla="*/ 502320 h 720000"/>
                <a:gd name="connsiteX54" fmla="*/ 79752 w 528750"/>
                <a:gd name="connsiteY54" fmla="*/ 516270 h 720000"/>
                <a:gd name="connsiteX55" fmla="*/ 78289 w 528750"/>
                <a:gd name="connsiteY55" fmla="*/ 556601 h 720000"/>
                <a:gd name="connsiteX56" fmla="*/ 76996 w 528750"/>
                <a:gd name="connsiteY56" fmla="*/ 566445 h 720000"/>
                <a:gd name="connsiteX57" fmla="*/ 101858 w 528750"/>
                <a:gd name="connsiteY57" fmla="*/ 589845 h 720000"/>
                <a:gd name="connsiteX58" fmla="*/ 168177 w 528750"/>
                <a:gd name="connsiteY58" fmla="*/ 585008 h 720000"/>
                <a:gd name="connsiteX59" fmla="*/ 178302 w 528750"/>
                <a:gd name="connsiteY59" fmla="*/ 583433 h 720000"/>
                <a:gd name="connsiteX60" fmla="*/ 205358 w 528750"/>
                <a:gd name="connsiteY60" fmla="*/ 631358 h 720000"/>
                <a:gd name="connsiteX61" fmla="*/ 228252 w 528750"/>
                <a:gd name="connsiteY61" fmla="*/ 706620 h 720000"/>
                <a:gd name="connsiteX62" fmla="*/ 219702 w 528750"/>
                <a:gd name="connsiteY62" fmla="*/ 720008 h 720000"/>
                <a:gd name="connsiteX63" fmla="*/ 217339 w 528750"/>
                <a:gd name="connsiteY63" fmla="*/ 720008 h 720000"/>
                <a:gd name="connsiteX64" fmla="*/ 182296 w 528750"/>
                <a:gd name="connsiteY64" fmla="*/ 601883 h 720000"/>
                <a:gd name="connsiteX65" fmla="*/ 178189 w 528750"/>
                <a:gd name="connsiteY65" fmla="*/ 604414 h 720000"/>
                <a:gd name="connsiteX66" fmla="*/ 182296 w 528750"/>
                <a:gd name="connsiteY66" fmla="*/ 601883 h 720000"/>
                <a:gd name="connsiteX67" fmla="*/ 166714 w 528750"/>
                <a:gd name="connsiteY67" fmla="*/ 586077 h 720000"/>
                <a:gd name="connsiteX68" fmla="*/ 166714 w 528750"/>
                <a:gd name="connsiteY68" fmla="*/ 586077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28750" h="720000">
                  <a:moveTo>
                    <a:pt x="217339" y="720008"/>
                  </a:moveTo>
                  <a:cubicBezTo>
                    <a:pt x="211960" y="720133"/>
                    <a:pt x="207245" y="716432"/>
                    <a:pt x="206089" y="711176"/>
                  </a:cubicBezTo>
                  <a:cubicBezTo>
                    <a:pt x="197731" y="675352"/>
                    <a:pt x="185861" y="640440"/>
                    <a:pt x="170652" y="606945"/>
                  </a:cubicBezTo>
                  <a:cubicBezTo>
                    <a:pt x="147646" y="612570"/>
                    <a:pt x="100733" y="613020"/>
                    <a:pt x="94377" y="610826"/>
                  </a:cubicBezTo>
                  <a:cubicBezTo>
                    <a:pt x="76714" y="604752"/>
                    <a:pt x="51458" y="587145"/>
                    <a:pt x="54496" y="563352"/>
                  </a:cubicBezTo>
                  <a:lnTo>
                    <a:pt x="55789" y="553339"/>
                  </a:lnTo>
                  <a:cubicBezTo>
                    <a:pt x="57364" y="541526"/>
                    <a:pt x="59333" y="526789"/>
                    <a:pt x="58208" y="523133"/>
                  </a:cubicBezTo>
                  <a:cubicBezTo>
                    <a:pt x="56963" y="519932"/>
                    <a:pt x="55339" y="516891"/>
                    <a:pt x="53371" y="514076"/>
                  </a:cubicBezTo>
                  <a:cubicBezTo>
                    <a:pt x="49555" y="509667"/>
                    <a:pt x="47850" y="503814"/>
                    <a:pt x="48702" y="498045"/>
                  </a:cubicBezTo>
                  <a:cubicBezTo>
                    <a:pt x="49652" y="494915"/>
                    <a:pt x="51157" y="491980"/>
                    <a:pt x="53146" y="489383"/>
                  </a:cubicBezTo>
                  <a:cubicBezTo>
                    <a:pt x="43696" y="482858"/>
                    <a:pt x="29464" y="472508"/>
                    <a:pt x="36946" y="459233"/>
                  </a:cubicBezTo>
                  <a:cubicBezTo>
                    <a:pt x="39148" y="453987"/>
                    <a:pt x="40497" y="448423"/>
                    <a:pt x="40939" y="442751"/>
                  </a:cubicBezTo>
                  <a:cubicBezTo>
                    <a:pt x="37733" y="441458"/>
                    <a:pt x="32896" y="439883"/>
                    <a:pt x="29689" y="438814"/>
                  </a:cubicBezTo>
                  <a:cubicBezTo>
                    <a:pt x="22933" y="437171"/>
                    <a:pt x="16504" y="434394"/>
                    <a:pt x="10677" y="430601"/>
                  </a:cubicBezTo>
                  <a:cubicBezTo>
                    <a:pt x="-261" y="419719"/>
                    <a:pt x="-3106" y="403103"/>
                    <a:pt x="3589" y="389201"/>
                  </a:cubicBezTo>
                  <a:lnTo>
                    <a:pt x="5727" y="385489"/>
                  </a:lnTo>
                  <a:cubicBezTo>
                    <a:pt x="34414" y="334301"/>
                    <a:pt x="40208" y="320520"/>
                    <a:pt x="41277" y="316808"/>
                  </a:cubicBezTo>
                  <a:cubicBezTo>
                    <a:pt x="39292" y="312428"/>
                    <a:pt x="36635" y="308385"/>
                    <a:pt x="33402" y="304826"/>
                  </a:cubicBezTo>
                  <a:cubicBezTo>
                    <a:pt x="31939" y="302970"/>
                    <a:pt x="30589" y="301226"/>
                    <a:pt x="29464" y="299651"/>
                  </a:cubicBezTo>
                  <a:cubicBezTo>
                    <a:pt x="20408" y="286995"/>
                    <a:pt x="25471" y="175901"/>
                    <a:pt x="25527" y="174720"/>
                  </a:cubicBezTo>
                  <a:cubicBezTo>
                    <a:pt x="26596" y="154751"/>
                    <a:pt x="42852" y="125726"/>
                    <a:pt x="73733" y="88376"/>
                  </a:cubicBezTo>
                  <a:cubicBezTo>
                    <a:pt x="138196" y="10133"/>
                    <a:pt x="217902" y="-2636"/>
                    <a:pt x="273589" y="401"/>
                  </a:cubicBezTo>
                  <a:cubicBezTo>
                    <a:pt x="343227" y="4283"/>
                    <a:pt x="402964" y="33758"/>
                    <a:pt x="435814" y="59689"/>
                  </a:cubicBezTo>
                  <a:cubicBezTo>
                    <a:pt x="507589" y="116951"/>
                    <a:pt x="526714" y="211114"/>
                    <a:pt x="521089" y="280076"/>
                  </a:cubicBezTo>
                  <a:cubicBezTo>
                    <a:pt x="518502" y="310958"/>
                    <a:pt x="496621" y="366645"/>
                    <a:pt x="477271" y="415808"/>
                  </a:cubicBezTo>
                  <a:cubicBezTo>
                    <a:pt x="464727" y="447814"/>
                    <a:pt x="451677" y="480889"/>
                    <a:pt x="451227" y="490283"/>
                  </a:cubicBezTo>
                  <a:cubicBezTo>
                    <a:pt x="450327" y="509295"/>
                    <a:pt x="454208" y="542258"/>
                    <a:pt x="463827" y="554633"/>
                  </a:cubicBezTo>
                  <a:cubicBezTo>
                    <a:pt x="468496" y="560651"/>
                    <a:pt x="482221" y="568414"/>
                    <a:pt x="494314" y="575276"/>
                  </a:cubicBezTo>
                  <a:cubicBezTo>
                    <a:pt x="514058" y="586526"/>
                    <a:pt x="529583" y="595245"/>
                    <a:pt x="532114" y="607733"/>
                  </a:cubicBezTo>
                  <a:cubicBezTo>
                    <a:pt x="533512" y="613791"/>
                    <a:pt x="529735" y="619835"/>
                    <a:pt x="523677" y="621233"/>
                  </a:cubicBezTo>
                  <a:cubicBezTo>
                    <a:pt x="517619" y="622631"/>
                    <a:pt x="511575" y="618853"/>
                    <a:pt x="510177" y="612795"/>
                  </a:cubicBezTo>
                  <a:cubicBezTo>
                    <a:pt x="507589" y="608633"/>
                    <a:pt x="492402" y="600026"/>
                    <a:pt x="483233" y="594851"/>
                  </a:cubicBezTo>
                  <a:cubicBezTo>
                    <a:pt x="467933" y="586189"/>
                    <a:pt x="453477" y="577976"/>
                    <a:pt x="446052" y="568414"/>
                  </a:cubicBezTo>
                  <a:cubicBezTo>
                    <a:pt x="429739" y="547489"/>
                    <a:pt x="428052" y="504120"/>
                    <a:pt x="428783" y="489214"/>
                  </a:cubicBezTo>
                  <a:cubicBezTo>
                    <a:pt x="429346" y="476726"/>
                    <a:pt x="439133" y="451358"/>
                    <a:pt x="456346" y="407539"/>
                  </a:cubicBezTo>
                  <a:cubicBezTo>
                    <a:pt x="474177" y="362201"/>
                    <a:pt x="496339" y="305783"/>
                    <a:pt x="498702" y="278164"/>
                  </a:cubicBezTo>
                  <a:cubicBezTo>
                    <a:pt x="500558" y="256339"/>
                    <a:pt x="505452" y="144064"/>
                    <a:pt x="421808" y="77295"/>
                  </a:cubicBezTo>
                  <a:cubicBezTo>
                    <a:pt x="363589" y="30608"/>
                    <a:pt x="198777" y="-27780"/>
                    <a:pt x="90777" y="102720"/>
                  </a:cubicBezTo>
                  <a:cubicBezTo>
                    <a:pt x="64227" y="135008"/>
                    <a:pt x="48589" y="161558"/>
                    <a:pt x="47689" y="176014"/>
                  </a:cubicBezTo>
                  <a:cubicBezTo>
                    <a:pt x="46171" y="203633"/>
                    <a:pt x="45608" y="275239"/>
                    <a:pt x="48308" y="287670"/>
                  </a:cubicBezTo>
                  <a:cubicBezTo>
                    <a:pt x="49039" y="288683"/>
                    <a:pt x="49883" y="289695"/>
                    <a:pt x="50727" y="290764"/>
                  </a:cubicBezTo>
                  <a:cubicBezTo>
                    <a:pt x="56352" y="297964"/>
                    <a:pt x="63552" y="306851"/>
                    <a:pt x="63552" y="317314"/>
                  </a:cubicBezTo>
                  <a:cubicBezTo>
                    <a:pt x="63552" y="322939"/>
                    <a:pt x="60627" y="333120"/>
                    <a:pt x="25077" y="396458"/>
                  </a:cubicBezTo>
                  <a:lnTo>
                    <a:pt x="22996" y="400170"/>
                  </a:lnTo>
                  <a:cubicBezTo>
                    <a:pt x="21754" y="404579"/>
                    <a:pt x="22515" y="409311"/>
                    <a:pt x="25077" y="413108"/>
                  </a:cubicBezTo>
                  <a:cubicBezTo>
                    <a:pt x="28754" y="414652"/>
                    <a:pt x="32509" y="416004"/>
                    <a:pt x="36327" y="417158"/>
                  </a:cubicBezTo>
                  <a:cubicBezTo>
                    <a:pt x="50783" y="421883"/>
                    <a:pt x="61246" y="425258"/>
                    <a:pt x="62877" y="435270"/>
                  </a:cubicBezTo>
                  <a:cubicBezTo>
                    <a:pt x="63585" y="445486"/>
                    <a:pt x="62069" y="455734"/>
                    <a:pt x="58433" y="465308"/>
                  </a:cubicBezTo>
                  <a:cubicBezTo>
                    <a:pt x="60852" y="467333"/>
                    <a:pt x="64677" y="469976"/>
                    <a:pt x="66758" y="471439"/>
                  </a:cubicBezTo>
                  <a:cubicBezTo>
                    <a:pt x="69841" y="473405"/>
                    <a:pt x="72740" y="475646"/>
                    <a:pt x="75421" y="478133"/>
                  </a:cubicBezTo>
                  <a:cubicBezTo>
                    <a:pt x="78320" y="480859"/>
                    <a:pt x="79951" y="484671"/>
                    <a:pt x="79921" y="488651"/>
                  </a:cubicBezTo>
                  <a:cubicBezTo>
                    <a:pt x="79607" y="493307"/>
                    <a:pt x="77288" y="497596"/>
                    <a:pt x="73564" y="500408"/>
                  </a:cubicBezTo>
                  <a:lnTo>
                    <a:pt x="72214" y="501701"/>
                  </a:lnTo>
                  <a:lnTo>
                    <a:pt x="72552" y="502320"/>
                  </a:lnTo>
                  <a:cubicBezTo>
                    <a:pt x="75503" y="506664"/>
                    <a:pt x="77921" y="511348"/>
                    <a:pt x="79752" y="516270"/>
                  </a:cubicBezTo>
                  <a:cubicBezTo>
                    <a:pt x="82508" y="524539"/>
                    <a:pt x="80821" y="537308"/>
                    <a:pt x="78289" y="556601"/>
                  </a:cubicBezTo>
                  <a:lnTo>
                    <a:pt x="76996" y="566445"/>
                  </a:lnTo>
                  <a:cubicBezTo>
                    <a:pt x="75927" y="574827"/>
                    <a:pt x="89258" y="585514"/>
                    <a:pt x="101858" y="589845"/>
                  </a:cubicBezTo>
                  <a:cubicBezTo>
                    <a:pt x="124073" y="590551"/>
                    <a:pt x="146300" y="588929"/>
                    <a:pt x="168177" y="585008"/>
                  </a:cubicBezTo>
                  <a:cubicBezTo>
                    <a:pt x="171155" y="583016"/>
                    <a:pt x="174860" y="582439"/>
                    <a:pt x="178302" y="583433"/>
                  </a:cubicBezTo>
                  <a:cubicBezTo>
                    <a:pt x="183139" y="584839"/>
                    <a:pt x="188652" y="586470"/>
                    <a:pt x="205358" y="631358"/>
                  </a:cubicBezTo>
                  <a:cubicBezTo>
                    <a:pt x="214620" y="655920"/>
                    <a:pt x="222267" y="681061"/>
                    <a:pt x="228252" y="706620"/>
                  </a:cubicBezTo>
                  <a:cubicBezTo>
                    <a:pt x="229577" y="712676"/>
                    <a:pt x="225754" y="718663"/>
                    <a:pt x="219702" y="720008"/>
                  </a:cubicBezTo>
                  <a:cubicBezTo>
                    <a:pt x="218916" y="720084"/>
                    <a:pt x="218125" y="720084"/>
                    <a:pt x="217339" y="720008"/>
                  </a:cubicBezTo>
                  <a:close/>
                  <a:moveTo>
                    <a:pt x="182296" y="601883"/>
                  </a:moveTo>
                  <a:cubicBezTo>
                    <a:pt x="181088" y="602964"/>
                    <a:pt x="179698" y="603821"/>
                    <a:pt x="178189" y="604414"/>
                  </a:cubicBezTo>
                  <a:cubicBezTo>
                    <a:pt x="179737" y="603902"/>
                    <a:pt x="181143" y="603035"/>
                    <a:pt x="182296" y="601883"/>
                  </a:cubicBezTo>
                  <a:close/>
                  <a:moveTo>
                    <a:pt x="166714" y="586077"/>
                  </a:moveTo>
                  <a:lnTo>
                    <a:pt x="166714" y="586077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3" name="Freeform: Shape 5752">
              <a:extLst>
                <a:ext uri="{FF2B5EF4-FFF2-40B4-BE49-F238E27FC236}">
                  <a16:creationId xmlns:a16="http://schemas.microsoft.com/office/drawing/2014/main" id="{38653604-78CF-4E9B-A1E3-09AD78FFB3D8}"/>
                </a:ext>
              </a:extLst>
            </p:cNvPr>
            <p:cNvSpPr/>
            <p:nvPr/>
          </p:nvSpPr>
          <p:spPr>
            <a:xfrm>
              <a:off x="4475712" y="2310050"/>
              <a:ext cx="67500" cy="168750"/>
            </a:xfrm>
            <a:custGeom>
              <a:avLst/>
              <a:gdLst>
                <a:gd name="connsiteX0" fmla="*/ 56250 w 67500"/>
                <a:gd name="connsiteY0" fmla="*/ 0 h 168750"/>
                <a:gd name="connsiteX1" fmla="*/ 11250 w 67500"/>
                <a:gd name="connsiteY1" fmla="*/ 0 h 168750"/>
                <a:gd name="connsiteX2" fmla="*/ 0 w 67500"/>
                <a:gd name="connsiteY2" fmla="*/ 11250 h 168750"/>
                <a:gd name="connsiteX3" fmla="*/ 0 w 67500"/>
                <a:gd name="connsiteY3" fmla="*/ 157500 h 168750"/>
                <a:gd name="connsiteX4" fmla="*/ 11250 w 67500"/>
                <a:gd name="connsiteY4" fmla="*/ 168750 h 168750"/>
                <a:gd name="connsiteX5" fmla="*/ 56250 w 67500"/>
                <a:gd name="connsiteY5" fmla="*/ 168750 h 168750"/>
                <a:gd name="connsiteX6" fmla="*/ 67500 w 67500"/>
                <a:gd name="connsiteY6" fmla="*/ 157500 h 168750"/>
                <a:gd name="connsiteX7" fmla="*/ 67500 w 67500"/>
                <a:gd name="connsiteY7" fmla="*/ 11250 h 168750"/>
                <a:gd name="connsiteX8" fmla="*/ 56250 w 67500"/>
                <a:gd name="connsiteY8" fmla="*/ 0 h 168750"/>
                <a:gd name="connsiteX9" fmla="*/ 22500 w 67500"/>
                <a:gd name="connsiteY9" fmla="*/ 146250 h 168750"/>
                <a:gd name="connsiteX10" fmla="*/ 22500 w 67500"/>
                <a:gd name="connsiteY10" fmla="*/ 22500 h 168750"/>
                <a:gd name="connsiteX11" fmla="*/ 45000 w 67500"/>
                <a:gd name="connsiteY11" fmla="*/ 22500 h 168750"/>
                <a:gd name="connsiteX12" fmla="*/ 45000 w 67500"/>
                <a:gd name="connsiteY12" fmla="*/ 146250 h 16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500" h="168750">
                  <a:moveTo>
                    <a:pt x="56250" y="0"/>
                  </a:move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lnTo>
                    <a:pt x="0" y="157500"/>
                  </a:lnTo>
                  <a:cubicBezTo>
                    <a:pt x="0" y="163713"/>
                    <a:pt x="5037" y="168750"/>
                    <a:pt x="11250" y="168750"/>
                  </a:cubicBezTo>
                  <a:lnTo>
                    <a:pt x="56250" y="168750"/>
                  </a:lnTo>
                  <a:cubicBezTo>
                    <a:pt x="62463" y="168750"/>
                    <a:pt x="67500" y="163713"/>
                    <a:pt x="67500" y="157500"/>
                  </a:cubicBezTo>
                  <a:lnTo>
                    <a:pt x="67500" y="11250"/>
                  </a:lnTo>
                  <a:cubicBezTo>
                    <a:pt x="67500" y="5037"/>
                    <a:pt x="62463" y="0"/>
                    <a:pt x="56250" y="0"/>
                  </a:cubicBezTo>
                  <a:close/>
                  <a:moveTo>
                    <a:pt x="22500" y="146250"/>
                  </a:moveTo>
                  <a:lnTo>
                    <a:pt x="22500" y="22500"/>
                  </a:lnTo>
                  <a:lnTo>
                    <a:pt x="45000" y="22500"/>
                  </a:lnTo>
                  <a:lnTo>
                    <a:pt x="45000" y="146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4" name="Freeform: Shape 5753">
              <a:extLst>
                <a:ext uri="{FF2B5EF4-FFF2-40B4-BE49-F238E27FC236}">
                  <a16:creationId xmlns:a16="http://schemas.microsoft.com/office/drawing/2014/main" id="{B287F90D-7112-421C-9BA8-8316DEB60BC6}"/>
                </a:ext>
              </a:extLst>
            </p:cNvPr>
            <p:cNvSpPr/>
            <p:nvPr/>
          </p:nvSpPr>
          <p:spPr>
            <a:xfrm>
              <a:off x="4430712" y="2225675"/>
              <a:ext cx="157500" cy="720000"/>
            </a:xfrm>
            <a:custGeom>
              <a:avLst/>
              <a:gdLst>
                <a:gd name="connsiteX0" fmla="*/ 78750 w 157500"/>
                <a:gd name="connsiteY0" fmla="*/ 0 h 720000"/>
                <a:gd name="connsiteX1" fmla="*/ 0 w 157500"/>
                <a:gd name="connsiteY1" fmla="*/ 78750 h 720000"/>
                <a:gd name="connsiteX2" fmla="*/ 0 w 157500"/>
                <a:gd name="connsiteY2" fmla="*/ 427500 h 720000"/>
                <a:gd name="connsiteX3" fmla="*/ 22500 w 157500"/>
                <a:gd name="connsiteY3" fmla="*/ 513281 h 720000"/>
                <a:gd name="connsiteX4" fmla="*/ 33750 w 157500"/>
                <a:gd name="connsiteY4" fmla="*/ 576056 h 720000"/>
                <a:gd name="connsiteX5" fmla="*/ 33750 w 157500"/>
                <a:gd name="connsiteY5" fmla="*/ 675000 h 720000"/>
                <a:gd name="connsiteX6" fmla="*/ 78750 w 157500"/>
                <a:gd name="connsiteY6" fmla="*/ 720000 h 720000"/>
                <a:gd name="connsiteX7" fmla="*/ 123750 w 157500"/>
                <a:gd name="connsiteY7" fmla="*/ 675000 h 720000"/>
                <a:gd name="connsiteX8" fmla="*/ 123750 w 157500"/>
                <a:gd name="connsiteY8" fmla="*/ 576056 h 720000"/>
                <a:gd name="connsiteX9" fmla="*/ 135000 w 157500"/>
                <a:gd name="connsiteY9" fmla="*/ 513281 h 720000"/>
                <a:gd name="connsiteX10" fmla="*/ 157500 w 157500"/>
                <a:gd name="connsiteY10" fmla="*/ 427500 h 720000"/>
                <a:gd name="connsiteX11" fmla="*/ 157500 w 157500"/>
                <a:gd name="connsiteY11" fmla="*/ 78750 h 720000"/>
                <a:gd name="connsiteX12" fmla="*/ 78750 w 157500"/>
                <a:gd name="connsiteY12" fmla="*/ 0 h 720000"/>
                <a:gd name="connsiteX13" fmla="*/ 78750 w 157500"/>
                <a:gd name="connsiteY13" fmla="*/ 697500 h 720000"/>
                <a:gd name="connsiteX14" fmla="*/ 56250 w 157500"/>
                <a:gd name="connsiteY14" fmla="*/ 675000 h 720000"/>
                <a:gd name="connsiteX15" fmla="*/ 56250 w 157500"/>
                <a:gd name="connsiteY15" fmla="*/ 635625 h 720000"/>
                <a:gd name="connsiteX16" fmla="*/ 101250 w 157500"/>
                <a:gd name="connsiteY16" fmla="*/ 635625 h 720000"/>
                <a:gd name="connsiteX17" fmla="*/ 101250 w 157500"/>
                <a:gd name="connsiteY17" fmla="*/ 675000 h 720000"/>
                <a:gd name="connsiteX18" fmla="*/ 78750 w 157500"/>
                <a:gd name="connsiteY18" fmla="*/ 697500 h 720000"/>
                <a:gd name="connsiteX19" fmla="*/ 135000 w 157500"/>
                <a:gd name="connsiteY19" fmla="*/ 427500 h 720000"/>
                <a:gd name="connsiteX20" fmla="*/ 113625 w 157500"/>
                <a:gd name="connsiteY20" fmla="*/ 505575 h 720000"/>
                <a:gd name="connsiteX21" fmla="*/ 101250 w 157500"/>
                <a:gd name="connsiteY21" fmla="*/ 576056 h 720000"/>
                <a:gd name="connsiteX22" fmla="*/ 101250 w 157500"/>
                <a:gd name="connsiteY22" fmla="*/ 613125 h 720000"/>
                <a:gd name="connsiteX23" fmla="*/ 56250 w 157500"/>
                <a:gd name="connsiteY23" fmla="*/ 613125 h 720000"/>
                <a:gd name="connsiteX24" fmla="*/ 56250 w 157500"/>
                <a:gd name="connsiteY24" fmla="*/ 576056 h 720000"/>
                <a:gd name="connsiteX25" fmla="*/ 43875 w 157500"/>
                <a:gd name="connsiteY25" fmla="*/ 505575 h 720000"/>
                <a:gd name="connsiteX26" fmla="*/ 22500 w 157500"/>
                <a:gd name="connsiteY26" fmla="*/ 427500 h 720000"/>
                <a:gd name="connsiteX27" fmla="*/ 22500 w 157500"/>
                <a:gd name="connsiteY27" fmla="*/ 78750 h 720000"/>
                <a:gd name="connsiteX28" fmla="*/ 78750 w 157500"/>
                <a:gd name="connsiteY28" fmla="*/ 22500 h 720000"/>
                <a:gd name="connsiteX29" fmla="*/ 135000 w 157500"/>
                <a:gd name="connsiteY29" fmla="*/ 7875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7500" h="720000">
                  <a:moveTo>
                    <a:pt x="78750" y="0"/>
                  </a:moveTo>
                  <a:cubicBezTo>
                    <a:pt x="35258" y="0"/>
                    <a:pt x="0" y="35258"/>
                    <a:pt x="0" y="78750"/>
                  </a:cubicBezTo>
                  <a:lnTo>
                    <a:pt x="0" y="427500"/>
                  </a:lnTo>
                  <a:cubicBezTo>
                    <a:pt x="0" y="442913"/>
                    <a:pt x="7650" y="471769"/>
                    <a:pt x="22500" y="513281"/>
                  </a:cubicBezTo>
                  <a:cubicBezTo>
                    <a:pt x="29905" y="533384"/>
                    <a:pt x="33713" y="554633"/>
                    <a:pt x="33750" y="576056"/>
                  </a:cubicBezTo>
                  <a:lnTo>
                    <a:pt x="33750" y="675000"/>
                  </a:lnTo>
                  <a:cubicBezTo>
                    <a:pt x="33750" y="699853"/>
                    <a:pt x="53897" y="720000"/>
                    <a:pt x="78750" y="720000"/>
                  </a:cubicBezTo>
                  <a:cubicBezTo>
                    <a:pt x="103603" y="720000"/>
                    <a:pt x="123750" y="699853"/>
                    <a:pt x="123750" y="675000"/>
                  </a:cubicBezTo>
                  <a:lnTo>
                    <a:pt x="123750" y="576056"/>
                  </a:lnTo>
                  <a:cubicBezTo>
                    <a:pt x="123814" y="554636"/>
                    <a:pt x="127621" y="533391"/>
                    <a:pt x="135000" y="513281"/>
                  </a:cubicBezTo>
                  <a:cubicBezTo>
                    <a:pt x="149850" y="471769"/>
                    <a:pt x="157500" y="442913"/>
                    <a:pt x="157500" y="427500"/>
                  </a:cubicBezTo>
                  <a:lnTo>
                    <a:pt x="157500" y="78750"/>
                  </a:lnTo>
                  <a:cubicBezTo>
                    <a:pt x="157500" y="35258"/>
                    <a:pt x="122242" y="0"/>
                    <a:pt x="78750" y="0"/>
                  </a:cubicBezTo>
                  <a:close/>
                  <a:moveTo>
                    <a:pt x="78750" y="697500"/>
                  </a:moveTo>
                  <a:cubicBezTo>
                    <a:pt x="66324" y="697500"/>
                    <a:pt x="56250" y="687426"/>
                    <a:pt x="56250" y="675000"/>
                  </a:cubicBezTo>
                  <a:lnTo>
                    <a:pt x="56250" y="635625"/>
                  </a:lnTo>
                  <a:lnTo>
                    <a:pt x="101250" y="635625"/>
                  </a:lnTo>
                  <a:lnTo>
                    <a:pt x="101250" y="675000"/>
                  </a:lnTo>
                  <a:cubicBezTo>
                    <a:pt x="101250" y="687426"/>
                    <a:pt x="91176" y="697500"/>
                    <a:pt x="78750" y="697500"/>
                  </a:cubicBezTo>
                  <a:close/>
                  <a:moveTo>
                    <a:pt x="135000" y="427500"/>
                  </a:moveTo>
                  <a:cubicBezTo>
                    <a:pt x="135000" y="439763"/>
                    <a:pt x="127181" y="468225"/>
                    <a:pt x="113625" y="505575"/>
                  </a:cubicBezTo>
                  <a:cubicBezTo>
                    <a:pt x="105400" y="528162"/>
                    <a:pt x="101212" y="552019"/>
                    <a:pt x="101250" y="576056"/>
                  </a:cubicBezTo>
                  <a:lnTo>
                    <a:pt x="101250" y="613125"/>
                  </a:lnTo>
                  <a:lnTo>
                    <a:pt x="56250" y="613125"/>
                  </a:lnTo>
                  <a:lnTo>
                    <a:pt x="56250" y="576056"/>
                  </a:lnTo>
                  <a:cubicBezTo>
                    <a:pt x="56288" y="552019"/>
                    <a:pt x="52100" y="528162"/>
                    <a:pt x="43875" y="505575"/>
                  </a:cubicBezTo>
                  <a:cubicBezTo>
                    <a:pt x="30319" y="468225"/>
                    <a:pt x="22500" y="439763"/>
                    <a:pt x="22500" y="427500"/>
                  </a:cubicBezTo>
                  <a:lnTo>
                    <a:pt x="22500" y="78750"/>
                  </a:lnTo>
                  <a:cubicBezTo>
                    <a:pt x="22500" y="47684"/>
                    <a:pt x="47684" y="22500"/>
                    <a:pt x="78750" y="22500"/>
                  </a:cubicBezTo>
                  <a:cubicBezTo>
                    <a:pt x="109816" y="22500"/>
                    <a:pt x="135000" y="47684"/>
                    <a:pt x="135000" y="787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5" name="Freeform: Shape 5754">
              <a:extLst>
                <a:ext uri="{FF2B5EF4-FFF2-40B4-BE49-F238E27FC236}">
                  <a16:creationId xmlns:a16="http://schemas.microsoft.com/office/drawing/2014/main" id="{C23CCD1C-B0CB-45E8-A703-9F26ED1C6078}"/>
                </a:ext>
              </a:extLst>
            </p:cNvPr>
            <p:cNvSpPr/>
            <p:nvPr/>
          </p:nvSpPr>
          <p:spPr>
            <a:xfrm>
              <a:off x="4785068" y="2310050"/>
              <a:ext cx="33750" cy="225000"/>
            </a:xfrm>
            <a:custGeom>
              <a:avLst/>
              <a:gdLst>
                <a:gd name="connsiteX0" fmla="*/ 11269 w 33750"/>
                <a:gd name="connsiteY0" fmla="*/ 225000 h 225000"/>
                <a:gd name="connsiteX1" fmla="*/ 19 w 33750"/>
                <a:gd name="connsiteY1" fmla="*/ 213750 h 225000"/>
                <a:gd name="connsiteX2" fmla="*/ 7838 w 33750"/>
                <a:gd name="connsiteY2" fmla="*/ 175725 h 225000"/>
                <a:gd name="connsiteX3" fmla="*/ 13913 w 33750"/>
                <a:gd name="connsiteY3" fmla="*/ 146250 h 225000"/>
                <a:gd name="connsiteX4" fmla="*/ 7838 w 33750"/>
                <a:gd name="connsiteY4" fmla="*/ 116775 h 225000"/>
                <a:gd name="connsiteX5" fmla="*/ 19 w 33750"/>
                <a:gd name="connsiteY5" fmla="*/ 78750 h 225000"/>
                <a:gd name="connsiteX6" fmla="*/ 7838 w 33750"/>
                <a:gd name="connsiteY6" fmla="*/ 40725 h 225000"/>
                <a:gd name="connsiteX7" fmla="*/ 13913 w 33750"/>
                <a:gd name="connsiteY7" fmla="*/ 11250 h 225000"/>
                <a:gd name="connsiteX8" fmla="*/ 25163 w 33750"/>
                <a:gd name="connsiteY8" fmla="*/ 0 h 225000"/>
                <a:gd name="connsiteX9" fmla="*/ 36413 w 33750"/>
                <a:gd name="connsiteY9" fmla="*/ 11250 h 225000"/>
                <a:gd name="connsiteX10" fmla="*/ 28594 w 33750"/>
                <a:gd name="connsiteY10" fmla="*/ 49275 h 225000"/>
                <a:gd name="connsiteX11" fmla="*/ 22519 w 33750"/>
                <a:gd name="connsiteY11" fmla="*/ 78750 h 225000"/>
                <a:gd name="connsiteX12" fmla="*/ 28594 w 33750"/>
                <a:gd name="connsiteY12" fmla="*/ 108225 h 225000"/>
                <a:gd name="connsiteX13" fmla="*/ 36413 w 33750"/>
                <a:gd name="connsiteY13" fmla="*/ 146250 h 225000"/>
                <a:gd name="connsiteX14" fmla="*/ 28594 w 33750"/>
                <a:gd name="connsiteY14" fmla="*/ 184219 h 225000"/>
                <a:gd name="connsiteX15" fmla="*/ 22519 w 33750"/>
                <a:gd name="connsiteY15" fmla="*/ 213750 h 225000"/>
                <a:gd name="connsiteX16" fmla="*/ 11269 w 33750"/>
                <a:gd name="connsiteY16" fmla="*/ 225000 h 22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750" h="225000">
                  <a:moveTo>
                    <a:pt x="11269" y="225000"/>
                  </a:moveTo>
                  <a:cubicBezTo>
                    <a:pt x="5056" y="225000"/>
                    <a:pt x="19" y="219963"/>
                    <a:pt x="19" y="213750"/>
                  </a:cubicBezTo>
                  <a:cubicBezTo>
                    <a:pt x="-256" y="200649"/>
                    <a:pt x="2416" y="187654"/>
                    <a:pt x="7838" y="175725"/>
                  </a:cubicBezTo>
                  <a:cubicBezTo>
                    <a:pt x="12120" y="166504"/>
                    <a:pt x="14200" y="156413"/>
                    <a:pt x="13913" y="146250"/>
                  </a:cubicBezTo>
                  <a:cubicBezTo>
                    <a:pt x="14198" y="136087"/>
                    <a:pt x="12118" y="125997"/>
                    <a:pt x="7838" y="116775"/>
                  </a:cubicBezTo>
                  <a:cubicBezTo>
                    <a:pt x="2420" y="104844"/>
                    <a:pt x="-252" y="91850"/>
                    <a:pt x="19" y="78750"/>
                  </a:cubicBezTo>
                  <a:cubicBezTo>
                    <a:pt x="-256" y="65649"/>
                    <a:pt x="2416" y="52654"/>
                    <a:pt x="7838" y="40725"/>
                  </a:cubicBezTo>
                  <a:cubicBezTo>
                    <a:pt x="12110" y="31500"/>
                    <a:pt x="14190" y="21412"/>
                    <a:pt x="13913" y="11250"/>
                  </a:cubicBezTo>
                  <a:cubicBezTo>
                    <a:pt x="13913" y="5037"/>
                    <a:pt x="18950" y="0"/>
                    <a:pt x="25163" y="0"/>
                  </a:cubicBezTo>
                  <a:cubicBezTo>
                    <a:pt x="31376" y="0"/>
                    <a:pt x="36413" y="5037"/>
                    <a:pt x="36413" y="11250"/>
                  </a:cubicBezTo>
                  <a:cubicBezTo>
                    <a:pt x="36701" y="24352"/>
                    <a:pt x="34029" y="37350"/>
                    <a:pt x="28594" y="49275"/>
                  </a:cubicBezTo>
                  <a:cubicBezTo>
                    <a:pt x="24328" y="58501"/>
                    <a:pt x="22249" y="68588"/>
                    <a:pt x="22519" y="78750"/>
                  </a:cubicBezTo>
                  <a:cubicBezTo>
                    <a:pt x="22234" y="88913"/>
                    <a:pt x="24314" y="99003"/>
                    <a:pt x="28594" y="108225"/>
                  </a:cubicBezTo>
                  <a:cubicBezTo>
                    <a:pt x="34012" y="120156"/>
                    <a:pt x="36684" y="133150"/>
                    <a:pt x="36413" y="146250"/>
                  </a:cubicBezTo>
                  <a:cubicBezTo>
                    <a:pt x="36697" y="159333"/>
                    <a:pt x="34024" y="172312"/>
                    <a:pt x="28594" y="184219"/>
                  </a:cubicBezTo>
                  <a:cubicBezTo>
                    <a:pt x="24319" y="193462"/>
                    <a:pt x="22240" y="203569"/>
                    <a:pt x="22519" y="213750"/>
                  </a:cubicBezTo>
                  <a:cubicBezTo>
                    <a:pt x="22519" y="219963"/>
                    <a:pt x="17482" y="225000"/>
                    <a:pt x="11269" y="22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6" name="Freeform: Shape 5755">
              <a:extLst>
                <a:ext uri="{FF2B5EF4-FFF2-40B4-BE49-F238E27FC236}">
                  <a16:creationId xmlns:a16="http://schemas.microsoft.com/office/drawing/2014/main" id="{DE5CC4BE-3200-44D4-BD44-6A93797DA308}"/>
                </a:ext>
              </a:extLst>
            </p:cNvPr>
            <p:cNvSpPr/>
            <p:nvPr/>
          </p:nvSpPr>
          <p:spPr>
            <a:xfrm>
              <a:off x="4856843" y="2310050"/>
              <a:ext cx="33750" cy="225000"/>
            </a:xfrm>
            <a:custGeom>
              <a:avLst/>
              <a:gdLst>
                <a:gd name="connsiteX0" fmla="*/ 11269 w 33750"/>
                <a:gd name="connsiteY0" fmla="*/ 225000 h 225000"/>
                <a:gd name="connsiteX1" fmla="*/ 19 w 33750"/>
                <a:gd name="connsiteY1" fmla="*/ 213750 h 225000"/>
                <a:gd name="connsiteX2" fmla="*/ 7838 w 33750"/>
                <a:gd name="connsiteY2" fmla="*/ 175725 h 225000"/>
                <a:gd name="connsiteX3" fmla="*/ 13969 w 33750"/>
                <a:gd name="connsiteY3" fmla="*/ 146250 h 225000"/>
                <a:gd name="connsiteX4" fmla="*/ 7838 w 33750"/>
                <a:gd name="connsiteY4" fmla="*/ 116775 h 225000"/>
                <a:gd name="connsiteX5" fmla="*/ 19 w 33750"/>
                <a:gd name="connsiteY5" fmla="*/ 78750 h 225000"/>
                <a:gd name="connsiteX6" fmla="*/ 7838 w 33750"/>
                <a:gd name="connsiteY6" fmla="*/ 40725 h 225000"/>
                <a:gd name="connsiteX7" fmla="*/ 13969 w 33750"/>
                <a:gd name="connsiteY7" fmla="*/ 11250 h 225000"/>
                <a:gd name="connsiteX8" fmla="*/ 25219 w 33750"/>
                <a:gd name="connsiteY8" fmla="*/ 0 h 225000"/>
                <a:gd name="connsiteX9" fmla="*/ 36469 w 33750"/>
                <a:gd name="connsiteY9" fmla="*/ 11250 h 225000"/>
                <a:gd name="connsiteX10" fmla="*/ 28650 w 33750"/>
                <a:gd name="connsiteY10" fmla="*/ 49275 h 225000"/>
                <a:gd name="connsiteX11" fmla="*/ 22519 w 33750"/>
                <a:gd name="connsiteY11" fmla="*/ 78750 h 225000"/>
                <a:gd name="connsiteX12" fmla="*/ 28650 w 33750"/>
                <a:gd name="connsiteY12" fmla="*/ 108225 h 225000"/>
                <a:gd name="connsiteX13" fmla="*/ 36469 w 33750"/>
                <a:gd name="connsiteY13" fmla="*/ 146250 h 225000"/>
                <a:gd name="connsiteX14" fmla="*/ 28650 w 33750"/>
                <a:gd name="connsiteY14" fmla="*/ 184219 h 225000"/>
                <a:gd name="connsiteX15" fmla="*/ 22519 w 33750"/>
                <a:gd name="connsiteY15" fmla="*/ 213750 h 225000"/>
                <a:gd name="connsiteX16" fmla="*/ 11269 w 33750"/>
                <a:gd name="connsiteY16" fmla="*/ 225000 h 22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750" h="225000">
                  <a:moveTo>
                    <a:pt x="11269" y="225000"/>
                  </a:moveTo>
                  <a:cubicBezTo>
                    <a:pt x="5056" y="225000"/>
                    <a:pt x="19" y="219963"/>
                    <a:pt x="19" y="213750"/>
                  </a:cubicBezTo>
                  <a:cubicBezTo>
                    <a:pt x="-256" y="200649"/>
                    <a:pt x="2416" y="187654"/>
                    <a:pt x="7838" y="175725"/>
                  </a:cubicBezTo>
                  <a:cubicBezTo>
                    <a:pt x="12143" y="166510"/>
                    <a:pt x="14243" y="156418"/>
                    <a:pt x="13969" y="146250"/>
                  </a:cubicBezTo>
                  <a:cubicBezTo>
                    <a:pt x="14239" y="136083"/>
                    <a:pt x="12140" y="125992"/>
                    <a:pt x="7838" y="116775"/>
                  </a:cubicBezTo>
                  <a:cubicBezTo>
                    <a:pt x="2420" y="104844"/>
                    <a:pt x="-252" y="91850"/>
                    <a:pt x="19" y="78750"/>
                  </a:cubicBezTo>
                  <a:cubicBezTo>
                    <a:pt x="-256" y="65649"/>
                    <a:pt x="2416" y="52654"/>
                    <a:pt x="7838" y="40725"/>
                  </a:cubicBezTo>
                  <a:cubicBezTo>
                    <a:pt x="12134" y="31506"/>
                    <a:pt x="14232" y="21417"/>
                    <a:pt x="13969" y="11250"/>
                  </a:cubicBezTo>
                  <a:cubicBezTo>
                    <a:pt x="13969" y="5037"/>
                    <a:pt x="19006" y="0"/>
                    <a:pt x="25219" y="0"/>
                  </a:cubicBezTo>
                  <a:cubicBezTo>
                    <a:pt x="31432" y="0"/>
                    <a:pt x="36469" y="5037"/>
                    <a:pt x="36469" y="11250"/>
                  </a:cubicBezTo>
                  <a:cubicBezTo>
                    <a:pt x="36758" y="24352"/>
                    <a:pt x="34085" y="37350"/>
                    <a:pt x="28650" y="49275"/>
                  </a:cubicBezTo>
                  <a:cubicBezTo>
                    <a:pt x="24361" y="58496"/>
                    <a:pt x="22262" y="68584"/>
                    <a:pt x="22519" y="78750"/>
                  </a:cubicBezTo>
                  <a:cubicBezTo>
                    <a:pt x="22250" y="88918"/>
                    <a:pt x="24349" y="99008"/>
                    <a:pt x="28650" y="108225"/>
                  </a:cubicBezTo>
                  <a:cubicBezTo>
                    <a:pt x="34068" y="120156"/>
                    <a:pt x="36740" y="133150"/>
                    <a:pt x="36469" y="146250"/>
                  </a:cubicBezTo>
                  <a:cubicBezTo>
                    <a:pt x="36753" y="159333"/>
                    <a:pt x="34080" y="172312"/>
                    <a:pt x="28650" y="184219"/>
                  </a:cubicBezTo>
                  <a:cubicBezTo>
                    <a:pt x="24352" y="193456"/>
                    <a:pt x="22253" y="203565"/>
                    <a:pt x="22519" y="213750"/>
                  </a:cubicBezTo>
                  <a:cubicBezTo>
                    <a:pt x="22519" y="219963"/>
                    <a:pt x="17482" y="225000"/>
                    <a:pt x="11269" y="22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57" name="Freeform: Shape 5756">
              <a:extLst>
                <a:ext uri="{FF2B5EF4-FFF2-40B4-BE49-F238E27FC236}">
                  <a16:creationId xmlns:a16="http://schemas.microsoft.com/office/drawing/2014/main" id="{E262F2E8-6DB2-46F2-A006-663502646D4D}"/>
                </a:ext>
              </a:extLst>
            </p:cNvPr>
            <p:cNvSpPr/>
            <p:nvPr/>
          </p:nvSpPr>
          <p:spPr>
            <a:xfrm>
              <a:off x="4928674" y="2310050"/>
              <a:ext cx="33750" cy="225000"/>
            </a:xfrm>
            <a:custGeom>
              <a:avLst/>
              <a:gdLst>
                <a:gd name="connsiteX0" fmla="*/ 11269 w 33750"/>
                <a:gd name="connsiteY0" fmla="*/ 225000 h 225000"/>
                <a:gd name="connsiteX1" fmla="*/ 19 w 33750"/>
                <a:gd name="connsiteY1" fmla="*/ 213750 h 225000"/>
                <a:gd name="connsiteX2" fmla="*/ 7838 w 33750"/>
                <a:gd name="connsiteY2" fmla="*/ 175725 h 225000"/>
                <a:gd name="connsiteX3" fmla="*/ 13913 w 33750"/>
                <a:gd name="connsiteY3" fmla="*/ 146250 h 225000"/>
                <a:gd name="connsiteX4" fmla="*/ 7838 w 33750"/>
                <a:gd name="connsiteY4" fmla="*/ 116775 h 225000"/>
                <a:gd name="connsiteX5" fmla="*/ 19 w 33750"/>
                <a:gd name="connsiteY5" fmla="*/ 78750 h 225000"/>
                <a:gd name="connsiteX6" fmla="*/ 7838 w 33750"/>
                <a:gd name="connsiteY6" fmla="*/ 40725 h 225000"/>
                <a:gd name="connsiteX7" fmla="*/ 13913 w 33750"/>
                <a:gd name="connsiteY7" fmla="*/ 11250 h 225000"/>
                <a:gd name="connsiteX8" fmla="*/ 25163 w 33750"/>
                <a:gd name="connsiteY8" fmla="*/ 0 h 225000"/>
                <a:gd name="connsiteX9" fmla="*/ 36413 w 33750"/>
                <a:gd name="connsiteY9" fmla="*/ 11250 h 225000"/>
                <a:gd name="connsiteX10" fmla="*/ 28594 w 33750"/>
                <a:gd name="connsiteY10" fmla="*/ 49275 h 225000"/>
                <a:gd name="connsiteX11" fmla="*/ 22519 w 33750"/>
                <a:gd name="connsiteY11" fmla="*/ 78750 h 225000"/>
                <a:gd name="connsiteX12" fmla="*/ 28594 w 33750"/>
                <a:gd name="connsiteY12" fmla="*/ 108225 h 225000"/>
                <a:gd name="connsiteX13" fmla="*/ 36413 w 33750"/>
                <a:gd name="connsiteY13" fmla="*/ 146250 h 225000"/>
                <a:gd name="connsiteX14" fmla="*/ 28594 w 33750"/>
                <a:gd name="connsiteY14" fmla="*/ 184219 h 225000"/>
                <a:gd name="connsiteX15" fmla="*/ 22519 w 33750"/>
                <a:gd name="connsiteY15" fmla="*/ 213750 h 225000"/>
                <a:gd name="connsiteX16" fmla="*/ 11269 w 33750"/>
                <a:gd name="connsiteY16" fmla="*/ 225000 h 22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750" h="225000">
                  <a:moveTo>
                    <a:pt x="11269" y="225000"/>
                  </a:moveTo>
                  <a:cubicBezTo>
                    <a:pt x="5056" y="225000"/>
                    <a:pt x="19" y="219963"/>
                    <a:pt x="19" y="213750"/>
                  </a:cubicBezTo>
                  <a:cubicBezTo>
                    <a:pt x="-256" y="200649"/>
                    <a:pt x="2416" y="187654"/>
                    <a:pt x="7838" y="175725"/>
                  </a:cubicBezTo>
                  <a:cubicBezTo>
                    <a:pt x="12120" y="166504"/>
                    <a:pt x="14200" y="156413"/>
                    <a:pt x="13913" y="146250"/>
                  </a:cubicBezTo>
                  <a:cubicBezTo>
                    <a:pt x="14198" y="136087"/>
                    <a:pt x="12118" y="125997"/>
                    <a:pt x="7838" y="116775"/>
                  </a:cubicBezTo>
                  <a:cubicBezTo>
                    <a:pt x="2420" y="104844"/>
                    <a:pt x="-252" y="91850"/>
                    <a:pt x="19" y="78750"/>
                  </a:cubicBezTo>
                  <a:cubicBezTo>
                    <a:pt x="-256" y="65649"/>
                    <a:pt x="2416" y="52654"/>
                    <a:pt x="7838" y="40725"/>
                  </a:cubicBezTo>
                  <a:cubicBezTo>
                    <a:pt x="12110" y="31500"/>
                    <a:pt x="14190" y="21412"/>
                    <a:pt x="13913" y="11250"/>
                  </a:cubicBezTo>
                  <a:cubicBezTo>
                    <a:pt x="13913" y="5037"/>
                    <a:pt x="18950" y="0"/>
                    <a:pt x="25163" y="0"/>
                  </a:cubicBezTo>
                  <a:cubicBezTo>
                    <a:pt x="31376" y="0"/>
                    <a:pt x="36413" y="5037"/>
                    <a:pt x="36413" y="11250"/>
                  </a:cubicBezTo>
                  <a:cubicBezTo>
                    <a:pt x="36701" y="24352"/>
                    <a:pt x="34029" y="37350"/>
                    <a:pt x="28594" y="49275"/>
                  </a:cubicBezTo>
                  <a:cubicBezTo>
                    <a:pt x="24328" y="58501"/>
                    <a:pt x="22249" y="68588"/>
                    <a:pt x="22519" y="78750"/>
                  </a:cubicBezTo>
                  <a:cubicBezTo>
                    <a:pt x="22234" y="88913"/>
                    <a:pt x="24314" y="99003"/>
                    <a:pt x="28594" y="108225"/>
                  </a:cubicBezTo>
                  <a:cubicBezTo>
                    <a:pt x="34012" y="120156"/>
                    <a:pt x="36684" y="133150"/>
                    <a:pt x="36413" y="146250"/>
                  </a:cubicBezTo>
                  <a:cubicBezTo>
                    <a:pt x="36697" y="159333"/>
                    <a:pt x="34024" y="172312"/>
                    <a:pt x="28594" y="184219"/>
                  </a:cubicBezTo>
                  <a:cubicBezTo>
                    <a:pt x="24319" y="193462"/>
                    <a:pt x="22240" y="203569"/>
                    <a:pt x="22519" y="213750"/>
                  </a:cubicBezTo>
                  <a:cubicBezTo>
                    <a:pt x="22519" y="219963"/>
                    <a:pt x="17482" y="225000"/>
                    <a:pt x="11269" y="22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58" name="Graphic 5564">
            <a:extLst>
              <a:ext uri="{FF2B5EF4-FFF2-40B4-BE49-F238E27FC236}">
                <a16:creationId xmlns:a16="http://schemas.microsoft.com/office/drawing/2014/main" id="{0EA65560-CAFC-44AE-BF42-C858CF2E7D60}"/>
              </a:ext>
            </a:extLst>
          </p:cNvPr>
          <p:cNvGrpSpPr/>
          <p:nvPr/>
        </p:nvGrpSpPr>
        <p:grpSpPr>
          <a:xfrm>
            <a:off x="5169533" y="3382501"/>
            <a:ext cx="720000" cy="720000"/>
            <a:chOff x="4430712" y="2225675"/>
            <a:chExt cx="720000" cy="720000"/>
          </a:xfrm>
        </p:grpSpPr>
        <p:sp>
          <p:nvSpPr>
            <p:cNvPr id="5759" name="Freeform: Shape 5758">
              <a:extLst>
                <a:ext uri="{FF2B5EF4-FFF2-40B4-BE49-F238E27FC236}">
                  <a16:creationId xmlns:a16="http://schemas.microsoft.com/office/drawing/2014/main" id="{85817C89-C796-4FD3-9E7E-1391199D4825}"/>
                </a:ext>
              </a:extLst>
            </p:cNvPr>
            <p:cNvSpPr/>
            <p:nvPr/>
          </p:nvSpPr>
          <p:spPr>
            <a:xfrm>
              <a:off x="4723212" y="2658800"/>
              <a:ext cx="22500" cy="151875"/>
            </a:xfrm>
            <a:custGeom>
              <a:avLst/>
              <a:gdLst>
                <a:gd name="connsiteX0" fmla="*/ 11250 w 22500"/>
                <a:gd name="connsiteY0" fmla="*/ 0 h 151875"/>
                <a:gd name="connsiteX1" fmla="*/ 0 w 22500"/>
                <a:gd name="connsiteY1" fmla="*/ 11250 h 151875"/>
                <a:gd name="connsiteX2" fmla="*/ 0 w 22500"/>
                <a:gd name="connsiteY2" fmla="*/ 140625 h 151875"/>
                <a:gd name="connsiteX3" fmla="*/ 11250 w 22500"/>
                <a:gd name="connsiteY3" fmla="*/ 151875 h 151875"/>
                <a:gd name="connsiteX4" fmla="*/ 22500 w 22500"/>
                <a:gd name="connsiteY4" fmla="*/ 140625 h 151875"/>
                <a:gd name="connsiteX5" fmla="*/ 22500 w 22500"/>
                <a:gd name="connsiteY5" fmla="*/ 11250 h 151875"/>
                <a:gd name="connsiteX6" fmla="*/ 11250 w 22500"/>
                <a:gd name="connsiteY6" fmla="*/ 0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51875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40625"/>
                  </a:lnTo>
                  <a:cubicBezTo>
                    <a:pt x="0" y="146838"/>
                    <a:pt x="5037" y="151875"/>
                    <a:pt x="11250" y="151875"/>
                  </a:cubicBezTo>
                  <a:cubicBezTo>
                    <a:pt x="17463" y="151875"/>
                    <a:pt x="22500" y="146838"/>
                    <a:pt x="22500" y="140625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0" name="Freeform: Shape 5759">
              <a:extLst>
                <a:ext uri="{FF2B5EF4-FFF2-40B4-BE49-F238E27FC236}">
                  <a16:creationId xmlns:a16="http://schemas.microsoft.com/office/drawing/2014/main" id="{CFE666B0-7121-4E63-9C39-0D2430479FFB}"/>
                </a:ext>
              </a:extLst>
            </p:cNvPr>
            <p:cNvSpPr/>
            <p:nvPr/>
          </p:nvSpPr>
          <p:spPr>
            <a:xfrm>
              <a:off x="4835712" y="2658800"/>
              <a:ext cx="22500" cy="151875"/>
            </a:xfrm>
            <a:custGeom>
              <a:avLst/>
              <a:gdLst>
                <a:gd name="connsiteX0" fmla="*/ 11250 w 22500"/>
                <a:gd name="connsiteY0" fmla="*/ 0 h 151875"/>
                <a:gd name="connsiteX1" fmla="*/ 0 w 22500"/>
                <a:gd name="connsiteY1" fmla="*/ 11250 h 151875"/>
                <a:gd name="connsiteX2" fmla="*/ 0 w 22500"/>
                <a:gd name="connsiteY2" fmla="*/ 140625 h 151875"/>
                <a:gd name="connsiteX3" fmla="*/ 11250 w 22500"/>
                <a:gd name="connsiteY3" fmla="*/ 151875 h 151875"/>
                <a:gd name="connsiteX4" fmla="*/ 22500 w 22500"/>
                <a:gd name="connsiteY4" fmla="*/ 140625 h 151875"/>
                <a:gd name="connsiteX5" fmla="*/ 22500 w 22500"/>
                <a:gd name="connsiteY5" fmla="*/ 11250 h 151875"/>
                <a:gd name="connsiteX6" fmla="*/ 11250 w 22500"/>
                <a:gd name="connsiteY6" fmla="*/ 0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51875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40625"/>
                  </a:lnTo>
                  <a:cubicBezTo>
                    <a:pt x="0" y="146838"/>
                    <a:pt x="5037" y="151875"/>
                    <a:pt x="11250" y="151875"/>
                  </a:cubicBezTo>
                  <a:cubicBezTo>
                    <a:pt x="17463" y="151875"/>
                    <a:pt x="22500" y="146838"/>
                    <a:pt x="22500" y="140625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1" name="Freeform: Shape 5760">
              <a:extLst>
                <a:ext uri="{FF2B5EF4-FFF2-40B4-BE49-F238E27FC236}">
                  <a16:creationId xmlns:a16="http://schemas.microsoft.com/office/drawing/2014/main" id="{2699F3B1-34D9-419E-8DCA-3C13DEE0B1AD}"/>
                </a:ext>
              </a:extLst>
            </p:cNvPr>
            <p:cNvSpPr/>
            <p:nvPr/>
          </p:nvSpPr>
          <p:spPr>
            <a:xfrm>
              <a:off x="4678212" y="2450492"/>
              <a:ext cx="225000" cy="360000"/>
            </a:xfrm>
            <a:custGeom>
              <a:avLst/>
              <a:gdLst>
                <a:gd name="connsiteX0" fmla="*/ 168750 w 225000"/>
                <a:gd name="connsiteY0" fmla="*/ 136308 h 360000"/>
                <a:gd name="connsiteX1" fmla="*/ 172560 w 225000"/>
                <a:gd name="connsiteY1" fmla="*/ 25003 h 360000"/>
                <a:gd name="connsiteX2" fmla="*/ 61256 w 225000"/>
                <a:gd name="connsiteY2" fmla="*/ 21193 h 360000"/>
                <a:gd name="connsiteX3" fmla="*/ 57446 w 225000"/>
                <a:gd name="connsiteY3" fmla="*/ 132497 h 360000"/>
                <a:gd name="connsiteX4" fmla="*/ 61256 w 225000"/>
                <a:gd name="connsiteY4" fmla="*/ 136308 h 360000"/>
                <a:gd name="connsiteX5" fmla="*/ 0 w 225000"/>
                <a:gd name="connsiteY5" fmla="*/ 202683 h 360000"/>
                <a:gd name="connsiteX6" fmla="*/ 0 w 225000"/>
                <a:gd name="connsiteY6" fmla="*/ 348933 h 360000"/>
                <a:gd name="connsiteX7" fmla="*/ 11250 w 225000"/>
                <a:gd name="connsiteY7" fmla="*/ 360183 h 360000"/>
                <a:gd name="connsiteX8" fmla="*/ 22500 w 225000"/>
                <a:gd name="connsiteY8" fmla="*/ 348933 h 360000"/>
                <a:gd name="connsiteX9" fmla="*/ 22500 w 225000"/>
                <a:gd name="connsiteY9" fmla="*/ 202683 h 360000"/>
                <a:gd name="connsiteX10" fmla="*/ 73125 w 225000"/>
                <a:gd name="connsiteY10" fmla="*/ 157683 h 360000"/>
                <a:gd name="connsiteX11" fmla="*/ 157500 w 225000"/>
                <a:gd name="connsiteY11" fmla="*/ 157683 h 360000"/>
                <a:gd name="connsiteX12" fmla="*/ 202500 w 225000"/>
                <a:gd name="connsiteY12" fmla="*/ 202683 h 360000"/>
                <a:gd name="connsiteX13" fmla="*/ 202500 w 225000"/>
                <a:gd name="connsiteY13" fmla="*/ 348933 h 360000"/>
                <a:gd name="connsiteX14" fmla="*/ 213750 w 225000"/>
                <a:gd name="connsiteY14" fmla="*/ 360183 h 360000"/>
                <a:gd name="connsiteX15" fmla="*/ 225000 w 225000"/>
                <a:gd name="connsiteY15" fmla="*/ 348933 h 360000"/>
                <a:gd name="connsiteX16" fmla="*/ 225000 w 225000"/>
                <a:gd name="connsiteY16" fmla="*/ 202683 h 360000"/>
                <a:gd name="connsiteX17" fmla="*/ 168750 w 225000"/>
                <a:gd name="connsiteY17" fmla="*/ 136308 h 360000"/>
                <a:gd name="connsiteX18" fmla="*/ 58837 w 225000"/>
                <a:gd name="connsiteY18" fmla="*/ 78933 h 360000"/>
                <a:gd name="connsiteX19" fmla="*/ 115087 w 225000"/>
                <a:gd name="connsiteY19" fmla="*/ 22683 h 360000"/>
                <a:gd name="connsiteX20" fmla="*/ 171338 w 225000"/>
                <a:gd name="connsiteY20" fmla="*/ 78933 h 360000"/>
                <a:gd name="connsiteX21" fmla="*/ 115087 w 225000"/>
                <a:gd name="connsiteY21" fmla="*/ 135183 h 360000"/>
                <a:gd name="connsiteX22" fmla="*/ 58837 w 225000"/>
                <a:gd name="connsiteY22" fmla="*/ 78933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000" h="360000">
                  <a:moveTo>
                    <a:pt x="168750" y="136308"/>
                  </a:moveTo>
                  <a:cubicBezTo>
                    <a:pt x="200538" y="106624"/>
                    <a:pt x="202244" y="56791"/>
                    <a:pt x="172560" y="25003"/>
                  </a:cubicBezTo>
                  <a:cubicBezTo>
                    <a:pt x="142877" y="-6785"/>
                    <a:pt x="93044" y="-8491"/>
                    <a:pt x="61256" y="21193"/>
                  </a:cubicBezTo>
                  <a:cubicBezTo>
                    <a:pt x="29468" y="50877"/>
                    <a:pt x="27762" y="100709"/>
                    <a:pt x="57446" y="132497"/>
                  </a:cubicBezTo>
                  <a:cubicBezTo>
                    <a:pt x="58672" y="133810"/>
                    <a:pt x="59943" y="135081"/>
                    <a:pt x="61256" y="136308"/>
                  </a:cubicBezTo>
                  <a:cubicBezTo>
                    <a:pt x="30825" y="142101"/>
                    <a:pt x="0" y="168933"/>
                    <a:pt x="0" y="202683"/>
                  </a:cubicBezTo>
                  <a:lnTo>
                    <a:pt x="0" y="348933"/>
                  </a:lnTo>
                  <a:cubicBezTo>
                    <a:pt x="0" y="355146"/>
                    <a:pt x="5037" y="360183"/>
                    <a:pt x="11250" y="360183"/>
                  </a:cubicBezTo>
                  <a:cubicBezTo>
                    <a:pt x="17463" y="360183"/>
                    <a:pt x="22500" y="355146"/>
                    <a:pt x="22500" y="348933"/>
                  </a:cubicBezTo>
                  <a:lnTo>
                    <a:pt x="22500" y="202683"/>
                  </a:lnTo>
                  <a:cubicBezTo>
                    <a:pt x="22500" y="180801"/>
                    <a:pt x="48544" y="157683"/>
                    <a:pt x="73125" y="157683"/>
                  </a:cubicBezTo>
                  <a:lnTo>
                    <a:pt x="157500" y="157683"/>
                  </a:lnTo>
                  <a:cubicBezTo>
                    <a:pt x="181833" y="158895"/>
                    <a:pt x="201287" y="178350"/>
                    <a:pt x="202500" y="202683"/>
                  </a:cubicBezTo>
                  <a:lnTo>
                    <a:pt x="202500" y="348933"/>
                  </a:lnTo>
                  <a:cubicBezTo>
                    <a:pt x="202500" y="355146"/>
                    <a:pt x="207537" y="360183"/>
                    <a:pt x="213750" y="360183"/>
                  </a:cubicBezTo>
                  <a:cubicBezTo>
                    <a:pt x="219963" y="360183"/>
                    <a:pt x="225000" y="355146"/>
                    <a:pt x="225000" y="348933"/>
                  </a:cubicBezTo>
                  <a:lnTo>
                    <a:pt x="225000" y="202683"/>
                  </a:lnTo>
                  <a:cubicBezTo>
                    <a:pt x="224121" y="170110"/>
                    <a:pt x="200737" y="142517"/>
                    <a:pt x="168750" y="136308"/>
                  </a:cubicBezTo>
                  <a:close/>
                  <a:moveTo>
                    <a:pt x="58837" y="78933"/>
                  </a:moveTo>
                  <a:cubicBezTo>
                    <a:pt x="58837" y="47867"/>
                    <a:pt x="84021" y="22683"/>
                    <a:pt x="115087" y="22683"/>
                  </a:cubicBezTo>
                  <a:cubicBezTo>
                    <a:pt x="146154" y="22683"/>
                    <a:pt x="171338" y="47867"/>
                    <a:pt x="171338" y="78933"/>
                  </a:cubicBezTo>
                  <a:cubicBezTo>
                    <a:pt x="171338" y="109999"/>
                    <a:pt x="146154" y="135183"/>
                    <a:pt x="115087" y="135183"/>
                  </a:cubicBezTo>
                  <a:cubicBezTo>
                    <a:pt x="84021" y="135183"/>
                    <a:pt x="58837" y="109999"/>
                    <a:pt x="58837" y="7893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2" name="Freeform: Shape 5761">
              <a:extLst>
                <a:ext uri="{FF2B5EF4-FFF2-40B4-BE49-F238E27FC236}">
                  <a16:creationId xmlns:a16="http://schemas.microsoft.com/office/drawing/2014/main" id="{90D8DB14-9D55-40E2-A91B-FD4BC438E2BE}"/>
                </a:ext>
              </a:extLst>
            </p:cNvPr>
            <p:cNvSpPr/>
            <p:nvPr/>
          </p:nvSpPr>
          <p:spPr>
            <a:xfrm>
              <a:off x="4987587" y="2647550"/>
              <a:ext cx="22500" cy="157500"/>
            </a:xfrm>
            <a:custGeom>
              <a:avLst/>
              <a:gdLst>
                <a:gd name="connsiteX0" fmla="*/ 11250 w 22500"/>
                <a:gd name="connsiteY0" fmla="*/ 0 h 157500"/>
                <a:gd name="connsiteX1" fmla="*/ 0 w 22500"/>
                <a:gd name="connsiteY1" fmla="*/ 11250 h 157500"/>
                <a:gd name="connsiteX2" fmla="*/ 0 w 22500"/>
                <a:gd name="connsiteY2" fmla="*/ 146250 h 157500"/>
                <a:gd name="connsiteX3" fmla="*/ 11250 w 22500"/>
                <a:gd name="connsiteY3" fmla="*/ 157500 h 157500"/>
                <a:gd name="connsiteX4" fmla="*/ 22500 w 22500"/>
                <a:gd name="connsiteY4" fmla="*/ 146250 h 157500"/>
                <a:gd name="connsiteX5" fmla="*/ 22500 w 22500"/>
                <a:gd name="connsiteY5" fmla="*/ 11250 h 157500"/>
                <a:gd name="connsiteX6" fmla="*/ 11250 w 22500"/>
                <a:gd name="connsiteY6" fmla="*/ 0 h 1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57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46250"/>
                  </a:lnTo>
                  <a:cubicBezTo>
                    <a:pt x="0" y="152463"/>
                    <a:pt x="5037" y="157500"/>
                    <a:pt x="11250" y="157500"/>
                  </a:cubicBezTo>
                  <a:cubicBezTo>
                    <a:pt x="17463" y="157500"/>
                    <a:pt x="22500" y="152463"/>
                    <a:pt x="22500" y="146250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3" name="Freeform: Shape 5762">
              <a:extLst>
                <a:ext uri="{FF2B5EF4-FFF2-40B4-BE49-F238E27FC236}">
                  <a16:creationId xmlns:a16="http://schemas.microsoft.com/office/drawing/2014/main" id="{457C3706-4FD3-48DB-AED1-1ACC9776C10B}"/>
                </a:ext>
              </a:extLst>
            </p:cNvPr>
            <p:cNvSpPr/>
            <p:nvPr/>
          </p:nvSpPr>
          <p:spPr>
            <a:xfrm>
              <a:off x="4894461" y="2490330"/>
              <a:ext cx="157500" cy="275625"/>
            </a:xfrm>
            <a:custGeom>
              <a:avLst/>
              <a:gdLst>
                <a:gd name="connsiteX0" fmla="*/ 109607 w 157500"/>
                <a:gd name="connsiteY0" fmla="*/ 101251 h 275625"/>
                <a:gd name="connsiteX1" fmla="*/ 101251 w 157500"/>
                <a:gd name="connsiteY1" fmla="*/ 14147 h 275625"/>
                <a:gd name="connsiteX2" fmla="*/ 14147 w 157500"/>
                <a:gd name="connsiteY2" fmla="*/ 22502 h 275625"/>
                <a:gd name="connsiteX3" fmla="*/ 22502 w 157500"/>
                <a:gd name="connsiteY3" fmla="*/ 109607 h 275625"/>
                <a:gd name="connsiteX4" fmla="*/ 62132 w 157500"/>
                <a:gd name="connsiteY4" fmla="*/ 123751 h 275625"/>
                <a:gd name="connsiteX5" fmla="*/ 64044 w 157500"/>
                <a:gd name="connsiteY5" fmla="*/ 123751 h 275625"/>
                <a:gd name="connsiteX6" fmla="*/ 65001 w 157500"/>
                <a:gd name="connsiteY6" fmla="*/ 123470 h 275625"/>
                <a:gd name="connsiteX7" fmla="*/ 104376 w 157500"/>
                <a:gd name="connsiteY7" fmla="*/ 123470 h 275625"/>
                <a:gd name="connsiteX8" fmla="*/ 138126 w 157500"/>
                <a:gd name="connsiteY8" fmla="*/ 157220 h 275625"/>
                <a:gd name="connsiteX9" fmla="*/ 138126 w 157500"/>
                <a:gd name="connsiteY9" fmla="*/ 269720 h 275625"/>
                <a:gd name="connsiteX10" fmla="*/ 149376 w 157500"/>
                <a:gd name="connsiteY10" fmla="*/ 280970 h 275625"/>
                <a:gd name="connsiteX11" fmla="*/ 160626 w 157500"/>
                <a:gd name="connsiteY11" fmla="*/ 269720 h 275625"/>
                <a:gd name="connsiteX12" fmla="*/ 160626 w 157500"/>
                <a:gd name="connsiteY12" fmla="*/ 157220 h 275625"/>
                <a:gd name="connsiteX13" fmla="*/ 109607 w 157500"/>
                <a:gd name="connsiteY13" fmla="*/ 101251 h 275625"/>
                <a:gd name="connsiteX14" fmla="*/ 22757 w 157500"/>
                <a:gd name="connsiteY14" fmla="*/ 61595 h 275625"/>
                <a:gd name="connsiteX15" fmla="*/ 62132 w 157500"/>
                <a:gd name="connsiteY15" fmla="*/ 22220 h 275625"/>
                <a:gd name="connsiteX16" fmla="*/ 101507 w 157500"/>
                <a:gd name="connsiteY16" fmla="*/ 61595 h 275625"/>
                <a:gd name="connsiteX17" fmla="*/ 62132 w 157500"/>
                <a:gd name="connsiteY17" fmla="*/ 100970 h 275625"/>
                <a:gd name="connsiteX18" fmla="*/ 22757 w 157500"/>
                <a:gd name="connsiteY18" fmla="*/ 61595 h 27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7500" h="275625">
                  <a:moveTo>
                    <a:pt x="109607" y="101251"/>
                  </a:moveTo>
                  <a:cubicBezTo>
                    <a:pt x="131353" y="74891"/>
                    <a:pt x="127612" y="35892"/>
                    <a:pt x="101251" y="14147"/>
                  </a:cubicBezTo>
                  <a:cubicBezTo>
                    <a:pt x="74891" y="-7599"/>
                    <a:pt x="35893" y="-3858"/>
                    <a:pt x="14147" y="22502"/>
                  </a:cubicBezTo>
                  <a:cubicBezTo>
                    <a:pt x="-7599" y="48863"/>
                    <a:pt x="-3858" y="87861"/>
                    <a:pt x="22502" y="109607"/>
                  </a:cubicBezTo>
                  <a:cubicBezTo>
                    <a:pt x="33654" y="118806"/>
                    <a:pt x="47675" y="123811"/>
                    <a:pt x="62132" y="123751"/>
                  </a:cubicBezTo>
                  <a:lnTo>
                    <a:pt x="64044" y="123751"/>
                  </a:lnTo>
                  <a:lnTo>
                    <a:pt x="65001" y="123470"/>
                  </a:lnTo>
                  <a:lnTo>
                    <a:pt x="104376" y="123470"/>
                  </a:lnTo>
                  <a:cubicBezTo>
                    <a:pt x="122828" y="123915"/>
                    <a:pt x="137681" y="138768"/>
                    <a:pt x="138126" y="157220"/>
                  </a:cubicBezTo>
                  <a:lnTo>
                    <a:pt x="138126" y="269720"/>
                  </a:lnTo>
                  <a:cubicBezTo>
                    <a:pt x="138126" y="275933"/>
                    <a:pt x="143162" y="280970"/>
                    <a:pt x="149376" y="280970"/>
                  </a:cubicBezTo>
                  <a:cubicBezTo>
                    <a:pt x="155589" y="280970"/>
                    <a:pt x="160626" y="275933"/>
                    <a:pt x="160626" y="269720"/>
                  </a:cubicBezTo>
                  <a:lnTo>
                    <a:pt x="160626" y="157220"/>
                  </a:lnTo>
                  <a:cubicBezTo>
                    <a:pt x="160220" y="128346"/>
                    <a:pt x="138320" y="104321"/>
                    <a:pt x="109607" y="101251"/>
                  </a:cubicBezTo>
                  <a:close/>
                  <a:moveTo>
                    <a:pt x="22757" y="61595"/>
                  </a:moveTo>
                  <a:cubicBezTo>
                    <a:pt x="22757" y="39849"/>
                    <a:pt x="40386" y="22220"/>
                    <a:pt x="62132" y="22220"/>
                  </a:cubicBezTo>
                  <a:cubicBezTo>
                    <a:pt x="83878" y="22220"/>
                    <a:pt x="101507" y="39849"/>
                    <a:pt x="101507" y="61595"/>
                  </a:cubicBezTo>
                  <a:cubicBezTo>
                    <a:pt x="101507" y="83341"/>
                    <a:pt x="83878" y="100970"/>
                    <a:pt x="62132" y="100970"/>
                  </a:cubicBezTo>
                  <a:cubicBezTo>
                    <a:pt x="40386" y="100970"/>
                    <a:pt x="22757" y="83341"/>
                    <a:pt x="22757" y="6159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4" name="Freeform: Shape 5763">
              <a:extLst>
                <a:ext uri="{FF2B5EF4-FFF2-40B4-BE49-F238E27FC236}">
                  <a16:creationId xmlns:a16="http://schemas.microsoft.com/office/drawing/2014/main" id="{C15AF34C-21E5-4A42-847C-2AAFC33986E0}"/>
                </a:ext>
              </a:extLst>
            </p:cNvPr>
            <p:cNvSpPr/>
            <p:nvPr/>
          </p:nvSpPr>
          <p:spPr>
            <a:xfrm>
              <a:off x="4616337" y="2338175"/>
              <a:ext cx="123750" cy="123750"/>
            </a:xfrm>
            <a:custGeom>
              <a:avLst/>
              <a:gdLst>
                <a:gd name="connsiteX0" fmla="*/ 61875 w 123750"/>
                <a:gd name="connsiteY0" fmla="*/ 123750 h 123750"/>
                <a:gd name="connsiteX1" fmla="*/ 0 w 123750"/>
                <a:gd name="connsiteY1" fmla="*/ 61875 h 123750"/>
                <a:gd name="connsiteX2" fmla="*/ 61875 w 123750"/>
                <a:gd name="connsiteY2" fmla="*/ 0 h 123750"/>
                <a:gd name="connsiteX3" fmla="*/ 123750 w 123750"/>
                <a:gd name="connsiteY3" fmla="*/ 61875 h 123750"/>
                <a:gd name="connsiteX4" fmla="*/ 61875 w 123750"/>
                <a:gd name="connsiteY4" fmla="*/ 123750 h 123750"/>
                <a:gd name="connsiteX5" fmla="*/ 61875 w 123750"/>
                <a:gd name="connsiteY5" fmla="*/ 22500 h 123750"/>
                <a:gd name="connsiteX6" fmla="*/ 22500 w 123750"/>
                <a:gd name="connsiteY6" fmla="*/ 61875 h 123750"/>
                <a:gd name="connsiteX7" fmla="*/ 61875 w 123750"/>
                <a:gd name="connsiteY7" fmla="*/ 101250 h 123750"/>
                <a:gd name="connsiteX8" fmla="*/ 101250 w 123750"/>
                <a:gd name="connsiteY8" fmla="*/ 61875 h 123750"/>
                <a:gd name="connsiteX9" fmla="*/ 61875 w 123750"/>
                <a:gd name="connsiteY9" fmla="*/ 22500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50" h="123750">
                  <a:moveTo>
                    <a:pt x="61875" y="123750"/>
                  </a:moveTo>
                  <a:cubicBezTo>
                    <a:pt x="27702" y="123750"/>
                    <a:pt x="0" y="96048"/>
                    <a:pt x="0" y="61875"/>
                  </a:cubicBezTo>
                  <a:cubicBezTo>
                    <a:pt x="0" y="27702"/>
                    <a:pt x="27702" y="0"/>
                    <a:pt x="61875" y="0"/>
                  </a:cubicBezTo>
                  <a:cubicBezTo>
                    <a:pt x="96048" y="0"/>
                    <a:pt x="123750" y="27702"/>
                    <a:pt x="123750" y="61875"/>
                  </a:cubicBezTo>
                  <a:cubicBezTo>
                    <a:pt x="123750" y="96048"/>
                    <a:pt x="96048" y="123750"/>
                    <a:pt x="61875" y="123750"/>
                  </a:cubicBezTo>
                  <a:close/>
                  <a:moveTo>
                    <a:pt x="61875" y="22500"/>
                  </a:moveTo>
                  <a:cubicBezTo>
                    <a:pt x="40129" y="22500"/>
                    <a:pt x="22500" y="40129"/>
                    <a:pt x="22500" y="61875"/>
                  </a:cubicBezTo>
                  <a:cubicBezTo>
                    <a:pt x="22500" y="83621"/>
                    <a:pt x="40129" y="101250"/>
                    <a:pt x="61875" y="101250"/>
                  </a:cubicBezTo>
                  <a:cubicBezTo>
                    <a:pt x="83621" y="101250"/>
                    <a:pt x="101250" y="83621"/>
                    <a:pt x="101250" y="61875"/>
                  </a:cubicBezTo>
                  <a:cubicBezTo>
                    <a:pt x="101250" y="40129"/>
                    <a:pt x="83621" y="22500"/>
                    <a:pt x="6187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5" name="Freeform: Shape 5764">
              <a:extLst>
                <a:ext uri="{FF2B5EF4-FFF2-40B4-BE49-F238E27FC236}">
                  <a16:creationId xmlns:a16="http://schemas.microsoft.com/office/drawing/2014/main" id="{09641401-BDE7-40BF-8A13-6D9754B33851}"/>
                </a:ext>
              </a:extLst>
            </p:cNvPr>
            <p:cNvSpPr/>
            <p:nvPr/>
          </p:nvSpPr>
          <p:spPr>
            <a:xfrm>
              <a:off x="4841337" y="2338175"/>
              <a:ext cx="123750" cy="123750"/>
            </a:xfrm>
            <a:custGeom>
              <a:avLst/>
              <a:gdLst>
                <a:gd name="connsiteX0" fmla="*/ 61875 w 123750"/>
                <a:gd name="connsiteY0" fmla="*/ 123750 h 123750"/>
                <a:gd name="connsiteX1" fmla="*/ 0 w 123750"/>
                <a:gd name="connsiteY1" fmla="*/ 61875 h 123750"/>
                <a:gd name="connsiteX2" fmla="*/ 61875 w 123750"/>
                <a:gd name="connsiteY2" fmla="*/ 0 h 123750"/>
                <a:gd name="connsiteX3" fmla="*/ 123750 w 123750"/>
                <a:gd name="connsiteY3" fmla="*/ 61875 h 123750"/>
                <a:gd name="connsiteX4" fmla="*/ 61875 w 123750"/>
                <a:gd name="connsiteY4" fmla="*/ 123750 h 123750"/>
                <a:gd name="connsiteX5" fmla="*/ 61875 w 123750"/>
                <a:gd name="connsiteY5" fmla="*/ 22500 h 123750"/>
                <a:gd name="connsiteX6" fmla="*/ 22500 w 123750"/>
                <a:gd name="connsiteY6" fmla="*/ 61875 h 123750"/>
                <a:gd name="connsiteX7" fmla="*/ 61875 w 123750"/>
                <a:gd name="connsiteY7" fmla="*/ 101250 h 123750"/>
                <a:gd name="connsiteX8" fmla="*/ 101250 w 123750"/>
                <a:gd name="connsiteY8" fmla="*/ 61875 h 123750"/>
                <a:gd name="connsiteX9" fmla="*/ 61875 w 123750"/>
                <a:gd name="connsiteY9" fmla="*/ 22500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750" h="123750">
                  <a:moveTo>
                    <a:pt x="61875" y="123750"/>
                  </a:moveTo>
                  <a:cubicBezTo>
                    <a:pt x="27702" y="123750"/>
                    <a:pt x="0" y="96048"/>
                    <a:pt x="0" y="61875"/>
                  </a:cubicBezTo>
                  <a:cubicBezTo>
                    <a:pt x="0" y="27702"/>
                    <a:pt x="27702" y="0"/>
                    <a:pt x="61875" y="0"/>
                  </a:cubicBezTo>
                  <a:cubicBezTo>
                    <a:pt x="96048" y="0"/>
                    <a:pt x="123750" y="27702"/>
                    <a:pt x="123750" y="61875"/>
                  </a:cubicBezTo>
                  <a:cubicBezTo>
                    <a:pt x="123750" y="96048"/>
                    <a:pt x="96048" y="123750"/>
                    <a:pt x="61875" y="123750"/>
                  </a:cubicBezTo>
                  <a:close/>
                  <a:moveTo>
                    <a:pt x="61875" y="22500"/>
                  </a:moveTo>
                  <a:cubicBezTo>
                    <a:pt x="40129" y="22500"/>
                    <a:pt x="22500" y="40129"/>
                    <a:pt x="22500" y="61875"/>
                  </a:cubicBezTo>
                  <a:cubicBezTo>
                    <a:pt x="22500" y="83621"/>
                    <a:pt x="40129" y="101250"/>
                    <a:pt x="61875" y="101250"/>
                  </a:cubicBezTo>
                  <a:cubicBezTo>
                    <a:pt x="83621" y="101250"/>
                    <a:pt x="101250" y="83621"/>
                    <a:pt x="101250" y="61875"/>
                  </a:cubicBezTo>
                  <a:cubicBezTo>
                    <a:pt x="101250" y="40129"/>
                    <a:pt x="83621" y="22500"/>
                    <a:pt x="6187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6" name="Freeform: Shape 5765">
              <a:extLst>
                <a:ext uri="{FF2B5EF4-FFF2-40B4-BE49-F238E27FC236}">
                  <a16:creationId xmlns:a16="http://schemas.microsoft.com/office/drawing/2014/main" id="{6B585D20-AFAE-4816-A6A4-BC111886CD81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0 w 720000"/>
                <a:gd name="connsiteY1" fmla="*/ 360000 h 720000"/>
                <a:gd name="connsiteX2" fmla="*/ 360000 w 720000"/>
                <a:gd name="connsiteY2" fmla="*/ 720000 h 720000"/>
                <a:gd name="connsiteX3" fmla="*/ 72000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22500 h 720000"/>
                <a:gd name="connsiteX6" fmla="*/ 590625 w 720000"/>
                <a:gd name="connsiteY6" fmla="*/ 113681 h 720000"/>
                <a:gd name="connsiteX7" fmla="*/ 113681 w 720000"/>
                <a:gd name="connsiteY7" fmla="*/ 590625 h 720000"/>
                <a:gd name="connsiteX8" fmla="*/ 129467 w 720000"/>
                <a:gd name="connsiteY8" fmla="*/ 113589 h 720000"/>
                <a:gd name="connsiteX9" fmla="*/ 360000 w 720000"/>
                <a:gd name="connsiteY9" fmla="*/ 22500 h 720000"/>
                <a:gd name="connsiteX10" fmla="*/ 360000 w 720000"/>
                <a:gd name="connsiteY10" fmla="*/ 697500 h 720000"/>
                <a:gd name="connsiteX11" fmla="*/ 129375 w 720000"/>
                <a:gd name="connsiteY11" fmla="*/ 606319 h 720000"/>
                <a:gd name="connsiteX12" fmla="*/ 606319 w 720000"/>
                <a:gd name="connsiteY12" fmla="*/ 129375 h 720000"/>
                <a:gd name="connsiteX13" fmla="*/ 590533 w 720000"/>
                <a:gd name="connsiteY13" fmla="*/ 606411 h 720000"/>
                <a:gd name="connsiteX14" fmla="*/ 360000 w 720000"/>
                <a:gd name="connsiteY14" fmla="*/ 697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161177" y="0"/>
                    <a:pt x="0" y="161177"/>
                    <a:pt x="0" y="360000"/>
                  </a:cubicBezTo>
                  <a:cubicBezTo>
                    <a:pt x="0" y="558823"/>
                    <a:pt x="161177" y="720000"/>
                    <a:pt x="360000" y="720000"/>
                  </a:cubicBezTo>
                  <a:cubicBezTo>
                    <a:pt x="558823" y="720000"/>
                    <a:pt x="720000" y="558823"/>
                    <a:pt x="720000" y="360000"/>
                  </a:cubicBezTo>
                  <a:cubicBezTo>
                    <a:pt x="719783" y="161267"/>
                    <a:pt x="558733" y="217"/>
                    <a:pt x="360000" y="0"/>
                  </a:cubicBezTo>
                  <a:close/>
                  <a:moveTo>
                    <a:pt x="360000" y="22500"/>
                  </a:moveTo>
                  <a:cubicBezTo>
                    <a:pt x="445683" y="22406"/>
                    <a:pt x="528172" y="55019"/>
                    <a:pt x="590625" y="113681"/>
                  </a:cubicBezTo>
                  <a:lnTo>
                    <a:pt x="113681" y="590625"/>
                  </a:lnTo>
                  <a:cubicBezTo>
                    <a:pt x="-13689" y="454536"/>
                    <a:pt x="-6622" y="240960"/>
                    <a:pt x="129467" y="113589"/>
                  </a:cubicBezTo>
                  <a:cubicBezTo>
                    <a:pt x="191976" y="55085"/>
                    <a:pt x="274384" y="22523"/>
                    <a:pt x="360000" y="22500"/>
                  </a:cubicBezTo>
                  <a:close/>
                  <a:moveTo>
                    <a:pt x="360000" y="697500"/>
                  </a:moveTo>
                  <a:cubicBezTo>
                    <a:pt x="274317" y="697594"/>
                    <a:pt x="191828" y="664981"/>
                    <a:pt x="129375" y="606319"/>
                  </a:cubicBezTo>
                  <a:lnTo>
                    <a:pt x="606319" y="129375"/>
                  </a:lnTo>
                  <a:cubicBezTo>
                    <a:pt x="733689" y="265464"/>
                    <a:pt x="726622" y="479040"/>
                    <a:pt x="590533" y="606411"/>
                  </a:cubicBezTo>
                  <a:cubicBezTo>
                    <a:pt x="528024" y="664915"/>
                    <a:pt x="445616" y="697477"/>
                    <a:pt x="360000" y="69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7" name="Freeform: Shape 5766">
              <a:extLst>
                <a:ext uri="{FF2B5EF4-FFF2-40B4-BE49-F238E27FC236}">
                  <a16:creationId xmlns:a16="http://schemas.microsoft.com/office/drawing/2014/main" id="{9B36642E-DD73-4521-8485-FCBA8B1198B1}"/>
                </a:ext>
              </a:extLst>
            </p:cNvPr>
            <p:cNvSpPr/>
            <p:nvPr/>
          </p:nvSpPr>
          <p:spPr>
            <a:xfrm>
              <a:off x="4568468" y="2647550"/>
              <a:ext cx="22500" cy="157500"/>
            </a:xfrm>
            <a:custGeom>
              <a:avLst/>
              <a:gdLst>
                <a:gd name="connsiteX0" fmla="*/ 11250 w 22500"/>
                <a:gd name="connsiteY0" fmla="*/ 0 h 157500"/>
                <a:gd name="connsiteX1" fmla="*/ 0 w 22500"/>
                <a:gd name="connsiteY1" fmla="*/ 11250 h 157500"/>
                <a:gd name="connsiteX2" fmla="*/ 0 w 22500"/>
                <a:gd name="connsiteY2" fmla="*/ 146250 h 157500"/>
                <a:gd name="connsiteX3" fmla="*/ 11250 w 22500"/>
                <a:gd name="connsiteY3" fmla="*/ 157500 h 157500"/>
                <a:gd name="connsiteX4" fmla="*/ 22500 w 22500"/>
                <a:gd name="connsiteY4" fmla="*/ 146250 h 157500"/>
                <a:gd name="connsiteX5" fmla="*/ 22500 w 22500"/>
                <a:gd name="connsiteY5" fmla="*/ 11250 h 157500"/>
                <a:gd name="connsiteX6" fmla="*/ 11250 w 22500"/>
                <a:gd name="connsiteY6" fmla="*/ 0 h 1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57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46250"/>
                  </a:lnTo>
                  <a:cubicBezTo>
                    <a:pt x="0" y="152463"/>
                    <a:pt x="5037" y="157500"/>
                    <a:pt x="11250" y="157500"/>
                  </a:cubicBezTo>
                  <a:cubicBezTo>
                    <a:pt x="17463" y="157500"/>
                    <a:pt x="22500" y="152463"/>
                    <a:pt x="22500" y="146250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68" name="Freeform: Shape 5767">
              <a:extLst>
                <a:ext uri="{FF2B5EF4-FFF2-40B4-BE49-F238E27FC236}">
                  <a16:creationId xmlns:a16="http://schemas.microsoft.com/office/drawing/2014/main" id="{7EBBFCEC-A21E-4029-A7CA-F34DBED22C91}"/>
                </a:ext>
              </a:extLst>
            </p:cNvPr>
            <p:cNvSpPr/>
            <p:nvPr/>
          </p:nvSpPr>
          <p:spPr>
            <a:xfrm>
              <a:off x="4523468" y="2490050"/>
              <a:ext cx="157500" cy="281250"/>
            </a:xfrm>
            <a:custGeom>
              <a:avLst/>
              <a:gdLst>
                <a:gd name="connsiteX0" fmla="*/ 98494 w 157500"/>
                <a:gd name="connsiteY0" fmla="*/ 0 h 281250"/>
                <a:gd name="connsiteX1" fmla="*/ 36930 w 157500"/>
                <a:gd name="connsiteY1" fmla="*/ 62185 h 281250"/>
                <a:gd name="connsiteX2" fmla="*/ 51075 w 157500"/>
                <a:gd name="connsiteY2" fmla="*/ 101250 h 281250"/>
                <a:gd name="connsiteX3" fmla="*/ 0 w 157500"/>
                <a:gd name="connsiteY3" fmla="*/ 157500 h 281250"/>
                <a:gd name="connsiteX4" fmla="*/ 0 w 157500"/>
                <a:gd name="connsiteY4" fmla="*/ 270000 h 281250"/>
                <a:gd name="connsiteX5" fmla="*/ 11250 w 157500"/>
                <a:gd name="connsiteY5" fmla="*/ 281250 h 281250"/>
                <a:gd name="connsiteX6" fmla="*/ 22500 w 157500"/>
                <a:gd name="connsiteY6" fmla="*/ 270000 h 281250"/>
                <a:gd name="connsiteX7" fmla="*/ 22500 w 157500"/>
                <a:gd name="connsiteY7" fmla="*/ 157500 h 281250"/>
                <a:gd name="connsiteX8" fmla="*/ 56250 w 157500"/>
                <a:gd name="connsiteY8" fmla="*/ 123750 h 281250"/>
                <a:gd name="connsiteX9" fmla="*/ 95625 w 157500"/>
                <a:gd name="connsiteY9" fmla="*/ 123750 h 281250"/>
                <a:gd name="connsiteX10" fmla="*/ 96581 w 157500"/>
                <a:gd name="connsiteY10" fmla="*/ 123750 h 281250"/>
                <a:gd name="connsiteX11" fmla="*/ 98494 w 157500"/>
                <a:gd name="connsiteY11" fmla="*/ 123750 h 281250"/>
                <a:gd name="connsiteX12" fmla="*/ 160369 w 157500"/>
                <a:gd name="connsiteY12" fmla="*/ 61875 h 281250"/>
                <a:gd name="connsiteX13" fmla="*/ 98494 w 157500"/>
                <a:gd name="connsiteY13" fmla="*/ 0 h 281250"/>
                <a:gd name="connsiteX14" fmla="*/ 98494 w 157500"/>
                <a:gd name="connsiteY14" fmla="*/ 101250 h 281250"/>
                <a:gd name="connsiteX15" fmla="*/ 59119 w 157500"/>
                <a:gd name="connsiteY15" fmla="*/ 61875 h 281250"/>
                <a:gd name="connsiteX16" fmla="*/ 98494 w 157500"/>
                <a:gd name="connsiteY16" fmla="*/ 22500 h 281250"/>
                <a:gd name="connsiteX17" fmla="*/ 137869 w 157500"/>
                <a:gd name="connsiteY17" fmla="*/ 61875 h 281250"/>
                <a:gd name="connsiteX18" fmla="*/ 98494 w 157500"/>
                <a:gd name="connsiteY18" fmla="*/ 101250 h 28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7500" h="281250">
                  <a:moveTo>
                    <a:pt x="98494" y="0"/>
                  </a:moveTo>
                  <a:cubicBezTo>
                    <a:pt x="64322" y="171"/>
                    <a:pt x="36758" y="28012"/>
                    <a:pt x="36930" y="62185"/>
                  </a:cubicBezTo>
                  <a:cubicBezTo>
                    <a:pt x="37001" y="76447"/>
                    <a:pt x="41998" y="90248"/>
                    <a:pt x="51075" y="101250"/>
                  </a:cubicBezTo>
                  <a:cubicBezTo>
                    <a:pt x="22234" y="104306"/>
                    <a:pt x="267" y="128499"/>
                    <a:pt x="0" y="157500"/>
                  </a:cubicBezTo>
                  <a:lnTo>
                    <a:pt x="0" y="270000"/>
                  </a:lnTo>
                  <a:cubicBezTo>
                    <a:pt x="0" y="276213"/>
                    <a:pt x="5037" y="281250"/>
                    <a:pt x="11250" y="281250"/>
                  </a:cubicBezTo>
                  <a:cubicBezTo>
                    <a:pt x="17463" y="281250"/>
                    <a:pt x="22500" y="276213"/>
                    <a:pt x="22500" y="270000"/>
                  </a:cubicBezTo>
                  <a:lnTo>
                    <a:pt x="22500" y="157500"/>
                  </a:lnTo>
                  <a:cubicBezTo>
                    <a:pt x="22973" y="139060"/>
                    <a:pt x="37810" y="124223"/>
                    <a:pt x="56250" y="123750"/>
                  </a:cubicBezTo>
                  <a:lnTo>
                    <a:pt x="95625" y="123750"/>
                  </a:lnTo>
                  <a:lnTo>
                    <a:pt x="96581" y="123750"/>
                  </a:lnTo>
                  <a:lnTo>
                    <a:pt x="98494" y="123750"/>
                  </a:lnTo>
                  <a:cubicBezTo>
                    <a:pt x="132666" y="123750"/>
                    <a:pt x="160369" y="96048"/>
                    <a:pt x="160369" y="61875"/>
                  </a:cubicBezTo>
                  <a:cubicBezTo>
                    <a:pt x="160369" y="27702"/>
                    <a:pt x="132666" y="0"/>
                    <a:pt x="98494" y="0"/>
                  </a:cubicBezTo>
                  <a:close/>
                  <a:moveTo>
                    <a:pt x="98494" y="101250"/>
                  </a:moveTo>
                  <a:cubicBezTo>
                    <a:pt x="76748" y="101250"/>
                    <a:pt x="59119" y="83621"/>
                    <a:pt x="59119" y="61875"/>
                  </a:cubicBezTo>
                  <a:cubicBezTo>
                    <a:pt x="59119" y="40129"/>
                    <a:pt x="76748" y="22500"/>
                    <a:pt x="98494" y="22500"/>
                  </a:cubicBezTo>
                  <a:cubicBezTo>
                    <a:pt x="120240" y="22500"/>
                    <a:pt x="137869" y="40129"/>
                    <a:pt x="137869" y="61875"/>
                  </a:cubicBezTo>
                  <a:cubicBezTo>
                    <a:pt x="137869" y="83621"/>
                    <a:pt x="120240" y="101250"/>
                    <a:pt x="98494" y="1012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69" name="Graphic 5566">
            <a:extLst>
              <a:ext uri="{FF2B5EF4-FFF2-40B4-BE49-F238E27FC236}">
                <a16:creationId xmlns:a16="http://schemas.microsoft.com/office/drawing/2014/main" id="{F112E668-0EE8-4FD1-A7CE-66F2A88664B0}"/>
              </a:ext>
            </a:extLst>
          </p:cNvPr>
          <p:cNvGrpSpPr/>
          <p:nvPr/>
        </p:nvGrpSpPr>
        <p:grpSpPr>
          <a:xfrm>
            <a:off x="6151339" y="3382501"/>
            <a:ext cx="720000" cy="720000"/>
            <a:chOff x="4430712" y="2225675"/>
            <a:chExt cx="720000" cy="720000"/>
          </a:xfrm>
        </p:grpSpPr>
        <p:sp>
          <p:nvSpPr>
            <p:cNvPr id="5770" name="Freeform: Shape 5769">
              <a:extLst>
                <a:ext uri="{FF2B5EF4-FFF2-40B4-BE49-F238E27FC236}">
                  <a16:creationId xmlns:a16="http://schemas.microsoft.com/office/drawing/2014/main" id="{323B33AF-9DC1-42CF-A2CD-2CC3920996E4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720000 h 720000"/>
                <a:gd name="connsiteX1" fmla="*/ 318881 w 720000"/>
                <a:gd name="connsiteY1" fmla="*/ 696544 h 720000"/>
                <a:gd name="connsiteX2" fmla="*/ 296381 w 720000"/>
                <a:gd name="connsiteY2" fmla="*/ 680063 h 720000"/>
                <a:gd name="connsiteX3" fmla="*/ 268256 w 720000"/>
                <a:gd name="connsiteY3" fmla="*/ 686756 h 720000"/>
                <a:gd name="connsiteX4" fmla="*/ 222300 w 720000"/>
                <a:gd name="connsiteY4" fmla="*/ 692381 h 720000"/>
                <a:gd name="connsiteX5" fmla="*/ 193612 w 720000"/>
                <a:gd name="connsiteY5" fmla="*/ 655256 h 720000"/>
                <a:gd name="connsiteX6" fmla="*/ 178819 w 720000"/>
                <a:gd name="connsiteY6" fmla="*/ 631013 h 720000"/>
                <a:gd name="connsiteX7" fmla="*/ 150694 w 720000"/>
                <a:gd name="connsiteY7" fmla="*/ 626513 h 720000"/>
                <a:gd name="connsiteX8" fmla="*/ 105694 w 720000"/>
                <a:gd name="connsiteY8" fmla="*/ 614250 h 720000"/>
                <a:gd name="connsiteX9" fmla="*/ 93431 w 720000"/>
                <a:gd name="connsiteY9" fmla="*/ 569250 h 720000"/>
                <a:gd name="connsiteX10" fmla="*/ 88931 w 720000"/>
                <a:gd name="connsiteY10" fmla="*/ 541125 h 720000"/>
                <a:gd name="connsiteX11" fmla="*/ 64688 w 720000"/>
                <a:gd name="connsiteY11" fmla="*/ 526388 h 720000"/>
                <a:gd name="connsiteX12" fmla="*/ 27563 w 720000"/>
                <a:gd name="connsiteY12" fmla="*/ 497700 h 720000"/>
                <a:gd name="connsiteX13" fmla="*/ 33188 w 720000"/>
                <a:gd name="connsiteY13" fmla="*/ 451744 h 720000"/>
                <a:gd name="connsiteX14" fmla="*/ 39881 w 720000"/>
                <a:gd name="connsiteY14" fmla="*/ 423619 h 720000"/>
                <a:gd name="connsiteX15" fmla="*/ 23400 w 720000"/>
                <a:gd name="connsiteY15" fmla="*/ 401119 h 720000"/>
                <a:gd name="connsiteX16" fmla="*/ 0 w 720000"/>
                <a:gd name="connsiteY16" fmla="*/ 360000 h 720000"/>
                <a:gd name="connsiteX17" fmla="*/ 23456 w 720000"/>
                <a:gd name="connsiteY17" fmla="*/ 318881 h 720000"/>
                <a:gd name="connsiteX18" fmla="*/ 39938 w 720000"/>
                <a:gd name="connsiteY18" fmla="*/ 296381 h 720000"/>
                <a:gd name="connsiteX19" fmla="*/ 33244 w 720000"/>
                <a:gd name="connsiteY19" fmla="*/ 268256 h 720000"/>
                <a:gd name="connsiteX20" fmla="*/ 27619 w 720000"/>
                <a:gd name="connsiteY20" fmla="*/ 222300 h 720000"/>
                <a:gd name="connsiteX21" fmla="*/ 64744 w 720000"/>
                <a:gd name="connsiteY21" fmla="*/ 193612 h 720000"/>
                <a:gd name="connsiteX22" fmla="*/ 88988 w 720000"/>
                <a:gd name="connsiteY22" fmla="*/ 178819 h 720000"/>
                <a:gd name="connsiteX23" fmla="*/ 93488 w 720000"/>
                <a:gd name="connsiteY23" fmla="*/ 150694 h 720000"/>
                <a:gd name="connsiteX24" fmla="*/ 105750 w 720000"/>
                <a:gd name="connsiteY24" fmla="*/ 105694 h 720000"/>
                <a:gd name="connsiteX25" fmla="*/ 150750 w 720000"/>
                <a:gd name="connsiteY25" fmla="*/ 93431 h 720000"/>
                <a:gd name="connsiteX26" fmla="*/ 178875 w 720000"/>
                <a:gd name="connsiteY26" fmla="*/ 88931 h 720000"/>
                <a:gd name="connsiteX27" fmla="*/ 193612 w 720000"/>
                <a:gd name="connsiteY27" fmla="*/ 64688 h 720000"/>
                <a:gd name="connsiteX28" fmla="*/ 222300 w 720000"/>
                <a:gd name="connsiteY28" fmla="*/ 27563 h 720000"/>
                <a:gd name="connsiteX29" fmla="*/ 268256 w 720000"/>
                <a:gd name="connsiteY29" fmla="*/ 33188 h 720000"/>
                <a:gd name="connsiteX30" fmla="*/ 296381 w 720000"/>
                <a:gd name="connsiteY30" fmla="*/ 39881 h 720000"/>
                <a:gd name="connsiteX31" fmla="*/ 318881 w 720000"/>
                <a:gd name="connsiteY31" fmla="*/ 23400 h 720000"/>
                <a:gd name="connsiteX32" fmla="*/ 360000 w 720000"/>
                <a:gd name="connsiteY32" fmla="*/ 0 h 720000"/>
                <a:gd name="connsiteX33" fmla="*/ 401119 w 720000"/>
                <a:gd name="connsiteY33" fmla="*/ 23456 h 720000"/>
                <a:gd name="connsiteX34" fmla="*/ 423619 w 720000"/>
                <a:gd name="connsiteY34" fmla="*/ 39938 h 720000"/>
                <a:gd name="connsiteX35" fmla="*/ 451744 w 720000"/>
                <a:gd name="connsiteY35" fmla="*/ 33244 h 720000"/>
                <a:gd name="connsiteX36" fmla="*/ 497700 w 720000"/>
                <a:gd name="connsiteY36" fmla="*/ 27619 h 720000"/>
                <a:gd name="connsiteX37" fmla="*/ 526388 w 720000"/>
                <a:gd name="connsiteY37" fmla="*/ 64744 h 720000"/>
                <a:gd name="connsiteX38" fmla="*/ 541181 w 720000"/>
                <a:gd name="connsiteY38" fmla="*/ 88988 h 720000"/>
                <a:gd name="connsiteX39" fmla="*/ 569306 w 720000"/>
                <a:gd name="connsiteY39" fmla="*/ 93488 h 720000"/>
                <a:gd name="connsiteX40" fmla="*/ 614306 w 720000"/>
                <a:gd name="connsiteY40" fmla="*/ 105750 h 720000"/>
                <a:gd name="connsiteX41" fmla="*/ 626569 w 720000"/>
                <a:gd name="connsiteY41" fmla="*/ 150750 h 720000"/>
                <a:gd name="connsiteX42" fmla="*/ 631069 w 720000"/>
                <a:gd name="connsiteY42" fmla="*/ 178875 h 720000"/>
                <a:gd name="connsiteX43" fmla="*/ 655313 w 720000"/>
                <a:gd name="connsiteY43" fmla="*/ 193612 h 720000"/>
                <a:gd name="connsiteX44" fmla="*/ 692438 w 720000"/>
                <a:gd name="connsiteY44" fmla="*/ 222300 h 720000"/>
                <a:gd name="connsiteX45" fmla="*/ 686813 w 720000"/>
                <a:gd name="connsiteY45" fmla="*/ 268256 h 720000"/>
                <a:gd name="connsiteX46" fmla="*/ 680119 w 720000"/>
                <a:gd name="connsiteY46" fmla="*/ 296381 h 720000"/>
                <a:gd name="connsiteX47" fmla="*/ 696600 w 720000"/>
                <a:gd name="connsiteY47" fmla="*/ 318881 h 720000"/>
                <a:gd name="connsiteX48" fmla="*/ 720056 w 720000"/>
                <a:gd name="connsiteY48" fmla="*/ 360000 h 720000"/>
                <a:gd name="connsiteX49" fmla="*/ 696600 w 720000"/>
                <a:gd name="connsiteY49" fmla="*/ 401119 h 720000"/>
                <a:gd name="connsiteX50" fmla="*/ 680119 w 720000"/>
                <a:gd name="connsiteY50" fmla="*/ 423619 h 720000"/>
                <a:gd name="connsiteX51" fmla="*/ 686813 w 720000"/>
                <a:gd name="connsiteY51" fmla="*/ 451744 h 720000"/>
                <a:gd name="connsiteX52" fmla="*/ 692438 w 720000"/>
                <a:gd name="connsiteY52" fmla="*/ 497700 h 720000"/>
                <a:gd name="connsiteX53" fmla="*/ 655313 w 720000"/>
                <a:gd name="connsiteY53" fmla="*/ 526388 h 720000"/>
                <a:gd name="connsiteX54" fmla="*/ 631069 w 720000"/>
                <a:gd name="connsiteY54" fmla="*/ 541181 h 720000"/>
                <a:gd name="connsiteX55" fmla="*/ 626569 w 720000"/>
                <a:gd name="connsiteY55" fmla="*/ 569306 h 720000"/>
                <a:gd name="connsiteX56" fmla="*/ 614306 w 720000"/>
                <a:gd name="connsiteY56" fmla="*/ 614306 h 720000"/>
                <a:gd name="connsiteX57" fmla="*/ 569306 w 720000"/>
                <a:gd name="connsiteY57" fmla="*/ 626569 h 720000"/>
                <a:gd name="connsiteX58" fmla="*/ 541181 w 720000"/>
                <a:gd name="connsiteY58" fmla="*/ 631069 h 720000"/>
                <a:gd name="connsiteX59" fmla="*/ 526444 w 720000"/>
                <a:gd name="connsiteY59" fmla="*/ 655313 h 720000"/>
                <a:gd name="connsiteX60" fmla="*/ 497756 w 720000"/>
                <a:gd name="connsiteY60" fmla="*/ 692438 h 720000"/>
                <a:gd name="connsiteX61" fmla="*/ 451800 w 720000"/>
                <a:gd name="connsiteY61" fmla="*/ 686813 h 720000"/>
                <a:gd name="connsiteX62" fmla="*/ 423675 w 720000"/>
                <a:gd name="connsiteY62" fmla="*/ 680119 h 720000"/>
                <a:gd name="connsiteX63" fmla="*/ 401175 w 720000"/>
                <a:gd name="connsiteY63" fmla="*/ 696600 h 720000"/>
                <a:gd name="connsiteX64" fmla="*/ 360000 w 720000"/>
                <a:gd name="connsiteY64" fmla="*/ 720000 h 720000"/>
                <a:gd name="connsiteX65" fmla="*/ 293288 w 720000"/>
                <a:gd name="connsiteY65" fmla="*/ 657281 h 720000"/>
                <a:gd name="connsiteX66" fmla="*/ 300713 w 720000"/>
                <a:gd name="connsiteY66" fmla="*/ 657956 h 720000"/>
                <a:gd name="connsiteX67" fmla="*/ 334463 w 720000"/>
                <a:gd name="connsiteY67" fmla="*/ 680456 h 720000"/>
                <a:gd name="connsiteX68" fmla="*/ 360000 w 720000"/>
                <a:gd name="connsiteY68" fmla="*/ 697500 h 720000"/>
                <a:gd name="connsiteX69" fmla="*/ 385650 w 720000"/>
                <a:gd name="connsiteY69" fmla="*/ 680231 h 720000"/>
                <a:gd name="connsiteX70" fmla="*/ 419400 w 720000"/>
                <a:gd name="connsiteY70" fmla="*/ 657731 h 720000"/>
                <a:gd name="connsiteX71" fmla="*/ 460013 w 720000"/>
                <a:gd name="connsiteY71" fmla="*/ 665550 h 720000"/>
                <a:gd name="connsiteX72" fmla="*/ 489319 w 720000"/>
                <a:gd name="connsiteY72" fmla="*/ 671681 h 720000"/>
                <a:gd name="connsiteX73" fmla="*/ 506194 w 720000"/>
                <a:gd name="connsiteY73" fmla="*/ 646200 h 720000"/>
                <a:gd name="connsiteX74" fmla="*/ 529031 w 720000"/>
                <a:gd name="connsiteY74" fmla="*/ 612450 h 720000"/>
                <a:gd name="connsiteX75" fmla="*/ 569250 w 720000"/>
                <a:gd name="connsiteY75" fmla="*/ 604125 h 720000"/>
                <a:gd name="connsiteX76" fmla="*/ 598950 w 720000"/>
                <a:gd name="connsiteY76" fmla="*/ 598500 h 720000"/>
                <a:gd name="connsiteX77" fmla="*/ 604575 w 720000"/>
                <a:gd name="connsiteY77" fmla="*/ 568800 h 720000"/>
                <a:gd name="connsiteX78" fmla="*/ 612900 w 720000"/>
                <a:gd name="connsiteY78" fmla="*/ 528581 h 720000"/>
                <a:gd name="connsiteX79" fmla="*/ 646650 w 720000"/>
                <a:gd name="connsiteY79" fmla="*/ 505744 h 720000"/>
                <a:gd name="connsiteX80" fmla="*/ 672131 w 720000"/>
                <a:gd name="connsiteY80" fmla="*/ 488869 h 720000"/>
                <a:gd name="connsiteX81" fmla="*/ 666000 w 720000"/>
                <a:gd name="connsiteY81" fmla="*/ 459562 h 720000"/>
                <a:gd name="connsiteX82" fmla="*/ 658181 w 720000"/>
                <a:gd name="connsiteY82" fmla="*/ 418950 h 720000"/>
                <a:gd name="connsiteX83" fmla="*/ 680681 w 720000"/>
                <a:gd name="connsiteY83" fmla="*/ 385200 h 720000"/>
                <a:gd name="connsiteX84" fmla="*/ 697500 w 720000"/>
                <a:gd name="connsiteY84" fmla="*/ 360000 h 720000"/>
                <a:gd name="connsiteX85" fmla="*/ 680231 w 720000"/>
                <a:gd name="connsiteY85" fmla="*/ 334350 h 720000"/>
                <a:gd name="connsiteX86" fmla="*/ 657731 w 720000"/>
                <a:gd name="connsiteY86" fmla="*/ 300600 h 720000"/>
                <a:gd name="connsiteX87" fmla="*/ 665550 w 720000"/>
                <a:gd name="connsiteY87" fmla="*/ 259988 h 720000"/>
                <a:gd name="connsiteX88" fmla="*/ 671681 w 720000"/>
                <a:gd name="connsiteY88" fmla="*/ 230681 h 720000"/>
                <a:gd name="connsiteX89" fmla="*/ 646200 w 720000"/>
                <a:gd name="connsiteY89" fmla="*/ 213806 h 720000"/>
                <a:gd name="connsiteX90" fmla="*/ 612450 w 720000"/>
                <a:gd name="connsiteY90" fmla="*/ 190969 h 720000"/>
                <a:gd name="connsiteX91" fmla="*/ 604125 w 720000"/>
                <a:gd name="connsiteY91" fmla="*/ 150750 h 720000"/>
                <a:gd name="connsiteX92" fmla="*/ 598500 w 720000"/>
                <a:gd name="connsiteY92" fmla="*/ 121050 h 720000"/>
                <a:gd name="connsiteX93" fmla="*/ 568800 w 720000"/>
                <a:gd name="connsiteY93" fmla="*/ 115425 h 720000"/>
                <a:gd name="connsiteX94" fmla="*/ 528750 w 720000"/>
                <a:gd name="connsiteY94" fmla="*/ 107381 h 720000"/>
                <a:gd name="connsiteX95" fmla="*/ 505913 w 720000"/>
                <a:gd name="connsiteY95" fmla="*/ 73631 h 720000"/>
                <a:gd name="connsiteX96" fmla="*/ 489038 w 720000"/>
                <a:gd name="connsiteY96" fmla="*/ 48150 h 720000"/>
                <a:gd name="connsiteX97" fmla="*/ 459731 w 720000"/>
                <a:gd name="connsiteY97" fmla="*/ 54281 h 720000"/>
                <a:gd name="connsiteX98" fmla="*/ 419119 w 720000"/>
                <a:gd name="connsiteY98" fmla="*/ 62100 h 720000"/>
                <a:gd name="connsiteX99" fmla="*/ 385369 w 720000"/>
                <a:gd name="connsiteY99" fmla="*/ 39600 h 720000"/>
                <a:gd name="connsiteX100" fmla="*/ 360000 w 720000"/>
                <a:gd name="connsiteY100" fmla="*/ 22500 h 720000"/>
                <a:gd name="connsiteX101" fmla="*/ 334350 w 720000"/>
                <a:gd name="connsiteY101" fmla="*/ 39769 h 720000"/>
                <a:gd name="connsiteX102" fmla="*/ 300600 w 720000"/>
                <a:gd name="connsiteY102" fmla="*/ 62269 h 720000"/>
                <a:gd name="connsiteX103" fmla="*/ 259988 w 720000"/>
                <a:gd name="connsiteY103" fmla="*/ 54450 h 720000"/>
                <a:gd name="connsiteX104" fmla="*/ 230681 w 720000"/>
                <a:gd name="connsiteY104" fmla="*/ 48319 h 720000"/>
                <a:gd name="connsiteX105" fmla="*/ 213806 w 720000"/>
                <a:gd name="connsiteY105" fmla="*/ 73800 h 720000"/>
                <a:gd name="connsiteX106" fmla="*/ 190969 w 720000"/>
                <a:gd name="connsiteY106" fmla="*/ 107550 h 720000"/>
                <a:gd name="connsiteX107" fmla="*/ 150750 w 720000"/>
                <a:gd name="connsiteY107" fmla="*/ 115875 h 720000"/>
                <a:gd name="connsiteX108" fmla="*/ 121050 w 720000"/>
                <a:gd name="connsiteY108" fmla="*/ 121500 h 720000"/>
                <a:gd name="connsiteX109" fmla="*/ 115425 w 720000"/>
                <a:gd name="connsiteY109" fmla="*/ 151200 h 720000"/>
                <a:gd name="connsiteX110" fmla="*/ 107381 w 720000"/>
                <a:gd name="connsiteY110" fmla="*/ 191250 h 720000"/>
                <a:gd name="connsiteX111" fmla="*/ 73631 w 720000"/>
                <a:gd name="connsiteY111" fmla="*/ 214088 h 720000"/>
                <a:gd name="connsiteX112" fmla="*/ 48150 w 720000"/>
                <a:gd name="connsiteY112" fmla="*/ 230963 h 720000"/>
                <a:gd name="connsiteX113" fmla="*/ 54281 w 720000"/>
                <a:gd name="connsiteY113" fmla="*/ 260269 h 720000"/>
                <a:gd name="connsiteX114" fmla="*/ 62100 w 720000"/>
                <a:gd name="connsiteY114" fmla="*/ 300881 h 720000"/>
                <a:gd name="connsiteX115" fmla="*/ 39600 w 720000"/>
                <a:gd name="connsiteY115" fmla="*/ 334631 h 720000"/>
                <a:gd name="connsiteX116" fmla="*/ 22500 w 720000"/>
                <a:gd name="connsiteY116" fmla="*/ 360000 h 720000"/>
                <a:gd name="connsiteX117" fmla="*/ 39769 w 720000"/>
                <a:gd name="connsiteY117" fmla="*/ 385650 h 720000"/>
                <a:gd name="connsiteX118" fmla="*/ 62269 w 720000"/>
                <a:gd name="connsiteY118" fmla="*/ 419400 h 720000"/>
                <a:gd name="connsiteX119" fmla="*/ 54450 w 720000"/>
                <a:gd name="connsiteY119" fmla="*/ 460013 h 720000"/>
                <a:gd name="connsiteX120" fmla="*/ 48319 w 720000"/>
                <a:gd name="connsiteY120" fmla="*/ 489319 h 720000"/>
                <a:gd name="connsiteX121" fmla="*/ 73800 w 720000"/>
                <a:gd name="connsiteY121" fmla="*/ 506194 h 720000"/>
                <a:gd name="connsiteX122" fmla="*/ 107550 w 720000"/>
                <a:gd name="connsiteY122" fmla="*/ 529031 h 720000"/>
                <a:gd name="connsiteX123" fmla="*/ 115875 w 720000"/>
                <a:gd name="connsiteY123" fmla="*/ 569250 h 720000"/>
                <a:gd name="connsiteX124" fmla="*/ 121500 w 720000"/>
                <a:gd name="connsiteY124" fmla="*/ 598950 h 720000"/>
                <a:gd name="connsiteX125" fmla="*/ 151200 w 720000"/>
                <a:gd name="connsiteY125" fmla="*/ 604575 h 720000"/>
                <a:gd name="connsiteX126" fmla="*/ 191419 w 720000"/>
                <a:gd name="connsiteY126" fmla="*/ 612900 h 720000"/>
                <a:gd name="connsiteX127" fmla="*/ 214256 w 720000"/>
                <a:gd name="connsiteY127" fmla="*/ 646650 h 720000"/>
                <a:gd name="connsiteX128" fmla="*/ 231131 w 720000"/>
                <a:gd name="connsiteY128" fmla="*/ 672131 h 720000"/>
                <a:gd name="connsiteX129" fmla="*/ 260438 w 720000"/>
                <a:gd name="connsiteY129" fmla="*/ 666000 h 720000"/>
                <a:gd name="connsiteX130" fmla="*/ 293288 w 720000"/>
                <a:gd name="connsiteY130" fmla="*/ 657281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720000" h="720000">
                  <a:moveTo>
                    <a:pt x="360000" y="720000"/>
                  </a:moveTo>
                  <a:cubicBezTo>
                    <a:pt x="343631" y="720000"/>
                    <a:pt x="330469" y="707513"/>
                    <a:pt x="318881" y="696544"/>
                  </a:cubicBezTo>
                  <a:cubicBezTo>
                    <a:pt x="311006" y="689063"/>
                    <a:pt x="302850" y="681356"/>
                    <a:pt x="296381" y="680063"/>
                  </a:cubicBezTo>
                  <a:cubicBezTo>
                    <a:pt x="289913" y="678769"/>
                    <a:pt x="278606" y="682763"/>
                    <a:pt x="268256" y="686756"/>
                  </a:cubicBezTo>
                  <a:cubicBezTo>
                    <a:pt x="252844" y="692381"/>
                    <a:pt x="236925" y="698738"/>
                    <a:pt x="222300" y="692381"/>
                  </a:cubicBezTo>
                  <a:cubicBezTo>
                    <a:pt x="207675" y="686025"/>
                    <a:pt x="199800" y="669881"/>
                    <a:pt x="193612" y="655256"/>
                  </a:cubicBezTo>
                  <a:cubicBezTo>
                    <a:pt x="189169" y="645188"/>
                    <a:pt x="184500" y="634838"/>
                    <a:pt x="178819" y="631013"/>
                  </a:cubicBezTo>
                  <a:cubicBezTo>
                    <a:pt x="173138" y="627188"/>
                    <a:pt x="161606" y="626850"/>
                    <a:pt x="150694" y="626513"/>
                  </a:cubicBezTo>
                  <a:cubicBezTo>
                    <a:pt x="134156" y="626063"/>
                    <a:pt x="116944" y="625613"/>
                    <a:pt x="105694" y="614250"/>
                  </a:cubicBezTo>
                  <a:cubicBezTo>
                    <a:pt x="94444" y="602888"/>
                    <a:pt x="93881" y="586125"/>
                    <a:pt x="93431" y="569250"/>
                  </a:cubicBezTo>
                  <a:cubicBezTo>
                    <a:pt x="93094" y="558000"/>
                    <a:pt x="92813" y="546750"/>
                    <a:pt x="88931" y="541125"/>
                  </a:cubicBezTo>
                  <a:cubicBezTo>
                    <a:pt x="85050" y="535500"/>
                    <a:pt x="74756" y="530831"/>
                    <a:pt x="64688" y="526388"/>
                  </a:cubicBezTo>
                  <a:cubicBezTo>
                    <a:pt x="50175" y="519919"/>
                    <a:pt x="33750" y="512606"/>
                    <a:pt x="27563" y="497700"/>
                  </a:cubicBezTo>
                  <a:cubicBezTo>
                    <a:pt x="21375" y="482794"/>
                    <a:pt x="27563" y="467156"/>
                    <a:pt x="33188" y="451744"/>
                  </a:cubicBezTo>
                  <a:cubicBezTo>
                    <a:pt x="37181" y="441338"/>
                    <a:pt x="41288" y="430538"/>
                    <a:pt x="39881" y="423619"/>
                  </a:cubicBezTo>
                  <a:cubicBezTo>
                    <a:pt x="38475" y="416700"/>
                    <a:pt x="30881" y="408937"/>
                    <a:pt x="23400" y="401119"/>
                  </a:cubicBezTo>
                  <a:cubicBezTo>
                    <a:pt x="12488" y="389531"/>
                    <a:pt x="0" y="376369"/>
                    <a:pt x="0" y="360000"/>
                  </a:cubicBezTo>
                  <a:cubicBezTo>
                    <a:pt x="0" y="343631"/>
                    <a:pt x="12488" y="330469"/>
                    <a:pt x="23456" y="318881"/>
                  </a:cubicBezTo>
                  <a:cubicBezTo>
                    <a:pt x="30938" y="311006"/>
                    <a:pt x="38644" y="302850"/>
                    <a:pt x="39938" y="296381"/>
                  </a:cubicBezTo>
                  <a:cubicBezTo>
                    <a:pt x="41231" y="289913"/>
                    <a:pt x="37238" y="278606"/>
                    <a:pt x="33244" y="268256"/>
                  </a:cubicBezTo>
                  <a:cubicBezTo>
                    <a:pt x="27619" y="252844"/>
                    <a:pt x="21263" y="236925"/>
                    <a:pt x="27619" y="222300"/>
                  </a:cubicBezTo>
                  <a:cubicBezTo>
                    <a:pt x="33975" y="207675"/>
                    <a:pt x="50119" y="199800"/>
                    <a:pt x="64744" y="193612"/>
                  </a:cubicBezTo>
                  <a:cubicBezTo>
                    <a:pt x="74813" y="189169"/>
                    <a:pt x="85163" y="184500"/>
                    <a:pt x="88988" y="178819"/>
                  </a:cubicBezTo>
                  <a:cubicBezTo>
                    <a:pt x="92813" y="173138"/>
                    <a:pt x="93150" y="161606"/>
                    <a:pt x="93488" y="150694"/>
                  </a:cubicBezTo>
                  <a:cubicBezTo>
                    <a:pt x="93938" y="134156"/>
                    <a:pt x="94388" y="116944"/>
                    <a:pt x="105750" y="105694"/>
                  </a:cubicBezTo>
                  <a:cubicBezTo>
                    <a:pt x="117113" y="94444"/>
                    <a:pt x="134156" y="93881"/>
                    <a:pt x="150750" y="93431"/>
                  </a:cubicBezTo>
                  <a:cubicBezTo>
                    <a:pt x="162000" y="93094"/>
                    <a:pt x="173250" y="92813"/>
                    <a:pt x="178875" y="88931"/>
                  </a:cubicBezTo>
                  <a:cubicBezTo>
                    <a:pt x="184500" y="85050"/>
                    <a:pt x="189169" y="74756"/>
                    <a:pt x="193612" y="64688"/>
                  </a:cubicBezTo>
                  <a:cubicBezTo>
                    <a:pt x="200081" y="50175"/>
                    <a:pt x="207394" y="33750"/>
                    <a:pt x="222300" y="27563"/>
                  </a:cubicBezTo>
                  <a:cubicBezTo>
                    <a:pt x="237206" y="21375"/>
                    <a:pt x="252844" y="27563"/>
                    <a:pt x="268256" y="33188"/>
                  </a:cubicBezTo>
                  <a:cubicBezTo>
                    <a:pt x="278663" y="37181"/>
                    <a:pt x="289463" y="41288"/>
                    <a:pt x="296381" y="39881"/>
                  </a:cubicBezTo>
                  <a:cubicBezTo>
                    <a:pt x="303300" y="38475"/>
                    <a:pt x="311063" y="30881"/>
                    <a:pt x="318881" y="23400"/>
                  </a:cubicBezTo>
                  <a:cubicBezTo>
                    <a:pt x="330469" y="12488"/>
                    <a:pt x="343631" y="0"/>
                    <a:pt x="360000" y="0"/>
                  </a:cubicBezTo>
                  <a:cubicBezTo>
                    <a:pt x="376369" y="0"/>
                    <a:pt x="389531" y="12488"/>
                    <a:pt x="401119" y="23456"/>
                  </a:cubicBezTo>
                  <a:cubicBezTo>
                    <a:pt x="408994" y="30938"/>
                    <a:pt x="417150" y="38644"/>
                    <a:pt x="423619" y="39938"/>
                  </a:cubicBezTo>
                  <a:cubicBezTo>
                    <a:pt x="430088" y="41231"/>
                    <a:pt x="441394" y="37238"/>
                    <a:pt x="451744" y="33244"/>
                  </a:cubicBezTo>
                  <a:cubicBezTo>
                    <a:pt x="467156" y="27619"/>
                    <a:pt x="483075" y="21263"/>
                    <a:pt x="497700" y="27619"/>
                  </a:cubicBezTo>
                  <a:cubicBezTo>
                    <a:pt x="512325" y="33975"/>
                    <a:pt x="520200" y="50119"/>
                    <a:pt x="526388" y="64744"/>
                  </a:cubicBezTo>
                  <a:cubicBezTo>
                    <a:pt x="530831" y="74813"/>
                    <a:pt x="535500" y="85163"/>
                    <a:pt x="541181" y="88988"/>
                  </a:cubicBezTo>
                  <a:cubicBezTo>
                    <a:pt x="546863" y="92813"/>
                    <a:pt x="558394" y="93150"/>
                    <a:pt x="569306" y="93488"/>
                  </a:cubicBezTo>
                  <a:cubicBezTo>
                    <a:pt x="585844" y="93938"/>
                    <a:pt x="603056" y="94388"/>
                    <a:pt x="614306" y="105750"/>
                  </a:cubicBezTo>
                  <a:cubicBezTo>
                    <a:pt x="625556" y="117113"/>
                    <a:pt x="626119" y="134156"/>
                    <a:pt x="626569" y="150750"/>
                  </a:cubicBezTo>
                  <a:cubicBezTo>
                    <a:pt x="626906" y="162000"/>
                    <a:pt x="627188" y="173250"/>
                    <a:pt x="631069" y="178875"/>
                  </a:cubicBezTo>
                  <a:cubicBezTo>
                    <a:pt x="634950" y="184500"/>
                    <a:pt x="645244" y="189169"/>
                    <a:pt x="655313" y="193612"/>
                  </a:cubicBezTo>
                  <a:cubicBezTo>
                    <a:pt x="669825" y="200081"/>
                    <a:pt x="686250" y="207394"/>
                    <a:pt x="692438" y="222300"/>
                  </a:cubicBezTo>
                  <a:cubicBezTo>
                    <a:pt x="698625" y="237206"/>
                    <a:pt x="692438" y="252844"/>
                    <a:pt x="686813" y="268256"/>
                  </a:cubicBezTo>
                  <a:cubicBezTo>
                    <a:pt x="682819" y="278663"/>
                    <a:pt x="678713" y="289463"/>
                    <a:pt x="680119" y="296381"/>
                  </a:cubicBezTo>
                  <a:cubicBezTo>
                    <a:pt x="681525" y="303300"/>
                    <a:pt x="689119" y="311063"/>
                    <a:pt x="696600" y="318881"/>
                  </a:cubicBezTo>
                  <a:cubicBezTo>
                    <a:pt x="707850" y="330469"/>
                    <a:pt x="720056" y="343631"/>
                    <a:pt x="720056" y="360000"/>
                  </a:cubicBezTo>
                  <a:cubicBezTo>
                    <a:pt x="720056" y="376369"/>
                    <a:pt x="707569" y="389531"/>
                    <a:pt x="696600" y="401119"/>
                  </a:cubicBezTo>
                  <a:cubicBezTo>
                    <a:pt x="689119" y="408994"/>
                    <a:pt x="681413" y="417150"/>
                    <a:pt x="680119" y="423619"/>
                  </a:cubicBezTo>
                  <a:cubicBezTo>
                    <a:pt x="678825" y="430088"/>
                    <a:pt x="682819" y="441394"/>
                    <a:pt x="686813" y="451744"/>
                  </a:cubicBezTo>
                  <a:cubicBezTo>
                    <a:pt x="692438" y="467156"/>
                    <a:pt x="698794" y="483075"/>
                    <a:pt x="692438" y="497700"/>
                  </a:cubicBezTo>
                  <a:cubicBezTo>
                    <a:pt x="686081" y="512325"/>
                    <a:pt x="669938" y="520200"/>
                    <a:pt x="655313" y="526388"/>
                  </a:cubicBezTo>
                  <a:cubicBezTo>
                    <a:pt x="645244" y="530831"/>
                    <a:pt x="634894" y="535500"/>
                    <a:pt x="631069" y="541181"/>
                  </a:cubicBezTo>
                  <a:cubicBezTo>
                    <a:pt x="627244" y="546863"/>
                    <a:pt x="626906" y="558394"/>
                    <a:pt x="626569" y="569306"/>
                  </a:cubicBezTo>
                  <a:cubicBezTo>
                    <a:pt x="626119" y="585844"/>
                    <a:pt x="625669" y="603056"/>
                    <a:pt x="614306" y="614306"/>
                  </a:cubicBezTo>
                  <a:cubicBezTo>
                    <a:pt x="602944" y="625556"/>
                    <a:pt x="586181" y="626119"/>
                    <a:pt x="569306" y="626569"/>
                  </a:cubicBezTo>
                  <a:cubicBezTo>
                    <a:pt x="558056" y="626906"/>
                    <a:pt x="546806" y="627188"/>
                    <a:pt x="541181" y="631069"/>
                  </a:cubicBezTo>
                  <a:cubicBezTo>
                    <a:pt x="535556" y="634950"/>
                    <a:pt x="530888" y="645244"/>
                    <a:pt x="526444" y="655313"/>
                  </a:cubicBezTo>
                  <a:cubicBezTo>
                    <a:pt x="519975" y="669825"/>
                    <a:pt x="512663" y="686250"/>
                    <a:pt x="497756" y="692438"/>
                  </a:cubicBezTo>
                  <a:cubicBezTo>
                    <a:pt x="482850" y="698625"/>
                    <a:pt x="467213" y="692438"/>
                    <a:pt x="451800" y="686813"/>
                  </a:cubicBezTo>
                  <a:cubicBezTo>
                    <a:pt x="441394" y="682819"/>
                    <a:pt x="430594" y="678713"/>
                    <a:pt x="423675" y="680119"/>
                  </a:cubicBezTo>
                  <a:cubicBezTo>
                    <a:pt x="416756" y="681525"/>
                    <a:pt x="408994" y="689119"/>
                    <a:pt x="401175" y="696600"/>
                  </a:cubicBezTo>
                  <a:cubicBezTo>
                    <a:pt x="389531" y="707513"/>
                    <a:pt x="376369" y="720000"/>
                    <a:pt x="360000" y="720000"/>
                  </a:cubicBezTo>
                  <a:close/>
                  <a:moveTo>
                    <a:pt x="293288" y="657281"/>
                  </a:moveTo>
                  <a:cubicBezTo>
                    <a:pt x="295778" y="657283"/>
                    <a:pt x="298263" y="657509"/>
                    <a:pt x="300713" y="657956"/>
                  </a:cubicBezTo>
                  <a:cubicBezTo>
                    <a:pt x="313594" y="660544"/>
                    <a:pt x="324169" y="670556"/>
                    <a:pt x="334463" y="680456"/>
                  </a:cubicBezTo>
                  <a:cubicBezTo>
                    <a:pt x="343125" y="688725"/>
                    <a:pt x="352575" y="697500"/>
                    <a:pt x="360000" y="697500"/>
                  </a:cubicBezTo>
                  <a:cubicBezTo>
                    <a:pt x="367425" y="697500"/>
                    <a:pt x="376875" y="688725"/>
                    <a:pt x="385650" y="680231"/>
                  </a:cubicBezTo>
                  <a:cubicBezTo>
                    <a:pt x="395831" y="670556"/>
                    <a:pt x="406406" y="660544"/>
                    <a:pt x="419400" y="657731"/>
                  </a:cubicBezTo>
                  <a:cubicBezTo>
                    <a:pt x="432394" y="654919"/>
                    <a:pt x="446625" y="660431"/>
                    <a:pt x="460013" y="665550"/>
                  </a:cubicBezTo>
                  <a:cubicBezTo>
                    <a:pt x="471263" y="669825"/>
                    <a:pt x="482963" y="674325"/>
                    <a:pt x="489319" y="671681"/>
                  </a:cubicBezTo>
                  <a:cubicBezTo>
                    <a:pt x="495675" y="669038"/>
                    <a:pt x="501075" y="657338"/>
                    <a:pt x="506194" y="646200"/>
                  </a:cubicBezTo>
                  <a:cubicBezTo>
                    <a:pt x="511819" y="633206"/>
                    <a:pt x="517950" y="619819"/>
                    <a:pt x="529031" y="612450"/>
                  </a:cubicBezTo>
                  <a:cubicBezTo>
                    <a:pt x="540113" y="605081"/>
                    <a:pt x="554963" y="604519"/>
                    <a:pt x="569250" y="604125"/>
                  </a:cubicBezTo>
                  <a:cubicBezTo>
                    <a:pt x="581400" y="603788"/>
                    <a:pt x="593944" y="603450"/>
                    <a:pt x="598950" y="598500"/>
                  </a:cubicBezTo>
                  <a:cubicBezTo>
                    <a:pt x="603956" y="593550"/>
                    <a:pt x="604238" y="580950"/>
                    <a:pt x="604575" y="568800"/>
                  </a:cubicBezTo>
                  <a:cubicBezTo>
                    <a:pt x="604969" y="554513"/>
                    <a:pt x="605419" y="539775"/>
                    <a:pt x="612900" y="528581"/>
                  </a:cubicBezTo>
                  <a:cubicBezTo>
                    <a:pt x="620381" y="517388"/>
                    <a:pt x="633713" y="511706"/>
                    <a:pt x="646650" y="505744"/>
                  </a:cubicBezTo>
                  <a:cubicBezTo>
                    <a:pt x="657900" y="500794"/>
                    <a:pt x="669150" y="495675"/>
                    <a:pt x="672131" y="488869"/>
                  </a:cubicBezTo>
                  <a:cubicBezTo>
                    <a:pt x="675113" y="482062"/>
                    <a:pt x="670275" y="470812"/>
                    <a:pt x="666000" y="459562"/>
                  </a:cubicBezTo>
                  <a:cubicBezTo>
                    <a:pt x="660881" y="446175"/>
                    <a:pt x="655538" y="432281"/>
                    <a:pt x="658181" y="418950"/>
                  </a:cubicBezTo>
                  <a:cubicBezTo>
                    <a:pt x="660825" y="405619"/>
                    <a:pt x="670781" y="395494"/>
                    <a:pt x="680681" y="385200"/>
                  </a:cubicBezTo>
                  <a:cubicBezTo>
                    <a:pt x="688725" y="376875"/>
                    <a:pt x="697500" y="367425"/>
                    <a:pt x="697500" y="360000"/>
                  </a:cubicBezTo>
                  <a:cubicBezTo>
                    <a:pt x="697500" y="352575"/>
                    <a:pt x="688725" y="343125"/>
                    <a:pt x="680231" y="334350"/>
                  </a:cubicBezTo>
                  <a:cubicBezTo>
                    <a:pt x="670556" y="324169"/>
                    <a:pt x="660544" y="313594"/>
                    <a:pt x="657731" y="300600"/>
                  </a:cubicBezTo>
                  <a:cubicBezTo>
                    <a:pt x="654919" y="287606"/>
                    <a:pt x="660431" y="273375"/>
                    <a:pt x="665550" y="259988"/>
                  </a:cubicBezTo>
                  <a:cubicBezTo>
                    <a:pt x="669825" y="248738"/>
                    <a:pt x="674325" y="237094"/>
                    <a:pt x="671681" y="230681"/>
                  </a:cubicBezTo>
                  <a:cubicBezTo>
                    <a:pt x="669038" y="224269"/>
                    <a:pt x="657338" y="218925"/>
                    <a:pt x="646200" y="213806"/>
                  </a:cubicBezTo>
                  <a:cubicBezTo>
                    <a:pt x="633206" y="208181"/>
                    <a:pt x="619819" y="202050"/>
                    <a:pt x="612450" y="190969"/>
                  </a:cubicBezTo>
                  <a:cubicBezTo>
                    <a:pt x="605081" y="179888"/>
                    <a:pt x="604519" y="165038"/>
                    <a:pt x="604125" y="150750"/>
                  </a:cubicBezTo>
                  <a:cubicBezTo>
                    <a:pt x="603788" y="138600"/>
                    <a:pt x="603450" y="126056"/>
                    <a:pt x="598500" y="121050"/>
                  </a:cubicBezTo>
                  <a:cubicBezTo>
                    <a:pt x="593550" y="116044"/>
                    <a:pt x="580950" y="115763"/>
                    <a:pt x="568800" y="115425"/>
                  </a:cubicBezTo>
                  <a:cubicBezTo>
                    <a:pt x="554681" y="115313"/>
                    <a:pt x="540000" y="114863"/>
                    <a:pt x="528750" y="107381"/>
                  </a:cubicBezTo>
                  <a:cubicBezTo>
                    <a:pt x="517500" y="99900"/>
                    <a:pt x="511875" y="86569"/>
                    <a:pt x="505913" y="73631"/>
                  </a:cubicBezTo>
                  <a:cubicBezTo>
                    <a:pt x="500963" y="62381"/>
                    <a:pt x="495844" y="51131"/>
                    <a:pt x="489038" y="48150"/>
                  </a:cubicBezTo>
                  <a:cubicBezTo>
                    <a:pt x="482231" y="45169"/>
                    <a:pt x="471038" y="50006"/>
                    <a:pt x="459731" y="54281"/>
                  </a:cubicBezTo>
                  <a:cubicBezTo>
                    <a:pt x="446344" y="59400"/>
                    <a:pt x="432450" y="64744"/>
                    <a:pt x="419119" y="62100"/>
                  </a:cubicBezTo>
                  <a:cubicBezTo>
                    <a:pt x="405788" y="59456"/>
                    <a:pt x="395662" y="49500"/>
                    <a:pt x="385369" y="39600"/>
                  </a:cubicBezTo>
                  <a:cubicBezTo>
                    <a:pt x="376875" y="31275"/>
                    <a:pt x="367425" y="22500"/>
                    <a:pt x="360000" y="22500"/>
                  </a:cubicBezTo>
                  <a:cubicBezTo>
                    <a:pt x="352575" y="22500"/>
                    <a:pt x="343125" y="31275"/>
                    <a:pt x="334350" y="39769"/>
                  </a:cubicBezTo>
                  <a:cubicBezTo>
                    <a:pt x="324169" y="49444"/>
                    <a:pt x="313594" y="59456"/>
                    <a:pt x="300600" y="62269"/>
                  </a:cubicBezTo>
                  <a:cubicBezTo>
                    <a:pt x="287606" y="65081"/>
                    <a:pt x="273375" y="59569"/>
                    <a:pt x="259988" y="54450"/>
                  </a:cubicBezTo>
                  <a:cubicBezTo>
                    <a:pt x="248738" y="50175"/>
                    <a:pt x="237038" y="45675"/>
                    <a:pt x="230681" y="48319"/>
                  </a:cubicBezTo>
                  <a:cubicBezTo>
                    <a:pt x="224325" y="50963"/>
                    <a:pt x="218925" y="62663"/>
                    <a:pt x="213806" y="73800"/>
                  </a:cubicBezTo>
                  <a:cubicBezTo>
                    <a:pt x="208181" y="86794"/>
                    <a:pt x="202050" y="100181"/>
                    <a:pt x="190969" y="107550"/>
                  </a:cubicBezTo>
                  <a:cubicBezTo>
                    <a:pt x="179888" y="114919"/>
                    <a:pt x="165038" y="115481"/>
                    <a:pt x="150750" y="115875"/>
                  </a:cubicBezTo>
                  <a:cubicBezTo>
                    <a:pt x="138600" y="116213"/>
                    <a:pt x="126056" y="116550"/>
                    <a:pt x="121050" y="121500"/>
                  </a:cubicBezTo>
                  <a:cubicBezTo>
                    <a:pt x="116044" y="126450"/>
                    <a:pt x="115763" y="139050"/>
                    <a:pt x="115425" y="151200"/>
                  </a:cubicBezTo>
                  <a:cubicBezTo>
                    <a:pt x="115313" y="165319"/>
                    <a:pt x="114863" y="180000"/>
                    <a:pt x="107381" y="191250"/>
                  </a:cubicBezTo>
                  <a:cubicBezTo>
                    <a:pt x="99900" y="202500"/>
                    <a:pt x="86569" y="208125"/>
                    <a:pt x="73631" y="214088"/>
                  </a:cubicBezTo>
                  <a:cubicBezTo>
                    <a:pt x="62381" y="219038"/>
                    <a:pt x="51131" y="224156"/>
                    <a:pt x="48150" y="230963"/>
                  </a:cubicBezTo>
                  <a:cubicBezTo>
                    <a:pt x="45169" y="237769"/>
                    <a:pt x="50006" y="249019"/>
                    <a:pt x="54281" y="260269"/>
                  </a:cubicBezTo>
                  <a:cubicBezTo>
                    <a:pt x="59400" y="273656"/>
                    <a:pt x="64744" y="287550"/>
                    <a:pt x="62100" y="300881"/>
                  </a:cubicBezTo>
                  <a:cubicBezTo>
                    <a:pt x="59456" y="314213"/>
                    <a:pt x="49500" y="324338"/>
                    <a:pt x="39600" y="334631"/>
                  </a:cubicBezTo>
                  <a:cubicBezTo>
                    <a:pt x="31275" y="343125"/>
                    <a:pt x="22500" y="352575"/>
                    <a:pt x="22500" y="360000"/>
                  </a:cubicBezTo>
                  <a:cubicBezTo>
                    <a:pt x="22500" y="367425"/>
                    <a:pt x="31275" y="376875"/>
                    <a:pt x="39769" y="385650"/>
                  </a:cubicBezTo>
                  <a:cubicBezTo>
                    <a:pt x="49444" y="395831"/>
                    <a:pt x="59456" y="406406"/>
                    <a:pt x="62269" y="419400"/>
                  </a:cubicBezTo>
                  <a:cubicBezTo>
                    <a:pt x="65081" y="432394"/>
                    <a:pt x="59569" y="446625"/>
                    <a:pt x="54450" y="460013"/>
                  </a:cubicBezTo>
                  <a:cubicBezTo>
                    <a:pt x="50175" y="471263"/>
                    <a:pt x="45675" y="482906"/>
                    <a:pt x="48319" y="489319"/>
                  </a:cubicBezTo>
                  <a:cubicBezTo>
                    <a:pt x="50963" y="495731"/>
                    <a:pt x="62663" y="501075"/>
                    <a:pt x="73800" y="506194"/>
                  </a:cubicBezTo>
                  <a:cubicBezTo>
                    <a:pt x="86794" y="511819"/>
                    <a:pt x="100181" y="517950"/>
                    <a:pt x="107550" y="529031"/>
                  </a:cubicBezTo>
                  <a:cubicBezTo>
                    <a:pt x="114919" y="540113"/>
                    <a:pt x="115481" y="554963"/>
                    <a:pt x="115875" y="569250"/>
                  </a:cubicBezTo>
                  <a:cubicBezTo>
                    <a:pt x="116213" y="581400"/>
                    <a:pt x="116550" y="593944"/>
                    <a:pt x="121500" y="598950"/>
                  </a:cubicBezTo>
                  <a:cubicBezTo>
                    <a:pt x="126450" y="603956"/>
                    <a:pt x="139050" y="604238"/>
                    <a:pt x="151200" y="604575"/>
                  </a:cubicBezTo>
                  <a:cubicBezTo>
                    <a:pt x="165488" y="604969"/>
                    <a:pt x="180225" y="605419"/>
                    <a:pt x="191419" y="612900"/>
                  </a:cubicBezTo>
                  <a:cubicBezTo>
                    <a:pt x="202613" y="620381"/>
                    <a:pt x="208294" y="633713"/>
                    <a:pt x="214256" y="646650"/>
                  </a:cubicBezTo>
                  <a:cubicBezTo>
                    <a:pt x="219206" y="657900"/>
                    <a:pt x="224325" y="669150"/>
                    <a:pt x="231131" y="672131"/>
                  </a:cubicBezTo>
                  <a:cubicBezTo>
                    <a:pt x="237938" y="675113"/>
                    <a:pt x="249188" y="670275"/>
                    <a:pt x="260438" y="666000"/>
                  </a:cubicBezTo>
                  <a:cubicBezTo>
                    <a:pt x="270783" y="661166"/>
                    <a:pt x="281907" y="658213"/>
                    <a:pt x="293288" y="65728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1" name="Freeform: Shape 5770">
              <a:extLst>
                <a:ext uri="{FF2B5EF4-FFF2-40B4-BE49-F238E27FC236}">
                  <a16:creationId xmlns:a16="http://schemas.microsoft.com/office/drawing/2014/main" id="{34373926-43F8-4D7F-A1D5-EF8ED3B735C0}"/>
                </a:ext>
              </a:extLst>
            </p:cNvPr>
            <p:cNvSpPr/>
            <p:nvPr/>
          </p:nvSpPr>
          <p:spPr>
            <a:xfrm>
              <a:off x="4593837" y="2630675"/>
              <a:ext cx="90000" cy="90000"/>
            </a:xfrm>
            <a:custGeom>
              <a:avLst/>
              <a:gdLst>
                <a:gd name="connsiteX0" fmla="*/ 45000 w 90000"/>
                <a:gd name="connsiteY0" fmla="*/ 90000 h 90000"/>
                <a:gd name="connsiteX1" fmla="*/ 0 w 90000"/>
                <a:gd name="connsiteY1" fmla="*/ 45000 h 90000"/>
                <a:gd name="connsiteX2" fmla="*/ 45000 w 90000"/>
                <a:gd name="connsiteY2" fmla="*/ 0 h 90000"/>
                <a:gd name="connsiteX3" fmla="*/ 90000 w 90000"/>
                <a:gd name="connsiteY3" fmla="*/ 45000 h 90000"/>
                <a:gd name="connsiteX4" fmla="*/ 45000 w 90000"/>
                <a:gd name="connsiteY4" fmla="*/ 90000 h 90000"/>
                <a:gd name="connsiteX5" fmla="*/ 45000 w 90000"/>
                <a:gd name="connsiteY5" fmla="*/ 22500 h 90000"/>
                <a:gd name="connsiteX6" fmla="*/ 22500 w 90000"/>
                <a:gd name="connsiteY6" fmla="*/ 45000 h 90000"/>
                <a:gd name="connsiteX7" fmla="*/ 45000 w 90000"/>
                <a:gd name="connsiteY7" fmla="*/ 67500 h 90000"/>
                <a:gd name="connsiteX8" fmla="*/ 67500 w 90000"/>
                <a:gd name="connsiteY8" fmla="*/ 45000 h 90000"/>
                <a:gd name="connsiteX9" fmla="*/ 45000 w 90000"/>
                <a:gd name="connsiteY9" fmla="*/ 22500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90000">
                  <a:moveTo>
                    <a:pt x="45000" y="90000"/>
                  </a:moveTo>
                  <a:cubicBezTo>
                    <a:pt x="20147" y="90000"/>
                    <a:pt x="0" y="69853"/>
                    <a:pt x="0" y="45000"/>
                  </a:cubicBezTo>
                  <a:cubicBezTo>
                    <a:pt x="0" y="20147"/>
                    <a:pt x="20147" y="0"/>
                    <a:pt x="45000" y="0"/>
                  </a:cubicBezTo>
                  <a:cubicBezTo>
                    <a:pt x="69853" y="0"/>
                    <a:pt x="90000" y="20147"/>
                    <a:pt x="90000" y="45000"/>
                  </a:cubicBezTo>
                  <a:cubicBezTo>
                    <a:pt x="90000" y="69853"/>
                    <a:pt x="69853" y="90000"/>
                    <a:pt x="45000" y="90000"/>
                  </a:cubicBezTo>
                  <a:close/>
                  <a:moveTo>
                    <a:pt x="45000" y="22500"/>
                  </a:moveTo>
                  <a:cubicBezTo>
                    <a:pt x="32574" y="22500"/>
                    <a:pt x="22500" y="32574"/>
                    <a:pt x="22500" y="45000"/>
                  </a:cubicBezTo>
                  <a:cubicBezTo>
                    <a:pt x="22500" y="57426"/>
                    <a:pt x="32574" y="67500"/>
                    <a:pt x="45000" y="67500"/>
                  </a:cubicBezTo>
                  <a:cubicBezTo>
                    <a:pt x="57426" y="67500"/>
                    <a:pt x="67500" y="57426"/>
                    <a:pt x="67500" y="45000"/>
                  </a:cubicBezTo>
                  <a:cubicBezTo>
                    <a:pt x="67500" y="32574"/>
                    <a:pt x="57426" y="22500"/>
                    <a:pt x="4500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2" name="Freeform: Shape 5771">
              <a:extLst>
                <a:ext uri="{FF2B5EF4-FFF2-40B4-BE49-F238E27FC236}">
                  <a16:creationId xmlns:a16="http://schemas.microsoft.com/office/drawing/2014/main" id="{E5A8AD72-0CDD-48B9-B03A-BCDA39D07AE0}"/>
                </a:ext>
              </a:extLst>
            </p:cNvPr>
            <p:cNvSpPr/>
            <p:nvPr/>
          </p:nvSpPr>
          <p:spPr>
            <a:xfrm>
              <a:off x="4734462" y="2377550"/>
              <a:ext cx="112500" cy="112500"/>
            </a:xfrm>
            <a:custGeom>
              <a:avLst/>
              <a:gdLst>
                <a:gd name="connsiteX0" fmla="*/ 56250 w 112500"/>
                <a:gd name="connsiteY0" fmla="*/ 112500 h 112500"/>
                <a:gd name="connsiteX1" fmla="*/ 0 w 112500"/>
                <a:gd name="connsiteY1" fmla="*/ 56250 h 112500"/>
                <a:gd name="connsiteX2" fmla="*/ 56250 w 112500"/>
                <a:gd name="connsiteY2" fmla="*/ 0 h 112500"/>
                <a:gd name="connsiteX3" fmla="*/ 112500 w 112500"/>
                <a:gd name="connsiteY3" fmla="*/ 56250 h 112500"/>
                <a:gd name="connsiteX4" fmla="*/ 56250 w 112500"/>
                <a:gd name="connsiteY4" fmla="*/ 112500 h 112500"/>
                <a:gd name="connsiteX5" fmla="*/ 56250 w 112500"/>
                <a:gd name="connsiteY5" fmla="*/ 22500 h 112500"/>
                <a:gd name="connsiteX6" fmla="*/ 22500 w 112500"/>
                <a:gd name="connsiteY6" fmla="*/ 56250 h 112500"/>
                <a:gd name="connsiteX7" fmla="*/ 56250 w 112500"/>
                <a:gd name="connsiteY7" fmla="*/ 90000 h 112500"/>
                <a:gd name="connsiteX8" fmla="*/ 90000 w 112500"/>
                <a:gd name="connsiteY8" fmla="*/ 56250 h 112500"/>
                <a:gd name="connsiteX9" fmla="*/ 56250 w 112500"/>
                <a:gd name="connsiteY9" fmla="*/ 22500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500" h="112500">
                  <a:moveTo>
                    <a:pt x="56250" y="112500"/>
                  </a:moveTo>
                  <a:cubicBezTo>
                    <a:pt x="25184" y="112500"/>
                    <a:pt x="0" y="87316"/>
                    <a:pt x="0" y="56250"/>
                  </a:cubicBezTo>
                  <a:cubicBezTo>
                    <a:pt x="0" y="25184"/>
                    <a:pt x="25184" y="0"/>
                    <a:pt x="56250" y="0"/>
                  </a:cubicBezTo>
                  <a:cubicBezTo>
                    <a:pt x="87316" y="0"/>
                    <a:pt x="112500" y="25184"/>
                    <a:pt x="112500" y="56250"/>
                  </a:cubicBezTo>
                  <a:cubicBezTo>
                    <a:pt x="112500" y="87316"/>
                    <a:pt x="87316" y="112500"/>
                    <a:pt x="56250" y="112500"/>
                  </a:cubicBezTo>
                  <a:close/>
                  <a:moveTo>
                    <a:pt x="56250" y="22500"/>
                  </a:moveTo>
                  <a:cubicBezTo>
                    <a:pt x="37610" y="22500"/>
                    <a:pt x="22500" y="37610"/>
                    <a:pt x="22500" y="56250"/>
                  </a:cubicBezTo>
                  <a:cubicBezTo>
                    <a:pt x="22500" y="74890"/>
                    <a:pt x="37610" y="90000"/>
                    <a:pt x="56250" y="90000"/>
                  </a:cubicBezTo>
                  <a:cubicBezTo>
                    <a:pt x="74890" y="90000"/>
                    <a:pt x="90000" y="74890"/>
                    <a:pt x="90000" y="56250"/>
                  </a:cubicBezTo>
                  <a:cubicBezTo>
                    <a:pt x="90000" y="37610"/>
                    <a:pt x="74890" y="22500"/>
                    <a:pt x="56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3" name="Freeform: Shape 5772">
              <a:extLst>
                <a:ext uri="{FF2B5EF4-FFF2-40B4-BE49-F238E27FC236}">
                  <a16:creationId xmlns:a16="http://schemas.microsoft.com/office/drawing/2014/main" id="{1C4F4148-825B-4ED6-B921-16F5019B95C3}"/>
                </a:ext>
              </a:extLst>
            </p:cNvPr>
            <p:cNvSpPr/>
            <p:nvPr/>
          </p:nvSpPr>
          <p:spPr>
            <a:xfrm>
              <a:off x="4880712" y="2681300"/>
              <a:ext cx="78750" cy="78750"/>
            </a:xfrm>
            <a:custGeom>
              <a:avLst/>
              <a:gdLst>
                <a:gd name="connsiteX0" fmla="*/ 39375 w 78750"/>
                <a:gd name="connsiteY0" fmla="*/ 78750 h 78750"/>
                <a:gd name="connsiteX1" fmla="*/ 0 w 78750"/>
                <a:gd name="connsiteY1" fmla="*/ 39375 h 78750"/>
                <a:gd name="connsiteX2" fmla="*/ 39375 w 78750"/>
                <a:gd name="connsiteY2" fmla="*/ 0 h 78750"/>
                <a:gd name="connsiteX3" fmla="*/ 78750 w 78750"/>
                <a:gd name="connsiteY3" fmla="*/ 39375 h 78750"/>
                <a:gd name="connsiteX4" fmla="*/ 39375 w 78750"/>
                <a:gd name="connsiteY4" fmla="*/ 78750 h 78750"/>
                <a:gd name="connsiteX5" fmla="*/ 39375 w 78750"/>
                <a:gd name="connsiteY5" fmla="*/ 22500 h 78750"/>
                <a:gd name="connsiteX6" fmla="*/ 22500 w 78750"/>
                <a:gd name="connsiteY6" fmla="*/ 39375 h 78750"/>
                <a:gd name="connsiteX7" fmla="*/ 39375 w 78750"/>
                <a:gd name="connsiteY7" fmla="*/ 56250 h 78750"/>
                <a:gd name="connsiteX8" fmla="*/ 56250 w 78750"/>
                <a:gd name="connsiteY8" fmla="*/ 39375 h 78750"/>
                <a:gd name="connsiteX9" fmla="*/ 39375 w 78750"/>
                <a:gd name="connsiteY9" fmla="*/ 22500 h 7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750" h="78750">
                  <a:moveTo>
                    <a:pt x="39375" y="78750"/>
                  </a:moveTo>
                  <a:cubicBezTo>
                    <a:pt x="17629" y="78750"/>
                    <a:pt x="0" y="61121"/>
                    <a:pt x="0" y="39375"/>
                  </a:cubicBezTo>
                  <a:cubicBezTo>
                    <a:pt x="0" y="17629"/>
                    <a:pt x="17629" y="0"/>
                    <a:pt x="39375" y="0"/>
                  </a:cubicBezTo>
                  <a:cubicBezTo>
                    <a:pt x="61121" y="0"/>
                    <a:pt x="78750" y="17629"/>
                    <a:pt x="78750" y="39375"/>
                  </a:cubicBezTo>
                  <a:cubicBezTo>
                    <a:pt x="78750" y="61121"/>
                    <a:pt x="61121" y="78750"/>
                    <a:pt x="39375" y="78750"/>
                  </a:cubicBezTo>
                  <a:close/>
                  <a:moveTo>
                    <a:pt x="39375" y="22500"/>
                  </a:moveTo>
                  <a:cubicBezTo>
                    <a:pt x="30055" y="22500"/>
                    <a:pt x="22500" y="30055"/>
                    <a:pt x="22500" y="39375"/>
                  </a:cubicBezTo>
                  <a:cubicBezTo>
                    <a:pt x="22500" y="48695"/>
                    <a:pt x="30055" y="56250"/>
                    <a:pt x="39375" y="56250"/>
                  </a:cubicBezTo>
                  <a:cubicBezTo>
                    <a:pt x="48695" y="56250"/>
                    <a:pt x="56250" y="48695"/>
                    <a:pt x="56250" y="39375"/>
                  </a:cubicBezTo>
                  <a:cubicBezTo>
                    <a:pt x="56250" y="30055"/>
                    <a:pt x="48695" y="22500"/>
                    <a:pt x="3937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4" name="Freeform: Shape 5773">
              <a:extLst>
                <a:ext uri="{FF2B5EF4-FFF2-40B4-BE49-F238E27FC236}">
                  <a16:creationId xmlns:a16="http://schemas.microsoft.com/office/drawing/2014/main" id="{755C0A35-7338-40C1-907C-414B4864610E}"/>
                </a:ext>
              </a:extLst>
            </p:cNvPr>
            <p:cNvSpPr/>
            <p:nvPr/>
          </p:nvSpPr>
          <p:spPr>
            <a:xfrm>
              <a:off x="4869462" y="2535050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5" name="Freeform: Shape 5774">
              <a:extLst>
                <a:ext uri="{FF2B5EF4-FFF2-40B4-BE49-F238E27FC236}">
                  <a16:creationId xmlns:a16="http://schemas.microsoft.com/office/drawing/2014/main" id="{53A379E7-D9B6-4EC5-9519-5C780BB86512}"/>
                </a:ext>
              </a:extLst>
            </p:cNvPr>
            <p:cNvSpPr/>
            <p:nvPr/>
          </p:nvSpPr>
          <p:spPr>
            <a:xfrm>
              <a:off x="4891962" y="2377550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6" name="Freeform: Shape 5775">
              <a:extLst>
                <a:ext uri="{FF2B5EF4-FFF2-40B4-BE49-F238E27FC236}">
                  <a16:creationId xmlns:a16="http://schemas.microsoft.com/office/drawing/2014/main" id="{99656DE1-E204-4CF3-86D3-8DC06DD366D0}"/>
                </a:ext>
              </a:extLst>
            </p:cNvPr>
            <p:cNvSpPr/>
            <p:nvPr/>
          </p:nvSpPr>
          <p:spPr>
            <a:xfrm>
              <a:off x="4993212" y="2625050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7" name="Freeform: Shape 5776">
              <a:extLst>
                <a:ext uri="{FF2B5EF4-FFF2-40B4-BE49-F238E27FC236}">
                  <a16:creationId xmlns:a16="http://schemas.microsoft.com/office/drawing/2014/main" id="{E883B4EA-5813-44FB-BE82-946E37A4CFF2}"/>
                </a:ext>
              </a:extLst>
            </p:cNvPr>
            <p:cNvSpPr/>
            <p:nvPr/>
          </p:nvSpPr>
          <p:spPr>
            <a:xfrm>
              <a:off x="4740087" y="2630675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8" name="Freeform: Shape 5777">
              <a:extLst>
                <a:ext uri="{FF2B5EF4-FFF2-40B4-BE49-F238E27FC236}">
                  <a16:creationId xmlns:a16="http://schemas.microsoft.com/office/drawing/2014/main" id="{02C17A1F-DAA4-445A-A465-B39450B0EC9A}"/>
                </a:ext>
              </a:extLst>
            </p:cNvPr>
            <p:cNvSpPr/>
            <p:nvPr/>
          </p:nvSpPr>
          <p:spPr>
            <a:xfrm>
              <a:off x="4554462" y="2501300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79" name="Freeform: Shape 5778">
              <a:extLst>
                <a:ext uri="{FF2B5EF4-FFF2-40B4-BE49-F238E27FC236}">
                  <a16:creationId xmlns:a16="http://schemas.microsoft.com/office/drawing/2014/main" id="{149430B4-A439-4A5C-9FE1-2052865E122F}"/>
                </a:ext>
              </a:extLst>
            </p:cNvPr>
            <p:cNvSpPr/>
            <p:nvPr/>
          </p:nvSpPr>
          <p:spPr>
            <a:xfrm>
              <a:off x="4768212" y="2799425"/>
              <a:ext cx="22500" cy="22500"/>
            </a:xfrm>
            <a:custGeom>
              <a:avLst/>
              <a:gdLst>
                <a:gd name="connsiteX0" fmla="*/ 11250 w 22500"/>
                <a:gd name="connsiteY0" fmla="*/ 22500 h 22500"/>
                <a:gd name="connsiteX1" fmla="*/ 0 w 22500"/>
                <a:gd name="connsiteY1" fmla="*/ 11250 h 22500"/>
                <a:gd name="connsiteX2" fmla="*/ 11250 w 22500"/>
                <a:gd name="connsiteY2" fmla="*/ 0 h 22500"/>
                <a:gd name="connsiteX3" fmla="*/ 22500 w 22500"/>
                <a:gd name="connsiteY3" fmla="*/ 11250 h 22500"/>
                <a:gd name="connsiteX4" fmla="*/ 11250 w 22500"/>
                <a:gd name="connsiteY4" fmla="*/ 22500 h 22500"/>
                <a:gd name="connsiteX5" fmla="*/ 11250 w 22500"/>
                <a:gd name="connsiteY5" fmla="*/ 11250 h 22500"/>
                <a:gd name="connsiteX6" fmla="*/ 11250 w 22500"/>
                <a:gd name="connsiteY6" fmla="*/ 112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22500">
                  <a:moveTo>
                    <a:pt x="11250" y="22500"/>
                  </a:move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cubicBezTo>
                    <a:pt x="22500" y="17463"/>
                    <a:pt x="17463" y="22500"/>
                    <a:pt x="11250" y="22500"/>
                  </a:cubicBezTo>
                  <a:close/>
                  <a:moveTo>
                    <a:pt x="11250" y="11250"/>
                  </a:moveTo>
                  <a:lnTo>
                    <a:pt x="11250" y="11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80" name="Graphic 5568">
            <a:extLst>
              <a:ext uri="{FF2B5EF4-FFF2-40B4-BE49-F238E27FC236}">
                <a16:creationId xmlns:a16="http://schemas.microsoft.com/office/drawing/2014/main" id="{775493BC-25BE-41F9-BC40-6159938DA797}"/>
              </a:ext>
            </a:extLst>
          </p:cNvPr>
          <p:cNvGrpSpPr/>
          <p:nvPr/>
        </p:nvGrpSpPr>
        <p:grpSpPr>
          <a:xfrm>
            <a:off x="7133145" y="3382501"/>
            <a:ext cx="720000" cy="720000"/>
            <a:chOff x="4430712" y="2225675"/>
            <a:chExt cx="720000" cy="720000"/>
          </a:xfrm>
        </p:grpSpPr>
        <p:sp>
          <p:nvSpPr>
            <p:cNvPr id="5781" name="Freeform: Shape 5780">
              <a:extLst>
                <a:ext uri="{FF2B5EF4-FFF2-40B4-BE49-F238E27FC236}">
                  <a16:creationId xmlns:a16="http://schemas.microsoft.com/office/drawing/2014/main" id="{708389B8-3435-4C5F-AAAA-14266272DE98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0 w 720000"/>
                <a:gd name="connsiteY1" fmla="*/ 360000 h 720000"/>
                <a:gd name="connsiteX2" fmla="*/ 360000 w 720000"/>
                <a:gd name="connsiteY2" fmla="*/ 720000 h 720000"/>
                <a:gd name="connsiteX3" fmla="*/ 72000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22500 h 720000"/>
                <a:gd name="connsiteX6" fmla="*/ 590625 w 720000"/>
                <a:gd name="connsiteY6" fmla="*/ 113681 h 720000"/>
                <a:gd name="connsiteX7" fmla="*/ 113681 w 720000"/>
                <a:gd name="connsiteY7" fmla="*/ 590625 h 720000"/>
                <a:gd name="connsiteX8" fmla="*/ 129467 w 720000"/>
                <a:gd name="connsiteY8" fmla="*/ 113589 h 720000"/>
                <a:gd name="connsiteX9" fmla="*/ 360000 w 720000"/>
                <a:gd name="connsiteY9" fmla="*/ 22500 h 720000"/>
                <a:gd name="connsiteX10" fmla="*/ 360000 w 720000"/>
                <a:gd name="connsiteY10" fmla="*/ 697500 h 720000"/>
                <a:gd name="connsiteX11" fmla="*/ 129375 w 720000"/>
                <a:gd name="connsiteY11" fmla="*/ 606319 h 720000"/>
                <a:gd name="connsiteX12" fmla="*/ 606319 w 720000"/>
                <a:gd name="connsiteY12" fmla="*/ 129375 h 720000"/>
                <a:gd name="connsiteX13" fmla="*/ 590533 w 720000"/>
                <a:gd name="connsiteY13" fmla="*/ 606411 h 720000"/>
                <a:gd name="connsiteX14" fmla="*/ 360000 w 720000"/>
                <a:gd name="connsiteY14" fmla="*/ 697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161177" y="0"/>
                    <a:pt x="0" y="161177"/>
                    <a:pt x="0" y="360000"/>
                  </a:cubicBezTo>
                  <a:cubicBezTo>
                    <a:pt x="0" y="558823"/>
                    <a:pt x="161177" y="720000"/>
                    <a:pt x="360000" y="720000"/>
                  </a:cubicBezTo>
                  <a:cubicBezTo>
                    <a:pt x="558823" y="720000"/>
                    <a:pt x="720000" y="558823"/>
                    <a:pt x="720000" y="360000"/>
                  </a:cubicBezTo>
                  <a:cubicBezTo>
                    <a:pt x="719783" y="161267"/>
                    <a:pt x="558733" y="217"/>
                    <a:pt x="360000" y="0"/>
                  </a:cubicBezTo>
                  <a:close/>
                  <a:moveTo>
                    <a:pt x="360000" y="22500"/>
                  </a:moveTo>
                  <a:cubicBezTo>
                    <a:pt x="445683" y="22406"/>
                    <a:pt x="528172" y="55019"/>
                    <a:pt x="590625" y="113681"/>
                  </a:cubicBezTo>
                  <a:lnTo>
                    <a:pt x="113681" y="590625"/>
                  </a:lnTo>
                  <a:cubicBezTo>
                    <a:pt x="-13689" y="454536"/>
                    <a:pt x="-6622" y="240960"/>
                    <a:pt x="129467" y="113589"/>
                  </a:cubicBezTo>
                  <a:cubicBezTo>
                    <a:pt x="191976" y="55085"/>
                    <a:pt x="274384" y="22523"/>
                    <a:pt x="360000" y="22500"/>
                  </a:cubicBezTo>
                  <a:close/>
                  <a:moveTo>
                    <a:pt x="360000" y="697500"/>
                  </a:moveTo>
                  <a:cubicBezTo>
                    <a:pt x="274317" y="697594"/>
                    <a:pt x="191828" y="664981"/>
                    <a:pt x="129375" y="606319"/>
                  </a:cubicBezTo>
                  <a:lnTo>
                    <a:pt x="606319" y="129375"/>
                  </a:lnTo>
                  <a:cubicBezTo>
                    <a:pt x="733689" y="265464"/>
                    <a:pt x="726622" y="479040"/>
                    <a:pt x="590533" y="606411"/>
                  </a:cubicBezTo>
                  <a:cubicBezTo>
                    <a:pt x="528024" y="664915"/>
                    <a:pt x="445616" y="697477"/>
                    <a:pt x="360000" y="69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2" name="Freeform: Shape 5781">
              <a:extLst>
                <a:ext uri="{FF2B5EF4-FFF2-40B4-BE49-F238E27FC236}">
                  <a16:creationId xmlns:a16="http://schemas.microsoft.com/office/drawing/2014/main" id="{8C491A1F-A765-45DB-B5DC-5DD523B19C83}"/>
                </a:ext>
              </a:extLst>
            </p:cNvPr>
            <p:cNvSpPr/>
            <p:nvPr/>
          </p:nvSpPr>
          <p:spPr>
            <a:xfrm>
              <a:off x="4461730" y="2381029"/>
              <a:ext cx="646875" cy="393750"/>
            </a:xfrm>
            <a:custGeom>
              <a:avLst/>
              <a:gdLst>
                <a:gd name="connsiteX0" fmla="*/ 649607 w 646875"/>
                <a:gd name="connsiteY0" fmla="*/ 44952 h 393750"/>
                <a:gd name="connsiteX1" fmla="*/ 636583 w 646875"/>
                <a:gd name="connsiteY1" fmla="*/ 35814 h 393750"/>
                <a:gd name="connsiteX2" fmla="*/ 636163 w 646875"/>
                <a:gd name="connsiteY2" fmla="*/ 35896 h 393750"/>
                <a:gd name="connsiteX3" fmla="*/ 522257 w 646875"/>
                <a:gd name="connsiteY3" fmla="*/ 58396 h 393750"/>
                <a:gd name="connsiteX4" fmla="*/ 520400 w 646875"/>
                <a:gd name="connsiteY4" fmla="*/ 59014 h 393750"/>
                <a:gd name="connsiteX5" fmla="*/ 511457 w 646875"/>
                <a:gd name="connsiteY5" fmla="*/ 60477 h 393750"/>
                <a:gd name="connsiteX6" fmla="*/ 480857 w 646875"/>
                <a:gd name="connsiteY6" fmla="*/ 69646 h 393750"/>
                <a:gd name="connsiteX7" fmla="*/ 476863 w 646875"/>
                <a:gd name="connsiteY7" fmla="*/ 69646 h 393750"/>
                <a:gd name="connsiteX8" fmla="*/ 456782 w 646875"/>
                <a:gd name="connsiteY8" fmla="*/ 57777 h 393750"/>
                <a:gd name="connsiteX9" fmla="*/ 450201 w 646875"/>
                <a:gd name="connsiteY9" fmla="*/ 52771 h 393750"/>
                <a:gd name="connsiteX10" fmla="*/ 402951 w 646875"/>
                <a:gd name="connsiteY10" fmla="*/ 23971 h 393750"/>
                <a:gd name="connsiteX11" fmla="*/ 378482 w 646875"/>
                <a:gd name="connsiteY11" fmla="*/ 9683 h 393750"/>
                <a:gd name="connsiteX12" fmla="*/ 311769 w 646875"/>
                <a:gd name="connsiteY12" fmla="*/ 3608 h 393750"/>
                <a:gd name="connsiteX13" fmla="*/ 254113 w 646875"/>
                <a:gd name="connsiteY13" fmla="*/ 40058 h 393750"/>
                <a:gd name="connsiteX14" fmla="*/ 203882 w 646875"/>
                <a:gd name="connsiteY14" fmla="*/ 45964 h 393750"/>
                <a:gd name="connsiteX15" fmla="*/ 142400 w 646875"/>
                <a:gd name="connsiteY15" fmla="*/ 50858 h 393750"/>
                <a:gd name="connsiteX16" fmla="*/ 142400 w 646875"/>
                <a:gd name="connsiteY16" fmla="*/ 50858 h 393750"/>
                <a:gd name="connsiteX17" fmla="*/ 81763 w 646875"/>
                <a:gd name="connsiteY17" fmla="*/ 36964 h 393750"/>
                <a:gd name="connsiteX18" fmla="*/ 35807 w 646875"/>
                <a:gd name="connsiteY18" fmla="*/ 14464 h 393750"/>
                <a:gd name="connsiteX19" fmla="*/ 20732 w 646875"/>
                <a:gd name="connsiteY19" fmla="*/ 19639 h 393750"/>
                <a:gd name="connsiteX20" fmla="*/ 25907 w 646875"/>
                <a:gd name="connsiteY20" fmla="*/ 34714 h 393750"/>
                <a:gd name="connsiteX21" fmla="*/ 64607 w 646875"/>
                <a:gd name="connsiteY21" fmla="*/ 53671 h 393750"/>
                <a:gd name="connsiteX22" fmla="*/ 819 w 646875"/>
                <a:gd name="connsiteY22" fmla="*/ 286208 h 393750"/>
                <a:gd name="connsiteX23" fmla="*/ 2732 w 646875"/>
                <a:gd name="connsiteY23" fmla="*/ 300271 h 393750"/>
                <a:gd name="connsiteX24" fmla="*/ 66969 w 646875"/>
                <a:gd name="connsiteY24" fmla="*/ 324796 h 393750"/>
                <a:gd name="connsiteX25" fmla="*/ 68657 w 646875"/>
                <a:gd name="connsiteY25" fmla="*/ 324796 h 393750"/>
                <a:gd name="connsiteX26" fmla="*/ 78219 w 646875"/>
                <a:gd name="connsiteY26" fmla="*/ 319508 h 393750"/>
                <a:gd name="connsiteX27" fmla="*/ 90707 w 646875"/>
                <a:gd name="connsiteY27" fmla="*/ 299539 h 393750"/>
                <a:gd name="connsiteX28" fmla="*/ 95150 w 646875"/>
                <a:gd name="connsiteY28" fmla="*/ 303533 h 393750"/>
                <a:gd name="connsiteX29" fmla="*/ 132276 w 646875"/>
                <a:gd name="connsiteY29" fmla="*/ 306739 h 393750"/>
                <a:gd name="connsiteX30" fmla="*/ 134357 w 646875"/>
                <a:gd name="connsiteY30" fmla="*/ 313377 h 393750"/>
                <a:gd name="connsiteX31" fmla="*/ 172607 w 646875"/>
                <a:gd name="connsiteY31" fmla="*/ 344089 h 393750"/>
                <a:gd name="connsiteX32" fmla="*/ 199157 w 646875"/>
                <a:gd name="connsiteY32" fmla="*/ 341839 h 393750"/>
                <a:gd name="connsiteX33" fmla="*/ 212657 w 646875"/>
                <a:gd name="connsiteY33" fmla="*/ 364339 h 393750"/>
                <a:gd name="connsiteX34" fmla="*/ 260188 w 646875"/>
                <a:gd name="connsiteY34" fmla="*/ 377558 h 393750"/>
                <a:gd name="connsiteX35" fmla="*/ 278357 w 646875"/>
                <a:gd name="connsiteY35" fmla="*/ 395333 h 393750"/>
                <a:gd name="connsiteX36" fmla="*/ 294107 w 646875"/>
                <a:gd name="connsiteY36" fmla="*/ 397977 h 393750"/>
                <a:gd name="connsiteX37" fmla="*/ 327463 w 646875"/>
                <a:gd name="connsiteY37" fmla="*/ 386052 h 393750"/>
                <a:gd name="connsiteX38" fmla="*/ 337532 w 646875"/>
                <a:gd name="connsiteY38" fmla="*/ 394658 h 393750"/>
                <a:gd name="connsiteX39" fmla="*/ 351651 w 646875"/>
                <a:gd name="connsiteY39" fmla="*/ 397921 h 393750"/>
                <a:gd name="connsiteX40" fmla="*/ 366163 w 646875"/>
                <a:gd name="connsiteY40" fmla="*/ 395333 h 393750"/>
                <a:gd name="connsiteX41" fmla="*/ 389169 w 646875"/>
                <a:gd name="connsiteY41" fmla="*/ 373396 h 393750"/>
                <a:gd name="connsiteX42" fmla="*/ 425957 w 646875"/>
                <a:gd name="connsiteY42" fmla="*/ 365802 h 393750"/>
                <a:gd name="connsiteX43" fmla="*/ 442832 w 646875"/>
                <a:gd name="connsiteY43" fmla="*/ 341671 h 393750"/>
                <a:gd name="connsiteX44" fmla="*/ 479732 w 646875"/>
                <a:gd name="connsiteY44" fmla="*/ 331152 h 393750"/>
                <a:gd name="connsiteX45" fmla="*/ 492894 w 646875"/>
                <a:gd name="connsiteY45" fmla="*/ 301564 h 393750"/>
                <a:gd name="connsiteX46" fmla="*/ 503357 w 646875"/>
                <a:gd name="connsiteY46" fmla="*/ 299371 h 393750"/>
                <a:gd name="connsiteX47" fmla="*/ 536657 w 646875"/>
                <a:gd name="connsiteY47" fmla="*/ 331658 h 393750"/>
                <a:gd name="connsiteX48" fmla="*/ 569113 w 646875"/>
                <a:gd name="connsiteY48" fmla="*/ 338802 h 393750"/>
                <a:gd name="connsiteX49" fmla="*/ 595775 w 646875"/>
                <a:gd name="connsiteY49" fmla="*/ 333177 h 393750"/>
                <a:gd name="connsiteX50" fmla="*/ 620582 w 646875"/>
                <a:gd name="connsiteY50" fmla="*/ 135008 h 393750"/>
                <a:gd name="connsiteX51" fmla="*/ 576876 w 646875"/>
                <a:gd name="connsiteY51" fmla="*/ 70939 h 393750"/>
                <a:gd name="connsiteX52" fmla="*/ 640551 w 646875"/>
                <a:gd name="connsiteY52" fmla="*/ 58396 h 393750"/>
                <a:gd name="connsiteX53" fmla="*/ 649689 w 646875"/>
                <a:gd name="connsiteY53" fmla="*/ 45372 h 393750"/>
                <a:gd name="connsiteX54" fmla="*/ 649607 w 646875"/>
                <a:gd name="connsiteY54" fmla="*/ 44952 h 393750"/>
                <a:gd name="connsiteX55" fmla="*/ 318857 w 646875"/>
                <a:gd name="connsiteY55" fmla="*/ 25096 h 393750"/>
                <a:gd name="connsiteX56" fmla="*/ 366050 w 646875"/>
                <a:gd name="connsiteY56" fmla="*/ 28527 h 393750"/>
                <a:gd name="connsiteX57" fmla="*/ 391982 w 646875"/>
                <a:gd name="connsiteY57" fmla="*/ 43714 h 393750"/>
                <a:gd name="connsiteX58" fmla="*/ 436982 w 646875"/>
                <a:gd name="connsiteY58" fmla="*/ 70883 h 393750"/>
                <a:gd name="connsiteX59" fmla="*/ 443282 w 646875"/>
                <a:gd name="connsiteY59" fmla="*/ 75608 h 393750"/>
                <a:gd name="connsiteX60" fmla="*/ 477032 w 646875"/>
                <a:gd name="connsiteY60" fmla="*/ 92089 h 393750"/>
                <a:gd name="connsiteX61" fmla="*/ 546782 w 646875"/>
                <a:gd name="connsiteY61" fmla="*/ 149858 h 393750"/>
                <a:gd name="connsiteX62" fmla="*/ 553701 w 646875"/>
                <a:gd name="connsiteY62" fmla="*/ 273214 h 393750"/>
                <a:gd name="connsiteX63" fmla="*/ 537950 w 646875"/>
                <a:gd name="connsiteY63" fmla="*/ 282214 h 393750"/>
                <a:gd name="connsiteX64" fmla="*/ 528388 w 646875"/>
                <a:gd name="connsiteY64" fmla="*/ 281427 h 393750"/>
                <a:gd name="connsiteX65" fmla="*/ 522763 w 646875"/>
                <a:gd name="connsiteY65" fmla="*/ 229564 h 393750"/>
                <a:gd name="connsiteX66" fmla="*/ 360144 w 646875"/>
                <a:gd name="connsiteY66" fmla="*/ 90852 h 393750"/>
                <a:gd name="connsiteX67" fmla="*/ 299563 w 646875"/>
                <a:gd name="connsiteY67" fmla="*/ 90514 h 393750"/>
                <a:gd name="connsiteX68" fmla="*/ 267444 w 646875"/>
                <a:gd name="connsiteY68" fmla="*/ 132477 h 393750"/>
                <a:gd name="connsiteX69" fmla="*/ 229925 w 646875"/>
                <a:gd name="connsiteY69" fmla="*/ 150533 h 393750"/>
                <a:gd name="connsiteX70" fmla="*/ 215863 w 646875"/>
                <a:gd name="connsiteY70" fmla="*/ 141758 h 393750"/>
                <a:gd name="connsiteX71" fmla="*/ 225538 w 646875"/>
                <a:gd name="connsiteY71" fmla="*/ 126064 h 393750"/>
                <a:gd name="connsiteX72" fmla="*/ 239488 w 646875"/>
                <a:gd name="connsiteY72" fmla="*/ 105646 h 393750"/>
                <a:gd name="connsiteX73" fmla="*/ 250738 w 646875"/>
                <a:gd name="connsiteY73" fmla="*/ 81964 h 393750"/>
                <a:gd name="connsiteX74" fmla="*/ 257994 w 646875"/>
                <a:gd name="connsiteY74" fmla="*/ 68633 h 393750"/>
                <a:gd name="connsiteX75" fmla="*/ 318857 w 646875"/>
                <a:gd name="connsiteY75" fmla="*/ 25096 h 393750"/>
                <a:gd name="connsiteX76" fmla="*/ 62919 w 646875"/>
                <a:gd name="connsiteY76" fmla="*/ 301114 h 393750"/>
                <a:gd name="connsiteX77" fmla="*/ 23544 w 646875"/>
                <a:gd name="connsiteY77" fmla="*/ 289414 h 393750"/>
                <a:gd name="connsiteX78" fmla="*/ 86207 w 646875"/>
                <a:gd name="connsiteY78" fmla="*/ 61039 h 393750"/>
                <a:gd name="connsiteX79" fmla="*/ 128169 w 646875"/>
                <a:gd name="connsiteY79" fmla="*/ 70714 h 393750"/>
                <a:gd name="connsiteX80" fmla="*/ 114613 w 646875"/>
                <a:gd name="connsiteY80" fmla="*/ 191708 h 393750"/>
                <a:gd name="connsiteX81" fmla="*/ 92113 w 646875"/>
                <a:gd name="connsiteY81" fmla="*/ 250602 h 393750"/>
                <a:gd name="connsiteX82" fmla="*/ 83450 w 646875"/>
                <a:gd name="connsiteY82" fmla="*/ 268546 h 393750"/>
                <a:gd name="connsiteX83" fmla="*/ 82719 w 646875"/>
                <a:gd name="connsiteY83" fmla="*/ 269558 h 393750"/>
                <a:gd name="connsiteX84" fmla="*/ 108425 w 646875"/>
                <a:gd name="connsiteY84" fmla="*/ 285477 h 393750"/>
                <a:gd name="connsiteX85" fmla="*/ 104544 w 646875"/>
                <a:gd name="connsiteY85" fmla="*/ 279852 h 393750"/>
                <a:gd name="connsiteX86" fmla="*/ 107469 w 646875"/>
                <a:gd name="connsiteY86" fmla="*/ 268602 h 393750"/>
                <a:gd name="connsiteX87" fmla="*/ 121869 w 646875"/>
                <a:gd name="connsiteY87" fmla="*/ 272146 h 393750"/>
                <a:gd name="connsiteX88" fmla="*/ 130982 w 646875"/>
                <a:gd name="connsiteY88" fmla="*/ 281652 h 393750"/>
                <a:gd name="connsiteX89" fmla="*/ 108425 w 646875"/>
                <a:gd name="connsiteY89" fmla="*/ 285477 h 393750"/>
                <a:gd name="connsiteX90" fmla="*/ 177838 w 646875"/>
                <a:gd name="connsiteY90" fmla="*/ 322208 h 393750"/>
                <a:gd name="connsiteX91" fmla="*/ 154607 w 646875"/>
                <a:gd name="connsiteY91" fmla="*/ 304096 h 393750"/>
                <a:gd name="connsiteX92" fmla="*/ 154607 w 646875"/>
                <a:gd name="connsiteY92" fmla="*/ 290989 h 393750"/>
                <a:gd name="connsiteX93" fmla="*/ 181100 w 646875"/>
                <a:gd name="connsiteY93" fmla="*/ 264439 h 393750"/>
                <a:gd name="connsiteX94" fmla="*/ 203600 w 646875"/>
                <a:gd name="connsiteY94" fmla="*/ 253189 h 393750"/>
                <a:gd name="connsiteX95" fmla="*/ 221938 w 646875"/>
                <a:gd name="connsiteY95" fmla="*/ 264439 h 393750"/>
                <a:gd name="connsiteX96" fmla="*/ 211025 w 646875"/>
                <a:gd name="connsiteY96" fmla="*/ 305502 h 393750"/>
                <a:gd name="connsiteX97" fmla="*/ 206807 w 646875"/>
                <a:gd name="connsiteY97" fmla="*/ 310396 h 393750"/>
                <a:gd name="connsiteX98" fmla="*/ 177838 w 646875"/>
                <a:gd name="connsiteY98" fmla="*/ 322208 h 393750"/>
                <a:gd name="connsiteX99" fmla="*/ 228463 w 646875"/>
                <a:gd name="connsiteY99" fmla="*/ 348252 h 393750"/>
                <a:gd name="connsiteX100" fmla="*/ 222838 w 646875"/>
                <a:gd name="connsiteY100" fmla="*/ 326314 h 393750"/>
                <a:gd name="connsiteX101" fmla="*/ 223400 w 646875"/>
                <a:gd name="connsiteY101" fmla="*/ 325639 h 393750"/>
                <a:gd name="connsiteX102" fmla="*/ 230657 w 646875"/>
                <a:gd name="connsiteY102" fmla="*/ 317371 h 393750"/>
                <a:gd name="connsiteX103" fmla="*/ 267613 w 646875"/>
                <a:gd name="connsiteY103" fmla="*/ 276533 h 393750"/>
                <a:gd name="connsiteX104" fmla="*/ 307438 w 646875"/>
                <a:gd name="connsiteY104" fmla="*/ 278727 h 393750"/>
                <a:gd name="connsiteX105" fmla="*/ 311488 w 646875"/>
                <a:gd name="connsiteY105" fmla="*/ 301227 h 393750"/>
                <a:gd name="connsiteX106" fmla="*/ 260526 w 646875"/>
                <a:gd name="connsiteY106" fmla="*/ 352189 h 393750"/>
                <a:gd name="connsiteX107" fmla="*/ 228294 w 646875"/>
                <a:gd name="connsiteY107" fmla="*/ 348252 h 393750"/>
                <a:gd name="connsiteX108" fmla="*/ 285782 w 646875"/>
                <a:gd name="connsiteY108" fmla="*/ 374014 h 393750"/>
                <a:gd name="connsiteX109" fmla="*/ 279819 w 646875"/>
                <a:gd name="connsiteY109" fmla="*/ 365071 h 393750"/>
                <a:gd name="connsiteX110" fmla="*/ 328082 w 646875"/>
                <a:gd name="connsiteY110" fmla="*/ 316752 h 393750"/>
                <a:gd name="connsiteX111" fmla="*/ 339466 w 646875"/>
                <a:gd name="connsiteY111" fmla="*/ 315480 h 393750"/>
                <a:gd name="connsiteX112" fmla="*/ 340738 w 646875"/>
                <a:gd name="connsiteY112" fmla="*/ 316752 h 393750"/>
                <a:gd name="connsiteX113" fmla="*/ 344394 w 646875"/>
                <a:gd name="connsiteY113" fmla="*/ 335371 h 393750"/>
                <a:gd name="connsiteX114" fmla="*/ 344394 w 646875"/>
                <a:gd name="connsiteY114" fmla="*/ 335371 h 393750"/>
                <a:gd name="connsiteX115" fmla="*/ 344394 w 646875"/>
                <a:gd name="connsiteY115" fmla="*/ 335371 h 393750"/>
                <a:gd name="connsiteX116" fmla="*/ 326788 w 646875"/>
                <a:gd name="connsiteY116" fmla="*/ 357421 h 393750"/>
                <a:gd name="connsiteX117" fmla="*/ 285613 w 646875"/>
                <a:gd name="connsiteY117" fmla="*/ 374014 h 393750"/>
                <a:gd name="connsiteX118" fmla="*/ 359413 w 646875"/>
                <a:gd name="connsiteY118" fmla="*/ 374014 h 393750"/>
                <a:gd name="connsiteX119" fmla="*/ 345069 w 646875"/>
                <a:gd name="connsiteY119" fmla="*/ 371483 h 393750"/>
                <a:gd name="connsiteX120" fmla="*/ 345069 w 646875"/>
                <a:gd name="connsiteY120" fmla="*/ 371089 h 393750"/>
                <a:gd name="connsiteX121" fmla="*/ 356319 w 646875"/>
                <a:gd name="connsiteY121" fmla="*/ 357533 h 393750"/>
                <a:gd name="connsiteX122" fmla="*/ 368075 w 646875"/>
                <a:gd name="connsiteY122" fmla="*/ 365746 h 393750"/>
                <a:gd name="connsiteX123" fmla="*/ 359244 w 646875"/>
                <a:gd name="connsiteY123" fmla="*/ 374014 h 393750"/>
                <a:gd name="connsiteX124" fmla="*/ 478888 w 646875"/>
                <a:gd name="connsiteY124" fmla="*/ 278727 h 393750"/>
                <a:gd name="connsiteX125" fmla="*/ 478382 w 646875"/>
                <a:gd name="connsiteY125" fmla="*/ 278727 h 393750"/>
                <a:gd name="connsiteX126" fmla="*/ 393613 w 646875"/>
                <a:gd name="connsiteY126" fmla="*/ 209821 h 393750"/>
                <a:gd name="connsiteX127" fmla="*/ 378182 w 646875"/>
                <a:gd name="connsiteY127" fmla="*/ 213695 h 393750"/>
                <a:gd name="connsiteX128" fmla="*/ 379607 w 646875"/>
                <a:gd name="connsiteY128" fmla="*/ 227146 h 393750"/>
                <a:gd name="connsiteX129" fmla="*/ 469944 w 646875"/>
                <a:gd name="connsiteY129" fmla="*/ 300833 h 393750"/>
                <a:gd name="connsiteX130" fmla="*/ 470282 w 646875"/>
                <a:gd name="connsiteY130" fmla="*/ 300833 h 393750"/>
                <a:gd name="connsiteX131" fmla="*/ 470282 w 646875"/>
                <a:gd name="connsiteY131" fmla="*/ 301227 h 393750"/>
                <a:gd name="connsiteX132" fmla="*/ 463982 w 646875"/>
                <a:gd name="connsiteY132" fmla="*/ 315008 h 393750"/>
                <a:gd name="connsiteX133" fmla="*/ 439063 w 646875"/>
                <a:gd name="connsiteY133" fmla="*/ 317596 h 393750"/>
                <a:gd name="connsiteX134" fmla="*/ 354688 w 646875"/>
                <a:gd name="connsiteY134" fmla="*/ 261346 h 393750"/>
                <a:gd name="connsiteX135" fmla="*/ 339107 w 646875"/>
                <a:gd name="connsiteY135" fmla="*/ 264439 h 393750"/>
                <a:gd name="connsiteX136" fmla="*/ 342208 w 646875"/>
                <a:gd name="connsiteY136" fmla="*/ 280044 h 393750"/>
                <a:gd name="connsiteX137" fmla="*/ 342257 w 646875"/>
                <a:gd name="connsiteY137" fmla="*/ 280077 h 393750"/>
                <a:gd name="connsiteX138" fmla="*/ 421851 w 646875"/>
                <a:gd name="connsiteY138" fmla="*/ 333121 h 393750"/>
                <a:gd name="connsiteX139" fmla="*/ 413357 w 646875"/>
                <a:gd name="connsiteY139" fmla="*/ 346846 h 393750"/>
                <a:gd name="connsiteX140" fmla="*/ 384107 w 646875"/>
                <a:gd name="connsiteY140" fmla="*/ 349939 h 393750"/>
                <a:gd name="connsiteX141" fmla="*/ 384107 w 646875"/>
                <a:gd name="connsiteY141" fmla="*/ 349939 h 393750"/>
                <a:gd name="connsiteX142" fmla="*/ 367232 w 646875"/>
                <a:gd name="connsiteY142" fmla="*/ 338296 h 393750"/>
                <a:gd name="connsiteX143" fmla="*/ 356376 w 646875"/>
                <a:gd name="connsiteY143" fmla="*/ 301002 h 393750"/>
                <a:gd name="connsiteX144" fmla="*/ 336351 w 646875"/>
                <a:gd name="connsiteY144" fmla="*/ 291383 h 393750"/>
                <a:gd name="connsiteX145" fmla="*/ 323132 w 646875"/>
                <a:gd name="connsiteY145" fmla="*/ 263258 h 393750"/>
                <a:gd name="connsiteX146" fmla="*/ 251525 w 646875"/>
                <a:gd name="connsiteY146" fmla="*/ 261064 h 393750"/>
                <a:gd name="connsiteX147" fmla="*/ 248600 w 646875"/>
                <a:gd name="connsiteY147" fmla="*/ 264046 h 393750"/>
                <a:gd name="connsiteX148" fmla="*/ 237688 w 646875"/>
                <a:gd name="connsiteY148" fmla="*/ 249027 h 393750"/>
                <a:gd name="connsiteX149" fmla="*/ 206188 w 646875"/>
                <a:gd name="connsiteY149" fmla="*/ 231533 h 393750"/>
                <a:gd name="connsiteX150" fmla="*/ 164844 w 646875"/>
                <a:gd name="connsiteY150" fmla="*/ 249027 h 393750"/>
                <a:gd name="connsiteX151" fmla="*/ 147688 w 646875"/>
                <a:gd name="connsiteY151" fmla="*/ 265902 h 393750"/>
                <a:gd name="connsiteX152" fmla="*/ 128844 w 646875"/>
                <a:gd name="connsiteY152" fmla="*/ 250827 h 393750"/>
                <a:gd name="connsiteX153" fmla="*/ 118100 w 646875"/>
                <a:gd name="connsiteY153" fmla="*/ 247789 h 393750"/>
                <a:gd name="connsiteX154" fmla="*/ 136101 w 646875"/>
                <a:gd name="connsiteY154" fmla="*/ 198121 h 393750"/>
                <a:gd name="connsiteX155" fmla="*/ 150163 w 646875"/>
                <a:gd name="connsiteY155" fmla="*/ 74371 h 393750"/>
                <a:gd name="connsiteX156" fmla="*/ 208213 w 646875"/>
                <a:gd name="connsiteY156" fmla="*/ 68296 h 393750"/>
                <a:gd name="connsiteX157" fmla="*/ 233413 w 646875"/>
                <a:gd name="connsiteY157" fmla="*/ 64696 h 393750"/>
                <a:gd name="connsiteX158" fmla="*/ 228969 w 646875"/>
                <a:gd name="connsiteY158" fmla="*/ 75383 h 393750"/>
                <a:gd name="connsiteX159" fmla="*/ 220082 w 646875"/>
                <a:gd name="connsiteY159" fmla="*/ 94171 h 393750"/>
                <a:gd name="connsiteX160" fmla="*/ 207313 w 646875"/>
                <a:gd name="connsiteY160" fmla="*/ 112789 h 393750"/>
                <a:gd name="connsiteX161" fmla="*/ 196063 w 646875"/>
                <a:gd name="connsiteY161" fmla="*/ 153008 h 393750"/>
                <a:gd name="connsiteX162" fmla="*/ 231725 w 646875"/>
                <a:gd name="connsiteY162" fmla="*/ 173089 h 393750"/>
                <a:gd name="connsiteX163" fmla="*/ 287357 w 646875"/>
                <a:gd name="connsiteY163" fmla="*/ 142771 h 393750"/>
                <a:gd name="connsiteX164" fmla="*/ 312051 w 646875"/>
                <a:gd name="connsiteY164" fmla="*/ 109021 h 393750"/>
                <a:gd name="connsiteX165" fmla="*/ 346532 w 646875"/>
                <a:gd name="connsiteY165" fmla="*/ 108683 h 393750"/>
                <a:gd name="connsiteX166" fmla="*/ 506732 w 646875"/>
                <a:gd name="connsiteY166" fmla="*/ 245483 h 393750"/>
                <a:gd name="connsiteX167" fmla="*/ 506732 w 646875"/>
                <a:gd name="connsiteY167" fmla="*/ 272314 h 393750"/>
                <a:gd name="connsiteX168" fmla="*/ 478888 w 646875"/>
                <a:gd name="connsiteY168" fmla="*/ 278727 h 393750"/>
                <a:gd name="connsiteX169" fmla="*/ 598982 w 646875"/>
                <a:gd name="connsiteY169" fmla="*/ 140858 h 393750"/>
                <a:gd name="connsiteX170" fmla="*/ 585763 w 646875"/>
                <a:gd name="connsiteY170" fmla="*/ 312927 h 393750"/>
                <a:gd name="connsiteX171" fmla="*/ 546388 w 646875"/>
                <a:gd name="connsiteY171" fmla="*/ 311239 h 393750"/>
                <a:gd name="connsiteX172" fmla="*/ 535926 w 646875"/>
                <a:gd name="connsiteY172" fmla="*/ 304771 h 393750"/>
                <a:gd name="connsiteX173" fmla="*/ 538344 w 646875"/>
                <a:gd name="connsiteY173" fmla="*/ 304771 h 393750"/>
                <a:gd name="connsiteX174" fmla="*/ 570857 w 646875"/>
                <a:gd name="connsiteY174" fmla="*/ 287277 h 393750"/>
                <a:gd name="connsiteX175" fmla="*/ 568326 w 646875"/>
                <a:gd name="connsiteY175" fmla="*/ 144796 h 393750"/>
                <a:gd name="connsiteX176" fmla="*/ 521469 w 646875"/>
                <a:gd name="connsiteY176" fmla="*/ 81458 h 393750"/>
                <a:gd name="connsiteX177" fmla="*/ 598982 w 646875"/>
                <a:gd name="connsiteY177" fmla="*/ 140858 h 39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646875" h="393750">
                  <a:moveTo>
                    <a:pt x="649607" y="44952"/>
                  </a:moveTo>
                  <a:cubicBezTo>
                    <a:pt x="648534" y="38832"/>
                    <a:pt x="642703" y="34741"/>
                    <a:pt x="636583" y="35814"/>
                  </a:cubicBezTo>
                  <a:cubicBezTo>
                    <a:pt x="636442" y="35838"/>
                    <a:pt x="636302" y="35866"/>
                    <a:pt x="636163" y="35896"/>
                  </a:cubicBezTo>
                  <a:lnTo>
                    <a:pt x="522257" y="58396"/>
                  </a:lnTo>
                  <a:cubicBezTo>
                    <a:pt x="521622" y="58551"/>
                    <a:pt x="521001" y="58758"/>
                    <a:pt x="520400" y="59014"/>
                  </a:cubicBezTo>
                  <a:cubicBezTo>
                    <a:pt x="517390" y="59298"/>
                    <a:pt x="514401" y="59787"/>
                    <a:pt x="511457" y="60477"/>
                  </a:cubicBezTo>
                  <a:lnTo>
                    <a:pt x="480857" y="69646"/>
                  </a:lnTo>
                  <a:lnTo>
                    <a:pt x="476863" y="69646"/>
                  </a:lnTo>
                  <a:cubicBezTo>
                    <a:pt x="472588" y="69646"/>
                    <a:pt x="467919" y="66214"/>
                    <a:pt x="456782" y="57777"/>
                  </a:cubicBezTo>
                  <a:lnTo>
                    <a:pt x="450201" y="52771"/>
                  </a:lnTo>
                  <a:cubicBezTo>
                    <a:pt x="435035" y="42243"/>
                    <a:pt x="419257" y="32626"/>
                    <a:pt x="402951" y="23971"/>
                  </a:cubicBezTo>
                  <a:cubicBezTo>
                    <a:pt x="393107" y="18346"/>
                    <a:pt x="383769" y="13171"/>
                    <a:pt x="378482" y="9683"/>
                  </a:cubicBezTo>
                  <a:cubicBezTo>
                    <a:pt x="360257" y="-2467"/>
                    <a:pt x="327463" y="-1567"/>
                    <a:pt x="311769" y="3608"/>
                  </a:cubicBezTo>
                  <a:cubicBezTo>
                    <a:pt x="290732" y="12611"/>
                    <a:pt x="271268" y="24916"/>
                    <a:pt x="254113" y="40058"/>
                  </a:cubicBezTo>
                  <a:cubicBezTo>
                    <a:pt x="237280" y="41172"/>
                    <a:pt x="220514" y="43144"/>
                    <a:pt x="203882" y="45964"/>
                  </a:cubicBezTo>
                  <a:cubicBezTo>
                    <a:pt x="160513" y="54683"/>
                    <a:pt x="142400" y="50858"/>
                    <a:pt x="142400" y="50858"/>
                  </a:cubicBezTo>
                  <a:lnTo>
                    <a:pt x="142400" y="50858"/>
                  </a:lnTo>
                  <a:lnTo>
                    <a:pt x="81763" y="36964"/>
                  </a:lnTo>
                  <a:lnTo>
                    <a:pt x="35807" y="14464"/>
                  </a:lnTo>
                  <a:cubicBezTo>
                    <a:pt x="30215" y="11731"/>
                    <a:pt x="23466" y="14048"/>
                    <a:pt x="20732" y="19639"/>
                  </a:cubicBezTo>
                  <a:cubicBezTo>
                    <a:pt x="17998" y="25231"/>
                    <a:pt x="20315" y="31981"/>
                    <a:pt x="25907" y="34714"/>
                  </a:cubicBezTo>
                  <a:lnTo>
                    <a:pt x="64607" y="53671"/>
                  </a:lnTo>
                  <a:cubicBezTo>
                    <a:pt x="42782" y="134389"/>
                    <a:pt x="4363" y="275577"/>
                    <a:pt x="819" y="286208"/>
                  </a:cubicBezTo>
                  <a:cubicBezTo>
                    <a:pt x="-748" y="290940"/>
                    <a:pt x="-42" y="296130"/>
                    <a:pt x="2732" y="300271"/>
                  </a:cubicBezTo>
                  <a:cubicBezTo>
                    <a:pt x="11338" y="314333"/>
                    <a:pt x="46663" y="321702"/>
                    <a:pt x="66969" y="324796"/>
                  </a:cubicBezTo>
                  <a:cubicBezTo>
                    <a:pt x="67530" y="324851"/>
                    <a:pt x="68096" y="324851"/>
                    <a:pt x="68657" y="324796"/>
                  </a:cubicBezTo>
                  <a:cubicBezTo>
                    <a:pt x="72544" y="324803"/>
                    <a:pt x="76159" y="322804"/>
                    <a:pt x="78219" y="319508"/>
                  </a:cubicBezTo>
                  <a:lnTo>
                    <a:pt x="90707" y="299539"/>
                  </a:lnTo>
                  <a:cubicBezTo>
                    <a:pt x="92081" y="300985"/>
                    <a:pt x="93567" y="302321"/>
                    <a:pt x="95150" y="303533"/>
                  </a:cubicBezTo>
                  <a:cubicBezTo>
                    <a:pt x="105957" y="311446"/>
                    <a:pt x="120272" y="312683"/>
                    <a:pt x="132276" y="306739"/>
                  </a:cubicBezTo>
                  <a:cubicBezTo>
                    <a:pt x="132739" y="309018"/>
                    <a:pt x="133436" y="311242"/>
                    <a:pt x="134357" y="313377"/>
                  </a:cubicBezTo>
                  <a:cubicBezTo>
                    <a:pt x="141534" y="329086"/>
                    <a:pt x="155718" y="340475"/>
                    <a:pt x="172607" y="344089"/>
                  </a:cubicBezTo>
                  <a:cubicBezTo>
                    <a:pt x="181474" y="346144"/>
                    <a:pt x="190762" y="345357"/>
                    <a:pt x="199157" y="341839"/>
                  </a:cubicBezTo>
                  <a:cubicBezTo>
                    <a:pt x="201473" y="350450"/>
                    <a:pt x="206149" y="358243"/>
                    <a:pt x="212657" y="364339"/>
                  </a:cubicBezTo>
                  <a:cubicBezTo>
                    <a:pt x="224584" y="377610"/>
                    <a:pt x="243122" y="382765"/>
                    <a:pt x="260188" y="377558"/>
                  </a:cubicBezTo>
                  <a:cubicBezTo>
                    <a:pt x="263374" y="385841"/>
                    <a:pt x="270006" y="392329"/>
                    <a:pt x="278357" y="395333"/>
                  </a:cubicBezTo>
                  <a:cubicBezTo>
                    <a:pt x="283425" y="397079"/>
                    <a:pt x="288747" y="397972"/>
                    <a:pt x="294107" y="397977"/>
                  </a:cubicBezTo>
                  <a:cubicBezTo>
                    <a:pt x="306204" y="397612"/>
                    <a:pt x="317877" y="393439"/>
                    <a:pt x="327463" y="386052"/>
                  </a:cubicBezTo>
                  <a:cubicBezTo>
                    <a:pt x="330086" y="389681"/>
                    <a:pt x="333538" y="392632"/>
                    <a:pt x="337532" y="394658"/>
                  </a:cubicBezTo>
                  <a:cubicBezTo>
                    <a:pt x="341907" y="396865"/>
                    <a:pt x="346750" y="397984"/>
                    <a:pt x="351651" y="397921"/>
                  </a:cubicBezTo>
                  <a:cubicBezTo>
                    <a:pt x="356597" y="397862"/>
                    <a:pt x="361501" y="396988"/>
                    <a:pt x="366163" y="395333"/>
                  </a:cubicBezTo>
                  <a:cubicBezTo>
                    <a:pt x="376487" y="391439"/>
                    <a:pt x="384789" y="383523"/>
                    <a:pt x="389169" y="373396"/>
                  </a:cubicBezTo>
                  <a:cubicBezTo>
                    <a:pt x="401927" y="374842"/>
                    <a:pt x="414814" y="372182"/>
                    <a:pt x="425957" y="365802"/>
                  </a:cubicBezTo>
                  <a:cubicBezTo>
                    <a:pt x="434248" y="359996"/>
                    <a:pt x="440224" y="351451"/>
                    <a:pt x="442832" y="341671"/>
                  </a:cubicBezTo>
                  <a:cubicBezTo>
                    <a:pt x="456104" y="344228"/>
                    <a:pt x="469803" y="340323"/>
                    <a:pt x="479732" y="331152"/>
                  </a:cubicBezTo>
                  <a:cubicBezTo>
                    <a:pt x="488277" y="323720"/>
                    <a:pt x="493096" y="312888"/>
                    <a:pt x="492894" y="301564"/>
                  </a:cubicBezTo>
                  <a:cubicBezTo>
                    <a:pt x="496441" y="301152"/>
                    <a:pt x="499943" y="300418"/>
                    <a:pt x="503357" y="299371"/>
                  </a:cubicBezTo>
                  <a:cubicBezTo>
                    <a:pt x="510242" y="313767"/>
                    <a:pt x="522055" y="325221"/>
                    <a:pt x="536657" y="331658"/>
                  </a:cubicBezTo>
                  <a:cubicBezTo>
                    <a:pt x="546838" y="336339"/>
                    <a:pt x="557907" y="338776"/>
                    <a:pt x="569113" y="338802"/>
                  </a:cubicBezTo>
                  <a:cubicBezTo>
                    <a:pt x="578315" y="339008"/>
                    <a:pt x="587441" y="337083"/>
                    <a:pt x="595775" y="333177"/>
                  </a:cubicBezTo>
                  <a:cubicBezTo>
                    <a:pt x="642969" y="309608"/>
                    <a:pt x="651069" y="244752"/>
                    <a:pt x="620582" y="135008"/>
                  </a:cubicBezTo>
                  <a:cubicBezTo>
                    <a:pt x="611076" y="100696"/>
                    <a:pt x="594369" y="81514"/>
                    <a:pt x="576876" y="70939"/>
                  </a:cubicBezTo>
                  <a:lnTo>
                    <a:pt x="640551" y="58396"/>
                  </a:lnTo>
                  <a:cubicBezTo>
                    <a:pt x="646670" y="57323"/>
                    <a:pt x="650762" y="51492"/>
                    <a:pt x="649689" y="45372"/>
                  </a:cubicBezTo>
                  <a:cubicBezTo>
                    <a:pt x="649664" y="45231"/>
                    <a:pt x="649637" y="45091"/>
                    <a:pt x="649607" y="44952"/>
                  </a:cubicBezTo>
                  <a:close/>
                  <a:moveTo>
                    <a:pt x="318857" y="25096"/>
                  </a:moveTo>
                  <a:cubicBezTo>
                    <a:pt x="331457" y="20877"/>
                    <a:pt x="355701" y="21664"/>
                    <a:pt x="366050" y="28527"/>
                  </a:cubicBezTo>
                  <a:cubicBezTo>
                    <a:pt x="371675" y="32464"/>
                    <a:pt x="381238" y="37696"/>
                    <a:pt x="391982" y="43714"/>
                  </a:cubicBezTo>
                  <a:cubicBezTo>
                    <a:pt x="407484" y="51911"/>
                    <a:pt x="422508" y="60982"/>
                    <a:pt x="436982" y="70883"/>
                  </a:cubicBezTo>
                  <a:lnTo>
                    <a:pt x="443282" y="75608"/>
                  </a:lnTo>
                  <a:cubicBezTo>
                    <a:pt x="456782" y="85902"/>
                    <a:pt x="464994" y="92089"/>
                    <a:pt x="477032" y="92089"/>
                  </a:cubicBezTo>
                  <a:cubicBezTo>
                    <a:pt x="479338" y="92089"/>
                    <a:pt x="533619" y="92764"/>
                    <a:pt x="546782" y="149858"/>
                  </a:cubicBezTo>
                  <a:cubicBezTo>
                    <a:pt x="561069" y="211733"/>
                    <a:pt x="559382" y="265002"/>
                    <a:pt x="553701" y="273214"/>
                  </a:cubicBezTo>
                  <a:cubicBezTo>
                    <a:pt x="549975" y="278324"/>
                    <a:pt x="544244" y="281599"/>
                    <a:pt x="537950" y="282214"/>
                  </a:cubicBezTo>
                  <a:cubicBezTo>
                    <a:pt x="534741" y="282478"/>
                    <a:pt x="531511" y="282212"/>
                    <a:pt x="528388" y="281427"/>
                  </a:cubicBezTo>
                  <a:cubicBezTo>
                    <a:pt x="538129" y="264785"/>
                    <a:pt x="535845" y="243731"/>
                    <a:pt x="522763" y="229564"/>
                  </a:cubicBezTo>
                  <a:cubicBezTo>
                    <a:pt x="512919" y="219777"/>
                    <a:pt x="379888" y="105814"/>
                    <a:pt x="360144" y="90852"/>
                  </a:cubicBezTo>
                  <a:cubicBezTo>
                    <a:pt x="334607" y="71783"/>
                    <a:pt x="314357" y="80896"/>
                    <a:pt x="299563" y="90514"/>
                  </a:cubicBezTo>
                  <a:cubicBezTo>
                    <a:pt x="288707" y="97714"/>
                    <a:pt x="271776" y="123758"/>
                    <a:pt x="267444" y="132477"/>
                  </a:cubicBezTo>
                  <a:cubicBezTo>
                    <a:pt x="264350" y="137202"/>
                    <a:pt x="244607" y="150983"/>
                    <a:pt x="229925" y="150533"/>
                  </a:cubicBezTo>
                  <a:cubicBezTo>
                    <a:pt x="223942" y="150551"/>
                    <a:pt x="218477" y="147141"/>
                    <a:pt x="215863" y="141758"/>
                  </a:cubicBezTo>
                  <a:cubicBezTo>
                    <a:pt x="215863" y="139283"/>
                    <a:pt x="221488" y="131633"/>
                    <a:pt x="225538" y="126064"/>
                  </a:cubicBezTo>
                  <a:cubicBezTo>
                    <a:pt x="230538" y="119504"/>
                    <a:pt x="235194" y="112688"/>
                    <a:pt x="239488" y="105646"/>
                  </a:cubicBezTo>
                  <a:cubicBezTo>
                    <a:pt x="244301" y="98302"/>
                    <a:pt x="248086" y="90334"/>
                    <a:pt x="250738" y="81964"/>
                  </a:cubicBezTo>
                  <a:cubicBezTo>
                    <a:pt x="252140" y="77038"/>
                    <a:pt x="254618" y="72485"/>
                    <a:pt x="257994" y="68633"/>
                  </a:cubicBezTo>
                  <a:cubicBezTo>
                    <a:pt x="270313" y="51983"/>
                    <a:pt x="306482" y="29202"/>
                    <a:pt x="318857" y="25096"/>
                  </a:cubicBezTo>
                  <a:close/>
                  <a:moveTo>
                    <a:pt x="62919" y="301114"/>
                  </a:moveTo>
                  <a:cubicBezTo>
                    <a:pt x="49313" y="299069"/>
                    <a:pt x="36060" y="295131"/>
                    <a:pt x="23544" y="289414"/>
                  </a:cubicBezTo>
                  <a:cubicBezTo>
                    <a:pt x="32094" y="260502"/>
                    <a:pt x="74619" y="103789"/>
                    <a:pt x="86207" y="61039"/>
                  </a:cubicBezTo>
                  <a:lnTo>
                    <a:pt x="128169" y="70714"/>
                  </a:lnTo>
                  <a:cubicBezTo>
                    <a:pt x="126482" y="96083"/>
                    <a:pt x="121982" y="165889"/>
                    <a:pt x="114613" y="191708"/>
                  </a:cubicBezTo>
                  <a:cubicBezTo>
                    <a:pt x="108683" y="211904"/>
                    <a:pt x="101159" y="231597"/>
                    <a:pt x="92113" y="250602"/>
                  </a:cubicBezTo>
                  <a:cubicBezTo>
                    <a:pt x="88173" y="256016"/>
                    <a:pt x="85239" y="262094"/>
                    <a:pt x="83450" y="268546"/>
                  </a:cubicBezTo>
                  <a:cubicBezTo>
                    <a:pt x="83450" y="268883"/>
                    <a:pt x="82944" y="269164"/>
                    <a:pt x="82719" y="269558"/>
                  </a:cubicBezTo>
                  <a:close/>
                  <a:moveTo>
                    <a:pt x="108425" y="285477"/>
                  </a:moveTo>
                  <a:cubicBezTo>
                    <a:pt x="106396" y="284233"/>
                    <a:pt x="104987" y="282190"/>
                    <a:pt x="104544" y="279852"/>
                  </a:cubicBezTo>
                  <a:cubicBezTo>
                    <a:pt x="104437" y="275901"/>
                    <a:pt x="105451" y="272000"/>
                    <a:pt x="107469" y="268602"/>
                  </a:cubicBezTo>
                  <a:cubicBezTo>
                    <a:pt x="112359" y="269385"/>
                    <a:pt x="117175" y="270570"/>
                    <a:pt x="121869" y="272146"/>
                  </a:cubicBezTo>
                  <a:cubicBezTo>
                    <a:pt x="125966" y="274094"/>
                    <a:pt x="129208" y="277476"/>
                    <a:pt x="130982" y="281652"/>
                  </a:cubicBezTo>
                  <a:cubicBezTo>
                    <a:pt x="125019" y="285702"/>
                    <a:pt x="115232" y="290708"/>
                    <a:pt x="108425" y="285477"/>
                  </a:cubicBezTo>
                  <a:close/>
                  <a:moveTo>
                    <a:pt x="177838" y="322208"/>
                  </a:moveTo>
                  <a:cubicBezTo>
                    <a:pt x="167635" y="320252"/>
                    <a:pt x="158992" y="313514"/>
                    <a:pt x="154607" y="304096"/>
                  </a:cubicBezTo>
                  <a:cubicBezTo>
                    <a:pt x="153499" y="299797"/>
                    <a:pt x="153499" y="295288"/>
                    <a:pt x="154607" y="290989"/>
                  </a:cubicBezTo>
                  <a:lnTo>
                    <a:pt x="181100" y="264439"/>
                  </a:lnTo>
                  <a:cubicBezTo>
                    <a:pt x="189425" y="256171"/>
                    <a:pt x="196850" y="252571"/>
                    <a:pt x="203600" y="253189"/>
                  </a:cubicBezTo>
                  <a:cubicBezTo>
                    <a:pt x="210777" y="254839"/>
                    <a:pt x="217216" y="258789"/>
                    <a:pt x="221938" y="264439"/>
                  </a:cubicBezTo>
                  <a:cubicBezTo>
                    <a:pt x="232007" y="274452"/>
                    <a:pt x="234088" y="278671"/>
                    <a:pt x="211025" y="305502"/>
                  </a:cubicBezTo>
                  <a:lnTo>
                    <a:pt x="206807" y="310396"/>
                  </a:lnTo>
                  <a:cubicBezTo>
                    <a:pt x="202251" y="314783"/>
                    <a:pt x="188807" y="324964"/>
                    <a:pt x="177838" y="322208"/>
                  </a:cubicBezTo>
                  <a:close/>
                  <a:moveTo>
                    <a:pt x="228463" y="348252"/>
                  </a:moveTo>
                  <a:cubicBezTo>
                    <a:pt x="216650" y="336383"/>
                    <a:pt x="220982" y="328621"/>
                    <a:pt x="222838" y="326314"/>
                  </a:cubicBezTo>
                  <a:lnTo>
                    <a:pt x="223400" y="325639"/>
                  </a:lnTo>
                  <a:cubicBezTo>
                    <a:pt x="225875" y="322864"/>
                    <a:pt x="228294" y="320108"/>
                    <a:pt x="230657" y="317371"/>
                  </a:cubicBezTo>
                  <a:cubicBezTo>
                    <a:pt x="240894" y="305671"/>
                    <a:pt x="259401" y="284746"/>
                    <a:pt x="267613" y="276533"/>
                  </a:cubicBezTo>
                  <a:cubicBezTo>
                    <a:pt x="275826" y="268321"/>
                    <a:pt x="291969" y="263202"/>
                    <a:pt x="307438" y="278727"/>
                  </a:cubicBezTo>
                  <a:cubicBezTo>
                    <a:pt x="317844" y="289077"/>
                    <a:pt x="313513" y="298358"/>
                    <a:pt x="311488" y="301227"/>
                  </a:cubicBezTo>
                  <a:lnTo>
                    <a:pt x="260526" y="352189"/>
                  </a:lnTo>
                  <a:cubicBezTo>
                    <a:pt x="257488" y="354608"/>
                    <a:pt x="243538" y="363496"/>
                    <a:pt x="228294" y="348252"/>
                  </a:cubicBezTo>
                  <a:close/>
                  <a:moveTo>
                    <a:pt x="285782" y="374014"/>
                  </a:moveTo>
                  <a:cubicBezTo>
                    <a:pt x="282406" y="372237"/>
                    <a:pt x="280162" y="368870"/>
                    <a:pt x="279819" y="365071"/>
                  </a:cubicBezTo>
                  <a:lnTo>
                    <a:pt x="328082" y="316752"/>
                  </a:lnTo>
                  <a:cubicBezTo>
                    <a:pt x="330874" y="313257"/>
                    <a:pt x="335971" y="312688"/>
                    <a:pt x="339466" y="315480"/>
                  </a:cubicBezTo>
                  <a:cubicBezTo>
                    <a:pt x="339936" y="315855"/>
                    <a:pt x="340363" y="316282"/>
                    <a:pt x="340738" y="316752"/>
                  </a:cubicBezTo>
                  <a:cubicBezTo>
                    <a:pt x="349738" y="325696"/>
                    <a:pt x="345688" y="333627"/>
                    <a:pt x="344394" y="335371"/>
                  </a:cubicBezTo>
                  <a:lnTo>
                    <a:pt x="344394" y="335371"/>
                  </a:lnTo>
                  <a:cubicBezTo>
                    <a:pt x="344394" y="335371"/>
                    <a:pt x="344394" y="335371"/>
                    <a:pt x="344394" y="335371"/>
                  </a:cubicBezTo>
                  <a:cubicBezTo>
                    <a:pt x="339131" y="343184"/>
                    <a:pt x="333243" y="350558"/>
                    <a:pt x="326788" y="357421"/>
                  </a:cubicBezTo>
                  <a:cubicBezTo>
                    <a:pt x="306482" y="377558"/>
                    <a:pt x="294163" y="376883"/>
                    <a:pt x="285613" y="374014"/>
                  </a:cubicBezTo>
                  <a:close/>
                  <a:moveTo>
                    <a:pt x="359413" y="374014"/>
                  </a:moveTo>
                  <a:cubicBezTo>
                    <a:pt x="349288" y="377389"/>
                    <a:pt x="346082" y="374014"/>
                    <a:pt x="345069" y="371483"/>
                  </a:cubicBezTo>
                  <a:lnTo>
                    <a:pt x="345069" y="371089"/>
                  </a:lnTo>
                  <a:cubicBezTo>
                    <a:pt x="349050" y="366767"/>
                    <a:pt x="352804" y="362242"/>
                    <a:pt x="356319" y="357533"/>
                  </a:cubicBezTo>
                  <a:lnTo>
                    <a:pt x="368075" y="365746"/>
                  </a:lnTo>
                  <a:cubicBezTo>
                    <a:pt x="366229" y="369480"/>
                    <a:pt x="363092" y="372418"/>
                    <a:pt x="359244" y="374014"/>
                  </a:cubicBezTo>
                  <a:close/>
                  <a:moveTo>
                    <a:pt x="478888" y="278727"/>
                  </a:moveTo>
                  <a:lnTo>
                    <a:pt x="478382" y="278727"/>
                  </a:lnTo>
                  <a:lnTo>
                    <a:pt x="393613" y="209821"/>
                  </a:lnTo>
                  <a:cubicBezTo>
                    <a:pt x="388282" y="206629"/>
                    <a:pt x="381373" y="208364"/>
                    <a:pt x="378182" y="213695"/>
                  </a:cubicBezTo>
                  <a:cubicBezTo>
                    <a:pt x="375607" y="217995"/>
                    <a:pt x="376188" y="223480"/>
                    <a:pt x="379607" y="227146"/>
                  </a:cubicBezTo>
                  <a:lnTo>
                    <a:pt x="469944" y="300833"/>
                  </a:lnTo>
                  <a:lnTo>
                    <a:pt x="470282" y="300833"/>
                  </a:lnTo>
                  <a:cubicBezTo>
                    <a:pt x="470315" y="300962"/>
                    <a:pt x="470315" y="301098"/>
                    <a:pt x="470282" y="301227"/>
                  </a:cubicBezTo>
                  <a:cubicBezTo>
                    <a:pt x="470478" y="306558"/>
                    <a:pt x="468142" y="311669"/>
                    <a:pt x="463982" y="315008"/>
                  </a:cubicBezTo>
                  <a:cubicBezTo>
                    <a:pt x="456557" y="322489"/>
                    <a:pt x="442663" y="318721"/>
                    <a:pt x="439063" y="317596"/>
                  </a:cubicBezTo>
                  <a:lnTo>
                    <a:pt x="354688" y="261346"/>
                  </a:lnTo>
                  <a:cubicBezTo>
                    <a:pt x="349529" y="257907"/>
                    <a:pt x="342561" y="259291"/>
                    <a:pt x="339107" y="264439"/>
                  </a:cubicBezTo>
                  <a:cubicBezTo>
                    <a:pt x="335654" y="269605"/>
                    <a:pt x="337042" y="276591"/>
                    <a:pt x="342208" y="280044"/>
                  </a:cubicBezTo>
                  <a:cubicBezTo>
                    <a:pt x="342224" y="280055"/>
                    <a:pt x="342240" y="280066"/>
                    <a:pt x="342257" y="280077"/>
                  </a:cubicBezTo>
                  <a:lnTo>
                    <a:pt x="421851" y="333121"/>
                  </a:lnTo>
                  <a:cubicBezTo>
                    <a:pt x="420814" y="338589"/>
                    <a:pt x="417788" y="343479"/>
                    <a:pt x="413357" y="346846"/>
                  </a:cubicBezTo>
                  <a:cubicBezTo>
                    <a:pt x="405088" y="352471"/>
                    <a:pt x="389338" y="350952"/>
                    <a:pt x="384107" y="349939"/>
                  </a:cubicBezTo>
                  <a:lnTo>
                    <a:pt x="384107" y="349939"/>
                  </a:lnTo>
                  <a:lnTo>
                    <a:pt x="367232" y="338296"/>
                  </a:lnTo>
                  <a:cubicBezTo>
                    <a:pt x="370992" y="324811"/>
                    <a:pt x="366785" y="310361"/>
                    <a:pt x="356376" y="301002"/>
                  </a:cubicBezTo>
                  <a:cubicBezTo>
                    <a:pt x="351125" y="295423"/>
                    <a:pt x="343988" y="291994"/>
                    <a:pt x="336351" y="291383"/>
                  </a:cubicBezTo>
                  <a:cubicBezTo>
                    <a:pt x="335781" y="280643"/>
                    <a:pt x="331038" y="270550"/>
                    <a:pt x="323132" y="263258"/>
                  </a:cubicBezTo>
                  <a:cubicBezTo>
                    <a:pt x="301419" y="241489"/>
                    <a:pt x="271944" y="240758"/>
                    <a:pt x="251525" y="261064"/>
                  </a:cubicBezTo>
                  <a:cubicBezTo>
                    <a:pt x="250625" y="261908"/>
                    <a:pt x="249669" y="262921"/>
                    <a:pt x="248600" y="264046"/>
                  </a:cubicBezTo>
                  <a:cubicBezTo>
                    <a:pt x="245920" y="258410"/>
                    <a:pt x="242220" y="253318"/>
                    <a:pt x="237688" y="249027"/>
                  </a:cubicBezTo>
                  <a:cubicBezTo>
                    <a:pt x="229475" y="239793"/>
                    <a:pt x="218368" y="233625"/>
                    <a:pt x="206188" y="231533"/>
                  </a:cubicBezTo>
                  <a:cubicBezTo>
                    <a:pt x="192125" y="229789"/>
                    <a:pt x="178063" y="235639"/>
                    <a:pt x="164844" y="249027"/>
                  </a:cubicBezTo>
                  <a:lnTo>
                    <a:pt x="147688" y="265902"/>
                  </a:lnTo>
                  <a:cubicBezTo>
                    <a:pt x="143284" y="258898"/>
                    <a:pt x="136644" y="253586"/>
                    <a:pt x="128844" y="250827"/>
                  </a:cubicBezTo>
                  <a:cubicBezTo>
                    <a:pt x="125320" y="249624"/>
                    <a:pt x="121733" y="248610"/>
                    <a:pt x="118100" y="247789"/>
                  </a:cubicBezTo>
                  <a:cubicBezTo>
                    <a:pt x="125172" y="231641"/>
                    <a:pt x="131184" y="215050"/>
                    <a:pt x="136101" y="198121"/>
                  </a:cubicBezTo>
                  <a:cubicBezTo>
                    <a:pt x="143976" y="170671"/>
                    <a:pt x="148588" y="102496"/>
                    <a:pt x="150163" y="74371"/>
                  </a:cubicBezTo>
                  <a:cubicBezTo>
                    <a:pt x="169680" y="74539"/>
                    <a:pt x="189154" y="72501"/>
                    <a:pt x="208213" y="68296"/>
                  </a:cubicBezTo>
                  <a:cubicBezTo>
                    <a:pt x="215413" y="66833"/>
                    <a:pt x="224751" y="65652"/>
                    <a:pt x="233413" y="64696"/>
                  </a:cubicBezTo>
                  <a:cubicBezTo>
                    <a:pt x="231549" y="68087"/>
                    <a:pt x="230059" y="71670"/>
                    <a:pt x="228969" y="75383"/>
                  </a:cubicBezTo>
                  <a:cubicBezTo>
                    <a:pt x="226892" y="82027"/>
                    <a:pt x="223901" y="88350"/>
                    <a:pt x="220082" y="94171"/>
                  </a:cubicBezTo>
                  <a:cubicBezTo>
                    <a:pt x="216146" y="100591"/>
                    <a:pt x="211884" y="106805"/>
                    <a:pt x="207313" y="112789"/>
                  </a:cubicBezTo>
                  <a:cubicBezTo>
                    <a:pt x="197413" y="126177"/>
                    <a:pt x="188132" y="138777"/>
                    <a:pt x="196063" y="153008"/>
                  </a:cubicBezTo>
                  <a:cubicBezTo>
                    <a:pt x="203027" y="166074"/>
                    <a:pt x="216942" y="173910"/>
                    <a:pt x="231725" y="173089"/>
                  </a:cubicBezTo>
                  <a:cubicBezTo>
                    <a:pt x="255857" y="172302"/>
                    <a:pt x="282294" y="153064"/>
                    <a:pt x="287357" y="142771"/>
                  </a:cubicBezTo>
                  <a:cubicBezTo>
                    <a:pt x="292419" y="132477"/>
                    <a:pt x="306988" y="112508"/>
                    <a:pt x="312051" y="109021"/>
                  </a:cubicBezTo>
                  <a:cubicBezTo>
                    <a:pt x="324313" y="100864"/>
                    <a:pt x="333032" y="98558"/>
                    <a:pt x="346532" y="108683"/>
                  </a:cubicBezTo>
                  <a:cubicBezTo>
                    <a:pt x="364926" y="122689"/>
                    <a:pt x="497732" y="236314"/>
                    <a:pt x="506732" y="245483"/>
                  </a:cubicBezTo>
                  <a:cubicBezTo>
                    <a:pt x="513109" y="253290"/>
                    <a:pt x="513109" y="264507"/>
                    <a:pt x="506732" y="272314"/>
                  </a:cubicBezTo>
                  <a:cubicBezTo>
                    <a:pt x="497001" y="281989"/>
                    <a:pt x="479057" y="278727"/>
                    <a:pt x="478888" y="278727"/>
                  </a:cubicBezTo>
                  <a:close/>
                  <a:moveTo>
                    <a:pt x="598982" y="140858"/>
                  </a:moveTo>
                  <a:cubicBezTo>
                    <a:pt x="617376" y="207121"/>
                    <a:pt x="630032" y="290764"/>
                    <a:pt x="585763" y="312927"/>
                  </a:cubicBezTo>
                  <a:cubicBezTo>
                    <a:pt x="572984" y="317922"/>
                    <a:pt x="558693" y="317309"/>
                    <a:pt x="546388" y="311239"/>
                  </a:cubicBezTo>
                  <a:cubicBezTo>
                    <a:pt x="542651" y="309516"/>
                    <a:pt x="539137" y="307344"/>
                    <a:pt x="535926" y="304771"/>
                  </a:cubicBezTo>
                  <a:cubicBezTo>
                    <a:pt x="536713" y="304771"/>
                    <a:pt x="537501" y="304771"/>
                    <a:pt x="538344" y="304771"/>
                  </a:cubicBezTo>
                  <a:cubicBezTo>
                    <a:pt x="551185" y="303858"/>
                    <a:pt x="563020" y="297490"/>
                    <a:pt x="570857" y="287277"/>
                  </a:cubicBezTo>
                  <a:cubicBezTo>
                    <a:pt x="585426" y="269108"/>
                    <a:pt x="580869" y="199189"/>
                    <a:pt x="568326" y="144796"/>
                  </a:cubicBezTo>
                  <a:cubicBezTo>
                    <a:pt x="563135" y="117663"/>
                    <a:pt x="545896" y="94360"/>
                    <a:pt x="521469" y="81458"/>
                  </a:cubicBezTo>
                  <a:cubicBezTo>
                    <a:pt x="535251" y="79264"/>
                    <a:pt x="581094" y="77071"/>
                    <a:pt x="598982" y="14085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83" name="Graphic 5570">
            <a:extLst>
              <a:ext uri="{FF2B5EF4-FFF2-40B4-BE49-F238E27FC236}">
                <a16:creationId xmlns:a16="http://schemas.microsoft.com/office/drawing/2014/main" id="{8B8B9AAA-8504-4E3A-BB2B-790B21B90D17}"/>
              </a:ext>
            </a:extLst>
          </p:cNvPr>
          <p:cNvGrpSpPr/>
          <p:nvPr/>
        </p:nvGrpSpPr>
        <p:grpSpPr>
          <a:xfrm>
            <a:off x="8114951" y="3382501"/>
            <a:ext cx="720000" cy="720000"/>
            <a:chOff x="4430712" y="2225675"/>
            <a:chExt cx="720000" cy="720000"/>
          </a:xfrm>
        </p:grpSpPr>
        <p:sp>
          <p:nvSpPr>
            <p:cNvPr id="5784" name="Freeform: Shape 5783">
              <a:extLst>
                <a:ext uri="{FF2B5EF4-FFF2-40B4-BE49-F238E27FC236}">
                  <a16:creationId xmlns:a16="http://schemas.microsoft.com/office/drawing/2014/main" id="{BACC40D1-C106-4FA6-9443-99379BF6AA6E}"/>
                </a:ext>
              </a:extLst>
            </p:cNvPr>
            <p:cNvSpPr/>
            <p:nvPr/>
          </p:nvSpPr>
          <p:spPr>
            <a:xfrm>
              <a:off x="4430316" y="2290029"/>
              <a:ext cx="135000" cy="123750"/>
            </a:xfrm>
            <a:custGeom>
              <a:avLst/>
              <a:gdLst>
                <a:gd name="connsiteX0" fmla="*/ 128758 w 135000"/>
                <a:gd name="connsiteY0" fmla="*/ 125603 h 123750"/>
                <a:gd name="connsiteX1" fmla="*/ 119308 w 135000"/>
                <a:gd name="connsiteY1" fmla="*/ 120484 h 123750"/>
                <a:gd name="connsiteX2" fmla="*/ 84265 w 135000"/>
                <a:gd name="connsiteY2" fmla="*/ 66653 h 123750"/>
                <a:gd name="connsiteX3" fmla="*/ 69021 w 135000"/>
                <a:gd name="connsiteY3" fmla="*/ 94778 h 123750"/>
                <a:gd name="connsiteX4" fmla="*/ 53737 w 135000"/>
                <a:gd name="connsiteY4" fmla="*/ 99197 h 123750"/>
                <a:gd name="connsiteX5" fmla="*/ 49615 w 135000"/>
                <a:gd name="connsiteY5" fmla="*/ 95284 h 123750"/>
                <a:gd name="connsiteX6" fmla="*/ 2083 w 135000"/>
                <a:gd name="connsiteY6" fmla="*/ 17771 h 123750"/>
                <a:gd name="connsiteX7" fmla="*/ 4730 w 135000"/>
                <a:gd name="connsiteY7" fmla="*/ 2083 h 123750"/>
                <a:gd name="connsiteX8" fmla="*/ 20418 w 135000"/>
                <a:gd name="connsiteY8" fmla="*/ 4730 h 123750"/>
                <a:gd name="connsiteX9" fmla="*/ 21208 w 135000"/>
                <a:gd name="connsiteY9" fmla="*/ 6015 h 123750"/>
                <a:gd name="connsiteX10" fmla="*/ 58615 w 135000"/>
                <a:gd name="connsiteY10" fmla="*/ 66765 h 123750"/>
                <a:gd name="connsiteX11" fmla="*/ 73521 w 135000"/>
                <a:gd name="connsiteY11" fmla="*/ 39315 h 123750"/>
                <a:gd name="connsiteX12" fmla="*/ 88793 w 135000"/>
                <a:gd name="connsiteY12" fmla="*/ 34856 h 123750"/>
                <a:gd name="connsiteX13" fmla="*/ 92815 w 135000"/>
                <a:gd name="connsiteY13" fmla="*/ 38584 h 123750"/>
                <a:gd name="connsiteX14" fmla="*/ 137815 w 135000"/>
                <a:gd name="connsiteY14" fmla="*/ 108221 h 123750"/>
                <a:gd name="connsiteX15" fmla="*/ 134552 w 135000"/>
                <a:gd name="connsiteY15" fmla="*/ 123746 h 123750"/>
                <a:gd name="connsiteX16" fmla="*/ 128758 w 135000"/>
                <a:gd name="connsiteY16" fmla="*/ 125603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5000" h="123750">
                  <a:moveTo>
                    <a:pt x="128758" y="125603"/>
                  </a:moveTo>
                  <a:cubicBezTo>
                    <a:pt x="124944" y="125609"/>
                    <a:pt x="121387" y="123682"/>
                    <a:pt x="119308" y="120484"/>
                  </a:cubicBezTo>
                  <a:lnTo>
                    <a:pt x="84265" y="66653"/>
                  </a:lnTo>
                  <a:lnTo>
                    <a:pt x="69021" y="94778"/>
                  </a:lnTo>
                  <a:cubicBezTo>
                    <a:pt x="66021" y="100219"/>
                    <a:pt x="59178" y="102197"/>
                    <a:pt x="53737" y="99197"/>
                  </a:cubicBezTo>
                  <a:cubicBezTo>
                    <a:pt x="52051" y="98267"/>
                    <a:pt x="50631" y="96920"/>
                    <a:pt x="49615" y="95284"/>
                  </a:cubicBezTo>
                  <a:lnTo>
                    <a:pt x="2083" y="17771"/>
                  </a:lnTo>
                  <a:cubicBezTo>
                    <a:pt x="-1518" y="12708"/>
                    <a:pt x="-333" y="5685"/>
                    <a:pt x="4730" y="2083"/>
                  </a:cubicBezTo>
                  <a:cubicBezTo>
                    <a:pt x="9793" y="-1518"/>
                    <a:pt x="16817" y="-333"/>
                    <a:pt x="20418" y="4730"/>
                  </a:cubicBezTo>
                  <a:cubicBezTo>
                    <a:pt x="20710" y="5140"/>
                    <a:pt x="20974" y="5570"/>
                    <a:pt x="21208" y="6015"/>
                  </a:cubicBezTo>
                  <a:lnTo>
                    <a:pt x="58615" y="66765"/>
                  </a:lnTo>
                  <a:lnTo>
                    <a:pt x="73521" y="39315"/>
                  </a:lnTo>
                  <a:cubicBezTo>
                    <a:pt x="76507" y="33867"/>
                    <a:pt x="83344" y="31870"/>
                    <a:pt x="88793" y="34856"/>
                  </a:cubicBezTo>
                  <a:cubicBezTo>
                    <a:pt x="90421" y="35748"/>
                    <a:pt x="91802" y="37029"/>
                    <a:pt x="92815" y="38584"/>
                  </a:cubicBezTo>
                  <a:lnTo>
                    <a:pt x="137815" y="108221"/>
                  </a:lnTo>
                  <a:cubicBezTo>
                    <a:pt x="141182" y="113413"/>
                    <a:pt x="139724" y="120349"/>
                    <a:pt x="134552" y="123746"/>
                  </a:cubicBezTo>
                  <a:cubicBezTo>
                    <a:pt x="132828" y="124886"/>
                    <a:pt x="130823" y="125528"/>
                    <a:pt x="128758" y="12560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5" name="Freeform: Shape 5784">
              <a:extLst>
                <a:ext uri="{FF2B5EF4-FFF2-40B4-BE49-F238E27FC236}">
                  <a16:creationId xmlns:a16="http://schemas.microsoft.com/office/drawing/2014/main" id="{25FFB3F2-32CD-4B04-923D-14460F86770E}"/>
                </a:ext>
              </a:extLst>
            </p:cNvPr>
            <p:cNvSpPr/>
            <p:nvPr/>
          </p:nvSpPr>
          <p:spPr>
            <a:xfrm>
              <a:off x="4578462" y="2225433"/>
              <a:ext cx="67500" cy="106875"/>
            </a:xfrm>
            <a:custGeom>
              <a:avLst/>
              <a:gdLst>
                <a:gd name="connsiteX0" fmla="*/ 56607 w 67500"/>
                <a:gd name="connsiteY0" fmla="*/ 108410 h 106875"/>
                <a:gd name="connsiteX1" fmla="*/ 45357 w 67500"/>
                <a:gd name="connsiteY1" fmla="*/ 99523 h 106875"/>
                <a:gd name="connsiteX2" fmla="*/ 38494 w 67500"/>
                <a:gd name="connsiteY2" fmla="*/ 67348 h 106875"/>
                <a:gd name="connsiteX3" fmla="*/ 28819 w 67500"/>
                <a:gd name="connsiteY3" fmla="*/ 75560 h 106875"/>
                <a:gd name="connsiteX4" fmla="*/ 17569 w 67500"/>
                <a:gd name="connsiteY4" fmla="*/ 77585 h 106875"/>
                <a:gd name="connsiteX5" fmla="*/ 10257 w 67500"/>
                <a:gd name="connsiteY5" fmla="*/ 69092 h 106875"/>
                <a:gd name="connsiteX6" fmla="*/ 244 w 67500"/>
                <a:gd name="connsiteY6" fmla="*/ 13573 h 106875"/>
                <a:gd name="connsiteX7" fmla="*/ 8932 w 67500"/>
                <a:gd name="connsiteY7" fmla="*/ 244 h 106875"/>
                <a:gd name="connsiteX8" fmla="*/ 22260 w 67500"/>
                <a:gd name="connsiteY8" fmla="*/ 8932 h 106875"/>
                <a:gd name="connsiteX9" fmla="*/ 22350 w 67500"/>
                <a:gd name="connsiteY9" fmla="*/ 9410 h 106875"/>
                <a:gd name="connsiteX10" fmla="*/ 29213 w 67500"/>
                <a:gd name="connsiteY10" fmla="*/ 45860 h 106875"/>
                <a:gd name="connsiteX11" fmla="*/ 38438 w 67500"/>
                <a:gd name="connsiteY11" fmla="*/ 37985 h 106875"/>
                <a:gd name="connsiteX12" fmla="*/ 54296 w 67500"/>
                <a:gd name="connsiteY12" fmla="*/ 39270 h 106875"/>
                <a:gd name="connsiteX13" fmla="*/ 56719 w 67500"/>
                <a:gd name="connsiteY13" fmla="*/ 44173 h 106875"/>
                <a:gd name="connsiteX14" fmla="*/ 67632 w 67500"/>
                <a:gd name="connsiteY14" fmla="*/ 94798 h 106875"/>
                <a:gd name="connsiteX15" fmla="*/ 58999 w 67500"/>
                <a:gd name="connsiteY15" fmla="*/ 108162 h 106875"/>
                <a:gd name="connsiteX16" fmla="*/ 56382 w 67500"/>
                <a:gd name="connsiteY16" fmla="*/ 10841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500" h="106875">
                  <a:moveTo>
                    <a:pt x="56607" y="108410"/>
                  </a:moveTo>
                  <a:cubicBezTo>
                    <a:pt x="51210" y="108530"/>
                    <a:pt x="46489" y="104801"/>
                    <a:pt x="45357" y="99523"/>
                  </a:cubicBezTo>
                  <a:lnTo>
                    <a:pt x="38494" y="67348"/>
                  </a:lnTo>
                  <a:lnTo>
                    <a:pt x="28819" y="75560"/>
                  </a:lnTo>
                  <a:cubicBezTo>
                    <a:pt x="25717" y="78232"/>
                    <a:pt x="21408" y="79008"/>
                    <a:pt x="17569" y="77585"/>
                  </a:cubicBezTo>
                  <a:cubicBezTo>
                    <a:pt x="13795" y="76256"/>
                    <a:pt x="11010" y="73022"/>
                    <a:pt x="10257" y="69092"/>
                  </a:cubicBezTo>
                  <a:lnTo>
                    <a:pt x="244" y="13573"/>
                  </a:lnTo>
                  <a:cubicBezTo>
                    <a:pt x="-1037" y="7493"/>
                    <a:pt x="2852" y="1526"/>
                    <a:pt x="8932" y="244"/>
                  </a:cubicBezTo>
                  <a:cubicBezTo>
                    <a:pt x="15011" y="-1037"/>
                    <a:pt x="20979" y="2852"/>
                    <a:pt x="22260" y="8932"/>
                  </a:cubicBezTo>
                  <a:cubicBezTo>
                    <a:pt x="22294" y="9091"/>
                    <a:pt x="22324" y="9250"/>
                    <a:pt x="22350" y="9410"/>
                  </a:cubicBezTo>
                  <a:lnTo>
                    <a:pt x="29213" y="45860"/>
                  </a:lnTo>
                  <a:lnTo>
                    <a:pt x="38438" y="37985"/>
                  </a:lnTo>
                  <a:cubicBezTo>
                    <a:pt x="43172" y="33961"/>
                    <a:pt x="50272" y="34536"/>
                    <a:pt x="54296" y="39270"/>
                  </a:cubicBezTo>
                  <a:cubicBezTo>
                    <a:pt x="55495" y="40680"/>
                    <a:pt x="56327" y="42364"/>
                    <a:pt x="56719" y="44173"/>
                  </a:cubicBezTo>
                  <a:lnTo>
                    <a:pt x="67632" y="94798"/>
                  </a:lnTo>
                  <a:cubicBezTo>
                    <a:pt x="68938" y="100872"/>
                    <a:pt x="65073" y="106855"/>
                    <a:pt x="58999" y="108162"/>
                  </a:cubicBezTo>
                  <a:cubicBezTo>
                    <a:pt x="58139" y="108347"/>
                    <a:pt x="57261" y="108430"/>
                    <a:pt x="56382" y="10841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6" name="Freeform: Shape 5785">
              <a:extLst>
                <a:ext uri="{FF2B5EF4-FFF2-40B4-BE49-F238E27FC236}">
                  <a16:creationId xmlns:a16="http://schemas.microsoft.com/office/drawing/2014/main" id="{E0077784-DD46-45DA-8F78-EF2E077C3491}"/>
                </a:ext>
              </a:extLst>
            </p:cNvPr>
            <p:cNvSpPr/>
            <p:nvPr/>
          </p:nvSpPr>
          <p:spPr>
            <a:xfrm>
              <a:off x="4618373" y="2225667"/>
              <a:ext cx="528750" cy="720000"/>
            </a:xfrm>
            <a:custGeom>
              <a:avLst/>
              <a:gdLst>
                <a:gd name="connsiteX0" fmla="*/ 217339 w 528750"/>
                <a:gd name="connsiteY0" fmla="*/ 720008 h 720000"/>
                <a:gd name="connsiteX1" fmla="*/ 206089 w 528750"/>
                <a:gd name="connsiteY1" fmla="*/ 711176 h 720000"/>
                <a:gd name="connsiteX2" fmla="*/ 170708 w 528750"/>
                <a:gd name="connsiteY2" fmla="*/ 606945 h 720000"/>
                <a:gd name="connsiteX3" fmla="*/ 94377 w 528750"/>
                <a:gd name="connsiteY3" fmla="*/ 610826 h 720000"/>
                <a:gd name="connsiteX4" fmla="*/ 54496 w 528750"/>
                <a:gd name="connsiteY4" fmla="*/ 563352 h 720000"/>
                <a:gd name="connsiteX5" fmla="*/ 55789 w 528750"/>
                <a:gd name="connsiteY5" fmla="*/ 553339 h 720000"/>
                <a:gd name="connsiteX6" fmla="*/ 58208 w 528750"/>
                <a:gd name="connsiteY6" fmla="*/ 523133 h 720000"/>
                <a:gd name="connsiteX7" fmla="*/ 53371 w 528750"/>
                <a:gd name="connsiteY7" fmla="*/ 514076 h 720000"/>
                <a:gd name="connsiteX8" fmla="*/ 48702 w 528750"/>
                <a:gd name="connsiteY8" fmla="*/ 498045 h 720000"/>
                <a:gd name="connsiteX9" fmla="*/ 53146 w 528750"/>
                <a:gd name="connsiteY9" fmla="*/ 489383 h 720000"/>
                <a:gd name="connsiteX10" fmla="*/ 36946 w 528750"/>
                <a:gd name="connsiteY10" fmla="*/ 459233 h 720000"/>
                <a:gd name="connsiteX11" fmla="*/ 40939 w 528750"/>
                <a:gd name="connsiteY11" fmla="*/ 442751 h 720000"/>
                <a:gd name="connsiteX12" fmla="*/ 29689 w 528750"/>
                <a:gd name="connsiteY12" fmla="*/ 438814 h 720000"/>
                <a:gd name="connsiteX13" fmla="*/ 10677 w 528750"/>
                <a:gd name="connsiteY13" fmla="*/ 430601 h 720000"/>
                <a:gd name="connsiteX14" fmla="*/ 3589 w 528750"/>
                <a:gd name="connsiteY14" fmla="*/ 389201 h 720000"/>
                <a:gd name="connsiteX15" fmla="*/ 5671 w 528750"/>
                <a:gd name="connsiteY15" fmla="*/ 385545 h 720000"/>
                <a:gd name="connsiteX16" fmla="*/ 41277 w 528750"/>
                <a:gd name="connsiteY16" fmla="*/ 316808 h 720000"/>
                <a:gd name="connsiteX17" fmla="*/ 33402 w 528750"/>
                <a:gd name="connsiteY17" fmla="*/ 304826 h 720000"/>
                <a:gd name="connsiteX18" fmla="*/ 29464 w 528750"/>
                <a:gd name="connsiteY18" fmla="*/ 299651 h 720000"/>
                <a:gd name="connsiteX19" fmla="*/ 25527 w 528750"/>
                <a:gd name="connsiteY19" fmla="*/ 174720 h 720000"/>
                <a:gd name="connsiteX20" fmla="*/ 73733 w 528750"/>
                <a:gd name="connsiteY20" fmla="*/ 88376 h 720000"/>
                <a:gd name="connsiteX21" fmla="*/ 273589 w 528750"/>
                <a:gd name="connsiteY21" fmla="*/ 401 h 720000"/>
                <a:gd name="connsiteX22" fmla="*/ 435814 w 528750"/>
                <a:gd name="connsiteY22" fmla="*/ 59689 h 720000"/>
                <a:gd name="connsiteX23" fmla="*/ 521089 w 528750"/>
                <a:gd name="connsiteY23" fmla="*/ 280076 h 720000"/>
                <a:gd name="connsiteX24" fmla="*/ 477271 w 528750"/>
                <a:gd name="connsiteY24" fmla="*/ 415808 h 720000"/>
                <a:gd name="connsiteX25" fmla="*/ 451227 w 528750"/>
                <a:gd name="connsiteY25" fmla="*/ 490283 h 720000"/>
                <a:gd name="connsiteX26" fmla="*/ 463827 w 528750"/>
                <a:gd name="connsiteY26" fmla="*/ 554633 h 720000"/>
                <a:gd name="connsiteX27" fmla="*/ 494314 w 528750"/>
                <a:gd name="connsiteY27" fmla="*/ 575276 h 720000"/>
                <a:gd name="connsiteX28" fmla="*/ 532114 w 528750"/>
                <a:gd name="connsiteY28" fmla="*/ 607789 h 720000"/>
                <a:gd name="connsiteX29" fmla="*/ 523649 w 528750"/>
                <a:gd name="connsiteY29" fmla="*/ 621261 h 720000"/>
                <a:gd name="connsiteX30" fmla="*/ 510177 w 528750"/>
                <a:gd name="connsiteY30" fmla="*/ 612795 h 720000"/>
                <a:gd name="connsiteX31" fmla="*/ 483233 w 528750"/>
                <a:gd name="connsiteY31" fmla="*/ 594851 h 720000"/>
                <a:gd name="connsiteX32" fmla="*/ 446052 w 528750"/>
                <a:gd name="connsiteY32" fmla="*/ 568414 h 720000"/>
                <a:gd name="connsiteX33" fmla="*/ 428783 w 528750"/>
                <a:gd name="connsiteY33" fmla="*/ 489214 h 720000"/>
                <a:gd name="connsiteX34" fmla="*/ 456346 w 528750"/>
                <a:gd name="connsiteY34" fmla="*/ 407539 h 720000"/>
                <a:gd name="connsiteX35" fmla="*/ 498702 w 528750"/>
                <a:gd name="connsiteY35" fmla="*/ 278164 h 720000"/>
                <a:gd name="connsiteX36" fmla="*/ 421808 w 528750"/>
                <a:gd name="connsiteY36" fmla="*/ 77295 h 720000"/>
                <a:gd name="connsiteX37" fmla="*/ 90777 w 528750"/>
                <a:gd name="connsiteY37" fmla="*/ 102720 h 720000"/>
                <a:gd name="connsiteX38" fmla="*/ 47689 w 528750"/>
                <a:gd name="connsiteY38" fmla="*/ 176014 h 720000"/>
                <a:gd name="connsiteX39" fmla="*/ 48308 w 528750"/>
                <a:gd name="connsiteY39" fmla="*/ 287670 h 720000"/>
                <a:gd name="connsiteX40" fmla="*/ 50727 w 528750"/>
                <a:gd name="connsiteY40" fmla="*/ 290764 h 720000"/>
                <a:gd name="connsiteX41" fmla="*/ 63552 w 528750"/>
                <a:gd name="connsiteY41" fmla="*/ 317314 h 720000"/>
                <a:gd name="connsiteX42" fmla="*/ 25021 w 528750"/>
                <a:gd name="connsiteY42" fmla="*/ 396570 h 720000"/>
                <a:gd name="connsiteX43" fmla="*/ 22996 w 528750"/>
                <a:gd name="connsiteY43" fmla="*/ 400170 h 720000"/>
                <a:gd name="connsiteX44" fmla="*/ 25077 w 528750"/>
                <a:gd name="connsiteY44" fmla="*/ 413108 h 720000"/>
                <a:gd name="connsiteX45" fmla="*/ 36327 w 528750"/>
                <a:gd name="connsiteY45" fmla="*/ 417158 h 720000"/>
                <a:gd name="connsiteX46" fmla="*/ 62877 w 528750"/>
                <a:gd name="connsiteY46" fmla="*/ 435270 h 720000"/>
                <a:gd name="connsiteX47" fmla="*/ 58433 w 528750"/>
                <a:gd name="connsiteY47" fmla="*/ 465308 h 720000"/>
                <a:gd name="connsiteX48" fmla="*/ 66758 w 528750"/>
                <a:gd name="connsiteY48" fmla="*/ 471439 h 720000"/>
                <a:gd name="connsiteX49" fmla="*/ 75421 w 528750"/>
                <a:gd name="connsiteY49" fmla="*/ 478133 h 720000"/>
                <a:gd name="connsiteX50" fmla="*/ 79921 w 528750"/>
                <a:gd name="connsiteY50" fmla="*/ 488651 h 720000"/>
                <a:gd name="connsiteX51" fmla="*/ 73564 w 528750"/>
                <a:gd name="connsiteY51" fmla="*/ 500408 h 720000"/>
                <a:gd name="connsiteX52" fmla="*/ 72214 w 528750"/>
                <a:gd name="connsiteY52" fmla="*/ 501701 h 720000"/>
                <a:gd name="connsiteX53" fmla="*/ 72552 w 528750"/>
                <a:gd name="connsiteY53" fmla="*/ 502320 h 720000"/>
                <a:gd name="connsiteX54" fmla="*/ 79752 w 528750"/>
                <a:gd name="connsiteY54" fmla="*/ 516270 h 720000"/>
                <a:gd name="connsiteX55" fmla="*/ 78289 w 528750"/>
                <a:gd name="connsiteY55" fmla="*/ 556545 h 720000"/>
                <a:gd name="connsiteX56" fmla="*/ 76996 w 528750"/>
                <a:gd name="connsiteY56" fmla="*/ 566445 h 720000"/>
                <a:gd name="connsiteX57" fmla="*/ 101858 w 528750"/>
                <a:gd name="connsiteY57" fmla="*/ 589845 h 720000"/>
                <a:gd name="connsiteX58" fmla="*/ 168177 w 528750"/>
                <a:gd name="connsiteY58" fmla="*/ 585008 h 720000"/>
                <a:gd name="connsiteX59" fmla="*/ 178302 w 528750"/>
                <a:gd name="connsiteY59" fmla="*/ 583433 h 720000"/>
                <a:gd name="connsiteX60" fmla="*/ 205358 w 528750"/>
                <a:gd name="connsiteY60" fmla="*/ 631358 h 720000"/>
                <a:gd name="connsiteX61" fmla="*/ 228252 w 528750"/>
                <a:gd name="connsiteY61" fmla="*/ 706620 h 720000"/>
                <a:gd name="connsiteX62" fmla="*/ 219702 w 528750"/>
                <a:gd name="connsiteY62" fmla="*/ 720008 h 720000"/>
                <a:gd name="connsiteX63" fmla="*/ 217339 w 528750"/>
                <a:gd name="connsiteY63" fmla="*/ 720008 h 720000"/>
                <a:gd name="connsiteX64" fmla="*/ 182296 w 528750"/>
                <a:gd name="connsiteY64" fmla="*/ 601883 h 720000"/>
                <a:gd name="connsiteX65" fmla="*/ 178189 w 528750"/>
                <a:gd name="connsiteY65" fmla="*/ 604414 h 720000"/>
                <a:gd name="connsiteX66" fmla="*/ 182296 w 528750"/>
                <a:gd name="connsiteY66" fmla="*/ 601883 h 720000"/>
                <a:gd name="connsiteX67" fmla="*/ 166714 w 528750"/>
                <a:gd name="connsiteY67" fmla="*/ 586077 h 720000"/>
                <a:gd name="connsiteX68" fmla="*/ 166714 w 528750"/>
                <a:gd name="connsiteY68" fmla="*/ 586077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28750" h="720000">
                  <a:moveTo>
                    <a:pt x="217339" y="720008"/>
                  </a:moveTo>
                  <a:cubicBezTo>
                    <a:pt x="211960" y="720133"/>
                    <a:pt x="207245" y="716432"/>
                    <a:pt x="206089" y="711176"/>
                  </a:cubicBezTo>
                  <a:cubicBezTo>
                    <a:pt x="197710" y="675366"/>
                    <a:pt x="185861" y="640457"/>
                    <a:pt x="170708" y="606945"/>
                  </a:cubicBezTo>
                  <a:cubicBezTo>
                    <a:pt x="147646" y="612570"/>
                    <a:pt x="100733" y="613020"/>
                    <a:pt x="94377" y="610826"/>
                  </a:cubicBezTo>
                  <a:cubicBezTo>
                    <a:pt x="76714" y="604752"/>
                    <a:pt x="51458" y="587089"/>
                    <a:pt x="54496" y="563352"/>
                  </a:cubicBezTo>
                  <a:lnTo>
                    <a:pt x="55789" y="553339"/>
                  </a:lnTo>
                  <a:cubicBezTo>
                    <a:pt x="57364" y="541470"/>
                    <a:pt x="59333" y="526789"/>
                    <a:pt x="58208" y="523133"/>
                  </a:cubicBezTo>
                  <a:cubicBezTo>
                    <a:pt x="56963" y="519932"/>
                    <a:pt x="55339" y="516891"/>
                    <a:pt x="53371" y="514076"/>
                  </a:cubicBezTo>
                  <a:cubicBezTo>
                    <a:pt x="49534" y="509679"/>
                    <a:pt x="47827" y="503815"/>
                    <a:pt x="48702" y="498045"/>
                  </a:cubicBezTo>
                  <a:cubicBezTo>
                    <a:pt x="49652" y="494915"/>
                    <a:pt x="51157" y="491980"/>
                    <a:pt x="53146" y="489383"/>
                  </a:cubicBezTo>
                  <a:cubicBezTo>
                    <a:pt x="43696" y="482858"/>
                    <a:pt x="29464" y="472508"/>
                    <a:pt x="36946" y="459233"/>
                  </a:cubicBezTo>
                  <a:cubicBezTo>
                    <a:pt x="39122" y="453979"/>
                    <a:pt x="40470" y="448419"/>
                    <a:pt x="40939" y="442751"/>
                  </a:cubicBezTo>
                  <a:cubicBezTo>
                    <a:pt x="37733" y="441458"/>
                    <a:pt x="32896" y="439883"/>
                    <a:pt x="29689" y="438814"/>
                  </a:cubicBezTo>
                  <a:cubicBezTo>
                    <a:pt x="22933" y="437171"/>
                    <a:pt x="16504" y="434394"/>
                    <a:pt x="10677" y="430601"/>
                  </a:cubicBezTo>
                  <a:cubicBezTo>
                    <a:pt x="-261" y="419719"/>
                    <a:pt x="-3106" y="403103"/>
                    <a:pt x="3589" y="389201"/>
                  </a:cubicBezTo>
                  <a:lnTo>
                    <a:pt x="5671" y="385545"/>
                  </a:lnTo>
                  <a:cubicBezTo>
                    <a:pt x="34414" y="334301"/>
                    <a:pt x="40208" y="320520"/>
                    <a:pt x="41277" y="316808"/>
                  </a:cubicBezTo>
                  <a:cubicBezTo>
                    <a:pt x="39292" y="312428"/>
                    <a:pt x="36635" y="308385"/>
                    <a:pt x="33402" y="304826"/>
                  </a:cubicBezTo>
                  <a:cubicBezTo>
                    <a:pt x="31939" y="302970"/>
                    <a:pt x="30589" y="301226"/>
                    <a:pt x="29464" y="299651"/>
                  </a:cubicBezTo>
                  <a:cubicBezTo>
                    <a:pt x="20408" y="286995"/>
                    <a:pt x="25471" y="175901"/>
                    <a:pt x="25527" y="174720"/>
                  </a:cubicBezTo>
                  <a:cubicBezTo>
                    <a:pt x="26596" y="154751"/>
                    <a:pt x="42852" y="125670"/>
                    <a:pt x="73733" y="88376"/>
                  </a:cubicBezTo>
                  <a:cubicBezTo>
                    <a:pt x="138196" y="10133"/>
                    <a:pt x="217846" y="-2636"/>
                    <a:pt x="273589" y="401"/>
                  </a:cubicBezTo>
                  <a:cubicBezTo>
                    <a:pt x="343283" y="4283"/>
                    <a:pt x="402964" y="33758"/>
                    <a:pt x="435814" y="59689"/>
                  </a:cubicBezTo>
                  <a:cubicBezTo>
                    <a:pt x="507589" y="116951"/>
                    <a:pt x="526714" y="211114"/>
                    <a:pt x="521089" y="280076"/>
                  </a:cubicBezTo>
                  <a:cubicBezTo>
                    <a:pt x="518502" y="310958"/>
                    <a:pt x="496621" y="366645"/>
                    <a:pt x="477271" y="415808"/>
                  </a:cubicBezTo>
                  <a:cubicBezTo>
                    <a:pt x="464727" y="447814"/>
                    <a:pt x="451677" y="480889"/>
                    <a:pt x="451227" y="490283"/>
                  </a:cubicBezTo>
                  <a:cubicBezTo>
                    <a:pt x="450327" y="509295"/>
                    <a:pt x="454208" y="542258"/>
                    <a:pt x="463827" y="554633"/>
                  </a:cubicBezTo>
                  <a:cubicBezTo>
                    <a:pt x="468496" y="560651"/>
                    <a:pt x="482221" y="568414"/>
                    <a:pt x="494314" y="575276"/>
                  </a:cubicBezTo>
                  <a:cubicBezTo>
                    <a:pt x="514058" y="586526"/>
                    <a:pt x="529639" y="595245"/>
                    <a:pt x="532114" y="607789"/>
                  </a:cubicBezTo>
                  <a:cubicBezTo>
                    <a:pt x="533497" y="613847"/>
                    <a:pt x="529707" y="619878"/>
                    <a:pt x="523649" y="621261"/>
                  </a:cubicBezTo>
                  <a:cubicBezTo>
                    <a:pt x="517591" y="622643"/>
                    <a:pt x="511559" y="618853"/>
                    <a:pt x="510177" y="612795"/>
                  </a:cubicBezTo>
                  <a:cubicBezTo>
                    <a:pt x="507589" y="608633"/>
                    <a:pt x="492402" y="600026"/>
                    <a:pt x="483233" y="594851"/>
                  </a:cubicBezTo>
                  <a:cubicBezTo>
                    <a:pt x="467933" y="586189"/>
                    <a:pt x="453477" y="577976"/>
                    <a:pt x="446052" y="568414"/>
                  </a:cubicBezTo>
                  <a:cubicBezTo>
                    <a:pt x="429739" y="547489"/>
                    <a:pt x="428052" y="504120"/>
                    <a:pt x="428783" y="489214"/>
                  </a:cubicBezTo>
                  <a:cubicBezTo>
                    <a:pt x="429346" y="476726"/>
                    <a:pt x="439133" y="451358"/>
                    <a:pt x="456346" y="407539"/>
                  </a:cubicBezTo>
                  <a:cubicBezTo>
                    <a:pt x="474177" y="362201"/>
                    <a:pt x="496339" y="305783"/>
                    <a:pt x="498702" y="278164"/>
                  </a:cubicBezTo>
                  <a:cubicBezTo>
                    <a:pt x="500502" y="256339"/>
                    <a:pt x="505452" y="144064"/>
                    <a:pt x="421808" y="77295"/>
                  </a:cubicBezTo>
                  <a:cubicBezTo>
                    <a:pt x="363589" y="30608"/>
                    <a:pt x="198777" y="-27780"/>
                    <a:pt x="90777" y="102720"/>
                  </a:cubicBezTo>
                  <a:cubicBezTo>
                    <a:pt x="64227" y="135008"/>
                    <a:pt x="48589" y="161558"/>
                    <a:pt x="47689" y="176014"/>
                  </a:cubicBezTo>
                  <a:cubicBezTo>
                    <a:pt x="46171" y="203633"/>
                    <a:pt x="45608" y="275239"/>
                    <a:pt x="48308" y="287670"/>
                  </a:cubicBezTo>
                  <a:cubicBezTo>
                    <a:pt x="49039" y="288683"/>
                    <a:pt x="49883" y="289695"/>
                    <a:pt x="50727" y="290764"/>
                  </a:cubicBezTo>
                  <a:cubicBezTo>
                    <a:pt x="56352" y="297964"/>
                    <a:pt x="63552" y="306851"/>
                    <a:pt x="63552" y="317314"/>
                  </a:cubicBezTo>
                  <a:cubicBezTo>
                    <a:pt x="63552" y="322939"/>
                    <a:pt x="60627" y="333120"/>
                    <a:pt x="25021" y="396570"/>
                  </a:cubicBezTo>
                  <a:lnTo>
                    <a:pt x="22996" y="400170"/>
                  </a:lnTo>
                  <a:cubicBezTo>
                    <a:pt x="21754" y="404579"/>
                    <a:pt x="22515" y="409311"/>
                    <a:pt x="25077" y="413108"/>
                  </a:cubicBezTo>
                  <a:cubicBezTo>
                    <a:pt x="28754" y="414652"/>
                    <a:pt x="32509" y="416004"/>
                    <a:pt x="36327" y="417158"/>
                  </a:cubicBezTo>
                  <a:cubicBezTo>
                    <a:pt x="50783" y="421883"/>
                    <a:pt x="61246" y="425258"/>
                    <a:pt x="62877" y="435270"/>
                  </a:cubicBezTo>
                  <a:cubicBezTo>
                    <a:pt x="63585" y="445486"/>
                    <a:pt x="62069" y="455734"/>
                    <a:pt x="58433" y="465308"/>
                  </a:cubicBezTo>
                  <a:cubicBezTo>
                    <a:pt x="60852" y="467333"/>
                    <a:pt x="64677" y="469976"/>
                    <a:pt x="66758" y="471439"/>
                  </a:cubicBezTo>
                  <a:cubicBezTo>
                    <a:pt x="69841" y="473405"/>
                    <a:pt x="72740" y="475646"/>
                    <a:pt x="75421" y="478133"/>
                  </a:cubicBezTo>
                  <a:cubicBezTo>
                    <a:pt x="78320" y="480859"/>
                    <a:pt x="79951" y="484671"/>
                    <a:pt x="79921" y="488651"/>
                  </a:cubicBezTo>
                  <a:cubicBezTo>
                    <a:pt x="79607" y="493307"/>
                    <a:pt x="77288" y="497596"/>
                    <a:pt x="73564" y="500408"/>
                  </a:cubicBezTo>
                  <a:lnTo>
                    <a:pt x="72214" y="501701"/>
                  </a:lnTo>
                  <a:lnTo>
                    <a:pt x="72552" y="502320"/>
                  </a:lnTo>
                  <a:cubicBezTo>
                    <a:pt x="75503" y="506664"/>
                    <a:pt x="77921" y="511348"/>
                    <a:pt x="79752" y="516270"/>
                  </a:cubicBezTo>
                  <a:cubicBezTo>
                    <a:pt x="82508" y="524539"/>
                    <a:pt x="80821" y="537252"/>
                    <a:pt x="78289" y="556545"/>
                  </a:cubicBezTo>
                  <a:lnTo>
                    <a:pt x="76996" y="566445"/>
                  </a:lnTo>
                  <a:cubicBezTo>
                    <a:pt x="75927" y="574827"/>
                    <a:pt x="89258" y="585514"/>
                    <a:pt x="101858" y="589845"/>
                  </a:cubicBezTo>
                  <a:cubicBezTo>
                    <a:pt x="124073" y="590553"/>
                    <a:pt x="146300" y="588931"/>
                    <a:pt x="168177" y="585008"/>
                  </a:cubicBezTo>
                  <a:cubicBezTo>
                    <a:pt x="171152" y="583008"/>
                    <a:pt x="174860" y="582431"/>
                    <a:pt x="178302" y="583433"/>
                  </a:cubicBezTo>
                  <a:cubicBezTo>
                    <a:pt x="183139" y="584839"/>
                    <a:pt x="188652" y="586470"/>
                    <a:pt x="205358" y="631358"/>
                  </a:cubicBezTo>
                  <a:cubicBezTo>
                    <a:pt x="214620" y="655920"/>
                    <a:pt x="222267" y="681061"/>
                    <a:pt x="228252" y="706620"/>
                  </a:cubicBezTo>
                  <a:cubicBezTo>
                    <a:pt x="229577" y="712676"/>
                    <a:pt x="225754" y="718663"/>
                    <a:pt x="219702" y="720008"/>
                  </a:cubicBezTo>
                  <a:cubicBezTo>
                    <a:pt x="218916" y="720084"/>
                    <a:pt x="218125" y="720084"/>
                    <a:pt x="217339" y="720008"/>
                  </a:cubicBezTo>
                  <a:close/>
                  <a:moveTo>
                    <a:pt x="182296" y="601883"/>
                  </a:moveTo>
                  <a:cubicBezTo>
                    <a:pt x="181088" y="602964"/>
                    <a:pt x="179698" y="603821"/>
                    <a:pt x="178189" y="604414"/>
                  </a:cubicBezTo>
                  <a:cubicBezTo>
                    <a:pt x="179743" y="603915"/>
                    <a:pt x="181152" y="603047"/>
                    <a:pt x="182296" y="601883"/>
                  </a:cubicBezTo>
                  <a:close/>
                  <a:moveTo>
                    <a:pt x="166714" y="586077"/>
                  </a:moveTo>
                  <a:lnTo>
                    <a:pt x="166714" y="586077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7" name="Freeform: Shape 5786">
              <a:extLst>
                <a:ext uri="{FF2B5EF4-FFF2-40B4-BE49-F238E27FC236}">
                  <a16:creationId xmlns:a16="http://schemas.microsoft.com/office/drawing/2014/main" id="{9265D681-DEB4-471E-98D4-CD8060F14E35}"/>
                </a:ext>
              </a:extLst>
            </p:cNvPr>
            <p:cNvSpPr/>
            <p:nvPr/>
          </p:nvSpPr>
          <p:spPr>
            <a:xfrm>
              <a:off x="4806514" y="2513558"/>
              <a:ext cx="185625" cy="101250"/>
            </a:xfrm>
            <a:custGeom>
              <a:avLst/>
              <a:gdLst>
                <a:gd name="connsiteX0" fmla="*/ 57323 w 185625"/>
                <a:gd name="connsiteY0" fmla="*/ 105867 h 101250"/>
                <a:gd name="connsiteX1" fmla="*/ 7261 w 185625"/>
                <a:gd name="connsiteY1" fmla="*/ 96586 h 101250"/>
                <a:gd name="connsiteX2" fmla="*/ 736 w 185625"/>
                <a:gd name="connsiteY2" fmla="*/ 82073 h 101250"/>
                <a:gd name="connsiteX3" fmla="*/ 15248 w 185625"/>
                <a:gd name="connsiteY3" fmla="*/ 75548 h 101250"/>
                <a:gd name="connsiteX4" fmla="*/ 167686 w 185625"/>
                <a:gd name="connsiteY4" fmla="*/ 7261 h 101250"/>
                <a:gd name="connsiteX5" fmla="*/ 182198 w 185625"/>
                <a:gd name="connsiteY5" fmla="*/ 736 h 101250"/>
                <a:gd name="connsiteX6" fmla="*/ 188723 w 185625"/>
                <a:gd name="connsiteY6" fmla="*/ 15248 h 101250"/>
                <a:gd name="connsiteX7" fmla="*/ 57323 w 185625"/>
                <a:gd name="connsiteY7" fmla="*/ 105867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625" h="101250">
                  <a:moveTo>
                    <a:pt x="57323" y="105867"/>
                  </a:moveTo>
                  <a:cubicBezTo>
                    <a:pt x="40210" y="105845"/>
                    <a:pt x="23244" y="102700"/>
                    <a:pt x="7261" y="96586"/>
                  </a:cubicBezTo>
                  <a:cubicBezTo>
                    <a:pt x="1451" y="94380"/>
                    <a:pt x="-1470" y="87883"/>
                    <a:pt x="736" y="82073"/>
                  </a:cubicBezTo>
                  <a:cubicBezTo>
                    <a:pt x="2941" y="76264"/>
                    <a:pt x="9439" y="73343"/>
                    <a:pt x="15248" y="75548"/>
                  </a:cubicBezTo>
                  <a:cubicBezTo>
                    <a:pt x="76199" y="98777"/>
                    <a:pt x="144442" y="68206"/>
                    <a:pt x="167686" y="7261"/>
                  </a:cubicBezTo>
                  <a:cubicBezTo>
                    <a:pt x="169891" y="1451"/>
                    <a:pt x="176389" y="-1470"/>
                    <a:pt x="182198" y="736"/>
                  </a:cubicBezTo>
                  <a:cubicBezTo>
                    <a:pt x="188008" y="2941"/>
                    <a:pt x="190929" y="9439"/>
                    <a:pt x="188723" y="15248"/>
                  </a:cubicBezTo>
                  <a:cubicBezTo>
                    <a:pt x="167865" y="69711"/>
                    <a:pt x="115644" y="105725"/>
                    <a:pt x="57323" y="10586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8" name="Freeform: Shape 5787">
              <a:extLst>
                <a:ext uri="{FF2B5EF4-FFF2-40B4-BE49-F238E27FC236}">
                  <a16:creationId xmlns:a16="http://schemas.microsoft.com/office/drawing/2014/main" id="{D823D407-B377-404F-884D-D6FF6236306E}"/>
                </a:ext>
              </a:extLst>
            </p:cNvPr>
            <p:cNvSpPr/>
            <p:nvPr/>
          </p:nvSpPr>
          <p:spPr>
            <a:xfrm>
              <a:off x="4731701" y="2338177"/>
              <a:ext cx="185625" cy="101250"/>
            </a:xfrm>
            <a:custGeom>
              <a:avLst/>
              <a:gdLst>
                <a:gd name="connsiteX0" fmla="*/ 11255 w 185625"/>
                <a:gd name="connsiteY0" fmla="*/ 105860 h 101250"/>
                <a:gd name="connsiteX1" fmla="*/ 7261 w 185625"/>
                <a:gd name="connsiteY1" fmla="*/ 105129 h 101250"/>
                <a:gd name="connsiteX2" fmla="*/ 735 w 185625"/>
                <a:gd name="connsiteY2" fmla="*/ 90619 h 101250"/>
                <a:gd name="connsiteX3" fmla="*/ 736 w 185625"/>
                <a:gd name="connsiteY3" fmla="*/ 90616 h 101250"/>
                <a:gd name="connsiteX4" fmla="*/ 182142 w 185625"/>
                <a:gd name="connsiteY4" fmla="*/ 9223 h 101250"/>
                <a:gd name="connsiteX5" fmla="*/ 188667 w 185625"/>
                <a:gd name="connsiteY5" fmla="*/ 23735 h 101250"/>
                <a:gd name="connsiteX6" fmla="*/ 174155 w 185625"/>
                <a:gd name="connsiteY6" fmla="*/ 30260 h 101250"/>
                <a:gd name="connsiteX7" fmla="*/ 21774 w 185625"/>
                <a:gd name="connsiteY7" fmla="*/ 98604 h 101250"/>
                <a:gd name="connsiteX8" fmla="*/ 11255 w 185625"/>
                <a:gd name="connsiteY8" fmla="*/ 105860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625" h="101250">
                  <a:moveTo>
                    <a:pt x="11255" y="105860"/>
                  </a:moveTo>
                  <a:cubicBezTo>
                    <a:pt x="9890" y="105868"/>
                    <a:pt x="8535" y="105620"/>
                    <a:pt x="7261" y="105129"/>
                  </a:cubicBezTo>
                  <a:cubicBezTo>
                    <a:pt x="1452" y="102924"/>
                    <a:pt x="-1470" y="96428"/>
                    <a:pt x="735" y="90619"/>
                  </a:cubicBezTo>
                  <a:cubicBezTo>
                    <a:pt x="735" y="90618"/>
                    <a:pt x="736" y="90617"/>
                    <a:pt x="736" y="90616"/>
                  </a:cubicBezTo>
                  <a:cubicBezTo>
                    <a:pt x="28367" y="18059"/>
                    <a:pt x="109573" y="-18376"/>
                    <a:pt x="182142" y="9223"/>
                  </a:cubicBezTo>
                  <a:cubicBezTo>
                    <a:pt x="187952" y="11428"/>
                    <a:pt x="190873" y="17926"/>
                    <a:pt x="188667" y="23735"/>
                  </a:cubicBezTo>
                  <a:cubicBezTo>
                    <a:pt x="186462" y="29544"/>
                    <a:pt x="179964" y="32466"/>
                    <a:pt x="174155" y="30260"/>
                  </a:cubicBezTo>
                  <a:cubicBezTo>
                    <a:pt x="113204" y="7074"/>
                    <a:pt x="44995" y="37666"/>
                    <a:pt x="21774" y="98604"/>
                  </a:cubicBezTo>
                  <a:cubicBezTo>
                    <a:pt x="20115" y="102972"/>
                    <a:pt x="15928" y="105861"/>
                    <a:pt x="11255" y="10586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89" name="Freeform: Shape 5788">
              <a:extLst>
                <a:ext uri="{FF2B5EF4-FFF2-40B4-BE49-F238E27FC236}">
                  <a16:creationId xmlns:a16="http://schemas.microsoft.com/office/drawing/2014/main" id="{FBC3A311-A26D-4183-96F0-83D76DD2FC15}"/>
                </a:ext>
              </a:extLst>
            </p:cNvPr>
            <p:cNvSpPr/>
            <p:nvPr/>
          </p:nvSpPr>
          <p:spPr>
            <a:xfrm>
              <a:off x="4849203" y="2470916"/>
              <a:ext cx="106875" cy="95625"/>
            </a:xfrm>
            <a:custGeom>
              <a:avLst/>
              <a:gdLst>
                <a:gd name="connsiteX0" fmla="*/ 14634 w 106875"/>
                <a:gd name="connsiteY0" fmla="*/ 100247 h 95625"/>
                <a:gd name="connsiteX1" fmla="*/ 10809 w 106875"/>
                <a:gd name="connsiteY1" fmla="*/ 100247 h 95625"/>
                <a:gd name="connsiteX2" fmla="*/ 9 w 106875"/>
                <a:gd name="connsiteY2" fmla="*/ 88547 h 95625"/>
                <a:gd name="connsiteX3" fmla="*/ 11709 w 106875"/>
                <a:gd name="connsiteY3" fmla="*/ 77747 h 95625"/>
                <a:gd name="connsiteX4" fmla="*/ 84384 w 106875"/>
                <a:gd name="connsiteY4" fmla="*/ 10815 h 95625"/>
                <a:gd name="connsiteX5" fmla="*/ 84384 w 106875"/>
                <a:gd name="connsiteY5" fmla="*/ 10809 h 95625"/>
                <a:gd name="connsiteX6" fmla="*/ 96084 w 106875"/>
                <a:gd name="connsiteY6" fmla="*/ 9 h 95625"/>
                <a:gd name="connsiteX7" fmla="*/ 106884 w 106875"/>
                <a:gd name="connsiteY7" fmla="*/ 11709 h 95625"/>
                <a:gd name="connsiteX8" fmla="*/ 14634 w 106875"/>
                <a:gd name="connsiteY8" fmla="*/ 100247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875" h="95625">
                  <a:moveTo>
                    <a:pt x="14634" y="100247"/>
                  </a:moveTo>
                  <a:lnTo>
                    <a:pt x="10809" y="100247"/>
                  </a:lnTo>
                  <a:cubicBezTo>
                    <a:pt x="4596" y="99998"/>
                    <a:pt x="-239" y="94760"/>
                    <a:pt x="9" y="88547"/>
                  </a:cubicBezTo>
                  <a:cubicBezTo>
                    <a:pt x="258" y="82333"/>
                    <a:pt x="5496" y="77498"/>
                    <a:pt x="11709" y="77747"/>
                  </a:cubicBezTo>
                  <a:cubicBezTo>
                    <a:pt x="50261" y="79332"/>
                    <a:pt x="82798" y="49366"/>
                    <a:pt x="84384" y="10815"/>
                  </a:cubicBezTo>
                  <a:cubicBezTo>
                    <a:pt x="84384" y="10813"/>
                    <a:pt x="84384" y="10811"/>
                    <a:pt x="84384" y="10809"/>
                  </a:cubicBezTo>
                  <a:cubicBezTo>
                    <a:pt x="84633" y="4596"/>
                    <a:pt x="89871" y="-239"/>
                    <a:pt x="96084" y="9"/>
                  </a:cubicBezTo>
                  <a:cubicBezTo>
                    <a:pt x="102297" y="258"/>
                    <a:pt x="107133" y="5496"/>
                    <a:pt x="106884" y="11709"/>
                  </a:cubicBezTo>
                  <a:cubicBezTo>
                    <a:pt x="104777" y="61151"/>
                    <a:pt x="64121" y="100171"/>
                    <a:pt x="14634" y="10024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0" name="Freeform: Shape 5789">
              <a:extLst>
                <a:ext uri="{FF2B5EF4-FFF2-40B4-BE49-F238E27FC236}">
                  <a16:creationId xmlns:a16="http://schemas.microsoft.com/office/drawing/2014/main" id="{2EB1B776-2E47-48D9-A07F-209F3FAD1F2D}"/>
                </a:ext>
              </a:extLst>
            </p:cNvPr>
            <p:cNvSpPr/>
            <p:nvPr/>
          </p:nvSpPr>
          <p:spPr>
            <a:xfrm>
              <a:off x="4771577" y="2386475"/>
              <a:ext cx="101250" cy="95625"/>
            </a:xfrm>
            <a:custGeom>
              <a:avLst/>
              <a:gdLst>
                <a:gd name="connsiteX0" fmla="*/ 11260 w 101250"/>
                <a:gd name="connsiteY0" fmla="*/ 100256 h 95625"/>
                <a:gd name="connsiteX1" fmla="*/ 10753 w 101250"/>
                <a:gd name="connsiteY1" fmla="*/ 100256 h 95625"/>
                <a:gd name="connsiteX2" fmla="*/ 10 w 101250"/>
                <a:gd name="connsiteY2" fmla="*/ 88556 h 95625"/>
                <a:gd name="connsiteX3" fmla="*/ 96028 w 101250"/>
                <a:gd name="connsiteY3" fmla="*/ 75 h 95625"/>
                <a:gd name="connsiteX4" fmla="*/ 106828 w 101250"/>
                <a:gd name="connsiteY4" fmla="*/ 11775 h 95625"/>
                <a:gd name="connsiteX5" fmla="*/ 95128 w 101250"/>
                <a:gd name="connsiteY5" fmla="*/ 22575 h 95625"/>
                <a:gd name="connsiteX6" fmla="*/ 22453 w 101250"/>
                <a:gd name="connsiteY6" fmla="*/ 89512 h 95625"/>
                <a:gd name="connsiteX7" fmla="*/ 11260 w 101250"/>
                <a:gd name="connsiteY7" fmla="*/ 100256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250" h="95625">
                  <a:moveTo>
                    <a:pt x="11260" y="100256"/>
                  </a:moveTo>
                  <a:lnTo>
                    <a:pt x="10753" y="100256"/>
                  </a:lnTo>
                  <a:cubicBezTo>
                    <a:pt x="4560" y="99982"/>
                    <a:pt x="-244" y="94750"/>
                    <a:pt x="10" y="88556"/>
                  </a:cubicBezTo>
                  <a:cubicBezTo>
                    <a:pt x="2141" y="37631"/>
                    <a:pt x="45099" y="-1955"/>
                    <a:pt x="96028" y="75"/>
                  </a:cubicBezTo>
                  <a:cubicBezTo>
                    <a:pt x="102242" y="323"/>
                    <a:pt x="107077" y="5562"/>
                    <a:pt x="106828" y="11775"/>
                  </a:cubicBezTo>
                  <a:cubicBezTo>
                    <a:pt x="106580" y="17988"/>
                    <a:pt x="101342" y="22823"/>
                    <a:pt x="95128" y="22575"/>
                  </a:cubicBezTo>
                  <a:cubicBezTo>
                    <a:pt x="56598" y="21052"/>
                    <a:pt x="24097" y="50987"/>
                    <a:pt x="22453" y="89512"/>
                  </a:cubicBezTo>
                  <a:cubicBezTo>
                    <a:pt x="22183" y="95505"/>
                    <a:pt x="17259" y="100232"/>
                    <a:pt x="11260" y="1002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1" name="Freeform: Shape 5790">
              <a:extLst>
                <a:ext uri="{FF2B5EF4-FFF2-40B4-BE49-F238E27FC236}">
                  <a16:creationId xmlns:a16="http://schemas.microsoft.com/office/drawing/2014/main" id="{2E0CC785-576D-4A89-B89D-CAA0D0F642B6}"/>
                </a:ext>
              </a:extLst>
            </p:cNvPr>
            <p:cNvSpPr/>
            <p:nvPr/>
          </p:nvSpPr>
          <p:spPr>
            <a:xfrm>
              <a:off x="4818949" y="2435948"/>
              <a:ext cx="84375" cy="84375"/>
            </a:xfrm>
            <a:custGeom>
              <a:avLst/>
              <a:gdLst>
                <a:gd name="connsiteX0" fmla="*/ 44888 w 84375"/>
                <a:gd name="connsiteY0" fmla="*/ 87852 h 84375"/>
                <a:gd name="connsiteX1" fmla="*/ 42975 w 84375"/>
                <a:gd name="connsiteY1" fmla="*/ 87852 h 84375"/>
                <a:gd name="connsiteX2" fmla="*/ 11 w 84375"/>
                <a:gd name="connsiteY2" fmla="*/ 42975 h 84375"/>
                <a:gd name="connsiteX3" fmla="*/ 44888 w 84375"/>
                <a:gd name="connsiteY3" fmla="*/ 11 h 84375"/>
                <a:gd name="connsiteX4" fmla="*/ 87852 w 84375"/>
                <a:gd name="connsiteY4" fmla="*/ 44888 h 84375"/>
                <a:gd name="connsiteX5" fmla="*/ 44888 w 84375"/>
                <a:gd name="connsiteY5" fmla="*/ 87852 h 84375"/>
                <a:gd name="connsiteX6" fmla="*/ 44888 w 84375"/>
                <a:gd name="connsiteY6" fmla="*/ 20352 h 84375"/>
                <a:gd name="connsiteX7" fmla="*/ 23911 w 84375"/>
                <a:gd name="connsiteY7" fmla="*/ 42229 h 84375"/>
                <a:gd name="connsiteX8" fmla="*/ 45788 w 84375"/>
                <a:gd name="connsiteY8" fmla="*/ 63205 h 84375"/>
                <a:gd name="connsiteX9" fmla="*/ 66764 w 84375"/>
                <a:gd name="connsiteY9" fmla="*/ 41329 h 84375"/>
                <a:gd name="connsiteX10" fmla="*/ 45788 w 84375"/>
                <a:gd name="connsiteY10" fmla="*/ 20352 h 84375"/>
                <a:gd name="connsiteX11" fmla="*/ 44888 w 84375"/>
                <a:gd name="connsiteY11" fmla="*/ 20352 h 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375" h="84375">
                  <a:moveTo>
                    <a:pt x="44888" y="87852"/>
                  </a:moveTo>
                  <a:lnTo>
                    <a:pt x="42975" y="87852"/>
                  </a:lnTo>
                  <a:cubicBezTo>
                    <a:pt x="18718" y="87324"/>
                    <a:pt x="-517" y="67232"/>
                    <a:pt x="11" y="42975"/>
                  </a:cubicBezTo>
                  <a:cubicBezTo>
                    <a:pt x="539" y="18718"/>
                    <a:pt x="20631" y="-517"/>
                    <a:pt x="44888" y="11"/>
                  </a:cubicBezTo>
                  <a:cubicBezTo>
                    <a:pt x="69145" y="539"/>
                    <a:pt x="88380" y="20631"/>
                    <a:pt x="87852" y="44888"/>
                  </a:cubicBezTo>
                  <a:cubicBezTo>
                    <a:pt x="87340" y="68401"/>
                    <a:pt x="68401" y="87340"/>
                    <a:pt x="44888" y="87852"/>
                  </a:cubicBezTo>
                  <a:close/>
                  <a:moveTo>
                    <a:pt x="44888" y="20352"/>
                  </a:moveTo>
                  <a:cubicBezTo>
                    <a:pt x="33054" y="20601"/>
                    <a:pt x="23663" y="30395"/>
                    <a:pt x="23911" y="42229"/>
                  </a:cubicBezTo>
                  <a:cubicBezTo>
                    <a:pt x="24160" y="54062"/>
                    <a:pt x="33954" y="63454"/>
                    <a:pt x="45788" y="63205"/>
                  </a:cubicBezTo>
                  <a:cubicBezTo>
                    <a:pt x="57621" y="62957"/>
                    <a:pt x="67013" y="53162"/>
                    <a:pt x="66764" y="41329"/>
                  </a:cubicBezTo>
                  <a:cubicBezTo>
                    <a:pt x="66523" y="29845"/>
                    <a:pt x="57271" y="20593"/>
                    <a:pt x="45788" y="20352"/>
                  </a:cubicBezTo>
                  <a:lnTo>
                    <a:pt x="44888" y="20352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792" name="Graphic 5572">
            <a:extLst>
              <a:ext uri="{FF2B5EF4-FFF2-40B4-BE49-F238E27FC236}">
                <a16:creationId xmlns:a16="http://schemas.microsoft.com/office/drawing/2014/main" id="{340811C1-148A-48D9-ABBC-70C15F7C0E56}"/>
              </a:ext>
            </a:extLst>
          </p:cNvPr>
          <p:cNvGrpSpPr/>
          <p:nvPr/>
        </p:nvGrpSpPr>
        <p:grpSpPr>
          <a:xfrm>
            <a:off x="9096756" y="3382501"/>
            <a:ext cx="720000" cy="720000"/>
            <a:chOff x="4430712" y="2225675"/>
            <a:chExt cx="720000" cy="720000"/>
          </a:xfrm>
        </p:grpSpPr>
        <p:sp>
          <p:nvSpPr>
            <p:cNvPr id="5793" name="Freeform: Shape 5792">
              <a:extLst>
                <a:ext uri="{FF2B5EF4-FFF2-40B4-BE49-F238E27FC236}">
                  <a16:creationId xmlns:a16="http://schemas.microsoft.com/office/drawing/2014/main" id="{CD1B4E9F-3D95-448F-9B2B-AEE28B52DC11}"/>
                </a:ext>
              </a:extLst>
            </p:cNvPr>
            <p:cNvSpPr/>
            <p:nvPr/>
          </p:nvSpPr>
          <p:spPr>
            <a:xfrm>
              <a:off x="4430760" y="2225846"/>
              <a:ext cx="714375" cy="714375"/>
            </a:xfrm>
            <a:custGeom>
              <a:avLst/>
              <a:gdLst>
                <a:gd name="connsiteX0" fmla="*/ 677652 w 714375"/>
                <a:gd name="connsiteY0" fmla="*/ 34479 h 714375"/>
                <a:gd name="connsiteX1" fmla="*/ 492027 w 714375"/>
                <a:gd name="connsiteY1" fmla="*/ 40104 h 714375"/>
                <a:gd name="connsiteX2" fmla="*/ 192046 w 714375"/>
                <a:gd name="connsiteY2" fmla="*/ 340085 h 714375"/>
                <a:gd name="connsiteX3" fmla="*/ 157452 w 714375"/>
                <a:gd name="connsiteY3" fmla="*/ 413604 h 714375"/>
                <a:gd name="connsiteX4" fmla="*/ 100414 w 714375"/>
                <a:gd name="connsiteY4" fmla="*/ 525485 h 714375"/>
                <a:gd name="connsiteX5" fmla="*/ 86239 w 714375"/>
                <a:gd name="connsiteY5" fmla="*/ 539829 h 714375"/>
                <a:gd name="connsiteX6" fmla="*/ 86239 w 714375"/>
                <a:gd name="connsiteY6" fmla="*/ 539829 h 714375"/>
                <a:gd name="connsiteX7" fmla="*/ 18739 w 714375"/>
                <a:gd name="connsiteY7" fmla="*/ 607329 h 714375"/>
                <a:gd name="connsiteX8" fmla="*/ 18739 w 714375"/>
                <a:gd name="connsiteY8" fmla="*/ 701267 h 714375"/>
                <a:gd name="connsiteX9" fmla="*/ 65539 w 714375"/>
                <a:gd name="connsiteY9" fmla="*/ 719829 h 714375"/>
                <a:gd name="connsiteX10" fmla="*/ 112452 w 714375"/>
                <a:gd name="connsiteY10" fmla="*/ 701323 h 714375"/>
                <a:gd name="connsiteX11" fmla="*/ 194239 w 714375"/>
                <a:gd name="connsiteY11" fmla="*/ 619423 h 714375"/>
                <a:gd name="connsiteX12" fmla="*/ 306008 w 714375"/>
                <a:gd name="connsiteY12" fmla="*/ 562329 h 714375"/>
                <a:gd name="connsiteX13" fmla="*/ 378796 w 714375"/>
                <a:gd name="connsiteY13" fmla="*/ 528129 h 714375"/>
                <a:gd name="connsiteX14" fmla="*/ 681083 w 714375"/>
                <a:gd name="connsiteY14" fmla="*/ 225392 h 714375"/>
                <a:gd name="connsiteX15" fmla="*/ 681026 w 714375"/>
                <a:gd name="connsiteY15" fmla="*/ 37734 h 714375"/>
                <a:gd name="connsiteX16" fmla="*/ 677652 w 714375"/>
                <a:gd name="connsiteY16" fmla="*/ 34479 h 714375"/>
                <a:gd name="connsiteX17" fmla="*/ 96533 w 714375"/>
                <a:gd name="connsiteY17" fmla="*/ 685404 h 714375"/>
                <a:gd name="connsiteX18" fmla="*/ 65539 w 714375"/>
                <a:gd name="connsiteY18" fmla="*/ 697329 h 714375"/>
                <a:gd name="connsiteX19" fmla="*/ 34546 w 714375"/>
                <a:gd name="connsiteY19" fmla="*/ 685292 h 714375"/>
                <a:gd name="connsiteX20" fmla="*/ 34546 w 714375"/>
                <a:gd name="connsiteY20" fmla="*/ 623417 h 714375"/>
                <a:gd name="connsiteX21" fmla="*/ 94171 w 714375"/>
                <a:gd name="connsiteY21" fmla="*/ 563679 h 714375"/>
                <a:gd name="connsiteX22" fmla="*/ 156046 w 714375"/>
                <a:gd name="connsiteY22" fmla="*/ 625554 h 714375"/>
                <a:gd name="connsiteX23" fmla="*/ 665221 w 714375"/>
                <a:gd name="connsiteY23" fmla="*/ 209473 h 714375"/>
                <a:gd name="connsiteX24" fmla="*/ 362933 w 714375"/>
                <a:gd name="connsiteY24" fmla="*/ 512267 h 714375"/>
                <a:gd name="connsiteX25" fmla="*/ 299202 w 714375"/>
                <a:gd name="connsiteY25" fmla="*/ 540898 h 714375"/>
                <a:gd name="connsiteX26" fmla="*/ 178321 w 714375"/>
                <a:gd name="connsiteY26" fmla="*/ 603504 h 714375"/>
                <a:gd name="connsiteX27" fmla="*/ 172077 w 714375"/>
                <a:gd name="connsiteY27" fmla="*/ 609748 h 714375"/>
                <a:gd name="connsiteX28" fmla="*/ 110202 w 714375"/>
                <a:gd name="connsiteY28" fmla="*/ 547873 h 714375"/>
                <a:gd name="connsiteX29" fmla="*/ 116446 w 714375"/>
                <a:gd name="connsiteY29" fmla="*/ 541629 h 714375"/>
                <a:gd name="connsiteX30" fmla="*/ 178883 w 714375"/>
                <a:gd name="connsiteY30" fmla="*/ 420410 h 714375"/>
                <a:gd name="connsiteX31" fmla="*/ 207964 w 714375"/>
                <a:gd name="connsiteY31" fmla="*/ 356004 h 714375"/>
                <a:gd name="connsiteX32" fmla="*/ 507664 w 714375"/>
                <a:gd name="connsiteY32" fmla="*/ 56079 h 714375"/>
                <a:gd name="connsiteX33" fmla="*/ 588496 w 714375"/>
                <a:gd name="connsiteY33" fmla="*/ 22329 h 714375"/>
                <a:gd name="connsiteX34" fmla="*/ 662296 w 714375"/>
                <a:gd name="connsiteY34" fmla="*/ 50904 h 714375"/>
                <a:gd name="connsiteX35" fmla="*/ 667896 w 714375"/>
                <a:gd name="connsiteY35" fmla="*/ 206641 h 714375"/>
                <a:gd name="connsiteX36" fmla="*/ 665221 w 714375"/>
                <a:gd name="connsiteY36" fmla="*/ 209417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14375" h="714375">
                  <a:moveTo>
                    <a:pt x="677652" y="34479"/>
                  </a:moveTo>
                  <a:cubicBezTo>
                    <a:pt x="626127" y="-13558"/>
                    <a:pt x="542652" y="-11140"/>
                    <a:pt x="492027" y="40104"/>
                  </a:cubicBezTo>
                  <a:lnTo>
                    <a:pt x="192046" y="340085"/>
                  </a:lnTo>
                  <a:cubicBezTo>
                    <a:pt x="175733" y="356398"/>
                    <a:pt x="167296" y="382892"/>
                    <a:pt x="157452" y="413604"/>
                  </a:cubicBezTo>
                  <a:cubicBezTo>
                    <a:pt x="145414" y="451292"/>
                    <a:pt x="131746" y="494098"/>
                    <a:pt x="100414" y="525485"/>
                  </a:cubicBezTo>
                  <a:lnTo>
                    <a:pt x="86239" y="539829"/>
                  </a:lnTo>
                  <a:lnTo>
                    <a:pt x="86239" y="539829"/>
                  </a:lnTo>
                  <a:lnTo>
                    <a:pt x="18739" y="607329"/>
                  </a:lnTo>
                  <a:cubicBezTo>
                    <a:pt x="-6246" y="633657"/>
                    <a:pt x="-6246" y="674938"/>
                    <a:pt x="18739" y="701267"/>
                  </a:cubicBezTo>
                  <a:cubicBezTo>
                    <a:pt x="31290" y="713370"/>
                    <a:pt x="48105" y="720040"/>
                    <a:pt x="65539" y="719829"/>
                  </a:cubicBezTo>
                  <a:cubicBezTo>
                    <a:pt x="83003" y="720073"/>
                    <a:pt x="99858" y="713423"/>
                    <a:pt x="112452" y="701323"/>
                  </a:cubicBezTo>
                  <a:lnTo>
                    <a:pt x="194239" y="619423"/>
                  </a:lnTo>
                  <a:cubicBezTo>
                    <a:pt x="225627" y="587923"/>
                    <a:pt x="268321" y="574423"/>
                    <a:pt x="306008" y="562329"/>
                  </a:cubicBezTo>
                  <a:cubicBezTo>
                    <a:pt x="336439" y="552654"/>
                    <a:pt x="362708" y="544273"/>
                    <a:pt x="378796" y="528129"/>
                  </a:cubicBezTo>
                  <a:lnTo>
                    <a:pt x="681083" y="225392"/>
                  </a:lnTo>
                  <a:cubicBezTo>
                    <a:pt x="732888" y="173556"/>
                    <a:pt x="732862" y="89539"/>
                    <a:pt x="681026" y="37734"/>
                  </a:cubicBezTo>
                  <a:cubicBezTo>
                    <a:pt x="679921" y="36629"/>
                    <a:pt x="678796" y="35544"/>
                    <a:pt x="677652" y="34479"/>
                  </a:cubicBezTo>
                  <a:close/>
                  <a:moveTo>
                    <a:pt x="96533" y="685404"/>
                  </a:moveTo>
                  <a:cubicBezTo>
                    <a:pt x="88163" y="693286"/>
                    <a:pt x="77034" y="697568"/>
                    <a:pt x="65539" y="697329"/>
                  </a:cubicBezTo>
                  <a:cubicBezTo>
                    <a:pt x="54029" y="697538"/>
                    <a:pt x="42898" y="693215"/>
                    <a:pt x="34546" y="685292"/>
                  </a:cubicBezTo>
                  <a:cubicBezTo>
                    <a:pt x="18764" y="667686"/>
                    <a:pt x="18764" y="641023"/>
                    <a:pt x="34546" y="623417"/>
                  </a:cubicBezTo>
                  <a:lnTo>
                    <a:pt x="94171" y="563679"/>
                  </a:lnTo>
                  <a:lnTo>
                    <a:pt x="156046" y="625554"/>
                  </a:lnTo>
                  <a:close/>
                  <a:moveTo>
                    <a:pt x="665221" y="209473"/>
                  </a:moveTo>
                  <a:lnTo>
                    <a:pt x="362933" y="512267"/>
                  </a:lnTo>
                  <a:cubicBezTo>
                    <a:pt x="350671" y="524529"/>
                    <a:pt x="326821" y="532123"/>
                    <a:pt x="299202" y="540898"/>
                  </a:cubicBezTo>
                  <a:cubicBezTo>
                    <a:pt x="261064" y="553048"/>
                    <a:pt x="213702" y="567954"/>
                    <a:pt x="178321" y="603504"/>
                  </a:cubicBezTo>
                  <a:lnTo>
                    <a:pt x="172077" y="609748"/>
                  </a:lnTo>
                  <a:lnTo>
                    <a:pt x="110202" y="547873"/>
                  </a:lnTo>
                  <a:lnTo>
                    <a:pt x="116446" y="541629"/>
                  </a:lnTo>
                  <a:cubicBezTo>
                    <a:pt x="151827" y="506079"/>
                    <a:pt x="166733" y="458604"/>
                    <a:pt x="178883" y="420410"/>
                  </a:cubicBezTo>
                  <a:cubicBezTo>
                    <a:pt x="187827" y="392285"/>
                    <a:pt x="195477" y="368492"/>
                    <a:pt x="207964" y="356004"/>
                  </a:cubicBezTo>
                  <a:lnTo>
                    <a:pt x="507664" y="56079"/>
                  </a:lnTo>
                  <a:cubicBezTo>
                    <a:pt x="529061" y="34547"/>
                    <a:pt x="558140" y="22405"/>
                    <a:pt x="588496" y="22329"/>
                  </a:cubicBezTo>
                  <a:cubicBezTo>
                    <a:pt x="615833" y="22128"/>
                    <a:pt x="642222" y="32346"/>
                    <a:pt x="662296" y="50904"/>
                  </a:cubicBezTo>
                  <a:cubicBezTo>
                    <a:pt x="706848" y="92363"/>
                    <a:pt x="709355" y="162089"/>
                    <a:pt x="667896" y="206641"/>
                  </a:cubicBezTo>
                  <a:cubicBezTo>
                    <a:pt x="667020" y="207582"/>
                    <a:pt x="666129" y="208507"/>
                    <a:pt x="665221" y="20941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4" name="Freeform: Shape 5793">
              <a:extLst>
                <a:ext uri="{FF2B5EF4-FFF2-40B4-BE49-F238E27FC236}">
                  <a16:creationId xmlns:a16="http://schemas.microsoft.com/office/drawing/2014/main" id="{88F0644A-4917-407D-B112-14E71CC66109}"/>
                </a:ext>
              </a:extLst>
            </p:cNvPr>
            <p:cNvSpPr/>
            <p:nvPr/>
          </p:nvSpPr>
          <p:spPr>
            <a:xfrm>
              <a:off x="4773238" y="2299515"/>
              <a:ext cx="298125" cy="298125"/>
            </a:xfrm>
            <a:custGeom>
              <a:avLst/>
              <a:gdLst>
                <a:gd name="connsiteX0" fmla="*/ 206193 w 298125"/>
                <a:gd name="connsiteY0" fmla="*/ 3166 h 298125"/>
                <a:gd name="connsiteX1" fmla="*/ 190274 w 298125"/>
                <a:gd name="connsiteY1" fmla="*/ 3166 h 298125"/>
                <a:gd name="connsiteX2" fmla="*/ 3299 w 298125"/>
                <a:gd name="connsiteY2" fmla="*/ 190535 h 298125"/>
                <a:gd name="connsiteX3" fmla="*/ 3291 w 298125"/>
                <a:gd name="connsiteY3" fmla="*/ 206445 h 298125"/>
                <a:gd name="connsiteX4" fmla="*/ 3299 w 298125"/>
                <a:gd name="connsiteY4" fmla="*/ 206454 h 298125"/>
                <a:gd name="connsiteX5" fmla="*/ 96787 w 298125"/>
                <a:gd name="connsiteY5" fmla="*/ 299941 h 298125"/>
                <a:gd name="connsiteX6" fmla="*/ 104774 w 298125"/>
                <a:gd name="connsiteY6" fmla="*/ 303260 h 298125"/>
                <a:gd name="connsiteX7" fmla="*/ 112706 w 298125"/>
                <a:gd name="connsiteY7" fmla="*/ 299941 h 298125"/>
                <a:gd name="connsiteX8" fmla="*/ 299681 w 298125"/>
                <a:gd name="connsiteY8" fmla="*/ 112741 h 298125"/>
                <a:gd name="connsiteX9" fmla="*/ 299690 w 298125"/>
                <a:gd name="connsiteY9" fmla="*/ 96831 h 298125"/>
                <a:gd name="connsiteX10" fmla="*/ 299681 w 298125"/>
                <a:gd name="connsiteY10" fmla="*/ 96822 h 298125"/>
                <a:gd name="connsiteX11" fmla="*/ 104943 w 298125"/>
                <a:gd name="connsiteY11" fmla="*/ 276091 h 298125"/>
                <a:gd name="connsiteX12" fmla="*/ 27206 w 298125"/>
                <a:gd name="connsiteY12" fmla="*/ 198410 h 298125"/>
                <a:gd name="connsiteX13" fmla="*/ 198262 w 298125"/>
                <a:gd name="connsiteY13" fmla="*/ 27072 h 298125"/>
                <a:gd name="connsiteX14" fmla="*/ 275831 w 298125"/>
                <a:gd name="connsiteY14" fmla="*/ 104754 h 29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8125" h="298125">
                  <a:moveTo>
                    <a:pt x="206193" y="3166"/>
                  </a:moveTo>
                  <a:cubicBezTo>
                    <a:pt x="201727" y="-1055"/>
                    <a:pt x="194741" y="-1055"/>
                    <a:pt x="190274" y="3166"/>
                  </a:cubicBezTo>
                  <a:lnTo>
                    <a:pt x="3299" y="190535"/>
                  </a:lnTo>
                  <a:cubicBezTo>
                    <a:pt x="-1096" y="194926"/>
                    <a:pt x="-1100" y="202049"/>
                    <a:pt x="3291" y="206445"/>
                  </a:cubicBezTo>
                  <a:cubicBezTo>
                    <a:pt x="3294" y="206448"/>
                    <a:pt x="3297" y="206451"/>
                    <a:pt x="3299" y="206454"/>
                  </a:cubicBezTo>
                  <a:lnTo>
                    <a:pt x="96787" y="299941"/>
                  </a:lnTo>
                  <a:cubicBezTo>
                    <a:pt x="98901" y="302068"/>
                    <a:pt x="101776" y="303262"/>
                    <a:pt x="104774" y="303260"/>
                  </a:cubicBezTo>
                  <a:cubicBezTo>
                    <a:pt x="107753" y="303247"/>
                    <a:pt x="110606" y="302054"/>
                    <a:pt x="112706" y="299941"/>
                  </a:cubicBezTo>
                  <a:lnTo>
                    <a:pt x="299681" y="112741"/>
                  </a:lnTo>
                  <a:cubicBezTo>
                    <a:pt x="304077" y="108350"/>
                    <a:pt x="304081" y="101227"/>
                    <a:pt x="299690" y="96831"/>
                  </a:cubicBezTo>
                  <a:cubicBezTo>
                    <a:pt x="299687" y="96828"/>
                    <a:pt x="299684" y="96825"/>
                    <a:pt x="299681" y="96822"/>
                  </a:cubicBezTo>
                  <a:close/>
                  <a:moveTo>
                    <a:pt x="104943" y="276091"/>
                  </a:moveTo>
                  <a:lnTo>
                    <a:pt x="27206" y="198410"/>
                  </a:lnTo>
                  <a:lnTo>
                    <a:pt x="198262" y="27072"/>
                  </a:lnTo>
                  <a:lnTo>
                    <a:pt x="275831" y="104754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5" name="Freeform: Shape 5794">
              <a:extLst>
                <a:ext uri="{FF2B5EF4-FFF2-40B4-BE49-F238E27FC236}">
                  <a16:creationId xmlns:a16="http://schemas.microsoft.com/office/drawing/2014/main" id="{D56A790A-AC2D-4C48-A256-3C89DEBC9D63}"/>
                </a:ext>
              </a:extLst>
            </p:cNvPr>
            <p:cNvSpPr/>
            <p:nvPr/>
          </p:nvSpPr>
          <p:spPr>
            <a:xfrm>
              <a:off x="4813224" y="2651112"/>
              <a:ext cx="331875" cy="292500"/>
            </a:xfrm>
            <a:custGeom>
              <a:avLst/>
              <a:gdLst>
                <a:gd name="connsiteX0" fmla="*/ 326238 w 331875"/>
                <a:gd name="connsiteY0" fmla="*/ 294563 h 292500"/>
                <a:gd name="connsiteX1" fmla="*/ 11238 w 331875"/>
                <a:gd name="connsiteY1" fmla="*/ 294563 h 292500"/>
                <a:gd name="connsiteX2" fmla="*/ 0 w 331875"/>
                <a:gd name="connsiteY2" fmla="*/ 283302 h 292500"/>
                <a:gd name="connsiteX3" fmla="*/ 1507 w 331875"/>
                <a:gd name="connsiteY3" fmla="*/ 277688 h 292500"/>
                <a:gd name="connsiteX4" fmla="*/ 159007 w 331875"/>
                <a:gd name="connsiteY4" fmla="*/ 5607 h 292500"/>
                <a:gd name="connsiteX5" fmla="*/ 174383 w 331875"/>
                <a:gd name="connsiteY5" fmla="*/ 1521 h 292500"/>
                <a:gd name="connsiteX6" fmla="*/ 178470 w 331875"/>
                <a:gd name="connsiteY6" fmla="*/ 5607 h 292500"/>
                <a:gd name="connsiteX7" fmla="*/ 335970 w 331875"/>
                <a:gd name="connsiteY7" fmla="*/ 277688 h 292500"/>
                <a:gd name="connsiteX8" fmla="*/ 331852 w 331875"/>
                <a:gd name="connsiteY8" fmla="*/ 293056 h 292500"/>
                <a:gd name="connsiteX9" fmla="*/ 326239 w 331875"/>
                <a:gd name="connsiteY9" fmla="*/ 294563 h 292500"/>
                <a:gd name="connsiteX10" fmla="*/ 30757 w 331875"/>
                <a:gd name="connsiteY10" fmla="*/ 272063 h 292500"/>
                <a:gd name="connsiteX11" fmla="*/ 306720 w 331875"/>
                <a:gd name="connsiteY11" fmla="*/ 272063 h 292500"/>
                <a:gd name="connsiteX12" fmla="*/ 168738 w 331875"/>
                <a:gd name="connsiteY12" fmla="*/ 33732 h 29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1875" h="292500">
                  <a:moveTo>
                    <a:pt x="326238" y="294563"/>
                  </a:moveTo>
                  <a:lnTo>
                    <a:pt x="11238" y="294563"/>
                  </a:lnTo>
                  <a:cubicBezTo>
                    <a:pt x="5025" y="294557"/>
                    <a:pt x="-6" y="289515"/>
                    <a:pt x="0" y="283302"/>
                  </a:cubicBezTo>
                  <a:cubicBezTo>
                    <a:pt x="2" y="281331"/>
                    <a:pt x="522" y="279395"/>
                    <a:pt x="1507" y="277688"/>
                  </a:cubicBezTo>
                  <a:lnTo>
                    <a:pt x="159007" y="5607"/>
                  </a:lnTo>
                  <a:cubicBezTo>
                    <a:pt x="162125" y="233"/>
                    <a:pt x="169009" y="-1597"/>
                    <a:pt x="174383" y="1521"/>
                  </a:cubicBezTo>
                  <a:cubicBezTo>
                    <a:pt x="176078" y="2504"/>
                    <a:pt x="177487" y="3912"/>
                    <a:pt x="178470" y="5607"/>
                  </a:cubicBezTo>
                  <a:lnTo>
                    <a:pt x="335970" y="277688"/>
                  </a:lnTo>
                  <a:cubicBezTo>
                    <a:pt x="339076" y="283069"/>
                    <a:pt x="337233" y="289949"/>
                    <a:pt x="331852" y="293056"/>
                  </a:cubicBezTo>
                  <a:cubicBezTo>
                    <a:pt x="330145" y="294041"/>
                    <a:pt x="328209" y="294561"/>
                    <a:pt x="326239" y="294563"/>
                  </a:cubicBezTo>
                  <a:close/>
                  <a:moveTo>
                    <a:pt x="30757" y="272063"/>
                  </a:moveTo>
                  <a:lnTo>
                    <a:pt x="306720" y="272063"/>
                  </a:lnTo>
                  <a:lnTo>
                    <a:pt x="168738" y="33732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6" name="Freeform: Shape 5795">
              <a:extLst>
                <a:ext uri="{FF2B5EF4-FFF2-40B4-BE49-F238E27FC236}">
                  <a16:creationId xmlns:a16="http://schemas.microsoft.com/office/drawing/2014/main" id="{3B0DAF18-E9AD-4DAB-8EF8-D07D24265660}"/>
                </a:ext>
              </a:extLst>
            </p:cNvPr>
            <p:cNvSpPr/>
            <p:nvPr/>
          </p:nvSpPr>
          <p:spPr>
            <a:xfrm>
              <a:off x="4970875" y="2883944"/>
              <a:ext cx="16875" cy="16875"/>
            </a:xfrm>
            <a:custGeom>
              <a:avLst/>
              <a:gdLst>
                <a:gd name="connsiteX0" fmla="*/ 11087 w 16875"/>
                <a:gd name="connsiteY0" fmla="*/ 22356 h 16875"/>
                <a:gd name="connsiteX1" fmla="*/ 3156 w 16875"/>
                <a:gd name="connsiteY1" fmla="*/ 19038 h 16875"/>
                <a:gd name="connsiteX2" fmla="*/ 1750 w 16875"/>
                <a:gd name="connsiteY2" fmla="*/ 17350 h 16875"/>
                <a:gd name="connsiteX3" fmla="*/ 681 w 16875"/>
                <a:gd name="connsiteY3" fmla="*/ 15438 h 16875"/>
                <a:gd name="connsiteX4" fmla="*/ 62 w 16875"/>
                <a:gd name="connsiteY4" fmla="*/ 13300 h 16875"/>
                <a:gd name="connsiteX5" fmla="*/ 62 w 16875"/>
                <a:gd name="connsiteY5" fmla="*/ 11106 h 16875"/>
                <a:gd name="connsiteX6" fmla="*/ 3381 w 16875"/>
                <a:gd name="connsiteY6" fmla="*/ 3119 h 16875"/>
                <a:gd name="connsiteX7" fmla="*/ 19244 w 16875"/>
                <a:gd name="connsiteY7" fmla="*/ 3119 h 16875"/>
                <a:gd name="connsiteX8" fmla="*/ 22337 w 16875"/>
                <a:gd name="connsiteY8" fmla="*/ 11106 h 16875"/>
                <a:gd name="connsiteX9" fmla="*/ 22337 w 16875"/>
                <a:gd name="connsiteY9" fmla="*/ 13300 h 16875"/>
                <a:gd name="connsiteX10" fmla="*/ 21719 w 16875"/>
                <a:gd name="connsiteY10" fmla="*/ 15438 h 16875"/>
                <a:gd name="connsiteX11" fmla="*/ 20650 w 16875"/>
                <a:gd name="connsiteY11" fmla="*/ 17350 h 16875"/>
                <a:gd name="connsiteX12" fmla="*/ 19244 w 16875"/>
                <a:gd name="connsiteY12" fmla="*/ 19038 h 16875"/>
                <a:gd name="connsiteX13" fmla="*/ 11087 w 16875"/>
                <a:gd name="connsiteY13" fmla="*/ 22356 h 1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75" h="16875">
                  <a:moveTo>
                    <a:pt x="11087" y="22356"/>
                  </a:moveTo>
                  <a:cubicBezTo>
                    <a:pt x="8109" y="22344"/>
                    <a:pt x="5256" y="21150"/>
                    <a:pt x="3156" y="19038"/>
                  </a:cubicBezTo>
                  <a:cubicBezTo>
                    <a:pt x="2612" y="18543"/>
                    <a:pt x="2139" y="17975"/>
                    <a:pt x="1750" y="17350"/>
                  </a:cubicBezTo>
                  <a:cubicBezTo>
                    <a:pt x="1339" y="16744"/>
                    <a:pt x="982" y="16105"/>
                    <a:pt x="681" y="15438"/>
                  </a:cubicBezTo>
                  <a:cubicBezTo>
                    <a:pt x="398" y="14750"/>
                    <a:pt x="190" y="14033"/>
                    <a:pt x="62" y="13300"/>
                  </a:cubicBezTo>
                  <a:cubicBezTo>
                    <a:pt x="-21" y="12571"/>
                    <a:pt x="-21" y="11835"/>
                    <a:pt x="62" y="11106"/>
                  </a:cubicBezTo>
                  <a:cubicBezTo>
                    <a:pt x="60" y="8108"/>
                    <a:pt x="1255" y="5233"/>
                    <a:pt x="3381" y="3119"/>
                  </a:cubicBezTo>
                  <a:cubicBezTo>
                    <a:pt x="7851" y="-1040"/>
                    <a:pt x="14774" y="-1040"/>
                    <a:pt x="19244" y="3119"/>
                  </a:cubicBezTo>
                  <a:cubicBezTo>
                    <a:pt x="21288" y="5269"/>
                    <a:pt x="22400" y="8140"/>
                    <a:pt x="22337" y="11106"/>
                  </a:cubicBezTo>
                  <a:cubicBezTo>
                    <a:pt x="22421" y="11835"/>
                    <a:pt x="22421" y="12571"/>
                    <a:pt x="22337" y="13300"/>
                  </a:cubicBezTo>
                  <a:cubicBezTo>
                    <a:pt x="22183" y="14027"/>
                    <a:pt x="21976" y="14741"/>
                    <a:pt x="21719" y="15438"/>
                  </a:cubicBezTo>
                  <a:cubicBezTo>
                    <a:pt x="21418" y="16105"/>
                    <a:pt x="21060" y="16744"/>
                    <a:pt x="20650" y="17350"/>
                  </a:cubicBezTo>
                  <a:cubicBezTo>
                    <a:pt x="20261" y="17975"/>
                    <a:pt x="19788" y="18543"/>
                    <a:pt x="19244" y="19038"/>
                  </a:cubicBezTo>
                  <a:cubicBezTo>
                    <a:pt x="17089" y="21206"/>
                    <a:pt x="14144" y="22404"/>
                    <a:pt x="11087" y="223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7" name="Freeform: Shape 5796">
              <a:extLst>
                <a:ext uri="{FF2B5EF4-FFF2-40B4-BE49-F238E27FC236}">
                  <a16:creationId xmlns:a16="http://schemas.microsoft.com/office/drawing/2014/main" id="{0F1B26EC-FD83-419D-A708-FAE63D5A63C5}"/>
                </a:ext>
              </a:extLst>
            </p:cNvPr>
            <p:cNvSpPr/>
            <p:nvPr/>
          </p:nvSpPr>
          <p:spPr>
            <a:xfrm>
              <a:off x="4970712" y="2771300"/>
              <a:ext cx="22500" cy="90000"/>
            </a:xfrm>
            <a:custGeom>
              <a:avLst/>
              <a:gdLst>
                <a:gd name="connsiteX0" fmla="*/ 11250 w 22500"/>
                <a:gd name="connsiteY0" fmla="*/ 90000 h 90000"/>
                <a:gd name="connsiteX1" fmla="*/ 0 w 22500"/>
                <a:gd name="connsiteY1" fmla="*/ 78750 h 90000"/>
                <a:gd name="connsiteX2" fmla="*/ 0 w 22500"/>
                <a:gd name="connsiteY2" fmla="*/ 11250 h 90000"/>
                <a:gd name="connsiteX3" fmla="*/ 11250 w 22500"/>
                <a:gd name="connsiteY3" fmla="*/ 0 h 90000"/>
                <a:gd name="connsiteX4" fmla="*/ 22500 w 22500"/>
                <a:gd name="connsiteY4" fmla="*/ 11250 h 90000"/>
                <a:gd name="connsiteX5" fmla="*/ 22500 w 22500"/>
                <a:gd name="connsiteY5" fmla="*/ 78750 h 90000"/>
                <a:gd name="connsiteX6" fmla="*/ 11250 w 22500"/>
                <a:gd name="connsiteY6" fmla="*/ 90000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90000">
                  <a:moveTo>
                    <a:pt x="11250" y="90000"/>
                  </a:moveTo>
                  <a:cubicBezTo>
                    <a:pt x="5037" y="90000"/>
                    <a:pt x="0" y="84963"/>
                    <a:pt x="0" y="78750"/>
                  </a:cubicBezTo>
                  <a:lnTo>
                    <a:pt x="0" y="11250"/>
                  </a:lnTo>
                  <a:cubicBezTo>
                    <a:pt x="0" y="5037"/>
                    <a:pt x="5037" y="0"/>
                    <a:pt x="11250" y="0"/>
                  </a:cubicBezTo>
                  <a:cubicBezTo>
                    <a:pt x="17463" y="0"/>
                    <a:pt x="22500" y="5037"/>
                    <a:pt x="22500" y="11250"/>
                  </a:cubicBezTo>
                  <a:lnTo>
                    <a:pt x="22500" y="78750"/>
                  </a:lnTo>
                  <a:cubicBezTo>
                    <a:pt x="22500" y="84963"/>
                    <a:pt x="17463" y="90000"/>
                    <a:pt x="11250" y="90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8" name="Freeform: Shape 5797">
              <a:extLst>
                <a:ext uri="{FF2B5EF4-FFF2-40B4-BE49-F238E27FC236}">
                  <a16:creationId xmlns:a16="http://schemas.microsoft.com/office/drawing/2014/main" id="{4C6F9C9E-1AF6-422E-A1CA-A962E2F0594A}"/>
                </a:ext>
              </a:extLst>
            </p:cNvPr>
            <p:cNvSpPr/>
            <p:nvPr/>
          </p:nvSpPr>
          <p:spPr>
            <a:xfrm>
              <a:off x="4430712" y="2225675"/>
              <a:ext cx="180000" cy="298125"/>
            </a:xfrm>
            <a:custGeom>
              <a:avLst/>
              <a:gdLst>
                <a:gd name="connsiteX0" fmla="*/ 168750 w 180000"/>
                <a:gd name="connsiteY0" fmla="*/ 220500 h 298125"/>
                <a:gd name="connsiteX1" fmla="*/ 157500 w 180000"/>
                <a:gd name="connsiteY1" fmla="*/ 231750 h 298125"/>
                <a:gd name="connsiteX2" fmla="*/ 115484 w 180000"/>
                <a:gd name="connsiteY2" fmla="*/ 275663 h 298125"/>
                <a:gd name="connsiteX3" fmla="*/ 112500 w 180000"/>
                <a:gd name="connsiteY3" fmla="*/ 275625 h 298125"/>
                <a:gd name="connsiteX4" fmla="*/ 67538 w 180000"/>
                <a:gd name="connsiteY4" fmla="*/ 234734 h 298125"/>
                <a:gd name="connsiteX5" fmla="*/ 67500 w 180000"/>
                <a:gd name="connsiteY5" fmla="*/ 231750 h 298125"/>
                <a:gd name="connsiteX6" fmla="*/ 67500 w 180000"/>
                <a:gd name="connsiteY6" fmla="*/ 112500 h 298125"/>
                <a:gd name="connsiteX7" fmla="*/ 105750 w 180000"/>
                <a:gd name="connsiteY7" fmla="*/ 112500 h 298125"/>
                <a:gd name="connsiteX8" fmla="*/ 117000 w 180000"/>
                <a:gd name="connsiteY8" fmla="*/ 101250 h 298125"/>
                <a:gd name="connsiteX9" fmla="*/ 105750 w 180000"/>
                <a:gd name="connsiteY9" fmla="*/ 90000 h 298125"/>
                <a:gd name="connsiteX10" fmla="*/ 67500 w 180000"/>
                <a:gd name="connsiteY10" fmla="*/ 90000 h 298125"/>
                <a:gd name="connsiteX11" fmla="*/ 67500 w 180000"/>
                <a:gd name="connsiteY11" fmla="*/ 11250 h 298125"/>
                <a:gd name="connsiteX12" fmla="*/ 56250 w 180000"/>
                <a:gd name="connsiteY12" fmla="*/ 0 h 298125"/>
                <a:gd name="connsiteX13" fmla="*/ 45000 w 180000"/>
                <a:gd name="connsiteY13" fmla="*/ 11250 h 298125"/>
                <a:gd name="connsiteX14" fmla="*/ 45000 w 180000"/>
                <a:gd name="connsiteY14" fmla="*/ 90000 h 298125"/>
                <a:gd name="connsiteX15" fmla="*/ 11250 w 180000"/>
                <a:gd name="connsiteY15" fmla="*/ 90000 h 298125"/>
                <a:gd name="connsiteX16" fmla="*/ 0 w 180000"/>
                <a:gd name="connsiteY16" fmla="*/ 101250 h 298125"/>
                <a:gd name="connsiteX17" fmla="*/ 11250 w 180000"/>
                <a:gd name="connsiteY17" fmla="*/ 112500 h 298125"/>
                <a:gd name="connsiteX18" fmla="*/ 45000 w 180000"/>
                <a:gd name="connsiteY18" fmla="*/ 112500 h 298125"/>
                <a:gd name="connsiteX19" fmla="*/ 45000 w 180000"/>
                <a:gd name="connsiteY19" fmla="*/ 231750 h 298125"/>
                <a:gd name="connsiteX20" fmla="*/ 109537 w 180000"/>
                <a:gd name="connsiteY20" fmla="*/ 298150 h 298125"/>
                <a:gd name="connsiteX21" fmla="*/ 112500 w 180000"/>
                <a:gd name="connsiteY21" fmla="*/ 298125 h 298125"/>
                <a:gd name="connsiteX22" fmla="*/ 179975 w 180000"/>
                <a:gd name="connsiteY22" fmla="*/ 234713 h 298125"/>
                <a:gd name="connsiteX23" fmla="*/ 180000 w 180000"/>
                <a:gd name="connsiteY23" fmla="*/ 231750 h 298125"/>
                <a:gd name="connsiteX24" fmla="*/ 168750 w 180000"/>
                <a:gd name="connsiteY24" fmla="*/ 220500 h 29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0000" h="298125">
                  <a:moveTo>
                    <a:pt x="168750" y="220500"/>
                  </a:moveTo>
                  <a:cubicBezTo>
                    <a:pt x="162537" y="220500"/>
                    <a:pt x="157500" y="225537"/>
                    <a:pt x="157500" y="231750"/>
                  </a:cubicBezTo>
                  <a:cubicBezTo>
                    <a:pt x="158024" y="255479"/>
                    <a:pt x="139212" y="275139"/>
                    <a:pt x="115484" y="275663"/>
                  </a:cubicBezTo>
                  <a:cubicBezTo>
                    <a:pt x="114489" y="275685"/>
                    <a:pt x="113494" y="275672"/>
                    <a:pt x="112500" y="275625"/>
                  </a:cubicBezTo>
                  <a:cubicBezTo>
                    <a:pt x="88792" y="276749"/>
                    <a:pt x="68662" y="258442"/>
                    <a:pt x="67538" y="234734"/>
                  </a:cubicBezTo>
                  <a:cubicBezTo>
                    <a:pt x="67491" y="233740"/>
                    <a:pt x="67478" y="232745"/>
                    <a:pt x="67500" y="231750"/>
                  </a:cubicBezTo>
                  <a:lnTo>
                    <a:pt x="67500" y="112500"/>
                  </a:lnTo>
                  <a:lnTo>
                    <a:pt x="105750" y="112500"/>
                  </a:lnTo>
                  <a:cubicBezTo>
                    <a:pt x="111963" y="112500"/>
                    <a:pt x="117000" y="107463"/>
                    <a:pt x="117000" y="101250"/>
                  </a:cubicBezTo>
                  <a:cubicBezTo>
                    <a:pt x="117000" y="95037"/>
                    <a:pt x="111963" y="90000"/>
                    <a:pt x="105750" y="90000"/>
                  </a:cubicBezTo>
                  <a:lnTo>
                    <a:pt x="67500" y="90000"/>
                  </a:lnTo>
                  <a:lnTo>
                    <a:pt x="67500" y="11250"/>
                  </a:lnTo>
                  <a:cubicBezTo>
                    <a:pt x="67500" y="5037"/>
                    <a:pt x="62463" y="0"/>
                    <a:pt x="56250" y="0"/>
                  </a:cubicBezTo>
                  <a:cubicBezTo>
                    <a:pt x="50037" y="0"/>
                    <a:pt x="45000" y="5037"/>
                    <a:pt x="45000" y="11250"/>
                  </a:cubicBezTo>
                  <a:lnTo>
                    <a:pt x="45000" y="90000"/>
                  </a:lnTo>
                  <a:lnTo>
                    <a:pt x="11250" y="90000"/>
                  </a:lnTo>
                  <a:cubicBezTo>
                    <a:pt x="5037" y="90000"/>
                    <a:pt x="0" y="95037"/>
                    <a:pt x="0" y="101250"/>
                  </a:cubicBezTo>
                  <a:cubicBezTo>
                    <a:pt x="0" y="107463"/>
                    <a:pt x="5037" y="112500"/>
                    <a:pt x="11250" y="112500"/>
                  </a:cubicBezTo>
                  <a:lnTo>
                    <a:pt x="45000" y="112500"/>
                  </a:lnTo>
                  <a:lnTo>
                    <a:pt x="45000" y="231750"/>
                  </a:lnTo>
                  <a:cubicBezTo>
                    <a:pt x="44486" y="267907"/>
                    <a:pt x="73380" y="297635"/>
                    <a:pt x="109537" y="298150"/>
                  </a:cubicBezTo>
                  <a:cubicBezTo>
                    <a:pt x="110525" y="298164"/>
                    <a:pt x="111513" y="298156"/>
                    <a:pt x="112500" y="298125"/>
                  </a:cubicBezTo>
                  <a:cubicBezTo>
                    <a:pt x="148643" y="299247"/>
                    <a:pt x="178853" y="270857"/>
                    <a:pt x="179975" y="234713"/>
                  </a:cubicBezTo>
                  <a:cubicBezTo>
                    <a:pt x="180006" y="233726"/>
                    <a:pt x="180014" y="232738"/>
                    <a:pt x="180000" y="231750"/>
                  </a:cubicBezTo>
                  <a:cubicBezTo>
                    <a:pt x="180000" y="225537"/>
                    <a:pt x="174963" y="220500"/>
                    <a:pt x="168750" y="220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799" name="Freeform: Shape 5798">
              <a:extLst>
                <a:ext uri="{FF2B5EF4-FFF2-40B4-BE49-F238E27FC236}">
                  <a16:creationId xmlns:a16="http://schemas.microsoft.com/office/drawing/2014/main" id="{3E1BC595-DFB2-42E6-AA44-8595635E2B4E}"/>
                </a:ext>
              </a:extLst>
            </p:cNvPr>
            <p:cNvSpPr/>
            <p:nvPr/>
          </p:nvSpPr>
          <p:spPr>
            <a:xfrm>
              <a:off x="4605087" y="2225675"/>
              <a:ext cx="90000" cy="90000"/>
            </a:xfrm>
            <a:custGeom>
              <a:avLst/>
              <a:gdLst>
                <a:gd name="connsiteX0" fmla="*/ 45000 w 90000"/>
                <a:gd name="connsiteY0" fmla="*/ 0 h 90000"/>
                <a:gd name="connsiteX1" fmla="*/ 0 w 90000"/>
                <a:gd name="connsiteY1" fmla="*/ 45000 h 90000"/>
                <a:gd name="connsiteX2" fmla="*/ 45000 w 90000"/>
                <a:gd name="connsiteY2" fmla="*/ 90000 h 90000"/>
                <a:gd name="connsiteX3" fmla="*/ 90000 w 90000"/>
                <a:gd name="connsiteY3" fmla="*/ 45000 h 90000"/>
                <a:gd name="connsiteX4" fmla="*/ 45000 w 90000"/>
                <a:gd name="connsiteY4" fmla="*/ 0 h 90000"/>
                <a:gd name="connsiteX5" fmla="*/ 45000 w 90000"/>
                <a:gd name="connsiteY5" fmla="*/ 67500 h 90000"/>
                <a:gd name="connsiteX6" fmla="*/ 22500 w 90000"/>
                <a:gd name="connsiteY6" fmla="*/ 45000 h 90000"/>
                <a:gd name="connsiteX7" fmla="*/ 45000 w 90000"/>
                <a:gd name="connsiteY7" fmla="*/ 22500 h 90000"/>
                <a:gd name="connsiteX8" fmla="*/ 67500 w 90000"/>
                <a:gd name="connsiteY8" fmla="*/ 45000 h 90000"/>
                <a:gd name="connsiteX9" fmla="*/ 45000 w 90000"/>
                <a:gd name="connsiteY9" fmla="*/ 67500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90000">
                  <a:moveTo>
                    <a:pt x="45000" y="0"/>
                  </a:moveTo>
                  <a:cubicBezTo>
                    <a:pt x="20147" y="0"/>
                    <a:pt x="0" y="20147"/>
                    <a:pt x="0" y="45000"/>
                  </a:cubicBezTo>
                  <a:cubicBezTo>
                    <a:pt x="0" y="69853"/>
                    <a:pt x="20147" y="90000"/>
                    <a:pt x="45000" y="90000"/>
                  </a:cubicBezTo>
                  <a:cubicBezTo>
                    <a:pt x="69853" y="90000"/>
                    <a:pt x="90000" y="69853"/>
                    <a:pt x="90000" y="45000"/>
                  </a:cubicBezTo>
                  <a:cubicBezTo>
                    <a:pt x="90000" y="20147"/>
                    <a:pt x="69853" y="0"/>
                    <a:pt x="45000" y="0"/>
                  </a:cubicBezTo>
                  <a:close/>
                  <a:moveTo>
                    <a:pt x="45000" y="67500"/>
                  </a:moveTo>
                  <a:cubicBezTo>
                    <a:pt x="32574" y="67500"/>
                    <a:pt x="22500" y="57426"/>
                    <a:pt x="22500" y="45000"/>
                  </a:cubicBezTo>
                  <a:cubicBezTo>
                    <a:pt x="22500" y="32574"/>
                    <a:pt x="32574" y="22500"/>
                    <a:pt x="45000" y="22500"/>
                  </a:cubicBezTo>
                  <a:cubicBezTo>
                    <a:pt x="57426" y="22500"/>
                    <a:pt x="67500" y="32574"/>
                    <a:pt x="67500" y="45000"/>
                  </a:cubicBezTo>
                  <a:cubicBezTo>
                    <a:pt x="67500" y="57426"/>
                    <a:pt x="57426" y="67500"/>
                    <a:pt x="45000" y="6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00" name="Graphic 5574">
            <a:extLst>
              <a:ext uri="{FF2B5EF4-FFF2-40B4-BE49-F238E27FC236}">
                <a16:creationId xmlns:a16="http://schemas.microsoft.com/office/drawing/2014/main" id="{8C907C95-0DA4-4BF5-B746-A424EDF88F0F}"/>
              </a:ext>
            </a:extLst>
          </p:cNvPr>
          <p:cNvGrpSpPr/>
          <p:nvPr/>
        </p:nvGrpSpPr>
        <p:grpSpPr>
          <a:xfrm>
            <a:off x="241468" y="2264008"/>
            <a:ext cx="720000" cy="720000"/>
            <a:chOff x="4430712" y="2225675"/>
            <a:chExt cx="720000" cy="720000"/>
          </a:xfrm>
        </p:grpSpPr>
        <p:sp>
          <p:nvSpPr>
            <p:cNvPr id="5801" name="Freeform: Shape 5800">
              <a:extLst>
                <a:ext uri="{FF2B5EF4-FFF2-40B4-BE49-F238E27FC236}">
                  <a16:creationId xmlns:a16="http://schemas.microsoft.com/office/drawing/2014/main" id="{5D80004B-D00A-44A7-97DC-642345214DE9}"/>
                </a:ext>
              </a:extLst>
            </p:cNvPr>
            <p:cNvSpPr/>
            <p:nvPr/>
          </p:nvSpPr>
          <p:spPr>
            <a:xfrm>
              <a:off x="4430712" y="2400050"/>
              <a:ext cx="720000" cy="545625"/>
            </a:xfrm>
            <a:custGeom>
              <a:avLst/>
              <a:gdLst>
                <a:gd name="connsiteX0" fmla="*/ 708750 w 720000"/>
                <a:gd name="connsiteY0" fmla="*/ 0 h 545625"/>
                <a:gd name="connsiteX1" fmla="*/ 652500 w 720000"/>
                <a:gd name="connsiteY1" fmla="*/ 0 h 545625"/>
                <a:gd name="connsiteX2" fmla="*/ 641250 w 720000"/>
                <a:gd name="connsiteY2" fmla="*/ 11250 h 545625"/>
                <a:gd name="connsiteX3" fmla="*/ 641250 w 720000"/>
                <a:gd name="connsiteY3" fmla="*/ 118125 h 545625"/>
                <a:gd name="connsiteX4" fmla="*/ 571613 w 720000"/>
                <a:gd name="connsiteY4" fmla="*/ 118125 h 545625"/>
                <a:gd name="connsiteX5" fmla="*/ 479419 w 720000"/>
                <a:gd name="connsiteY5" fmla="*/ 196875 h 545625"/>
                <a:gd name="connsiteX6" fmla="*/ 140625 w 720000"/>
                <a:gd name="connsiteY6" fmla="*/ 196875 h 545625"/>
                <a:gd name="connsiteX7" fmla="*/ 78750 w 720000"/>
                <a:gd name="connsiteY7" fmla="*/ 224100 h 545625"/>
                <a:gd name="connsiteX8" fmla="*/ 78750 w 720000"/>
                <a:gd name="connsiteY8" fmla="*/ 146250 h 545625"/>
                <a:gd name="connsiteX9" fmla="*/ 67500 w 720000"/>
                <a:gd name="connsiteY9" fmla="*/ 135000 h 545625"/>
                <a:gd name="connsiteX10" fmla="*/ 11250 w 720000"/>
                <a:gd name="connsiteY10" fmla="*/ 135000 h 545625"/>
                <a:gd name="connsiteX11" fmla="*/ 0 w 720000"/>
                <a:gd name="connsiteY11" fmla="*/ 146250 h 545625"/>
                <a:gd name="connsiteX12" fmla="*/ 0 w 720000"/>
                <a:gd name="connsiteY12" fmla="*/ 534375 h 545625"/>
                <a:gd name="connsiteX13" fmla="*/ 11250 w 720000"/>
                <a:gd name="connsiteY13" fmla="*/ 545625 h 545625"/>
                <a:gd name="connsiteX14" fmla="*/ 67500 w 720000"/>
                <a:gd name="connsiteY14" fmla="*/ 545625 h 545625"/>
                <a:gd name="connsiteX15" fmla="*/ 78750 w 720000"/>
                <a:gd name="connsiteY15" fmla="*/ 534375 h 545625"/>
                <a:gd name="connsiteX16" fmla="*/ 78750 w 720000"/>
                <a:gd name="connsiteY16" fmla="*/ 399375 h 545625"/>
                <a:gd name="connsiteX17" fmla="*/ 641250 w 720000"/>
                <a:gd name="connsiteY17" fmla="*/ 399375 h 545625"/>
                <a:gd name="connsiteX18" fmla="*/ 641250 w 720000"/>
                <a:gd name="connsiteY18" fmla="*/ 534375 h 545625"/>
                <a:gd name="connsiteX19" fmla="*/ 652500 w 720000"/>
                <a:gd name="connsiteY19" fmla="*/ 545625 h 545625"/>
                <a:gd name="connsiteX20" fmla="*/ 708750 w 720000"/>
                <a:gd name="connsiteY20" fmla="*/ 545625 h 545625"/>
                <a:gd name="connsiteX21" fmla="*/ 720000 w 720000"/>
                <a:gd name="connsiteY21" fmla="*/ 534375 h 545625"/>
                <a:gd name="connsiteX22" fmla="*/ 720000 w 720000"/>
                <a:gd name="connsiteY22" fmla="*/ 11250 h 545625"/>
                <a:gd name="connsiteX23" fmla="*/ 708750 w 720000"/>
                <a:gd name="connsiteY23" fmla="*/ 0 h 545625"/>
                <a:gd name="connsiteX24" fmla="*/ 571613 w 720000"/>
                <a:gd name="connsiteY24" fmla="*/ 140625 h 545625"/>
                <a:gd name="connsiteX25" fmla="*/ 641250 w 720000"/>
                <a:gd name="connsiteY25" fmla="*/ 140625 h 545625"/>
                <a:gd name="connsiteX26" fmla="*/ 641250 w 720000"/>
                <a:gd name="connsiteY26" fmla="*/ 270000 h 545625"/>
                <a:gd name="connsiteX27" fmla="*/ 500625 w 720000"/>
                <a:gd name="connsiteY27" fmla="*/ 270000 h 545625"/>
                <a:gd name="connsiteX28" fmla="*/ 500625 w 720000"/>
                <a:gd name="connsiteY28" fmla="*/ 211613 h 545625"/>
                <a:gd name="connsiteX29" fmla="*/ 571613 w 720000"/>
                <a:gd name="connsiteY29" fmla="*/ 140625 h 545625"/>
                <a:gd name="connsiteX30" fmla="*/ 140625 w 720000"/>
                <a:gd name="connsiteY30" fmla="*/ 219375 h 545625"/>
                <a:gd name="connsiteX31" fmla="*/ 478125 w 720000"/>
                <a:gd name="connsiteY31" fmla="*/ 219375 h 545625"/>
                <a:gd name="connsiteX32" fmla="*/ 478125 w 720000"/>
                <a:gd name="connsiteY32" fmla="*/ 270000 h 545625"/>
                <a:gd name="connsiteX33" fmla="*/ 79763 w 720000"/>
                <a:gd name="connsiteY33" fmla="*/ 270000 h 545625"/>
                <a:gd name="connsiteX34" fmla="*/ 140625 w 720000"/>
                <a:gd name="connsiteY34" fmla="*/ 219375 h 545625"/>
                <a:gd name="connsiteX35" fmla="*/ 56250 w 720000"/>
                <a:gd name="connsiteY35" fmla="*/ 523125 h 545625"/>
                <a:gd name="connsiteX36" fmla="*/ 22500 w 720000"/>
                <a:gd name="connsiteY36" fmla="*/ 523125 h 545625"/>
                <a:gd name="connsiteX37" fmla="*/ 22500 w 720000"/>
                <a:gd name="connsiteY37" fmla="*/ 157500 h 545625"/>
                <a:gd name="connsiteX38" fmla="*/ 56250 w 720000"/>
                <a:gd name="connsiteY38" fmla="*/ 157500 h 545625"/>
                <a:gd name="connsiteX39" fmla="*/ 56250 w 720000"/>
                <a:gd name="connsiteY39" fmla="*/ 523125 h 545625"/>
                <a:gd name="connsiteX40" fmla="*/ 78750 w 720000"/>
                <a:gd name="connsiteY40" fmla="*/ 376875 h 545625"/>
                <a:gd name="connsiteX41" fmla="*/ 78750 w 720000"/>
                <a:gd name="connsiteY41" fmla="*/ 292500 h 545625"/>
                <a:gd name="connsiteX42" fmla="*/ 641250 w 720000"/>
                <a:gd name="connsiteY42" fmla="*/ 292500 h 545625"/>
                <a:gd name="connsiteX43" fmla="*/ 641250 w 720000"/>
                <a:gd name="connsiteY43" fmla="*/ 376875 h 545625"/>
                <a:gd name="connsiteX44" fmla="*/ 697500 w 720000"/>
                <a:gd name="connsiteY44" fmla="*/ 523125 h 545625"/>
                <a:gd name="connsiteX45" fmla="*/ 663750 w 720000"/>
                <a:gd name="connsiteY45" fmla="*/ 523125 h 545625"/>
                <a:gd name="connsiteX46" fmla="*/ 663750 w 720000"/>
                <a:gd name="connsiteY46" fmla="*/ 22500 h 545625"/>
                <a:gd name="connsiteX47" fmla="*/ 697500 w 720000"/>
                <a:gd name="connsiteY47" fmla="*/ 22500 h 54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20000" h="545625">
                  <a:moveTo>
                    <a:pt x="708750" y="0"/>
                  </a:moveTo>
                  <a:lnTo>
                    <a:pt x="652500" y="0"/>
                  </a:lnTo>
                  <a:cubicBezTo>
                    <a:pt x="646287" y="0"/>
                    <a:pt x="641250" y="5037"/>
                    <a:pt x="641250" y="11250"/>
                  </a:cubicBezTo>
                  <a:lnTo>
                    <a:pt x="641250" y="118125"/>
                  </a:lnTo>
                  <a:lnTo>
                    <a:pt x="571613" y="118125"/>
                  </a:lnTo>
                  <a:cubicBezTo>
                    <a:pt x="525726" y="118210"/>
                    <a:pt x="486676" y="151566"/>
                    <a:pt x="479419" y="196875"/>
                  </a:cubicBezTo>
                  <a:lnTo>
                    <a:pt x="140625" y="196875"/>
                  </a:lnTo>
                  <a:cubicBezTo>
                    <a:pt x="117097" y="196882"/>
                    <a:pt x="94651" y="206758"/>
                    <a:pt x="78750" y="224100"/>
                  </a:cubicBezTo>
                  <a:lnTo>
                    <a:pt x="78750" y="146250"/>
                  </a:lnTo>
                  <a:cubicBezTo>
                    <a:pt x="78750" y="140037"/>
                    <a:pt x="73713" y="135000"/>
                    <a:pt x="67500" y="135000"/>
                  </a:cubicBezTo>
                  <a:lnTo>
                    <a:pt x="11250" y="135000"/>
                  </a:lnTo>
                  <a:cubicBezTo>
                    <a:pt x="5037" y="135000"/>
                    <a:pt x="0" y="140037"/>
                    <a:pt x="0" y="146250"/>
                  </a:cubicBezTo>
                  <a:lnTo>
                    <a:pt x="0" y="534375"/>
                  </a:lnTo>
                  <a:cubicBezTo>
                    <a:pt x="0" y="540588"/>
                    <a:pt x="5037" y="545625"/>
                    <a:pt x="11250" y="545625"/>
                  </a:cubicBezTo>
                  <a:lnTo>
                    <a:pt x="67500" y="545625"/>
                  </a:lnTo>
                  <a:cubicBezTo>
                    <a:pt x="73713" y="545625"/>
                    <a:pt x="78750" y="540588"/>
                    <a:pt x="78750" y="534375"/>
                  </a:cubicBezTo>
                  <a:lnTo>
                    <a:pt x="78750" y="399375"/>
                  </a:lnTo>
                  <a:lnTo>
                    <a:pt x="641250" y="399375"/>
                  </a:lnTo>
                  <a:lnTo>
                    <a:pt x="641250" y="534375"/>
                  </a:lnTo>
                  <a:cubicBezTo>
                    <a:pt x="641250" y="540588"/>
                    <a:pt x="646287" y="545625"/>
                    <a:pt x="652500" y="545625"/>
                  </a:cubicBezTo>
                  <a:lnTo>
                    <a:pt x="708750" y="545625"/>
                  </a:lnTo>
                  <a:cubicBezTo>
                    <a:pt x="714963" y="545625"/>
                    <a:pt x="720000" y="540588"/>
                    <a:pt x="720000" y="534375"/>
                  </a:cubicBezTo>
                  <a:lnTo>
                    <a:pt x="720000" y="11250"/>
                  </a:lnTo>
                  <a:cubicBezTo>
                    <a:pt x="720000" y="5037"/>
                    <a:pt x="714963" y="0"/>
                    <a:pt x="708750" y="0"/>
                  </a:cubicBezTo>
                  <a:close/>
                  <a:moveTo>
                    <a:pt x="571613" y="140625"/>
                  </a:moveTo>
                  <a:lnTo>
                    <a:pt x="641250" y="140625"/>
                  </a:lnTo>
                  <a:lnTo>
                    <a:pt x="641250" y="270000"/>
                  </a:lnTo>
                  <a:lnTo>
                    <a:pt x="500625" y="270000"/>
                  </a:lnTo>
                  <a:lnTo>
                    <a:pt x="500625" y="211613"/>
                  </a:lnTo>
                  <a:cubicBezTo>
                    <a:pt x="500656" y="172420"/>
                    <a:pt x="532420" y="140656"/>
                    <a:pt x="571613" y="140625"/>
                  </a:cubicBezTo>
                  <a:close/>
                  <a:moveTo>
                    <a:pt x="140625" y="219375"/>
                  </a:moveTo>
                  <a:lnTo>
                    <a:pt x="478125" y="219375"/>
                  </a:lnTo>
                  <a:lnTo>
                    <a:pt x="478125" y="270000"/>
                  </a:lnTo>
                  <a:lnTo>
                    <a:pt x="79763" y="270000"/>
                  </a:lnTo>
                  <a:cubicBezTo>
                    <a:pt x="85188" y="240657"/>
                    <a:pt x="110784" y="219366"/>
                    <a:pt x="140625" y="219375"/>
                  </a:cubicBezTo>
                  <a:close/>
                  <a:moveTo>
                    <a:pt x="56250" y="523125"/>
                  </a:moveTo>
                  <a:lnTo>
                    <a:pt x="22500" y="523125"/>
                  </a:lnTo>
                  <a:lnTo>
                    <a:pt x="22500" y="157500"/>
                  </a:lnTo>
                  <a:lnTo>
                    <a:pt x="56250" y="157500"/>
                  </a:lnTo>
                  <a:lnTo>
                    <a:pt x="56250" y="523125"/>
                  </a:lnTo>
                  <a:close/>
                  <a:moveTo>
                    <a:pt x="78750" y="376875"/>
                  </a:moveTo>
                  <a:lnTo>
                    <a:pt x="78750" y="292500"/>
                  </a:lnTo>
                  <a:lnTo>
                    <a:pt x="641250" y="292500"/>
                  </a:lnTo>
                  <a:lnTo>
                    <a:pt x="641250" y="376875"/>
                  </a:lnTo>
                  <a:close/>
                  <a:moveTo>
                    <a:pt x="697500" y="523125"/>
                  </a:moveTo>
                  <a:lnTo>
                    <a:pt x="663750" y="523125"/>
                  </a:lnTo>
                  <a:lnTo>
                    <a:pt x="663750" y="22500"/>
                  </a:lnTo>
                  <a:lnTo>
                    <a:pt x="697500" y="2250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2" name="Freeform: Shape 5801">
              <a:extLst>
                <a:ext uri="{FF2B5EF4-FFF2-40B4-BE49-F238E27FC236}">
                  <a16:creationId xmlns:a16="http://schemas.microsoft.com/office/drawing/2014/main" id="{40600207-F470-44D6-B399-D911C91B7BE0}"/>
                </a:ext>
              </a:extLst>
            </p:cNvPr>
            <p:cNvSpPr/>
            <p:nvPr/>
          </p:nvSpPr>
          <p:spPr>
            <a:xfrm>
              <a:off x="4666944" y="2225657"/>
              <a:ext cx="247500" cy="247500"/>
            </a:xfrm>
            <a:custGeom>
              <a:avLst/>
              <a:gdLst>
                <a:gd name="connsiteX0" fmla="*/ 150487 w 247500"/>
                <a:gd name="connsiteY0" fmla="*/ 247518 h 247500"/>
                <a:gd name="connsiteX1" fmla="*/ 97049 w 247500"/>
                <a:gd name="connsiteY1" fmla="*/ 247518 h 247500"/>
                <a:gd name="connsiteX2" fmla="*/ 73156 w 247500"/>
                <a:gd name="connsiteY2" fmla="*/ 225435 h 247500"/>
                <a:gd name="connsiteX3" fmla="*/ 73143 w 247500"/>
                <a:gd name="connsiteY3" fmla="*/ 225018 h 247500"/>
                <a:gd name="connsiteX4" fmla="*/ 73143 w 247500"/>
                <a:gd name="connsiteY4" fmla="*/ 174393 h 247500"/>
                <a:gd name="connsiteX5" fmla="*/ 22518 w 247500"/>
                <a:gd name="connsiteY5" fmla="*/ 174393 h 247500"/>
                <a:gd name="connsiteX6" fmla="*/ 6 w 247500"/>
                <a:gd name="connsiteY6" fmla="*/ 150904 h 247500"/>
                <a:gd name="connsiteX7" fmla="*/ 18 w 247500"/>
                <a:gd name="connsiteY7" fmla="*/ 150487 h 247500"/>
                <a:gd name="connsiteX8" fmla="*/ 18 w 247500"/>
                <a:gd name="connsiteY8" fmla="*/ 97049 h 247500"/>
                <a:gd name="connsiteX9" fmla="*/ 22101 w 247500"/>
                <a:gd name="connsiteY9" fmla="*/ 73156 h 247500"/>
                <a:gd name="connsiteX10" fmla="*/ 22518 w 247500"/>
                <a:gd name="connsiteY10" fmla="*/ 73143 h 247500"/>
                <a:gd name="connsiteX11" fmla="*/ 73143 w 247500"/>
                <a:gd name="connsiteY11" fmla="*/ 73143 h 247500"/>
                <a:gd name="connsiteX12" fmla="*/ 73143 w 247500"/>
                <a:gd name="connsiteY12" fmla="*/ 22518 h 247500"/>
                <a:gd name="connsiteX13" fmla="*/ 96633 w 247500"/>
                <a:gd name="connsiteY13" fmla="*/ 6 h 247500"/>
                <a:gd name="connsiteX14" fmla="*/ 97049 w 247500"/>
                <a:gd name="connsiteY14" fmla="*/ 18 h 247500"/>
                <a:gd name="connsiteX15" fmla="*/ 150487 w 247500"/>
                <a:gd name="connsiteY15" fmla="*/ 18 h 247500"/>
                <a:gd name="connsiteX16" fmla="*/ 174381 w 247500"/>
                <a:gd name="connsiteY16" fmla="*/ 22101 h 247500"/>
                <a:gd name="connsiteX17" fmla="*/ 174393 w 247500"/>
                <a:gd name="connsiteY17" fmla="*/ 22518 h 247500"/>
                <a:gd name="connsiteX18" fmla="*/ 174393 w 247500"/>
                <a:gd name="connsiteY18" fmla="*/ 73143 h 247500"/>
                <a:gd name="connsiteX19" fmla="*/ 225018 w 247500"/>
                <a:gd name="connsiteY19" fmla="*/ 73143 h 247500"/>
                <a:gd name="connsiteX20" fmla="*/ 247531 w 247500"/>
                <a:gd name="connsiteY20" fmla="*/ 96633 h 247500"/>
                <a:gd name="connsiteX21" fmla="*/ 247518 w 247500"/>
                <a:gd name="connsiteY21" fmla="*/ 97049 h 247500"/>
                <a:gd name="connsiteX22" fmla="*/ 247518 w 247500"/>
                <a:gd name="connsiteY22" fmla="*/ 150487 h 247500"/>
                <a:gd name="connsiteX23" fmla="*/ 225435 w 247500"/>
                <a:gd name="connsiteY23" fmla="*/ 174381 h 247500"/>
                <a:gd name="connsiteX24" fmla="*/ 225018 w 247500"/>
                <a:gd name="connsiteY24" fmla="*/ 174393 h 247500"/>
                <a:gd name="connsiteX25" fmla="*/ 174393 w 247500"/>
                <a:gd name="connsiteY25" fmla="*/ 174393 h 247500"/>
                <a:gd name="connsiteX26" fmla="*/ 174393 w 247500"/>
                <a:gd name="connsiteY26" fmla="*/ 225018 h 247500"/>
                <a:gd name="connsiteX27" fmla="*/ 150904 w 247500"/>
                <a:gd name="connsiteY27" fmla="*/ 247531 h 247500"/>
                <a:gd name="connsiteX28" fmla="*/ 150487 w 247500"/>
                <a:gd name="connsiteY28" fmla="*/ 247518 h 247500"/>
                <a:gd name="connsiteX29" fmla="*/ 95643 w 247500"/>
                <a:gd name="connsiteY29" fmla="*/ 225018 h 247500"/>
                <a:gd name="connsiteX30" fmla="*/ 96881 w 247500"/>
                <a:gd name="connsiteY30" fmla="*/ 225018 h 247500"/>
                <a:gd name="connsiteX31" fmla="*/ 150318 w 247500"/>
                <a:gd name="connsiteY31" fmla="*/ 225018 h 247500"/>
                <a:gd name="connsiteX32" fmla="*/ 151893 w 247500"/>
                <a:gd name="connsiteY32" fmla="*/ 224568 h 247500"/>
                <a:gd name="connsiteX33" fmla="*/ 151893 w 247500"/>
                <a:gd name="connsiteY33" fmla="*/ 163143 h 247500"/>
                <a:gd name="connsiteX34" fmla="*/ 163143 w 247500"/>
                <a:gd name="connsiteY34" fmla="*/ 151893 h 247500"/>
                <a:gd name="connsiteX35" fmla="*/ 225018 w 247500"/>
                <a:gd name="connsiteY35" fmla="*/ 151893 h 247500"/>
                <a:gd name="connsiteX36" fmla="*/ 225018 w 247500"/>
                <a:gd name="connsiteY36" fmla="*/ 150487 h 247500"/>
                <a:gd name="connsiteX37" fmla="*/ 225018 w 247500"/>
                <a:gd name="connsiteY37" fmla="*/ 97049 h 247500"/>
                <a:gd name="connsiteX38" fmla="*/ 224681 w 247500"/>
                <a:gd name="connsiteY38" fmla="*/ 95643 h 247500"/>
                <a:gd name="connsiteX39" fmla="*/ 163143 w 247500"/>
                <a:gd name="connsiteY39" fmla="*/ 95643 h 247500"/>
                <a:gd name="connsiteX40" fmla="*/ 151893 w 247500"/>
                <a:gd name="connsiteY40" fmla="*/ 84393 h 247500"/>
                <a:gd name="connsiteX41" fmla="*/ 151893 w 247500"/>
                <a:gd name="connsiteY41" fmla="*/ 22518 h 247500"/>
                <a:gd name="connsiteX42" fmla="*/ 150487 w 247500"/>
                <a:gd name="connsiteY42" fmla="*/ 22518 h 247500"/>
                <a:gd name="connsiteX43" fmla="*/ 97049 w 247500"/>
                <a:gd name="connsiteY43" fmla="*/ 22518 h 247500"/>
                <a:gd name="connsiteX44" fmla="*/ 95474 w 247500"/>
                <a:gd name="connsiteY44" fmla="*/ 22968 h 247500"/>
                <a:gd name="connsiteX45" fmla="*/ 95643 w 247500"/>
                <a:gd name="connsiteY45" fmla="*/ 84393 h 247500"/>
                <a:gd name="connsiteX46" fmla="*/ 84393 w 247500"/>
                <a:gd name="connsiteY46" fmla="*/ 95643 h 247500"/>
                <a:gd name="connsiteX47" fmla="*/ 22518 w 247500"/>
                <a:gd name="connsiteY47" fmla="*/ 95643 h 247500"/>
                <a:gd name="connsiteX48" fmla="*/ 22518 w 247500"/>
                <a:gd name="connsiteY48" fmla="*/ 97049 h 247500"/>
                <a:gd name="connsiteX49" fmla="*/ 22518 w 247500"/>
                <a:gd name="connsiteY49" fmla="*/ 150487 h 247500"/>
                <a:gd name="connsiteX50" fmla="*/ 22968 w 247500"/>
                <a:gd name="connsiteY50" fmla="*/ 152062 h 247500"/>
                <a:gd name="connsiteX51" fmla="*/ 84393 w 247500"/>
                <a:gd name="connsiteY51" fmla="*/ 151893 h 247500"/>
                <a:gd name="connsiteX52" fmla="*/ 95643 w 247500"/>
                <a:gd name="connsiteY52" fmla="*/ 163143 h 247500"/>
                <a:gd name="connsiteX53" fmla="*/ 95643 w 247500"/>
                <a:gd name="connsiteY53" fmla="*/ 225018 h 247500"/>
                <a:gd name="connsiteX54" fmla="*/ 95643 w 247500"/>
                <a:gd name="connsiteY54" fmla="*/ 225018 h 247500"/>
                <a:gd name="connsiteX55" fmla="*/ 225018 w 247500"/>
                <a:gd name="connsiteY55" fmla="*/ 95643 h 247500"/>
                <a:gd name="connsiteX56" fmla="*/ 225018 w 247500"/>
                <a:gd name="connsiteY56" fmla="*/ 95643 h 24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7500" h="247500">
                  <a:moveTo>
                    <a:pt x="150487" y="247518"/>
                  </a:moveTo>
                  <a:lnTo>
                    <a:pt x="97049" y="247518"/>
                  </a:lnTo>
                  <a:cubicBezTo>
                    <a:pt x="84353" y="248018"/>
                    <a:pt x="73656" y="238131"/>
                    <a:pt x="73156" y="225435"/>
                  </a:cubicBezTo>
                  <a:cubicBezTo>
                    <a:pt x="73150" y="225296"/>
                    <a:pt x="73146" y="225157"/>
                    <a:pt x="73143" y="225018"/>
                  </a:cubicBezTo>
                  <a:lnTo>
                    <a:pt x="73143" y="174393"/>
                  </a:lnTo>
                  <a:lnTo>
                    <a:pt x="22518" y="174393"/>
                  </a:lnTo>
                  <a:cubicBezTo>
                    <a:pt x="9815" y="174123"/>
                    <a:pt x="-264" y="163607"/>
                    <a:pt x="6" y="150904"/>
                  </a:cubicBezTo>
                  <a:cubicBezTo>
                    <a:pt x="8" y="150765"/>
                    <a:pt x="13" y="150626"/>
                    <a:pt x="18" y="150487"/>
                  </a:cubicBezTo>
                  <a:lnTo>
                    <a:pt x="18" y="97049"/>
                  </a:lnTo>
                  <a:cubicBezTo>
                    <a:pt x="-482" y="84353"/>
                    <a:pt x="9405" y="73656"/>
                    <a:pt x="22101" y="73156"/>
                  </a:cubicBezTo>
                  <a:cubicBezTo>
                    <a:pt x="22240" y="73150"/>
                    <a:pt x="22379" y="73146"/>
                    <a:pt x="22518" y="73143"/>
                  </a:cubicBezTo>
                  <a:lnTo>
                    <a:pt x="73143" y="73143"/>
                  </a:lnTo>
                  <a:lnTo>
                    <a:pt x="73143" y="22518"/>
                  </a:lnTo>
                  <a:cubicBezTo>
                    <a:pt x="73413" y="9815"/>
                    <a:pt x="83930" y="-264"/>
                    <a:pt x="96633" y="6"/>
                  </a:cubicBezTo>
                  <a:cubicBezTo>
                    <a:pt x="96772" y="8"/>
                    <a:pt x="96911" y="13"/>
                    <a:pt x="97049" y="18"/>
                  </a:cubicBezTo>
                  <a:lnTo>
                    <a:pt x="150487" y="18"/>
                  </a:lnTo>
                  <a:cubicBezTo>
                    <a:pt x="163183" y="-482"/>
                    <a:pt x="173881" y="9405"/>
                    <a:pt x="174381" y="22101"/>
                  </a:cubicBezTo>
                  <a:cubicBezTo>
                    <a:pt x="174386" y="22240"/>
                    <a:pt x="174390" y="22379"/>
                    <a:pt x="174393" y="22518"/>
                  </a:cubicBezTo>
                  <a:lnTo>
                    <a:pt x="174393" y="73143"/>
                  </a:lnTo>
                  <a:lnTo>
                    <a:pt x="225018" y="73143"/>
                  </a:lnTo>
                  <a:cubicBezTo>
                    <a:pt x="237721" y="73413"/>
                    <a:pt x="247801" y="83930"/>
                    <a:pt x="247531" y="96633"/>
                  </a:cubicBezTo>
                  <a:cubicBezTo>
                    <a:pt x="247528" y="96772"/>
                    <a:pt x="247524" y="96911"/>
                    <a:pt x="247518" y="97049"/>
                  </a:cubicBezTo>
                  <a:lnTo>
                    <a:pt x="247518" y="150487"/>
                  </a:lnTo>
                  <a:cubicBezTo>
                    <a:pt x="248018" y="163183"/>
                    <a:pt x="238131" y="173881"/>
                    <a:pt x="225435" y="174381"/>
                  </a:cubicBezTo>
                  <a:cubicBezTo>
                    <a:pt x="225296" y="174386"/>
                    <a:pt x="225157" y="174390"/>
                    <a:pt x="225018" y="174393"/>
                  </a:cubicBezTo>
                  <a:lnTo>
                    <a:pt x="174393" y="174393"/>
                  </a:lnTo>
                  <a:lnTo>
                    <a:pt x="174393" y="225018"/>
                  </a:lnTo>
                  <a:cubicBezTo>
                    <a:pt x="174123" y="237721"/>
                    <a:pt x="163607" y="247801"/>
                    <a:pt x="150904" y="247531"/>
                  </a:cubicBezTo>
                  <a:cubicBezTo>
                    <a:pt x="150765" y="247528"/>
                    <a:pt x="150626" y="247524"/>
                    <a:pt x="150487" y="247518"/>
                  </a:cubicBezTo>
                  <a:close/>
                  <a:moveTo>
                    <a:pt x="95643" y="225018"/>
                  </a:moveTo>
                  <a:lnTo>
                    <a:pt x="96881" y="225018"/>
                  </a:lnTo>
                  <a:lnTo>
                    <a:pt x="150318" y="225018"/>
                  </a:lnTo>
                  <a:cubicBezTo>
                    <a:pt x="150877" y="225035"/>
                    <a:pt x="151427" y="224878"/>
                    <a:pt x="151893" y="224568"/>
                  </a:cubicBezTo>
                  <a:lnTo>
                    <a:pt x="151893" y="163143"/>
                  </a:lnTo>
                  <a:cubicBezTo>
                    <a:pt x="151893" y="156930"/>
                    <a:pt x="156930" y="151893"/>
                    <a:pt x="163143" y="151893"/>
                  </a:cubicBezTo>
                  <a:lnTo>
                    <a:pt x="225018" y="151893"/>
                  </a:lnTo>
                  <a:cubicBezTo>
                    <a:pt x="225018" y="151893"/>
                    <a:pt x="225018" y="151274"/>
                    <a:pt x="225018" y="150487"/>
                  </a:cubicBezTo>
                  <a:lnTo>
                    <a:pt x="225018" y="97049"/>
                  </a:lnTo>
                  <a:cubicBezTo>
                    <a:pt x="225036" y="96559"/>
                    <a:pt x="224919" y="96072"/>
                    <a:pt x="224681" y="95643"/>
                  </a:cubicBezTo>
                  <a:lnTo>
                    <a:pt x="163143" y="95643"/>
                  </a:lnTo>
                  <a:cubicBezTo>
                    <a:pt x="156930" y="95643"/>
                    <a:pt x="151893" y="90606"/>
                    <a:pt x="151893" y="84393"/>
                  </a:cubicBezTo>
                  <a:lnTo>
                    <a:pt x="151893" y="22518"/>
                  </a:lnTo>
                  <a:cubicBezTo>
                    <a:pt x="151893" y="22518"/>
                    <a:pt x="151274" y="22518"/>
                    <a:pt x="150487" y="22518"/>
                  </a:cubicBezTo>
                  <a:lnTo>
                    <a:pt x="97049" y="22518"/>
                  </a:lnTo>
                  <a:cubicBezTo>
                    <a:pt x="96490" y="22501"/>
                    <a:pt x="95940" y="22659"/>
                    <a:pt x="95474" y="22968"/>
                  </a:cubicBezTo>
                  <a:lnTo>
                    <a:pt x="95643" y="84393"/>
                  </a:lnTo>
                  <a:cubicBezTo>
                    <a:pt x="95643" y="90606"/>
                    <a:pt x="90606" y="95643"/>
                    <a:pt x="84393" y="95643"/>
                  </a:cubicBezTo>
                  <a:lnTo>
                    <a:pt x="22518" y="95643"/>
                  </a:lnTo>
                  <a:cubicBezTo>
                    <a:pt x="22518" y="95643"/>
                    <a:pt x="22518" y="96262"/>
                    <a:pt x="22518" y="97049"/>
                  </a:cubicBezTo>
                  <a:lnTo>
                    <a:pt x="22518" y="150487"/>
                  </a:lnTo>
                  <a:cubicBezTo>
                    <a:pt x="22501" y="151046"/>
                    <a:pt x="22659" y="151596"/>
                    <a:pt x="22968" y="152062"/>
                  </a:cubicBezTo>
                  <a:lnTo>
                    <a:pt x="84393" y="151893"/>
                  </a:lnTo>
                  <a:cubicBezTo>
                    <a:pt x="90606" y="151893"/>
                    <a:pt x="95643" y="156930"/>
                    <a:pt x="95643" y="163143"/>
                  </a:cubicBezTo>
                  <a:lnTo>
                    <a:pt x="95643" y="225018"/>
                  </a:lnTo>
                  <a:cubicBezTo>
                    <a:pt x="95643" y="225018"/>
                    <a:pt x="95643" y="225018"/>
                    <a:pt x="95643" y="225018"/>
                  </a:cubicBezTo>
                  <a:close/>
                  <a:moveTo>
                    <a:pt x="225018" y="95643"/>
                  </a:moveTo>
                  <a:lnTo>
                    <a:pt x="225018" y="95643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03" name="Graphic 5576">
            <a:extLst>
              <a:ext uri="{FF2B5EF4-FFF2-40B4-BE49-F238E27FC236}">
                <a16:creationId xmlns:a16="http://schemas.microsoft.com/office/drawing/2014/main" id="{FE9752B1-CC92-4D4D-81A0-A3AA32E3B6C0}"/>
              </a:ext>
            </a:extLst>
          </p:cNvPr>
          <p:cNvGrpSpPr/>
          <p:nvPr/>
        </p:nvGrpSpPr>
        <p:grpSpPr>
          <a:xfrm>
            <a:off x="1056261" y="2264008"/>
            <a:ext cx="720000" cy="720000"/>
            <a:chOff x="4430712" y="2225675"/>
            <a:chExt cx="720000" cy="720000"/>
          </a:xfrm>
        </p:grpSpPr>
        <p:sp>
          <p:nvSpPr>
            <p:cNvPr id="5804" name="Freeform: Shape 5803">
              <a:extLst>
                <a:ext uri="{FF2B5EF4-FFF2-40B4-BE49-F238E27FC236}">
                  <a16:creationId xmlns:a16="http://schemas.microsoft.com/office/drawing/2014/main" id="{0C6E1223-8C5E-4A5C-B465-7A7B5F50AE9C}"/>
                </a:ext>
              </a:extLst>
            </p:cNvPr>
            <p:cNvSpPr/>
            <p:nvPr/>
          </p:nvSpPr>
          <p:spPr>
            <a:xfrm>
              <a:off x="4618231" y="2225666"/>
              <a:ext cx="528750" cy="720000"/>
            </a:xfrm>
            <a:custGeom>
              <a:avLst/>
              <a:gdLst>
                <a:gd name="connsiteX0" fmla="*/ 532481 w 528750"/>
                <a:gd name="connsiteY0" fmla="*/ 607509 h 720000"/>
                <a:gd name="connsiteX1" fmla="*/ 494681 w 528750"/>
                <a:gd name="connsiteY1" fmla="*/ 575053 h 720000"/>
                <a:gd name="connsiteX2" fmla="*/ 464193 w 528750"/>
                <a:gd name="connsiteY2" fmla="*/ 554409 h 720000"/>
                <a:gd name="connsiteX3" fmla="*/ 451593 w 528750"/>
                <a:gd name="connsiteY3" fmla="*/ 490059 h 720000"/>
                <a:gd name="connsiteX4" fmla="*/ 477637 w 528750"/>
                <a:gd name="connsiteY4" fmla="*/ 415584 h 720000"/>
                <a:gd name="connsiteX5" fmla="*/ 521456 w 528750"/>
                <a:gd name="connsiteY5" fmla="*/ 279853 h 720000"/>
                <a:gd name="connsiteX6" fmla="*/ 436181 w 528750"/>
                <a:gd name="connsiteY6" fmla="*/ 59465 h 720000"/>
                <a:gd name="connsiteX7" fmla="*/ 273731 w 528750"/>
                <a:gd name="connsiteY7" fmla="*/ 403 h 720000"/>
                <a:gd name="connsiteX8" fmla="*/ 73818 w 528750"/>
                <a:gd name="connsiteY8" fmla="*/ 88321 h 720000"/>
                <a:gd name="connsiteX9" fmla="*/ 25387 w 528750"/>
                <a:gd name="connsiteY9" fmla="*/ 174721 h 720000"/>
                <a:gd name="connsiteX10" fmla="*/ 29325 w 528750"/>
                <a:gd name="connsiteY10" fmla="*/ 299653 h 720000"/>
                <a:gd name="connsiteX11" fmla="*/ 33262 w 528750"/>
                <a:gd name="connsiteY11" fmla="*/ 304771 h 720000"/>
                <a:gd name="connsiteX12" fmla="*/ 41137 w 528750"/>
                <a:gd name="connsiteY12" fmla="*/ 316809 h 720000"/>
                <a:gd name="connsiteX13" fmla="*/ 5531 w 528750"/>
                <a:gd name="connsiteY13" fmla="*/ 385546 h 720000"/>
                <a:gd name="connsiteX14" fmla="*/ 3450 w 528750"/>
                <a:gd name="connsiteY14" fmla="*/ 389203 h 720000"/>
                <a:gd name="connsiteX15" fmla="*/ 10762 w 528750"/>
                <a:gd name="connsiteY15" fmla="*/ 430321 h 720000"/>
                <a:gd name="connsiteX16" fmla="*/ 29775 w 528750"/>
                <a:gd name="connsiteY16" fmla="*/ 438759 h 720000"/>
                <a:gd name="connsiteX17" fmla="*/ 41025 w 528750"/>
                <a:gd name="connsiteY17" fmla="*/ 442696 h 720000"/>
                <a:gd name="connsiteX18" fmla="*/ 37031 w 528750"/>
                <a:gd name="connsiteY18" fmla="*/ 459178 h 720000"/>
                <a:gd name="connsiteX19" fmla="*/ 61162 w 528750"/>
                <a:gd name="connsiteY19" fmla="*/ 492928 h 720000"/>
                <a:gd name="connsiteX20" fmla="*/ 64200 w 528750"/>
                <a:gd name="connsiteY20" fmla="*/ 494784 h 720000"/>
                <a:gd name="connsiteX21" fmla="*/ 59475 w 528750"/>
                <a:gd name="connsiteY21" fmla="*/ 501928 h 720000"/>
                <a:gd name="connsiteX22" fmla="*/ 49068 w 528750"/>
                <a:gd name="connsiteY22" fmla="*/ 520659 h 720000"/>
                <a:gd name="connsiteX23" fmla="*/ 58631 w 528750"/>
                <a:gd name="connsiteY23" fmla="*/ 537534 h 720000"/>
                <a:gd name="connsiteX24" fmla="*/ 66112 w 528750"/>
                <a:gd name="connsiteY24" fmla="*/ 543496 h 720000"/>
                <a:gd name="connsiteX25" fmla="*/ 66112 w 528750"/>
                <a:gd name="connsiteY25" fmla="*/ 543496 h 720000"/>
                <a:gd name="connsiteX26" fmla="*/ 65212 w 528750"/>
                <a:gd name="connsiteY26" fmla="*/ 546703 h 720000"/>
                <a:gd name="connsiteX27" fmla="*/ 60375 w 528750"/>
                <a:gd name="connsiteY27" fmla="*/ 569203 h 720000"/>
                <a:gd name="connsiteX28" fmla="*/ 100256 w 528750"/>
                <a:gd name="connsiteY28" fmla="*/ 616678 h 720000"/>
                <a:gd name="connsiteX29" fmla="*/ 171131 w 528750"/>
                <a:gd name="connsiteY29" fmla="*/ 607565 h 720000"/>
                <a:gd name="connsiteX30" fmla="*/ 206231 w 528750"/>
                <a:gd name="connsiteY30" fmla="*/ 711178 h 720000"/>
                <a:gd name="connsiteX31" fmla="*/ 217481 w 528750"/>
                <a:gd name="connsiteY31" fmla="*/ 720009 h 720000"/>
                <a:gd name="connsiteX32" fmla="*/ 219900 w 528750"/>
                <a:gd name="connsiteY32" fmla="*/ 720009 h 720000"/>
                <a:gd name="connsiteX33" fmla="*/ 228450 w 528750"/>
                <a:gd name="connsiteY33" fmla="*/ 706621 h 720000"/>
                <a:gd name="connsiteX34" fmla="*/ 205556 w 528750"/>
                <a:gd name="connsiteY34" fmla="*/ 631359 h 720000"/>
                <a:gd name="connsiteX35" fmla="*/ 178500 w 528750"/>
                <a:gd name="connsiteY35" fmla="*/ 583434 h 720000"/>
                <a:gd name="connsiteX36" fmla="*/ 167868 w 528750"/>
                <a:gd name="connsiteY36" fmla="*/ 585346 h 720000"/>
                <a:gd name="connsiteX37" fmla="*/ 107231 w 528750"/>
                <a:gd name="connsiteY37" fmla="*/ 595303 h 720000"/>
                <a:gd name="connsiteX38" fmla="*/ 82818 w 528750"/>
                <a:gd name="connsiteY38" fmla="*/ 572071 h 720000"/>
                <a:gd name="connsiteX39" fmla="*/ 86812 w 528750"/>
                <a:gd name="connsiteY39" fmla="*/ 553678 h 720000"/>
                <a:gd name="connsiteX40" fmla="*/ 88387 w 528750"/>
                <a:gd name="connsiteY40" fmla="*/ 548053 h 720000"/>
                <a:gd name="connsiteX41" fmla="*/ 91425 w 528750"/>
                <a:gd name="connsiteY41" fmla="*/ 546871 h 720000"/>
                <a:gd name="connsiteX42" fmla="*/ 98288 w 528750"/>
                <a:gd name="connsiteY42" fmla="*/ 532518 h 720000"/>
                <a:gd name="connsiteX43" fmla="*/ 83934 w 528750"/>
                <a:gd name="connsiteY43" fmla="*/ 525655 h 720000"/>
                <a:gd name="connsiteX44" fmla="*/ 83325 w 528750"/>
                <a:gd name="connsiteY44" fmla="*/ 525890 h 720000"/>
                <a:gd name="connsiteX45" fmla="*/ 80962 w 528750"/>
                <a:gd name="connsiteY45" fmla="*/ 526790 h 720000"/>
                <a:gd name="connsiteX46" fmla="*/ 73931 w 528750"/>
                <a:gd name="connsiteY46" fmla="*/ 521165 h 720000"/>
                <a:gd name="connsiteX47" fmla="*/ 78150 w 528750"/>
                <a:gd name="connsiteY47" fmla="*/ 514921 h 720000"/>
                <a:gd name="connsiteX48" fmla="*/ 84843 w 528750"/>
                <a:gd name="connsiteY48" fmla="*/ 482128 h 720000"/>
                <a:gd name="connsiteX49" fmla="*/ 72918 w 528750"/>
                <a:gd name="connsiteY49" fmla="*/ 473971 h 720000"/>
                <a:gd name="connsiteX50" fmla="*/ 59306 w 528750"/>
                <a:gd name="connsiteY50" fmla="*/ 465084 h 720000"/>
                <a:gd name="connsiteX51" fmla="*/ 60206 w 528750"/>
                <a:gd name="connsiteY51" fmla="*/ 462328 h 720000"/>
                <a:gd name="connsiteX52" fmla="*/ 61162 w 528750"/>
                <a:gd name="connsiteY52" fmla="*/ 462328 h 720000"/>
                <a:gd name="connsiteX53" fmla="*/ 71962 w 528750"/>
                <a:gd name="connsiteY53" fmla="*/ 459909 h 720000"/>
                <a:gd name="connsiteX54" fmla="*/ 81410 w 528750"/>
                <a:gd name="connsiteY54" fmla="*/ 447108 h 720000"/>
                <a:gd name="connsiteX55" fmla="*/ 68609 w 528750"/>
                <a:gd name="connsiteY55" fmla="*/ 437660 h 720000"/>
                <a:gd name="connsiteX56" fmla="*/ 67181 w 528750"/>
                <a:gd name="connsiteY56" fmla="*/ 437971 h 720000"/>
                <a:gd name="connsiteX57" fmla="*/ 63637 w 528750"/>
                <a:gd name="connsiteY57" fmla="*/ 438703 h 720000"/>
                <a:gd name="connsiteX58" fmla="*/ 63637 w 528750"/>
                <a:gd name="connsiteY58" fmla="*/ 436059 h 720000"/>
                <a:gd name="connsiteX59" fmla="*/ 37087 w 528750"/>
                <a:gd name="connsiteY59" fmla="*/ 418003 h 720000"/>
                <a:gd name="connsiteX60" fmla="*/ 25837 w 528750"/>
                <a:gd name="connsiteY60" fmla="*/ 413953 h 720000"/>
                <a:gd name="connsiteX61" fmla="*/ 23756 w 528750"/>
                <a:gd name="connsiteY61" fmla="*/ 401015 h 720000"/>
                <a:gd name="connsiteX62" fmla="*/ 25781 w 528750"/>
                <a:gd name="connsiteY62" fmla="*/ 397415 h 720000"/>
                <a:gd name="connsiteX63" fmla="*/ 64312 w 528750"/>
                <a:gd name="connsiteY63" fmla="*/ 318159 h 720000"/>
                <a:gd name="connsiteX64" fmla="*/ 51487 w 528750"/>
                <a:gd name="connsiteY64" fmla="*/ 291609 h 720000"/>
                <a:gd name="connsiteX65" fmla="*/ 48731 w 528750"/>
                <a:gd name="connsiteY65" fmla="*/ 287671 h 720000"/>
                <a:gd name="connsiteX66" fmla="*/ 48112 w 528750"/>
                <a:gd name="connsiteY66" fmla="*/ 175959 h 720000"/>
                <a:gd name="connsiteX67" fmla="*/ 91200 w 528750"/>
                <a:gd name="connsiteY67" fmla="*/ 102834 h 720000"/>
                <a:gd name="connsiteX68" fmla="*/ 421950 w 528750"/>
                <a:gd name="connsiteY68" fmla="*/ 77296 h 720000"/>
                <a:gd name="connsiteX69" fmla="*/ 498843 w 528750"/>
                <a:gd name="connsiteY69" fmla="*/ 278165 h 720000"/>
                <a:gd name="connsiteX70" fmla="*/ 456487 w 528750"/>
                <a:gd name="connsiteY70" fmla="*/ 407540 h 720000"/>
                <a:gd name="connsiteX71" fmla="*/ 428925 w 528750"/>
                <a:gd name="connsiteY71" fmla="*/ 489215 h 720000"/>
                <a:gd name="connsiteX72" fmla="*/ 446193 w 528750"/>
                <a:gd name="connsiteY72" fmla="*/ 568415 h 720000"/>
                <a:gd name="connsiteX73" fmla="*/ 483375 w 528750"/>
                <a:gd name="connsiteY73" fmla="*/ 594853 h 720000"/>
                <a:gd name="connsiteX74" fmla="*/ 510318 w 528750"/>
                <a:gd name="connsiteY74" fmla="*/ 612796 h 720000"/>
                <a:gd name="connsiteX75" fmla="*/ 523818 w 528750"/>
                <a:gd name="connsiteY75" fmla="*/ 621234 h 720000"/>
                <a:gd name="connsiteX76" fmla="*/ 532256 w 528750"/>
                <a:gd name="connsiteY76" fmla="*/ 607734 h 720000"/>
                <a:gd name="connsiteX77" fmla="*/ 182662 w 528750"/>
                <a:gd name="connsiteY77" fmla="*/ 601884 h 720000"/>
                <a:gd name="connsiteX78" fmla="*/ 179062 w 528750"/>
                <a:gd name="connsiteY78" fmla="*/ 604246 h 720000"/>
                <a:gd name="connsiteX79" fmla="*/ 182437 w 528750"/>
                <a:gd name="connsiteY79" fmla="*/ 60188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28750" h="720000">
                  <a:moveTo>
                    <a:pt x="532481" y="607509"/>
                  </a:moveTo>
                  <a:cubicBezTo>
                    <a:pt x="530006" y="595021"/>
                    <a:pt x="514425" y="586190"/>
                    <a:pt x="494681" y="575053"/>
                  </a:cubicBezTo>
                  <a:cubicBezTo>
                    <a:pt x="482587" y="568190"/>
                    <a:pt x="468862" y="560428"/>
                    <a:pt x="464193" y="554409"/>
                  </a:cubicBezTo>
                  <a:cubicBezTo>
                    <a:pt x="454575" y="542034"/>
                    <a:pt x="450693" y="509071"/>
                    <a:pt x="451593" y="490059"/>
                  </a:cubicBezTo>
                  <a:cubicBezTo>
                    <a:pt x="452043" y="480665"/>
                    <a:pt x="465093" y="447590"/>
                    <a:pt x="477637" y="415584"/>
                  </a:cubicBezTo>
                  <a:cubicBezTo>
                    <a:pt x="496987" y="366421"/>
                    <a:pt x="518868" y="310734"/>
                    <a:pt x="521456" y="279853"/>
                  </a:cubicBezTo>
                  <a:cubicBezTo>
                    <a:pt x="527081" y="210834"/>
                    <a:pt x="507956" y="116728"/>
                    <a:pt x="436181" y="59465"/>
                  </a:cubicBezTo>
                  <a:cubicBezTo>
                    <a:pt x="403106" y="33759"/>
                    <a:pt x="343425" y="4284"/>
                    <a:pt x="273731" y="403"/>
                  </a:cubicBezTo>
                  <a:cubicBezTo>
                    <a:pt x="218212" y="-2635"/>
                    <a:pt x="138731" y="10078"/>
                    <a:pt x="73818" y="88321"/>
                  </a:cubicBezTo>
                  <a:cubicBezTo>
                    <a:pt x="42712" y="125671"/>
                    <a:pt x="26231" y="154753"/>
                    <a:pt x="25387" y="174721"/>
                  </a:cubicBezTo>
                  <a:cubicBezTo>
                    <a:pt x="25387" y="175846"/>
                    <a:pt x="20268" y="287221"/>
                    <a:pt x="29325" y="299653"/>
                  </a:cubicBezTo>
                  <a:cubicBezTo>
                    <a:pt x="30450" y="301228"/>
                    <a:pt x="31800" y="302971"/>
                    <a:pt x="33262" y="304771"/>
                  </a:cubicBezTo>
                  <a:cubicBezTo>
                    <a:pt x="36485" y="308359"/>
                    <a:pt x="39141" y="312418"/>
                    <a:pt x="41137" y="316809"/>
                  </a:cubicBezTo>
                  <a:cubicBezTo>
                    <a:pt x="40068" y="320521"/>
                    <a:pt x="34275" y="334303"/>
                    <a:pt x="5531" y="385546"/>
                  </a:cubicBezTo>
                  <a:lnTo>
                    <a:pt x="3450" y="389203"/>
                  </a:lnTo>
                  <a:cubicBezTo>
                    <a:pt x="-3089" y="403071"/>
                    <a:pt x="-157" y="419557"/>
                    <a:pt x="10762" y="430321"/>
                  </a:cubicBezTo>
                  <a:cubicBezTo>
                    <a:pt x="16560" y="434220"/>
                    <a:pt x="22994" y="437075"/>
                    <a:pt x="29775" y="438759"/>
                  </a:cubicBezTo>
                  <a:cubicBezTo>
                    <a:pt x="33037" y="439828"/>
                    <a:pt x="37875" y="441403"/>
                    <a:pt x="41025" y="442696"/>
                  </a:cubicBezTo>
                  <a:cubicBezTo>
                    <a:pt x="40555" y="448364"/>
                    <a:pt x="39208" y="453924"/>
                    <a:pt x="37031" y="459178"/>
                  </a:cubicBezTo>
                  <a:cubicBezTo>
                    <a:pt x="29043" y="473184"/>
                    <a:pt x="46087" y="483534"/>
                    <a:pt x="61162" y="492928"/>
                  </a:cubicBezTo>
                  <a:lnTo>
                    <a:pt x="64200" y="494784"/>
                  </a:lnTo>
                  <a:cubicBezTo>
                    <a:pt x="62737" y="497146"/>
                    <a:pt x="60825" y="499903"/>
                    <a:pt x="59475" y="501928"/>
                  </a:cubicBezTo>
                  <a:cubicBezTo>
                    <a:pt x="55050" y="507590"/>
                    <a:pt x="51538" y="513910"/>
                    <a:pt x="49068" y="520659"/>
                  </a:cubicBezTo>
                  <a:cubicBezTo>
                    <a:pt x="46706" y="529434"/>
                    <a:pt x="53906" y="534384"/>
                    <a:pt x="58631" y="537534"/>
                  </a:cubicBezTo>
                  <a:cubicBezTo>
                    <a:pt x="61316" y="539269"/>
                    <a:pt x="63822" y="541266"/>
                    <a:pt x="66112" y="543496"/>
                  </a:cubicBezTo>
                  <a:lnTo>
                    <a:pt x="66112" y="543496"/>
                  </a:lnTo>
                  <a:cubicBezTo>
                    <a:pt x="65890" y="544586"/>
                    <a:pt x="65590" y="545657"/>
                    <a:pt x="65212" y="546703"/>
                  </a:cubicBezTo>
                  <a:cubicBezTo>
                    <a:pt x="62871" y="554027"/>
                    <a:pt x="61251" y="561563"/>
                    <a:pt x="60375" y="569203"/>
                  </a:cubicBezTo>
                  <a:cubicBezTo>
                    <a:pt x="57337" y="592940"/>
                    <a:pt x="82875" y="610603"/>
                    <a:pt x="100256" y="616678"/>
                  </a:cubicBezTo>
                  <a:cubicBezTo>
                    <a:pt x="108975" y="619659"/>
                    <a:pt x="150206" y="614203"/>
                    <a:pt x="171131" y="607565"/>
                  </a:cubicBezTo>
                  <a:cubicBezTo>
                    <a:pt x="186133" y="640895"/>
                    <a:pt x="197887" y="675593"/>
                    <a:pt x="206231" y="711178"/>
                  </a:cubicBezTo>
                  <a:cubicBezTo>
                    <a:pt x="207386" y="716433"/>
                    <a:pt x="212101" y="720134"/>
                    <a:pt x="217481" y="720009"/>
                  </a:cubicBezTo>
                  <a:cubicBezTo>
                    <a:pt x="218285" y="720089"/>
                    <a:pt x="219095" y="720089"/>
                    <a:pt x="219900" y="720009"/>
                  </a:cubicBezTo>
                  <a:cubicBezTo>
                    <a:pt x="225952" y="718664"/>
                    <a:pt x="229775" y="712677"/>
                    <a:pt x="228450" y="706621"/>
                  </a:cubicBezTo>
                  <a:cubicBezTo>
                    <a:pt x="222465" y="681062"/>
                    <a:pt x="214818" y="655921"/>
                    <a:pt x="205556" y="631359"/>
                  </a:cubicBezTo>
                  <a:cubicBezTo>
                    <a:pt x="188681" y="586359"/>
                    <a:pt x="183056" y="584840"/>
                    <a:pt x="178500" y="583434"/>
                  </a:cubicBezTo>
                  <a:cubicBezTo>
                    <a:pt x="174852" y="582374"/>
                    <a:pt x="170918" y="583082"/>
                    <a:pt x="167868" y="585346"/>
                  </a:cubicBezTo>
                  <a:cubicBezTo>
                    <a:pt x="148112" y="591014"/>
                    <a:pt x="127762" y="594355"/>
                    <a:pt x="107231" y="595303"/>
                  </a:cubicBezTo>
                  <a:cubicBezTo>
                    <a:pt x="94743" y="590859"/>
                    <a:pt x="81750" y="580340"/>
                    <a:pt x="82818" y="572071"/>
                  </a:cubicBezTo>
                  <a:cubicBezTo>
                    <a:pt x="83520" y="565820"/>
                    <a:pt x="84858" y="559657"/>
                    <a:pt x="86812" y="553678"/>
                  </a:cubicBezTo>
                  <a:cubicBezTo>
                    <a:pt x="87375" y="551765"/>
                    <a:pt x="87993" y="549853"/>
                    <a:pt x="88387" y="548053"/>
                  </a:cubicBezTo>
                  <a:lnTo>
                    <a:pt x="91425" y="546871"/>
                  </a:lnTo>
                  <a:cubicBezTo>
                    <a:pt x="97283" y="544803"/>
                    <a:pt x="100356" y="538377"/>
                    <a:pt x="98288" y="532518"/>
                  </a:cubicBezTo>
                  <a:cubicBezTo>
                    <a:pt x="96219" y="526659"/>
                    <a:pt x="89793" y="523586"/>
                    <a:pt x="83934" y="525655"/>
                  </a:cubicBezTo>
                  <a:cubicBezTo>
                    <a:pt x="83729" y="525727"/>
                    <a:pt x="83526" y="525806"/>
                    <a:pt x="83325" y="525890"/>
                  </a:cubicBezTo>
                  <a:lnTo>
                    <a:pt x="80962" y="526790"/>
                  </a:lnTo>
                  <a:cubicBezTo>
                    <a:pt x="78755" y="524751"/>
                    <a:pt x="76405" y="522871"/>
                    <a:pt x="73931" y="521165"/>
                  </a:cubicBezTo>
                  <a:lnTo>
                    <a:pt x="78150" y="514921"/>
                  </a:lnTo>
                  <a:cubicBezTo>
                    <a:pt x="85687" y="503671"/>
                    <a:pt x="94181" y="491465"/>
                    <a:pt x="84843" y="482128"/>
                  </a:cubicBezTo>
                  <a:cubicBezTo>
                    <a:pt x="81181" y="478978"/>
                    <a:pt x="77181" y="476243"/>
                    <a:pt x="72918" y="473971"/>
                  </a:cubicBezTo>
                  <a:cubicBezTo>
                    <a:pt x="69431" y="471834"/>
                    <a:pt x="62962" y="467953"/>
                    <a:pt x="59306" y="465084"/>
                  </a:cubicBezTo>
                  <a:cubicBezTo>
                    <a:pt x="59643" y="464184"/>
                    <a:pt x="59925" y="463284"/>
                    <a:pt x="60206" y="462328"/>
                  </a:cubicBezTo>
                  <a:cubicBezTo>
                    <a:pt x="60524" y="462352"/>
                    <a:pt x="60844" y="462352"/>
                    <a:pt x="61162" y="462328"/>
                  </a:cubicBezTo>
                  <a:lnTo>
                    <a:pt x="71962" y="459909"/>
                  </a:lnTo>
                  <a:cubicBezTo>
                    <a:pt x="78106" y="458983"/>
                    <a:pt x="82336" y="453252"/>
                    <a:pt x="81410" y="447108"/>
                  </a:cubicBezTo>
                  <a:cubicBezTo>
                    <a:pt x="80484" y="440964"/>
                    <a:pt x="74753" y="436734"/>
                    <a:pt x="68609" y="437660"/>
                  </a:cubicBezTo>
                  <a:cubicBezTo>
                    <a:pt x="68127" y="437733"/>
                    <a:pt x="67650" y="437837"/>
                    <a:pt x="67181" y="437971"/>
                  </a:cubicBezTo>
                  <a:lnTo>
                    <a:pt x="63637" y="438703"/>
                  </a:lnTo>
                  <a:cubicBezTo>
                    <a:pt x="63701" y="437823"/>
                    <a:pt x="63701" y="436939"/>
                    <a:pt x="63637" y="436059"/>
                  </a:cubicBezTo>
                  <a:cubicBezTo>
                    <a:pt x="62006" y="426103"/>
                    <a:pt x="51543" y="422728"/>
                    <a:pt x="37087" y="418003"/>
                  </a:cubicBezTo>
                  <a:cubicBezTo>
                    <a:pt x="33269" y="416849"/>
                    <a:pt x="29514" y="415497"/>
                    <a:pt x="25837" y="413953"/>
                  </a:cubicBezTo>
                  <a:cubicBezTo>
                    <a:pt x="23276" y="410156"/>
                    <a:pt x="22514" y="405424"/>
                    <a:pt x="23756" y="401015"/>
                  </a:cubicBezTo>
                  <a:lnTo>
                    <a:pt x="25781" y="397415"/>
                  </a:lnTo>
                  <a:cubicBezTo>
                    <a:pt x="61387" y="333965"/>
                    <a:pt x="64312" y="323728"/>
                    <a:pt x="64312" y="318159"/>
                  </a:cubicBezTo>
                  <a:cubicBezTo>
                    <a:pt x="64312" y="307696"/>
                    <a:pt x="57225" y="298809"/>
                    <a:pt x="51487" y="291609"/>
                  </a:cubicBezTo>
                  <a:lnTo>
                    <a:pt x="48731" y="287671"/>
                  </a:lnTo>
                  <a:cubicBezTo>
                    <a:pt x="46031" y="275240"/>
                    <a:pt x="46593" y="203634"/>
                    <a:pt x="48112" y="175959"/>
                  </a:cubicBezTo>
                  <a:cubicBezTo>
                    <a:pt x="48900" y="161559"/>
                    <a:pt x="64650" y="134840"/>
                    <a:pt x="91200" y="102834"/>
                  </a:cubicBezTo>
                  <a:cubicBezTo>
                    <a:pt x="198918" y="-27779"/>
                    <a:pt x="363731" y="30609"/>
                    <a:pt x="421950" y="77296"/>
                  </a:cubicBezTo>
                  <a:cubicBezTo>
                    <a:pt x="505593" y="144065"/>
                    <a:pt x="500700" y="256340"/>
                    <a:pt x="498843" y="278165"/>
                  </a:cubicBezTo>
                  <a:cubicBezTo>
                    <a:pt x="496481" y="305784"/>
                    <a:pt x="474318" y="362203"/>
                    <a:pt x="456487" y="407540"/>
                  </a:cubicBezTo>
                  <a:cubicBezTo>
                    <a:pt x="439275" y="451359"/>
                    <a:pt x="429487" y="476728"/>
                    <a:pt x="428925" y="489215"/>
                  </a:cubicBezTo>
                  <a:cubicBezTo>
                    <a:pt x="428193" y="504121"/>
                    <a:pt x="429881" y="547490"/>
                    <a:pt x="446193" y="568415"/>
                  </a:cubicBezTo>
                  <a:cubicBezTo>
                    <a:pt x="453618" y="577978"/>
                    <a:pt x="468075" y="586190"/>
                    <a:pt x="483375" y="594853"/>
                  </a:cubicBezTo>
                  <a:cubicBezTo>
                    <a:pt x="492543" y="600028"/>
                    <a:pt x="507731" y="608634"/>
                    <a:pt x="510318" y="612796"/>
                  </a:cubicBezTo>
                  <a:cubicBezTo>
                    <a:pt x="511716" y="618854"/>
                    <a:pt x="517761" y="622632"/>
                    <a:pt x="523818" y="621234"/>
                  </a:cubicBezTo>
                  <a:cubicBezTo>
                    <a:pt x="529876" y="619836"/>
                    <a:pt x="533654" y="613792"/>
                    <a:pt x="532256" y="607734"/>
                  </a:cubicBezTo>
                  <a:close/>
                  <a:moveTo>
                    <a:pt x="182662" y="601884"/>
                  </a:moveTo>
                  <a:cubicBezTo>
                    <a:pt x="181625" y="602896"/>
                    <a:pt x="180403" y="603698"/>
                    <a:pt x="179062" y="604246"/>
                  </a:cubicBezTo>
                  <a:cubicBezTo>
                    <a:pt x="180296" y="603627"/>
                    <a:pt x="181433" y="602832"/>
                    <a:pt x="182437" y="6018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5" name="Freeform: Shape 5804">
              <a:extLst>
                <a:ext uri="{FF2B5EF4-FFF2-40B4-BE49-F238E27FC236}">
                  <a16:creationId xmlns:a16="http://schemas.microsoft.com/office/drawing/2014/main" id="{CFD83719-D8CE-4FAE-80AF-B430442F1941}"/>
                </a:ext>
              </a:extLst>
            </p:cNvPr>
            <p:cNvSpPr/>
            <p:nvPr/>
          </p:nvSpPr>
          <p:spPr>
            <a:xfrm>
              <a:off x="4975449" y="2790618"/>
              <a:ext cx="28125" cy="39375"/>
            </a:xfrm>
            <a:custGeom>
              <a:avLst/>
              <a:gdLst>
                <a:gd name="connsiteX0" fmla="*/ 31263 w 28125"/>
                <a:gd name="connsiteY0" fmla="*/ 26694 h 39375"/>
                <a:gd name="connsiteX1" fmla="*/ 21476 w 28125"/>
                <a:gd name="connsiteY1" fmla="*/ 6557 h 39375"/>
                <a:gd name="connsiteX2" fmla="*/ 6557 w 28125"/>
                <a:gd name="connsiteY2" fmla="*/ 1030 h 39375"/>
                <a:gd name="connsiteX3" fmla="*/ 1030 w 28125"/>
                <a:gd name="connsiteY3" fmla="*/ 15948 h 39375"/>
                <a:gd name="connsiteX4" fmla="*/ 1338 w 28125"/>
                <a:gd name="connsiteY4" fmla="*/ 16569 h 39375"/>
                <a:gd name="connsiteX5" fmla="*/ 10957 w 28125"/>
                <a:gd name="connsiteY5" fmla="*/ 36369 h 39375"/>
                <a:gd name="connsiteX6" fmla="*/ 21082 w 28125"/>
                <a:gd name="connsiteY6" fmla="*/ 42782 h 39375"/>
                <a:gd name="connsiteX7" fmla="*/ 25920 w 28125"/>
                <a:gd name="connsiteY7" fmla="*/ 41657 h 39375"/>
                <a:gd name="connsiteX8" fmla="*/ 31263 w 28125"/>
                <a:gd name="connsiteY8" fmla="*/ 26694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25" h="39375">
                  <a:moveTo>
                    <a:pt x="31263" y="26694"/>
                  </a:moveTo>
                  <a:cubicBezTo>
                    <a:pt x="28113" y="20057"/>
                    <a:pt x="24851" y="13307"/>
                    <a:pt x="21476" y="6557"/>
                  </a:cubicBezTo>
                  <a:cubicBezTo>
                    <a:pt x="18882" y="911"/>
                    <a:pt x="12203" y="-1564"/>
                    <a:pt x="6557" y="1030"/>
                  </a:cubicBezTo>
                  <a:cubicBezTo>
                    <a:pt x="911" y="3623"/>
                    <a:pt x="-1564" y="10302"/>
                    <a:pt x="1030" y="15948"/>
                  </a:cubicBezTo>
                  <a:cubicBezTo>
                    <a:pt x="1126" y="16159"/>
                    <a:pt x="1229" y="16366"/>
                    <a:pt x="1338" y="16569"/>
                  </a:cubicBezTo>
                  <a:cubicBezTo>
                    <a:pt x="4601" y="23207"/>
                    <a:pt x="7863" y="29844"/>
                    <a:pt x="10957" y="36369"/>
                  </a:cubicBezTo>
                  <a:cubicBezTo>
                    <a:pt x="12818" y="40276"/>
                    <a:pt x="16755" y="42770"/>
                    <a:pt x="21082" y="42782"/>
                  </a:cubicBezTo>
                  <a:cubicBezTo>
                    <a:pt x="22758" y="42772"/>
                    <a:pt x="24411" y="42388"/>
                    <a:pt x="25920" y="41657"/>
                  </a:cubicBezTo>
                  <a:cubicBezTo>
                    <a:pt x="31520" y="38995"/>
                    <a:pt x="33910" y="32302"/>
                    <a:pt x="31263" y="266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6" name="Freeform: Shape 5805">
              <a:extLst>
                <a:ext uri="{FF2B5EF4-FFF2-40B4-BE49-F238E27FC236}">
                  <a16:creationId xmlns:a16="http://schemas.microsoft.com/office/drawing/2014/main" id="{70F02639-AC57-44A5-B5FF-84227C73673B}"/>
                </a:ext>
              </a:extLst>
            </p:cNvPr>
            <p:cNvSpPr/>
            <p:nvPr/>
          </p:nvSpPr>
          <p:spPr>
            <a:xfrm>
              <a:off x="5003550" y="2851163"/>
              <a:ext cx="28125" cy="39375"/>
            </a:xfrm>
            <a:custGeom>
              <a:avLst/>
              <a:gdLst>
                <a:gd name="connsiteX0" fmla="*/ 30500 w 28125"/>
                <a:gd name="connsiteY0" fmla="*/ 27406 h 39375"/>
                <a:gd name="connsiteX1" fmla="*/ 21724 w 28125"/>
                <a:gd name="connsiteY1" fmla="*/ 6875 h 39375"/>
                <a:gd name="connsiteX2" fmla="*/ 6875 w 28125"/>
                <a:gd name="connsiteY2" fmla="*/ 912 h 39375"/>
                <a:gd name="connsiteX3" fmla="*/ 912 w 28125"/>
                <a:gd name="connsiteY3" fmla="*/ 15762 h 39375"/>
                <a:gd name="connsiteX4" fmla="*/ 9575 w 28125"/>
                <a:gd name="connsiteY4" fmla="*/ 36012 h 39375"/>
                <a:gd name="connsiteX5" fmla="*/ 19981 w 28125"/>
                <a:gd name="connsiteY5" fmla="*/ 42875 h 39375"/>
                <a:gd name="connsiteX6" fmla="*/ 24312 w 28125"/>
                <a:gd name="connsiteY6" fmla="*/ 42031 h 39375"/>
                <a:gd name="connsiteX7" fmla="*/ 30499 w 28125"/>
                <a:gd name="connsiteY7" fmla="*/ 27406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125" h="39375">
                  <a:moveTo>
                    <a:pt x="30500" y="27406"/>
                  </a:moveTo>
                  <a:cubicBezTo>
                    <a:pt x="27800" y="20937"/>
                    <a:pt x="24875" y="14074"/>
                    <a:pt x="21724" y="6875"/>
                  </a:cubicBezTo>
                  <a:cubicBezTo>
                    <a:pt x="19270" y="1127"/>
                    <a:pt x="12622" y="-1542"/>
                    <a:pt x="6875" y="912"/>
                  </a:cubicBezTo>
                  <a:cubicBezTo>
                    <a:pt x="1127" y="3366"/>
                    <a:pt x="-1542" y="10015"/>
                    <a:pt x="912" y="15762"/>
                  </a:cubicBezTo>
                  <a:cubicBezTo>
                    <a:pt x="4006" y="22850"/>
                    <a:pt x="6931" y="29600"/>
                    <a:pt x="9575" y="36012"/>
                  </a:cubicBezTo>
                  <a:cubicBezTo>
                    <a:pt x="11343" y="40188"/>
                    <a:pt x="15446" y="42893"/>
                    <a:pt x="19981" y="42875"/>
                  </a:cubicBezTo>
                  <a:cubicBezTo>
                    <a:pt x="21465" y="42866"/>
                    <a:pt x="22934" y="42580"/>
                    <a:pt x="24312" y="42031"/>
                  </a:cubicBezTo>
                  <a:cubicBezTo>
                    <a:pt x="30050" y="39692"/>
                    <a:pt x="32817" y="33153"/>
                    <a:pt x="30499" y="2740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7" name="Freeform: Shape 5806">
              <a:extLst>
                <a:ext uri="{FF2B5EF4-FFF2-40B4-BE49-F238E27FC236}">
                  <a16:creationId xmlns:a16="http://schemas.microsoft.com/office/drawing/2014/main" id="{D74350F3-AA22-4800-BE63-882B64D4B483}"/>
                </a:ext>
              </a:extLst>
            </p:cNvPr>
            <p:cNvSpPr/>
            <p:nvPr/>
          </p:nvSpPr>
          <p:spPr>
            <a:xfrm>
              <a:off x="4851679" y="2641720"/>
              <a:ext cx="39375" cy="28125"/>
            </a:xfrm>
            <a:custGeom>
              <a:avLst/>
              <a:gdLst>
                <a:gd name="connsiteX0" fmla="*/ 23014 w 39375"/>
                <a:gd name="connsiteY0" fmla="*/ 25630 h 28125"/>
                <a:gd name="connsiteX1" fmla="*/ 26839 w 39375"/>
                <a:gd name="connsiteY1" fmla="*/ 27655 h 28125"/>
                <a:gd name="connsiteX2" fmla="*/ 42554 w 39375"/>
                <a:gd name="connsiteY2" fmla="*/ 25173 h 28125"/>
                <a:gd name="connsiteX3" fmla="*/ 40073 w 39375"/>
                <a:gd name="connsiteY3" fmla="*/ 9458 h 28125"/>
                <a:gd name="connsiteX4" fmla="*/ 38089 w 39375"/>
                <a:gd name="connsiteY4" fmla="*/ 8305 h 28125"/>
                <a:gd name="connsiteX5" fmla="*/ 32464 w 39375"/>
                <a:gd name="connsiteY5" fmla="*/ 5380 h 28125"/>
                <a:gd name="connsiteX6" fmla="*/ 12777 w 39375"/>
                <a:gd name="connsiteY6" fmla="*/ 92 h 28125"/>
                <a:gd name="connsiteX7" fmla="*/ 92 w 39375"/>
                <a:gd name="connsiteY7" fmla="*/ 9908 h 28125"/>
                <a:gd name="connsiteX8" fmla="*/ 9908 w 39375"/>
                <a:gd name="connsiteY8" fmla="*/ 22592 h 28125"/>
                <a:gd name="connsiteX9" fmla="*/ 23014 w 39375"/>
                <a:gd name="connsiteY9" fmla="*/ 25630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75" h="28125">
                  <a:moveTo>
                    <a:pt x="23014" y="25630"/>
                  </a:moveTo>
                  <a:cubicBezTo>
                    <a:pt x="24308" y="26249"/>
                    <a:pt x="25602" y="26924"/>
                    <a:pt x="26839" y="27655"/>
                  </a:cubicBezTo>
                  <a:cubicBezTo>
                    <a:pt x="31864" y="31309"/>
                    <a:pt x="38900" y="30198"/>
                    <a:pt x="42554" y="25173"/>
                  </a:cubicBezTo>
                  <a:cubicBezTo>
                    <a:pt x="46209" y="20148"/>
                    <a:pt x="45098" y="13112"/>
                    <a:pt x="40073" y="9458"/>
                  </a:cubicBezTo>
                  <a:cubicBezTo>
                    <a:pt x="39453" y="9007"/>
                    <a:pt x="38788" y="8621"/>
                    <a:pt x="38089" y="8305"/>
                  </a:cubicBezTo>
                  <a:cubicBezTo>
                    <a:pt x="36275" y="7217"/>
                    <a:pt x="34397" y="6240"/>
                    <a:pt x="32464" y="5380"/>
                  </a:cubicBezTo>
                  <a:cubicBezTo>
                    <a:pt x="26231" y="2565"/>
                    <a:pt x="19582" y="779"/>
                    <a:pt x="12777" y="92"/>
                  </a:cubicBezTo>
                  <a:cubicBezTo>
                    <a:pt x="6563" y="-700"/>
                    <a:pt x="884" y="3695"/>
                    <a:pt x="92" y="9908"/>
                  </a:cubicBezTo>
                  <a:cubicBezTo>
                    <a:pt x="-700" y="16121"/>
                    <a:pt x="3695" y="21800"/>
                    <a:pt x="9908" y="22592"/>
                  </a:cubicBezTo>
                  <a:cubicBezTo>
                    <a:pt x="14410" y="22907"/>
                    <a:pt x="18833" y="23932"/>
                    <a:pt x="23014" y="2563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8" name="Freeform: Shape 5807">
              <a:extLst>
                <a:ext uri="{FF2B5EF4-FFF2-40B4-BE49-F238E27FC236}">
                  <a16:creationId xmlns:a16="http://schemas.microsoft.com/office/drawing/2014/main" id="{D4EA9D16-F750-4EED-B8DC-27E711615066}"/>
                </a:ext>
              </a:extLst>
            </p:cNvPr>
            <p:cNvSpPr/>
            <p:nvPr/>
          </p:nvSpPr>
          <p:spPr>
            <a:xfrm>
              <a:off x="4943590" y="2732021"/>
              <a:ext cx="33750" cy="39375"/>
            </a:xfrm>
            <a:custGeom>
              <a:avLst/>
              <a:gdLst>
                <a:gd name="connsiteX0" fmla="*/ 32410 w 33750"/>
                <a:gd name="connsiteY0" fmla="*/ 25441 h 39375"/>
                <a:gd name="connsiteX1" fmla="*/ 21160 w 33750"/>
                <a:gd name="connsiteY1" fmla="*/ 5922 h 39375"/>
                <a:gd name="connsiteX2" fmla="*/ 5922 w 33750"/>
                <a:gd name="connsiteY2" fmla="*/ 1345 h 39375"/>
                <a:gd name="connsiteX3" fmla="*/ 1345 w 33750"/>
                <a:gd name="connsiteY3" fmla="*/ 16582 h 39375"/>
                <a:gd name="connsiteX4" fmla="*/ 1866 w 33750"/>
                <a:gd name="connsiteY4" fmla="*/ 17454 h 39375"/>
                <a:gd name="connsiteX5" fmla="*/ 12778 w 33750"/>
                <a:gd name="connsiteY5" fmla="*/ 36354 h 39375"/>
                <a:gd name="connsiteX6" fmla="*/ 27791 w 33750"/>
                <a:gd name="connsiteY6" fmla="*/ 41621 h 39375"/>
                <a:gd name="connsiteX7" fmla="*/ 33058 w 33750"/>
                <a:gd name="connsiteY7" fmla="*/ 26608 h 39375"/>
                <a:gd name="connsiteX8" fmla="*/ 32410 w 33750"/>
                <a:gd name="connsiteY8" fmla="*/ 25441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50" h="39375">
                  <a:moveTo>
                    <a:pt x="32410" y="25441"/>
                  </a:moveTo>
                  <a:cubicBezTo>
                    <a:pt x="28753" y="18804"/>
                    <a:pt x="24985" y="12279"/>
                    <a:pt x="21160" y="5922"/>
                  </a:cubicBezTo>
                  <a:cubicBezTo>
                    <a:pt x="18216" y="451"/>
                    <a:pt x="11394" y="-1599"/>
                    <a:pt x="5922" y="1345"/>
                  </a:cubicBezTo>
                  <a:cubicBezTo>
                    <a:pt x="451" y="4288"/>
                    <a:pt x="-1599" y="11110"/>
                    <a:pt x="1345" y="16582"/>
                  </a:cubicBezTo>
                  <a:cubicBezTo>
                    <a:pt x="1505" y="16880"/>
                    <a:pt x="1679" y="17171"/>
                    <a:pt x="1866" y="17454"/>
                  </a:cubicBezTo>
                  <a:cubicBezTo>
                    <a:pt x="5578" y="23641"/>
                    <a:pt x="9178" y="29941"/>
                    <a:pt x="12778" y="36354"/>
                  </a:cubicBezTo>
                  <a:cubicBezTo>
                    <a:pt x="15470" y="41954"/>
                    <a:pt x="22191" y="44312"/>
                    <a:pt x="27791" y="41621"/>
                  </a:cubicBezTo>
                  <a:cubicBezTo>
                    <a:pt x="33391" y="38929"/>
                    <a:pt x="35749" y="32208"/>
                    <a:pt x="33058" y="26608"/>
                  </a:cubicBezTo>
                  <a:cubicBezTo>
                    <a:pt x="32865" y="26206"/>
                    <a:pt x="32649" y="25817"/>
                    <a:pt x="32410" y="2544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09" name="Freeform: Shape 5808">
              <a:extLst>
                <a:ext uri="{FF2B5EF4-FFF2-40B4-BE49-F238E27FC236}">
                  <a16:creationId xmlns:a16="http://schemas.microsoft.com/office/drawing/2014/main" id="{60C80876-AC28-4779-AF2F-427E9D65C435}"/>
                </a:ext>
              </a:extLst>
            </p:cNvPr>
            <p:cNvSpPr/>
            <p:nvPr/>
          </p:nvSpPr>
          <p:spPr>
            <a:xfrm>
              <a:off x="4906961" y="2679103"/>
              <a:ext cx="33750" cy="33750"/>
            </a:xfrm>
            <a:custGeom>
              <a:avLst/>
              <a:gdLst>
                <a:gd name="connsiteX0" fmla="*/ 14701 w 33750"/>
                <a:gd name="connsiteY0" fmla="*/ 34147 h 33750"/>
                <a:gd name="connsiteX1" fmla="*/ 30423 w 33750"/>
                <a:gd name="connsiteY1" fmla="*/ 36594 h 33750"/>
                <a:gd name="connsiteX2" fmla="*/ 32870 w 33750"/>
                <a:gd name="connsiteY2" fmla="*/ 20872 h 33750"/>
                <a:gd name="connsiteX3" fmla="*/ 18695 w 33750"/>
                <a:gd name="connsiteY3" fmla="*/ 2816 h 33750"/>
                <a:gd name="connsiteX4" fmla="*/ 2816 w 33750"/>
                <a:gd name="connsiteY4" fmla="*/ 3806 h 33750"/>
                <a:gd name="connsiteX5" fmla="*/ 1820 w 33750"/>
                <a:gd name="connsiteY5" fmla="*/ 17384 h 33750"/>
                <a:gd name="connsiteX6" fmla="*/ 14701 w 33750"/>
                <a:gd name="connsiteY6" fmla="*/ 34147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50" h="33750">
                  <a:moveTo>
                    <a:pt x="14701" y="34147"/>
                  </a:moveTo>
                  <a:cubicBezTo>
                    <a:pt x="18367" y="39164"/>
                    <a:pt x="25406" y="40259"/>
                    <a:pt x="30423" y="36594"/>
                  </a:cubicBezTo>
                  <a:cubicBezTo>
                    <a:pt x="35440" y="32928"/>
                    <a:pt x="36535" y="25889"/>
                    <a:pt x="32870" y="20872"/>
                  </a:cubicBezTo>
                  <a:cubicBezTo>
                    <a:pt x="28088" y="14347"/>
                    <a:pt x="23307" y="8216"/>
                    <a:pt x="18695" y="2816"/>
                  </a:cubicBezTo>
                  <a:cubicBezTo>
                    <a:pt x="14036" y="-1296"/>
                    <a:pt x="6927" y="-853"/>
                    <a:pt x="2816" y="3806"/>
                  </a:cubicBezTo>
                  <a:cubicBezTo>
                    <a:pt x="-529" y="7594"/>
                    <a:pt x="-936" y="13148"/>
                    <a:pt x="1820" y="17384"/>
                  </a:cubicBezTo>
                  <a:cubicBezTo>
                    <a:pt x="5813" y="22391"/>
                    <a:pt x="10257" y="28016"/>
                    <a:pt x="14701" y="3414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0" name="Freeform: Shape 5809">
              <a:extLst>
                <a:ext uri="{FF2B5EF4-FFF2-40B4-BE49-F238E27FC236}">
                  <a16:creationId xmlns:a16="http://schemas.microsoft.com/office/drawing/2014/main" id="{AF35B759-9AC7-4EAF-8D5A-E321EF6EC7A4}"/>
                </a:ext>
              </a:extLst>
            </p:cNvPr>
            <p:cNvSpPr/>
            <p:nvPr/>
          </p:nvSpPr>
          <p:spPr>
            <a:xfrm>
              <a:off x="4785070" y="2641905"/>
              <a:ext cx="45000" cy="22500"/>
            </a:xfrm>
            <a:custGeom>
              <a:avLst/>
              <a:gdLst>
                <a:gd name="connsiteX0" fmla="*/ 45017 w 45000"/>
                <a:gd name="connsiteY0" fmla="*/ 10145 h 22500"/>
                <a:gd name="connsiteX1" fmla="*/ 33149 w 45000"/>
                <a:gd name="connsiteY1" fmla="*/ 20 h 22500"/>
                <a:gd name="connsiteX2" fmla="*/ 10649 w 45000"/>
                <a:gd name="connsiteY2" fmla="*/ 2214 h 22500"/>
                <a:gd name="connsiteX3" fmla="*/ 17 w 45000"/>
                <a:gd name="connsiteY3" fmla="*/ 14083 h 22500"/>
                <a:gd name="connsiteX4" fmla="*/ 11886 w 45000"/>
                <a:gd name="connsiteY4" fmla="*/ 24714 h 22500"/>
                <a:gd name="connsiteX5" fmla="*/ 13180 w 45000"/>
                <a:gd name="connsiteY5" fmla="*/ 24714 h 22500"/>
                <a:gd name="connsiteX6" fmla="*/ 34780 w 45000"/>
                <a:gd name="connsiteY6" fmla="*/ 22633 h 22500"/>
                <a:gd name="connsiteX7" fmla="*/ 45051 w 45000"/>
                <a:gd name="connsiteY7" fmla="*/ 10482 h 22500"/>
                <a:gd name="connsiteX8" fmla="*/ 45017 w 45000"/>
                <a:gd name="connsiteY8" fmla="*/ 10145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00" h="22500">
                  <a:moveTo>
                    <a:pt x="45017" y="10145"/>
                  </a:moveTo>
                  <a:cubicBezTo>
                    <a:pt x="44424" y="4130"/>
                    <a:pt x="39182" y="-341"/>
                    <a:pt x="33149" y="20"/>
                  </a:cubicBezTo>
                  <a:cubicBezTo>
                    <a:pt x="26174" y="583"/>
                    <a:pt x="18580" y="1258"/>
                    <a:pt x="10649" y="2214"/>
                  </a:cubicBezTo>
                  <a:cubicBezTo>
                    <a:pt x="4435" y="2556"/>
                    <a:pt x="-324" y="7870"/>
                    <a:pt x="17" y="14083"/>
                  </a:cubicBezTo>
                  <a:cubicBezTo>
                    <a:pt x="359" y="20296"/>
                    <a:pt x="5673" y="25056"/>
                    <a:pt x="11886" y="24714"/>
                  </a:cubicBezTo>
                  <a:lnTo>
                    <a:pt x="13180" y="24714"/>
                  </a:lnTo>
                  <a:cubicBezTo>
                    <a:pt x="20830" y="23814"/>
                    <a:pt x="28142" y="23139"/>
                    <a:pt x="34780" y="22633"/>
                  </a:cubicBezTo>
                  <a:cubicBezTo>
                    <a:pt x="40971" y="22114"/>
                    <a:pt x="45570" y="16674"/>
                    <a:pt x="45051" y="10482"/>
                  </a:cubicBezTo>
                  <a:cubicBezTo>
                    <a:pt x="45041" y="10370"/>
                    <a:pt x="45030" y="10258"/>
                    <a:pt x="45017" y="1014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1" name="Freeform: Shape 5810">
              <a:extLst>
                <a:ext uri="{FF2B5EF4-FFF2-40B4-BE49-F238E27FC236}">
                  <a16:creationId xmlns:a16="http://schemas.microsoft.com/office/drawing/2014/main" id="{48B05E24-7E4B-440E-B789-458EE1D63965}"/>
                </a:ext>
              </a:extLst>
            </p:cNvPr>
            <p:cNvSpPr/>
            <p:nvPr/>
          </p:nvSpPr>
          <p:spPr>
            <a:xfrm>
              <a:off x="4719003" y="2649994"/>
              <a:ext cx="45000" cy="22500"/>
            </a:xfrm>
            <a:custGeom>
              <a:avLst/>
              <a:gdLst>
                <a:gd name="connsiteX0" fmla="*/ 45215 w 45000"/>
                <a:gd name="connsiteY0" fmla="*/ 9425 h 22500"/>
                <a:gd name="connsiteX1" fmla="*/ 32334 w 45000"/>
                <a:gd name="connsiteY1" fmla="*/ 143 h 22500"/>
                <a:gd name="connsiteX2" fmla="*/ 10284 w 45000"/>
                <a:gd name="connsiteY2" fmla="*/ 3968 h 22500"/>
                <a:gd name="connsiteX3" fmla="*/ 46 w 45000"/>
                <a:gd name="connsiteY3" fmla="*/ 16231 h 22500"/>
                <a:gd name="connsiteX4" fmla="*/ 12309 w 45000"/>
                <a:gd name="connsiteY4" fmla="*/ 26468 h 22500"/>
                <a:gd name="connsiteX5" fmla="*/ 14334 w 45000"/>
                <a:gd name="connsiteY5" fmla="*/ 26468 h 22500"/>
                <a:gd name="connsiteX6" fmla="*/ 35990 w 45000"/>
                <a:gd name="connsiteY6" fmla="*/ 22700 h 22500"/>
                <a:gd name="connsiteX7" fmla="*/ 45280 w 45000"/>
                <a:gd name="connsiteY7" fmla="*/ 9783 h 22500"/>
                <a:gd name="connsiteX8" fmla="*/ 45215 w 45000"/>
                <a:gd name="connsiteY8" fmla="*/ 9425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00" h="22500">
                  <a:moveTo>
                    <a:pt x="45215" y="9425"/>
                  </a:moveTo>
                  <a:cubicBezTo>
                    <a:pt x="44209" y="3312"/>
                    <a:pt x="38450" y="-837"/>
                    <a:pt x="32334" y="143"/>
                  </a:cubicBezTo>
                  <a:cubicBezTo>
                    <a:pt x="24684" y="1381"/>
                    <a:pt x="17259" y="2675"/>
                    <a:pt x="10284" y="3968"/>
                  </a:cubicBezTo>
                  <a:cubicBezTo>
                    <a:pt x="4070" y="4528"/>
                    <a:pt x="-513" y="10018"/>
                    <a:pt x="46" y="16231"/>
                  </a:cubicBezTo>
                  <a:cubicBezTo>
                    <a:pt x="605" y="22444"/>
                    <a:pt x="6095" y="27028"/>
                    <a:pt x="12309" y="26468"/>
                  </a:cubicBezTo>
                  <a:cubicBezTo>
                    <a:pt x="12983" y="26524"/>
                    <a:pt x="13660" y="26524"/>
                    <a:pt x="14334" y="26468"/>
                  </a:cubicBezTo>
                  <a:cubicBezTo>
                    <a:pt x="21252" y="25175"/>
                    <a:pt x="28509" y="23937"/>
                    <a:pt x="35990" y="22700"/>
                  </a:cubicBezTo>
                  <a:cubicBezTo>
                    <a:pt x="42122" y="21698"/>
                    <a:pt x="46281" y="15915"/>
                    <a:pt x="45280" y="9783"/>
                  </a:cubicBezTo>
                  <a:cubicBezTo>
                    <a:pt x="45260" y="9664"/>
                    <a:pt x="45238" y="9544"/>
                    <a:pt x="45215" y="942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2" name="Freeform: Shape 5811">
              <a:extLst>
                <a:ext uri="{FF2B5EF4-FFF2-40B4-BE49-F238E27FC236}">
                  <a16:creationId xmlns:a16="http://schemas.microsoft.com/office/drawing/2014/main" id="{29265C78-6C04-4B81-A66E-24A633234693}"/>
                </a:ext>
              </a:extLst>
            </p:cNvPr>
            <p:cNvSpPr/>
            <p:nvPr/>
          </p:nvSpPr>
          <p:spPr>
            <a:xfrm>
              <a:off x="5028779" y="2912589"/>
              <a:ext cx="22500" cy="28125"/>
            </a:xfrm>
            <a:custGeom>
              <a:avLst/>
              <a:gdLst>
                <a:gd name="connsiteX0" fmla="*/ 21808 w 22500"/>
                <a:gd name="connsiteY0" fmla="*/ 7323 h 28125"/>
                <a:gd name="connsiteX1" fmla="*/ 7323 w 22500"/>
                <a:gd name="connsiteY1" fmla="*/ 714 h 28125"/>
                <a:gd name="connsiteX2" fmla="*/ 714 w 22500"/>
                <a:gd name="connsiteY2" fmla="*/ 15198 h 28125"/>
                <a:gd name="connsiteX3" fmla="*/ 4258 w 22500"/>
                <a:gd name="connsiteY3" fmla="*/ 25098 h 28125"/>
                <a:gd name="connsiteX4" fmla="*/ 15058 w 22500"/>
                <a:gd name="connsiteY4" fmla="*/ 33086 h 28125"/>
                <a:gd name="connsiteX5" fmla="*/ 26285 w 22500"/>
                <a:gd name="connsiteY5" fmla="*/ 21813 h 28125"/>
                <a:gd name="connsiteX6" fmla="*/ 25802 w 22500"/>
                <a:gd name="connsiteY6" fmla="*/ 18573 h 28125"/>
                <a:gd name="connsiteX7" fmla="*/ 21808 w 22500"/>
                <a:gd name="connsiteY7" fmla="*/ 7323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00" h="28125">
                  <a:moveTo>
                    <a:pt x="21808" y="7323"/>
                  </a:moveTo>
                  <a:cubicBezTo>
                    <a:pt x="19633" y="1499"/>
                    <a:pt x="13148" y="-1461"/>
                    <a:pt x="7323" y="714"/>
                  </a:cubicBezTo>
                  <a:cubicBezTo>
                    <a:pt x="1499" y="2889"/>
                    <a:pt x="-1461" y="9374"/>
                    <a:pt x="714" y="15198"/>
                  </a:cubicBezTo>
                  <a:cubicBezTo>
                    <a:pt x="2908" y="20823"/>
                    <a:pt x="4033" y="24255"/>
                    <a:pt x="4258" y="25098"/>
                  </a:cubicBezTo>
                  <a:cubicBezTo>
                    <a:pt x="5699" y="29854"/>
                    <a:pt x="10089" y="33101"/>
                    <a:pt x="15058" y="33086"/>
                  </a:cubicBezTo>
                  <a:cubicBezTo>
                    <a:pt x="21271" y="33073"/>
                    <a:pt x="26298" y="28026"/>
                    <a:pt x="26285" y="21813"/>
                  </a:cubicBezTo>
                  <a:cubicBezTo>
                    <a:pt x="26283" y="20715"/>
                    <a:pt x="26120" y="19624"/>
                    <a:pt x="25802" y="18573"/>
                  </a:cubicBezTo>
                  <a:cubicBezTo>
                    <a:pt x="25070" y="16211"/>
                    <a:pt x="22764" y="9855"/>
                    <a:pt x="21808" y="732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3" name="Freeform: Shape 5812">
              <a:extLst>
                <a:ext uri="{FF2B5EF4-FFF2-40B4-BE49-F238E27FC236}">
                  <a16:creationId xmlns:a16="http://schemas.microsoft.com/office/drawing/2014/main" id="{271F2ABE-1237-478A-9CF9-70B6641030E9}"/>
                </a:ext>
              </a:extLst>
            </p:cNvPr>
            <p:cNvSpPr/>
            <p:nvPr/>
          </p:nvSpPr>
          <p:spPr>
            <a:xfrm>
              <a:off x="4856887" y="2735882"/>
              <a:ext cx="33750" cy="39375"/>
            </a:xfrm>
            <a:custGeom>
              <a:avLst/>
              <a:gdLst>
                <a:gd name="connsiteX0" fmla="*/ 32825 w 33750"/>
                <a:gd name="connsiteY0" fmla="*/ 23044 h 39375"/>
                <a:gd name="connsiteX1" fmla="*/ 19831 w 33750"/>
                <a:gd name="connsiteY1" fmla="*/ 3975 h 39375"/>
                <a:gd name="connsiteX2" fmla="*/ 3975 w 33750"/>
                <a:gd name="connsiteY2" fmla="*/ 2669 h 39375"/>
                <a:gd name="connsiteX3" fmla="*/ 2112 w 33750"/>
                <a:gd name="connsiteY3" fmla="*/ 17812 h 39375"/>
                <a:gd name="connsiteX4" fmla="*/ 13362 w 33750"/>
                <a:gd name="connsiteY4" fmla="*/ 34687 h 39375"/>
                <a:gd name="connsiteX5" fmla="*/ 22925 w 33750"/>
                <a:gd name="connsiteY5" fmla="*/ 40312 h 39375"/>
                <a:gd name="connsiteX6" fmla="*/ 28550 w 33750"/>
                <a:gd name="connsiteY6" fmla="*/ 38681 h 39375"/>
                <a:gd name="connsiteX7" fmla="*/ 33038 w 33750"/>
                <a:gd name="connsiteY7" fmla="*/ 23417 h 39375"/>
                <a:gd name="connsiteX8" fmla="*/ 32825 w 33750"/>
                <a:gd name="connsiteY8" fmla="*/ 23043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750" h="39375">
                  <a:moveTo>
                    <a:pt x="32825" y="23044"/>
                  </a:moveTo>
                  <a:cubicBezTo>
                    <a:pt x="28848" y="16453"/>
                    <a:pt x="24510" y="10087"/>
                    <a:pt x="19831" y="3975"/>
                  </a:cubicBezTo>
                  <a:cubicBezTo>
                    <a:pt x="15813" y="-764"/>
                    <a:pt x="8714" y="-1349"/>
                    <a:pt x="3975" y="2669"/>
                  </a:cubicBezTo>
                  <a:cubicBezTo>
                    <a:pt x="-497" y="6461"/>
                    <a:pt x="-1307" y="13050"/>
                    <a:pt x="2112" y="17812"/>
                  </a:cubicBezTo>
                  <a:cubicBezTo>
                    <a:pt x="5656" y="22425"/>
                    <a:pt x="9537" y="28106"/>
                    <a:pt x="13362" y="34687"/>
                  </a:cubicBezTo>
                  <a:cubicBezTo>
                    <a:pt x="15339" y="38113"/>
                    <a:pt x="18970" y="40249"/>
                    <a:pt x="22925" y="40312"/>
                  </a:cubicBezTo>
                  <a:cubicBezTo>
                    <a:pt x="24911" y="40275"/>
                    <a:pt x="26852" y="39712"/>
                    <a:pt x="28550" y="38681"/>
                  </a:cubicBezTo>
                  <a:cubicBezTo>
                    <a:pt x="34004" y="35705"/>
                    <a:pt x="36014" y="28872"/>
                    <a:pt x="33038" y="23417"/>
                  </a:cubicBezTo>
                  <a:cubicBezTo>
                    <a:pt x="32970" y="23291"/>
                    <a:pt x="32898" y="23167"/>
                    <a:pt x="32825" y="2304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4" name="Freeform: Shape 5813">
              <a:extLst>
                <a:ext uri="{FF2B5EF4-FFF2-40B4-BE49-F238E27FC236}">
                  <a16:creationId xmlns:a16="http://schemas.microsoft.com/office/drawing/2014/main" id="{51E6327B-753D-4797-B7A6-3DBF2AAD25ED}"/>
                </a:ext>
              </a:extLst>
            </p:cNvPr>
            <p:cNvSpPr/>
            <p:nvPr/>
          </p:nvSpPr>
          <p:spPr>
            <a:xfrm>
              <a:off x="4889308" y="2791849"/>
              <a:ext cx="28125" cy="39375"/>
            </a:xfrm>
            <a:custGeom>
              <a:avLst/>
              <a:gdLst>
                <a:gd name="connsiteX0" fmla="*/ 30779 w 28125"/>
                <a:gd name="connsiteY0" fmla="*/ 26307 h 39375"/>
                <a:gd name="connsiteX1" fmla="*/ 21385 w 28125"/>
                <a:gd name="connsiteY1" fmla="*/ 6339 h 39375"/>
                <a:gd name="connsiteX2" fmla="*/ 6339 w 28125"/>
                <a:gd name="connsiteY2" fmla="*/ 1135 h 39375"/>
                <a:gd name="connsiteX3" fmla="*/ 1135 w 28125"/>
                <a:gd name="connsiteY3" fmla="*/ 16182 h 39375"/>
                <a:gd name="connsiteX4" fmla="*/ 10304 w 28125"/>
                <a:gd name="connsiteY4" fmla="*/ 35589 h 39375"/>
                <a:gd name="connsiteX5" fmla="*/ 20542 w 28125"/>
                <a:gd name="connsiteY5" fmla="*/ 42226 h 39375"/>
                <a:gd name="connsiteX6" fmla="*/ 31794 w 28125"/>
                <a:gd name="connsiteY6" fmla="*/ 30978 h 39375"/>
                <a:gd name="connsiteX7" fmla="*/ 30779 w 28125"/>
                <a:gd name="connsiteY7" fmla="*/ 26307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125" h="39375">
                  <a:moveTo>
                    <a:pt x="30779" y="26307"/>
                  </a:moveTo>
                  <a:cubicBezTo>
                    <a:pt x="27685" y="19557"/>
                    <a:pt x="24535" y="12864"/>
                    <a:pt x="21385" y="6339"/>
                  </a:cubicBezTo>
                  <a:cubicBezTo>
                    <a:pt x="18667" y="747"/>
                    <a:pt x="11931" y="-1583"/>
                    <a:pt x="6339" y="1135"/>
                  </a:cubicBezTo>
                  <a:cubicBezTo>
                    <a:pt x="747" y="3854"/>
                    <a:pt x="-1583" y="10590"/>
                    <a:pt x="1135" y="16182"/>
                  </a:cubicBezTo>
                  <a:cubicBezTo>
                    <a:pt x="4229" y="22539"/>
                    <a:pt x="7267" y="29064"/>
                    <a:pt x="10304" y="35589"/>
                  </a:cubicBezTo>
                  <a:cubicBezTo>
                    <a:pt x="12116" y="39620"/>
                    <a:pt x="16122" y="42217"/>
                    <a:pt x="20542" y="42226"/>
                  </a:cubicBezTo>
                  <a:cubicBezTo>
                    <a:pt x="26755" y="42227"/>
                    <a:pt x="31793" y="37191"/>
                    <a:pt x="31794" y="30978"/>
                  </a:cubicBezTo>
                  <a:cubicBezTo>
                    <a:pt x="31794" y="29367"/>
                    <a:pt x="31448" y="27774"/>
                    <a:pt x="30779" y="2630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5" name="Freeform: Shape 5814">
              <a:extLst>
                <a:ext uri="{FF2B5EF4-FFF2-40B4-BE49-F238E27FC236}">
                  <a16:creationId xmlns:a16="http://schemas.microsoft.com/office/drawing/2014/main" id="{B667274B-5160-4D08-BF89-EE4D364C75BA}"/>
                </a:ext>
              </a:extLst>
            </p:cNvPr>
            <p:cNvSpPr/>
            <p:nvPr/>
          </p:nvSpPr>
          <p:spPr>
            <a:xfrm>
              <a:off x="4797308" y="2716846"/>
              <a:ext cx="45000" cy="22500"/>
            </a:xfrm>
            <a:custGeom>
              <a:avLst/>
              <a:gdLst>
                <a:gd name="connsiteX0" fmla="*/ 12247 w 45000"/>
                <a:gd name="connsiteY0" fmla="*/ 24641 h 22500"/>
                <a:gd name="connsiteX1" fmla="*/ 14160 w 45000"/>
                <a:gd name="connsiteY1" fmla="*/ 24641 h 22500"/>
                <a:gd name="connsiteX2" fmla="*/ 34129 w 45000"/>
                <a:gd name="connsiteY2" fmla="*/ 22504 h 22500"/>
                <a:gd name="connsiteX3" fmla="*/ 45097 w 45000"/>
                <a:gd name="connsiteY3" fmla="*/ 10972 h 22500"/>
                <a:gd name="connsiteX4" fmla="*/ 33566 w 45000"/>
                <a:gd name="connsiteY4" fmla="*/ 4 h 22500"/>
                <a:gd name="connsiteX5" fmla="*/ 10335 w 45000"/>
                <a:gd name="connsiteY5" fmla="*/ 2479 h 22500"/>
                <a:gd name="connsiteX6" fmla="*/ 41 w 45000"/>
                <a:gd name="connsiteY6" fmla="*/ 14685 h 22500"/>
                <a:gd name="connsiteX7" fmla="*/ 12247 w 45000"/>
                <a:gd name="connsiteY7" fmla="*/ 24979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00" h="22500">
                  <a:moveTo>
                    <a:pt x="12247" y="24641"/>
                  </a:moveTo>
                  <a:lnTo>
                    <a:pt x="14160" y="24641"/>
                  </a:lnTo>
                  <a:cubicBezTo>
                    <a:pt x="20756" y="23450"/>
                    <a:pt x="27430" y="22735"/>
                    <a:pt x="34129" y="22504"/>
                  </a:cubicBezTo>
                  <a:cubicBezTo>
                    <a:pt x="40342" y="22348"/>
                    <a:pt x="45253" y="17186"/>
                    <a:pt x="45097" y="10972"/>
                  </a:cubicBezTo>
                  <a:cubicBezTo>
                    <a:pt x="44942" y="4759"/>
                    <a:pt x="39779" y="-152"/>
                    <a:pt x="33566" y="4"/>
                  </a:cubicBezTo>
                  <a:cubicBezTo>
                    <a:pt x="25773" y="264"/>
                    <a:pt x="18008" y="1091"/>
                    <a:pt x="10335" y="2479"/>
                  </a:cubicBezTo>
                  <a:cubicBezTo>
                    <a:pt x="4122" y="3007"/>
                    <a:pt x="-487" y="8472"/>
                    <a:pt x="41" y="14685"/>
                  </a:cubicBezTo>
                  <a:cubicBezTo>
                    <a:pt x="569" y="20898"/>
                    <a:pt x="6034" y="25507"/>
                    <a:pt x="12247" y="2497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6" name="Freeform: Shape 5815">
              <a:extLst>
                <a:ext uri="{FF2B5EF4-FFF2-40B4-BE49-F238E27FC236}">
                  <a16:creationId xmlns:a16="http://schemas.microsoft.com/office/drawing/2014/main" id="{319D591A-E233-46D3-8308-0EDE7C755DA9}"/>
                </a:ext>
              </a:extLst>
            </p:cNvPr>
            <p:cNvSpPr/>
            <p:nvPr/>
          </p:nvSpPr>
          <p:spPr>
            <a:xfrm>
              <a:off x="4735272" y="2729214"/>
              <a:ext cx="39375" cy="28125"/>
            </a:xfrm>
            <a:custGeom>
              <a:avLst/>
              <a:gdLst>
                <a:gd name="connsiteX0" fmla="*/ 11228 w 39375"/>
                <a:gd name="connsiteY0" fmla="*/ 28980 h 28125"/>
                <a:gd name="connsiteX1" fmla="*/ 14772 w 39375"/>
                <a:gd name="connsiteY1" fmla="*/ 28417 h 28125"/>
                <a:gd name="connsiteX2" fmla="*/ 35190 w 39375"/>
                <a:gd name="connsiteY2" fmla="*/ 22061 h 28125"/>
                <a:gd name="connsiteX3" fmla="*/ 42812 w 39375"/>
                <a:gd name="connsiteY3" fmla="*/ 8083 h 28125"/>
                <a:gd name="connsiteX4" fmla="*/ 28834 w 39375"/>
                <a:gd name="connsiteY4" fmla="*/ 461 h 28125"/>
                <a:gd name="connsiteX5" fmla="*/ 7740 w 39375"/>
                <a:gd name="connsiteY5" fmla="*/ 7042 h 28125"/>
                <a:gd name="connsiteX6" fmla="*/ 566 w 39375"/>
                <a:gd name="connsiteY6" fmla="*/ 21242 h 28125"/>
                <a:gd name="connsiteX7" fmla="*/ 11228 w 39375"/>
                <a:gd name="connsiteY7" fmla="*/ 28980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75" h="28125">
                  <a:moveTo>
                    <a:pt x="11228" y="28980"/>
                  </a:moveTo>
                  <a:cubicBezTo>
                    <a:pt x="12432" y="28983"/>
                    <a:pt x="13628" y="28793"/>
                    <a:pt x="14772" y="28417"/>
                  </a:cubicBezTo>
                  <a:cubicBezTo>
                    <a:pt x="21297" y="26223"/>
                    <a:pt x="28215" y="24086"/>
                    <a:pt x="35190" y="22061"/>
                  </a:cubicBezTo>
                  <a:cubicBezTo>
                    <a:pt x="41155" y="20306"/>
                    <a:pt x="44567" y="14047"/>
                    <a:pt x="42812" y="8083"/>
                  </a:cubicBezTo>
                  <a:cubicBezTo>
                    <a:pt x="41057" y="2118"/>
                    <a:pt x="34799" y="-1294"/>
                    <a:pt x="28834" y="461"/>
                  </a:cubicBezTo>
                  <a:cubicBezTo>
                    <a:pt x="21634" y="2542"/>
                    <a:pt x="14547" y="4792"/>
                    <a:pt x="7740" y="7042"/>
                  </a:cubicBezTo>
                  <a:cubicBezTo>
                    <a:pt x="1838" y="8982"/>
                    <a:pt x="-1375" y="15340"/>
                    <a:pt x="566" y="21242"/>
                  </a:cubicBezTo>
                  <a:cubicBezTo>
                    <a:pt x="2080" y="25850"/>
                    <a:pt x="6377" y="28969"/>
                    <a:pt x="11228" y="2898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7" name="Freeform: Shape 5816">
              <a:extLst>
                <a:ext uri="{FF2B5EF4-FFF2-40B4-BE49-F238E27FC236}">
                  <a16:creationId xmlns:a16="http://schemas.microsoft.com/office/drawing/2014/main" id="{AE72E089-E494-4F59-9B7C-E4DB06D054C2}"/>
                </a:ext>
              </a:extLst>
            </p:cNvPr>
            <p:cNvSpPr/>
            <p:nvPr/>
          </p:nvSpPr>
          <p:spPr>
            <a:xfrm>
              <a:off x="4915921" y="2851566"/>
              <a:ext cx="28125" cy="39375"/>
            </a:xfrm>
            <a:custGeom>
              <a:avLst/>
              <a:gdLst>
                <a:gd name="connsiteX0" fmla="*/ 29816 w 28125"/>
                <a:gd name="connsiteY0" fmla="*/ 27397 h 39375"/>
                <a:gd name="connsiteX1" fmla="*/ 21659 w 28125"/>
                <a:gd name="connsiteY1" fmla="*/ 6978 h 39375"/>
                <a:gd name="connsiteX2" fmla="*/ 6978 w 28125"/>
                <a:gd name="connsiteY2" fmla="*/ 847 h 39375"/>
                <a:gd name="connsiteX3" fmla="*/ 847 w 28125"/>
                <a:gd name="connsiteY3" fmla="*/ 15528 h 39375"/>
                <a:gd name="connsiteX4" fmla="*/ 8834 w 28125"/>
                <a:gd name="connsiteY4" fmla="*/ 35553 h 39375"/>
                <a:gd name="connsiteX5" fmla="*/ 23403 w 28125"/>
                <a:gd name="connsiteY5" fmla="*/ 41966 h 39375"/>
                <a:gd name="connsiteX6" fmla="*/ 29816 w 28125"/>
                <a:gd name="connsiteY6" fmla="*/ 27397 h 3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25" h="39375">
                  <a:moveTo>
                    <a:pt x="29816" y="27397"/>
                  </a:moveTo>
                  <a:cubicBezTo>
                    <a:pt x="27284" y="20872"/>
                    <a:pt x="24584" y="14066"/>
                    <a:pt x="21659" y="6978"/>
                  </a:cubicBezTo>
                  <a:cubicBezTo>
                    <a:pt x="19298" y="1231"/>
                    <a:pt x="12725" y="-1514"/>
                    <a:pt x="6978" y="847"/>
                  </a:cubicBezTo>
                  <a:cubicBezTo>
                    <a:pt x="1231" y="3208"/>
                    <a:pt x="-1514" y="9781"/>
                    <a:pt x="847" y="15528"/>
                  </a:cubicBezTo>
                  <a:cubicBezTo>
                    <a:pt x="3716" y="22447"/>
                    <a:pt x="6472" y="29197"/>
                    <a:pt x="8834" y="35553"/>
                  </a:cubicBezTo>
                  <a:cubicBezTo>
                    <a:pt x="11087" y="41347"/>
                    <a:pt x="17609" y="44218"/>
                    <a:pt x="23403" y="41966"/>
                  </a:cubicBezTo>
                  <a:cubicBezTo>
                    <a:pt x="29197" y="39713"/>
                    <a:pt x="32068" y="33191"/>
                    <a:pt x="29816" y="2739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8" name="Freeform: Shape 5817">
              <a:extLst>
                <a:ext uri="{FF2B5EF4-FFF2-40B4-BE49-F238E27FC236}">
                  <a16:creationId xmlns:a16="http://schemas.microsoft.com/office/drawing/2014/main" id="{B73F989B-9585-4B2E-9CAA-A8364368E099}"/>
                </a:ext>
              </a:extLst>
            </p:cNvPr>
            <p:cNvSpPr/>
            <p:nvPr/>
          </p:nvSpPr>
          <p:spPr>
            <a:xfrm>
              <a:off x="4939095" y="2912455"/>
              <a:ext cx="22500" cy="28125"/>
            </a:xfrm>
            <a:custGeom>
              <a:avLst/>
              <a:gdLst>
                <a:gd name="connsiteX0" fmla="*/ 21886 w 22500"/>
                <a:gd name="connsiteY0" fmla="*/ 7570 h 28125"/>
                <a:gd name="connsiteX1" fmla="*/ 7570 w 22500"/>
                <a:gd name="connsiteY1" fmla="*/ 623 h 28125"/>
                <a:gd name="connsiteX2" fmla="*/ 623 w 22500"/>
                <a:gd name="connsiteY2" fmla="*/ 14939 h 28125"/>
                <a:gd name="connsiteX3" fmla="*/ 3830 w 22500"/>
                <a:gd name="connsiteY3" fmla="*/ 24727 h 28125"/>
                <a:gd name="connsiteX4" fmla="*/ 14742 w 22500"/>
                <a:gd name="connsiteY4" fmla="*/ 33220 h 28125"/>
                <a:gd name="connsiteX5" fmla="*/ 17498 w 22500"/>
                <a:gd name="connsiteY5" fmla="*/ 32883 h 28125"/>
                <a:gd name="connsiteX6" fmla="*/ 25657 w 22500"/>
                <a:gd name="connsiteY6" fmla="*/ 19224 h 28125"/>
                <a:gd name="connsiteX7" fmla="*/ 25655 w 22500"/>
                <a:gd name="connsiteY7" fmla="*/ 19214 h 28125"/>
                <a:gd name="connsiteX8" fmla="*/ 21886 w 22500"/>
                <a:gd name="connsiteY8" fmla="*/ 7570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00" h="28125">
                  <a:moveTo>
                    <a:pt x="21886" y="7570"/>
                  </a:moveTo>
                  <a:cubicBezTo>
                    <a:pt x="19851" y="1699"/>
                    <a:pt x="13442" y="-1411"/>
                    <a:pt x="7570" y="623"/>
                  </a:cubicBezTo>
                  <a:cubicBezTo>
                    <a:pt x="1699" y="2658"/>
                    <a:pt x="-1411" y="9068"/>
                    <a:pt x="623" y="14939"/>
                  </a:cubicBezTo>
                  <a:cubicBezTo>
                    <a:pt x="2817" y="21183"/>
                    <a:pt x="3661" y="24052"/>
                    <a:pt x="3830" y="24727"/>
                  </a:cubicBezTo>
                  <a:cubicBezTo>
                    <a:pt x="5092" y="29723"/>
                    <a:pt x="9589" y="33223"/>
                    <a:pt x="14742" y="33220"/>
                  </a:cubicBezTo>
                  <a:cubicBezTo>
                    <a:pt x="15671" y="33216"/>
                    <a:pt x="16596" y="33102"/>
                    <a:pt x="17498" y="32883"/>
                  </a:cubicBezTo>
                  <a:cubicBezTo>
                    <a:pt x="23523" y="31364"/>
                    <a:pt x="27176" y="25249"/>
                    <a:pt x="25657" y="19224"/>
                  </a:cubicBezTo>
                  <a:cubicBezTo>
                    <a:pt x="25656" y="19221"/>
                    <a:pt x="25655" y="19217"/>
                    <a:pt x="25655" y="19214"/>
                  </a:cubicBezTo>
                  <a:cubicBezTo>
                    <a:pt x="25205" y="17358"/>
                    <a:pt x="23911" y="13477"/>
                    <a:pt x="21886" y="757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19" name="Freeform: Shape 5818">
              <a:extLst>
                <a:ext uri="{FF2B5EF4-FFF2-40B4-BE49-F238E27FC236}">
                  <a16:creationId xmlns:a16="http://schemas.microsoft.com/office/drawing/2014/main" id="{4FC381EF-F68F-49C4-B53E-CB5E87C9EA29}"/>
                </a:ext>
              </a:extLst>
            </p:cNvPr>
            <p:cNvSpPr/>
            <p:nvPr/>
          </p:nvSpPr>
          <p:spPr>
            <a:xfrm>
              <a:off x="4430707" y="2567506"/>
              <a:ext cx="253125" cy="376875"/>
            </a:xfrm>
            <a:custGeom>
              <a:avLst/>
              <a:gdLst>
                <a:gd name="connsiteX0" fmla="*/ 239180 w 253125"/>
                <a:gd name="connsiteY0" fmla="*/ 356288 h 376875"/>
                <a:gd name="connsiteX1" fmla="*/ 252511 w 253125"/>
                <a:gd name="connsiteY1" fmla="*/ 278100 h 376875"/>
                <a:gd name="connsiteX2" fmla="*/ 204755 w 253125"/>
                <a:gd name="connsiteY2" fmla="*/ 223875 h 376875"/>
                <a:gd name="connsiteX3" fmla="*/ 171005 w 253125"/>
                <a:gd name="connsiteY3" fmla="*/ 194344 h 376875"/>
                <a:gd name="connsiteX4" fmla="*/ 145017 w 253125"/>
                <a:gd name="connsiteY4" fmla="*/ 104737 h 376875"/>
                <a:gd name="connsiteX5" fmla="*/ 116555 w 253125"/>
                <a:gd name="connsiteY5" fmla="*/ 24863 h 376875"/>
                <a:gd name="connsiteX6" fmla="*/ 43936 w 253125"/>
                <a:gd name="connsiteY6" fmla="*/ 0 h 376875"/>
                <a:gd name="connsiteX7" fmla="*/ 32686 w 253125"/>
                <a:gd name="connsiteY7" fmla="*/ 11250 h 376875"/>
                <a:gd name="connsiteX8" fmla="*/ 43936 w 253125"/>
                <a:gd name="connsiteY8" fmla="*/ 22500 h 376875"/>
                <a:gd name="connsiteX9" fmla="*/ 46636 w 253125"/>
                <a:gd name="connsiteY9" fmla="*/ 22500 h 376875"/>
                <a:gd name="connsiteX10" fmla="*/ 31898 w 253125"/>
                <a:gd name="connsiteY10" fmla="*/ 66544 h 376875"/>
                <a:gd name="connsiteX11" fmla="*/ 342 w 253125"/>
                <a:gd name="connsiteY11" fmla="*/ 202556 h 376875"/>
                <a:gd name="connsiteX12" fmla="*/ 35105 w 253125"/>
                <a:gd name="connsiteY12" fmla="*/ 293794 h 376875"/>
                <a:gd name="connsiteX13" fmla="*/ 48605 w 253125"/>
                <a:gd name="connsiteY13" fmla="*/ 302513 h 376875"/>
                <a:gd name="connsiteX14" fmla="*/ 48605 w 253125"/>
                <a:gd name="connsiteY14" fmla="*/ 366919 h 376875"/>
                <a:gd name="connsiteX15" fmla="*/ 59855 w 253125"/>
                <a:gd name="connsiteY15" fmla="*/ 378169 h 376875"/>
                <a:gd name="connsiteX16" fmla="*/ 71105 w 253125"/>
                <a:gd name="connsiteY16" fmla="*/ 366919 h 376875"/>
                <a:gd name="connsiteX17" fmla="*/ 71105 w 253125"/>
                <a:gd name="connsiteY17" fmla="*/ 305044 h 376875"/>
                <a:gd name="connsiteX18" fmla="*/ 92311 w 253125"/>
                <a:gd name="connsiteY18" fmla="*/ 306619 h 376875"/>
                <a:gd name="connsiteX19" fmla="*/ 92311 w 253125"/>
                <a:gd name="connsiteY19" fmla="*/ 366919 h 376875"/>
                <a:gd name="connsiteX20" fmla="*/ 103561 w 253125"/>
                <a:gd name="connsiteY20" fmla="*/ 378169 h 376875"/>
                <a:gd name="connsiteX21" fmla="*/ 114811 w 253125"/>
                <a:gd name="connsiteY21" fmla="*/ 366919 h 376875"/>
                <a:gd name="connsiteX22" fmla="*/ 114811 w 253125"/>
                <a:gd name="connsiteY22" fmla="*/ 308138 h 376875"/>
                <a:gd name="connsiteX23" fmla="*/ 127242 w 253125"/>
                <a:gd name="connsiteY23" fmla="*/ 309094 h 376875"/>
                <a:gd name="connsiteX24" fmla="*/ 127580 w 253125"/>
                <a:gd name="connsiteY24" fmla="*/ 310331 h 376875"/>
                <a:gd name="connsiteX25" fmla="*/ 134611 w 253125"/>
                <a:gd name="connsiteY25" fmla="*/ 332831 h 376875"/>
                <a:gd name="connsiteX26" fmla="*/ 171342 w 253125"/>
                <a:gd name="connsiteY26" fmla="*/ 360956 h 376875"/>
                <a:gd name="connsiteX27" fmla="*/ 212573 w 253125"/>
                <a:gd name="connsiteY27" fmla="*/ 364838 h 376875"/>
                <a:gd name="connsiteX28" fmla="*/ 220898 w 253125"/>
                <a:gd name="connsiteY28" fmla="*/ 377606 h 376875"/>
                <a:gd name="connsiteX29" fmla="*/ 223598 w 253125"/>
                <a:gd name="connsiteY29" fmla="*/ 377944 h 376875"/>
                <a:gd name="connsiteX30" fmla="*/ 234511 w 253125"/>
                <a:gd name="connsiteY30" fmla="*/ 369394 h 376875"/>
                <a:gd name="connsiteX31" fmla="*/ 236311 w 253125"/>
                <a:gd name="connsiteY31" fmla="*/ 363769 h 376875"/>
                <a:gd name="connsiteX32" fmla="*/ 236705 w 253125"/>
                <a:gd name="connsiteY32" fmla="*/ 362869 h 376875"/>
                <a:gd name="connsiteX33" fmla="*/ 239180 w 253125"/>
                <a:gd name="connsiteY33" fmla="*/ 356288 h 376875"/>
                <a:gd name="connsiteX34" fmla="*/ 169036 w 253125"/>
                <a:gd name="connsiteY34" fmla="*/ 338794 h 376875"/>
                <a:gd name="connsiteX35" fmla="*/ 156492 w 253125"/>
                <a:gd name="connsiteY35" fmla="*/ 327544 h 376875"/>
                <a:gd name="connsiteX36" fmla="*/ 156211 w 253125"/>
                <a:gd name="connsiteY36" fmla="*/ 326700 h 376875"/>
                <a:gd name="connsiteX37" fmla="*/ 149348 w 253125"/>
                <a:gd name="connsiteY37" fmla="*/ 304200 h 376875"/>
                <a:gd name="connsiteX38" fmla="*/ 129942 w 253125"/>
                <a:gd name="connsiteY38" fmla="*/ 286481 h 376875"/>
                <a:gd name="connsiteX39" fmla="*/ 53386 w 253125"/>
                <a:gd name="connsiteY39" fmla="*/ 280856 h 376875"/>
                <a:gd name="connsiteX40" fmla="*/ 22786 w 253125"/>
                <a:gd name="connsiteY40" fmla="*/ 200925 h 376875"/>
                <a:gd name="connsiteX41" fmla="*/ 52936 w 253125"/>
                <a:gd name="connsiteY41" fmla="*/ 74475 h 376875"/>
                <a:gd name="connsiteX42" fmla="*/ 69023 w 253125"/>
                <a:gd name="connsiteY42" fmla="*/ 24694 h 376875"/>
                <a:gd name="connsiteX43" fmla="*/ 100636 w 253125"/>
                <a:gd name="connsiteY43" fmla="*/ 40669 h 376875"/>
                <a:gd name="connsiteX44" fmla="*/ 122517 w 253125"/>
                <a:gd name="connsiteY44" fmla="*/ 104625 h 376875"/>
                <a:gd name="connsiteX45" fmla="*/ 154073 w 253125"/>
                <a:gd name="connsiteY45" fmla="*/ 209025 h 376875"/>
                <a:gd name="connsiteX46" fmla="*/ 191255 w 253125"/>
                <a:gd name="connsiteY46" fmla="*/ 241650 h 376875"/>
                <a:gd name="connsiteX47" fmla="*/ 230967 w 253125"/>
                <a:gd name="connsiteY47" fmla="*/ 283556 h 376875"/>
                <a:gd name="connsiteX48" fmla="*/ 220055 w 253125"/>
                <a:gd name="connsiteY48" fmla="*/ 343856 h 376875"/>
                <a:gd name="connsiteX49" fmla="*/ 169036 w 253125"/>
                <a:gd name="connsiteY49" fmla="*/ 338794 h 37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53125" h="376875">
                  <a:moveTo>
                    <a:pt x="239180" y="356288"/>
                  </a:moveTo>
                  <a:cubicBezTo>
                    <a:pt x="246998" y="335194"/>
                    <a:pt x="258811" y="303356"/>
                    <a:pt x="252511" y="278100"/>
                  </a:cubicBezTo>
                  <a:cubicBezTo>
                    <a:pt x="246886" y="256669"/>
                    <a:pt x="226580" y="240750"/>
                    <a:pt x="204755" y="223875"/>
                  </a:cubicBezTo>
                  <a:cubicBezTo>
                    <a:pt x="192634" y="215073"/>
                    <a:pt x="181338" y="205189"/>
                    <a:pt x="171005" y="194344"/>
                  </a:cubicBezTo>
                  <a:cubicBezTo>
                    <a:pt x="149517" y="170044"/>
                    <a:pt x="145017" y="132075"/>
                    <a:pt x="145017" y="104737"/>
                  </a:cubicBezTo>
                  <a:cubicBezTo>
                    <a:pt x="145017" y="77400"/>
                    <a:pt x="141586" y="49894"/>
                    <a:pt x="116555" y="24863"/>
                  </a:cubicBezTo>
                  <a:cubicBezTo>
                    <a:pt x="108511" y="16819"/>
                    <a:pt x="91692" y="0"/>
                    <a:pt x="43936" y="0"/>
                  </a:cubicBezTo>
                  <a:cubicBezTo>
                    <a:pt x="37723" y="0"/>
                    <a:pt x="32686" y="5037"/>
                    <a:pt x="32686" y="11250"/>
                  </a:cubicBezTo>
                  <a:cubicBezTo>
                    <a:pt x="32686" y="17463"/>
                    <a:pt x="37723" y="22500"/>
                    <a:pt x="43936" y="22500"/>
                  </a:cubicBezTo>
                  <a:lnTo>
                    <a:pt x="46636" y="22500"/>
                  </a:lnTo>
                  <a:cubicBezTo>
                    <a:pt x="42692" y="37488"/>
                    <a:pt x="37769" y="52201"/>
                    <a:pt x="31898" y="66544"/>
                  </a:cubicBezTo>
                  <a:cubicBezTo>
                    <a:pt x="16430" y="107438"/>
                    <a:pt x="-2808" y="158288"/>
                    <a:pt x="342" y="202556"/>
                  </a:cubicBezTo>
                  <a:cubicBezTo>
                    <a:pt x="3492" y="246825"/>
                    <a:pt x="34823" y="293794"/>
                    <a:pt x="35105" y="293794"/>
                  </a:cubicBezTo>
                  <a:cubicBezTo>
                    <a:pt x="38303" y="298341"/>
                    <a:pt x="43144" y="301467"/>
                    <a:pt x="48605" y="302513"/>
                  </a:cubicBezTo>
                  <a:lnTo>
                    <a:pt x="48605" y="366919"/>
                  </a:lnTo>
                  <a:cubicBezTo>
                    <a:pt x="48605" y="373132"/>
                    <a:pt x="53641" y="378169"/>
                    <a:pt x="59855" y="378169"/>
                  </a:cubicBezTo>
                  <a:cubicBezTo>
                    <a:pt x="66068" y="378169"/>
                    <a:pt x="71105" y="373132"/>
                    <a:pt x="71105" y="366919"/>
                  </a:cubicBezTo>
                  <a:lnTo>
                    <a:pt x="71105" y="305044"/>
                  </a:lnTo>
                  <a:lnTo>
                    <a:pt x="92311" y="306619"/>
                  </a:lnTo>
                  <a:lnTo>
                    <a:pt x="92311" y="366919"/>
                  </a:lnTo>
                  <a:cubicBezTo>
                    <a:pt x="92311" y="373132"/>
                    <a:pt x="97348" y="378169"/>
                    <a:pt x="103561" y="378169"/>
                  </a:cubicBezTo>
                  <a:cubicBezTo>
                    <a:pt x="109774" y="378169"/>
                    <a:pt x="114811" y="373132"/>
                    <a:pt x="114811" y="366919"/>
                  </a:cubicBezTo>
                  <a:lnTo>
                    <a:pt x="114811" y="308138"/>
                  </a:lnTo>
                  <a:lnTo>
                    <a:pt x="127242" y="309094"/>
                  </a:lnTo>
                  <a:lnTo>
                    <a:pt x="127580" y="310331"/>
                  </a:lnTo>
                  <a:lnTo>
                    <a:pt x="134611" y="332831"/>
                  </a:lnTo>
                  <a:cubicBezTo>
                    <a:pt x="137910" y="350189"/>
                    <a:pt x="153724" y="362298"/>
                    <a:pt x="171342" y="360956"/>
                  </a:cubicBezTo>
                  <a:cubicBezTo>
                    <a:pt x="185208" y="359700"/>
                    <a:pt x="199186" y="361016"/>
                    <a:pt x="212573" y="364838"/>
                  </a:cubicBezTo>
                  <a:cubicBezTo>
                    <a:pt x="211603" y="370612"/>
                    <a:pt x="215223" y="376165"/>
                    <a:pt x="220898" y="377606"/>
                  </a:cubicBezTo>
                  <a:cubicBezTo>
                    <a:pt x="221781" y="377828"/>
                    <a:pt x="222688" y="377941"/>
                    <a:pt x="223598" y="377944"/>
                  </a:cubicBezTo>
                  <a:cubicBezTo>
                    <a:pt x="228768" y="377940"/>
                    <a:pt x="233270" y="374413"/>
                    <a:pt x="234511" y="369394"/>
                  </a:cubicBezTo>
                  <a:cubicBezTo>
                    <a:pt x="234905" y="367988"/>
                    <a:pt x="235523" y="366019"/>
                    <a:pt x="236311" y="363769"/>
                  </a:cubicBezTo>
                  <a:cubicBezTo>
                    <a:pt x="236466" y="363480"/>
                    <a:pt x="236597" y="363179"/>
                    <a:pt x="236705" y="362869"/>
                  </a:cubicBezTo>
                  <a:cubicBezTo>
                    <a:pt x="237436" y="360956"/>
                    <a:pt x="238223" y="358706"/>
                    <a:pt x="239180" y="356288"/>
                  </a:cubicBezTo>
                  <a:close/>
                  <a:moveTo>
                    <a:pt x="169036" y="338794"/>
                  </a:moveTo>
                  <a:cubicBezTo>
                    <a:pt x="162603" y="338776"/>
                    <a:pt x="157207" y="333937"/>
                    <a:pt x="156492" y="327544"/>
                  </a:cubicBezTo>
                  <a:cubicBezTo>
                    <a:pt x="156492" y="327544"/>
                    <a:pt x="156492" y="326981"/>
                    <a:pt x="156211" y="326700"/>
                  </a:cubicBezTo>
                  <a:lnTo>
                    <a:pt x="149348" y="304200"/>
                  </a:lnTo>
                  <a:cubicBezTo>
                    <a:pt x="147559" y="294625"/>
                    <a:pt x="139640" y="287395"/>
                    <a:pt x="129942" y="286481"/>
                  </a:cubicBezTo>
                  <a:lnTo>
                    <a:pt x="53386" y="280856"/>
                  </a:lnTo>
                  <a:cubicBezTo>
                    <a:pt x="47142" y="271631"/>
                    <a:pt x="25261" y="233550"/>
                    <a:pt x="22786" y="200925"/>
                  </a:cubicBezTo>
                  <a:cubicBezTo>
                    <a:pt x="19973" y="161550"/>
                    <a:pt x="38255" y="113344"/>
                    <a:pt x="52936" y="74475"/>
                  </a:cubicBezTo>
                  <a:cubicBezTo>
                    <a:pt x="59787" y="58400"/>
                    <a:pt x="65171" y="41738"/>
                    <a:pt x="69023" y="24694"/>
                  </a:cubicBezTo>
                  <a:cubicBezTo>
                    <a:pt x="81056" y="26317"/>
                    <a:pt x="92191" y="31945"/>
                    <a:pt x="100636" y="40669"/>
                  </a:cubicBezTo>
                  <a:cubicBezTo>
                    <a:pt x="118805" y="58838"/>
                    <a:pt x="122517" y="79369"/>
                    <a:pt x="122517" y="104625"/>
                  </a:cubicBezTo>
                  <a:cubicBezTo>
                    <a:pt x="122517" y="135788"/>
                    <a:pt x="128142" y="179269"/>
                    <a:pt x="154073" y="209025"/>
                  </a:cubicBezTo>
                  <a:cubicBezTo>
                    <a:pt x="165403" y="221056"/>
                    <a:pt x="177853" y="231980"/>
                    <a:pt x="191255" y="241650"/>
                  </a:cubicBezTo>
                  <a:cubicBezTo>
                    <a:pt x="209086" y="255431"/>
                    <a:pt x="227480" y="269775"/>
                    <a:pt x="230967" y="283556"/>
                  </a:cubicBezTo>
                  <a:cubicBezTo>
                    <a:pt x="235186" y="300431"/>
                    <a:pt x="226467" y="326363"/>
                    <a:pt x="220055" y="343856"/>
                  </a:cubicBezTo>
                  <a:cubicBezTo>
                    <a:pt x="203528" y="338925"/>
                    <a:pt x="186209" y="337207"/>
                    <a:pt x="169036" y="3387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0" name="Freeform: Shape 5819">
              <a:extLst>
                <a:ext uri="{FF2B5EF4-FFF2-40B4-BE49-F238E27FC236}">
                  <a16:creationId xmlns:a16="http://schemas.microsoft.com/office/drawing/2014/main" id="{C51BEA91-38ED-4D0F-B5C4-44AA11BBCB27}"/>
                </a:ext>
              </a:extLst>
            </p:cNvPr>
            <p:cNvSpPr/>
            <p:nvPr/>
          </p:nvSpPr>
          <p:spPr>
            <a:xfrm>
              <a:off x="4480555" y="2747819"/>
              <a:ext cx="67500" cy="78750"/>
            </a:xfrm>
            <a:custGeom>
              <a:avLst/>
              <a:gdLst>
                <a:gd name="connsiteX0" fmla="*/ 67888 w 67500"/>
                <a:gd name="connsiteY0" fmla="*/ 27531 h 78750"/>
                <a:gd name="connsiteX1" fmla="*/ 21650 w 67500"/>
                <a:gd name="connsiteY1" fmla="*/ 1825 h 78750"/>
                <a:gd name="connsiteX2" fmla="*/ 2863 w 67500"/>
                <a:gd name="connsiteY2" fmla="*/ 51268 h 78750"/>
                <a:gd name="connsiteX3" fmla="*/ 21088 w 67500"/>
                <a:gd name="connsiteY3" fmla="*/ 73768 h 78750"/>
                <a:gd name="connsiteX4" fmla="*/ 38638 w 67500"/>
                <a:gd name="connsiteY4" fmla="*/ 78775 h 78750"/>
                <a:gd name="connsiteX5" fmla="*/ 49100 w 67500"/>
                <a:gd name="connsiteY5" fmla="*/ 76918 h 78750"/>
                <a:gd name="connsiteX6" fmla="*/ 67888 w 67500"/>
                <a:gd name="connsiteY6" fmla="*/ 27475 h 78750"/>
                <a:gd name="connsiteX7" fmla="*/ 41394 w 67500"/>
                <a:gd name="connsiteY7" fmla="*/ 55656 h 78750"/>
                <a:gd name="connsiteX8" fmla="*/ 32619 w 67500"/>
                <a:gd name="connsiteY8" fmla="*/ 54362 h 78750"/>
                <a:gd name="connsiteX9" fmla="*/ 24013 w 67500"/>
                <a:gd name="connsiteY9" fmla="*/ 43112 h 78750"/>
                <a:gd name="connsiteX10" fmla="*/ 29638 w 67500"/>
                <a:gd name="connsiteY10" fmla="*/ 22525 h 78750"/>
                <a:gd name="connsiteX11" fmla="*/ 32507 w 67500"/>
                <a:gd name="connsiteY11" fmla="*/ 22019 h 78750"/>
                <a:gd name="connsiteX12" fmla="*/ 47019 w 67500"/>
                <a:gd name="connsiteY12" fmla="*/ 34787 h 78750"/>
                <a:gd name="connsiteX13" fmla="*/ 41394 w 67500"/>
                <a:gd name="connsiteY13" fmla="*/ 55825 h 7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500" h="78750">
                  <a:moveTo>
                    <a:pt x="67888" y="27531"/>
                  </a:moveTo>
                  <a:cubicBezTo>
                    <a:pt x="60350" y="6831"/>
                    <a:pt x="39763" y="-4700"/>
                    <a:pt x="21650" y="1825"/>
                  </a:cubicBezTo>
                  <a:cubicBezTo>
                    <a:pt x="3538" y="8350"/>
                    <a:pt x="-4843" y="30568"/>
                    <a:pt x="2863" y="51268"/>
                  </a:cubicBezTo>
                  <a:cubicBezTo>
                    <a:pt x="6205" y="60621"/>
                    <a:pt x="12633" y="68557"/>
                    <a:pt x="21088" y="73768"/>
                  </a:cubicBezTo>
                  <a:cubicBezTo>
                    <a:pt x="26374" y="77001"/>
                    <a:pt x="32441" y="78732"/>
                    <a:pt x="38638" y="78775"/>
                  </a:cubicBezTo>
                  <a:cubicBezTo>
                    <a:pt x="42208" y="78780"/>
                    <a:pt x="45750" y="78152"/>
                    <a:pt x="49100" y="76918"/>
                  </a:cubicBezTo>
                  <a:cubicBezTo>
                    <a:pt x="67044" y="70393"/>
                    <a:pt x="75482" y="48175"/>
                    <a:pt x="67888" y="27475"/>
                  </a:cubicBezTo>
                  <a:close/>
                  <a:moveTo>
                    <a:pt x="41394" y="55656"/>
                  </a:moveTo>
                  <a:cubicBezTo>
                    <a:pt x="38420" y="56524"/>
                    <a:pt x="35216" y="56051"/>
                    <a:pt x="32619" y="54362"/>
                  </a:cubicBezTo>
                  <a:cubicBezTo>
                    <a:pt x="28567" y="51686"/>
                    <a:pt x="25535" y="47723"/>
                    <a:pt x="24013" y="43112"/>
                  </a:cubicBezTo>
                  <a:cubicBezTo>
                    <a:pt x="20750" y="34225"/>
                    <a:pt x="23225" y="24775"/>
                    <a:pt x="29638" y="22525"/>
                  </a:cubicBezTo>
                  <a:cubicBezTo>
                    <a:pt x="30556" y="22184"/>
                    <a:pt x="31528" y="22013"/>
                    <a:pt x="32507" y="22019"/>
                  </a:cubicBezTo>
                  <a:cubicBezTo>
                    <a:pt x="39425" y="23069"/>
                    <a:pt x="45096" y="28059"/>
                    <a:pt x="47019" y="34787"/>
                  </a:cubicBezTo>
                  <a:cubicBezTo>
                    <a:pt x="50000" y="44181"/>
                    <a:pt x="47582" y="53575"/>
                    <a:pt x="41394" y="5582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1" name="Freeform: Shape 5820">
              <a:extLst>
                <a:ext uri="{FF2B5EF4-FFF2-40B4-BE49-F238E27FC236}">
                  <a16:creationId xmlns:a16="http://schemas.microsoft.com/office/drawing/2014/main" id="{24FA47A8-DA91-4297-97A3-1FCBC4F5C4AC}"/>
                </a:ext>
              </a:extLst>
            </p:cNvPr>
            <p:cNvSpPr/>
            <p:nvPr/>
          </p:nvSpPr>
          <p:spPr>
            <a:xfrm>
              <a:off x="4508482" y="2271744"/>
              <a:ext cx="33750" cy="253125"/>
            </a:xfrm>
            <a:custGeom>
              <a:avLst/>
              <a:gdLst>
                <a:gd name="connsiteX0" fmla="*/ 11274 w 33750"/>
                <a:gd name="connsiteY0" fmla="*/ 257231 h 253125"/>
                <a:gd name="connsiteX1" fmla="*/ 11274 w 33750"/>
                <a:gd name="connsiteY1" fmla="*/ 257231 h 253125"/>
                <a:gd name="connsiteX2" fmla="*/ 24 w 33750"/>
                <a:gd name="connsiteY2" fmla="*/ 245981 h 253125"/>
                <a:gd name="connsiteX3" fmla="*/ 7449 w 33750"/>
                <a:gd name="connsiteY3" fmla="*/ 203175 h 253125"/>
                <a:gd name="connsiteX4" fmla="*/ 13636 w 33750"/>
                <a:gd name="connsiteY4" fmla="*/ 167681 h 253125"/>
                <a:gd name="connsiteX5" fmla="*/ 7449 w 33750"/>
                <a:gd name="connsiteY5" fmla="*/ 132244 h 253125"/>
                <a:gd name="connsiteX6" fmla="*/ 80 w 33750"/>
                <a:gd name="connsiteY6" fmla="*/ 89438 h 253125"/>
                <a:gd name="connsiteX7" fmla="*/ 7505 w 33750"/>
                <a:gd name="connsiteY7" fmla="*/ 46631 h 253125"/>
                <a:gd name="connsiteX8" fmla="*/ 13693 w 33750"/>
                <a:gd name="connsiteY8" fmla="*/ 11250 h 253125"/>
                <a:gd name="connsiteX9" fmla="*/ 24943 w 33750"/>
                <a:gd name="connsiteY9" fmla="*/ 0 h 253125"/>
                <a:gd name="connsiteX10" fmla="*/ 24943 w 33750"/>
                <a:gd name="connsiteY10" fmla="*/ 0 h 253125"/>
                <a:gd name="connsiteX11" fmla="*/ 36193 w 33750"/>
                <a:gd name="connsiteY11" fmla="*/ 11250 h 253125"/>
                <a:gd name="connsiteX12" fmla="*/ 28768 w 33750"/>
                <a:gd name="connsiteY12" fmla="*/ 54000 h 253125"/>
                <a:gd name="connsiteX13" fmla="*/ 22580 w 33750"/>
                <a:gd name="connsiteY13" fmla="*/ 89438 h 253125"/>
                <a:gd name="connsiteX14" fmla="*/ 28711 w 33750"/>
                <a:gd name="connsiteY14" fmla="*/ 124875 h 253125"/>
                <a:gd name="connsiteX15" fmla="*/ 36136 w 33750"/>
                <a:gd name="connsiteY15" fmla="*/ 167681 h 253125"/>
                <a:gd name="connsiteX16" fmla="*/ 28711 w 33750"/>
                <a:gd name="connsiteY16" fmla="*/ 210488 h 253125"/>
                <a:gd name="connsiteX17" fmla="*/ 22524 w 33750"/>
                <a:gd name="connsiteY17" fmla="*/ 245925 h 253125"/>
                <a:gd name="connsiteX18" fmla="*/ 11330 w 33750"/>
                <a:gd name="connsiteY18" fmla="*/ 257231 h 253125"/>
                <a:gd name="connsiteX19" fmla="*/ 11274 w 33750"/>
                <a:gd name="connsiteY19" fmla="*/ 257231 h 25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3750" h="253125">
                  <a:moveTo>
                    <a:pt x="11274" y="257231"/>
                  </a:moveTo>
                  <a:lnTo>
                    <a:pt x="11274" y="257231"/>
                  </a:lnTo>
                  <a:cubicBezTo>
                    <a:pt x="5061" y="257231"/>
                    <a:pt x="24" y="252194"/>
                    <a:pt x="24" y="245981"/>
                  </a:cubicBezTo>
                  <a:cubicBezTo>
                    <a:pt x="-276" y="231368"/>
                    <a:pt x="2245" y="216834"/>
                    <a:pt x="7449" y="203175"/>
                  </a:cubicBezTo>
                  <a:cubicBezTo>
                    <a:pt x="11820" y="191864"/>
                    <a:pt x="13922" y="179804"/>
                    <a:pt x="13636" y="167681"/>
                  </a:cubicBezTo>
                  <a:cubicBezTo>
                    <a:pt x="13946" y="155575"/>
                    <a:pt x="11843" y="143529"/>
                    <a:pt x="7449" y="132244"/>
                  </a:cubicBezTo>
                  <a:cubicBezTo>
                    <a:pt x="2303" y="118571"/>
                    <a:pt x="-197" y="104044"/>
                    <a:pt x="80" y="89438"/>
                  </a:cubicBezTo>
                  <a:cubicBezTo>
                    <a:pt x="-185" y="74827"/>
                    <a:pt x="2335" y="60299"/>
                    <a:pt x="7505" y="46631"/>
                  </a:cubicBezTo>
                  <a:cubicBezTo>
                    <a:pt x="11900" y="35366"/>
                    <a:pt x="14004" y="23338"/>
                    <a:pt x="13693" y="11250"/>
                  </a:cubicBezTo>
                  <a:cubicBezTo>
                    <a:pt x="13693" y="5037"/>
                    <a:pt x="18729" y="0"/>
                    <a:pt x="24943" y="0"/>
                  </a:cubicBezTo>
                  <a:lnTo>
                    <a:pt x="24943" y="0"/>
                  </a:lnTo>
                  <a:cubicBezTo>
                    <a:pt x="31156" y="0"/>
                    <a:pt x="36193" y="5037"/>
                    <a:pt x="36193" y="11250"/>
                  </a:cubicBezTo>
                  <a:cubicBezTo>
                    <a:pt x="36494" y="25845"/>
                    <a:pt x="33973" y="40361"/>
                    <a:pt x="28768" y="54000"/>
                  </a:cubicBezTo>
                  <a:cubicBezTo>
                    <a:pt x="24401" y="65292"/>
                    <a:pt x="22299" y="77334"/>
                    <a:pt x="22580" y="89438"/>
                  </a:cubicBezTo>
                  <a:cubicBezTo>
                    <a:pt x="22279" y="101538"/>
                    <a:pt x="24363" y="113579"/>
                    <a:pt x="28711" y="124875"/>
                  </a:cubicBezTo>
                  <a:cubicBezTo>
                    <a:pt x="33907" y="138536"/>
                    <a:pt x="36428" y="153068"/>
                    <a:pt x="36136" y="167681"/>
                  </a:cubicBezTo>
                  <a:cubicBezTo>
                    <a:pt x="36373" y="182290"/>
                    <a:pt x="33854" y="196812"/>
                    <a:pt x="28711" y="210488"/>
                  </a:cubicBezTo>
                  <a:cubicBezTo>
                    <a:pt x="24312" y="221771"/>
                    <a:pt x="22208" y="233818"/>
                    <a:pt x="22524" y="245925"/>
                  </a:cubicBezTo>
                  <a:cubicBezTo>
                    <a:pt x="22555" y="252138"/>
                    <a:pt x="17543" y="257200"/>
                    <a:pt x="11330" y="257231"/>
                  </a:cubicBezTo>
                  <a:cubicBezTo>
                    <a:pt x="11312" y="257231"/>
                    <a:pt x="11293" y="257231"/>
                    <a:pt x="11274" y="25723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2" name="Freeform: Shape 5821">
              <a:extLst>
                <a:ext uri="{FF2B5EF4-FFF2-40B4-BE49-F238E27FC236}">
                  <a16:creationId xmlns:a16="http://schemas.microsoft.com/office/drawing/2014/main" id="{0CE25D5F-2E8E-4ADF-8119-994BE1299101}"/>
                </a:ext>
              </a:extLst>
            </p:cNvPr>
            <p:cNvSpPr/>
            <p:nvPr/>
          </p:nvSpPr>
          <p:spPr>
            <a:xfrm>
              <a:off x="4570357" y="2305494"/>
              <a:ext cx="33750" cy="253125"/>
            </a:xfrm>
            <a:custGeom>
              <a:avLst/>
              <a:gdLst>
                <a:gd name="connsiteX0" fmla="*/ 11274 w 33750"/>
                <a:gd name="connsiteY0" fmla="*/ 257231 h 253125"/>
                <a:gd name="connsiteX1" fmla="*/ 11274 w 33750"/>
                <a:gd name="connsiteY1" fmla="*/ 257231 h 253125"/>
                <a:gd name="connsiteX2" fmla="*/ 24 w 33750"/>
                <a:gd name="connsiteY2" fmla="*/ 245981 h 253125"/>
                <a:gd name="connsiteX3" fmla="*/ 7449 w 33750"/>
                <a:gd name="connsiteY3" fmla="*/ 203175 h 253125"/>
                <a:gd name="connsiteX4" fmla="*/ 13636 w 33750"/>
                <a:gd name="connsiteY4" fmla="*/ 167681 h 253125"/>
                <a:gd name="connsiteX5" fmla="*/ 7449 w 33750"/>
                <a:gd name="connsiteY5" fmla="*/ 132244 h 253125"/>
                <a:gd name="connsiteX6" fmla="*/ 80 w 33750"/>
                <a:gd name="connsiteY6" fmla="*/ 89438 h 253125"/>
                <a:gd name="connsiteX7" fmla="*/ 7505 w 33750"/>
                <a:gd name="connsiteY7" fmla="*/ 46631 h 253125"/>
                <a:gd name="connsiteX8" fmla="*/ 13693 w 33750"/>
                <a:gd name="connsiteY8" fmla="*/ 11250 h 253125"/>
                <a:gd name="connsiteX9" fmla="*/ 24943 w 33750"/>
                <a:gd name="connsiteY9" fmla="*/ 0 h 253125"/>
                <a:gd name="connsiteX10" fmla="*/ 24943 w 33750"/>
                <a:gd name="connsiteY10" fmla="*/ 0 h 253125"/>
                <a:gd name="connsiteX11" fmla="*/ 36193 w 33750"/>
                <a:gd name="connsiteY11" fmla="*/ 11250 h 253125"/>
                <a:gd name="connsiteX12" fmla="*/ 28768 w 33750"/>
                <a:gd name="connsiteY12" fmla="*/ 54000 h 253125"/>
                <a:gd name="connsiteX13" fmla="*/ 22580 w 33750"/>
                <a:gd name="connsiteY13" fmla="*/ 89438 h 253125"/>
                <a:gd name="connsiteX14" fmla="*/ 28711 w 33750"/>
                <a:gd name="connsiteY14" fmla="*/ 124875 h 253125"/>
                <a:gd name="connsiteX15" fmla="*/ 36136 w 33750"/>
                <a:gd name="connsiteY15" fmla="*/ 167681 h 253125"/>
                <a:gd name="connsiteX16" fmla="*/ 28711 w 33750"/>
                <a:gd name="connsiteY16" fmla="*/ 210488 h 253125"/>
                <a:gd name="connsiteX17" fmla="*/ 22524 w 33750"/>
                <a:gd name="connsiteY17" fmla="*/ 245925 h 253125"/>
                <a:gd name="connsiteX18" fmla="*/ 11330 w 33750"/>
                <a:gd name="connsiteY18" fmla="*/ 257231 h 253125"/>
                <a:gd name="connsiteX19" fmla="*/ 11274 w 33750"/>
                <a:gd name="connsiteY19" fmla="*/ 257231 h 25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3750" h="253125">
                  <a:moveTo>
                    <a:pt x="11274" y="257231"/>
                  </a:moveTo>
                  <a:lnTo>
                    <a:pt x="11274" y="257231"/>
                  </a:lnTo>
                  <a:cubicBezTo>
                    <a:pt x="5061" y="257231"/>
                    <a:pt x="24" y="252194"/>
                    <a:pt x="24" y="245981"/>
                  </a:cubicBezTo>
                  <a:cubicBezTo>
                    <a:pt x="-276" y="231368"/>
                    <a:pt x="2245" y="216834"/>
                    <a:pt x="7449" y="203175"/>
                  </a:cubicBezTo>
                  <a:cubicBezTo>
                    <a:pt x="11820" y="191864"/>
                    <a:pt x="13922" y="179804"/>
                    <a:pt x="13636" y="167681"/>
                  </a:cubicBezTo>
                  <a:cubicBezTo>
                    <a:pt x="13946" y="155575"/>
                    <a:pt x="11843" y="143529"/>
                    <a:pt x="7449" y="132244"/>
                  </a:cubicBezTo>
                  <a:cubicBezTo>
                    <a:pt x="2303" y="118571"/>
                    <a:pt x="-197" y="104044"/>
                    <a:pt x="80" y="89438"/>
                  </a:cubicBezTo>
                  <a:cubicBezTo>
                    <a:pt x="-185" y="74827"/>
                    <a:pt x="2335" y="60299"/>
                    <a:pt x="7505" y="46631"/>
                  </a:cubicBezTo>
                  <a:cubicBezTo>
                    <a:pt x="11900" y="35366"/>
                    <a:pt x="14004" y="23338"/>
                    <a:pt x="13693" y="11250"/>
                  </a:cubicBezTo>
                  <a:cubicBezTo>
                    <a:pt x="13693" y="5037"/>
                    <a:pt x="18729" y="0"/>
                    <a:pt x="24943" y="0"/>
                  </a:cubicBezTo>
                  <a:lnTo>
                    <a:pt x="24943" y="0"/>
                  </a:lnTo>
                  <a:cubicBezTo>
                    <a:pt x="31156" y="0"/>
                    <a:pt x="36193" y="5037"/>
                    <a:pt x="36193" y="11250"/>
                  </a:cubicBezTo>
                  <a:cubicBezTo>
                    <a:pt x="36494" y="25845"/>
                    <a:pt x="33973" y="40361"/>
                    <a:pt x="28768" y="54000"/>
                  </a:cubicBezTo>
                  <a:cubicBezTo>
                    <a:pt x="24401" y="65292"/>
                    <a:pt x="22299" y="77334"/>
                    <a:pt x="22580" y="89438"/>
                  </a:cubicBezTo>
                  <a:cubicBezTo>
                    <a:pt x="22279" y="101538"/>
                    <a:pt x="24363" y="113579"/>
                    <a:pt x="28711" y="124875"/>
                  </a:cubicBezTo>
                  <a:cubicBezTo>
                    <a:pt x="33907" y="138536"/>
                    <a:pt x="36428" y="153069"/>
                    <a:pt x="36136" y="167681"/>
                  </a:cubicBezTo>
                  <a:cubicBezTo>
                    <a:pt x="36373" y="182290"/>
                    <a:pt x="33854" y="196812"/>
                    <a:pt x="28711" y="210488"/>
                  </a:cubicBezTo>
                  <a:cubicBezTo>
                    <a:pt x="24312" y="221771"/>
                    <a:pt x="22208" y="233819"/>
                    <a:pt x="22524" y="245925"/>
                  </a:cubicBezTo>
                  <a:cubicBezTo>
                    <a:pt x="22555" y="252138"/>
                    <a:pt x="17543" y="257200"/>
                    <a:pt x="11330" y="257231"/>
                  </a:cubicBezTo>
                  <a:cubicBezTo>
                    <a:pt x="11312" y="257231"/>
                    <a:pt x="11293" y="257231"/>
                    <a:pt x="11274" y="25723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23" name="Graphic 5578">
            <a:extLst>
              <a:ext uri="{FF2B5EF4-FFF2-40B4-BE49-F238E27FC236}">
                <a16:creationId xmlns:a16="http://schemas.microsoft.com/office/drawing/2014/main" id="{3EC1232E-1C08-44C9-9DED-D942F1AA09F2}"/>
              </a:ext>
            </a:extLst>
          </p:cNvPr>
          <p:cNvGrpSpPr/>
          <p:nvPr/>
        </p:nvGrpSpPr>
        <p:grpSpPr>
          <a:xfrm>
            <a:off x="1871054" y="2264008"/>
            <a:ext cx="720000" cy="720000"/>
            <a:chOff x="4430712" y="2225675"/>
            <a:chExt cx="720000" cy="720000"/>
          </a:xfrm>
        </p:grpSpPr>
        <p:sp>
          <p:nvSpPr>
            <p:cNvPr id="5824" name="Freeform: Shape 5823">
              <a:extLst>
                <a:ext uri="{FF2B5EF4-FFF2-40B4-BE49-F238E27FC236}">
                  <a16:creationId xmlns:a16="http://schemas.microsoft.com/office/drawing/2014/main" id="{A9F5B1E2-51A3-4667-B0B2-9455A9D69259}"/>
                </a:ext>
              </a:extLst>
            </p:cNvPr>
            <p:cNvSpPr/>
            <p:nvPr/>
          </p:nvSpPr>
          <p:spPr>
            <a:xfrm>
              <a:off x="4531175" y="2225675"/>
              <a:ext cx="517500" cy="714375"/>
            </a:xfrm>
            <a:custGeom>
              <a:avLst/>
              <a:gdLst>
                <a:gd name="connsiteX0" fmla="*/ 470644 w 517500"/>
                <a:gd name="connsiteY0" fmla="*/ 513056 h 714375"/>
                <a:gd name="connsiteX1" fmla="*/ 519075 w 517500"/>
                <a:gd name="connsiteY1" fmla="*/ 294975 h 714375"/>
                <a:gd name="connsiteX2" fmla="*/ 259538 w 517500"/>
                <a:gd name="connsiteY2" fmla="*/ 0 h 714375"/>
                <a:gd name="connsiteX3" fmla="*/ 52988 w 517500"/>
                <a:gd name="connsiteY3" fmla="*/ 97762 h 714375"/>
                <a:gd name="connsiteX4" fmla="*/ 0 w 517500"/>
                <a:gd name="connsiteY4" fmla="*/ 294975 h 714375"/>
                <a:gd name="connsiteX5" fmla="*/ 45000 w 517500"/>
                <a:gd name="connsiteY5" fmla="*/ 494044 h 714375"/>
                <a:gd name="connsiteX6" fmla="*/ 58219 w 517500"/>
                <a:gd name="connsiteY6" fmla="*/ 539044 h 714375"/>
                <a:gd name="connsiteX7" fmla="*/ 58219 w 517500"/>
                <a:gd name="connsiteY7" fmla="*/ 539381 h 714375"/>
                <a:gd name="connsiteX8" fmla="*/ 103219 w 517500"/>
                <a:gd name="connsiteY8" fmla="*/ 663131 h 714375"/>
                <a:gd name="connsiteX9" fmla="*/ 258975 w 517500"/>
                <a:gd name="connsiteY9" fmla="*/ 719381 h 714375"/>
                <a:gd name="connsiteX10" fmla="*/ 414731 w 517500"/>
                <a:gd name="connsiteY10" fmla="*/ 663131 h 714375"/>
                <a:gd name="connsiteX11" fmla="*/ 456469 w 517500"/>
                <a:gd name="connsiteY11" fmla="*/ 561263 h 714375"/>
                <a:gd name="connsiteX12" fmla="*/ 456975 w 517500"/>
                <a:gd name="connsiteY12" fmla="*/ 559350 h 714375"/>
                <a:gd name="connsiteX13" fmla="*/ 457537 w 517500"/>
                <a:gd name="connsiteY13" fmla="*/ 556988 h 714375"/>
                <a:gd name="connsiteX14" fmla="*/ 458438 w 517500"/>
                <a:gd name="connsiteY14" fmla="*/ 553219 h 714375"/>
                <a:gd name="connsiteX15" fmla="*/ 470644 w 517500"/>
                <a:gd name="connsiteY15" fmla="*/ 513056 h 714375"/>
                <a:gd name="connsiteX16" fmla="*/ 460181 w 517500"/>
                <a:gd name="connsiteY16" fmla="*/ 468731 h 714375"/>
                <a:gd name="connsiteX17" fmla="*/ 425081 w 517500"/>
                <a:gd name="connsiteY17" fmla="*/ 413831 h 714375"/>
                <a:gd name="connsiteX18" fmla="*/ 483694 w 517500"/>
                <a:gd name="connsiteY18" fmla="*/ 379631 h 714375"/>
                <a:gd name="connsiteX19" fmla="*/ 460181 w 517500"/>
                <a:gd name="connsiteY19" fmla="*/ 468731 h 714375"/>
                <a:gd name="connsiteX20" fmla="*/ 118069 w 517500"/>
                <a:gd name="connsiteY20" fmla="*/ 401231 h 714375"/>
                <a:gd name="connsiteX21" fmla="*/ 29756 w 517500"/>
                <a:gd name="connsiteY21" fmla="*/ 351394 h 714375"/>
                <a:gd name="connsiteX22" fmla="*/ 29306 w 517500"/>
                <a:gd name="connsiteY22" fmla="*/ 350438 h 714375"/>
                <a:gd name="connsiteX23" fmla="*/ 23287 w 517500"/>
                <a:gd name="connsiteY23" fmla="*/ 311681 h 714375"/>
                <a:gd name="connsiteX24" fmla="*/ 58781 w 517500"/>
                <a:gd name="connsiteY24" fmla="*/ 340200 h 714375"/>
                <a:gd name="connsiteX25" fmla="*/ 74208 w 517500"/>
                <a:gd name="connsiteY25" fmla="*/ 336308 h 714375"/>
                <a:gd name="connsiteX26" fmla="*/ 75656 w 517500"/>
                <a:gd name="connsiteY26" fmla="*/ 332325 h 714375"/>
                <a:gd name="connsiteX27" fmla="*/ 104231 w 517500"/>
                <a:gd name="connsiteY27" fmla="*/ 235013 h 714375"/>
                <a:gd name="connsiteX28" fmla="*/ 158288 w 517500"/>
                <a:gd name="connsiteY28" fmla="*/ 168750 h 714375"/>
                <a:gd name="connsiteX29" fmla="*/ 243056 w 517500"/>
                <a:gd name="connsiteY29" fmla="*/ 234281 h 714375"/>
                <a:gd name="connsiteX30" fmla="*/ 363994 w 517500"/>
                <a:gd name="connsiteY30" fmla="*/ 264600 h 714375"/>
                <a:gd name="connsiteX31" fmla="*/ 376852 w 517500"/>
                <a:gd name="connsiteY31" fmla="*/ 255231 h 714375"/>
                <a:gd name="connsiteX32" fmla="*/ 376987 w 517500"/>
                <a:gd name="connsiteY32" fmla="*/ 253350 h 714375"/>
                <a:gd name="connsiteX33" fmla="*/ 364331 w 517500"/>
                <a:gd name="connsiteY33" fmla="*/ 190069 h 714375"/>
                <a:gd name="connsiteX34" fmla="*/ 361125 w 517500"/>
                <a:gd name="connsiteY34" fmla="*/ 182419 h 714375"/>
                <a:gd name="connsiteX35" fmla="*/ 423506 w 517500"/>
                <a:gd name="connsiteY35" fmla="*/ 220669 h 714375"/>
                <a:gd name="connsiteX36" fmla="*/ 492975 w 517500"/>
                <a:gd name="connsiteY36" fmla="*/ 330469 h 714375"/>
                <a:gd name="connsiteX37" fmla="*/ 492975 w 517500"/>
                <a:gd name="connsiteY37" fmla="*/ 330863 h 714375"/>
                <a:gd name="connsiteX38" fmla="*/ 490894 w 517500"/>
                <a:gd name="connsiteY38" fmla="*/ 343406 h 714375"/>
                <a:gd name="connsiteX39" fmla="*/ 490444 w 517500"/>
                <a:gd name="connsiteY39" fmla="*/ 344250 h 714375"/>
                <a:gd name="connsiteX40" fmla="*/ 400444 w 517500"/>
                <a:gd name="connsiteY40" fmla="*/ 400894 h 714375"/>
                <a:gd name="connsiteX41" fmla="*/ 361969 w 517500"/>
                <a:gd name="connsiteY41" fmla="*/ 386944 h 714375"/>
                <a:gd name="connsiteX42" fmla="*/ 259538 w 517500"/>
                <a:gd name="connsiteY42" fmla="*/ 360563 h 714375"/>
                <a:gd name="connsiteX43" fmla="*/ 144450 w 517500"/>
                <a:gd name="connsiteY43" fmla="*/ 391106 h 714375"/>
                <a:gd name="connsiteX44" fmla="*/ 118069 w 517500"/>
                <a:gd name="connsiteY44" fmla="*/ 401119 h 714375"/>
                <a:gd name="connsiteX45" fmla="*/ 259538 w 517500"/>
                <a:gd name="connsiteY45" fmla="*/ 22500 h 714375"/>
                <a:gd name="connsiteX46" fmla="*/ 496181 w 517500"/>
                <a:gd name="connsiteY46" fmla="*/ 276131 h 714375"/>
                <a:gd name="connsiteX47" fmla="*/ 438131 w 517500"/>
                <a:gd name="connsiteY47" fmla="*/ 203569 h 714375"/>
                <a:gd name="connsiteX48" fmla="*/ 340538 w 517500"/>
                <a:gd name="connsiteY48" fmla="*/ 148556 h 714375"/>
                <a:gd name="connsiteX49" fmla="*/ 326082 w 517500"/>
                <a:gd name="connsiteY49" fmla="*/ 155201 h 714375"/>
                <a:gd name="connsiteX50" fmla="*/ 327038 w 517500"/>
                <a:gd name="connsiteY50" fmla="*/ 164981 h 714375"/>
                <a:gd name="connsiteX51" fmla="*/ 343913 w 517500"/>
                <a:gd name="connsiteY51" fmla="*/ 198731 h 714375"/>
                <a:gd name="connsiteX52" fmla="*/ 353925 w 517500"/>
                <a:gd name="connsiteY52" fmla="*/ 240188 h 714375"/>
                <a:gd name="connsiteX53" fmla="*/ 252675 w 517500"/>
                <a:gd name="connsiteY53" fmla="*/ 213750 h 714375"/>
                <a:gd name="connsiteX54" fmla="*/ 167850 w 517500"/>
                <a:gd name="connsiteY54" fmla="*/ 145575 h 714375"/>
                <a:gd name="connsiteX55" fmla="*/ 152156 w 517500"/>
                <a:gd name="connsiteY55" fmla="*/ 144675 h 714375"/>
                <a:gd name="connsiteX56" fmla="*/ 84656 w 517500"/>
                <a:gd name="connsiteY56" fmla="*/ 225000 h 714375"/>
                <a:gd name="connsiteX57" fmla="*/ 57319 w 517500"/>
                <a:gd name="connsiteY57" fmla="*/ 311569 h 714375"/>
                <a:gd name="connsiteX58" fmla="*/ 23850 w 517500"/>
                <a:gd name="connsiteY58" fmla="*/ 270844 h 714375"/>
                <a:gd name="connsiteX59" fmla="*/ 259538 w 517500"/>
                <a:gd name="connsiteY59" fmla="*/ 22500 h 714375"/>
                <a:gd name="connsiteX60" fmla="*/ 37350 w 517500"/>
                <a:gd name="connsiteY60" fmla="*/ 385706 h 714375"/>
                <a:gd name="connsiteX61" fmla="*/ 93262 w 517500"/>
                <a:gd name="connsiteY61" fmla="*/ 414788 h 714375"/>
                <a:gd name="connsiteX62" fmla="*/ 60019 w 517500"/>
                <a:gd name="connsiteY62" fmla="*/ 465413 h 714375"/>
                <a:gd name="connsiteX63" fmla="*/ 37350 w 517500"/>
                <a:gd name="connsiteY63" fmla="*/ 385706 h 714375"/>
                <a:gd name="connsiteX64" fmla="*/ 399375 w 517500"/>
                <a:gd name="connsiteY64" fmla="*/ 647606 h 714375"/>
                <a:gd name="connsiteX65" fmla="*/ 259538 w 517500"/>
                <a:gd name="connsiteY65" fmla="*/ 697500 h 714375"/>
                <a:gd name="connsiteX66" fmla="*/ 119756 w 517500"/>
                <a:gd name="connsiteY66" fmla="*/ 647663 h 714375"/>
                <a:gd name="connsiteX67" fmla="*/ 80381 w 517500"/>
                <a:gd name="connsiteY67" fmla="*/ 535163 h 714375"/>
                <a:gd name="connsiteX68" fmla="*/ 80381 w 517500"/>
                <a:gd name="connsiteY68" fmla="*/ 534544 h 714375"/>
                <a:gd name="connsiteX69" fmla="*/ 79256 w 517500"/>
                <a:gd name="connsiteY69" fmla="*/ 529706 h 714375"/>
                <a:gd name="connsiteX70" fmla="*/ 75544 w 517500"/>
                <a:gd name="connsiteY70" fmla="*/ 501581 h 714375"/>
                <a:gd name="connsiteX71" fmla="*/ 121050 w 517500"/>
                <a:gd name="connsiteY71" fmla="*/ 423563 h 714375"/>
                <a:gd name="connsiteX72" fmla="*/ 152494 w 517500"/>
                <a:gd name="connsiteY72" fmla="*/ 411750 h 714375"/>
                <a:gd name="connsiteX73" fmla="*/ 259538 w 517500"/>
                <a:gd name="connsiteY73" fmla="*/ 383063 h 714375"/>
                <a:gd name="connsiteX74" fmla="*/ 353813 w 517500"/>
                <a:gd name="connsiteY74" fmla="*/ 408150 h 714375"/>
                <a:gd name="connsiteX75" fmla="*/ 398306 w 517500"/>
                <a:gd name="connsiteY75" fmla="*/ 424013 h 714375"/>
                <a:gd name="connsiteX76" fmla="*/ 444150 w 517500"/>
                <a:gd name="connsiteY76" fmla="*/ 506531 h 714375"/>
                <a:gd name="connsiteX77" fmla="*/ 438525 w 517500"/>
                <a:gd name="connsiteY77" fmla="*/ 543488 h 714375"/>
                <a:gd name="connsiteX78" fmla="*/ 435600 w 517500"/>
                <a:gd name="connsiteY78" fmla="*/ 555356 h 714375"/>
                <a:gd name="connsiteX79" fmla="*/ 435600 w 517500"/>
                <a:gd name="connsiteY79" fmla="*/ 555356 h 714375"/>
                <a:gd name="connsiteX80" fmla="*/ 399375 w 517500"/>
                <a:gd name="connsiteY80" fmla="*/ 64760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517500" h="714375">
                  <a:moveTo>
                    <a:pt x="470644" y="513056"/>
                  </a:moveTo>
                  <a:cubicBezTo>
                    <a:pt x="488756" y="451800"/>
                    <a:pt x="519075" y="349200"/>
                    <a:pt x="519075" y="294975"/>
                  </a:cubicBezTo>
                  <a:cubicBezTo>
                    <a:pt x="519075" y="184838"/>
                    <a:pt x="485325" y="0"/>
                    <a:pt x="259538" y="0"/>
                  </a:cubicBezTo>
                  <a:cubicBezTo>
                    <a:pt x="167231" y="0"/>
                    <a:pt x="97763" y="32906"/>
                    <a:pt x="52988" y="97762"/>
                  </a:cubicBezTo>
                  <a:cubicBezTo>
                    <a:pt x="9225" y="161213"/>
                    <a:pt x="0" y="240019"/>
                    <a:pt x="0" y="294975"/>
                  </a:cubicBezTo>
                  <a:cubicBezTo>
                    <a:pt x="0" y="348581"/>
                    <a:pt x="27225" y="436106"/>
                    <a:pt x="45000" y="494044"/>
                  </a:cubicBezTo>
                  <a:cubicBezTo>
                    <a:pt x="51581" y="515025"/>
                    <a:pt x="56700" y="531619"/>
                    <a:pt x="58219" y="539044"/>
                  </a:cubicBezTo>
                  <a:cubicBezTo>
                    <a:pt x="58243" y="539155"/>
                    <a:pt x="58243" y="539270"/>
                    <a:pt x="58219" y="539381"/>
                  </a:cubicBezTo>
                  <a:cubicBezTo>
                    <a:pt x="68738" y="587025"/>
                    <a:pt x="91969" y="651881"/>
                    <a:pt x="103219" y="663131"/>
                  </a:cubicBezTo>
                  <a:cubicBezTo>
                    <a:pt x="132806" y="692663"/>
                    <a:pt x="207056" y="719381"/>
                    <a:pt x="258975" y="719381"/>
                  </a:cubicBezTo>
                  <a:cubicBezTo>
                    <a:pt x="305888" y="719381"/>
                    <a:pt x="381431" y="696206"/>
                    <a:pt x="414731" y="663131"/>
                  </a:cubicBezTo>
                  <a:cubicBezTo>
                    <a:pt x="428006" y="649856"/>
                    <a:pt x="445669" y="602719"/>
                    <a:pt x="456469" y="561263"/>
                  </a:cubicBezTo>
                  <a:cubicBezTo>
                    <a:pt x="456697" y="560642"/>
                    <a:pt x="456866" y="560002"/>
                    <a:pt x="456975" y="559350"/>
                  </a:cubicBezTo>
                  <a:cubicBezTo>
                    <a:pt x="456975" y="558675"/>
                    <a:pt x="457313" y="557831"/>
                    <a:pt x="457537" y="556988"/>
                  </a:cubicBezTo>
                  <a:cubicBezTo>
                    <a:pt x="457763" y="556144"/>
                    <a:pt x="458156" y="554513"/>
                    <a:pt x="458438" y="553219"/>
                  </a:cubicBezTo>
                  <a:cubicBezTo>
                    <a:pt x="461306" y="544669"/>
                    <a:pt x="465525" y="530325"/>
                    <a:pt x="470644" y="513056"/>
                  </a:cubicBezTo>
                  <a:close/>
                  <a:moveTo>
                    <a:pt x="460181" y="468731"/>
                  </a:moveTo>
                  <a:cubicBezTo>
                    <a:pt x="453563" y="447639"/>
                    <a:pt x="441448" y="428690"/>
                    <a:pt x="425081" y="413831"/>
                  </a:cubicBezTo>
                  <a:cubicBezTo>
                    <a:pt x="445266" y="403579"/>
                    <a:pt x="464837" y="392160"/>
                    <a:pt x="483694" y="379631"/>
                  </a:cubicBezTo>
                  <a:cubicBezTo>
                    <a:pt x="476831" y="409331"/>
                    <a:pt x="468225" y="440775"/>
                    <a:pt x="460181" y="468731"/>
                  </a:cubicBezTo>
                  <a:close/>
                  <a:moveTo>
                    <a:pt x="118069" y="401231"/>
                  </a:moveTo>
                  <a:cubicBezTo>
                    <a:pt x="78131" y="384356"/>
                    <a:pt x="34087" y="360563"/>
                    <a:pt x="29756" y="351394"/>
                  </a:cubicBezTo>
                  <a:cubicBezTo>
                    <a:pt x="29630" y="351065"/>
                    <a:pt x="29479" y="350745"/>
                    <a:pt x="29306" y="350438"/>
                  </a:cubicBezTo>
                  <a:cubicBezTo>
                    <a:pt x="26646" y="337629"/>
                    <a:pt x="24637" y="324693"/>
                    <a:pt x="23287" y="311681"/>
                  </a:cubicBezTo>
                  <a:cubicBezTo>
                    <a:pt x="33776" y="322747"/>
                    <a:pt x="45716" y="332341"/>
                    <a:pt x="58781" y="340200"/>
                  </a:cubicBezTo>
                  <a:cubicBezTo>
                    <a:pt x="64116" y="343385"/>
                    <a:pt x="71023" y="341643"/>
                    <a:pt x="74208" y="336308"/>
                  </a:cubicBezTo>
                  <a:cubicBezTo>
                    <a:pt x="74939" y="335084"/>
                    <a:pt x="75430" y="333733"/>
                    <a:pt x="75656" y="332325"/>
                  </a:cubicBezTo>
                  <a:cubicBezTo>
                    <a:pt x="75656" y="331706"/>
                    <a:pt x="86119" y="271181"/>
                    <a:pt x="104231" y="235013"/>
                  </a:cubicBezTo>
                  <a:cubicBezTo>
                    <a:pt x="116381" y="210431"/>
                    <a:pt x="144675" y="181969"/>
                    <a:pt x="158288" y="168750"/>
                  </a:cubicBezTo>
                  <a:cubicBezTo>
                    <a:pt x="174094" y="185006"/>
                    <a:pt x="210938" y="220500"/>
                    <a:pt x="243056" y="234281"/>
                  </a:cubicBezTo>
                  <a:cubicBezTo>
                    <a:pt x="285244" y="252338"/>
                    <a:pt x="360788" y="264094"/>
                    <a:pt x="363994" y="264600"/>
                  </a:cubicBezTo>
                  <a:cubicBezTo>
                    <a:pt x="370132" y="265564"/>
                    <a:pt x="375889" y="261369"/>
                    <a:pt x="376852" y="255231"/>
                  </a:cubicBezTo>
                  <a:cubicBezTo>
                    <a:pt x="376950" y="254609"/>
                    <a:pt x="376995" y="253980"/>
                    <a:pt x="376987" y="253350"/>
                  </a:cubicBezTo>
                  <a:cubicBezTo>
                    <a:pt x="376417" y="231688"/>
                    <a:pt x="372136" y="210284"/>
                    <a:pt x="364331" y="190069"/>
                  </a:cubicBezTo>
                  <a:cubicBezTo>
                    <a:pt x="363263" y="187425"/>
                    <a:pt x="362194" y="184894"/>
                    <a:pt x="361125" y="182419"/>
                  </a:cubicBezTo>
                  <a:cubicBezTo>
                    <a:pt x="383281" y="192800"/>
                    <a:pt x="404206" y="205630"/>
                    <a:pt x="423506" y="220669"/>
                  </a:cubicBezTo>
                  <a:cubicBezTo>
                    <a:pt x="455400" y="247163"/>
                    <a:pt x="492356" y="305719"/>
                    <a:pt x="492975" y="330469"/>
                  </a:cubicBezTo>
                  <a:cubicBezTo>
                    <a:pt x="492975" y="330469"/>
                    <a:pt x="492975" y="330750"/>
                    <a:pt x="492975" y="330863"/>
                  </a:cubicBezTo>
                  <a:cubicBezTo>
                    <a:pt x="492356" y="334913"/>
                    <a:pt x="491625" y="339131"/>
                    <a:pt x="490894" y="343406"/>
                  </a:cubicBezTo>
                  <a:cubicBezTo>
                    <a:pt x="490710" y="343668"/>
                    <a:pt x="490559" y="343952"/>
                    <a:pt x="490444" y="344250"/>
                  </a:cubicBezTo>
                  <a:cubicBezTo>
                    <a:pt x="486056" y="353531"/>
                    <a:pt x="441000" y="380475"/>
                    <a:pt x="400444" y="400894"/>
                  </a:cubicBezTo>
                  <a:cubicBezTo>
                    <a:pt x="388519" y="397238"/>
                    <a:pt x="375638" y="392288"/>
                    <a:pt x="361969" y="386944"/>
                  </a:cubicBezTo>
                  <a:cubicBezTo>
                    <a:pt x="329906" y="374681"/>
                    <a:pt x="293569" y="360563"/>
                    <a:pt x="259538" y="360563"/>
                  </a:cubicBezTo>
                  <a:cubicBezTo>
                    <a:pt x="222075" y="360563"/>
                    <a:pt x="179044" y="377438"/>
                    <a:pt x="144450" y="391106"/>
                  </a:cubicBezTo>
                  <a:cubicBezTo>
                    <a:pt x="134944" y="394875"/>
                    <a:pt x="125944" y="398363"/>
                    <a:pt x="118069" y="401119"/>
                  </a:cubicBezTo>
                  <a:close/>
                  <a:moveTo>
                    <a:pt x="259538" y="22500"/>
                  </a:moveTo>
                  <a:cubicBezTo>
                    <a:pt x="445613" y="22500"/>
                    <a:pt x="492019" y="156206"/>
                    <a:pt x="496181" y="276131"/>
                  </a:cubicBezTo>
                  <a:cubicBezTo>
                    <a:pt x="480962" y="248910"/>
                    <a:pt x="461347" y="224392"/>
                    <a:pt x="438131" y="203569"/>
                  </a:cubicBezTo>
                  <a:cubicBezTo>
                    <a:pt x="401738" y="173250"/>
                    <a:pt x="343069" y="149569"/>
                    <a:pt x="340538" y="148556"/>
                  </a:cubicBezTo>
                  <a:cubicBezTo>
                    <a:pt x="334711" y="146399"/>
                    <a:pt x="328239" y="149374"/>
                    <a:pt x="326082" y="155201"/>
                  </a:cubicBezTo>
                  <a:cubicBezTo>
                    <a:pt x="324884" y="158435"/>
                    <a:pt x="325237" y="162040"/>
                    <a:pt x="327038" y="164981"/>
                  </a:cubicBezTo>
                  <a:cubicBezTo>
                    <a:pt x="333504" y="175791"/>
                    <a:pt x="339145" y="187073"/>
                    <a:pt x="343913" y="198731"/>
                  </a:cubicBezTo>
                  <a:cubicBezTo>
                    <a:pt x="349060" y="212049"/>
                    <a:pt x="352426" y="225988"/>
                    <a:pt x="353925" y="240188"/>
                  </a:cubicBezTo>
                  <a:cubicBezTo>
                    <a:pt x="330187" y="235913"/>
                    <a:pt x="281588" y="226294"/>
                    <a:pt x="252675" y="213750"/>
                  </a:cubicBezTo>
                  <a:cubicBezTo>
                    <a:pt x="215831" y="198000"/>
                    <a:pt x="168300" y="146250"/>
                    <a:pt x="167850" y="145575"/>
                  </a:cubicBezTo>
                  <a:cubicBezTo>
                    <a:pt x="163731" y="141064"/>
                    <a:pt x="156764" y="140664"/>
                    <a:pt x="152156" y="144675"/>
                  </a:cubicBezTo>
                  <a:cubicBezTo>
                    <a:pt x="150131" y="146475"/>
                    <a:pt x="102994" y="187987"/>
                    <a:pt x="84656" y="225000"/>
                  </a:cubicBezTo>
                  <a:cubicBezTo>
                    <a:pt x="71100" y="252000"/>
                    <a:pt x="62156" y="289856"/>
                    <a:pt x="57319" y="311569"/>
                  </a:cubicBezTo>
                  <a:cubicBezTo>
                    <a:pt x="45169" y="302175"/>
                    <a:pt x="30038" y="287438"/>
                    <a:pt x="23850" y="270844"/>
                  </a:cubicBezTo>
                  <a:cubicBezTo>
                    <a:pt x="28125" y="180731"/>
                    <a:pt x="64575" y="22500"/>
                    <a:pt x="259538" y="22500"/>
                  </a:cubicBezTo>
                  <a:close/>
                  <a:moveTo>
                    <a:pt x="37350" y="385706"/>
                  </a:moveTo>
                  <a:cubicBezTo>
                    <a:pt x="55320" y="396634"/>
                    <a:pt x="73999" y="406349"/>
                    <a:pt x="93262" y="414788"/>
                  </a:cubicBezTo>
                  <a:cubicBezTo>
                    <a:pt x="78052" y="428557"/>
                    <a:pt x="66609" y="445982"/>
                    <a:pt x="60019" y="465413"/>
                  </a:cubicBezTo>
                  <a:cubicBezTo>
                    <a:pt x="52650" y="441563"/>
                    <a:pt x="44269" y="413381"/>
                    <a:pt x="37350" y="385706"/>
                  </a:cubicBezTo>
                  <a:close/>
                  <a:moveTo>
                    <a:pt x="399375" y="647606"/>
                  </a:moveTo>
                  <a:cubicBezTo>
                    <a:pt x="373219" y="673706"/>
                    <a:pt x="306619" y="697500"/>
                    <a:pt x="259538" y="697500"/>
                  </a:cubicBezTo>
                  <a:cubicBezTo>
                    <a:pt x="214144" y="697500"/>
                    <a:pt x="144900" y="672806"/>
                    <a:pt x="119756" y="647663"/>
                  </a:cubicBezTo>
                  <a:cubicBezTo>
                    <a:pt x="112556" y="639731"/>
                    <a:pt x="90450" y="579488"/>
                    <a:pt x="80381" y="535163"/>
                  </a:cubicBezTo>
                  <a:cubicBezTo>
                    <a:pt x="80350" y="534957"/>
                    <a:pt x="80350" y="534749"/>
                    <a:pt x="80381" y="534544"/>
                  </a:cubicBezTo>
                  <a:cubicBezTo>
                    <a:pt x="80381" y="533138"/>
                    <a:pt x="79706" y="531506"/>
                    <a:pt x="79256" y="529706"/>
                  </a:cubicBezTo>
                  <a:cubicBezTo>
                    <a:pt x="77122" y="520472"/>
                    <a:pt x="75879" y="511053"/>
                    <a:pt x="75544" y="501581"/>
                  </a:cubicBezTo>
                  <a:cubicBezTo>
                    <a:pt x="75544" y="470475"/>
                    <a:pt x="98550" y="431100"/>
                    <a:pt x="121050" y="423563"/>
                  </a:cubicBezTo>
                  <a:cubicBezTo>
                    <a:pt x="130331" y="420525"/>
                    <a:pt x="141075" y="416250"/>
                    <a:pt x="152494" y="411750"/>
                  </a:cubicBezTo>
                  <a:cubicBezTo>
                    <a:pt x="185513" y="399375"/>
                    <a:pt x="226350" y="383063"/>
                    <a:pt x="259538" y="383063"/>
                  </a:cubicBezTo>
                  <a:cubicBezTo>
                    <a:pt x="289350" y="383063"/>
                    <a:pt x="322088" y="395831"/>
                    <a:pt x="353813" y="408150"/>
                  </a:cubicBezTo>
                  <a:cubicBezTo>
                    <a:pt x="369506" y="414281"/>
                    <a:pt x="384356" y="420019"/>
                    <a:pt x="398306" y="424013"/>
                  </a:cubicBezTo>
                  <a:cubicBezTo>
                    <a:pt x="420806" y="430481"/>
                    <a:pt x="444881" y="473625"/>
                    <a:pt x="444150" y="506531"/>
                  </a:cubicBezTo>
                  <a:cubicBezTo>
                    <a:pt x="443451" y="519001"/>
                    <a:pt x="441568" y="531375"/>
                    <a:pt x="438525" y="543488"/>
                  </a:cubicBezTo>
                  <a:cubicBezTo>
                    <a:pt x="437231" y="548381"/>
                    <a:pt x="436219" y="552431"/>
                    <a:pt x="435600" y="555356"/>
                  </a:cubicBezTo>
                  <a:lnTo>
                    <a:pt x="435600" y="555356"/>
                  </a:lnTo>
                  <a:cubicBezTo>
                    <a:pt x="425587" y="593944"/>
                    <a:pt x="409444" y="637538"/>
                    <a:pt x="399375" y="64760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5" name="Freeform: Shape 5824">
              <a:extLst>
                <a:ext uri="{FF2B5EF4-FFF2-40B4-BE49-F238E27FC236}">
                  <a16:creationId xmlns:a16="http://schemas.microsoft.com/office/drawing/2014/main" id="{8AC21F10-3B1D-4481-BF34-308A9A70D7F7}"/>
                </a:ext>
              </a:extLst>
            </p:cNvPr>
            <p:cNvSpPr/>
            <p:nvPr/>
          </p:nvSpPr>
          <p:spPr>
            <a:xfrm>
              <a:off x="4838662" y="2533079"/>
              <a:ext cx="106875" cy="45000"/>
            </a:xfrm>
            <a:custGeom>
              <a:avLst/>
              <a:gdLst>
                <a:gd name="connsiteX0" fmla="*/ 6106 w 106875"/>
                <a:gd name="connsiteY0" fmla="*/ 44946 h 45000"/>
                <a:gd name="connsiteX1" fmla="*/ 11168 w 106875"/>
                <a:gd name="connsiteY1" fmla="*/ 46127 h 45000"/>
                <a:gd name="connsiteX2" fmla="*/ 21237 w 106875"/>
                <a:gd name="connsiteY2" fmla="*/ 39883 h 45000"/>
                <a:gd name="connsiteX3" fmla="*/ 52512 w 106875"/>
                <a:gd name="connsiteY3" fmla="*/ 22446 h 45000"/>
                <a:gd name="connsiteX4" fmla="*/ 90818 w 106875"/>
                <a:gd name="connsiteY4" fmla="*/ 41627 h 45000"/>
                <a:gd name="connsiteX5" fmla="*/ 106568 w 106875"/>
                <a:gd name="connsiteY5" fmla="*/ 43877 h 45000"/>
                <a:gd name="connsiteX6" fmla="*/ 108818 w 106875"/>
                <a:gd name="connsiteY6" fmla="*/ 28127 h 45000"/>
                <a:gd name="connsiteX7" fmla="*/ 52568 w 106875"/>
                <a:gd name="connsiteY7" fmla="*/ 2 h 45000"/>
                <a:gd name="connsiteX8" fmla="*/ 1100 w 106875"/>
                <a:gd name="connsiteY8" fmla="*/ 30096 h 45000"/>
                <a:gd name="connsiteX9" fmla="*/ 6106 w 106875"/>
                <a:gd name="connsiteY9" fmla="*/ 44946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45000">
                  <a:moveTo>
                    <a:pt x="6106" y="44946"/>
                  </a:moveTo>
                  <a:cubicBezTo>
                    <a:pt x="7683" y="45714"/>
                    <a:pt x="9414" y="46118"/>
                    <a:pt x="11168" y="46127"/>
                  </a:cubicBezTo>
                  <a:cubicBezTo>
                    <a:pt x="15437" y="46125"/>
                    <a:pt x="19337" y="43706"/>
                    <a:pt x="21237" y="39883"/>
                  </a:cubicBezTo>
                  <a:cubicBezTo>
                    <a:pt x="27717" y="28817"/>
                    <a:pt x="39692" y="22140"/>
                    <a:pt x="52512" y="22446"/>
                  </a:cubicBezTo>
                  <a:cubicBezTo>
                    <a:pt x="67413" y="23156"/>
                    <a:pt x="81323" y="30121"/>
                    <a:pt x="90818" y="41627"/>
                  </a:cubicBezTo>
                  <a:cubicBezTo>
                    <a:pt x="94546" y="46598"/>
                    <a:pt x="101598" y="47605"/>
                    <a:pt x="106568" y="43877"/>
                  </a:cubicBezTo>
                  <a:cubicBezTo>
                    <a:pt x="111539" y="40149"/>
                    <a:pt x="112546" y="33098"/>
                    <a:pt x="108818" y="28127"/>
                  </a:cubicBezTo>
                  <a:cubicBezTo>
                    <a:pt x="95106" y="10950"/>
                    <a:pt x="74538" y="666"/>
                    <a:pt x="52568" y="2"/>
                  </a:cubicBezTo>
                  <a:cubicBezTo>
                    <a:pt x="31188" y="-179"/>
                    <a:pt x="11428" y="11374"/>
                    <a:pt x="1100" y="30096"/>
                  </a:cubicBezTo>
                  <a:cubicBezTo>
                    <a:pt x="-1521" y="35585"/>
                    <a:pt x="697" y="42163"/>
                    <a:pt x="6106" y="4494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6" name="Freeform: Shape 5825">
              <a:extLst>
                <a:ext uri="{FF2B5EF4-FFF2-40B4-BE49-F238E27FC236}">
                  <a16:creationId xmlns:a16="http://schemas.microsoft.com/office/drawing/2014/main" id="{990EC84A-60DB-40E1-BEAC-0ACADFBC7A1F}"/>
                </a:ext>
              </a:extLst>
            </p:cNvPr>
            <p:cNvSpPr/>
            <p:nvPr/>
          </p:nvSpPr>
          <p:spPr>
            <a:xfrm>
              <a:off x="4631749" y="2533304"/>
              <a:ext cx="106875" cy="45000"/>
            </a:xfrm>
            <a:custGeom>
              <a:avLst/>
              <a:gdLst>
                <a:gd name="connsiteX0" fmla="*/ 89832 w 106875"/>
                <a:gd name="connsiteY0" fmla="*/ 39771 h 45000"/>
                <a:gd name="connsiteX1" fmla="*/ 99844 w 106875"/>
                <a:gd name="connsiteY1" fmla="*/ 45903 h 45000"/>
                <a:gd name="connsiteX2" fmla="*/ 104907 w 106875"/>
                <a:gd name="connsiteY2" fmla="*/ 44721 h 45000"/>
                <a:gd name="connsiteX3" fmla="*/ 109913 w 106875"/>
                <a:gd name="connsiteY3" fmla="*/ 29871 h 45000"/>
                <a:gd name="connsiteX4" fmla="*/ 58501 w 106875"/>
                <a:gd name="connsiteY4" fmla="*/ 3 h 45000"/>
                <a:gd name="connsiteX5" fmla="*/ 2251 w 106875"/>
                <a:gd name="connsiteY5" fmla="*/ 28128 h 45000"/>
                <a:gd name="connsiteX6" fmla="*/ 4501 w 106875"/>
                <a:gd name="connsiteY6" fmla="*/ 43878 h 45000"/>
                <a:gd name="connsiteX7" fmla="*/ 20251 w 106875"/>
                <a:gd name="connsiteY7" fmla="*/ 41628 h 45000"/>
                <a:gd name="connsiteX8" fmla="*/ 58557 w 106875"/>
                <a:gd name="connsiteY8" fmla="*/ 22446 h 45000"/>
                <a:gd name="connsiteX9" fmla="*/ 89832 w 106875"/>
                <a:gd name="connsiteY9" fmla="*/ 39771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45000">
                  <a:moveTo>
                    <a:pt x="89832" y="39771"/>
                  </a:moveTo>
                  <a:cubicBezTo>
                    <a:pt x="91754" y="43533"/>
                    <a:pt x="95621" y="45901"/>
                    <a:pt x="99844" y="45903"/>
                  </a:cubicBezTo>
                  <a:cubicBezTo>
                    <a:pt x="101599" y="45894"/>
                    <a:pt x="103329" y="45490"/>
                    <a:pt x="104907" y="44721"/>
                  </a:cubicBezTo>
                  <a:cubicBezTo>
                    <a:pt x="110316" y="41939"/>
                    <a:pt x="112533" y="35361"/>
                    <a:pt x="109913" y="29871"/>
                  </a:cubicBezTo>
                  <a:cubicBezTo>
                    <a:pt x="99535" y="11255"/>
                    <a:pt x="79814" y="-203"/>
                    <a:pt x="58501" y="3"/>
                  </a:cubicBezTo>
                  <a:cubicBezTo>
                    <a:pt x="36531" y="666"/>
                    <a:pt x="15963" y="10950"/>
                    <a:pt x="2251" y="28128"/>
                  </a:cubicBezTo>
                  <a:cubicBezTo>
                    <a:pt x="-1477" y="33098"/>
                    <a:pt x="-470" y="40150"/>
                    <a:pt x="4501" y="43878"/>
                  </a:cubicBezTo>
                  <a:cubicBezTo>
                    <a:pt x="9471" y="47606"/>
                    <a:pt x="16523" y="46598"/>
                    <a:pt x="20251" y="41628"/>
                  </a:cubicBezTo>
                  <a:cubicBezTo>
                    <a:pt x="29741" y="30116"/>
                    <a:pt x="43654" y="23149"/>
                    <a:pt x="58557" y="22446"/>
                  </a:cubicBezTo>
                  <a:cubicBezTo>
                    <a:pt x="71336" y="22190"/>
                    <a:pt x="83272" y="28802"/>
                    <a:pt x="89832" y="3977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7" name="Freeform: Shape 5826">
              <a:extLst>
                <a:ext uri="{FF2B5EF4-FFF2-40B4-BE49-F238E27FC236}">
                  <a16:creationId xmlns:a16="http://schemas.microsoft.com/office/drawing/2014/main" id="{E631F659-90B3-4480-B173-ABB2FE5B02FB}"/>
                </a:ext>
              </a:extLst>
            </p:cNvPr>
            <p:cNvSpPr/>
            <p:nvPr/>
          </p:nvSpPr>
          <p:spPr>
            <a:xfrm>
              <a:off x="4678999" y="2574425"/>
              <a:ext cx="22500" cy="22500"/>
            </a:xfrm>
            <a:custGeom>
              <a:avLst/>
              <a:gdLst>
                <a:gd name="connsiteX0" fmla="*/ 11250 w 22500"/>
                <a:gd name="connsiteY0" fmla="*/ 0 h 22500"/>
                <a:gd name="connsiteX1" fmla="*/ 0 w 22500"/>
                <a:gd name="connsiteY1" fmla="*/ 11250 h 22500"/>
                <a:gd name="connsiteX2" fmla="*/ 11250 w 22500"/>
                <a:gd name="connsiteY2" fmla="*/ 22500 h 22500"/>
                <a:gd name="connsiteX3" fmla="*/ 22500 w 22500"/>
                <a:gd name="connsiteY3" fmla="*/ 11250 h 22500"/>
                <a:gd name="connsiteX4" fmla="*/ 11250 w 22500"/>
                <a:gd name="connsiteY4" fmla="*/ 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00" h="22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cubicBezTo>
                    <a:pt x="17463" y="22500"/>
                    <a:pt x="22500" y="17463"/>
                    <a:pt x="22500" y="11250"/>
                  </a:cubicBez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8" name="Freeform: Shape 5827">
              <a:extLst>
                <a:ext uri="{FF2B5EF4-FFF2-40B4-BE49-F238E27FC236}">
                  <a16:creationId xmlns:a16="http://schemas.microsoft.com/office/drawing/2014/main" id="{710B4B54-6F2A-4D45-8116-376F555C3DF5}"/>
                </a:ext>
              </a:extLst>
            </p:cNvPr>
            <p:cNvSpPr/>
            <p:nvPr/>
          </p:nvSpPr>
          <p:spPr>
            <a:xfrm>
              <a:off x="4879925" y="2574425"/>
              <a:ext cx="22500" cy="22500"/>
            </a:xfrm>
            <a:custGeom>
              <a:avLst/>
              <a:gdLst>
                <a:gd name="connsiteX0" fmla="*/ 11250 w 22500"/>
                <a:gd name="connsiteY0" fmla="*/ 0 h 22500"/>
                <a:gd name="connsiteX1" fmla="*/ 0 w 22500"/>
                <a:gd name="connsiteY1" fmla="*/ 11250 h 22500"/>
                <a:gd name="connsiteX2" fmla="*/ 11250 w 22500"/>
                <a:gd name="connsiteY2" fmla="*/ 22500 h 22500"/>
                <a:gd name="connsiteX3" fmla="*/ 22500 w 22500"/>
                <a:gd name="connsiteY3" fmla="*/ 11250 h 22500"/>
                <a:gd name="connsiteX4" fmla="*/ 11250 w 22500"/>
                <a:gd name="connsiteY4" fmla="*/ 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00" h="22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cubicBezTo>
                    <a:pt x="17463" y="22500"/>
                    <a:pt x="22500" y="17463"/>
                    <a:pt x="22500" y="11250"/>
                  </a:cubicBez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29" name="Freeform: Shape 5828">
              <a:extLst>
                <a:ext uri="{FF2B5EF4-FFF2-40B4-BE49-F238E27FC236}">
                  <a16:creationId xmlns:a16="http://schemas.microsoft.com/office/drawing/2014/main" id="{06FF3DE0-4BFC-42B1-9588-5957348B0E21}"/>
                </a:ext>
              </a:extLst>
            </p:cNvPr>
            <p:cNvSpPr/>
            <p:nvPr/>
          </p:nvSpPr>
          <p:spPr>
            <a:xfrm>
              <a:off x="4742940" y="2696319"/>
              <a:ext cx="90000" cy="22500"/>
            </a:xfrm>
            <a:custGeom>
              <a:avLst/>
              <a:gdLst>
                <a:gd name="connsiteX0" fmla="*/ 85234 w 90000"/>
                <a:gd name="connsiteY0" fmla="*/ 4612 h 22500"/>
                <a:gd name="connsiteX1" fmla="*/ 47772 w 90000"/>
                <a:gd name="connsiteY1" fmla="*/ 0 h 22500"/>
                <a:gd name="connsiteX2" fmla="*/ 10309 w 90000"/>
                <a:gd name="connsiteY2" fmla="*/ 4612 h 22500"/>
                <a:gd name="connsiteX3" fmla="*/ 44 w 90000"/>
                <a:gd name="connsiteY3" fmla="*/ 16847 h 22500"/>
                <a:gd name="connsiteX4" fmla="*/ 12278 w 90000"/>
                <a:gd name="connsiteY4" fmla="*/ 27112 h 22500"/>
                <a:gd name="connsiteX5" fmla="*/ 14303 w 90000"/>
                <a:gd name="connsiteY5" fmla="*/ 27112 h 22500"/>
                <a:gd name="connsiteX6" fmla="*/ 48053 w 90000"/>
                <a:gd name="connsiteY6" fmla="*/ 22837 h 22500"/>
                <a:gd name="connsiteX7" fmla="*/ 81803 w 90000"/>
                <a:gd name="connsiteY7" fmla="*/ 27112 h 22500"/>
                <a:gd name="connsiteX8" fmla="*/ 94881 w 90000"/>
                <a:gd name="connsiteY8" fmla="*/ 18028 h 22500"/>
                <a:gd name="connsiteX9" fmla="*/ 85797 w 90000"/>
                <a:gd name="connsiteY9" fmla="*/ 495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22500">
                  <a:moveTo>
                    <a:pt x="85234" y="4612"/>
                  </a:moveTo>
                  <a:cubicBezTo>
                    <a:pt x="72859" y="2273"/>
                    <a:pt x="60345" y="732"/>
                    <a:pt x="47772" y="0"/>
                  </a:cubicBezTo>
                  <a:cubicBezTo>
                    <a:pt x="35198" y="732"/>
                    <a:pt x="22685" y="2273"/>
                    <a:pt x="10309" y="4612"/>
                  </a:cubicBezTo>
                  <a:cubicBezTo>
                    <a:pt x="4096" y="5156"/>
                    <a:pt x="-500" y="10634"/>
                    <a:pt x="44" y="16847"/>
                  </a:cubicBezTo>
                  <a:cubicBezTo>
                    <a:pt x="587" y="23060"/>
                    <a:pt x="6065" y="27656"/>
                    <a:pt x="12278" y="27112"/>
                  </a:cubicBezTo>
                  <a:cubicBezTo>
                    <a:pt x="12952" y="27168"/>
                    <a:pt x="13629" y="27168"/>
                    <a:pt x="14303" y="27112"/>
                  </a:cubicBezTo>
                  <a:cubicBezTo>
                    <a:pt x="25453" y="24986"/>
                    <a:pt x="36725" y="23558"/>
                    <a:pt x="48053" y="22837"/>
                  </a:cubicBezTo>
                  <a:cubicBezTo>
                    <a:pt x="59381" y="23558"/>
                    <a:pt x="70653" y="24986"/>
                    <a:pt x="81803" y="27112"/>
                  </a:cubicBezTo>
                  <a:cubicBezTo>
                    <a:pt x="87923" y="28215"/>
                    <a:pt x="93778" y="24148"/>
                    <a:pt x="94881" y="18028"/>
                  </a:cubicBezTo>
                  <a:cubicBezTo>
                    <a:pt x="95984" y="11908"/>
                    <a:pt x="91917" y="6053"/>
                    <a:pt x="85797" y="49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30" name="Graphic 5580">
            <a:extLst>
              <a:ext uri="{FF2B5EF4-FFF2-40B4-BE49-F238E27FC236}">
                <a16:creationId xmlns:a16="http://schemas.microsoft.com/office/drawing/2014/main" id="{8E93A192-5ACF-4A73-95D5-FF03EF545E83}"/>
              </a:ext>
            </a:extLst>
          </p:cNvPr>
          <p:cNvGrpSpPr/>
          <p:nvPr/>
        </p:nvGrpSpPr>
        <p:grpSpPr>
          <a:xfrm>
            <a:off x="2685847" y="2264008"/>
            <a:ext cx="720000" cy="720000"/>
            <a:chOff x="4430712" y="2225675"/>
            <a:chExt cx="720000" cy="720000"/>
          </a:xfrm>
        </p:grpSpPr>
        <p:sp>
          <p:nvSpPr>
            <p:cNvPr id="5831" name="Freeform: Shape 5830">
              <a:extLst>
                <a:ext uri="{FF2B5EF4-FFF2-40B4-BE49-F238E27FC236}">
                  <a16:creationId xmlns:a16="http://schemas.microsoft.com/office/drawing/2014/main" id="{F62399C9-E509-49D4-8DBB-328DAF668771}"/>
                </a:ext>
              </a:extLst>
            </p:cNvPr>
            <p:cNvSpPr/>
            <p:nvPr/>
          </p:nvSpPr>
          <p:spPr>
            <a:xfrm>
              <a:off x="4430712" y="2329059"/>
              <a:ext cx="720000" cy="511875"/>
            </a:xfrm>
            <a:custGeom>
              <a:avLst/>
              <a:gdLst>
                <a:gd name="connsiteX0" fmla="*/ 720000 w 720000"/>
                <a:gd name="connsiteY0" fmla="*/ 102772 h 511875"/>
                <a:gd name="connsiteX1" fmla="*/ 685013 w 720000"/>
                <a:gd name="connsiteY1" fmla="*/ 12772 h 511875"/>
                <a:gd name="connsiteX2" fmla="*/ 632531 w 720000"/>
                <a:gd name="connsiteY2" fmla="*/ 1972 h 511875"/>
                <a:gd name="connsiteX3" fmla="*/ 568744 w 720000"/>
                <a:gd name="connsiteY3" fmla="*/ 73466 h 511875"/>
                <a:gd name="connsiteX4" fmla="*/ 564188 w 720000"/>
                <a:gd name="connsiteY4" fmla="*/ 71947 h 511875"/>
                <a:gd name="connsiteX5" fmla="*/ 503438 w 720000"/>
                <a:gd name="connsiteY5" fmla="*/ 50234 h 511875"/>
                <a:gd name="connsiteX6" fmla="*/ 359831 w 720000"/>
                <a:gd name="connsiteY6" fmla="*/ 12828 h 511875"/>
                <a:gd name="connsiteX7" fmla="*/ 198169 w 720000"/>
                <a:gd name="connsiteY7" fmla="*/ 55803 h 511875"/>
                <a:gd name="connsiteX8" fmla="*/ 154913 w 720000"/>
                <a:gd name="connsiteY8" fmla="*/ 72116 h 511875"/>
                <a:gd name="connsiteX9" fmla="*/ 151313 w 720000"/>
                <a:gd name="connsiteY9" fmla="*/ 73578 h 511875"/>
                <a:gd name="connsiteX10" fmla="*/ 87469 w 720000"/>
                <a:gd name="connsiteY10" fmla="*/ 1972 h 511875"/>
                <a:gd name="connsiteX11" fmla="*/ 34988 w 720000"/>
                <a:gd name="connsiteY11" fmla="*/ 12772 h 511875"/>
                <a:gd name="connsiteX12" fmla="*/ 0 w 720000"/>
                <a:gd name="connsiteY12" fmla="*/ 102772 h 511875"/>
                <a:gd name="connsiteX13" fmla="*/ 104175 w 720000"/>
                <a:gd name="connsiteY13" fmla="*/ 347853 h 511875"/>
                <a:gd name="connsiteX14" fmla="*/ 104175 w 720000"/>
                <a:gd name="connsiteY14" fmla="*/ 347853 h 511875"/>
                <a:gd name="connsiteX15" fmla="*/ 141863 w 720000"/>
                <a:gd name="connsiteY15" fmla="*/ 434253 h 511875"/>
                <a:gd name="connsiteX16" fmla="*/ 359606 w 720000"/>
                <a:gd name="connsiteY16" fmla="*/ 513003 h 511875"/>
                <a:gd name="connsiteX17" fmla="*/ 577350 w 720000"/>
                <a:gd name="connsiteY17" fmla="*/ 434253 h 511875"/>
                <a:gd name="connsiteX18" fmla="*/ 616219 w 720000"/>
                <a:gd name="connsiteY18" fmla="*/ 346672 h 511875"/>
                <a:gd name="connsiteX19" fmla="*/ 720000 w 720000"/>
                <a:gd name="connsiteY19" fmla="*/ 102772 h 511875"/>
                <a:gd name="connsiteX20" fmla="*/ 638719 w 720000"/>
                <a:gd name="connsiteY20" fmla="*/ 23572 h 511875"/>
                <a:gd name="connsiteX21" fmla="*/ 671456 w 720000"/>
                <a:gd name="connsiteY21" fmla="*/ 30659 h 511875"/>
                <a:gd name="connsiteX22" fmla="*/ 697500 w 720000"/>
                <a:gd name="connsiteY22" fmla="*/ 102772 h 511875"/>
                <a:gd name="connsiteX23" fmla="*/ 643331 w 720000"/>
                <a:gd name="connsiteY23" fmla="*/ 254647 h 511875"/>
                <a:gd name="connsiteX24" fmla="*/ 648956 w 720000"/>
                <a:gd name="connsiteY24" fmla="*/ 215666 h 511875"/>
                <a:gd name="connsiteX25" fmla="*/ 588319 w 720000"/>
                <a:gd name="connsiteY25" fmla="*/ 84603 h 511875"/>
                <a:gd name="connsiteX26" fmla="*/ 638719 w 720000"/>
                <a:gd name="connsiteY26" fmla="*/ 23572 h 511875"/>
                <a:gd name="connsiteX27" fmla="*/ 22500 w 720000"/>
                <a:gd name="connsiteY27" fmla="*/ 102772 h 511875"/>
                <a:gd name="connsiteX28" fmla="*/ 48544 w 720000"/>
                <a:gd name="connsiteY28" fmla="*/ 30659 h 511875"/>
                <a:gd name="connsiteX29" fmla="*/ 81281 w 720000"/>
                <a:gd name="connsiteY29" fmla="*/ 23572 h 511875"/>
                <a:gd name="connsiteX30" fmla="*/ 131906 w 720000"/>
                <a:gd name="connsiteY30" fmla="*/ 84772 h 511875"/>
                <a:gd name="connsiteX31" fmla="*/ 72000 w 720000"/>
                <a:gd name="connsiteY31" fmla="*/ 208522 h 511875"/>
                <a:gd name="connsiteX32" fmla="*/ 79256 w 720000"/>
                <a:gd name="connsiteY32" fmla="*/ 259147 h 511875"/>
                <a:gd name="connsiteX33" fmla="*/ 22500 w 720000"/>
                <a:gd name="connsiteY33" fmla="*/ 102772 h 511875"/>
                <a:gd name="connsiteX34" fmla="*/ 561488 w 720000"/>
                <a:gd name="connsiteY34" fmla="*/ 418784 h 511875"/>
                <a:gd name="connsiteX35" fmla="*/ 360000 w 720000"/>
                <a:gd name="connsiteY35" fmla="*/ 490897 h 511875"/>
                <a:gd name="connsiteX36" fmla="*/ 158288 w 720000"/>
                <a:gd name="connsiteY36" fmla="*/ 418728 h 511875"/>
                <a:gd name="connsiteX37" fmla="*/ 94388 w 720000"/>
                <a:gd name="connsiteY37" fmla="*/ 208522 h 511875"/>
                <a:gd name="connsiteX38" fmla="*/ 162225 w 720000"/>
                <a:gd name="connsiteY38" fmla="*/ 93378 h 511875"/>
                <a:gd name="connsiteX39" fmla="*/ 206606 w 720000"/>
                <a:gd name="connsiteY39" fmla="*/ 76503 h 511875"/>
                <a:gd name="connsiteX40" fmla="*/ 360000 w 720000"/>
                <a:gd name="connsiteY40" fmla="*/ 35272 h 511875"/>
                <a:gd name="connsiteX41" fmla="*/ 495450 w 720000"/>
                <a:gd name="connsiteY41" fmla="*/ 71159 h 511875"/>
                <a:gd name="connsiteX42" fmla="*/ 558225 w 720000"/>
                <a:gd name="connsiteY42" fmla="*/ 93659 h 511875"/>
                <a:gd name="connsiteX43" fmla="*/ 568688 w 720000"/>
                <a:gd name="connsiteY43" fmla="*/ 98384 h 511875"/>
                <a:gd name="connsiteX44" fmla="*/ 570150 w 720000"/>
                <a:gd name="connsiteY44" fmla="*/ 99284 h 511875"/>
                <a:gd name="connsiteX45" fmla="*/ 626400 w 720000"/>
                <a:gd name="connsiteY45" fmla="*/ 215328 h 511875"/>
                <a:gd name="connsiteX46" fmla="*/ 561488 w 720000"/>
                <a:gd name="connsiteY46" fmla="*/ 418784 h 5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20000" h="511875">
                  <a:moveTo>
                    <a:pt x="720000" y="102772"/>
                  </a:moveTo>
                  <a:cubicBezTo>
                    <a:pt x="720000" y="50122"/>
                    <a:pt x="700988" y="24753"/>
                    <a:pt x="685013" y="12772"/>
                  </a:cubicBezTo>
                  <a:cubicBezTo>
                    <a:pt x="670152" y="1203"/>
                    <a:pt x="650753" y="-2789"/>
                    <a:pt x="632531" y="1972"/>
                  </a:cubicBezTo>
                  <a:cubicBezTo>
                    <a:pt x="598781" y="11591"/>
                    <a:pt x="577575" y="52597"/>
                    <a:pt x="568744" y="73466"/>
                  </a:cubicBezTo>
                  <a:cubicBezTo>
                    <a:pt x="567225" y="72903"/>
                    <a:pt x="565763" y="72397"/>
                    <a:pt x="564188" y="71947"/>
                  </a:cubicBezTo>
                  <a:cubicBezTo>
                    <a:pt x="545625" y="66659"/>
                    <a:pt x="525150" y="58672"/>
                    <a:pt x="503438" y="50234"/>
                  </a:cubicBezTo>
                  <a:cubicBezTo>
                    <a:pt x="458438" y="32684"/>
                    <a:pt x="407194" y="12828"/>
                    <a:pt x="359831" y="12828"/>
                  </a:cubicBezTo>
                  <a:cubicBezTo>
                    <a:pt x="307519" y="12828"/>
                    <a:pt x="246881" y="36678"/>
                    <a:pt x="198169" y="55803"/>
                  </a:cubicBezTo>
                  <a:cubicBezTo>
                    <a:pt x="182362" y="62047"/>
                    <a:pt x="167400" y="67953"/>
                    <a:pt x="154913" y="72116"/>
                  </a:cubicBezTo>
                  <a:cubicBezTo>
                    <a:pt x="153731" y="72509"/>
                    <a:pt x="152494" y="73072"/>
                    <a:pt x="151313" y="73578"/>
                  </a:cubicBezTo>
                  <a:cubicBezTo>
                    <a:pt x="142481" y="52822"/>
                    <a:pt x="121163" y="11703"/>
                    <a:pt x="87469" y="1972"/>
                  </a:cubicBezTo>
                  <a:cubicBezTo>
                    <a:pt x="69248" y="-2798"/>
                    <a:pt x="49845" y="1195"/>
                    <a:pt x="34988" y="12772"/>
                  </a:cubicBezTo>
                  <a:cubicBezTo>
                    <a:pt x="19013" y="24753"/>
                    <a:pt x="0" y="50122"/>
                    <a:pt x="0" y="102772"/>
                  </a:cubicBezTo>
                  <a:cubicBezTo>
                    <a:pt x="0" y="183828"/>
                    <a:pt x="99900" y="340991"/>
                    <a:pt x="104175" y="347853"/>
                  </a:cubicBezTo>
                  <a:lnTo>
                    <a:pt x="104175" y="347853"/>
                  </a:lnTo>
                  <a:cubicBezTo>
                    <a:pt x="118406" y="389872"/>
                    <a:pt x="133706" y="425928"/>
                    <a:pt x="141863" y="434253"/>
                  </a:cubicBezTo>
                  <a:cubicBezTo>
                    <a:pt x="187650" y="480716"/>
                    <a:pt x="293344" y="513003"/>
                    <a:pt x="359606" y="513003"/>
                  </a:cubicBezTo>
                  <a:cubicBezTo>
                    <a:pt x="425869" y="513003"/>
                    <a:pt x="531956" y="480603"/>
                    <a:pt x="577350" y="434253"/>
                  </a:cubicBezTo>
                  <a:cubicBezTo>
                    <a:pt x="585506" y="425928"/>
                    <a:pt x="601481" y="388972"/>
                    <a:pt x="616219" y="346672"/>
                  </a:cubicBezTo>
                  <a:cubicBezTo>
                    <a:pt x="625838" y="332047"/>
                    <a:pt x="720000" y="181466"/>
                    <a:pt x="720000" y="102772"/>
                  </a:cubicBezTo>
                  <a:close/>
                  <a:moveTo>
                    <a:pt x="638719" y="23572"/>
                  </a:moveTo>
                  <a:cubicBezTo>
                    <a:pt x="650140" y="20707"/>
                    <a:pt x="662243" y="23327"/>
                    <a:pt x="671456" y="30659"/>
                  </a:cubicBezTo>
                  <a:cubicBezTo>
                    <a:pt x="688331" y="43316"/>
                    <a:pt x="697500" y="68909"/>
                    <a:pt x="697500" y="102772"/>
                  </a:cubicBezTo>
                  <a:cubicBezTo>
                    <a:pt x="697500" y="142147"/>
                    <a:pt x="669713" y="204416"/>
                    <a:pt x="643331" y="254647"/>
                  </a:cubicBezTo>
                  <a:cubicBezTo>
                    <a:pt x="646385" y="241851"/>
                    <a:pt x="648267" y="228803"/>
                    <a:pt x="648956" y="215666"/>
                  </a:cubicBezTo>
                  <a:cubicBezTo>
                    <a:pt x="649913" y="171678"/>
                    <a:pt x="623813" y="111941"/>
                    <a:pt x="588319" y="84603"/>
                  </a:cubicBezTo>
                  <a:cubicBezTo>
                    <a:pt x="596250" y="64859"/>
                    <a:pt x="614756" y="30434"/>
                    <a:pt x="638719" y="23572"/>
                  </a:cubicBezTo>
                  <a:close/>
                  <a:moveTo>
                    <a:pt x="22500" y="102772"/>
                  </a:moveTo>
                  <a:cubicBezTo>
                    <a:pt x="22500" y="69022"/>
                    <a:pt x="31725" y="43316"/>
                    <a:pt x="48544" y="30659"/>
                  </a:cubicBezTo>
                  <a:cubicBezTo>
                    <a:pt x="57753" y="23319"/>
                    <a:pt x="69861" y="20698"/>
                    <a:pt x="81281" y="23572"/>
                  </a:cubicBezTo>
                  <a:cubicBezTo>
                    <a:pt x="105188" y="30378"/>
                    <a:pt x="123638" y="64972"/>
                    <a:pt x="131906" y="84772"/>
                  </a:cubicBezTo>
                  <a:cubicBezTo>
                    <a:pt x="98494" y="110141"/>
                    <a:pt x="72000" y="162059"/>
                    <a:pt x="72000" y="208522"/>
                  </a:cubicBezTo>
                  <a:cubicBezTo>
                    <a:pt x="72738" y="225595"/>
                    <a:pt x="75168" y="242553"/>
                    <a:pt x="79256" y="259147"/>
                  </a:cubicBezTo>
                  <a:cubicBezTo>
                    <a:pt x="51919" y="208128"/>
                    <a:pt x="22500" y="143272"/>
                    <a:pt x="22500" y="102772"/>
                  </a:cubicBezTo>
                  <a:close/>
                  <a:moveTo>
                    <a:pt x="561488" y="418784"/>
                  </a:moveTo>
                  <a:cubicBezTo>
                    <a:pt x="525263" y="455853"/>
                    <a:pt x="427500" y="490897"/>
                    <a:pt x="360000" y="490897"/>
                  </a:cubicBezTo>
                  <a:cubicBezTo>
                    <a:pt x="291656" y="490897"/>
                    <a:pt x="195525" y="456472"/>
                    <a:pt x="158288" y="418728"/>
                  </a:cubicBezTo>
                  <a:cubicBezTo>
                    <a:pt x="147038" y="406859"/>
                    <a:pt x="94388" y="261228"/>
                    <a:pt x="94388" y="208522"/>
                  </a:cubicBezTo>
                  <a:cubicBezTo>
                    <a:pt x="94388" y="161834"/>
                    <a:pt x="128138" y="104797"/>
                    <a:pt x="162225" y="93378"/>
                  </a:cubicBezTo>
                  <a:cubicBezTo>
                    <a:pt x="175219" y="89047"/>
                    <a:pt x="190350" y="83084"/>
                    <a:pt x="206606" y="76503"/>
                  </a:cubicBezTo>
                  <a:cubicBezTo>
                    <a:pt x="253125" y="58222"/>
                    <a:pt x="311794" y="35272"/>
                    <a:pt x="360000" y="35272"/>
                  </a:cubicBezTo>
                  <a:cubicBezTo>
                    <a:pt x="403144" y="35272"/>
                    <a:pt x="450000" y="53497"/>
                    <a:pt x="495450" y="71159"/>
                  </a:cubicBezTo>
                  <a:cubicBezTo>
                    <a:pt x="517950" y="79766"/>
                    <a:pt x="538594" y="88034"/>
                    <a:pt x="558225" y="93659"/>
                  </a:cubicBezTo>
                  <a:cubicBezTo>
                    <a:pt x="561895" y="94795"/>
                    <a:pt x="565409" y="96382"/>
                    <a:pt x="568688" y="98384"/>
                  </a:cubicBezTo>
                  <a:cubicBezTo>
                    <a:pt x="569154" y="98717"/>
                    <a:pt x="569643" y="99018"/>
                    <a:pt x="570150" y="99284"/>
                  </a:cubicBezTo>
                  <a:cubicBezTo>
                    <a:pt x="599850" y="118184"/>
                    <a:pt x="627638" y="172691"/>
                    <a:pt x="626400" y="215328"/>
                  </a:cubicBezTo>
                  <a:cubicBezTo>
                    <a:pt x="625388" y="266572"/>
                    <a:pt x="572288" y="407478"/>
                    <a:pt x="561488" y="4187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2" name="Freeform: Shape 5831">
              <a:extLst>
                <a:ext uri="{FF2B5EF4-FFF2-40B4-BE49-F238E27FC236}">
                  <a16:creationId xmlns:a16="http://schemas.microsoft.com/office/drawing/2014/main" id="{8939CF0D-DB0A-4D24-8010-3FB5C95C62FA}"/>
                </a:ext>
              </a:extLst>
            </p:cNvPr>
            <p:cNvSpPr/>
            <p:nvPr/>
          </p:nvSpPr>
          <p:spPr>
            <a:xfrm>
              <a:off x="4655695" y="2632065"/>
              <a:ext cx="270000" cy="33750"/>
            </a:xfrm>
            <a:custGeom>
              <a:avLst/>
              <a:gdLst>
                <a:gd name="connsiteX0" fmla="*/ 256742 w 270000"/>
                <a:gd name="connsiteY0" fmla="*/ 298 h 33750"/>
                <a:gd name="connsiteX1" fmla="*/ 135017 w 270000"/>
                <a:gd name="connsiteY1" fmla="*/ 15598 h 33750"/>
                <a:gd name="connsiteX2" fmla="*/ 13292 w 270000"/>
                <a:gd name="connsiteY2" fmla="*/ 298 h 33750"/>
                <a:gd name="connsiteX3" fmla="*/ 185 w 270000"/>
                <a:gd name="connsiteY3" fmla="*/ 9354 h 33750"/>
                <a:gd name="connsiteX4" fmla="*/ 9242 w 270000"/>
                <a:gd name="connsiteY4" fmla="*/ 22461 h 33750"/>
                <a:gd name="connsiteX5" fmla="*/ 135017 w 270000"/>
                <a:gd name="connsiteY5" fmla="*/ 37985 h 33750"/>
                <a:gd name="connsiteX6" fmla="*/ 260792 w 270000"/>
                <a:gd name="connsiteY6" fmla="*/ 22348 h 33750"/>
                <a:gd name="connsiteX7" fmla="*/ 269848 w 270000"/>
                <a:gd name="connsiteY7" fmla="*/ 9242 h 33750"/>
                <a:gd name="connsiteX8" fmla="*/ 256742 w 270000"/>
                <a:gd name="connsiteY8" fmla="*/ 185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" h="33750">
                  <a:moveTo>
                    <a:pt x="256742" y="298"/>
                  </a:moveTo>
                  <a:cubicBezTo>
                    <a:pt x="255898" y="298"/>
                    <a:pt x="172367" y="15598"/>
                    <a:pt x="135017" y="15598"/>
                  </a:cubicBezTo>
                  <a:cubicBezTo>
                    <a:pt x="97667" y="15598"/>
                    <a:pt x="14135" y="467"/>
                    <a:pt x="13292" y="298"/>
                  </a:cubicBezTo>
                  <a:cubicBezTo>
                    <a:pt x="7172" y="-820"/>
                    <a:pt x="1304" y="3234"/>
                    <a:pt x="185" y="9354"/>
                  </a:cubicBezTo>
                  <a:cubicBezTo>
                    <a:pt x="-933" y="15474"/>
                    <a:pt x="3122" y="21342"/>
                    <a:pt x="9242" y="22461"/>
                  </a:cubicBezTo>
                  <a:cubicBezTo>
                    <a:pt x="12785" y="23079"/>
                    <a:pt x="95642" y="37985"/>
                    <a:pt x="135017" y="37985"/>
                  </a:cubicBezTo>
                  <a:cubicBezTo>
                    <a:pt x="174392" y="37985"/>
                    <a:pt x="257248" y="22967"/>
                    <a:pt x="260792" y="22348"/>
                  </a:cubicBezTo>
                  <a:cubicBezTo>
                    <a:pt x="266912" y="21230"/>
                    <a:pt x="270966" y="15362"/>
                    <a:pt x="269848" y="9242"/>
                  </a:cubicBezTo>
                  <a:cubicBezTo>
                    <a:pt x="268730" y="3122"/>
                    <a:pt x="262862" y="-933"/>
                    <a:pt x="256742" y="18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3" name="Freeform: Shape 5832">
              <a:extLst>
                <a:ext uri="{FF2B5EF4-FFF2-40B4-BE49-F238E27FC236}">
                  <a16:creationId xmlns:a16="http://schemas.microsoft.com/office/drawing/2014/main" id="{7197E07B-5A0E-4C4A-BAB6-1EEF1638685A}"/>
                </a:ext>
              </a:extLst>
            </p:cNvPr>
            <p:cNvSpPr/>
            <p:nvPr/>
          </p:nvSpPr>
          <p:spPr>
            <a:xfrm>
              <a:off x="4655695" y="2558940"/>
              <a:ext cx="270000" cy="33750"/>
            </a:xfrm>
            <a:custGeom>
              <a:avLst/>
              <a:gdLst>
                <a:gd name="connsiteX0" fmla="*/ 256742 w 270000"/>
                <a:gd name="connsiteY0" fmla="*/ 298 h 33750"/>
                <a:gd name="connsiteX1" fmla="*/ 135017 w 270000"/>
                <a:gd name="connsiteY1" fmla="*/ 15598 h 33750"/>
                <a:gd name="connsiteX2" fmla="*/ 13292 w 270000"/>
                <a:gd name="connsiteY2" fmla="*/ 298 h 33750"/>
                <a:gd name="connsiteX3" fmla="*/ 185 w 270000"/>
                <a:gd name="connsiteY3" fmla="*/ 9354 h 33750"/>
                <a:gd name="connsiteX4" fmla="*/ 9242 w 270000"/>
                <a:gd name="connsiteY4" fmla="*/ 22460 h 33750"/>
                <a:gd name="connsiteX5" fmla="*/ 135017 w 270000"/>
                <a:gd name="connsiteY5" fmla="*/ 37985 h 33750"/>
                <a:gd name="connsiteX6" fmla="*/ 260792 w 270000"/>
                <a:gd name="connsiteY6" fmla="*/ 22348 h 33750"/>
                <a:gd name="connsiteX7" fmla="*/ 269848 w 270000"/>
                <a:gd name="connsiteY7" fmla="*/ 9242 h 33750"/>
                <a:gd name="connsiteX8" fmla="*/ 256742 w 270000"/>
                <a:gd name="connsiteY8" fmla="*/ 185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" h="33750">
                  <a:moveTo>
                    <a:pt x="256742" y="298"/>
                  </a:moveTo>
                  <a:cubicBezTo>
                    <a:pt x="255898" y="298"/>
                    <a:pt x="172367" y="15598"/>
                    <a:pt x="135017" y="15598"/>
                  </a:cubicBezTo>
                  <a:cubicBezTo>
                    <a:pt x="97667" y="15598"/>
                    <a:pt x="14135" y="467"/>
                    <a:pt x="13292" y="298"/>
                  </a:cubicBezTo>
                  <a:cubicBezTo>
                    <a:pt x="7172" y="-820"/>
                    <a:pt x="1304" y="3234"/>
                    <a:pt x="185" y="9354"/>
                  </a:cubicBezTo>
                  <a:cubicBezTo>
                    <a:pt x="-933" y="15474"/>
                    <a:pt x="3122" y="21342"/>
                    <a:pt x="9242" y="22460"/>
                  </a:cubicBezTo>
                  <a:cubicBezTo>
                    <a:pt x="12785" y="23079"/>
                    <a:pt x="95642" y="37985"/>
                    <a:pt x="135017" y="37985"/>
                  </a:cubicBezTo>
                  <a:cubicBezTo>
                    <a:pt x="174392" y="37985"/>
                    <a:pt x="257248" y="22967"/>
                    <a:pt x="260792" y="22348"/>
                  </a:cubicBezTo>
                  <a:cubicBezTo>
                    <a:pt x="266912" y="21230"/>
                    <a:pt x="270966" y="15362"/>
                    <a:pt x="269848" y="9242"/>
                  </a:cubicBezTo>
                  <a:cubicBezTo>
                    <a:pt x="268730" y="3122"/>
                    <a:pt x="262862" y="-933"/>
                    <a:pt x="256742" y="18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4" name="Freeform: Shape 5833">
              <a:extLst>
                <a:ext uri="{FF2B5EF4-FFF2-40B4-BE49-F238E27FC236}">
                  <a16:creationId xmlns:a16="http://schemas.microsoft.com/office/drawing/2014/main" id="{106771CF-C1D0-4ABA-81B9-772568BB1768}"/>
                </a:ext>
              </a:extLst>
            </p:cNvPr>
            <p:cNvSpPr/>
            <p:nvPr/>
          </p:nvSpPr>
          <p:spPr>
            <a:xfrm>
              <a:off x="4655695" y="2485815"/>
              <a:ext cx="270000" cy="33750"/>
            </a:xfrm>
            <a:custGeom>
              <a:avLst/>
              <a:gdLst>
                <a:gd name="connsiteX0" fmla="*/ 256742 w 270000"/>
                <a:gd name="connsiteY0" fmla="*/ 298 h 33750"/>
                <a:gd name="connsiteX1" fmla="*/ 135017 w 270000"/>
                <a:gd name="connsiteY1" fmla="*/ 15598 h 33750"/>
                <a:gd name="connsiteX2" fmla="*/ 13292 w 270000"/>
                <a:gd name="connsiteY2" fmla="*/ 298 h 33750"/>
                <a:gd name="connsiteX3" fmla="*/ 185 w 270000"/>
                <a:gd name="connsiteY3" fmla="*/ 9354 h 33750"/>
                <a:gd name="connsiteX4" fmla="*/ 9242 w 270000"/>
                <a:gd name="connsiteY4" fmla="*/ 22460 h 33750"/>
                <a:gd name="connsiteX5" fmla="*/ 135017 w 270000"/>
                <a:gd name="connsiteY5" fmla="*/ 37985 h 33750"/>
                <a:gd name="connsiteX6" fmla="*/ 260792 w 270000"/>
                <a:gd name="connsiteY6" fmla="*/ 22348 h 33750"/>
                <a:gd name="connsiteX7" fmla="*/ 269848 w 270000"/>
                <a:gd name="connsiteY7" fmla="*/ 9242 h 33750"/>
                <a:gd name="connsiteX8" fmla="*/ 256742 w 270000"/>
                <a:gd name="connsiteY8" fmla="*/ 185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" h="33750">
                  <a:moveTo>
                    <a:pt x="256742" y="298"/>
                  </a:moveTo>
                  <a:cubicBezTo>
                    <a:pt x="255898" y="298"/>
                    <a:pt x="172367" y="15598"/>
                    <a:pt x="135017" y="15598"/>
                  </a:cubicBezTo>
                  <a:cubicBezTo>
                    <a:pt x="97667" y="15598"/>
                    <a:pt x="14135" y="467"/>
                    <a:pt x="13292" y="298"/>
                  </a:cubicBezTo>
                  <a:cubicBezTo>
                    <a:pt x="7172" y="-820"/>
                    <a:pt x="1304" y="3234"/>
                    <a:pt x="185" y="9354"/>
                  </a:cubicBezTo>
                  <a:cubicBezTo>
                    <a:pt x="-933" y="15474"/>
                    <a:pt x="3122" y="21342"/>
                    <a:pt x="9242" y="22460"/>
                  </a:cubicBezTo>
                  <a:cubicBezTo>
                    <a:pt x="12785" y="23079"/>
                    <a:pt x="95642" y="37985"/>
                    <a:pt x="135017" y="37985"/>
                  </a:cubicBezTo>
                  <a:cubicBezTo>
                    <a:pt x="174392" y="37985"/>
                    <a:pt x="257248" y="22967"/>
                    <a:pt x="260792" y="22348"/>
                  </a:cubicBezTo>
                  <a:cubicBezTo>
                    <a:pt x="266912" y="21230"/>
                    <a:pt x="270966" y="15362"/>
                    <a:pt x="269848" y="9242"/>
                  </a:cubicBezTo>
                  <a:cubicBezTo>
                    <a:pt x="268730" y="3122"/>
                    <a:pt x="262862" y="-933"/>
                    <a:pt x="256742" y="18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36" name="Graphic 5584">
            <a:extLst>
              <a:ext uri="{FF2B5EF4-FFF2-40B4-BE49-F238E27FC236}">
                <a16:creationId xmlns:a16="http://schemas.microsoft.com/office/drawing/2014/main" id="{4E19B717-C19A-4F26-8AD2-FF8BE020E0F0}"/>
              </a:ext>
            </a:extLst>
          </p:cNvPr>
          <p:cNvGrpSpPr/>
          <p:nvPr/>
        </p:nvGrpSpPr>
        <p:grpSpPr>
          <a:xfrm>
            <a:off x="3500640" y="2264008"/>
            <a:ext cx="720000" cy="720000"/>
            <a:chOff x="4430712" y="2225675"/>
            <a:chExt cx="720000" cy="720000"/>
          </a:xfrm>
        </p:grpSpPr>
        <p:sp>
          <p:nvSpPr>
            <p:cNvPr id="5837" name="Freeform: Shape 5836">
              <a:extLst>
                <a:ext uri="{FF2B5EF4-FFF2-40B4-BE49-F238E27FC236}">
                  <a16:creationId xmlns:a16="http://schemas.microsoft.com/office/drawing/2014/main" id="{6908A09D-DC3A-4C88-8207-527245FDF42E}"/>
                </a:ext>
              </a:extLst>
            </p:cNvPr>
            <p:cNvSpPr/>
            <p:nvPr/>
          </p:nvSpPr>
          <p:spPr>
            <a:xfrm>
              <a:off x="4430712" y="2225391"/>
              <a:ext cx="720000" cy="652500"/>
            </a:xfrm>
            <a:custGeom>
              <a:avLst/>
              <a:gdLst>
                <a:gd name="connsiteX0" fmla="*/ 703125 w 720000"/>
                <a:gd name="connsiteY0" fmla="*/ 17159 h 652500"/>
                <a:gd name="connsiteX1" fmla="*/ 620553 w 720000"/>
                <a:gd name="connsiteY1" fmla="*/ 17044 h 652500"/>
                <a:gd name="connsiteX2" fmla="*/ 620438 w 720000"/>
                <a:gd name="connsiteY2" fmla="*/ 17159 h 652500"/>
                <a:gd name="connsiteX3" fmla="*/ 426994 w 720000"/>
                <a:gd name="connsiteY3" fmla="*/ 210603 h 652500"/>
                <a:gd name="connsiteX4" fmla="*/ 416250 w 720000"/>
                <a:gd name="connsiteY4" fmla="*/ 199859 h 652500"/>
                <a:gd name="connsiteX5" fmla="*/ 400340 w 720000"/>
                <a:gd name="connsiteY5" fmla="*/ 199850 h 652500"/>
                <a:gd name="connsiteX6" fmla="*/ 400331 w 720000"/>
                <a:gd name="connsiteY6" fmla="*/ 199859 h 652500"/>
                <a:gd name="connsiteX7" fmla="*/ 322763 w 720000"/>
                <a:gd name="connsiteY7" fmla="*/ 277371 h 652500"/>
                <a:gd name="connsiteX8" fmla="*/ 322763 w 720000"/>
                <a:gd name="connsiteY8" fmla="*/ 277371 h 652500"/>
                <a:gd name="connsiteX9" fmla="*/ 140344 w 720000"/>
                <a:gd name="connsiteY9" fmla="*/ 322371 h 652500"/>
                <a:gd name="connsiteX10" fmla="*/ 52875 w 720000"/>
                <a:gd name="connsiteY10" fmla="*/ 510246 h 652500"/>
                <a:gd name="connsiteX11" fmla="*/ 48094 w 720000"/>
                <a:gd name="connsiteY11" fmla="*/ 528696 h 652500"/>
                <a:gd name="connsiteX12" fmla="*/ 4219 w 720000"/>
                <a:gd name="connsiteY12" fmla="*/ 563740 h 652500"/>
                <a:gd name="connsiteX13" fmla="*/ 0 w 720000"/>
                <a:gd name="connsiteY13" fmla="*/ 572121 h 652500"/>
                <a:gd name="connsiteX14" fmla="*/ 24188 w 720000"/>
                <a:gd name="connsiteY14" fmla="*/ 601428 h 652500"/>
                <a:gd name="connsiteX15" fmla="*/ 10913 w 720000"/>
                <a:gd name="connsiteY15" fmla="*/ 626065 h 652500"/>
                <a:gd name="connsiteX16" fmla="*/ 14196 w 720000"/>
                <a:gd name="connsiteY16" fmla="*/ 641633 h 652500"/>
                <a:gd name="connsiteX17" fmla="*/ 18338 w 720000"/>
                <a:gd name="connsiteY17" fmla="*/ 643278 h 652500"/>
                <a:gd name="connsiteX18" fmla="*/ 157500 w 720000"/>
                <a:gd name="connsiteY18" fmla="*/ 656384 h 652500"/>
                <a:gd name="connsiteX19" fmla="*/ 397294 w 720000"/>
                <a:gd name="connsiteY19" fmla="*/ 579490 h 652500"/>
                <a:gd name="connsiteX20" fmla="*/ 442294 w 720000"/>
                <a:gd name="connsiteY20" fmla="*/ 397240 h 652500"/>
                <a:gd name="connsiteX21" fmla="*/ 442294 w 720000"/>
                <a:gd name="connsiteY21" fmla="*/ 397240 h 652500"/>
                <a:gd name="connsiteX22" fmla="*/ 520256 w 720000"/>
                <a:gd name="connsiteY22" fmla="*/ 319671 h 652500"/>
                <a:gd name="connsiteX23" fmla="*/ 523575 w 720000"/>
                <a:gd name="connsiteY23" fmla="*/ 311740 h 652500"/>
                <a:gd name="connsiteX24" fmla="*/ 520256 w 720000"/>
                <a:gd name="connsiteY24" fmla="*/ 304034 h 652500"/>
                <a:gd name="connsiteX25" fmla="*/ 509513 w 720000"/>
                <a:gd name="connsiteY25" fmla="*/ 292784 h 652500"/>
                <a:gd name="connsiteX26" fmla="*/ 703125 w 720000"/>
                <a:gd name="connsiteY26" fmla="*/ 99790 h 652500"/>
                <a:gd name="connsiteX27" fmla="*/ 703343 w 720000"/>
                <a:gd name="connsiteY27" fmla="*/ 17377 h 652500"/>
                <a:gd name="connsiteX28" fmla="*/ 703125 w 720000"/>
                <a:gd name="connsiteY28" fmla="*/ 17159 h 652500"/>
                <a:gd name="connsiteX29" fmla="*/ 156206 w 720000"/>
                <a:gd name="connsiteY29" fmla="*/ 338403 h 652500"/>
                <a:gd name="connsiteX30" fmla="*/ 353081 w 720000"/>
                <a:gd name="connsiteY30" fmla="*/ 315903 h 652500"/>
                <a:gd name="connsiteX31" fmla="*/ 256669 w 720000"/>
                <a:gd name="connsiteY31" fmla="*/ 340653 h 652500"/>
                <a:gd name="connsiteX32" fmla="*/ 83475 w 720000"/>
                <a:gd name="connsiteY32" fmla="*/ 482290 h 652500"/>
                <a:gd name="connsiteX33" fmla="*/ 156206 w 720000"/>
                <a:gd name="connsiteY33" fmla="*/ 338403 h 652500"/>
                <a:gd name="connsiteX34" fmla="*/ 377438 w 720000"/>
                <a:gd name="connsiteY34" fmla="*/ 334409 h 652500"/>
                <a:gd name="connsiteX35" fmla="*/ 381600 w 720000"/>
                <a:gd name="connsiteY35" fmla="*/ 338403 h 652500"/>
                <a:gd name="connsiteX36" fmla="*/ 404100 w 720000"/>
                <a:gd name="connsiteY36" fmla="*/ 366190 h 652500"/>
                <a:gd name="connsiteX37" fmla="*/ 167288 w 720000"/>
                <a:gd name="connsiteY37" fmla="*/ 425984 h 652500"/>
                <a:gd name="connsiteX38" fmla="*/ 264375 w 720000"/>
                <a:gd name="connsiteY38" fmla="*/ 361803 h 652500"/>
                <a:gd name="connsiteX39" fmla="*/ 377438 w 720000"/>
                <a:gd name="connsiteY39" fmla="*/ 334409 h 652500"/>
                <a:gd name="connsiteX40" fmla="*/ 381600 w 720000"/>
                <a:gd name="connsiteY40" fmla="*/ 563571 h 652500"/>
                <a:gd name="connsiteX41" fmla="*/ 38475 w 720000"/>
                <a:gd name="connsiteY41" fmla="*/ 623871 h 652500"/>
                <a:gd name="connsiteX42" fmla="*/ 47981 w 720000"/>
                <a:gd name="connsiteY42" fmla="*/ 603678 h 652500"/>
                <a:gd name="connsiteX43" fmla="*/ 230288 w 720000"/>
                <a:gd name="connsiteY43" fmla="*/ 578253 h 652500"/>
                <a:gd name="connsiteX44" fmla="*/ 369113 w 720000"/>
                <a:gd name="connsiteY44" fmla="*/ 483415 h 652500"/>
                <a:gd name="connsiteX45" fmla="*/ 368156 w 720000"/>
                <a:gd name="connsiteY45" fmla="*/ 467496 h 652500"/>
                <a:gd name="connsiteX46" fmla="*/ 352238 w 720000"/>
                <a:gd name="connsiteY46" fmla="*/ 468453 h 652500"/>
                <a:gd name="connsiteX47" fmla="*/ 224606 w 720000"/>
                <a:gd name="connsiteY47" fmla="*/ 556428 h 652500"/>
                <a:gd name="connsiteX48" fmla="*/ 39994 w 720000"/>
                <a:gd name="connsiteY48" fmla="*/ 581684 h 652500"/>
                <a:gd name="connsiteX49" fmla="*/ 24413 w 720000"/>
                <a:gd name="connsiteY49" fmla="*/ 576396 h 652500"/>
                <a:gd name="connsiteX50" fmla="*/ 62438 w 720000"/>
                <a:gd name="connsiteY50" fmla="*/ 545909 h 652500"/>
                <a:gd name="connsiteX51" fmla="*/ 169650 w 720000"/>
                <a:gd name="connsiteY51" fmla="*/ 527290 h 652500"/>
                <a:gd name="connsiteX52" fmla="*/ 235969 w 720000"/>
                <a:gd name="connsiteY52" fmla="*/ 493821 h 652500"/>
                <a:gd name="connsiteX53" fmla="*/ 236250 w 720000"/>
                <a:gd name="connsiteY53" fmla="*/ 478071 h 652500"/>
                <a:gd name="connsiteX54" fmla="*/ 220345 w 720000"/>
                <a:gd name="connsiteY54" fmla="*/ 477664 h 652500"/>
                <a:gd name="connsiteX55" fmla="*/ 220331 w 720000"/>
                <a:gd name="connsiteY55" fmla="*/ 477678 h 652500"/>
                <a:gd name="connsiteX56" fmla="*/ 163294 w 720000"/>
                <a:gd name="connsiteY56" fmla="*/ 505803 h 652500"/>
                <a:gd name="connsiteX57" fmla="*/ 81731 w 720000"/>
                <a:gd name="connsiteY57" fmla="*/ 521046 h 652500"/>
                <a:gd name="connsiteX58" fmla="*/ 118238 w 720000"/>
                <a:gd name="connsiteY58" fmla="*/ 476046 h 652500"/>
                <a:gd name="connsiteX59" fmla="*/ 415125 w 720000"/>
                <a:gd name="connsiteY59" fmla="*/ 387734 h 652500"/>
                <a:gd name="connsiteX60" fmla="*/ 381600 w 720000"/>
                <a:gd name="connsiteY60" fmla="*/ 563571 h 652500"/>
                <a:gd name="connsiteX61" fmla="*/ 433800 w 720000"/>
                <a:gd name="connsiteY61" fmla="*/ 374234 h 652500"/>
                <a:gd name="connsiteX62" fmla="*/ 345713 w 720000"/>
                <a:gd name="connsiteY62" fmla="*/ 286203 h 652500"/>
                <a:gd name="connsiteX63" fmla="*/ 408319 w 720000"/>
                <a:gd name="connsiteY63" fmla="*/ 223709 h 652500"/>
                <a:gd name="connsiteX64" fmla="*/ 471319 w 720000"/>
                <a:gd name="connsiteY64" fmla="*/ 286653 h 652500"/>
                <a:gd name="connsiteX65" fmla="*/ 485606 w 720000"/>
                <a:gd name="connsiteY65" fmla="*/ 300940 h 652500"/>
                <a:gd name="connsiteX66" fmla="*/ 485606 w 720000"/>
                <a:gd name="connsiteY66" fmla="*/ 300940 h 652500"/>
                <a:gd name="connsiteX67" fmla="*/ 496350 w 720000"/>
                <a:gd name="connsiteY67" fmla="*/ 311684 h 652500"/>
                <a:gd name="connsiteX68" fmla="*/ 686925 w 720000"/>
                <a:gd name="connsiteY68" fmla="*/ 83871 h 652500"/>
                <a:gd name="connsiteX69" fmla="*/ 493594 w 720000"/>
                <a:gd name="connsiteY69" fmla="*/ 277090 h 652500"/>
                <a:gd name="connsiteX70" fmla="*/ 442969 w 720000"/>
                <a:gd name="connsiteY70" fmla="*/ 226465 h 652500"/>
                <a:gd name="connsiteX71" fmla="*/ 636356 w 720000"/>
                <a:gd name="connsiteY71" fmla="*/ 33246 h 652500"/>
                <a:gd name="connsiteX72" fmla="*/ 686981 w 720000"/>
                <a:gd name="connsiteY72" fmla="*/ 33246 h 652500"/>
                <a:gd name="connsiteX73" fmla="*/ 686981 w 720000"/>
                <a:gd name="connsiteY73" fmla="*/ 83871 h 6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720000" h="652500">
                  <a:moveTo>
                    <a:pt x="703125" y="17159"/>
                  </a:moveTo>
                  <a:cubicBezTo>
                    <a:pt x="680355" y="-5675"/>
                    <a:pt x="643386" y="-5726"/>
                    <a:pt x="620553" y="17044"/>
                  </a:cubicBezTo>
                  <a:cubicBezTo>
                    <a:pt x="620514" y="17082"/>
                    <a:pt x="620476" y="17120"/>
                    <a:pt x="620438" y="17159"/>
                  </a:cubicBezTo>
                  <a:lnTo>
                    <a:pt x="426994" y="210603"/>
                  </a:lnTo>
                  <a:lnTo>
                    <a:pt x="416250" y="199859"/>
                  </a:lnTo>
                  <a:cubicBezTo>
                    <a:pt x="411859" y="195463"/>
                    <a:pt x="404736" y="195459"/>
                    <a:pt x="400340" y="199850"/>
                  </a:cubicBezTo>
                  <a:cubicBezTo>
                    <a:pt x="400337" y="199853"/>
                    <a:pt x="400334" y="199856"/>
                    <a:pt x="400331" y="199859"/>
                  </a:cubicBezTo>
                  <a:lnTo>
                    <a:pt x="322763" y="277371"/>
                  </a:lnTo>
                  <a:lnTo>
                    <a:pt x="322763" y="277371"/>
                  </a:lnTo>
                  <a:cubicBezTo>
                    <a:pt x="258315" y="257418"/>
                    <a:pt x="188117" y="274734"/>
                    <a:pt x="140344" y="322371"/>
                  </a:cubicBezTo>
                  <a:cubicBezTo>
                    <a:pt x="87806" y="374909"/>
                    <a:pt x="69244" y="446796"/>
                    <a:pt x="52875" y="510246"/>
                  </a:cubicBezTo>
                  <a:cubicBezTo>
                    <a:pt x="51244" y="516434"/>
                    <a:pt x="49669" y="522565"/>
                    <a:pt x="48094" y="528696"/>
                  </a:cubicBezTo>
                  <a:lnTo>
                    <a:pt x="4219" y="563740"/>
                  </a:lnTo>
                  <a:cubicBezTo>
                    <a:pt x="1659" y="565786"/>
                    <a:pt x="118" y="568847"/>
                    <a:pt x="0" y="572121"/>
                  </a:cubicBezTo>
                  <a:cubicBezTo>
                    <a:pt x="0" y="580390"/>
                    <a:pt x="4838" y="595128"/>
                    <a:pt x="24188" y="601428"/>
                  </a:cubicBezTo>
                  <a:cubicBezTo>
                    <a:pt x="20385" y="609961"/>
                    <a:pt x="15948" y="618196"/>
                    <a:pt x="10913" y="626065"/>
                  </a:cubicBezTo>
                  <a:cubicBezTo>
                    <a:pt x="7520" y="631271"/>
                    <a:pt x="8991" y="638241"/>
                    <a:pt x="14196" y="641633"/>
                  </a:cubicBezTo>
                  <a:cubicBezTo>
                    <a:pt x="15453" y="642452"/>
                    <a:pt x="16861" y="643011"/>
                    <a:pt x="18338" y="643278"/>
                  </a:cubicBezTo>
                  <a:cubicBezTo>
                    <a:pt x="64252" y="651708"/>
                    <a:pt x="110818" y="656093"/>
                    <a:pt x="157500" y="656384"/>
                  </a:cubicBezTo>
                  <a:cubicBezTo>
                    <a:pt x="241256" y="656384"/>
                    <a:pt x="336488" y="640240"/>
                    <a:pt x="397294" y="579490"/>
                  </a:cubicBezTo>
                  <a:cubicBezTo>
                    <a:pt x="444913" y="531776"/>
                    <a:pt x="462232" y="461635"/>
                    <a:pt x="442294" y="397240"/>
                  </a:cubicBezTo>
                  <a:lnTo>
                    <a:pt x="442294" y="397240"/>
                  </a:lnTo>
                  <a:lnTo>
                    <a:pt x="520256" y="319671"/>
                  </a:lnTo>
                  <a:cubicBezTo>
                    <a:pt x="522369" y="317571"/>
                    <a:pt x="523562" y="314719"/>
                    <a:pt x="523575" y="311740"/>
                  </a:cubicBezTo>
                  <a:cubicBezTo>
                    <a:pt x="523504" y="308840"/>
                    <a:pt x="522315" y="306079"/>
                    <a:pt x="520256" y="304034"/>
                  </a:cubicBezTo>
                  <a:lnTo>
                    <a:pt x="509513" y="292784"/>
                  </a:lnTo>
                  <a:lnTo>
                    <a:pt x="703125" y="99790"/>
                  </a:lnTo>
                  <a:cubicBezTo>
                    <a:pt x="725943" y="77093"/>
                    <a:pt x="726041" y="40195"/>
                    <a:pt x="703343" y="17377"/>
                  </a:cubicBezTo>
                  <a:cubicBezTo>
                    <a:pt x="703271" y="17304"/>
                    <a:pt x="703198" y="17231"/>
                    <a:pt x="703125" y="17159"/>
                  </a:cubicBezTo>
                  <a:close/>
                  <a:moveTo>
                    <a:pt x="156206" y="338403"/>
                  </a:moveTo>
                  <a:cubicBezTo>
                    <a:pt x="208700" y="286210"/>
                    <a:pt x="290166" y="276900"/>
                    <a:pt x="353081" y="315903"/>
                  </a:cubicBezTo>
                  <a:cubicBezTo>
                    <a:pt x="320392" y="321832"/>
                    <a:pt x="288172" y="330104"/>
                    <a:pt x="256669" y="340653"/>
                  </a:cubicBezTo>
                  <a:cubicBezTo>
                    <a:pt x="187425" y="365571"/>
                    <a:pt x="121669" y="435153"/>
                    <a:pt x="83475" y="482290"/>
                  </a:cubicBezTo>
                  <a:cubicBezTo>
                    <a:pt x="98044" y="429696"/>
                    <a:pt x="116550" y="378003"/>
                    <a:pt x="156206" y="338403"/>
                  </a:cubicBezTo>
                  <a:close/>
                  <a:moveTo>
                    <a:pt x="377438" y="334409"/>
                  </a:moveTo>
                  <a:cubicBezTo>
                    <a:pt x="378844" y="335703"/>
                    <a:pt x="380250" y="336996"/>
                    <a:pt x="381600" y="338403"/>
                  </a:cubicBezTo>
                  <a:cubicBezTo>
                    <a:pt x="390118" y="346793"/>
                    <a:pt x="397665" y="356114"/>
                    <a:pt x="404100" y="366190"/>
                  </a:cubicBezTo>
                  <a:cubicBezTo>
                    <a:pt x="367031" y="370071"/>
                    <a:pt x="264038" y="383909"/>
                    <a:pt x="167288" y="425984"/>
                  </a:cubicBezTo>
                  <a:cubicBezTo>
                    <a:pt x="196875" y="398759"/>
                    <a:pt x="230625" y="374009"/>
                    <a:pt x="264375" y="361803"/>
                  </a:cubicBezTo>
                  <a:cubicBezTo>
                    <a:pt x="301280" y="349700"/>
                    <a:pt x="339086" y="340540"/>
                    <a:pt x="377438" y="334409"/>
                  </a:cubicBezTo>
                  <a:close/>
                  <a:moveTo>
                    <a:pt x="381600" y="563571"/>
                  </a:moveTo>
                  <a:cubicBezTo>
                    <a:pt x="293513" y="651603"/>
                    <a:pt x="122569" y="637540"/>
                    <a:pt x="38475" y="623871"/>
                  </a:cubicBezTo>
                  <a:cubicBezTo>
                    <a:pt x="41794" y="617571"/>
                    <a:pt x="44944" y="610878"/>
                    <a:pt x="47981" y="603678"/>
                  </a:cubicBezTo>
                  <a:cubicBezTo>
                    <a:pt x="74925" y="601484"/>
                    <a:pt x="171731" y="592821"/>
                    <a:pt x="230288" y="578253"/>
                  </a:cubicBezTo>
                  <a:cubicBezTo>
                    <a:pt x="299419" y="560984"/>
                    <a:pt x="366300" y="486565"/>
                    <a:pt x="369113" y="483415"/>
                  </a:cubicBezTo>
                  <a:cubicBezTo>
                    <a:pt x="373244" y="478755"/>
                    <a:pt x="372816" y="471628"/>
                    <a:pt x="368156" y="467496"/>
                  </a:cubicBezTo>
                  <a:cubicBezTo>
                    <a:pt x="363496" y="463365"/>
                    <a:pt x="356369" y="463793"/>
                    <a:pt x="352238" y="468453"/>
                  </a:cubicBezTo>
                  <a:cubicBezTo>
                    <a:pt x="351394" y="469184"/>
                    <a:pt x="286875" y="540846"/>
                    <a:pt x="224606" y="556428"/>
                  </a:cubicBezTo>
                  <a:cubicBezTo>
                    <a:pt x="162338" y="572009"/>
                    <a:pt x="50963" y="580840"/>
                    <a:pt x="39994" y="581684"/>
                  </a:cubicBezTo>
                  <a:cubicBezTo>
                    <a:pt x="34356" y="581706"/>
                    <a:pt x="28873" y="579845"/>
                    <a:pt x="24413" y="576396"/>
                  </a:cubicBezTo>
                  <a:lnTo>
                    <a:pt x="62438" y="545909"/>
                  </a:lnTo>
                  <a:cubicBezTo>
                    <a:pt x="76613" y="544503"/>
                    <a:pt x="131569" y="538484"/>
                    <a:pt x="169650" y="527290"/>
                  </a:cubicBezTo>
                  <a:cubicBezTo>
                    <a:pt x="214650" y="514240"/>
                    <a:pt x="235125" y="494665"/>
                    <a:pt x="235969" y="493821"/>
                  </a:cubicBezTo>
                  <a:cubicBezTo>
                    <a:pt x="240336" y="489524"/>
                    <a:pt x="240461" y="482522"/>
                    <a:pt x="236250" y="478071"/>
                  </a:cubicBezTo>
                  <a:cubicBezTo>
                    <a:pt x="231970" y="473567"/>
                    <a:pt x="224850" y="473385"/>
                    <a:pt x="220345" y="477664"/>
                  </a:cubicBezTo>
                  <a:cubicBezTo>
                    <a:pt x="220341" y="477669"/>
                    <a:pt x="220336" y="477673"/>
                    <a:pt x="220331" y="477678"/>
                  </a:cubicBezTo>
                  <a:cubicBezTo>
                    <a:pt x="220331" y="477678"/>
                    <a:pt x="202219" y="494553"/>
                    <a:pt x="163294" y="505803"/>
                  </a:cubicBezTo>
                  <a:cubicBezTo>
                    <a:pt x="136503" y="512818"/>
                    <a:pt x="109247" y="517912"/>
                    <a:pt x="81731" y="521046"/>
                  </a:cubicBezTo>
                  <a:cubicBezTo>
                    <a:pt x="90563" y="509403"/>
                    <a:pt x="103050" y="493540"/>
                    <a:pt x="118238" y="476046"/>
                  </a:cubicBezTo>
                  <a:cubicBezTo>
                    <a:pt x="232369" y="407140"/>
                    <a:pt x="387563" y="390265"/>
                    <a:pt x="415125" y="387734"/>
                  </a:cubicBezTo>
                  <a:cubicBezTo>
                    <a:pt x="441051" y="447677"/>
                    <a:pt x="427763" y="517373"/>
                    <a:pt x="381600" y="563571"/>
                  </a:cubicBezTo>
                  <a:close/>
                  <a:moveTo>
                    <a:pt x="433800" y="374234"/>
                  </a:moveTo>
                  <a:cubicBezTo>
                    <a:pt x="415673" y="335466"/>
                    <a:pt x="384492" y="304305"/>
                    <a:pt x="345713" y="286203"/>
                  </a:cubicBezTo>
                  <a:lnTo>
                    <a:pt x="408319" y="223709"/>
                  </a:lnTo>
                  <a:lnTo>
                    <a:pt x="471319" y="286653"/>
                  </a:lnTo>
                  <a:lnTo>
                    <a:pt x="485606" y="300940"/>
                  </a:lnTo>
                  <a:lnTo>
                    <a:pt x="485606" y="300940"/>
                  </a:lnTo>
                  <a:lnTo>
                    <a:pt x="496350" y="311684"/>
                  </a:lnTo>
                  <a:close/>
                  <a:moveTo>
                    <a:pt x="686925" y="83871"/>
                  </a:moveTo>
                  <a:lnTo>
                    <a:pt x="493594" y="277090"/>
                  </a:lnTo>
                  <a:lnTo>
                    <a:pt x="442969" y="226465"/>
                  </a:lnTo>
                  <a:lnTo>
                    <a:pt x="636356" y="33246"/>
                  </a:lnTo>
                  <a:cubicBezTo>
                    <a:pt x="650336" y="19267"/>
                    <a:pt x="673002" y="19267"/>
                    <a:pt x="686981" y="33246"/>
                  </a:cubicBezTo>
                  <a:cubicBezTo>
                    <a:pt x="700961" y="47226"/>
                    <a:pt x="700961" y="69892"/>
                    <a:pt x="686981" y="8387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8" name="Freeform: Shape 5837">
              <a:extLst>
                <a:ext uri="{FF2B5EF4-FFF2-40B4-BE49-F238E27FC236}">
                  <a16:creationId xmlns:a16="http://schemas.microsoft.com/office/drawing/2014/main" id="{64026C0E-0C67-4CB2-8BA5-A8771F5C3EC3}"/>
                </a:ext>
              </a:extLst>
            </p:cNvPr>
            <p:cNvSpPr/>
            <p:nvPr/>
          </p:nvSpPr>
          <p:spPr>
            <a:xfrm>
              <a:off x="4430712" y="2799425"/>
              <a:ext cx="607500" cy="146250"/>
            </a:xfrm>
            <a:custGeom>
              <a:avLst/>
              <a:gdLst>
                <a:gd name="connsiteX0" fmla="*/ 568125 w 607500"/>
                <a:gd name="connsiteY0" fmla="*/ 0 h 146250"/>
                <a:gd name="connsiteX1" fmla="*/ 438750 w 607500"/>
                <a:gd name="connsiteY1" fmla="*/ 0 h 146250"/>
                <a:gd name="connsiteX2" fmla="*/ 427500 w 607500"/>
                <a:gd name="connsiteY2" fmla="*/ 11250 h 146250"/>
                <a:gd name="connsiteX3" fmla="*/ 438750 w 607500"/>
                <a:gd name="connsiteY3" fmla="*/ 22500 h 146250"/>
                <a:gd name="connsiteX4" fmla="*/ 568125 w 607500"/>
                <a:gd name="connsiteY4" fmla="*/ 22500 h 146250"/>
                <a:gd name="connsiteX5" fmla="*/ 587813 w 607500"/>
                <a:gd name="connsiteY5" fmla="*/ 42188 h 146250"/>
                <a:gd name="connsiteX6" fmla="*/ 568125 w 607500"/>
                <a:gd name="connsiteY6" fmla="*/ 61875 h 146250"/>
                <a:gd name="connsiteX7" fmla="*/ 500625 w 607500"/>
                <a:gd name="connsiteY7" fmla="*/ 61875 h 146250"/>
                <a:gd name="connsiteX8" fmla="*/ 489375 w 607500"/>
                <a:gd name="connsiteY8" fmla="*/ 73125 h 146250"/>
                <a:gd name="connsiteX9" fmla="*/ 438750 w 607500"/>
                <a:gd name="connsiteY9" fmla="*/ 123750 h 146250"/>
                <a:gd name="connsiteX10" fmla="*/ 11250 w 607500"/>
                <a:gd name="connsiteY10" fmla="*/ 123750 h 146250"/>
                <a:gd name="connsiteX11" fmla="*/ 0 w 607500"/>
                <a:gd name="connsiteY11" fmla="*/ 135000 h 146250"/>
                <a:gd name="connsiteX12" fmla="*/ 11250 w 607500"/>
                <a:gd name="connsiteY12" fmla="*/ 146250 h 146250"/>
                <a:gd name="connsiteX13" fmla="*/ 438750 w 607500"/>
                <a:gd name="connsiteY13" fmla="*/ 146250 h 146250"/>
                <a:gd name="connsiteX14" fmla="*/ 511031 w 607500"/>
                <a:gd name="connsiteY14" fmla="*/ 84375 h 146250"/>
                <a:gd name="connsiteX15" fmla="*/ 568125 w 607500"/>
                <a:gd name="connsiteY15" fmla="*/ 84375 h 146250"/>
                <a:gd name="connsiteX16" fmla="*/ 610313 w 607500"/>
                <a:gd name="connsiteY16" fmla="*/ 42188 h 146250"/>
                <a:gd name="connsiteX17" fmla="*/ 568125 w 607500"/>
                <a:gd name="connsiteY17" fmla="*/ 0 h 14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7500" h="146250">
                  <a:moveTo>
                    <a:pt x="568125" y="0"/>
                  </a:moveTo>
                  <a:lnTo>
                    <a:pt x="438750" y="0"/>
                  </a:lnTo>
                  <a:cubicBezTo>
                    <a:pt x="432537" y="0"/>
                    <a:pt x="427500" y="5037"/>
                    <a:pt x="427500" y="11250"/>
                  </a:cubicBezTo>
                  <a:cubicBezTo>
                    <a:pt x="427500" y="17463"/>
                    <a:pt x="432537" y="22500"/>
                    <a:pt x="438750" y="22500"/>
                  </a:cubicBezTo>
                  <a:lnTo>
                    <a:pt x="568125" y="22500"/>
                  </a:lnTo>
                  <a:cubicBezTo>
                    <a:pt x="578998" y="22500"/>
                    <a:pt x="587813" y="31314"/>
                    <a:pt x="587813" y="42188"/>
                  </a:cubicBezTo>
                  <a:cubicBezTo>
                    <a:pt x="587813" y="53061"/>
                    <a:pt x="578998" y="61875"/>
                    <a:pt x="568125" y="61875"/>
                  </a:cubicBezTo>
                  <a:lnTo>
                    <a:pt x="500625" y="61875"/>
                  </a:lnTo>
                  <a:cubicBezTo>
                    <a:pt x="494412" y="61875"/>
                    <a:pt x="489375" y="66912"/>
                    <a:pt x="489375" y="73125"/>
                  </a:cubicBezTo>
                  <a:cubicBezTo>
                    <a:pt x="489375" y="101084"/>
                    <a:pt x="466709" y="123750"/>
                    <a:pt x="438750" y="123750"/>
                  </a:cubicBezTo>
                  <a:lnTo>
                    <a:pt x="11250" y="123750"/>
                  </a:lnTo>
                  <a:cubicBezTo>
                    <a:pt x="5037" y="123750"/>
                    <a:pt x="0" y="128787"/>
                    <a:pt x="0" y="135000"/>
                  </a:cubicBezTo>
                  <a:cubicBezTo>
                    <a:pt x="0" y="141213"/>
                    <a:pt x="5037" y="146250"/>
                    <a:pt x="11250" y="146250"/>
                  </a:cubicBezTo>
                  <a:lnTo>
                    <a:pt x="438750" y="146250"/>
                  </a:lnTo>
                  <a:cubicBezTo>
                    <a:pt x="474802" y="146263"/>
                    <a:pt x="505485" y="119998"/>
                    <a:pt x="511031" y="84375"/>
                  </a:cubicBezTo>
                  <a:lnTo>
                    <a:pt x="568125" y="84375"/>
                  </a:lnTo>
                  <a:cubicBezTo>
                    <a:pt x="591425" y="84375"/>
                    <a:pt x="610313" y="65487"/>
                    <a:pt x="610313" y="42188"/>
                  </a:cubicBezTo>
                  <a:cubicBezTo>
                    <a:pt x="610313" y="18888"/>
                    <a:pt x="591425" y="0"/>
                    <a:pt x="568125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39" name="Freeform: Shape 5838">
              <a:extLst>
                <a:ext uri="{FF2B5EF4-FFF2-40B4-BE49-F238E27FC236}">
                  <a16:creationId xmlns:a16="http://schemas.microsoft.com/office/drawing/2014/main" id="{0492BC69-69E3-417E-9B93-42F79B85917A}"/>
                </a:ext>
              </a:extLst>
            </p:cNvPr>
            <p:cNvSpPr/>
            <p:nvPr/>
          </p:nvSpPr>
          <p:spPr>
            <a:xfrm>
              <a:off x="5015712" y="2608175"/>
              <a:ext cx="78750" cy="101250"/>
            </a:xfrm>
            <a:custGeom>
              <a:avLst/>
              <a:gdLst>
                <a:gd name="connsiteX0" fmla="*/ 67500 w 78750"/>
                <a:gd name="connsiteY0" fmla="*/ 39375 h 101250"/>
                <a:gd name="connsiteX1" fmla="*/ 50625 w 78750"/>
                <a:gd name="connsiteY1" fmla="*/ 39375 h 101250"/>
                <a:gd name="connsiteX2" fmla="*/ 50625 w 78750"/>
                <a:gd name="connsiteY2" fmla="*/ 11250 h 101250"/>
                <a:gd name="connsiteX3" fmla="*/ 39375 w 78750"/>
                <a:gd name="connsiteY3" fmla="*/ 0 h 101250"/>
                <a:gd name="connsiteX4" fmla="*/ 28125 w 78750"/>
                <a:gd name="connsiteY4" fmla="*/ 11250 h 101250"/>
                <a:gd name="connsiteX5" fmla="*/ 28125 w 78750"/>
                <a:gd name="connsiteY5" fmla="*/ 39375 h 101250"/>
                <a:gd name="connsiteX6" fmla="*/ 11250 w 78750"/>
                <a:gd name="connsiteY6" fmla="*/ 39375 h 101250"/>
                <a:gd name="connsiteX7" fmla="*/ 0 w 78750"/>
                <a:gd name="connsiteY7" fmla="*/ 50625 h 101250"/>
                <a:gd name="connsiteX8" fmla="*/ 11250 w 78750"/>
                <a:gd name="connsiteY8" fmla="*/ 61875 h 101250"/>
                <a:gd name="connsiteX9" fmla="*/ 28125 w 78750"/>
                <a:gd name="connsiteY9" fmla="*/ 61875 h 101250"/>
                <a:gd name="connsiteX10" fmla="*/ 28125 w 78750"/>
                <a:gd name="connsiteY10" fmla="*/ 90000 h 101250"/>
                <a:gd name="connsiteX11" fmla="*/ 39375 w 78750"/>
                <a:gd name="connsiteY11" fmla="*/ 101250 h 101250"/>
                <a:gd name="connsiteX12" fmla="*/ 50625 w 78750"/>
                <a:gd name="connsiteY12" fmla="*/ 90000 h 101250"/>
                <a:gd name="connsiteX13" fmla="*/ 50625 w 78750"/>
                <a:gd name="connsiteY13" fmla="*/ 61875 h 101250"/>
                <a:gd name="connsiteX14" fmla="*/ 67500 w 78750"/>
                <a:gd name="connsiteY14" fmla="*/ 61875 h 101250"/>
                <a:gd name="connsiteX15" fmla="*/ 78750 w 78750"/>
                <a:gd name="connsiteY15" fmla="*/ 50625 h 101250"/>
                <a:gd name="connsiteX16" fmla="*/ 67500 w 78750"/>
                <a:gd name="connsiteY16" fmla="*/ 39375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750" h="101250">
                  <a:moveTo>
                    <a:pt x="67500" y="39375"/>
                  </a:moveTo>
                  <a:lnTo>
                    <a:pt x="50625" y="39375"/>
                  </a:lnTo>
                  <a:lnTo>
                    <a:pt x="50625" y="11250"/>
                  </a:lnTo>
                  <a:cubicBezTo>
                    <a:pt x="50625" y="5037"/>
                    <a:pt x="45588" y="0"/>
                    <a:pt x="39375" y="0"/>
                  </a:cubicBezTo>
                  <a:cubicBezTo>
                    <a:pt x="33162" y="0"/>
                    <a:pt x="28125" y="5037"/>
                    <a:pt x="28125" y="11250"/>
                  </a:cubicBezTo>
                  <a:lnTo>
                    <a:pt x="28125" y="39375"/>
                  </a:lnTo>
                  <a:lnTo>
                    <a:pt x="11250" y="39375"/>
                  </a:lnTo>
                  <a:cubicBezTo>
                    <a:pt x="5037" y="39375"/>
                    <a:pt x="0" y="44412"/>
                    <a:pt x="0" y="50625"/>
                  </a:cubicBezTo>
                  <a:cubicBezTo>
                    <a:pt x="0" y="56838"/>
                    <a:pt x="5037" y="61875"/>
                    <a:pt x="11250" y="61875"/>
                  </a:cubicBezTo>
                  <a:lnTo>
                    <a:pt x="28125" y="61875"/>
                  </a:lnTo>
                  <a:lnTo>
                    <a:pt x="28125" y="90000"/>
                  </a:lnTo>
                  <a:cubicBezTo>
                    <a:pt x="28125" y="96213"/>
                    <a:pt x="33162" y="101250"/>
                    <a:pt x="39375" y="101250"/>
                  </a:cubicBezTo>
                  <a:cubicBezTo>
                    <a:pt x="45588" y="101250"/>
                    <a:pt x="50625" y="96213"/>
                    <a:pt x="50625" y="90000"/>
                  </a:cubicBezTo>
                  <a:lnTo>
                    <a:pt x="50625" y="61875"/>
                  </a:lnTo>
                  <a:lnTo>
                    <a:pt x="67500" y="61875"/>
                  </a:lnTo>
                  <a:cubicBezTo>
                    <a:pt x="73713" y="61875"/>
                    <a:pt x="78750" y="56838"/>
                    <a:pt x="78750" y="50625"/>
                  </a:cubicBezTo>
                  <a:cubicBezTo>
                    <a:pt x="78750" y="44412"/>
                    <a:pt x="73713" y="39375"/>
                    <a:pt x="67500" y="3937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0" name="Freeform: Shape 5839">
              <a:extLst>
                <a:ext uri="{FF2B5EF4-FFF2-40B4-BE49-F238E27FC236}">
                  <a16:creationId xmlns:a16="http://schemas.microsoft.com/office/drawing/2014/main" id="{4534C6E8-45D2-497D-A130-85B6B54E3CEE}"/>
                </a:ext>
              </a:extLst>
            </p:cNvPr>
            <p:cNvSpPr/>
            <p:nvPr/>
          </p:nvSpPr>
          <p:spPr>
            <a:xfrm>
              <a:off x="4492587" y="2366300"/>
              <a:ext cx="90000" cy="101250"/>
            </a:xfrm>
            <a:custGeom>
              <a:avLst/>
              <a:gdLst>
                <a:gd name="connsiteX0" fmla="*/ 11250 w 90000"/>
                <a:gd name="connsiteY0" fmla="*/ 61875 h 101250"/>
                <a:gd name="connsiteX1" fmla="*/ 33750 w 90000"/>
                <a:gd name="connsiteY1" fmla="*/ 61875 h 101250"/>
                <a:gd name="connsiteX2" fmla="*/ 33750 w 90000"/>
                <a:gd name="connsiteY2" fmla="*/ 90000 h 101250"/>
                <a:gd name="connsiteX3" fmla="*/ 45000 w 90000"/>
                <a:gd name="connsiteY3" fmla="*/ 101250 h 101250"/>
                <a:gd name="connsiteX4" fmla="*/ 56250 w 90000"/>
                <a:gd name="connsiteY4" fmla="*/ 90000 h 101250"/>
                <a:gd name="connsiteX5" fmla="*/ 56250 w 90000"/>
                <a:gd name="connsiteY5" fmla="*/ 61875 h 101250"/>
                <a:gd name="connsiteX6" fmla="*/ 78750 w 90000"/>
                <a:gd name="connsiteY6" fmla="*/ 61875 h 101250"/>
                <a:gd name="connsiteX7" fmla="*/ 90000 w 90000"/>
                <a:gd name="connsiteY7" fmla="*/ 50625 h 101250"/>
                <a:gd name="connsiteX8" fmla="*/ 78750 w 90000"/>
                <a:gd name="connsiteY8" fmla="*/ 39375 h 101250"/>
                <a:gd name="connsiteX9" fmla="*/ 56250 w 90000"/>
                <a:gd name="connsiteY9" fmla="*/ 39375 h 101250"/>
                <a:gd name="connsiteX10" fmla="*/ 56250 w 90000"/>
                <a:gd name="connsiteY10" fmla="*/ 11250 h 101250"/>
                <a:gd name="connsiteX11" fmla="*/ 45000 w 90000"/>
                <a:gd name="connsiteY11" fmla="*/ 0 h 101250"/>
                <a:gd name="connsiteX12" fmla="*/ 33750 w 90000"/>
                <a:gd name="connsiteY12" fmla="*/ 11250 h 101250"/>
                <a:gd name="connsiteX13" fmla="*/ 33750 w 90000"/>
                <a:gd name="connsiteY13" fmla="*/ 39375 h 101250"/>
                <a:gd name="connsiteX14" fmla="*/ 11250 w 90000"/>
                <a:gd name="connsiteY14" fmla="*/ 39375 h 101250"/>
                <a:gd name="connsiteX15" fmla="*/ 0 w 90000"/>
                <a:gd name="connsiteY15" fmla="*/ 50625 h 101250"/>
                <a:gd name="connsiteX16" fmla="*/ 11250 w 90000"/>
                <a:gd name="connsiteY16" fmla="*/ 61875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000" h="101250">
                  <a:moveTo>
                    <a:pt x="11250" y="61875"/>
                  </a:moveTo>
                  <a:lnTo>
                    <a:pt x="33750" y="61875"/>
                  </a:lnTo>
                  <a:lnTo>
                    <a:pt x="33750" y="90000"/>
                  </a:lnTo>
                  <a:cubicBezTo>
                    <a:pt x="33750" y="96213"/>
                    <a:pt x="38787" y="101250"/>
                    <a:pt x="45000" y="101250"/>
                  </a:cubicBezTo>
                  <a:cubicBezTo>
                    <a:pt x="51213" y="101250"/>
                    <a:pt x="56250" y="96213"/>
                    <a:pt x="56250" y="90000"/>
                  </a:cubicBezTo>
                  <a:lnTo>
                    <a:pt x="56250" y="61875"/>
                  </a:lnTo>
                  <a:lnTo>
                    <a:pt x="78750" y="61875"/>
                  </a:lnTo>
                  <a:cubicBezTo>
                    <a:pt x="84963" y="61875"/>
                    <a:pt x="90000" y="56838"/>
                    <a:pt x="90000" y="50625"/>
                  </a:cubicBezTo>
                  <a:cubicBezTo>
                    <a:pt x="90000" y="44412"/>
                    <a:pt x="84963" y="39375"/>
                    <a:pt x="78750" y="39375"/>
                  </a:cubicBezTo>
                  <a:lnTo>
                    <a:pt x="56250" y="39375"/>
                  </a:lnTo>
                  <a:lnTo>
                    <a:pt x="56250" y="11250"/>
                  </a:lnTo>
                  <a:cubicBezTo>
                    <a:pt x="56250" y="5037"/>
                    <a:pt x="51213" y="0"/>
                    <a:pt x="45000" y="0"/>
                  </a:cubicBezTo>
                  <a:cubicBezTo>
                    <a:pt x="38787" y="0"/>
                    <a:pt x="33750" y="5037"/>
                    <a:pt x="33750" y="11250"/>
                  </a:cubicBezTo>
                  <a:lnTo>
                    <a:pt x="33750" y="39375"/>
                  </a:lnTo>
                  <a:lnTo>
                    <a:pt x="11250" y="39375"/>
                  </a:lnTo>
                  <a:cubicBezTo>
                    <a:pt x="5037" y="39375"/>
                    <a:pt x="0" y="44412"/>
                    <a:pt x="0" y="50625"/>
                  </a:cubicBezTo>
                  <a:cubicBezTo>
                    <a:pt x="0" y="56838"/>
                    <a:pt x="5037" y="61875"/>
                    <a:pt x="11250" y="6187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1" name="Freeform: Shape 5840">
              <a:extLst>
                <a:ext uri="{FF2B5EF4-FFF2-40B4-BE49-F238E27FC236}">
                  <a16:creationId xmlns:a16="http://schemas.microsoft.com/office/drawing/2014/main" id="{A3D0A17E-F18C-4E4E-99AC-84980C5DCEFC}"/>
                </a:ext>
              </a:extLst>
            </p:cNvPr>
            <p:cNvSpPr/>
            <p:nvPr/>
          </p:nvSpPr>
          <p:spPr>
            <a:xfrm>
              <a:off x="4790712" y="2225675"/>
              <a:ext cx="90000" cy="101250"/>
            </a:xfrm>
            <a:custGeom>
              <a:avLst/>
              <a:gdLst>
                <a:gd name="connsiteX0" fmla="*/ 11250 w 90000"/>
                <a:gd name="connsiteY0" fmla="*/ 61875 h 101250"/>
                <a:gd name="connsiteX1" fmla="*/ 33750 w 90000"/>
                <a:gd name="connsiteY1" fmla="*/ 61875 h 101250"/>
                <a:gd name="connsiteX2" fmla="*/ 33750 w 90000"/>
                <a:gd name="connsiteY2" fmla="*/ 90000 h 101250"/>
                <a:gd name="connsiteX3" fmla="*/ 45000 w 90000"/>
                <a:gd name="connsiteY3" fmla="*/ 101250 h 101250"/>
                <a:gd name="connsiteX4" fmla="*/ 56250 w 90000"/>
                <a:gd name="connsiteY4" fmla="*/ 90000 h 101250"/>
                <a:gd name="connsiteX5" fmla="*/ 56250 w 90000"/>
                <a:gd name="connsiteY5" fmla="*/ 61875 h 101250"/>
                <a:gd name="connsiteX6" fmla="*/ 78750 w 90000"/>
                <a:gd name="connsiteY6" fmla="*/ 61875 h 101250"/>
                <a:gd name="connsiteX7" fmla="*/ 90000 w 90000"/>
                <a:gd name="connsiteY7" fmla="*/ 50625 h 101250"/>
                <a:gd name="connsiteX8" fmla="*/ 78750 w 90000"/>
                <a:gd name="connsiteY8" fmla="*/ 39375 h 101250"/>
                <a:gd name="connsiteX9" fmla="*/ 56250 w 90000"/>
                <a:gd name="connsiteY9" fmla="*/ 39375 h 101250"/>
                <a:gd name="connsiteX10" fmla="*/ 56250 w 90000"/>
                <a:gd name="connsiteY10" fmla="*/ 11250 h 101250"/>
                <a:gd name="connsiteX11" fmla="*/ 45000 w 90000"/>
                <a:gd name="connsiteY11" fmla="*/ 0 h 101250"/>
                <a:gd name="connsiteX12" fmla="*/ 33750 w 90000"/>
                <a:gd name="connsiteY12" fmla="*/ 11250 h 101250"/>
                <a:gd name="connsiteX13" fmla="*/ 33750 w 90000"/>
                <a:gd name="connsiteY13" fmla="*/ 39375 h 101250"/>
                <a:gd name="connsiteX14" fmla="*/ 11250 w 90000"/>
                <a:gd name="connsiteY14" fmla="*/ 39375 h 101250"/>
                <a:gd name="connsiteX15" fmla="*/ 0 w 90000"/>
                <a:gd name="connsiteY15" fmla="*/ 50625 h 101250"/>
                <a:gd name="connsiteX16" fmla="*/ 11250 w 90000"/>
                <a:gd name="connsiteY16" fmla="*/ 61875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000" h="101250">
                  <a:moveTo>
                    <a:pt x="11250" y="61875"/>
                  </a:moveTo>
                  <a:lnTo>
                    <a:pt x="33750" y="61875"/>
                  </a:lnTo>
                  <a:lnTo>
                    <a:pt x="33750" y="90000"/>
                  </a:lnTo>
                  <a:cubicBezTo>
                    <a:pt x="33750" y="96213"/>
                    <a:pt x="38787" y="101250"/>
                    <a:pt x="45000" y="101250"/>
                  </a:cubicBezTo>
                  <a:cubicBezTo>
                    <a:pt x="51213" y="101250"/>
                    <a:pt x="56250" y="96213"/>
                    <a:pt x="56250" y="90000"/>
                  </a:cubicBezTo>
                  <a:lnTo>
                    <a:pt x="56250" y="61875"/>
                  </a:lnTo>
                  <a:lnTo>
                    <a:pt x="78750" y="61875"/>
                  </a:lnTo>
                  <a:cubicBezTo>
                    <a:pt x="84963" y="61875"/>
                    <a:pt x="90000" y="56838"/>
                    <a:pt x="90000" y="50625"/>
                  </a:cubicBezTo>
                  <a:cubicBezTo>
                    <a:pt x="90000" y="44412"/>
                    <a:pt x="84963" y="39375"/>
                    <a:pt x="78750" y="39375"/>
                  </a:cubicBezTo>
                  <a:lnTo>
                    <a:pt x="56250" y="39375"/>
                  </a:lnTo>
                  <a:lnTo>
                    <a:pt x="56250" y="11250"/>
                  </a:lnTo>
                  <a:cubicBezTo>
                    <a:pt x="56250" y="5037"/>
                    <a:pt x="51213" y="0"/>
                    <a:pt x="45000" y="0"/>
                  </a:cubicBezTo>
                  <a:cubicBezTo>
                    <a:pt x="38787" y="0"/>
                    <a:pt x="33750" y="5037"/>
                    <a:pt x="33750" y="11250"/>
                  </a:cubicBezTo>
                  <a:lnTo>
                    <a:pt x="33750" y="39375"/>
                  </a:lnTo>
                  <a:lnTo>
                    <a:pt x="11250" y="39375"/>
                  </a:lnTo>
                  <a:cubicBezTo>
                    <a:pt x="5037" y="39375"/>
                    <a:pt x="0" y="44412"/>
                    <a:pt x="0" y="50625"/>
                  </a:cubicBezTo>
                  <a:cubicBezTo>
                    <a:pt x="0" y="56838"/>
                    <a:pt x="5037" y="61875"/>
                    <a:pt x="11250" y="6187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42" name="Graphic 5586">
            <a:extLst>
              <a:ext uri="{FF2B5EF4-FFF2-40B4-BE49-F238E27FC236}">
                <a16:creationId xmlns:a16="http://schemas.microsoft.com/office/drawing/2014/main" id="{D250D635-9EA6-4073-898F-3B4B63B1DA0F}"/>
              </a:ext>
            </a:extLst>
          </p:cNvPr>
          <p:cNvGrpSpPr/>
          <p:nvPr/>
        </p:nvGrpSpPr>
        <p:grpSpPr>
          <a:xfrm>
            <a:off x="4315433" y="2264008"/>
            <a:ext cx="720000" cy="720000"/>
            <a:chOff x="4430712" y="2225675"/>
            <a:chExt cx="720000" cy="720000"/>
          </a:xfrm>
        </p:grpSpPr>
        <p:sp>
          <p:nvSpPr>
            <p:cNvPr id="5843" name="Freeform: Shape 5842">
              <a:extLst>
                <a:ext uri="{FF2B5EF4-FFF2-40B4-BE49-F238E27FC236}">
                  <a16:creationId xmlns:a16="http://schemas.microsoft.com/office/drawing/2014/main" id="{8DE4F04A-EC14-46A2-B425-8B87369CD18E}"/>
                </a:ext>
              </a:extLst>
            </p:cNvPr>
            <p:cNvSpPr/>
            <p:nvPr/>
          </p:nvSpPr>
          <p:spPr>
            <a:xfrm>
              <a:off x="4765417" y="2225675"/>
              <a:ext cx="382500" cy="720000"/>
            </a:xfrm>
            <a:custGeom>
              <a:avLst/>
              <a:gdLst>
                <a:gd name="connsiteX0" fmla="*/ 311663 w 382500"/>
                <a:gd name="connsiteY0" fmla="*/ 461869 h 720000"/>
                <a:gd name="connsiteX1" fmla="*/ 331463 w 382500"/>
                <a:gd name="connsiteY1" fmla="*/ 450000 h 720000"/>
                <a:gd name="connsiteX2" fmla="*/ 384788 w 382500"/>
                <a:gd name="connsiteY2" fmla="*/ 309994 h 720000"/>
                <a:gd name="connsiteX3" fmla="*/ 335795 w 382500"/>
                <a:gd name="connsiteY3" fmla="*/ 99788 h 720000"/>
                <a:gd name="connsiteX4" fmla="*/ 311495 w 382500"/>
                <a:gd name="connsiteY4" fmla="*/ 22500 h 720000"/>
                <a:gd name="connsiteX5" fmla="*/ 322745 w 382500"/>
                <a:gd name="connsiteY5" fmla="*/ 22500 h 720000"/>
                <a:gd name="connsiteX6" fmla="*/ 333995 w 382500"/>
                <a:gd name="connsiteY6" fmla="*/ 11250 h 720000"/>
                <a:gd name="connsiteX7" fmla="*/ 322745 w 382500"/>
                <a:gd name="connsiteY7" fmla="*/ 0 h 720000"/>
                <a:gd name="connsiteX8" fmla="*/ 213732 w 382500"/>
                <a:gd name="connsiteY8" fmla="*/ 37069 h 720000"/>
                <a:gd name="connsiteX9" fmla="*/ 171038 w 382500"/>
                <a:gd name="connsiteY9" fmla="*/ 157500 h 720000"/>
                <a:gd name="connsiteX10" fmla="*/ 128851 w 382500"/>
                <a:gd name="connsiteY10" fmla="*/ 301950 h 720000"/>
                <a:gd name="connsiteX11" fmla="*/ 75020 w 382500"/>
                <a:gd name="connsiteY11" fmla="*/ 348750 h 720000"/>
                <a:gd name="connsiteX12" fmla="*/ 2626 w 382500"/>
                <a:gd name="connsiteY12" fmla="*/ 430200 h 720000"/>
                <a:gd name="connsiteX13" fmla="*/ 23776 w 382500"/>
                <a:gd name="connsiteY13" fmla="*/ 555131 h 720000"/>
                <a:gd name="connsiteX14" fmla="*/ 30751 w 382500"/>
                <a:gd name="connsiteY14" fmla="*/ 576225 h 720000"/>
                <a:gd name="connsiteX15" fmla="*/ 41663 w 382500"/>
                <a:gd name="connsiteY15" fmla="*/ 585000 h 720000"/>
                <a:gd name="connsiteX16" fmla="*/ 44420 w 382500"/>
                <a:gd name="connsiteY16" fmla="*/ 584663 h 720000"/>
                <a:gd name="connsiteX17" fmla="*/ 52576 w 382500"/>
                <a:gd name="connsiteY17" fmla="*/ 571050 h 720000"/>
                <a:gd name="connsiteX18" fmla="*/ 49820 w 382500"/>
                <a:gd name="connsiteY18" fmla="*/ 561825 h 720000"/>
                <a:gd name="connsiteX19" fmla="*/ 124126 w 382500"/>
                <a:gd name="connsiteY19" fmla="*/ 552600 h 720000"/>
                <a:gd name="connsiteX20" fmla="*/ 174751 w 382500"/>
                <a:gd name="connsiteY20" fmla="*/ 513225 h 720000"/>
                <a:gd name="connsiteX21" fmla="*/ 186001 w 382500"/>
                <a:gd name="connsiteY21" fmla="*/ 477338 h 720000"/>
                <a:gd name="connsiteX22" fmla="*/ 186451 w 382500"/>
                <a:gd name="connsiteY22" fmla="*/ 475369 h 720000"/>
                <a:gd name="connsiteX23" fmla="*/ 190557 w 382500"/>
                <a:gd name="connsiteY23" fmla="*/ 471038 h 720000"/>
                <a:gd name="connsiteX24" fmla="*/ 210526 w 382500"/>
                <a:gd name="connsiteY24" fmla="*/ 469519 h 720000"/>
                <a:gd name="connsiteX25" fmla="*/ 210526 w 382500"/>
                <a:gd name="connsiteY25" fmla="*/ 511875 h 720000"/>
                <a:gd name="connsiteX26" fmla="*/ 204901 w 382500"/>
                <a:gd name="connsiteY26" fmla="*/ 511875 h 720000"/>
                <a:gd name="connsiteX27" fmla="*/ 194045 w 382500"/>
                <a:gd name="connsiteY27" fmla="*/ 519188 h 720000"/>
                <a:gd name="connsiteX28" fmla="*/ 177170 w 382500"/>
                <a:gd name="connsiteY28" fmla="*/ 564188 h 720000"/>
                <a:gd name="connsiteX29" fmla="*/ 177170 w 382500"/>
                <a:gd name="connsiteY29" fmla="*/ 564638 h 720000"/>
                <a:gd name="connsiteX30" fmla="*/ 176776 w 382500"/>
                <a:gd name="connsiteY30" fmla="*/ 566156 h 720000"/>
                <a:gd name="connsiteX31" fmla="*/ 176776 w 382500"/>
                <a:gd name="connsiteY31" fmla="*/ 567169 h 720000"/>
                <a:gd name="connsiteX32" fmla="*/ 176776 w 382500"/>
                <a:gd name="connsiteY32" fmla="*/ 568744 h 720000"/>
                <a:gd name="connsiteX33" fmla="*/ 176776 w 382500"/>
                <a:gd name="connsiteY33" fmla="*/ 569756 h 720000"/>
                <a:gd name="connsiteX34" fmla="*/ 176776 w 382500"/>
                <a:gd name="connsiteY34" fmla="*/ 570094 h 720000"/>
                <a:gd name="connsiteX35" fmla="*/ 193651 w 382500"/>
                <a:gd name="connsiteY35" fmla="*/ 665719 h 720000"/>
                <a:gd name="connsiteX36" fmla="*/ 204901 w 382500"/>
                <a:gd name="connsiteY36" fmla="*/ 675000 h 720000"/>
                <a:gd name="connsiteX37" fmla="*/ 221776 w 382500"/>
                <a:gd name="connsiteY37" fmla="*/ 675000 h 720000"/>
                <a:gd name="connsiteX38" fmla="*/ 221776 w 382500"/>
                <a:gd name="connsiteY38" fmla="*/ 708750 h 720000"/>
                <a:gd name="connsiteX39" fmla="*/ 233026 w 382500"/>
                <a:gd name="connsiteY39" fmla="*/ 720000 h 720000"/>
                <a:gd name="connsiteX40" fmla="*/ 244276 w 382500"/>
                <a:gd name="connsiteY40" fmla="*/ 708750 h 720000"/>
                <a:gd name="connsiteX41" fmla="*/ 244276 w 382500"/>
                <a:gd name="connsiteY41" fmla="*/ 675000 h 720000"/>
                <a:gd name="connsiteX42" fmla="*/ 266776 w 382500"/>
                <a:gd name="connsiteY42" fmla="*/ 675000 h 720000"/>
                <a:gd name="connsiteX43" fmla="*/ 266776 w 382500"/>
                <a:gd name="connsiteY43" fmla="*/ 708750 h 720000"/>
                <a:gd name="connsiteX44" fmla="*/ 278026 w 382500"/>
                <a:gd name="connsiteY44" fmla="*/ 720000 h 720000"/>
                <a:gd name="connsiteX45" fmla="*/ 289276 w 382500"/>
                <a:gd name="connsiteY45" fmla="*/ 708750 h 720000"/>
                <a:gd name="connsiteX46" fmla="*/ 289276 w 382500"/>
                <a:gd name="connsiteY46" fmla="*/ 675000 h 720000"/>
                <a:gd name="connsiteX47" fmla="*/ 306151 w 382500"/>
                <a:gd name="connsiteY47" fmla="*/ 675000 h 720000"/>
                <a:gd name="connsiteX48" fmla="*/ 317401 w 382500"/>
                <a:gd name="connsiteY48" fmla="*/ 665719 h 720000"/>
                <a:gd name="connsiteX49" fmla="*/ 334276 w 382500"/>
                <a:gd name="connsiteY49" fmla="*/ 570094 h 720000"/>
                <a:gd name="connsiteX50" fmla="*/ 334276 w 382500"/>
                <a:gd name="connsiteY50" fmla="*/ 569756 h 720000"/>
                <a:gd name="connsiteX51" fmla="*/ 334276 w 382500"/>
                <a:gd name="connsiteY51" fmla="*/ 568744 h 720000"/>
                <a:gd name="connsiteX52" fmla="*/ 334276 w 382500"/>
                <a:gd name="connsiteY52" fmla="*/ 567169 h 720000"/>
                <a:gd name="connsiteX53" fmla="*/ 334276 w 382500"/>
                <a:gd name="connsiteY53" fmla="*/ 566156 h 720000"/>
                <a:gd name="connsiteX54" fmla="*/ 333882 w 382500"/>
                <a:gd name="connsiteY54" fmla="*/ 564638 h 720000"/>
                <a:gd name="connsiteX55" fmla="*/ 333882 w 382500"/>
                <a:gd name="connsiteY55" fmla="*/ 564188 h 720000"/>
                <a:gd name="connsiteX56" fmla="*/ 317007 w 382500"/>
                <a:gd name="connsiteY56" fmla="*/ 519188 h 720000"/>
                <a:gd name="connsiteX57" fmla="*/ 306488 w 382500"/>
                <a:gd name="connsiteY57" fmla="*/ 511875 h 720000"/>
                <a:gd name="connsiteX58" fmla="*/ 300863 w 382500"/>
                <a:gd name="connsiteY58" fmla="*/ 511875 h 720000"/>
                <a:gd name="connsiteX59" fmla="*/ 300863 w 382500"/>
                <a:gd name="connsiteY59" fmla="*/ 462713 h 720000"/>
                <a:gd name="connsiteX60" fmla="*/ 188420 w 382500"/>
                <a:gd name="connsiteY60" fmla="*/ 448763 h 720000"/>
                <a:gd name="connsiteX61" fmla="*/ 164063 w 382500"/>
                <a:gd name="connsiteY61" fmla="*/ 471656 h 720000"/>
                <a:gd name="connsiteX62" fmla="*/ 153151 w 382500"/>
                <a:gd name="connsiteY62" fmla="*/ 507094 h 720000"/>
                <a:gd name="connsiteX63" fmla="*/ 153151 w 382500"/>
                <a:gd name="connsiteY63" fmla="*/ 507938 h 720000"/>
                <a:gd name="connsiteX64" fmla="*/ 126601 w 382500"/>
                <a:gd name="connsiteY64" fmla="*/ 530438 h 720000"/>
                <a:gd name="connsiteX65" fmla="*/ 42620 w 382500"/>
                <a:gd name="connsiteY65" fmla="*/ 540844 h 720000"/>
                <a:gd name="connsiteX66" fmla="*/ 24620 w 382500"/>
                <a:gd name="connsiteY66" fmla="*/ 436050 h 720000"/>
                <a:gd name="connsiteX67" fmla="*/ 88970 w 382500"/>
                <a:gd name="connsiteY67" fmla="*/ 367031 h 720000"/>
                <a:gd name="connsiteX68" fmla="*/ 145951 w 382500"/>
                <a:gd name="connsiteY68" fmla="*/ 317025 h 720000"/>
                <a:gd name="connsiteX69" fmla="*/ 193707 w 382500"/>
                <a:gd name="connsiteY69" fmla="*/ 157725 h 720000"/>
                <a:gd name="connsiteX70" fmla="*/ 229820 w 382500"/>
                <a:gd name="connsiteY70" fmla="*/ 53156 h 720000"/>
                <a:gd name="connsiteX71" fmla="*/ 289276 w 382500"/>
                <a:gd name="connsiteY71" fmla="*/ 25031 h 720000"/>
                <a:gd name="connsiteX72" fmla="*/ 314926 w 382500"/>
                <a:gd name="connsiteY72" fmla="*/ 108113 h 720000"/>
                <a:gd name="connsiteX73" fmla="*/ 362513 w 382500"/>
                <a:gd name="connsiteY73" fmla="*/ 308756 h 720000"/>
                <a:gd name="connsiteX74" fmla="*/ 313126 w 382500"/>
                <a:gd name="connsiteY74" fmla="*/ 437513 h 720000"/>
                <a:gd name="connsiteX75" fmla="*/ 309807 w 382500"/>
                <a:gd name="connsiteY75" fmla="*/ 439650 h 720000"/>
                <a:gd name="connsiteX76" fmla="*/ 296588 w 382500"/>
                <a:gd name="connsiteY76" fmla="*/ 652500 h 720000"/>
                <a:gd name="connsiteX77" fmla="*/ 214238 w 382500"/>
                <a:gd name="connsiteY77" fmla="*/ 652500 h 720000"/>
                <a:gd name="connsiteX78" fmla="*/ 201357 w 382500"/>
                <a:gd name="connsiteY78" fmla="*/ 579375 h 720000"/>
                <a:gd name="connsiteX79" fmla="*/ 309526 w 382500"/>
                <a:gd name="connsiteY79" fmla="*/ 579375 h 720000"/>
                <a:gd name="connsiteX80" fmla="*/ 306545 w 382500"/>
                <a:gd name="connsiteY80" fmla="*/ 556875 h 720000"/>
                <a:gd name="connsiteX81" fmla="*/ 204170 w 382500"/>
                <a:gd name="connsiteY81" fmla="*/ 556875 h 720000"/>
                <a:gd name="connsiteX82" fmla="*/ 212607 w 382500"/>
                <a:gd name="connsiteY82" fmla="*/ 534375 h 720000"/>
                <a:gd name="connsiteX83" fmla="*/ 298276 w 382500"/>
                <a:gd name="connsiteY83" fmla="*/ 534375 h 720000"/>
                <a:gd name="connsiteX84" fmla="*/ 277745 w 382500"/>
                <a:gd name="connsiteY84" fmla="*/ 511875 h 720000"/>
                <a:gd name="connsiteX85" fmla="*/ 232745 w 382500"/>
                <a:gd name="connsiteY85" fmla="*/ 511875 h 720000"/>
                <a:gd name="connsiteX86" fmla="*/ 232745 w 382500"/>
                <a:gd name="connsiteY86" fmla="*/ 467944 h 720000"/>
                <a:gd name="connsiteX87" fmla="*/ 277745 w 382500"/>
                <a:gd name="connsiteY87" fmla="*/ 464456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82500" h="720000">
                  <a:moveTo>
                    <a:pt x="311663" y="461869"/>
                  </a:moveTo>
                  <a:cubicBezTo>
                    <a:pt x="319690" y="461022"/>
                    <a:pt x="326934" y="456680"/>
                    <a:pt x="331463" y="450000"/>
                  </a:cubicBezTo>
                  <a:cubicBezTo>
                    <a:pt x="344007" y="431831"/>
                    <a:pt x="380682" y="367200"/>
                    <a:pt x="384788" y="309994"/>
                  </a:cubicBezTo>
                  <a:cubicBezTo>
                    <a:pt x="389626" y="242156"/>
                    <a:pt x="359757" y="163238"/>
                    <a:pt x="335795" y="99788"/>
                  </a:cubicBezTo>
                  <a:cubicBezTo>
                    <a:pt x="323701" y="67950"/>
                    <a:pt x="312170" y="37631"/>
                    <a:pt x="311495" y="22500"/>
                  </a:cubicBezTo>
                  <a:cubicBezTo>
                    <a:pt x="315095" y="22500"/>
                    <a:pt x="318920" y="22500"/>
                    <a:pt x="322745" y="22500"/>
                  </a:cubicBezTo>
                  <a:cubicBezTo>
                    <a:pt x="328958" y="22500"/>
                    <a:pt x="333995" y="17463"/>
                    <a:pt x="333995" y="11250"/>
                  </a:cubicBezTo>
                  <a:cubicBezTo>
                    <a:pt x="333995" y="5037"/>
                    <a:pt x="328958" y="0"/>
                    <a:pt x="322745" y="0"/>
                  </a:cubicBezTo>
                  <a:cubicBezTo>
                    <a:pt x="250745" y="0"/>
                    <a:pt x="225770" y="25031"/>
                    <a:pt x="213732" y="37069"/>
                  </a:cubicBezTo>
                  <a:cubicBezTo>
                    <a:pt x="176213" y="74531"/>
                    <a:pt x="171038" y="117113"/>
                    <a:pt x="171038" y="157500"/>
                  </a:cubicBezTo>
                  <a:cubicBezTo>
                    <a:pt x="171038" y="201375"/>
                    <a:pt x="163726" y="262069"/>
                    <a:pt x="128851" y="301950"/>
                  </a:cubicBezTo>
                  <a:cubicBezTo>
                    <a:pt x="112404" y="319193"/>
                    <a:pt x="94382" y="334861"/>
                    <a:pt x="75020" y="348750"/>
                  </a:cubicBezTo>
                  <a:cubicBezTo>
                    <a:pt x="41832" y="374513"/>
                    <a:pt x="10501" y="398813"/>
                    <a:pt x="2626" y="430200"/>
                  </a:cubicBezTo>
                  <a:cubicBezTo>
                    <a:pt x="-6880" y="468281"/>
                    <a:pt x="11570" y="520538"/>
                    <a:pt x="23776" y="555131"/>
                  </a:cubicBezTo>
                  <a:cubicBezTo>
                    <a:pt x="26926" y="564019"/>
                    <a:pt x="29401" y="571669"/>
                    <a:pt x="30751" y="576225"/>
                  </a:cubicBezTo>
                  <a:cubicBezTo>
                    <a:pt x="31903" y="581333"/>
                    <a:pt x="36427" y="584971"/>
                    <a:pt x="41663" y="585000"/>
                  </a:cubicBezTo>
                  <a:cubicBezTo>
                    <a:pt x="42592" y="584995"/>
                    <a:pt x="43517" y="584882"/>
                    <a:pt x="44420" y="584663"/>
                  </a:cubicBezTo>
                  <a:cubicBezTo>
                    <a:pt x="50421" y="583142"/>
                    <a:pt x="54066" y="577059"/>
                    <a:pt x="52576" y="571050"/>
                  </a:cubicBezTo>
                  <a:cubicBezTo>
                    <a:pt x="51957" y="568406"/>
                    <a:pt x="51001" y="565425"/>
                    <a:pt x="49820" y="561825"/>
                  </a:cubicBezTo>
                  <a:cubicBezTo>
                    <a:pt x="60395" y="556200"/>
                    <a:pt x="93132" y="549394"/>
                    <a:pt x="124126" y="552600"/>
                  </a:cubicBezTo>
                  <a:cubicBezTo>
                    <a:pt x="147638" y="555019"/>
                    <a:pt x="169126" y="538538"/>
                    <a:pt x="174751" y="513225"/>
                  </a:cubicBezTo>
                  <a:lnTo>
                    <a:pt x="186001" y="477338"/>
                  </a:lnTo>
                  <a:cubicBezTo>
                    <a:pt x="186210" y="476696"/>
                    <a:pt x="186360" y="476037"/>
                    <a:pt x="186451" y="475369"/>
                  </a:cubicBezTo>
                  <a:cubicBezTo>
                    <a:pt x="186679" y="473161"/>
                    <a:pt x="188365" y="471383"/>
                    <a:pt x="190557" y="471038"/>
                  </a:cubicBezTo>
                  <a:lnTo>
                    <a:pt x="210526" y="469519"/>
                  </a:lnTo>
                  <a:lnTo>
                    <a:pt x="210526" y="511875"/>
                  </a:lnTo>
                  <a:lnTo>
                    <a:pt x="204901" y="511875"/>
                  </a:lnTo>
                  <a:cubicBezTo>
                    <a:pt x="200091" y="511740"/>
                    <a:pt x="195727" y="514679"/>
                    <a:pt x="194045" y="519188"/>
                  </a:cubicBezTo>
                  <a:lnTo>
                    <a:pt x="177170" y="564188"/>
                  </a:lnTo>
                  <a:cubicBezTo>
                    <a:pt x="177170" y="564188"/>
                    <a:pt x="177170" y="564188"/>
                    <a:pt x="177170" y="564638"/>
                  </a:cubicBezTo>
                  <a:cubicBezTo>
                    <a:pt x="177012" y="565137"/>
                    <a:pt x="176881" y="565644"/>
                    <a:pt x="176776" y="566156"/>
                  </a:cubicBezTo>
                  <a:cubicBezTo>
                    <a:pt x="176748" y="566493"/>
                    <a:pt x="176748" y="566832"/>
                    <a:pt x="176776" y="567169"/>
                  </a:cubicBezTo>
                  <a:cubicBezTo>
                    <a:pt x="176720" y="567692"/>
                    <a:pt x="176720" y="568220"/>
                    <a:pt x="176776" y="568744"/>
                  </a:cubicBezTo>
                  <a:cubicBezTo>
                    <a:pt x="176748" y="569081"/>
                    <a:pt x="176748" y="569419"/>
                    <a:pt x="176776" y="569756"/>
                  </a:cubicBezTo>
                  <a:lnTo>
                    <a:pt x="176776" y="570094"/>
                  </a:lnTo>
                  <a:lnTo>
                    <a:pt x="193651" y="665719"/>
                  </a:lnTo>
                  <a:cubicBezTo>
                    <a:pt x="194616" y="671153"/>
                    <a:pt x="199382" y="675085"/>
                    <a:pt x="204901" y="675000"/>
                  </a:cubicBezTo>
                  <a:lnTo>
                    <a:pt x="221776" y="675000"/>
                  </a:lnTo>
                  <a:lnTo>
                    <a:pt x="221776" y="708750"/>
                  </a:lnTo>
                  <a:cubicBezTo>
                    <a:pt x="221776" y="714963"/>
                    <a:pt x="226813" y="720000"/>
                    <a:pt x="233026" y="720000"/>
                  </a:cubicBezTo>
                  <a:cubicBezTo>
                    <a:pt x="239239" y="720000"/>
                    <a:pt x="244276" y="714963"/>
                    <a:pt x="244276" y="708750"/>
                  </a:cubicBezTo>
                  <a:lnTo>
                    <a:pt x="244276" y="675000"/>
                  </a:lnTo>
                  <a:lnTo>
                    <a:pt x="266776" y="675000"/>
                  </a:lnTo>
                  <a:lnTo>
                    <a:pt x="266776" y="708750"/>
                  </a:lnTo>
                  <a:cubicBezTo>
                    <a:pt x="266776" y="714963"/>
                    <a:pt x="271813" y="720000"/>
                    <a:pt x="278026" y="720000"/>
                  </a:cubicBezTo>
                  <a:cubicBezTo>
                    <a:pt x="284239" y="720000"/>
                    <a:pt x="289276" y="714963"/>
                    <a:pt x="289276" y="708750"/>
                  </a:cubicBezTo>
                  <a:lnTo>
                    <a:pt x="289276" y="675000"/>
                  </a:lnTo>
                  <a:lnTo>
                    <a:pt x="306151" y="675000"/>
                  </a:lnTo>
                  <a:cubicBezTo>
                    <a:pt x="311670" y="675085"/>
                    <a:pt x="316436" y="671153"/>
                    <a:pt x="317401" y="665719"/>
                  </a:cubicBezTo>
                  <a:lnTo>
                    <a:pt x="334276" y="570094"/>
                  </a:lnTo>
                  <a:cubicBezTo>
                    <a:pt x="334250" y="569983"/>
                    <a:pt x="334250" y="569867"/>
                    <a:pt x="334276" y="569756"/>
                  </a:cubicBezTo>
                  <a:cubicBezTo>
                    <a:pt x="334248" y="569419"/>
                    <a:pt x="334248" y="569081"/>
                    <a:pt x="334276" y="568744"/>
                  </a:cubicBezTo>
                  <a:cubicBezTo>
                    <a:pt x="334304" y="568219"/>
                    <a:pt x="334304" y="567693"/>
                    <a:pt x="334276" y="567169"/>
                  </a:cubicBezTo>
                  <a:lnTo>
                    <a:pt x="334276" y="566156"/>
                  </a:lnTo>
                  <a:cubicBezTo>
                    <a:pt x="334171" y="565644"/>
                    <a:pt x="334040" y="565137"/>
                    <a:pt x="333882" y="564638"/>
                  </a:cubicBezTo>
                  <a:cubicBezTo>
                    <a:pt x="333907" y="564489"/>
                    <a:pt x="333907" y="564337"/>
                    <a:pt x="333882" y="564188"/>
                  </a:cubicBezTo>
                  <a:lnTo>
                    <a:pt x="317007" y="519188"/>
                  </a:lnTo>
                  <a:cubicBezTo>
                    <a:pt x="315367" y="514797"/>
                    <a:pt x="311176" y="511883"/>
                    <a:pt x="306488" y="511875"/>
                  </a:cubicBezTo>
                  <a:lnTo>
                    <a:pt x="300863" y="511875"/>
                  </a:lnTo>
                  <a:lnTo>
                    <a:pt x="300863" y="462713"/>
                  </a:lnTo>
                  <a:close/>
                  <a:moveTo>
                    <a:pt x="188420" y="448763"/>
                  </a:moveTo>
                  <a:cubicBezTo>
                    <a:pt x="176080" y="450057"/>
                    <a:pt x="166118" y="459421"/>
                    <a:pt x="164063" y="471656"/>
                  </a:cubicBezTo>
                  <a:lnTo>
                    <a:pt x="153151" y="507094"/>
                  </a:lnTo>
                  <a:cubicBezTo>
                    <a:pt x="153126" y="507374"/>
                    <a:pt x="153126" y="507657"/>
                    <a:pt x="153151" y="507938"/>
                  </a:cubicBezTo>
                  <a:cubicBezTo>
                    <a:pt x="150395" y="520088"/>
                    <a:pt x="140326" y="531675"/>
                    <a:pt x="126601" y="530438"/>
                  </a:cubicBezTo>
                  <a:cubicBezTo>
                    <a:pt x="101738" y="527906"/>
                    <a:pt x="64051" y="531056"/>
                    <a:pt x="42620" y="540844"/>
                  </a:cubicBezTo>
                  <a:cubicBezTo>
                    <a:pt x="31988" y="510413"/>
                    <a:pt x="17363" y="465187"/>
                    <a:pt x="24620" y="436050"/>
                  </a:cubicBezTo>
                  <a:cubicBezTo>
                    <a:pt x="30582" y="412256"/>
                    <a:pt x="58932" y="390263"/>
                    <a:pt x="88970" y="367031"/>
                  </a:cubicBezTo>
                  <a:cubicBezTo>
                    <a:pt x="109481" y="352176"/>
                    <a:pt x="128558" y="335434"/>
                    <a:pt x="145951" y="317025"/>
                  </a:cubicBezTo>
                  <a:cubicBezTo>
                    <a:pt x="185326" y="272025"/>
                    <a:pt x="193707" y="205481"/>
                    <a:pt x="193707" y="157725"/>
                  </a:cubicBezTo>
                  <a:cubicBezTo>
                    <a:pt x="193707" y="116606"/>
                    <a:pt x="199838" y="83138"/>
                    <a:pt x="229820" y="53156"/>
                  </a:cubicBezTo>
                  <a:cubicBezTo>
                    <a:pt x="238201" y="44775"/>
                    <a:pt x="252320" y="30656"/>
                    <a:pt x="289276" y="25031"/>
                  </a:cubicBezTo>
                  <a:cubicBezTo>
                    <a:pt x="290626" y="43875"/>
                    <a:pt x="301145" y="71719"/>
                    <a:pt x="314926" y="108113"/>
                  </a:cubicBezTo>
                  <a:cubicBezTo>
                    <a:pt x="338101" y="169481"/>
                    <a:pt x="367013" y="245813"/>
                    <a:pt x="362513" y="308756"/>
                  </a:cubicBezTo>
                  <a:cubicBezTo>
                    <a:pt x="358126" y="369900"/>
                    <a:pt x="313576" y="436894"/>
                    <a:pt x="313126" y="437513"/>
                  </a:cubicBezTo>
                  <a:cubicBezTo>
                    <a:pt x="312359" y="438650"/>
                    <a:pt x="311160" y="439422"/>
                    <a:pt x="309807" y="439650"/>
                  </a:cubicBezTo>
                  <a:close/>
                  <a:moveTo>
                    <a:pt x="296588" y="652500"/>
                  </a:moveTo>
                  <a:lnTo>
                    <a:pt x="214238" y="652500"/>
                  </a:lnTo>
                  <a:lnTo>
                    <a:pt x="201357" y="579375"/>
                  </a:lnTo>
                  <a:lnTo>
                    <a:pt x="309526" y="579375"/>
                  </a:lnTo>
                  <a:close/>
                  <a:moveTo>
                    <a:pt x="306545" y="556875"/>
                  </a:moveTo>
                  <a:lnTo>
                    <a:pt x="204170" y="556875"/>
                  </a:lnTo>
                  <a:lnTo>
                    <a:pt x="212607" y="534375"/>
                  </a:lnTo>
                  <a:lnTo>
                    <a:pt x="298276" y="534375"/>
                  </a:lnTo>
                  <a:close/>
                  <a:moveTo>
                    <a:pt x="277745" y="511875"/>
                  </a:moveTo>
                  <a:lnTo>
                    <a:pt x="232745" y="511875"/>
                  </a:lnTo>
                  <a:lnTo>
                    <a:pt x="232745" y="467944"/>
                  </a:lnTo>
                  <a:lnTo>
                    <a:pt x="277745" y="464456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4" name="Freeform: Shape 5843">
              <a:extLst>
                <a:ext uri="{FF2B5EF4-FFF2-40B4-BE49-F238E27FC236}">
                  <a16:creationId xmlns:a16="http://schemas.microsoft.com/office/drawing/2014/main" id="{9AD47D60-DD2F-4285-9782-AA99686855FE}"/>
                </a:ext>
              </a:extLst>
            </p:cNvPr>
            <p:cNvSpPr/>
            <p:nvPr/>
          </p:nvSpPr>
          <p:spPr>
            <a:xfrm>
              <a:off x="4974789" y="2507860"/>
              <a:ext cx="95625" cy="106875"/>
            </a:xfrm>
            <a:custGeom>
              <a:avLst/>
              <a:gdLst>
                <a:gd name="connsiteX0" fmla="*/ 68148 w 95625"/>
                <a:gd name="connsiteY0" fmla="*/ 2496 h 106875"/>
                <a:gd name="connsiteX1" fmla="*/ 3967 w 95625"/>
                <a:gd name="connsiteY1" fmla="*/ 38890 h 106875"/>
                <a:gd name="connsiteX2" fmla="*/ 29561 w 95625"/>
                <a:gd name="connsiteY2" fmla="*/ 108134 h 106875"/>
                <a:gd name="connsiteX3" fmla="*/ 43736 w 95625"/>
                <a:gd name="connsiteY3" fmla="*/ 110665 h 106875"/>
                <a:gd name="connsiteX4" fmla="*/ 93798 w 95625"/>
                <a:gd name="connsiteY4" fmla="*/ 71740 h 106875"/>
                <a:gd name="connsiteX5" fmla="*/ 68148 w 95625"/>
                <a:gd name="connsiteY5" fmla="*/ 2496 h 106875"/>
                <a:gd name="connsiteX6" fmla="*/ 72648 w 95625"/>
                <a:gd name="connsiteY6" fmla="*/ 63978 h 106875"/>
                <a:gd name="connsiteX7" fmla="*/ 37267 w 95625"/>
                <a:gd name="connsiteY7" fmla="*/ 87040 h 106875"/>
                <a:gd name="connsiteX8" fmla="*/ 25061 w 95625"/>
                <a:gd name="connsiteY8" fmla="*/ 46653 h 106875"/>
                <a:gd name="connsiteX9" fmla="*/ 53748 w 95625"/>
                <a:gd name="connsiteY9" fmla="*/ 22465 h 106875"/>
                <a:gd name="connsiteX10" fmla="*/ 60442 w 95625"/>
                <a:gd name="connsiteY10" fmla="*/ 23590 h 106875"/>
                <a:gd name="connsiteX11" fmla="*/ 72648 w 95625"/>
                <a:gd name="connsiteY11" fmla="*/ 63978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625" h="106875">
                  <a:moveTo>
                    <a:pt x="68148" y="2496"/>
                  </a:moveTo>
                  <a:cubicBezTo>
                    <a:pt x="43398" y="-6560"/>
                    <a:pt x="14598" y="9809"/>
                    <a:pt x="3967" y="38890"/>
                  </a:cubicBezTo>
                  <a:cubicBezTo>
                    <a:pt x="-6664" y="67971"/>
                    <a:pt x="4811" y="99134"/>
                    <a:pt x="29561" y="108134"/>
                  </a:cubicBezTo>
                  <a:cubicBezTo>
                    <a:pt x="34102" y="109799"/>
                    <a:pt x="38899" y="110656"/>
                    <a:pt x="43736" y="110665"/>
                  </a:cubicBezTo>
                  <a:cubicBezTo>
                    <a:pt x="64436" y="110665"/>
                    <a:pt x="85136" y="95421"/>
                    <a:pt x="93798" y="71740"/>
                  </a:cubicBezTo>
                  <a:cubicBezTo>
                    <a:pt x="104430" y="42603"/>
                    <a:pt x="92898" y="11496"/>
                    <a:pt x="68148" y="2496"/>
                  </a:cubicBezTo>
                  <a:close/>
                  <a:moveTo>
                    <a:pt x="72648" y="63978"/>
                  </a:moveTo>
                  <a:cubicBezTo>
                    <a:pt x="66236" y="81471"/>
                    <a:pt x="50148" y="91821"/>
                    <a:pt x="37267" y="87040"/>
                  </a:cubicBezTo>
                  <a:cubicBezTo>
                    <a:pt x="24386" y="82259"/>
                    <a:pt x="18705" y="64090"/>
                    <a:pt x="25061" y="46653"/>
                  </a:cubicBezTo>
                  <a:cubicBezTo>
                    <a:pt x="30405" y="32028"/>
                    <a:pt x="42330" y="22465"/>
                    <a:pt x="53748" y="22465"/>
                  </a:cubicBezTo>
                  <a:cubicBezTo>
                    <a:pt x="56028" y="22450"/>
                    <a:pt x="58293" y="22830"/>
                    <a:pt x="60442" y="23590"/>
                  </a:cubicBezTo>
                  <a:cubicBezTo>
                    <a:pt x="73548" y="28371"/>
                    <a:pt x="79005" y="46540"/>
                    <a:pt x="72648" y="6397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5" name="Freeform: Shape 5844">
              <a:extLst>
                <a:ext uri="{FF2B5EF4-FFF2-40B4-BE49-F238E27FC236}">
                  <a16:creationId xmlns:a16="http://schemas.microsoft.com/office/drawing/2014/main" id="{018994CE-3CD4-4B59-940F-0AC22F8B27DC}"/>
                </a:ext>
              </a:extLst>
            </p:cNvPr>
            <p:cNvSpPr/>
            <p:nvPr/>
          </p:nvSpPr>
          <p:spPr>
            <a:xfrm>
              <a:off x="4430629" y="2225685"/>
              <a:ext cx="343125" cy="483750"/>
            </a:xfrm>
            <a:custGeom>
              <a:avLst/>
              <a:gdLst>
                <a:gd name="connsiteX0" fmla="*/ 181995 w 343125"/>
                <a:gd name="connsiteY0" fmla="*/ 485653 h 483750"/>
                <a:gd name="connsiteX1" fmla="*/ 112583 w 343125"/>
                <a:gd name="connsiteY1" fmla="*/ 438178 h 483750"/>
                <a:gd name="connsiteX2" fmla="*/ 5847 w 343125"/>
                <a:gd name="connsiteY2" fmla="*/ 350425 h 483750"/>
                <a:gd name="connsiteX3" fmla="*/ 22583 w 343125"/>
                <a:gd name="connsiteY3" fmla="*/ 285571 h 483750"/>
                <a:gd name="connsiteX4" fmla="*/ 50817 w 343125"/>
                <a:gd name="connsiteY4" fmla="*/ 116403 h 483750"/>
                <a:gd name="connsiteX5" fmla="*/ 72420 w 343125"/>
                <a:gd name="connsiteY5" fmla="*/ 104109 h 483750"/>
                <a:gd name="connsiteX6" fmla="*/ 163747 w 343125"/>
                <a:gd name="connsiteY6" fmla="*/ 203 h 483750"/>
                <a:gd name="connsiteX7" fmla="*/ 227895 w 343125"/>
                <a:gd name="connsiteY7" fmla="*/ 18946 h 483750"/>
                <a:gd name="connsiteX8" fmla="*/ 332133 w 343125"/>
                <a:gd name="connsiteY8" fmla="*/ 31618 h 483750"/>
                <a:gd name="connsiteX9" fmla="*/ 345289 w 343125"/>
                <a:gd name="connsiteY9" fmla="*/ 97021 h 483750"/>
                <a:gd name="connsiteX10" fmla="*/ 344670 w 343125"/>
                <a:gd name="connsiteY10" fmla="*/ 98934 h 483750"/>
                <a:gd name="connsiteX11" fmla="*/ 330954 w 343125"/>
                <a:gd name="connsiteY11" fmla="*/ 106994 h 483750"/>
                <a:gd name="connsiteX12" fmla="*/ 330495 w 343125"/>
                <a:gd name="connsiteY12" fmla="*/ 106865 h 483750"/>
                <a:gd name="connsiteX13" fmla="*/ 323014 w 343125"/>
                <a:gd name="connsiteY13" fmla="*/ 93028 h 483750"/>
                <a:gd name="connsiteX14" fmla="*/ 323408 w 343125"/>
                <a:gd name="connsiteY14" fmla="*/ 91790 h 483750"/>
                <a:gd name="connsiteX15" fmla="*/ 288486 w 343125"/>
                <a:gd name="connsiteY15" fmla="*/ 27565 h 483750"/>
                <a:gd name="connsiteX16" fmla="*/ 236333 w 343125"/>
                <a:gd name="connsiteY16" fmla="*/ 41559 h 483750"/>
                <a:gd name="connsiteX17" fmla="*/ 220639 w 343125"/>
                <a:gd name="connsiteY17" fmla="*/ 42121 h 483750"/>
                <a:gd name="connsiteX18" fmla="*/ 190039 w 343125"/>
                <a:gd name="connsiteY18" fmla="*/ 25246 h 483750"/>
                <a:gd name="connsiteX19" fmla="*/ 97481 w 343125"/>
                <a:gd name="connsiteY19" fmla="*/ 77799 h 483750"/>
                <a:gd name="connsiteX20" fmla="*/ 95708 w 343125"/>
                <a:gd name="connsiteY20" fmla="*/ 109621 h 483750"/>
                <a:gd name="connsiteX21" fmla="*/ 88395 w 343125"/>
                <a:gd name="connsiteY21" fmla="*/ 121996 h 483750"/>
                <a:gd name="connsiteX22" fmla="*/ 28280 w 343125"/>
                <a:gd name="connsiteY22" fmla="*/ 248176 h 483750"/>
                <a:gd name="connsiteX23" fmla="*/ 45420 w 343125"/>
                <a:gd name="connsiteY23" fmla="*/ 278315 h 483750"/>
                <a:gd name="connsiteX24" fmla="*/ 45420 w 343125"/>
                <a:gd name="connsiteY24" fmla="*/ 292715 h 483750"/>
                <a:gd name="connsiteX25" fmla="*/ 30683 w 343125"/>
                <a:gd name="connsiteY25" fmla="*/ 320840 h 483750"/>
                <a:gd name="connsiteX26" fmla="*/ 83333 w 343125"/>
                <a:gd name="connsiteY26" fmla="*/ 413428 h 483750"/>
                <a:gd name="connsiteX27" fmla="*/ 118264 w 343125"/>
                <a:gd name="connsiteY27" fmla="*/ 414553 h 483750"/>
                <a:gd name="connsiteX28" fmla="*/ 131483 w 343125"/>
                <a:gd name="connsiteY28" fmla="*/ 423046 h 483750"/>
                <a:gd name="connsiteX29" fmla="*/ 193613 w 343125"/>
                <a:gd name="connsiteY29" fmla="*/ 461725 h 483750"/>
                <a:gd name="connsiteX30" fmla="*/ 231777 w 343125"/>
                <a:gd name="connsiteY30" fmla="*/ 425071 h 483750"/>
                <a:gd name="connsiteX31" fmla="*/ 232114 w 343125"/>
                <a:gd name="connsiteY31" fmla="*/ 423384 h 483750"/>
                <a:gd name="connsiteX32" fmla="*/ 245699 w 343125"/>
                <a:gd name="connsiteY32" fmla="*/ 415031 h 483750"/>
                <a:gd name="connsiteX33" fmla="*/ 254052 w 343125"/>
                <a:gd name="connsiteY33" fmla="*/ 428615 h 483750"/>
                <a:gd name="connsiteX34" fmla="*/ 253489 w 343125"/>
                <a:gd name="connsiteY34" fmla="*/ 431034 h 483750"/>
                <a:gd name="connsiteX35" fmla="*/ 181995 w 343125"/>
                <a:gd name="connsiteY35" fmla="*/ 485653 h 48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3125" h="483750">
                  <a:moveTo>
                    <a:pt x="181995" y="485653"/>
                  </a:moveTo>
                  <a:cubicBezTo>
                    <a:pt x="151292" y="485623"/>
                    <a:pt x="123744" y="466781"/>
                    <a:pt x="112583" y="438178"/>
                  </a:cubicBezTo>
                  <a:cubicBezTo>
                    <a:pt x="58877" y="443420"/>
                    <a:pt x="11089" y="404132"/>
                    <a:pt x="5847" y="350425"/>
                  </a:cubicBezTo>
                  <a:cubicBezTo>
                    <a:pt x="3610" y="327511"/>
                    <a:pt x="9537" y="304542"/>
                    <a:pt x="22583" y="285571"/>
                  </a:cubicBezTo>
                  <a:cubicBezTo>
                    <a:pt x="-16335" y="231060"/>
                    <a:pt x="-3694" y="155321"/>
                    <a:pt x="50817" y="116403"/>
                  </a:cubicBezTo>
                  <a:cubicBezTo>
                    <a:pt x="57578" y="111576"/>
                    <a:pt x="64817" y="107456"/>
                    <a:pt x="72420" y="104109"/>
                  </a:cubicBezTo>
                  <a:cubicBezTo>
                    <a:pt x="68947" y="50197"/>
                    <a:pt x="109835" y="3676"/>
                    <a:pt x="163747" y="203"/>
                  </a:cubicBezTo>
                  <a:cubicBezTo>
                    <a:pt x="186667" y="-1274"/>
                    <a:pt x="209376" y="5361"/>
                    <a:pt x="227895" y="18946"/>
                  </a:cubicBezTo>
                  <a:cubicBezTo>
                    <a:pt x="260179" y="-6339"/>
                    <a:pt x="306848" y="-665"/>
                    <a:pt x="332133" y="31618"/>
                  </a:cubicBezTo>
                  <a:cubicBezTo>
                    <a:pt x="346617" y="50111"/>
                    <a:pt x="351496" y="74367"/>
                    <a:pt x="345289" y="97021"/>
                  </a:cubicBezTo>
                  <a:cubicBezTo>
                    <a:pt x="345289" y="97696"/>
                    <a:pt x="344895" y="98315"/>
                    <a:pt x="344670" y="98934"/>
                  </a:cubicBezTo>
                  <a:cubicBezTo>
                    <a:pt x="343109" y="104947"/>
                    <a:pt x="336967" y="108556"/>
                    <a:pt x="330954" y="106994"/>
                  </a:cubicBezTo>
                  <a:cubicBezTo>
                    <a:pt x="330800" y="106955"/>
                    <a:pt x="330647" y="106911"/>
                    <a:pt x="330495" y="106865"/>
                  </a:cubicBezTo>
                  <a:cubicBezTo>
                    <a:pt x="324655" y="105052"/>
                    <a:pt x="321333" y="98907"/>
                    <a:pt x="323014" y="93028"/>
                  </a:cubicBezTo>
                  <a:lnTo>
                    <a:pt x="323408" y="91790"/>
                  </a:lnTo>
                  <a:cubicBezTo>
                    <a:pt x="331500" y="64411"/>
                    <a:pt x="315865" y="35656"/>
                    <a:pt x="288486" y="27565"/>
                  </a:cubicBezTo>
                  <a:cubicBezTo>
                    <a:pt x="269853" y="22058"/>
                    <a:pt x="249706" y="27464"/>
                    <a:pt x="236333" y="41559"/>
                  </a:cubicBezTo>
                  <a:cubicBezTo>
                    <a:pt x="232119" y="45970"/>
                    <a:pt x="225158" y="46220"/>
                    <a:pt x="220639" y="42121"/>
                  </a:cubicBezTo>
                  <a:cubicBezTo>
                    <a:pt x="211942" y="34121"/>
                    <a:pt x="201446" y="28332"/>
                    <a:pt x="190039" y="25246"/>
                  </a:cubicBezTo>
                  <a:cubicBezTo>
                    <a:pt x="149968" y="14199"/>
                    <a:pt x="108528" y="37728"/>
                    <a:pt x="97481" y="77799"/>
                  </a:cubicBezTo>
                  <a:cubicBezTo>
                    <a:pt x="94625" y="88159"/>
                    <a:pt x="94020" y="99009"/>
                    <a:pt x="95708" y="109621"/>
                  </a:cubicBezTo>
                  <a:cubicBezTo>
                    <a:pt x="96567" y="114969"/>
                    <a:pt x="93494" y="120169"/>
                    <a:pt x="88395" y="121996"/>
                  </a:cubicBezTo>
                  <a:cubicBezTo>
                    <a:pt x="36951" y="140239"/>
                    <a:pt x="10037" y="196732"/>
                    <a:pt x="28280" y="248176"/>
                  </a:cubicBezTo>
                  <a:cubicBezTo>
                    <a:pt x="32173" y="259154"/>
                    <a:pt x="37975" y="269357"/>
                    <a:pt x="45420" y="278315"/>
                  </a:cubicBezTo>
                  <a:cubicBezTo>
                    <a:pt x="48895" y="282486"/>
                    <a:pt x="48895" y="288544"/>
                    <a:pt x="45420" y="292715"/>
                  </a:cubicBezTo>
                  <a:cubicBezTo>
                    <a:pt x="38518" y="300905"/>
                    <a:pt x="33488" y="310503"/>
                    <a:pt x="30683" y="320840"/>
                  </a:cubicBezTo>
                  <a:cubicBezTo>
                    <a:pt x="19690" y="360942"/>
                    <a:pt x="43249" y="402371"/>
                    <a:pt x="83333" y="413428"/>
                  </a:cubicBezTo>
                  <a:cubicBezTo>
                    <a:pt x="94720" y="416583"/>
                    <a:pt x="106697" y="416969"/>
                    <a:pt x="118264" y="414553"/>
                  </a:cubicBezTo>
                  <a:cubicBezTo>
                    <a:pt x="124245" y="413328"/>
                    <a:pt x="130111" y="417097"/>
                    <a:pt x="131483" y="423046"/>
                  </a:cubicBezTo>
                  <a:cubicBezTo>
                    <a:pt x="137959" y="450884"/>
                    <a:pt x="165775" y="468201"/>
                    <a:pt x="193613" y="461725"/>
                  </a:cubicBezTo>
                  <a:cubicBezTo>
                    <a:pt x="212091" y="457426"/>
                    <a:pt x="226736" y="443361"/>
                    <a:pt x="231777" y="425071"/>
                  </a:cubicBezTo>
                  <a:lnTo>
                    <a:pt x="232114" y="423384"/>
                  </a:lnTo>
                  <a:cubicBezTo>
                    <a:pt x="233559" y="417326"/>
                    <a:pt x="239641" y="413586"/>
                    <a:pt x="245699" y="415031"/>
                  </a:cubicBezTo>
                  <a:cubicBezTo>
                    <a:pt x="251756" y="416475"/>
                    <a:pt x="255496" y="422557"/>
                    <a:pt x="254052" y="428615"/>
                  </a:cubicBezTo>
                  <a:cubicBezTo>
                    <a:pt x="254052" y="429740"/>
                    <a:pt x="253658" y="430359"/>
                    <a:pt x="253489" y="431034"/>
                  </a:cubicBezTo>
                  <a:cubicBezTo>
                    <a:pt x="244590" y="463204"/>
                    <a:pt x="215374" y="485525"/>
                    <a:pt x="181995" y="48565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6" name="Freeform: Shape 5845">
              <a:extLst>
                <a:ext uri="{FF2B5EF4-FFF2-40B4-BE49-F238E27FC236}">
                  <a16:creationId xmlns:a16="http://schemas.microsoft.com/office/drawing/2014/main" id="{5F0B0D10-1004-424D-A04B-59B5194E9152}"/>
                </a:ext>
              </a:extLst>
            </p:cNvPr>
            <p:cNvSpPr/>
            <p:nvPr/>
          </p:nvSpPr>
          <p:spPr>
            <a:xfrm>
              <a:off x="4605425" y="2461320"/>
              <a:ext cx="253125" cy="33750"/>
            </a:xfrm>
            <a:custGeom>
              <a:avLst/>
              <a:gdLst>
                <a:gd name="connsiteX0" fmla="*/ 245981 w 253125"/>
                <a:gd name="connsiteY0" fmla="*/ 36099 h 33750"/>
                <a:gd name="connsiteX1" fmla="*/ 245981 w 253125"/>
                <a:gd name="connsiteY1" fmla="*/ 36099 h 33750"/>
                <a:gd name="connsiteX2" fmla="*/ 203175 w 253125"/>
                <a:gd name="connsiteY2" fmla="*/ 28730 h 33750"/>
                <a:gd name="connsiteX3" fmla="*/ 167794 w 253125"/>
                <a:gd name="connsiteY3" fmla="*/ 22599 h 33750"/>
                <a:gd name="connsiteX4" fmla="*/ 167794 w 253125"/>
                <a:gd name="connsiteY4" fmla="*/ 22599 h 33750"/>
                <a:gd name="connsiteX5" fmla="*/ 132300 w 253125"/>
                <a:gd name="connsiteY5" fmla="*/ 28730 h 33750"/>
                <a:gd name="connsiteX6" fmla="*/ 89662 w 253125"/>
                <a:gd name="connsiteY6" fmla="*/ 36043 h 33750"/>
                <a:gd name="connsiteX7" fmla="*/ 89662 w 253125"/>
                <a:gd name="connsiteY7" fmla="*/ 36043 h 33750"/>
                <a:gd name="connsiteX8" fmla="*/ 46687 w 253125"/>
                <a:gd name="connsiteY8" fmla="*/ 28730 h 33750"/>
                <a:gd name="connsiteX9" fmla="*/ 11250 w 253125"/>
                <a:gd name="connsiteY9" fmla="*/ 22543 h 33750"/>
                <a:gd name="connsiteX10" fmla="*/ 0 w 253125"/>
                <a:gd name="connsiteY10" fmla="*/ 11293 h 33750"/>
                <a:gd name="connsiteX11" fmla="*/ 11250 w 253125"/>
                <a:gd name="connsiteY11" fmla="*/ 43 h 33750"/>
                <a:gd name="connsiteX12" fmla="*/ 11250 w 253125"/>
                <a:gd name="connsiteY12" fmla="*/ 43 h 33750"/>
                <a:gd name="connsiteX13" fmla="*/ 54056 w 253125"/>
                <a:gd name="connsiteY13" fmla="*/ 7468 h 33750"/>
                <a:gd name="connsiteX14" fmla="*/ 89663 w 253125"/>
                <a:gd name="connsiteY14" fmla="*/ 13543 h 33750"/>
                <a:gd name="connsiteX15" fmla="*/ 89662 w 253125"/>
                <a:gd name="connsiteY15" fmla="*/ 13543 h 33750"/>
                <a:gd name="connsiteX16" fmla="*/ 125044 w 253125"/>
                <a:gd name="connsiteY16" fmla="*/ 7412 h 33750"/>
                <a:gd name="connsiteX17" fmla="*/ 167850 w 253125"/>
                <a:gd name="connsiteY17" fmla="*/ 43 h 33750"/>
                <a:gd name="connsiteX18" fmla="*/ 210600 w 253125"/>
                <a:gd name="connsiteY18" fmla="*/ 7412 h 33750"/>
                <a:gd name="connsiteX19" fmla="*/ 246038 w 253125"/>
                <a:gd name="connsiteY19" fmla="*/ 13599 h 33750"/>
                <a:gd name="connsiteX20" fmla="*/ 257288 w 253125"/>
                <a:gd name="connsiteY20" fmla="*/ 24849 h 33750"/>
                <a:gd name="connsiteX21" fmla="*/ 246038 w 253125"/>
                <a:gd name="connsiteY21" fmla="*/ 36099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3125" h="33750">
                  <a:moveTo>
                    <a:pt x="245981" y="36099"/>
                  </a:moveTo>
                  <a:lnTo>
                    <a:pt x="245981" y="36099"/>
                  </a:lnTo>
                  <a:cubicBezTo>
                    <a:pt x="231372" y="36411"/>
                    <a:pt x="216839" y="33910"/>
                    <a:pt x="203175" y="28730"/>
                  </a:cubicBezTo>
                  <a:cubicBezTo>
                    <a:pt x="191907" y="24353"/>
                    <a:pt x="179878" y="22268"/>
                    <a:pt x="167794" y="22599"/>
                  </a:cubicBezTo>
                  <a:lnTo>
                    <a:pt x="167794" y="22599"/>
                  </a:lnTo>
                  <a:cubicBezTo>
                    <a:pt x="155673" y="22266"/>
                    <a:pt x="143607" y="24350"/>
                    <a:pt x="132300" y="28730"/>
                  </a:cubicBezTo>
                  <a:cubicBezTo>
                    <a:pt x="118680" y="33850"/>
                    <a:pt x="104210" y="36332"/>
                    <a:pt x="89662" y="36043"/>
                  </a:cubicBezTo>
                  <a:lnTo>
                    <a:pt x="89662" y="36043"/>
                  </a:lnTo>
                  <a:cubicBezTo>
                    <a:pt x="75002" y="36365"/>
                    <a:pt x="60416" y="33883"/>
                    <a:pt x="46687" y="28730"/>
                  </a:cubicBezTo>
                  <a:cubicBezTo>
                    <a:pt x="35403" y="24337"/>
                    <a:pt x="23356" y="22233"/>
                    <a:pt x="11250" y="22543"/>
                  </a:cubicBezTo>
                  <a:cubicBezTo>
                    <a:pt x="5037" y="22543"/>
                    <a:pt x="0" y="17506"/>
                    <a:pt x="0" y="11293"/>
                  </a:cubicBezTo>
                  <a:cubicBezTo>
                    <a:pt x="0" y="5080"/>
                    <a:pt x="5037" y="43"/>
                    <a:pt x="11250" y="43"/>
                  </a:cubicBezTo>
                  <a:lnTo>
                    <a:pt x="11250" y="43"/>
                  </a:lnTo>
                  <a:cubicBezTo>
                    <a:pt x="25863" y="-251"/>
                    <a:pt x="40396" y="2270"/>
                    <a:pt x="54056" y="7468"/>
                  </a:cubicBezTo>
                  <a:cubicBezTo>
                    <a:pt x="65409" y="11818"/>
                    <a:pt x="77509" y="13883"/>
                    <a:pt x="89663" y="13543"/>
                  </a:cubicBezTo>
                  <a:lnTo>
                    <a:pt x="89662" y="13543"/>
                  </a:lnTo>
                  <a:cubicBezTo>
                    <a:pt x="101744" y="13834"/>
                    <a:pt x="113765" y="11750"/>
                    <a:pt x="125044" y="7412"/>
                  </a:cubicBezTo>
                  <a:cubicBezTo>
                    <a:pt x="138682" y="2140"/>
                    <a:pt x="153234" y="-365"/>
                    <a:pt x="167850" y="43"/>
                  </a:cubicBezTo>
                  <a:cubicBezTo>
                    <a:pt x="182439" y="-243"/>
                    <a:pt x="196949" y="2258"/>
                    <a:pt x="210600" y="7412"/>
                  </a:cubicBezTo>
                  <a:cubicBezTo>
                    <a:pt x="221885" y="11806"/>
                    <a:pt x="233931" y="13909"/>
                    <a:pt x="246038" y="13599"/>
                  </a:cubicBezTo>
                  <a:cubicBezTo>
                    <a:pt x="252251" y="13599"/>
                    <a:pt x="257288" y="18636"/>
                    <a:pt x="257288" y="24849"/>
                  </a:cubicBezTo>
                  <a:cubicBezTo>
                    <a:pt x="257288" y="31062"/>
                    <a:pt x="252251" y="36099"/>
                    <a:pt x="246038" y="3609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7" name="Freeform: Shape 5846">
              <a:extLst>
                <a:ext uri="{FF2B5EF4-FFF2-40B4-BE49-F238E27FC236}">
                  <a16:creationId xmlns:a16="http://schemas.microsoft.com/office/drawing/2014/main" id="{4316C526-69A3-464C-8A24-A90E74BC7074}"/>
                </a:ext>
              </a:extLst>
            </p:cNvPr>
            <p:cNvSpPr/>
            <p:nvPr/>
          </p:nvSpPr>
          <p:spPr>
            <a:xfrm>
              <a:off x="4656837" y="2382252"/>
              <a:ext cx="253125" cy="33750"/>
            </a:xfrm>
            <a:custGeom>
              <a:avLst/>
              <a:gdLst>
                <a:gd name="connsiteX0" fmla="*/ 245869 w 253125"/>
                <a:gd name="connsiteY0" fmla="*/ 36192 h 33750"/>
                <a:gd name="connsiteX1" fmla="*/ 245869 w 253125"/>
                <a:gd name="connsiteY1" fmla="*/ 36192 h 33750"/>
                <a:gd name="connsiteX2" fmla="*/ 203063 w 253125"/>
                <a:gd name="connsiteY2" fmla="*/ 29048 h 33750"/>
                <a:gd name="connsiteX3" fmla="*/ 167625 w 253125"/>
                <a:gd name="connsiteY3" fmla="*/ 22579 h 33750"/>
                <a:gd name="connsiteX4" fmla="*/ 167625 w 253125"/>
                <a:gd name="connsiteY4" fmla="*/ 22579 h 33750"/>
                <a:gd name="connsiteX5" fmla="*/ 132244 w 253125"/>
                <a:gd name="connsiteY5" fmla="*/ 28711 h 33750"/>
                <a:gd name="connsiteX6" fmla="*/ 89494 w 253125"/>
                <a:gd name="connsiteY6" fmla="*/ 36079 h 33750"/>
                <a:gd name="connsiteX7" fmla="*/ 89494 w 253125"/>
                <a:gd name="connsiteY7" fmla="*/ 36079 h 33750"/>
                <a:gd name="connsiteX8" fmla="*/ 46687 w 253125"/>
                <a:gd name="connsiteY8" fmla="*/ 28711 h 33750"/>
                <a:gd name="connsiteX9" fmla="*/ 11250 w 253125"/>
                <a:gd name="connsiteY9" fmla="*/ 22523 h 33750"/>
                <a:gd name="connsiteX10" fmla="*/ 0 w 253125"/>
                <a:gd name="connsiteY10" fmla="*/ 11273 h 33750"/>
                <a:gd name="connsiteX11" fmla="*/ 11250 w 253125"/>
                <a:gd name="connsiteY11" fmla="*/ 23 h 33750"/>
                <a:gd name="connsiteX12" fmla="*/ 11250 w 253125"/>
                <a:gd name="connsiteY12" fmla="*/ 23 h 33750"/>
                <a:gd name="connsiteX13" fmla="*/ 54056 w 253125"/>
                <a:gd name="connsiteY13" fmla="*/ 7448 h 33750"/>
                <a:gd name="connsiteX14" fmla="*/ 89494 w 253125"/>
                <a:gd name="connsiteY14" fmla="*/ 13579 h 33750"/>
                <a:gd name="connsiteX15" fmla="*/ 89494 w 253125"/>
                <a:gd name="connsiteY15" fmla="*/ 13579 h 33750"/>
                <a:gd name="connsiteX16" fmla="*/ 124931 w 253125"/>
                <a:gd name="connsiteY16" fmla="*/ 7448 h 33750"/>
                <a:gd name="connsiteX17" fmla="*/ 167625 w 253125"/>
                <a:gd name="connsiteY17" fmla="*/ 79 h 33750"/>
                <a:gd name="connsiteX18" fmla="*/ 167625 w 253125"/>
                <a:gd name="connsiteY18" fmla="*/ 79 h 33750"/>
                <a:gd name="connsiteX19" fmla="*/ 210375 w 253125"/>
                <a:gd name="connsiteY19" fmla="*/ 7504 h 33750"/>
                <a:gd name="connsiteX20" fmla="*/ 245813 w 253125"/>
                <a:gd name="connsiteY20" fmla="*/ 13692 h 33750"/>
                <a:gd name="connsiteX21" fmla="*/ 257063 w 253125"/>
                <a:gd name="connsiteY21" fmla="*/ 24942 h 33750"/>
                <a:gd name="connsiteX22" fmla="*/ 245813 w 253125"/>
                <a:gd name="connsiteY22" fmla="*/ 36192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3125" h="33750">
                  <a:moveTo>
                    <a:pt x="245869" y="36192"/>
                  </a:moveTo>
                  <a:lnTo>
                    <a:pt x="245869" y="36192"/>
                  </a:lnTo>
                  <a:cubicBezTo>
                    <a:pt x="231278" y="36518"/>
                    <a:pt x="216756" y="34095"/>
                    <a:pt x="203063" y="29048"/>
                  </a:cubicBezTo>
                  <a:cubicBezTo>
                    <a:pt x="191802" y="24544"/>
                    <a:pt x="179751" y="22344"/>
                    <a:pt x="167625" y="22579"/>
                  </a:cubicBezTo>
                  <a:lnTo>
                    <a:pt x="167625" y="22579"/>
                  </a:lnTo>
                  <a:cubicBezTo>
                    <a:pt x="155544" y="22289"/>
                    <a:pt x="143523" y="24372"/>
                    <a:pt x="132244" y="28711"/>
                  </a:cubicBezTo>
                  <a:cubicBezTo>
                    <a:pt x="118598" y="33885"/>
                    <a:pt x="104084" y="36387"/>
                    <a:pt x="89494" y="36079"/>
                  </a:cubicBezTo>
                  <a:lnTo>
                    <a:pt x="89494" y="36079"/>
                  </a:lnTo>
                  <a:cubicBezTo>
                    <a:pt x="74887" y="36357"/>
                    <a:pt x="60361" y="33856"/>
                    <a:pt x="46687" y="28711"/>
                  </a:cubicBezTo>
                  <a:cubicBezTo>
                    <a:pt x="35403" y="24317"/>
                    <a:pt x="23356" y="22213"/>
                    <a:pt x="11250" y="22523"/>
                  </a:cubicBezTo>
                  <a:cubicBezTo>
                    <a:pt x="5037" y="22523"/>
                    <a:pt x="0" y="17486"/>
                    <a:pt x="0" y="11273"/>
                  </a:cubicBezTo>
                  <a:cubicBezTo>
                    <a:pt x="0" y="5060"/>
                    <a:pt x="5037" y="23"/>
                    <a:pt x="11250" y="23"/>
                  </a:cubicBezTo>
                  <a:lnTo>
                    <a:pt x="11250" y="23"/>
                  </a:lnTo>
                  <a:cubicBezTo>
                    <a:pt x="25863" y="-271"/>
                    <a:pt x="40396" y="2250"/>
                    <a:pt x="54056" y="7448"/>
                  </a:cubicBezTo>
                  <a:cubicBezTo>
                    <a:pt x="65354" y="11791"/>
                    <a:pt x="77394" y="13874"/>
                    <a:pt x="89494" y="13579"/>
                  </a:cubicBezTo>
                  <a:lnTo>
                    <a:pt x="89494" y="13579"/>
                  </a:lnTo>
                  <a:cubicBezTo>
                    <a:pt x="101596" y="13903"/>
                    <a:pt x="113641" y="11818"/>
                    <a:pt x="124931" y="7448"/>
                  </a:cubicBezTo>
                  <a:cubicBezTo>
                    <a:pt x="138564" y="2299"/>
                    <a:pt x="153055" y="-202"/>
                    <a:pt x="167625" y="79"/>
                  </a:cubicBezTo>
                  <a:lnTo>
                    <a:pt x="167625" y="79"/>
                  </a:lnTo>
                  <a:cubicBezTo>
                    <a:pt x="182220" y="-222"/>
                    <a:pt x="196736" y="2299"/>
                    <a:pt x="210375" y="7504"/>
                  </a:cubicBezTo>
                  <a:cubicBezTo>
                    <a:pt x="221667" y="11871"/>
                    <a:pt x="233709" y="13973"/>
                    <a:pt x="245813" y="13692"/>
                  </a:cubicBezTo>
                  <a:cubicBezTo>
                    <a:pt x="252026" y="13692"/>
                    <a:pt x="257063" y="18729"/>
                    <a:pt x="257063" y="24942"/>
                  </a:cubicBezTo>
                  <a:cubicBezTo>
                    <a:pt x="257063" y="31155"/>
                    <a:pt x="252026" y="36192"/>
                    <a:pt x="245813" y="3619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48" name="Freeform: Shape 5847">
              <a:extLst>
                <a:ext uri="{FF2B5EF4-FFF2-40B4-BE49-F238E27FC236}">
                  <a16:creationId xmlns:a16="http://schemas.microsoft.com/office/drawing/2014/main" id="{8D1EF099-E64E-41AD-8B4E-BE3EE6BAA45B}"/>
                </a:ext>
              </a:extLst>
            </p:cNvPr>
            <p:cNvSpPr/>
            <p:nvPr/>
          </p:nvSpPr>
          <p:spPr>
            <a:xfrm>
              <a:off x="4553900" y="2539140"/>
              <a:ext cx="253125" cy="33750"/>
            </a:xfrm>
            <a:custGeom>
              <a:avLst/>
              <a:gdLst>
                <a:gd name="connsiteX0" fmla="*/ 245925 w 253125"/>
                <a:gd name="connsiteY0" fmla="*/ 36185 h 33750"/>
                <a:gd name="connsiteX1" fmla="*/ 245925 w 253125"/>
                <a:gd name="connsiteY1" fmla="*/ 36185 h 33750"/>
                <a:gd name="connsiteX2" fmla="*/ 203063 w 253125"/>
                <a:gd name="connsiteY2" fmla="*/ 28760 h 33750"/>
                <a:gd name="connsiteX3" fmla="*/ 167625 w 253125"/>
                <a:gd name="connsiteY3" fmla="*/ 22629 h 33750"/>
                <a:gd name="connsiteX4" fmla="*/ 167625 w 253125"/>
                <a:gd name="connsiteY4" fmla="*/ 22629 h 33750"/>
                <a:gd name="connsiteX5" fmla="*/ 132188 w 253125"/>
                <a:gd name="connsiteY5" fmla="*/ 28760 h 33750"/>
                <a:gd name="connsiteX6" fmla="*/ 89494 w 253125"/>
                <a:gd name="connsiteY6" fmla="*/ 36129 h 33750"/>
                <a:gd name="connsiteX7" fmla="*/ 89494 w 253125"/>
                <a:gd name="connsiteY7" fmla="*/ 36129 h 33750"/>
                <a:gd name="connsiteX8" fmla="*/ 46687 w 253125"/>
                <a:gd name="connsiteY8" fmla="*/ 28704 h 33750"/>
                <a:gd name="connsiteX9" fmla="*/ 11250 w 253125"/>
                <a:gd name="connsiteY9" fmla="*/ 22516 h 33750"/>
                <a:gd name="connsiteX10" fmla="*/ 0 w 253125"/>
                <a:gd name="connsiteY10" fmla="*/ 11266 h 33750"/>
                <a:gd name="connsiteX11" fmla="*/ 11250 w 253125"/>
                <a:gd name="connsiteY11" fmla="*/ 16 h 33750"/>
                <a:gd name="connsiteX12" fmla="*/ 11250 w 253125"/>
                <a:gd name="connsiteY12" fmla="*/ 16 h 33750"/>
                <a:gd name="connsiteX13" fmla="*/ 54056 w 253125"/>
                <a:gd name="connsiteY13" fmla="*/ 7441 h 33750"/>
                <a:gd name="connsiteX14" fmla="*/ 89494 w 253125"/>
                <a:gd name="connsiteY14" fmla="*/ 13629 h 33750"/>
                <a:gd name="connsiteX15" fmla="*/ 89494 w 253125"/>
                <a:gd name="connsiteY15" fmla="*/ 13629 h 33750"/>
                <a:gd name="connsiteX16" fmla="*/ 124875 w 253125"/>
                <a:gd name="connsiteY16" fmla="*/ 7497 h 33750"/>
                <a:gd name="connsiteX17" fmla="*/ 167625 w 253125"/>
                <a:gd name="connsiteY17" fmla="*/ 129 h 33750"/>
                <a:gd name="connsiteX18" fmla="*/ 167625 w 253125"/>
                <a:gd name="connsiteY18" fmla="*/ 129 h 33750"/>
                <a:gd name="connsiteX19" fmla="*/ 210431 w 253125"/>
                <a:gd name="connsiteY19" fmla="*/ 7497 h 33750"/>
                <a:gd name="connsiteX20" fmla="*/ 245812 w 253125"/>
                <a:gd name="connsiteY20" fmla="*/ 13685 h 33750"/>
                <a:gd name="connsiteX21" fmla="*/ 257062 w 253125"/>
                <a:gd name="connsiteY21" fmla="*/ 24935 h 33750"/>
                <a:gd name="connsiteX22" fmla="*/ 245812 w 253125"/>
                <a:gd name="connsiteY22" fmla="*/ 36185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3125" h="33750">
                  <a:moveTo>
                    <a:pt x="245925" y="36185"/>
                  </a:moveTo>
                  <a:lnTo>
                    <a:pt x="245925" y="36185"/>
                  </a:lnTo>
                  <a:cubicBezTo>
                    <a:pt x="231292" y="36500"/>
                    <a:pt x="216737" y="33979"/>
                    <a:pt x="203063" y="28760"/>
                  </a:cubicBezTo>
                  <a:cubicBezTo>
                    <a:pt x="191765" y="24417"/>
                    <a:pt x="179725" y="22334"/>
                    <a:pt x="167625" y="22629"/>
                  </a:cubicBezTo>
                  <a:lnTo>
                    <a:pt x="167625" y="22629"/>
                  </a:lnTo>
                  <a:cubicBezTo>
                    <a:pt x="155523" y="22305"/>
                    <a:pt x="143477" y="24389"/>
                    <a:pt x="132188" y="28760"/>
                  </a:cubicBezTo>
                  <a:cubicBezTo>
                    <a:pt x="118554" y="33909"/>
                    <a:pt x="104064" y="36410"/>
                    <a:pt x="89494" y="36129"/>
                  </a:cubicBezTo>
                  <a:lnTo>
                    <a:pt x="89494" y="36129"/>
                  </a:lnTo>
                  <a:cubicBezTo>
                    <a:pt x="74881" y="36423"/>
                    <a:pt x="60348" y="33902"/>
                    <a:pt x="46687" y="28704"/>
                  </a:cubicBezTo>
                  <a:cubicBezTo>
                    <a:pt x="35397" y="24331"/>
                    <a:pt x="23354" y="22229"/>
                    <a:pt x="11250" y="22516"/>
                  </a:cubicBezTo>
                  <a:cubicBezTo>
                    <a:pt x="5037" y="22516"/>
                    <a:pt x="0" y="17479"/>
                    <a:pt x="0" y="11266"/>
                  </a:cubicBezTo>
                  <a:cubicBezTo>
                    <a:pt x="0" y="5053"/>
                    <a:pt x="5037" y="16"/>
                    <a:pt x="11250" y="16"/>
                  </a:cubicBezTo>
                  <a:lnTo>
                    <a:pt x="11250" y="16"/>
                  </a:lnTo>
                  <a:cubicBezTo>
                    <a:pt x="25859" y="-227"/>
                    <a:pt x="40383" y="2292"/>
                    <a:pt x="54056" y="7441"/>
                  </a:cubicBezTo>
                  <a:cubicBezTo>
                    <a:pt x="65341" y="11835"/>
                    <a:pt x="77388" y="13938"/>
                    <a:pt x="89494" y="13629"/>
                  </a:cubicBezTo>
                  <a:lnTo>
                    <a:pt x="89494" y="13629"/>
                  </a:lnTo>
                  <a:cubicBezTo>
                    <a:pt x="101575" y="13919"/>
                    <a:pt x="113596" y="11836"/>
                    <a:pt x="124875" y="7497"/>
                  </a:cubicBezTo>
                  <a:cubicBezTo>
                    <a:pt x="138521" y="2322"/>
                    <a:pt x="153034" y="-179"/>
                    <a:pt x="167625" y="129"/>
                  </a:cubicBezTo>
                  <a:lnTo>
                    <a:pt x="167625" y="129"/>
                  </a:lnTo>
                  <a:cubicBezTo>
                    <a:pt x="182232" y="-149"/>
                    <a:pt x="196758" y="2352"/>
                    <a:pt x="210431" y="7497"/>
                  </a:cubicBezTo>
                  <a:cubicBezTo>
                    <a:pt x="221694" y="11898"/>
                    <a:pt x="233724" y="14002"/>
                    <a:pt x="245812" y="13685"/>
                  </a:cubicBezTo>
                  <a:cubicBezTo>
                    <a:pt x="252026" y="13685"/>
                    <a:pt x="257062" y="18722"/>
                    <a:pt x="257062" y="24935"/>
                  </a:cubicBezTo>
                  <a:cubicBezTo>
                    <a:pt x="257062" y="31148"/>
                    <a:pt x="252026" y="36185"/>
                    <a:pt x="245812" y="3618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49" name="Graphic 5588">
            <a:extLst>
              <a:ext uri="{FF2B5EF4-FFF2-40B4-BE49-F238E27FC236}">
                <a16:creationId xmlns:a16="http://schemas.microsoft.com/office/drawing/2014/main" id="{713E90BC-6D27-4BE7-836A-1CD57744E06E}"/>
              </a:ext>
            </a:extLst>
          </p:cNvPr>
          <p:cNvGrpSpPr/>
          <p:nvPr/>
        </p:nvGrpSpPr>
        <p:grpSpPr>
          <a:xfrm>
            <a:off x="5130226" y="2264008"/>
            <a:ext cx="720000" cy="720000"/>
            <a:chOff x="4430712" y="2225675"/>
            <a:chExt cx="720000" cy="720000"/>
          </a:xfrm>
        </p:grpSpPr>
        <p:sp>
          <p:nvSpPr>
            <p:cNvPr id="5850" name="Freeform: Shape 5849">
              <a:extLst>
                <a:ext uri="{FF2B5EF4-FFF2-40B4-BE49-F238E27FC236}">
                  <a16:creationId xmlns:a16="http://schemas.microsoft.com/office/drawing/2014/main" id="{4B2C6D62-E158-4E76-BE7C-AF0345092BA7}"/>
                </a:ext>
              </a:extLst>
            </p:cNvPr>
            <p:cNvSpPr/>
            <p:nvPr/>
          </p:nvSpPr>
          <p:spPr>
            <a:xfrm>
              <a:off x="4430712" y="2225765"/>
              <a:ext cx="720000" cy="506250"/>
            </a:xfrm>
            <a:custGeom>
              <a:avLst/>
              <a:gdLst>
                <a:gd name="connsiteX0" fmla="*/ 720000 w 720000"/>
                <a:gd name="connsiteY0" fmla="*/ 102791 h 506250"/>
                <a:gd name="connsiteX1" fmla="*/ 685013 w 720000"/>
                <a:gd name="connsiteY1" fmla="*/ 12791 h 506250"/>
                <a:gd name="connsiteX2" fmla="*/ 632531 w 720000"/>
                <a:gd name="connsiteY2" fmla="*/ 1991 h 506250"/>
                <a:gd name="connsiteX3" fmla="*/ 568744 w 720000"/>
                <a:gd name="connsiteY3" fmla="*/ 73429 h 506250"/>
                <a:gd name="connsiteX4" fmla="*/ 564188 w 720000"/>
                <a:gd name="connsiteY4" fmla="*/ 71966 h 506250"/>
                <a:gd name="connsiteX5" fmla="*/ 503438 w 720000"/>
                <a:gd name="connsiteY5" fmla="*/ 50254 h 506250"/>
                <a:gd name="connsiteX6" fmla="*/ 360000 w 720000"/>
                <a:gd name="connsiteY6" fmla="*/ 12791 h 506250"/>
                <a:gd name="connsiteX7" fmla="*/ 198337 w 720000"/>
                <a:gd name="connsiteY7" fmla="*/ 55822 h 506250"/>
                <a:gd name="connsiteX8" fmla="*/ 155081 w 720000"/>
                <a:gd name="connsiteY8" fmla="*/ 72079 h 506250"/>
                <a:gd name="connsiteX9" fmla="*/ 151481 w 720000"/>
                <a:gd name="connsiteY9" fmla="*/ 73597 h 506250"/>
                <a:gd name="connsiteX10" fmla="*/ 87469 w 720000"/>
                <a:gd name="connsiteY10" fmla="*/ 1991 h 506250"/>
                <a:gd name="connsiteX11" fmla="*/ 34988 w 720000"/>
                <a:gd name="connsiteY11" fmla="*/ 12735 h 506250"/>
                <a:gd name="connsiteX12" fmla="*/ 0 w 720000"/>
                <a:gd name="connsiteY12" fmla="*/ 102791 h 506250"/>
                <a:gd name="connsiteX13" fmla="*/ 104175 w 720000"/>
                <a:gd name="connsiteY13" fmla="*/ 347929 h 506250"/>
                <a:gd name="connsiteX14" fmla="*/ 104175 w 720000"/>
                <a:gd name="connsiteY14" fmla="*/ 348210 h 506250"/>
                <a:gd name="connsiteX15" fmla="*/ 141863 w 720000"/>
                <a:gd name="connsiteY15" fmla="*/ 434554 h 506250"/>
                <a:gd name="connsiteX16" fmla="*/ 308475 w 720000"/>
                <a:gd name="connsiteY16" fmla="*/ 508466 h 506250"/>
                <a:gd name="connsiteX17" fmla="*/ 310444 w 720000"/>
                <a:gd name="connsiteY17" fmla="*/ 508466 h 506250"/>
                <a:gd name="connsiteX18" fmla="*/ 322678 w 720000"/>
                <a:gd name="connsiteY18" fmla="*/ 498201 h 506250"/>
                <a:gd name="connsiteX19" fmla="*/ 312412 w 720000"/>
                <a:gd name="connsiteY19" fmla="*/ 485966 h 506250"/>
                <a:gd name="connsiteX20" fmla="*/ 157894 w 720000"/>
                <a:gd name="connsiteY20" fmla="*/ 418466 h 506250"/>
                <a:gd name="connsiteX21" fmla="*/ 93994 w 720000"/>
                <a:gd name="connsiteY21" fmla="*/ 208260 h 506250"/>
                <a:gd name="connsiteX22" fmla="*/ 161831 w 720000"/>
                <a:gd name="connsiteY22" fmla="*/ 93116 h 506250"/>
                <a:gd name="connsiteX23" fmla="*/ 206213 w 720000"/>
                <a:gd name="connsiteY23" fmla="*/ 76241 h 506250"/>
                <a:gd name="connsiteX24" fmla="*/ 360000 w 720000"/>
                <a:gd name="connsiteY24" fmla="*/ 35291 h 506250"/>
                <a:gd name="connsiteX25" fmla="*/ 495450 w 720000"/>
                <a:gd name="connsiteY25" fmla="*/ 71179 h 506250"/>
                <a:gd name="connsiteX26" fmla="*/ 558225 w 720000"/>
                <a:gd name="connsiteY26" fmla="*/ 93679 h 506250"/>
                <a:gd name="connsiteX27" fmla="*/ 568688 w 720000"/>
                <a:gd name="connsiteY27" fmla="*/ 98460 h 506250"/>
                <a:gd name="connsiteX28" fmla="*/ 570150 w 720000"/>
                <a:gd name="connsiteY28" fmla="*/ 99304 h 506250"/>
                <a:gd name="connsiteX29" fmla="*/ 626400 w 720000"/>
                <a:gd name="connsiteY29" fmla="*/ 215404 h 506250"/>
                <a:gd name="connsiteX30" fmla="*/ 607950 w 720000"/>
                <a:gd name="connsiteY30" fmla="*/ 300454 h 506250"/>
                <a:gd name="connsiteX31" fmla="*/ 607950 w 720000"/>
                <a:gd name="connsiteY31" fmla="*/ 301354 h 506250"/>
                <a:gd name="connsiteX32" fmla="*/ 602719 w 720000"/>
                <a:gd name="connsiteY32" fmla="*/ 318229 h 506250"/>
                <a:gd name="connsiteX33" fmla="*/ 610450 w 720000"/>
                <a:gd name="connsiteY33" fmla="*/ 332134 h 506250"/>
                <a:gd name="connsiteX34" fmla="*/ 624094 w 720000"/>
                <a:gd name="connsiteY34" fmla="*/ 325204 h 506250"/>
                <a:gd name="connsiteX35" fmla="*/ 629213 w 720000"/>
                <a:gd name="connsiteY35" fmla="*/ 309004 h 506250"/>
                <a:gd name="connsiteX36" fmla="*/ 720000 w 720000"/>
                <a:gd name="connsiteY36" fmla="*/ 102791 h 506250"/>
                <a:gd name="connsiteX37" fmla="*/ 71719 w 720000"/>
                <a:gd name="connsiteY37" fmla="*/ 208597 h 506250"/>
                <a:gd name="connsiteX38" fmla="*/ 78975 w 720000"/>
                <a:gd name="connsiteY38" fmla="*/ 259222 h 506250"/>
                <a:gd name="connsiteX39" fmla="*/ 22500 w 720000"/>
                <a:gd name="connsiteY39" fmla="*/ 102791 h 506250"/>
                <a:gd name="connsiteX40" fmla="*/ 48544 w 720000"/>
                <a:gd name="connsiteY40" fmla="*/ 30679 h 506250"/>
                <a:gd name="connsiteX41" fmla="*/ 81281 w 720000"/>
                <a:gd name="connsiteY41" fmla="*/ 23591 h 506250"/>
                <a:gd name="connsiteX42" fmla="*/ 131906 w 720000"/>
                <a:gd name="connsiteY42" fmla="*/ 84791 h 506250"/>
                <a:gd name="connsiteX43" fmla="*/ 71719 w 720000"/>
                <a:gd name="connsiteY43" fmla="*/ 208597 h 506250"/>
                <a:gd name="connsiteX44" fmla="*/ 588375 w 720000"/>
                <a:gd name="connsiteY44" fmla="*/ 84847 h 506250"/>
                <a:gd name="connsiteX45" fmla="*/ 639000 w 720000"/>
                <a:gd name="connsiteY45" fmla="*/ 23760 h 506250"/>
                <a:gd name="connsiteX46" fmla="*/ 671738 w 720000"/>
                <a:gd name="connsiteY46" fmla="*/ 30847 h 506250"/>
                <a:gd name="connsiteX47" fmla="*/ 697781 w 720000"/>
                <a:gd name="connsiteY47" fmla="*/ 102960 h 506250"/>
                <a:gd name="connsiteX48" fmla="*/ 646481 w 720000"/>
                <a:gd name="connsiteY48" fmla="*/ 240885 h 506250"/>
                <a:gd name="connsiteX49" fmla="*/ 649294 w 720000"/>
                <a:gd name="connsiteY49" fmla="*/ 215966 h 506250"/>
                <a:gd name="connsiteX50" fmla="*/ 588375 w 720000"/>
                <a:gd name="connsiteY50" fmla="*/ 84679 h 50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20000" h="506250">
                  <a:moveTo>
                    <a:pt x="720000" y="102791"/>
                  </a:moveTo>
                  <a:cubicBezTo>
                    <a:pt x="720000" y="50197"/>
                    <a:pt x="700988" y="24772"/>
                    <a:pt x="685013" y="12791"/>
                  </a:cubicBezTo>
                  <a:cubicBezTo>
                    <a:pt x="670156" y="1214"/>
                    <a:pt x="650752" y="-2779"/>
                    <a:pt x="632531" y="1991"/>
                  </a:cubicBezTo>
                  <a:cubicBezTo>
                    <a:pt x="598781" y="11610"/>
                    <a:pt x="577575" y="52616"/>
                    <a:pt x="568744" y="73429"/>
                  </a:cubicBezTo>
                  <a:cubicBezTo>
                    <a:pt x="567253" y="72857"/>
                    <a:pt x="565732" y="72369"/>
                    <a:pt x="564188" y="71966"/>
                  </a:cubicBezTo>
                  <a:cubicBezTo>
                    <a:pt x="545625" y="66341"/>
                    <a:pt x="525150" y="58691"/>
                    <a:pt x="503438" y="50254"/>
                  </a:cubicBezTo>
                  <a:cubicBezTo>
                    <a:pt x="458325" y="32704"/>
                    <a:pt x="407194" y="12791"/>
                    <a:pt x="360000" y="12791"/>
                  </a:cubicBezTo>
                  <a:cubicBezTo>
                    <a:pt x="307688" y="12791"/>
                    <a:pt x="247050" y="36641"/>
                    <a:pt x="198337" y="55822"/>
                  </a:cubicBezTo>
                  <a:cubicBezTo>
                    <a:pt x="182531" y="62066"/>
                    <a:pt x="167569" y="67916"/>
                    <a:pt x="155081" y="72079"/>
                  </a:cubicBezTo>
                  <a:cubicBezTo>
                    <a:pt x="153900" y="72472"/>
                    <a:pt x="152663" y="73091"/>
                    <a:pt x="151481" y="73597"/>
                  </a:cubicBezTo>
                  <a:cubicBezTo>
                    <a:pt x="142481" y="52785"/>
                    <a:pt x="121163" y="11610"/>
                    <a:pt x="87469" y="1991"/>
                  </a:cubicBezTo>
                  <a:cubicBezTo>
                    <a:pt x="69257" y="-2803"/>
                    <a:pt x="49850" y="1169"/>
                    <a:pt x="34988" y="12735"/>
                  </a:cubicBezTo>
                  <a:cubicBezTo>
                    <a:pt x="19013" y="24772"/>
                    <a:pt x="0" y="50197"/>
                    <a:pt x="0" y="102791"/>
                  </a:cubicBezTo>
                  <a:cubicBezTo>
                    <a:pt x="0" y="183904"/>
                    <a:pt x="99900" y="341235"/>
                    <a:pt x="104175" y="347929"/>
                  </a:cubicBezTo>
                  <a:lnTo>
                    <a:pt x="104175" y="348210"/>
                  </a:lnTo>
                  <a:cubicBezTo>
                    <a:pt x="118406" y="390229"/>
                    <a:pt x="133706" y="426285"/>
                    <a:pt x="141863" y="434554"/>
                  </a:cubicBezTo>
                  <a:cubicBezTo>
                    <a:pt x="178425" y="471679"/>
                    <a:pt x="251888" y="498397"/>
                    <a:pt x="308475" y="508466"/>
                  </a:cubicBezTo>
                  <a:lnTo>
                    <a:pt x="310444" y="508466"/>
                  </a:lnTo>
                  <a:cubicBezTo>
                    <a:pt x="316657" y="509010"/>
                    <a:pt x="322134" y="504414"/>
                    <a:pt x="322678" y="498201"/>
                  </a:cubicBezTo>
                  <a:cubicBezTo>
                    <a:pt x="323222" y="491987"/>
                    <a:pt x="318626" y="486510"/>
                    <a:pt x="312412" y="485966"/>
                  </a:cubicBezTo>
                  <a:cubicBezTo>
                    <a:pt x="249638" y="474716"/>
                    <a:pt x="186075" y="447041"/>
                    <a:pt x="157894" y="418466"/>
                  </a:cubicBezTo>
                  <a:cubicBezTo>
                    <a:pt x="146644" y="406541"/>
                    <a:pt x="93994" y="260966"/>
                    <a:pt x="93994" y="208260"/>
                  </a:cubicBezTo>
                  <a:cubicBezTo>
                    <a:pt x="93994" y="161516"/>
                    <a:pt x="127744" y="104479"/>
                    <a:pt x="161831" y="93116"/>
                  </a:cubicBezTo>
                  <a:cubicBezTo>
                    <a:pt x="174825" y="88785"/>
                    <a:pt x="189956" y="82766"/>
                    <a:pt x="206213" y="76241"/>
                  </a:cubicBezTo>
                  <a:cubicBezTo>
                    <a:pt x="253125" y="58297"/>
                    <a:pt x="311794" y="35291"/>
                    <a:pt x="360000" y="35291"/>
                  </a:cubicBezTo>
                  <a:cubicBezTo>
                    <a:pt x="403144" y="35291"/>
                    <a:pt x="450000" y="53572"/>
                    <a:pt x="495450" y="71179"/>
                  </a:cubicBezTo>
                  <a:cubicBezTo>
                    <a:pt x="517950" y="79841"/>
                    <a:pt x="538594" y="88054"/>
                    <a:pt x="558225" y="93679"/>
                  </a:cubicBezTo>
                  <a:cubicBezTo>
                    <a:pt x="561896" y="94835"/>
                    <a:pt x="565411" y="96441"/>
                    <a:pt x="568688" y="98460"/>
                  </a:cubicBezTo>
                  <a:cubicBezTo>
                    <a:pt x="569142" y="98795"/>
                    <a:pt x="569633" y="99078"/>
                    <a:pt x="570150" y="99304"/>
                  </a:cubicBezTo>
                  <a:cubicBezTo>
                    <a:pt x="599850" y="118204"/>
                    <a:pt x="627638" y="172710"/>
                    <a:pt x="626400" y="215404"/>
                  </a:cubicBezTo>
                  <a:cubicBezTo>
                    <a:pt x="626006" y="232279"/>
                    <a:pt x="619369" y="262822"/>
                    <a:pt x="607950" y="300454"/>
                  </a:cubicBezTo>
                  <a:cubicBezTo>
                    <a:pt x="607933" y="300753"/>
                    <a:pt x="607933" y="301054"/>
                    <a:pt x="607950" y="301354"/>
                  </a:cubicBezTo>
                  <a:cubicBezTo>
                    <a:pt x="606319" y="306979"/>
                    <a:pt x="604519" y="312604"/>
                    <a:pt x="602719" y="318229"/>
                  </a:cubicBezTo>
                  <a:cubicBezTo>
                    <a:pt x="601014" y="324203"/>
                    <a:pt x="604475" y="330429"/>
                    <a:pt x="610450" y="332134"/>
                  </a:cubicBezTo>
                  <a:cubicBezTo>
                    <a:pt x="616110" y="333750"/>
                    <a:pt x="622059" y="330728"/>
                    <a:pt x="624094" y="325204"/>
                  </a:cubicBezTo>
                  <a:cubicBezTo>
                    <a:pt x="625669" y="320422"/>
                    <a:pt x="627413" y="314910"/>
                    <a:pt x="629213" y="309004"/>
                  </a:cubicBezTo>
                  <a:cubicBezTo>
                    <a:pt x="640181" y="293197"/>
                    <a:pt x="720000" y="180247"/>
                    <a:pt x="720000" y="102791"/>
                  </a:cubicBezTo>
                  <a:close/>
                  <a:moveTo>
                    <a:pt x="71719" y="208597"/>
                  </a:moveTo>
                  <a:cubicBezTo>
                    <a:pt x="72450" y="225672"/>
                    <a:pt x="74881" y="242630"/>
                    <a:pt x="78975" y="259222"/>
                  </a:cubicBezTo>
                  <a:cubicBezTo>
                    <a:pt x="51919" y="208035"/>
                    <a:pt x="22500" y="143347"/>
                    <a:pt x="22500" y="102791"/>
                  </a:cubicBezTo>
                  <a:cubicBezTo>
                    <a:pt x="22500" y="69041"/>
                    <a:pt x="31725" y="43391"/>
                    <a:pt x="48544" y="30679"/>
                  </a:cubicBezTo>
                  <a:cubicBezTo>
                    <a:pt x="57764" y="23362"/>
                    <a:pt x="69860" y="20744"/>
                    <a:pt x="81281" y="23591"/>
                  </a:cubicBezTo>
                  <a:cubicBezTo>
                    <a:pt x="105188" y="30454"/>
                    <a:pt x="123638" y="65047"/>
                    <a:pt x="131906" y="84791"/>
                  </a:cubicBezTo>
                  <a:cubicBezTo>
                    <a:pt x="98212" y="110160"/>
                    <a:pt x="71719" y="162079"/>
                    <a:pt x="71719" y="208597"/>
                  </a:cubicBezTo>
                  <a:close/>
                  <a:moveTo>
                    <a:pt x="588375" y="84847"/>
                  </a:moveTo>
                  <a:cubicBezTo>
                    <a:pt x="596419" y="65104"/>
                    <a:pt x="614756" y="30622"/>
                    <a:pt x="639000" y="23760"/>
                  </a:cubicBezTo>
                  <a:cubicBezTo>
                    <a:pt x="650421" y="20921"/>
                    <a:pt x="662513" y="23539"/>
                    <a:pt x="671738" y="30847"/>
                  </a:cubicBezTo>
                  <a:cubicBezTo>
                    <a:pt x="688613" y="43560"/>
                    <a:pt x="697781" y="69154"/>
                    <a:pt x="697781" y="102960"/>
                  </a:cubicBezTo>
                  <a:cubicBezTo>
                    <a:pt x="697781" y="144416"/>
                    <a:pt x="670613" y="199822"/>
                    <a:pt x="646481" y="240885"/>
                  </a:cubicBezTo>
                  <a:cubicBezTo>
                    <a:pt x="648032" y="232659"/>
                    <a:pt x="648972" y="224330"/>
                    <a:pt x="649294" y="215966"/>
                  </a:cubicBezTo>
                  <a:cubicBezTo>
                    <a:pt x="649969" y="171810"/>
                    <a:pt x="623869" y="112072"/>
                    <a:pt x="588375" y="8467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1" name="Freeform: Shape 5850">
              <a:extLst>
                <a:ext uri="{FF2B5EF4-FFF2-40B4-BE49-F238E27FC236}">
                  <a16:creationId xmlns:a16="http://schemas.microsoft.com/office/drawing/2014/main" id="{ECE10271-43D9-490E-9F77-B52202001C80}"/>
                </a:ext>
              </a:extLst>
            </p:cNvPr>
            <p:cNvSpPr/>
            <p:nvPr/>
          </p:nvSpPr>
          <p:spPr>
            <a:xfrm>
              <a:off x="4655179" y="2455627"/>
              <a:ext cx="270000" cy="33750"/>
            </a:xfrm>
            <a:custGeom>
              <a:avLst/>
              <a:gdLst>
                <a:gd name="connsiteX0" fmla="*/ 257258 w 270000"/>
                <a:gd name="connsiteY0" fmla="*/ 673 h 33750"/>
                <a:gd name="connsiteX1" fmla="*/ 135533 w 270000"/>
                <a:gd name="connsiteY1" fmla="*/ 15973 h 33750"/>
                <a:gd name="connsiteX2" fmla="*/ 13808 w 270000"/>
                <a:gd name="connsiteY2" fmla="*/ 673 h 33750"/>
                <a:gd name="connsiteX3" fmla="*/ 296 w 270000"/>
                <a:gd name="connsiteY3" fmla="*/ 9074 h 33750"/>
                <a:gd name="connsiteX4" fmla="*/ 8698 w 270000"/>
                <a:gd name="connsiteY4" fmla="*/ 22585 h 33750"/>
                <a:gd name="connsiteX5" fmla="*/ 9757 w 270000"/>
                <a:gd name="connsiteY5" fmla="*/ 22779 h 33750"/>
                <a:gd name="connsiteX6" fmla="*/ 135533 w 270000"/>
                <a:gd name="connsiteY6" fmla="*/ 38192 h 33750"/>
                <a:gd name="connsiteX7" fmla="*/ 261308 w 270000"/>
                <a:gd name="connsiteY7" fmla="*/ 22498 h 33750"/>
                <a:gd name="connsiteX8" fmla="*/ 272338 w 270000"/>
                <a:gd name="connsiteY8" fmla="*/ 11032 h 33750"/>
                <a:gd name="connsiteX9" fmla="*/ 260872 w 270000"/>
                <a:gd name="connsiteY9" fmla="*/ 2 h 33750"/>
                <a:gd name="connsiteX10" fmla="*/ 257258 w 270000"/>
                <a:gd name="connsiteY10" fmla="*/ 673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0000" h="33750">
                  <a:moveTo>
                    <a:pt x="257258" y="673"/>
                  </a:moveTo>
                  <a:cubicBezTo>
                    <a:pt x="256414" y="673"/>
                    <a:pt x="172883" y="15973"/>
                    <a:pt x="135533" y="15973"/>
                  </a:cubicBezTo>
                  <a:cubicBezTo>
                    <a:pt x="98183" y="15973"/>
                    <a:pt x="14651" y="673"/>
                    <a:pt x="13808" y="673"/>
                  </a:cubicBezTo>
                  <a:cubicBezTo>
                    <a:pt x="7757" y="-738"/>
                    <a:pt x="1708" y="3023"/>
                    <a:pt x="296" y="9074"/>
                  </a:cubicBezTo>
                  <a:cubicBezTo>
                    <a:pt x="-1115" y="15125"/>
                    <a:pt x="2647" y="21174"/>
                    <a:pt x="8698" y="22585"/>
                  </a:cubicBezTo>
                  <a:cubicBezTo>
                    <a:pt x="9048" y="22667"/>
                    <a:pt x="9401" y="22731"/>
                    <a:pt x="9757" y="22779"/>
                  </a:cubicBezTo>
                  <a:cubicBezTo>
                    <a:pt x="13301" y="23173"/>
                    <a:pt x="96158" y="38192"/>
                    <a:pt x="135533" y="38192"/>
                  </a:cubicBezTo>
                  <a:cubicBezTo>
                    <a:pt x="174908" y="38192"/>
                    <a:pt x="257764" y="23173"/>
                    <a:pt x="261308" y="22498"/>
                  </a:cubicBezTo>
                  <a:cubicBezTo>
                    <a:pt x="267520" y="22378"/>
                    <a:pt x="272458" y="17244"/>
                    <a:pt x="272338" y="11032"/>
                  </a:cubicBezTo>
                  <a:cubicBezTo>
                    <a:pt x="272218" y="4820"/>
                    <a:pt x="267084" y="-118"/>
                    <a:pt x="260872" y="2"/>
                  </a:cubicBezTo>
                  <a:cubicBezTo>
                    <a:pt x="259639" y="26"/>
                    <a:pt x="258418" y="253"/>
                    <a:pt x="257258" y="67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2" name="Freeform: Shape 5851">
              <a:extLst>
                <a:ext uri="{FF2B5EF4-FFF2-40B4-BE49-F238E27FC236}">
                  <a16:creationId xmlns:a16="http://schemas.microsoft.com/office/drawing/2014/main" id="{AEE44D40-0A23-4305-9B5C-F16AA0C447BE}"/>
                </a:ext>
              </a:extLst>
            </p:cNvPr>
            <p:cNvSpPr/>
            <p:nvPr/>
          </p:nvSpPr>
          <p:spPr>
            <a:xfrm>
              <a:off x="4655179" y="2382502"/>
              <a:ext cx="270000" cy="33750"/>
            </a:xfrm>
            <a:custGeom>
              <a:avLst/>
              <a:gdLst>
                <a:gd name="connsiteX0" fmla="*/ 257258 w 270000"/>
                <a:gd name="connsiteY0" fmla="*/ 673 h 33750"/>
                <a:gd name="connsiteX1" fmla="*/ 135533 w 270000"/>
                <a:gd name="connsiteY1" fmla="*/ 15973 h 33750"/>
                <a:gd name="connsiteX2" fmla="*/ 13808 w 270000"/>
                <a:gd name="connsiteY2" fmla="*/ 673 h 33750"/>
                <a:gd name="connsiteX3" fmla="*/ 296 w 270000"/>
                <a:gd name="connsiteY3" fmla="*/ 9074 h 33750"/>
                <a:gd name="connsiteX4" fmla="*/ 8698 w 270000"/>
                <a:gd name="connsiteY4" fmla="*/ 22585 h 33750"/>
                <a:gd name="connsiteX5" fmla="*/ 9757 w 270000"/>
                <a:gd name="connsiteY5" fmla="*/ 22779 h 33750"/>
                <a:gd name="connsiteX6" fmla="*/ 135533 w 270000"/>
                <a:gd name="connsiteY6" fmla="*/ 38192 h 33750"/>
                <a:gd name="connsiteX7" fmla="*/ 261308 w 270000"/>
                <a:gd name="connsiteY7" fmla="*/ 22498 h 33750"/>
                <a:gd name="connsiteX8" fmla="*/ 272338 w 270000"/>
                <a:gd name="connsiteY8" fmla="*/ 11032 h 33750"/>
                <a:gd name="connsiteX9" fmla="*/ 260872 w 270000"/>
                <a:gd name="connsiteY9" fmla="*/ 2 h 33750"/>
                <a:gd name="connsiteX10" fmla="*/ 257258 w 270000"/>
                <a:gd name="connsiteY10" fmla="*/ 673 h 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0000" h="33750">
                  <a:moveTo>
                    <a:pt x="257258" y="673"/>
                  </a:moveTo>
                  <a:cubicBezTo>
                    <a:pt x="256414" y="673"/>
                    <a:pt x="172883" y="15973"/>
                    <a:pt x="135533" y="15973"/>
                  </a:cubicBezTo>
                  <a:cubicBezTo>
                    <a:pt x="98183" y="15973"/>
                    <a:pt x="14651" y="673"/>
                    <a:pt x="13808" y="673"/>
                  </a:cubicBezTo>
                  <a:cubicBezTo>
                    <a:pt x="7757" y="-738"/>
                    <a:pt x="1708" y="3023"/>
                    <a:pt x="296" y="9074"/>
                  </a:cubicBezTo>
                  <a:cubicBezTo>
                    <a:pt x="-1115" y="15125"/>
                    <a:pt x="2647" y="21174"/>
                    <a:pt x="8698" y="22585"/>
                  </a:cubicBezTo>
                  <a:cubicBezTo>
                    <a:pt x="9048" y="22667"/>
                    <a:pt x="9401" y="22731"/>
                    <a:pt x="9757" y="22779"/>
                  </a:cubicBezTo>
                  <a:cubicBezTo>
                    <a:pt x="13301" y="23173"/>
                    <a:pt x="96158" y="38192"/>
                    <a:pt x="135533" y="38192"/>
                  </a:cubicBezTo>
                  <a:cubicBezTo>
                    <a:pt x="174908" y="38192"/>
                    <a:pt x="257764" y="23173"/>
                    <a:pt x="261308" y="22498"/>
                  </a:cubicBezTo>
                  <a:cubicBezTo>
                    <a:pt x="267520" y="22378"/>
                    <a:pt x="272458" y="17244"/>
                    <a:pt x="272338" y="11032"/>
                  </a:cubicBezTo>
                  <a:cubicBezTo>
                    <a:pt x="272218" y="4820"/>
                    <a:pt x="267084" y="-118"/>
                    <a:pt x="260872" y="2"/>
                  </a:cubicBezTo>
                  <a:cubicBezTo>
                    <a:pt x="259639" y="26"/>
                    <a:pt x="258418" y="253"/>
                    <a:pt x="257258" y="673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3" name="Freeform: Shape 5852">
              <a:extLst>
                <a:ext uri="{FF2B5EF4-FFF2-40B4-BE49-F238E27FC236}">
                  <a16:creationId xmlns:a16="http://schemas.microsoft.com/office/drawing/2014/main" id="{148E8C98-75DE-4250-B4B1-18C03DA79DEC}"/>
                </a:ext>
              </a:extLst>
            </p:cNvPr>
            <p:cNvSpPr/>
            <p:nvPr/>
          </p:nvSpPr>
          <p:spPr>
            <a:xfrm>
              <a:off x="4767255" y="2506925"/>
              <a:ext cx="382500" cy="438750"/>
            </a:xfrm>
            <a:custGeom>
              <a:avLst/>
              <a:gdLst>
                <a:gd name="connsiteX0" fmla="*/ 321864 w 382500"/>
                <a:gd name="connsiteY0" fmla="*/ 106875 h 438750"/>
                <a:gd name="connsiteX1" fmla="*/ 340651 w 382500"/>
                <a:gd name="connsiteY1" fmla="*/ 84375 h 438750"/>
                <a:gd name="connsiteX2" fmla="*/ 351901 w 382500"/>
                <a:gd name="connsiteY2" fmla="*/ 93431 h 438750"/>
                <a:gd name="connsiteX3" fmla="*/ 359045 w 382500"/>
                <a:gd name="connsiteY3" fmla="*/ 95962 h 438750"/>
                <a:gd name="connsiteX4" fmla="*/ 370261 w 382500"/>
                <a:gd name="connsiteY4" fmla="*/ 84678 h 438750"/>
                <a:gd name="connsiteX5" fmla="*/ 366189 w 382500"/>
                <a:gd name="connsiteY5" fmla="*/ 76050 h 438750"/>
                <a:gd name="connsiteX6" fmla="*/ 346389 w 382500"/>
                <a:gd name="connsiteY6" fmla="*/ 59794 h 438750"/>
                <a:gd name="connsiteX7" fmla="*/ 346389 w 382500"/>
                <a:gd name="connsiteY7" fmla="*/ 59794 h 438750"/>
                <a:gd name="connsiteX8" fmla="*/ 326195 w 382500"/>
                <a:gd name="connsiteY8" fmla="*/ 43256 h 438750"/>
                <a:gd name="connsiteX9" fmla="*/ 310361 w 382500"/>
                <a:gd name="connsiteY9" fmla="*/ 44859 h 438750"/>
                <a:gd name="connsiteX10" fmla="*/ 311964 w 382500"/>
                <a:gd name="connsiteY10" fmla="*/ 60694 h 438750"/>
                <a:gd name="connsiteX11" fmla="*/ 323214 w 382500"/>
                <a:gd name="connsiteY11" fmla="*/ 70087 h 438750"/>
                <a:gd name="connsiteX12" fmla="*/ 304708 w 382500"/>
                <a:gd name="connsiteY12" fmla="*/ 92813 h 438750"/>
                <a:gd name="connsiteX13" fmla="*/ 203457 w 382500"/>
                <a:gd name="connsiteY13" fmla="*/ 56588 h 438750"/>
                <a:gd name="connsiteX14" fmla="*/ 203457 w 382500"/>
                <a:gd name="connsiteY14" fmla="*/ 22500 h 438750"/>
                <a:gd name="connsiteX15" fmla="*/ 237207 w 382500"/>
                <a:gd name="connsiteY15" fmla="*/ 22500 h 438750"/>
                <a:gd name="connsiteX16" fmla="*/ 248457 w 382500"/>
                <a:gd name="connsiteY16" fmla="*/ 11250 h 438750"/>
                <a:gd name="connsiteX17" fmla="*/ 237207 w 382500"/>
                <a:gd name="connsiteY17" fmla="*/ 0 h 438750"/>
                <a:gd name="connsiteX18" fmla="*/ 147207 w 382500"/>
                <a:gd name="connsiteY18" fmla="*/ 0 h 438750"/>
                <a:gd name="connsiteX19" fmla="*/ 135957 w 382500"/>
                <a:gd name="connsiteY19" fmla="*/ 11250 h 438750"/>
                <a:gd name="connsiteX20" fmla="*/ 147207 w 382500"/>
                <a:gd name="connsiteY20" fmla="*/ 22500 h 438750"/>
                <a:gd name="connsiteX21" fmla="*/ 180957 w 382500"/>
                <a:gd name="connsiteY21" fmla="*/ 22500 h 438750"/>
                <a:gd name="connsiteX22" fmla="*/ 180957 w 382500"/>
                <a:gd name="connsiteY22" fmla="*/ 56588 h 438750"/>
                <a:gd name="connsiteX23" fmla="*/ 298 w 382500"/>
                <a:gd name="connsiteY23" fmla="*/ 258405 h 438750"/>
                <a:gd name="connsiteX24" fmla="*/ 202115 w 382500"/>
                <a:gd name="connsiteY24" fmla="*/ 439065 h 438750"/>
                <a:gd name="connsiteX25" fmla="*/ 382775 w 382500"/>
                <a:gd name="connsiteY25" fmla="*/ 237247 h 438750"/>
                <a:gd name="connsiteX26" fmla="*/ 321583 w 382500"/>
                <a:gd name="connsiteY26" fmla="*/ 107213 h 438750"/>
                <a:gd name="connsiteX27" fmla="*/ 192207 w 382500"/>
                <a:gd name="connsiteY27" fmla="*/ 416250 h 438750"/>
                <a:gd name="connsiteX28" fmla="*/ 23457 w 382500"/>
                <a:gd name="connsiteY28" fmla="*/ 247500 h 438750"/>
                <a:gd name="connsiteX29" fmla="*/ 192207 w 382500"/>
                <a:gd name="connsiteY29" fmla="*/ 78750 h 438750"/>
                <a:gd name="connsiteX30" fmla="*/ 360958 w 382500"/>
                <a:gd name="connsiteY30" fmla="*/ 247500 h 438750"/>
                <a:gd name="connsiteX31" fmla="*/ 192207 w 382500"/>
                <a:gd name="connsiteY31" fmla="*/ 416250 h 43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82500" h="438750">
                  <a:moveTo>
                    <a:pt x="321864" y="106875"/>
                  </a:moveTo>
                  <a:lnTo>
                    <a:pt x="340651" y="84375"/>
                  </a:lnTo>
                  <a:lnTo>
                    <a:pt x="351901" y="93431"/>
                  </a:lnTo>
                  <a:cubicBezTo>
                    <a:pt x="353918" y="95076"/>
                    <a:pt x="356443" y="95970"/>
                    <a:pt x="359045" y="95962"/>
                  </a:cubicBezTo>
                  <a:cubicBezTo>
                    <a:pt x="365258" y="95944"/>
                    <a:pt x="370280" y="90892"/>
                    <a:pt x="370261" y="84678"/>
                  </a:cubicBezTo>
                  <a:cubicBezTo>
                    <a:pt x="370251" y="81341"/>
                    <a:pt x="368759" y="78180"/>
                    <a:pt x="366189" y="76050"/>
                  </a:cubicBezTo>
                  <a:lnTo>
                    <a:pt x="346389" y="59794"/>
                  </a:lnTo>
                  <a:lnTo>
                    <a:pt x="346389" y="59794"/>
                  </a:lnTo>
                  <a:lnTo>
                    <a:pt x="326195" y="43256"/>
                  </a:lnTo>
                  <a:cubicBezTo>
                    <a:pt x="321380" y="39326"/>
                    <a:pt x="314290" y="40044"/>
                    <a:pt x="310361" y="44859"/>
                  </a:cubicBezTo>
                  <a:cubicBezTo>
                    <a:pt x="306431" y="49675"/>
                    <a:pt x="307148" y="56764"/>
                    <a:pt x="311964" y="60694"/>
                  </a:cubicBezTo>
                  <a:lnTo>
                    <a:pt x="323214" y="70087"/>
                  </a:lnTo>
                  <a:lnTo>
                    <a:pt x="304708" y="92813"/>
                  </a:lnTo>
                  <a:cubicBezTo>
                    <a:pt x="275153" y="71234"/>
                    <a:pt x="239993" y="58655"/>
                    <a:pt x="203457" y="56588"/>
                  </a:cubicBezTo>
                  <a:lnTo>
                    <a:pt x="203457" y="22500"/>
                  </a:lnTo>
                  <a:lnTo>
                    <a:pt x="237207" y="22500"/>
                  </a:lnTo>
                  <a:cubicBezTo>
                    <a:pt x="243421" y="22500"/>
                    <a:pt x="248457" y="17463"/>
                    <a:pt x="248457" y="11250"/>
                  </a:cubicBezTo>
                  <a:cubicBezTo>
                    <a:pt x="248457" y="5037"/>
                    <a:pt x="243421" y="0"/>
                    <a:pt x="237207" y="0"/>
                  </a:cubicBezTo>
                  <a:lnTo>
                    <a:pt x="147207" y="0"/>
                  </a:lnTo>
                  <a:cubicBezTo>
                    <a:pt x="140994" y="0"/>
                    <a:pt x="135957" y="5037"/>
                    <a:pt x="135957" y="11250"/>
                  </a:cubicBezTo>
                  <a:cubicBezTo>
                    <a:pt x="135957" y="17463"/>
                    <a:pt x="140994" y="22500"/>
                    <a:pt x="147207" y="22500"/>
                  </a:cubicBezTo>
                  <a:lnTo>
                    <a:pt x="180957" y="22500"/>
                  </a:lnTo>
                  <a:lnTo>
                    <a:pt x="180957" y="56588"/>
                  </a:lnTo>
                  <a:cubicBezTo>
                    <a:pt x="75339" y="62430"/>
                    <a:pt x="-5545" y="152787"/>
                    <a:pt x="298" y="258405"/>
                  </a:cubicBezTo>
                  <a:cubicBezTo>
                    <a:pt x="6140" y="364024"/>
                    <a:pt x="96497" y="444908"/>
                    <a:pt x="202115" y="439065"/>
                  </a:cubicBezTo>
                  <a:cubicBezTo>
                    <a:pt x="307734" y="433223"/>
                    <a:pt x="388618" y="342866"/>
                    <a:pt x="382775" y="237247"/>
                  </a:cubicBezTo>
                  <a:cubicBezTo>
                    <a:pt x="380029" y="187603"/>
                    <a:pt x="358085" y="140972"/>
                    <a:pt x="321583" y="107213"/>
                  </a:cubicBezTo>
                  <a:close/>
                  <a:moveTo>
                    <a:pt x="192207" y="416250"/>
                  </a:moveTo>
                  <a:cubicBezTo>
                    <a:pt x="99009" y="416250"/>
                    <a:pt x="23457" y="340698"/>
                    <a:pt x="23457" y="247500"/>
                  </a:cubicBezTo>
                  <a:cubicBezTo>
                    <a:pt x="23457" y="154302"/>
                    <a:pt x="99009" y="78750"/>
                    <a:pt x="192207" y="78750"/>
                  </a:cubicBezTo>
                  <a:cubicBezTo>
                    <a:pt x="285406" y="78750"/>
                    <a:pt x="360958" y="154302"/>
                    <a:pt x="360958" y="247500"/>
                  </a:cubicBezTo>
                  <a:cubicBezTo>
                    <a:pt x="360958" y="340698"/>
                    <a:pt x="285406" y="416250"/>
                    <a:pt x="192207" y="4162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4" name="Freeform: Shape 5853">
              <a:extLst>
                <a:ext uri="{FF2B5EF4-FFF2-40B4-BE49-F238E27FC236}">
                  <a16:creationId xmlns:a16="http://schemas.microsoft.com/office/drawing/2014/main" id="{674483CD-3D92-48D7-8E69-23C348956995}"/>
                </a:ext>
              </a:extLst>
            </p:cNvPr>
            <p:cNvSpPr/>
            <p:nvPr/>
          </p:nvSpPr>
          <p:spPr>
            <a:xfrm>
              <a:off x="4825182" y="2620216"/>
              <a:ext cx="264375" cy="264375"/>
            </a:xfrm>
            <a:custGeom>
              <a:avLst/>
              <a:gdLst>
                <a:gd name="connsiteX0" fmla="*/ 189968 w 264375"/>
                <a:gd name="connsiteY0" fmla="*/ 11696 h 264375"/>
                <a:gd name="connsiteX1" fmla="*/ 175061 w 264375"/>
                <a:gd name="connsiteY1" fmla="*/ 17265 h 264375"/>
                <a:gd name="connsiteX2" fmla="*/ 180630 w 264375"/>
                <a:gd name="connsiteY2" fmla="*/ 32171 h 264375"/>
                <a:gd name="connsiteX3" fmla="*/ 236585 w 264375"/>
                <a:gd name="connsiteY3" fmla="*/ 180596 h 264375"/>
                <a:gd name="connsiteX4" fmla="*/ 88161 w 264375"/>
                <a:gd name="connsiteY4" fmla="*/ 236551 h 264375"/>
                <a:gd name="connsiteX5" fmla="*/ 32205 w 264375"/>
                <a:gd name="connsiteY5" fmla="*/ 88127 h 264375"/>
                <a:gd name="connsiteX6" fmla="*/ 64024 w 264375"/>
                <a:gd name="connsiteY6" fmla="*/ 47021 h 264375"/>
                <a:gd name="connsiteX7" fmla="*/ 62449 w 264375"/>
                <a:gd name="connsiteY7" fmla="*/ 52253 h 264375"/>
                <a:gd name="connsiteX8" fmla="*/ 69874 w 264375"/>
                <a:gd name="connsiteY8" fmla="*/ 66315 h 264375"/>
                <a:gd name="connsiteX9" fmla="*/ 73193 w 264375"/>
                <a:gd name="connsiteY9" fmla="*/ 66821 h 264375"/>
                <a:gd name="connsiteX10" fmla="*/ 83936 w 264375"/>
                <a:gd name="connsiteY10" fmla="*/ 58834 h 264375"/>
                <a:gd name="connsiteX11" fmla="*/ 94286 w 264375"/>
                <a:gd name="connsiteY11" fmla="*/ 25084 h 264375"/>
                <a:gd name="connsiteX12" fmla="*/ 86861 w 264375"/>
                <a:gd name="connsiteY12" fmla="*/ 11021 h 264375"/>
                <a:gd name="connsiteX13" fmla="*/ 53111 w 264375"/>
                <a:gd name="connsiteY13" fmla="*/ 671 h 264375"/>
                <a:gd name="connsiteX14" fmla="*/ 38710 w 264375"/>
                <a:gd name="connsiteY14" fmla="*/ 7433 h 264375"/>
                <a:gd name="connsiteX15" fmla="*/ 45472 w 264375"/>
                <a:gd name="connsiteY15" fmla="*/ 21835 h 264375"/>
                <a:gd name="connsiteX16" fmla="*/ 46530 w 264375"/>
                <a:gd name="connsiteY16" fmla="*/ 22159 h 264375"/>
                <a:gd name="connsiteX17" fmla="*/ 55868 w 264375"/>
                <a:gd name="connsiteY17" fmla="*/ 25028 h 264375"/>
                <a:gd name="connsiteX18" fmla="*/ 25367 w 264375"/>
                <a:gd name="connsiteY18" fmla="*/ 212688 h 264375"/>
                <a:gd name="connsiteX19" fmla="*/ 213027 w 264375"/>
                <a:gd name="connsiteY19" fmla="*/ 243189 h 264375"/>
                <a:gd name="connsiteX20" fmla="*/ 243528 w 264375"/>
                <a:gd name="connsiteY20" fmla="*/ 55528 h 264375"/>
                <a:gd name="connsiteX21" fmla="*/ 190024 w 264375"/>
                <a:gd name="connsiteY21" fmla="*/ 11696 h 26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4375" h="264375">
                  <a:moveTo>
                    <a:pt x="189968" y="11696"/>
                  </a:moveTo>
                  <a:cubicBezTo>
                    <a:pt x="184314" y="9118"/>
                    <a:pt x="177640" y="11611"/>
                    <a:pt x="175061" y="17265"/>
                  </a:cubicBezTo>
                  <a:cubicBezTo>
                    <a:pt x="172483" y="22919"/>
                    <a:pt x="174976" y="29593"/>
                    <a:pt x="180630" y="32171"/>
                  </a:cubicBezTo>
                  <a:cubicBezTo>
                    <a:pt x="237068" y="57706"/>
                    <a:pt x="262120" y="124158"/>
                    <a:pt x="236585" y="180596"/>
                  </a:cubicBezTo>
                  <a:cubicBezTo>
                    <a:pt x="211051" y="237034"/>
                    <a:pt x="144599" y="262086"/>
                    <a:pt x="88161" y="236551"/>
                  </a:cubicBezTo>
                  <a:cubicBezTo>
                    <a:pt x="31723" y="211017"/>
                    <a:pt x="6671" y="144565"/>
                    <a:pt x="32205" y="88127"/>
                  </a:cubicBezTo>
                  <a:cubicBezTo>
                    <a:pt x="39446" y="72122"/>
                    <a:pt x="50345" y="58042"/>
                    <a:pt x="64024" y="47021"/>
                  </a:cubicBezTo>
                  <a:lnTo>
                    <a:pt x="62449" y="52253"/>
                  </a:lnTo>
                  <a:cubicBezTo>
                    <a:pt x="60619" y="58186"/>
                    <a:pt x="63942" y="64480"/>
                    <a:pt x="69874" y="66315"/>
                  </a:cubicBezTo>
                  <a:cubicBezTo>
                    <a:pt x="70950" y="66644"/>
                    <a:pt x="72068" y="66815"/>
                    <a:pt x="73193" y="66821"/>
                  </a:cubicBezTo>
                  <a:cubicBezTo>
                    <a:pt x="78141" y="66811"/>
                    <a:pt x="82501" y="63569"/>
                    <a:pt x="83936" y="58834"/>
                  </a:cubicBezTo>
                  <a:lnTo>
                    <a:pt x="94286" y="25084"/>
                  </a:lnTo>
                  <a:cubicBezTo>
                    <a:pt x="96116" y="19151"/>
                    <a:pt x="92793" y="12857"/>
                    <a:pt x="86861" y="11021"/>
                  </a:cubicBezTo>
                  <a:lnTo>
                    <a:pt x="53111" y="671"/>
                  </a:lnTo>
                  <a:cubicBezTo>
                    <a:pt x="47267" y="-1438"/>
                    <a:pt x="40819" y="1589"/>
                    <a:pt x="38710" y="7433"/>
                  </a:cubicBezTo>
                  <a:cubicBezTo>
                    <a:pt x="36600" y="13278"/>
                    <a:pt x="39628" y="19725"/>
                    <a:pt x="45472" y="21835"/>
                  </a:cubicBezTo>
                  <a:cubicBezTo>
                    <a:pt x="45819" y="21960"/>
                    <a:pt x="46172" y="22068"/>
                    <a:pt x="46530" y="22159"/>
                  </a:cubicBezTo>
                  <a:lnTo>
                    <a:pt x="55868" y="25028"/>
                  </a:lnTo>
                  <a:cubicBezTo>
                    <a:pt x="-4376" y="68426"/>
                    <a:pt x="-18032" y="152445"/>
                    <a:pt x="25367" y="212688"/>
                  </a:cubicBezTo>
                  <a:cubicBezTo>
                    <a:pt x="68765" y="272932"/>
                    <a:pt x="152784" y="286588"/>
                    <a:pt x="213027" y="243189"/>
                  </a:cubicBezTo>
                  <a:cubicBezTo>
                    <a:pt x="273271" y="199791"/>
                    <a:pt x="286927" y="115772"/>
                    <a:pt x="243528" y="55528"/>
                  </a:cubicBezTo>
                  <a:cubicBezTo>
                    <a:pt x="229822" y="36501"/>
                    <a:pt x="211376" y="21391"/>
                    <a:pt x="190024" y="1169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5" name="Freeform: Shape 5854">
              <a:extLst>
                <a:ext uri="{FF2B5EF4-FFF2-40B4-BE49-F238E27FC236}">
                  <a16:creationId xmlns:a16="http://schemas.microsoft.com/office/drawing/2014/main" id="{02845988-05E4-4620-B9AC-35E226E1D780}"/>
                </a:ext>
              </a:extLst>
            </p:cNvPr>
            <p:cNvSpPr/>
            <p:nvPr/>
          </p:nvSpPr>
          <p:spPr>
            <a:xfrm>
              <a:off x="4927032" y="2619875"/>
              <a:ext cx="61875" cy="180000"/>
            </a:xfrm>
            <a:custGeom>
              <a:avLst/>
              <a:gdLst>
                <a:gd name="connsiteX0" fmla="*/ 21180 w 61875"/>
                <a:gd name="connsiteY0" fmla="*/ 164981 h 180000"/>
                <a:gd name="connsiteX1" fmla="*/ 21180 w 61875"/>
                <a:gd name="connsiteY1" fmla="*/ 169369 h 180000"/>
                <a:gd name="connsiteX2" fmla="*/ 32430 w 61875"/>
                <a:gd name="connsiteY2" fmla="*/ 180619 h 180000"/>
                <a:gd name="connsiteX3" fmla="*/ 43680 w 61875"/>
                <a:gd name="connsiteY3" fmla="*/ 169369 h 180000"/>
                <a:gd name="connsiteX4" fmla="*/ 43680 w 61875"/>
                <a:gd name="connsiteY4" fmla="*/ 164981 h 180000"/>
                <a:gd name="connsiteX5" fmla="*/ 62827 w 61875"/>
                <a:gd name="connsiteY5" fmla="*/ 123265 h 180000"/>
                <a:gd name="connsiteX6" fmla="*/ 43680 w 61875"/>
                <a:gd name="connsiteY6" fmla="*/ 104119 h 180000"/>
                <a:gd name="connsiteX7" fmla="*/ 43680 w 61875"/>
                <a:gd name="connsiteY7" fmla="*/ 11250 h 180000"/>
                <a:gd name="connsiteX8" fmla="*/ 32430 w 61875"/>
                <a:gd name="connsiteY8" fmla="*/ 0 h 180000"/>
                <a:gd name="connsiteX9" fmla="*/ 21180 w 61875"/>
                <a:gd name="connsiteY9" fmla="*/ 11250 h 180000"/>
                <a:gd name="connsiteX10" fmla="*/ 21180 w 61875"/>
                <a:gd name="connsiteY10" fmla="*/ 104119 h 180000"/>
                <a:gd name="connsiteX11" fmla="*/ 2034 w 61875"/>
                <a:gd name="connsiteY11" fmla="*/ 145835 h 180000"/>
                <a:gd name="connsiteX12" fmla="*/ 21180 w 61875"/>
                <a:gd name="connsiteY12" fmla="*/ 164981 h 180000"/>
                <a:gd name="connsiteX13" fmla="*/ 32430 w 61875"/>
                <a:gd name="connsiteY13" fmla="*/ 124594 h 180000"/>
                <a:gd name="connsiteX14" fmla="*/ 42386 w 61875"/>
                <a:gd name="connsiteY14" fmla="*/ 134550 h 180000"/>
                <a:gd name="connsiteX15" fmla="*/ 32430 w 61875"/>
                <a:gd name="connsiteY15" fmla="*/ 144506 h 180000"/>
                <a:gd name="connsiteX16" fmla="*/ 22474 w 61875"/>
                <a:gd name="connsiteY16" fmla="*/ 134550 h 180000"/>
                <a:gd name="connsiteX17" fmla="*/ 32430 w 61875"/>
                <a:gd name="connsiteY17" fmla="*/ 124594 h 1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875" h="180000">
                  <a:moveTo>
                    <a:pt x="21180" y="164981"/>
                  </a:moveTo>
                  <a:lnTo>
                    <a:pt x="21180" y="169369"/>
                  </a:lnTo>
                  <a:cubicBezTo>
                    <a:pt x="21180" y="175582"/>
                    <a:pt x="26217" y="180619"/>
                    <a:pt x="32430" y="180619"/>
                  </a:cubicBezTo>
                  <a:cubicBezTo>
                    <a:pt x="38643" y="180619"/>
                    <a:pt x="43680" y="175582"/>
                    <a:pt x="43680" y="169369"/>
                  </a:cubicBezTo>
                  <a:lnTo>
                    <a:pt x="43680" y="164981"/>
                  </a:lnTo>
                  <a:cubicBezTo>
                    <a:pt x="60487" y="158749"/>
                    <a:pt x="69059" y="140072"/>
                    <a:pt x="62827" y="123265"/>
                  </a:cubicBezTo>
                  <a:cubicBezTo>
                    <a:pt x="59539" y="114398"/>
                    <a:pt x="52547" y="107407"/>
                    <a:pt x="43680" y="104119"/>
                  </a:cubicBezTo>
                  <a:lnTo>
                    <a:pt x="43680" y="11250"/>
                  </a:lnTo>
                  <a:cubicBezTo>
                    <a:pt x="43680" y="5037"/>
                    <a:pt x="38643" y="0"/>
                    <a:pt x="32430" y="0"/>
                  </a:cubicBezTo>
                  <a:cubicBezTo>
                    <a:pt x="26217" y="0"/>
                    <a:pt x="21180" y="5037"/>
                    <a:pt x="21180" y="11250"/>
                  </a:cubicBezTo>
                  <a:lnTo>
                    <a:pt x="21180" y="104119"/>
                  </a:lnTo>
                  <a:cubicBezTo>
                    <a:pt x="4374" y="110351"/>
                    <a:pt x="-4199" y="129028"/>
                    <a:pt x="2034" y="145835"/>
                  </a:cubicBezTo>
                  <a:cubicBezTo>
                    <a:pt x="5322" y="154701"/>
                    <a:pt x="12314" y="161693"/>
                    <a:pt x="21180" y="164981"/>
                  </a:cubicBezTo>
                  <a:close/>
                  <a:moveTo>
                    <a:pt x="32430" y="124594"/>
                  </a:moveTo>
                  <a:cubicBezTo>
                    <a:pt x="37929" y="124594"/>
                    <a:pt x="42386" y="129051"/>
                    <a:pt x="42386" y="134550"/>
                  </a:cubicBezTo>
                  <a:cubicBezTo>
                    <a:pt x="42386" y="140049"/>
                    <a:pt x="37929" y="144506"/>
                    <a:pt x="32430" y="144506"/>
                  </a:cubicBezTo>
                  <a:cubicBezTo>
                    <a:pt x="26932" y="144506"/>
                    <a:pt x="22474" y="140049"/>
                    <a:pt x="22474" y="134550"/>
                  </a:cubicBezTo>
                  <a:cubicBezTo>
                    <a:pt x="22474" y="129051"/>
                    <a:pt x="26932" y="124594"/>
                    <a:pt x="32430" y="1245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56" name="Graphic 5590">
            <a:extLst>
              <a:ext uri="{FF2B5EF4-FFF2-40B4-BE49-F238E27FC236}">
                <a16:creationId xmlns:a16="http://schemas.microsoft.com/office/drawing/2014/main" id="{50B949A7-2575-402F-A1FB-310EC1F93351}"/>
              </a:ext>
            </a:extLst>
          </p:cNvPr>
          <p:cNvGrpSpPr/>
          <p:nvPr/>
        </p:nvGrpSpPr>
        <p:grpSpPr>
          <a:xfrm>
            <a:off x="5945019" y="2264008"/>
            <a:ext cx="720000" cy="720000"/>
            <a:chOff x="4430712" y="2225675"/>
            <a:chExt cx="720000" cy="720000"/>
          </a:xfrm>
        </p:grpSpPr>
        <p:sp>
          <p:nvSpPr>
            <p:cNvPr id="5857" name="Freeform: Shape 5856">
              <a:extLst>
                <a:ext uri="{FF2B5EF4-FFF2-40B4-BE49-F238E27FC236}">
                  <a16:creationId xmlns:a16="http://schemas.microsoft.com/office/drawing/2014/main" id="{214A4D4C-9309-457C-A448-E386F83930F0}"/>
                </a:ext>
              </a:extLst>
            </p:cNvPr>
            <p:cNvSpPr/>
            <p:nvPr/>
          </p:nvSpPr>
          <p:spPr>
            <a:xfrm>
              <a:off x="4728427" y="2225639"/>
              <a:ext cx="405000" cy="286875"/>
            </a:xfrm>
            <a:custGeom>
              <a:avLst/>
              <a:gdLst>
                <a:gd name="connsiteX0" fmla="*/ 402597 w 405000"/>
                <a:gd name="connsiteY0" fmla="*/ 122323 h 286875"/>
                <a:gd name="connsiteX1" fmla="*/ 245097 w 405000"/>
                <a:gd name="connsiteY1" fmla="*/ 4198 h 286875"/>
                <a:gd name="connsiteX2" fmla="*/ 193291 w 405000"/>
                <a:gd name="connsiteY2" fmla="*/ 6336 h 286875"/>
                <a:gd name="connsiteX3" fmla="*/ 137435 w 405000"/>
                <a:gd name="connsiteY3" fmla="*/ 26417 h 286875"/>
                <a:gd name="connsiteX4" fmla="*/ 72635 w 405000"/>
                <a:gd name="connsiteY4" fmla="*/ 49704 h 286875"/>
                <a:gd name="connsiteX5" fmla="*/ 34160 w 405000"/>
                <a:gd name="connsiteY5" fmla="*/ 88236 h 286875"/>
                <a:gd name="connsiteX6" fmla="*/ 23416 w 405000"/>
                <a:gd name="connsiteY6" fmla="*/ 132111 h 286875"/>
                <a:gd name="connsiteX7" fmla="*/ 916 w 405000"/>
                <a:gd name="connsiteY7" fmla="*/ 160236 h 286875"/>
                <a:gd name="connsiteX8" fmla="*/ 13235 w 405000"/>
                <a:gd name="connsiteY8" fmla="*/ 197867 h 286875"/>
                <a:gd name="connsiteX9" fmla="*/ 8341 w 405000"/>
                <a:gd name="connsiteY9" fmla="*/ 230379 h 286875"/>
                <a:gd name="connsiteX10" fmla="*/ 39785 w 405000"/>
                <a:gd name="connsiteY10" fmla="*/ 272679 h 286875"/>
                <a:gd name="connsiteX11" fmla="*/ 44003 w 405000"/>
                <a:gd name="connsiteY11" fmla="*/ 273017 h 286875"/>
                <a:gd name="connsiteX12" fmla="*/ 82197 w 405000"/>
                <a:gd name="connsiteY12" fmla="*/ 241348 h 286875"/>
                <a:gd name="connsiteX13" fmla="*/ 83772 w 405000"/>
                <a:gd name="connsiteY13" fmla="*/ 230661 h 286875"/>
                <a:gd name="connsiteX14" fmla="*/ 111278 w 405000"/>
                <a:gd name="connsiteY14" fmla="*/ 252036 h 286875"/>
                <a:gd name="connsiteX15" fmla="*/ 129560 w 405000"/>
                <a:gd name="connsiteY15" fmla="*/ 252823 h 286875"/>
                <a:gd name="connsiteX16" fmla="*/ 129560 w 405000"/>
                <a:gd name="connsiteY16" fmla="*/ 252823 h 286875"/>
                <a:gd name="connsiteX17" fmla="*/ 130010 w 405000"/>
                <a:gd name="connsiteY17" fmla="*/ 264861 h 286875"/>
                <a:gd name="connsiteX18" fmla="*/ 160778 w 405000"/>
                <a:gd name="connsiteY18" fmla="*/ 290004 h 286875"/>
                <a:gd name="connsiteX19" fmla="*/ 162466 w 405000"/>
                <a:gd name="connsiteY19" fmla="*/ 290004 h 286875"/>
                <a:gd name="connsiteX20" fmla="*/ 235591 w 405000"/>
                <a:gd name="connsiteY20" fmla="*/ 273523 h 286875"/>
                <a:gd name="connsiteX21" fmla="*/ 256347 w 405000"/>
                <a:gd name="connsiteY21" fmla="*/ 244892 h 286875"/>
                <a:gd name="connsiteX22" fmla="*/ 299603 w 405000"/>
                <a:gd name="connsiteY22" fmla="*/ 253836 h 286875"/>
                <a:gd name="connsiteX23" fmla="*/ 310853 w 405000"/>
                <a:gd name="connsiteY23" fmla="*/ 253217 h 286875"/>
                <a:gd name="connsiteX24" fmla="*/ 350903 w 405000"/>
                <a:gd name="connsiteY24" fmla="*/ 239604 h 286875"/>
                <a:gd name="connsiteX25" fmla="*/ 354025 w 405000"/>
                <a:gd name="connsiteY25" fmla="*/ 224004 h 286875"/>
                <a:gd name="connsiteX26" fmla="*/ 338978 w 405000"/>
                <a:gd name="connsiteY26" fmla="*/ 220536 h 286875"/>
                <a:gd name="connsiteX27" fmla="*/ 308603 w 405000"/>
                <a:gd name="connsiteY27" fmla="*/ 230661 h 286875"/>
                <a:gd name="connsiteX28" fmla="*/ 261353 w 405000"/>
                <a:gd name="connsiteY28" fmla="*/ 222448 h 286875"/>
                <a:gd name="connsiteX29" fmla="*/ 241047 w 405000"/>
                <a:gd name="connsiteY29" fmla="*/ 210692 h 286875"/>
                <a:gd name="connsiteX30" fmla="*/ 203697 w 405000"/>
                <a:gd name="connsiteY30" fmla="*/ 193254 h 286875"/>
                <a:gd name="connsiteX31" fmla="*/ 143903 w 405000"/>
                <a:gd name="connsiteY31" fmla="*/ 190329 h 286875"/>
                <a:gd name="connsiteX32" fmla="*/ 103741 w 405000"/>
                <a:gd name="connsiteY32" fmla="*/ 188586 h 286875"/>
                <a:gd name="connsiteX33" fmla="*/ 39166 w 405000"/>
                <a:gd name="connsiteY33" fmla="*/ 184761 h 286875"/>
                <a:gd name="connsiteX34" fmla="*/ 23303 w 405000"/>
                <a:gd name="connsiteY34" fmla="*/ 163273 h 286875"/>
                <a:gd name="connsiteX35" fmla="*/ 45803 w 405000"/>
                <a:gd name="connsiteY35" fmla="*/ 149154 h 286875"/>
                <a:gd name="connsiteX36" fmla="*/ 193910 w 405000"/>
                <a:gd name="connsiteY36" fmla="*/ 129748 h 286875"/>
                <a:gd name="connsiteX37" fmla="*/ 202347 w 405000"/>
                <a:gd name="connsiteY37" fmla="*/ 123786 h 286875"/>
                <a:gd name="connsiteX38" fmla="*/ 202010 w 405000"/>
                <a:gd name="connsiteY38" fmla="*/ 113154 h 286875"/>
                <a:gd name="connsiteX39" fmla="*/ 189972 w 405000"/>
                <a:gd name="connsiteY39" fmla="*/ 92342 h 286875"/>
                <a:gd name="connsiteX40" fmla="*/ 174789 w 405000"/>
                <a:gd name="connsiteY40" fmla="*/ 87588 h 286875"/>
                <a:gd name="connsiteX41" fmla="*/ 170035 w 405000"/>
                <a:gd name="connsiteY41" fmla="*/ 102771 h 286875"/>
                <a:gd name="connsiteX42" fmla="*/ 170510 w 405000"/>
                <a:gd name="connsiteY42" fmla="*/ 103592 h 286875"/>
                <a:gd name="connsiteX43" fmla="*/ 174053 w 405000"/>
                <a:gd name="connsiteY43" fmla="*/ 109779 h 286875"/>
                <a:gd name="connsiteX44" fmla="*/ 48110 w 405000"/>
                <a:gd name="connsiteY44" fmla="*/ 126317 h 286875"/>
                <a:gd name="connsiteX45" fmla="*/ 56041 w 405000"/>
                <a:gd name="connsiteY45" fmla="*/ 93861 h 286875"/>
                <a:gd name="connsiteX46" fmla="*/ 79610 w 405000"/>
                <a:gd name="connsiteY46" fmla="*/ 71361 h 286875"/>
                <a:gd name="connsiteX47" fmla="*/ 145141 w 405000"/>
                <a:gd name="connsiteY47" fmla="*/ 47848 h 286875"/>
                <a:gd name="connsiteX48" fmla="*/ 200266 w 405000"/>
                <a:gd name="connsiteY48" fmla="*/ 28048 h 286875"/>
                <a:gd name="connsiteX49" fmla="*/ 237166 w 405000"/>
                <a:gd name="connsiteY49" fmla="*/ 25798 h 286875"/>
                <a:gd name="connsiteX50" fmla="*/ 388422 w 405000"/>
                <a:gd name="connsiteY50" fmla="*/ 140042 h 286875"/>
                <a:gd name="connsiteX51" fmla="*/ 404310 w 405000"/>
                <a:gd name="connsiteY51" fmla="*/ 139198 h 286875"/>
                <a:gd name="connsiteX52" fmla="*/ 403466 w 405000"/>
                <a:gd name="connsiteY52" fmla="*/ 123310 h 286875"/>
                <a:gd name="connsiteX53" fmla="*/ 402597 w 405000"/>
                <a:gd name="connsiteY53" fmla="*/ 122604 h 286875"/>
                <a:gd name="connsiteX54" fmla="*/ 222597 w 405000"/>
                <a:gd name="connsiteY54" fmla="*/ 255242 h 286875"/>
                <a:gd name="connsiteX55" fmla="*/ 161397 w 405000"/>
                <a:gd name="connsiteY55" fmla="*/ 267504 h 286875"/>
                <a:gd name="connsiteX56" fmla="*/ 152285 w 405000"/>
                <a:gd name="connsiteY56" fmla="*/ 259967 h 286875"/>
                <a:gd name="connsiteX57" fmla="*/ 153410 w 405000"/>
                <a:gd name="connsiteY57" fmla="*/ 252429 h 286875"/>
                <a:gd name="connsiteX58" fmla="*/ 164322 w 405000"/>
                <a:gd name="connsiteY58" fmla="*/ 252429 h 286875"/>
                <a:gd name="connsiteX59" fmla="*/ 184741 w 405000"/>
                <a:gd name="connsiteY59" fmla="*/ 252092 h 286875"/>
                <a:gd name="connsiteX60" fmla="*/ 185303 w 405000"/>
                <a:gd name="connsiteY60" fmla="*/ 252092 h 286875"/>
                <a:gd name="connsiteX61" fmla="*/ 224172 w 405000"/>
                <a:gd name="connsiteY61" fmla="*/ 226892 h 286875"/>
                <a:gd name="connsiteX62" fmla="*/ 228672 w 405000"/>
                <a:gd name="connsiteY62" fmla="*/ 229873 h 286875"/>
                <a:gd name="connsiteX63" fmla="*/ 236660 w 405000"/>
                <a:gd name="connsiteY63" fmla="*/ 235048 h 286875"/>
                <a:gd name="connsiteX64" fmla="*/ 222766 w 405000"/>
                <a:gd name="connsiteY64" fmla="*/ 255242 h 286875"/>
                <a:gd name="connsiteX65" fmla="*/ 201503 w 405000"/>
                <a:gd name="connsiteY65" fmla="*/ 215867 h 286875"/>
                <a:gd name="connsiteX66" fmla="*/ 202741 w 405000"/>
                <a:gd name="connsiteY66" fmla="*/ 215867 h 286875"/>
                <a:gd name="connsiteX67" fmla="*/ 184741 w 405000"/>
                <a:gd name="connsiteY67" fmla="*/ 229142 h 286875"/>
                <a:gd name="connsiteX68" fmla="*/ 163478 w 405000"/>
                <a:gd name="connsiteY68" fmla="*/ 229536 h 286875"/>
                <a:gd name="connsiteX69" fmla="*/ 149810 w 405000"/>
                <a:gd name="connsiteY69" fmla="*/ 229873 h 286875"/>
                <a:gd name="connsiteX70" fmla="*/ 146547 w 405000"/>
                <a:gd name="connsiteY70" fmla="*/ 229873 h 286875"/>
                <a:gd name="connsiteX71" fmla="*/ 114485 w 405000"/>
                <a:gd name="connsiteY71" fmla="*/ 229536 h 286875"/>
                <a:gd name="connsiteX72" fmla="*/ 104585 w 405000"/>
                <a:gd name="connsiteY72" fmla="*/ 221211 h 286875"/>
                <a:gd name="connsiteX73" fmla="*/ 107285 w 405000"/>
                <a:gd name="connsiteY73" fmla="*/ 211423 h 286875"/>
                <a:gd name="connsiteX74" fmla="*/ 142947 w 405000"/>
                <a:gd name="connsiteY74" fmla="*/ 212998 h 286875"/>
                <a:gd name="connsiteX75" fmla="*/ 201672 w 405000"/>
                <a:gd name="connsiteY75" fmla="*/ 215811 h 286875"/>
                <a:gd name="connsiteX76" fmla="*/ 64310 w 405000"/>
                <a:gd name="connsiteY76" fmla="*/ 209342 h 286875"/>
                <a:gd name="connsiteX77" fmla="*/ 59978 w 405000"/>
                <a:gd name="connsiteY77" fmla="*/ 238029 h 286875"/>
                <a:gd name="connsiteX78" fmla="*/ 43103 w 405000"/>
                <a:gd name="connsiteY78" fmla="*/ 250461 h 286875"/>
                <a:gd name="connsiteX79" fmla="*/ 30672 w 405000"/>
                <a:gd name="connsiteY79" fmla="*/ 233586 h 286875"/>
                <a:gd name="connsiteX80" fmla="*/ 34666 w 405000"/>
                <a:gd name="connsiteY80" fmla="*/ 206979 h 286875"/>
                <a:gd name="connsiteX81" fmla="*/ 35735 w 405000"/>
                <a:gd name="connsiteY81" fmla="*/ 206979 h 286875"/>
                <a:gd name="connsiteX82" fmla="*/ 64310 w 405000"/>
                <a:gd name="connsiteY82" fmla="*/ 209342 h 28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405000" h="286875">
                  <a:moveTo>
                    <a:pt x="402597" y="122323"/>
                  </a:moveTo>
                  <a:cubicBezTo>
                    <a:pt x="380097" y="103986"/>
                    <a:pt x="266360" y="12129"/>
                    <a:pt x="245097" y="4198"/>
                  </a:cubicBezTo>
                  <a:cubicBezTo>
                    <a:pt x="224341" y="-3058"/>
                    <a:pt x="212472" y="36"/>
                    <a:pt x="193291" y="6336"/>
                  </a:cubicBezTo>
                  <a:cubicBezTo>
                    <a:pt x="185866" y="8754"/>
                    <a:pt x="162353" y="17586"/>
                    <a:pt x="137435" y="26417"/>
                  </a:cubicBezTo>
                  <a:cubicBezTo>
                    <a:pt x="110266" y="36373"/>
                    <a:pt x="82085" y="46611"/>
                    <a:pt x="72635" y="49704"/>
                  </a:cubicBezTo>
                  <a:cubicBezTo>
                    <a:pt x="54361" y="55616"/>
                    <a:pt x="40045" y="69954"/>
                    <a:pt x="34160" y="88236"/>
                  </a:cubicBezTo>
                  <a:lnTo>
                    <a:pt x="23416" y="132111"/>
                  </a:lnTo>
                  <a:cubicBezTo>
                    <a:pt x="11435" y="136800"/>
                    <a:pt x="2861" y="147518"/>
                    <a:pt x="916" y="160236"/>
                  </a:cubicBezTo>
                  <a:cubicBezTo>
                    <a:pt x="-2141" y="174087"/>
                    <a:pt x="2578" y="188505"/>
                    <a:pt x="13235" y="197867"/>
                  </a:cubicBezTo>
                  <a:lnTo>
                    <a:pt x="8341" y="230379"/>
                  </a:lnTo>
                  <a:cubicBezTo>
                    <a:pt x="5022" y="253161"/>
                    <a:pt x="24428" y="270373"/>
                    <a:pt x="39785" y="272679"/>
                  </a:cubicBezTo>
                  <a:cubicBezTo>
                    <a:pt x="41179" y="272908"/>
                    <a:pt x="42590" y="273021"/>
                    <a:pt x="44003" y="273017"/>
                  </a:cubicBezTo>
                  <a:cubicBezTo>
                    <a:pt x="62676" y="272971"/>
                    <a:pt x="78694" y="259690"/>
                    <a:pt x="82197" y="241348"/>
                  </a:cubicBezTo>
                  <a:lnTo>
                    <a:pt x="83772" y="230661"/>
                  </a:lnTo>
                  <a:cubicBezTo>
                    <a:pt x="88017" y="242519"/>
                    <a:pt x="98739" y="250851"/>
                    <a:pt x="111278" y="252036"/>
                  </a:cubicBezTo>
                  <a:cubicBezTo>
                    <a:pt x="117349" y="252687"/>
                    <a:pt x="123455" y="252950"/>
                    <a:pt x="129560" y="252823"/>
                  </a:cubicBezTo>
                  <a:lnTo>
                    <a:pt x="129560" y="252823"/>
                  </a:lnTo>
                  <a:cubicBezTo>
                    <a:pt x="128986" y="256830"/>
                    <a:pt x="129139" y="260908"/>
                    <a:pt x="130010" y="264861"/>
                  </a:cubicBezTo>
                  <a:cubicBezTo>
                    <a:pt x="132817" y="279591"/>
                    <a:pt x="145784" y="290188"/>
                    <a:pt x="160778" y="290004"/>
                  </a:cubicBezTo>
                  <a:lnTo>
                    <a:pt x="162466" y="290004"/>
                  </a:lnTo>
                  <a:cubicBezTo>
                    <a:pt x="168091" y="290004"/>
                    <a:pt x="223497" y="282523"/>
                    <a:pt x="235591" y="273523"/>
                  </a:cubicBezTo>
                  <a:cubicBezTo>
                    <a:pt x="242341" y="268517"/>
                    <a:pt x="250778" y="254848"/>
                    <a:pt x="256347" y="244892"/>
                  </a:cubicBezTo>
                  <a:cubicBezTo>
                    <a:pt x="270093" y="250509"/>
                    <a:pt x="284757" y="253542"/>
                    <a:pt x="299603" y="253836"/>
                  </a:cubicBezTo>
                  <a:cubicBezTo>
                    <a:pt x="303362" y="253824"/>
                    <a:pt x="307117" y="253617"/>
                    <a:pt x="310853" y="253217"/>
                  </a:cubicBezTo>
                  <a:cubicBezTo>
                    <a:pt x="324994" y="251466"/>
                    <a:pt x="338625" y="246833"/>
                    <a:pt x="350903" y="239604"/>
                  </a:cubicBezTo>
                  <a:cubicBezTo>
                    <a:pt x="356073" y="236158"/>
                    <a:pt x="357471" y="229174"/>
                    <a:pt x="354025" y="224004"/>
                  </a:cubicBezTo>
                  <a:cubicBezTo>
                    <a:pt x="350720" y="219045"/>
                    <a:pt x="344121" y="217524"/>
                    <a:pt x="338978" y="220536"/>
                  </a:cubicBezTo>
                  <a:cubicBezTo>
                    <a:pt x="329606" y="225849"/>
                    <a:pt x="319289" y="229288"/>
                    <a:pt x="308603" y="230661"/>
                  </a:cubicBezTo>
                  <a:cubicBezTo>
                    <a:pt x="292409" y="232029"/>
                    <a:pt x="276136" y="229201"/>
                    <a:pt x="261353" y="222448"/>
                  </a:cubicBezTo>
                  <a:cubicBezTo>
                    <a:pt x="254209" y="219216"/>
                    <a:pt x="247407" y="215278"/>
                    <a:pt x="241047" y="210692"/>
                  </a:cubicBezTo>
                  <a:cubicBezTo>
                    <a:pt x="229010" y="202704"/>
                    <a:pt x="216578" y="194436"/>
                    <a:pt x="203697" y="193254"/>
                  </a:cubicBezTo>
                  <a:cubicBezTo>
                    <a:pt x="196722" y="192636"/>
                    <a:pt x="173435" y="191623"/>
                    <a:pt x="143903" y="190329"/>
                  </a:cubicBezTo>
                  <a:lnTo>
                    <a:pt x="103741" y="188586"/>
                  </a:lnTo>
                  <a:cubicBezTo>
                    <a:pt x="89903" y="187967"/>
                    <a:pt x="47828" y="186054"/>
                    <a:pt x="39166" y="184761"/>
                  </a:cubicBezTo>
                  <a:cubicBezTo>
                    <a:pt x="30503" y="183467"/>
                    <a:pt x="20772" y="179811"/>
                    <a:pt x="23303" y="163273"/>
                  </a:cubicBezTo>
                  <a:cubicBezTo>
                    <a:pt x="23697" y="160461"/>
                    <a:pt x="24991" y="152023"/>
                    <a:pt x="45803" y="149154"/>
                  </a:cubicBezTo>
                  <a:lnTo>
                    <a:pt x="193910" y="129748"/>
                  </a:lnTo>
                  <a:cubicBezTo>
                    <a:pt x="197522" y="129246"/>
                    <a:pt x="200667" y="127023"/>
                    <a:pt x="202347" y="123786"/>
                  </a:cubicBezTo>
                  <a:cubicBezTo>
                    <a:pt x="204023" y="120409"/>
                    <a:pt x="203896" y="116418"/>
                    <a:pt x="202010" y="113154"/>
                  </a:cubicBezTo>
                  <a:lnTo>
                    <a:pt x="189972" y="92342"/>
                  </a:lnTo>
                  <a:cubicBezTo>
                    <a:pt x="187092" y="86836"/>
                    <a:pt x="180294" y="84708"/>
                    <a:pt x="174789" y="87588"/>
                  </a:cubicBezTo>
                  <a:cubicBezTo>
                    <a:pt x="169283" y="90468"/>
                    <a:pt x="167155" y="97266"/>
                    <a:pt x="170035" y="102771"/>
                  </a:cubicBezTo>
                  <a:cubicBezTo>
                    <a:pt x="170182" y="103051"/>
                    <a:pt x="170340" y="103325"/>
                    <a:pt x="170510" y="103592"/>
                  </a:cubicBezTo>
                  <a:lnTo>
                    <a:pt x="174053" y="109779"/>
                  </a:lnTo>
                  <a:lnTo>
                    <a:pt x="48110" y="126317"/>
                  </a:lnTo>
                  <a:lnTo>
                    <a:pt x="56041" y="93861"/>
                  </a:lnTo>
                  <a:cubicBezTo>
                    <a:pt x="60046" y="83153"/>
                    <a:pt x="68728" y="74865"/>
                    <a:pt x="79610" y="71361"/>
                  </a:cubicBezTo>
                  <a:cubicBezTo>
                    <a:pt x="89453" y="68154"/>
                    <a:pt x="117747" y="57861"/>
                    <a:pt x="145141" y="47848"/>
                  </a:cubicBezTo>
                  <a:cubicBezTo>
                    <a:pt x="169835" y="38848"/>
                    <a:pt x="193178" y="30354"/>
                    <a:pt x="200266" y="28048"/>
                  </a:cubicBezTo>
                  <a:cubicBezTo>
                    <a:pt x="217535" y="22423"/>
                    <a:pt x="223610" y="20848"/>
                    <a:pt x="237166" y="25798"/>
                  </a:cubicBezTo>
                  <a:cubicBezTo>
                    <a:pt x="249541" y="30242"/>
                    <a:pt x="324353" y="88011"/>
                    <a:pt x="388422" y="140042"/>
                  </a:cubicBezTo>
                  <a:cubicBezTo>
                    <a:pt x="393042" y="144196"/>
                    <a:pt x="400155" y="143818"/>
                    <a:pt x="404310" y="139198"/>
                  </a:cubicBezTo>
                  <a:cubicBezTo>
                    <a:pt x="408464" y="134578"/>
                    <a:pt x="408086" y="127465"/>
                    <a:pt x="403466" y="123310"/>
                  </a:cubicBezTo>
                  <a:cubicBezTo>
                    <a:pt x="403188" y="123061"/>
                    <a:pt x="402898" y="122825"/>
                    <a:pt x="402597" y="122604"/>
                  </a:cubicBezTo>
                  <a:close/>
                  <a:moveTo>
                    <a:pt x="222597" y="255242"/>
                  </a:moveTo>
                  <a:cubicBezTo>
                    <a:pt x="215735" y="259348"/>
                    <a:pt x="171972" y="266998"/>
                    <a:pt x="161397" y="267504"/>
                  </a:cubicBezTo>
                  <a:cubicBezTo>
                    <a:pt x="156822" y="267866"/>
                    <a:pt x="152787" y="264529"/>
                    <a:pt x="152285" y="259967"/>
                  </a:cubicBezTo>
                  <a:cubicBezTo>
                    <a:pt x="151619" y="257406"/>
                    <a:pt x="152025" y="254684"/>
                    <a:pt x="153410" y="252429"/>
                  </a:cubicBezTo>
                  <a:lnTo>
                    <a:pt x="164322" y="252429"/>
                  </a:lnTo>
                  <a:cubicBezTo>
                    <a:pt x="173378" y="252429"/>
                    <a:pt x="181928" y="251979"/>
                    <a:pt x="184741" y="252092"/>
                  </a:cubicBezTo>
                  <a:lnTo>
                    <a:pt x="185303" y="252092"/>
                  </a:lnTo>
                  <a:cubicBezTo>
                    <a:pt x="198297" y="252092"/>
                    <a:pt x="216016" y="235217"/>
                    <a:pt x="224172" y="226892"/>
                  </a:cubicBezTo>
                  <a:lnTo>
                    <a:pt x="228672" y="229873"/>
                  </a:lnTo>
                  <a:cubicBezTo>
                    <a:pt x="231316" y="231617"/>
                    <a:pt x="233960" y="233361"/>
                    <a:pt x="236660" y="235048"/>
                  </a:cubicBezTo>
                  <a:cubicBezTo>
                    <a:pt x="232853" y="242311"/>
                    <a:pt x="228188" y="249091"/>
                    <a:pt x="222766" y="255242"/>
                  </a:cubicBezTo>
                  <a:close/>
                  <a:moveTo>
                    <a:pt x="201503" y="215867"/>
                  </a:moveTo>
                  <a:lnTo>
                    <a:pt x="202741" y="215867"/>
                  </a:lnTo>
                  <a:cubicBezTo>
                    <a:pt x="197428" y="221155"/>
                    <a:pt x="191363" y="225629"/>
                    <a:pt x="184741" y="229142"/>
                  </a:cubicBezTo>
                  <a:cubicBezTo>
                    <a:pt x="181197" y="229142"/>
                    <a:pt x="174503" y="229142"/>
                    <a:pt x="163478" y="229536"/>
                  </a:cubicBezTo>
                  <a:lnTo>
                    <a:pt x="149810" y="229873"/>
                  </a:lnTo>
                  <a:cubicBezTo>
                    <a:pt x="148729" y="229704"/>
                    <a:pt x="147628" y="229704"/>
                    <a:pt x="146547" y="229873"/>
                  </a:cubicBezTo>
                  <a:cubicBezTo>
                    <a:pt x="135861" y="230337"/>
                    <a:pt x="125158" y="230224"/>
                    <a:pt x="114485" y="229536"/>
                  </a:cubicBezTo>
                  <a:cubicBezTo>
                    <a:pt x="108016" y="228579"/>
                    <a:pt x="104697" y="225767"/>
                    <a:pt x="104585" y="221211"/>
                  </a:cubicBezTo>
                  <a:cubicBezTo>
                    <a:pt x="104321" y="217734"/>
                    <a:pt x="105276" y="214273"/>
                    <a:pt x="107285" y="211423"/>
                  </a:cubicBezTo>
                  <a:lnTo>
                    <a:pt x="142947" y="212998"/>
                  </a:lnTo>
                  <a:cubicBezTo>
                    <a:pt x="169835" y="214179"/>
                    <a:pt x="195203" y="215248"/>
                    <a:pt x="201672" y="215811"/>
                  </a:cubicBezTo>
                  <a:close/>
                  <a:moveTo>
                    <a:pt x="64310" y="209342"/>
                  </a:moveTo>
                  <a:lnTo>
                    <a:pt x="59978" y="238029"/>
                  </a:lnTo>
                  <a:cubicBezTo>
                    <a:pt x="58403" y="248661"/>
                    <a:pt x="45635" y="250798"/>
                    <a:pt x="43103" y="250461"/>
                  </a:cubicBezTo>
                  <a:cubicBezTo>
                    <a:pt x="40572" y="250123"/>
                    <a:pt x="29097" y="244273"/>
                    <a:pt x="30672" y="233586"/>
                  </a:cubicBezTo>
                  <a:lnTo>
                    <a:pt x="34666" y="206979"/>
                  </a:lnTo>
                  <a:lnTo>
                    <a:pt x="35735" y="206979"/>
                  </a:lnTo>
                  <a:cubicBezTo>
                    <a:pt x="39785" y="207823"/>
                    <a:pt x="49010" y="208498"/>
                    <a:pt x="64310" y="20934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8" name="Freeform: Shape 5857">
              <a:extLst>
                <a:ext uri="{FF2B5EF4-FFF2-40B4-BE49-F238E27FC236}">
                  <a16:creationId xmlns:a16="http://schemas.microsoft.com/office/drawing/2014/main" id="{B7C269C5-5A11-4C45-9CD0-AA90F8CC4CA6}"/>
                </a:ext>
              </a:extLst>
            </p:cNvPr>
            <p:cNvSpPr/>
            <p:nvPr/>
          </p:nvSpPr>
          <p:spPr>
            <a:xfrm>
              <a:off x="4430700" y="2422538"/>
              <a:ext cx="523125" cy="523125"/>
            </a:xfrm>
            <a:custGeom>
              <a:avLst/>
              <a:gdLst>
                <a:gd name="connsiteX0" fmla="*/ 496531 w 523125"/>
                <a:gd name="connsiteY0" fmla="*/ 217531 h 523125"/>
                <a:gd name="connsiteX1" fmla="*/ 420650 w 523125"/>
                <a:gd name="connsiteY1" fmla="*/ 30837 h 523125"/>
                <a:gd name="connsiteX2" fmla="*/ 351293 w 523125"/>
                <a:gd name="connsiteY2" fmla="*/ 518 h 523125"/>
                <a:gd name="connsiteX3" fmla="*/ 315406 w 523125"/>
                <a:gd name="connsiteY3" fmla="*/ 24256 h 523125"/>
                <a:gd name="connsiteX4" fmla="*/ 318443 w 523125"/>
                <a:gd name="connsiteY4" fmla="*/ 96818 h 523125"/>
                <a:gd name="connsiteX5" fmla="*/ 317375 w 523125"/>
                <a:gd name="connsiteY5" fmla="*/ 97325 h 523125"/>
                <a:gd name="connsiteX6" fmla="*/ 273387 w 523125"/>
                <a:gd name="connsiteY6" fmla="*/ 118193 h 523125"/>
                <a:gd name="connsiteX7" fmla="*/ 175456 w 523125"/>
                <a:gd name="connsiteY7" fmla="*/ 175681 h 523125"/>
                <a:gd name="connsiteX8" fmla="*/ 111331 w 523125"/>
                <a:gd name="connsiteY8" fmla="*/ 286212 h 523125"/>
                <a:gd name="connsiteX9" fmla="*/ 96931 w 523125"/>
                <a:gd name="connsiteY9" fmla="*/ 317993 h 523125"/>
                <a:gd name="connsiteX10" fmla="*/ 96931 w 523125"/>
                <a:gd name="connsiteY10" fmla="*/ 318387 h 523125"/>
                <a:gd name="connsiteX11" fmla="*/ 24425 w 523125"/>
                <a:gd name="connsiteY11" fmla="*/ 315406 h 523125"/>
                <a:gd name="connsiteX12" fmla="*/ 518 w 523125"/>
                <a:gd name="connsiteY12" fmla="*/ 351293 h 523125"/>
                <a:gd name="connsiteX13" fmla="*/ 30837 w 523125"/>
                <a:gd name="connsiteY13" fmla="*/ 420650 h 523125"/>
                <a:gd name="connsiteX14" fmla="*/ 219387 w 523125"/>
                <a:gd name="connsiteY14" fmla="*/ 496925 h 523125"/>
                <a:gd name="connsiteX15" fmla="*/ 219837 w 523125"/>
                <a:gd name="connsiteY15" fmla="*/ 496925 h 523125"/>
                <a:gd name="connsiteX16" fmla="*/ 286887 w 523125"/>
                <a:gd name="connsiteY16" fmla="*/ 523137 h 523125"/>
                <a:gd name="connsiteX17" fmla="*/ 287562 w 523125"/>
                <a:gd name="connsiteY17" fmla="*/ 523137 h 523125"/>
                <a:gd name="connsiteX18" fmla="*/ 447818 w 523125"/>
                <a:gd name="connsiteY18" fmla="*/ 447875 h 523125"/>
                <a:gd name="connsiteX19" fmla="*/ 523137 w 523125"/>
                <a:gd name="connsiteY19" fmla="*/ 286887 h 523125"/>
                <a:gd name="connsiteX20" fmla="*/ 496531 w 523125"/>
                <a:gd name="connsiteY20" fmla="*/ 217531 h 523125"/>
                <a:gd name="connsiteX21" fmla="*/ 335093 w 523125"/>
                <a:gd name="connsiteY21" fmla="*/ 35225 h 523125"/>
                <a:gd name="connsiteX22" fmla="*/ 354387 w 523125"/>
                <a:gd name="connsiteY22" fmla="*/ 22850 h 523125"/>
                <a:gd name="connsiteX23" fmla="*/ 404675 w 523125"/>
                <a:gd name="connsiteY23" fmla="*/ 46756 h 523125"/>
                <a:gd name="connsiteX24" fmla="*/ 450800 w 523125"/>
                <a:gd name="connsiteY24" fmla="*/ 138668 h 523125"/>
                <a:gd name="connsiteX25" fmla="*/ 443206 w 523125"/>
                <a:gd name="connsiteY25" fmla="*/ 129387 h 523125"/>
                <a:gd name="connsiteX26" fmla="*/ 340156 w 523125"/>
                <a:gd name="connsiteY26" fmla="*/ 90462 h 523125"/>
                <a:gd name="connsiteX27" fmla="*/ 335093 w 523125"/>
                <a:gd name="connsiteY27" fmla="*/ 35225 h 523125"/>
                <a:gd name="connsiteX28" fmla="*/ 46756 w 523125"/>
                <a:gd name="connsiteY28" fmla="*/ 405012 h 523125"/>
                <a:gd name="connsiteX29" fmla="*/ 22850 w 523125"/>
                <a:gd name="connsiteY29" fmla="*/ 354725 h 523125"/>
                <a:gd name="connsiteX30" fmla="*/ 35168 w 523125"/>
                <a:gd name="connsiteY30" fmla="*/ 335375 h 523125"/>
                <a:gd name="connsiteX31" fmla="*/ 90800 w 523125"/>
                <a:gd name="connsiteY31" fmla="*/ 340550 h 523125"/>
                <a:gd name="connsiteX32" fmla="*/ 126012 w 523125"/>
                <a:gd name="connsiteY32" fmla="*/ 438762 h 523125"/>
                <a:gd name="connsiteX33" fmla="*/ 141875 w 523125"/>
                <a:gd name="connsiteY33" fmla="*/ 451812 h 523125"/>
                <a:gd name="connsiteX34" fmla="*/ 46756 w 523125"/>
                <a:gd name="connsiteY34" fmla="*/ 405012 h 523125"/>
                <a:gd name="connsiteX35" fmla="*/ 431787 w 523125"/>
                <a:gd name="connsiteY35" fmla="*/ 432237 h 523125"/>
                <a:gd name="connsiteX36" fmla="*/ 287562 w 523125"/>
                <a:gd name="connsiteY36" fmla="*/ 500637 h 523125"/>
                <a:gd name="connsiteX37" fmla="*/ 286887 w 523125"/>
                <a:gd name="connsiteY37" fmla="*/ 500637 h 523125"/>
                <a:gd name="connsiteX38" fmla="*/ 141762 w 523125"/>
                <a:gd name="connsiteY38" fmla="*/ 423012 h 523125"/>
                <a:gd name="connsiteX39" fmla="*/ 116843 w 523125"/>
                <a:gd name="connsiteY39" fmla="*/ 328062 h 523125"/>
                <a:gd name="connsiteX40" fmla="*/ 131806 w 523125"/>
                <a:gd name="connsiteY40" fmla="*/ 295156 h 523125"/>
                <a:gd name="connsiteX41" fmla="*/ 191206 w 523125"/>
                <a:gd name="connsiteY41" fmla="*/ 191600 h 523125"/>
                <a:gd name="connsiteX42" fmla="*/ 282275 w 523125"/>
                <a:gd name="connsiteY42" fmla="*/ 138781 h 523125"/>
                <a:gd name="connsiteX43" fmla="*/ 328118 w 523125"/>
                <a:gd name="connsiteY43" fmla="*/ 117012 h 523125"/>
                <a:gd name="connsiteX44" fmla="*/ 335318 w 523125"/>
                <a:gd name="connsiteY44" fmla="*/ 114256 h 523125"/>
                <a:gd name="connsiteX45" fmla="*/ 337231 w 523125"/>
                <a:gd name="connsiteY45" fmla="*/ 113750 h 523125"/>
                <a:gd name="connsiteX46" fmla="*/ 426781 w 523125"/>
                <a:gd name="connsiteY46" fmla="*/ 145025 h 523125"/>
                <a:gd name="connsiteX47" fmla="*/ 500637 w 523125"/>
                <a:gd name="connsiteY47" fmla="*/ 287168 h 523125"/>
                <a:gd name="connsiteX48" fmla="*/ 431787 w 523125"/>
                <a:gd name="connsiteY48" fmla="*/ 431956 h 52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23125" h="523125">
                  <a:moveTo>
                    <a:pt x="496531" y="217531"/>
                  </a:moveTo>
                  <a:cubicBezTo>
                    <a:pt x="492537" y="199925"/>
                    <a:pt x="462781" y="72687"/>
                    <a:pt x="420650" y="30837"/>
                  </a:cubicBezTo>
                  <a:cubicBezTo>
                    <a:pt x="391681" y="1812"/>
                    <a:pt x="366875" y="-1619"/>
                    <a:pt x="351293" y="518"/>
                  </a:cubicBezTo>
                  <a:cubicBezTo>
                    <a:pt x="336301" y="2449"/>
                    <a:pt x="323049" y="11215"/>
                    <a:pt x="315406" y="24256"/>
                  </a:cubicBezTo>
                  <a:cubicBezTo>
                    <a:pt x="302468" y="47656"/>
                    <a:pt x="311693" y="79718"/>
                    <a:pt x="318443" y="96818"/>
                  </a:cubicBezTo>
                  <a:cubicBezTo>
                    <a:pt x="318098" y="97010"/>
                    <a:pt x="317741" y="97179"/>
                    <a:pt x="317375" y="97325"/>
                  </a:cubicBezTo>
                  <a:cubicBezTo>
                    <a:pt x="304662" y="104412"/>
                    <a:pt x="289250" y="111106"/>
                    <a:pt x="273387" y="118193"/>
                  </a:cubicBezTo>
                  <a:cubicBezTo>
                    <a:pt x="239637" y="133043"/>
                    <a:pt x="201218" y="149918"/>
                    <a:pt x="175456" y="175681"/>
                  </a:cubicBezTo>
                  <a:cubicBezTo>
                    <a:pt x="147331" y="203806"/>
                    <a:pt x="127250" y="249593"/>
                    <a:pt x="111331" y="286212"/>
                  </a:cubicBezTo>
                  <a:cubicBezTo>
                    <a:pt x="106212" y="298137"/>
                    <a:pt x="101262" y="309387"/>
                    <a:pt x="96931" y="317993"/>
                  </a:cubicBezTo>
                  <a:lnTo>
                    <a:pt x="96931" y="318387"/>
                  </a:lnTo>
                  <a:cubicBezTo>
                    <a:pt x="80056" y="311693"/>
                    <a:pt x="47768" y="302468"/>
                    <a:pt x="24425" y="315406"/>
                  </a:cubicBezTo>
                  <a:cubicBezTo>
                    <a:pt x="11319" y="323011"/>
                    <a:pt x="2487" y="336269"/>
                    <a:pt x="518" y="351293"/>
                  </a:cubicBezTo>
                  <a:cubicBezTo>
                    <a:pt x="-1619" y="366931"/>
                    <a:pt x="1812" y="391681"/>
                    <a:pt x="30837" y="420650"/>
                  </a:cubicBezTo>
                  <a:cubicBezTo>
                    <a:pt x="74881" y="464693"/>
                    <a:pt x="213762" y="495631"/>
                    <a:pt x="219387" y="496925"/>
                  </a:cubicBezTo>
                  <a:lnTo>
                    <a:pt x="219837" y="496925"/>
                  </a:lnTo>
                  <a:cubicBezTo>
                    <a:pt x="250212" y="511887"/>
                    <a:pt x="277831" y="523137"/>
                    <a:pt x="286887" y="523137"/>
                  </a:cubicBezTo>
                  <a:lnTo>
                    <a:pt x="287562" y="523137"/>
                  </a:lnTo>
                  <a:cubicBezTo>
                    <a:pt x="337681" y="523137"/>
                    <a:pt x="412100" y="483762"/>
                    <a:pt x="447818" y="447875"/>
                  </a:cubicBezTo>
                  <a:cubicBezTo>
                    <a:pt x="483537" y="411987"/>
                    <a:pt x="523531" y="336837"/>
                    <a:pt x="523137" y="286887"/>
                  </a:cubicBezTo>
                  <a:cubicBezTo>
                    <a:pt x="522800" y="276762"/>
                    <a:pt x="511381" y="248131"/>
                    <a:pt x="496531" y="217531"/>
                  </a:cubicBezTo>
                  <a:close/>
                  <a:moveTo>
                    <a:pt x="335093" y="35225"/>
                  </a:moveTo>
                  <a:cubicBezTo>
                    <a:pt x="339247" y="28321"/>
                    <a:pt x="346380" y="23746"/>
                    <a:pt x="354387" y="22850"/>
                  </a:cubicBezTo>
                  <a:cubicBezTo>
                    <a:pt x="369237" y="20712"/>
                    <a:pt x="387181" y="29206"/>
                    <a:pt x="404675" y="46756"/>
                  </a:cubicBezTo>
                  <a:cubicBezTo>
                    <a:pt x="422168" y="64306"/>
                    <a:pt x="438425" y="102443"/>
                    <a:pt x="450800" y="138668"/>
                  </a:cubicBezTo>
                  <a:cubicBezTo>
                    <a:pt x="448452" y="135429"/>
                    <a:pt x="445916" y="132330"/>
                    <a:pt x="443206" y="129387"/>
                  </a:cubicBezTo>
                  <a:cubicBezTo>
                    <a:pt x="419918" y="105087"/>
                    <a:pt x="374862" y="86693"/>
                    <a:pt x="340156" y="90462"/>
                  </a:cubicBezTo>
                  <a:cubicBezTo>
                    <a:pt x="334193" y="75725"/>
                    <a:pt x="326825" y="50075"/>
                    <a:pt x="335093" y="35225"/>
                  </a:cubicBezTo>
                  <a:close/>
                  <a:moveTo>
                    <a:pt x="46756" y="405012"/>
                  </a:moveTo>
                  <a:cubicBezTo>
                    <a:pt x="29206" y="387518"/>
                    <a:pt x="20712" y="369631"/>
                    <a:pt x="22850" y="354725"/>
                  </a:cubicBezTo>
                  <a:cubicBezTo>
                    <a:pt x="23733" y="346713"/>
                    <a:pt x="28284" y="339565"/>
                    <a:pt x="35168" y="335375"/>
                  </a:cubicBezTo>
                  <a:cubicBezTo>
                    <a:pt x="50131" y="327050"/>
                    <a:pt x="76006" y="334531"/>
                    <a:pt x="90800" y="340550"/>
                  </a:cubicBezTo>
                  <a:cubicBezTo>
                    <a:pt x="88384" y="376757"/>
                    <a:pt x="101141" y="412338"/>
                    <a:pt x="126012" y="438762"/>
                  </a:cubicBezTo>
                  <a:cubicBezTo>
                    <a:pt x="130941" y="443531"/>
                    <a:pt x="136246" y="447895"/>
                    <a:pt x="141875" y="451812"/>
                  </a:cubicBezTo>
                  <a:cubicBezTo>
                    <a:pt x="104750" y="439606"/>
                    <a:pt x="65150" y="423125"/>
                    <a:pt x="46756" y="405012"/>
                  </a:cubicBezTo>
                  <a:close/>
                  <a:moveTo>
                    <a:pt x="431787" y="432237"/>
                  </a:moveTo>
                  <a:cubicBezTo>
                    <a:pt x="396350" y="467393"/>
                    <a:pt x="326262" y="500637"/>
                    <a:pt x="287562" y="500637"/>
                  </a:cubicBezTo>
                  <a:lnTo>
                    <a:pt x="286887" y="500637"/>
                  </a:lnTo>
                  <a:cubicBezTo>
                    <a:pt x="273837" y="499625"/>
                    <a:pt x="169381" y="450631"/>
                    <a:pt x="141762" y="423012"/>
                  </a:cubicBezTo>
                  <a:cubicBezTo>
                    <a:pt x="117406" y="398656"/>
                    <a:pt x="105087" y="351631"/>
                    <a:pt x="116843" y="328062"/>
                  </a:cubicBezTo>
                  <a:cubicBezTo>
                    <a:pt x="121568" y="318668"/>
                    <a:pt x="126518" y="307250"/>
                    <a:pt x="131806" y="295156"/>
                  </a:cubicBezTo>
                  <a:cubicBezTo>
                    <a:pt x="146937" y="260337"/>
                    <a:pt x="165837" y="216968"/>
                    <a:pt x="191206" y="191600"/>
                  </a:cubicBezTo>
                  <a:cubicBezTo>
                    <a:pt x="213706" y="169100"/>
                    <a:pt x="248693" y="153518"/>
                    <a:pt x="282275" y="138781"/>
                  </a:cubicBezTo>
                  <a:cubicBezTo>
                    <a:pt x="298812" y="131468"/>
                    <a:pt x="314506" y="124606"/>
                    <a:pt x="328118" y="117012"/>
                  </a:cubicBezTo>
                  <a:cubicBezTo>
                    <a:pt x="330407" y="115825"/>
                    <a:pt x="332822" y="114900"/>
                    <a:pt x="335318" y="114256"/>
                  </a:cubicBezTo>
                  <a:cubicBezTo>
                    <a:pt x="335969" y="114140"/>
                    <a:pt x="336608" y="113971"/>
                    <a:pt x="337231" y="113750"/>
                  </a:cubicBezTo>
                  <a:cubicBezTo>
                    <a:pt x="362318" y="108125"/>
                    <a:pt x="405012" y="122300"/>
                    <a:pt x="426781" y="145025"/>
                  </a:cubicBezTo>
                  <a:cubicBezTo>
                    <a:pt x="453387" y="172700"/>
                    <a:pt x="499625" y="274737"/>
                    <a:pt x="500637" y="287168"/>
                  </a:cubicBezTo>
                  <a:cubicBezTo>
                    <a:pt x="500637" y="325868"/>
                    <a:pt x="467506" y="396237"/>
                    <a:pt x="431787" y="4319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59" name="Freeform: Shape 5858">
              <a:extLst>
                <a:ext uri="{FF2B5EF4-FFF2-40B4-BE49-F238E27FC236}">
                  <a16:creationId xmlns:a16="http://schemas.microsoft.com/office/drawing/2014/main" id="{C509FFC4-EE2D-4564-BA48-A352AFAD8BAF}"/>
                </a:ext>
              </a:extLst>
            </p:cNvPr>
            <p:cNvSpPr/>
            <p:nvPr/>
          </p:nvSpPr>
          <p:spPr>
            <a:xfrm>
              <a:off x="4692300" y="2684151"/>
              <a:ext cx="151875" cy="151875"/>
            </a:xfrm>
            <a:custGeom>
              <a:avLst/>
              <a:gdLst>
                <a:gd name="connsiteX0" fmla="*/ 150331 w 151875"/>
                <a:gd name="connsiteY0" fmla="*/ 1987 h 151875"/>
                <a:gd name="connsiteX1" fmla="*/ 134693 w 151875"/>
                <a:gd name="connsiteY1" fmla="*/ 4855 h 151875"/>
                <a:gd name="connsiteX2" fmla="*/ 77937 w 151875"/>
                <a:gd name="connsiteY2" fmla="*/ 77980 h 151875"/>
                <a:gd name="connsiteX3" fmla="*/ 4812 w 151875"/>
                <a:gd name="connsiteY3" fmla="*/ 134737 h 151875"/>
                <a:gd name="connsiteX4" fmla="*/ 2026 w 151875"/>
                <a:gd name="connsiteY4" fmla="*/ 150401 h 151875"/>
                <a:gd name="connsiteX5" fmla="*/ 11224 w 151875"/>
                <a:gd name="connsiteY5" fmla="*/ 155212 h 151875"/>
                <a:gd name="connsiteX6" fmla="*/ 17581 w 151875"/>
                <a:gd name="connsiteY6" fmla="*/ 153243 h 151875"/>
                <a:gd name="connsiteX7" fmla="*/ 93799 w 151875"/>
                <a:gd name="connsiteY7" fmla="*/ 93899 h 151875"/>
                <a:gd name="connsiteX8" fmla="*/ 153199 w 151875"/>
                <a:gd name="connsiteY8" fmla="*/ 17624 h 151875"/>
                <a:gd name="connsiteX9" fmla="*/ 150331 w 151875"/>
                <a:gd name="connsiteY9" fmla="*/ 1987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1875" h="151875">
                  <a:moveTo>
                    <a:pt x="150331" y="1987"/>
                  </a:moveTo>
                  <a:cubicBezTo>
                    <a:pt x="145219" y="-1535"/>
                    <a:pt x="138222" y="-251"/>
                    <a:pt x="134693" y="4855"/>
                  </a:cubicBezTo>
                  <a:cubicBezTo>
                    <a:pt x="134299" y="5362"/>
                    <a:pt x="97737" y="58124"/>
                    <a:pt x="77937" y="77980"/>
                  </a:cubicBezTo>
                  <a:cubicBezTo>
                    <a:pt x="58137" y="97837"/>
                    <a:pt x="5374" y="134230"/>
                    <a:pt x="4812" y="134737"/>
                  </a:cubicBezTo>
                  <a:cubicBezTo>
                    <a:pt x="-283" y="138293"/>
                    <a:pt x="-1530" y="145306"/>
                    <a:pt x="2026" y="150401"/>
                  </a:cubicBezTo>
                  <a:cubicBezTo>
                    <a:pt x="4125" y="153408"/>
                    <a:pt x="7557" y="155203"/>
                    <a:pt x="11224" y="155212"/>
                  </a:cubicBezTo>
                  <a:cubicBezTo>
                    <a:pt x="13493" y="155211"/>
                    <a:pt x="15709" y="154525"/>
                    <a:pt x="17581" y="153243"/>
                  </a:cubicBezTo>
                  <a:cubicBezTo>
                    <a:pt x="19831" y="151668"/>
                    <a:pt x="72593" y="115105"/>
                    <a:pt x="93799" y="93899"/>
                  </a:cubicBezTo>
                  <a:cubicBezTo>
                    <a:pt x="115006" y="72693"/>
                    <a:pt x="151624" y="19649"/>
                    <a:pt x="153199" y="17624"/>
                  </a:cubicBezTo>
                  <a:cubicBezTo>
                    <a:pt x="156721" y="12513"/>
                    <a:pt x="155437" y="5515"/>
                    <a:pt x="150331" y="198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0" name="Freeform: Shape 5859">
              <a:extLst>
                <a:ext uri="{FF2B5EF4-FFF2-40B4-BE49-F238E27FC236}">
                  <a16:creationId xmlns:a16="http://schemas.microsoft.com/office/drawing/2014/main" id="{C248AFDE-4469-42F3-AE9A-CBCE6FDD6918}"/>
                </a:ext>
              </a:extLst>
            </p:cNvPr>
            <p:cNvSpPr/>
            <p:nvPr/>
          </p:nvSpPr>
          <p:spPr>
            <a:xfrm>
              <a:off x="4653094" y="2645285"/>
              <a:ext cx="151875" cy="151875"/>
            </a:xfrm>
            <a:custGeom>
              <a:avLst/>
              <a:gdLst>
                <a:gd name="connsiteX0" fmla="*/ 153199 w 151875"/>
                <a:gd name="connsiteY0" fmla="*/ 17284 h 151875"/>
                <a:gd name="connsiteX1" fmla="*/ 149737 w 151875"/>
                <a:gd name="connsiteY1" fmla="*/ 1755 h 151875"/>
                <a:gd name="connsiteX2" fmla="*/ 134693 w 151875"/>
                <a:gd name="connsiteY2" fmla="*/ 4515 h 151875"/>
                <a:gd name="connsiteX3" fmla="*/ 77937 w 151875"/>
                <a:gd name="connsiteY3" fmla="*/ 77640 h 151875"/>
                <a:gd name="connsiteX4" fmla="*/ 4812 w 151875"/>
                <a:gd name="connsiteY4" fmla="*/ 134397 h 151875"/>
                <a:gd name="connsiteX5" fmla="*/ 2026 w 151875"/>
                <a:gd name="connsiteY5" fmla="*/ 150061 h 151875"/>
                <a:gd name="connsiteX6" fmla="*/ 11224 w 151875"/>
                <a:gd name="connsiteY6" fmla="*/ 154872 h 151875"/>
                <a:gd name="connsiteX7" fmla="*/ 17581 w 151875"/>
                <a:gd name="connsiteY7" fmla="*/ 152903 h 151875"/>
                <a:gd name="connsiteX8" fmla="*/ 93799 w 151875"/>
                <a:gd name="connsiteY8" fmla="*/ 93559 h 151875"/>
                <a:gd name="connsiteX9" fmla="*/ 153199 w 151875"/>
                <a:gd name="connsiteY9" fmla="*/ 17284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1875" h="151875">
                  <a:moveTo>
                    <a:pt x="153199" y="17284"/>
                  </a:moveTo>
                  <a:cubicBezTo>
                    <a:pt x="156532" y="12040"/>
                    <a:pt x="154981" y="5088"/>
                    <a:pt x="149737" y="1755"/>
                  </a:cubicBezTo>
                  <a:cubicBezTo>
                    <a:pt x="144772" y="-1399"/>
                    <a:pt x="138215" y="-196"/>
                    <a:pt x="134693" y="4515"/>
                  </a:cubicBezTo>
                  <a:cubicBezTo>
                    <a:pt x="134299" y="5022"/>
                    <a:pt x="97737" y="57840"/>
                    <a:pt x="77937" y="77640"/>
                  </a:cubicBezTo>
                  <a:cubicBezTo>
                    <a:pt x="58137" y="97440"/>
                    <a:pt x="5374" y="133890"/>
                    <a:pt x="4812" y="134397"/>
                  </a:cubicBezTo>
                  <a:cubicBezTo>
                    <a:pt x="-283" y="137953"/>
                    <a:pt x="-1530" y="144966"/>
                    <a:pt x="2026" y="150061"/>
                  </a:cubicBezTo>
                  <a:cubicBezTo>
                    <a:pt x="4125" y="153068"/>
                    <a:pt x="7557" y="154863"/>
                    <a:pt x="11224" y="154872"/>
                  </a:cubicBezTo>
                  <a:cubicBezTo>
                    <a:pt x="13493" y="154871"/>
                    <a:pt x="15709" y="154185"/>
                    <a:pt x="17581" y="152903"/>
                  </a:cubicBezTo>
                  <a:cubicBezTo>
                    <a:pt x="19831" y="151328"/>
                    <a:pt x="72593" y="114765"/>
                    <a:pt x="93799" y="93559"/>
                  </a:cubicBezTo>
                  <a:cubicBezTo>
                    <a:pt x="115006" y="72353"/>
                    <a:pt x="151624" y="19534"/>
                    <a:pt x="153199" y="172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1" name="Freeform: Shape 5860">
              <a:extLst>
                <a:ext uri="{FF2B5EF4-FFF2-40B4-BE49-F238E27FC236}">
                  <a16:creationId xmlns:a16="http://schemas.microsoft.com/office/drawing/2014/main" id="{4F10D5F2-A4BF-4E08-B767-FFC21726CBEB}"/>
                </a:ext>
              </a:extLst>
            </p:cNvPr>
            <p:cNvSpPr/>
            <p:nvPr/>
          </p:nvSpPr>
          <p:spPr>
            <a:xfrm>
              <a:off x="4613853" y="2605747"/>
              <a:ext cx="151875" cy="151875"/>
            </a:xfrm>
            <a:custGeom>
              <a:avLst/>
              <a:gdLst>
                <a:gd name="connsiteX0" fmla="*/ 153234 w 151875"/>
                <a:gd name="connsiteY0" fmla="*/ 17671 h 151875"/>
                <a:gd name="connsiteX1" fmla="*/ 150393 w 151875"/>
                <a:gd name="connsiteY1" fmla="*/ 2006 h 151875"/>
                <a:gd name="connsiteX2" fmla="*/ 134728 w 151875"/>
                <a:gd name="connsiteY2" fmla="*/ 4846 h 151875"/>
                <a:gd name="connsiteX3" fmla="*/ 77971 w 151875"/>
                <a:gd name="connsiteY3" fmla="*/ 77971 h 151875"/>
                <a:gd name="connsiteX4" fmla="*/ 4846 w 151875"/>
                <a:gd name="connsiteY4" fmla="*/ 134728 h 151875"/>
                <a:gd name="connsiteX5" fmla="*/ 2006 w 151875"/>
                <a:gd name="connsiteY5" fmla="*/ 150393 h 151875"/>
                <a:gd name="connsiteX6" fmla="*/ 17671 w 151875"/>
                <a:gd name="connsiteY6" fmla="*/ 153234 h 151875"/>
                <a:gd name="connsiteX7" fmla="*/ 93834 w 151875"/>
                <a:gd name="connsiteY7" fmla="*/ 93890 h 151875"/>
                <a:gd name="connsiteX8" fmla="*/ 153234 w 151875"/>
                <a:gd name="connsiteY8" fmla="*/ 17671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875" h="151875">
                  <a:moveTo>
                    <a:pt x="153234" y="17671"/>
                  </a:moveTo>
                  <a:cubicBezTo>
                    <a:pt x="156775" y="12561"/>
                    <a:pt x="155504" y="5547"/>
                    <a:pt x="150393" y="2006"/>
                  </a:cubicBezTo>
                  <a:cubicBezTo>
                    <a:pt x="145283" y="-1536"/>
                    <a:pt x="138269" y="-264"/>
                    <a:pt x="134728" y="4846"/>
                  </a:cubicBezTo>
                  <a:cubicBezTo>
                    <a:pt x="134390" y="5353"/>
                    <a:pt x="97771" y="58115"/>
                    <a:pt x="77971" y="77971"/>
                  </a:cubicBezTo>
                  <a:cubicBezTo>
                    <a:pt x="58171" y="97828"/>
                    <a:pt x="5409" y="134221"/>
                    <a:pt x="4846" y="134728"/>
                  </a:cubicBezTo>
                  <a:cubicBezTo>
                    <a:pt x="-264" y="138269"/>
                    <a:pt x="-1536" y="145283"/>
                    <a:pt x="2006" y="150393"/>
                  </a:cubicBezTo>
                  <a:cubicBezTo>
                    <a:pt x="5547" y="155504"/>
                    <a:pt x="12561" y="156775"/>
                    <a:pt x="17671" y="153234"/>
                  </a:cubicBezTo>
                  <a:cubicBezTo>
                    <a:pt x="19865" y="151659"/>
                    <a:pt x="72628" y="115096"/>
                    <a:pt x="93834" y="93890"/>
                  </a:cubicBezTo>
                  <a:cubicBezTo>
                    <a:pt x="115040" y="72684"/>
                    <a:pt x="151659" y="19865"/>
                    <a:pt x="153234" y="1767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62" name="Graphic 5592">
            <a:extLst>
              <a:ext uri="{FF2B5EF4-FFF2-40B4-BE49-F238E27FC236}">
                <a16:creationId xmlns:a16="http://schemas.microsoft.com/office/drawing/2014/main" id="{3059F0E3-AE9E-4180-BECF-728D10065D55}"/>
              </a:ext>
            </a:extLst>
          </p:cNvPr>
          <p:cNvGrpSpPr/>
          <p:nvPr/>
        </p:nvGrpSpPr>
        <p:grpSpPr>
          <a:xfrm>
            <a:off x="6759812" y="2264008"/>
            <a:ext cx="720000" cy="720000"/>
            <a:chOff x="4430712" y="2225675"/>
            <a:chExt cx="720000" cy="720000"/>
          </a:xfrm>
        </p:grpSpPr>
        <p:sp>
          <p:nvSpPr>
            <p:cNvPr id="5863" name="Freeform: Shape 5862">
              <a:extLst>
                <a:ext uri="{FF2B5EF4-FFF2-40B4-BE49-F238E27FC236}">
                  <a16:creationId xmlns:a16="http://schemas.microsoft.com/office/drawing/2014/main" id="{20B8CCA2-64C4-45EC-BC0E-63275F72AE63}"/>
                </a:ext>
              </a:extLst>
            </p:cNvPr>
            <p:cNvSpPr/>
            <p:nvPr/>
          </p:nvSpPr>
          <p:spPr>
            <a:xfrm>
              <a:off x="4618373" y="2225667"/>
              <a:ext cx="528750" cy="720000"/>
            </a:xfrm>
            <a:custGeom>
              <a:avLst/>
              <a:gdLst>
                <a:gd name="connsiteX0" fmla="*/ 217339 w 528750"/>
                <a:gd name="connsiteY0" fmla="*/ 720008 h 720000"/>
                <a:gd name="connsiteX1" fmla="*/ 206089 w 528750"/>
                <a:gd name="connsiteY1" fmla="*/ 711176 h 720000"/>
                <a:gd name="connsiteX2" fmla="*/ 170708 w 528750"/>
                <a:gd name="connsiteY2" fmla="*/ 606945 h 720000"/>
                <a:gd name="connsiteX3" fmla="*/ 94377 w 528750"/>
                <a:gd name="connsiteY3" fmla="*/ 610826 h 720000"/>
                <a:gd name="connsiteX4" fmla="*/ 54496 w 528750"/>
                <a:gd name="connsiteY4" fmla="*/ 563352 h 720000"/>
                <a:gd name="connsiteX5" fmla="*/ 55789 w 528750"/>
                <a:gd name="connsiteY5" fmla="*/ 553339 h 720000"/>
                <a:gd name="connsiteX6" fmla="*/ 58208 w 528750"/>
                <a:gd name="connsiteY6" fmla="*/ 523133 h 720000"/>
                <a:gd name="connsiteX7" fmla="*/ 53371 w 528750"/>
                <a:gd name="connsiteY7" fmla="*/ 514076 h 720000"/>
                <a:gd name="connsiteX8" fmla="*/ 48702 w 528750"/>
                <a:gd name="connsiteY8" fmla="*/ 498045 h 720000"/>
                <a:gd name="connsiteX9" fmla="*/ 53146 w 528750"/>
                <a:gd name="connsiteY9" fmla="*/ 489383 h 720000"/>
                <a:gd name="connsiteX10" fmla="*/ 36946 w 528750"/>
                <a:gd name="connsiteY10" fmla="*/ 459233 h 720000"/>
                <a:gd name="connsiteX11" fmla="*/ 40939 w 528750"/>
                <a:gd name="connsiteY11" fmla="*/ 442751 h 720000"/>
                <a:gd name="connsiteX12" fmla="*/ 29689 w 528750"/>
                <a:gd name="connsiteY12" fmla="*/ 438814 h 720000"/>
                <a:gd name="connsiteX13" fmla="*/ 10677 w 528750"/>
                <a:gd name="connsiteY13" fmla="*/ 430601 h 720000"/>
                <a:gd name="connsiteX14" fmla="*/ 3589 w 528750"/>
                <a:gd name="connsiteY14" fmla="*/ 389201 h 720000"/>
                <a:gd name="connsiteX15" fmla="*/ 5671 w 528750"/>
                <a:gd name="connsiteY15" fmla="*/ 385545 h 720000"/>
                <a:gd name="connsiteX16" fmla="*/ 41277 w 528750"/>
                <a:gd name="connsiteY16" fmla="*/ 316808 h 720000"/>
                <a:gd name="connsiteX17" fmla="*/ 33402 w 528750"/>
                <a:gd name="connsiteY17" fmla="*/ 304826 h 720000"/>
                <a:gd name="connsiteX18" fmla="*/ 29464 w 528750"/>
                <a:gd name="connsiteY18" fmla="*/ 299651 h 720000"/>
                <a:gd name="connsiteX19" fmla="*/ 25527 w 528750"/>
                <a:gd name="connsiteY19" fmla="*/ 174720 h 720000"/>
                <a:gd name="connsiteX20" fmla="*/ 73733 w 528750"/>
                <a:gd name="connsiteY20" fmla="*/ 88376 h 720000"/>
                <a:gd name="connsiteX21" fmla="*/ 273589 w 528750"/>
                <a:gd name="connsiteY21" fmla="*/ 401 h 720000"/>
                <a:gd name="connsiteX22" fmla="*/ 435814 w 528750"/>
                <a:gd name="connsiteY22" fmla="*/ 59689 h 720000"/>
                <a:gd name="connsiteX23" fmla="*/ 521089 w 528750"/>
                <a:gd name="connsiteY23" fmla="*/ 280076 h 720000"/>
                <a:gd name="connsiteX24" fmla="*/ 477271 w 528750"/>
                <a:gd name="connsiteY24" fmla="*/ 415808 h 720000"/>
                <a:gd name="connsiteX25" fmla="*/ 451227 w 528750"/>
                <a:gd name="connsiteY25" fmla="*/ 490283 h 720000"/>
                <a:gd name="connsiteX26" fmla="*/ 463827 w 528750"/>
                <a:gd name="connsiteY26" fmla="*/ 554633 h 720000"/>
                <a:gd name="connsiteX27" fmla="*/ 494314 w 528750"/>
                <a:gd name="connsiteY27" fmla="*/ 575276 h 720000"/>
                <a:gd name="connsiteX28" fmla="*/ 532114 w 528750"/>
                <a:gd name="connsiteY28" fmla="*/ 607789 h 720000"/>
                <a:gd name="connsiteX29" fmla="*/ 523649 w 528750"/>
                <a:gd name="connsiteY29" fmla="*/ 621261 h 720000"/>
                <a:gd name="connsiteX30" fmla="*/ 510177 w 528750"/>
                <a:gd name="connsiteY30" fmla="*/ 612795 h 720000"/>
                <a:gd name="connsiteX31" fmla="*/ 483233 w 528750"/>
                <a:gd name="connsiteY31" fmla="*/ 594851 h 720000"/>
                <a:gd name="connsiteX32" fmla="*/ 446052 w 528750"/>
                <a:gd name="connsiteY32" fmla="*/ 568414 h 720000"/>
                <a:gd name="connsiteX33" fmla="*/ 428783 w 528750"/>
                <a:gd name="connsiteY33" fmla="*/ 489214 h 720000"/>
                <a:gd name="connsiteX34" fmla="*/ 456346 w 528750"/>
                <a:gd name="connsiteY34" fmla="*/ 407539 h 720000"/>
                <a:gd name="connsiteX35" fmla="*/ 498702 w 528750"/>
                <a:gd name="connsiteY35" fmla="*/ 278164 h 720000"/>
                <a:gd name="connsiteX36" fmla="*/ 421808 w 528750"/>
                <a:gd name="connsiteY36" fmla="*/ 77295 h 720000"/>
                <a:gd name="connsiteX37" fmla="*/ 90777 w 528750"/>
                <a:gd name="connsiteY37" fmla="*/ 102720 h 720000"/>
                <a:gd name="connsiteX38" fmla="*/ 47689 w 528750"/>
                <a:gd name="connsiteY38" fmla="*/ 176014 h 720000"/>
                <a:gd name="connsiteX39" fmla="*/ 48308 w 528750"/>
                <a:gd name="connsiteY39" fmla="*/ 287670 h 720000"/>
                <a:gd name="connsiteX40" fmla="*/ 50727 w 528750"/>
                <a:gd name="connsiteY40" fmla="*/ 290764 h 720000"/>
                <a:gd name="connsiteX41" fmla="*/ 63552 w 528750"/>
                <a:gd name="connsiteY41" fmla="*/ 317314 h 720000"/>
                <a:gd name="connsiteX42" fmla="*/ 25021 w 528750"/>
                <a:gd name="connsiteY42" fmla="*/ 396570 h 720000"/>
                <a:gd name="connsiteX43" fmla="*/ 22996 w 528750"/>
                <a:gd name="connsiteY43" fmla="*/ 400170 h 720000"/>
                <a:gd name="connsiteX44" fmla="*/ 25077 w 528750"/>
                <a:gd name="connsiteY44" fmla="*/ 413108 h 720000"/>
                <a:gd name="connsiteX45" fmla="*/ 36327 w 528750"/>
                <a:gd name="connsiteY45" fmla="*/ 417158 h 720000"/>
                <a:gd name="connsiteX46" fmla="*/ 62877 w 528750"/>
                <a:gd name="connsiteY46" fmla="*/ 435270 h 720000"/>
                <a:gd name="connsiteX47" fmla="*/ 58433 w 528750"/>
                <a:gd name="connsiteY47" fmla="*/ 465308 h 720000"/>
                <a:gd name="connsiteX48" fmla="*/ 66758 w 528750"/>
                <a:gd name="connsiteY48" fmla="*/ 471439 h 720000"/>
                <a:gd name="connsiteX49" fmla="*/ 75421 w 528750"/>
                <a:gd name="connsiteY49" fmla="*/ 478133 h 720000"/>
                <a:gd name="connsiteX50" fmla="*/ 79921 w 528750"/>
                <a:gd name="connsiteY50" fmla="*/ 488651 h 720000"/>
                <a:gd name="connsiteX51" fmla="*/ 73564 w 528750"/>
                <a:gd name="connsiteY51" fmla="*/ 500408 h 720000"/>
                <a:gd name="connsiteX52" fmla="*/ 72214 w 528750"/>
                <a:gd name="connsiteY52" fmla="*/ 501701 h 720000"/>
                <a:gd name="connsiteX53" fmla="*/ 72552 w 528750"/>
                <a:gd name="connsiteY53" fmla="*/ 502320 h 720000"/>
                <a:gd name="connsiteX54" fmla="*/ 79752 w 528750"/>
                <a:gd name="connsiteY54" fmla="*/ 516270 h 720000"/>
                <a:gd name="connsiteX55" fmla="*/ 78289 w 528750"/>
                <a:gd name="connsiteY55" fmla="*/ 556545 h 720000"/>
                <a:gd name="connsiteX56" fmla="*/ 76996 w 528750"/>
                <a:gd name="connsiteY56" fmla="*/ 566445 h 720000"/>
                <a:gd name="connsiteX57" fmla="*/ 101858 w 528750"/>
                <a:gd name="connsiteY57" fmla="*/ 589845 h 720000"/>
                <a:gd name="connsiteX58" fmla="*/ 168177 w 528750"/>
                <a:gd name="connsiteY58" fmla="*/ 585008 h 720000"/>
                <a:gd name="connsiteX59" fmla="*/ 178302 w 528750"/>
                <a:gd name="connsiteY59" fmla="*/ 583433 h 720000"/>
                <a:gd name="connsiteX60" fmla="*/ 205358 w 528750"/>
                <a:gd name="connsiteY60" fmla="*/ 631358 h 720000"/>
                <a:gd name="connsiteX61" fmla="*/ 228252 w 528750"/>
                <a:gd name="connsiteY61" fmla="*/ 706620 h 720000"/>
                <a:gd name="connsiteX62" fmla="*/ 219702 w 528750"/>
                <a:gd name="connsiteY62" fmla="*/ 720008 h 720000"/>
                <a:gd name="connsiteX63" fmla="*/ 217339 w 528750"/>
                <a:gd name="connsiteY63" fmla="*/ 720008 h 720000"/>
                <a:gd name="connsiteX64" fmla="*/ 182296 w 528750"/>
                <a:gd name="connsiteY64" fmla="*/ 601883 h 720000"/>
                <a:gd name="connsiteX65" fmla="*/ 178189 w 528750"/>
                <a:gd name="connsiteY65" fmla="*/ 604414 h 720000"/>
                <a:gd name="connsiteX66" fmla="*/ 182296 w 528750"/>
                <a:gd name="connsiteY66" fmla="*/ 601883 h 720000"/>
                <a:gd name="connsiteX67" fmla="*/ 166714 w 528750"/>
                <a:gd name="connsiteY67" fmla="*/ 586077 h 720000"/>
                <a:gd name="connsiteX68" fmla="*/ 166714 w 528750"/>
                <a:gd name="connsiteY68" fmla="*/ 586077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28750" h="720000">
                  <a:moveTo>
                    <a:pt x="217339" y="720008"/>
                  </a:moveTo>
                  <a:cubicBezTo>
                    <a:pt x="211960" y="720133"/>
                    <a:pt x="207245" y="716432"/>
                    <a:pt x="206089" y="711176"/>
                  </a:cubicBezTo>
                  <a:cubicBezTo>
                    <a:pt x="197710" y="675366"/>
                    <a:pt x="185861" y="640457"/>
                    <a:pt x="170708" y="606945"/>
                  </a:cubicBezTo>
                  <a:cubicBezTo>
                    <a:pt x="147646" y="612570"/>
                    <a:pt x="100733" y="613020"/>
                    <a:pt x="94377" y="610826"/>
                  </a:cubicBezTo>
                  <a:cubicBezTo>
                    <a:pt x="76714" y="604752"/>
                    <a:pt x="51458" y="587089"/>
                    <a:pt x="54496" y="563352"/>
                  </a:cubicBezTo>
                  <a:lnTo>
                    <a:pt x="55789" y="553339"/>
                  </a:lnTo>
                  <a:cubicBezTo>
                    <a:pt x="57364" y="541470"/>
                    <a:pt x="59333" y="526789"/>
                    <a:pt x="58208" y="523133"/>
                  </a:cubicBezTo>
                  <a:cubicBezTo>
                    <a:pt x="56963" y="519932"/>
                    <a:pt x="55339" y="516891"/>
                    <a:pt x="53371" y="514076"/>
                  </a:cubicBezTo>
                  <a:cubicBezTo>
                    <a:pt x="49534" y="509679"/>
                    <a:pt x="47827" y="503815"/>
                    <a:pt x="48702" y="498045"/>
                  </a:cubicBezTo>
                  <a:cubicBezTo>
                    <a:pt x="49652" y="494915"/>
                    <a:pt x="51157" y="491980"/>
                    <a:pt x="53146" y="489383"/>
                  </a:cubicBezTo>
                  <a:cubicBezTo>
                    <a:pt x="43696" y="482858"/>
                    <a:pt x="29464" y="472508"/>
                    <a:pt x="36946" y="459233"/>
                  </a:cubicBezTo>
                  <a:cubicBezTo>
                    <a:pt x="39122" y="453979"/>
                    <a:pt x="40470" y="448419"/>
                    <a:pt x="40939" y="442751"/>
                  </a:cubicBezTo>
                  <a:cubicBezTo>
                    <a:pt x="37733" y="441458"/>
                    <a:pt x="32896" y="439883"/>
                    <a:pt x="29689" y="438814"/>
                  </a:cubicBezTo>
                  <a:cubicBezTo>
                    <a:pt x="22933" y="437171"/>
                    <a:pt x="16504" y="434394"/>
                    <a:pt x="10677" y="430601"/>
                  </a:cubicBezTo>
                  <a:cubicBezTo>
                    <a:pt x="-261" y="419719"/>
                    <a:pt x="-3106" y="403103"/>
                    <a:pt x="3589" y="389201"/>
                  </a:cubicBezTo>
                  <a:lnTo>
                    <a:pt x="5671" y="385545"/>
                  </a:lnTo>
                  <a:cubicBezTo>
                    <a:pt x="34414" y="334301"/>
                    <a:pt x="40208" y="320520"/>
                    <a:pt x="41277" y="316808"/>
                  </a:cubicBezTo>
                  <a:cubicBezTo>
                    <a:pt x="39292" y="312428"/>
                    <a:pt x="36635" y="308385"/>
                    <a:pt x="33402" y="304826"/>
                  </a:cubicBezTo>
                  <a:cubicBezTo>
                    <a:pt x="31939" y="302970"/>
                    <a:pt x="30589" y="301226"/>
                    <a:pt x="29464" y="299651"/>
                  </a:cubicBezTo>
                  <a:cubicBezTo>
                    <a:pt x="20408" y="286995"/>
                    <a:pt x="25471" y="175901"/>
                    <a:pt x="25527" y="174720"/>
                  </a:cubicBezTo>
                  <a:cubicBezTo>
                    <a:pt x="26596" y="154751"/>
                    <a:pt x="42852" y="125670"/>
                    <a:pt x="73733" y="88376"/>
                  </a:cubicBezTo>
                  <a:cubicBezTo>
                    <a:pt x="138196" y="10133"/>
                    <a:pt x="217846" y="-2636"/>
                    <a:pt x="273589" y="401"/>
                  </a:cubicBezTo>
                  <a:cubicBezTo>
                    <a:pt x="343283" y="4283"/>
                    <a:pt x="402964" y="33758"/>
                    <a:pt x="435814" y="59689"/>
                  </a:cubicBezTo>
                  <a:cubicBezTo>
                    <a:pt x="507589" y="116951"/>
                    <a:pt x="526714" y="211114"/>
                    <a:pt x="521089" y="280076"/>
                  </a:cubicBezTo>
                  <a:cubicBezTo>
                    <a:pt x="518502" y="310958"/>
                    <a:pt x="496621" y="366645"/>
                    <a:pt x="477271" y="415808"/>
                  </a:cubicBezTo>
                  <a:cubicBezTo>
                    <a:pt x="464727" y="447814"/>
                    <a:pt x="451677" y="480889"/>
                    <a:pt x="451227" y="490283"/>
                  </a:cubicBezTo>
                  <a:cubicBezTo>
                    <a:pt x="450327" y="509295"/>
                    <a:pt x="454208" y="542258"/>
                    <a:pt x="463827" y="554633"/>
                  </a:cubicBezTo>
                  <a:cubicBezTo>
                    <a:pt x="468496" y="560651"/>
                    <a:pt x="482221" y="568414"/>
                    <a:pt x="494314" y="575276"/>
                  </a:cubicBezTo>
                  <a:cubicBezTo>
                    <a:pt x="514058" y="586526"/>
                    <a:pt x="529639" y="595245"/>
                    <a:pt x="532114" y="607789"/>
                  </a:cubicBezTo>
                  <a:cubicBezTo>
                    <a:pt x="533497" y="613847"/>
                    <a:pt x="529707" y="619878"/>
                    <a:pt x="523649" y="621261"/>
                  </a:cubicBezTo>
                  <a:cubicBezTo>
                    <a:pt x="517591" y="622643"/>
                    <a:pt x="511559" y="618853"/>
                    <a:pt x="510177" y="612795"/>
                  </a:cubicBezTo>
                  <a:cubicBezTo>
                    <a:pt x="507589" y="608633"/>
                    <a:pt x="492402" y="600026"/>
                    <a:pt x="483233" y="594851"/>
                  </a:cubicBezTo>
                  <a:cubicBezTo>
                    <a:pt x="467933" y="586189"/>
                    <a:pt x="453477" y="577976"/>
                    <a:pt x="446052" y="568414"/>
                  </a:cubicBezTo>
                  <a:cubicBezTo>
                    <a:pt x="429739" y="547489"/>
                    <a:pt x="428052" y="504120"/>
                    <a:pt x="428783" y="489214"/>
                  </a:cubicBezTo>
                  <a:cubicBezTo>
                    <a:pt x="429346" y="476726"/>
                    <a:pt x="439133" y="451358"/>
                    <a:pt x="456346" y="407539"/>
                  </a:cubicBezTo>
                  <a:cubicBezTo>
                    <a:pt x="474177" y="362201"/>
                    <a:pt x="496339" y="305783"/>
                    <a:pt x="498702" y="278164"/>
                  </a:cubicBezTo>
                  <a:cubicBezTo>
                    <a:pt x="500502" y="256339"/>
                    <a:pt x="505452" y="144064"/>
                    <a:pt x="421808" y="77295"/>
                  </a:cubicBezTo>
                  <a:cubicBezTo>
                    <a:pt x="363589" y="30608"/>
                    <a:pt x="198777" y="-27780"/>
                    <a:pt x="90777" y="102720"/>
                  </a:cubicBezTo>
                  <a:cubicBezTo>
                    <a:pt x="64227" y="135008"/>
                    <a:pt x="48589" y="161558"/>
                    <a:pt x="47689" y="176014"/>
                  </a:cubicBezTo>
                  <a:cubicBezTo>
                    <a:pt x="46171" y="203633"/>
                    <a:pt x="45608" y="275239"/>
                    <a:pt x="48308" y="287670"/>
                  </a:cubicBezTo>
                  <a:cubicBezTo>
                    <a:pt x="49039" y="288683"/>
                    <a:pt x="49883" y="289695"/>
                    <a:pt x="50727" y="290764"/>
                  </a:cubicBezTo>
                  <a:cubicBezTo>
                    <a:pt x="56352" y="297964"/>
                    <a:pt x="63552" y="306851"/>
                    <a:pt x="63552" y="317314"/>
                  </a:cubicBezTo>
                  <a:cubicBezTo>
                    <a:pt x="63552" y="322939"/>
                    <a:pt x="60627" y="333120"/>
                    <a:pt x="25021" y="396570"/>
                  </a:cubicBezTo>
                  <a:lnTo>
                    <a:pt x="22996" y="400170"/>
                  </a:lnTo>
                  <a:cubicBezTo>
                    <a:pt x="21754" y="404579"/>
                    <a:pt x="22515" y="409311"/>
                    <a:pt x="25077" y="413108"/>
                  </a:cubicBezTo>
                  <a:cubicBezTo>
                    <a:pt x="28754" y="414652"/>
                    <a:pt x="32509" y="416004"/>
                    <a:pt x="36327" y="417158"/>
                  </a:cubicBezTo>
                  <a:cubicBezTo>
                    <a:pt x="50783" y="421883"/>
                    <a:pt x="61246" y="425258"/>
                    <a:pt x="62877" y="435270"/>
                  </a:cubicBezTo>
                  <a:cubicBezTo>
                    <a:pt x="63585" y="445486"/>
                    <a:pt x="62069" y="455734"/>
                    <a:pt x="58433" y="465308"/>
                  </a:cubicBezTo>
                  <a:cubicBezTo>
                    <a:pt x="60852" y="467333"/>
                    <a:pt x="64677" y="469976"/>
                    <a:pt x="66758" y="471439"/>
                  </a:cubicBezTo>
                  <a:cubicBezTo>
                    <a:pt x="69841" y="473405"/>
                    <a:pt x="72740" y="475646"/>
                    <a:pt x="75421" y="478133"/>
                  </a:cubicBezTo>
                  <a:cubicBezTo>
                    <a:pt x="78320" y="480859"/>
                    <a:pt x="79951" y="484671"/>
                    <a:pt x="79921" y="488651"/>
                  </a:cubicBezTo>
                  <a:cubicBezTo>
                    <a:pt x="79607" y="493307"/>
                    <a:pt x="77288" y="497596"/>
                    <a:pt x="73564" y="500408"/>
                  </a:cubicBezTo>
                  <a:lnTo>
                    <a:pt x="72214" y="501701"/>
                  </a:lnTo>
                  <a:lnTo>
                    <a:pt x="72552" y="502320"/>
                  </a:lnTo>
                  <a:cubicBezTo>
                    <a:pt x="75503" y="506664"/>
                    <a:pt x="77921" y="511348"/>
                    <a:pt x="79752" y="516270"/>
                  </a:cubicBezTo>
                  <a:cubicBezTo>
                    <a:pt x="82508" y="524539"/>
                    <a:pt x="80821" y="537252"/>
                    <a:pt x="78289" y="556545"/>
                  </a:cubicBezTo>
                  <a:lnTo>
                    <a:pt x="76996" y="566445"/>
                  </a:lnTo>
                  <a:cubicBezTo>
                    <a:pt x="75927" y="574827"/>
                    <a:pt x="89258" y="585514"/>
                    <a:pt x="101858" y="589845"/>
                  </a:cubicBezTo>
                  <a:cubicBezTo>
                    <a:pt x="124073" y="590551"/>
                    <a:pt x="146300" y="588929"/>
                    <a:pt x="168177" y="585008"/>
                  </a:cubicBezTo>
                  <a:cubicBezTo>
                    <a:pt x="171155" y="583016"/>
                    <a:pt x="174860" y="582439"/>
                    <a:pt x="178302" y="583433"/>
                  </a:cubicBezTo>
                  <a:cubicBezTo>
                    <a:pt x="183139" y="584839"/>
                    <a:pt x="188652" y="586470"/>
                    <a:pt x="205358" y="631358"/>
                  </a:cubicBezTo>
                  <a:cubicBezTo>
                    <a:pt x="214620" y="655920"/>
                    <a:pt x="222267" y="681061"/>
                    <a:pt x="228252" y="706620"/>
                  </a:cubicBezTo>
                  <a:cubicBezTo>
                    <a:pt x="229577" y="712676"/>
                    <a:pt x="225754" y="718663"/>
                    <a:pt x="219702" y="720008"/>
                  </a:cubicBezTo>
                  <a:cubicBezTo>
                    <a:pt x="218916" y="720084"/>
                    <a:pt x="218125" y="720084"/>
                    <a:pt x="217339" y="720008"/>
                  </a:cubicBezTo>
                  <a:close/>
                  <a:moveTo>
                    <a:pt x="182296" y="601883"/>
                  </a:moveTo>
                  <a:cubicBezTo>
                    <a:pt x="181088" y="602964"/>
                    <a:pt x="179698" y="603821"/>
                    <a:pt x="178189" y="604414"/>
                  </a:cubicBezTo>
                  <a:cubicBezTo>
                    <a:pt x="179743" y="603915"/>
                    <a:pt x="181152" y="603047"/>
                    <a:pt x="182296" y="601883"/>
                  </a:cubicBezTo>
                  <a:close/>
                  <a:moveTo>
                    <a:pt x="166714" y="586077"/>
                  </a:moveTo>
                  <a:lnTo>
                    <a:pt x="166714" y="586077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4" name="Freeform: Shape 5863">
              <a:extLst>
                <a:ext uri="{FF2B5EF4-FFF2-40B4-BE49-F238E27FC236}">
                  <a16:creationId xmlns:a16="http://schemas.microsoft.com/office/drawing/2014/main" id="{C96C1664-6741-4FC9-B66D-2F04070E5C18}"/>
                </a:ext>
              </a:extLst>
            </p:cNvPr>
            <p:cNvSpPr/>
            <p:nvPr/>
          </p:nvSpPr>
          <p:spPr>
            <a:xfrm>
              <a:off x="4743356" y="2569520"/>
              <a:ext cx="90000" cy="191250"/>
            </a:xfrm>
            <a:custGeom>
              <a:avLst/>
              <a:gdLst>
                <a:gd name="connsiteX0" fmla="*/ 11243 w 90000"/>
                <a:gd name="connsiteY0" fmla="*/ 196830 h 191250"/>
                <a:gd name="connsiteX1" fmla="*/ 0 w 90000"/>
                <a:gd name="connsiteY1" fmla="*/ 185573 h 191250"/>
                <a:gd name="connsiteX2" fmla="*/ 6012 w 90000"/>
                <a:gd name="connsiteY2" fmla="*/ 175623 h 191250"/>
                <a:gd name="connsiteX3" fmla="*/ 56401 w 90000"/>
                <a:gd name="connsiteY3" fmla="*/ 16350 h 191250"/>
                <a:gd name="connsiteX4" fmla="*/ 56300 w 90000"/>
                <a:gd name="connsiteY4" fmla="*/ 16155 h 191250"/>
                <a:gd name="connsiteX5" fmla="*/ 61523 w 90000"/>
                <a:gd name="connsiteY5" fmla="*/ 1126 h 191250"/>
                <a:gd name="connsiteX6" fmla="*/ 76268 w 90000"/>
                <a:gd name="connsiteY6" fmla="*/ 5805 h 191250"/>
                <a:gd name="connsiteX7" fmla="*/ 16510 w 90000"/>
                <a:gd name="connsiteY7" fmla="*/ 195488 h 191250"/>
                <a:gd name="connsiteX8" fmla="*/ 16418 w 90000"/>
                <a:gd name="connsiteY8" fmla="*/ 195536 h 191250"/>
                <a:gd name="connsiteX9" fmla="*/ 11243 w 90000"/>
                <a:gd name="connsiteY9" fmla="*/ 196830 h 19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191250">
                  <a:moveTo>
                    <a:pt x="11243" y="196830"/>
                  </a:moveTo>
                  <a:cubicBezTo>
                    <a:pt x="5030" y="196826"/>
                    <a:pt x="-4" y="191786"/>
                    <a:pt x="0" y="185573"/>
                  </a:cubicBezTo>
                  <a:cubicBezTo>
                    <a:pt x="2" y="181398"/>
                    <a:pt x="2317" y="177567"/>
                    <a:pt x="6012" y="175623"/>
                  </a:cubicBezTo>
                  <a:cubicBezTo>
                    <a:pt x="63909" y="145556"/>
                    <a:pt x="86469" y="74247"/>
                    <a:pt x="56401" y="16350"/>
                  </a:cubicBezTo>
                  <a:cubicBezTo>
                    <a:pt x="56368" y="16285"/>
                    <a:pt x="56334" y="16220"/>
                    <a:pt x="56300" y="16155"/>
                  </a:cubicBezTo>
                  <a:cubicBezTo>
                    <a:pt x="53592" y="10562"/>
                    <a:pt x="55930" y="3834"/>
                    <a:pt x="61523" y="1126"/>
                  </a:cubicBezTo>
                  <a:cubicBezTo>
                    <a:pt x="66900" y="-1477"/>
                    <a:pt x="73375" y="577"/>
                    <a:pt x="76268" y="5805"/>
                  </a:cubicBezTo>
                  <a:cubicBezTo>
                    <a:pt x="112146" y="74686"/>
                    <a:pt x="85392" y="159610"/>
                    <a:pt x="16510" y="195488"/>
                  </a:cubicBezTo>
                  <a:cubicBezTo>
                    <a:pt x="16480" y="195504"/>
                    <a:pt x="16449" y="195520"/>
                    <a:pt x="16418" y="195536"/>
                  </a:cubicBezTo>
                  <a:cubicBezTo>
                    <a:pt x="14828" y="196391"/>
                    <a:pt x="13049" y="196835"/>
                    <a:pt x="11243" y="19683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5" name="Freeform: Shape 5864">
              <a:extLst>
                <a:ext uri="{FF2B5EF4-FFF2-40B4-BE49-F238E27FC236}">
                  <a16:creationId xmlns:a16="http://schemas.microsoft.com/office/drawing/2014/main" id="{31FA3AD2-3C12-4FCD-B467-63CF6E524093}"/>
                </a:ext>
              </a:extLst>
            </p:cNvPr>
            <p:cNvSpPr/>
            <p:nvPr/>
          </p:nvSpPr>
          <p:spPr>
            <a:xfrm>
              <a:off x="4475935" y="2505969"/>
              <a:ext cx="90000" cy="196875"/>
            </a:xfrm>
            <a:custGeom>
              <a:avLst/>
              <a:gdLst>
                <a:gd name="connsiteX0" fmla="*/ 25877 w 90000"/>
                <a:gd name="connsiteY0" fmla="*/ 197212 h 196875"/>
                <a:gd name="connsiteX1" fmla="*/ 15864 w 90000"/>
                <a:gd name="connsiteY1" fmla="*/ 191137 h 196875"/>
                <a:gd name="connsiteX2" fmla="*/ 75714 w 90000"/>
                <a:gd name="connsiteY2" fmla="*/ 1575 h 196875"/>
                <a:gd name="connsiteX3" fmla="*/ 91129 w 90000"/>
                <a:gd name="connsiteY3" fmla="*/ 5515 h 196875"/>
                <a:gd name="connsiteX4" fmla="*/ 87189 w 90000"/>
                <a:gd name="connsiteY4" fmla="*/ 20929 h 196875"/>
                <a:gd name="connsiteX5" fmla="*/ 86120 w 90000"/>
                <a:gd name="connsiteY5" fmla="*/ 21487 h 196875"/>
                <a:gd name="connsiteX6" fmla="*/ 35731 w 90000"/>
                <a:gd name="connsiteY6" fmla="*/ 180760 h 196875"/>
                <a:gd name="connsiteX7" fmla="*/ 35833 w 90000"/>
                <a:gd name="connsiteY7" fmla="*/ 180956 h 196875"/>
                <a:gd name="connsiteX8" fmla="*/ 31052 w 90000"/>
                <a:gd name="connsiteY8" fmla="*/ 196087 h 196875"/>
                <a:gd name="connsiteX9" fmla="*/ 25877 w 90000"/>
                <a:gd name="connsiteY9" fmla="*/ 197212 h 19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196875">
                  <a:moveTo>
                    <a:pt x="25877" y="197212"/>
                  </a:moveTo>
                  <a:cubicBezTo>
                    <a:pt x="21665" y="197221"/>
                    <a:pt x="17801" y="194877"/>
                    <a:pt x="15864" y="191137"/>
                  </a:cubicBezTo>
                  <a:cubicBezTo>
                    <a:pt x="-19918" y="122261"/>
                    <a:pt x="6869" y="37417"/>
                    <a:pt x="75714" y="1575"/>
                  </a:cubicBezTo>
                  <a:cubicBezTo>
                    <a:pt x="81059" y="-1594"/>
                    <a:pt x="87960" y="170"/>
                    <a:pt x="91129" y="5515"/>
                  </a:cubicBezTo>
                  <a:cubicBezTo>
                    <a:pt x="94297" y="10859"/>
                    <a:pt x="92533" y="17760"/>
                    <a:pt x="87189" y="20929"/>
                  </a:cubicBezTo>
                  <a:cubicBezTo>
                    <a:pt x="86843" y="21134"/>
                    <a:pt x="86486" y="21320"/>
                    <a:pt x="86120" y="21487"/>
                  </a:cubicBezTo>
                  <a:cubicBezTo>
                    <a:pt x="28224" y="51555"/>
                    <a:pt x="5664" y="122864"/>
                    <a:pt x="35731" y="180760"/>
                  </a:cubicBezTo>
                  <a:cubicBezTo>
                    <a:pt x="35765" y="180825"/>
                    <a:pt x="35799" y="180891"/>
                    <a:pt x="35833" y="180956"/>
                  </a:cubicBezTo>
                  <a:cubicBezTo>
                    <a:pt x="38674" y="186456"/>
                    <a:pt x="36537" y="193218"/>
                    <a:pt x="31052" y="196087"/>
                  </a:cubicBezTo>
                  <a:cubicBezTo>
                    <a:pt x="29448" y="196890"/>
                    <a:pt x="27669" y="197277"/>
                    <a:pt x="25877" y="19721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6" name="Freeform: Shape 5865">
              <a:extLst>
                <a:ext uri="{FF2B5EF4-FFF2-40B4-BE49-F238E27FC236}">
                  <a16:creationId xmlns:a16="http://schemas.microsoft.com/office/drawing/2014/main" id="{94BEFD14-35AE-4BF7-86E9-430758317BD0}"/>
                </a:ext>
              </a:extLst>
            </p:cNvPr>
            <p:cNvSpPr/>
            <p:nvPr/>
          </p:nvSpPr>
          <p:spPr>
            <a:xfrm>
              <a:off x="4739598" y="2570432"/>
              <a:ext cx="45000" cy="135000"/>
            </a:xfrm>
            <a:custGeom>
              <a:avLst/>
              <a:gdLst>
                <a:gd name="connsiteX0" fmla="*/ 13595 w 45000"/>
                <a:gd name="connsiteY0" fmla="*/ 137530 h 135000"/>
                <a:gd name="connsiteX1" fmla="*/ 2334 w 45000"/>
                <a:gd name="connsiteY1" fmla="*/ 126291 h 135000"/>
                <a:gd name="connsiteX2" fmla="*/ 5495 w 45000"/>
                <a:gd name="connsiteY2" fmla="*/ 118462 h 135000"/>
                <a:gd name="connsiteX3" fmla="*/ 3808 w 45000"/>
                <a:gd name="connsiteY3" fmla="*/ 19687 h 135000"/>
                <a:gd name="connsiteX4" fmla="*/ 2814 w 45000"/>
                <a:gd name="connsiteY4" fmla="*/ 3808 h 135000"/>
                <a:gd name="connsiteX5" fmla="*/ 18693 w 45000"/>
                <a:gd name="connsiteY5" fmla="*/ 2814 h 135000"/>
                <a:gd name="connsiteX6" fmla="*/ 19445 w 45000"/>
                <a:gd name="connsiteY6" fmla="*/ 3543 h 135000"/>
                <a:gd name="connsiteX7" fmla="*/ 21695 w 45000"/>
                <a:gd name="connsiteY7" fmla="*/ 134099 h 135000"/>
                <a:gd name="connsiteX8" fmla="*/ 13595 w 45000"/>
                <a:gd name="connsiteY8" fmla="*/ 137530 h 1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00" h="135000">
                  <a:moveTo>
                    <a:pt x="13595" y="137530"/>
                  </a:moveTo>
                  <a:cubicBezTo>
                    <a:pt x="7382" y="137536"/>
                    <a:pt x="2340" y="132505"/>
                    <a:pt x="2334" y="126291"/>
                  </a:cubicBezTo>
                  <a:cubicBezTo>
                    <a:pt x="2331" y="123370"/>
                    <a:pt x="3465" y="120562"/>
                    <a:pt x="5495" y="118462"/>
                  </a:cubicBezTo>
                  <a:cubicBezTo>
                    <a:pt x="32238" y="90693"/>
                    <a:pt x="31484" y="46525"/>
                    <a:pt x="3808" y="19687"/>
                  </a:cubicBezTo>
                  <a:cubicBezTo>
                    <a:pt x="-852" y="15576"/>
                    <a:pt x="-1297" y="8467"/>
                    <a:pt x="2814" y="3808"/>
                  </a:cubicBezTo>
                  <a:cubicBezTo>
                    <a:pt x="6924" y="-852"/>
                    <a:pt x="14033" y="-1297"/>
                    <a:pt x="18693" y="2814"/>
                  </a:cubicBezTo>
                  <a:cubicBezTo>
                    <a:pt x="18955" y="3045"/>
                    <a:pt x="19206" y="3288"/>
                    <a:pt x="19445" y="3543"/>
                  </a:cubicBezTo>
                  <a:cubicBezTo>
                    <a:pt x="56071" y="38994"/>
                    <a:pt x="57077" y="97406"/>
                    <a:pt x="21695" y="134099"/>
                  </a:cubicBezTo>
                  <a:cubicBezTo>
                    <a:pt x="19573" y="136295"/>
                    <a:pt x="16649" y="137533"/>
                    <a:pt x="13595" y="13753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7" name="Freeform: Shape 5866">
              <a:extLst>
                <a:ext uri="{FF2B5EF4-FFF2-40B4-BE49-F238E27FC236}">
                  <a16:creationId xmlns:a16="http://schemas.microsoft.com/office/drawing/2014/main" id="{8BF9C5DB-38EA-4A67-8E8B-8EA3EBA97FB8}"/>
                </a:ext>
              </a:extLst>
            </p:cNvPr>
            <p:cNvSpPr/>
            <p:nvPr/>
          </p:nvSpPr>
          <p:spPr>
            <a:xfrm>
              <a:off x="4524080" y="2564629"/>
              <a:ext cx="45000" cy="135000"/>
            </a:xfrm>
            <a:custGeom>
              <a:avLst/>
              <a:gdLst>
                <a:gd name="connsiteX0" fmla="*/ 36007 w 45000"/>
                <a:gd name="connsiteY0" fmla="*/ 137202 h 135000"/>
                <a:gd name="connsiteX1" fmla="*/ 28188 w 45000"/>
                <a:gd name="connsiteY1" fmla="*/ 133996 h 135000"/>
                <a:gd name="connsiteX2" fmla="*/ 25904 w 45000"/>
                <a:gd name="connsiteY2" fmla="*/ 3475 h 135000"/>
                <a:gd name="connsiteX3" fmla="*/ 25938 w 45000"/>
                <a:gd name="connsiteY3" fmla="*/ 3439 h 135000"/>
                <a:gd name="connsiteX4" fmla="*/ 41857 w 45000"/>
                <a:gd name="connsiteY4" fmla="*/ 3158 h 135000"/>
                <a:gd name="connsiteX5" fmla="*/ 42138 w 45000"/>
                <a:gd name="connsiteY5" fmla="*/ 19077 h 135000"/>
                <a:gd name="connsiteX6" fmla="*/ 43756 w 45000"/>
                <a:gd name="connsiteY6" fmla="*/ 117784 h 135000"/>
                <a:gd name="connsiteX7" fmla="*/ 43826 w 45000"/>
                <a:gd name="connsiteY7" fmla="*/ 117852 h 135000"/>
                <a:gd name="connsiteX8" fmla="*/ 44118 w 45000"/>
                <a:gd name="connsiteY8" fmla="*/ 133759 h 135000"/>
                <a:gd name="connsiteX9" fmla="*/ 36007 w 45000"/>
                <a:gd name="connsiteY9" fmla="*/ 137202 h 1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000" h="135000">
                  <a:moveTo>
                    <a:pt x="36007" y="137202"/>
                  </a:moveTo>
                  <a:cubicBezTo>
                    <a:pt x="33083" y="137190"/>
                    <a:pt x="30279" y="136040"/>
                    <a:pt x="28188" y="133996"/>
                  </a:cubicBezTo>
                  <a:cubicBezTo>
                    <a:pt x="-8485" y="98584"/>
                    <a:pt x="-9508" y="40148"/>
                    <a:pt x="25904" y="3475"/>
                  </a:cubicBezTo>
                  <a:cubicBezTo>
                    <a:pt x="25915" y="3463"/>
                    <a:pt x="25927" y="3451"/>
                    <a:pt x="25938" y="3439"/>
                  </a:cubicBezTo>
                  <a:cubicBezTo>
                    <a:pt x="30256" y="-1034"/>
                    <a:pt x="37383" y="-1160"/>
                    <a:pt x="41857" y="3158"/>
                  </a:cubicBezTo>
                  <a:cubicBezTo>
                    <a:pt x="46330" y="7476"/>
                    <a:pt x="46456" y="14603"/>
                    <a:pt x="42138" y="19077"/>
                  </a:cubicBezTo>
                  <a:cubicBezTo>
                    <a:pt x="15327" y="46781"/>
                    <a:pt x="16052" y="90974"/>
                    <a:pt x="43756" y="117784"/>
                  </a:cubicBezTo>
                  <a:cubicBezTo>
                    <a:pt x="43779" y="117807"/>
                    <a:pt x="43802" y="117829"/>
                    <a:pt x="43826" y="117852"/>
                  </a:cubicBezTo>
                  <a:cubicBezTo>
                    <a:pt x="48299" y="122164"/>
                    <a:pt x="48430" y="129285"/>
                    <a:pt x="44118" y="133759"/>
                  </a:cubicBezTo>
                  <a:cubicBezTo>
                    <a:pt x="41995" y="135962"/>
                    <a:pt x="39066" y="137205"/>
                    <a:pt x="36007" y="137202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68" name="Freeform: Shape 5867">
              <a:extLst>
                <a:ext uri="{FF2B5EF4-FFF2-40B4-BE49-F238E27FC236}">
                  <a16:creationId xmlns:a16="http://schemas.microsoft.com/office/drawing/2014/main" id="{3BBA968C-953A-47CE-A489-E74CEB5ACABF}"/>
                </a:ext>
              </a:extLst>
            </p:cNvPr>
            <p:cNvSpPr/>
            <p:nvPr/>
          </p:nvSpPr>
          <p:spPr>
            <a:xfrm>
              <a:off x="4430717" y="2731548"/>
              <a:ext cx="219375" cy="213750"/>
            </a:xfrm>
            <a:custGeom>
              <a:avLst/>
              <a:gdLst>
                <a:gd name="connsiteX0" fmla="*/ 199120 w 219375"/>
                <a:gd name="connsiteY0" fmla="*/ 16859 h 213750"/>
                <a:gd name="connsiteX1" fmla="*/ 169758 w 219375"/>
                <a:gd name="connsiteY1" fmla="*/ 377 h 213750"/>
                <a:gd name="connsiteX2" fmla="*/ 1345 w 219375"/>
                <a:gd name="connsiteY2" fmla="*/ 129752 h 213750"/>
                <a:gd name="connsiteX3" fmla="*/ 614 w 219375"/>
                <a:gd name="connsiteY3" fmla="*/ 138752 h 213750"/>
                <a:gd name="connsiteX4" fmla="*/ 6689 w 219375"/>
                <a:gd name="connsiteY4" fmla="*/ 145446 h 213750"/>
                <a:gd name="connsiteX5" fmla="*/ 52476 w 219375"/>
                <a:gd name="connsiteY5" fmla="*/ 165809 h 213750"/>
                <a:gd name="connsiteX6" fmla="*/ 50620 w 219375"/>
                <a:gd name="connsiteY6" fmla="*/ 174752 h 213750"/>
                <a:gd name="connsiteX7" fmla="*/ 68958 w 219375"/>
                <a:gd name="connsiteY7" fmla="*/ 201415 h 213750"/>
                <a:gd name="connsiteX8" fmla="*/ 106870 w 219375"/>
                <a:gd name="connsiteY8" fmla="*/ 212159 h 213750"/>
                <a:gd name="connsiteX9" fmla="*/ 129033 w 219375"/>
                <a:gd name="connsiteY9" fmla="*/ 207321 h 213750"/>
                <a:gd name="connsiteX10" fmla="*/ 162783 w 219375"/>
                <a:gd name="connsiteY10" fmla="*/ 150565 h 213750"/>
                <a:gd name="connsiteX11" fmla="*/ 157030 w 219375"/>
                <a:gd name="connsiteY11" fmla="*/ 135731 h 213750"/>
                <a:gd name="connsiteX12" fmla="*/ 142197 w 219375"/>
                <a:gd name="connsiteY12" fmla="*/ 141484 h 213750"/>
                <a:gd name="connsiteX13" fmla="*/ 141745 w 219375"/>
                <a:gd name="connsiteY13" fmla="*/ 142690 h 213750"/>
                <a:gd name="connsiteX14" fmla="*/ 119245 w 219375"/>
                <a:gd name="connsiteY14" fmla="*/ 187184 h 213750"/>
                <a:gd name="connsiteX15" fmla="*/ 82795 w 219375"/>
                <a:gd name="connsiteY15" fmla="*/ 183190 h 213750"/>
                <a:gd name="connsiteX16" fmla="*/ 73120 w 219375"/>
                <a:gd name="connsiteY16" fmla="*/ 174752 h 213750"/>
                <a:gd name="connsiteX17" fmla="*/ 127064 w 219375"/>
                <a:gd name="connsiteY17" fmla="*/ 91390 h 213750"/>
                <a:gd name="connsiteX18" fmla="*/ 124983 w 219375"/>
                <a:gd name="connsiteY18" fmla="*/ 75584 h 213750"/>
                <a:gd name="connsiteX19" fmla="*/ 109176 w 219375"/>
                <a:gd name="connsiteY19" fmla="*/ 77665 h 213750"/>
                <a:gd name="connsiteX20" fmla="*/ 62320 w 219375"/>
                <a:gd name="connsiteY20" fmla="*/ 145559 h 213750"/>
                <a:gd name="connsiteX21" fmla="*/ 27389 w 219375"/>
                <a:gd name="connsiteY21" fmla="*/ 130034 h 213750"/>
                <a:gd name="connsiteX22" fmla="*/ 167733 w 219375"/>
                <a:gd name="connsiteY22" fmla="*/ 22877 h 213750"/>
                <a:gd name="connsiteX23" fmla="*/ 181626 w 219375"/>
                <a:gd name="connsiteY23" fmla="*/ 31034 h 213750"/>
                <a:gd name="connsiteX24" fmla="*/ 196926 w 219375"/>
                <a:gd name="connsiteY24" fmla="*/ 201584 h 213750"/>
                <a:gd name="connsiteX25" fmla="*/ 206721 w 219375"/>
                <a:gd name="connsiteY25" fmla="*/ 214122 h 213750"/>
                <a:gd name="connsiteX26" fmla="*/ 206770 w 219375"/>
                <a:gd name="connsiteY26" fmla="*/ 214127 h 213750"/>
                <a:gd name="connsiteX27" fmla="*/ 208120 w 219375"/>
                <a:gd name="connsiteY27" fmla="*/ 214127 h 213750"/>
                <a:gd name="connsiteX28" fmla="*/ 219370 w 219375"/>
                <a:gd name="connsiteY28" fmla="*/ 204227 h 213750"/>
                <a:gd name="connsiteX29" fmla="*/ 199120 w 219375"/>
                <a:gd name="connsiteY29" fmla="*/ 16859 h 2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9375" h="213750">
                  <a:moveTo>
                    <a:pt x="199120" y="16859"/>
                  </a:moveTo>
                  <a:cubicBezTo>
                    <a:pt x="192081" y="7486"/>
                    <a:pt x="181425" y="1504"/>
                    <a:pt x="169758" y="377"/>
                  </a:cubicBezTo>
                  <a:cubicBezTo>
                    <a:pt x="77845" y="-7948"/>
                    <a:pt x="4439" y="124127"/>
                    <a:pt x="1345" y="129752"/>
                  </a:cubicBezTo>
                  <a:cubicBezTo>
                    <a:pt x="-145" y="132519"/>
                    <a:pt x="-410" y="135782"/>
                    <a:pt x="614" y="138752"/>
                  </a:cubicBezTo>
                  <a:cubicBezTo>
                    <a:pt x="1614" y="141735"/>
                    <a:pt x="3817" y="144162"/>
                    <a:pt x="6689" y="145446"/>
                  </a:cubicBezTo>
                  <a:lnTo>
                    <a:pt x="52476" y="165809"/>
                  </a:lnTo>
                  <a:cubicBezTo>
                    <a:pt x="51374" y="168669"/>
                    <a:pt x="50747" y="171690"/>
                    <a:pt x="50620" y="174752"/>
                  </a:cubicBezTo>
                  <a:cubicBezTo>
                    <a:pt x="50620" y="184653"/>
                    <a:pt x="57145" y="194103"/>
                    <a:pt x="68958" y="201415"/>
                  </a:cubicBezTo>
                  <a:cubicBezTo>
                    <a:pt x="80402" y="208333"/>
                    <a:pt x="93498" y="212044"/>
                    <a:pt x="106870" y="212159"/>
                  </a:cubicBezTo>
                  <a:cubicBezTo>
                    <a:pt x="114534" y="212300"/>
                    <a:pt x="122125" y="210643"/>
                    <a:pt x="129033" y="207321"/>
                  </a:cubicBezTo>
                  <a:cubicBezTo>
                    <a:pt x="142308" y="200684"/>
                    <a:pt x="155808" y="168902"/>
                    <a:pt x="162783" y="150565"/>
                  </a:cubicBezTo>
                  <a:cubicBezTo>
                    <a:pt x="165290" y="144880"/>
                    <a:pt x="162715" y="138239"/>
                    <a:pt x="157030" y="135731"/>
                  </a:cubicBezTo>
                  <a:cubicBezTo>
                    <a:pt x="151345" y="133224"/>
                    <a:pt x="144704" y="135799"/>
                    <a:pt x="142197" y="141484"/>
                  </a:cubicBezTo>
                  <a:cubicBezTo>
                    <a:pt x="142023" y="141877"/>
                    <a:pt x="141873" y="142280"/>
                    <a:pt x="141745" y="142690"/>
                  </a:cubicBezTo>
                  <a:cubicBezTo>
                    <a:pt x="133983" y="163334"/>
                    <a:pt x="123295" y="184202"/>
                    <a:pt x="119245" y="187184"/>
                  </a:cubicBezTo>
                  <a:cubicBezTo>
                    <a:pt x="110414" y="191571"/>
                    <a:pt x="94776" y="189884"/>
                    <a:pt x="82795" y="183190"/>
                  </a:cubicBezTo>
                  <a:cubicBezTo>
                    <a:pt x="75033" y="179084"/>
                    <a:pt x="73120" y="175428"/>
                    <a:pt x="73120" y="174752"/>
                  </a:cubicBezTo>
                  <a:cubicBezTo>
                    <a:pt x="74076" y="165528"/>
                    <a:pt x="101808" y="124127"/>
                    <a:pt x="127064" y="91390"/>
                  </a:cubicBezTo>
                  <a:cubicBezTo>
                    <a:pt x="130854" y="86450"/>
                    <a:pt x="129922" y="79374"/>
                    <a:pt x="124983" y="75584"/>
                  </a:cubicBezTo>
                  <a:cubicBezTo>
                    <a:pt x="120043" y="71794"/>
                    <a:pt x="112966" y="72726"/>
                    <a:pt x="109176" y="77665"/>
                  </a:cubicBezTo>
                  <a:cubicBezTo>
                    <a:pt x="92234" y="99354"/>
                    <a:pt x="76588" y="122024"/>
                    <a:pt x="62320" y="145559"/>
                  </a:cubicBezTo>
                  <a:lnTo>
                    <a:pt x="27389" y="130034"/>
                  </a:lnTo>
                  <a:cubicBezTo>
                    <a:pt x="46008" y="100278"/>
                    <a:pt x="103833" y="17252"/>
                    <a:pt x="167733" y="22877"/>
                  </a:cubicBezTo>
                  <a:cubicBezTo>
                    <a:pt x="173311" y="23504"/>
                    <a:pt x="178361" y="26469"/>
                    <a:pt x="181626" y="31034"/>
                  </a:cubicBezTo>
                  <a:cubicBezTo>
                    <a:pt x="207276" y="62815"/>
                    <a:pt x="201370" y="164909"/>
                    <a:pt x="196926" y="201584"/>
                  </a:cubicBezTo>
                  <a:cubicBezTo>
                    <a:pt x="196169" y="207751"/>
                    <a:pt x="200554" y="213364"/>
                    <a:pt x="206721" y="214122"/>
                  </a:cubicBezTo>
                  <a:cubicBezTo>
                    <a:pt x="206737" y="214124"/>
                    <a:pt x="206754" y="214126"/>
                    <a:pt x="206770" y="214127"/>
                  </a:cubicBezTo>
                  <a:lnTo>
                    <a:pt x="208120" y="214127"/>
                  </a:lnTo>
                  <a:cubicBezTo>
                    <a:pt x="213842" y="214169"/>
                    <a:pt x="218684" y="209908"/>
                    <a:pt x="219370" y="204227"/>
                  </a:cubicBezTo>
                  <a:cubicBezTo>
                    <a:pt x="221058" y="189771"/>
                    <a:pt x="235345" y="61690"/>
                    <a:pt x="199120" y="1685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69" name="Graphic 5594">
            <a:extLst>
              <a:ext uri="{FF2B5EF4-FFF2-40B4-BE49-F238E27FC236}">
                <a16:creationId xmlns:a16="http://schemas.microsoft.com/office/drawing/2014/main" id="{5D037A8C-3BEB-4273-807A-75E42061DC84}"/>
              </a:ext>
            </a:extLst>
          </p:cNvPr>
          <p:cNvGrpSpPr/>
          <p:nvPr/>
        </p:nvGrpSpPr>
        <p:grpSpPr>
          <a:xfrm>
            <a:off x="7574605" y="2264008"/>
            <a:ext cx="720000" cy="720000"/>
            <a:chOff x="4430712" y="2225675"/>
            <a:chExt cx="720000" cy="720000"/>
          </a:xfrm>
        </p:grpSpPr>
        <p:sp>
          <p:nvSpPr>
            <p:cNvPr id="5870" name="Freeform: Shape 5869">
              <a:extLst>
                <a:ext uri="{FF2B5EF4-FFF2-40B4-BE49-F238E27FC236}">
                  <a16:creationId xmlns:a16="http://schemas.microsoft.com/office/drawing/2014/main" id="{1FBCB287-4E17-46AA-8DC0-93151AE829E3}"/>
                </a:ext>
              </a:extLst>
            </p:cNvPr>
            <p:cNvSpPr/>
            <p:nvPr/>
          </p:nvSpPr>
          <p:spPr>
            <a:xfrm>
              <a:off x="4758818" y="2276347"/>
              <a:ext cx="106875" cy="135000"/>
            </a:xfrm>
            <a:custGeom>
              <a:avLst/>
              <a:gdLst>
                <a:gd name="connsiteX0" fmla="*/ 62325 w 106875"/>
                <a:gd name="connsiteY0" fmla="*/ 3271 h 135000"/>
                <a:gd name="connsiteX1" fmla="*/ 46463 w 106875"/>
                <a:gd name="connsiteY1" fmla="*/ 3271 h 135000"/>
                <a:gd name="connsiteX2" fmla="*/ 0 w 106875"/>
                <a:gd name="connsiteY2" fmla="*/ 86184 h 135000"/>
                <a:gd name="connsiteX3" fmla="*/ 54394 w 106875"/>
                <a:gd name="connsiteY3" fmla="*/ 140578 h 135000"/>
                <a:gd name="connsiteX4" fmla="*/ 108787 w 106875"/>
                <a:gd name="connsiteY4" fmla="*/ 86184 h 135000"/>
                <a:gd name="connsiteX5" fmla="*/ 62325 w 106875"/>
                <a:gd name="connsiteY5" fmla="*/ 3271 h 135000"/>
                <a:gd name="connsiteX6" fmla="*/ 54394 w 106875"/>
                <a:gd name="connsiteY6" fmla="*/ 118078 h 135000"/>
                <a:gd name="connsiteX7" fmla="*/ 22500 w 106875"/>
                <a:gd name="connsiteY7" fmla="*/ 86184 h 135000"/>
                <a:gd name="connsiteX8" fmla="*/ 54394 w 106875"/>
                <a:gd name="connsiteY8" fmla="*/ 27740 h 135000"/>
                <a:gd name="connsiteX9" fmla="*/ 86287 w 106875"/>
                <a:gd name="connsiteY9" fmla="*/ 86184 h 135000"/>
                <a:gd name="connsiteX10" fmla="*/ 54394 w 106875"/>
                <a:gd name="connsiteY10" fmla="*/ 118078 h 1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875" h="135000">
                  <a:moveTo>
                    <a:pt x="62325" y="3271"/>
                  </a:moveTo>
                  <a:cubicBezTo>
                    <a:pt x="57937" y="-1090"/>
                    <a:pt x="50850" y="-1090"/>
                    <a:pt x="46463" y="3271"/>
                  </a:cubicBezTo>
                  <a:cubicBezTo>
                    <a:pt x="41681" y="7996"/>
                    <a:pt x="0" y="50746"/>
                    <a:pt x="0" y="86184"/>
                  </a:cubicBezTo>
                  <a:cubicBezTo>
                    <a:pt x="0" y="116225"/>
                    <a:pt x="24353" y="140578"/>
                    <a:pt x="54394" y="140578"/>
                  </a:cubicBezTo>
                  <a:cubicBezTo>
                    <a:pt x="84435" y="140578"/>
                    <a:pt x="108787" y="116225"/>
                    <a:pt x="108787" y="86184"/>
                  </a:cubicBezTo>
                  <a:cubicBezTo>
                    <a:pt x="108787" y="50578"/>
                    <a:pt x="67106" y="7996"/>
                    <a:pt x="62325" y="3271"/>
                  </a:cubicBezTo>
                  <a:close/>
                  <a:moveTo>
                    <a:pt x="54394" y="118078"/>
                  </a:moveTo>
                  <a:cubicBezTo>
                    <a:pt x="36779" y="118078"/>
                    <a:pt x="22500" y="103798"/>
                    <a:pt x="22500" y="86184"/>
                  </a:cubicBezTo>
                  <a:cubicBezTo>
                    <a:pt x="22500" y="68240"/>
                    <a:pt x="41287" y="42703"/>
                    <a:pt x="54394" y="27740"/>
                  </a:cubicBezTo>
                  <a:cubicBezTo>
                    <a:pt x="67219" y="42590"/>
                    <a:pt x="86287" y="68353"/>
                    <a:pt x="86287" y="86184"/>
                  </a:cubicBezTo>
                  <a:cubicBezTo>
                    <a:pt x="86287" y="103798"/>
                    <a:pt x="72008" y="118078"/>
                    <a:pt x="54394" y="11807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1" name="Freeform: Shape 5870">
              <a:extLst>
                <a:ext uri="{FF2B5EF4-FFF2-40B4-BE49-F238E27FC236}">
                  <a16:creationId xmlns:a16="http://schemas.microsoft.com/office/drawing/2014/main" id="{513F3F11-4AF0-458C-9158-CF0CD3A0E4AD}"/>
                </a:ext>
              </a:extLst>
            </p:cNvPr>
            <p:cNvSpPr/>
            <p:nvPr/>
          </p:nvSpPr>
          <p:spPr>
            <a:xfrm>
              <a:off x="4430712" y="2225675"/>
              <a:ext cx="393750" cy="720000"/>
            </a:xfrm>
            <a:custGeom>
              <a:avLst/>
              <a:gdLst>
                <a:gd name="connsiteX0" fmla="*/ 303750 w 393750"/>
                <a:gd name="connsiteY0" fmla="*/ 168750 h 720000"/>
                <a:gd name="connsiteX1" fmla="*/ 247500 w 393750"/>
                <a:gd name="connsiteY1" fmla="*/ 168750 h 720000"/>
                <a:gd name="connsiteX2" fmla="*/ 247500 w 393750"/>
                <a:gd name="connsiteY2" fmla="*/ 118125 h 720000"/>
                <a:gd name="connsiteX3" fmla="*/ 236250 w 393750"/>
                <a:gd name="connsiteY3" fmla="*/ 106875 h 720000"/>
                <a:gd name="connsiteX4" fmla="*/ 213750 w 393750"/>
                <a:gd name="connsiteY4" fmla="*/ 106875 h 720000"/>
                <a:gd name="connsiteX5" fmla="*/ 213750 w 393750"/>
                <a:gd name="connsiteY5" fmla="*/ 22500 h 720000"/>
                <a:gd name="connsiteX6" fmla="*/ 382500 w 393750"/>
                <a:gd name="connsiteY6" fmla="*/ 22500 h 720000"/>
                <a:gd name="connsiteX7" fmla="*/ 393750 w 393750"/>
                <a:gd name="connsiteY7" fmla="*/ 11250 h 720000"/>
                <a:gd name="connsiteX8" fmla="*/ 382500 w 393750"/>
                <a:gd name="connsiteY8" fmla="*/ 0 h 720000"/>
                <a:gd name="connsiteX9" fmla="*/ 11250 w 393750"/>
                <a:gd name="connsiteY9" fmla="*/ 0 h 720000"/>
                <a:gd name="connsiteX10" fmla="*/ 0 w 393750"/>
                <a:gd name="connsiteY10" fmla="*/ 11250 h 720000"/>
                <a:gd name="connsiteX11" fmla="*/ 61875 w 393750"/>
                <a:gd name="connsiteY11" fmla="*/ 73125 h 720000"/>
                <a:gd name="connsiteX12" fmla="*/ 101250 w 393750"/>
                <a:gd name="connsiteY12" fmla="*/ 73125 h 720000"/>
                <a:gd name="connsiteX13" fmla="*/ 101250 w 393750"/>
                <a:gd name="connsiteY13" fmla="*/ 106875 h 720000"/>
                <a:gd name="connsiteX14" fmla="*/ 78750 w 393750"/>
                <a:gd name="connsiteY14" fmla="*/ 106875 h 720000"/>
                <a:gd name="connsiteX15" fmla="*/ 67500 w 393750"/>
                <a:gd name="connsiteY15" fmla="*/ 118125 h 720000"/>
                <a:gd name="connsiteX16" fmla="*/ 67500 w 393750"/>
                <a:gd name="connsiteY16" fmla="*/ 168750 h 720000"/>
                <a:gd name="connsiteX17" fmla="*/ 11250 w 393750"/>
                <a:gd name="connsiteY17" fmla="*/ 168750 h 720000"/>
                <a:gd name="connsiteX18" fmla="*/ 0 w 393750"/>
                <a:gd name="connsiteY18" fmla="*/ 180000 h 720000"/>
                <a:gd name="connsiteX19" fmla="*/ 0 w 393750"/>
                <a:gd name="connsiteY19" fmla="*/ 708750 h 720000"/>
                <a:gd name="connsiteX20" fmla="*/ 11250 w 393750"/>
                <a:gd name="connsiteY20" fmla="*/ 720000 h 720000"/>
                <a:gd name="connsiteX21" fmla="*/ 303750 w 393750"/>
                <a:gd name="connsiteY21" fmla="*/ 720000 h 720000"/>
                <a:gd name="connsiteX22" fmla="*/ 315000 w 393750"/>
                <a:gd name="connsiteY22" fmla="*/ 708750 h 720000"/>
                <a:gd name="connsiteX23" fmla="*/ 315000 w 393750"/>
                <a:gd name="connsiteY23" fmla="*/ 444375 h 720000"/>
                <a:gd name="connsiteX24" fmla="*/ 303750 w 393750"/>
                <a:gd name="connsiteY24" fmla="*/ 433125 h 720000"/>
                <a:gd name="connsiteX25" fmla="*/ 292500 w 393750"/>
                <a:gd name="connsiteY25" fmla="*/ 444375 h 720000"/>
                <a:gd name="connsiteX26" fmla="*/ 292500 w 393750"/>
                <a:gd name="connsiteY26" fmla="*/ 697500 h 720000"/>
                <a:gd name="connsiteX27" fmla="*/ 22500 w 393750"/>
                <a:gd name="connsiteY27" fmla="*/ 697500 h 720000"/>
                <a:gd name="connsiteX28" fmla="*/ 22500 w 393750"/>
                <a:gd name="connsiteY28" fmla="*/ 191250 h 720000"/>
                <a:gd name="connsiteX29" fmla="*/ 292500 w 393750"/>
                <a:gd name="connsiteY29" fmla="*/ 191250 h 720000"/>
                <a:gd name="connsiteX30" fmla="*/ 292500 w 393750"/>
                <a:gd name="connsiteY30" fmla="*/ 281250 h 720000"/>
                <a:gd name="connsiteX31" fmla="*/ 303750 w 393750"/>
                <a:gd name="connsiteY31" fmla="*/ 292500 h 720000"/>
                <a:gd name="connsiteX32" fmla="*/ 315000 w 393750"/>
                <a:gd name="connsiteY32" fmla="*/ 281250 h 720000"/>
                <a:gd name="connsiteX33" fmla="*/ 315000 w 393750"/>
                <a:gd name="connsiteY33" fmla="*/ 180000 h 720000"/>
                <a:gd name="connsiteX34" fmla="*/ 303750 w 393750"/>
                <a:gd name="connsiteY34" fmla="*/ 168750 h 720000"/>
                <a:gd name="connsiteX35" fmla="*/ 24131 w 393750"/>
                <a:gd name="connsiteY35" fmla="*/ 22500 h 720000"/>
                <a:gd name="connsiteX36" fmla="*/ 191250 w 393750"/>
                <a:gd name="connsiteY36" fmla="*/ 22500 h 720000"/>
                <a:gd name="connsiteX37" fmla="*/ 191250 w 393750"/>
                <a:gd name="connsiteY37" fmla="*/ 50625 h 720000"/>
                <a:gd name="connsiteX38" fmla="*/ 61875 w 393750"/>
                <a:gd name="connsiteY38" fmla="*/ 50625 h 720000"/>
                <a:gd name="connsiteX39" fmla="*/ 24131 w 393750"/>
                <a:gd name="connsiteY39" fmla="*/ 22500 h 720000"/>
                <a:gd name="connsiteX40" fmla="*/ 123750 w 393750"/>
                <a:gd name="connsiteY40" fmla="*/ 73125 h 720000"/>
                <a:gd name="connsiteX41" fmla="*/ 191250 w 393750"/>
                <a:gd name="connsiteY41" fmla="*/ 73125 h 720000"/>
                <a:gd name="connsiteX42" fmla="*/ 191250 w 393750"/>
                <a:gd name="connsiteY42" fmla="*/ 106875 h 720000"/>
                <a:gd name="connsiteX43" fmla="*/ 123750 w 393750"/>
                <a:gd name="connsiteY43" fmla="*/ 106875 h 720000"/>
                <a:gd name="connsiteX44" fmla="*/ 90000 w 393750"/>
                <a:gd name="connsiteY44" fmla="*/ 168750 h 720000"/>
                <a:gd name="connsiteX45" fmla="*/ 90000 w 393750"/>
                <a:gd name="connsiteY45" fmla="*/ 129375 h 720000"/>
                <a:gd name="connsiteX46" fmla="*/ 225000 w 393750"/>
                <a:gd name="connsiteY46" fmla="*/ 129375 h 720000"/>
                <a:gd name="connsiteX47" fmla="*/ 225000 w 393750"/>
                <a:gd name="connsiteY47" fmla="*/ 16875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3750" h="720000">
                  <a:moveTo>
                    <a:pt x="303750" y="168750"/>
                  </a:moveTo>
                  <a:lnTo>
                    <a:pt x="247500" y="168750"/>
                  </a:lnTo>
                  <a:lnTo>
                    <a:pt x="247500" y="118125"/>
                  </a:lnTo>
                  <a:cubicBezTo>
                    <a:pt x="247500" y="111912"/>
                    <a:pt x="242463" y="106875"/>
                    <a:pt x="236250" y="106875"/>
                  </a:cubicBezTo>
                  <a:lnTo>
                    <a:pt x="213750" y="106875"/>
                  </a:lnTo>
                  <a:lnTo>
                    <a:pt x="213750" y="22500"/>
                  </a:lnTo>
                  <a:lnTo>
                    <a:pt x="382500" y="22500"/>
                  </a:lnTo>
                  <a:cubicBezTo>
                    <a:pt x="388713" y="22500"/>
                    <a:pt x="393750" y="17463"/>
                    <a:pt x="393750" y="11250"/>
                  </a:cubicBezTo>
                  <a:cubicBezTo>
                    <a:pt x="393750" y="5037"/>
                    <a:pt x="388713" y="0"/>
                    <a:pt x="382500" y="0"/>
                  </a:cubicBez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45423"/>
                    <a:pt x="27702" y="73125"/>
                    <a:pt x="61875" y="73125"/>
                  </a:cubicBezTo>
                  <a:lnTo>
                    <a:pt x="101250" y="73125"/>
                  </a:lnTo>
                  <a:lnTo>
                    <a:pt x="101250" y="106875"/>
                  </a:lnTo>
                  <a:lnTo>
                    <a:pt x="78750" y="106875"/>
                  </a:lnTo>
                  <a:cubicBezTo>
                    <a:pt x="72537" y="106875"/>
                    <a:pt x="67500" y="111912"/>
                    <a:pt x="67500" y="118125"/>
                  </a:cubicBezTo>
                  <a:lnTo>
                    <a:pt x="67500" y="168750"/>
                  </a:lnTo>
                  <a:lnTo>
                    <a:pt x="11250" y="168750"/>
                  </a:lnTo>
                  <a:cubicBezTo>
                    <a:pt x="5037" y="168750"/>
                    <a:pt x="0" y="173787"/>
                    <a:pt x="0" y="180000"/>
                  </a:cubicBezTo>
                  <a:lnTo>
                    <a:pt x="0" y="708750"/>
                  </a:lnTo>
                  <a:cubicBezTo>
                    <a:pt x="0" y="714963"/>
                    <a:pt x="5037" y="720000"/>
                    <a:pt x="11250" y="720000"/>
                  </a:cubicBezTo>
                  <a:lnTo>
                    <a:pt x="303750" y="720000"/>
                  </a:lnTo>
                  <a:cubicBezTo>
                    <a:pt x="309963" y="720000"/>
                    <a:pt x="315000" y="714963"/>
                    <a:pt x="315000" y="708750"/>
                  </a:cubicBezTo>
                  <a:lnTo>
                    <a:pt x="315000" y="444375"/>
                  </a:lnTo>
                  <a:cubicBezTo>
                    <a:pt x="315000" y="438162"/>
                    <a:pt x="309963" y="433125"/>
                    <a:pt x="303750" y="433125"/>
                  </a:cubicBezTo>
                  <a:cubicBezTo>
                    <a:pt x="297537" y="433125"/>
                    <a:pt x="292500" y="438162"/>
                    <a:pt x="292500" y="444375"/>
                  </a:cubicBezTo>
                  <a:lnTo>
                    <a:pt x="292500" y="697500"/>
                  </a:lnTo>
                  <a:lnTo>
                    <a:pt x="22500" y="697500"/>
                  </a:lnTo>
                  <a:lnTo>
                    <a:pt x="22500" y="191250"/>
                  </a:lnTo>
                  <a:lnTo>
                    <a:pt x="292500" y="191250"/>
                  </a:lnTo>
                  <a:lnTo>
                    <a:pt x="292500" y="281250"/>
                  </a:lnTo>
                  <a:cubicBezTo>
                    <a:pt x="292500" y="287463"/>
                    <a:pt x="297537" y="292500"/>
                    <a:pt x="303750" y="292500"/>
                  </a:cubicBezTo>
                  <a:cubicBezTo>
                    <a:pt x="309963" y="292500"/>
                    <a:pt x="315000" y="287463"/>
                    <a:pt x="315000" y="281250"/>
                  </a:cubicBezTo>
                  <a:lnTo>
                    <a:pt x="315000" y="180000"/>
                  </a:lnTo>
                  <a:cubicBezTo>
                    <a:pt x="315000" y="173787"/>
                    <a:pt x="309963" y="168750"/>
                    <a:pt x="303750" y="168750"/>
                  </a:cubicBezTo>
                  <a:close/>
                  <a:moveTo>
                    <a:pt x="24131" y="22500"/>
                  </a:moveTo>
                  <a:lnTo>
                    <a:pt x="191250" y="22500"/>
                  </a:lnTo>
                  <a:lnTo>
                    <a:pt x="191250" y="50625"/>
                  </a:lnTo>
                  <a:lnTo>
                    <a:pt x="61875" y="50625"/>
                  </a:lnTo>
                  <a:cubicBezTo>
                    <a:pt x="44458" y="50629"/>
                    <a:pt x="29108" y="39191"/>
                    <a:pt x="24131" y="22500"/>
                  </a:cubicBezTo>
                  <a:close/>
                  <a:moveTo>
                    <a:pt x="123750" y="73125"/>
                  </a:moveTo>
                  <a:lnTo>
                    <a:pt x="191250" y="73125"/>
                  </a:lnTo>
                  <a:lnTo>
                    <a:pt x="191250" y="106875"/>
                  </a:lnTo>
                  <a:lnTo>
                    <a:pt x="123750" y="106875"/>
                  </a:lnTo>
                  <a:close/>
                  <a:moveTo>
                    <a:pt x="90000" y="168750"/>
                  </a:moveTo>
                  <a:lnTo>
                    <a:pt x="90000" y="129375"/>
                  </a:lnTo>
                  <a:lnTo>
                    <a:pt x="225000" y="129375"/>
                  </a:lnTo>
                  <a:lnTo>
                    <a:pt x="225000" y="1687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2" name="Freeform: Shape 5871">
              <a:extLst>
                <a:ext uri="{FF2B5EF4-FFF2-40B4-BE49-F238E27FC236}">
                  <a16:creationId xmlns:a16="http://schemas.microsoft.com/office/drawing/2014/main" id="{865BE6B0-BDBE-4EEE-9710-DE7279751070}"/>
                </a:ext>
              </a:extLst>
            </p:cNvPr>
            <p:cNvSpPr/>
            <p:nvPr/>
          </p:nvSpPr>
          <p:spPr>
            <a:xfrm>
              <a:off x="4515208" y="2452714"/>
              <a:ext cx="630000" cy="270000"/>
            </a:xfrm>
            <a:custGeom>
              <a:avLst/>
              <a:gdLst>
                <a:gd name="connsiteX0" fmla="*/ 634267 w 630000"/>
                <a:gd name="connsiteY0" fmla="*/ 136167 h 270000"/>
                <a:gd name="connsiteX1" fmla="*/ 619136 w 630000"/>
                <a:gd name="connsiteY1" fmla="*/ 131273 h 270000"/>
                <a:gd name="connsiteX2" fmla="*/ 334004 w 630000"/>
                <a:gd name="connsiteY2" fmla="*/ 250692 h 270000"/>
                <a:gd name="connsiteX3" fmla="*/ 219254 w 630000"/>
                <a:gd name="connsiteY3" fmla="*/ 199279 h 270000"/>
                <a:gd name="connsiteX4" fmla="*/ 262454 w 630000"/>
                <a:gd name="connsiteY4" fmla="*/ 188029 h 270000"/>
                <a:gd name="connsiteX5" fmla="*/ 299973 w 630000"/>
                <a:gd name="connsiteY5" fmla="*/ 179086 h 270000"/>
                <a:gd name="connsiteX6" fmla="*/ 421754 w 630000"/>
                <a:gd name="connsiteY6" fmla="*/ 188198 h 270000"/>
                <a:gd name="connsiteX7" fmla="*/ 435020 w 630000"/>
                <a:gd name="connsiteY7" fmla="*/ 179414 h 270000"/>
                <a:gd name="connsiteX8" fmla="*/ 435029 w 630000"/>
                <a:gd name="connsiteY8" fmla="*/ 179367 h 270000"/>
                <a:gd name="connsiteX9" fmla="*/ 426254 w 630000"/>
                <a:gd name="connsiteY9" fmla="*/ 166148 h 270000"/>
                <a:gd name="connsiteX10" fmla="*/ 298961 w 630000"/>
                <a:gd name="connsiteY10" fmla="*/ 156754 h 270000"/>
                <a:gd name="connsiteX11" fmla="*/ 256323 w 630000"/>
                <a:gd name="connsiteY11" fmla="*/ 166711 h 270000"/>
                <a:gd name="connsiteX12" fmla="*/ 186967 w 630000"/>
                <a:gd name="connsiteY12" fmla="*/ 179311 h 270000"/>
                <a:gd name="connsiteX13" fmla="*/ 180273 w 630000"/>
                <a:gd name="connsiteY13" fmla="*/ 174979 h 270000"/>
                <a:gd name="connsiteX14" fmla="*/ 176842 w 630000"/>
                <a:gd name="connsiteY14" fmla="*/ 147192 h 270000"/>
                <a:gd name="connsiteX15" fmla="*/ 244342 w 630000"/>
                <a:gd name="connsiteY15" fmla="*/ 106129 h 270000"/>
                <a:gd name="connsiteX16" fmla="*/ 307567 w 630000"/>
                <a:gd name="connsiteY16" fmla="*/ 96679 h 270000"/>
                <a:gd name="connsiteX17" fmla="*/ 355267 w 630000"/>
                <a:gd name="connsiteY17" fmla="*/ 91448 h 270000"/>
                <a:gd name="connsiteX18" fmla="*/ 382042 w 630000"/>
                <a:gd name="connsiteY18" fmla="*/ 79354 h 270000"/>
                <a:gd name="connsiteX19" fmla="*/ 517042 w 630000"/>
                <a:gd name="connsiteY19" fmla="*/ 30586 h 270000"/>
                <a:gd name="connsiteX20" fmla="*/ 616942 w 630000"/>
                <a:gd name="connsiteY20" fmla="*/ 31429 h 270000"/>
                <a:gd name="connsiteX21" fmla="*/ 632062 w 630000"/>
                <a:gd name="connsiteY21" fmla="*/ 26479 h 270000"/>
                <a:gd name="connsiteX22" fmla="*/ 627112 w 630000"/>
                <a:gd name="connsiteY22" fmla="*/ 11359 h 270000"/>
                <a:gd name="connsiteX23" fmla="*/ 626617 w 630000"/>
                <a:gd name="connsiteY23" fmla="*/ 11123 h 270000"/>
                <a:gd name="connsiteX24" fmla="*/ 513217 w 630000"/>
                <a:gd name="connsiteY24" fmla="*/ 8423 h 270000"/>
                <a:gd name="connsiteX25" fmla="*/ 370736 w 630000"/>
                <a:gd name="connsiteY25" fmla="*/ 59836 h 270000"/>
                <a:gd name="connsiteX26" fmla="*/ 352173 w 630000"/>
                <a:gd name="connsiteY26" fmla="*/ 69117 h 270000"/>
                <a:gd name="connsiteX27" fmla="*/ 305373 w 630000"/>
                <a:gd name="connsiteY27" fmla="*/ 74292 h 270000"/>
                <a:gd name="connsiteX28" fmla="*/ 281636 w 630000"/>
                <a:gd name="connsiteY28" fmla="*/ 76767 h 270000"/>
                <a:gd name="connsiteX29" fmla="*/ 246761 w 630000"/>
                <a:gd name="connsiteY29" fmla="*/ 58542 h 270000"/>
                <a:gd name="connsiteX30" fmla="*/ 165142 w 630000"/>
                <a:gd name="connsiteY30" fmla="*/ 22148 h 270000"/>
                <a:gd name="connsiteX31" fmla="*/ 138929 w 630000"/>
                <a:gd name="connsiteY31" fmla="*/ 32723 h 270000"/>
                <a:gd name="connsiteX32" fmla="*/ 138536 w 630000"/>
                <a:gd name="connsiteY32" fmla="*/ 33342 h 270000"/>
                <a:gd name="connsiteX33" fmla="*/ 97698 w 630000"/>
                <a:gd name="connsiteY33" fmla="*/ 10167 h 270000"/>
                <a:gd name="connsiteX34" fmla="*/ 11411 w 630000"/>
                <a:gd name="connsiteY34" fmla="*/ 10617 h 270000"/>
                <a:gd name="connsiteX35" fmla="*/ 161 w 630000"/>
                <a:gd name="connsiteY35" fmla="*/ 26929 h 270000"/>
                <a:gd name="connsiteX36" fmla="*/ 6067 w 630000"/>
                <a:gd name="connsiteY36" fmla="*/ 48923 h 270000"/>
                <a:gd name="connsiteX37" fmla="*/ 9779 w 630000"/>
                <a:gd name="connsiteY37" fmla="*/ 64898 h 270000"/>
                <a:gd name="connsiteX38" fmla="*/ 165536 w 630000"/>
                <a:gd name="connsiteY38" fmla="*/ 192417 h 270000"/>
                <a:gd name="connsiteX39" fmla="*/ 176111 w 630000"/>
                <a:gd name="connsiteY39" fmla="*/ 199223 h 270000"/>
                <a:gd name="connsiteX40" fmla="*/ 334004 w 630000"/>
                <a:gd name="connsiteY40" fmla="*/ 273192 h 270000"/>
                <a:gd name="connsiteX41" fmla="*/ 629373 w 630000"/>
                <a:gd name="connsiteY41" fmla="*/ 151298 h 270000"/>
                <a:gd name="connsiteX42" fmla="*/ 634267 w 630000"/>
                <a:gd name="connsiteY42" fmla="*/ 136167 h 270000"/>
                <a:gd name="connsiteX43" fmla="*/ 165142 w 630000"/>
                <a:gd name="connsiteY43" fmla="*/ 44648 h 270000"/>
                <a:gd name="connsiteX44" fmla="*/ 235792 w 630000"/>
                <a:gd name="connsiteY44" fmla="*/ 78004 h 270000"/>
                <a:gd name="connsiteX45" fmla="*/ 244511 w 630000"/>
                <a:gd name="connsiteY45" fmla="*/ 82842 h 270000"/>
                <a:gd name="connsiteX46" fmla="*/ 239279 w 630000"/>
                <a:gd name="connsiteY46" fmla="*/ 83967 h 270000"/>
                <a:gd name="connsiteX47" fmla="*/ 235848 w 630000"/>
                <a:gd name="connsiteY47" fmla="*/ 84867 h 270000"/>
                <a:gd name="connsiteX48" fmla="*/ 179598 w 630000"/>
                <a:gd name="connsiteY48" fmla="*/ 57979 h 270000"/>
                <a:gd name="connsiteX49" fmla="*/ 158842 w 630000"/>
                <a:gd name="connsiteY49" fmla="*/ 45773 h 270000"/>
                <a:gd name="connsiteX50" fmla="*/ 158842 w 630000"/>
                <a:gd name="connsiteY50" fmla="*/ 45323 h 270000"/>
                <a:gd name="connsiteX51" fmla="*/ 165142 w 630000"/>
                <a:gd name="connsiteY51" fmla="*/ 44648 h 270000"/>
                <a:gd name="connsiteX52" fmla="*/ 87629 w 630000"/>
                <a:gd name="connsiteY52" fmla="*/ 30248 h 270000"/>
                <a:gd name="connsiteX53" fmla="*/ 138254 w 630000"/>
                <a:gd name="connsiteY53" fmla="*/ 59779 h 270000"/>
                <a:gd name="connsiteX54" fmla="*/ 168348 w 630000"/>
                <a:gd name="connsiteY54" fmla="*/ 77779 h 270000"/>
                <a:gd name="connsiteX55" fmla="*/ 204011 w 630000"/>
                <a:gd name="connsiteY55" fmla="*/ 95048 h 270000"/>
                <a:gd name="connsiteX56" fmla="*/ 190229 w 630000"/>
                <a:gd name="connsiteY56" fmla="*/ 101911 h 270000"/>
                <a:gd name="connsiteX57" fmla="*/ 122729 w 630000"/>
                <a:gd name="connsiteY57" fmla="*/ 61467 h 270000"/>
                <a:gd name="connsiteX58" fmla="*/ 74298 w 630000"/>
                <a:gd name="connsiteY58" fmla="*/ 35479 h 270000"/>
                <a:gd name="connsiteX59" fmla="*/ 30817 w 630000"/>
                <a:gd name="connsiteY59" fmla="*/ 26086 h 270000"/>
                <a:gd name="connsiteX60" fmla="*/ 87629 w 630000"/>
                <a:gd name="connsiteY60" fmla="*/ 30248 h 270000"/>
                <a:gd name="connsiteX61" fmla="*/ 30423 w 630000"/>
                <a:gd name="connsiteY61" fmla="*/ 56011 h 270000"/>
                <a:gd name="connsiteX62" fmla="*/ 28567 w 630000"/>
                <a:gd name="connsiteY62" fmla="*/ 49148 h 270000"/>
                <a:gd name="connsiteX63" fmla="*/ 66367 w 630000"/>
                <a:gd name="connsiteY63" fmla="*/ 56517 h 270000"/>
                <a:gd name="connsiteX64" fmla="*/ 110523 w 630000"/>
                <a:gd name="connsiteY64" fmla="*/ 80311 h 270000"/>
                <a:gd name="connsiteX65" fmla="*/ 170711 w 630000"/>
                <a:gd name="connsiteY65" fmla="*/ 116704 h 270000"/>
                <a:gd name="connsiteX66" fmla="*/ 155804 w 630000"/>
                <a:gd name="connsiteY66" fmla="*/ 139204 h 270000"/>
                <a:gd name="connsiteX67" fmla="*/ 152486 w 630000"/>
                <a:gd name="connsiteY67" fmla="*/ 156417 h 270000"/>
                <a:gd name="connsiteX68" fmla="*/ 30423 w 630000"/>
                <a:gd name="connsiteY68" fmla="*/ 56011 h 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0000" h="270000">
                  <a:moveTo>
                    <a:pt x="634267" y="136167"/>
                  </a:moveTo>
                  <a:cubicBezTo>
                    <a:pt x="631438" y="130639"/>
                    <a:pt x="624666" y="128449"/>
                    <a:pt x="619136" y="131273"/>
                  </a:cubicBezTo>
                  <a:cubicBezTo>
                    <a:pt x="554223" y="164517"/>
                    <a:pt x="376754" y="250692"/>
                    <a:pt x="334004" y="250692"/>
                  </a:cubicBezTo>
                  <a:cubicBezTo>
                    <a:pt x="312798" y="250692"/>
                    <a:pt x="268079" y="228586"/>
                    <a:pt x="219254" y="199279"/>
                  </a:cubicBezTo>
                  <a:cubicBezTo>
                    <a:pt x="232979" y="196579"/>
                    <a:pt x="247829" y="192361"/>
                    <a:pt x="262454" y="188029"/>
                  </a:cubicBezTo>
                  <a:cubicBezTo>
                    <a:pt x="274684" y="183987"/>
                    <a:pt x="287235" y="180994"/>
                    <a:pt x="299973" y="179086"/>
                  </a:cubicBezTo>
                  <a:cubicBezTo>
                    <a:pt x="340778" y="177667"/>
                    <a:pt x="381615" y="180723"/>
                    <a:pt x="421754" y="188198"/>
                  </a:cubicBezTo>
                  <a:cubicBezTo>
                    <a:pt x="427843" y="189436"/>
                    <a:pt x="433782" y="185503"/>
                    <a:pt x="435020" y="179414"/>
                  </a:cubicBezTo>
                  <a:cubicBezTo>
                    <a:pt x="435023" y="179399"/>
                    <a:pt x="435026" y="179383"/>
                    <a:pt x="435029" y="179367"/>
                  </a:cubicBezTo>
                  <a:cubicBezTo>
                    <a:pt x="436238" y="173297"/>
                    <a:pt x="432318" y="167390"/>
                    <a:pt x="426254" y="166148"/>
                  </a:cubicBezTo>
                  <a:cubicBezTo>
                    <a:pt x="384302" y="158309"/>
                    <a:pt x="341609" y="155159"/>
                    <a:pt x="298961" y="156754"/>
                  </a:cubicBezTo>
                  <a:cubicBezTo>
                    <a:pt x="284454" y="158653"/>
                    <a:pt x="270171" y="161988"/>
                    <a:pt x="256323" y="166711"/>
                  </a:cubicBezTo>
                  <a:cubicBezTo>
                    <a:pt x="237592" y="172336"/>
                    <a:pt x="201761" y="182348"/>
                    <a:pt x="186967" y="179311"/>
                  </a:cubicBezTo>
                  <a:lnTo>
                    <a:pt x="180273" y="174979"/>
                  </a:lnTo>
                  <a:cubicBezTo>
                    <a:pt x="174647" y="166838"/>
                    <a:pt x="173365" y="156457"/>
                    <a:pt x="176842" y="147192"/>
                  </a:cubicBezTo>
                  <a:cubicBezTo>
                    <a:pt x="180836" y="136673"/>
                    <a:pt x="194954" y="117267"/>
                    <a:pt x="244342" y="106129"/>
                  </a:cubicBezTo>
                  <a:cubicBezTo>
                    <a:pt x="265154" y="101421"/>
                    <a:pt x="286287" y="98262"/>
                    <a:pt x="307567" y="96679"/>
                  </a:cubicBezTo>
                  <a:cubicBezTo>
                    <a:pt x="320617" y="95498"/>
                    <a:pt x="335354" y="94092"/>
                    <a:pt x="355267" y="91448"/>
                  </a:cubicBezTo>
                  <a:cubicBezTo>
                    <a:pt x="362579" y="90436"/>
                    <a:pt x="370342" y="85823"/>
                    <a:pt x="382042" y="79354"/>
                  </a:cubicBezTo>
                  <a:cubicBezTo>
                    <a:pt x="423524" y="54646"/>
                    <a:pt x="469346" y="38093"/>
                    <a:pt x="517042" y="30586"/>
                  </a:cubicBezTo>
                  <a:cubicBezTo>
                    <a:pt x="587129" y="18548"/>
                    <a:pt x="616773" y="31317"/>
                    <a:pt x="616942" y="31429"/>
                  </a:cubicBezTo>
                  <a:cubicBezTo>
                    <a:pt x="622484" y="34238"/>
                    <a:pt x="629254" y="32021"/>
                    <a:pt x="632062" y="26479"/>
                  </a:cubicBezTo>
                  <a:cubicBezTo>
                    <a:pt x="634870" y="20937"/>
                    <a:pt x="632654" y="14167"/>
                    <a:pt x="627112" y="11359"/>
                  </a:cubicBezTo>
                  <a:cubicBezTo>
                    <a:pt x="626949" y="11276"/>
                    <a:pt x="626784" y="11198"/>
                    <a:pt x="626617" y="11123"/>
                  </a:cubicBezTo>
                  <a:cubicBezTo>
                    <a:pt x="625211" y="10448"/>
                    <a:pt x="591461" y="-5077"/>
                    <a:pt x="513217" y="8423"/>
                  </a:cubicBezTo>
                  <a:cubicBezTo>
                    <a:pt x="462875" y="16302"/>
                    <a:pt x="414510" y="33755"/>
                    <a:pt x="370736" y="59836"/>
                  </a:cubicBezTo>
                  <a:cubicBezTo>
                    <a:pt x="364903" y="63594"/>
                    <a:pt x="358679" y="66706"/>
                    <a:pt x="352173" y="69117"/>
                  </a:cubicBezTo>
                  <a:cubicBezTo>
                    <a:pt x="332711" y="71704"/>
                    <a:pt x="318423" y="73111"/>
                    <a:pt x="305373" y="74292"/>
                  </a:cubicBezTo>
                  <a:cubicBezTo>
                    <a:pt x="297048" y="75079"/>
                    <a:pt x="289398" y="75811"/>
                    <a:pt x="281636" y="76767"/>
                  </a:cubicBezTo>
                  <a:cubicBezTo>
                    <a:pt x="269705" y="71296"/>
                    <a:pt x="258064" y="65213"/>
                    <a:pt x="246761" y="58542"/>
                  </a:cubicBezTo>
                  <a:cubicBezTo>
                    <a:pt x="208736" y="37336"/>
                    <a:pt x="180611" y="22148"/>
                    <a:pt x="165142" y="22148"/>
                  </a:cubicBezTo>
                  <a:cubicBezTo>
                    <a:pt x="152486" y="22148"/>
                    <a:pt x="143654" y="25692"/>
                    <a:pt x="138929" y="32723"/>
                  </a:cubicBezTo>
                  <a:lnTo>
                    <a:pt x="138536" y="33342"/>
                  </a:lnTo>
                  <a:cubicBezTo>
                    <a:pt x="125542" y="25354"/>
                    <a:pt x="111592" y="17086"/>
                    <a:pt x="97698" y="10167"/>
                  </a:cubicBezTo>
                  <a:cubicBezTo>
                    <a:pt x="63048" y="-7214"/>
                    <a:pt x="27104" y="942"/>
                    <a:pt x="11411" y="10617"/>
                  </a:cubicBezTo>
                  <a:cubicBezTo>
                    <a:pt x="5385" y="14072"/>
                    <a:pt x="1249" y="20070"/>
                    <a:pt x="161" y="26929"/>
                  </a:cubicBezTo>
                  <a:cubicBezTo>
                    <a:pt x="-623" y="34736"/>
                    <a:pt x="1478" y="42559"/>
                    <a:pt x="6067" y="48923"/>
                  </a:cubicBezTo>
                  <a:cubicBezTo>
                    <a:pt x="6202" y="54445"/>
                    <a:pt x="7465" y="59882"/>
                    <a:pt x="9779" y="64898"/>
                  </a:cubicBezTo>
                  <a:cubicBezTo>
                    <a:pt x="18779" y="85823"/>
                    <a:pt x="90217" y="143142"/>
                    <a:pt x="165536" y="192417"/>
                  </a:cubicBezTo>
                  <a:cubicBezTo>
                    <a:pt x="168515" y="195438"/>
                    <a:pt x="172126" y="197763"/>
                    <a:pt x="176111" y="199223"/>
                  </a:cubicBezTo>
                  <a:cubicBezTo>
                    <a:pt x="239448" y="239836"/>
                    <a:pt x="303629" y="273192"/>
                    <a:pt x="334004" y="273192"/>
                  </a:cubicBezTo>
                  <a:cubicBezTo>
                    <a:pt x="389692" y="273192"/>
                    <a:pt x="605017" y="163786"/>
                    <a:pt x="629373" y="151298"/>
                  </a:cubicBezTo>
                  <a:cubicBezTo>
                    <a:pt x="634901" y="148469"/>
                    <a:pt x="637091" y="141697"/>
                    <a:pt x="634267" y="136167"/>
                  </a:cubicBezTo>
                  <a:close/>
                  <a:moveTo>
                    <a:pt x="165142" y="44648"/>
                  </a:moveTo>
                  <a:cubicBezTo>
                    <a:pt x="175998" y="44648"/>
                    <a:pt x="213404" y="65573"/>
                    <a:pt x="235792" y="78004"/>
                  </a:cubicBezTo>
                  <a:lnTo>
                    <a:pt x="244511" y="82842"/>
                  </a:lnTo>
                  <a:lnTo>
                    <a:pt x="239279" y="83967"/>
                  </a:lnTo>
                  <a:lnTo>
                    <a:pt x="235848" y="84867"/>
                  </a:lnTo>
                  <a:cubicBezTo>
                    <a:pt x="224598" y="79748"/>
                    <a:pt x="189892" y="63717"/>
                    <a:pt x="179598" y="57979"/>
                  </a:cubicBezTo>
                  <a:cubicBezTo>
                    <a:pt x="173523" y="54717"/>
                    <a:pt x="166436" y="50442"/>
                    <a:pt x="158842" y="45773"/>
                  </a:cubicBezTo>
                  <a:lnTo>
                    <a:pt x="158842" y="45323"/>
                  </a:lnTo>
                  <a:cubicBezTo>
                    <a:pt x="160904" y="44830"/>
                    <a:pt x="163022" y="44603"/>
                    <a:pt x="165142" y="44648"/>
                  </a:cubicBezTo>
                  <a:close/>
                  <a:moveTo>
                    <a:pt x="87629" y="30248"/>
                  </a:moveTo>
                  <a:cubicBezTo>
                    <a:pt x="104898" y="38911"/>
                    <a:pt x="122786" y="49992"/>
                    <a:pt x="138254" y="59779"/>
                  </a:cubicBezTo>
                  <a:cubicBezTo>
                    <a:pt x="149504" y="66586"/>
                    <a:pt x="159517" y="72998"/>
                    <a:pt x="168348" y="77779"/>
                  </a:cubicBezTo>
                  <a:cubicBezTo>
                    <a:pt x="175042" y="81436"/>
                    <a:pt x="190398" y="88692"/>
                    <a:pt x="204011" y="95048"/>
                  </a:cubicBezTo>
                  <a:cubicBezTo>
                    <a:pt x="199297" y="97086"/>
                    <a:pt x="194697" y="99377"/>
                    <a:pt x="190229" y="101911"/>
                  </a:cubicBezTo>
                  <a:cubicBezTo>
                    <a:pt x="155579" y="83067"/>
                    <a:pt x="136511" y="70636"/>
                    <a:pt x="122729" y="61467"/>
                  </a:cubicBezTo>
                  <a:cubicBezTo>
                    <a:pt x="107704" y="50864"/>
                    <a:pt x="91440" y="42137"/>
                    <a:pt x="74298" y="35479"/>
                  </a:cubicBezTo>
                  <a:cubicBezTo>
                    <a:pt x="60603" y="29397"/>
                    <a:pt x="45802" y="26200"/>
                    <a:pt x="30817" y="26086"/>
                  </a:cubicBezTo>
                  <a:cubicBezTo>
                    <a:pt x="49559" y="19896"/>
                    <a:pt x="69990" y="21393"/>
                    <a:pt x="87629" y="30248"/>
                  </a:cubicBezTo>
                  <a:close/>
                  <a:moveTo>
                    <a:pt x="30423" y="56011"/>
                  </a:moveTo>
                  <a:cubicBezTo>
                    <a:pt x="29395" y="53854"/>
                    <a:pt x="28767" y="51529"/>
                    <a:pt x="28567" y="49148"/>
                  </a:cubicBezTo>
                  <a:cubicBezTo>
                    <a:pt x="31436" y="47967"/>
                    <a:pt x="42517" y="47348"/>
                    <a:pt x="66367" y="56517"/>
                  </a:cubicBezTo>
                  <a:cubicBezTo>
                    <a:pt x="82018" y="62580"/>
                    <a:pt x="96852" y="70573"/>
                    <a:pt x="110523" y="80311"/>
                  </a:cubicBezTo>
                  <a:cubicBezTo>
                    <a:pt x="123573" y="88861"/>
                    <a:pt x="140898" y="100167"/>
                    <a:pt x="170711" y="116704"/>
                  </a:cubicBezTo>
                  <a:cubicBezTo>
                    <a:pt x="164169" y="123035"/>
                    <a:pt x="159083" y="130712"/>
                    <a:pt x="155804" y="139204"/>
                  </a:cubicBezTo>
                  <a:cubicBezTo>
                    <a:pt x="153714" y="144708"/>
                    <a:pt x="152592" y="150531"/>
                    <a:pt x="152486" y="156417"/>
                  </a:cubicBezTo>
                  <a:cubicBezTo>
                    <a:pt x="90779" y="114117"/>
                    <a:pt x="36779" y="70692"/>
                    <a:pt x="30423" y="56011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76" name="Graphic 5598">
            <a:extLst>
              <a:ext uri="{FF2B5EF4-FFF2-40B4-BE49-F238E27FC236}">
                <a16:creationId xmlns:a16="http://schemas.microsoft.com/office/drawing/2014/main" id="{065A2065-2CD2-42C8-A9F9-35E61772614E}"/>
              </a:ext>
            </a:extLst>
          </p:cNvPr>
          <p:cNvGrpSpPr/>
          <p:nvPr/>
        </p:nvGrpSpPr>
        <p:grpSpPr>
          <a:xfrm>
            <a:off x="8389398" y="2264008"/>
            <a:ext cx="720000" cy="720000"/>
            <a:chOff x="4430712" y="2225675"/>
            <a:chExt cx="720000" cy="720000"/>
          </a:xfrm>
        </p:grpSpPr>
        <p:sp>
          <p:nvSpPr>
            <p:cNvPr id="5877" name="Freeform: Shape 5876">
              <a:extLst>
                <a:ext uri="{FF2B5EF4-FFF2-40B4-BE49-F238E27FC236}">
                  <a16:creationId xmlns:a16="http://schemas.microsoft.com/office/drawing/2014/main" id="{09D8B0BB-FD33-4DF0-A781-DE0F32A2436E}"/>
                </a:ext>
              </a:extLst>
            </p:cNvPr>
            <p:cNvSpPr/>
            <p:nvPr/>
          </p:nvSpPr>
          <p:spPr>
            <a:xfrm>
              <a:off x="4430648" y="2225846"/>
              <a:ext cx="720000" cy="714375"/>
            </a:xfrm>
            <a:custGeom>
              <a:avLst/>
              <a:gdLst>
                <a:gd name="connsiteX0" fmla="*/ 677764 w 720000"/>
                <a:gd name="connsiteY0" fmla="*/ 34479 h 714375"/>
                <a:gd name="connsiteX1" fmla="*/ 492139 w 720000"/>
                <a:gd name="connsiteY1" fmla="*/ 40104 h 714375"/>
                <a:gd name="connsiteX2" fmla="*/ 192158 w 720000"/>
                <a:gd name="connsiteY2" fmla="*/ 340085 h 714375"/>
                <a:gd name="connsiteX3" fmla="*/ 157564 w 720000"/>
                <a:gd name="connsiteY3" fmla="*/ 413604 h 714375"/>
                <a:gd name="connsiteX4" fmla="*/ 100527 w 720000"/>
                <a:gd name="connsiteY4" fmla="*/ 525485 h 714375"/>
                <a:gd name="connsiteX5" fmla="*/ 18739 w 720000"/>
                <a:gd name="connsiteY5" fmla="*/ 607329 h 714375"/>
                <a:gd name="connsiteX6" fmla="*/ 18739 w 720000"/>
                <a:gd name="connsiteY6" fmla="*/ 701267 h 714375"/>
                <a:gd name="connsiteX7" fmla="*/ 65652 w 720000"/>
                <a:gd name="connsiteY7" fmla="*/ 719829 h 714375"/>
                <a:gd name="connsiteX8" fmla="*/ 65652 w 720000"/>
                <a:gd name="connsiteY8" fmla="*/ 719829 h 714375"/>
                <a:gd name="connsiteX9" fmla="*/ 112564 w 720000"/>
                <a:gd name="connsiteY9" fmla="*/ 701323 h 714375"/>
                <a:gd name="connsiteX10" fmla="*/ 194352 w 720000"/>
                <a:gd name="connsiteY10" fmla="*/ 619423 h 714375"/>
                <a:gd name="connsiteX11" fmla="*/ 306121 w 720000"/>
                <a:gd name="connsiteY11" fmla="*/ 562329 h 714375"/>
                <a:gd name="connsiteX12" fmla="*/ 378908 w 720000"/>
                <a:gd name="connsiteY12" fmla="*/ 528129 h 714375"/>
                <a:gd name="connsiteX13" fmla="*/ 681252 w 720000"/>
                <a:gd name="connsiteY13" fmla="*/ 225392 h 714375"/>
                <a:gd name="connsiteX14" fmla="*/ 681058 w 720000"/>
                <a:gd name="connsiteY14" fmla="*/ 37655 h 714375"/>
                <a:gd name="connsiteX15" fmla="*/ 677764 w 720000"/>
                <a:gd name="connsiteY15" fmla="*/ 34479 h 714375"/>
                <a:gd name="connsiteX16" fmla="*/ 96646 w 720000"/>
                <a:gd name="connsiteY16" fmla="*/ 685404 h 714375"/>
                <a:gd name="connsiteX17" fmla="*/ 65652 w 720000"/>
                <a:gd name="connsiteY17" fmla="*/ 697329 h 714375"/>
                <a:gd name="connsiteX18" fmla="*/ 34658 w 720000"/>
                <a:gd name="connsiteY18" fmla="*/ 685292 h 714375"/>
                <a:gd name="connsiteX19" fmla="*/ 34658 w 720000"/>
                <a:gd name="connsiteY19" fmla="*/ 623417 h 714375"/>
                <a:gd name="connsiteX20" fmla="*/ 94283 w 720000"/>
                <a:gd name="connsiteY20" fmla="*/ 563679 h 714375"/>
                <a:gd name="connsiteX21" fmla="*/ 156158 w 720000"/>
                <a:gd name="connsiteY21" fmla="*/ 625554 h 714375"/>
                <a:gd name="connsiteX22" fmla="*/ 665333 w 720000"/>
                <a:gd name="connsiteY22" fmla="*/ 209473 h 714375"/>
                <a:gd name="connsiteX23" fmla="*/ 363046 w 720000"/>
                <a:gd name="connsiteY23" fmla="*/ 512267 h 714375"/>
                <a:gd name="connsiteX24" fmla="*/ 299314 w 720000"/>
                <a:gd name="connsiteY24" fmla="*/ 540898 h 714375"/>
                <a:gd name="connsiteX25" fmla="*/ 178433 w 720000"/>
                <a:gd name="connsiteY25" fmla="*/ 603504 h 714375"/>
                <a:gd name="connsiteX26" fmla="*/ 172189 w 720000"/>
                <a:gd name="connsiteY26" fmla="*/ 609748 h 714375"/>
                <a:gd name="connsiteX27" fmla="*/ 110314 w 720000"/>
                <a:gd name="connsiteY27" fmla="*/ 547873 h 714375"/>
                <a:gd name="connsiteX28" fmla="*/ 116558 w 720000"/>
                <a:gd name="connsiteY28" fmla="*/ 541629 h 714375"/>
                <a:gd name="connsiteX29" fmla="*/ 178996 w 720000"/>
                <a:gd name="connsiteY29" fmla="*/ 420410 h 714375"/>
                <a:gd name="connsiteX30" fmla="*/ 208077 w 720000"/>
                <a:gd name="connsiteY30" fmla="*/ 356004 h 714375"/>
                <a:gd name="connsiteX31" fmla="*/ 507777 w 720000"/>
                <a:gd name="connsiteY31" fmla="*/ 56079 h 714375"/>
                <a:gd name="connsiteX32" fmla="*/ 588608 w 720000"/>
                <a:gd name="connsiteY32" fmla="*/ 22329 h 714375"/>
                <a:gd name="connsiteX33" fmla="*/ 662408 w 720000"/>
                <a:gd name="connsiteY33" fmla="*/ 50904 h 714375"/>
                <a:gd name="connsiteX34" fmla="*/ 668008 w 720000"/>
                <a:gd name="connsiteY34" fmla="*/ 206641 h 714375"/>
                <a:gd name="connsiteX35" fmla="*/ 665333 w 720000"/>
                <a:gd name="connsiteY35" fmla="*/ 209417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20000" h="714375">
                  <a:moveTo>
                    <a:pt x="677764" y="34479"/>
                  </a:moveTo>
                  <a:cubicBezTo>
                    <a:pt x="626239" y="-13558"/>
                    <a:pt x="542764" y="-11140"/>
                    <a:pt x="492139" y="40104"/>
                  </a:cubicBezTo>
                  <a:lnTo>
                    <a:pt x="192158" y="340085"/>
                  </a:lnTo>
                  <a:cubicBezTo>
                    <a:pt x="175846" y="356398"/>
                    <a:pt x="167352" y="382892"/>
                    <a:pt x="157564" y="413604"/>
                  </a:cubicBezTo>
                  <a:cubicBezTo>
                    <a:pt x="145527" y="451292"/>
                    <a:pt x="131858" y="494098"/>
                    <a:pt x="100527" y="525485"/>
                  </a:cubicBezTo>
                  <a:lnTo>
                    <a:pt x="18739" y="607329"/>
                  </a:lnTo>
                  <a:cubicBezTo>
                    <a:pt x="-6246" y="633657"/>
                    <a:pt x="-6246" y="674938"/>
                    <a:pt x="18739" y="701267"/>
                  </a:cubicBezTo>
                  <a:cubicBezTo>
                    <a:pt x="31334" y="713372"/>
                    <a:pt x="48184" y="720039"/>
                    <a:pt x="65652" y="719829"/>
                  </a:cubicBezTo>
                  <a:lnTo>
                    <a:pt x="65652" y="719829"/>
                  </a:lnTo>
                  <a:cubicBezTo>
                    <a:pt x="83113" y="720060"/>
                    <a:pt x="99964" y="713413"/>
                    <a:pt x="112564" y="701323"/>
                  </a:cubicBezTo>
                  <a:lnTo>
                    <a:pt x="194352" y="619423"/>
                  </a:lnTo>
                  <a:cubicBezTo>
                    <a:pt x="225739" y="587923"/>
                    <a:pt x="268433" y="574423"/>
                    <a:pt x="306121" y="562329"/>
                  </a:cubicBezTo>
                  <a:cubicBezTo>
                    <a:pt x="336552" y="552654"/>
                    <a:pt x="362821" y="544273"/>
                    <a:pt x="378908" y="528129"/>
                  </a:cubicBezTo>
                  <a:lnTo>
                    <a:pt x="681252" y="225392"/>
                  </a:lnTo>
                  <a:cubicBezTo>
                    <a:pt x="733041" y="173496"/>
                    <a:pt x="732954" y="89443"/>
                    <a:pt x="681058" y="37655"/>
                  </a:cubicBezTo>
                  <a:cubicBezTo>
                    <a:pt x="679979" y="36577"/>
                    <a:pt x="678881" y="35519"/>
                    <a:pt x="677764" y="34479"/>
                  </a:cubicBezTo>
                  <a:close/>
                  <a:moveTo>
                    <a:pt x="96646" y="685404"/>
                  </a:moveTo>
                  <a:cubicBezTo>
                    <a:pt x="88276" y="693286"/>
                    <a:pt x="77147" y="697568"/>
                    <a:pt x="65652" y="697329"/>
                  </a:cubicBezTo>
                  <a:cubicBezTo>
                    <a:pt x="54142" y="697538"/>
                    <a:pt x="43010" y="693215"/>
                    <a:pt x="34658" y="685292"/>
                  </a:cubicBezTo>
                  <a:cubicBezTo>
                    <a:pt x="18876" y="667686"/>
                    <a:pt x="18876" y="641023"/>
                    <a:pt x="34658" y="623417"/>
                  </a:cubicBezTo>
                  <a:lnTo>
                    <a:pt x="94283" y="563679"/>
                  </a:lnTo>
                  <a:lnTo>
                    <a:pt x="156158" y="625554"/>
                  </a:lnTo>
                  <a:close/>
                  <a:moveTo>
                    <a:pt x="665333" y="209473"/>
                  </a:moveTo>
                  <a:lnTo>
                    <a:pt x="363046" y="512267"/>
                  </a:lnTo>
                  <a:cubicBezTo>
                    <a:pt x="350783" y="524529"/>
                    <a:pt x="326933" y="532123"/>
                    <a:pt x="299314" y="540898"/>
                  </a:cubicBezTo>
                  <a:cubicBezTo>
                    <a:pt x="261177" y="553048"/>
                    <a:pt x="213814" y="567954"/>
                    <a:pt x="178433" y="603504"/>
                  </a:cubicBezTo>
                  <a:lnTo>
                    <a:pt x="172189" y="609748"/>
                  </a:lnTo>
                  <a:lnTo>
                    <a:pt x="110314" y="547873"/>
                  </a:lnTo>
                  <a:lnTo>
                    <a:pt x="116558" y="541629"/>
                  </a:lnTo>
                  <a:cubicBezTo>
                    <a:pt x="151939" y="506079"/>
                    <a:pt x="166846" y="458604"/>
                    <a:pt x="178996" y="420410"/>
                  </a:cubicBezTo>
                  <a:cubicBezTo>
                    <a:pt x="187939" y="392285"/>
                    <a:pt x="195589" y="368492"/>
                    <a:pt x="208077" y="356004"/>
                  </a:cubicBezTo>
                  <a:lnTo>
                    <a:pt x="507777" y="56079"/>
                  </a:lnTo>
                  <a:cubicBezTo>
                    <a:pt x="529173" y="34547"/>
                    <a:pt x="558253" y="22405"/>
                    <a:pt x="588608" y="22329"/>
                  </a:cubicBezTo>
                  <a:cubicBezTo>
                    <a:pt x="615946" y="22128"/>
                    <a:pt x="642334" y="32346"/>
                    <a:pt x="662408" y="50904"/>
                  </a:cubicBezTo>
                  <a:cubicBezTo>
                    <a:pt x="706960" y="92363"/>
                    <a:pt x="709467" y="162089"/>
                    <a:pt x="668008" y="206641"/>
                  </a:cubicBezTo>
                  <a:cubicBezTo>
                    <a:pt x="667133" y="207582"/>
                    <a:pt x="666241" y="208507"/>
                    <a:pt x="665333" y="20941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78" name="Freeform: Shape 5877">
              <a:extLst>
                <a:ext uri="{FF2B5EF4-FFF2-40B4-BE49-F238E27FC236}">
                  <a16:creationId xmlns:a16="http://schemas.microsoft.com/office/drawing/2014/main" id="{4F9035D8-158C-4DD8-9226-6CAB0B7A8B07}"/>
                </a:ext>
              </a:extLst>
            </p:cNvPr>
            <p:cNvSpPr/>
            <p:nvPr/>
          </p:nvSpPr>
          <p:spPr>
            <a:xfrm>
              <a:off x="4773238" y="2299515"/>
              <a:ext cx="298125" cy="298125"/>
            </a:xfrm>
            <a:custGeom>
              <a:avLst/>
              <a:gdLst>
                <a:gd name="connsiteX0" fmla="*/ 104774 w 298125"/>
                <a:gd name="connsiteY0" fmla="*/ 303035 h 298125"/>
                <a:gd name="connsiteX1" fmla="*/ 96787 w 298125"/>
                <a:gd name="connsiteY1" fmla="*/ 299716 h 298125"/>
                <a:gd name="connsiteX2" fmla="*/ 3299 w 298125"/>
                <a:gd name="connsiteY2" fmla="*/ 206341 h 298125"/>
                <a:gd name="connsiteX3" fmla="*/ 3291 w 298125"/>
                <a:gd name="connsiteY3" fmla="*/ 190431 h 298125"/>
                <a:gd name="connsiteX4" fmla="*/ 3299 w 298125"/>
                <a:gd name="connsiteY4" fmla="*/ 190422 h 298125"/>
                <a:gd name="connsiteX5" fmla="*/ 190274 w 298125"/>
                <a:gd name="connsiteY5" fmla="*/ 3166 h 298125"/>
                <a:gd name="connsiteX6" fmla="*/ 206193 w 298125"/>
                <a:gd name="connsiteY6" fmla="*/ 3166 h 298125"/>
                <a:gd name="connsiteX7" fmla="*/ 299681 w 298125"/>
                <a:gd name="connsiteY7" fmla="*/ 96822 h 298125"/>
                <a:gd name="connsiteX8" fmla="*/ 299690 w 298125"/>
                <a:gd name="connsiteY8" fmla="*/ 112732 h 298125"/>
                <a:gd name="connsiteX9" fmla="*/ 299681 w 298125"/>
                <a:gd name="connsiteY9" fmla="*/ 112741 h 298125"/>
                <a:gd name="connsiteX10" fmla="*/ 112706 w 298125"/>
                <a:gd name="connsiteY10" fmla="*/ 299941 h 298125"/>
                <a:gd name="connsiteX11" fmla="*/ 104774 w 298125"/>
                <a:gd name="connsiteY11" fmla="*/ 303035 h 298125"/>
                <a:gd name="connsiteX12" fmla="*/ 27206 w 298125"/>
                <a:gd name="connsiteY12" fmla="*/ 198410 h 298125"/>
                <a:gd name="connsiteX13" fmla="*/ 104774 w 298125"/>
                <a:gd name="connsiteY13" fmla="*/ 276091 h 298125"/>
                <a:gd name="connsiteX14" fmla="*/ 275831 w 298125"/>
                <a:gd name="connsiteY14" fmla="*/ 104754 h 298125"/>
                <a:gd name="connsiteX15" fmla="*/ 198262 w 298125"/>
                <a:gd name="connsiteY15" fmla="*/ 27072 h 29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125" h="298125">
                  <a:moveTo>
                    <a:pt x="104774" y="303035"/>
                  </a:moveTo>
                  <a:cubicBezTo>
                    <a:pt x="101776" y="303037"/>
                    <a:pt x="98901" y="301843"/>
                    <a:pt x="96787" y="299716"/>
                  </a:cubicBezTo>
                  <a:lnTo>
                    <a:pt x="3299" y="206341"/>
                  </a:lnTo>
                  <a:cubicBezTo>
                    <a:pt x="-1096" y="201950"/>
                    <a:pt x="-1100" y="194827"/>
                    <a:pt x="3291" y="190431"/>
                  </a:cubicBezTo>
                  <a:cubicBezTo>
                    <a:pt x="3294" y="190428"/>
                    <a:pt x="3297" y="190425"/>
                    <a:pt x="3299" y="190422"/>
                  </a:cubicBezTo>
                  <a:lnTo>
                    <a:pt x="190274" y="3166"/>
                  </a:lnTo>
                  <a:cubicBezTo>
                    <a:pt x="194741" y="-1055"/>
                    <a:pt x="201727" y="-1055"/>
                    <a:pt x="206193" y="3166"/>
                  </a:cubicBezTo>
                  <a:lnTo>
                    <a:pt x="299681" y="96822"/>
                  </a:lnTo>
                  <a:cubicBezTo>
                    <a:pt x="304077" y="101213"/>
                    <a:pt x="304081" y="108337"/>
                    <a:pt x="299690" y="112732"/>
                  </a:cubicBezTo>
                  <a:cubicBezTo>
                    <a:pt x="299687" y="112735"/>
                    <a:pt x="299684" y="112738"/>
                    <a:pt x="299681" y="112741"/>
                  </a:cubicBezTo>
                  <a:lnTo>
                    <a:pt x="112706" y="299941"/>
                  </a:lnTo>
                  <a:cubicBezTo>
                    <a:pt x="110569" y="301972"/>
                    <a:pt x="107721" y="303082"/>
                    <a:pt x="104774" y="303035"/>
                  </a:cubicBezTo>
                  <a:close/>
                  <a:moveTo>
                    <a:pt x="27206" y="198410"/>
                  </a:moveTo>
                  <a:lnTo>
                    <a:pt x="104774" y="276091"/>
                  </a:lnTo>
                  <a:lnTo>
                    <a:pt x="275831" y="104754"/>
                  </a:lnTo>
                  <a:lnTo>
                    <a:pt x="198262" y="27072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85" name="Graphic 5602">
            <a:extLst>
              <a:ext uri="{FF2B5EF4-FFF2-40B4-BE49-F238E27FC236}">
                <a16:creationId xmlns:a16="http://schemas.microsoft.com/office/drawing/2014/main" id="{CEFE9EB0-E539-4133-A373-E825FCE50C3C}"/>
              </a:ext>
            </a:extLst>
          </p:cNvPr>
          <p:cNvGrpSpPr/>
          <p:nvPr/>
        </p:nvGrpSpPr>
        <p:grpSpPr>
          <a:xfrm>
            <a:off x="9204192" y="2224633"/>
            <a:ext cx="720000" cy="720000"/>
            <a:chOff x="4430712" y="2225675"/>
            <a:chExt cx="720000" cy="720000"/>
          </a:xfrm>
        </p:grpSpPr>
        <p:sp>
          <p:nvSpPr>
            <p:cNvPr id="5886" name="Freeform: Shape 5885">
              <a:extLst>
                <a:ext uri="{FF2B5EF4-FFF2-40B4-BE49-F238E27FC236}">
                  <a16:creationId xmlns:a16="http://schemas.microsoft.com/office/drawing/2014/main" id="{E7F6A62F-0700-48C0-BC7C-794D0042DD8F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0 w 720000"/>
                <a:gd name="connsiteY1" fmla="*/ 360000 h 720000"/>
                <a:gd name="connsiteX2" fmla="*/ 360000 w 720000"/>
                <a:gd name="connsiteY2" fmla="*/ 720000 h 720000"/>
                <a:gd name="connsiteX3" fmla="*/ 72000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22500 h 720000"/>
                <a:gd name="connsiteX6" fmla="*/ 590625 w 720000"/>
                <a:gd name="connsiteY6" fmla="*/ 113681 h 720000"/>
                <a:gd name="connsiteX7" fmla="*/ 113681 w 720000"/>
                <a:gd name="connsiteY7" fmla="*/ 590625 h 720000"/>
                <a:gd name="connsiteX8" fmla="*/ 129467 w 720000"/>
                <a:gd name="connsiteY8" fmla="*/ 113589 h 720000"/>
                <a:gd name="connsiteX9" fmla="*/ 360000 w 720000"/>
                <a:gd name="connsiteY9" fmla="*/ 22500 h 720000"/>
                <a:gd name="connsiteX10" fmla="*/ 360000 w 720000"/>
                <a:gd name="connsiteY10" fmla="*/ 697500 h 720000"/>
                <a:gd name="connsiteX11" fmla="*/ 129375 w 720000"/>
                <a:gd name="connsiteY11" fmla="*/ 606319 h 720000"/>
                <a:gd name="connsiteX12" fmla="*/ 606319 w 720000"/>
                <a:gd name="connsiteY12" fmla="*/ 129375 h 720000"/>
                <a:gd name="connsiteX13" fmla="*/ 590533 w 720000"/>
                <a:gd name="connsiteY13" fmla="*/ 606411 h 720000"/>
                <a:gd name="connsiteX14" fmla="*/ 360000 w 720000"/>
                <a:gd name="connsiteY14" fmla="*/ 697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161177" y="0"/>
                    <a:pt x="0" y="161177"/>
                    <a:pt x="0" y="360000"/>
                  </a:cubicBezTo>
                  <a:cubicBezTo>
                    <a:pt x="0" y="558823"/>
                    <a:pt x="161177" y="720000"/>
                    <a:pt x="360000" y="720000"/>
                  </a:cubicBezTo>
                  <a:cubicBezTo>
                    <a:pt x="558823" y="720000"/>
                    <a:pt x="720000" y="558823"/>
                    <a:pt x="720000" y="360000"/>
                  </a:cubicBezTo>
                  <a:cubicBezTo>
                    <a:pt x="719783" y="161267"/>
                    <a:pt x="558733" y="217"/>
                    <a:pt x="360000" y="0"/>
                  </a:cubicBezTo>
                  <a:close/>
                  <a:moveTo>
                    <a:pt x="360000" y="22500"/>
                  </a:moveTo>
                  <a:cubicBezTo>
                    <a:pt x="445683" y="22406"/>
                    <a:pt x="528172" y="55019"/>
                    <a:pt x="590625" y="113681"/>
                  </a:cubicBezTo>
                  <a:lnTo>
                    <a:pt x="113681" y="590625"/>
                  </a:lnTo>
                  <a:cubicBezTo>
                    <a:pt x="-13689" y="454536"/>
                    <a:pt x="-6622" y="240960"/>
                    <a:pt x="129467" y="113589"/>
                  </a:cubicBezTo>
                  <a:cubicBezTo>
                    <a:pt x="191976" y="55085"/>
                    <a:pt x="274384" y="22523"/>
                    <a:pt x="360000" y="22500"/>
                  </a:cubicBezTo>
                  <a:close/>
                  <a:moveTo>
                    <a:pt x="360000" y="697500"/>
                  </a:moveTo>
                  <a:cubicBezTo>
                    <a:pt x="274317" y="697594"/>
                    <a:pt x="191828" y="664981"/>
                    <a:pt x="129375" y="606319"/>
                  </a:cubicBezTo>
                  <a:lnTo>
                    <a:pt x="606319" y="129375"/>
                  </a:lnTo>
                  <a:cubicBezTo>
                    <a:pt x="733689" y="265464"/>
                    <a:pt x="726622" y="479040"/>
                    <a:pt x="590533" y="606411"/>
                  </a:cubicBezTo>
                  <a:cubicBezTo>
                    <a:pt x="528024" y="664915"/>
                    <a:pt x="445616" y="697477"/>
                    <a:pt x="360000" y="69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87" name="Freeform: Shape 5886">
              <a:extLst>
                <a:ext uri="{FF2B5EF4-FFF2-40B4-BE49-F238E27FC236}">
                  <a16:creationId xmlns:a16="http://schemas.microsoft.com/office/drawing/2014/main" id="{37576C38-74F3-47F4-8790-6734B150E656}"/>
                </a:ext>
              </a:extLst>
            </p:cNvPr>
            <p:cNvSpPr/>
            <p:nvPr/>
          </p:nvSpPr>
          <p:spPr>
            <a:xfrm>
              <a:off x="4531962" y="2383061"/>
              <a:ext cx="517500" cy="371250"/>
            </a:xfrm>
            <a:custGeom>
              <a:avLst/>
              <a:gdLst>
                <a:gd name="connsiteX0" fmla="*/ 491569 w 517500"/>
                <a:gd name="connsiteY0" fmla="*/ 9902 h 371250"/>
                <a:gd name="connsiteX1" fmla="*/ 451406 w 517500"/>
                <a:gd name="connsiteY1" fmla="*/ 1689 h 371250"/>
                <a:gd name="connsiteX2" fmla="*/ 405169 w 517500"/>
                <a:gd name="connsiteY2" fmla="*/ 51583 h 371250"/>
                <a:gd name="connsiteX3" fmla="*/ 404719 w 517500"/>
                <a:gd name="connsiteY3" fmla="*/ 51583 h 371250"/>
                <a:gd name="connsiteX4" fmla="*/ 361800 w 517500"/>
                <a:gd name="connsiteY4" fmla="*/ 36227 h 371250"/>
                <a:gd name="connsiteX5" fmla="*/ 258750 w 517500"/>
                <a:gd name="connsiteY5" fmla="*/ 9283 h 371250"/>
                <a:gd name="connsiteX6" fmla="*/ 142706 w 517500"/>
                <a:gd name="connsiteY6" fmla="*/ 40052 h 371250"/>
                <a:gd name="connsiteX7" fmla="*/ 112388 w 517500"/>
                <a:gd name="connsiteY7" fmla="*/ 51302 h 371250"/>
                <a:gd name="connsiteX8" fmla="*/ 66206 w 517500"/>
                <a:gd name="connsiteY8" fmla="*/ 1520 h 371250"/>
                <a:gd name="connsiteX9" fmla="*/ 26044 w 517500"/>
                <a:gd name="connsiteY9" fmla="*/ 9733 h 371250"/>
                <a:gd name="connsiteX10" fmla="*/ 0 w 517500"/>
                <a:gd name="connsiteY10" fmla="*/ 76445 h 371250"/>
                <a:gd name="connsiteX11" fmla="*/ 74306 w 517500"/>
                <a:gd name="connsiteY11" fmla="*/ 252283 h 371250"/>
                <a:gd name="connsiteX12" fmla="*/ 74306 w 517500"/>
                <a:gd name="connsiteY12" fmla="*/ 252620 h 371250"/>
                <a:gd name="connsiteX13" fmla="*/ 101419 w 517500"/>
                <a:gd name="connsiteY13" fmla="*/ 314495 h 371250"/>
                <a:gd name="connsiteX14" fmla="*/ 258750 w 517500"/>
                <a:gd name="connsiteY14" fmla="*/ 371364 h 371250"/>
                <a:gd name="connsiteX15" fmla="*/ 275288 w 517500"/>
                <a:gd name="connsiteY15" fmla="*/ 370577 h 371250"/>
                <a:gd name="connsiteX16" fmla="*/ 285497 w 517500"/>
                <a:gd name="connsiteY16" fmla="*/ 358286 h 371250"/>
                <a:gd name="connsiteX17" fmla="*/ 273206 w 517500"/>
                <a:gd name="connsiteY17" fmla="*/ 348077 h 371250"/>
                <a:gd name="connsiteX18" fmla="*/ 258750 w 517500"/>
                <a:gd name="connsiteY18" fmla="*/ 348864 h 371250"/>
                <a:gd name="connsiteX19" fmla="*/ 118125 w 517500"/>
                <a:gd name="connsiteY19" fmla="*/ 298745 h 371250"/>
                <a:gd name="connsiteX20" fmla="*/ 73125 w 517500"/>
                <a:gd name="connsiteY20" fmla="*/ 151595 h 371250"/>
                <a:gd name="connsiteX21" fmla="*/ 119081 w 517500"/>
                <a:gd name="connsiteY21" fmla="*/ 72845 h 371250"/>
                <a:gd name="connsiteX22" fmla="*/ 150750 w 517500"/>
                <a:gd name="connsiteY22" fmla="*/ 60920 h 371250"/>
                <a:gd name="connsiteX23" fmla="*/ 258750 w 517500"/>
                <a:gd name="connsiteY23" fmla="*/ 31783 h 371250"/>
                <a:gd name="connsiteX24" fmla="*/ 353756 w 517500"/>
                <a:gd name="connsiteY24" fmla="*/ 57039 h 371250"/>
                <a:gd name="connsiteX25" fmla="*/ 398756 w 517500"/>
                <a:gd name="connsiteY25" fmla="*/ 73014 h 371250"/>
                <a:gd name="connsiteX26" fmla="*/ 405112 w 517500"/>
                <a:gd name="connsiteY26" fmla="*/ 75883 h 371250"/>
                <a:gd name="connsiteX27" fmla="*/ 406912 w 517500"/>
                <a:gd name="connsiteY27" fmla="*/ 76895 h 371250"/>
                <a:gd name="connsiteX28" fmla="*/ 444994 w 517500"/>
                <a:gd name="connsiteY28" fmla="*/ 151877 h 371250"/>
                <a:gd name="connsiteX29" fmla="*/ 456722 w 517500"/>
                <a:gd name="connsiteY29" fmla="*/ 162649 h 371250"/>
                <a:gd name="connsiteX30" fmla="*/ 467494 w 517500"/>
                <a:gd name="connsiteY30" fmla="*/ 150920 h 371250"/>
                <a:gd name="connsiteX31" fmla="*/ 425250 w 517500"/>
                <a:gd name="connsiteY31" fmla="*/ 62608 h 371250"/>
                <a:gd name="connsiteX32" fmla="*/ 457875 w 517500"/>
                <a:gd name="connsiteY32" fmla="*/ 23233 h 371250"/>
                <a:gd name="connsiteX33" fmla="*/ 478294 w 517500"/>
                <a:gd name="connsiteY33" fmla="*/ 27733 h 371250"/>
                <a:gd name="connsiteX34" fmla="*/ 495506 w 517500"/>
                <a:gd name="connsiteY34" fmla="*/ 76333 h 371250"/>
                <a:gd name="connsiteX35" fmla="*/ 466481 w 517500"/>
                <a:gd name="connsiteY35" fmla="*/ 164814 h 371250"/>
                <a:gd name="connsiteX36" fmla="*/ 471181 w 517500"/>
                <a:gd name="connsiteY36" fmla="*/ 180014 h 371250"/>
                <a:gd name="connsiteX37" fmla="*/ 471375 w 517500"/>
                <a:gd name="connsiteY37" fmla="*/ 180114 h 371250"/>
                <a:gd name="connsiteX38" fmla="*/ 476325 w 517500"/>
                <a:gd name="connsiteY38" fmla="*/ 181239 h 371250"/>
                <a:gd name="connsiteX39" fmla="*/ 486450 w 517500"/>
                <a:gd name="connsiteY39" fmla="*/ 174939 h 371250"/>
                <a:gd name="connsiteX40" fmla="*/ 517725 w 517500"/>
                <a:gd name="connsiteY40" fmla="*/ 76558 h 371250"/>
                <a:gd name="connsiteX41" fmla="*/ 491569 w 517500"/>
                <a:gd name="connsiteY41" fmla="*/ 9902 h 371250"/>
                <a:gd name="connsiteX42" fmla="*/ 50625 w 517500"/>
                <a:gd name="connsiteY42" fmla="*/ 151595 h 371250"/>
                <a:gd name="connsiteX43" fmla="*/ 51806 w 517500"/>
                <a:gd name="connsiteY43" fmla="*/ 166108 h 371250"/>
                <a:gd name="connsiteX44" fmla="*/ 22500 w 517500"/>
                <a:gd name="connsiteY44" fmla="*/ 76445 h 371250"/>
                <a:gd name="connsiteX45" fmla="*/ 39712 w 517500"/>
                <a:gd name="connsiteY45" fmla="*/ 27845 h 371250"/>
                <a:gd name="connsiteX46" fmla="*/ 60131 w 517500"/>
                <a:gd name="connsiteY46" fmla="*/ 23345 h 371250"/>
                <a:gd name="connsiteX47" fmla="*/ 92813 w 517500"/>
                <a:gd name="connsiteY47" fmla="*/ 62720 h 371250"/>
                <a:gd name="connsiteX48" fmla="*/ 50625 w 517500"/>
                <a:gd name="connsiteY48" fmla="*/ 151595 h 37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17500" h="371250">
                  <a:moveTo>
                    <a:pt x="491569" y="9902"/>
                  </a:moveTo>
                  <a:cubicBezTo>
                    <a:pt x="480189" y="1063"/>
                    <a:pt x="465342" y="-1973"/>
                    <a:pt x="451406" y="1689"/>
                  </a:cubicBezTo>
                  <a:cubicBezTo>
                    <a:pt x="427388" y="8552"/>
                    <a:pt x="412031" y="35439"/>
                    <a:pt x="405169" y="51583"/>
                  </a:cubicBezTo>
                  <a:lnTo>
                    <a:pt x="404719" y="51583"/>
                  </a:lnTo>
                  <a:cubicBezTo>
                    <a:pt x="391613" y="47814"/>
                    <a:pt x="377156" y="42189"/>
                    <a:pt x="361800" y="36227"/>
                  </a:cubicBezTo>
                  <a:cubicBezTo>
                    <a:pt x="329513" y="23514"/>
                    <a:pt x="292894" y="9283"/>
                    <a:pt x="258750" y="9283"/>
                  </a:cubicBezTo>
                  <a:cubicBezTo>
                    <a:pt x="221006" y="9283"/>
                    <a:pt x="177581" y="26158"/>
                    <a:pt x="142706" y="40052"/>
                  </a:cubicBezTo>
                  <a:cubicBezTo>
                    <a:pt x="131456" y="44439"/>
                    <a:pt x="121106" y="48545"/>
                    <a:pt x="112388" y="51302"/>
                  </a:cubicBezTo>
                  <a:cubicBezTo>
                    <a:pt x="105300" y="35270"/>
                    <a:pt x="89888" y="8383"/>
                    <a:pt x="66206" y="1520"/>
                  </a:cubicBezTo>
                  <a:cubicBezTo>
                    <a:pt x="52270" y="-2142"/>
                    <a:pt x="37424" y="894"/>
                    <a:pt x="26044" y="9733"/>
                  </a:cubicBezTo>
                  <a:cubicBezTo>
                    <a:pt x="14006" y="18902"/>
                    <a:pt x="0" y="37745"/>
                    <a:pt x="0" y="76445"/>
                  </a:cubicBezTo>
                  <a:cubicBezTo>
                    <a:pt x="0" y="135114"/>
                    <a:pt x="71269" y="247614"/>
                    <a:pt x="74306" y="252283"/>
                  </a:cubicBezTo>
                  <a:lnTo>
                    <a:pt x="74306" y="252620"/>
                  </a:lnTo>
                  <a:cubicBezTo>
                    <a:pt x="84600" y="282658"/>
                    <a:pt x="95569" y="308420"/>
                    <a:pt x="101419" y="314495"/>
                  </a:cubicBezTo>
                  <a:cubicBezTo>
                    <a:pt x="135000" y="347964"/>
                    <a:pt x="210938" y="371364"/>
                    <a:pt x="258750" y="371364"/>
                  </a:cubicBezTo>
                  <a:cubicBezTo>
                    <a:pt x="263925" y="371364"/>
                    <a:pt x="269494" y="371364"/>
                    <a:pt x="275288" y="370577"/>
                  </a:cubicBezTo>
                  <a:cubicBezTo>
                    <a:pt x="281501" y="370002"/>
                    <a:pt x="286072" y="364499"/>
                    <a:pt x="285497" y="358286"/>
                  </a:cubicBezTo>
                  <a:cubicBezTo>
                    <a:pt x="284922" y="352073"/>
                    <a:pt x="279420" y="347502"/>
                    <a:pt x="273206" y="348077"/>
                  </a:cubicBezTo>
                  <a:cubicBezTo>
                    <a:pt x="267975" y="348864"/>
                    <a:pt x="263138" y="348864"/>
                    <a:pt x="258750" y="348864"/>
                  </a:cubicBezTo>
                  <a:cubicBezTo>
                    <a:pt x="211725" y="348864"/>
                    <a:pt x="143269" y="324452"/>
                    <a:pt x="118125" y="298745"/>
                  </a:cubicBezTo>
                  <a:cubicBezTo>
                    <a:pt x="109688" y="289071"/>
                    <a:pt x="73125" y="189002"/>
                    <a:pt x="73125" y="151595"/>
                  </a:cubicBezTo>
                  <a:cubicBezTo>
                    <a:pt x="73125" y="120208"/>
                    <a:pt x="96300" y="80495"/>
                    <a:pt x="119081" y="72845"/>
                  </a:cubicBezTo>
                  <a:cubicBezTo>
                    <a:pt x="128419" y="69752"/>
                    <a:pt x="139275" y="65477"/>
                    <a:pt x="150750" y="60920"/>
                  </a:cubicBezTo>
                  <a:cubicBezTo>
                    <a:pt x="183938" y="47983"/>
                    <a:pt x="225000" y="31783"/>
                    <a:pt x="258750" y="31783"/>
                  </a:cubicBezTo>
                  <a:cubicBezTo>
                    <a:pt x="288787" y="31783"/>
                    <a:pt x="321806" y="44608"/>
                    <a:pt x="353756" y="57039"/>
                  </a:cubicBezTo>
                  <a:cubicBezTo>
                    <a:pt x="369619" y="63227"/>
                    <a:pt x="384581" y="69020"/>
                    <a:pt x="398756" y="73014"/>
                  </a:cubicBezTo>
                  <a:cubicBezTo>
                    <a:pt x="400979" y="73720"/>
                    <a:pt x="403112" y="74683"/>
                    <a:pt x="405112" y="75883"/>
                  </a:cubicBezTo>
                  <a:cubicBezTo>
                    <a:pt x="405680" y="76275"/>
                    <a:pt x="406283" y="76614"/>
                    <a:pt x="406912" y="76895"/>
                  </a:cubicBezTo>
                  <a:cubicBezTo>
                    <a:pt x="425756" y="89102"/>
                    <a:pt x="443700" y="123133"/>
                    <a:pt x="444994" y="151877"/>
                  </a:cubicBezTo>
                  <a:cubicBezTo>
                    <a:pt x="445258" y="158090"/>
                    <a:pt x="450509" y="162913"/>
                    <a:pt x="456722" y="162649"/>
                  </a:cubicBezTo>
                  <a:cubicBezTo>
                    <a:pt x="462935" y="162385"/>
                    <a:pt x="467758" y="157134"/>
                    <a:pt x="467494" y="150920"/>
                  </a:cubicBezTo>
                  <a:cubicBezTo>
                    <a:pt x="466144" y="120152"/>
                    <a:pt x="448988" y="82070"/>
                    <a:pt x="425250" y="62608"/>
                  </a:cubicBezTo>
                  <a:cubicBezTo>
                    <a:pt x="430875" y="49108"/>
                    <a:pt x="443081" y="27564"/>
                    <a:pt x="457875" y="23233"/>
                  </a:cubicBezTo>
                  <a:cubicBezTo>
                    <a:pt x="465011" y="21502"/>
                    <a:pt x="472547" y="23163"/>
                    <a:pt x="478294" y="27733"/>
                  </a:cubicBezTo>
                  <a:cubicBezTo>
                    <a:pt x="489544" y="36114"/>
                    <a:pt x="495506" y="53383"/>
                    <a:pt x="495506" y="76333"/>
                  </a:cubicBezTo>
                  <a:cubicBezTo>
                    <a:pt x="495506" y="95345"/>
                    <a:pt x="485438" y="125945"/>
                    <a:pt x="466481" y="164814"/>
                  </a:cubicBezTo>
                  <a:cubicBezTo>
                    <a:pt x="463582" y="170309"/>
                    <a:pt x="465686" y="177115"/>
                    <a:pt x="471181" y="180014"/>
                  </a:cubicBezTo>
                  <a:cubicBezTo>
                    <a:pt x="471245" y="180048"/>
                    <a:pt x="471310" y="180082"/>
                    <a:pt x="471375" y="180114"/>
                  </a:cubicBezTo>
                  <a:cubicBezTo>
                    <a:pt x="472923" y="180845"/>
                    <a:pt x="474613" y="181229"/>
                    <a:pt x="476325" y="181239"/>
                  </a:cubicBezTo>
                  <a:cubicBezTo>
                    <a:pt x="480627" y="181248"/>
                    <a:pt x="484557" y="178802"/>
                    <a:pt x="486450" y="174939"/>
                  </a:cubicBezTo>
                  <a:cubicBezTo>
                    <a:pt x="507206" y="132358"/>
                    <a:pt x="517725" y="99283"/>
                    <a:pt x="517725" y="76558"/>
                  </a:cubicBezTo>
                  <a:cubicBezTo>
                    <a:pt x="517500" y="37745"/>
                    <a:pt x="503494" y="18902"/>
                    <a:pt x="491569" y="9902"/>
                  </a:cubicBezTo>
                  <a:close/>
                  <a:moveTo>
                    <a:pt x="50625" y="151595"/>
                  </a:moveTo>
                  <a:cubicBezTo>
                    <a:pt x="50708" y="156453"/>
                    <a:pt x="51103" y="161301"/>
                    <a:pt x="51806" y="166108"/>
                  </a:cubicBezTo>
                  <a:cubicBezTo>
                    <a:pt x="36000" y="133483"/>
                    <a:pt x="22500" y="98777"/>
                    <a:pt x="22500" y="76445"/>
                  </a:cubicBezTo>
                  <a:cubicBezTo>
                    <a:pt x="22500" y="54114"/>
                    <a:pt x="28631" y="36227"/>
                    <a:pt x="39712" y="27845"/>
                  </a:cubicBezTo>
                  <a:cubicBezTo>
                    <a:pt x="45460" y="23275"/>
                    <a:pt x="52995" y="21614"/>
                    <a:pt x="60131" y="23345"/>
                  </a:cubicBezTo>
                  <a:cubicBezTo>
                    <a:pt x="75038" y="27620"/>
                    <a:pt x="86906" y="48883"/>
                    <a:pt x="92813" y="62720"/>
                  </a:cubicBezTo>
                  <a:cubicBezTo>
                    <a:pt x="67500" y="82689"/>
                    <a:pt x="50625" y="121389"/>
                    <a:pt x="50625" y="15159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88" name="Freeform: Shape 5887">
              <a:extLst>
                <a:ext uri="{FF2B5EF4-FFF2-40B4-BE49-F238E27FC236}">
                  <a16:creationId xmlns:a16="http://schemas.microsoft.com/office/drawing/2014/main" id="{2ABCFFE0-4EFC-4524-840A-9A3CE5D51CA2}"/>
                </a:ext>
              </a:extLst>
            </p:cNvPr>
            <p:cNvSpPr/>
            <p:nvPr/>
          </p:nvSpPr>
          <p:spPr>
            <a:xfrm>
              <a:off x="4690110" y="2568085"/>
              <a:ext cx="106875" cy="28125"/>
            </a:xfrm>
            <a:custGeom>
              <a:avLst/>
              <a:gdLst>
                <a:gd name="connsiteX0" fmla="*/ 10602 w 106875"/>
                <a:gd name="connsiteY0" fmla="*/ 22484 h 28125"/>
                <a:gd name="connsiteX1" fmla="*/ 94977 w 106875"/>
                <a:gd name="connsiteY1" fmla="*/ 33734 h 28125"/>
                <a:gd name="connsiteX2" fmla="*/ 95427 w 106875"/>
                <a:gd name="connsiteY2" fmla="*/ 33734 h 28125"/>
                <a:gd name="connsiteX3" fmla="*/ 106874 w 106875"/>
                <a:gd name="connsiteY3" fmla="*/ 22681 h 28125"/>
                <a:gd name="connsiteX4" fmla="*/ 95820 w 106875"/>
                <a:gd name="connsiteY4" fmla="*/ 11234 h 28125"/>
                <a:gd name="connsiteX5" fmla="*/ 14708 w 106875"/>
                <a:gd name="connsiteY5" fmla="*/ 547 h 28125"/>
                <a:gd name="connsiteX6" fmla="*/ 547 w 106875"/>
                <a:gd name="connsiteY6" fmla="*/ 7798 h 28125"/>
                <a:gd name="connsiteX7" fmla="*/ 7798 w 106875"/>
                <a:gd name="connsiteY7" fmla="*/ 21959 h 28125"/>
                <a:gd name="connsiteX8" fmla="*/ 10602 w 106875"/>
                <a:gd name="connsiteY8" fmla="*/ 22484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875" h="28125">
                  <a:moveTo>
                    <a:pt x="10602" y="22484"/>
                  </a:moveTo>
                  <a:cubicBezTo>
                    <a:pt x="38505" y="27742"/>
                    <a:pt x="66670" y="31497"/>
                    <a:pt x="94977" y="33734"/>
                  </a:cubicBezTo>
                  <a:lnTo>
                    <a:pt x="95427" y="33734"/>
                  </a:lnTo>
                  <a:cubicBezTo>
                    <a:pt x="101640" y="33843"/>
                    <a:pt x="106765" y="28894"/>
                    <a:pt x="106874" y="22681"/>
                  </a:cubicBezTo>
                  <a:cubicBezTo>
                    <a:pt x="106982" y="16468"/>
                    <a:pt x="102034" y="11343"/>
                    <a:pt x="95820" y="11234"/>
                  </a:cubicBezTo>
                  <a:cubicBezTo>
                    <a:pt x="68620" y="9044"/>
                    <a:pt x="41548" y="5477"/>
                    <a:pt x="14708" y="547"/>
                  </a:cubicBezTo>
                  <a:cubicBezTo>
                    <a:pt x="8795" y="-1361"/>
                    <a:pt x="2455" y="1885"/>
                    <a:pt x="547" y="7798"/>
                  </a:cubicBezTo>
                  <a:cubicBezTo>
                    <a:pt x="-1361" y="13711"/>
                    <a:pt x="1885" y="20051"/>
                    <a:pt x="7798" y="21959"/>
                  </a:cubicBezTo>
                  <a:cubicBezTo>
                    <a:pt x="8707" y="22253"/>
                    <a:pt x="9649" y="22429"/>
                    <a:pt x="10602" y="2248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89" name="Freeform: Shape 5888">
              <a:extLst>
                <a:ext uri="{FF2B5EF4-FFF2-40B4-BE49-F238E27FC236}">
                  <a16:creationId xmlns:a16="http://schemas.microsoft.com/office/drawing/2014/main" id="{FDBCAE36-6E9D-4BEC-8222-9645DEFDC9C5}"/>
                </a:ext>
              </a:extLst>
            </p:cNvPr>
            <p:cNvSpPr/>
            <p:nvPr/>
          </p:nvSpPr>
          <p:spPr>
            <a:xfrm>
              <a:off x="4691392" y="2494595"/>
              <a:ext cx="78750" cy="28125"/>
            </a:xfrm>
            <a:custGeom>
              <a:avLst/>
              <a:gdLst>
                <a:gd name="connsiteX0" fmla="*/ 9320 w 78750"/>
                <a:gd name="connsiteY0" fmla="*/ 22455 h 28125"/>
                <a:gd name="connsiteX1" fmla="*/ 69283 w 78750"/>
                <a:gd name="connsiteY1" fmla="*/ 31455 h 28125"/>
                <a:gd name="connsiteX2" fmla="*/ 70576 w 78750"/>
                <a:gd name="connsiteY2" fmla="*/ 31455 h 28125"/>
                <a:gd name="connsiteX3" fmla="*/ 82445 w 78750"/>
                <a:gd name="connsiteY3" fmla="*/ 20823 h 28125"/>
                <a:gd name="connsiteX4" fmla="*/ 71814 w 78750"/>
                <a:gd name="connsiteY4" fmla="*/ 8955 h 28125"/>
                <a:gd name="connsiteX5" fmla="*/ 13314 w 78750"/>
                <a:gd name="connsiteY5" fmla="*/ 180 h 28125"/>
                <a:gd name="connsiteX6" fmla="*/ 180 w 78750"/>
                <a:gd name="connsiteY6" fmla="*/ 9320 h 28125"/>
                <a:gd name="connsiteX7" fmla="*/ 9320 w 78750"/>
                <a:gd name="connsiteY7" fmla="*/ 22455 h 2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50" h="28125">
                  <a:moveTo>
                    <a:pt x="9320" y="22455"/>
                  </a:moveTo>
                  <a:cubicBezTo>
                    <a:pt x="10614" y="22455"/>
                    <a:pt x="41383" y="28080"/>
                    <a:pt x="69283" y="31455"/>
                  </a:cubicBezTo>
                  <a:lnTo>
                    <a:pt x="70576" y="31455"/>
                  </a:lnTo>
                  <a:cubicBezTo>
                    <a:pt x="76790" y="31796"/>
                    <a:pt x="82103" y="27036"/>
                    <a:pt x="82445" y="20823"/>
                  </a:cubicBezTo>
                  <a:cubicBezTo>
                    <a:pt x="82787" y="14610"/>
                    <a:pt x="78027" y="9296"/>
                    <a:pt x="71814" y="8955"/>
                  </a:cubicBezTo>
                  <a:cubicBezTo>
                    <a:pt x="44701" y="5861"/>
                    <a:pt x="13651" y="236"/>
                    <a:pt x="13314" y="180"/>
                  </a:cubicBezTo>
                  <a:cubicBezTo>
                    <a:pt x="7163" y="-923"/>
                    <a:pt x="1282" y="3169"/>
                    <a:pt x="180" y="9320"/>
                  </a:cubicBezTo>
                  <a:cubicBezTo>
                    <a:pt x="-923" y="15471"/>
                    <a:pt x="3169" y="21352"/>
                    <a:pt x="9320" y="2245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0" name="Freeform: Shape 5889">
              <a:extLst>
                <a:ext uri="{FF2B5EF4-FFF2-40B4-BE49-F238E27FC236}">
                  <a16:creationId xmlns:a16="http://schemas.microsoft.com/office/drawing/2014/main" id="{3A4415D6-2A18-4A54-9CBC-4322F8132BBD}"/>
                </a:ext>
              </a:extLst>
            </p:cNvPr>
            <p:cNvSpPr/>
            <p:nvPr/>
          </p:nvSpPr>
          <p:spPr>
            <a:xfrm>
              <a:off x="4750839" y="2488737"/>
              <a:ext cx="337500" cy="405000"/>
            </a:xfrm>
            <a:custGeom>
              <a:avLst/>
              <a:gdLst>
                <a:gd name="connsiteX0" fmla="*/ 337604 w 337500"/>
                <a:gd name="connsiteY0" fmla="*/ 233007 h 405000"/>
                <a:gd name="connsiteX1" fmla="*/ 317579 w 337500"/>
                <a:gd name="connsiteY1" fmla="*/ 183957 h 405000"/>
                <a:gd name="connsiteX2" fmla="*/ 311561 w 337500"/>
                <a:gd name="connsiteY2" fmla="*/ 167757 h 405000"/>
                <a:gd name="connsiteX3" fmla="*/ 293729 w 337500"/>
                <a:gd name="connsiteY3" fmla="*/ 134513 h 405000"/>
                <a:gd name="connsiteX4" fmla="*/ 278373 w 337500"/>
                <a:gd name="connsiteY4" fmla="*/ 106894 h 405000"/>
                <a:gd name="connsiteX5" fmla="*/ 271004 w 337500"/>
                <a:gd name="connsiteY5" fmla="*/ 78038 h 405000"/>
                <a:gd name="connsiteX6" fmla="*/ 262398 w 337500"/>
                <a:gd name="connsiteY6" fmla="*/ 49463 h 405000"/>
                <a:gd name="connsiteX7" fmla="*/ 233767 w 337500"/>
                <a:gd name="connsiteY7" fmla="*/ 36525 h 405000"/>
                <a:gd name="connsiteX8" fmla="*/ 204236 w 337500"/>
                <a:gd name="connsiteY8" fmla="*/ 65101 h 405000"/>
                <a:gd name="connsiteX9" fmla="*/ 206598 w 337500"/>
                <a:gd name="connsiteY9" fmla="*/ 130688 h 405000"/>
                <a:gd name="connsiteX10" fmla="*/ 175154 w 337500"/>
                <a:gd name="connsiteY10" fmla="*/ 107288 h 405000"/>
                <a:gd name="connsiteX11" fmla="*/ 104673 w 337500"/>
                <a:gd name="connsiteY11" fmla="*/ 51038 h 405000"/>
                <a:gd name="connsiteX12" fmla="*/ 31154 w 337500"/>
                <a:gd name="connsiteY12" fmla="*/ 19 h 405000"/>
                <a:gd name="connsiteX13" fmla="*/ 3479 w 337500"/>
                <a:gd name="connsiteY13" fmla="*/ 16051 h 405000"/>
                <a:gd name="connsiteX14" fmla="*/ 2973 w 337500"/>
                <a:gd name="connsiteY14" fmla="*/ 41082 h 405000"/>
                <a:gd name="connsiteX15" fmla="*/ 68336 w 337500"/>
                <a:gd name="connsiteY15" fmla="*/ 105994 h 405000"/>
                <a:gd name="connsiteX16" fmla="*/ 50054 w 337500"/>
                <a:gd name="connsiteY16" fmla="*/ 128494 h 405000"/>
                <a:gd name="connsiteX17" fmla="*/ 52586 w 337500"/>
                <a:gd name="connsiteY17" fmla="*/ 155044 h 405000"/>
                <a:gd name="connsiteX18" fmla="*/ 39254 w 337500"/>
                <a:gd name="connsiteY18" fmla="*/ 191944 h 405000"/>
                <a:gd name="connsiteX19" fmla="*/ 54329 w 337500"/>
                <a:gd name="connsiteY19" fmla="*/ 221082 h 405000"/>
                <a:gd name="connsiteX20" fmla="*/ 45892 w 337500"/>
                <a:gd name="connsiteY20" fmla="*/ 239476 h 405000"/>
                <a:gd name="connsiteX21" fmla="*/ 70529 w 337500"/>
                <a:gd name="connsiteY21" fmla="*/ 292463 h 405000"/>
                <a:gd name="connsiteX22" fmla="*/ 95448 w 337500"/>
                <a:gd name="connsiteY22" fmla="*/ 317607 h 405000"/>
                <a:gd name="connsiteX23" fmla="*/ 159011 w 337500"/>
                <a:gd name="connsiteY23" fmla="*/ 377457 h 405000"/>
                <a:gd name="connsiteX24" fmla="*/ 216779 w 337500"/>
                <a:gd name="connsiteY24" fmla="*/ 405582 h 405000"/>
                <a:gd name="connsiteX25" fmla="*/ 219873 w 337500"/>
                <a:gd name="connsiteY25" fmla="*/ 406313 h 405000"/>
                <a:gd name="connsiteX26" fmla="*/ 231067 w 337500"/>
                <a:gd name="connsiteY26" fmla="*/ 395007 h 405000"/>
                <a:gd name="connsiteX27" fmla="*/ 222967 w 337500"/>
                <a:gd name="connsiteY27" fmla="*/ 384263 h 405000"/>
                <a:gd name="connsiteX28" fmla="*/ 171836 w 337500"/>
                <a:gd name="connsiteY28" fmla="*/ 359063 h 405000"/>
                <a:gd name="connsiteX29" fmla="*/ 111704 w 337500"/>
                <a:gd name="connsiteY29" fmla="*/ 302138 h 405000"/>
                <a:gd name="connsiteX30" fmla="*/ 85604 w 337500"/>
                <a:gd name="connsiteY30" fmla="*/ 275813 h 405000"/>
                <a:gd name="connsiteX31" fmla="*/ 67829 w 337500"/>
                <a:gd name="connsiteY31" fmla="*/ 244482 h 405000"/>
                <a:gd name="connsiteX32" fmla="*/ 69629 w 337500"/>
                <a:gd name="connsiteY32" fmla="*/ 239307 h 405000"/>
                <a:gd name="connsiteX33" fmla="*/ 101354 w 337500"/>
                <a:gd name="connsiteY33" fmla="*/ 266138 h 405000"/>
                <a:gd name="connsiteX34" fmla="*/ 117024 w 337500"/>
                <a:gd name="connsiteY34" fmla="*/ 263386 h 405000"/>
                <a:gd name="connsiteX35" fmla="*/ 114272 w 337500"/>
                <a:gd name="connsiteY35" fmla="*/ 247716 h 405000"/>
                <a:gd name="connsiteX36" fmla="*/ 113336 w 337500"/>
                <a:gd name="connsiteY36" fmla="*/ 247126 h 405000"/>
                <a:gd name="connsiteX37" fmla="*/ 78179 w 337500"/>
                <a:gd name="connsiteY37" fmla="*/ 215063 h 405000"/>
                <a:gd name="connsiteX38" fmla="*/ 78179 w 337500"/>
                <a:gd name="connsiteY38" fmla="*/ 215063 h 405000"/>
                <a:gd name="connsiteX39" fmla="*/ 78179 w 337500"/>
                <a:gd name="connsiteY39" fmla="*/ 214726 h 405000"/>
                <a:gd name="connsiteX40" fmla="*/ 62092 w 337500"/>
                <a:gd name="connsiteY40" fmla="*/ 189919 h 405000"/>
                <a:gd name="connsiteX41" fmla="*/ 67998 w 337500"/>
                <a:gd name="connsiteY41" fmla="*/ 172032 h 405000"/>
                <a:gd name="connsiteX42" fmla="*/ 123911 w 337500"/>
                <a:gd name="connsiteY42" fmla="*/ 223951 h 405000"/>
                <a:gd name="connsiteX43" fmla="*/ 139670 w 337500"/>
                <a:gd name="connsiteY43" fmla="*/ 221766 h 405000"/>
                <a:gd name="connsiteX44" fmla="*/ 138704 w 337500"/>
                <a:gd name="connsiteY44" fmla="*/ 207076 h 405000"/>
                <a:gd name="connsiteX45" fmla="*/ 75311 w 337500"/>
                <a:gd name="connsiteY45" fmla="*/ 148238 h 405000"/>
                <a:gd name="connsiteX46" fmla="*/ 75311 w 337500"/>
                <a:gd name="connsiteY46" fmla="*/ 148238 h 405000"/>
                <a:gd name="connsiteX47" fmla="*/ 71204 w 337500"/>
                <a:gd name="connsiteY47" fmla="*/ 136313 h 405000"/>
                <a:gd name="connsiteX48" fmla="*/ 83917 w 337500"/>
                <a:gd name="connsiteY48" fmla="*/ 123488 h 405000"/>
                <a:gd name="connsiteX49" fmla="*/ 89542 w 337500"/>
                <a:gd name="connsiteY49" fmla="*/ 124838 h 405000"/>
                <a:gd name="connsiteX50" fmla="*/ 166717 w 337500"/>
                <a:gd name="connsiteY50" fmla="*/ 191044 h 405000"/>
                <a:gd name="connsiteX51" fmla="*/ 173973 w 337500"/>
                <a:gd name="connsiteY51" fmla="*/ 193632 h 405000"/>
                <a:gd name="connsiteX52" fmla="*/ 185234 w 337500"/>
                <a:gd name="connsiteY52" fmla="*/ 182393 h 405000"/>
                <a:gd name="connsiteX53" fmla="*/ 181229 w 337500"/>
                <a:gd name="connsiteY53" fmla="*/ 173776 h 405000"/>
                <a:gd name="connsiteX54" fmla="*/ 106417 w 337500"/>
                <a:gd name="connsiteY54" fmla="*/ 109651 h 405000"/>
                <a:gd name="connsiteX55" fmla="*/ 106417 w 337500"/>
                <a:gd name="connsiteY55" fmla="*/ 109651 h 405000"/>
                <a:gd name="connsiteX56" fmla="*/ 106079 w 337500"/>
                <a:gd name="connsiteY56" fmla="*/ 109651 h 405000"/>
                <a:gd name="connsiteX57" fmla="*/ 23392 w 337500"/>
                <a:gd name="connsiteY57" fmla="*/ 31969 h 405000"/>
                <a:gd name="connsiteX58" fmla="*/ 22773 w 337500"/>
                <a:gd name="connsiteY58" fmla="*/ 28144 h 405000"/>
                <a:gd name="connsiteX59" fmla="*/ 30086 w 337500"/>
                <a:gd name="connsiteY59" fmla="*/ 23476 h 405000"/>
                <a:gd name="connsiteX60" fmla="*/ 160079 w 337500"/>
                <a:gd name="connsiteY60" fmla="*/ 124726 h 405000"/>
                <a:gd name="connsiteX61" fmla="*/ 236579 w 337500"/>
                <a:gd name="connsiteY61" fmla="*/ 179794 h 405000"/>
                <a:gd name="connsiteX62" fmla="*/ 252326 w 337500"/>
                <a:gd name="connsiteY62" fmla="*/ 177519 h 405000"/>
                <a:gd name="connsiteX63" fmla="*/ 250050 w 337500"/>
                <a:gd name="connsiteY63" fmla="*/ 161773 h 405000"/>
                <a:gd name="connsiteX64" fmla="*/ 249348 w 337500"/>
                <a:gd name="connsiteY64" fmla="*/ 161288 h 405000"/>
                <a:gd name="connsiteX65" fmla="*/ 236467 w 337500"/>
                <a:gd name="connsiteY65" fmla="*/ 152344 h 405000"/>
                <a:gd name="connsiteX66" fmla="*/ 228029 w 337500"/>
                <a:gd name="connsiteY66" fmla="*/ 124219 h 405000"/>
                <a:gd name="connsiteX67" fmla="*/ 225779 w 337500"/>
                <a:gd name="connsiteY67" fmla="*/ 72357 h 405000"/>
                <a:gd name="connsiteX68" fmla="*/ 237029 w 337500"/>
                <a:gd name="connsiteY68" fmla="*/ 59476 h 405000"/>
                <a:gd name="connsiteX69" fmla="*/ 243667 w 337500"/>
                <a:gd name="connsiteY69" fmla="*/ 62176 h 405000"/>
                <a:gd name="connsiteX70" fmla="*/ 249292 w 337500"/>
                <a:gd name="connsiteY70" fmla="*/ 82538 h 405000"/>
                <a:gd name="connsiteX71" fmla="*/ 258123 w 337500"/>
                <a:gd name="connsiteY71" fmla="*/ 116288 h 405000"/>
                <a:gd name="connsiteX72" fmla="*/ 274998 w 337500"/>
                <a:gd name="connsiteY72" fmla="*/ 147001 h 405000"/>
                <a:gd name="connsiteX73" fmla="*/ 290523 w 337500"/>
                <a:gd name="connsiteY73" fmla="*/ 175688 h 405000"/>
                <a:gd name="connsiteX74" fmla="*/ 296486 w 337500"/>
                <a:gd name="connsiteY74" fmla="*/ 191663 h 405000"/>
                <a:gd name="connsiteX75" fmla="*/ 317636 w 337500"/>
                <a:gd name="connsiteY75" fmla="*/ 243188 h 405000"/>
                <a:gd name="connsiteX76" fmla="*/ 315892 w 337500"/>
                <a:gd name="connsiteY76" fmla="*/ 290663 h 405000"/>
                <a:gd name="connsiteX77" fmla="*/ 323751 w 337500"/>
                <a:gd name="connsiteY77" fmla="*/ 304496 h 405000"/>
                <a:gd name="connsiteX78" fmla="*/ 323767 w 337500"/>
                <a:gd name="connsiteY78" fmla="*/ 304501 h 405000"/>
                <a:gd name="connsiteX79" fmla="*/ 326748 w 337500"/>
                <a:gd name="connsiteY79" fmla="*/ 304894 h 405000"/>
                <a:gd name="connsiteX80" fmla="*/ 337604 w 337500"/>
                <a:gd name="connsiteY80" fmla="*/ 296682 h 405000"/>
                <a:gd name="connsiteX81" fmla="*/ 337604 w 337500"/>
                <a:gd name="connsiteY81" fmla="*/ 233007 h 4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37500" h="405000">
                  <a:moveTo>
                    <a:pt x="337604" y="233007"/>
                  </a:moveTo>
                  <a:cubicBezTo>
                    <a:pt x="330024" y="217041"/>
                    <a:pt x="323338" y="200666"/>
                    <a:pt x="317579" y="183957"/>
                  </a:cubicBezTo>
                  <a:cubicBezTo>
                    <a:pt x="315498" y="178332"/>
                    <a:pt x="313529" y="172707"/>
                    <a:pt x="311561" y="167757"/>
                  </a:cubicBezTo>
                  <a:cubicBezTo>
                    <a:pt x="306712" y="156122"/>
                    <a:pt x="300740" y="144988"/>
                    <a:pt x="293729" y="134513"/>
                  </a:cubicBezTo>
                  <a:cubicBezTo>
                    <a:pt x="287895" y="125723"/>
                    <a:pt x="282761" y="116489"/>
                    <a:pt x="278373" y="106894"/>
                  </a:cubicBezTo>
                  <a:cubicBezTo>
                    <a:pt x="274790" y="97599"/>
                    <a:pt x="272316" y="87913"/>
                    <a:pt x="271004" y="78038"/>
                  </a:cubicBezTo>
                  <a:cubicBezTo>
                    <a:pt x="269983" y="68052"/>
                    <a:pt x="267062" y="58352"/>
                    <a:pt x="262398" y="49463"/>
                  </a:cubicBezTo>
                  <a:cubicBezTo>
                    <a:pt x="256177" y="39956"/>
                    <a:pt x="245013" y="34911"/>
                    <a:pt x="233767" y="36525"/>
                  </a:cubicBezTo>
                  <a:cubicBezTo>
                    <a:pt x="219986" y="38382"/>
                    <a:pt x="209242" y="48788"/>
                    <a:pt x="204236" y="65101"/>
                  </a:cubicBezTo>
                  <a:cubicBezTo>
                    <a:pt x="196925" y="86509"/>
                    <a:pt x="197766" y="109861"/>
                    <a:pt x="206598" y="130688"/>
                  </a:cubicBezTo>
                  <a:cubicBezTo>
                    <a:pt x="191636" y="120001"/>
                    <a:pt x="178867" y="110663"/>
                    <a:pt x="175154" y="107288"/>
                  </a:cubicBezTo>
                  <a:cubicBezTo>
                    <a:pt x="169529" y="102057"/>
                    <a:pt x="135104" y="74663"/>
                    <a:pt x="104673" y="51038"/>
                  </a:cubicBezTo>
                  <a:cubicBezTo>
                    <a:pt x="38917" y="-318"/>
                    <a:pt x="36442" y="-149"/>
                    <a:pt x="31154" y="19"/>
                  </a:cubicBezTo>
                  <a:cubicBezTo>
                    <a:pt x="20024" y="1043"/>
                    <a:pt x="9905" y="6904"/>
                    <a:pt x="3479" y="16051"/>
                  </a:cubicBezTo>
                  <a:cubicBezTo>
                    <a:pt x="-973" y="23755"/>
                    <a:pt x="-1164" y="33204"/>
                    <a:pt x="2973" y="41082"/>
                  </a:cubicBezTo>
                  <a:cubicBezTo>
                    <a:pt x="7079" y="49857"/>
                    <a:pt x="35542" y="76744"/>
                    <a:pt x="68336" y="105994"/>
                  </a:cubicBezTo>
                  <a:cubicBezTo>
                    <a:pt x="60107" y="111473"/>
                    <a:pt x="53733" y="119318"/>
                    <a:pt x="50054" y="128494"/>
                  </a:cubicBezTo>
                  <a:cubicBezTo>
                    <a:pt x="46987" y="137290"/>
                    <a:pt x="47912" y="146987"/>
                    <a:pt x="52586" y="155044"/>
                  </a:cubicBezTo>
                  <a:cubicBezTo>
                    <a:pt x="43061" y="164867"/>
                    <a:pt x="38207" y="178303"/>
                    <a:pt x="39254" y="191944"/>
                  </a:cubicBezTo>
                  <a:cubicBezTo>
                    <a:pt x="40379" y="201394"/>
                    <a:pt x="48142" y="213094"/>
                    <a:pt x="54329" y="221082"/>
                  </a:cubicBezTo>
                  <a:cubicBezTo>
                    <a:pt x="50293" y="226574"/>
                    <a:pt x="47421" y="232833"/>
                    <a:pt x="45892" y="239476"/>
                  </a:cubicBezTo>
                  <a:cubicBezTo>
                    <a:pt x="40829" y="261976"/>
                    <a:pt x="55511" y="278851"/>
                    <a:pt x="70529" y="292463"/>
                  </a:cubicBezTo>
                  <a:cubicBezTo>
                    <a:pt x="76154" y="298088"/>
                    <a:pt x="85267" y="306976"/>
                    <a:pt x="95448" y="317607"/>
                  </a:cubicBezTo>
                  <a:cubicBezTo>
                    <a:pt x="115361" y="338419"/>
                    <a:pt x="140448" y="364351"/>
                    <a:pt x="159011" y="377457"/>
                  </a:cubicBezTo>
                  <a:cubicBezTo>
                    <a:pt x="176736" y="389696"/>
                    <a:pt x="196213" y="399178"/>
                    <a:pt x="216779" y="405582"/>
                  </a:cubicBezTo>
                  <a:cubicBezTo>
                    <a:pt x="217764" y="405992"/>
                    <a:pt x="218809" y="406239"/>
                    <a:pt x="219873" y="406313"/>
                  </a:cubicBezTo>
                  <a:cubicBezTo>
                    <a:pt x="226086" y="406282"/>
                    <a:pt x="231098" y="401221"/>
                    <a:pt x="231067" y="395007"/>
                  </a:cubicBezTo>
                  <a:cubicBezTo>
                    <a:pt x="231043" y="390028"/>
                    <a:pt x="227747" y="385657"/>
                    <a:pt x="222967" y="384263"/>
                  </a:cubicBezTo>
                  <a:cubicBezTo>
                    <a:pt x="204781" y="378413"/>
                    <a:pt x="187553" y="369922"/>
                    <a:pt x="171836" y="359063"/>
                  </a:cubicBezTo>
                  <a:cubicBezTo>
                    <a:pt x="154961" y="347251"/>
                    <a:pt x="130942" y="322219"/>
                    <a:pt x="111704" y="302138"/>
                  </a:cubicBezTo>
                  <a:cubicBezTo>
                    <a:pt x="101186" y="290888"/>
                    <a:pt x="92129" y="281719"/>
                    <a:pt x="85604" y="275813"/>
                  </a:cubicBezTo>
                  <a:cubicBezTo>
                    <a:pt x="66592" y="258601"/>
                    <a:pt x="66479" y="250613"/>
                    <a:pt x="67829" y="244482"/>
                  </a:cubicBezTo>
                  <a:cubicBezTo>
                    <a:pt x="68267" y="242704"/>
                    <a:pt x="68869" y="240972"/>
                    <a:pt x="69629" y="239307"/>
                  </a:cubicBezTo>
                  <a:cubicBezTo>
                    <a:pt x="79034" y="249550"/>
                    <a:pt x="89693" y="258565"/>
                    <a:pt x="101354" y="266138"/>
                  </a:cubicBezTo>
                  <a:cubicBezTo>
                    <a:pt x="106442" y="269705"/>
                    <a:pt x="113457" y="268473"/>
                    <a:pt x="117024" y="263386"/>
                  </a:cubicBezTo>
                  <a:cubicBezTo>
                    <a:pt x="120591" y="258298"/>
                    <a:pt x="119359" y="251283"/>
                    <a:pt x="114272" y="247716"/>
                  </a:cubicBezTo>
                  <a:cubicBezTo>
                    <a:pt x="113970" y="247504"/>
                    <a:pt x="113657" y="247307"/>
                    <a:pt x="113336" y="247126"/>
                  </a:cubicBezTo>
                  <a:cubicBezTo>
                    <a:pt x="100040" y="238307"/>
                    <a:pt x="88182" y="227493"/>
                    <a:pt x="78179" y="215063"/>
                  </a:cubicBezTo>
                  <a:lnTo>
                    <a:pt x="78179" y="215063"/>
                  </a:lnTo>
                  <a:lnTo>
                    <a:pt x="78179" y="214726"/>
                  </a:lnTo>
                  <a:cubicBezTo>
                    <a:pt x="70979" y="206569"/>
                    <a:pt x="62654" y="194419"/>
                    <a:pt x="62092" y="189919"/>
                  </a:cubicBezTo>
                  <a:cubicBezTo>
                    <a:pt x="61549" y="183402"/>
                    <a:pt x="63682" y="176945"/>
                    <a:pt x="67998" y="172032"/>
                  </a:cubicBezTo>
                  <a:cubicBezTo>
                    <a:pt x="82904" y="186038"/>
                    <a:pt x="114517" y="215738"/>
                    <a:pt x="123911" y="223951"/>
                  </a:cubicBezTo>
                  <a:cubicBezTo>
                    <a:pt x="128866" y="227699"/>
                    <a:pt x="135921" y="226721"/>
                    <a:pt x="139670" y="221766"/>
                  </a:cubicBezTo>
                  <a:cubicBezTo>
                    <a:pt x="143041" y="217309"/>
                    <a:pt x="142630" y="211053"/>
                    <a:pt x="138704" y="207076"/>
                  </a:cubicBezTo>
                  <a:cubicBezTo>
                    <a:pt x="126611" y="196669"/>
                    <a:pt x="75817" y="148688"/>
                    <a:pt x="75311" y="148238"/>
                  </a:cubicBezTo>
                  <a:lnTo>
                    <a:pt x="75311" y="148238"/>
                  </a:lnTo>
                  <a:cubicBezTo>
                    <a:pt x="75311" y="148238"/>
                    <a:pt x="69067" y="141938"/>
                    <a:pt x="71204" y="136313"/>
                  </a:cubicBezTo>
                  <a:cubicBezTo>
                    <a:pt x="73612" y="130547"/>
                    <a:pt x="78173" y="125947"/>
                    <a:pt x="83917" y="123488"/>
                  </a:cubicBezTo>
                  <a:cubicBezTo>
                    <a:pt x="85900" y="122980"/>
                    <a:pt x="88006" y="123485"/>
                    <a:pt x="89542" y="124838"/>
                  </a:cubicBezTo>
                  <a:cubicBezTo>
                    <a:pt x="120311" y="151838"/>
                    <a:pt x="151417" y="177938"/>
                    <a:pt x="166717" y="191044"/>
                  </a:cubicBezTo>
                  <a:cubicBezTo>
                    <a:pt x="168756" y="192734"/>
                    <a:pt x="171325" y="193650"/>
                    <a:pt x="173973" y="193632"/>
                  </a:cubicBezTo>
                  <a:cubicBezTo>
                    <a:pt x="180186" y="193638"/>
                    <a:pt x="185228" y="188606"/>
                    <a:pt x="185234" y="182393"/>
                  </a:cubicBezTo>
                  <a:cubicBezTo>
                    <a:pt x="185237" y="179070"/>
                    <a:pt x="183771" y="175916"/>
                    <a:pt x="181229" y="173776"/>
                  </a:cubicBezTo>
                  <a:cubicBezTo>
                    <a:pt x="155917" y="152513"/>
                    <a:pt x="129873" y="130182"/>
                    <a:pt x="106417" y="109651"/>
                  </a:cubicBezTo>
                  <a:lnTo>
                    <a:pt x="106417" y="109651"/>
                  </a:lnTo>
                  <a:lnTo>
                    <a:pt x="106079" y="109651"/>
                  </a:lnTo>
                  <a:cubicBezTo>
                    <a:pt x="62261" y="71288"/>
                    <a:pt x="27329" y="39169"/>
                    <a:pt x="23392" y="31969"/>
                  </a:cubicBezTo>
                  <a:cubicBezTo>
                    <a:pt x="22098" y="29326"/>
                    <a:pt x="22604" y="28426"/>
                    <a:pt x="22773" y="28144"/>
                  </a:cubicBezTo>
                  <a:cubicBezTo>
                    <a:pt x="24687" y="25890"/>
                    <a:pt x="27235" y="24263"/>
                    <a:pt x="30086" y="23476"/>
                  </a:cubicBezTo>
                  <a:cubicBezTo>
                    <a:pt x="48873" y="35569"/>
                    <a:pt x="147704" y="113476"/>
                    <a:pt x="160079" y="124726"/>
                  </a:cubicBezTo>
                  <a:cubicBezTo>
                    <a:pt x="170711" y="134344"/>
                    <a:pt x="229829" y="175351"/>
                    <a:pt x="236579" y="179794"/>
                  </a:cubicBezTo>
                  <a:cubicBezTo>
                    <a:pt x="241556" y="183514"/>
                    <a:pt x="248606" y="182495"/>
                    <a:pt x="252326" y="177519"/>
                  </a:cubicBezTo>
                  <a:cubicBezTo>
                    <a:pt x="256046" y="172542"/>
                    <a:pt x="255027" y="165492"/>
                    <a:pt x="250050" y="161773"/>
                  </a:cubicBezTo>
                  <a:cubicBezTo>
                    <a:pt x="249822" y="161602"/>
                    <a:pt x="249588" y="161441"/>
                    <a:pt x="249348" y="161288"/>
                  </a:cubicBezTo>
                  <a:lnTo>
                    <a:pt x="236467" y="152344"/>
                  </a:lnTo>
                  <a:cubicBezTo>
                    <a:pt x="235838" y="142448"/>
                    <a:pt x="232951" y="132828"/>
                    <a:pt x="228029" y="124219"/>
                  </a:cubicBezTo>
                  <a:cubicBezTo>
                    <a:pt x="223754" y="116119"/>
                    <a:pt x="217792" y="98569"/>
                    <a:pt x="225779" y="72357"/>
                  </a:cubicBezTo>
                  <a:cubicBezTo>
                    <a:pt x="228086" y="64819"/>
                    <a:pt x="232136" y="60151"/>
                    <a:pt x="237029" y="59476"/>
                  </a:cubicBezTo>
                  <a:cubicBezTo>
                    <a:pt x="239575" y="59044"/>
                    <a:pt x="242146" y="60089"/>
                    <a:pt x="243667" y="62176"/>
                  </a:cubicBezTo>
                  <a:cubicBezTo>
                    <a:pt x="246604" y="68624"/>
                    <a:pt x="248503" y="75496"/>
                    <a:pt x="249292" y="82538"/>
                  </a:cubicBezTo>
                  <a:cubicBezTo>
                    <a:pt x="250879" y="94100"/>
                    <a:pt x="253843" y="105431"/>
                    <a:pt x="258123" y="116288"/>
                  </a:cubicBezTo>
                  <a:cubicBezTo>
                    <a:pt x="262947" y="126946"/>
                    <a:pt x="268589" y="137214"/>
                    <a:pt x="274998" y="147001"/>
                  </a:cubicBezTo>
                  <a:cubicBezTo>
                    <a:pt x="281066" y="156052"/>
                    <a:pt x="286264" y="165658"/>
                    <a:pt x="290523" y="175688"/>
                  </a:cubicBezTo>
                  <a:cubicBezTo>
                    <a:pt x="292436" y="180751"/>
                    <a:pt x="294404" y="186151"/>
                    <a:pt x="296486" y="191663"/>
                  </a:cubicBezTo>
                  <a:cubicBezTo>
                    <a:pt x="302524" y="209236"/>
                    <a:pt x="309586" y="226441"/>
                    <a:pt x="317636" y="243188"/>
                  </a:cubicBezTo>
                  <a:cubicBezTo>
                    <a:pt x="323261" y="253594"/>
                    <a:pt x="319436" y="277782"/>
                    <a:pt x="315892" y="290663"/>
                  </a:cubicBezTo>
                  <a:cubicBezTo>
                    <a:pt x="314242" y="296653"/>
                    <a:pt x="317761" y="302847"/>
                    <a:pt x="323751" y="304496"/>
                  </a:cubicBezTo>
                  <a:cubicBezTo>
                    <a:pt x="323756" y="304498"/>
                    <a:pt x="323762" y="304499"/>
                    <a:pt x="323767" y="304501"/>
                  </a:cubicBezTo>
                  <a:cubicBezTo>
                    <a:pt x="324739" y="304765"/>
                    <a:pt x="325741" y="304897"/>
                    <a:pt x="326748" y="304894"/>
                  </a:cubicBezTo>
                  <a:cubicBezTo>
                    <a:pt x="331800" y="304905"/>
                    <a:pt x="336240" y="301547"/>
                    <a:pt x="337604" y="296682"/>
                  </a:cubicBezTo>
                  <a:cubicBezTo>
                    <a:pt x="338786" y="292576"/>
                    <a:pt x="348854" y="254438"/>
                    <a:pt x="337604" y="23300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91" name="Graphic 5516">
            <a:extLst>
              <a:ext uri="{FF2B5EF4-FFF2-40B4-BE49-F238E27FC236}">
                <a16:creationId xmlns:a16="http://schemas.microsoft.com/office/drawing/2014/main" id="{90AD490A-7C87-491B-89AE-3A2AEA3CAA88}"/>
              </a:ext>
            </a:extLst>
          </p:cNvPr>
          <p:cNvGrpSpPr/>
          <p:nvPr/>
        </p:nvGrpSpPr>
        <p:grpSpPr>
          <a:xfrm>
            <a:off x="2617773" y="130175"/>
            <a:ext cx="720000" cy="720000"/>
            <a:chOff x="4430712" y="2225675"/>
            <a:chExt cx="720000" cy="720000"/>
          </a:xfrm>
        </p:grpSpPr>
        <p:sp>
          <p:nvSpPr>
            <p:cNvPr id="5892" name="Freeform: Shape 5891">
              <a:extLst>
                <a:ext uri="{FF2B5EF4-FFF2-40B4-BE49-F238E27FC236}">
                  <a16:creationId xmlns:a16="http://schemas.microsoft.com/office/drawing/2014/main" id="{B40CB75C-1AE0-459C-B73F-E2600E153920}"/>
                </a:ext>
              </a:extLst>
            </p:cNvPr>
            <p:cNvSpPr/>
            <p:nvPr/>
          </p:nvSpPr>
          <p:spPr>
            <a:xfrm>
              <a:off x="4767255" y="2506925"/>
              <a:ext cx="382500" cy="438750"/>
            </a:xfrm>
            <a:custGeom>
              <a:avLst/>
              <a:gdLst>
                <a:gd name="connsiteX0" fmla="*/ 321864 w 382500"/>
                <a:gd name="connsiteY0" fmla="*/ 106875 h 438750"/>
                <a:gd name="connsiteX1" fmla="*/ 340651 w 382500"/>
                <a:gd name="connsiteY1" fmla="*/ 84375 h 438750"/>
                <a:gd name="connsiteX2" fmla="*/ 351901 w 382500"/>
                <a:gd name="connsiteY2" fmla="*/ 93431 h 438750"/>
                <a:gd name="connsiteX3" fmla="*/ 359045 w 382500"/>
                <a:gd name="connsiteY3" fmla="*/ 95962 h 438750"/>
                <a:gd name="connsiteX4" fmla="*/ 370261 w 382500"/>
                <a:gd name="connsiteY4" fmla="*/ 84678 h 438750"/>
                <a:gd name="connsiteX5" fmla="*/ 366189 w 382500"/>
                <a:gd name="connsiteY5" fmla="*/ 76050 h 438750"/>
                <a:gd name="connsiteX6" fmla="*/ 346389 w 382500"/>
                <a:gd name="connsiteY6" fmla="*/ 59794 h 438750"/>
                <a:gd name="connsiteX7" fmla="*/ 346389 w 382500"/>
                <a:gd name="connsiteY7" fmla="*/ 59794 h 438750"/>
                <a:gd name="connsiteX8" fmla="*/ 326195 w 382500"/>
                <a:gd name="connsiteY8" fmla="*/ 43256 h 438750"/>
                <a:gd name="connsiteX9" fmla="*/ 310361 w 382500"/>
                <a:gd name="connsiteY9" fmla="*/ 44859 h 438750"/>
                <a:gd name="connsiteX10" fmla="*/ 311964 w 382500"/>
                <a:gd name="connsiteY10" fmla="*/ 60694 h 438750"/>
                <a:gd name="connsiteX11" fmla="*/ 323214 w 382500"/>
                <a:gd name="connsiteY11" fmla="*/ 70087 h 438750"/>
                <a:gd name="connsiteX12" fmla="*/ 304708 w 382500"/>
                <a:gd name="connsiteY12" fmla="*/ 92813 h 438750"/>
                <a:gd name="connsiteX13" fmla="*/ 203457 w 382500"/>
                <a:gd name="connsiteY13" fmla="*/ 56588 h 438750"/>
                <a:gd name="connsiteX14" fmla="*/ 203457 w 382500"/>
                <a:gd name="connsiteY14" fmla="*/ 22500 h 438750"/>
                <a:gd name="connsiteX15" fmla="*/ 237207 w 382500"/>
                <a:gd name="connsiteY15" fmla="*/ 22500 h 438750"/>
                <a:gd name="connsiteX16" fmla="*/ 248457 w 382500"/>
                <a:gd name="connsiteY16" fmla="*/ 11250 h 438750"/>
                <a:gd name="connsiteX17" fmla="*/ 237207 w 382500"/>
                <a:gd name="connsiteY17" fmla="*/ 0 h 438750"/>
                <a:gd name="connsiteX18" fmla="*/ 147207 w 382500"/>
                <a:gd name="connsiteY18" fmla="*/ 0 h 438750"/>
                <a:gd name="connsiteX19" fmla="*/ 135957 w 382500"/>
                <a:gd name="connsiteY19" fmla="*/ 11250 h 438750"/>
                <a:gd name="connsiteX20" fmla="*/ 147207 w 382500"/>
                <a:gd name="connsiteY20" fmla="*/ 22500 h 438750"/>
                <a:gd name="connsiteX21" fmla="*/ 180957 w 382500"/>
                <a:gd name="connsiteY21" fmla="*/ 22500 h 438750"/>
                <a:gd name="connsiteX22" fmla="*/ 180957 w 382500"/>
                <a:gd name="connsiteY22" fmla="*/ 56588 h 438750"/>
                <a:gd name="connsiteX23" fmla="*/ 298 w 382500"/>
                <a:gd name="connsiteY23" fmla="*/ 258405 h 438750"/>
                <a:gd name="connsiteX24" fmla="*/ 202115 w 382500"/>
                <a:gd name="connsiteY24" fmla="*/ 439065 h 438750"/>
                <a:gd name="connsiteX25" fmla="*/ 382775 w 382500"/>
                <a:gd name="connsiteY25" fmla="*/ 237247 h 438750"/>
                <a:gd name="connsiteX26" fmla="*/ 321583 w 382500"/>
                <a:gd name="connsiteY26" fmla="*/ 107213 h 438750"/>
                <a:gd name="connsiteX27" fmla="*/ 192207 w 382500"/>
                <a:gd name="connsiteY27" fmla="*/ 416250 h 438750"/>
                <a:gd name="connsiteX28" fmla="*/ 23457 w 382500"/>
                <a:gd name="connsiteY28" fmla="*/ 247500 h 438750"/>
                <a:gd name="connsiteX29" fmla="*/ 192207 w 382500"/>
                <a:gd name="connsiteY29" fmla="*/ 78750 h 438750"/>
                <a:gd name="connsiteX30" fmla="*/ 360958 w 382500"/>
                <a:gd name="connsiteY30" fmla="*/ 247500 h 438750"/>
                <a:gd name="connsiteX31" fmla="*/ 192207 w 382500"/>
                <a:gd name="connsiteY31" fmla="*/ 416250 h 43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82500" h="438750">
                  <a:moveTo>
                    <a:pt x="321864" y="106875"/>
                  </a:moveTo>
                  <a:lnTo>
                    <a:pt x="340651" y="84375"/>
                  </a:lnTo>
                  <a:lnTo>
                    <a:pt x="351901" y="93431"/>
                  </a:lnTo>
                  <a:cubicBezTo>
                    <a:pt x="353918" y="95076"/>
                    <a:pt x="356443" y="95970"/>
                    <a:pt x="359045" y="95962"/>
                  </a:cubicBezTo>
                  <a:cubicBezTo>
                    <a:pt x="365258" y="95944"/>
                    <a:pt x="370280" y="90892"/>
                    <a:pt x="370261" y="84678"/>
                  </a:cubicBezTo>
                  <a:cubicBezTo>
                    <a:pt x="370251" y="81341"/>
                    <a:pt x="368759" y="78180"/>
                    <a:pt x="366189" y="76050"/>
                  </a:cubicBezTo>
                  <a:lnTo>
                    <a:pt x="346389" y="59794"/>
                  </a:lnTo>
                  <a:lnTo>
                    <a:pt x="346389" y="59794"/>
                  </a:lnTo>
                  <a:lnTo>
                    <a:pt x="326195" y="43256"/>
                  </a:lnTo>
                  <a:cubicBezTo>
                    <a:pt x="321380" y="39326"/>
                    <a:pt x="314290" y="40044"/>
                    <a:pt x="310361" y="44859"/>
                  </a:cubicBezTo>
                  <a:cubicBezTo>
                    <a:pt x="306431" y="49675"/>
                    <a:pt x="307148" y="56764"/>
                    <a:pt x="311964" y="60694"/>
                  </a:cubicBezTo>
                  <a:lnTo>
                    <a:pt x="323214" y="70087"/>
                  </a:lnTo>
                  <a:lnTo>
                    <a:pt x="304708" y="92813"/>
                  </a:lnTo>
                  <a:cubicBezTo>
                    <a:pt x="275153" y="71234"/>
                    <a:pt x="239993" y="58655"/>
                    <a:pt x="203457" y="56588"/>
                  </a:cubicBezTo>
                  <a:lnTo>
                    <a:pt x="203457" y="22500"/>
                  </a:lnTo>
                  <a:lnTo>
                    <a:pt x="237207" y="22500"/>
                  </a:lnTo>
                  <a:cubicBezTo>
                    <a:pt x="243421" y="22500"/>
                    <a:pt x="248457" y="17463"/>
                    <a:pt x="248457" y="11250"/>
                  </a:cubicBezTo>
                  <a:cubicBezTo>
                    <a:pt x="248457" y="5037"/>
                    <a:pt x="243421" y="0"/>
                    <a:pt x="237207" y="0"/>
                  </a:cubicBezTo>
                  <a:lnTo>
                    <a:pt x="147207" y="0"/>
                  </a:lnTo>
                  <a:cubicBezTo>
                    <a:pt x="140994" y="0"/>
                    <a:pt x="135957" y="5037"/>
                    <a:pt x="135957" y="11250"/>
                  </a:cubicBezTo>
                  <a:cubicBezTo>
                    <a:pt x="135957" y="17463"/>
                    <a:pt x="140994" y="22500"/>
                    <a:pt x="147207" y="22500"/>
                  </a:cubicBezTo>
                  <a:lnTo>
                    <a:pt x="180957" y="22500"/>
                  </a:lnTo>
                  <a:lnTo>
                    <a:pt x="180957" y="56588"/>
                  </a:lnTo>
                  <a:cubicBezTo>
                    <a:pt x="75339" y="62430"/>
                    <a:pt x="-5545" y="152787"/>
                    <a:pt x="298" y="258405"/>
                  </a:cubicBezTo>
                  <a:cubicBezTo>
                    <a:pt x="6140" y="364024"/>
                    <a:pt x="96497" y="444908"/>
                    <a:pt x="202115" y="439065"/>
                  </a:cubicBezTo>
                  <a:cubicBezTo>
                    <a:pt x="307734" y="433223"/>
                    <a:pt x="388618" y="342866"/>
                    <a:pt x="382775" y="237247"/>
                  </a:cubicBezTo>
                  <a:cubicBezTo>
                    <a:pt x="380029" y="187603"/>
                    <a:pt x="358085" y="140972"/>
                    <a:pt x="321583" y="107213"/>
                  </a:cubicBezTo>
                  <a:close/>
                  <a:moveTo>
                    <a:pt x="192207" y="416250"/>
                  </a:moveTo>
                  <a:cubicBezTo>
                    <a:pt x="99009" y="416250"/>
                    <a:pt x="23457" y="340698"/>
                    <a:pt x="23457" y="247500"/>
                  </a:cubicBezTo>
                  <a:cubicBezTo>
                    <a:pt x="23457" y="154302"/>
                    <a:pt x="99009" y="78750"/>
                    <a:pt x="192207" y="78750"/>
                  </a:cubicBezTo>
                  <a:cubicBezTo>
                    <a:pt x="285406" y="78750"/>
                    <a:pt x="360958" y="154302"/>
                    <a:pt x="360958" y="247500"/>
                  </a:cubicBezTo>
                  <a:cubicBezTo>
                    <a:pt x="360958" y="340698"/>
                    <a:pt x="285406" y="416250"/>
                    <a:pt x="192207" y="41625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3" name="Freeform: Shape 5892">
              <a:extLst>
                <a:ext uri="{FF2B5EF4-FFF2-40B4-BE49-F238E27FC236}">
                  <a16:creationId xmlns:a16="http://schemas.microsoft.com/office/drawing/2014/main" id="{8090CC5F-44F0-4114-AE75-E017C1069956}"/>
                </a:ext>
              </a:extLst>
            </p:cNvPr>
            <p:cNvSpPr/>
            <p:nvPr/>
          </p:nvSpPr>
          <p:spPr>
            <a:xfrm>
              <a:off x="4825182" y="2620216"/>
              <a:ext cx="264375" cy="264375"/>
            </a:xfrm>
            <a:custGeom>
              <a:avLst/>
              <a:gdLst>
                <a:gd name="connsiteX0" fmla="*/ 189968 w 264375"/>
                <a:gd name="connsiteY0" fmla="*/ 11696 h 264375"/>
                <a:gd name="connsiteX1" fmla="*/ 175061 w 264375"/>
                <a:gd name="connsiteY1" fmla="*/ 17265 h 264375"/>
                <a:gd name="connsiteX2" fmla="*/ 180630 w 264375"/>
                <a:gd name="connsiteY2" fmla="*/ 32171 h 264375"/>
                <a:gd name="connsiteX3" fmla="*/ 236585 w 264375"/>
                <a:gd name="connsiteY3" fmla="*/ 180596 h 264375"/>
                <a:gd name="connsiteX4" fmla="*/ 88161 w 264375"/>
                <a:gd name="connsiteY4" fmla="*/ 236551 h 264375"/>
                <a:gd name="connsiteX5" fmla="*/ 32205 w 264375"/>
                <a:gd name="connsiteY5" fmla="*/ 88127 h 264375"/>
                <a:gd name="connsiteX6" fmla="*/ 64024 w 264375"/>
                <a:gd name="connsiteY6" fmla="*/ 47021 h 264375"/>
                <a:gd name="connsiteX7" fmla="*/ 62449 w 264375"/>
                <a:gd name="connsiteY7" fmla="*/ 52253 h 264375"/>
                <a:gd name="connsiteX8" fmla="*/ 69874 w 264375"/>
                <a:gd name="connsiteY8" fmla="*/ 66315 h 264375"/>
                <a:gd name="connsiteX9" fmla="*/ 73193 w 264375"/>
                <a:gd name="connsiteY9" fmla="*/ 66821 h 264375"/>
                <a:gd name="connsiteX10" fmla="*/ 83936 w 264375"/>
                <a:gd name="connsiteY10" fmla="*/ 58834 h 264375"/>
                <a:gd name="connsiteX11" fmla="*/ 94286 w 264375"/>
                <a:gd name="connsiteY11" fmla="*/ 25084 h 264375"/>
                <a:gd name="connsiteX12" fmla="*/ 86861 w 264375"/>
                <a:gd name="connsiteY12" fmla="*/ 11021 h 264375"/>
                <a:gd name="connsiteX13" fmla="*/ 53111 w 264375"/>
                <a:gd name="connsiteY13" fmla="*/ 671 h 264375"/>
                <a:gd name="connsiteX14" fmla="*/ 38710 w 264375"/>
                <a:gd name="connsiteY14" fmla="*/ 7433 h 264375"/>
                <a:gd name="connsiteX15" fmla="*/ 45472 w 264375"/>
                <a:gd name="connsiteY15" fmla="*/ 21835 h 264375"/>
                <a:gd name="connsiteX16" fmla="*/ 46530 w 264375"/>
                <a:gd name="connsiteY16" fmla="*/ 22159 h 264375"/>
                <a:gd name="connsiteX17" fmla="*/ 55868 w 264375"/>
                <a:gd name="connsiteY17" fmla="*/ 25028 h 264375"/>
                <a:gd name="connsiteX18" fmla="*/ 25367 w 264375"/>
                <a:gd name="connsiteY18" fmla="*/ 212688 h 264375"/>
                <a:gd name="connsiteX19" fmla="*/ 213027 w 264375"/>
                <a:gd name="connsiteY19" fmla="*/ 243189 h 264375"/>
                <a:gd name="connsiteX20" fmla="*/ 243528 w 264375"/>
                <a:gd name="connsiteY20" fmla="*/ 55528 h 264375"/>
                <a:gd name="connsiteX21" fmla="*/ 190024 w 264375"/>
                <a:gd name="connsiteY21" fmla="*/ 11696 h 26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4375" h="264375">
                  <a:moveTo>
                    <a:pt x="189968" y="11696"/>
                  </a:moveTo>
                  <a:cubicBezTo>
                    <a:pt x="184314" y="9118"/>
                    <a:pt x="177640" y="11611"/>
                    <a:pt x="175061" y="17265"/>
                  </a:cubicBezTo>
                  <a:cubicBezTo>
                    <a:pt x="172483" y="22919"/>
                    <a:pt x="174976" y="29593"/>
                    <a:pt x="180630" y="32171"/>
                  </a:cubicBezTo>
                  <a:cubicBezTo>
                    <a:pt x="237068" y="57706"/>
                    <a:pt x="262120" y="124158"/>
                    <a:pt x="236585" y="180596"/>
                  </a:cubicBezTo>
                  <a:cubicBezTo>
                    <a:pt x="211051" y="237034"/>
                    <a:pt x="144599" y="262086"/>
                    <a:pt x="88161" y="236551"/>
                  </a:cubicBezTo>
                  <a:cubicBezTo>
                    <a:pt x="31723" y="211017"/>
                    <a:pt x="6671" y="144565"/>
                    <a:pt x="32205" y="88127"/>
                  </a:cubicBezTo>
                  <a:cubicBezTo>
                    <a:pt x="39446" y="72122"/>
                    <a:pt x="50345" y="58042"/>
                    <a:pt x="64024" y="47021"/>
                  </a:cubicBezTo>
                  <a:lnTo>
                    <a:pt x="62449" y="52253"/>
                  </a:lnTo>
                  <a:cubicBezTo>
                    <a:pt x="60619" y="58186"/>
                    <a:pt x="63942" y="64480"/>
                    <a:pt x="69874" y="66315"/>
                  </a:cubicBezTo>
                  <a:cubicBezTo>
                    <a:pt x="70950" y="66644"/>
                    <a:pt x="72068" y="66815"/>
                    <a:pt x="73193" y="66821"/>
                  </a:cubicBezTo>
                  <a:cubicBezTo>
                    <a:pt x="78141" y="66811"/>
                    <a:pt x="82501" y="63569"/>
                    <a:pt x="83936" y="58834"/>
                  </a:cubicBezTo>
                  <a:lnTo>
                    <a:pt x="94286" y="25084"/>
                  </a:lnTo>
                  <a:cubicBezTo>
                    <a:pt x="96116" y="19151"/>
                    <a:pt x="92793" y="12857"/>
                    <a:pt x="86861" y="11021"/>
                  </a:cubicBezTo>
                  <a:lnTo>
                    <a:pt x="53111" y="671"/>
                  </a:lnTo>
                  <a:cubicBezTo>
                    <a:pt x="47267" y="-1438"/>
                    <a:pt x="40819" y="1589"/>
                    <a:pt x="38710" y="7433"/>
                  </a:cubicBezTo>
                  <a:cubicBezTo>
                    <a:pt x="36600" y="13278"/>
                    <a:pt x="39628" y="19725"/>
                    <a:pt x="45472" y="21835"/>
                  </a:cubicBezTo>
                  <a:cubicBezTo>
                    <a:pt x="45819" y="21960"/>
                    <a:pt x="46172" y="22068"/>
                    <a:pt x="46530" y="22159"/>
                  </a:cubicBezTo>
                  <a:lnTo>
                    <a:pt x="55868" y="25028"/>
                  </a:lnTo>
                  <a:cubicBezTo>
                    <a:pt x="-4376" y="68426"/>
                    <a:pt x="-18032" y="152445"/>
                    <a:pt x="25367" y="212688"/>
                  </a:cubicBezTo>
                  <a:cubicBezTo>
                    <a:pt x="68765" y="272932"/>
                    <a:pt x="152784" y="286588"/>
                    <a:pt x="213027" y="243189"/>
                  </a:cubicBezTo>
                  <a:cubicBezTo>
                    <a:pt x="273271" y="199791"/>
                    <a:pt x="286927" y="115772"/>
                    <a:pt x="243528" y="55528"/>
                  </a:cubicBezTo>
                  <a:cubicBezTo>
                    <a:pt x="229822" y="36501"/>
                    <a:pt x="211376" y="21391"/>
                    <a:pt x="190024" y="1169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4" name="Freeform: Shape 5893">
              <a:extLst>
                <a:ext uri="{FF2B5EF4-FFF2-40B4-BE49-F238E27FC236}">
                  <a16:creationId xmlns:a16="http://schemas.microsoft.com/office/drawing/2014/main" id="{11DB2701-38B6-4FA3-A8DC-3661EE2F3AFE}"/>
                </a:ext>
              </a:extLst>
            </p:cNvPr>
            <p:cNvSpPr/>
            <p:nvPr/>
          </p:nvSpPr>
          <p:spPr>
            <a:xfrm>
              <a:off x="4927032" y="2619875"/>
              <a:ext cx="61875" cy="180000"/>
            </a:xfrm>
            <a:custGeom>
              <a:avLst/>
              <a:gdLst>
                <a:gd name="connsiteX0" fmla="*/ 21180 w 61875"/>
                <a:gd name="connsiteY0" fmla="*/ 164981 h 180000"/>
                <a:gd name="connsiteX1" fmla="*/ 21180 w 61875"/>
                <a:gd name="connsiteY1" fmla="*/ 169369 h 180000"/>
                <a:gd name="connsiteX2" fmla="*/ 32430 w 61875"/>
                <a:gd name="connsiteY2" fmla="*/ 180619 h 180000"/>
                <a:gd name="connsiteX3" fmla="*/ 43680 w 61875"/>
                <a:gd name="connsiteY3" fmla="*/ 169369 h 180000"/>
                <a:gd name="connsiteX4" fmla="*/ 43680 w 61875"/>
                <a:gd name="connsiteY4" fmla="*/ 164981 h 180000"/>
                <a:gd name="connsiteX5" fmla="*/ 62827 w 61875"/>
                <a:gd name="connsiteY5" fmla="*/ 123265 h 180000"/>
                <a:gd name="connsiteX6" fmla="*/ 43680 w 61875"/>
                <a:gd name="connsiteY6" fmla="*/ 104119 h 180000"/>
                <a:gd name="connsiteX7" fmla="*/ 43680 w 61875"/>
                <a:gd name="connsiteY7" fmla="*/ 11250 h 180000"/>
                <a:gd name="connsiteX8" fmla="*/ 32430 w 61875"/>
                <a:gd name="connsiteY8" fmla="*/ 0 h 180000"/>
                <a:gd name="connsiteX9" fmla="*/ 21180 w 61875"/>
                <a:gd name="connsiteY9" fmla="*/ 11250 h 180000"/>
                <a:gd name="connsiteX10" fmla="*/ 21180 w 61875"/>
                <a:gd name="connsiteY10" fmla="*/ 104119 h 180000"/>
                <a:gd name="connsiteX11" fmla="*/ 2034 w 61875"/>
                <a:gd name="connsiteY11" fmla="*/ 145835 h 180000"/>
                <a:gd name="connsiteX12" fmla="*/ 21180 w 61875"/>
                <a:gd name="connsiteY12" fmla="*/ 164981 h 180000"/>
                <a:gd name="connsiteX13" fmla="*/ 32430 w 61875"/>
                <a:gd name="connsiteY13" fmla="*/ 124594 h 180000"/>
                <a:gd name="connsiteX14" fmla="*/ 42386 w 61875"/>
                <a:gd name="connsiteY14" fmla="*/ 134550 h 180000"/>
                <a:gd name="connsiteX15" fmla="*/ 32430 w 61875"/>
                <a:gd name="connsiteY15" fmla="*/ 144506 h 180000"/>
                <a:gd name="connsiteX16" fmla="*/ 22474 w 61875"/>
                <a:gd name="connsiteY16" fmla="*/ 134550 h 180000"/>
                <a:gd name="connsiteX17" fmla="*/ 32430 w 61875"/>
                <a:gd name="connsiteY17" fmla="*/ 124594 h 1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875" h="180000">
                  <a:moveTo>
                    <a:pt x="21180" y="164981"/>
                  </a:moveTo>
                  <a:lnTo>
                    <a:pt x="21180" y="169369"/>
                  </a:lnTo>
                  <a:cubicBezTo>
                    <a:pt x="21180" y="175582"/>
                    <a:pt x="26217" y="180619"/>
                    <a:pt x="32430" y="180619"/>
                  </a:cubicBezTo>
                  <a:cubicBezTo>
                    <a:pt x="38643" y="180619"/>
                    <a:pt x="43680" y="175582"/>
                    <a:pt x="43680" y="169369"/>
                  </a:cubicBezTo>
                  <a:lnTo>
                    <a:pt x="43680" y="164981"/>
                  </a:lnTo>
                  <a:cubicBezTo>
                    <a:pt x="60487" y="158749"/>
                    <a:pt x="69059" y="140072"/>
                    <a:pt x="62827" y="123265"/>
                  </a:cubicBezTo>
                  <a:cubicBezTo>
                    <a:pt x="59539" y="114398"/>
                    <a:pt x="52547" y="107407"/>
                    <a:pt x="43680" y="104119"/>
                  </a:cubicBezTo>
                  <a:lnTo>
                    <a:pt x="43680" y="11250"/>
                  </a:lnTo>
                  <a:cubicBezTo>
                    <a:pt x="43680" y="5037"/>
                    <a:pt x="38643" y="0"/>
                    <a:pt x="32430" y="0"/>
                  </a:cubicBezTo>
                  <a:cubicBezTo>
                    <a:pt x="26217" y="0"/>
                    <a:pt x="21180" y="5037"/>
                    <a:pt x="21180" y="11250"/>
                  </a:cubicBezTo>
                  <a:lnTo>
                    <a:pt x="21180" y="104119"/>
                  </a:lnTo>
                  <a:cubicBezTo>
                    <a:pt x="4374" y="110351"/>
                    <a:pt x="-4199" y="129028"/>
                    <a:pt x="2034" y="145835"/>
                  </a:cubicBezTo>
                  <a:cubicBezTo>
                    <a:pt x="5322" y="154701"/>
                    <a:pt x="12314" y="161693"/>
                    <a:pt x="21180" y="164981"/>
                  </a:cubicBezTo>
                  <a:close/>
                  <a:moveTo>
                    <a:pt x="32430" y="124594"/>
                  </a:moveTo>
                  <a:cubicBezTo>
                    <a:pt x="37929" y="124594"/>
                    <a:pt x="42386" y="129051"/>
                    <a:pt x="42386" y="134550"/>
                  </a:cubicBezTo>
                  <a:cubicBezTo>
                    <a:pt x="42386" y="140049"/>
                    <a:pt x="37929" y="144506"/>
                    <a:pt x="32430" y="144506"/>
                  </a:cubicBezTo>
                  <a:cubicBezTo>
                    <a:pt x="26932" y="144506"/>
                    <a:pt x="22474" y="140049"/>
                    <a:pt x="22474" y="134550"/>
                  </a:cubicBezTo>
                  <a:cubicBezTo>
                    <a:pt x="22474" y="129051"/>
                    <a:pt x="26932" y="124594"/>
                    <a:pt x="32430" y="12459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5" name="Freeform: Shape 5894">
              <a:extLst>
                <a:ext uri="{FF2B5EF4-FFF2-40B4-BE49-F238E27FC236}">
                  <a16:creationId xmlns:a16="http://schemas.microsoft.com/office/drawing/2014/main" id="{3FB61A22-59BE-4369-B2AC-E9A64AB5D7A0}"/>
                </a:ext>
              </a:extLst>
            </p:cNvPr>
            <p:cNvSpPr/>
            <p:nvPr/>
          </p:nvSpPr>
          <p:spPr>
            <a:xfrm>
              <a:off x="4430712" y="2225636"/>
              <a:ext cx="483750" cy="720000"/>
            </a:xfrm>
            <a:custGeom>
              <a:avLst/>
              <a:gdLst>
                <a:gd name="connsiteX0" fmla="*/ 315000 w 483750"/>
                <a:gd name="connsiteY0" fmla="*/ 585039 h 720000"/>
                <a:gd name="connsiteX1" fmla="*/ 230625 w 483750"/>
                <a:gd name="connsiteY1" fmla="*/ 585039 h 720000"/>
                <a:gd name="connsiteX2" fmla="*/ 230625 w 483750"/>
                <a:gd name="connsiteY2" fmla="*/ 135039 h 720000"/>
                <a:gd name="connsiteX3" fmla="*/ 461250 w 483750"/>
                <a:gd name="connsiteY3" fmla="*/ 135039 h 720000"/>
                <a:gd name="connsiteX4" fmla="*/ 461250 w 483750"/>
                <a:gd name="connsiteY4" fmla="*/ 146289 h 720000"/>
                <a:gd name="connsiteX5" fmla="*/ 472500 w 483750"/>
                <a:gd name="connsiteY5" fmla="*/ 157539 h 720000"/>
                <a:gd name="connsiteX6" fmla="*/ 483750 w 483750"/>
                <a:gd name="connsiteY6" fmla="*/ 146289 h 720000"/>
                <a:gd name="connsiteX7" fmla="*/ 483750 w 483750"/>
                <a:gd name="connsiteY7" fmla="*/ 123789 h 720000"/>
                <a:gd name="connsiteX8" fmla="*/ 472500 w 483750"/>
                <a:gd name="connsiteY8" fmla="*/ 112539 h 720000"/>
                <a:gd name="connsiteX9" fmla="*/ 222863 w 483750"/>
                <a:gd name="connsiteY9" fmla="*/ 112539 h 720000"/>
                <a:gd name="connsiteX10" fmla="*/ 62663 w 483750"/>
                <a:gd name="connsiteY10" fmla="*/ 2008 h 720000"/>
                <a:gd name="connsiteX11" fmla="*/ 47006 w 483750"/>
                <a:gd name="connsiteY11" fmla="*/ 4838 h 720000"/>
                <a:gd name="connsiteX12" fmla="*/ 45000 w 483750"/>
                <a:gd name="connsiteY12" fmla="*/ 11289 h 720000"/>
                <a:gd name="connsiteX13" fmla="*/ 45000 w 483750"/>
                <a:gd name="connsiteY13" fmla="*/ 348789 h 720000"/>
                <a:gd name="connsiteX14" fmla="*/ 11250 w 483750"/>
                <a:gd name="connsiteY14" fmla="*/ 348789 h 720000"/>
                <a:gd name="connsiteX15" fmla="*/ 0 w 483750"/>
                <a:gd name="connsiteY15" fmla="*/ 360039 h 720000"/>
                <a:gd name="connsiteX16" fmla="*/ 0 w 483750"/>
                <a:gd name="connsiteY16" fmla="*/ 421914 h 720000"/>
                <a:gd name="connsiteX17" fmla="*/ 11250 w 483750"/>
                <a:gd name="connsiteY17" fmla="*/ 433164 h 720000"/>
                <a:gd name="connsiteX18" fmla="*/ 22500 w 483750"/>
                <a:gd name="connsiteY18" fmla="*/ 421914 h 720000"/>
                <a:gd name="connsiteX19" fmla="*/ 22500 w 483750"/>
                <a:gd name="connsiteY19" fmla="*/ 371289 h 720000"/>
                <a:gd name="connsiteX20" fmla="*/ 45000 w 483750"/>
                <a:gd name="connsiteY20" fmla="*/ 371289 h 720000"/>
                <a:gd name="connsiteX21" fmla="*/ 45000 w 483750"/>
                <a:gd name="connsiteY21" fmla="*/ 708789 h 720000"/>
                <a:gd name="connsiteX22" fmla="*/ 51019 w 483750"/>
                <a:gd name="connsiteY22" fmla="*/ 718745 h 720000"/>
                <a:gd name="connsiteX23" fmla="*/ 62662 w 483750"/>
                <a:gd name="connsiteY23" fmla="*/ 718070 h 720000"/>
                <a:gd name="connsiteX24" fmla="*/ 222863 w 483750"/>
                <a:gd name="connsiteY24" fmla="*/ 607539 h 720000"/>
                <a:gd name="connsiteX25" fmla="*/ 315000 w 483750"/>
                <a:gd name="connsiteY25" fmla="*/ 607539 h 720000"/>
                <a:gd name="connsiteX26" fmla="*/ 326250 w 483750"/>
                <a:gd name="connsiteY26" fmla="*/ 596289 h 720000"/>
                <a:gd name="connsiteX27" fmla="*/ 315000 w 483750"/>
                <a:gd name="connsiteY27" fmla="*/ 585039 h 720000"/>
                <a:gd name="connsiteX28" fmla="*/ 67500 w 483750"/>
                <a:gd name="connsiteY28" fmla="*/ 32720 h 720000"/>
                <a:gd name="connsiteX29" fmla="*/ 208125 w 483750"/>
                <a:gd name="connsiteY29" fmla="*/ 129695 h 720000"/>
                <a:gd name="connsiteX30" fmla="*/ 208125 w 483750"/>
                <a:gd name="connsiteY30" fmla="*/ 590664 h 720000"/>
                <a:gd name="connsiteX31" fmla="*/ 67500 w 483750"/>
                <a:gd name="connsiteY31" fmla="*/ 687358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83750" h="720000">
                  <a:moveTo>
                    <a:pt x="315000" y="585039"/>
                  </a:moveTo>
                  <a:lnTo>
                    <a:pt x="230625" y="585039"/>
                  </a:lnTo>
                  <a:lnTo>
                    <a:pt x="230625" y="135039"/>
                  </a:lnTo>
                  <a:lnTo>
                    <a:pt x="461250" y="135039"/>
                  </a:lnTo>
                  <a:lnTo>
                    <a:pt x="461250" y="146289"/>
                  </a:lnTo>
                  <a:cubicBezTo>
                    <a:pt x="461250" y="152502"/>
                    <a:pt x="466287" y="157539"/>
                    <a:pt x="472500" y="157539"/>
                  </a:cubicBezTo>
                  <a:cubicBezTo>
                    <a:pt x="478713" y="157539"/>
                    <a:pt x="483750" y="152502"/>
                    <a:pt x="483750" y="146289"/>
                  </a:cubicBezTo>
                  <a:lnTo>
                    <a:pt x="483750" y="123789"/>
                  </a:lnTo>
                  <a:cubicBezTo>
                    <a:pt x="483750" y="117576"/>
                    <a:pt x="478713" y="112539"/>
                    <a:pt x="472500" y="112539"/>
                  </a:cubicBezTo>
                  <a:lnTo>
                    <a:pt x="222863" y="112539"/>
                  </a:lnTo>
                  <a:lnTo>
                    <a:pt x="62663" y="2008"/>
                  </a:lnTo>
                  <a:cubicBezTo>
                    <a:pt x="57557" y="-1534"/>
                    <a:pt x="50548" y="-267"/>
                    <a:pt x="47006" y="4838"/>
                  </a:cubicBezTo>
                  <a:cubicBezTo>
                    <a:pt x="45693" y="6732"/>
                    <a:pt x="44992" y="8984"/>
                    <a:pt x="45000" y="11289"/>
                  </a:cubicBezTo>
                  <a:lnTo>
                    <a:pt x="45000" y="348789"/>
                  </a:lnTo>
                  <a:lnTo>
                    <a:pt x="11250" y="348789"/>
                  </a:lnTo>
                  <a:cubicBezTo>
                    <a:pt x="5037" y="348789"/>
                    <a:pt x="0" y="353826"/>
                    <a:pt x="0" y="360039"/>
                  </a:cubicBezTo>
                  <a:lnTo>
                    <a:pt x="0" y="421914"/>
                  </a:lnTo>
                  <a:cubicBezTo>
                    <a:pt x="0" y="428127"/>
                    <a:pt x="5037" y="433164"/>
                    <a:pt x="11250" y="433164"/>
                  </a:cubicBezTo>
                  <a:cubicBezTo>
                    <a:pt x="17463" y="433164"/>
                    <a:pt x="22500" y="428127"/>
                    <a:pt x="22500" y="421914"/>
                  </a:cubicBezTo>
                  <a:lnTo>
                    <a:pt x="22500" y="371289"/>
                  </a:lnTo>
                  <a:lnTo>
                    <a:pt x="45000" y="371289"/>
                  </a:lnTo>
                  <a:lnTo>
                    <a:pt x="45000" y="708789"/>
                  </a:lnTo>
                  <a:cubicBezTo>
                    <a:pt x="45001" y="712968"/>
                    <a:pt x="47319" y="716802"/>
                    <a:pt x="51019" y="718745"/>
                  </a:cubicBezTo>
                  <a:cubicBezTo>
                    <a:pt x="54723" y="720707"/>
                    <a:pt x="59210" y="720447"/>
                    <a:pt x="62662" y="718070"/>
                  </a:cubicBezTo>
                  <a:lnTo>
                    <a:pt x="222863" y="607539"/>
                  </a:lnTo>
                  <a:lnTo>
                    <a:pt x="315000" y="607539"/>
                  </a:lnTo>
                  <a:cubicBezTo>
                    <a:pt x="321213" y="607539"/>
                    <a:pt x="326250" y="602502"/>
                    <a:pt x="326250" y="596289"/>
                  </a:cubicBezTo>
                  <a:cubicBezTo>
                    <a:pt x="326250" y="590076"/>
                    <a:pt x="321213" y="585039"/>
                    <a:pt x="315000" y="585039"/>
                  </a:cubicBezTo>
                  <a:close/>
                  <a:moveTo>
                    <a:pt x="67500" y="32720"/>
                  </a:moveTo>
                  <a:lnTo>
                    <a:pt x="208125" y="129695"/>
                  </a:lnTo>
                  <a:lnTo>
                    <a:pt x="208125" y="590664"/>
                  </a:lnTo>
                  <a:lnTo>
                    <a:pt x="67500" y="687358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6" name="Freeform: Shape 5895">
              <a:extLst>
                <a:ext uri="{FF2B5EF4-FFF2-40B4-BE49-F238E27FC236}">
                  <a16:creationId xmlns:a16="http://schemas.microsoft.com/office/drawing/2014/main" id="{3FE1CEC9-F04C-44AA-A50B-6DF9A6B1EA86}"/>
                </a:ext>
              </a:extLst>
            </p:cNvPr>
            <p:cNvSpPr/>
            <p:nvPr/>
          </p:nvSpPr>
          <p:spPr>
            <a:xfrm>
              <a:off x="4790712" y="2326925"/>
              <a:ext cx="258750" cy="101250"/>
            </a:xfrm>
            <a:custGeom>
              <a:avLst/>
              <a:gdLst>
                <a:gd name="connsiteX0" fmla="*/ 208125 w 258750"/>
                <a:gd name="connsiteY0" fmla="*/ 22500 h 101250"/>
                <a:gd name="connsiteX1" fmla="*/ 236250 w 258750"/>
                <a:gd name="connsiteY1" fmla="*/ 50625 h 101250"/>
                <a:gd name="connsiteX2" fmla="*/ 208125 w 258750"/>
                <a:gd name="connsiteY2" fmla="*/ 78750 h 101250"/>
                <a:gd name="connsiteX3" fmla="*/ 11250 w 258750"/>
                <a:gd name="connsiteY3" fmla="*/ 78750 h 101250"/>
                <a:gd name="connsiteX4" fmla="*/ 0 w 258750"/>
                <a:gd name="connsiteY4" fmla="*/ 90000 h 101250"/>
                <a:gd name="connsiteX5" fmla="*/ 11250 w 258750"/>
                <a:gd name="connsiteY5" fmla="*/ 101250 h 101250"/>
                <a:gd name="connsiteX6" fmla="*/ 208125 w 258750"/>
                <a:gd name="connsiteY6" fmla="*/ 101250 h 101250"/>
                <a:gd name="connsiteX7" fmla="*/ 258750 w 258750"/>
                <a:gd name="connsiteY7" fmla="*/ 50625 h 101250"/>
                <a:gd name="connsiteX8" fmla="*/ 208125 w 258750"/>
                <a:gd name="connsiteY8" fmla="*/ 0 h 101250"/>
                <a:gd name="connsiteX9" fmla="*/ 196875 w 258750"/>
                <a:gd name="connsiteY9" fmla="*/ 11250 h 101250"/>
                <a:gd name="connsiteX10" fmla="*/ 208125 w 258750"/>
                <a:gd name="connsiteY10" fmla="*/ 22500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750" h="101250">
                  <a:moveTo>
                    <a:pt x="208125" y="22500"/>
                  </a:moveTo>
                  <a:cubicBezTo>
                    <a:pt x="223658" y="22500"/>
                    <a:pt x="236250" y="35092"/>
                    <a:pt x="236250" y="50625"/>
                  </a:cubicBezTo>
                  <a:cubicBezTo>
                    <a:pt x="236250" y="66158"/>
                    <a:pt x="223658" y="78750"/>
                    <a:pt x="208125" y="78750"/>
                  </a:cubicBezTo>
                  <a:lnTo>
                    <a:pt x="11250" y="78750"/>
                  </a:lnTo>
                  <a:cubicBezTo>
                    <a:pt x="5037" y="78750"/>
                    <a:pt x="0" y="83787"/>
                    <a:pt x="0" y="90000"/>
                  </a:cubicBezTo>
                  <a:cubicBezTo>
                    <a:pt x="0" y="96213"/>
                    <a:pt x="5037" y="101250"/>
                    <a:pt x="11250" y="101250"/>
                  </a:cubicBezTo>
                  <a:lnTo>
                    <a:pt x="208125" y="101250"/>
                  </a:lnTo>
                  <a:cubicBezTo>
                    <a:pt x="236084" y="101250"/>
                    <a:pt x="258750" y="78584"/>
                    <a:pt x="258750" y="50625"/>
                  </a:cubicBezTo>
                  <a:cubicBezTo>
                    <a:pt x="258750" y="22666"/>
                    <a:pt x="236084" y="0"/>
                    <a:pt x="208125" y="0"/>
                  </a:cubicBezTo>
                  <a:cubicBezTo>
                    <a:pt x="201912" y="0"/>
                    <a:pt x="196875" y="5037"/>
                    <a:pt x="196875" y="11250"/>
                  </a:cubicBezTo>
                  <a:cubicBezTo>
                    <a:pt x="196875" y="17463"/>
                    <a:pt x="201912" y="22500"/>
                    <a:pt x="20812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897" name="Freeform: Shape 5896">
              <a:extLst>
                <a:ext uri="{FF2B5EF4-FFF2-40B4-BE49-F238E27FC236}">
                  <a16:creationId xmlns:a16="http://schemas.microsoft.com/office/drawing/2014/main" id="{8C933408-9CBC-4871-8609-1A19EBB505D4}"/>
                </a:ext>
              </a:extLst>
            </p:cNvPr>
            <p:cNvSpPr/>
            <p:nvPr/>
          </p:nvSpPr>
          <p:spPr>
            <a:xfrm>
              <a:off x="4729624" y="2371925"/>
              <a:ext cx="416250" cy="112500"/>
            </a:xfrm>
            <a:custGeom>
              <a:avLst/>
              <a:gdLst>
                <a:gd name="connsiteX0" fmla="*/ 364838 w 416250"/>
                <a:gd name="connsiteY0" fmla="*/ 0 h 112500"/>
                <a:gd name="connsiteX1" fmla="*/ 353588 w 416250"/>
                <a:gd name="connsiteY1" fmla="*/ 11250 h 112500"/>
                <a:gd name="connsiteX2" fmla="*/ 364838 w 416250"/>
                <a:gd name="connsiteY2" fmla="*/ 22500 h 112500"/>
                <a:gd name="connsiteX3" fmla="*/ 398588 w 416250"/>
                <a:gd name="connsiteY3" fmla="*/ 56250 h 112500"/>
                <a:gd name="connsiteX4" fmla="*/ 364838 w 416250"/>
                <a:gd name="connsiteY4" fmla="*/ 90000 h 112500"/>
                <a:gd name="connsiteX5" fmla="*/ 11250 w 416250"/>
                <a:gd name="connsiteY5" fmla="*/ 90000 h 112500"/>
                <a:gd name="connsiteX6" fmla="*/ 0 w 416250"/>
                <a:gd name="connsiteY6" fmla="*/ 101250 h 112500"/>
                <a:gd name="connsiteX7" fmla="*/ 11250 w 416250"/>
                <a:gd name="connsiteY7" fmla="*/ 112500 h 112500"/>
                <a:gd name="connsiteX8" fmla="*/ 364838 w 416250"/>
                <a:gd name="connsiteY8" fmla="*/ 112500 h 112500"/>
                <a:gd name="connsiteX9" fmla="*/ 421088 w 416250"/>
                <a:gd name="connsiteY9" fmla="*/ 56250 h 112500"/>
                <a:gd name="connsiteX10" fmla="*/ 364838 w 416250"/>
                <a:gd name="connsiteY10" fmla="*/ 0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250" h="112500">
                  <a:moveTo>
                    <a:pt x="364838" y="0"/>
                  </a:moveTo>
                  <a:cubicBezTo>
                    <a:pt x="358624" y="0"/>
                    <a:pt x="353588" y="5037"/>
                    <a:pt x="353588" y="11250"/>
                  </a:cubicBezTo>
                  <a:cubicBezTo>
                    <a:pt x="353588" y="17463"/>
                    <a:pt x="358624" y="22500"/>
                    <a:pt x="364838" y="22500"/>
                  </a:cubicBezTo>
                  <a:cubicBezTo>
                    <a:pt x="383477" y="22500"/>
                    <a:pt x="398588" y="37610"/>
                    <a:pt x="398588" y="56250"/>
                  </a:cubicBezTo>
                  <a:cubicBezTo>
                    <a:pt x="398588" y="74890"/>
                    <a:pt x="383477" y="90000"/>
                    <a:pt x="364838" y="90000"/>
                  </a:cubicBezTo>
                  <a:lnTo>
                    <a:pt x="11250" y="90000"/>
                  </a:lnTo>
                  <a:cubicBezTo>
                    <a:pt x="5037" y="90000"/>
                    <a:pt x="0" y="95037"/>
                    <a:pt x="0" y="101250"/>
                  </a:cubicBezTo>
                  <a:cubicBezTo>
                    <a:pt x="0" y="107463"/>
                    <a:pt x="5037" y="112500"/>
                    <a:pt x="11250" y="112500"/>
                  </a:cubicBezTo>
                  <a:lnTo>
                    <a:pt x="364838" y="112500"/>
                  </a:lnTo>
                  <a:cubicBezTo>
                    <a:pt x="395904" y="112500"/>
                    <a:pt x="421088" y="87316"/>
                    <a:pt x="421088" y="56250"/>
                  </a:cubicBezTo>
                  <a:cubicBezTo>
                    <a:pt x="421088" y="25184"/>
                    <a:pt x="395904" y="0"/>
                    <a:pt x="364838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898" name="Graphic 5518">
            <a:extLst>
              <a:ext uri="{FF2B5EF4-FFF2-40B4-BE49-F238E27FC236}">
                <a16:creationId xmlns:a16="http://schemas.microsoft.com/office/drawing/2014/main" id="{65636ED9-B57E-4FAA-B3C5-9273A8E2EA42}"/>
              </a:ext>
            </a:extLst>
          </p:cNvPr>
          <p:cNvGrpSpPr/>
          <p:nvPr/>
        </p:nvGrpSpPr>
        <p:grpSpPr>
          <a:xfrm>
            <a:off x="3431935" y="130175"/>
            <a:ext cx="720000" cy="720000"/>
            <a:chOff x="4430712" y="2225675"/>
            <a:chExt cx="720000" cy="720000"/>
          </a:xfrm>
        </p:grpSpPr>
        <p:sp>
          <p:nvSpPr>
            <p:cNvPr id="5899" name="Freeform: Shape 5898">
              <a:extLst>
                <a:ext uri="{FF2B5EF4-FFF2-40B4-BE49-F238E27FC236}">
                  <a16:creationId xmlns:a16="http://schemas.microsoft.com/office/drawing/2014/main" id="{00448C27-3C98-443B-B94F-FC3AE3F7E56C}"/>
                </a:ext>
              </a:extLst>
            </p:cNvPr>
            <p:cNvSpPr/>
            <p:nvPr/>
          </p:nvSpPr>
          <p:spPr>
            <a:xfrm>
              <a:off x="4610704" y="2370210"/>
              <a:ext cx="534375" cy="573750"/>
            </a:xfrm>
            <a:custGeom>
              <a:avLst/>
              <a:gdLst>
                <a:gd name="connsiteX0" fmla="*/ 533539 w 534375"/>
                <a:gd name="connsiteY0" fmla="*/ 69778 h 573750"/>
                <a:gd name="connsiteX1" fmla="*/ 519533 w 534375"/>
                <a:gd name="connsiteY1" fmla="*/ 59372 h 573750"/>
                <a:gd name="connsiteX2" fmla="*/ 522908 w 534375"/>
                <a:gd name="connsiteY2" fmla="*/ 37884 h 573750"/>
                <a:gd name="connsiteX3" fmla="*/ 507214 w 534375"/>
                <a:gd name="connsiteY3" fmla="*/ 11840 h 573750"/>
                <a:gd name="connsiteX4" fmla="*/ 485389 w 534375"/>
                <a:gd name="connsiteY4" fmla="*/ 6215 h 573750"/>
                <a:gd name="connsiteX5" fmla="*/ 463564 w 534375"/>
                <a:gd name="connsiteY5" fmla="*/ 16678 h 573750"/>
                <a:gd name="connsiteX6" fmla="*/ 456533 w 534375"/>
                <a:gd name="connsiteY6" fmla="*/ 7959 h 573750"/>
                <a:gd name="connsiteX7" fmla="*/ 404952 w 534375"/>
                <a:gd name="connsiteY7" fmla="*/ 13584 h 573750"/>
                <a:gd name="connsiteX8" fmla="*/ 401858 w 534375"/>
                <a:gd name="connsiteY8" fmla="*/ 15665 h 573750"/>
                <a:gd name="connsiteX9" fmla="*/ 324177 w 534375"/>
                <a:gd name="connsiteY9" fmla="*/ 89409 h 573750"/>
                <a:gd name="connsiteX10" fmla="*/ 290427 w 534375"/>
                <a:gd name="connsiteY10" fmla="*/ 125353 h 573750"/>
                <a:gd name="connsiteX11" fmla="*/ 243008 w 534375"/>
                <a:gd name="connsiteY11" fmla="*/ 175978 h 573750"/>
                <a:gd name="connsiteX12" fmla="*/ 178039 w 534375"/>
                <a:gd name="connsiteY12" fmla="*/ 239259 h 573750"/>
                <a:gd name="connsiteX13" fmla="*/ 169658 w 534375"/>
                <a:gd name="connsiteY13" fmla="*/ 244265 h 573750"/>
                <a:gd name="connsiteX14" fmla="*/ 164033 w 534375"/>
                <a:gd name="connsiteY14" fmla="*/ 143015 h 573750"/>
                <a:gd name="connsiteX15" fmla="*/ 114533 w 534375"/>
                <a:gd name="connsiteY15" fmla="*/ 93347 h 573750"/>
                <a:gd name="connsiteX16" fmla="*/ 82020 w 534375"/>
                <a:gd name="connsiteY16" fmla="*/ 101109 h 573750"/>
                <a:gd name="connsiteX17" fmla="*/ 82020 w 534375"/>
                <a:gd name="connsiteY17" fmla="*/ 159834 h 573750"/>
                <a:gd name="connsiteX18" fmla="*/ 84889 w 534375"/>
                <a:gd name="connsiteY18" fmla="*/ 169172 h 573750"/>
                <a:gd name="connsiteX19" fmla="*/ 77914 w 534375"/>
                <a:gd name="connsiteY19" fmla="*/ 195834 h 573750"/>
                <a:gd name="connsiteX20" fmla="*/ 56595 w 534375"/>
                <a:gd name="connsiteY20" fmla="*/ 305747 h 573750"/>
                <a:gd name="connsiteX21" fmla="*/ 59858 w 534375"/>
                <a:gd name="connsiteY21" fmla="*/ 378028 h 573750"/>
                <a:gd name="connsiteX22" fmla="*/ 61939 w 534375"/>
                <a:gd name="connsiteY22" fmla="*/ 426459 h 573750"/>
                <a:gd name="connsiteX23" fmla="*/ 62502 w 534375"/>
                <a:gd name="connsiteY23" fmla="*/ 449859 h 573750"/>
                <a:gd name="connsiteX24" fmla="*/ 63177 w 534375"/>
                <a:gd name="connsiteY24" fmla="*/ 479728 h 573750"/>
                <a:gd name="connsiteX25" fmla="*/ 2877 w 534375"/>
                <a:gd name="connsiteY25" fmla="*/ 556678 h 573750"/>
                <a:gd name="connsiteX26" fmla="*/ 3777 w 534375"/>
                <a:gd name="connsiteY26" fmla="*/ 572653 h 573750"/>
                <a:gd name="connsiteX27" fmla="*/ 19752 w 534375"/>
                <a:gd name="connsiteY27" fmla="*/ 571753 h 573750"/>
                <a:gd name="connsiteX28" fmla="*/ 85845 w 534375"/>
                <a:gd name="connsiteY28" fmla="*/ 479278 h 573750"/>
                <a:gd name="connsiteX29" fmla="*/ 85170 w 534375"/>
                <a:gd name="connsiteY29" fmla="*/ 449578 h 573750"/>
                <a:gd name="connsiteX30" fmla="*/ 84608 w 534375"/>
                <a:gd name="connsiteY30" fmla="*/ 425109 h 573750"/>
                <a:gd name="connsiteX31" fmla="*/ 82470 w 534375"/>
                <a:gd name="connsiteY31" fmla="*/ 377072 h 573750"/>
                <a:gd name="connsiteX32" fmla="*/ 79264 w 534375"/>
                <a:gd name="connsiteY32" fmla="*/ 304340 h 573750"/>
                <a:gd name="connsiteX33" fmla="*/ 99627 w 534375"/>
                <a:gd name="connsiteY33" fmla="*/ 201853 h 573750"/>
                <a:gd name="connsiteX34" fmla="*/ 107389 w 534375"/>
                <a:gd name="connsiteY34" fmla="*/ 168103 h 573750"/>
                <a:gd name="connsiteX35" fmla="*/ 103395 w 534375"/>
                <a:gd name="connsiteY35" fmla="*/ 152859 h 573750"/>
                <a:gd name="connsiteX36" fmla="*/ 98727 w 534375"/>
                <a:gd name="connsiteY36" fmla="*/ 116128 h 573750"/>
                <a:gd name="connsiteX37" fmla="*/ 111552 w 534375"/>
                <a:gd name="connsiteY37" fmla="*/ 116128 h 573750"/>
                <a:gd name="connsiteX38" fmla="*/ 142489 w 534375"/>
                <a:gd name="connsiteY38" fmla="*/ 150272 h 573750"/>
                <a:gd name="connsiteX39" fmla="*/ 145639 w 534375"/>
                <a:gd name="connsiteY39" fmla="*/ 259115 h 573750"/>
                <a:gd name="connsiteX40" fmla="*/ 115939 w 534375"/>
                <a:gd name="connsiteY40" fmla="*/ 292078 h 573750"/>
                <a:gd name="connsiteX41" fmla="*/ 127189 w 534375"/>
                <a:gd name="connsiteY41" fmla="*/ 303328 h 573750"/>
                <a:gd name="connsiteX42" fmla="*/ 127189 w 534375"/>
                <a:gd name="connsiteY42" fmla="*/ 303328 h 573750"/>
                <a:gd name="connsiteX43" fmla="*/ 138045 w 534375"/>
                <a:gd name="connsiteY43" fmla="*/ 294384 h 573750"/>
                <a:gd name="connsiteX44" fmla="*/ 161614 w 534375"/>
                <a:gd name="connsiteY44" fmla="*/ 275765 h 573750"/>
                <a:gd name="connsiteX45" fmla="*/ 190639 w 534375"/>
                <a:gd name="connsiteY45" fmla="*/ 258497 h 573750"/>
                <a:gd name="connsiteX46" fmla="*/ 192664 w 534375"/>
                <a:gd name="connsiteY46" fmla="*/ 256978 h 573750"/>
                <a:gd name="connsiteX47" fmla="*/ 259714 w 534375"/>
                <a:gd name="connsiteY47" fmla="*/ 191165 h 573750"/>
                <a:gd name="connsiteX48" fmla="*/ 306627 w 534375"/>
                <a:gd name="connsiteY48" fmla="*/ 141272 h 573750"/>
                <a:gd name="connsiteX49" fmla="*/ 341052 w 534375"/>
                <a:gd name="connsiteY49" fmla="*/ 104765 h 573750"/>
                <a:gd name="connsiteX50" fmla="*/ 414177 w 534375"/>
                <a:gd name="connsiteY50" fmla="*/ 34903 h 573750"/>
                <a:gd name="connsiteX51" fmla="*/ 417383 w 534375"/>
                <a:gd name="connsiteY51" fmla="*/ 32822 h 573750"/>
                <a:gd name="connsiteX52" fmla="*/ 441627 w 534375"/>
                <a:gd name="connsiteY52" fmla="*/ 25509 h 573750"/>
                <a:gd name="connsiteX53" fmla="*/ 445114 w 534375"/>
                <a:gd name="connsiteY53" fmla="*/ 36759 h 573750"/>
                <a:gd name="connsiteX54" fmla="*/ 282495 w 534375"/>
                <a:gd name="connsiteY54" fmla="*/ 241003 h 573750"/>
                <a:gd name="connsiteX55" fmla="*/ 284347 w 534375"/>
                <a:gd name="connsiteY55" fmla="*/ 256805 h 573750"/>
                <a:gd name="connsiteX56" fmla="*/ 291327 w 534375"/>
                <a:gd name="connsiteY56" fmla="*/ 259228 h 573750"/>
                <a:gd name="connsiteX57" fmla="*/ 300102 w 534375"/>
                <a:gd name="connsiteY57" fmla="*/ 254840 h 573750"/>
                <a:gd name="connsiteX58" fmla="*/ 464239 w 534375"/>
                <a:gd name="connsiteY58" fmla="*/ 48009 h 573750"/>
                <a:gd name="connsiteX59" fmla="*/ 464239 w 534375"/>
                <a:gd name="connsiteY59" fmla="*/ 48009 h 573750"/>
                <a:gd name="connsiteX60" fmla="*/ 464239 w 534375"/>
                <a:gd name="connsiteY60" fmla="*/ 48009 h 573750"/>
                <a:gd name="connsiteX61" fmla="*/ 488483 w 534375"/>
                <a:gd name="connsiteY61" fmla="*/ 28828 h 573750"/>
                <a:gd name="connsiteX62" fmla="*/ 493433 w 534375"/>
                <a:gd name="connsiteY62" fmla="*/ 30065 h 573750"/>
                <a:gd name="connsiteX63" fmla="*/ 500633 w 534375"/>
                <a:gd name="connsiteY63" fmla="*/ 40303 h 573750"/>
                <a:gd name="connsiteX64" fmla="*/ 492983 w 534375"/>
                <a:gd name="connsiteY64" fmla="*/ 60778 h 573750"/>
                <a:gd name="connsiteX65" fmla="*/ 492983 w 534375"/>
                <a:gd name="connsiteY65" fmla="*/ 60778 h 573750"/>
                <a:gd name="connsiteX66" fmla="*/ 492533 w 534375"/>
                <a:gd name="connsiteY66" fmla="*/ 61284 h 573750"/>
                <a:gd name="connsiteX67" fmla="*/ 337002 w 534375"/>
                <a:gd name="connsiteY67" fmla="*/ 282234 h 573750"/>
                <a:gd name="connsiteX68" fmla="*/ 339927 w 534375"/>
                <a:gd name="connsiteY68" fmla="*/ 297873 h 573750"/>
                <a:gd name="connsiteX69" fmla="*/ 346170 w 534375"/>
                <a:gd name="connsiteY69" fmla="*/ 299840 h 573750"/>
                <a:gd name="connsiteX70" fmla="*/ 355395 w 534375"/>
                <a:gd name="connsiteY70" fmla="*/ 295059 h 573750"/>
                <a:gd name="connsiteX71" fmla="*/ 507270 w 534375"/>
                <a:gd name="connsiteY71" fmla="*/ 79059 h 573750"/>
                <a:gd name="connsiteX72" fmla="*/ 516270 w 534375"/>
                <a:gd name="connsiteY72" fmla="*/ 84234 h 573750"/>
                <a:gd name="connsiteX73" fmla="*/ 509295 w 534375"/>
                <a:gd name="connsiteY73" fmla="*/ 117984 h 573750"/>
                <a:gd name="connsiteX74" fmla="*/ 474983 w 534375"/>
                <a:gd name="connsiteY74" fmla="*/ 177384 h 573750"/>
                <a:gd name="connsiteX75" fmla="*/ 368783 w 534375"/>
                <a:gd name="connsiteY75" fmla="*/ 341915 h 573750"/>
                <a:gd name="connsiteX76" fmla="*/ 372077 w 534375"/>
                <a:gd name="connsiteY76" fmla="*/ 357481 h 573750"/>
                <a:gd name="connsiteX77" fmla="*/ 372102 w 534375"/>
                <a:gd name="connsiteY77" fmla="*/ 357497 h 573750"/>
                <a:gd name="connsiteX78" fmla="*/ 378177 w 534375"/>
                <a:gd name="connsiteY78" fmla="*/ 359297 h 573750"/>
                <a:gd name="connsiteX79" fmla="*/ 387627 w 534375"/>
                <a:gd name="connsiteY79" fmla="*/ 354122 h 573750"/>
                <a:gd name="connsiteX80" fmla="*/ 493320 w 534375"/>
                <a:gd name="connsiteY80" fmla="*/ 190997 h 573750"/>
                <a:gd name="connsiteX81" fmla="*/ 501027 w 534375"/>
                <a:gd name="connsiteY81" fmla="*/ 190603 h 573750"/>
                <a:gd name="connsiteX82" fmla="*/ 498833 w 534375"/>
                <a:gd name="connsiteY82" fmla="*/ 214678 h 573750"/>
                <a:gd name="connsiteX83" fmla="*/ 487583 w 534375"/>
                <a:gd name="connsiteY83" fmla="*/ 238922 h 573750"/>
                <a:gd name="connsiteX84" fmla="*/ 450683 w 534375"/>
                <a:gd name="connsiteY84" fmla="*/ 311090 h 573750"/>
                <a:gd name="connsiteX85" fmla="*/ 419802 w 534375"/>
                <a:gd name="connsiteY85" fmla="*/ 368578 h 573750"/>
                <a:gd name="connsiteX86" fmla="*/ 401633 w 534375"/>
                <a:gd name="connsiteY86" fmla="*/ 407109 h 573750"/>
                <a:gd name="connsiteX87" fmla="*/ 304433 w 534375"/>
                <a:gd name="connsiteY87" fmla="*/ 531647 h 573750"/>
                <a:gd name="connsiteX88" fmla="*/ 271639 w 534375"/>
                <a:gd name="connsiteY88" fmla="*/ 558534 h 573750"/>
                <a:gd name="connsiteX89" fmla="*/ 274517 w 534375"/>
                <a:gd name="connsiteY89" fmla="*/ 574182 h 573750"/>
                <a:gd name="connsiteX90" fmla="*/ 290164 w 534375"/>
                <a:gd name="connsiteY90" fmla="*/ 571304 h 573750"/>
                <a:gd name="connsiteX91" fmla="*/ 291045 w 534375"/>
                <a:gd name="connsiteY91" fmla="*/ 569784 h 573750"/>
                <a:gd name="connsiteX92" fmla="*/ 314502 w 534375"/>
                <a:gd name="connsiteY92" fmla="*/ 551672 h 573750"/>
                <a:gd name="connsiteX93" fmla="*/ 421377 w 534375"/>
                <a:gd name="connsiteY93" fmla="*/ 417290 h 573750"/>
                <a:gd name="connsiteX94" fmla="*/ 439995 w 534375"/>
                <a:gd name="connsiteY94" fmla="*/ 377915 h 573750"/>
                <a:gd name="connsiteX95" fmla="*/ 467220 w 534375"/>
                <a:gd name="connsiteY95" fmla="*/ 326053 h 573750"/>
                <a:gd name="connsiteX96" fmla="*/ 507777 w 534375"/>
                <a:gd name="connsiteY96" fmla="*/ 248259 h 573750"/>
                <a:gd name="connsiteX97" fmla="*/ 518520 w 534375"/>
                <a:gd name="connsiteY97" fmla="*/ 225309 h 573750"/>
                <a:gd name="connsiteX98" fmla="*/ 512502 w 534375"/>
                <a:gd name="connsiteY98" fmla="*/ 171422 h 573750"/>
                <a:gd name="connsiteX99" fmla="*/ 506877 w 534375"/>
                <a:gd name="connsiteY99" fmla="*/ 168665 h 573750"/>
                <a:gd name="connsiteX100" fmla="*/ 529377 w 534375"/>
                <a:gd name="connsiteY100" fmla="*/ 128334 h 573750"/>
                <a:gd name="connsiteX101" fmla="*/ 533539 w 534375"/>
                <a:gd name="connsiteY101" fmla="*/ 69778 h 57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34375" h="573750">
                  <a:moveTo>
                    <a:pt x="533539" y="69778"/>
                  </a:moveTo>
                  <a:cubicBezTo>
                    <a:pt x="529756" y="65254"/>
                    <a:pt x="524957" y="61688"/>
                    <a:pt x="519533" y="59372"/>
                  </a:cubicBezTo>
                  <a:cubicBezTo>
                    <a:pt x="522398" y="52593"/>
                    <a:pt x="523557" y="45215"/>
                    <a:pt x="522908" y="37884"/>
                  </a:cubicBezTo>
                  <a:cubicBezTo>
                    <a:pt x="521553" y="27389"/>
                    <a:pt x="515860" y="17942"/>
                    <a:pt x="507214" y="11840"/>
                  </a:cubicBezTo>
                  <a:cubicBezTo>
                    <a:pt x="501014" y="7060"/>
                    <a:pt x="493127" y="5028"/>
                    <a:pt x="485389" y="6215"/>
                  </a:cubicBezTo>
                  <a:cubicBezTo>
                    <a:pt x="477341" y="7785"/>
                    <a:pt x="469828" y="11387"/>
                    <a:pt x="463564" y="16678"/>
                  </a:cubicBezTo>
                  <a:cubicBezTo>
                    <a:pt x="461744" y="13386"/>
                    <a:pt x="459365" y="10435"/>
                    <a:pt x="456533" y="7959"/>
                  </a:cubicBezTo>
                  <a:cubicBezTo>
                    <a:pt x="437914" y="-8466"/>
                    <a:pt x="418845" y="4134"/>
                    <a:pt x="404952" y="13584"/>
                  </a:cubicBezTo>
                  <a:lnTo>
                    <a:pt x="401858" y="15665"/>
                  </a:lnTo>
                  <a:cubicBezTo>
                    <a:pt x="389764" y="23597"/>
                    <a:pt x="328733" y="84403"/>
                    <a:pt x="324177" y="89409"/>
                  </a:cubicBezTo>
                  <a:cubicBezTo>
                    <a:pt x="321645" y="92222"/>
                    <a:pt x="305727" y="109040"/>
                    <a:pt x="290427" y="125353"/>
                  </a:cubicBezTo>
                  <a:cubicBezTo>
                    <a:pt x="269558" y="147403"/>
                    <a:pt x="247958" y="170353"/>
                    <a:pt x="243008" y="175978"/>
                  </a:cubicBezTo>
                  <a:cubicBezTo>
                    <a:pt x="236258" y="183403"/>
                    <a:pt x="194633" y="223340"/>
                    <a:pt x="178039" y="239259"/>
                  </a:cubicBezTo>
                  <a:lnTo>
                    <a:pt x="169658" y="244265"/>
                  </a:lnTo>
                  <a:cubicBezTo>
                    <a:pt x="171964" y="217715"/>
                    <a:pt x="173708" y="173784"/>
                    <a:pt x="164033" y="143015"/>
                  </a:cubicBezTo>
                  <a:cubicBezTo>
                    <a:pt x="155539" y="116634"/>
                    <a:pt x="137033" y="98015"/>
                    <a:pt x="114533" y="93347"/>
                  </a:cubicBezTo>
                  <a:cubicBezTo>
                    <a:pt x="101145" y="90590"/>
                    <a:pt x="88714" y="93347"/>
                    <a:pt x="82020" y="101109"/>
                  </a:cubicBezTo>
                  <a:cubicBezTo>
                    <a:pt x="68014" y="116972"/>
                    <a:pt x="76395" y="142790"/>
                    <a:pt x="82020" y="159834"/>
                  </a:cubicBezTo>
                  <a:cubicBezTo>
                    <a:pt x="83089" y="163097"/>
                    <a:pt x="84552" y="167484"/>
                    <a:pt x="84889" y="169172"/>
                  </a:cubicBezTo>
                  <a:cubicBezTo>
                    <a:pt x="84383" y="172715"/>
                    <a:pt x="80952" y="184978"/>
                    <a:pt x="77914" y="195834"/>
                  </a:cubicBezTo>
                  <a:cubicBezTo>
                    <a:pt x="68633" y="228347"/>
                    <a:pt x="54908" y="277340"/>
                    <a:pt x="56595" y="305747"/>
                  </a:cubicBezTo>
                  <a:cubicBezTo>
                    <a:pt x="57214" y="314972"/>
                    <a:pt x="58620" y="348497"/>
                    <a:pt x="59858" y="378028"/>
                  </a:cubicBezTo>
                  <a:cubicBezTo>
                    <a:pt x="60814" y="401540"/>
                    <a:pt x="61658" y="421790"/>
                    <a:pt x="61939" y="426459"/>
                  </a:cubicBezTo>
                  <a:cubicBezTo>
                    <a:pt x="62220" y="431128"/>
                    <a:pt x="62389" y="440184"/>
                    <a:pt x="62502" y="449859"/>
                  </a:cubicBezTo>
                  <a:cubicBezTo>
                    <a:pt x="62502" y="461109"/>
                    <a:pt x="62502" y="472359"/>
                    <a:pt x="63177" y="479728"/>
                  </a:cubicBezTo>
                  <a:cubicBezTo>
                    <a:pt x="60195" y="489459"/>
                    <a:pt x="29820" y="526922"/>
                    <a:pt x="2877" y="556678"/>
                  </a:cubicBezTo>
                  <a:cubicBezTo>
                    <a:pt x="-1286" y="561338"/>
                    <a:pt x="-883" y="568490"/>
                    <a:pt x="3777" y="572653"/>
                  </a:cubicBezTo>
                  <a:cubicBezTo>
                    <a:pt x="8436" y="576816"/>
                    <a:pt x="15589" y="576413"/>
                    <a:pt x="19752" y="571753"/>
                  </a:cubicBezTo>
                  <a:cubicBezTo>
                    <a:pt x="64358" y="522478"/>
                    <a:pt x="86577" y="491372"/>
                    <a:pt x="85845" y="479278"/>
                  </a:cubicBezTo>
                  <a:cubicBezTo>
                    <a:pt x="85395" y="472359"/>
                    <a:pt x="85283" y="460265"/>
                    <a:pt x="85170" y="449578"/>
                  </a:cubicBezTo>
                  <a:cubicBezTo>
                    <a:pt x="85058" y="438890"/>
                    <a:pt x="85170" y="430228"/>
                    <a:pt x="84608" y="425109"/>
                  </a:cubicBezTo>
                  <a:cubicBezTo>
                    <a:pt x="84045" y="419990"/>
                    <a:pt x="83427" y="399459"/>
                    <a:pt x="82470" y="377072"/>
                  </a:cubicBezTo>
                  <a:cubicBezTo>
                    <a:pt x="81233" y="347428"/>
                    <a:pt x="79827" y="313790"/>
                    <a:pt x="79264" y="304340"/>
                  </a:cubicBezTo>
                  <a:cubicBezTo>
                    <a:pt x="77745" y="279928"/>
                    <a:pt x="91414" y="231215"/>
                    <a:pt x="99627" y="201853"/>
                  </a:cubicBezTo>
                  <a:cubicBezTo>
                    <a:pt x="105589" y="180365"/>
                    <a:pt x="107670" y="172715"/>
                    <a:pt x="107389" y="168103"/>
                  </a:cubicBezTo>
                  <a:cubicBezTo>
                    <a:pt x="106645" y="162886"/>
                    <a:pt x="105305" y="157771"/>
                    <a:pt x="103395" y="152859"/>
                  </a:cubicBezTo>
                  <a:cubicBezTo>
                    <a:pt x="100133" y="142903"/>
                    <a:pt x="93327" y="122259"/>
                    <a:pt x="98727" y="116128"/>
                  </a:cubicBezTo>
                  <a:cubicBezTo>
                    <a:pt x="102844" y="114487"/>
                    <a:pt x="107434" y="114487"/>
                    <a:pt x="111552" y="116128"/>
                  </a:cubicBezTo>
                  <a:cubicBezTo>
                    <a:pt x="118133" y="117928"/>
                    <a:pt x="134052" y="124790"/>
                    <a:pt x="142489" y="150272"/>
                  </a:cubicBezTo>
                  <a:cubicBezTo>
                    <a:pt x="153739" y="184865"/>
                    <a:pt x="147777" y="241847"/>
                    <a:pt x="145639" y="259115"/>
                  </a:cubicBezTo>
                  <a:cubicBezTo>
                    <a:pt x="121058" y="274584"/>
                    <a:pt x="115827" y="285497"/>
                    <a:pt x="115939" y="292078"/>
                  </a:cubicBezTo>
                  <a:cubicBezTo>
                    <a:pt x="115939" y="298291"/>
                    <a:pt x="120976" y="303328"/>
                    <a:pt x="127189" y="303328"/>
                  </a:cubicBezTo>
                  <a:lnTo>
                    <a:pt x="127189" y="303328"/>
                  </a:lnTo>
                  <a:cubicBezTo>
                    <a:pt x="132455" y="303255"/>
                    <a:pt x="136966" y="299539"/>
                    <a:pt x="138045" y="294384"/>
                  </a:cubicBezTo>
                  <a:cubicBezTo>
                    <a:pt x="138889" y="292978"/>
                    <a:pt x="143670" y="286565"/>
                    <a:pt x="161614" y="275765"/>
                  </a:cubicBezTo>
                  <a:lnTo>
                    <a:pt x="190639" y="258497"/>
                  </a:lnTo>
                  <a:cubicBezTo>
                    <a:pt x="191360" y="258054"/>
                    <a:pt x="192038" y="257546"/>
                    <a:pt x="192664" y="256978"/>
                  </a:cubicBezTo>
                  <a:cubicBezTo>
                    <a:pt x="195027" y="254672"/>
                    <a:pt x="250770" y="201290"/>
                    <a:pt x="259714" y="191165"/>
                  </a:cubicBezTo>
                  <a:cubicBezTo>
                    <a:pt x="264439" y="185822"/>
                    <a:pt x="286883" y="162140"/>
                    <a:pt x="306627" y="141272"/>
                  </a:cubicBezTo>
                  <a:cubicBezTo>
                    <a:pt x="323502" y="123328"/>
                    <a:pt x="338295" y="107859"/>
                    <a:pt x="341052" y="104765"/>
                  </a:cubicBezTo>
                  <a:cubicBezTo>
                    <a:pt x="346677" y="98184"/>
                    <a:pt x="405458" y="40640"/>
                    <a:pt x="414177" y="34903"/>
                  </a:cubicBezTo>
                  <a:lnTo>
                    <a:pt x="417383" y="32822"/>
                  </a:lnTo>
                  <a:cubicBezTo>
                    <a:pt x="433020" y="22415"/>
                    <a:pt x="436845" y="21290"/>
                    <a:pt x="441627" y="25509"/>
                  </a:cubicBezTo>
                  <a:cubicBezTo>
                    <a:pt x="444679" y="28389"/>
                    <a:pt x="446002" y="32657"/>
                    <a:pt x="445114" y="36759"/>
                  </a:cubicBezTo>
                  <a:lnTo>
                    <a:pt x="282495" y="241003"/>
                  </a:lnTo>
                  <a:cubicBezTo>
                    <a:pt x="278643" y="245878"/>
                    <a:pt x="279472" y="252952"/>
                    <a:pt x="284347" y="256805"/>
                  </a:cubicBezTo>
                  <a:cubicBezTo>
                    <a:pt x="286334" y="258375"/>
                    <a:pt x="288794" y="259229"/>
                    <a:pt x="291327" y="259228"/>
                  </a:cubicBezTo>
                  <a:cubicBezTo>
                    <a:pt x="294769" y="259185"/>
                    <a:pt x="298002" y="257568"/>
                    <a:pt x="300102" y="254840"/>
                  </a:cubicBezTo>
                  <a:lnTo>
                    <a:pt x="464239" y="48009"/>
                  </a:lnTo>
                  <a:cubicBezTo>
                    <a:pt x="464239" y="48009"/>
                    <a:pt x="464239" y="48009"/>
                    <a:pt x="464239" y="48009"/>
                  </a:cubicBezTo>
                  <a:lnTo>
                    <a:pt x="464239" y="48009"/>
                  </a:lnTo>
                  <a:cubicBezTo>
                    <a:pt x="468458" y="42384"/>
                    <a:pt x="479933" y="30065"/>
                    <a:pt x="488483" y="28828"/>
                  </a:cubicBezTo>
                  <a:cubicBezTo>
                    <a:pt x="490234" y="28494"/>
                    <a:pt x="492044" y="28946"/>
                    <a:pt x="493433" y="30065"/>
                  </a:cubicBezTo>
                  <a:cubicBezTo>
                    <a:pt x="497235" y="32239"/>
                    <a:pt x="499873" y="35990"/>
                    <a:pt x="500633" y="40303"/>
                  </a:cubicBezTo>
                  <a:cubicBezTo>
                    <a:pt x="500536" y="47809"/>
                    <a:pt x="497832" y="55047"/>
                    <a:pt x="492983" y="60778"/>
                  </a:cubicBezTo>
                  <a:lnTo>
                    <a:pt x="492983" y="60778"/>
                  </a:lnTo>
                  <a:lnTo>
                    <a:pt x="492533" y="61284"/>
                  </a:lnTo>
                  <a:lnTo>
                    <a:pt x="337002" y="282234"/>
                  </a:lnTo>
                  <a:cubicBezTo>
                    <a:pt x="333491" y="287360"/>
                    <a:pt x="334800" y="294362"/>
                    <a:pt x="339927" y="297873"/>
                  </a:cubicBezTo>
                  <a:cubicBezTo>
                    <a:pt x="341767" y="299133"/>
                    <a:pt x="343940" y="299818"/>
                    <a:pt x="346170" y="299840"/>
                  </a:cubicBezTo>
                  <a:cubicBezTo>
                    <a:pt x="349841" y="299847"/>
                    <a:pt x="353285" y="298063"/>
                    <a:pt x="355395" y="295059"/>
                  </a:cubicBezTo>
                  <a:lnTo>
                    <a:pt x="507270" y="79059"/>
                  </a:lnTo>
                  <a:cubicBezTo>
                    <a:pt x="510813" y="79595"/>
                    <a:pt x="514025" y="81442"/>
                    <a:pt x="516270" y="84234"/>
                  </a:cubicBezTo>
                  <a:cubicBezTo>
                    <a:pt x="517845" y="86259"/>
                    <a:pt x="519139" y="98184"/>
                    <a:pt x="509295" y="117984"/>
                  </a:cubicBezTo>
                  <a:cubicBezTo>
                    <a:pt x="498720" y="139472"/>
                    <a:pt x="475939" y="175865"/>
                    <a:pt x="474983" y="177384"/>
                  </a:cubicBezTo>
                  <a:lnTo>
                    <a:pt x="368783" y="341915"/>
                  </a:lnTo>
                  <a:cubicBezTo>
                    <a:pt x="365394" y="347123"/>
                    <a:pt x="366869" y="354092"/>
                    <a:pt x="372077" y="357481"/>
                  </a:cubicBezTo>
                  <a:cubicBezTo>
                    <a:pt x="372085" y="357486"/>
                    <a:pt x="372093" y="357491"/>
                    <a:pt x="372102" y="357497"/>
                  </a:cubicBezTo>
                  <a:cubicBezTo>
                    <a:pt x="373912" y="358666"/>
                    <a:pt x="376021" y="359291"/>
                    <a:pt x="378177" y="359297"/>
                  </a:cubicBezTo>
                  <a:cubicBezTo>
                    <a:pt x="382001" y="359290"/>
                    <a:pt x="385561" y="357341"/>
                    <a:pt x="387627" y="354122"/>
                  </a:cubicBezTo>
                  <a:lnTo>
                    <a:pt x="493320" y="190997"/>
                  </a:lnTo>
                  <a:cubicBezTo>
                    <a:pt x="495465" y="189041"/>
                    <a:pt x="498694" y="188877"/>
                    <a:pt x="501027" y="190603"/>
                  </a:cubicBezTo>
                  <a:cubicBezTo>
                    <a:pt x="506933" y="194147"/>
                    <a:pt x="502939" y="206972"/>
                    <a:pt x="498833" y="214678"/>
                  </a:cubicBezTo>
                  <a:cubicBezTo>
                    <a:pt x="496470" y="219065"/>
                    <a:pt x="492477" y="227840"/>
                    <a:pt x="487583" y="238922"/>
                  </a:cubicBezTo>
                  <a:cubicBezTo>
                    <a:pt x="476952" y="262265"/>
                    <a:pt x="459458" y="301415"/>
                    <a:pt x="450683" y="311090"/>
                  </a:cubicBezTo>
                  <a:cubicBezTo>
                    <a:pt x="440783" y="322340"/>
                    <a:pt x="431052" y="343715"/>
                    <a:pt x="419802" y="368578"/>
                  </a:cubicBezTo>
                  <a:cubicBezTo>
                    <a:pt x="414177" y="381572"/>
                    <a:pt x="407877" y="394959"/>
                    <a:pt x="401633" y="407109"/>
                  </a:cubicBezTo>
                  <a:cubicBezTo>
                    <a:pt x="382789" y="443784"/>
                    <a:pt x="334133" y="516740"/>
                    <a:pt x="304433" y="531647"/>
                  </a:cubicBezTo>
                  <a:cubicBezTo>
                    <a:pt x="292789" y="537272"/>
                    <a:pt x="279683" y="544809"/>
                    <a:pt x="271639" y="558534"/>
                  </a:cubicBezTo>
                  <a:cubicBezTo>
                    <a:pt x="268113" y="563650"/>
                    <a:pt x="269401" y="570655"/>
                    <a:pt x="274517" y="574182"/>
                  </a:cubicBezTo>
                  <a:cubicBezTo>
                    <a:pt x="279633" y="577708"/>
                    <a:pt x="286638" y="576419"/>
                    <a:pt x="290164" y="571304"/>
                  </a:cubicBezTo>
                  <a:cubicBezTo>
                    <a:pt x="290497" y="570821"/>
                    <a:pt x="290792" y="570313"/>
                    <a:pt x="291045" y="569784"/>
                  </a:cubicBezTo>
                  <a:cubicBezTo>
                    <a:pt x="295489" y="562247"/>
                    <a:pt x="303308" y="557240"/>
                    <a:pt x="314502" y="551672"/>
                  </a:cubicBezTo>
                  <a:cubicBezTo>
                    <a:pt x="353877" y="532097"/>
                    <a:pt x="406752" y="446315"/>
                    <a:pt x="421377" y="417290"/>
                  </a:cubicBezTo>
                  <a:cubicBezTo>
                    <a:pt x="427845" y="404634"/>
                    <a:pt x="434033" y="390965"/>
                    <a:pt x="439995" y="377915"/>
                  </a:cubicBezTo>
                  <a:cubicBezTo>
                    <a:pt x="449670" y="356653"/>
                    <a:pt x="459627" y="334659"/>
                    <a:pt x="467220" y="326053"/>
                  </a:cubicBezTo>
                  <a:cubicBezTo>
                    <a:pt x="477233" y="314803"/>
                    <a:pt x="491520" y="284147"/>
                    <a:pt x="507777" y="248259"/>
                  </a:cubicBezTo>
                  <a:cubicBezTo>
                    <a:pt x="512445" y="237965"/>
                    <a:pt x="516495" y="229078"/>
                    <a:pt x="518520" y="225309"/>
                  </a:cubicBezTo>
                  <a:cubicBezTo>
                    <a:pt x="530783" y="202247"/>
                    <a:pt x="528477" y="181040"/>
                    <a:pt x="512502" y="171422"/>
                  </a:cubicBezTo>
                  <a:cubicBezTo>
                    <a:pt x="510726" y="170312"/>
                    <a:pt x="508841" y="169389"/>
                    <a:pt x="506877" y="168665"/>
                  </a:cubicBezTo>
                  <a:cubicBezTo>
                    <a:pt x="514414" y="156065"/>
                    <a:pt x="523752" y="140259"/>
                    <a:pt x="529377" y="128334"/>
                  </a:cubicBezTo>
                  <a:cubicBezTo>
                    <a:pt x="541920" y="102965"/>
                    <a:pt x="543383" y="81365"/>
                    <a:pt x="533539" y="6977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0" name="Freeform: Shape 5899">
              <a:extLst>
                <a:ext uri="{FF2B5EF4-FFF2-40B4-BE49-F238E27FC236}">
                  <a16:creationId xmlns:a16="http://schemas.microsoft.com/office/drawing/2014/main" id="{896C40FB-2399-481C-9B54-D471C616D0B9}"/>
                </a:ext>
              </a:extLst>
            </p:cNvPr>
            <p:cNvSpPr/>
            <p:nvPr/>
          </p:nvSpPr>
          <p:spPr>
            <a:xfrm>
              <a:off x="4453212" y="2776925"/>
              <a:ext cx="84375" cy="84375"/>
            </a:xfrm>
            <a:custGeom>
              <a:avLst/>
              <a:gdLst>
                <a:gd name="connsiteX0" fmla="*/ 42188 w 84375"/>
                <a:gd name="connsiteY0" fmla="*/ 84375 h 84375"/>
                <a:gd name="connsiteX1" fmla="*/ 0 w 84375"/>
                <a:gd name="connsiteY1" fmla="*/ 42188 h 84375"/>
                <a:gd name="connsiteX2" fmla="*/ 42188 w 84375"/>
                <a:gd name="connsiteY2" fmla="*/ 0 h 84375"/>
                <a:gd name="connsiteX3" fmla="*/ 84375 w 84375"/>
                <a:gd name="connsiteY3" fmla="*/ 42188 h 84375"/>
                <a:gd name="connsiteX4" fmla="*/ 42188 w 84375"/>
                <a:gd name="connsiteY4" fmla="*/ 84375 h 84375"/>
                <a:gd name="connsiteX5" fmla="*/ 42188 w 84375"/>
                <a:gd name="connsiteY5" fmla="*/ 22500 h 84375"/>
                <a:gd name="connsiteX6" fmla="*/ 22500 w 84375"/>
                <a:gd name="connsiteY6" fmla="*/ 42188 h 84375"/>
                <a:gd name="connsiteX7" fmla="*/ 42188 w 84375"/>
                <a:gd name="connsiteY7" fmla="*/ 61875 h 84375"/>
                <a:gd name="connsiteX8" fmla="*/ 61875 w 84375"/>
                <a:gd name="connsiteY8" fmla="*/ 42188 h 84375"/>
                <a:gd name="connsiteX9" fmla="*/ 42188 w 84375"/>
                <a:gd name="connsiteY9" fmla="*/ 22500 h 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375" h="84375">
                  <a:moveTo>
                    <a:pt x="42188" y="84375"/>
                  </a:moveTo>
                  <a:cubicBezTo>
                    <a:pt x="18888" y="84375"/>
                    <a:pt x="0" y="65487"/>
                    <a:pt x="0" y="42188"/>
                  </a:cubicBezTo>
                  <a:cubicBezTo>
                    <a:pt x="0" y="18888"/>
                    <a:pt x="18888" y="0"/>
                    <a:pt x="42188" y="0"/>
                  </a:cubicBezTo>
                  <a:cubicBezTo>
                    <a:pt x="65487" y="0"/>
                    <a:pt x="84375" y="18888"/>
                    <a:pt x="84375" y="42188"/>
                  </a:cubicBezTo>
                  <a:cubicBezTo>
                    <a:pt x="84375" y="65487"/>
                    <a:pt x="65487" y="84375"/>
                    <a:pt x="42188" y="84375"/>
                  </a:cubicBezTo>
                  <a:close/>
                  <a:moveTo>
                    <a:pt x="42188" y="22500"/>
                  </a:moveTo>
                  <a:cubicBezTo>
                    <a:pt x="31314" y="22500"/>
                    <a:pt x="22500" y="31314"/>
                    <a:pt x="22500" y="42188"/>
                  </a:cubicBezTo>
                  <a:cubicBezTo>
                    <a:pt x="22500" y="53061"/>
                    <a:pt x="31314" y="61875"/>
                    <a:pt x="42188" y="61875"/>
                  </a:cubicBezTo>
                  <a:cubicBezTo>
                    <a:pt x="53061" y="61875"/>
                    <a:pt x="61875" y="53061"/>
                    <a:pt x="61875" y="42188"/>
                  </a:cubicBezTo>
                  <a:cubicBezTo>
                    <a:pt x="61875" y="31314"/>
                    <a:pt x="53061" y="22500"/>
                    <a:pt x="4218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1" name="Freeform: Shape 5900">
              <a:extLst>
                <a:ext uri="{FF2B5EF4-FFF2-40B4-BE49-F238E27FC236}">
                  <a16:creationId xmlns:a16="http://schemas.microsoft.com/office/drawing/2014/main" id="{5DFDEBFF-BCBE-4247-B0DC-C66D0CA90C24}"/>
                </a:ext>
              </a:extLst>
            </p:cNvPr>
            <p:cNvSpPr/>
            <p:nvPr/>
          </p:nvSpPr>
          <p:spPr>
            <a:xfrm>
              <a:off x="4492587" y="2349425"/>
              <a:ext cx="78750" cy="78750"/>
            </a:xfrm>
            <a:custGeom>
              <a:avLst/>
              <a:gdLst>
                <a:gd name="connsiteX0" fmla="*/ 39375 w 78750"/>
                <a:gd name="connsiteY0" fmla="*/ 78750 h 78750"/>
                <a:gd name="connsiteX1" fmla="*/ 0 w 78750"/>
                <a:gd name="connsiteY1" fmla="*/ 39375 h 78750"/>
                <a:gd name="connsiteX2" fmla="*/ 39375 w 78750"/>
                <a:gd name="connsiteY2" fmla="*/ 0 h 78750"/>
                <a:gd name="connsiteX3" fmla="*/ 78750 w 78750"/>
                <a:gd name="connsiteY3" fmla="*/ 39375 h 78750"/>
                <a:gd name="connsiteX4" fmla="*/ 39375 w 78750"/>
                <a:gd name="connsiteY4" fmla="*/ 78750 h 78750"/>
                <a:gd name="connsiteX5" fmla="*/ 39375 w 78750"/>
                <a:gd name="connsiteY5" fmla="*/ 22500 h 78750"/>
                <a:gd name="connsiteX6" fmla="*/ 22500 w 78750"/>
                <a:gd name="connsiteY6" fmla="*/ 39375 h 78750"/>
                <a:gd name="connsiteX7" fmla="*/ 39375 w 78750"/>
                <a:gd name="connsiteY7" fmla="*/ 56250 h 78750"/>
                <a:gd name="connsiteX8" fmla="*/ 56250 w 78750"/>
                <a:gd name="connsiteY8" fmla="*/ 39375 h 78750"/>
                <a:gd name="connsiteX9" fmla="*/ 39375 w 78750"/>
                <a:gd name="connsiteY9" fmla="*/ 22500 h 7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750" h="78750">
                  <a:moveTo>
                    <a:pt x="39375" y="78750"/>
                  </a:moveTo>
                  <a:cubicBezTo>
                    <a:pt x="17629" y="78750"/>
                    <a:pt x="0" y="61121"/>
                    <a:pt x="0" y="39375"/>
                  </a:cubicBezTo>
                  <a:cubicBezTo>
                    <a:pt x="0" y="17629"/>
                    <a:pt x="17629" y="0"/>
                    <a:pt x="39375" y="0"/>
                  </a:cubicBezTo>
                  <a:cubicBezTo>
                    <a:pt x="61121" y="0"/>
                    <a:pt x="78750" y="17629"/>
                    <a:pt x="78750" y="39375"/>
                  </a:cubicBezTo>
                  <a:cubicBezTo>
                    <a:pt x="78750" y="61121"/>
                    <a:pt x="61121" y="78750"/>
                    <a:pt x="39375" y="78750"/>
                  </a:cubicBezTo>
                  <a:close/>
                  <a:moveTo>
                    <a:pt x="39375" y="22500"/>
                  </a:moveTo>
                  <a:cubicBezTo>
                    <a:pt x="30055" y="22500"/>
                    <a:pt x="22500" y="30055"/>
                    <a:pt x="22500" y="39375"/>
                  </a:cubicBezTo>
                  <a:cubicBezTo>
                    <a:pt x="22500" y="48695"/>
                    <a:pt x="30055" y="56250"/>
                    <a:pt x="39375" y="56250"/>
                  </a:cubicBezTo>
                  <a:cubicBezTo>
                    <a:pt x="48695" y="56250"/>
                    <a:pt x="56250" y="48695"/>
                    <a:pt x="56250" y="39375"/>
                  </a:cubicBezTo>
                  <a:cubicBezTo>
                    <a:pt x="56250" y="30055"/>
                    <a:pt x="48695" y="22500"/>
                    <a:pt x="3937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2" name="Freeform: Shape 5901">
              <a:extLst>
                <a:ext uri="{FF2B5EF4-FFF2-40B4-BE49-F238E27FC236}">
                  <a16:creationId xmlns:a16="http://schemas.microsoft.com/office/drawing/2014/main" id="{AC673C6B-416D-40D0-9BA5-7C8EBC3C33E9}"/>
                </a:ext>
              </a:extLst>
            </p:cNvPr>
            <p:cNvSpPr/>
            <p:nvPr/>
          </p:nvSpPr>
          <p:spPr>
            <a:xfrm>
              <a:off x="4903212" y="2265050"/>
              <a:ext cx="106875" cy="106875"/>
            </a:xfrm>
            <a:custGeom>
              <a:avLst/>
              <a:gdLst>
                <a:gd name="connsiteX0" fmla="*/ 53438 w 106875"/>
                <a:gd name="connsiteY0" fmla="*/ 106875 h 106875"/>
                <a:gd name="connsiteX1" fmla="*/ 0 w 106875"/>
                <a:gd name="connsiteY1" fmla="*/ 53438 h 106875"/>
                <a:gd name="connsiteX2" fmla="*/ 53438 w 106875"/>
                <a:gd name="connsiteY2" fmla="*/ 0 h 106875"/>
                <a:gd name="connsiteX3" fmla="*/ 106875 w 106875"/>
                <a:gd name="connsiteY3" fmla="*/ 53438 h 106875"/>
                <a:gd name="connsiteX4" fmla="*/ 53438 w 106875"/>
                <a:gd name="connsiteY4" fmla="*/ 106875 h 106875"/>
                <a:gd name="connsiteX5" fmla="*/ 53438 w 106875"/>
                <a:gd name="connsiteY5" fmla="*/ 22500 h 106875"/>
                <a:gd name="connsiteX6" fmla="*/ 22500 w 106875"/>
                <a:gd name="connsiteY6" fmla="*/ 53438 h 106875"/>
                <a:gd name="connsiteX7" fmla="*/ 53438 w 106875"/>
                <a:gd name="connsiteY7" fmla="*/ 84375 h 106875"/>
                <a:gd name="connsiteX8" fmla="*/ 84375 w 106875"/>
                <a:gd name="connsiteY8" fmla="*/ 53438 h 106875"/>
                <a:gd name="connsiteX9" fmla="*/ 53438 w 106875"/>
                <a:gd name="connsiteY9" fmla="*/ 22500 h 10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875" h="106875">
                  <a:moveTo>
                    <a:pt x="53438" y="106875"/>
                  </a:moveTo>
                  <a:cubicBezTo>
                    <a:pt x="23925" y="106875"/>
                    <a:pt x="0" y="82950"/>
                    <a:pt x="0" y="53438"/>
                  </a:cubicBezTo>
                  <a:cubicBezTo>
                    <a:pt x="0" y="23925"/>
                    <a:pt x="23925" y="0"/>
                    <a:pt x="53438" y="0"/>
                  </a:cubicBezTo>
                  <a:cubicBezTo>
                    <a:pt x="82950" y="0"/>
                    <a:pt x="106875" y="23925"/>
                    <a:pt x="106875" y="53438"/>
                  </a:cubicBezTo>
                  <a:cubicBezTo>
                    <a:pt x="106844" y="82937"/>
                    <a:pt x="82937" y="106844"/>
                    <a:pt x="53438" y="106875"/>
                  </a:cubicBezTo>
                  <a:close/>
                  <a:moveTo>
                    <a:pt x="53438" y="22500"/>
                  </a:moveTo>
                  <a:cubicBezTo>
                    <a:pt x="36351" y="22500"/>
                    <a:pt x="22500" y="36351"/>
                    <a:pt x="22500" y="53438"/>
                  </a:cubicBezTo>
                  <a:cubicBezTo>
                    <a:pt x="22500" y="70524"/>
                    <a:pt x="36351" y="84375"/>
                    <a:pt x="53438" y="84375"/>
                  </a:cubicBezTo>
                  <a:cubicBezTo>
                    <a:pt x="70524" y="84375"/>
                    <a:pt x="84375" y="70524"/>
                    <a:pt x="84375" y="53438"/>
                  </a:cubicBezTo>
                  <a:cubicBezTo>
                    <a:pt x="84344" y="36364"/>
                    <a:pt x="70511" y="22531"/>
                    <a:pt x="53438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3" name="Freeform: Shape 5902">
              <a:extLst>
                <a:ext uri="{FF2B5EF4-FFF2-40B4-BE49-F238E27FC236}">
                  <a16:creationId xmlns:a16="http://schemas.microsoft.com/office/drawing/2014/main" id="{98292FFC-F210-4CAD-B5A2-B44811B56092}"/>
                </a:ext>
              </a:extLst>
            </p:cNvPr>
            <p:cNvSpPr/>
            <p:nvPr/>
          </p:nvSpPr>
          <p:spPr>
            <a:xfrm>
              <a:off x="4430480" y="2225629"/>
              <a:ext cx="483750" cy="680625"/>
            </a:xfrm>
            <a:custGeom>
              <a:avLst/>
              <a:gdLst>
                <a:gd name="connsiteX0" fmla="*/ 439432 w 483750"/>
                <a:gd name="connsiteY0" fmla="*/ 205865 h 680625"/>
                <a:gd name="connsiteX1" fmla="*/ 436676 w 483750"/>
                <a:gd name="connsiteY1" fmla="*/ 181396 h 680625"/>
                <a:gd name="connsiteX2" fmla="*/ 434201 w 483750"/>
                <a:gd name="connsiteY2" fmla="*/ 170483 h 680625"/>
                <a:gd name="connsiteX3" fmla="*/ 398988 w 483750"/>
                <a:gd name="connsiteY3" fmla="*/ 129140 h 680625"/>
                <a:gd name="connsiteX4" fmla="*/ 392801 w 483750"/>
                <a:gd name="connsiteY4" fmla="*/ 130040 h 680625"/>
                <a:gd name="connsiteX5" fmla="*/ 388863 w 483750"/>
                <a:gd name="connsiteY5" fmla="*/ 83971 h 680625"/>
                <a:gd name="connsiteX6" fmla="*/ 359388 w 483750"/>
                <a:gd name="connsiteY6" fmla="*/ 33346 h 680625"/>
                <a:gd name="connsiteX7" fmla="*/ 341951 w 483750"/>
                <a:gd name="connsiteY7" fmla="*/ 32615 h 680625"/>
                <a:gd name="connsiteX8" fmla="*/ 332726 w 483750"/>
                <a:gd name="connsiteY8" fmla="*/ 12927 h 680625"/>
                <a:gd name="connsiteX9" fmla="*/ 305107 w 483750"/>
                <a:gd name="connsiteY9" fmla="*/ 46 h 680625"/>
                <a:gd name="connsiteX10" fmla="*/ 283957 w 483750"/>
                <a:gd name="connsiteY10" fmla="*/ 7696 h 680625"/>
                <a:gd name="connsiteX11" fmla="*/ 271751 w 483750"/>
                <a:gd name="connsiteY11" fmla="*/ 28565 h 680625"/>
                <a:gd name="connsiteX12" fmla="*/ 261007 w 483750"/>
                <a:gd name="connsiteY12" fmla="*/ 25302 h 680625"/>
                <a:gd name="connsiteX13" fmla="*/ 221632 w 483750"/>
                <a:gd name="connsiteY13" fmla="*/ 58658 h 680625"/>
                <a:gd name="connsiteX14" fmla="*/ 220169 w 483750"/>
                <a:gd name="connsiteY14" fmla="*/ 62090 h 680625"/>
                <a:gd name="connsiteX15" fmla="*/ 192044 w 483750"/>
                <a:gd name="connsiteY15" fmla="*/ 178527 h 680625"/>
                <a:gd name="connsiteX16" fmla="*/ 192044 w 483750"/>
                <a:gd name="connsiteY16" fmla="*/ 179596 h 680625"/>
                <a:gd name="connsiteX17" fmla="*/ 169544 w 483750"/>
                <a:gd name="connsiteY17" fmla="*/ 233427 h 680625"/>
                <a:gd name="connsiteX18" fmla="*/ 171457 w 483750"/>
                <a:gd name="connsiteY18" fmla="*/ 250302 h 680625"/>
                <a:gd name="connsiteX19" fmla="*/ 132858 w 483750"/>
                <a:gd name="connsiteY19" fmla="*/ 324107 h 680625"/>
                <a:gd name="connsiteX20" fmla="*/ 133713 w 483750"/>
                <a:gd name="connsiteY20" fmla="*/ 326633 h 680625"/>
                <a:gd name="connsiteX21" fmla="*/ 128426 w 483750"/>
                <a:gd name="connsiteY21" fmla="*/ 332258 h 680625"/>
                <a:gd name="connsiteX22" fmla="*/ 94676 w 483750"/>
                <a:gd name="connsiteY22" fmla="*/ 300871 h 680625"/>
                <a:gd name="connsiteX23" fmla="*/ 24644 w 483750"/>
                <a:gd name="connsiteY23" fmla="*/ 288215 h 680625"/>
                <a:gd name="connsiteX24" fmla="*/ 232 w 483750"/>
                <a:gd name="connsiteY24" fmla="*/ 313583 h 680625"/>
                <a:gd name="connsiteX25" fmla="*/ 34769 w 483750"/>
                <a:gd name="connsiteY25" fmla="*/ 360946 h 680625"/>
                <a:gd name="connsiteX26" fmla="*/ 43038 w 483750"/>
                <a:gd name="connsiteY26" fmla="*/ 367077 h 680625"/>
                <a:gd name="connsiteX27" fmla="*/ 52207 w 483750"/>
                <a:gd name="connsiteY27" fmla="*/ 393008 h 680625"/>
                <a:gd name="connsiteX28" fmla="*/ 96307 w 483750"/>
                <a:gd name="connsiteY28" fmla="*/ 496002 h 680625"/>
                <a:gd name="connsiteX29" fmla="*/ 135682 w 483750"/>
                <a:gd name="connsiteY29" fmla="*/ 548596 h 680625"/>
                <a:gd name="connsiteX30" fmla="*/ 168082 w 483750"/>
                <a:gd name="connsiteY30" fmla="*/ 592133 h 680625"/>
                <a:gd name="connsiteX31" fmla="*/ 168644 w 483750"/>
                <a:gd name="connsiteY31" fmla="*/ 592977 h 680625"/>
                <a:gd name="connsiteX32" fmla="*/ 182144 w 483750"/>
                <a:gd name="connsiteY32" fmla="*/ 612046 h 680625"/>
                <a:gd name="connsiteX33" fmla="*/ 200032 w 483750"/>
                <a:gd name="connsiteY33" fmla="*/ 637190 h 680625"/>
                <a:gd name="connsiteX34" fmla="*/ 208526 w 483750"/>
                <a:gd name="connsiteY34" fmla="*/ 670433 h 680625"/>
                <a:gd name="connsiteX35" fmla="*/ 219607 w 483750"/>
                <a:gd name="connsiteY35" fmla="*/ 680671 h 680625"/>
                <a:gd name="connsiteX36" fmla="*/ 220619 w 483750"/>
                <a:gd name="connsiteY36" fmla="*/ 680671 h 680625"/>
                <a:gd name="connsiteX37" fmla="*/ 230865 w 483750"/>
                <a:gd name="connsiteY37" fmla="*/ 668499 h 680625"/>
                <a:gd name="connsiteX38" fmla="*/ 230857 w 483750"/>
                <a:gd name="connsiteY38" fmla="*/ 668408 h 680625"/>
                <a:gd name="connsiteX39" fmla="*/ 217751 w 483750"/>
                <a:gd name="connsiteY39" fmla="*/ 623408 h 680625"/>
                <a:gd name="connsiteX40" fmla="*/ 200482 w 483750"/>
                <a:gd name="connsiteY40" fmla="*/ 599165 h 680625"/>
                <a:gd name="connsiteX41" fmla="*/ 197894 w 483750"/>
                <a:gd name="connsiteY41" fmla="*/ 595396 h 680625"/>
                <a:gd name="connsiteX42" fmla="*/ 223994 w 483750"/>
                <a:gd name="connsiteY42" fmla="*/ 582852 h 680625"/>
                <a:gd name="connsiteX43" fmla="*/ 224276 w 483750"/>
                <a:gd name="connsiteY43" fmla="*/ 582852 h 680625"/>
                <a:gd name="connsiteX44" fmla="*/ 253357 w 483750"/>
                <a:gd name="connsiteY44" fmla="*/ 596296 h 680625"/>
                <a:gd name="connsiteX45" fmla="*/ 264607 w 483750"/>
                <a:gd name="connsiteY45" fmla="*/ 585046 h 680625"/>
                <a:gd name="connsiteX46" fmla="*/ 253357 w 483750"/>
                <a:gd name="connsiteY46" fmla="*/ 573796 h 680625"/>
                <a:gd name="connsiteX47" fmla="*/ 239182 w 483750"/>
                <a:gd name="connsiteY47" fmla="*/ 566315 h 680625"/>
                <a:gd name="connsiteX48" fmla="*/ 229057 w 483750"/>
                <a:gd name="connsiteY48" fmla="*/ 558271 h 680625"/>
                <a:gd name="connsiteX49" fmla="*/ 213701 w 483750"/>
                <a:gd name="connsiteY49" fmla="*/ 560971 h 680625"/>
                <a:gd name="connsiteX50" fmla="*/ 188782 w 483750"/>
                <a:gd name="connsiteY50" fmla="*/ 573796 h 680625"/>
                <a:gd name="connsiteX51" fmla="*/ 157854 w 483750"/>
                <a:gd name="connsiteY51" fmla="*/ 542962 h 680625"/>
                <a:gd name="connsiteX52" fmla="*/ 168982 w 483750"/>
                <a:gd name="connsiteY52" fmla="*/ 519177 h 680625"/>
                <a:gd name="connsiteX53" fmla="*/ 173032 w 483750"/>
                <a:gd name="connsiteY53" fmla="*/ 510177 h 680625"/>
                <a:gd name="connsiteX54" fmla="*/ 168363 w 483750"/>
                <a:gd name="connsiteY54" fmla="*/ 501458 h 680625"/>
                <a:gd name="connsiteX55" fmla="*/ 162654 w 483750"/>
                <a:gd name="connsiteY55" fmla="*/ 466280 h 680625"/>
                <a:gd name="connsiteX56" fmla="*/ 167407 w 483750"/>
                <a:gd name="connsiteY56" fmla="*/ 461296 h 680625"/>
                <a:gd name="connsiteX57" fmla="*/ 169182 w 483750"/>
                <a:gd name="connsiteY57" fmla="*/ 445485 h 680625"/>
                <a:gd name="connsiteX58" fmla="*/ 164426 w 483750"/>
                <a:gd name="connsiteY58" fmla="*/ 442002 h 680625"/>
                <a:gd name="connsiteX59" fmla="*/ 143369 w 483750"/>
                <a:gd name="connsiteY59" fmla="*/ 394951 h 680625"/>
                <a:gd name="connsiteX60" fmla="*/ 146988 w 483750"/>
                <a:gd name="connsiteY60" fmla="*/ 387890 h 680625"/>
                <a:gd name="connsiteX61" fmla="*/ 146482 w 483750"/>
                <a:gd name="connsiteY61" fmla="*/ 374446 h 680625"/>
                <a:gd name="connsiteX62" fmla="*/ 149389 w 483750"/>
                <a:gd name="connsiteY62" fmla="*/ 342759 h 680625"/>
                <a:gd name="connsiteX63" fmla="*/ 153007 w 483750"/>
                <a:gd name="connsiteY63" fmla="*/ 340302 h 680625"/>
                <a:gd name="connsiteX64" fmla="*/ 157549 w 483750"/>
                <a:gd name="connsiteY64" fmla="*/ 325055 h 680625"/>
                <a:gd name="connsiteX65" fmla="*/ 157394 w 483750"/>
                <a:gd name="connsiteY65" fmla="*/ 324777 h 680625"/>
                <a:gd name="connsiteX66" fmla="*/ 152107 w 483750"/>
                <a:gd name="connsiteY66" fmla="*/ 306608 h 680625"/>
                <a:gd name="connsiteX67" fmla="*/ 186363 w 483750"/>
                <a:gd name="connsiteY67" fmla="*/ 270046 h 680625"/>
                <a:gd name="connsiteX68" fmla="*/ 195194 w 483750"/>
                <a:gd name="connsiteY68" fmla="*/ 264421 h 680625"/>
                <a:gd name="connsiteX69" fmla="*/ 195926 w 483750"/>
                <a:gd name="connsiteY69" fmla="*/ 254071 h 680625"/>
                <a:gd name="connsiteX70" fmla="*/ 191482 w 483750"/>
                <a:gd name="connsiteY70" fmla="*/ 233483 h 680625"/>
                <a:gd name="connsiteX71" fmla="*/ 244919 w 483750"/>
                <a:gd name="connsiteY71" fmla="*/ 180046 h 680625"/>
                <a:gd name="connsiteX72" fmla="*/ 246663 w 483750"/>
                <a:gd name="connsiteY72" fmla="*/ 180046 h 680625"/>
                <a:gd name="connsiteX73" fmla="*/ 247901 w 483750"/>
                <a:gd name="connsiteY73" fmla="*/ 180046 h 680625"/>
                <a:gd name="connsiteX74" fmla="*/ 259601 w 483750"/>
                <a:gd name="connsiteY74" fmla="*/ 170765 h 680625"/>
                <a:gd name="connsiteX75" fmla="*/ 301647 w 483750"/>
                <a:gd name="connsiteY75" fmla="*/ 140806 h 680625"/>
                <a:gd name="connsiteX76" fmla="*/ 332107 w 483750"/>
                <a:gd name="connsiteY76" fmla="*/ 177233 h 680625"/>
                <a:gd name="connsiteX77" fmla="*/ 330476 w 483750"/>
                <a:gd name="connsiteY77" fmla="*/ 188090 h 680625"/>
                <a:gd name="connsiteX78" fmla="*/ 337891 w 483750"/>
                <a:gd name="connsiteY78" fmla="*/ 202166 h 680625"/>
                <a:gd name="connsiteX79" fmla="*/ 341726 w 483750"/>
                <a:gd name="connsiteY79" fmla="*/ 202658 h 680625"/>
                <a:gd name="connsiteX80" fmla="*/ 343357 w 483750"/>
                <a:gd name="connsiteY80" fmla="*/ 202546 h 680625"/>
                <a:gd name="connsiteX81" fmla="*/ 379469 w 483750"/>
                <a:gd name="connsiteY81" fmla="*/ 217677 h 680625"/>
                <a:gd name="connsiteX82" fmla="*/ 389876 w 483750"/>
                <a:gd name="connsiteY82" fmla="*/ 220827 h 680625"/>
                <a:gd name="connsiteX83" fmla="*/ 402532 w 483750"/>
                <a:gd name="connsiteY83" fmla="*/ 219421 h 680625"/>
                <a:gd name="connsiteX84" fmla="*/ 461482 w 483750"/>
                <a:gd name="connsiteY84" fmla="*/ 278483 h 680625"/>
                <a:gd name="connsiteX85" fmla="*/ 472732 w 483750"/>
                <a:gd name="connsiteY85" fmla="*/ 289733 h 680625"/>
                <a:gd name="connsiteX86" fmla="*/ 483982 w 483750"/>
                <a:gd name="connsiteY86" fmla="*/ 278483 h 680625"/>
                <a:gd name="connsiteX87" fmla="*/ 439432 w 483750"/>
                <a:gd name="connsiteY87" fmla="*/ 205865 h 680625"/>
                <a:gd name="connsiteX88" fmla="*/ 142713 w 483750"/>
                <a:gd name="connsiteY88" fmla="*/ 455671 h 680625"/>
                <a:gd name="connsiteX89" fmla="*/ 135232 w 483750"/>
                <a:gd name="connsiteY89" fmla="*/ 480983 h 680625"/>
                <a:gd name="connsiteX90" fmla="*/ 145863 w 483750"/>
                <a:gd name="connsiteY90" fmla="*/ 510965 h 680625"/>
                <a:gd name="connsiteX91" fmla="*/ 141194 w 483750"/>
                <a:gd name="connsiteY91" fmla="*/ 518390 h 680625"/>
                <a:gd name="connsiteX92" fmla="*/ 114251 w 483750"/>
                <a:gd name="connsiteY92" fmla="*/ 482221 h 680625"/>
                <a:gd name="connsiteX93" fmla="*/ 73694 w 483750"/>
                <a:gd name="connsiteY93" fmla="*/ 385921 h 680625"/>
                <a:gd name="connsiteX94" fmla="*/ 61151 w 483750"/>
                <a:gd name="connsiteY94" fmla="*/ 353521 h 680625"/>
                <a:gd name="connsiteX95" fmla="*/ 47988 w 483750"/>
                <a:gd name="connsiteY95" fmla="*/ 342608 h 680625"/>
                <a:gd name="connsiteX96" fmla="*/ 22732 w 483750"/>
                <a:gd name="connsiteY96" fmla="*/ 316677 h 680625"/>
                <a:gd name="connsiteX97" fmla="*/ 35107 w 483750"/>
                <a:gd name="connsiteY97" fmla="*/ 308296 h 680625"/>
                <a:gd name="connsiteX98" fmla="*/ 80107 w 483750"/>
                <a:gd name="connsiteY98" fmla="*/ 318815 h 680625"/>
                <a:gd name="connsiteX99" fmla="*/ 118526 w 483750"/>
                <a:gd name="connsiteY99" fmla="*/ 357402 h 680625"/>
                <a:gd name="connsiteX100" fmla="*/ 118526 w 483750"/>
                <a:gd name="connsiteY100" fmla="*/ 360046 h 680625"/>
                <a:gd name="connsiteX101" fmla="*/ 124432 w 483750"/>
                <a:gd name="connsiteY101" fmla="*/ 382546 h 680625"/>
                <a:gd name="connsiteX102" fmla="*/ 142769 w 483750"/>
                <a:gd name="connsiteY102" fmla="*/ 455671 h 680625"/>
                <a:gd name="connsiteX103" fmla="*/ 239969 w 483750"/>
                <a:gd name="connsiteY103" fmla="*/ 157546 h 680625"/>
                <a:gd name="connsiteX104" fmla="*/ 217919 w 483750"/>
                <a:gd name="connsiteY104" fmla="*/ 162440 h 680625"/>
                <a:gd name="connsiteX105" fmla="*/ 240419 w 483750"/>
                <a:gd name="connsiteY105" fmla="*/ 70696 h 680625"/>
                <a:gd name="connsiteX106" fmla="*/ 242107 w 483750"/>
                <a:gd name="connsiteY106" fmla="*/ 67546 h 680625"/>
                <a:gd name="connsiteX107" fmla="*/ 258082 w 483750"/>
                <a:gd name="connsiteY107" fmla="*/ 47971 h 680625"/>
                <a:gd name="connsiteX108" fmla="*/ 267307 w 483750"/>
                <a:gd name="connsiteY108" fmla="*/ 55396 h 680625"/>
                <a:gd name="connsiteX109" fmla="*/ 264607 w 483750"/>
                <a:gd name="connsiteY109" fmla="*/ 126890 h 680625"/>
                <a:gd name="connsiteX110" fmla="*/ 239969 w 483750"/>
                <a:gd name="connsiteY110" fmla="*/ 157546 h 680625"/>
                <a:gd name="connsiteX111" fmla="*/ 287613 w 483750"/>
                <a:gd name="connsiteY111" fmla="*/ 118565 h 680625"/>
                <a:gd name="connsiteX112" fmla="*/ 289919 w 483750"/>
                <a:gd name="connsiteY112" fmla="*/ 53765 h 680625"/>
                <a:gd name="connsiteX113" fmla="*/ 289919 w 483750"/>
                <a:gd name="connsiteY113" fmla="*/ 53765 h 680625"/>
                <a:gd name="connsiteX114" fmla="*/ 299201 w 483750"/>
                <a:gd name="connsiteY114" fmla="*/ 24290 h 680625"/>
                <a:gd name="connsiteX115" fmla="*/ 303982 w 483750"/>
                <a:gd name="connsiteY115" fmla="*/ 22546 h 680625"/>
                <a:gd name="connsiteX116" fmla="*/ 315232 w 483750"/>
                <a:gd name="connsiteY116" fmla="*/ 27440 h 680625"/>
                <a:gd name="connsiteX117" fmla="*/ 320857 w 483750"/>
                <a:gd name="connsiteY117" fmla="*/ 48646 h 680625"/>
                <a:gd name="connsiteX118" fmla="*/ 320857 w 483750"/>
                <a:gd name="connsiteY118" fmla="*/ 49040 h 680625"/>
                <a:gd name="connsiteX119" fmla="*/ 320857 w 483750"/>
                <a:gd name="connsiteY119" fmla="*/ 49940 h 680625"/>
                <a:gd name="connsiteX120" fmla="*/ 320857 w 483750"/>
                <a:gd name="connsiteY120" fmla="*/ 123796 h 680625"/>
                <a:gd name="connsiteX121" fmla="*/ 295601 w 483750"/>
                <a:gd name="connsiteY121" fmla="*/ 118171 h 680625"/>
                <a:gd name="connsiteX122" fmla="*/ 287613 w 483750"/>
                <a:gd name="connsiteY122" fmla="*/ 118733 h 680625"/>
                <a:gd name="connsiteX123" fmla="*/ 343357 w 483750"/>
                <a:gd name="connsiteY123" fmla="*/ 142696 h 680625"/>
                <a:gd name="connsiteX124" fmla="*/ 343357 w 483750"/>
                <a:gd name="connsiteY124" fmla="*/ 55677 h 680625"/>
                <a:gd name="connsiteX125" fmla="*/ 353538 w 483750"/>
                <a:gd name="connsiteY125" fmla="*/ 54946 h 680625"/>
                <a:gd name="connsiteX126" fmla="*/ 366813 w 483750"/>
                <a:gd name="connsiteY126" fmla="*/ 87065 h 680625"/>
                <a:gd name="connsiteX127" fmla="*/ 371651 w 483750"/>
                <a:gd name="connsiteY127" fmla="*/ 155521 h 680625"/>
                <a:gd name="connsiteX128" fmla="*/ 371482 w 483750"/>
                <a:gd name="connsiteY128" fmla="*/ 185671 h 680625"/>
                <a:gd name="connsiteX129" fmla="*/ 354607 w 483750"/>
                <a:gd name="connsiteY129" fmla="*/ 180890 h 680625"/>
                <a:gd name="connsiteX130" fmla="*/ 354607 w 483750"/>
                <a:gd name="connsiteY130" fmla="*/ 177233 h 680625"/>
                <a:gd name="connsiteX131" fmla="*/ 343357 w 483750"/>
                <a:gd name="connsiteY131" fmla="*/ 142696 h 680625"/>
                <a:gd name="connsiteX132" fmla="*/ 393982 w 483750"/>
                <a:gd name="connsiteY132" fmla="*/ 197427 h 680625"/>
                <a:gd name="connsiteX133" fmla="*/ 393982 w 483750"/>
                <a:gd name="connsiteY133" fmla="*/ 196865 h 680625"/>
                <a:gd name="connsiteX134" fmla="*/ 393982 w 483750"/>
                <a:gd name="connsiteY134" fmla="*/ 156590 h 680625"/>
                <a:gd name="connsiteX135" fmla="*/ 400169 w 483750"/>
                <a:gd name="connsiteY135" fmla="*/ 151583 h 680625"/>
                <a:gd name="connsiteX136" fmla="*/ 400169 w 483750"/>
                <a:gd name="connsiteY136" fmla="*/ 151583 h 680625"/>
                <a:gd name="connsiteX137" fmla="*/ 411419 w 483750"/>
                <a:gd name="connsiteY137" fmla="*/ 172790 h 680625"/>
                <a:gd name="connsiteX138" fmla="*/ 414963 w 483750"/>
                <a:gd name="connsiteY138" fmla="*/ 188427 h 680625"/>
                <a:gd name="connsiteX139" fmla="*/ 416875 w 483750"/>
                <a:gd name="connsiteY139" fmla="*/ 198327 h 680625"/>
                <a:gd name="connsiteX140" fmla="*/ 402532 w 483750"/>
                <a:gd name="connsiteY140" fmla="*/ 196921 h 680625"/>
                <a:gd name="connsiteX141" fmla="*/ 393982 w 483750"/>
                <a:gd name="connsiteY141" fmla="*/ 197427 h 68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483750" h="680625">
                  <a:moveTo>
                    <a:pt x="439432" y="205865"/>
                  </a:moveTo>
                  <a:cubicBezTo>
                    <a:pt x="440482" y="197605"/>
                    <a:pt x="439537" y="189215"/>
                    <a:pt x="436676" y="181396"/>
                  </a:cubicBezTo>
                  <a:cubicBezTo>
                    <a:pt x="435419" y="177870"/>
                    <a:pt x="434588" y="174207"/>
                    <a:pt x="434201" y="170483"/>
                  </a:cubicBezTo>
                  <a:cubicBezTo>
                    <a:pt x="431444" y="144440"/>
                    <a:pt x="417719" y="128183"/>
                    <a:pt x="398988" y="129140"/>
                  </a:cubicBezTo>
                  <a:cubicBezTo>
                    <a:pt x="396900" y="129226"/>
                    <a:pt x="394827" y="129528"/>
                    <a:pt x="392801" y="130040"/>
                  </a:cubicBezTo>
                  <a:cubicBezTo>
                    <a:pt x="391957" y="115358"/>
                    <a:pt x="390663" y="97133"/>
                    <a:pt x="388863" y="83971"/>
                  </a:cubicBezTo>
                  <a:cubicBezTo>
                    <a:pt x="385038" y="56352"/>
                    <a:pt x="374013" y="37396"/>
                    <a:pt x="359388" y="33346"/>
                  </a:cubicBezTo>
                  <a:cubicBezTo>
                    <a:pt x="353711" y="31751"/>
                    <a:pt x="347741" y="31501"/>
                    <a:pt x="341951" y="32615"/>
                  </a:cubicBezTo>
                  <a:cubicBezTo>
                    <a:pt x="340531" y="25397"/>
                    <a:pt x="337363" y="18637"/>
                    <a:pt x="332726" y="12927"/>
                  </a:cubicBezTo>
                  <a:cubicBezTo>
                    <a:pt x="325752" y="4925"/>
                    <a:pt x="315719" y="246"/>
                    <a:pt x="305107" y="46"/>
                  </a:cubicBezTo>
                  <a:cubicBezTo>
                    <a:pt x="297308" y="-396"/>
                    <a:pt x="289668" y="2368"/>
                    <a:pt x="283957" y="7696"/>
                  </a:cubicBezTo>
                  <a:cubicBezTo>
                    <a:pt x="278181" y="13502"/>
                    <a:pt x="273981" y="20684"/>
                    <a:pt x="271751" y="28565"/>
                  </a:cubicBezTo>
                  <a:cubicBezTo>
                    <a:pt x="268383" y="26870"/>
                    <a:pt x="264749" y="25766"/>
                    <a:pt x="261007" y="25302"/>
                  </a:cubicBezTo>
                  <a:cubicBezTo>
                    <a:pt x="236426" y="22096"/>
                    <a:pt x="227707" y="43246"/>
                    <a:pt x="221632" y="58658"/>
                  </a:cubicBezTo>
                  <a:lnTo>
                    <a:pt x="220169" y="62090"/>
                  </a:lnTo>
                  <a:cubicBezTo>
                    <a:pt x="214544" y="75083"/>
                    <a:pt x="193226" y="168965"/>
                    <a:pt x="192044" y="178527"/>
                  </a:cubicBezTo>
                  <a:cubicBezTo>
                    <a:pt x="192016" y="178883"/>
                    <a:pt x="192016" y="179240"/>
                    <a:pt x="192044" y="179596"/>
                  </a:cubicBezTo>
                  <a:cubicBezTo>
                    <a:pt x="177638" y="193803"/>
                    <a:pt x="169533" y="213194"/>
                    <a:pt x="169544" y="233427"/>
                  </a:cubicBezTo>
                  <a:cubicBezTo>
                    <a:pt x="169556" y="239106"/>
                    <a:pt x="170198" y="244765"/>
                    <a:pt x="171457" y="250302"/>
                  </a:cubicBezTo>
                  <a:cubicBezTo>
                    <a:pt x="140418" y="260024"/>
                    <a:pt x="123136" y="293067"/>
                    <a:pt x="132858" y="324107"/>
                  </a:cubicBezTo>
                  <a:cubicBezTo>
                    <a:pt x="133124" y="324955"/>
                    <a:pt x="133409" y="325798"/>
                    <a:pt x="133713" y="326633"/>
                  </a:cubicBezTo>
                  <a:cubicBezTo>
                    <a:pt x="131800" y="328361"/>
                    <a:pt x="130031" y="330242"/>
                    <a:pt x="128426" y="332258"/>
                  </a:cubicBezTo>
                  <a:cubicBezTo>
                    <a:pt x="118215" y="320731"/>
                    <a:pt x="106913" y="310219"/>
                    <a:pt x="94676" y="300871"/>
                  </a:cubicBezTo>
                  <a:cubicBezTo>
                    <a:pt x="72963" y="283996"/>
                    <a:pt x="46751" y="279158"/>
                    <a:pt x="24644" y="288215"/>
                  </a:cubicBezTo>
                  <a:cubicBezTo>
                    <a:pt x="10807" y="293840"/>
                    <a:pt x="1751" y="303796"/>
                    <a:pt x="232" y="313583"/>
                  </a:cubicBezTo>
                  <a:cubicBezTo>
                    <a:pt x="-2524" y="334677"/>
                    <a:pt x="19919" y="350483"/>
                    <a:pt x="34769" y="360946"/>
                  </a:cubicBezTo>
                  <a:cubicBezTo>
                    <a:pt x="37751" y="363083"/>
                    <a:pt x="41801" y="365952"/>
                    <a:pt x="43038" y="367077"/>
                  </a:cubicBezTo>
                  <a:cubicBezTo>
                    <a:pt x="44669" y="370340"/>
                    <a:pt x="48663" y="382377"/>
                    <a:pt x="52207" y="393008"/>
                  </a:cubicBezTo>
                  <a:cubicBezTo>
                    <a:pt x="62894" y="425127"/>
                    <a:pt x="79094" y="473615"/>
                    <a:pt x="96307" y="496002"/>
                  </a:cubicBezTo>
                  <a:cubicBezTo>
                    <a:pt x="101426" y="502640"/>
                    <a:pt x="118301" y="525421"/>
                    <a:pt x="135682" y="548596"/>
                  </a:cubicBezTo>
                  <a:cubicBezTo>
                    <a:pt x="137818" y="567898"/>
                    <a:pt x="150206" y="584544"/>
                    <a:pt x="168082" y="592133"/>
                  </a:cubicBezTo>
                  <a:cubicBezTo>
                    <a:pt x="168250" y="592427"/>
                    <a:pt x="168437" y="592709"/>
                    <a:pt x="168644" y="592977"/>
                  </a:cubicBezTo>
                  <a:cubicBezTo>
                    <a:pt x="171401" y="596633"/>
                    <a:pt x="176632" y="604227"/>
                    <a:pt x="182144" y="612046"/>
                  </a:cubicBezTo>
                  <a:cubicBezTo>
                    <a:pt x="188669" y="621496"/>
                    <a:pt x="195419" y="631227"/>
                    <a:pt x="200032" y="637190"/>
                  </a:cubicBezTo>
                  <a:cubicBezTo>
                    <a:pt x="204644" y="643152"/>
                    <a:pt x="207626" y="660308"/>
                    <a:pt x="208526" y="670433"/>
                  </a:cubicBezTo>
                  <a:cubicBezTo>
                    <a:pt x="209045" y="676184"/>
                    <a:pt x="213833" y="680608"/>
                    <a:pt x="219607" y="680671"/>
                  </a:cubicBezTo>
                  <a:lnTo>
                    <a:pt x="220619" y="680671"/>
                  </a:lnTo>
                  <a:cubicBezTo>
                    <a:pt x="226810" y="680139"/>
                    <a:pt x="231397" y="674690"/>
                    <a:pt x="230865" y="668499"/>
                  </a:cubicBezTo>
                  <a:cubicBezTo>
                    <a:pt x="230862" y="668469"/>
                    <a:pt x="230860" y="668439"/>
                    <a:pt x="230857" y="668408"/>
                  </a:cubicBezTo>
                  <a:cubicBezTo>
                    <a:pt x="230351" y="663121"/>
                    <a:pt x="227482" y="636121"/>
                    <a:pt x="217751" y="623408"/>
                  </a:cubicBezTo>
                  <a:cubicBezTo>
                    <a:pt x="213532" y="617783"/>
                    <a:pt x="206501" y="607940"/>
                    <a:pt x="200482" y="599165"/>
                  </a:cubicBezTo>
                  <a:lnTo>
                    <a:pt x="197894" y="595396"/>
                  </a:lnTo>
                  <a:cubicBezTo>
                    <a:pt x="207587" y="593711"/>
                    <a:pt x="216623" y="589368"/>
                    <a:pt x="223994" y="582852"/>
                  </a:cubicBezTo>
                  <a:lnTo>
                    <a:pt x="224276" y="582852"/>
                  </a:lnTo>
                  <a:cubicBezTo>
                    <a:pt x="231749" y="591086"/>
                    <a:pt x="242243" y="595937"/>
                    <a:pt x="253357" y="596296"/>
                  </a:cubicBezTo>
                  <a:cubicBezTo>
                    <a:pt x="259570" y="596296"/>
                    <a:pt x="264607" y="591259"/>
                    <a:pt x="264607" y="585046"/>
                  </a:cubicBezTo>
                  <a:cubicBezTo>
                    <a:pt x="264607" y="578833"/>
                    <a:pt x="259570" y="573796"/>
                    <a:pt x="253357" y="573796"/>
                  </a:cubicBezTo>
                  <a:cubicBezTo>
                    <a:pt x="247732" y="573796"/>
                    <a:pt x="245144" y="571658"/>
                    <a:pt x="239182" y="566315"/>
                  </a:cubicBezTo>
                  <a:cubicBezTo>
                    <a:pt x="235985" y="563417"/>
                    <a:pt x="232603" y="560730"/>
                    <a:pt x="229057" y="558271"/>
                  </a:cubicBezTo>
                  <a:cubicBezTo>
                    <a:pt x="224043" y="554903"/>
                    <a:pt x="217265" y="556095"/>
                    <a:pt x="213701" y="560971"/>
                  </a:cubicBezTo>
                  <a:cubicBezTo>
                    <a:pt x="207955" y="569022"/>
                    <a:pt x="198673" y="573799"/>
                    <a:pt x="188782" y="573796"/>
                  </a:cubicBezTo>
                  <a:cubicBezTo>
                    <a:pt x="171727" y="573822"/>
                    <a:pt x="157880" y="560017"/>
                    <a:pt x="157854" y="542962"/>
                  </a:cubicBezTo>
                  <a:cubicBezTo>
                    <a:pt x="157840" y="533773"/>
                    <a:pt x="161918" y="525055"/>
                    <a:pt x="168982" y="519177"/>
                  </a:cubicBezTo>
                  <a:cubicBezTo>
                    <a:pt x="171646" y="516961"/>
                    <a:pt x="173140" y="513641"/>
                    <a:pt x="173032" y="510177"/>
                  </a:cubicBezTo>
                  <a:cubicBezTo>
                    <a:pt x="172905" y="506706"/>
                    <a:pt x="171182" y="503488"/>
                    <a:pt x="168363" y="501458"/>
                  </a:cubicBezTo>
                  <a:cubicBezTo>
                    <a:pt x="157072" y="493321"/>
                    <a:pt x="154516" y="477571"/>
                    <a:pt x="162654" y="466280"/>
                  </a:cubicBezTo>
                  <a:cubicBezTo>
                    <a:pt x="164003" y="464409"/>
                    <a:pt x="165602" y="462732"/>
                    <a:pt x="167407" y="461296"/>
                  </a:cubicBezTo>
                  <a:cubicBezTo>
                    <a:pt x="172263" y="457420"/>
                    <a:pt x="173058" y="450341"/>
                    <a:pt x="169182" y="445485"/>
                  </a:cubicBezTo>
                  <a:cubicBezTo>
                    <a:pt x="167934" y="443922"/>
                    <a:pt x="166292" y="442720"/>
                    <a:pt x="164426" y="442002"/>
                  </a:cubicBezTo>
                  <a:cubicBezTo>
                    <a:pt x="145618" y="434824"/>
                    <a:pt x="136190" y="413759"/>
                    <a:pt x="143369" y="394951"/>
                  </a:cubicBezTo>
                  <a:cubicBezTo>
                    <a:pt x="144314" y="392473"/>
                    <a:pt x="145528" y="390105"/>
                    <a:pt x="146988" y="387890"/>
                  </a:cubicBezTo>
                  <a:cubicBezTo>
                    <a:pt x="149812" y="383790"/>
                    <a:pt x="149607" y="378322"/>
                    <a:pt x="146482" y="374446"/>
                  </a:cubicBezTo>
                  <a:cubicBezTo>
                    <a:pt x="138534" y="364893"/>
                    <a:pt x="139836" y="350706"/>
                    <a:pt x="149389" y="342759"/>
                  </a:cubicBezTo>
                  <a:cubicBezTo>
                    <a:pt x="150512" y="341825"/>
                    <a:pt x="151724" y="341002"/>
                    <a:pt x="153007" y="340302"/>
                  </a:cubicBezTo>
                  <a:cubicBezTo>
                    <a:pt x="158472" y="337346"/>
                    <a:pt x="160506" y="330520"/>
                    <a:pt x="157549" y="325055"/>
                  </a:cubicBezTo>
                  <a:cubicBezTo>
                    <a:pt x="157499" y="324961"/>
                    <a:pt x="157447" y="324869"/>
                    <a:pt x="157394" y="324777"/>
                  </a:cubicBezTo>
                  <a:cubicBezTo>
                    <a:pt x="154053" y="319296"/>
                    <a:pt x="152228" y="313026"/>
                    <a:pt x="152107" y="306608"/>
                  </a:cubicBezTo>
                  <a:cubicBezTo>
                    <a:pt x="152096" y="287294"/>
                    <a:pt x="167089" y="271292"/>
                    <a:pt x="186363" y="270046"/>
                  </a:cubicBezTo>
                  <a:cubicBezTo>
                    <a:pt x="190053" y="269739"/>
                    <a:pt x="193356" y="267635"/>
                    <a:pt x="195194" y="264421"/>
                  </a:cubicBezTo>
                  <a:cubicBezTo>
                    <a:pt x="197109" y="261296"/>
                    <a:pt x="197382" y="257434"/>
                    <a:pt x="195926" y="254071"/>
                  </a:cubicBezTo>
                  <a:cubicBezTo>
                    <a:pt x="193080" y="247575"/>
                    <a:pt x="191569" y="240574"/>
                    <a:pt x="191482" y="233483"/>
                  </a:cubicBezTo>
                  <a:cubicBezTo>
                    <a:pt x="191544" y="203996"/>
                    <a:pt x="215432" y="180108"/>
                    <a:pt x="244919" y="180046"/>
                  </a:cubicBezTo>
                  <a:lnTo>
                    <a:pt x="246663" y="180046"/>
                  </a:lnTo>
                  <a:lnTo>
                    <a:pt x="247901" y="180046"/>
                  </a:lnTo>
                  <a:cubicBezTo>
                    <a:pt x="253588" y="180360"/>
                    <a:pt x="258612" y="176374"/>
                    <a:pt x="259601" y="170765"/>
                  </a:cubicBezTo>
                  <a:cubicBezTo>
                    <a:pt x="262938" y="150881"/>
                    <a:pt x="281763" y="137468"/>
                    <a:pt x="301647" y="140806"/>
                  </a:cubicBezTo>
                  <a:cubicBezTo>
                    <a:pt x="319389" y="143784"/>
                    <a:pt x="332316" y="159244"/>
                    <a:pt x="332107" y="177233"/>
                  </a:cubicBezTo>
                  <a:cubicBezTo>
                    <a:pt x="332133" y="180915"/>
                    <a:pt x="331583" y="184578"/>
                    <a:pt x="330476" y="188090"/>
                  </a:cubicBezTo>
                  <a:cubicBezTo>
                    <a:pt x="328636" y="194024"/>
                    <a:pt x="331957" y="200326"/>
                    <a:pt x="337891" y="202166"/>
                  </a:cubicBezTo>
                  <a:cubicBezTo>
                    <a:pt x="339131" y="202550"/>
                    <a:pt x="340429" y="202717"/>
                    <a:pt x="341726" y="202658"/>
                  </a:cubicBezTo>
                  <a:lnTo>
                    <a:pt x="343357" y="202546"/>
                  </a:lnTo>
                  <a:cubicBezTo>
                    <a:pt x="356936" y="202542"/>
                    <a:pt x="369948" y="207994"/>
                    <a:pt x="379469" y="217677"/>
                  </a:cubicBezTo>
                  <a:cubicBezTo>
                    <a:pt x="382167" y="220445"/>
                    <a:pt x="386096" y="221634"/>
                    <a:pt x="389876" y="220827"/>
                  </a:cubicBezTo>
                  <a:cubicBezTo>
                    <a:pt x="394028" y="219886"/>
                    <a:pt x="398274" y="219414"/>
                    <a:pt x="402532" y="219421"/>
                  </a:cubicBezTo>
                  <a:cubicBezTo>
                    <a:pt x="435094" y="219514"/>
                    <a:pt x="461451" y="245921"/>
                    <a:pt x="461482" y="278483"/>
                  </a:cubicBezTo>
                  <a:cubicBezTo>
                    <a:pt x="461482" y="284697"/>
                    <a:pt x="466519" y="289733"/>
                    <a:pt x="472732" y="289733"/>
                  </a:cubicBezTo>
                  <a:cubicBezTo>
                    <a:pt x="478945" y="289733"/>
                    <a:pt x="483982" y="284697"/>
                    <a:pt x="483982" y="278483"/>
                  </a:cubicBezTo>
                  <a:cubicBezTo>
                    <a:pt x="483984" y="247821"/>
                    <a:pt x="466767" y="219756"/>
                    <a:pt x="439432" y="205865"/>
                  </a:cubicBezTo>
                  <a:close/>
                  <a:moveTo>
                    <a:pt x="142713" y="455671"/>
                  </a:moveTo>
                  <a:cubicBezTo>
                    <a:pt x="137865" y="463226"/>
                    <a:pt x="135270" y="472007"/>
                    <a:pt x="135232" y="480983"/>
                  </a:cubicBezTo>
                  <a:cubicBezTo>
                    <a:pt x="135250" y="491898"/>
                    <a:pt x="139001" y="502477"/>
                    <a:pt x="145863" y="510965"/>
                  </a:cubicBezTo>
                  <a:cubicBezTo>
                    <a:pt x="144105" y="513307"/>
                    <a:pt x="142543" y="515790"/>
                    <a:pt x="141194" y="518390"/>
                  </a:cubicBezTo>
                  <a:cubicBezTo>
                    <a:pt x="128819" y="501515"/>
                    <a:pt x="118188" y="487396"/>
                    <a:pt x="114251" y="482221"/>
                  </a:cubicBezTo>
                  <a:cubicBezTo>
                    <a:pt x="99344" y="462871"/>
                    <a:pt x="83257" y="414721"/>
                    <a:pt x="73694" y="385921"/>
                  </a:cubicBezTo>
                  <a:cubicBezTo>
                    <a:pt x="66663" y="364771"/>
                    <a:pt x="64076" y="357290"/>
                    <a:pt x="61151" y="353521"/>
                  </a:cubicBezTo>
                  <a:cubicBezTo>
                    <a:pt x="57286" y="349295"/>
                    <a:pt x="52856" y="345623"/>
                    <a:pt x="47988" y="342608"/>
                  </a:cubicBezTo>
                  <a:cubicBezTo>
                    <a:pt x="40169" y="336983"/>
                    <a:pt x="21776" y="324102"/>
                    <a:pt x="22732" y="316677"/>
                  </a:cubicBezTo>
                  <a:cubicBezTo>
                    <a:pt x="25649" y="312420"/>
                    <a:pt x="30071" y="309425"/>
                    <a:pt x="35107" y="308296"/>
                  </a:cubicBezTo>
                  <a:cubicBezTo>
                    <a:pt x="41857" y="306158"/>
                    <a:pt x="59801" y="302671"/>
                    <a:pt x="80107" y="318815"/>
                  </a:cubicBezTo>
                  <a:cubicBezTo>
                    <a:pt x="107219" y="340077"/>
                    <a:pt x="116332" y="353577"/>
                    <a:pt x="118526" y="357402"/>
                  </a:cubicBezTo>
                  <a:cubicBezTo>
                    <a:pt x="118526" y="358246"/>
                    <a:pt x="118526" y="359146"/>
                    <a:pt x="118526" y="360046"/>
                  </a:cubicBezTo>
                  <a:cubicBezTo>
                    <a:pt x="118488" y="367934"/>
                    <a:pt x="120525" y="375693"/>
                    <a:pt x="124432" y="382546"/>
                  </a:cubicBezTo>
                  <a:cubicBezTo>
                    <a:pt x="112075" y="408150"/>
                    <a:pt x="119793" y="438927"/>
                    <a:pt x="142769" y="455671"/>
                  </a:cubicBezTo>
                  <a:close/>
                  <a:moveTo>
                    <a:pt x="239969" y="157546"/>
                  </a:moveTo>
                  <a:cubicBezTo>
                    <a:pt x="232416" y="158066"/>
                    <a:pt x="224983" y="159716"/>
                    <a:pt x="217919" y="162440"/>
                  </a:cubicBezTo>
                  <a:cubicBezTo>
                    <a:pt x="224557" y="132571"/>
                    <a:pt x="237494" y="78065"/>
                    <a:pt x="240419" y="70696"/>
                  </a:cubicBezTo>
                  <a:lnTo>
                    <a:pt x="242107" y="67546"/>
                  </a:lnTo>
                  <a:cubicBezTo>
                    <a:pt x="249194" y="50277"/>
                    <a:pt x="251726" y="47127"/>
                    <a:pt x="258082" y="47971"/>
                  </a:cubicBezTo>
                  <a:cubicBezTo>
                    <a:pt x="262236" y="48678"/>
                    <a:pt x="265728" y="51488"/>
                    <a:pt x="267307" y="55396"/>
                  </a:cubicBezTo>
                  <a:lnTo>
                    <a:pt x="264607" y="126890"/>
                  </a:lnTo>
                  <a:cubicBezTo>
                    <a:pt x="253121" y="133980"/>
                    <a:pt x="244422" y="144804"/>
                    <a:pt x="239969" y="157546"/>
                  </a:cubicBezTo>
                  <a:close/>
                  <a:moveTo>
                    <a:pt x="287613" y="118565"/>
                  </a:moveTo>
                  <a:lnTo>
                    <a:pt x="289919" y="53765"/>
                  </a:lnTo>
                  <a:lnTo>
                    <a:pt x="289919" y="53765"/>
                  </a:lnTo>
                  <a:cubicBezTo>
                    <a:pt x="289919" y="46677"/>
                    <a:pt x="292788" y="30196"/>
                    <a:pt x="299201" y="24290"/>
                  </a:cubicBezTo>
                  <a:cubicBezTo>
                    <a:pt x="300458" y="23030"/>
                    <a:pt x="302209" y="22392"/>
                    <a:pt x="303982" y="22546"/>
                  </a:cubicBezTo>
                  <a:cubicBezTo>
                    <a:pt x="308272" y="22426"/>
                    <a:pt x="312394" y="24219"/>
                    <a:pt x="315232" y="27440"/>
                  </a:cubicBezTo>
                  <a:cubicBezTo>
                    <a:pt x="319503" y="33645"/>
                    <a:pt x="321491" y="41139"/>
                    <a:pt x="320857" y="48646"/>
                  </a:cubicBezTo>
                  <a:cubicBezTo>
                    <a:pt x="320857" y="48646"/>
                    <a:pt x="320857" y="48646"/>
                    <a:pt x="320857" y="49040"/>
                  </a:cubicBezTo>
                  <a:cubicBezTo>
                    <a:pt x="320857" y="49433"/>
                    <a:pt x="320857" y="49602"/>
                    <a:pt x="320857" y="49940"/>
                  </a:cubicBezTo>
                  <a:lnTo>
                    <a:pt x="320857" y="123796"/>
                  </a:lnTo>
                  <a:cubicBezTo>
                    <a:pt x="312965" y="120056"/>
                    <a:pt x="304334" y="118133"/>
                    <a:pt x="295601" y="118171"/>
                  </a:cubicBezTo>
                  <a:cubicBezTo>
                    <a:pt x="292929" y="118191"/>
                    <a:pt x="290261" y="118378"/>
                    <a:pt x="287613" y="118733"/>
                  </a:cubicBezTo>
                  <a:close/>
                  <a:moveTo>
                    <a:pt x="343357" y="142696"/>
                  </a:moveTo>
                  <a:lnTo>
                    <a:pt x="343357" y="55677"/>
                  </a:lnTo>
                  <a:cubicBezTo>
                    <a:pt x="346555" y="54228"/>
                    <a:pt x="350166" y="53969"/>
                    <a:pt x="353538" y="54946"/>
                  </a:cubicBezTo>
                  <a:cubicBezTo>
                    <a:pt x="356013" y="55790"/>
                    <a:pt x="363776" y="64958"/>
                    <a:pt x="366813" y="87065"/>
                  </a:cubicBezTo>
                  <a:cubicBezTo>
                    <a:pt x="370076" y="110802"/>
                    <a:pt x="371594" y="153890"/>
                    <a:pt x="371651" y="155521"/>
                  </a:cubicBezTo>
                  <a:lnTo>
                    <a:pt x="371482" y="185671"/>
                  </a:lnTo>
                  <a:cubicBezTo>
                    <a:pt x="366069" y="183406"/>
                    <a:pt x="360403" y="181801"/>
                    <a:pt x="354607" y="180890"/>
                  </a:cubicBezTo>
                  <a:cubicBezTo>
                    <a:pt x="354607" y="179708"/>
                    <a:pt x="354607" y="178471"/>
                    <a:pt x="354607" y="177233"/>
                  </a:cubicBezTo>
                  <a:cubicBezTo>
                    <a:pt x="354620" y="164818"/>
                    <a:pt x="350680" y="152721"/>
                    <a:pt x="343357" y="142696"/>
                  </a:cubicBezTo>
                  <a:close/>
                  <a:moveTo>
                    <a:pt x="393982" y="197427"/>
                  </a:moveTo>
                  <a:cubicBezTo>
                    <a:pt x="394012" y="197241"/>
                    <a:pt x="394012" y="197051"/>
                    <a:pt x="393982" y="196865"/>
                  </a:cubicBezTo>
                  <a:lnTo>
                    <a:pt x="393982" y="156590"/>
                  </a:lnTo>
                  <a:cubicBezTo>
                    <a:pt x="394596" y="153664"/>
                    <a:pt x="397180" y="151573"/>
                    <a:pt x="400169" y="151583"/>
                  </a:cubicBezTo>
                  <a:lnTo>
                    <a:pt x="400169" y="151583"/>
                  </a:lnTo>
                  <a:cubicBezTo>
                    <a:pt x="406919" y="151583"/>
                    <a:pt x="410688" y="164183"/>
                    <a:pt x="411419" y="172790"/>
                  </a:cubicBezTo>
                  <a:cubicBezTo>
                    <a:pt x="411958" y="178127"/>
                    <a:pt x="413148" y="183379"/>
                    <a:pt x="414963" y="188427"/>
                  </a:cubicBezTo>
                  <a:cubicBezTo>
                    <a:pt x="416148" y="191598"/>
                    <a:pt x="416794" y="194944"/>
                    <a:pt x="416875" y="198327"/>
                  </a:cubicBezTo>
                  <a:cubicBezTo>
                    <a:pt x="412147" y="197424"/>
                    <a:pt x="407346" y="196954"/>
                    <a:pt x="402532" y="196921"/>
                  </a:cubicBezTo>
                  <a:cubicBezTo>
                    <a:pt x="399607" y="196921"/>
                    <a:pt x="396907" y="196921"/>
                    <a:pt x="393982" y="197427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04" name="Graphic 5520">
            <a:extLst>
              <a:ext uri="{FF2B5EF4-FFF2-40B4-BE49-F238E27FC236}">
                <a16:creationId xmlns:a16="http://schemas.microsoft.com/office/drawing/2014/main" id="{29D391B1-16D3-4E62-AB58-E2D0FADD7352}"/>
              </a:ext>
            </a:extLst>
          </p:cNvPr>
          <p:cNvGrpSpPr/>
          <p:nvPr/>
        </p:nvGrpSpPr>
        <p:grpSpPr>
          <a:xfrm>
            <a:off x="4246097" y="130175"/>
            <a:ext cx="720000" cy="720000"/>
            <a:chOff x="4430712" y="2225675"/>
            <a:chExt cx="720000" cy="720000"/>
          </a:xfrm>
        </p:grpSpPr>
        <p:sp>
          <p:nvSpPr>
            <p:cNvPr id="5905" name="Freeform: Shape 5904">
              <a:extLst>
                <a:ext uri="{FF2B5EF4-FFF2-40B4-BE49-F238E27FC236}">
                  <a16:creationId xmlns:a16="http://schemas.microsoft.com/office/drawing/2014/main" id="{9BC7C8A6-C2C7-4569-834E-E342586C5221}"/>
                </a:ext>
              </a:extLst>
            </p:cNvPr>
            <p:cNvSpPr/>
            <p:nvPr/>
          </p:nvSpPr>
          <p:spPr>
            <a:xfrm>
              <a:off x="4745712" y="2416925"/>
              <a:ext cx="371250" cy="101250"/>
            </a:xfrm>
            <a:custGeom>
              <a:avLst/>
              <a:gdLst>
                <a:gd name="connsiteX0" fmla="*/ 320625 w 371250"/>
                <a:gd name="connsiteY0" fmla="*/ 22500 h 101250"/>
                <a:gd name="connsiteX1" fmla="*/ 348750 w 371250"/>
                <a:gd name="connsiteY1" fmla="*/ 50625 h 101250"/>
                <a:gd name="connsiteX2" fmla="*/ 320625 w 371250"/>
                <a:gd name="connsiteY2" fmla="*/ 78750 h 101250"/>
                <a:gd name="connsiteX3" fmla="*/ 11250 w 371250"/>
                <a:gd name="connsiteY3" fmla="*/ 78750 h 101250"/>
                <a:gd name="connsiteX4" fmla="*/ 0 w 371250"/>
                <a:gd name="connsiteY4" fmla="*/ 90000 h 101250"/>
                <a:gd name="connsiteX5" fmla="*/ 11250 w 371250"/>
                <a:gd name="connsiteY5" fmla="*/ 101250 h 101250"/>
                <a:gd name="connsiteX6" fmla="*/ 320625 w 371250"/>
                <a:gd name="connsiteY6" fmla="*/ 101250 h 101250"/>
                <a:gd name="connsiteX7" fmla="*/ 371250 w 371250"/>
                <a:gd name="connsiteY7" fmla="*/ 50625 h 101250"/>
                <a:gd name="connsiteX8" fmla="*/ 320625 w 371250"/>
                <a:gd name="connsiteY8" fmla="*/ 0 h 101250"/>
                <a:gd name="connsiteX9" fmla="*/ 309375 w 371250"/>
                <a:gd name="connsiteY9" fmla="*/ 11250 h 101250"/>
                <a:gd name="connsiteX10" fmla="*/ 320625 w 371250"/>
                <a:gd name="connsiteY10" fmla="*/ 22500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1250" h="101250">
                  <a:moveTo>
                    <a:pt x="320625" y="22500"/>
                  </a:moveTo>
                  <a:cubicBezTo>
                    <a:pt x="336158" y="22500"/>
                    <a:pt x="348750" y="35092"/>
                    <a:pt x="348750" y="50625"/>
                  </a:cubicBezTo>
                  <a:cubicBezTo>
                    <a:pt x="348750" y="66158"/>
                    <a:pt x="336158" y="78750"/>
                    <a:pt x="320625" y="78750"/>
                  </a:cubicBezTo>
                  <a:lnTo>
                    <a:pt x="11250" y="78750"/>
                  </a:lnTo>
                  <a:cubicBezTo>
                    <a:pt x="5037" y="78750"/>
                    <a:pt x="0" y="83787"/>
                    <a:pt x="0" y="90000"/>
                  </a:cubicBezTo>
                  <a:cubicBezTo>
                    <a:pt x="0" y="96213"/>
                    <a:pt x="5037" y="101250"/>
                    <a:pt x="11250" y="101250"/>
                  </a:cubicBezTo>
                  <a:lnTo>
                    <a:pt x="320625" y="101250"/>
                  </a:lnTo>
                  <a:cubicBezTo>
                    <a:pt x="348584" y="101250"/>
                    <a:pt x="371250" y="78584"/>
                    <a:pt x="371250" y="50625"/>
                  </a:cubicBezTo>
                  <a:cubicBezTo>
                    <a:pt x="371250" y="22666"/>
                    <a:pt x="348584" y="0"/>
                    <a:pt x="320625" y="0"/>
                  </a:cubicBezTo>
                  <a:cubicBezTo>
                    <a:pt x="314412" y="0"/>
                    <a:pt x="309375" y="5037"/>
                    <a:pt x="309375" y="11250"/>
                  </a:cubicBezTo>
                  <a:cubicBezTo>
                    <a:pt x="309375" y="17463"/>
                    <a:pt x="314412" y="22500"/>
                    <a:pt x="320625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6" name="Freeform: Shape 5905">
              <a:extLst>
                <a:ext uri="{FF2B5EF4-FFF2-40B4-BE49-F238E27FC236}">
                  <a16:creationId xmlns:a16="http://schemas.microsoft.com/office/drawing/2014/main" id="{9ADFA8BE-E111-4102-B0E5-81DA6B705FA3}"/>
                </a:ext>
              </a:extLst>
            </p:cNvPr>
            <p:cNvSpPr/>
            <p:nvPr/>
          </p:nvSpPr>
          <p:spPr>
            <a:xfrm>
              <a:off x="4723212" y="2601819"/>
              <a:ext cx="427500" cy="112500"/>
            </a:xfrm>
            <a:custGeom>
              <a:avLst/>
              <a:gdLst>
                <a:gd name="connsiteX0" fmla="*/ 370519 w 427500"/>
                <a:gd name="connsiteY0" fmla="*/ 0 h 112500"/>
                <a:gd name="connsiteX1" fmla="*/ 11250 w 427500"/>
                <a:gd name="connsiteY1" fmla="*/ 0 h 112500"/>
                <a:gd name="connsiteX2" fmla="*/ 0 w 427500"/>
                <a:gd name="connsiteY2" fmla="*/ 11250 h 112500"/>
                <a:gd name="connsiteX3" fmla="*/ 11250 w 427500"/>
                <a:gd name="connsiteY3" fmla="*/ 22500 h 112500"/>
                <a:gd name="connsiteX4" fmla="*/ 370519 w 427500"/>
                <a:gd name="connsiteY4" fmla="*/ 22500 h 112500"/>
                <a:gd name="connsiteX5" fmla="*/ 405000 w 427500"/>
                <a:gd name="connsiteY5" fmla="*/ 56981 h 112500"/>
                <a:gd name="connsiteX6" fmla="*/ 370519 w 427500"/>
                <a:gd name="connsiteY6" fmla="*/ 91462 h 112500"/>
                <a:gd name="connsiteX7" fmla="*/ 359269 w 427500"/>
                <a:gd name="connsiteY7" fmla="*/ 102712 h 112500"/>
                <a:gd name="connsiteX8" fmla="*/ 370519 w 427500"/>
                <a:gd name="connsiteY8" fmla="*/ 113962 h 112500"/>
                <a:gd name="connsiteX9" fmla="*/ 427500 w 427500"/>
                <a:gd name="connsiteY9" fmla="*/ 56981 h 112500"/>
                <a:gd name="connsiteX10" fmla="*/ 370519 w 427500"/>
                <a:gd name="connsiteY10" fmla="*/ 0 h 11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7500" h="112500">
                  <a:moveTo>
                    <a:pt x="370519" y="0"/>
                  </a:move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lnTo>
                    <a:pt x="370519" y="22500"/>
                  </a:lnTo>
                  <a:cubicBezTo>
                    <a:pt x="389562" y="22500"/>
                    <a:pt x="405000" y="37938"/>
                    <a:pt x="405000" y="56981"/>
                  </a:cubicBezTo>
                  <a:cubicBezTo>
                    <a:pt x="405000" y="76025"/>
                    <a:pt x="389562" y="91462"/>
                    <a:pt x="370519" y="91462"/>
                  </a:cubicBezTo>
                  <a:cubicBezTo>
                    <a:pt x="364306" y="91462"/>
                    <a:pt x="359269" y="96499"/>
                    <a:pt x="359269" y="102712"/>
                  </a:cubicBezTo>
                  <a:cubicBezTo>
                    <a:pt x="359269" y="108926"/>
                    <a:pt x="364306" y="113962"/>
                    <a:pt x="370519" y="113962"/>
                  </a:cubicBezTo>
                  <a:cubicBezTo>
                    <a:pt x="401989" y="113962"/>
                    <a:pt x="427500" y="88451"/>
                    <a:pt x="427500" y="56981"/>
                  </a:cubicBezTo>
                  <a:cubicBezTo>
                    <a:pt x="427500" y="25511"/>
                    <a:pt x="401989" y="0"/>
                    <a:pt x="370519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7" name="Freeform: Shape 5906">
              <a:extLst>
                <a:ext uri="{FF2B5EF4-FFF2-40B4-BE49-F238E27FC236}">
                  <a16:creationId xmlns:a16="http://schemas.microsoft.com/office/drawing/2014/main" id="{1062D489-79C6-4353-8A19-BA9BF76DA7A2}"/>
                </a:ext>
              </a:extLst>
            </p:cNvPr>
            <p:cNvSpPr/>
            <p:nvPr/>
          </p:nvSpPr>
          <p:spPr>
            <a:xfrm>
              <a:off x="4818837" y="2551925"/>
              <a:ext cx="230625" cy="22500"/>
            </a:xfrm>
            <a:custGeom>
              <a:avLst/>
              <a:gdLst>
                <a:gd name="connsiteX0" fmla="*/ 11250 w 230625"/>
                <a:gd name="connsiteY0" fmla="*/ 0 h 22500"/>
                <a:gd name="connsiteX1" fmla="*/ 0 w 230625"/>
                <a:gd name="connsiteY1" fmla="*/ 11250 h 22500"/>
                <a:gd name="connsiteX2" fmla="*/ 11250 w 230625"/>
                <a:gd name="connsiteY2" fmla="*/ 22500 h 22500"/>
                <a:gd name="connsiteX3" fmla="*/ 219375 w 230625"/>
                <a:gd name="connsiteY3" fmla="*/ 22500 h 22500"/>
                <a:gd name="connsiteX4" fmla="*/ 230625 w 230625"/>
                <a:gd name="connsiteY4" fmla="*/ 11250 h 22500"/>
                <a:gd name="connsiteX5" fmla="*/ 219375 w 230625"/>
                <a:gd name="connsiteY5" fmla="*/ 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0625" h="22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lnTo>
                    <a:pt x="219375" y="22500"/>
                  </a:lnTo>
                  <a:cubicBezTo>
                    <a:pt x="225588" y="22500"/>
                    <a:pt x="230625" y="17463"/>
                    <a:pt x="230625" y="11250"/>
                  </a:cubicBezTo>
                  <a:cubicBezTo>
                    <a:pt x="230625" y="5037"/>
                    <a:pt x="225588" y="0"/>
                    <a:pt x="219375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8" name="Freeform: Shape 5907">
              <a:extLst>
                <a:ext uri="{FF2B5EF4-FFF2-40B4-BE49-F238E27FC236}">
                  <a16:creationId xmlns:a16="http://schemas.microsoft.com/office/drawing/2014/main" id="{17DA1707-EAAB-44B5-9499-F70D94E2E362}"/>
                </a:ext>
              </a:extLst>
            </p:cNvPr>
            <p:cNvSpPr/>
            <p:nvPr/>
          </p:nvSpPr>
          <p:spPr>
            <a:xfrm>
              <a:off x="4773837" y="2653175"/>
              <a:ext cx="202500" cy="22500"/>
            </a:xfrm>
            <a:custGeom>
              <a:avLst/>
              <a:gdLst>
                <a:gd name="connsiteX0" fmla="*/ 191250 w 202500"/>
                <a:gd name="connsiteY0" fmla="*/ 0 h 22500"/>
                <a:gd name="connsiteX1" fmla="*/ 11250 w 202500"/>
                <a:gd name="connsiteY1" fmla="*/ 0 h 22500"/>
                <a:gd name="connsiteX2" fmla="*/ 0 w 202500"/>
                <a:gd name="connsiteY2" fmla="*/ 11250 h 22500"/>
                <a:gd name="connsiteX3" fmla="*/ 11250 w 202500"/>
                <a:gd name="connsiteY3" fmla="*/ 22500 h 22500"/>
                <a:gd name="connsiteX4" fmla="*/ 191250 w 202500"/>
                <a:gd name="connsiteY4" fmla="*/ 22500 h 22500"/>
                <a:gd name="connsiteX5" fmla="*/ 202500 w 202500"/>
                <a:gd name="connsiteY5" fmla="*/ 11250 h 22500"/>
                <a:gd name="connsiteX6" fmla="*/ 191250 w 202500"/>
                <a:gd name="connsiteY6" fmla="*/ 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500" h="22500">
                  <a:moveTo>
                    <a:pt x="191250" y="0"/>
                  </a:move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lnTo>
                    <a:pt x="191250" y="22500"/>
                  </a:lnTo>
                  <a:cubicBezTo>
                    <a:pt x="197463" y="22500"/>
                    <a:pt x="202500" y="17463"/>
                    <a:pt x="202500" y="11250"/>
                  </a:cubicBezTo>
                  <a:cubicBezTo>
                    <a:pt x="202500" y="5037"/>
                    <a:pt x="197463" y="0"/>
                    <a:pt x="19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09" name="Freeform: Shape 5908">
              <a:extLst>
                <a:ext uri="{FF2B5EF4-FFF2-40B4-BE49-F238E27FC236}">
                  <a16:creationId xmlns:a16="http://schemas.microsoft.com/office/drawing/2014/main" id="{8742F36B-A976-4607-8700-CBE5A1D6E01D}"/>
                </a:ext>
              </a:extLst>
            </p:cNvPr>
            <p:cNvSpPr/>
            <p:nvPr/>
          </p:nvSpPr>
          <p:spPr>
            <a:xfrm>
              <a:off x="4430712" y="2225636"/>
              <a:ext cx="534375" cy="720000"/>
            </a:xfrm>
            <a:custGeom>
              <a:avLst/>
              <a:gdLst>
                <a:gd name="connsiteX0" fmla="*/ 523125 w 534375"/>
                <a:gd name="connsiteY0" fmla="*/ 585039 h 720000"/>
                <a:gd name="connsiteX1" fmla="*/ 483750 w 534375"/>
                <a:gd name="connsiteY1" fmla="*/ 585039 h 720000"/>
                <a:gd name="connsiteX2" fmla="*/ 483750 w 534375"/>
                <a:gd name="connsiteY2" fmla="*/ 483789 h 720000"/>
                <a:gd name="connsiteX3" fmla="*/ 472500 w 534375"/>
                <a:gd name="connsiteY3" fmla="*/ 472539 h 720000"/>
                <a:gd name="connsiteX4" fmla="*/ 461250 w 534375"/>
                <a:gd name="connsiteY4" fmla="*/ 483789 h 720000"/>
                <a:gd name="connsiteX5" fmla="*/ 461250 w 534375"/>
                <a:gd name="connsiteY5" fmla="*/ 585039 h 720000"/>
                <a:gd name="connsiteX6" fmla="*/ 230625 w 534375"/>
                <a:gd name="connsiteY6" fmla="*/ 585039 h 720000"/>
                <a:gd name="connsiteX7" fmla="*/ 230625 w 534375"/>
                <a:gd name="connsiteY7" fmla="*/ 135039 h 720000"/>
                <a:gd name="connsiteX8" fmla="*/ 461250 w 534375"/>
                <a:gd name="connsiteY8" fmla="*/ 135039 h 720000"/>
                <a:gd name="connsiteX9" fmla="*/ 461250 w 534375"/>
                <a:gd name="connsiteY9" fmla="*/ 236289 h 720000"/>
                <a:gd name="connsiteX10" fmla="*/ 472500 w 534375"/>
                <a:gd name="connsiteY10" fmla="*/ 247539 h 720000"/>
                <a:gd name="connsiteX11" fmla="*/ 483750 w 534375"/>
                <a:gd name="connsiteY11" fmla="*/ 236289 h 720000"/>
                <a:gd name="connsiteX12" fmla="*/ 483750 w 534375"/>
                <a:gd name="connsiteY12" fmla="*/ 123789 h 720000"/>
                <a:gd name="connsiteX13" fmla="*/ 472500 w 534375"/>
                <a:gd name="connsiteY13" fmla="*/ 112539 h 720000"/>
                <a:gd name="connsiteX14" fmla="*/ 222863 w 534375"/>
                <a:gd name="connsiteY14" fmla="*/ 112539 h 720000"/>
                <a:gd name="connsiteX15" fmla="*/ 62663 w 534375"/>
                <a:gd name="connsiteY15" fmla="*/ 2008 h 720000"/>
                <a:gd name="connsiteX16" fmla="*/ 47006 w 534375"/>
                <a:gd name="connsiteY16" fmla="*/ 4838 h 720000"/>
                <a:gd name="connsiteX17" fmla="*/ 45000 w 534375"/>
                <a:gd name="connsiteY17" fmla="*/ 11289 h 720000"/>
                <a:gd name="connsiteX18" fmla="*/ 45000 w 534375"/>
                <a:gd name="connsiteY18" fmla="*/ 348789 h 720000"/>
                <a:gd name="connsiteX19" fmla="*/ 11250 w 534375"/>
                <a:gd name="connsiteY19" fmla="*/ 348789 h 720000"/>
                <a:gd name="connsiteX20" fmla="*/ 0 w 534375"/>
                <a:gd name="connsiteY20" fmla="*/ 360039 h 720000"/>
                <a:gd name="connsiteX21" fmla="*/ 0 w 534375"/>
                <a:gd name="connsiteY21" fmla="*/ 421914 h 720000"/>
                <a:gd name="connsiteX22" fmla="*/ 11250 w 534375"/>
                <a:gd name="connsiteY22" fmla="*/ 433164 h 720000"/>
                <a:gd name="connsiteX23" fmla="*/ 22500 w 534375"/>
                <a:gd name="connsiteY23" fmla="*/ 421914 h 720000"/>
                <a:gd name="connsiteX24" fmla="*/ 22500 w 534375"/>
                <a:gd name="connsiteY24" fmla="*/ 371289 h 720000"/>
                <a:gd name="connsiteX25" fmla="*/ 45000 w 534375"/>
                <a:gd name="connsiteY25" fmla="*/ 371289 h 720000"/>
                <a:gd name="connsiteX26" fmla="*/ 45000 w 534375"/>
                <a:gd name="connsiteY26" fmla="*/ 708789 h 720000"/>
                <a:gd name="connsiteX27" fmla="*/ 51019 w 534375"/>
                <a:gd name="connsiteY27" fmla="*/ 718745 h 720000"/>
                <a:gd name="connsiteX28" fmla="*/ 62662 w 534375"/>
                <a:gd name="connsiteY28" fmla="*/ 718070 h 720000"/>
                <a:gd name="connsiteX29" fmla="*/ 222863 w 534375"/>
                <a:gd name="connsiteY29" fmla="*/ 607539 h 720000"/>
                <a:gd name="connsiteX30" fmla="*/ 523125 w 534375"/>
                <a:gd name="connsiteY30" fmla="*/ 607539 h 720000"/>
                <a:gd name="connsiteX31" fmla="*/ 534375 w 534375"/>
                <a:gd name="connsiteY31" fmla="*/ 596289 h 720000"/>
                <a:gd name="connsiteX32" fmla="*/ 523125 w 534375"/>
                <a:gd name="connsiteY32" fmla="*/ 585039 h 720000"/>
                <a:gd name="connsiteX33" fmla="*/ 67500 w 534375"/>
                <a:gd name="connsiteY33" fmla="*/ 32720 h 720000"/>
                <a:gd name="connsiteX34" fmla="*/ 208125 w 534375"/>
                <a:gd name="connsiteY34" fmla="*/ 129695 h 720000"/>
                <a:gd name="connsiteX35" fmla="*/ 208125 w 534375"/>
                <a:gd name="connsiteY35" fmla="*/ 590664 h 720000"/>
                <a:gd name="connsiteX36" fmla="*/ 67500 w 534375"/>
                <a:gd name="connsiteY36" fmla="*/ 687358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4375" h="720000">
                  <a:moveTo>
                    <a:pt x="523125" y="585039"/>
                  </a:moveTo>
                  <a:lnTo>
                    <a:pt x="483750" y="585039"/>
                  </a:lnTo>
                  <a:lnTo>
                    <a:pt x="483750" y="483789"/>
                  </a:lnTo>
                  <a:cubicBezTo>
                    <a:pt x="483750" y="477576"/>
                    <a:pt x="478713" y="472539"/>
                    <a:pt x="472500" y="472539"/>
                  </a:cubicBezTo>
                  <a:cubicBezTo>
                    <a:pt x="466287" y="472539"/>
                    <a:pt x="461250" y="477576"/>
                    <a:pt x="461250" y="483789"/>
                  </a:cubicBezTo>
                  <a:lnTo>
                    <a:pt x="461250" y="585039"/>
                  </a:lnTo>
                  <a:lnTo>
                    <a:pt x="230625" y="585039"/>
                  </a:lnTo>
                  <a:lnTo>
                    <a:pt x="230625" y="135039"/>
                  </a:lnTo>
                  <a:lnTo>
                    <a:pt x="461250" y="135039"/>
                  </a:lnTo>
                  <a:lnTo>
                    <a:pt x="461250" y="236289"/>
                  </a:lnTo>
                  <a:cubicBezTo>
                    <a:pt x="461250" y="242502"/>
                    <a:pt x="466287" y="247539"/>
                    <a:pt x="472500" y="247539"/>
                  </a:cubicBezTo>
                  <a:cubicBezTo>
                    <a:pt x="478713" y="247539"/>
                    <a:pt x="483750" y="242502"/>
                    <a:pt x="483750" y="236289"/>
                  </a:cubicBezTo>
                  <a:lnTo>
                    <a:pt x="483750" y="123789"/>
                  </a:lnTo>
                  <a:cubicBezTo>
                    <a:pt x="483750" y="117576"/>
                    <a:pt x="478713" y="112539"/>
                    <a:pt x="472500" y="112539"/>
                  </a:cubicBezTo>
                  <a:lnTo>
                    <a:pt x="222863" y="112539"/>
                  </a:lnTo>
                  <a:lnTo>
                    <a:pt x="62663" y="2008"/>
                  </a:lnTo>
                  <a:cubicBezTo>
                    <a:pt x="57557" y="-1534"/>
                    <a:pt x="50548" y="-267"/>
                    <a:pt x="47006" y="4838"/>
                  </a:cubicBezTo>
                  <a:cubicBezTo>
                    <a:pt x="45693" y="6732"/>
                    <a:pt x="44992" y="8984"/>
                    <a:pt x="45000" y="11289"/>
                  </a:cubicBezTo>
                  <a:lnTo>
                    <a:pt x="45000" y="348789"/>
                  </a:lnTo>
                  <a:lnTo>
                    <a:pt x="11250" y="348789"/>
                  </a:lnTo>
                  <a:cubicBezTo>
                    <a:pt x="5037" y="348789"/>
                    <a:pt x="0" y="353826"/>
                    <a:pt x="0" y="360039"/>
                  </a:cubicBezTo>
                  <a:lnTo>
                    <a:pt x="0" y="421914"/>
                  </a:lnTo>
                  <a:cubicBezTo>
                    <a:pt x="0" y="428127"/>
                    <a:pt x="5037" y="433164"/>
                    <a:pt x="11250" y="433164"/>
                  </a:cubicBezTo>
                  <a:cubicBezTo>
                    <a:pt x="17463" y="433164"/>
                    <a:pt x="22500" y="428127"/>
                    <a:pt x="22500" y="421914"/>
                  </a:cubicBezTo>
                  <a:lnTo>
                    <a:pt x="22500" y="371289"/>
                  </a:lnTo>
                  <a:lnTo>
                    <a:pt x="45000" y="371289"/>
                  </a:lnTo>
                  <a:lnTo>
                    <a:pt x="45000" y="708789"/>
                  </a:lnTo>
                  <a:cubicBezTo>
                    <a:pt x="45001" y="712968"/>
                    <a:pt x="47319" y="716802"/>
                    <a:pt x="51019" y="718745"/>
                  </a:cubicBezTo>
                  <a:cubicBezTo>
                    <a:pt x="54723" y="720707"/>
                    <a:pt x="59210" y="720447"/>
                    <a:pt x="62662" y="718070"/>
                  </a:cubicBezTo>
                  <a:lnTo>
                    <a:pt x="222863" y="607539"/>
                  </a:lnTo>
                  <a:lnTo>
                    <a:pt x="523125" y="607539"/>
                  </a:lnTo>
                  <a:cubicBezTo>
                    <a:pt x="529338" y="607539"/>
                    <a:pt x="534375" y="602502"/>
                    <a:pt x="534375" y="596289"/>
                  </a:cubicBezTo>
                  <a:cubicBezTo>
                    <a:pt x="534375" y="590076"/>
                    <a:pt x="529338" y="585039"/>
                    <a:pt x="523125" y="585039"/>
                  </a:cubicBezTo>
                  <a:close/>
                  <a:moveTo>
                    <a:pt x="67500" y="32720"/>
                  </a:moveTo>
                  <a:lnTo>
                    <a:pt x="208125" y="129695"/>
                  </a:lnTo>
                  <a:lnTo>
                    <a:pt x="208125" y="590664"/>
                  </a:lnTo>
                  <a:lnTo>
                    <a:pt x="67500" y="687358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10" name="Graphic 5522">
            <a:extLst>
              <a:ext uri="{FF2B5EF4-FFF2-40B4-BE49-F238E27FC236}">
                <a16:creationId xmlns:a16="http://schemas.microsoft.com/office/drawing/2014/main" id="{39B1B39B-CBF7-413F-A535-1BD72384F528}"/>
              </a:ext>
            </a:extLst>
          </p:cNvPr>
          <p:cNvGrpSpPr/>
          <p:nvPr/>
        </p:nvGrpSpPr>
        <p:grpSpPr>
          <a:xfrm>
            <a:off x="5060259" y="130175"/>
            <a:ext cx="720000" cy="720000"/>
            <a:chOff x="4430712" y="2225675"/>
            <a:chExt cx="720000" cy="720000"/>
          </a:xfrm>
        </p:grpSpPr>
        <p:sp>
          <p:nvSpPr>
            <p:cNvPr id="5911" name="Freeform: Shape 5910">
              <a:extLst>
                <a:ext uri="{FF2B5EF4-FFF2-40B4-BE49-F238E27FC236}">
                  <a16:creationId xmlns:a16="http://schemas.microsoft.com/office/drawing/2014/main" id="{6ED63EA8-00B4-44FF-9AF6-50AA77E41867}"/>
                </a:ext>
              </a:extLst>
            </p:cNvPr>
            <p:cNvSpPr/>
            <p:nvPr/>
          </p:nvSpPr>
          <p:spPr>
            <a:xfrm>
              <a:off x="4430763" y="2225750"/>
              <a:ext cx="714375" cy="714375"/>
            </a:xfrm>
            <a:custGeom>
              <a:avLst/>
              <a:gdLst>
                <a:gd name="connsiteX0" fmla="*/ 359949 w 714375"/>
                <a:gd name="connsiteY0" fmla="*/ 719925 h 714375"/>
                <a:gd name="connsiteX1" fmla="*/ 319336 w 714375"/>
                <a:gd name="connsiteY1" fmla="*/ 703050 h 714375"/>
                <a:gd name="connsiteX2" fmla="*/ 319336 w 714375"/>
                <a:gd name="connsiteY2" fmla="*/ 703050 h 714375"/>
                <a:gd name="connsiteX3" fmla="*/ 16824 w 714375"/>
                <a:gd name="connsiteY3" fmla="*/ 400538 h 714375"/>
                <a:gd name="connsiteX4" fmla="*/ 16819 w 714375"/>
                <a:gd name="connsiteY4" fmla="*/ 319318 h 714375"/>
                <a:gd name="connsiteX5" fmla="*/ 16824 w 714375"/>
                <a:gd name="connsiteY5" fmla="*/ 319313 h 714375"/>
                <a:gd name="connsiteX6" fmla="*/ 319336 w 714375"/>
                <a:gd name="connsiteY6" fmla="*/ 16800 h 714375"/>
                <a:gd name="connsiteX7" fmla="*/ 400561 w 714375"/>
                <a:gd name="connsiteY7" fmla="*/ 16800 h 714375"/>
                <a:gd name="connsiteX8" fmla="*/ 703074 w 714375"/>
                <a:gd name="connsiteY8" fmla="*/ 319313 h 714375"/>
                <a:gd name="connsiteX9" fmla="*/ 703079 w 714375"/>
                <a:gd name="connsiteY9" fmla="*/ 400533 h 714375"/>
                <a:gd name="connsiteX10" fmla="*/ 703074 w 714375"/>
                <a:gd name="connsiteY10" fmla="*/ 400538 h 714375"/>
                <a:gd name="connsiteX11" fmla="*/ 400561 w 714375"/>
                <a:gd name="connsiteY11" fmla="*/ 703050 h 714375"/>
                <a:gd name="connsiteX12" fmla="*/ 359949 w 714375"/>
                <a:gd name="connsiteY12" fmla="*/ 719925 h 714375"/>
                <a:gd name="connsiteX13" fmla="*/ 335255 w 714375"/>
                <a:gd name="connsiteY13" fmla="*/ 687188 h 714375"/>
                <a:gd name="connsiteX14" fmla="*/ 384576 w 714375"/>
                <a:gd name="connsiteY14" fmla="*/ 687255 h 714375"/>
                <a:gd name="connsiteX15" fmla="*/ 384643 w 714375"/>
                <a:gd name="connsiteY15" fmla="*/ 687188 h 714375"/>
                <a:gd name="connsiteX16" fmla="*/ 687211 w 714375"/>
                <a:gd name="connsiteY16" fmla="*/ 384619 h 714375"/>
                <a:gd name="connsiteX17" fmla="*/ 687278 w 714375"/>
                <a:gd name="connsiteY17" fmla="*/ 335299 h 714375"/>
                <a:gd name="connsiteX18" fmla="*/ 687211 w 714375"/>
                <a:gd name="connsiteY18" fmla="*/ 335232 h 714375"/>
                <a:gd name="connsiteX19" fmla="*/ 384642 w 714375"/>
                <a:gd name="connsiteY19" fmla="*/ 32663 h 714375"/>
                <a:gd name="connsiteX20" fmla="*/ 335322 w 714375"/>
                <a:gd name="connsiteY20" fmla="*/ 32596 h 714375"/>
                <a:gd name="connsiteX21" fmla="*/ 335255 w 714375"/>
                <a:gd name="connsiteY21" fmla="*/ 32663 h 714375"/>
                <a:gd name="connsiteX22" fmla="*/ 32686 w 714375"/>
                <a:gd name="connsiteY22" fmla="*/ 335232 h 714375"/>
                <a:gd name="connsiteX23" fmla="*/ 32619 w 714375"/>
                <a:gd name="connsiteY23" fmla="*/ 384552 h 714375"/>
                <a:gd name="connsiteX24" fmla="*/ 32686 w 714375"/>
                <a:gd name="connsiteY24" fmla="*/ 384619 h 714375"/>
                <a:gd name="connsiteX25" fmla="*/ 335255 w 714375"/>
                <a:gd name="connsiteY25" fmla="*/ 687188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14375" h="714375">
                  <a:moveTo>
                    <a:pt x="359949" y="719925"/>
                  </a:moveTo>
                  <a:cubicBezTo>
                    <a:pt x="344705" y="719930"/>
                    <a:pt x="330088" y="713857"/>
                    <a:pt x="319336" y="703050"/>
                  </a:cubicBezTo>
                  <a:lnTo>
                    <a:pt x="319336" y="703050"/>
                  </a:lnTo>
                  <a:lnTo>
                    <a:pt x="16824" y="400538"/>
                  </a:lnTo>
                  <a:cubicBezTo>
                    <a:pt x="-5606" y="378111"/>
                    <a:pt x="-5608" y="341748"/>
                    <a:pt x="16819" y="319318"/>
                  </a:cubicBezTo>
                  <a:cubicBezTo>
                    <a:pt x="16820" y="319316"/>
                    <a:pt x="16822" y="319315"/>
                    <a:pt x="16824" y="319313"/>
                  </a:cubicBezTo>
                  <a:lnTo>
                    <a:pt x="319336" y="16800"/>
                  </a:lnTo>
                  <a:cubicBezTo>
                    <a:pt x="341778" y="-5600"/>
                    <a:pt x="378119" y="-5600"/>
                    <a:pt x="400561" y="16800"/>
                  </a:cubicBezTo>
                  <a:lnTo>
                    <a:pt x="703074" y="319313"/>
                  </a:lnTo>
                  <a:cubicBezTo>
                    <a:pt x="725503" y="341740"/>
                    <a:pt x="725506" y="378103"/>
                    <a:pt x="703079" y="400533"/>
                  </a:cubicBezTo>
                  <a:cubicBezTo>
                    <a:pt x="703077" y="400535"/>
                    <a:pt x="703075" y="400536"/>
                    <a:pt x="703074" y="400538"/>
                  </a:cubicBezTo>
                  <a:lnTo>
                    <a:pt x="400561" y="703050"/>
                  </a:lnTo>
                  <a:cubicBezTo>
                    <a:pt x="389810" y="713857"/>
                    <a:pt x="375193" y="719930"/>
                    <a:pt x="359949" y="719925"/>
                  </a:cubicBezTo>
                  <a:close/>
                  <a:moveTo>
                    <a:pt x="335255" y="687188"/>
                  </a:moveTo>
                  <a:cubicBezTo>
                    <a:pt x="348856" y="700826"/>
                    <a:pt x="370938" y="700856"/>
                    <a:pt x="384576" y="687255"/>
                  </a:cubicBezTo>
                  <a:cubicBezTo>
                    <a:pt x="384598" y="687233"/>
                    <a:pt x="384620" y="687210"/>
                    <a:pt x="384643" y="687188"/>
                  </a:cubicBezTo>
                  <a:lnTo>
                    <a:pt x="687211" y="384619"/>
                  </a:lnTo>
                  <a:cubicBezTo>
                    <a:pt x="700849" y="371018"/>
                    <a:pt x="700879" y="348937"/>
                    <a:pt x="687278" y="335299"/>
                  </a:cubicBezTo>
                  <a:cubicBezTo>
                    <a:pt x="687256" y="335276"/>
                    <a:pt x="687234" y="335254"/>
                    <a:pt x="687211" y="335232"/>
                  </a:cubicBezTo>
                  <a:lnTo>
                    <a:pt x="384642" y="32663"/>
                  </a:lnTo>
                  <a:cubicBezTo>
                    <a:pt x="371041" y="19025"/>
                    <a:pt x="348960" y="18995"/>
                    <a:pt x="335322" y="32596"/>
                  </a:cubicBezTo>
                  <a:cubicBezTo>
                    <a:pt x="335299" y="32618"/>
                    <a:pt x="335277" y="32641"/>
                    <a:pt x="335255" y="32663"/>
                  </a:cubicBezTo>
                  <a:lnTo>
                    <a:pt x="32686" y="335232"/>
                  </a:lnTo>
                  <a:cubicBezTo>
                    <a:pt x="19048" y="348833"/>
                    <a:pt x="19018" y="370914"/>
                    <a:pt x="32619" y="384552"/>
                  </a:cubicBezTo>
                  <a:cubicBezTo>
                    <a:pt x="32642" y="384575"/>
                    <a:pt x="32664" y="384597"/>
                    <a:pt x="32686" y="384619"/>
                  </a:cubicBezTo>
                  <a:lnTo>
                    <a:pt x="335255" y="687188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2" name="Freeform: Shape 5911">
              <a:extLst>
                <a:ext uri="{FF2B5EF4-FFF2-40B4-BE49-F238E27FC236}">
                  <a16:creationId xmlns:a16="http://schemas.microsoft.com/office/drawing/2014/main" id="{BF018E1A-5D8F-4344-A078-39587F052E47}"/>
                </a:ext>
              </a:extLst>
            </p:cNvPr>
            <p:cNvSpPr/>
            <p:nvPr/>
          </p:nvSpPr>
          <p:spPr>
            <a:xfrm>
              <a:off x="4735938" y="2394425"/>
              <a:ext cx="106875" cy="292500"/>
            </a:xfrm>
            <a:custGeom>
              <a:avLst/>
              <a:gdLst>
                <a:gd name="connsiteX0" fmla="*/ 54774 w 106875"/>
                <a:gd name="connsiteY0" fmla="*/ 292500 h 292500"/>
                <a:gd name="connsiteX1" fmla="*/ 8368 w 106875"/>
                <a:gd name="connsiteY1" fmla="*/ 248006 h 292500"/>
                <a:gd name="connsiteX2" fmla="*/ 43 w 106875"/>
                <a:gd name="connsiteY2" fmla="*/ 48375 h 292500"/>
                <a:gd name="connsiteX3" fmla="*/ 44438 w 106875"/>
                <a:gd name="connsiteY3" fmla="*/ 42 h 292500"/>
                <a:gd name="connsiteX4" fmla="*/ 46449 w 106875"/>
                <a:gd name="connsiteY4" fmla="*/ 0 h 292500"/>
                <a:gd name="connsiteX5" fmla="*/ 63324 w 106875"/>
                <a:gd name="connsiteY5" fmla="*/ 0 h 292500"/>
                <a:gd name="connsiteX6" fmla="*/ 109772 w 106875"/>
                <a:gd name="connsiteY6" fmla="*/ 46364 h 292500"/>
                <a:gd name="connsiteX7" fmla="*/ 109730 w 106875"/>
                <a:gd name="connsiteY7" fmla="*/ 48375 h 292500"/>
                <a:gd name="connsiteX8" fmla="*/ 101180 w 106875"/>
                <a:gd name="connsiteY8" fmla="*/ 248006 h 292500"/>
                <a:gd name="connsiteX9" fmla="*/ 54774 w 106875"/>
                <a:gd name="connsiteY9" fmla="*/ 292500 h 292500"/>
                <a:gd name="connsiteX10" fmla="*/ 46449 w 106875"/>
                <a:gd name="connsiteY10" fmla="*/ 22500 h 292500"/>
                <a:gd name="connsiteX11" fmla="*/ 22521 w 106875"/>
                <a:gd name="connsiteY11" fmla="*/ 46385 h 292500"/>
                <a:gd name="connsiteX12" fmla="*/ 22543 w 106875"/>
                <a:gd name="connsiteY12" fmla="*/ 47419 h 292500"/>
                <a:gd name="connsiteX13" fmla="*/ 30868 w 106875"/>
                <a:gd name="connsiteY13" fmla="*/ 247050 h 292500"/>
                <a:gd name="connsiteX14" fmla="*/ 54774 w 106875"/>
                <a:gd name="connsiteY14" fmla="*/ 270956 h 292500"/>
                <a:gd name="connsiteX15" fmla="*/ 78680 w 106875"/>
                <a:gd name="connsiteY15" fmla="*/ 247050 h 292500"/>
                <a:gd name="connsiteX16" fmla="*/ 87005 w 106875"/>
                <a:gd name="connsiteY16" fmla="*/ 47419 h 292500"/>
                <a:gd name="connsiteX17" fmla="*/ 64133 w 106875"/>
                <a:gd name="connsiteY17" fmla="*/ 22521 h 292500"/>
                <a:gd name="connsiteX18" fmla="*/ 63099 w 106875"/>
                <a:gd name="connsiteY18" fmla="*/ 22500 h 29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875" h="292500">
                  <a:moveTo>
                    <a:pt x="54774" y="292500"/>
                  </a:moveTo>
                  <a:cubicBezTo>
                    <a:pt x="29861" y="292550"/>
                    <a:pt x="9365" y="272899"/>
                    <a:pt x="8368" y="248006"/>
                  </a:cubicBezTo>
                  <a:lnTo>
                    <a:pt x="43" y="48375"/>
                  </a:lnTo>
                  <a:cubicBezTo>
                    <a:pt x="-1045" y="22769"/>
                    <a:pt x="18832" y="1129"/>
                    <a:pt x="44438" y="42"/>
                  </a:cubicBezTo>
                  <a:cubicBezTo>
                    <a:pt x="45108" y="13"/>
                    <a:pt x="45778" y="-1"/>
                    <a:pt x="46449" y="0"/>
                  </a:cubicBezTo>
                  <a:lnTo>
                    <a:pt x="63324" y="0"/>
                  </a:lnTo>
                  <a:cubicBezTo>
                    <a:pt x="88953" y="-23"/>
                    <a:pt x="109749" y="20735"/>
                    <a:pt x="109772" y="46364"/>
                  </a:cubicBezTo>
                  <a:cubicBezTo>
                    <a:pt x="109772" y="47035"/>
                    <a:pt x="109759" y="47705"/>
                    <a:pt x="109730" y="48375"/>
                  </a:cubicBezTo>
                  <a:lnTo>
                    <a:pt x="101180" y="248006"/>
                  </a:lnTo>
                  <a:cubicBezTo>
                    <a:pt x="100182" y="272899"/>
                    <a:pt x="79686" y="292550"/>
                    <a:pt x="54774" y="292500"/>
                  </a:cubicBezTo>
                  <a:close/>
                  <a:moveTo>
                    <a:pt x="46449" y="22500"/>
                  </a:moveTo>
                  <a:cubicBezTo>
                    <a:pt x="33246" y="22488"/>
                    <a:pt x="22533" y="33182"/>
                    <a:pt x="22521" y="46385"/>
                  </a:cubicBezTo>
                  <a:cubicBezTo>
                    <a:pt x="22521" y="46730"/>
                    <a:pt x="22528" y="47074"/>
                    <a:pt x="22543" y="47419"/>
                  </a:cubicBezTo>
                  <a:lnTo>
                    <a:pt x="30868" y="247050"/>
                  </a:lnTo>
                  <a:cubicBezTo>
                    <a:pt x="30868" y="260253"/>
                    <a:pt x="41571" y="270956"/>
                    <a:pt x="54774" y="270956"/>
                  </a:cubicBezTo>
                  <a:cubicBezTo>
                    <a:pt x="67977" y="270956"/>
                    <a:pt x="78680" y="260253"/>
                    <a:pt x="78680" y="247050"/>
                  </a:cubicBezTo>
                  <a:lnTo>
                    <a:pt x="87005" y="47419"/>
                  </a:lnTo>
                  <a:cubicBezTo>
                    <a:pt x="87564" y="34228"/>
                    <a:pt x="77324" y="23081"/>
                    <a:pt x="64133" y="22521"/>
                  </a:cubicBezTo>
                  <a:cubicBezTo>
                    <a:pt x="63788" y="22507"/>
                    <a:pt x="63444" y="22500"/>
                    <a:pt x="63099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3" name="Freeform: Shape 5912">
              <a:extLst>
                <a:ext uri="{FF2B5EF4-FFF2-40B4-BE49-F238E27FC236}">
                  <a16:creationId xmlns:a16="http://schemas.microsoft.com/office/drawing/2014/main" id="{13DF78EE-CA60-4E3B-B741-E3CD4F526D73}"/>
                </a:ext>
              </a:extLst>
            </p:cNvPr>
            <p:cNvSpPr/>
            <p:nvPr/>
          </p:nvSpPr>
          <p:spPr>
            <a:xfrm>
              <a:off x="4745712" y="2709425"/>
              <a:ext cx="90000" cy="90000"/>
            </a:xfrm>
            <a:custGeom>
              <a:avLst/>
              <a:gdLst>
                <a:gd name="connsiteX0" fmla="*/ 45000 w 90000"/>
                <a:gd name="connsiteY0" fmla="*/ 90000 h 90000"/>
                <a:gd name="connsiteX1" fmla="*/ 0 w 90000"/>
                <a:gd name="connsiteY1" fmla="*/ 45000 h 90000"/>
                <a:gd name="connsiteX2" fmla="*/ 45000 w 90000"/>
                <a:gd name="connsiteY2" fmla="*/ 0 h 90000"/>
                <a:gd name="connsiteX3" fmla="*/ 90000 w 90000"/>
                <a:gd name="connsiteY3" fmla="*/ 45000 h 90000"/>
                <a:gd name="connsiteX4" fmla="*/ 45000 w 90000"/>
                <a:gd name="connsiteY4" fmla="*/ 90000 h 90000"/>
                <a:gd name="connsiteX5" fmla="*/ 45000 w 90000"/>
                <a:gd name="connsiteY5" fmla="*/ 22500 h 90000"/>
                <a:gd name="connsiteX6" fmla="*/ 22500 w 90000"/>
                <a:gd name="connsiteY6" fmla="*/ 45000 h 90000"/>
                <a:gd name="connsiteX7" fmla="*/ 45000 w 90000"/>
                <a:gd name="connsiteY7" fmla="*/ 67500 h 90000"/>
                <a:gd name="connsiteX8" fmla="*/ 67500 w 90000"/>
                <a:gd name="connsiteY8" fmla="*/ 45000 h 90000"/>
                <a:gd name="connsiteX9" fmla="*/ 45000 w 90000"/>
                <a:gd name="connsiteY9" fmla="*/ 22500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000" h="90000">
                  <a:moveTo>
                    <a:pt x="45000" y="90000"/>
                  </a:moveTo>
                  <a:cubicBezTo>
                    <a:pt x="20147" y="90000"/>
                    <a:pt x="0" y="69853"/>
                    <a:pt x="0" y="45000"/>
                  </a:cubicBezTo>
                  <a:cubicBezTo>
                    <a:pt x="0" y="20147"/>
                    <a:pt x="20147" y="0"/>
                    <a:pt x="45000" y="0"/>
                  </a:cubicBezTo>
                  <a:cubicBezTo>
                    <a:pt x="69853" y="0"/>
                    <a:pt x="90000" y="20147"/>
                    <a:pt x="90000" y="45000"/>
                  </a:cubicBezTo>
                  <a:cubicBezTo>
                    <a:pt x="90000" y="69853"/>
                    <a:pt x="69853" y="90000"/>
                    <a:pt x="45000" y="90000"/>
                  </a:cubicBezTo>
                  <a:close/>
                  <a:moveTo>
                    <a:pt x="45000" y="22500"/>
                  </a:moveTo>
                  <a:cubicBezTo>
                    <a:pt x="32574" y="22500"/>
                    <a:pt x="22500" y="32574"/>
                    <a:pt x="22500" y="45000"/>
                  </a:cubicBezTo>
                  <a:cubicBezTo>
                    <a:pt x="22500" y="57426"/>
                    <a:pt x="32574" y="67500"/>
                    <a:pt x="45000" y="67500"/>
                  </a:cubicBezTo>
                  <a:cubicBezTo>
                    <a:pt x="57426" y="67500"/>
                    <a:pt x="67500" y="57426"/>
                    <a:pt x="67500" y="45000"/>
                  </a:cubicBezTo>
                  <a:cubicBezTo>
                    <a:pt x="67500" y="32574"/>
                    <a:pt x="57426" y="22500"/>
                    <a:pt x="4500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14" name="Graphic 5524">
            <a:extLst>
              <a:ext uri="{FF2B5EF4-FFF2-40B4-BE49-F238E27FC236}">
                <a16:creationId xmlns:a16="http://schemas.microsoft.com/office/drawing/2014/main" id="{008EDACA-D8E6-4E31-B954-C482E7E1FF18}"/>
              </a:ext>
            </a:extLst>
          </p:cNvPr>
          <p:cNvGrpSpPr/>
          <p:nvPr/>
        </p:nvGrpSpPr>
        <p:grpSpPr>
          <a:xfrm>
            <a:off x="5874421" y="130175"/>
            <a:ext cx="720000" cy="720000"/>
            <a:chOff x="4430712" y="2225675"/>
            <a:chExt cx="720000" cy="720000"/>
          </a:xfrm>
        </p:grpSpPr>
        <p:sp>
          <p:nvSpPr>
            <p:cNvPr id="5915" name="Freeform: Shape 5914">
              <a:extLst>
                <a:ext uri="{FF2B5EF4-FFF2-40B4-BE49-F238E27FC236}">
                  <a16:creationId xmlns:a16="http://schemas.microsoft.com/office/drawing/2014/main" id="{F426C6D9-D764-45E5-A233-5DDEC0B74C50}"/>
                </a:ext>
              </a:extLst>
            </p:cNvPr>
            <p:cNvSpPr/>
            <p:nvPr/>
          </p:nvSpPr>
          <p:spPr>
            <a:xfrm>
              <a:off x="4430936" y="2225899"/>
              <a:ext cx="714375" cy="714375"/>
            </a:xfrm>
            <a:custGeom>
              <a:avLst/>
              <a:gdLst>
                <a:gd name="connsiteX0" fmla="*/ 716457 w 714375"/>
                <a:gd name="connsiteY0" fmla="*/ 700595 h 714375"/>
                <a:gd name="connsiteX1" fmla="*/ 511651 w 714375"/>
                <a:gd name="connsiteY1" fmla="*/ 495732 h 714375"/>
                <a:gd name="connsiteX2" fmla="*/ 495732 w 714375"/>
                <a:gd name="connsiteY2" fmla="*/ 78639 h 714375"/>
                <a:gd name="connsiteX3" fmla="*/ 78639 w 714375"/>
                <a:gd name="connsiteY3" fmla="*/ 94558 h 714375"/>
                <a:gd name="connsiteX4" fmla="*/ 94558 w 714375"/>
                <a:gd name="connsiteY4" fmla="*/ 511651 h 714375"/>
                <a:gd name="connsiteX5" fmla="*/ 495732 w 714375"/>
                <a:gd name="connsiteY5" fmla="*/ 511651 h 714375"/>
                <a:gd name="connsiteX6" fmla="*/ 700595 w 714375"/>
                <a:gd name="connsiteY6" fmla="*/ 716457 h 714375"/>
                <a:gd name="connsiteX7" fmla="*/ 716457 w 714375"/>
                <a:gd name="connsiteY7" fmla="*/ 715230 h 714375"/>
                <a:gd name="connsiteX8" fmla="*/ 716457 w 714375"/>
                <a:gd name="connsiteY8" fmla="*/ 700595 h 714375"/>
                <a:gd name="connsiteX9" fmla="*/ 102207 w 714375"/>
                <a:gd name="connsiteY9" fmla="*/ 487970 h 714375"/>
                <a:gd name="connsiteX10" fmla="*/ 102234 w 714375"/>
                <a:gd name="connsiteY10" fmla="*/ 102234 h 714375"/>
                <a:gd name="connsiteX11" fmla="*/ 487970 w 714375"/>
                <a:gd name="connsiteY11" fmla="*/ 102261 h 714375"/>
                <a:gd name="connsiteX12" fmla="*/ 487970 w 714375"/>
                <a:gd name="connsiteY12" fmla="*/ 487970 h 714375"/>
                <a:gd name="connsiteX13" fmla="*/ 102207 w 714375"/>
                <a:gd name="connsiteY13" fmla="*/ 487970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14375" h="714375">
                  <a:moveTo>
                    <a:pt x="716457" y="700595"/>
                  </a:moveTo>
                  <a:lnTo>
                    <a:pt x="511651" y="495732"/>
                  </a:lnTo>
                  <a:cubicBezTo>
                    <a:pt x="622432" y="376159"/>
                    <a:pt x="615305" y="189421"/>
                    <a:pt x="495732" y="78639"/>
                  </a:cubicBezTo>
                  <a:cubicBezTo>
                    <a:pt x="376159" y="-32142"/>
                    <a:pt x="189421" y="-25015"/>
                    <a:pt x="78639" y="94558"/>
                  </a:cubicBezTo>
                  <a:cubicBezTo>
                    <a:pt x="-32142" y="214131"/>
                    <a:pt x="-25015" y="400870"/>
                    <a:pt x="94558" y="511651"/>
                  </a:cubicBezTo>
                  <a:cubicBezTo>
                    <a:pt x="207730" y="616502"/>
                    <a:pt x="382560" y="616502"/>
                    <a:pt x="495732" y="511651"/>
                  </a:cubicBezTo>
                  <a:lnTo>
                    <a:pt x="700595" y="716457"/>
                  </a:lnTo>
                  <a:cubicBezTo>
                    <a:pt x="705314" y="720499"/>
                    <a:pt x="712416" y="719949"/>
                    <a:pt x="716457" y="715230"/>
                  </a:cubicBezTo>
                  <a:cubicBezTo>
                    <a:pt x="720064" y="711018"/>
                    <a:pt x="720064" y="704806"/>
                    <a:pt x="716457" y="700595"/>
                  </a:cubicBezTo>
                  <a:close/>
                  <a:moveTo>
                    <a:pt x="102207" y="487970"/>
                  </a:moveTo>
                  <a:cubicBezTo>
                    <a:pt x="-4303" y="381444"/>
                    <a:pt x="-4291" y="208744"/>
                    <a:pt x="102234" y="102234"/>
                  </a:cubicBezTo>
                  <a:cubicBezTo>
                    <a:pt x="208759" y="-4277"/>
                    <a:pt x="381459" y="-4265"/>
                    <a:pt x="487970" y="102261"/>
                  </a:cubicBezTo>
                  <a:cubicBezTo>
                    <a:pt x="594470" y="208776"/>
                    <a:pt x="594470" y="381455"/>
                    <a:pt x="487970" y="487970"/>
                  </a:cubicBezTo>
                  <a:cubicBezTo>
                    <a:pt x="381384" y="594350"/>
                    <a:pt x="208792" y="594350"/>
                    <a:pt x="102207" y="48797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6" name="Freeform: Shape 5915">
              <a:extLst>
                <a:ext uri="{FF2B5EF4-FFF2-40B4-BE49-F238E27FC236}">
                  <a16:creationId xmlns:a16="http://schemas.microsoft.com/office/drawing/2014/main" id="{7CD28B5B-93D7-42A6-A10D-D52080BF2ED0}"/>
                </a:ext>
              </a:extLst>
            </p:cNvPr>
            <p:cNvSpPr/>
            <p:nvPr/>
          </p:nvSpPr>
          <p:spPr>
            <a:xfrm>
              <a:off x="4543212" y="2338175"/>
              <a:ext cx="360000" cy="360000"/>
            </a:xfrm>
            <a:custGeom>
              <a:avLst/>
              <a:gdLst>
                <a:gd name="connsiteX0" fmla="*/ 348750 w 360000"/>
                <a:gd name="connsiteY0" fmla="*/ 146981 h 360000"/>
                <a:gd name="connsiteX1" fmla="*/ 337500 w 360000"/>
                <a:gd name="connsiteY1" fmla="*/ 158231 h 360000"/>
                <a:gd name="connsiteX2" fmla="*/ 337500 w 360000"/>
                <a:gd name="connsiteY2" fmla="*/ 168750 h 360000"/>
                <a:gd name="connsiteX3" fmla="*/ 294244 w 360000"/>
                <a:gd name="connsiteY3" fmla="*/ 168750 h 360000"/>
                <a:gd name="connsiteX4" fmla="*/ 271069 w 360000"/>
                <a:gd name="connsiteY4" fmla="*/ 154069 h 360000"/>
                <a:gd name="connsiteX5" fmla="*/ 258188 w 360000"/>
                <a:gd name="connsiteY5" fmla="*/ 147544 h 360000"/>
                <a:gd name="connsiteX6" fmla="*/ 262744 w 360000"/>
                <a:gd name="connsiteY6" fmla="*/ 133144 h 360000"/>
                <a:gd name="connsiteX7" fmla="*/ 268650 w 360000"/>
                <a:gd name="connsiteY7" fmla="*/ 107269 h 360000"/>
                <a:gd name="connsiteX8" fmla="*/ 299306 w 360000"/>
                <a:gd name="connsiteY8" fmla="*/ 76556 h 360000"/>
                <a:gd name="connsiteX9" fmla="*/ 306788 w 360000"/>
                <a:gd name="connsiteY9" fmla="*/ 84037 h 360000"/>
                <a:gd name="connsiteX10" fmla="*/ 322680 w 360000"/>
                <a:gd name="connsiteY10" fmla="*/ 84792 h 360000"/>
                <a:gd name="connsiteX11" fmla="*/ 323434 w 360000"/>
                <a:gd name="connsiteY11" fmla="*/ 68900 h 360000"/>
                <a:gd name="connsiteX12" fmla="*/ 322650 w 360000"/>
                <a:gd name="connsiteY12" fmla="*/ 68119 h 360000"/>
                <a:gd name="connsiteX13" fmla="*/ 307294 w 360000"/>
                <a:gd name="connsiteY13" fmla="*/ 52762 h 360000"/>
                <a:gd name="connsiteX14" fmla="*/ 307294 w 360000"/>
                <a:gd name="connsiteY14" fmla="*/ 52762 h 360000"/>
                <a:gd name="connsiteX15" fmla="*/ 291938 w 360000"/>
                <a:gd name="connsiteY15" fmla="*/ 37406 h 360000"/>
                <a:gd name="connsiteX16" fmla="*/ 276048 w 360000"/>
                <a:gd name="connsiteY16" fmla="*/ 36596 h 360000"/>
                <a:gd name="connsiteX17" fmla="*/ 275238 w 360000"/>
                <a:gd name="connsiteY17" fmla="*/ 52485 h 360000"/>
                <a:gd name="connsiteX18" fmla="*/ 276019 w 360000"/>
                <a:gd name="connsiteY18" fmla="*/ 53269 h 360000"/>
                <a:gd name="connsiteX19" fmla="*/ 283500 w 360000"/>
                <a:gd name="connsiteY19" fmla="*/ 60750 h 360000"/>
                <a:gd name="connsiteX20" fmla="*/ 252788 w 360000"/>
                <a:gd name="connsiteY20" fmla="*/ 91406 h 360000"/>
                <a:gd name="connsiteX21" fmla="*/ 226913 w 360000"/>
                <a:gd name="connsiteY21" fmla="*/ 97031 h 360000"/>
                <a:gd name="connsiteX22" fmla="*/ 212513 w 360000"/>
                <a:gd name="connsiteY22" fmla="*/ 101588 h 360000"/>
                <a:gd name="connsiteX23" fmla="*/ 205988 w 360000"/>
                <a:gd name="connsiteY23" fmla="*/ 88706 h 360000"/>
                <a:gd name="connsiteX24" fmla="*/ 191306 w 360000"/>
                <a:gd name="connsiteY24" fmla="*/ 65531 h 360000"/>
                <a:gd name="connsiteX25" fmla="*/ 191306 w 360000"/>
                <a:gd name="connsiteY25" fmla="*/ 22500 h 360000"/>
                <a:gd name="connsiteX26" fmla="*/ 201825 w 360000"/>
                <a:gd name="connsiteY26" fmla="*/ 22500 h 360000"/>
                <a:gd name="connsiteX27" fmla="*/ 213075 w 360000"/>
                <a:gd name="connsiteY27" fmla="*/ 11250 h 360000"/>
                <a:gd name="connsiteX28" fmla="*/ 201825 w 360000"/>
                <a:gd name="connsiteY28" fmla="*/ 0 h 360000"/>
                <a:gd name="connsiteX29" fmla="*/ 158231 w 360000"/>
                <a:gd name="connsiteY29" fmla="*/ 0 h 360000"/>
                <a:gd name="connsiteX30" fmla="*/ 146981 w 360000"/>
                <a:gd name="connsiteY30" fmla="*/ 11250 h 360000"/>
                <a:gd name="connsiteX31" fmla="*/ 158231 w 360000"/>
                <a:gd name="connsiteY31" fmla="*/ 22500 h 360000"/>
                <a:gd name="connsiteX32" fmla="*/ 168750 w 360000"/>
                <a:gd name="connsiteY32" fmla="*/ 22500 h 360000"/>
                <a:gd name="connsiteX33" fmla="*/ 168750 w 360000"/>
                <a:gd name="connsiteY33" fmla="*/ 65756 h 360000"/>
                <a:gd name="connsiteX34" fmla="*/ 154069 w 360000"/>
                <a:gd name="connsiteY34" fmla="*/ 88931 h 360000"/>
                <a:gd name="connsiteX35" fmla="*/ 147544 w 360000"/>
                <a:gd name="connsiteY35" fmla="*/ 101813 h 360000"/>
                <a:gd name="connsiteX36" fmla="*/ 133144 w 360000"/>
                <a:gd name="connsiteY36" fmla="*/ 97256 h 360000"/>
                <a:gd name="connsiteX37" fmla="*/ 107269 w 360000"/>
                <a:gd name="connsiteY37" fmla="*/ 91631 h 360000"/>
                <a:gd name="connsiteX38" fmla="*/ 76556 w 360000"/>
                <a:gd name="connsiteY38" fmla="*/ 60975 h 360000"/>
                <a:gd name="connsiteX39" fmla="*/ 84037 w 360000"/>
                <a:gd name="connsiteY39" fmla="*/ 53494 h 360000"/>
                <a:gd name="connsiteX40" fmla="*/ 83227 w 360000"/>
                <a:gd name="connsiteY40" fmla="*/ 37605 h 360000"/>
                <a:gd name="connsiteX41" fmla="*/ 68119 w 360000"/>
                <a:gd name="connsiteY41" fmla="*/ 37631 h 360000"/>
                <a:gd name="connsiteX42" fmla="*/ 52762 w 360000"/>
                <a:gd name="connsiteY42" fmla="*/ 52988 h 360000"/>
                <a:gd name="connsiteX43" fmla="*/ 52762 w 360000"/>
                <a:gd name="connsiteY43" fmla="*/ 52988 h 360000"/>
                <a:gd name="connsiteX44" fmla="*/ 37406 w 360000"/>
                <a:gd name="connsiteY44" fmla="*/ 68344 h 360000"/>
                <a:gd name="connsiteX45" fmla="*/ 38161 w 360000"/>
                <a:gd name="connsiteY45" fmla="*/ 84236 h 360000"/>
                <a:gd name="connsiteX46" fmla="*/ 53269 w 360000"/>
                <a:gd name="connsiteY46" fmla="*/ 84263 h 360000"/>
                <a:gd name="connsiteX47" fmla="*/ 60750 w 360000"/>
                <a:gd name="connsiteY47" fmla="*/ 76781 h 360000"/>
                <a:gd name="connsiteX48" fmla="*/ 91406 w 360000"/>
                <a:gd name="connsiteY48" fmla="*/ 107494 h 360000"/>
                <a:gd name="connsiteX49" fmla="*/ 97031 w 360000"/>
                <a:gd name="connsiteY49" fmla="*/ 133369 h 360000"/>
                <a:gd name="connsiteX50" fmla="*/ 101588 w 360000"/>
                <a:gd name="connsiteY50" fmla="*/ 147769 h 360000"/>
                <a:gd name="connsiteX51" fmla="*/ 88706 w 360000"/>
                <a:gd name="connsiteY51" fmla="*/ 154294 h 360000"/>
                <a:gd name="connsiteX52" fmla="*/ 65531 w 360000"/>
                <a:gd name="connsiteY52" fmla="*/ 168975 h 360000"/>
                <a:gd name="connsiteX53" fmla="*/ 22500 w 360000"/>
                <a:gd name="connsiteY53" fmla="*/ 168975 h 360000"/>
                <a:gd name="connsiteX54" fmla="*/ 22500 w 360000"/>
                <a:gd name="connsiteY54" fmla="*/ 158231 h 360000"/>
                <a:gd name="connsiteX55" fmla="*/ 11250 w 360000"/>
                <a:gd name="connsiteY55" fmla="*/ 146981 h 360000"/>
                <a:gd name="connsiteX56" fmla="*/ 0 w 360000"/>
                <a:gd name="connsiteY56" fmla="*/ 158231 h 360000"/>
                <a:gd name="connsiteX57" fmla="*/ 0 w 360000"/>
                <a:gd name="connsiteY57" fmla="*/ 201769 h 360000"/>
                <a:gd name="connsiteX58" fmla="*/ 11250 w 360000"/>
                <a:gd name="connsiteY58" fmla="*/ 213019 h 360000"/>
                <a:gd name="connsiteX59" fmla="*/ 22500 w 360000"/>
                <a:gd name="connsiteY59" fmla="*/ 201769 h 360000"/>
                <a:gd name="connsiteX60" fmla="*/ 22500 w 360000"/>
                <a:gd name="connsiteY60" fmla="*/ 191250 h 360000"/>
                <a:gd name="connsiteX61" fmla="*/ 65756 w 360000"/>
                <a:gd name="connsiteY61" fmla="*/ 191250 h 360000"/>
                <a:gd name="connsiteX62" fmla="*/ 88931 w 360000"/>
                <a:gd name="connsiteY62" fmla="*/ 205931 h 360000"/>
                <a:gd name="connsiteX63" fmla="*/ 101813 w 360000"/>
                <a:gd name="connsiteY63" fmla="*/ 212456 h 360000"/>
                <a:gd name="connsiteX64" fmla="*/ 97256 w 360000"/>
                <a:gd name="connsiteY64" fmla="*/ 226856 h 360000"/>
                <a:gd name="connsiteX65" fmla="*/ 91631 w 360000"/>
                <a:gd name="connsiteY65" fmla="*/ 252731 h 360000"/>
                <a:gd name="connsiteX66" fmla="*/ 60975 w 360000"/>
                <a:gd name="connsiteY66" fmla="*/ 283444 h 360000"/>
                <a:gd name="connsiteX67" fmla="*/ 53494 w 360000"/>
                <a:gd name="connsiteY67" fmla="*/ 275963 h 360000"/>
                <a:gd name="connsiteX68" fmla="*/ 37602 w 360000"/>
                <a:gd name="connsiteY68" fmla="*/ 275208 h 360000"/>
                <a:gd name="connsiteX69" fmla="*/ 36847 w 360000"/>
                <a:gd name="connsiteY69" fmla="*/ 291100 h 360000"/>
                <a:gd name="connsiteX70" fmla="*/ 37631 w 360000"/>
                <a:gd name="connsiteY70" fmla="*/ 291881 h 360000"/>
                <a:gd name="connsiteX71" fmla="*/ 52988 w 360000"/>
                <a:gd name="connsiteY71" fmla="*/ 307238 h 360000"/>
                <a:gd name="connsiteX72" fmla="*/ 52988 w 360000"/>
                <a:gd name="connsiteY72" fmla="*/ 307238 h 360000"/>
                <a:gd name="connsiteX73" fmla="*/ 68344 w 360000"/>
                <a:gd name="connsiteY73" fmla="*/ 322594 h 360000"/>
                <a:gd name="connsiteX74" fmla="*/ 84236 w 360000"/>
                <a:gd name="connsiteY74" fmla="*/ 321839 h 360000"/>
                <a:gd name="connsiteX75" fmla="*/ 84263 w 360000"/>
                <a:gd name="connsiteY75" fmla="*/ 306731 h 360000"/>
                <a:gd name="connsiteX76" fmla="*/ 76781 w 360000"/>
                <a:gd name="connsiteY76" fmla="*/ 299250 h 360000"/>
                <a:gd name="connsiteX77" fmla="*/ 107494 w 360000"/>
                <a:gd name="connsiteY77" fmla="*/ 268594 h 360000"/>
                <a:gd name="connsiteX78" fmla="*/ 133369 w 360000"/>
                <a:gd name="connsiteY78" fmla="*/ 262687 h 360000"/>
                <a:gd name="connsiteX79" fmla="*/ 147769 w 360000"/>
                <a:gd name="connsiteY79" fmla="*/ 258131 h 360000"/>
                <a:gd name="connsiteX80" fmla="*/ 154294 w 360000"/>
                <a:gd name="connsiteY80" fmla="*/ 271013 h 360000"/>
                <a:gd name="connsiteX81" fmla="*/ 168975 w 360000"/>
                <a:gd name="connsiteY81" fmla="*/ 294188 h 360000"/>
                <a:gd name="connsiteX82" fmla="*/ 168975 w 360000"/>
                <a:gd name="connsiteY82" fmla="*/ 337500 h 360000"/>
                <a:gd name="connsiteX83" fmla="*/ 158231 w 360000"/>
                <a:gd name="connsiteY83" fmla="*/ 337500 h 360000"/>
                <a:gd name="connsiteX84" fmla="*/ 146981 w 360000"/>
                <a:gd name="connsiteY84" fmla="*/ 348750 h 360000"/>
                <a:gd name="connsiteX85" fmla="*/ 158231 w 360000"/>
                <a:gd name="connsiteY85" fmla="*/ 360000 h 360000"/>
                <a:gd name="connsiteX86" fmla="*/ 201769 w 360000"/>
                <a:gd name="connsiteY86" fmla="*/ 360000 h 360000"/>
                <a:gd name="connsiteX87" fmla="*/ 213019 w 360000"/>
                <a:gd name="connsiteY87" fmla="*/ 348750 h 360000"/>
                <a:gd name="connsiteX88" fmla="*/ 201769 w 360000"/>
                <a:gd name="connsiteY88" fmla="*/ 337500 h 360000"/>
                <a:gd name="connsiteX89" fmla="*/ 191250 w 360000"/>
                <a:gd name="connsiteY89" fmla="*/ 337500 h 360000"/>
                <a:gd name="connsiteX90" fmla="*/ 191250 w 360000"/>
                <a:gd name="connsiteY90" fmla="*/ 294244 h 360000"/>
                <a:gd name="connsiteX91" fmla="*/ 205931 w 360000"/>
                <a:gd name="connsiteY91" fmla="*/ 271069 h 360000"/>
                <a:gd name="connsiteX92" fmla="*/ 212456 w 360000"/>
                <a:gd name="connsiteY92" fmla="*/ 258188 h 360000"/>
                <a:gd name="connsiteX93" fmla="*/ 226856 w 360000"/>
                <a:gd name="connsiteY93" fmla="*/ 262744 h 360000"/>
                <a:gd name="connsiteX94" fmla="*/ 252731 w 360000"/>
                <a:gd name="connsiteY94" fmla="*/ 268650 h 360000"/>
                <a:gd name="connsiteX95" fmla="*/ 283444 w 360000"/>
                <a:gd name="connsiteY95" fmla="*/ 299306 h 360000"/>
                <a:gd name="connsiteX96" fmla="*/ 275963 w 360000"/>
                <a:gd name="connsiteY96" fmla="*/ 306788 h 360000"/>
                <a:gd name="connsiteX97" fmla="*/ 275208 w 360000"/>
                <a:gd name="connsiteY97" fmla="*/ 322680 h 360000"/>
                <a:gd name="connsiteX98" fmla="*/ 291100 w 360000"/>
                <a:gd name="connsiteY98" fmla="*/ 323434 h 360000"/>
                <a:gd name="connsiteX99" fmla="*/ 291881 w 360000"/>
                <a:gd name="connsiteY99" fmla="*/ 322650 h 360000"/>
                <a:gd name="connsiteX100" fmla="*/ 307238 w 360000"/>
                <a:gd name="connsiteY100" fmla="*/ 307294 h 360000"/>
                <a:gd name="connsiteX101" fmla="*/ 307238 w 360000"/>
                <a:gd name="connsiteY101" fmla="*/ 307294 h 360000"/>
                <a:gd name="connsiteX102" fmla="*/ 322594 w 360000"/>
                <a:gd name="connsiteY102" fmla="*/ 291938 h 360000"/>
                <a:gd name="connsiteX103" fmla="*/ 323404 w 360000"/>
                <a:gd name="connsiteY103" fmla="*/ 276048 h 360000"/>
                <a:gd name="connsiteX104" fmla="*/ 307515 w 360000"/>
                <a:gd name="connsiteY104" fmla="*/ 275238 h 360000"/>
                <a:gd name="connsiteX105" fmla="*/ 306731 w 360000"/>
                <a:gd name="connsiteY105" fmla="*/ 276019 h 360000"/>
                <a:gd name="connsiteX106" fmla="*/ 299250 w 360000"/>
                <a:gd name="connsiteY106" fmla="*/ 283500 h 360000"/>
                <a:gd name="connsiteX107" fmla="*/ 268594 w 360000"/>
                <a:gd name="connsiteY107" fmla="*/ 252788 h 360000"/>
                <a:gd name="connsiteX108" fmla="*/ 262687 w 360000"/>
                <a:gd name="connsiteY108" fmla="*/ 226913 h 360000"/>
                <a:gd name="connsiteX109" fmla="*/ 258131 w 360000"/>
                <a:gd name="connsiteY109" fmla="*/ 212513 h 360000"/>
                <a:gd name="connsiteX110" fmla="*/ 271013 w 360000"/>
                <a:gd name="connsiteY110" fmla="*/ 205988 h 360000"/>
                <a:gd name="connsiteX111" fmla="*/ 294188 w 360000"/>
                <a:gd name="connsiteY111" fmla="*/ 191306 h 360000"/>
                <a:gd name="connsiteX112" fmla="*/ 337500 w 360000"/>
                <a:gd name="connsiteY112" fmla="*/ 191306 h 360000"/>
                <a:gd name="connsiteX113" fmla="*/ 337500 w 360000"/>
                <a:gd name="connsiteY113" fmla="*/ 201825 h 360000"/>
                <a:gd name="connsiteX114" fmla="*/ 348750 w 360000"/>
                <a:gd name="connsiteY114" fmla="*/ 213075 h 360000"/>
                <a:gd name="connsiteX115" fmla="*/ 360000 w 360000"/>
                <a:gd name="connsiteY115" fmla="*/ 201825 h 360000"/>
                <a:gd name="connsiteX116" fmla="*/ 360000 w 360000"/>
                <a:gd name="connsiteY116" fmla="*/ 158231 h 360000"/>
                <a:gd name="connsiteX117" fmla="*/ 348750 w 360000"/>
                <a:gd name="connsiteY117" fmla="*/ 146981 h 360000"/>
                <a:gd name="connsiteX118" fmla="*/ 261956 w 360000"/>
                <a:gd name="connsiteY118" fmla="*/ 185625 h 360000"/>
                <a:gd name="connsiteX119" fmla="*/ 237206 w 360000"/>
                <a:gd name="connsiteY119" fmla="*/ 203962 h 360000"/>
                <a:gd name="connsiteX120" fmla="*/ 241763 w 360000"/>
                <a:gd name="connsiteY120" fmla="*/ 235181 h 360000"/>
                <a:gd name="connsiteX121" fmla="*/ 245306 w 360000"/>
                <a:gd name="connsiteY121" fmla="*/ 245306 h 360000"/>
                <a:gd name="connsiteX122" fmla="*/ 245306 w 360000"/>
                <a:gd name="connsiteY122" fmla="*/ 245306 h 360000"/>
                <a:gd name="connsiteX123" fmla="*/ 245306 w 360000"/>
                <a:gd name="connsiteY123" fmla="*/ 245306 h 360000"/>
                <a:gd name="connsiteX124" fmla="*/ 235181 w 360000"/>
                <a:gd name="connsiteY124" fmla="*/ 241763 h 360000"/>
                <a:gd name="connsiteX125" fmla="*/ 203962 w 360000"/>
                <a:gd name="connsiteY125" fmla="*/ 237206 h 360000"/>
                <a:gd name="connsiteX126" fmla="*/ 185625 w 360000"/>
                <a:gd name="connsiteY126" fmla="*/ 261956 h 360000"/>
                <a:gd name="connsiteX127" fmla="*/ 180000 w 360000"/>
                <a:gd name="connsiteY127" fmla="*/ 273206 h 360000"/>
                <a:gd name="connsiteX128" fmla="*/ 174375 w 360000"/>
                <a:gd name="connsiteY128" fmla="*/ 261956 h 360000"/>
                <a:gd name="connsiteX129" fmla="*/ 156038 w 360000"/>
                <a:gd name="connsiteY129" fmla="*/ 237206 h 360000"/>
                <a:gd name="connsiteX130" fmla="*/ 147938 w 360000"/>
                <a:gd name="connsiteY130" fmla="*/ 235631 h 360000"/>
                <a:gd name="connsiteX131" fmla="*/ 125100 w 360000"/>
                <a:gd name="connsiteY131" fmla="*/ 241875 h 360000"/>
                <a:gd name="connsiteX132" fmla="*/ 114975 w 360000"/>
                <a:gd name="connsiteY132" fmla="*/ 245419 h 360000"/>
                <a:gd name="connsiteX133" fmla="*/ 114975 w 360000"/>
                <a:gd name="connsiteY133" fmla="*/ 245419 h 360000"/>
                <a:gd name="connsiteX134" fmla="*/ 114975 w 360000"/>
                <a:gd name="connsiteY134" fmla="*/ 245419 h 360000"/>
                <a:gd name="connsiteX135" fmla="*/ 118519 w 360000"/>
                <a:gd name="connsiteY135" fmla="*/ 235294 h 360000"/>
                <a:gd name="connsiteX136" fmla="*/ 123075 w 360000"/>
                <a:gd name="connsiteY136" fmla="*/ 204075 h 360000"/>
                <a:gd name="connsiteX137" fmla="*/ 98044 w 360000"/>
                <a:gd name="connsiteY137" fmla="*/ 185625 h 360000"/>
                <a:gd name="connsiteX138" fmla="*/ 86794 w 360000"/>
                <a:gd name="connsiteY138" fmla="*/ 180000 h 360000"/>
                <a:gd name="connsiteX139" fmla="*/ 98044 w 360000"/>
                <a:gd name="connsiteY139" fmla="*/ 174375 h 360000"/>
                <a:gd name="connsiteX140" fmla="*/ 122794 w 360000"/>
                <a:gd name="connsiteY140" fmla="*/ 156038 h 360000"/>
                <a:gd name="connsiteX141" fmla="*/ 118238 w 360000"/>
                <a:gd name="connsiteY141" fmla="*/ 124819 h 360000"/>
                <a:gd name="connsiteX142" fmla="*/ 114694 w 360000"/>
                <a:gd name="connsiteY142" fmla="*/ 114694 h 360000"/>
                <a:gd name="connsiteX143" fmla="*/ 114694 w 360000"/>
                <a:gd name="connsiteY143" fmla="*/ 114694 h 360000"/>
                <a:gd name="connsiteX144" fmla="*/ 114694 w 360000"/>
                <a:gd name="connsiteY144" fmla="*/ 114694 h 360000"/>
                <a:gd name="connsiteX145" fmla="*/ 124819 w 360000"/>
                <a:gd name="connsiteY145" fmla="*/ 118238 h 360000"/>
                <a:gd name="connsiteX146" fmla="*/ 156038 w 360000"/>
                <a:gd name="connsiteY146" fmla="*/ 122794 h 360000"/>
                <a:gd name="connsiteX147" fmla="*/ 174375 w 360000"/>
                <a:gd name="connsiteY147" fmla="*/ 98044 h 360000"/>
                <a:gd name="connsiteX148" fmla="*/ 180000 w 360000"/>
                <a:gd name="connsiteY148" fmla="*/ 86794 h 360000"/>
                <a:gd name="connsiteX149" fmla="*/ 185625 w 360000"/>
                <a:gd name="connsiteY149" fmla="*/ 98044 h 360000"/>
                <a:gd name="connsiteX150" fmla="*/ 203962 w 360000"/>
                <a:gd name="connsiteY150" fmla="*/ 122794 h 360000"/>
                <a:gd name="connsiteX151" fmla="*/ 235181 w 360000"/>
                <a:gd name="connsiteY151" fmla="*/ 118238 h 360000"/>
                <a:gd name="connsiteX152" fmla="*/ 245306 w 360000"/>
                <a:gd name="connsiteY152" fmla="*/ 114694 h 360000"/>
                <a:gd name="connsiteX153" fmla="*/ 245306 w 360000"/>
                <a:gd name="connsiteY153" fmla="*/ 114694 h 360000"/>
                <a:gd name="connsiteX154" fmla="*/ 245306 w 360000"/>
                <a:gd name="connsiteY154" fmla="*/ 114694 h 360000"/>
                <a:gd name="connsiteX155" fmla="*/ 241763 w 360000"/>
                <a:gd name="connsiteY155" fmla="*/ 124819 h 360000"/>
                <a:gd name="connsiteX156" fmla="*/ 237206 w 360000"/>
                <a:gd name="connsiteY156" fmla="*/ 156038 h 360000"/>
                <a:gd name="connsiteX157" fmla="*/ 261956 w 360000"/>
                <a:gd name="connsiteY157" fmla="*/ 174375 h 360000"/>
                <a:gd name="connsiteX158" fmla="*/ 273206 w 360000"/>
                <a:gd name="connsiteY158" fmla="*/ 180000 h 360000"/>
                <a:gd name="connsiteX159" fmla="*/ 261956 w 360000"/>
                <a:gd name="connsiteY159" fmla="*/ 185625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</a:cxnLst>
              <a:rect l="l" t="t" r="r" b="b"/>
              <a:pathLst>
                <a:path w="360000" h="360000">
                  <a:moveTo>
                    <a:pt x="348750" y="146981"/>
                  </a:moveTo>
                  <a:cubicBezTo>
                    <a:pt x="342537" y="146981"/>
                    <a:pt x="337500" y="152018"/>
                    <a:pt x="337500" y="158231"/>
                  </a:cubicBezTo>
                  <a:lnTo>
                    <a:pt x="337500" y="168750"/>
                  </a:lnTo>
                  <a:lnTo>
                    <a:pt x="294244" y="168750"/>
                  </a:lnTo>
                  <a:cubicBezTo>
                    <a:pt x="289125" y="162056"/>
                    <a:pt x="279675" y="157894"/>
                    <a:pt x="271069" y="154069"/>
                  </a:cubicBezTo>
                  <a:cubicBezTo>
                    <a:pt x="266593" y="152274"/>
                    <a:pt x="262283" y="150090"/>
                    <a:pt x="258188" y="147544"/>
                  </a:cubicBezTo>
                  <a:cubicBezTo>
                    <a:pt x="259241" y="142609"/>
                    <a:pt x="260767" y="137787"/>
                    <a:pt x="262744" y="133144"/>
                  </a:cubicBezTo>
                  <a:cubicBezTo>
                    <a:pt x="266621" y="125068"/>
                    <a:pt x="268639" y="116227"/>
                    <a:pt x="268650" y="107269"/>
                  </a:cubicBezTo>
                  <a:lnTo>
                    <a:pt x="299306" y="76556"/>
                  </a:lnTo>
                  <a:lnTo>
                    <a:pt x="306788" y="84037"/>
                  </a:lnTo>
                  <a:cubicBezTo>
                    <a:pt x="310968" y="88634"/>
                    <a:pt x="318083" y="88972"/>
                    <a:pt x="322680" y="84792"/>
                  </a:cubicBezTo>
                  <a:cubicBezTo>
                    <a:pt x="327276" y="80612"/>
                    <a:pt x="327614" y="73497"/>
                    <a:pt x="323434" y="68900"/>
                  </a:cubicBezTo>
                  <a:cubicBezTo>
                    <a:pt x="323186" y="68627"/>
                    <a:pt x="322924" y="68366"/>
                    <a:pt x="322650" y="68119"/>
                  </a:cubicBezTo>
                  <a:lnTo>
                    <a:pt x="307294" y="52762"/>
                  </a:lnTo>
                  <a:lnTo>
                    <a:pt x="307294" y="52762"/>
                  </a:lnTo>
                  <a:lnTo>
                    <a:pt x="291938" y="37406"/>
                  </a:lnTo>
                  <a:cubicBezTo>
                    <a:pt x="287774" y="32795"/>
                    <a:pt x="280660" y="32432"/>
                    <a:pt x="276048" y="36596"/>
                  </a:cubicBezTo>
                  <a:cubicBezTo>
                    <a:pt x="271437" y="40760"/>
                    <a:pt x="271074" y="47873"/>
                    <a:pt x="275238" y="52485"/>
                  </a:cubicBezTo>
                  <a:cubicBezTo>
                    <a:pt x="275485" y="52759"/>
                    <a:pt x="275746" y="53020"/>
                    <a:pt x="276019" y="53269"/>
                  </a:cubicBezTo>
                  <a:lnTo>
                    <a:pt x="283500" y="60750"/>
                  </a:lnTo>
                  <a:lnTo>
                    <a:pt x="252788" y="91406"/>
                  </a:lnTo>
                  <a:cubicBezTo>
                    <a:pt x="243851" y="91330"/>
                    <a:pt x="235011" y="93251"/>
                    <a:pt x="226913" y="97031"/>
                  </a:cubicBezTo>
                  <a:cubicBezTo>
                    <a:pt x="222270" y="99008"/>
                    <a:pt x="217447" y="100534"/>
                    <a:pt x="212513" y="101588"/>
                  </a:cubicBezTo>
                  <a:cubicBezTo>
                    <a:pt x="209966" y="97492"/>
                    <a:pt x="207783" y="93182"/>
                    <a:pt x="205988" y="88706"/>
                  </a:cubicBezTo>
                  <a:cubicBezTo>
                    <a:pt x="202163" y="80100"/>
                    <a:pt x="198000" y="70650"/>
                    <a:pt x="191306" y="65531"/>
                  </a:cubicBezTo>
                  <a:lnTo>
                    <a:pt x="191306" y="22500"/>
                  </a:lnTo>
                  <a:lnTo>
                    <a:pt x="201825" y="22500"/>
                  </a:lnTo>
                  <a:cubicBezTo>
                    <a:pt x="208038" y="22500"/>
                    <a:pt x="213075" y="17463"/>
                    <a:pt x="213075" y="11250"/>
                  </a:cubicBezTo>
                  <a:cubicBezTo>
                    <a:pt x="213075" y="5037"/>
                    <a:pt x="208038" y="0"/>
                    <a:pt x="201825" y="0"/>
                  </a:cubicBezTo>
                  <a:lnTo>
                    <a:pt x="158231" y="0"/>
                  </a:lnTo>
                  <a:cubicBezTo>
                    <a:pt x="152018" y="0"/>
                    <a:pt x="146981" y="5037"/>
                    <a:pt x="146981" y="11250"/>
                  </a:cubicBezTo>
                  <a:cubicBezTo>
                    <a:pt x="146981" y="17463"/>
                    <a:pt x="152018" y="22500"/>
                    <a:pt x="158231" y="22500"/>
                  </a:cubicBezTo>
                  <a:lnTo>
                    <a:pt x="168750" y="22500"/>
                  </a:lnTo>
                  <a:lnTo>
                    <a:pt x="168750" y="65756"/>
                  </a:lnTo>
                  <a:cubicBezTo>
                    <a:pt x="162056" y="70875"/>
                    <a:pt x="157894" y="80325"/>
                    <a:pt x="154069" y="88931"/>
                  </a:cubicBezTo>
                  <a:cubicBezTo>
                    <a:pt x="152274" y="93407"/>
                    <a:pt x="150090" y="97717"/>
                    <a:pt x="147544" y="101813"/>
                  </a:cubicBezTo>
                  <a:cubicBezTo>
                    <a:pt x="142609" y="100759"/>
                    <a:pt x="137787" y="99233"/>
                    <a:pt x="133144" y="97256"/>
                  </a:cubicBezTo>
                  <a:cubicBezTo>
                    <a:pt x="125046" y="93476"/>
                    <a:pt x="116205" y="91555"/>
                    <a:pt x="107269" y="91631"/>
                  </a:cubicBezTo>
                  <a:lnTo>
                    <a:pt x="76556" y="60975"/>
                  </a:lnTo>
                  <a:lnTo>
                    <a:pt x="84037" y="53494"/>
                  </a:lnTo>
                  <a:cubicBezTo>
                    <a:pt x="88201" y="48882"/>
                    <a:pt x="87838" y="41768"/>
                    <a:pt x="83227" y="37605"/>
                  </a:cubicBezTo>
                  <a:cubicBezTo>
                    <a:pt x="78933" y="33728"/>
                    <a:pt x="72399" y="33739"/>
                    <a:pt x="68119" y="37631"/>
                  </a:cubicBezTo>
                  <a:lnTo>
                    <a:pt x="52762" y="52988"/>
                  </a:lnTo>
                  <a:lnTo>
                    <a:pt x="52762" y="52988"/>
                  </a:lnTo>
                  <a:lnTo>
                    <a:pt x="37406" y="68344"/>
                  </a:lnTo>
                  <a:cubicBezTo>
                    <a:pt x="33226" y="72941"/>
                    <a:pt x="33564" y="80056"/>
                    <a:pt x="38161" y="84236"/>
                  </a:cubicBezTo>
                  <a:cubicBezTo>
                    <a:pt x="42441" y="88128"/>
                    <a:pt x="48975" y="88139"/>
                    <a:pt x="53269" y="84263"/>
                  </a:cubicBezTo>
                  <a:lnTo>
                    <a:pt x="60750" y="76781"/>
                  </a:lnTo>
                  <a:lnTo>
                    <a:pt x="91406" y="107494"/>
                  </a:lnTo>
                  <a:cubicBezTo>
                    <a:pt x="91330" y="116430"/>
                    <a:pt x="93251" y="125271"/>
                    <a:pt x="97031" y="133369"/>
                  </a:cubicBezTo>
                  <a:cubicBezTo>
                    <a:pt x="99008" y="138012"/>
                    <a:pt x="100534" y="142834"/>
                    <a:pt x="101588" y="147769"/>
                  </a:cubicBezTo>
                  <a:cubicBezTo>
                    <a:pt x="97492" y="150315"/>
                    <a:pt x="93182" y="152499"/>
                    <a:pt x="88706" y="154294"/>
                  </a:cubicBezTo>
                  <a:cubicBezTo>
                    <a:pt x="80100" y="158119"/>
                    <a:pt x="70650" y="162281"/>
                    <a:pt x="65531" y="168975"/>
                  </a:cubicBezTo>
                  <a:lnTo>
                    <a:pt x="22500" y="168975"/>
                  </a:lnTo>
                  <a:lnTo>
                    <a:pt x="22500" y="158231"/>
                  </a:lnTo>
                  <a:cubicBezTo>
                    <a:pt x="22500" y="152018"/>
                    <a:pt x="17463" y="146981"/>
                    <a:pt x="11250" y="146981"/>
                  </a:cubicBezTo>
                  <a:cubicBezTo>
                    <a:pt x="5037" y="146981"/>
                    <a:pt x="0" y="152018"/>
                    <a:pt x="0" y="158231"/>
                  </a:cubicBezTo>
                  <a:lnTo>
                    <a:pt x="0" y="201769"/>
                  </a:lnTo>
                  <a:cubicBezTo>
                    <a:pt x="0" y="207982"/>
                    <a:pt x="5037" y="213019"/>
                    <a:pt x="11250" y="213019"/>
                  </a:cubicBezTo>
                  <a:cubicBezTo>
                    <a:pt x="17463" y="213019"/>
                    <a:pt x="22500" y="207982"/>
                    <a:pt x="22500" y="201769"/>
                  </a:cubicBezTo>
                  <a:lnTo>
                    <a:pt x="22500" y="191250"/>
                  </a:lnTo>
                  <a:lnTo>
                    <a:pt x="65756" y="191250"/>
                  </a:lnTo>
                  <a:cubicBezTo>
                    <a:pt x="70875" y="197944"/>
                    <a:pt x="80325" y="202106"/>
                    <a:pt x="88931" y="205931"/>
                  </a:cubicBezTo>
                  <a:cubicBezTo>
                    <a:pt x="93407" y="207726"/>
                    <a:pt x="97717" y="209910"/>
                    <a:pt x="101813" y="212456"/>
                  </a:cubicBezTo>
                  <a:cubicBezTo>
                    <a:pt x="100759" y="217391"/>
                    <a:pt x="99233" y="222213"/>
                    <a:pt x="97256" y="226856"/>
                  </a:cubicBezTo>
                  <a:cubicBezTo>
                    <a:pt x="93476" y="234954"/>
                    <a:pt x="91555" y="243795"/>
                    <a:pt x="91631" y="252731"/>
                  </a:cubicBezTo>
                  <a:lnTo>
                    <a:pt x="60975" y="283444"/>
                  </a:lnTo>
                  <a:lnTo>
                    <a:pt x="53494" y="275963"/>
                  </a:lnTo>
                  <a:cubicBezTo>
                    <a:pt x="49314" y="271366"/>
                    <a:pt x="42199" y="271028"/>
                    <a:pt x="37602" y="275208"/>
                  </a:cubicBezTo>
                  <a:cubicBezTo>
                    <a:pt x="33005" y="279388"/>
                    <a:pt x="32667" y="286503"/>
                    <a:pt x="36847" y="291100"/>
                  </a:cubicBezTo>
                  <a:cubicBezTo>
                    <a:pt x="37096" y="291373"/>
                    <a:pt x="37357" y="291634"/>
                    <a:pt x="37631" y="291881"/>
                  </a:cubicBezTo>
                  <a:lnTo>
                    <a:pt x="52988" y="307238"/>
                  </a:lnTo>
                  <a:lnTo>
                    <a:pt x="52988" y="307238"/>
                  </a:lnTo>
                  <a:lnTo>
                    <a:pt x="68344" y="322594"/>
                  </a:lnTo>
                  <a:cubicBezTo>
                    <a:pt x="72941" y="326774"/>
                    <a:pt x="80056" y="326436"/>
                    <a:pt x="84236" y="321839"/>
                  </a:cubicBezTo>
                  <a:cubicBezTo>
                    <a:pt x="88128" y="317559"/>
                    <a:pt x="88139" y="311025"/>
                    <a:pt x="84263" y="306731"/>
                  </a:cubicBezTo>
                  <a:lnTo>
                    <a:pt x="76781" y="299250"/>
                  </a:lnTo>
                  <a:lnTo>
                    <a:pt x="107494" y="268594"/>
                  </a:lnTo>
                  <a:cubicBezTo>
                    <a:pt x="116452" y="268582"/>
                    <a:pt x="125293" y="266564"/>
                    <a:pt x="133369" y="262687"/>
                  </a:cubicBezTo>
                  <a:cubicBezTo>
                    <a:pt x="138012" y="260711"/>
                    <a:pt x="142834" y="259185"/>
                    <a:pt x="147769" y="258131"/>
                  </a:cubicBezTo>
                  <a:cubicBezTo>
                    <a:pt x="150315" y="262227"/>
                    <a:pt x="152499" y="266537"/>
                    <a:pt x="154294" y="271013"/>
                  </a:cubicBezTo>
                  <a:cubicBezTo>
                    <a:pt x="158119" y="279619"/>
                    <a:pt x="162281" y="289069"/>
                    <a:pt x="168975" y="294188"/>
                  </a:cubicBezTo>
                  <a:lnTo>
                    <a:pt x="168975" y="337500"/>
                  </a:lnTo>
                  <a:lnTo>
                    <a:pt x="158231" y="337500"/>
                  </a:lnTo>
                  <a:cubicBezTo>
                    <a:pt x="152018" y="337500"/>
                    <a:pt x="146981" y="342537"/>
                    <a:pt x="146981" y="348750"/>
                  </a:cubicBezTo>
                  <a:cubicBezTo>
                    <a:pt x="146981" y="354963"/>
                    <a:pt x="152018" y="360000"/>
                    <a:pt x="158231" y="360000"/>
                  </a:cubicBezTo>
                  <a:lnTo>
                    <a:pt x="201769" y="360000"/>
                  </a:lnTo>
                  <a:cubicBezTo>
                    <a:pt x="207982" y="360000"/>
                    <a:pt x="213019" y="354963"/>
                    <a:pt x="213019" y="348750"/>
                  </a:cubicBezTo>
                  <a:cubicBezTo>
                    <a:pt x="213019" y="342537"/>
                    <a:pt x="207982" y="337500"/>
                    <a:pt x="201769" y="337500"/>
                  </a:cubicBezTo>
                  <a:lnTo>
                    <a:pt x="191250" y="337500"/>
                  </a:lnTo>
                  <a:lnTo>
                    <a:pt x="191250" y="294244"/>
                  </a:lnTo>
                  <a:cubicBezTo>
                    <a:pt x="197944" y="289125"/>
                    <a:pt x="202106" y="279675"/>
                    <a:pt x="205931" y="271069"/>
                  </a:cubicBezTo>
                  <a:cubicBezTo>
                    <a:pt x="207726" y="266593"/>
                    <a:pt x="209910" y="262283"/>
                    <a:pt x="212456" y="258188"/>
                  </a:cubicBezTo>
                  <a:cubicBezTo>
                    <a:pt x="217391" y="259241"/>
                    <a:pt x="222213" y="260767"/>
                    <a:pt x="226856" y="262744"/>
                  </a:cubicBezTo>
                  <a:cubicBezTo>
                    <a:pt x="234932" y="266621"/>
                    <a:pt x="243773" y="268639"/>
                    <a:pt x="252731" y="268650"/>
                  </a:cubicBezTo>
                  <a:lnTo>
                    <a:pt x="283444" y="299306"/>
                  </a:lnTo>
                  <a:lnTo>
                    <a:pt x="275963" y="306788"/>
                  </a:lnTo>
                  <a:cubicBezTo>
                    <a:pt x="271366" y="310968"/>
                    <a:pt x="271028" y="318083"/>
                    <a:pt x="275208" y="322680"/>
                  </a:cubicBezTo>
                  <a:cubicBezTo>
                    <a:pt x="279388" y="327276"/>
                    <a:pt x="286503" y="327614"/>
                    <a:pt x="291100" y="323434"/>
                  </a:cubicBezTo>
                  <a:cubicBezTo>
                    <a:pt x="291373" y="323186"/>
                    <a:pt x="291634" y="322924"/>
                    <a:pt x="291881" y="322650"/>
                  </a:cubicBezTo>
                  <a:lnTo>
                    <a:pt x="307238" y="307294"/>
                  </a:lnTo>
                  <a:lnTo>
                    <a:pt x="307238" y="307294"/>
                  </a:lnTo>
                  <a:lnTo>
                    <a:pt x="322594" y="291938"/>
                  </a:lnTo>
                  <a:cubicBezTo>
                    <a:pt x="327205" y="287774"/>
                    <a:pt x="327568" y="280660"/>
                    <a:pt x="323404" y="276048"/>
                  </a:cubicBezTo>
                  <a:cubicBezTo>
                    <a:pt x="319240" y="271437"/>
                    <a:pt x="312127" y="271074"/>
                    <a:pt x="307515" y="275238"/>
                  </a:cubicBezTo>
                  <a:cubicBezTo>
                    <a:pt x="307241" y="275485"/>
                    <a:pt x="306980" y="275746"/>
                    <a:pt x="306731" y="276019"/>
                  </a:cubicBezTo>
                  <a:lnTo>
                    <a:pt x="299250" y="283500"/>
                  </a:lnTo>
                  <a:lnTo>
                    <a:pt x="268594" y="252788"/>
                  </a:lnTo>
                  <a:cubicBezTo>
                    <a:pt x="268582" y="243830"/>
                    <a:pt x="266564" y="234988"/>
                    <a:pt x="262687" y="226913"/>
                  </a:cubicBezTo>
                  <a:cubicBezTo>
                    <a:pt x="260711" y="222270"/>
                    <a:pt x="259185" y="217447"/>
                    <a:pt x="258131" y="212513"/>
                  </a:cubicBezTo>
                  <a:cubicBezTo>
                    <a:pt x="262227" y="209966"/>
                    <a:pt x="266537" y="207783"/>
                    <a:pt x="271013" y="205988"/>
                  </a:cubicBezTo>
                  <a:cubicBezTo>
                    <a:pt x="279619" y="202163"/>
                    <a:pt x="289069" y="198000"/>
                    <a:pt x="294188" y="191306"/>
                  </a:cubicBezTo>
                  <a:lnTo>
                    <a:pt x="337500" y="191306"/>
                  </a:lnTo>
                  <a:lnTo>
                    <a:pt x="337500" y="201825"/>
                  </a:lnTo>
                  <a:cubicBezTo>
                    <a:pt x="337500" y="208038"/>
                    <a:pt x="342537" y="213075"/>
                    <a:pt x="348750" y="213075"/>
                  </a:cubicBezTo>
                  <a:cubicBezTo>
                    <a:pt x="354963" y="213075"/>
                    <a:pt x="360000" y="208038"/>
                    <a:pt x="360000" y="201825"/>
                  </a:cubicBezTo>
                  <a:lnTo>
                    <a:pt x="360000" y="158231"/>
                  </a:lnTo>
                  <a:cubicBezTo>
                    <a:pt x="360000" y="152018"/>
                    <a:pt x="354963" y="146981"/>
                    <a:pt x="348750" y="146981"/>
                  </a:cubicBezTo>
                  <a:close/>
                  <a:moveTo>
                    <a:pt x="261956" y="185625"/>
                  </a:moveTo>
                  <a:cubicBezTo>
                    <a:pt x="251156" y="190406"/>
                    <a:pt x="240919" y="194963"/>
                    <a:pt x="237206" y="203962"/>
                  </a:cubicBezTo>
                  <a:cubicBezTo>
                    <a:pt x="233494" y="212963"/>
                    <a:pt x="237206" y="223875"/>
                    <a:pt x="241763" y="235181"/>
                  </a:cubicBezTo>
                  <a:cubicBezTo>
                    <a:pt x="242831" y="238050"/>
                    <a:pt x="244350" y="242044"/>
                    <a:pt x="245306" y="245306"/>
                  </a:cubicBezTo>
                  <a:cubicBezTo>
                    <a:pt x="245306" y="245306"/>
                    <a:pt x="245306" y="245306"/>
                    <a:pt x="245306" y="245306"/>
                  </a:cubicBezTo>
                  <a:lnTo>
                    <a:pt x="245306" y="245306"/>
                  </a:lnTo>
                  <a:cubicBezTo>
                    <a:pt x="242044" y="244350"/>
                    <a:pt x="238050" y="242831"/>
                    <a:pt x="235181" y="241763"/>
                  </a:cubicBezTo>
                  <a:cubicBezTo>
                    <a:pt x="223931" y="237431"/>
                    <a:pt x="213244" y="233325"/>
                    <a:pt x="203962" y="237206"/>
                  </a:cubicBezTo>
                  <a:cubicBezTo>
                    <a:pt x="194681" y="241088"/>
                    <a:pt x="190125" y="251156"/>
                    <a:pt x="185625" y="261956"/>
                  </a:cubicBezTo>
                  <a:cubicBezTo>
                    <a:pt x="184219" y="265163"/>
                    <a:pt x="182138" y="269888"/>
                    <a:pt x="180000" y="273206"/>
                  </a:cubicBezTo>
                  <a:cubicBezTo>
                    <a:pt x="178144" y="270000"/>
                    <a:pt x="176063" y="265275"/>
                    <a:pt x="174375" y="261956"/>
                  </a:cubicBezTo>
                  <a:cubicBezTo>
                    <a:pt x="169594" y="251156"/>
                    <a:pt x="165038" y="240919"/>
                    <a:pt x="156038" y="237206"/>
                  </a:cubicBezTo>
                  <a:cubicBezTo>
                    <a:pt x="153467" y="236156"/>
                    <a:pt x="150715" y="235621"/>
                    <a:pt x="147938" y="235631"/>
                  </a:cubicBezTo>
                  <a:cubicBezTo>
                    <a:pt x="140019" y="236363"/>
                    <a:pt x="132290" y="238477"/>
                    <a:pt x="125100" y="241875"/>
                  </a:cubicBezTo>
                  <a:cubicBezTo>
                    <a:pt x="122231" y="242944"/>
                    <a:pt x="118238" y="244463"/>
                    <a:pt x="114975" y="245419"/>
                  </a:cubicBezTo>
                  <a:lnTo>
                    <a:pt x="114975" y="245419"/>
                  </a:lnTo>
                  <a:cubicBezTo>
                    <a:pt x="114975" y="245419"/>
                    <a:pt x="114975" y="245419"/>
                    <a:pt x="114975" y="245419"/>
                  </a:cubicBezTo>
                  <a:cubicBezTo>
                    <a:pt x="115931" y="242156"/>
                    <a:pt x="117450" y="238163"/>
                    <a:pt x="118519" y="235294"/>
                  </a:cubicBezTo>
                  <a:cubicBezTo>
                    <a:pt x="122850" y="224044"/>
                    <a:pt x="126956" y="213356"/>
                    <a:pt x="123075" y="204075"/>
                  </a:cubicBezTo>
                  <a:cubicBezTo>
                    <a:pt x="119194" y="194794"/>
                    <a:pt x="108844" y="190125"/>
                    <a:pt x="98044" y="185625"/>
                  </a:cubicBezTo>
                  <a:cubicBezTo>
                    <a:pt x="94838" y="184219"/>
                    <a:pt x="90113" y="182138"/>
                    <a:pt x="86794" y="180000"/>
                  </a:cubicBezTo>
                  <a:cubicBezTo>
                    <a:pt x="90000" y="178144"/>
                    <a:pt x="94725" y="176063"/>
                    <a:pt x="98044" y="174375"/>
                  </a:cubicBezTo>
                  <a:cubicBezTo>
                    <a:pt x="108844" y="169594"/>
                    <a:pt x="119081" y="165038"/>
                    <a:pt x="122794" y="156038"/>
                  </a:cubicBezTo>
                  <a:cubicBezTo>
                    <a:pt x="126506" y="147038"/>
                    <a:pt x="122794" y="136125"/>
                    <a:pt x="118238" y="124819"/>
                  </a:cubicBezTo>
                  <a:cubicBezTo>
                    <a:pt x="117169" y="121950"/>
                    <a:pt x="115650" y="117956"/>
                    <a:pt x="114694" y="114694"/>
                  </a:cubicBezTo>
                  <a:cubicBezTo>
                    <a:pt x="114694" y="114694"/>
                    <a:pt x="114694" y="114694"/>
                    <a:pt x="114694" y="114694"/>
                  </a:cubicBezTo>
                  <a:lnTo>
                    <a:pt x="114694" y="114694"/>
                  </a:lnTo>
                  <a:cubicBezTo>
                    <a:pt x="117956" y="115650"/>
                    <a:pt x="121950" y="117169"/>
                    <a:pt x="124819" y="118238"/>
                  </a:cubicBezTo>
                  <a:cubicBezTo>
                    <a:pt x="136069" y="122569"/>
                    <a:pt x="146756" y="126675"/>
                    <a:pt x="156038" y="122794"/>
                  </a:cubicBezTo>
                  <a:cubicBezTo>
                    <a:pt x="165319" y="118913"/>
                    <a:pt x="169594" y="108844"/>
                    <a:pt x="174375" y="98044"/>
                  </a:cubicBezTo>
                  <a:cubicBezTo>
                    <a:pt x="175781" y="94838"/>
                    <a:pt x="177863" y="90113"/>
                    <a:pt x="180000" y="86794"/>
                  </a:cubicBezTo>
                  <a:cubicBezTo>
                    <a:pt x="181856" y="90000"/>
                    <a:pt x="183938" y="94725"/>
                    <a:pt x="185625" y="98044"/>
                  </a:cubicBezTo>
                  <a:cubicBezTo>
                    <a:pt x="190406" y="108844"/>
                    <a:pt x="194963" y="119081"/>
                    <a:pt x="203962" y="122794"/>
                  </a:cubicBezTo>
                  <a:cubicBezTo>
                    <a:pt x="212963" y="126506"/>
                    <a:pt x="223875" y="122794"/>
                    <a:pt x="235181" y="118238"/>
                  </a:cubicBezTo>
                  <a:cubicBezTo>
                    <a:pt x="238050" y="117169"/>
                    <a:pt x="242044" y="115650"/>
                    <a:pt x="245306" y="114694"/>
                  </a:cubicBezTo>
                  <a:lnTo>
                    <a:pt x="245306" y="114694"/>
                  </a:lnTo>
                  <a:cubicBezTo>
                    <a:pt x="245306" y="114694"/>
                    <a:pt x="245306" y="114694"/>
                    <a:pt x="245306" y="114694"/>
                  </a:cubicBezTo>
                  <a:cubicBezTo>
                    <a:pt x="244350" y="117956"/>
                    <a:pt x="242831" y="121950"/>
                    <a:pt x="241763" y="124819"/>
                  </a:cubicBezTo>
                  <a:cubicBezTo>
                    <a:pt x="237431" y="136069"/>
                    <a:pt x="233325" y="146756"/>
                    <a:pt x="237206" y="156038"/>
                  </a:cubicBezTo>
                  <a:cubicBezTo>
                    <a:pt x="241088" y="165319"/>
                    <a:pt x="251156" y="169594"/>
                    <a:pt x="261956" y="174375"/>
                  </a:cubicBezTo>
                  <a:cubicBezTo>
                    <a:pt x="265163" y="175781"/>
                    <a:pt x="269888" y="177863"/>
                    <a:pt x="273206" y="180000"/>
                  </a:cubicBezTo>
                  <a:cubicBezTo>
                    <a:pt x="270000" y="181856"/>
                    <a:pt x="265163" y="183938"/>
                    <a:pt x="261956" y="18562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17" name="Graphic 5526">
            <a:extLst>
              <a:ext uri="{FF2B5EF4-FFF2-40B4-BE49-F238E27FC236}">
                <a16:creationId xmlns:a16="http://schemas.microsoft.com/office/drawing/2014/main" id="{A5504479-CFEC-4CDB-802D-2165794EAD57}"/>
              </a:ext>
            </a:extLst>
          </p:cNvPr>
          <p:cNvGrpSpPr/>
          <p:nvPr/>
        </p:nvGrpSpPr>
        <p:grpSpPr>
          <a:xfrm>
            <a:off x="6688583" y="130175"/>
            <a:ext cx="720000" cy="720000"/>
            <a:chOff x="4430712" y="2225675"/>
            <a:chExt cx="720000" cy="720000"/>
          </a:xfrm>
        </p:grpSpPr>
        <p:sp>
          <p:nvSpPr>
            <p:cNvPr id="5918" name="Freeform: Shape 5917">
              <a:extLst>
                <a:ext uri="{FF2B5EF4-FFF2-40B4-BE49-F238E27FC236}">
                  <a16:creationId xmlns:a16="http://schemas.microsoft.com/office/drawing/2014/main" id="{00C3DAEC-5728-4C5A-9E67-592A57DBACC3}"/>
                </a:ext>
              </a:extLst>
            </p:cNvPr>
            <p:cNvSpPr/>
            <p:nvPr/>
          </p:nvSpPr>
          <p:spPr>
            <a:xfrm>
              <a:off x="4430668" y="2225631"/>
              <a:ext cx="720000" cy="720000"/>
            </a:xfrm>
            <a:custGeom>
              <a:avLst/>
              <a:gdLst>
                <a:gd name="connsiteX0" fmla="*/ 675044 w 720000"/>
                <a:gd name="connsiteY0" fmla="*/ 315044 h 720000"/>
                <a:gd name="connsiteX1" fmla="*/ 631507 w 720000"/>
                <a:gd name="connsiteY1" fmla="*/ 348794 h 720000"/>
                <a:gd name="connsiteX2" fmla="*/ 573794 w 720000"/>
                <a:gd name="connsiteY2" fmla="*/ 348794 h 720000"/>
                <a:gd name="connsiteX3" fmla="*/ 519119 w 720000"/>
                <a:gd name="connsiteY3" fmla="*/ 217169 h 720000"/>
                <a:gd name="connsiteX4" fmla="*/ 560238 w 720000"/>
                <a:gd name="connsiteY4" fmla="*/ 176051 h 720000"/>
                <a:gd name="connsiteX5" fmla="*/ 621855 w 720000"/>
                <a:gd name="connsiteY5" fmla="*/ 160132 h 720000"/>
                <a:gd name="connsiteX6" fmla="*/ 605936 w 720000"/>
                <a:gd name="connsiteY6" fmla="*/ 98515 h 720000"/>
                <a:gd name="connsiteX7" fmla="*/ 544319 w 720000"/>
                <a:gd name="connsiteY7" fmla="*/ 114434 h 720000"/>
                <a:gd name="connsiteX8" fmla="*/ 544319 w 720000"/>
                <a:gd name="connsiteY8" fmla="*/ 160132 h 720000"/>
                <a:gd name="connsiteX9" fmla="*/ 502919 w 720000"/>
                <a:gd name="connsiteY9" fmla="*/ 201251 h 720000"/>
                <a:gd name="connsiteX10" fmla="*/ 371294 w 720000"/>
                <a:gd name="connsiteY10" fmla="*/ 146576 h 720000"/>
                <a:gd name="connsiteX11" fmla="*/ 371294 w 720000"/>
                <a:gd name="connsiteY11" fmla="*/ 88582 h 720000"/>
                <a:gd name="connsiteX12" fmla="*/ 403616 w 720000"/>
                <a:gd name="connsiteY12" fmla="*/ 33761 h 720000"/>
                <a:gd name="connsiteX13" fmla="*/ 348794 w 720000"/>
                <a:gd name="connsiteY13" fmla="*/ 1440 h 720000"/>
                <a:gd name="connsiteX14" fmla="*/ 316473 w 720000"/>
                <a:gd name="connsiteY14" fmla="*/ 56261 h 720000"/>
                <a:gd name="connsiteX15" fmla="*/ 348794 w 720000"/>
                <a:gd name="connsiteY15" fmla="*/ 88582 h 720000"/>
                <a:gd name="connsiteX16" fmla="*/ 348794 w 720000"/>
                <a:gd name="connsiteY16" fmla="*/ 146576 h 720000"/>
                <a:gd name="connsiteX17" fmla="*/ 217169 w 720000"/>
                <a:gd name="connsiteY17" fmla="*/ 201251 h 720000"/>
                <a:gd name="connsiteX18" fmla="*/ 176051 w 720000"/>
                <a:gd name="connsiteY18" fmla="*/ 160132 h 720000"/>
                <a:gd name="connsiteX19" fmla="*/ 160132 w 720000"/>
                <a:gd name="connsiteY19" fmla="*/ 98515 h 720000"/>
                <a:gd name="connsiteX20" fmla="*/ 98515 w 720000"/>
                <a:gd name="connsiteY20" fmla="*/ 114434 h 720000"/>
                <a:gd name="connsiteX21" fmla="*/ 114434 w 720000"/>
                <a:gd name="connsiteY21" fmla="*/ 176051 h 720000"/>
                <a:gd name="connsiteX22" fmla="*/ 160132 w 720000"/>
                <a:gd name="connsiteY22" fmla="*/ 176051 h 720000"/>
                <a:gd name="connsiteX23" fmla="*/ 201251 w 720000"/>
                <a:gd name="connsiteY23" fmla="*/ 217169 h 720000"/>
                <a:gd name="connsiteX24" fmla="*/ 146576 w 720000"/>
                <a:gd name="connsiteY24" fmla="*/ 348794 h 720000"/>
                <a:gd name="connsiteX25" fmla="*/ 88582 w 720000"/>
                <a:gd name="connsiteY25" fmla="*/ 348794 h 720000"/>
                <a:gd name="connsiteX26" fmla="*/ 33761 w 720000"/>
                <a:gd name="connsiteY26" fmla="*/ 316473 h 720000"/>
                <a:gd name="connsiteX27" fmla="*/ 1440 w 720000"/>
                <a:gd name="connsiteY27" fmla="*/ 371294 h 720000"/>
                <a:gd name="connsiteX28" fmla="*/ 56261 w 720000"/>
                <a:gd name="connsiteY28" fmla="*/ 403616 h 720000"/>
                <a:gd name="connsiteX29" fmla="*/ 88582 w 720000"/>
                <a:gd name="connsiteY29" fmla="*/ 371294 h 720000"/>
                <a:gd name="connsiteX30" fmla="*/ 146576 w 720000"/>
                <a:gd name="connsiteY30" fmla="*/ 371294 h 720000"/>
                <a:gd name="connsiteX31" fmla="*/ 201251 w 720000"/>
                <a:gd name="connsiteY31" fmla="*/ 502919 h 720000"/>
                <a:gd name="connsiteX32" fmla="*/ 160132 w 720000"/>
                <a:gd name="connsiteY32" fmla="*/ 544038 h 720000"/>
                <a:gd name="connsiteX33" fmla="*/ 98515 w 720000"/>
                <a:gd name="connsiteY33" fmla="*/ 559957 h 720000"/>
                <a:gd name="connsiteX34" fmla="*/ 114434 w 720000"/>
                <a:gd name="connsiteY34" fmla="*/ 621574 h 720000"/>
                <a:gd name="connsiteX35" fmla="*/ 176051 w 720000"/>
                <a:gd name="connsiteY35" fmla="*/ 605655 h 720000"/>
                <a:gd name="connsiteX36" fmla="*/ 176051 w 720000"/>
                <a:gd name="connsiteY36" fmla="*/ 559957 h 720000"/>
                <a:gd name="connsiteX37" fmla="*/ 217169 w 720000"/>
                <a:gd name="connsiteY37" fmla="*/ 518838 h 720000"/>
                <a:gd name="connsiteX38" fmla="*/ 348794 w 720000"/>
                <a:gd name="connsiteY38" fmla="*/ 573794 h 720000"/>
                <a:gd name="connsiteX39" fmla="*/ 348794 w 720000"/>
                <a:gd name="connsiteY39" fmla="*/ 631788 h 720000"/>
                <a:gd name="connsiteX40" fmla="*/ 316473 w 720000"/>
                <a:gd name="connsiteY40" fmla="*/ 686609 h 720000"/>
                <a:gd name="connsiteX41" fmla="*/ 371294 w 720000"/>
                <a:gd name="connsiteY41" fmla="*/ 718930 h 720000"/>
                <a:gd name="connsiteX42" fmla="*/ 403616 w 720000"/>
                <a:gd name="connsiteY42" fmla="*/ 664109 h 720000"/>
                <a:gd name="connsiteX43" fmla="*/ 371294 w 720000"/>
                <a:gd name="connsiteY43" fmla="*/ 631788 h 720000"/>
                <a:gd name="connsiteX44" fmla="*/ 371294 w 720000"/>
                <a:gd name="connsiteY44" fmla="*/ 573794 h 720000"/>
                <a:gd name="connsiteX45" fmla="*/ 502919 w 720000"/>
                <a:gd name="connsiteY45" fmla="*/ 519119 h 720000"/>
                <a:gd name="connsiteX46" fmla="*/ 544038 w 720000"/>
                <a:gd name="connsiteY46" fmla="*/ 560238 h 720000"/>
                <a:gd name="connsiteX47" fmla="*/ 559957 w 720000"/>
                <a:gd name="connsiteY47" fmla="*/ 621855 h 720000"/>
                <a:gd name="connsiteX48" fmla="*/ 621574 w 720000"/>
                <a:gd name="connsiteY48" fmla="*/ 605936 h 720000"/>
                <a:gd name="connsiteX49" fmla="*/ 605655 w 720000"/>
                <a:gd name="connsiteY49" fmla="*/ 544319 h 720000"/>
                <a:gd name="connsiteX50" fmla="*/ 559957 w 720000"/>
                <a:gd name="connsiteY50" fmla="*/ 544319 h 720000"/>
                <a:gd name="connsiteX51" fmla="*/ 518838 w 720000"/>
                <a:gd name="connsiteY51" fmla="*/ 502919 h 720000"/>
                <a:gd name="connsiteX52" fmla="*/ 573794 w 720000"/>
                <a:gd name="connsiteY52" fmla="*/ 371294 h 720000"/>
                <a:gd name="connsiteX53" fmla="*/ 631788 w 720000"/>
                <a:gd name="connsiteY53" fmla="*/ 371294 h 720000"/>
                <a:gd name="connsiteX54" fmla="*/ 686610 w 720000"/>
                <a:gd name="connsiteY54" fmla="*/ 403614 h 720000"/>
                <a:gd name="connsiteX55" fmla="*/ 718930 w 720000"/>
                <a:gd name="connsiteY55" fmla="*/ 348792 h 720000"/>
                <a:gd name="connsiteX56" fmla="*/ 675044 w 720000"/>
                <a:gd name="connsiteY56" fmla="*/ 315044 h 720000"/>
                <a:gd name="connsiteX57" fmla="*/ 566876 w 720000"/>
                <a:gd name="connsiteY57" fmla="*/ 121376 h 720000"/>
                <a:gd name="connsiteX58" fmla="*/ 598696 w 720000"/>
                <a:gd name="connsiteY58" fmla="*/ 121358 h 720000"/>
                <a:gd name="connsiteX59" fmla="*/ 598713 w 720000"/>
                <a:gd name="connsiteY59" fmla="*/ 153178 h 720000"/>
                <a:gd name="connsiteX60" fmla="*/ 566893 w 720000"/>
                <a:gd name="connsiteY60" fmla="*/ 153196 h 720000"/>
                <a:gd name="connsiteX61" fmla="*/ 560294 w 720000"/>
                <a:gd name="connsiteY61" fmla="*/ 137294 h 720000"/>
                <a:gd name="connsiteX62" fmla="*/ 566876 w 720000"/>
                <a:gd name="connsiteY62" fmla="*/ 121376 h 720000"/>
                <a:gd name="connsiteX63" fmla="*/ 337544 w 720000"/>
                <a:gd name="connsiteY63" fmla="*/ 45044 h 720000"/>
                <a:gd name="connsiteX64" fmla="*/ 360044 w 720000"/>
                <a:gd name="connsiteY64" fmla="*/ 22544 h 720000"/>
                <a:gd name="connsiteX65" fmla="*/ 382544 w 720000"/>
                <a:gd name="connsiteY65" fmla="*/ 45044 h 720000"/>
                <a:gd name="connsiteX66" fmla="*/ 360044 w 720000"/>
                <a:gd name="connsiteY66" fmla="*/ 67544 h 720000"/>
                <a:gd name="connsiteX67" fmla="*/ 337544 w 720000"/>
                <a:gd name="connsiteY67" fmla="*/ 45044 h 720000"/>
                <a:gd name="connsiteX68" fmla="*/ 121376 w 720000"/>
                <a:gd name="connsiteY68" fmla="*/ 153213 h 720000"/>
                <a:gd name="connsiteX69" fmla="*/ 121376 w 720000"/>
                <a:gd name="connsiteY69" fmla="*/ 121376 h 720000"/>
                <a:gd name="connsiteX70" fmla="*/ 153213 w 720000"/>
                <a:gd name="connsiteY70" fmla="*/ 121376 h 720000"/>
                <a:gd name="connsiteX71" fmla="*/ 153213 w 720000"/>
                <a:gd name="connsiteY71" fmla="*/ 153213 h 720000"/>
                <a:gd name="connsiteX72" fmla="*/ 121376 w 720000"/>
                <a:gd name="connsiteY72" fmla="*/ 153213 h 720000"/>
                <a:gd name="connsiteX73" fmla="*/ 45044 w 720000"/>
                <a:gd name="connsiteY73" fmla="*/ 382544 h 720000"/>
                <a:gd name="connsiteX74" fmla="*/ 22544 w 720000"/>
                <a:gd name="connsiteY74" fmla="*/ 360044 h 720000"/>
                <a:gd name="connsiteX75" fmla="*/ 45044 w 720000"/>
                <a:gd name="connsiteY75" fmla="*/ 337544 h 720000"/>
                <a:gd name="connsiteX76" fmla="*/ 67544 w 720000"/>
                <a:gd name="connsiteY76" fmla="*/ 360044 h 720000"/>
                <a:gd name="connsiteX77" fmla="*/ 45044 w 720000"/>
                <a:gd name="connsiteY77" fmla="*/ 382544 h 720000"/>
                <a:gd name="connsiteX78" fmla="*/ 153213 w 720000"/>
                <a:gd name="connsiteY78" fmla="*/ 598713 h 720000"/>
                <a:gd name="connsiteX79" fmla="*/ 121376 w 720000"/>
                <a:gd name="connsiteY79" fmla="*/ 598713 h 720000"/>
                <a:gd name="connsiteX80" fmla="*/ 121376 w 720000"/>
                <a:gd name="connsiteY80" fmla="*/ 566876 h 720000"/>
                <a:gd name="connsiteX81" fmla="*/ 153213 w 720000"/>
                <a:gd name="connsiteY81" fmla="*/ 566876 h 720000"/>
                <a:gd name="connsiteX82" fmla="*/ 153213 w 720000"/>
                <a:gd name="connsiteY82" fmla="*/ 598713 h 720000"/>
                <a:gd name="connsiteX83" fmla="*/ 382544 w 720000"/>
                <a:gd name="connsiteY83" fmla="*/ 675044 h 720000"/>
                <a:gd name="connsiteX84" fmla="*/ 360044 w 720000"/>
                <a:gd name="connsiteY84" fmla="*/ 697544 h 720000"/>
                <a:gd name="connsiteX85" fmla="*/ 337544 w 720000"/>
                <a:gd name="connsiteY85" fmla="*/ 675044 h 720000"/>
                <a:gd name="connsiteX86" fmla="*/ 360044 w 720000"/>
                <a:gd name="connsiteY86" fmla="*/ 652544 h 720000"/>
                <a:gd name="connsiteX87" fmla="*/ 382544 w 720000"/>
                <a:gd name="connsiteY87" fmla="*/ 675044 h 720000"/>
                <a:gd name="connsiteX88" fmla="*/ 598713 w 720000"/>
                <a:gd name="connsiteY88" fmla="*/ 566876 h 720000"/>
                <a:gd name="connsiteX89" fmla="*/ 598713 w 720000"/>
                <a:gd name="connsiteY89" fmla="*/ 598713 h 720000"/>
                <a:gd name="connsiteX90" fmla="*/ 566876 w 720000"/>
                <a:gd name="connsiteY90" fmla="*/ 598713 h 720000"/>
                <a:gd name="connsiteX91" fmla="*/ 566876 w 720000"/>
                <a:gd name="connsiteY91" fmla="*/ 566876 h 720000"/>
                <a:gd name="connsiteX92" fmla="*/ 598713 w 720000"/>
                <a:gd name="connsiteY92" fmla="*/ 566876 h 720000"/>
                <a:gd name="connsiteX93" fmla="*/ 360044 w 720000"/>
                <a:gd name="connsiteY93" fmla="*/ 551294 h 720000"/>
                <a:gd name="connsiteX94" fmla="*/ 168794 w 720000"/>
                <a:gd name="connsiteY94" fmla="*/ 360044 h 720000"/>
                <a:gd name="connsiteX95" fmla="*/ 360044 w 720000"/>
                <a:gd name="connsiteY95" fmla="*/ 168794 h 720000"/>
                <a:gd name="connsiteX96" fmla="*/ 551294 w 720000"/>
                <a:gd name="connsiteY96" fmla="*/ 360044 h 720000"/>
                <a:gd name="connsiteX97" fmla="*/ 360044 w 720000"/>
                <a:gd name="connsiteY97" fmla="*/ 551294 h 720000"/>
                <a:gd name="connsiteX98" fmla="*/ 675044 w 720000"/>
                <a:gd name="connsiteY98" fmla="*/ 382544 h 720000"/>
                <a:gd name="connsiteX99" fmla="*/ 652544 w 720000"/>
                <a:gd name="connsiteY99" fmla="*/ 360044 h 720000"/>
                <a:gd name="connsiteX100" fmla="*/ 675044 w 720000"/>
                <a:gd name="connsiteY100" fmla="*/ 337544 h 720000"/>
                <a:gd name="connsiteX101" fmla="*/ 697544 w 720000"/>
                <a:gd name="connsiteY101" fmla="*/ 360044 h 720000"/>
                <a:gd name="connsiteX102" fmla="*/ 675044 w 720000"/>
                <a:gd name="connsiteY102" fmla="*/ 38254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720000" h="720000">
                  <a:moveTo>
                    <a:pt x="675044" y="315044"/>
                  </a:moveTo>
                  <a:cubicBezTo>
                    <a:pt x="654537" y="315060"/>
                    <a:pt x="636634" y="328938"/>
                    <a:pt x="631507" y="348794"/>
                  </a:cubicBezTo>
                  <a:lnTo>
                    <a:pt x="573794" y="348794"/>
                  </a:lnTo>
                  <a:cubicBezTo>
                    <a:pt x="571228" y="299942"/>
                    <a:pt x="551921" y="253462"/>
                    <a:pt x="519119" y="217169"/>
                  </a:cubicBezTo>
                  <a:lnTo>
                    <a:pt x="560238" y="176051"/>
                  </a:lnTo>
                  <a:cubicBezTo>
                    <a:pt x="581649" y="188670"/>
                    <a:pt x="609236" y="181543"/>
                    <a:pt x="621855" y="160132"/>
                  </a:cubicBezTo>
                  <a:cubicBezTo>
                    <a:pt x="634474" y="138721"/>
                    <a:pt x="627347" y="111135"/>
                    <a:pt x="605936" y="98515"/>
                  </a:cubicBezTo>
                  <a:cubicBezTo>
                    <a:pt x="584525" y="85896"/>
                    <a:pt x="556939" y="93023"/>
                    <a:pt x="544319" y="114434"/>
                  </a:cubicBezTo>
                  <a:cubicBezTo>
                    <a:pt x="536010" y="128533"/>
                    <a:pt x="536010" y="146033"/>
                    <a:pt x="544319" y="160132"/>
                  </a:cubicBezTo>
                  <a:lnTo>
                    <a:pt x="502919" y="201251"/>
                  </a:lnTo>
                  <a:cubicBezTo>
                    <a:pt x="466626" y="168449"/>
                    <a:pt x="420147" y="149142"/>
                    <a:pt x="371294" y="146576"/>
                  </a:cubicBezTo>
                  <a:lnTo>
                    <a:pt x="371294" y="88582"/>
                  </a:lnTo>
                  <a:cubicBezTo>
                    <a:pt x="395358" y="82369"/>
                    <a:pt x="409829" y="57825"/>
                    <a:pt x="403616" y="33761"/>
                  </a:cubicBezTo>
                  <a:cubicBezTo>
                    <a:pt x="397402" y="9697"/>
                    <a:pt x="372858" y="-4773"/>
                    <a:pt x="348794" y="1440"/>
                  </a:cubicBezTo>
                  <a:cubicBezTo>
                    <a:pt x="324731" y="7653"/>
                    <a:pt x="310260" y="32197"/>
                    <a:pt x="316473" y="56261"/>
                  </a:cubicBezTo>
                  <a:cubicBezTo>
                    <a:pt x="320566" y="72112"/>
                    <a:pt x="332944" y="84489"/>
                    <a:pt x="348794" y="88582"/>
                  </a:cubicBezTo>
                  <a:lnTo>
                    <a:pt x="348794" y="146576"/>
                  </a:lnTo>
                  <a:cubicBezTo>
                    <a:pt x="299942" y="149142"/>
                    <a:pt x="253462" y="168449"/>
                    <a:pt x="217169" y="201251"/>
                  </a:cubicBezTo>
                  <a:lnTo>
                    <a:pt x="176051" y="160132"/>
                  </a:lnTo>
                  <a:cubicBezTo>
                    <a:pt x="188670" y="138721"/>
                    <a:pt x="181543" y="111135"/>
                    <a:pt x="160132" y="98515"/>
                  </a:cubicBezTo>
                  <a:cubicBezTo>
                    <a:pt x="138721" y="85896"/>
                    <a:pt x="111135" y="93023"/>
                    <a:pt x="98515" y="114434"/>
                  </a:cubicBezTo>
                  <a:cubicBezTo>
                    <a:pt x="85896" y="135845"/>
                    <a:pt x="93023" y="163432"/>
                    <a:pt x="114434" y="176051"/>
                  </a:cubicBezTo>
                  <a:cubicBezTo>
                    <a:pt x="128533" y="184361"/>
                    <a:pt x="146033" y="184361"/>
                    <a:pt x="160132" y="176051"/>
                  </a:cubicBezTo>
                  <a:lnTo>
                    <a:pt x="201251" y="217169"/>
                  </a:lnTo>
                  <a:cubicBezTo>
                    <a:pt x="168449" y="253462"/>
                    <a:pt x="149142" y="299942"/>
                    <a:pt x="146576" y="348794"/>
                  </a:cubicBezTo>
                  <a:lnTo>
                    <a:pt x="88582" y="348794"/>
                  </a:lnTo>
                  <a:cubicBezTo>
                    <a:pt x="82369" y="324731"/>
                    <a:pt x="57825" y="310260"/>
                    <a:pt x="33761" y="316473"/>
                  </a:cubicBezTo>
                  <a:cubicBezTo>
                    <a:pt x="9697" y="322687"/>
                    <a:pt x="-4773" y="347231"/>
                    <a:pt x="1440" y="371294"/>
                  </a:cubicBezTo>
                  <a:cubicBezTo>
                    <a:pt x="7653" y="395358"/>
                    <a:pt x="32197" y="409829"/>
                    <a:pt x="56261" y="403616"/>
                  </a:cubicBezTo>
                  <a:cubicBezTo>
                    <a:pt x="72112" y="399523"/>
                    <a:pt x="84489" y="387145"/>
                    <a:pt x="88582" y="371294"/>
                  </a:cubicBezTo>
                  <a:lnTo>
                    <a:pt x="146576" y="371294"/>
                  </a:lnTo>
                  <a:cubicBezTo>
                    <a:pt x="149142" y="420147"/>
                    <a:pt x="168449" y="466626"/>
                    <a:pt x="201251" y="502919"/>
                  </a:cubicBezTo>
                  <a:lnTo>
                    <a:pt x="160132" y="544038"/>
                  </a:lnTo>
                  <a:cubicBezTo>
                    <a:pt x="138721" y="531419"/>
                    <a:pt x="111135" y="538546"/>
                    <a:pt x="98515" y="559957"/>
                  </a:cubicBezTo>
                  <a:cubicBezTo>
                    <a:pt x="85896" y="581368"/>
                    <a:pt x="93023" y="608954"/>
                    <a:pt x="114434" y="621574"/>
                  </a:cubicBezTo>
                  <a:cubicBezTo>
                    <a:pt x="135845" y="634193"/>
                    <a:pt x="163432" y="627066"/>
                    <a:pt x="176051" y="605655"/>
                  </a:cubicBezTo>
                  <a:cubicBezTo>
                    <a:pt x="184361" y="591555"/>
                    <a:pt x="184361" y="574056"/>
                    <a:pt x="176051" y="559957"/>
                  </a:cubicBezTo>
                  <a:lnTo>
                    <a:pt x="217169" y="518838"/>
                  </a:lnTo>
                  <a:cubicBezTo>
                    <a:pt x="253423" y="551742"/>
                    <a:pt x="299907" y="571150"/>
                    <a:pt x="348794" y="573794"/>
                  </a:cubicBezTo>
                  <a:lnTo>
                    <a:pt x="348794" y="631788"/>
                  </a:lnTo>
                  <a:cubicBezTo>
                    <a:pt x="324731" y="638001"/>
                    <a:pt x="310260" y="662546"/>
                    <a:pt x="316473" y="686609"/>
                  </a:cubicBezTo>
                  <a:cubicBezTo>
                    <a:pt x="322687" y="710673"/>
                    <a:pt x="347231" y="725144"/>
                    <a:pt x="371294" y="718930"/>
                  </a:cubicBezTo>
                  <a:cubicBezTo>
                    <a:pt x="395358" y="712717"/>
                    <a:pt x="409829" y="688173"/>
                    <a:pt x="403616" y="664109"/>
                  </a:cubicBezTo>
                  <a:cubicBezTo>
                    <a:pt x="399523" y="648259"/>
                    <a:pt x="387145" y="635881"/>
                    <a:pt x="371294" y="631788"/>
                  </a:cubicBezTo>
                  <a:lnTo>
                    <a:pt x="371294" y="573794"/>
                  </a:lnTo>
                  <a:cubicBezTo>
                    <a:pt x="420147" y="571228"/>
                    <a:pt x="466626" y="551921"/>
                    <a:pt x="502919" y="519119"/>
                  </a:cubicBezTo>
                  <a:lnTo>
                    <a:pt x="544038" y="560238"/>
                  </a:lnTo>
                  <a:cubicBezTo>
                    <a:pt x="531419" y="581649"/>
                    <a:pt x="538546" y="609236"/>
                    <a:pt x="559957" y="621855"/>
                  </a:cubicBezTo>
                  <a:cubicBezTo>
                    <a:pt x="581368" y="634474"/>
                    <a:pt x="608954" y="627347"/>
                    <a:pt x="621574" y="605936"/>
                  </a:cubicBezTo>
                  <a:cubicBezTo>
                    <a:pt x="634193" y="584525"/>
                    <a:pt x="627066" y="556939"/>
                    <a:pt x="605655" y="544319"/>
                  </a:cubicBezTo>
                  <a:cubicBezTo>
                    <a:pt x="591555" y="536010"/>
                    <a:pt x="574056" y="536010"/>
                    <a:pt x="559957" y="544319"/>
                  </a:cubicBezTo>
                  <a:lnTo>
                    <a:pt x="518838" y="502919"/>
                  </a:lnTo>
                  <a:cubicBezTo>
                    <a:pt x="551742" y="466666"/>
                    <a:pt x="571150" y="420182"/>
                    <a:pt x="573794" y="371294"/>
                  </a:cubicBezTo>
                  <a:lnTo>
                    <a:pt x="631788" y="371294"/>
                  </a:lnTo>
                  <a:cubicBezTo>
                    <a:pt x="638002" y="395358"/>
                    <a:pt x="662547" y="409828"/>
                    <a:pt x="686610" y="403614"/>
                  </a:cubicBezTo>
                  <a:cubicBezTo>
                    <a:pt x="710674" y="397400"/>
                    <a:pt x="725144" y="372856"/>
                    <a:pt x="718930" y="348792"/>
                  </a:cubicBezTo>
                  <a:cubicBezTo>
                    <a:pt x="713770" y="328811"/>
                    <a:pt x="695681" y="314900"/>
                    <a:pt x="675044" y="315044"/>
                  </a:cubicBezTo>
                  <a:close/>
                  <a:moveTo>
                    <a:pt x="566876" y="121376"/>
                  </a:moveTo>
                  <a:cubicBezTo>
                    <a:pt x="575658" y="112584"/>
                    <a:pt x="589904" y="112576"/>
                    <a:pt x="598696" y="121358"/>
                  </a:cubicBezTo>
                  <a:cubicBezTo>
                    <a:pt x="607487" y="130140"/>
                    <a:pt x="607495" y="144386"/>
                    <a:pt x="598713" y="153178"/>
                  </a:cubicBezTo>
                  <a:cubicBezTo>
                    <a:pt x="589931" y="161970"/>
                    <a:pt x="575685" y="161977"/>
                    <a:pt x="566893" y="153196"/>
                  </a:cubicBezTo>
                  <a:cubicBezTo>
                    <a:pt x="562673" y="148980"/>
                    <a:pt x="560299" y="143260"/>
                    <a:pt x="560294" y="137294"/>
                  </a:cubicBezTo>
                  <a:cubicBezTo>
                    <a:pt x="560290" y="131325"/>
                    <a:pt x="562657" y="125599"/>
                    <a:pt x="566876" y="121376"/>
                  </a:cubicBezTo>
                  <a:close/>
                  <a:moveTo>
                    <a:pt x="337544" y="45044"/>
                  </a:moveTo>
                  <a:cubicBezTo>
                    <a:pt x="337544" y="32618"/>
                    <a:pt x="347618" y="22544"/>
                    <a:pt x="360044" y="22544"/>
                  </a:cubicBezTo>
                  <a:cubicBezTo>
                    <a:pt x="372471" y="22544"/>
                    <a:pt x="382544" y="32618"/>
                    <a:pt x="382544" y="45044"/>
                  </a:cubicBezTo>
                  <a:cubicBezTo>
                    <a:pt x="382544" y="57471"/>
                    <a:pt x="372471" y="67544"/>
                    <a:pt x="360044" y="67544"/>
                  </a:cubicBezTo>
                  <a:cubicBezTo>
                    <a:pt x="347618" y="67544"/>
                    <a:pt x="337544" y="57471"/>
                    <a:pt x="337544" y="45044"/>
                  </a:cubicBezTo>
                  <a:close/>
                  <a:moveTo>
                    <a:pt x="121376" y="153213"/>
                  </a:moveTo>
                  <a:cubicBezTo>
                    <a:pt x="112584" y="144422"/>
                    <a:pt x="112584" y="130167"/>
                    <a:pt x="121376" y="121376"/>
                  </a:cubicBezTo>
                  <a:cubicBezTo>
                    <a:pt x="130167" y="112584"/>
                    <a:pt x="144422" y="112584"/>
                    <a:pt x="153213" y="121376"/>
                  </a:cubicBezTo>
                  <a:cubicBezTo>
                    <a:pt x="162005" y="130167"/>
                    <a:pt x="162005" y="144422"/>
                    <a:pt x="153213" y="153213"/>
                  </a:cubicBezTo>
                  <a:cubicBezTo>
                    <a:pt x="144422" y="162005"/>
                    <a:pt x="130167" y="162005"/>
                    <a:pt x="121376" y="153213"/>
                  </a:cubicBezTo>
                  <a:close/>
                  <a:moveTo>
                    <a:pt x="45044" y="382544"/>
                  </a:moveTo>
                  <a:cubicBezTo>
                    <a:pt x="32618" y="382544"/>
                    <a:pt x="22544" y="372471"/>
                    <a:pt x="22544" y="360044"/>
                  </a:cubicBezTo>
                  <a:cubicBezTo>
                    <a:pt x="22544" y="347618"/>
                    <a:pt x="32618" y="337544"/>
                    <a:pt x="45044" y="337544"/>
                  </a:cubicBezTo>
                  <a:cubicBezTo>
                    <a:pt x="57471" y="337544"/>
                    <a:pt x="67544" y="347618"/>
                    <a:pt x="67544" y="360044"/>
                  </a:cubicBezTo>
                  <a:cubicBezTo>
                    <a:pt x="67544" y="372471"/>
                    <a:pt x="57471" y="382544"/>
                    <a:pt x="45044" y="382544"/>
                  </a:cubicBezTo>
                  <a:close/>
                  <a:moveTo>
                    <a:pt x="153213" y="598713"/>
                  </a:moveTo>
                  <a:cubicBezTo>
                    <a:pt x="144422" y="607505"/>
                    <a:pt x="130167" y="607505"/>
                    <a:pt x="121376" y="598713"/>
                  </a:cubicBezTo>
                  <a:cubicBezTo>
                    <a:pt x="112584" y="589922"/>
                    <a:pt x="112584" y="575667"/>
                    <a:pt x="121376" y="566876"/>
                  </a:cubicBezTo>
                  <a:cubicBezTo>
                    <a:pt x="130167" y="558084"/>
                    <a:pt x="144422" y="558084"/>
                    <a:pt x="153213" y="566876"/>
                  </a:cubicBezTo>
                  <a:cubicBezTo>
                    <a:pt x="162005" y="575667"/>
                    <a:pt x="162005" y="589922"/>
                    <a:pt x="153213" y="598713"/>
                  </a:cubicBezTo>
                  <a:close/>
                  <a:moveTo>
                    <a:pt x="382544" y="675044"/>
                  </a:moveTo>
                  <a:cubicBezTo>
                    <a:pt x="382544" y="687471"/>
                    <a:pt x="372471" y="697544"/>
                    <a:pt x="360044" y="697544"/>
                  </a:cubicBezTo>
                  <a:cubicBezTo>
                    <a:pt x="347618" y="697544"/>
                    <a:pt x="337544" y="687471"/>
                    <a:pt x="337544" y="675044"/>
                  </a:cubicBezTo>
                  <a:cubicBezTo>
                    <a:pt x="337544" y="662618"/>
                    <a:pt x="347618" y="652544"/>
                    <a:pt x="360044" y="652544"/>
                  </a:cubicBezTo>
                  <a:cubicBezTo>
                    <a:pt x="372471" y="652544"/>
                    <a:pt x="382544" y="662618"/>
                    <a:pt x="382544" y="675044"/>
                  </a:cubicBezTo>
                  <a:close/>
                  <a:moveTo>
                    <a:pt x="598713" y="566876"/>
                  </a:moveTo>
                  <a:cubicBezTo>
                    <a:pt x="607505" y="575667"/>
                    <a:pt x="607505" y="589922"/>
                    <a:pt x="598713" y="598713"/>
                  </a:cubicBezTo>
                  <a:cubicBezTo>
                    <a:pt x="589922" y="607505"/>
                    <a:pt x="575667" y="607505"/>
                    <a:pt x="566876" y="598713"/>
                  </a:cubicBezTo>
                  <a:cubicBezTo>
                    <a:pt x="558084" y="589922"/>
                    <a:pt x="558084" y="575667"/>
                    <a:pt x="566876" y="566876"/>
                  </a:cubicBezTo>
                  <a:cubicBezTo>
                    <a:pt x="575667" y="558084"/>
                    <a:pt x="589922" y="558084"/>
                    <a:pt x="598713" y="566876"/>
                  </a:cubicBezTo>
                  <a:close/>
                  <a:moveTo>
                    <a:pt x="360044" y="551294"/>
                  </a:moveTo>
                  <a:cubicBezTo>
                    <a:pt x="254420" y="551294"/>
                    <a:pt x="168794" y="465669"/>
                    <a:pt x="168794" y="360044"/>
                  </a:cubicBezTo>
                  <a:cubicBezTo>
                    <a:pt x="168794" y="254420"/>
                    <a:pt x="254420" y="168794"/>
                    <a:pt x="360044" y="168794"/>
                  </a:cubicBezTo>
                  <a:cubicBezTo>
                    <a:pt x="465669" y="168794"/>
                    <a:pt x="551294" y="254420"/>
                    <a:pt x="551294" y="360044"/>
                  </a:cubicBezTo>
                  <a:cubicBezTo>
                    <a:pt x="551294" y="465669"/>
                    <a:pt x="465669" y="551294"/>
                    <a:pt x="360044" y="551294"/>
                  </a:cubicBezTo>
                  <a:close/>
                  <a:moveTo>
                    <a:pt x="675044" y="382544"/>
                  </a:moveTo>
                  <a:cubicBezTo>
                    <a:pt x="662618" y="382544"/>
                    <a:pt x="652544" y="372471"/>
                    <a:pt x="652544" y="360044"/>
                  </a:cubicBezTo>
                  <a:cubicBezTo>
                    <a:pt x="652544" y="347618"/>
                    <a:pt x="662618" y="337544"/>
                    <a:pt x="675044" y="337544"/>
                  </a:cubicBezTo>
                  <a:cubicBezTo>
                    <a:pt x="687471" y="337544"/>
                    <a:pt x="697544" y="347618"/>
                    <a:pt x="697544" y="360044"/>
                  </a:cubicBezTo>
                  <a:cubicBezTo>
                    <a:pt x="697544" y="372471"/>
                    <a:pt x="687471" y="382544"/>
                    <a:pt x="675044" y="38254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19" name="Freeform: Shape 5918">
              <a:extLst>
                <a:ext uri="{FF2B5EF4-FFF2-40B4-BE49-F238E27FC236}">
                  <a16:creationId xmlns:a16="http://schemas.microsoft.com/office/drawing/2014/main" id="{95A883AD-1A8A-4E85-AFD9-128A75D70C24}"/>
                </a:ext>
              </a:extLst>
            </p:cNvPr>
            <p:cNvSpPr/>
            <p:nvPr/>
          </p:nvSpPr>
          <p:spPr>
            <a:xfrm>
              <a:off x="4644462" y="2540640"/>
              <a:ext cx="84375" cy="90000"/>
            </a:xfrm>
            <a:custGeom>
              <a:avLst/>
              <a:gdLst>
                <a:gd name="connsiteX0" fmla="*/ 13162 w 84375"/>
                <a:gd name="connsiteY0" fmla="*/ 13198 h 90000"/>
                <a:gd name="connsiteX1" fmla="*/ 13198 w 84375"/>
                <a:gd name="connsiteY1" fmla="*/ 76838 h 90000"/>
                <a:gd name="connsiteX2" fmla="*/ 76837 w 84375"/>
                <a:gd name="connsiteY2" fmla="*/ 76802 h 90000"/>
                <a:gd name="connsiteX3" fmla="*/ 76837 w 84375"/>
                <a:gd name="connsiteY3" fmla="*/ 13198 h 90000"/>
                <a:gd name="connsiteX4" fmla="*/ 13198 w 84375"/>
                <a:gd name="connsiteY4" fmla="*/ 13162 h 90000"/>
                <a:gd name="connsiteX5" fmla="*/ 13162 w 84375"/>
                <a:gd name="connsiteY5" fmla="*/ 13198 h 90000"/>
                <a:gd name="connsiteX6" fmla="*/ 60919 w 84375"/>
                <a:gd name="connsiteY6" fmla="*/ 60954 h 90000"/>
                <a:gd name="connsiteX7" fmla="*/ 29099 w 84375"/>
                <a:gd name="connsiteY7" fmla="*/ 60936 h 90000"/>
                <a:gd name="connsiteX8" fmla="*/ 29117 w 84375"/>
                <a:gd name="connsiteY8" fmla="*/ 29117 h 90000"/>
                <a:gd name="connsiteX9" fmla="*/ 60919 w 84375"/>
                <a:gd name="connsiteY9" fmla="*/ 29117 h 90000"/>
                <a:gd name="connsiteX10" fmla="*/ 60936 w 84375"/>
                <a:gd name="connsiteY10" fmla="*/ 60936 h 90000"/>
                <a:gd name="connsiteX11" fmla="*/ 60919 w 84375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375" h="90000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7" y="76802"/>
                  </a:cubicBezTo>
                  <a:cubicBezTo>
                    <a:pt x="94387" y="59233"/>
                    <a:pt x="94387" y="30767"/>
                    <a:pt x="76837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2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0" name="Freeform: Shape 5919">
              <a:extLst>
                <a:ext uri="{FF2B5EF4-FFF2-40B4-BE49-F238E27FC236}">
                  <a16:creationId xmlns:a16="http://schemas.microsoft.com/office/drawing/2014/main" id="{C695D4C8-BDDC-4CB5-8361-AF21B0B96BEC}"/>
                </a:ext>
              </a:extLst>
            </p:cNvPr>
            <p:cNvSpPr/>
            <p:nvPr/>
          </p:nvSpPr>
          <p:spPr>
            <a:xfrm>
              <a:off x="4745712" y="2439390"/>
              <a:ext cx="90000" cy="90000"/>
            </a:xfrm>
            <a:custGeom>
              <a:avLst/>
              <a:gdLst>
                <a:gd name="connsiteX0" fmla="*/ 13162 w 90000"/>
                <a:gd name="connsiteY0" fmla="*/ 13198 h 90000"/>
                <a:gd name="connsiteX1" fmla="*/ 13198 w 90000"/>
                <a:gd name="connsiteY1" fmla="*/ 76838 h 90000"/>
                <a:gd name="connsiteX2" fmla="*/ 76838 w 90000"/>
                <a:gd name="connsiteY2" fmla="*/ 76802 h 90000"/>
                <a:gd name="connsiteX3" fmla="*/ 76838 w 90000"/>
                <a:gd name="connsiteY3" fmla="*/ 13198 h 90000"/>
                <a:gd name="connsiteX4" fmla="*/ 13198 w 90000"/>
                <a:gd name="connsiteY4" fmla="*/ 13162 h 90000"/>
                <a:gd name="connsiteX5" fmla="*/ 13163 w 90000"/>
                <a:gd name="connsiteY5" fmla="*/ 13198 h 90000"/>
                <a:gd name="connsiteX6" fmla="*/ 60919 w 90000"/>
                <a:gd name="connsiteY6" fmla="*/ 60954 h 90000"/>
                <a:gd name="connsiteX7" fmla="*/ 29099 w 90000"/>
                <a:gd name="connsiteY7" fmla="*/ 60936 h 90000"/>
                <a:gd name="connsiteX8" fmla="*/ 29117 w 90000"/>
                <a:gd name="connsiteY8" fmla="*/ 29117 h 90000"/>
                <a:gd name="connsiteX9" fmla="*/ 60919 w 90000"/>
                <a:gd name="connsiteY9" fmla="*/ 29117 h 90000"/>
                <a:gd name="connsiteX10" fmla="*/ 60936 w 90000"/>
                <a:gd name="connsiteY10" fmla="*/ 60936 h 90000"/>
                <a:gd name="connsiteX11" fmla="*/ 60919 w 90000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90000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1" name="Freeform: Shape 5920">
              <a:extLst>
                <a:ext uri="{FF2B5EF4-FFF2-40B4-BE49-F238E27FC236}">
                  <a16:creationId xmlns:a16="http://schemas.microsoft.com/office/drawing/2014/main" id="{79B7337C-CB8C-429C-80F6-3921F4A1EB7D}"/>
                </a:ext>
              </a:extLst>
            </p:cNvPr>
            <p:cNvSpPr/>
            <p:nvPr/>
          </p:nvSpPr>
          <p:spPr>
            <a:xfrm>
              <a:off x="4846962" y="2540640"/>
              <a:ext cx="90000" cy="90000"/>
            </a:xfrm>
            <a:custGeom>
              <a:avLst/>
              <a:gdLst>
                <a:gd name="connsiteX0" fmla="*/ 13163 w 90000"/>
                <a:gd name="connsiteY0" fmla="*/ 13198 h 90000"/>
                <a:gd name="connsiteX1" fmla="*/ 13198 w 90000"/>
                <a:gd name="connsiteY1" fmla="*/ 76838 h 90000"/>
                <a:gd name="connsiteX2" fmla="*/ 76838 w 90000"/>
                <a:gd name="connsiteY2" fmla="*/ 76802 h 90000"/>
                <a:gd name="connsiteX3" fmla="*/ 76838 w 90000"/>
                <a:gd name="connsiteY3" fmla="*/ 13198 h 90000"/>
                <a:gd name="connsiteX4" fmla="*/ 13198 w 90000"/>
                <a:gd name="connsiteY4" fmla="*/ 13162 h 90000"/>
                <a:gd name="connsiteX5" fmla="*/ 13163 w 90000"/>
                <a:gd name="connsiteY5" fmla="*/ 13198 h 90000"/>
                <a:gd name="connsiteX6" fmla="*/ 60919 w 90000"/>
                <a:gd name="connsiteY6" fmla="*/ 60954 h 90000"/>
                <a:gd name="connsiteX7" fmla="*/ 29099 w 90000"/>
                <a:gd name="connsiteY7" fmla="*/ 60936 h 90000"/>
                <a:gd name="connsiteX8" fmla="*/ 29117 w 90000"/>
                <a:gd name="connsiteY8" fmla="*/ 29117 h 90000"/>
                <a:gd name="connsiteX9" fmla="*/ 60919 w 90000"/>
                <a:gd name="connsiteY9" fmla="*/ 29117 h 90000"/>
                <a:gd name="connsiteX10" fmla="*/ 60936 w 90000"/>
                <a:gd name="connsiteY10" fmla="*/ 60936 h 90000"/>
                <a:gd name="connsiteX11" fmla="*/ 60919 w 90000"/>
                <a:gd name="connsiteY11" fmla="*/ 60954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90000">
                  <a:moveTo>
                    <a:pt x="13163" y="13198"/>
                  </a:moveTo>
                  <a:cubicBezTo>
                    <a:pt x="-4401" y="30781"/>
                    <a:pt x="-4385" y="59274"/>
                    <a:pt x="13198" y="76838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2" name="Freeform: Shape 5921">
              <a:extLst>
                <a:ext uri="{FF2B5EF4-FFF2-40B4-BE49-F238E27FC236}">
                  <a16:creationId xmlns:a16="http://schemas.microsoft.com/office/drawing/2014/main" id="{BCEDC449-0CC9-4510-8A67-D06508122C5D}"/>
                </a:ext>
              </a:extLst>
            </p:cNvPr>
            <p:cNvSpPr/>
            <p:nvPr/>
          </p:nvSpPr>
          <p:spPr>
            <a:xfrm>
              <a:off x="4745712" y="2641890"/>
              <a:ext cx="90000" cy="84375"/>
            </a:xfrm>
            <a:custGeom>
              <a:avLst/>
              <a:gdLst>
                <a:gd name="connsiteX0" fmla="*/ 13162 w 90000"/>
                <a:gd name="connsiteY0" fmla="*/ 13198 h 84375"/>
                <a:gd name="connsiteX1" fmla="*/ 13198 w 90000"/>
                <a:gd name="connsiteY1" fmla="*/ 76837 h 84375"/>
                <a:gd name="connsiteX2" fmla="*/ 76838 w 90000"/>
                <a:gd name="connsiteY2" fmla="*/ 76802 h 84375"/>
                <a:gd name="connsiteX3" fmla="*/ 76838 w 90000"/>
                <a:gd name="connsiteY3" fmla="*/ 13198 h 84375"/>
                <a:gd name="connsiteX4" fmla="*/ 13198 w 90000"/>
                <a:gd name="connsiteY4" fmla="*/ 13162 h 84375"/>
                <a:gd name="connsiteX5" fmla="*/ 13163 w 90000"/>
                <a:gd name="connsiteY5" fmla="*/ 13198 h 84375"/>
                <a:gd name="connsiteX6" fmla="*/ 60919 w 90000"/>
                <a:gd name="connsiteY6" fmla="*/ 60954 h 84375"/>
                <a:gd name="connsiteX7" fmla="*/ 29099 w 90000"/>
                <a:gd name="connsiteY7" fmla="*/ 60936 h 84375"/>
                <a:gd name="connsiteX8" fmla="*/ 29117 w 90000"/>
                <a:gd name="connsiteY8" fmla="*/ 29117 h 84375"/>
                <a:gd name="connsiteX9" fmla="*/ 60919 w 90000"/>
                <a:gd name="connsiteY9" fmla="*/ 29117 h 84375"/>
                <a:gd name="connsiteX10" fmla="*/ 60936 w 90000"/>
                <a:gd name="connsiteY10" fmla="*/ 60936 h 84375"/>
                <a:gd name="connsiteX11" fmla="*/ 60919 w 90000"/>
                <a:gd name="connsiteY11" fmla="*/ 60954 h 8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00" h="84375">
                  <a:moveTo>
                    <a:pt x="13162" y="13198"/>
                  </a:moveTo>
                  <a:cubicBezTo>
                    <a:pt x="-4401" y="30781"/>
                    <a:pt x="-4385" y="59274"/>
                    <a:pt x="13198" y="76837"/>
                  </a:cubicBezTo>
                  <a:cubicBezTo>
                    <a:pt x="30781" y="94401"/>
                    <a:pt x="59274" y="94385"/>
                    <a:pt x="76838" y="76802"/>
                  </a:cubicBezTo>
                  <a:cubicBezTo>
                    <a:pt x="94388" y="59233"/>
                    <a:pt x="94388" y="30767"/>
                    <a:pt x="76838" y="13198"/>
                  </a:cubicBezTo>
                  <a:cubicBezTo>
                    <a:pt x="59274" y="-4385"/>
                    <a:pt x="30781" y="-4401"/>
                    <a:pt x="13198" y="13162"/>
                  </a:cubicBezTo>
                  <a:cubicBezTo>
                    <a:pt x="13186" y="13174"/>
                    <a:pt x="13174" y="13186"/>
                    <a:pt x="13163" y="13198"/>
                  </a:cubicBezTo>
                  <a:close/>
                  <a:moveTo>
                    <a:pt x="60919" y="60954"/>
                  </a:moveTo>
                  <a:cubicBezTo>
                    <a:pt x="52127" y="69736"/>
                    <a:pt x="37881" y="69728"/>
                    <a:pt x="29099" y="60936"/>
                  </a:cubicBezTo>
                  <a:cubicBezTo>
                    <a:pt x="20317" y="52145"/>
                    <a:pt x="20325" y="37899"/>
                    <a:pt x="29117" y="29117"/>
                  </a:cubicBezTo>
                  <a:cubicBezTo>
                    <a:pt x="37901" y="20342"/>
                    <a:pt x="52134" y="20342"/>
                    <a:pt x="60919" y="29117"/>
                  </a:cubicBezTo>
                  <a:cubicBezTo>
                    <a:pt x="69710" y="37899"/>
                    <a:pt x="69718" y="52145"/>
                    <a:pt x="60936" y="60936"/>
                  </a:cubicBezTo>
                  <a:cubicBezTo>
                    <a:pt x="60931" y="60942"/>
                    <a:pt x="60925" y="60948"/>
                    <a:pt x="60919" y="6095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23" name="Graphic 5528">
            <a:extLst>
              <a:ext uri="{FF2B5EF4-FFF2-40B4-BE49-F238E27FC236}">
                <a16:creationId xmlns:a16="http://schemas.microsoft.com/office/drawing/2014/main" id="{A4D124F7-8972-4C96-83E0-C17DD31B73B7}"/>
              </a:ext>
            </a:extLst>
          </p:cNvPr>
          <p:cNvGrpSpPr/>
          <p:nvPr/>
        </p:nvGrpSpPr>
        <p:grpSpPr>
          <a:xfrm>
            <a:off x="7502745" y="130175"/>
            <a:ext cx="720000" cy="720000"/>
            <a:chOff x="4430712" y="2225675"/>
            <a:chExt cx="720000" cy="720000"/>
          </a:xfrm>
        </p:grpSpPr>
        <p:sp>
          <p:nvSpPr>
            <p:cNvPr id="5924" name="Freeform: Shape 5923">
              <a:extLst>
                <a:ext uri="{FF2B5EF4-FFF2-40B4-BE49-F238E27FC236}">
                  <a16:creationId xmlns:a16="http://schemas.microsoft.com/office/drawing/2014/main" id="{1EDC0FE1-8240-4CDF-9E79-CCE25633834A}"/>
                </a:ext>
              </a:extLst>
            </p:cNvPr>
            <p:cNvSpPr/>
            <p:nvPr/>
          </p:nvSpPr>
          <p:spPr>
            <a:xfrm>
              <a:off x="4700712" y="2580050"/>
              <a:ext cx="67500" cy="67500"/>
            </a:xfrm>
            <a:custGeom>
              <a:avLst/>
              <a:gdLst>
                <a:gd name="connsiteX0" fmla="*/ 33750 w 67500"/>
                <a:gd name="connsiteY0" fmla="*/ 0 h 67500"/>
                <a:gd name="connsiteX1" fmla="*/ 0 w 67500"/>
                <a:gd name="connsiteY1" fmla="*/ 33750 h 67500"/>
                <a:gd name="connsiteX2" fmla="*/ 33750 w 67500"/>
                <a:gd name="connsiteY2" fmla="*/ 67500 h 67500"/>
                <a:gd name="connsiteX3" fmla="*/ 67500 w 67500"/>
                <a:gd name="connsiteY3" fmla="*/ 33750 h 67500"/>
                <a:gd name="connsiteX4" fmla="*/ 33750 w 67500"/>
                <a:gd name="connsiteY4" fmla="*/ 0 h 67500"/>
                <a:gd name="connsiteX5" fmla="*/ 33750 w 67500"/>
                <a:gd name="connsiteY5" fmla="*/ 45000 h 67500"/>
                <a:gd name="connsiteX6" fmla="*/ 22500 w 67500"/>
                <a:gd name="connsiteY6" fmla="*/ 33750 h 67500"/>
                <a:gd name="connsiteX7" fmla="*/ 33750 w 67500"/>
                <a:gd name="connsiteY7" fmla="*/ 22500 h 67500"/>
                <a:gd name="connsiteX8" fmla="*/ 45000 w 67500"/>
                <a:gd name="connsiteY8" fmla="*/ 33750 h 67500"/>
                <a:gd name="connsiteX9" fmla="*/ 33750 w 67500"/>
                <a:gd name="connsiteY9" fmla="*/ 45000 h 6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500" h="67500">
                  <a:moveTo>
                    <a:pt x="33750" y="0"/>
                  </a:moveTo>
                  <a:cubicBezTo>
                    <a:pt x="15110" y="0"/>
                    <a:pt x="0" y="15110"/>
                    <a:pt x="0" y="33750"/>
                  </a:cubicBezTo>
                  <a:cubicBezTo>
                    <a:pt x="0" y="52390"/>
                    <a:pt x="15110" y="67500"/>
                    <a:pt x="33750" y="67500"/>
                  </a:cubicBezTo>
                  <a:cubicBezTo>
                    <a:pt x="52390" y="67500"/>
                    <a:pt x="67500" y="52390"/>
                    <a:pt x="67500" y="33750"/>
                  </a:cubicBezTo>
                  <a:cubicBezTo>
                    <a:pt x="67500" y="15110"/>
                    <a:pt x="52390" y="0"/>
                    <a:pt x="33750" y="0"/>
                  </a:cubicBezTo>
                  <a:close/>
                  <a:moveTo>
                    <a:pt x="33750" y="45000"/>
                  </a:moveTo>
                  <a:cubicBezTo>
                    <a:pt x="27537" y="45000"/>
                    <a:pt x="22500" y="39963"/>
                    <a:pt x="22500" y="33750"/>
                  </a:cubicBezTo>
                  <a:cubicBezTo>
                    <a:pt x="22500" y="27537"/>
                    <a:pt x="27537" y="22500"/>
                    <a:pt x="33750" y="22500"/>
                  </a:cubicBezTo>
                  <a:cubicBezTo>
                    <a:pt x="39963" y="22500"/>
                    <a:pt x="45000" y="27537"/>
                    <a:pt x="45000" y="33750"/>
                  </a:cubicBezTo>
                  <a:cubicBezTo>
                    <a:pt x="45000" y="39963"/>
                    <a:pt x="39963" y="45000"/>
                    <a:pt x="33750" y="4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5" name="Freeform: Shape 5924">
              <a:extLst>
                <a:ext uri="{FF2B5EF4-FFF2-40B4-BE49-F238E27FC236}">
                  <a16:creationId xmlns:a16="http://schemas.microsoft.com/office/drawing/2014/main" id="{A4BD356C-A141-4DB0-8D17-8337EF6218F0}"/>
                </a:ext>
              </a:extLst>
            </p:cNvPr>
            <p:cNvSpPr/>
            <p:nvPr/>
          </p:nvSpPr>
          <p:spPr>
            <a:xfrm>
              <a:off x="4774906" y="2492356"/>
              <a:ext cx="78750" cy="78750"/>
            </a:xfrm>
            <a:custGeom>
              <a:avLst/>
              <a:gdLst>
                <a:gd name="connsiteX0" fmla="*/ 78750 w 78750"/>
                <a:gd name="connsiteY0" fmla="*/ 39375 h 78750"/>
                <a:gd name="connsiteX1" fmla="*/ 39375 w 78750"/>
                <a:gd name="connsiteY1" fmla="*/ 0 h 78750"/>
                <a:gd name="connsiteX2" fmla="*/ 0 w 78750"/>
                <a:gd name="connsiteY2" fmla="*/ 39375 h 78750"/>
                <a:gd name="connsiteX3" fmla="*/ 39375 w 78750"/>
                <a:gd name="connsiteY3" fmla="*/ 78750 h 78750"/>
                <a:gd name="connsiteX4" fmla="*/ 78750 w 78750"/>
                <a:gd name="connsiteY4" fmla="*/ 39375 h 78750"/>
                <a:gd name="connsiteX5" fmla="*/ 22500 w 78750"/>
                <a:gd name="connsiteY5" fmla="*/ 39375 h 78750"/>
                <a:gd name="connsiteX6" fmla="*/ 39375 w 78750"/>
                <a:gd name="connsiteY6" fmla="*/ 22500 h 78750"/>
                <a:gd name="connsiteX7" fmla="*/ 56250 w 78750"/>
                <a:gd name="connsiteY7" fmla="*/ 39375 h 78750"/>
                <a:gd name="connsiteX8" fmla="*/ 39375 w 78750"/>
                <a:gd name="connsiteY8" fmla="*/ 56250 h 78750"/>
                <a:gd name="connsiteX9" fmla="*/ 22500 w 78750"/>
                <a:gd name="connsiteY9" fmla="*/ 39375 h 7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750" h="78750">
                  <a:moveTo>
                    <a:pt x="78750" y="39375"/>
                  </a:moveTo>
                  <a:cubicBezTo>
                    <a:pt x="78750" y="17629"/>
                    <a:pt x="61121" y="0"/>
                    <a:pt x="39375" y="0"/>
                  </a:cubicBezTo>
                  <a:cubicBezTo>
                    <a:pt x="17629" y="0"/>
                    <a:pt x="0" y="17629"/>
                    <a:pt x="0" y="39375"/>
                  </a:cubicBezTo>
                  <a:cubicBezTo>
                    <a:pt x="0" y="61121"/>
                    <a:pt x="17629" y="78750"/>
                    <a:pt x="39375" y="78750"/>
                  </a:cubicBezTo>
                  <a:cubicBezTo>
                    <a:pt x="61121" y="78750"/>
                    <a:pt x="78750" y="61121"/>
                    <a:pt x="78750" y="39375"/>
                  </a:cubicBezTo>
                  <a:close/>
                  <a:moveTo>
                    <a:pt x="22500" y="39375"/>
                  </a:moveTo>
                  <a:cubicBezTo>
                    <a:pt x="22500" y="30055"/>
                    <a:pt x="30055" y="22500"/>
                    <a:pt x="39375" y="22500"/>
                  </a:cubicBezTo>
                  <a:cubicBezTo>
                    <a:pt x="48695" y="22500"/>
                    <a:pt x="56250" y="30055"/>
                    <a:pt x="56250" y="39375"/>
                  </a:cubicBezTo>
                  <a:cubicBezTo>
                    <a:pt x="56250" y="48695"/>
                    <a:pt x="48695" y="56250"/>
                    <a:pt x="39375" y="56250"/>
                  </a:cubicBezTo>
                  <a:cubicBezTo>
                    <a:pt x="30055" y="56250"/>
                    <a:pt x="22500" y="48695"/>
                    <a:pt x="22500" y="3937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6" name="Freeform: Shape 5925">
              <a:extLst>
                <a:ext uri="{FF2B5EF4-FFF2-40B4-BE49-F238E27FC236}">
                  <a16:creationId xmlns:a16="http://schemas.microsoft.com/office/drawing/2014/main" id="{ABBC61EF-C3BB-47AE-8532-0B7AF6F3807F}"/>
                </a:ext>
              </a:extLst>
            </p:cNvPr>
            <p:cNvSpPr/>
            <p:nvPr/>
          </p:nvSpPr>
          <p:spPr>
            <a:xfrm>
              <a:off x="4798025" y="2606038"/>
              <a:ext cx="67500" cy="67500"/>
            </a:xfrm>
            <a:custGeom>
              <a:avLst/>
              <a:gdLst>
                <a:gd name="connsiteX0" fmla="*/ 33750 w 67500"/>
                <a:gd name="connsiteY0" fmla="*/ 0 h 67500"/>
                <a:gd name="connsiteX1" fmla="*/ 0 w 67500"/>
                <a:gd name="connsiteY1" fmla="*/ 33750 h 67500"/>
                <a:gd name="connsiteX2" fmla="*/ 33750 w 67500"/>
                <a:gd name="connsiteY2" fmla="*/ 67500 h 67500"/>
                <a:gd name="connsiteX3" fmla="*/ 67500 w 67500"/>
                <a:gd name="connsiteY3" fmla="*/ 33750 h 67500"/>
                <a:gd name="connsiteX4" fmla="*/ 33750 w 67500"/>
                <a:gd name="connsiteY4" fmla="*/ 0 h 67500"/>
                <a:gd name="connsiteX5" fmla="*/ 33750 w 67500"/>
                <a:gd name="connsiteY5" fmla="*/ 45000 h 67500"/>
                <a:gd name="connsiteX6" fmla="*/ 22500 w 67500"/>
                <a:gd name="connsiteY6" fmla="*/ 33750 h 67500"/>
                <a:gd name="connsiteX7" fmla="*/ 33750 w 67500"/>
                <a:gd name="connsiteY7" fmla="*/ 22500 h 67500"/>
                <a:gd name="connsiteX8" fmla="*/ 45000 w 67500"/>
                <a:gd name="connsiteY8" fmla="*/ 33750 h 67500"/>
                <a:gd name="connsiteX9" fmla="*/ 33750 w 67500"/>
                <a:gd name="connsiteY9" fmla="*/ 45000 h 6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500" h="67500">
                  <a:moveTo>
                    <a:pt x="33750" y="0"/>
                  </a:moveTo>
                  <a:cubicBezTo>
                    <a:pt x="15110" y="0"/>
                    <a:pt x="0" y="15110"/>
                    <a:pt x="0" y="33750"/>
                  </a:cubicBezTo>
                  <a:cubicBezTo>
                    <a:pt x="0" y="52390"/>
                    <a:pt x="15110" y="67500"/>
                    <a:pt x="33750" y="67500"/>
                  </a:cubicBezTo>
                  <a:cubicBezTo>
                    <a:pt x="52390" y="67500"/>
                    <a:pt x="67500" y="52390"/>
                    <a:pt x="67500" y="33750"/>
                  </a:cubicBezTo>
                  <a:cubicBezTo>
                    <a:pt x="67500" y="15110"/>
                    <a:pt x="52390" y="0"/>
                    <a:pt x="33750" y="0"/>
                  </a:cubicBezTo>
                  <a:close/>
                  <a:moveTo>
                    <a:pt x="33750" y="45000"/>
                  </a:moveTo>
                  <a:cubicBezTo>
                    <a:pt x="27537" y="45000"/>
                    <a:pt x="22500" y="39963"/>
                    <a:pt x="22500" y="33750"/>
                  </a:cubicBezTo>
                  <a:cubicBezTo>
                    <a:pt x="22500" y="27537"/>
                    <a:pt x="27537" y="22500"/>
                    <a:pt x="33750" y="22500"/>
                  </a:cubicBezTo>
                  <a:cubicBezTo>
                    <a:pt x="39963" y="22500"/>
                    <a:pt x="45000" y="27537"/>
                    <a:pt x="45000" y="33750"/>
                  </a:cubicBezTo>
                  <a:cubicBezTo>
                    <a:pt x="45000" y="39963"/>
                    <a:pt x="39963" y="45000"/>
                    <a:pt x="33750" y="4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27" name="Freeform: Shape 5926">
              <a:extLst>
                <a:ext uri="{FF2B5EF4-FFF2-40B4-BE49-F238E27FC236}">
                  <a16:creationId xmlns:a16="http://schemas.microsoft.com/office/drawing/2014/main" id="{05B0858F-4044-48E7-B242-97A009F5BE85}"/>
                </a:ext>
              </a:extLst>
            </p:cNvPr>
            <p:cNvSpPr/>
            <p:nvPr/>
          </p:nvSpPr>
          <p:spPr>
            <a:xfrm>
              <a:off x="4430674" y="2225356"/>
              <a:ext cx="714375" cy="720000"/>
            </a:xfrm>
            <a:custGeom>
              <a:avLst/>
              <a:gdLst>
                <a:gd name="connsiteX0" fmla="*/ 632851 w 714375"/>
                <a:gd name="connsiteY0" fmla="*/ 124069 h 720000"/>
                <a:gd name="connsiteX1" fmla="*/ 545663 w 714375"/>
                <a:gd name="connsiteY1" fmla="*/ 211257 h 720000"/>
                <a:gd name="connsiteX2" fmla="*/ 551288 w 714375"/>
                <a:gd name="connsiteY2" fmla="*/ 241294 h 720000"/>
                <a:gd name="connsiteX3" fmla="*/ 501169 w 714375"/>
                <a:gd name="connsiteY3" fmla="*/ 269138 h 720000"/>
                <a:gd name="connsiteX4" fmla="*/ 483788 w 714375"/>
                <a:gd name="connsiteY4" fmla="*/ 256932 h 720000"/>
                <a:gd name="connsiteX5" fmla="*/ 471413 w 714375"/>
                <a:gd name="connsiteY5" fmla="*/ 248944 h 720000"/>
                <a:gd name="connsiteX6" fmla="*/ 463426 w 714375"/>
                <a:gd name="connsiteY6" fmla="*/ 236907 h 720000"/>
                <a:gd name="connsiteX7" fmla="*/ 444413 w 714375"/>
                <a:gd name="connsiteY7" fmla="*/ 214069 h 720000"/>
                <a:gd name="connsiteX8" fmla="*/ 415501 w 714375"/>
                <a:gd name="connsiteY8" fmla="*/ 208951 h 720000"/>
                <a:gd name="connsiteX9" fmla="*/ 405151 w 714375"/>
                <a:gd name="connsiteY9" fmla="*/ 208951 h 720000"/>
                <a:gd name="connsiteX10" fmla="*/ 414601 w 714375"/>
                <a:gd name="connsiteY10" fmla="*/ 152194 h 720000"/>
                <a:gd name="connsiteX11" fmla="*/ 444320 w 714375"/>
                <a:gd name="connsiteY11" fmla="*/ 114846 h 720000"/>
                <a:gd name="connsiteX12" fmla="*/ 406972 w 714375"/>
                <a:gd name="connsiteY12" fmla="*/ 85127 h 720000"/>
                <a:gd name="connsiteX13" fmla="*/ 377253 w 714375"/>
                <a:gd name="connsiteY13" fmla="*/ 122475 h 720000"/>
                <a:gd name="connsiteX14" fmla="*/ 392663 w 714375"/>
                <a:gd name="connsiteY14" fmla="*/ 147132 h 720000"/>
                <a:gd name="connsiteX15" fmla="*/ 383888 w 714375"/>
                <a:gd name="connsiteY15" fmla="*/ 199501 h 720000"/>
                <a:gd name="connsiteX16" fmla="*/ 360038 w 714375"/>
                <a:gd name="connsiteY16" fmla="*/ 191569 h 720000"/>
                <a:gd name="connsiteX17" fmla="*/ 331913 w 714375"/>
                <a:gd name="connsiteY17" fmla="*/ 201863 h 720000"/>
                <a:gd name="connsiteX18" fmla="*/ 319257 w 714375"/>
                <a:gd name="connsiteY18" fmla="*/ 208444 h 720000"/>
                <a:gd name="connsiteX19" fmla="*/ 304576 w 714375"/>
                <a:gd name="connsiteY19" fmla="*/ 209344 h 720000"/>
                <a:gd name="connsiteX20" fmla="*/ 275663 w 714375"/>
                <a:gd name="connsiteY20" fmla="*/ 214069 h 720000"/>
                <a:gd name="connsiteX21" fmla="*/ 256651 w 714375"/>
                <a:gd name="connsiteY21" fmla="*/ 236569 h 720000"/>
                <a:gd name="connsiteX22" fmla="*/ 255132 w 714375"/>
                <a:gd name="connsiteY22" fmla="*/ 239269 h 720000"/>
                <a:gd name="connsiteX23" fmla="*/ 199613 w 714375"/>
                <a:gd name="connsiteY23" fmla="*/ 183694 h 720000"/>
                <a:gd name="connsiteX24" fmla="*/ 183694 w 714375"/>
                <a:gd name="connsiteY24" fmla="*/ 25394 h 720000"/>
                <a:gd name="connsiteX25" fmla="*/ 25394 w 714375"/>
                <a:gd name="connsiteY25" fmla="*/ 41312 h 720000"/>
                <a:gd name="connsiteX26" fmla="*/ 41312 w 714375"/>
                <a:gd name="connsiteY26" fmla="*/ 199613 h 720000"/>
                <a:gd name="connsiteX27" fmla="*/ 183694 w 714375"/>
                <a:gd name="connsiteY27" fmla="*/ 199613 h 720000"/>
                <a:gd name="connsiteX28" fmla="*/ 239269 w 714375"/>
                <a:gd name="connsiteY28" fmla="*/ 255132 h 720000"/>
                <a:gd name="connsiteX29" fmla="*/ 236626 w 714375"/>
                <a:gd name="connsiteY29" fmla="*/ 256651 h 720000"/>
                <a:gd name="connsiteX30" fmla="*/ 213788 w 714375"/>
                <a:gd name="connsiteY30" fmla="*/ 275944 h 720000"/>
                <a:gd name="connsiteX31" fmla="*/ 208669 w 714375"/>
                <a:gd name="connsiteY31" fmla="*/ 304857 h 720000"/>
                <a:gd name="connsiteX32" fmla="*/ 208163 w 714375"/>
                <a:gd name="connsiteY32" fmla="*/ 319538 h 720000"/>
                <a:gd name="connsiteX33" fmla="*/ 201582 w 714375"/>
                <a:gd name="connsiteY33" fmla="*/ 332194 h 720000"/>
                <a:gd name="connsiteX34" fmla="*/ 191288 w 714375"/>
                <a:gd name="connsiteY34" fmla="*/ 360319 h 720000"/>
                <a:gd name="connsiteX35" fmla="*/ 201582 w 714375"/>
                <a:gd name="connsiteY35" fmla="*/ 388444 h 720000"/>
                <a:gd name="connsiteX36" fmla="*/ 208163 w 714375"/>
                <a:gd name="connsiteY36" fmla="*/ 401101 h 720000"/>
                <a:gd name="connsiteX37" fmla="*/ 209063 w 714375"/>
                <a:gd name="connsiteY37" fmla="*/ 415782 h 720000"/>
                <a:gd name="connsiteX38" fmla="*/ 209063 w 714375"/>
                <a:gd name="connsiteY38" fmla="*/ 425176 h 720000"/>
                <a:gd name="connsiteX39" fmla="*/ 140663 w 714375"/>
                <a:gd name="connsiteY39" fmla="*/ 460107 h 720000"/>
                <a:gd name="connsiteX40" fmla="*/ 54462 w 714375"/>
                <a:gd name="connsiteY40" fmla="*/ 445060 h 720000"/>
                <a:gd name="connsiteX41" fmla="*/ 39415 w 714375"/>
                <a:gd name="connsiteY41" fmla="*/ 531261 h 720000"/>
                <a:gd name="connsiteX42" fmla="*/ 125616 w 714375"/>
                <a:gd name="connsiteY42" fmla="*/ 546308 h 720000"/>
                <a:gd name="connsiteX43" fmla="*/ 151913 w 714375"/>
                <a:gd name="connsiteY43" fmla="*/ 495319 h 720000"/>
                <a:gd name="connsiteX44" fmla="*/ 150057 w 714375"/>
                <a:gd name="connsiteY44" fmla="*/ 480638 h 720000"/>
                <a:gd name="connsiteX45" fmla="*/ 215476 w 714375"/>
                <a:gd name="connsiteY45" fmla="*/ 446888 h 720000"/>
                <a:gd name="connsiteX46" fmla="*/ 236569 w 714375"/>
                <a:gd name="connsiteY46" fmla="*/ 463482 h 720000"/>
                <a:gd name="connsiteX47" fmla="*/ 248663 w 714375"/>
                <a:gd name="connsiteY47" fmla="*/ 471694 h 720000"/>
                <a:gd name="connsiteX48" fmla="*/ 256651 w 714375"/>
                <a:gd name="connsiteY48" fmla="*/ 483732 h 720000"/>
                <a:gd name="connsiteX49" fmla="*/ 275663 w 714375"/>
                <a:gd name="connsiteY49" fmla="*/ 506569 h 720000"/>
                <a:gd name="connsiteX50" fmla="*/ 304576 w 714375"/>
                <a:gd name="connsiteY50" fmla="*/ 511688 h 720000"/>
                <a:gd name="connsiteX51" fmla="*/ 319257 w 714375"/>
                <a:gd name="connsiteY51" fmla="*/ 512588 h 720000"/>
                <a:gd name="connsiteX52" fmla="*/ 331913 w 714375"/>
                <a:gd name="connsiteY52" fmla="*/ 518776 h 720000"/>
                <a:gd name="connsiteX53" fmla="*/ 327019 w 714375"/>
                <a:gd name="connsiteY53" fmla="*/ 585319 h 720000"/>
                <a:gd name="connsiteX54" fmla="*/ 264482 w 714375"/>
                <a:gd name="connsiteY54" fmla="*/ 657441 h 720000"/>
                <a:gd name="connsiteX55" fmla="*/ 336604 w 714375"/>
                <a:gd name="connsiteY55" fmla="*/ 719979 h 720000"/>
                <a:gd name="connsiteX56" fmla="*/ 399141 w 714375"/>
                <a:gd name="connsiteY56" fmla="*/ 647857 h 720000"/>
                <a:gd name="connsiteX57" fmla="*/ 349519 w 714375"/>
                <a:gd name="connsiteY57" fmla="*/ 587513 h 720000"/>
                <a:gd name="connsiteX58" fmla="*/ 353738 w 714375"/>
                <a:gd name="connsiteY58" fmla="*/ 528169 h 720000"/>
                <a:gd name="connsiteX59" fmla="*/ 360038 w 714375"/>
                <a:gd name="connsiteY59" fmla="*/ 529069 h 720000"/>
                <a:gd name="connsiteX60" fmla="*/ 388163 w 714375"/>
                <a:gd name="connsiteY60" fmla="*/ 518776 h 720000"/>
                <a:gd name="connsiteX61" fmla="*/ 400763 w 714375"/>
                <a:gd name="connsiteY61" fmla="*/ 512476 h 720000"/>
                <a:gd name="connsiteX62" fmla="*/ 415444 w 714375"/>
                <a:gd name="connsiteY62" fmla="*/ 511576 h 720000"/>
                <a:gd name="connsiteX63" fmla="*/ 444413 w 714375"/>
                <a:gd name="connsiteY63" fmla="*/ 506569 h 720000"/>
                <a:gd name="connsiteX64" fmla="*/ 463426 w 714375"/>
                <a:gd name="connsiteY64" fmla="*/ 484069 h 720000"/>
                <a:gd name="connsiteX65" fmla="*/ 470119 w 714375"/>
                <a:gd name="connsiteY65" fmla="*/ 473494 h 720000"/>
                <a:gd name="connsiteX66" fmla="*/ 548869 w 714375"/>
                <a:gd name="connsiteY66" fmla="*/ 543526 h 720000"/>
                <a:gd name="connsiteX67" fmla="*/ 542851 w 714375"/>
                <a:gd name="connsiteY67" fmla="*/ 566026 h 720000"/>
                <a:gd name="connsiteX68" fmla="*/ 587851 w 714375"/>
                <a:gd name="connsiteY68" fmla="*/ 611026 h 720000"/>
                <a:gd name="connsiteX69" fmla="*/ 632851 w 714375"/>
                <a:gd name="connsiteY69" fmla="*/ 566026 h 720000"/>
                <a:gd name="connsiteX70" fmla="*/ 587851 w 714375"/>
                <a:gd name="connsiteY70" fmla="*/ 521026 h 720000"/>
                <a:gd name="connsiteX71" fmla="*/ 564676 w 714375"/>
                <a:gd name="connsiteY71" fmla="*/ 527551 h 720000"/>
                <a:gd name="connsiteX72" fmla="*/ 489413 w 714375"/>
                <a:gd name="connsiteY72" fmla="*/ 460276 h 720000"/>
                <a:gd name="connsiteX73" fmla="*/ 506288 w 714375"/>
                <a:gd name="connsiteY73" fmla="*/ 444694 h 720000"/>
                <a:gd name="connsiteX74" fmla="*/ 511407 w 714375"/>
                <a:gd name="connsiteY74" fmla="*/ 415782 h 720000"/>
                <a:gd name="connsiteX75" fmla="*/ 512307 w 714375"/>
                <a:gd name="connsiteY75" fmla="*/ 401101 h 720000"/>
                <a:gd name="connsiteX76" fmla="*/ 518494 w 714375"/>
                <a:gd name="connsiteY76" fmla="*/ 388444 h 720000"/>
                <a:gd name="connsiteX77" fmla="*/ 528788 w 714375"/>
                <a:gd name="connsiteY77" fmla="*/ 360319 h 720000"/>
                <a:gd name="connsiteX78" fmla="*/ 518494 w 714375"/>
                <a:gd name="connsiteY78" fmla="*/ 332194 h 720000"/>
                <a:gd name="connsiteX79" fmla="*/ 512194 w 714375"/>
                <a:gd name="connsiteY79" fmla="*/ 319594 h 720000"/>
                <a:gd name="connsiteX80" fmla="*/ 511294 w 714375"/>
                <a:gd name="connsiteY80" fmla="*/ 304913 h 720000"/>
                <a:gd name="connsiteX81" fmla="*/ 510619 w 714375"/>
                <a:gd name="connsiteY81" fmla="*/ 289557 h 720000"/>
                <a:gd name="connsiteX82" fmla="*/ 561244 w 714375"/>
                <a:gd name="connsiteY82" fmla="*/ 261432 h 720000"/>
                <a:gd name="connsiteX83" fmla="*/ 682671 w 714375"/>
                <a:gd name="connsiteY83" fmla="*/ 282394 h 720000"/>
                <a:gd name="connsiteX84" fmla="*/ 703632 w 714375"/>
                <a:gd name="connsiteY84" fmla="*/ 160967 h 720000"/>
                <a:gd name="connsiteX85" fmla="*/ 632851 w 714375"/>
                <a:gd name="connsiteY85" fmla="*/ 124069 h 720000"/>
                <a:gd name="connsiteX86" fmla="*/ 90038 w 714375"/>
                <a:gd name="connsiteY86" fmla="*/ 534694 h 720000"/>
                <a:gd name="connsiteX87" fmla="*/ 50663 w 714375"/>
                <a:gd name="connsiteY87" fmla="*/ 495319 h 720000"/>
                <a:gd name="connsiteX88" fmla="*/ 90038 w 714375"/>
                <a:gd name="connsiteY88" fmla="*/ 455944 h 720000"/>
                <a:gd name="connsiteX89" fmla="*/ 129413 w 714375"/>
                <a:gd name="connsiteY89" fmla="*/ 495319 h 720000"/>
                <a:gd name="connsiteX90" fmla="*/ 90038 w 714375"/>
                <a:gd name="connsiteY90" fmla="*/ 534694 h 720000"/>
                <a:gd name="connsiteX91" fmla="*/ 410663 w 714375"/>
                <a:gd name="connsiteY91" fmla="*/ 107194 h 720000"/>
                <a:gd name="connsiteX92" fmla="*/ 421913 w 714375"/>
                <a:gd name="connsiteY92" fmla="*/ 118444 h 720000"/>
                <a:gd name="connsiteX93" fmla="*/ 410663 w 714375"/>
                <a:gd name="connsiteY93" fmla="*/ 129694 h 720000"/>
                <a:gd name="connsiteX94" fmla="*/ 399413 w 714375"/>
                <a:gd name="connsiteY94" fmla="*/ 118444 h 720000"/>
                <a:gd name="connsiteX95" fmla="*/ 410663 w 714375"/>
                <a:gd name="connsiteY95" fmla="*/ 107194 h 720000"/>
                <a:gd name="connsiteX96" fmla="*/ 22538 w 714375"/>
                <a:gd name="connsiteY96" fmla="*/ 112819 h 720000"/>
                <a:gd name="connsiteX97" fmla="*/ 112538 w 714375"/>
                <a:gd name="connsiteY97" fmla="*/ 22819 h 720000"/>
                <a:gd name="connsiteX98" fmla="*/ 202538 w 714375"/>
                <a:gd name="connsiteY98" fmla="*/ 112819 h 720000"/>
                <a:gd name="connsiteX99" fmla="*/ 112538 w 714375"/>
                <a:gd name="connsiteY99" fmla="*/ 202819 h 720000"/>
                <a:gd name="connsiteX100" fmla="*/ 22538 w 714375"/>
                <a:gd name="connsiteY100" fmla="*/ 112819 h 720000"/>
                <a:gd name="connsiteX101" fmla="*/ 376913 w 714375"/>
                <a:gd name="connsiteY101" fmla="*/ 652819 h 720000"/>
                <a:gd name="connsiteX102" fmla="*/ 331913 w 714375"/>
                <a:gd name="connsiteY102" fmla="*/ 697819 h 720000"/>
                <a:gd name="connsiteX103" fmla="*/ 286913 w 714375"/>
                <a:gd name="connsiteY103" fmla="*/ 652819 h 720000"/>
                <a:gd name="connsiteX104" fmla="*/ 331913 w 714375"/>
                <a:gd name="connsiteY104" fmla="*/ 607819 h 720000"/>
                <a:gd name="connsiteX105" fmla="*/ 376913 w 714375"/>
                <a:gd name="connsiteY105" fmla="*/ 652819 h 720000"/>
                <a:gd name="connsiteX106" fmla="*/ 610351 w 714375"/>
                <a:gd name="connsiteY106" fmla="*/ 565632 h 720000"/>
                <a:gd name="connsiteX107" fmla="*/ 587851 w 714375"/>
                <a:gd name="connsiteY107" fmla="*/ 588132 h 720000"/>
                <a:gd name="connsiteX108" fmla="*/ 565351 w 714375"/>
                <a:gd name="connsiteY108" fmla="*/ 565632 h 720000"/>
                <a:gd name="connsiteX109" fmla="*/ 587851 w 714375"/>
                <a:gd name="connsiteY109" fmla="*/ 543132 h 720000"/>
                <a:gd name="connsiteX110" fmla="*/ 610351 w 714375"/>
                <a:gd name="connsiteY110" fmla="*/ 565632 h 720000"/>
                <a:gd name="connsiteX111" fmla="*/ 499201 w 714375"/>
                <a:gd name="connsiteY111" fmla="*/ 377194 h 720000"/>
                <a:gd name="connsiteX112" fmla="*/ 490482 w 714375"/>
                <a:gd name="connsiteY112" fmla="*/ 395532 h 720000"/>
                <a:gd name="connsiteX113" fmla="*/ 488794 w 714375"/>
                <a:gd name="connsiteY113" fmla="*/ 416344 h 720000"/>
                <a:gd name="connsiteX114" fmla="*/ 486713 w 714375"/>
                <a:gd name="connsiteY114" fmla="*/ 433444 h 720000"/>
                <a:gd name="connsiteX115" fmla="*/ 472538 w 714375"/>
                <a:gd name="connsiteY115" fmla="*/ 444076 h 720000"/>
                <a:gd name="connsiteX116" fmla="*/ 443794 w 714375"/>
                <a:gd name="connsiteY116" fmla="*/ 472819 h 720000"/>
                <a:gd name="connsiteX117" fmla="*/ 433163 w 714375"/>
                <a:gd name="connsiteY117" fmla="*/ 486994 h 720000"/>
                <a:gd name="connsiteX118" fmla="*/ 415838 w 714375"/>
                <a:gd name="connsiteY118" fmla="*/ 489076 h 720000"/>
                <a:gd name="connsiteX119" fmla="*/ 395026 w 714375"/>
                <a:gd name="connsiteY119" fmla="*/ 490763 h 720000"/>
                <a:gd name="connsiteX120" fmla="*/ 376913 w 714375"/>
                <a:gd name="connsiteY120" fmla="*/ 499482 h 720000"/>
                <a:gd name="connsiteX121" fmla="*/ 360038 w 714375"/>
                <a:gd name="connsiteY121" fmla="*/ 506569 h 720000"/>
                <a:gd name="connsiteX122" fmla="*/ 343163 w 714375"/>
                <a:gd name="connsiteY122" fmla="*/ 499482 h 720000"/>
                <a:gd name="connsiteX123" fmla="*/ 324826 w 714375"/>
                <a:gd name="connsiteY123" fmla="*/ 490763 h 720000"/>
                <a:gd name="connsiteX124" fmla="*/ 308401 w 714375"/>
                <a:gd name="connsiteY124" fmla="*/ 489019 h 720000"/>
                <a:gd name="connsiteX125" fmla="*/ 304013 w 714375"/>
                <a:gd name="connsiteY125" fmla="*/ 489019 h 720000"/>
                <a:gd name="connsiteX126" fmla="*/ 286913 w 714375"/>
                <a:gd name="connsiteY126" fmla="*/ 486994 h 720000"/>
                <a:gd name="connsiteX127" fmla="*/ 276282 w 714375"/>
                <a:gd name="connsiteY127" fmla="*/ 472819 h 720000"/>
                <a:gd name="connsiteX128" fmla="*/ 264413 w 714375"/>
                <a:gd name="connsiteY128" fmla="*/ 455944 h 720000"/>
                <a:gd name="connsiteX129" fmla="*/ 247538 w 714375"/>
                <a:gd name="connsiteY129" fmla="*/ 444244 h 720000"/>
                <a:gd name="connsiteX130" fmla="*/ 233363 w 714375"/>
                <a:gd name="connsiteY130" fmla="*/ 433444 h 720000"/>
                <a:gd name="connsiteX131" fmla="*/ 231282 w 714375"/>
                <a:gd name="connsiteY131" fmla="*/ 416119 h 720000"/>
                <a:gd name="connsiteX132" fmla="*/ 229594 w 714375"/>
                <a:gd name="connsiteY132" fmla="*/ 395307 h 720000"/>
                <a:gd name="connsiteX133" fmla="*/ 220876 w 714375"/>
                <a:gd name="connsiteY133" fmla="*/ 377194 h 720000"/>
                <a:gd name="connsiteX134" fmla="*/ 213788 w 714375"/>
                <a:gd name="connsiteY134" fmla="*/ 360319 h 720000"/>
                <a:gd name="connsiteX135" fmla="*/ 220876 w 714375"/>
                <a:gd name="connsiteY135" fmla="*/ 343444 h 720000"/>
                <a:gd name="connsiteX136" fmla="*/ 229594 w 714375"/>
                <a:gd name="connsiteY136" fmla="*/ 325107 h 720000"/>
                <a:gd name="connsiteX137" fmla="*/ 231282 w 714375"/>
                <a:gd name="connsiteY137" fmla="*/ 304294 h 720000"/>
                <a:gd name="connsiteX138" fmla="*/ 233363 w 714375"/>
                <a:gd name="connsiteY138" fmla="*/ 287194 h 720000"/>
                <a:gd name="connsiteX139" fmla="*/ 247538 w 714375"/>
                <a:gd name="connsiteY139" fmla="*/ 276563 h 720000"/>
                <a:gd name="connsiteX140" fmla="*/ 264413 w 714375"/>
                <a:gd name="connsiteY140" fmla="*/ 264694 h 720000"/>
                <a:gd name="connsiteX141" fmla="*/ 276113 w 714375"/>
                <a:gd name="connsiteY141" fmla="*/ 247819 h 720000"/>
                <a:gd name="connsiteX142" fmla="*/ 286913 w 714375"/>
                <a:gd name="connsiteY142" fmla="*/ 233644 h 720000"/>
                <a:gd name="connsiteX143" fmla="*/ 304238 w 714375"/>
                <a:gd name="connsiteY143" fmla="*/ 231563 h 720000"/>
                <a:gd name="connsiteX144" fmla="*/ 325051 w 714375"/>
                <a:gd name="connsiteY144" fmla="*/ 229876 h 720000"/>
                <a:gd name="connsiteX145" fmla="*/ 343163 w 714375"/>
                <a:gd name="connsiteY145" fmla="*/ 221157 h 720000"/>
                <a:gd name="connsiteX146" fmla="*/ 360038 w 714375"/>
                <a:gd name="connsiteY146" fmla="*/ 214069 h 720000"/>
                <a:gd name="connsiteX147" fmla="*/ 376913 w 714375"/>
                <a:gd name="connsiteY147" fmla="*/ 221157 h 720000"/>
                <a:gd name="connsiteX148" fmla="*/ 395251 w 714375"/>
                <a:gd name="connsiteY148" fmla="*/ 229876 h 720000"/>
                <a:gd name="connsiteX149" fmla="*/ 416063 w 714375"/>
                <a:gd name="connsiteY149" fmla="*/ 231563 h 720000"/>
                <a:gd name="connsiteX150" fmla="*/ 433388 w 714375"/>
                <a:gd name="connsiteY150" fmla="*/ 233644 h 720000"/>
                <a:gd name="connsiteX151" fmla="*/ 443794 w 714375"/>
                <a:gd name="connsiteY151" fmla="*/ 247819 h 720000"/>
                <a:gd name="connsiteX152" fmla="*/ 455663 w 714375"/>
                <a:gd name="connsiteY152" fmla="*/ 264694 h 720000"/>
                <a:gd name="connsiteX153" fmla="*/ 472538 w 714375"/>
                <a:gd name="connsiteY153" fmla="*/ 276394 h 720000"/>
                <a:gd name="connsiteX154" fmla="*/ 486713 w 714375"/>
                <a:gd name="connsiteY154" fmla="*/ 287194 h 720000"/>
                <a:gd name="connsiteX155" fmla="*/ 488794 w 714375"/>
                <a:gd name="connsiteY155" fmla="*/ 304519 h 720000"/>
                <a:gd name="connsiteX156" fmla="*/ 490482 w 714375"/>
                <a:gd name="connsiteY156" fmla="*/ 325332 h 720000"/>
                <a:gd name="connsiteX157" fmla="*/ 499201 w 714375"/>
                <a:gd name="connsiteY157" fmla="*/ 343444 h 720000"/>
                <a:gd name="connsiteX158" fmla="*/ 506288 w 714375"/>
                <a:gd name="connsiteY158" fmla="*/ 360319 h 720000"/>
                <a:gd name="connsiteX159" fmla="*/ 499201 w 714375"/>
                <a:gd name="connsiteY159" fmla="*/ 377194 h 720000"/>
                <a:gd name="connsiteX160" fmla="*/ 632851 w 714375"/>
                <a:gd name="connsiteY160" fmla="*/ 275944 h 720000"/>
                <a:gd name="connsiteX161" fmla="*/ 568163 w 714375"/>
                <a:gd name="connsiteY161" fmla="*/ 211257 h 720000"/>
                <a:gd name="connsiteX162" fmla="*/ 632851 w 714375"/>
                <a:gd name="connsiteY162" fmla="*/ 146569 h 720000"/>
                <a:gd name="connsiteX163" fmla="*/ 697538 w 714375"/>
                <a:gd name="connsiteY163" fmla="*/ 211257 h 720000"/>
                <a:gd name="connsiteX164" fmla="*/ 632851 w 714375"/>
                <a:gd name="connsiteY164" fmla="*/ 275944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714375" h="720000">
                  <a:moveTo>
                    <a:pt x="632851" y="124069"/>
                  </a:moveTo>
                  <a:cubicBezTo>
                    <a:pt x="584711" y="124100"/>
                    <a:pt x="545694" y="163117"/>
                    <a:pt x="545663" y="211257"/>
                  </a:cubicBezTo>
                  <a:cubicBezTo>
                    <a:pt x="545729" y="221525"/>
                    <a:pt x="547634" y="231698"/>
                    <a:pt x="551288" y="241294"/>
                  </a:cubicBezTo>
                  <a:lnTo>
                    <a:pt x="501169" y="269138"/>
                  </a:lnTo>
                  <a:cubicBezTo>
                    <a:pt x="495989" y="264260"/>
                    <a:pt x="490135" y="260149"/>
                    <a:pt x="483788" y="256932"/>
                  </a:cubicBezTo>
                  <a:cubicBezTo>
                    <a:pt x="479323" y="254837"/>
                    <a:pt x="475161" y="252151"/>
                    <a:pt x="471413" y="248944"/>
                  </a:cubicBezTo>
                  <a:cubicBezTo>
                    <a:pt x="468259" y="245281"/>
                    <a:pt x="465576" y="241237"/>
                    <a:pt x="463426" y="236907"/>
                  </a:cubicBezTo>
                  <a:cubicBezTo>
                    <a:pt x="459349" y="227666"/>
                    <a:pt x="452762" y="219754"/>
                    <a:pt x="444413" y="214069"/>
                  </a:cubicBezTo>
                  <a:cubicBezTo>
                    <a:pt x="435426" y="209748"/>
                    <a:pt x="425425" y="207977"/>
                    <a:pt x="415501" y="208951"/>
                  </a:cubicBezTo>
                  <a:cubicBezTo>
                    <a:pt x="412053" y="209126"/>
                    <a:pt x="408598" y="209126"/>
                    <a:pt x="405151" y="208951"/>
                  </a:cubicBezTo>
                  <a:lnTo>
                    <a:pt x="414601" y="152194"/>
                  </a:lnTo>
                  <a:cubicBezTo>
                    <a:pt x="433121" y="150088"/>
                    <a:pt x="446427" y="133366"/>
                    <a:pt x="444320" y="114846"/>
                  </a:cubicBezTo>
                  <a:cubicBezTo>
                    <a:pt x="442213" y="96326"/>
                    <a:pt x="425492" y="83020"/>
                    <a:pt x="406972" y="85127"/>
                  </a:cubicBezTo>
                  <a:cubicBezTo>
                    <a:pt x="388452" y="87233"/>
                    <a:pt x="375146" y="103955"/>
                    <a:pt x="377253" y="122475"/>
                  </a:cubicBezTo>
                  <a:cubicBezTo>
                    <a:pt x="378404" y="132599"/>
                    <a:pt x="384068" y="141661"/>
                    <a:pt x="392663" y="147132"/>
                  </a:cubicBezTo>
                  <a:lnTo>
                    <a:pt x="383888" y="199501"/>
                  </a:lnTo>
                  <a:cubicBezTo>
                    <a:pt x="376788" y="194777"/>
                    <a:pt x="368553" y="192039"/>
                    <a:pt x="360038" y="191569"/>
                  </a:cubicBezTo>
                  <a:cubicBezTo>
                    <a:pt x="349890" y="192328"/>
                    <a:pt x="340153" y="195892"/>
                    <a:pt x="331913" y="201863"/>
                  </a:cubicBezTo>
                  <a:cubicBezTo>
                    <a:pt x="327980" y="204567"/>
                    <a:pt x="323729" y="206777"/>
                    <a:pt x="319257" y="208444"/>
                  </a:cubicBezTo>
                  <a:cubicBezTo>
                    <a:pt x="314423" y="209379"/>
                    <a:pt x="309488" y="209682"/>
                    <a:pt x="304576" y="209344"/>
                  </a:cubicBezTo>
                  <a:cubicBezTo>
                    <a:pt x="294687" y="208246"/>
                    <a:pt x="284687" y="209880"/>
                    <a:pt x="275663" y="214069"/>
                  </a:cubicBezTo>
                  <a:cubicBezTo>
                    <a:pt x="267369" y="219669"/>
                    <a:pt x="260788" y="227457"/>
                    <a:pt x="256651" y="236569"/>
                  </a:cubicBezTo>
                  <a:cubicBezTo>
                    <a:pt x="256144" y="237526"/>
                    <a:pt x="255638" y="238369"/>
                    <a:pt x="255132" y="239269"/>
                  </a:cubicBezTo>
                  <a:lnTo>
                    <a:pt x="199613" y="183694"/>
                  </a:lnTo>
                  <a:cubicBezTo>
                    <a:pt x="238931" y="135585"/>
                    <a:pt x="231804" y="64711"/>
                    <a:pt x="183694" y="25394"/>
                  </a:cubicBezTo>
                  <a:cubicBezTo>
                    <a:pt x="135585" y="-13924"/>
                    <a:pt x="64711" y="-6797"/>
                    <a:pt x="25394" y="41312"/>
                  </a:cubicBezTo>
                  <a:cubicBezTo>
                    <a:pt x="-13924" y="89422"/>
                    <a:pt x="-6797" y="160295"/>
                    <a:pt x="41312" y="199613"/>
                  </a:cubicBezTo>
                  <a:cubicBezTo>
                    <a:pt x="82736" y="233467"/>
                    <a:pt x="142271" y="233467"/>
                    <a:pt x="183694" y="199613"/>
                  </a:cubicBezTo>
                  <a:lnTo>
                    <a:pt x="239269" y="255132"/>
                  </a:lnTo>
                  <a:lnTo>
                    <a:pt x="236626" y="256651"/>
                  </a:lnTo>
                  <a:cubicBezTo>
                    <a:pt x="227349" y="260804"/>
                    <a:pt x="219433" y="267492"/>
                    <a:pt x="213788" y="275944"/>
                  </a:cubicBezTo>
                  <a:cubicBezTo>
                    <a:pt x="209467" y="284931"/>
                    <a:pt x="207696" y="294933"/>
                    <a:pt x="208669" y="304857"/>
                  </a:cubicBezTo>
                  <a:cubicBezTo>
                    <a:pt x="209139" y="309752"/>
                    <a:pt x="208968" y="314687"/>
                    <a:pt x="208163" y="319538"/>
                  </a:cubicBezTo>
                  <a:cubicBezTo>
                    <a:pt x="206496" y="324011"/>
                    <a:pt x="204286" y="328261"/>
                    <a:pt x="201582" y="332194"/>
                  </a:cubicBezTo>
                  <a:cubicBezTo>
                    <a:pt x="195610" y="340434"/>
                    <a:pt x="192046" y="350172"/>
                    <a:pt x="191288" y="360319"/>
                  </a:cubicBezTo>
                  <a:cubicBezTo>
                    <a:pt x="192046" y="370467"/>
                    <a:pt x="195610" y="380205"/>
                    <a:pt x="201582" y="388444"/>
                  </a:cubicBezTo>
                  <a:cubicBezTo>
                    <a:pt x="204286" y="392378"/>
                    <a:pt x="206496" y="396628"/>
                    <a:pt x="208163" y="401101"/>
                  </a:cubicBezTo>
                  <a:cubicBezTo>
                    <a:pt x="209100" y="405934"/>
                    <a:pt x="209402" y="410870"/>
                    <a:pt x="209063" y="415782"/>
                  </a:cubicBezTo>
                  <a:cubicBezTo>
                    <a:pt x="209063" y="418819"/>
                    <a:pt x="209063" y="421969"/>
                    <a:pt x="209063" y="425176"/>
                  </a:cubicBezTo>
                  <a:lnTo>
                    <a:pt x="140663" y="460107"/>
                  </a:lnTo>
                  <a:cubicBezTo>
                    <a:pt x="121014" y="432148"/>
                    <a:pt x="82421" y="425411"/>
                    <a:pt x="54462" y="445060"/>
                  </a:cubicBezTo>
                  <a:cubicBezTo>
                    <a:pt x="26503" y="464709"/>
                    <a:pt x="19767" y="503302"/>
                    <a:pt x="39415" y="531261"/>
                  </a:cubicBezTo>
                  <a:cubicBezTo>
                    <a:pt x="59064" y="559220"/>
                    <a:pt x="97658" y="565957"/>
                    <a:pt x="125616" y="546308"/>
                  </a:cubicBezTo>
                  <a:cubicBezTo>
                    <a:pt x="142208" y="534648"/>
                    <a:pt x="152033" y="515598"/>
                    <a:pt x="151913" y="495319"/>
                  </a:cubicBezTo>
                  <a:cubicBezTo>
                    <a:pt x="151899" y="490368"/>
                    <a:pt x="151275" y="485437"/>
                    <a:pt x="150057" y="480638"/>
                  </a:cubicBezTo>
                  <a:lnTo>
                    <a:pt x="215476" y="446888"/>
                  </a:lnTo>
                  <a:cubicBezTo>
                    <a:pt x="221159" y="453946"/>
                    <a:pt x="228372" y="459620"/>
                    <a:pt x="236569" y="463482"/>
                  </a:cubicBezTo>
                  <a:cubicBezTo>
                    <a:pt x="240949" y="465668"/>
                    <a:pt x="245016" y="468430"/>
                    <a:pt x="248663" y="471694"/>
                  </a:cubicBezTo>
                  <a:cubicBezTo>
                    <a:pt x="251817" y="475358"/>
                    <a:pt x="254501" y="479402"/>
                    <a:pt x="256651" y="483732"/>
                  </a:cubicBezTo>
                  <a:cubicBezTo>
                    <a:pt x="260728" y="492973"/>
                    <a:pt x="267315" y="500885"/>
                    <a:pt x="275663" y="506569"/>
                  </a:cubicBezTo>
                  <a:cubicBezTo>
                    <a:pt x="284649" y="510894"/>
                    <a:pt x="294651" y="512664"/>
                    <a:pt x="304576" y="511688"/>
                  </a:cubicBezTo>
                  <a:cubicBezTo>
                    <a:pt x="309488" y="511377"/>
                    <a:pt x="314420" y="511679"/>
                    <a:pt x="319257" y="512588"/>
                  </a:cubicBezTo>
                  <a:cubicBezTo>
                    <a:pt x="323711" y="514129"/>
                    <a:pt x="327962" y="516207"/>
                    <a:pt x="331913" y="518776"/>
                  </a:cubicBezTo>
                  <a:lnTo>
                    <a:pt x="327019" y="585319"/>
                  </a:lnTo>
                  <a:cubicBezTo>
                    <a:pt x="289834" y="587966"/>
                    <a:pt x="261835" y="620256"/>
                    <a:pt x="264482" y="657441"/>
                  </a:cubicBezTo>
                  <a:cubicBezTo>
                    <a:pt x="267129" y="694627"/>
                    <a:pt x="299419" y="722626"/>
                    <a:pt x="336604" y="719979"/>
                  </a:cubicBezTo>
                  <a:cubicBezTo>
                    <a:pt x="373789" y="717332"/>
                    <a:pt x="401788" y="685042"/>
                    <a:pt x="399141" y="647857"/>
                  </a:cubicBezTo>
                  <a:cubicBezTo>
                    <a:pt x="397105" y="619241"/>
                    <a:pt x="377203" y="595039"/>
                    <a:pt x="349519" y="587513"/>
                  </a:cubicBezTo>
                  <a:lnTo>
                    <a:pt x="353738" y="528169"/>
                  </a:lnTo>
                  <a:cubicBezTo>
                    <a:pt x="355805" y="528667"/>
                    <a:pt x="357915" y="528968"/>
                    <a:pt x="360038" y="529069"/>
                  </a:cubicBezTo>
                  <a:cubicBezTo>
                    <a:pt x="370186" y="528311"/>
                    <a:pt x="379923" y="524747"/>
                    <a:pt x="388163" y="518776"/>
                  </a:cubicBezTo>
                  <a:cubicBezTo>
                    <a:pt x="392093" y="516174"/>
                    <a:pt x="396324" y="514058"/>
                    <a:pt x="400763" y="512476"/>
                  </a:cubicBezTo>
                  <a:cubicBezTo>
                    <a:pt x="405597" y="511541"/>
                    <a:pt x="410532" y="511238"/>
                    <a:pt x="415444" y="511576"/>
                  </a:cubicBezTo>
                  <a:cubicBezTo>
                    <a:pt x="425377" y="512594"/>
                    <a:pt x="435399" y="510863"/>
                    <a:pt x="444413" y="506569"/>
                  </a:cubicBezTo>
                  <a:cubicBezTo>
                    <a:pt x="452707" y="500970"/>
                    <a:pt x="459288" y="493182"/>
                    <a:pt x="463426" y="484069"/>
                  </a:cubicBezTo>
                  <a:cubicBezTo>
                    <a:pt x="465352" y="480360"/>
                    <a:pt x="467591" y="476823"/>
                    <a:pt x="470119" y="473494"/>
                  </a:cubicBezTo>
                  <a:lnTo>
                    <a:pt x="548869" y="543526"/>
                  </a:lnTo>
                  <a:cubicBezTo>
                    <a:pt x="544898" y="550357"/>
                    <a:pt x="542821" y="558124"/>
                    <a:pt x="542851" y="566026"/>
                  </a:cubicBezTo>
                  <a:cubicBezTo>
                    <a:pt x="542851" y="590878"/>
                    <a:pt x="562998" y="611026"/>
                    <a:pt x="587851" y="611026"/>
                  </a:cubicBezTo>
                  <a:cubicBezTo>
                    <a:pt x="612703" y="611026"/>
                    <a:pt x="632851" y="590878"/>
                    <a:pt x="632851" y="566026"/>
                  </a:cubicBezTo>
                  <a:cubicBezTo>
                    <a:pt x="632851" y="541173"/>
                    <a:pt x="612703" y="521026"/>
                    <a:pt x="587851" y="521026"/>
                  </a:cubicBezTo>
                  <a:cubicBezTo>
                    <a:pt x="579673" y="521030"/>
                    <a:pt x="571654" y="523287"/>
                    <a:pt x="564676" y="527551"/>
                  </a:cubicBezTo>
                  <a:lnTo>
                    <a:pt x="489413" y="460276"/>
                  </a:lnTo>
                  <a:cubicBezTo>
                    <a:pt x="496302" y="456644"/>
                    <a:pt x="502120" y="451272"/>
                    <a:pt x="506288" y="444694"/>
                  </a:cubicBezTo>
                  <a:cubicBezTo>
                    <a:pt x="510610" y="435707"/>
                    <a:pt x="512380" y="425706"/>
                    <a:pt x="511407" y="415782"/>
                  </a:cubicBezTo>
                  <a:cubicBezTo>
                    <a:pt x="511068" y="410870"/>
                    <a:pt x="511370" y="405935"/>
                    <a:pt x="512307" y="401101"/>
                  </a:cubicBezTo>
                  <a:cubicBezTo>
                    <a:pt x="513850" y="396647"/>
                    <a:pt x="515928" y="392397"/>
                    <a:pt x="518494" y="388444"/>
                  </a:cubicBezTo>
                  <a:cubicBezTo>
                    <a:pt x="524466" y="380205"/>
                    <a:pt x="528030" y="370467"/>
                    <a:pt x="528788" y="360319"/>
                  </a:cubicBezTo>
                  <a:cubicBezTo>
                    <a:pt x="528030" y="350172"/>
                    <a:pt x="524466" y="340434"/>
                    <a:pt x="518494" y="332194"/>
                  </a:cubicBezTo>
                  <a:cubicBezTo>
                    <a:pt x="515893" y="328265"/>
                    <a:pt x="513777" y="324034"/>
                    <a:pt x="512194" y="319594"/>
                  </a:cubicBezTo>
                  <a:cubicBezTo>
                    <a:pt x="511258" y="314761"/>
                    <a:pt x="510955" y="309825"/>
                    <a:pt x="511294" y="304913"/>
                  </a:cubicBezTo>
                  <a:cubicBezTo>
                    <a:pt x="511484" y="299785"/>
                    <a:pt x="511258" y="294649"/>
                    <a:pt x="510619" y="289557"/>
                  </a:cubicBezTo>
                  <a:lnTo>
                    <a:pt x="561244" y="261432"/>
                  </a:lnTo>
                  <a:cubicBezTo>
                    <a:pt x="588987" y="300751"/>
                    <a:pt x="643351" y="310136"/>
                    <a:pt x="682671" y="282394"/>
                  </a:cubicBezTo>
                  <a:cubicBezTo>
                    <a:pt x="721990" y="254651"/>
                    <a:pt x="731375" y="200287"/>
                    <a:pt x="703632" y="160967"/>
                  </a:cubicBezTo>
                  <a:cubicBezTo>
                    <a:pt x="687391" y="137949"/>
                    <a:pt x="661022" y="124203"/>
                    <a:pt x="632851" y="124069"/>
                  </a:cubicBezTo>
                  <a:close/>
                  <a:moveTo>
                    <a:pt x="90038" y="534694"/>
                  </a:moveTo>
                  <a:cubicBezTo>
                    <a:pt x="68292" y="534694"/>
                    <a:pt x="50663" y="517066"/>
                    <a:pt x="50663" y="495319"/>
                  </a:cubicBezTo>
                  <a:cubicBezTo>
                    <a:pt x="50663" y="473573"/>
                    <a:pt x="68292" y="455944"/>
                    <a:pt x="90038" y="455944"/>
                  </a:cubicBezTo>
                  <a:cubicBezTo>
                    <a:pt x="111784" y="455944"/>
                    <a:pt x="129413" y="473573"/>
                    <a:pt x="129413" y="495319"/>
                  </a:cubicBezTo>
                  <a:cubicBezTo>
                    <a:pt x="129413" y="517066"/>
                    <a:pt x="111784" y="534694"/>
                    <a:pt x="90038" y="534694"/>
                  </a:cubicBezTo>
                  <a:close/>
                  <a:moveTo>
                    <a:pt x="410663" y="107194"/>
                  </a:moveTo>
                  <a:cubicBezTo>
                    <a:pt x="416876" y="107194"/>
                    <a:pt x="421913" y="112231"/>
                    <a:pt x="421913" y="118444"/>
                  </a:cubicBezTo>
                  <a:cubicBezTo>
                    <a:pt x="421913" y="124658"/>
                    <a:pt x="416876" y="129694"/>
                    <a:pt x="410663" y="129694"/>
                  </a:cubicBezTo>
                  <a:cubicBezTo>
                    <a:pt x="404450" y="129694"/>
                    <a:pt x="399413" y="124658"/>
                    <a:pt x="399413" y="118444"/>
                  </a:cubicBezTo>
                  <a:cubicBezTo>
                    <a:pt x="399413" y="112231"/>
                    <a:pt x="404450" y="107194"/>
                    <a:pt x="410663" y="107194"/>
                  </a:cubicBezTo>
                  <a:close/>
                  <a:moveTo>
                    <a:pt x="22538" y="112819"/>
                  </a:moveTo>
                  <a:cubicBezTo>
                    <a:pt x="22538" y="63114"/>
                    <a:pt x="62833" y="22819"/>
                    <a:pt x="112538" y="22819"/>
                  </a:cubicBezTo>
                  <a:cubicBezTo>
                    <a:pt x="162244" y="22819"/>
                    <a:pt x="202538" y="63114"/>
                    <a:pt x="202538" y="112819"/>
                  </a:cubicBezTo>
                  <a:cubicBezTo>
                    <a:pt x="202538" y="162525"/>
                    <a:pt x="162244" y="202819"/>
                    <a:pt x="112538" y="202819"/>
                  </a:cubicBezTo>
                  <a:cubicBezTo>
                    <a:pt x="62833" y="202819"/>
                    <a:pt x="22538" y="162525"/>
                    <a:pt x="22538" y="112819"/>
                  </a:cubicBezTo>
                  <a:close/>
                  <a:moveTo>
                    <a:pt x="376913" y="652819"/>
                  </a:moveTo>
                  <a:cubicBezTo>
                    <a:pt x="376913" y="677672"/>
                    <a:pt x="356766" y="697819"/>
                    <a:pt x="331913" y="697819"/>
                  </a:cubicBezTo>
                  <a:cubicBezTo>
                    <a:pt x="307060" y="697819"/>
                    <a:pt x="286913" y="677672"/>
                    <a:pt x="286913" y="652819"/>
                  </a:cubicBezTo>
                  <a:cubicBezTo>
                    <a:pt x="286913" y="627967"/>
                    <a:pt x="307060" y="607819"/>
                    <a:pt x="331913" y="607819"/>
                  </a:cubicBezTo>
                  <a:cubicBezTo>
                    <a:pt x="356766" y="607819"/>
                    <a:pt x="376913" y="627967"/>
                    <a:pt x="376913" y="652819"/>
                  </a:cubicBezTo>
                  <a:close/>
                  <a:moveTo>
                    <a:pt x="610351" y="565632"/>
                  </a:moveTo>
                  <a:cubicBezTo>
                    <a:pt x="610351" y="578058"/>
                    <a:pt x="600277" y="588132"/>
                    <a:pt x="587851" y="588132"/>
                  </a:cubicBezTo>
                  <a:cubicBezTo>
                    <a:pt x="575424" y="588132"/>
                    <a:pt x="565351" y="578058"/>
                    <a:pt x="565351" y="565632"/>
                  </a:cubicBezTo>
                  <a:cubicBezTo>
                    <a:pt x="565351" y="553206"/>
                    <a:pt x="575424" y="543132"/>
                    <a:pt x="587851" y="543132"/>
                  </a:cubicBezTo>
                  <a:cubicBezTo>
                    <a:pt x="600277" y="543132"/>
                    <a:pt x="610351" y="553206"/>
                    <a:pt x="610351" y="565632"/>
                  </a:cubicBezTo>
                  <a:close/>
                  <a:moveTo>
                    <a:pt x="499201" y="377194"/>
                  </a:moveTo>
                  <a:cubicBezTo>
                    <a:pt x="495456" y="382872"/>
                    <a:pt x="492521" y="389044"/>
                    <a:pt x="490482" y="395532"/>
                  </a:cubicBezTo>
                  <a:cubicBezTo>
                    <a:pt x="488951" y="402357"/>
                    <a:pt x="488383" y="409362"/>
                    <a:pt x="488794" y="416344"/>
                  </a:cubicBezTo>
                  <a:cubicBezTo>
                    <a:pt x="489410" y="422128"/>
                    <a:pt x="488698" y="427977"/>
                    <a:pt x="486713" y="433444"/>
                  </a:cubicBezTo>
                  <a:cubicBezTo>
                    <a:pt x="482875" y="438038"/>
                    <a:pt x="478023" y="441678"/>
                    <a:pt x="472538" y="444076"/>
                  </a:cubicBezTo>
                  <a:cubicBezTo>
                    <a:pt x="459724" y="449762"/>
                    <a:pt x="449480" y="460006"/>
                    <a:pt x="443794" y="472819"/>
                  </a:cubicBezTo>
                  <a:cubicBezTo>
                    <a:pt x="441413" y="478314"/>
                    <a:pt x="437771" y="483170"/>
                    <a:pt x="433163" y="486994"/>
                  </a:cubicBezTo>
                  <a:cubicBezTo>
                    <a:pt x="427626" y="489014"/>
                    <a:pt x="421696" y="489726"/>
                    <a:pt x="415838" y="489076"/>
                  </a:cubicBezTo>
                  <a:cubicBezTo>
                    <a:pt x="408856" y="488664"/>
                    <a:pt x="401850" y="489232"/>
                    <a:pt x="395026" y="490763"/>
                  </a:cubicBezTo>
                  <a:cubicBezTo>
                    <a:pt x="388616" y="492822"/>
                    <a:pt x="382520" y="495756"/>
                    <a:pt x="376913" y="499482"/>
                  </a:cubicBezTo>
                  <a:cubicBezTo>
                    <a:pt x="371949" y="503183"/>
                    <a:pt x="366156" y="505616"/>
                    <a:pt x="360038" y="506569"/>
                  </a:cubicBezTo>
                  <a:cubicBezTo>
                    <a:pt x="353920" y="505616"/>
                    <a:pt x="348127" y="503183"/>
                    <a:pt x="343163" y="499482"/>
                  </a:cubicBezTo>
                  <a:cubicBezTo>
                    <a:pt x="337486" y="495737"/>
                    <a:pt x="331314" y="492803"/>
                    <a:pt x="324826" y="490763"/>
                  </a:cubicBezTo>
                  <a:cubicBezTo>
                    <a:pt x="319451" y="489464"/>
                    <a:pt x="313928" y="488878"/>
                    <a:pt x="308401" y="489019"/>
                  </a:cubicBezTo>
                  <a:lnTo>
                    <a:pt x="304013" y="489019"/>
                  </a:lnTo>
                  <a:cubicBezTo>
                    <a:pt x="298233" y="489653"/>
                    <a:pt x="292385" y="488960"/>
                    <a:pt x="286913" y="486994"/>
                  </a:cubicBezTo>
                  <a:cubicBezTo>
                    <a:pt x="282319" y="483157"/>
                    <a:pt x="278680" y="478304"/>
                    <a:pt x="276282" y="472819"/>
                  </a:cubicBezTo>
                  <a:cubicBezTo>
                    <a:pt x="273143" y="466662"/>
                    <a:pt x="269147" y="460980"/>
                    <a:pt x="264413" y="455944"/>
                  </a:cubicBezTo>
                  <a:cubicBezTo>
                    <a:pt x="259366" y="451270"/>
                    <a:pt x="253685" y="447331"/>
                    <a:pt x="247538" y="444244"/>
                  </a:cubicBezTo>
                  <a:cubicBezTo>
                    <a:pt x="242027" y="441814"/>
                    <a:pt x="237169" y="438113"/>
                    <a:pt x="233363" y="433444"/>
                  </a:cubicBezTo>
                  <a:cubicBezTo>
                    <a:pt x="231344" y="427907"/>
                    <a:pt x="230632" y="421978"/>
                    <a:pt x="231282" y="416119"/>
                  </a:cubicBezTo>
                  <a:cubicBezTo>
                    <a:pt x="231694" y="409137"/>
                    <a:pt x="231126" y="402132"/>
                    <a:pt x="229594" y="395307"/>
                  </a:cubicBezTo>
                  <a:cubicBezTo>
                    <a:pt x="227536" y="388897"/>
                    <a:pt x="224602" y="382802"/>
                    <a:pt x="220876" y="377194"/>
                  </a:cubicBezTo>
                  <a:cubicBezTo>
                    <a:pt x="217174" y="372230"/>
                    <a:pt x="214741" y="366438"/>
                    <a:pt x="213788" y="360319"/>
                  </a:cubicBezTo>
                  <a:cubicBezTo>
                    <a:pt x="214741" y="354201"/>
                    <a:pt x="217174" y="348408"/>
                    <a:pt x="220876" y="343444"/>
                  </a:cubicBezTo>
                  <a:cubicBezTo>
                    <a:pt x="224621" y="337767"/>
                    <a:pt x="227555" y="331595"/>
                    <a:pt x="229594" y="325107"/>
                  </a:cubicBezTo>
                  <a:cubicBezTo>
                    <a:pt x="231126" y="318282"/>
                    <a:pt x="231694" y="311277"/>
                    <a:pt x="231282" y="304294"/>
                  </a:cubicBezTo>
                  <a:cubicBezTo>
                    <a:pt x="230666" y="298510"/>
                    <a:pt x="231378" y="292662"/>
                    <a:pt x="233363" y="287194"/>
                  </a:cubicBezTo>
                  <a:cubicBezTo>
                    <a:pt x="237201" y="282601"/>
                    <a:pt x="242054" y="278961"/>
                    <a:pt x="247538" y="276563"/>
                  </a:cubicBezTo>
                  <a:cubicBezTo>
                    <a:pt x="253696" y="273424"/>
                    <a:pt x="259377" y="269428"/>
                    <a:pt x="264413" y="264694"/>
                  </a:cubicBezTo>
                  <a:cubicBezTo>
                    <a:pt x="269087" y="259648"/>
                    <a:pt x="273026" y="253967"/>
                    <a:pt x="276113" y="247819"/>
                  </a:cubicBezTo>
                  <a:cubicBezTo>
                    <a:pt x="278543" y="242308"/>
                    <a:pt x="282244" y="237450"/>
                    <a:pt x="286913" y="233644"/>
                  </a:cubicBezTo>
                  <a:cubicBezTo>
                    <a:pt x="292451" y="231625"/>
                    <a:pt x="298380" y="230913"/>
                    <a:pt x="304238" y="231563"/>
                  </a:cubicBezTo>
                  <a:cubicBezTo>
                    <a:pt x="311220" y="231975"/>
                    <a:pt x="318226" y="231407"/>
                    <a:pt x="325051" y="229876"/>
                  </a:cubicBezTo>
                  <a:cubicBezTo>
                    <a:pt x="331461" y="227817"/>
                    <a:pt x="337556" y="224883"/>
                    <a:pt x="343163" y="221157"/>
                  </a:cubicBezTo>
                  <a:cubicBezTo>
                    <a:pt x="348127" y="217456"/>
                    <a:pt x="353920" y="215023"/>
                    <a:pt x="360038" y="214069"/>
                  </a:cubicBezTo>
                  <a:cubicBezTo>
                    <a:pt x="366156" y="215023"/>
                    <a:pt x="371949" y="217456"/>
                    <a:pt x="376913" y="221157"/>
                  </a:cubicBezTo>
                  <a:cubicBezTo>
                    <a:pt x="382590" y="224902"/>
                    <a:pt x="388762" y="227836"/>
                    <a:pt x="395251" y="229876"/>
                  </a:cubicBezTo>
                  <a:cubicBezTo>
                    <a:pt x="402075" y="231407"/>
                    <a:pt x="409081" y="231975"/>
                    <a:pt x="416063" y="231563"/>
                  </a:cubicBezTo>
                  <a:cubicBezTo>
                    <a:pt x="421921" y="230913"/>
                    <a:pt x="427851" y="231625"/>
                    <a:pt x="433388" y="233644"/>
                  </a:cubicBezTo>
                  <a:cubicBezTo>
                    <a:pt x="437900" y="237507"/>
                    <a:pt x="441461" y="242357"/>
                    <a:pt x="443794" y="247819"/>
                  </a:cubicBezTo>
                  <a:cubicBezTo>
                    <a:pt x="446933" y="253977"/>
                    <a:pt x="450929" y="259659"/>
                    <a:pt x="455663" y="264694"/>
                  </a:cubicBezTo>
                  <a:cubicBezTo>
                    <a:pt x="460710" y="269369"/>
                    <a:pt x="466391" y="273308"/>
                    <a:pt x="472538" y="276394"/>
                  </a:cubicBezTo>
                  <a:cubicBezTo>
                    <a:pt x="478050" y="278824"/>
                    <a:pt x="482907" y="282526"/>
                    <a:pt x="486713" y="287194"/>
                  </a:cubicBezTo>
                  <a:cubicBezTo>
                    <a:pt x="488732" y="292732"/>
                    <a:pt x="489445" y="298661"/>
                    <a:pt x="488794" y="304519"/>
                  </a:cubicBezTo>
                  <a:cubicBezTo>
                    <a:pt x="488383" y="311502"/>
                    <a:pt x="488951" y="318507"/>
                    <a:pt x="490482" y="325332"/>
                  </a:cubicBezTo>
                  <a:cubicBezTo>
                    <a:pt x="492541" y="331742"/>
                    <a:pt x="495474" y="337837"/>
                    <a:pt x="499201" y="343444"/>
                  </a:cubicBezTo>
                  <a:cubicBezTo>
                    <a:pt x="502902" y="348408"/>
                    <a:pt x="505335" y="354201"/>
                    <a:pt x="506288" y="360319"/>
                  </a:cubicBezTo>
                  <a:cubicBezTo>
                    <a:pt x="505335" y="366438"/>
                    <a:pt x="502902" y="372230"/>
                    <a:pt x="499201" y="377194"/>
                  </a:cubicBezTo>
                  <a:close/>
                  <a:moveTo>
                    <a:pt x="632851" y="275944"/>
                  </a:moveTo>
                  <a:cubicBezTo>
                    <a:pt x="597125" y="275944"/>
                    <a:pt x="568163" y="246983"/>
                    <a:pt x="568163" y="211257"/>
                  </a:cubicBezTo>
                  <a:cubicBezTo>
                    <a:pt x="568163" y="175531"/>
                    <a:pt x="597125" y="146569"/>
                    <a:pt x="632851" y="146569"/>
                  </a:cubicBezTo>
                  <a:cubicBezTo>
                    <a:pt x="668577" y="146569"/>
                    <a:pt x="697538" y="175531"/>
                    <a:pt x="697538" y="211257"/>
                  </a:cubicBezTo>
                  <a:cubicBezTo>
                    <a:pt x="697507" y="246970"/>
                    <a:pt x="668564" y="275913"/>
                    <a:pt x="632851" y="27594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28" name="Graphic 5530">
            <a:extLst>
              <a:ext uri="{FF2B5EF4-FFF2-40B4-BE49-F238E27FC236}">
                <a16:creationId xmlns:a16="http://schemas.microsoft.com/office/drawing/2014/main" id="{0D0F5E54-CB76-42D3-A310-D4170CAB1512}"/>
              </a:ext>
            </a:extLst>
          </p:cNvPr>
          <p:cNvGrpSpPr/>
          <p:nvPr/>
        </p:nvGrpSpPr>
        <p:grpSpPr>
          <a:xfrm>
            <a:off x="8316907" y="130175"/>
            <a:ext cx="720000" cy="720000"/>
            <a:chOff x="4430712" y="2225675"/>
            <a:chExt cx="720000" cy="720000"/>
          </a:xfrm>
        </p:grpSpPr>
        <p:sp>
          <p:nvSpPr>
            <p:cNvPr id="5929" name="Freeform: Shape 5928">
              <a:extLst>
                <a:ext uri="{FF2B5EF4-FFF2-40B4-BE49-F238E27FC236}">
                  <a16:creationId xmlns:a16="http://schemas.microsoft.com/office/drawing/2014/main" id="{D6CDBC92-3DCB-4A9F-BFDA-4E16665D0808}"/>
                </a:ext>
              </a:extLst>
            </p:cNvPr>
            <p:cNvSpPr/>
            <p:nvPr/>
          </p:nvSpPr>
          <p:spPr>
            <a:xfrm>
              <a:off x="4430726" y="2225785"/>
              <a:ext cx="601875" cy="540000"/>
            </a:xfrm>
            <a:custGeom>
              <a:avLst/>
              <a:gdLst>
                <a:gd name="connsiteX0" fmla="*/ 453980 w 601875"/>
                <a:gd name="connsiteY0" fmla="*/ 268990 h 540000"/>
                <a:gd name="connsiteX1" fmla="*/ 475017 w 601875"/>
                <a:gd name="connsiteY1" fmla="*/ 237659 h 540000"/>
                <a:gd name="connsiteX2" fmla="*/ 462305 w 601875"/>
                <a:gd name="connsiteY2" fmla="*/ 194346 h 540000"/>
                <a:gd name="connsiteX3" fmla="*/ 593480 w 601875"/>
                <a:gd name="connsiteY3" fmla="*/ 150302 h 540000"/>
                <a:gd name="connsiteX4" fmla="*/ 606811 w 601875"/>
                <a:gd name="connsiteY4" fmla="*/ 121727 h 540000"/>
                <a:gd name="connsiteX5" fmla="*/ 583523 w 601875"/>
                <a:gd name="connsiteY5" fmla="*/ 87359 h 540000"/>
                <a:gd name="connsiteX6" fmla="*/ 459042 w 601875"/>
                <a:gd name="connsiteY6" fmla="*/ 107721 h 540000"/>
                <a:gd name="connsiteX7" fmla="*/ 332030 w 601875"/>
                <a:gd name="connsiteY7" fmla="*/ 136409 h 540000"/>
                <a:gd name="connsiteX8" fmla="*/ 257386 w 601875"/>
                <a:gd name="connsiteY8" fmla="*/ 150021 h 540000"/>
                <a:gd name="connsiteX9" fmla="*/ 267961 w 601875"/>
                <a:gd name="connsiteY9" fmla="*/ 141246 h 540000"/>
                <a:gd name="connsiteX10" fmla="*/ 314592 w 601875"/>
                <a:gd name="connsiteY10" fmla="*/ 57209 h 540000"/>
                <a:gd name="connsiteX11" fmla="*/ 296480 w 601875"/>
                <a:gd name="connsiteY11" fmla="*/ 6584 h 540000"/>
                <a:gd name="connsiteX12" fmla="*/ 256430 w 601875"/>
                <a:gd name="connsiteY12" fmla="*/ 5177 h 540000"/>
                <a:gd name="connsiteX13" fmla="*/ 228305 w 601875"/>
                <a:gd name="connsiteY13" fmla="*/ 35552 h 540000"/>
                <a:gd name="connsiteX14" fmla="*/ 199673 w 601875"/>
                <a:gd name="connsiteY14" fmla="*/ 69302 h 540000"/>
                <a:gd name="connsiteX15" fmla="*/ 161648 w 601875"/>
                <a:gd name="connsiteY15" fmla="*/ 95965 h 540000"/>
                <a:gd name="connsiteX16" fmla="*/ 118111 w 601875"/>
                <a:gd name="connsiteY16" fmla="*/ 127296 h 540000"/>
                <a:gd name="connsiteX17" fmla="*/ 99998 w 601875"/>
                <a:gd name="connsiteY17" fmla="*/ 144621 h 540000"/>
                <a:gd name="connsiteX18" fmla="*/ 42736 w 601875"/>
                <a:gd name="connsiteY18" fmla="*/ 196034 h 540000"/>
                <a:gd name="connsiteX19" fmla="*/ 323 w 601875"/>
                <a:gd name="connsiteY19" fmla="*/ 275515 h 540000"/>
                <a:gd name="connsiteX20" fmla="*/ 8423 w 601875"/>
                <a:gd name="connsiteY20" fmla="*/ 289071 h 540000"/>
                <a:gd name="connsiteX21" fmla="*/ 11236 w 601875"/>
                <a:gd name="connsiteY21" fmla="*/ 289465 h 540000"/>
                <a:gd name="connsiteX22" fmla="*/ 22148 w 601875"/>
                <a:gd name="connsiteY22" fmla="*/ 281140 h 540000"/>
                <a:gd name="connsiteX23" fmla="*/ 56236 w 601875"/>
                <a:gd name="connsiteY23" fmla="*/ 214146 h 540000"/>
                <a:gd name="connsiteX24" fmla="*/ 115861 w 601875"/>
                <a:gd name="connsiteY24" fmla="*/ 160821 h 540000"/>
                <a:gd name="connsiteX25" fmla="*/ 133805 w 601875"/>
                <a:gd name="connsiteY25" fmla="*/ 143946 h 540000"/>
                <a:gd name="connsiteX26" fmla="*/ 173855 w 601875"/>
                <a:gd name="connsiteY26" fmla="*/ 115259 h 540000"/>
                <a:gd name="connsiteX27" fmla="*/ 214748 w 601875"/>
                <a:gd name="connsiteY27" fmla="*/ 86459 h 540000"/>
                <a:gd name="connsiteX28" fmla="*/ 246867 w 601875"/>
                <a:gd name="connsiteY28" fmla="*/ 48940 h 540000"/>
                <a:gd name="connsiteX29" fmla="*/ 268242 w 601875"/>
                <a:gd name="connsiteY29" fmla="*/ 24527 h 540000"/>
                <a:gd name="connsiteX30" fmla="*/ 283992 w 601875"/>
                <a:gd name="connsiteY30" fmla="*/ 25315 h 540000"/>
                <a:gd name="connsiteX31" fmla="*/ 292373 w 601875"/>
                <a:gd name="connsiteY31" fmla="*/ 53946 h 540000"/>
                <a:gd name="connsiteX32" fmla="*/ 254630 w 601875"/>
                <a:gd name="connsiteY32" fmla="*/ 123359 h 540000"/>
                <a:gd name="connsiteX33" fmla="*/ 225998 w 601875"/>
                <a:gd name="connsiteY33" fmla="*/ 155309 h 540000"/>
                <a:gd name="connsiteX34" fmla="*/ 201192 w 601875"/>
                <a:gd name="connsiteY34" fmla="*/ 159134 h 540000"/>
                <a:gd name="connsiteX35" fmla="*/ 191630 w 601875"/>
                <a:gd name="connsiteY35" fmla="*/ 172071 h 540000"/>
                <a:gd name="connsiteX36" fmla="*/ 204567 w 601875"/>
                <a:gd name="connsiteY36" fmla="*/ 181634 h 540000"/>
                <a:gd name="connsiteX37" fmla="*/ 338273 w 601875"/>
                <a:gd name="connsiteY37" fmla="*/ 158459 h 540000"/>
                <a:gd name="connsiteX38" fmla="*/ 574523 w 601875"/>
                <a:gd name="connsiteY38" fmla="*/ 108790 h 540000"/>
                <a:gd name="connsiteX39" fmla="*/ 584423 w 601875"/>
                <a:gd name="connsiteY39" fmla="*/ 123640 h 540000"/>
                <a:gd name="connsiteX40" fmla="*/ 579361 w 601875"/>
                <a:gd name="connsiteY40" fmla="*/ 132640 h 540000"/>
                <a:gd name="connsiteX41" fmla="*/ 421861 w 601875"/>
                <a:gd name="connsiteY41" fmla="*/ 182084 h 540000"/>
                <a:gd name="connsiteX42" fmla="*/ 420455 w 601875"/>
                <a:gd name="connsiteY42" fmla="*/ 182421 h 540000"/>
                <a:gd name="connsiteX43" fmla="*/ 420061 w 601875"/>
                <a:gd name="connsiteY43" fmla="*/ 182421 h 540000"/>
                <a:gd name="connsiteX44" fmla="*/ 282192 w 601875"/>
                <a:gd name="connsiteY44" fmla="*/ 218477 h 540000"/>
                <a:gd name="connsiteX45" fmla="*/ 274014 w 601875"/>
                <a:gd name="connsiteY45" fmla="*/ 232125 h 540000"/>
                <a:gd name="connsiteX46" fmla="*/ 284948 w 601875"/>
                <a:gd name="connsiteY46" fmla="*/ 240640 h 540000"/>
                <a:gd name="connsiteX47" fmla="*/ 287705 w 601875"/>
                <a:gd name="connsiteY47" fmla="*/ 240302 h 540000"/>
                <a:gd name="connsiteX48" fmla="*/ 429848 w 601875"/>
                <a:gd name="connsiteY48" fmla="*/ 203065 h 540000"/>
                <a:gd name="connsiteX49" fmla="*/ 442561 w 601875"/>
                <a:gd name="connsiteY49" fmla="*/ 205821 h 540000"/>
                <a:gd name="connsiteX50" fmla="*/ 452798 w 601875"/>
                <a:gd name="connsiteY50" fmla="*/ 235015 h 540000"/>
                <a:gd name="connsiteX51" fmla="*/ 436542 w 601875"/>
                <a:gd name="connsiteY51" fmla="*/ 252227 h 540000"/>
                <a:gd name="connsiteX52" fmla="*/ 436542 w 601875"/>
                <a:gd name="connsiteY52" fmla="*/ 252227 h 540000"/>
                <a:gd name="connsiteX53" fmla="*/ 317011 w 601875"/>
                <a:gd name="connsiteY53" fmla="*/ 288846 h 540000"/>
                <a:gd name="connsiteX54" fmla="*/ 309105 w 601875"/>
                <a:gd name="connsiteY54" fmla="*/ 302653 h 540000"/>
                <a:gd name="connsiteX55" fmla="*/ 319936 w 601875"/>
                <a:gd name="connsiteY55" fmla="*/ 310952 h 540000"/>
                <a:gd name="connsiteX56" fmla="*/ 322917 w 601875"/>
                <a:gd name="connsiteY56" fmla="*/ 310559 h 540000"/>
                <a:gd name="connsiteX57" fmla="*/ 433336 w 601875"/>
                <a:gd name="connsiteY57" fmla="*/ 276809 h 540000"/>
                <a:gd name="connsiteX58" fmla="*/ 431086 w 601875"/>
                <a:gd name="connsiteY58" fmla="*/ 312359 h 540000"/>
                <a:gd name="connsiteX59" fmla="*/ 392161 w 601875"/>
                <a:gd name="connsiteY59" fmla="*/ 336377 h 540000"/>
                <a:gd name="connsiteX60" fmla="*/ 391823 w 601875"/>
                <a:gd name="connsiteY60" fmla="*/ 336377 h 540000"/>
                <a:gd name="connsiteX61" fmla="*/ 391373 w 601875"/>
                <a:gd name="connsiteY61" fmla="*/ 336377 h 540000"/>
                <a:gd name="connsiteX62" fmla="*/ 323480 w 601875"/>
                <a:gd name="connsiteY62" fmla="*/ 356684 h 540000"/>
                <a:gd name="connsiteX63" fmla="*/ 312848 w 601875"/>
                <a:gd name="connsiteY63" fmla="*/ 368552 h 540000"/>
                <a:gd name="connsiteX64" fmla="*/ 324717 w 601875"/>
                <a:gd name="connsiteY64" fmla="*/ 379184 h 540000"/>
                <a:gd name="connsiteX65" fmla="*/ 325955 w 601875"/>
                <a:gd name="connsiteY65" fmla="*/ 379184 h 540000"/>
                <a:gd name="connsiteX66" fmla="*/ 389348 w 601875"/>
                <a:gd name="connsiteY66" fmla="*/ 362309 h 540000"/>
                <a:gd name="connsiteX67" fmla="*/ 388730 w 601875"/>
                <a:gd name="connsiteY67" fmla="*/ 378621 h 540000"/>
                <a:gd name="connsiteX68" fmla="*/ 342267 w 601875"/>
                <a:gd name="connsiteY68" fmla="*/ 411809 h 540000"/>
                <a:gd name="connsiteX69" fmla="*/ 291980 w 601875"/>
                <a:gd name="connsiteY69" fmla="*/ 429415 h 540000"/>
                <a:gd name="connsiteX70" fmla="*/ 176723 w 601875"/>
                <a:gd name="connsiteY70" fmla="*/ 465696 h 540000"/>
                <a:gd name="connsiteX71" fmla="*/ 70411 w 601875"/>
                <a:gd name="connsiteY71" fmla="*/ 465696 h 540000"/>
                <a:gd name="connsiteX72" fmla="*/ 61073 w 601875"/>
                <a:gd name="connsiteY72" fmla="*/ 468902 h 540000"/>
                <a:gd name="connsiteX73" fmla="*/ 3305 w 601875"/>
                <a:gd name="connsiteY73" fmla="*/ 526334 h 540000"/>
                <a:gd name="connsiteX74" fmla="*/ 3305 w 601875"/>
                <a:gd name="connsiteY74" fmla="*/ 542196 h 540000"/>
                <a:gd name="connsiteX75" fmla="*/ 11236 w 601875"/>
                <a:gd name="connsiteY75" fmla="*/ 545515 h 540000"/>
                <a:gd name="connsiteX76" fmla="*/ 19167 w 601875"/>
                <a:gd name="connsiteY76" fmla="*/ 542196 h 540000"/>
                <a:gd name="connsiteX77" fmla="*/ 72773 w 601875"/>
                <a:gd name="connsiteY77" fmla="*/ 488646 h 540000"/>
                <a:gd name="connsiteX78" fmla="*/ 179648 w 601875"/>
                <a:gd name="connsiteY78" fmla="*/ 488196 h 540000"/>
                <a:gd name="connsiteX79" fmla="*/ 299180 w 601875"/>
                <a:gd name="connsiteY79" fmla="*/ 450790 h 540000"/>
                <a:gd name="connsiteX80" fmla="*/ 347948 w 601875"/>
                <a:gd name="connsiteY80" fmla="*/ 433915 h 540000"/>
                <a:gd name="connsiteX81" fmla="*/ 409823 w 601875"/>
                <a:gd name="connsiteY81" fmla="*/ 384246 h 540000"/>
                <a:gd name="connsiteX82" fmla="*/ 409823 w 601875"/>
                <a:gd name="connsiteY82" fmla="*/ 353365 h 540000"/>
                <a:gd name="connsiteX83" fmla="*/ 449198 w 601875"/>
                <a:gd name="connsiteY83" fmla="*/ 325240 h 540000"/>
                <a:gd name="connsiteX84" fmla="*/ 453980 w 601875"/>
                <a:gd name="connsiteY84" fmla="*/ 26899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601875" h="540000">
                  <a:moveTo>
                    <a:pt x="453980" y="268990"/>
                  </a:moveTo>
                  <a:cubicBezTo>
                    <a:pt x="465527" y="262433"/>
                    <a:pt x="473319" y="250828"/>
                    <a:pt x="475017" y="237659"/>
                  </a:cubicBezTo>
                  <a:cubicBezTo>
                    <a:pt x="476138" y="222161"/>
                    <a:pt x="471624" y="206780"/>
                    <a:pt x="462305" y="194346"/>
                  </a:cubicBezTo>
                  <a:cubicBezTo>
                    <a:pt x="525192" y="176684"/>
                    <a:pt x="582736" y="158909"/>
                    <a:pt x="593480" y="150302"/>
                  </a:cubicBezTo>
                  <a:cubicBezTo>
                    <a:pt x="602624" y="143771"/>
                    <a:pt x="607681" y="132930"/>
                    <a:pt x="606811" y="121727"/>
                  </a:cubicBezTo>
                  <a:cubicBezTo>
                    <a:pt x="605348" y="104852"/>
                    <a:pt x="590217" y="91015"/>
                    <a:pt x="583523" y="87359"/>
                  </a:cubicBezTo>
                  <a:cubicBezTo>
                    <a:pt x="578798" y="84771"/>
                    <a:pt x="575367" y="82859"/>
                    <a:pt x="459042" y="107721"/>
                  </a:cubicBezTo>
                  <a:cubicBezTo>
                    <a:pt x="404536" y="119309"/>
                    <a:pt x="342773" y="133259"/>
                    <a:pt x="332030" y="136409"/>
                  </a:cubicBezTo>
                  <a:cubicBezTo>
                    <a:pt x="322917" y="139052"/>
                    <a:pt x="289561" y="144790"/>
                    <a:pt x="257386" y="150021"/>
                  </a:cubicBezTo>
                  <a:cubicBezTo>
                    <a:pt x="260692" y="146842"/>
                    <a:pt x="264226" y="143909"/>
                    <a:pt x="267961" y="141246"/>
                  </a:cubicBezTo>
                  <a:cubicBezTo>
                    <a:pt x="282080" y="130896"/>
                    <a:pt x="306942" y="106259"/>
                    <a:pt x="314592" y="57209"/>
                  </a:cubicBezTo>
                  <a:cubicBezTo>
                    <a:pt x="318136" y="34709"/>
                    <a:pt x="311498" y="16371"/>
                    <a:pt x="296480" y="6584"/>
                  </a:cubicBezTo>
                  <a:cubicBezTo>
                    <a:pt x="284546" y="-1655"/>
                    <a:pt x="268912" y="-2204"/>
                    <a:pt x="256430" y="5177"/>
                  </a:cubicBezTo>
                  <a:cubicBezTo>
                    <a:pt x="245798" y="11759"/>
                    <a:pt x="237811" y="22784"/>
                    <a:pt x="228305" y="35552"/>
                  </a:cubicBezTo>
                  <a:cubicBezTo>
                    <a:pt x="220099" y="47872"/>
                    <a:pt x="210491" y="59198"/>
                    <a:pt x="199673" y="69302"/>
                  </a:cubicBezTo>
                  <a:cubicBezTo>
                    <a:pt x="187694" y="79143"/>
                    <a:pt x="174982" y="88056"/>
                    <a:pt x="161648" y="95965"/>
                  </a:cubicBezTo>
                  <a:cubicBezTo>
                    <a:pt x="146165" y="104989"/>
                    <a:pt x="131586" y="115481"/>
                    <a:pt x="118111" y="127296"/>
                  </a:cubicBezTo>
                  <a:lnTo>
                    <a:pt x="99998" y="144621"/>
                  </a:lnTo>
                  <a:cubicBezTo>
                    <a:pt x="81907" y="162837"/>
                    <a:pt x="62788" y="180002"/>
                    <a:pt x="42736" y="196034"/>
                  </a:cubicBezTo>
                  <a:cubicBezTo>
                    <a:pt x="16411" y="215609"/>
                    <a:pt x="1898" y="269327"/>
                    <a:pt x="323" y="275515"/>
                  </a:cubicBezTo>
                  <a:cubicBezTo>
                    <a:pt x="-1135" y="281488"/>
                    <a:pt x="2473" y="287525"/>
                    <a:pt x="8423" y="289071"/>
                  </a:cubicBezTo>
                  <a:cubicBezTo>
                    <a:pt x="9337" y="289336"/>
                    <a:pt x="10284" y="289469"/>
                    <a:pt x="11236" y="289465"/>
                  </a:cubicBezTo>
                  <a:cubicBezTo>
                    <a:pt x="16341" y="289487"/>
                    <a:pt x="20821" y="286069"/>
                    <a:pt x="22148" y="281140"/>
                  </a:cubicBezTo>
                  <a:cubicBezTo>
                    <a:pt x="25861" y="266684"/>
                    <a:pt x="39361" y="226690"/>
                    <a:pt x="56236" y="214146"/>
                  </a:cubicBezTo>
                  <a:cubicBezTo>
                    <a:pt x="77140" y="197556"/>
                    <a:pt x="97049" y="179751"/>
                    <a:pt x="115861" y="160821"/>
                  </a:cubicBezTo>
                  <a:cubicBezTo>
                    <a:pt x="122048" y="154859"/>
                    <a:pt x="128067" y="149065"/>
                    <a:pt x="133805" y="143946"/>
                  </a:cubicBezTo>
                  <a:cubicBezTo>
                    <a:pt x="146209" y="133128"/>
                    <a:pt x="159620" y="123522"/>
                    <a:pt x="173855" y="115259"/>
                  </a:cubicBezTo>
                  <a:cubicBezTo>
                    <a:pt x="188223" y="106750"/>
                    <a:pt x="201897" y="97120"/>
                    <a:pt x="214748" y="86459"/>
                  </a:cubicBezTo>
                  <a:cubicBezTo>
                    <a:pt x="226891" y="75257"/>
                    <a:pt x="237671" y="62664"/>
                    <a:pt x="246867" y="48940"/>
                  </a:cubicBezTo>
                  <a:cubicBezTo>
                    <a:pt x="254686" y="38140"/>
                    <a:pt x="261436" y="28746"/>
                    <a:pt x="268242" y="24527"/>
                  </a:cubicBezTo>
                  <a:cubicBezTo>
                    <a:pt x="273209" y="21750"/>
                    <a:pt x="279327" y="22056"/>
                    <a:pt x="283992" y="25315"/>
                  </a:cubicBezTo>
                  <a:cubicBezTo>
                    <a:pt x="291417" y="30265"/>
                    <a:pt x="294455" y="40671"/>
                    <a:pt x="292373" y="53946"/>
                  </a:cubicBezTo>
                  <a:cubicBezTo>
                    <a:pt x="285961" y="95009"/>
                    <a:pt x="265992" y="115034"/>
                    <a:pt x="254630" y="123359"/>
                  </a:cubicBezTo>
                  <a:cubicBezTo>
                    <a:pt x="242660" y="131557"/>
                    <a:pt x="232840" y="142515"/>
                    <a:pt x="225998" y="155309"/>
                  </a:cubicBezTo>
                  <a:lnTo>
                    <a:pt x="201192" y="159134"/>
                  </a:lnTo>
                  <a:cubicBezTo>
                    <a:pt x="194979" y="160066"/>
                    <a:pt x="190698" y="165858"/>
                    <a:pt x="191630" y="172071"/>
                  </a:cubicBezTo>
                  <a:cubicBezTo>
                    <a:pt x="192562" y="178284"/>
                    <a:pt x="198354" y="182566"/>
                    <a:pt x="204567" y="181634"/>
                  </a:cubicBezTo>
                  <a:cubicBezTo>
                    <a:pt x="209236" y="180902"/>
                    <a:pt x="318361" y="164252"/>
                    <a:pt x="338273" y="158459"/>
                  </a:cubicBezTo>
                  <a:cubicBezTo>
                    <a:pt x="362911" y="151315"/>
                    <a:pt x="548142" y="111040"/>
                    <a:pt x="574523" y="108790"/>
                  </a:cubicBezTo>
                  <a:cubicBezTo>
                    <a:pt x="579348" y="112534"/>
                    <a:pt x="582823" y="117746"/>
                    <a:pt x="584423" y="123640"/>
                  </a:cubicBezTo>
                  <a:cubicBezTo>
                    <a:pt x="584423" y="124877"/>
                    <a:pt x="584817" y="128252"/>
                    <a:pt x="579361" y="132640"/>
                  </a:cubicBezTo>
                  <a:cubicBezTo>
                    <a:pt x="570361" y="139615"/>
                    <a:pt x="503873" y="159640"/>
                    <a:pt x="421861" y="182084"/>
                  </a:cubicBezTo>
                  <a:lnTo>
                    <a:pt x="420455" y="182421"/>
                  </a:lnTo>
                  <a:lnTo>
                    <a:pt x="420061" y="182421"/>
                  </a:lnTo>
                  <a:cubicBezTo>
                    <a:pt x="376411" y="194290"/>
                    <a:pt x="328373" y="206890"/>
                    <a:pt x="282192" y="218477"/>
                  </a:cubicBezTo>
                  <a:cubicBezTo>
                    <a:pt x="276165" y="219988"/>
                    <a:pt x="272504" y="226098"/>
                    <a:pt x="274014" y="232125"/>
                  </a:cubicBezTo>
                  <a:cubicBezTo>
                    <a:pt x="275271" y="237138"/>
                    <a:pt x="279781" y="240650"/>
                    <a:pt x="284948" y="240640"/>
                  </a:cubicBezTo>
                  <a:cubicBezTo>
                    <a:pt x="285877" y="240639"/>
                    <a:pt x="286803" y="240525"/>
                    <a:pt x="287705" y="240302"/>
                  </a:cubicBezTo>
                  <a:cubicBezTo>
                    <a:pt x="308911" y="234959"/>
                    <a:pt x="368648" y="219771"/>
                    <a:pt x="429848" y="203065"/>
                  </a:cubicBezTo>
                  <a:cubicBezTo>
                    <a:pt x="434282" y="201861"/>
                    <a:pt x="439024" y="202889"/>
                    <a:pt x="442561" y="205821"/>
                  </a:cubicBezTo>
                  <a:cubicBezTo>
                    <a:pt x="450155" y="212065"/>
                    <a:pt x="453811" y="227027"/>
                    <a:pt x="452798" y="235015"/>
                  </a:cubicBezTo>
                  <a:cubicBezTo>
                    <a:pt x="451505" y="247390"/>
                    <a:pt x="437048" y="251890"/>
                    <a:pt x="436542" y="252227"/>
                  </a:cubicBezTo>
                  <a:lnTo>
                    <a:pt x="436542" y="252227"/>
                  </a:lnTo>
                  <a:cubicBezTo>
                    <a:pt x="435586" y="252565"/>
                    <a:pt x="339061" y="282827"/>
                    <a:pt x="317011" y="288846"/>
                  </a:cubicBezTo>
                  <a:cubicBezTo>
                    <a:pt x="311015" y="290475"/>
                    <a:pt x="307475" y="296657"/>
                    <a:pt x="309105" y="302653"/>
                  </a:cubicBezTo>
                  <a:cubicBezTo>
                    <a:pt x="310434" y="307543"/>
                    <a:pt x="314868" y="310941"/>
                    <a:pt x="319936" y="310952"/>
                  </a:cubicBezTo>
                  <a:cubicBezTo>
                    <a:pt x="320941" y="310932"/>
                    <a:pt x="321941" y="310800"/>
                    <a:pt x="322917" y="310559"/>
                  </a:cubicBezTo>
                  <a:cubicBezTo>
                    <a:pt x="341367" y="305552"/>
                    <a:pt x="407798" y="284796"/>
                    <a:pt x="433336" y="276809"/>
                  </a:cubicBezTo>
                  <a:cubicBezTo>
                    <a:pt x="436148" y="285921"/>
                    <a:pt x="438623" y="300546"/>
                    <a:pt x="431086" y="312359"/>
                  </a:cubicBezTo>
                  <a:cubicBezTo>
                    <a:pt x="426417" y="319615"/>
                    <a:pt x="405098" y="330977"/>
                    <a:pt x="392161" y="336377"/>
                  </a:cubicBezTo>
                  <a:lnTo>
                    <a:pt x="391823" y="336377"/>
                  </a:lnTo>
                  <a:lnTo>
                    <a:pt x="391373" y="336377"/>
                  </a:lnTo>
                  <a:cubicBezTo>
                    <a:pt x="369940" y="346645"/>
                    <a:pt x="347031" y="353497"/>
                    <a:pt x="323480" y="356684"/>
                  </a:cubicBezTo>
                  <a:cubicBezTo>
                    <a:pt x="317266" y="357025"/>
                    <a:pt x="312507" y="362339"/>
                    <a:pt x="312848" y="368552"/>
                  </a:cubicBezTo>
                  <a:cubicBezTo>
                    <a:pt x="313190" y="374766"/>
                    <a:pt x="318504" y="379525"/>
                    <a:pt x="324717" y="379184"/>
                  </a:cubicBezTo>
                  <a:lnTo>
                    <a:pt x="325955" y="379184"/>
                  </a:lnTo>
                  <a:cubicBezTo>
                    <a:pt x="347756" y="376473"/>
                    <a:pt x="369085" y="370796"/>
                    <a:pt x="389348" y="362309"/>
                  </a:cubicBezTo>
                  <a:cubicBezTo>
                    <a:pt x="390185" y="367736"/>
                    <a:pt x="389975" y="373273"/>
                    <a:pt x="388730" y="378621"/>
                  </a:cubicBezTo>
                  <a:cubicBezTo>
                    <a:pt x="385748" y="391334"/>
                    <a:pt x="376692" y="401796"/>
                    <a:pt x="342267" y="411809"/>
                  </a:cubicBezTo>
                  <a:cubicBezTo>
                    <a:pt x="330173" y="415296"/>
                    <a:pt x="312511" y="421877"/>
                    <a:pt x="291980" y="429415"/>
                  </a:cubicBezTo>
                  <a:cubicBezTo>
                    <a:pt x="254067" y="443477"/>
                    <a:pt x="206817" y="460915"/>
                    <a:pt x="176723" y="465696"/>
                  </a:cubicBezTo>
                  <a:cubicBezTo>
                    <a:pt x="131723" y="472840"/>
                    <a:pt x="70973" y="465696"/>
                    <a:pt x="70411" y="465696"/>
                  </a:cubicBezTo>
                  <a:cubicBezTo>
                    <a:pt x="66971" y="465269"/>
                    <a:pt x="63526" y="466452"/>
                    <a:pt x="61073" y="468902"/>
                  </a:cubicBezTo>
                  <a:lnTo>
                    <a:pt x="3305" y="526334"/>
                  </a:lnTo>
                  <a:cubicBezTo>
                    <a:pt x="-1057" y="530722"/>
                    <a:pt x="-1057" y="537808"/>
                    <a:pt x="3305" y="542196"/>
                  </a:cubicBezTo>
                  <a:cubicBezTo>
                    <a:pt x="5405" y="544309"/>
                    <a:pt x="8257" y="545502"/>
                    <a:pt x="11236" y="545515"/>
                  </a:cubicBezTo>
                  <a:cubicBezTo>
                    <a:pt x="14215" y="545502"/>
                    <a:pt x="17067" y="544309"/>
                    <a:pt x="19167" y="542196"/>
                  </a:cubicBezTo>
                  <a:lnTo>
                    <a:pt x="72773" y="488646"/>
                  </a:lnTo>
                  <a:cubicBezTo>
                    <a:pt x="89311" y="490390"/>
                    <a:pt x="139261" y="494609"/>
                    <a:pt x="179648" y="488196"/>
                  </a:cubicBezTo>
                  <a:cubicBezTo>
                    <a:pt x="211880" y="483077"/>
                    <a:pt x="260311" y="465190"/>
                    <a:pt x="299180" y="450790"/>
                  </a:cubicBezTo>
                  <a:cubicBezTo>
                    <a:pt x="319261" y="443365"/>
                    <a:pt x="336642" y="436952"/>
                    <a:pt x="347948" y="433915"/>
                  </a:cubicBezTo>
                  <a:cubicBezTo>
                    <a:pt x="374667" y="426152"/>
                    <a:pt x="403017" y="414171"/>
                    <a:pt x="409823" y="384246"/>
                  </a:cubicBezTo>
                  <a:cubicBezTo>
                    <a:pt x="412258" y="374096"/>
                    <a:pt x="412258" y="363515"/>
                    <a:pt x="409823" y="353365"/>
                  </a:cubicBezTo>
                  <a:cubicBezTo>
                    <a:pt x="422255" y="347740"/>
                    <a:pt x="441942" y="336490"/>
                    <a:pt x="449198" y="325240"/>
                  </a:cubicBezTo>
                  <a:cubicBezTo>
                    <a:pt x="462530" y="304821"/>
                    <a:pt x="458311" y="282096"/>
                    <a:pt x="453980" y="26899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0" name="Freeform: Shape 5929">
              <a:extLst>
                <a:ext uri="{FF2B5EF4-FFF2-40B4-BE49-F238E27FC236}">
                  <a16:creationId xmlns:a16="http://schemas.microsoft.com/office/drawing/2014/main" id="{E68C1565-A830-427A-A43C-D9A54B4133F5}"/>
                </a:ext>
              </a:extLst>
            </p:cNvPr>
            <p:cNvSpPr/>
            <p:nvPr/>
          </p:nvSpPr>
          <p:spPr>
            <a:xfrm>
              <a:off x="4880712" y="2585675"/>
              <a:ext cx="270000" cy="360000"/>
            </a:xfrm>
            <a:custGeom>
              <a:avLst/>
              <a:gdLst>
                <a:gd name="connsiteX0" fmla="*/ 258750 w 270000"/>
                <a:gd name="connsiteY0" fmla="*/ 0 h 360000"/>
                <a:gd name="connsiteX1" fmla="*/ 11250 w 270000"/>
                <a:gd name="connsiteY1" fmla="*/ 0 h 360000"/>
                <a:gd name="connsiteX2" fmla="*/ 0 w 270000"/>
                <a:gd name="connsiteY2" fmla="*/ 11250 h 360000"/>
                <a:gd name="connsiteX3" fmla="*/ 11250 w 270000"/>
                <a:gd name="connsiteY3" fmla="*/ 22500 h 360000"/>
                <a:gd name="connsiteX4" fmla="*/ 33750 w 270000"/>
                <a:gd name="connsiteY4" fmla="*/ 22500 h 360000"/>
                <a:gd name="connsiteX5" fmla="*/ 33750 w 270000"/>
                <a:gd name="connsiteY5" fmla="*/ 264375 h 360000"/>
                <a:gd name="connsiteX6" fmla="*/ 135000 w 270000"/>
                <a:gd name="connsiteY6" fmla="*/ 360000 h 360000"/>
                <a:gd name="connsiteX7" fmla="*/ 236250 w 270000"/>
                <a:gd name="connsiteY7" fmla="*/ 264375 h 360000"/>
                <a:gd name="connsiteX8" fmla="*/ 236250 w 270000"/>
                <a:gd name="connsiteY8" fmla="*/ 22500 h 360000"/>
                <a:gd name="connsiteX9" fmla="*/ 258750 w 270000"/>
                <a:gd name="connsiteY9" fmla="*/ 22500 h 360000"/>
                <a:gd name="connsiteX10" fmla="*/ 270000 w 270000"/>
                <a:gd name="connsiteY10" fmla="*/ 11250 h 360000"/>
                <a:gd name="connsiteX11" fmla="*/ 258750 w 270000"/>
                <a:gd name="connsiteY11" fmla="*/ 0 h 360000"/>
                <a:gd name="connsiteX12" fmla="*/ 213750 w 270000"/>
                <a:gd name="connsiteY12" fmla="*/ 264375 h 360000"/>
                <a:gd name="connsiteX13" fmla="*/ 135000 w 270000"/>
                <a:gd name="connsiteY13" fmla="*/ 337500 h 360000"/>
                <a:gd name="connsiteX14" fmla="*/ 56250 w 270000"/>
                <a:gd name="connsiteY14" fmla="*/ 264375 h 360000"/>
                <a:gd name="connsiteX15" fmla="*/ 56250 w 270000"/>
                <a:gd name="connsiteY15" fmla="*/ 22500 h 360000"/>
                <a:gd name="connsiteX16" fmla="*/ 213750 w 270000"/>
                <a:gd name="connsiteY16" fmla="*/ 22500 h 3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0000" h="360000">
                  <a:moveTo>
                    <a:pt x="258750" y="0"/>
                  </a:move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lnTo>
                    <a:pt x="33750" y="22500"/>
                  </a:lnTo>
                  <a:lnTo>
                    <a:pt x="33750" y="264375"/>
                  </a:lnTo>
                  <a:cubicBezTo>
                    <a:pt x="33750" y="316181"/>
                    <a:pt x="80100" y="360000"/>
                    <a:pt x="135000" y="360000"/>
                  </a:cubicBezTo>
                  <a:cubicBezTo>
                    <a:pt x="189900" y="360000"/>
                    <a:pt x="236250" y="316181"/>
                    <a:pt x="236250" y="264375"/>
                  </a:cubicBezTo>
                  <a:lnTo>
                    <a:pt x="236250" y="22500"/>
                  </a:lnTo>
                  <a:lnTo>
                    <a:pt x="258750" y="22500"/>
                  </a:lnTo>
                  <a:cubicBezTo>
                    <a:pt x="264963" y="22500"/>
                    <a:pt x="270000" y="17463"/>
                    <a:pt x="270000" y="11250"/>
                  </a:cubicBezTo>
                  <a:cubicBezTo>
                    <a:pt x="270000" y="5037"/>
                    <a:pt x="264963" y="0"/>
                    <a:pt x="258750" y="0"/>
                  </a:cubicBezTo>
                  <a:close/>
                  <a:moveTo>
                    <a:pt x="213750" y="264375"/>
                  </a:moveTo>
                  <a:cubicBezTo>
                    <a:pt x="213750" y="303356"/>
                    <a:pt x="176963" y="337500"/>
                    <a:pt x="135000" y="337500"/>
                  </a:cubicBezTo>
                  <a:cubicBezTo>
                    <a:pt x="93038" y="337500"/>
                    <a:pt x="56250" y="303356"/>
                    <a:pt x="56250" y="264375"/>
                  </a:cubicBezTo>
                  <a:lnTo>
                    <a:pt x="56250" y="22500"/>
                  </a:lnTo>
                  <a:lnTo>
                    <a:pt x="213750" y="2250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1" name="Freeform: Shape 5930">
              <a:extLst>
                <a:ext uri="{FF2B5EF4-FFF2-40B4-BE49-F238E27FC236}">
                  <a16:creationId xmlns:a16="http://schemas.microsoft.com/office/drawing/2014/main" id="{CEAA9C31-15FA-4418-A1FA-BDCC9402D508}"/>
                </a:ext>
              </a:extLst>
            </p:cNvPr>
            <p:cNvSpPr/>
            <p:nvPr/>
          </p:nvSpPr>
          <p:spPr>
            <a:xfrm>
              <a:off x="4965706" y="2422569"/>
              <a:ext cx="95625" cy="123750"/>
            </a:xfrm>
            <a:custGeom>
              <a:avLst/>
              <a:gdLst>
                <a:gd name="connsiteX0" fmla="*/ 42356 w 95625"/>
                <a:gd name="connsiteY0" fmla="*/ 3299 h 123750"/>
                <a:gd name="connsiteX1" fmla="*/ 0 w 95625"/>
                <a:gd name="connsiteY1" fmla="*/ 79068 h 123750"/>
                <a:gd name="connsiteX2" fmla="*/ 51998 w 95625"/>
                <a:gd name="connsiteY2" fmla="*/ 127701 h 123750"/>
                <a:gd name="connsiteX3" fmla="*/ 100631 w 95625"/>
                <a:gd name="connsiteY3" fmla="*/ 79068 h 123750"/>
                <a:gd name="connsiteX4" fmla="*/ 58275 w 95625"/>
                <a:gd name="connsiteY4" fmla="*/ 3299 h 123750"/>
                <a:gd name="connsiteX5" fmla="*/ 42365 w 95625"/>
                <a:gd name="connsiteY5" fmla="*/ 3291 h 123750"/>
                <a:gd name="connsiteX6" fmla="*/ 42356 w 95625"/>
                <a:gd name="connsiteY6" fmla="*/ 3299 h 123750"/>
                <a:gd name="connsiteX7" fmla="*/ 50344 w 95625"/>
                <a:gd name="connsiteY7" fmla="*/ 106856 h 123750"/>
                <a:gd name="connsiteX8" fmla="*/ 22219 w 95625"/>
                <a:gd name="connsiteY8" fmla="*/ 79068 h 123750"/>
                <a:gd name="connsiteX9" fmla="*/ 50344 w 95625"/>
                <a:gd name="connsiteY9" fmla="*/ 27824 h 123750"/>
                <a:gd name="connsiteX10" fmla="*/ 78131 w 95625"/>
                <a:gd name="connsiteY10" fmla="*/ 79068 h 123750"/>
                <a:gd name="connsiteX11" fmla="*/ 50344 w 95625"/>
                <a:gd name="connsiteY11" fmla="*/ 106856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625" h="123750">
                  <a:moveTo>
                    <a:pt x="42356" y="3299"/>
                  </a:moveTo>
                  <a:cubicBezTo>
                    <a:pt x="38025" y="7631"/>
                    <a:pt x="0" y="46556"/>
                    <a:pt x="0" y="79068"/>
                  </a:cubicBezTo>
                  <a:cubicBezTo>
                    <a:pt x="929" y="106857"/>
                    <a:pt x="24210" y="128631"/>
                    <a:pt x="51998" y="127701"/>
                  </a:cubicBezTo>
                  <a:cubicBezTo>
                    <a:pt x="78482" y="126816"/>
                    <a:pt x="99746" y="105552"/>
                    <a:pt x="100631" y="79068"/>
                  </a:cubicBezTo>
                  <a:cubicBezTo>
                    <a:pt x="100631" y="46556"/>
                    <a:pt x="62606" y="7631"/>
                    <a:pt x="58275" y="3299"/>
                  </a:cubicBezTo>
                  <a:cubicBezTo>
                    <a:pt x="53884" y="-1096"/>
                    <a:pt x="46761" y="-1100"/>
                    <a:pt x="42365" y="3291"/>
                  </a:cubicBezTo>
                  <a:cubicBezTo>
                    <a:pt x="42362" y="3294"/>
                    <a:pt x="42359" y="3297"/>
                    <a:pt x="42356" y="3299"/>
                  </a:cubicBezTo>
                  <a:close/>
                  <a:moveTo>
                    <a:pt x="50344" y="106856"/>
                  </a:moveTo>
                  <a:cubicBezTo>
                    <a:pt x="34942" y="106857"/>
                    <a:pt x="22404" y="94469"/>
                    <a:pt x="22219" y="79068"/>
                  </a:cubicBezTo>
                  <a:cubicBezTo>
                    <a:pt x="22219" y="64668"/>
                    <a:pt x="37069" y="42787"/>
                    <a:pt x="50344" y="27824"/>
                  </a:cubicBezTo>
                  <a:cubicBezTo>
                    <a:pt x="63281" y="42787"/>
                    <a:pt x="78131" y="64668"/>
                    <a:pt x="78131" y="79068"/>
                  </a:cubicBezTo>
                  <a:cubicBezTo>
                    <a:pt x="77949" y="94339"/>
                    <a:pt x="65614" y="106674"/>
                    <a:pt x="50344" y="1068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32" name="Graphic 5532">
            <a:extLst>
              <a:ext uri="{FF2B5EF4-FFF2-40B4-BE49-F238E27FC236}">
                <a16:creationId xmlns:a16="http://schemas.microsoft.com/office/drawing/2014/main" id="{0F212A31-02D8-4F87-9456-32CC64A03C33}"/>
              </a:ext>
            </a:extLst>
          </p:cNvPr>
          <p:cNvGrpSpPr/>
          <p:nvPr/>
        </p:nvGrpSpPr>
        <p:grpSpPr>
          <a:xfrm>
            <a:off x="9131067" y="130175"/>
            <a:ext cx="720000" cy="720000"/>
            <a:chOff x="4430712" y="2225675"/>
            <a:chExt cx="720000" cy="720000"/>
          </a:xfrm>
        </p:grpSpPr>
        <p:sp>
          <p:nvSpPr>
            <p:cNvPr id="5933" name="Freeform: Shape 5932">
              <a:extLst>
                <a:ext uri="{FF2B5EF4-FFF2-40B4-BE49-F238E27FC236}">
                  <a16:creationId xmlns:a16="http://schemas.microsoft.com/office/drawing/2014/main" id="{BEC48415-8ECB-4B4F-A65F-2985EB2FC1DE}"/>
                </a:ext>
              </a:extLst>
            </p:cNvPr>
            <p:cNvSpPr/>
            <p:nvPr/>
          </p:nvSpPr>
          <p:spPr>
            <a:xfrm>
              <a:off x="4453188" y="2563175"/>
              <a:ext cx="337500" cy="382500"/>
            </a:xfrm>
            <a:custGeom>
              <a:avLst/>
              <a:gdLst>
                <a:gd name="connsiteX0" fmla="*/ 303774 w 337500"/>
                <a:gd name="connsiteY0" fmla="*/ 382500 h 382500"/>
                <a:gd name="connsiteX1" fmla="*/ 33774 w 337500"/>
                <a:gd name="connsiteY1" fmla="*/ 382500 h 382500"/>
                <a:gd name="connsiteX2" fmla="*/ 22524 w 337500"/>
                <a:gd name="connsiteY2" fmla="*/ 371981 h 382500"/>
                <a:gd name="connsiteX3" fmla="*/ 24 w 337500"/>
                <a:gd name="connsiteY3" fmla="*/ 11981 h 382500"/>
                <a:gd name="connsiteX4" fmla="*/ 10519 w 337500"/>
                <a:gd name="connsiteY4" fmla="*/ 24 h 382500"/>
                <a:gd name="connsiteX5" fmla="*/ 11274 w 337500"/>
                <a:gd name="connsiteY5" fmla="*/ 0 h 382500"/>
                <a:gd name="connsiteX6" fmla="*/ 326274 w 337500"/>
                <a:gd name="connsiteY6" fmla="*/ 0 h 382500"/>
                <a:gd name="connsiteX7" fmla="*/ 337548 w 337500"/>
                <a:gd name="connsiteY7" fmla="*/ 11226 h 382500"/>
                <a:gd name="connsiteX8" fmla="*/ 337524 w 337500"/>
                <a:gd name="connsiteY8" fmla="*/ 11981 h 382500"/>
                <a:gd name="connsiteX9" fmla="*/ 315024 w 337500"/>
                <a:gd name="connsiteY9" fmla="*/ 371981 h 382500"/>
                <a:gd name="connsiteX10" fmla="*/ 303774 w 337500"/>
                <a:gd name="connsiteY10" fmla="*/ 382500 h 382500"/>
                <a:gd name="connsiteX11" fmla="*/ 44349 w 337500"/>
                <a:gd name="connsiteY11" fmla="*/ 360000 h 382500"/>
                <a:gd name="connsiteX12" fmla="*/ 293199 w 337500"/>
                <a:gd name="connsiteY12" fmla="*/ 360000 h 382500"/>
                <a:gd name="connsiteX13" fmla="*/ 314293 w 337500"/>
                <a:gd name="connsiteY13" fmla="*/ 22500 h 382500"/>
                <a:gd name="connsiteX14" fmla="*/ 23255 w 337500"/>
                <a:gd name="connsiteY14" fmla="*/ 22500 h 38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7500" h="382500">
                  <a:moveTo>
                    <a:pt x="303774" y="382500"/>
                  </a:moveTo>
                  <a:lnTo>
                    <a:pt x="33774" y="382500"/>
                  </a:lnTo>
                  <a:cubicBezTo>
                    <a:pt x="27836" y="382513"/>
                    <a:pt x="22910" y="377907"/>
                    <a:pt x="22524" y="371981"/>
                  </a:cubicBezTo>
                  <a:lnTo>
                    <a:pt x="24" y="11981"/>
                  </a:lnTo>
                  <a:cubicBezTo>
                    <a:pt x="-380" y="5781"/>
                    <a:pt x="4319" y="428"/>
                    <a:pt x="10519" y="24"/>
                  </a:cubicBezTo>
                  <a:cubicBezTo>
                    <a:pt x="10770" y="7"/>
                    <a:pt x="11022" y="0"/>
                    <a:pt x="11274" y="0"/>
                  </a:cubicBezTo>
                  <a:lnTo>
                    <a:pt x="326274" y="0"/>
                  </a:lnTo>
                  <a:cubicBezTo>
                    <a:pt x="332487" y="-13"/>
                    <a:pt x="337535" y="5013"/>
                    <a:pt x="337548" y="11226"/>
                  </a:cubicBezTo>
                  <a:cubicBezTo>
                    <a:pt x="337549" y="11478"/>
                    <a:pt x="337541" y="11730"/>
                    <a:pt x="337524" y="11981"/>
                  </a:cubicBezTo>
                  <a:lnTo>
                    <a:pt x="315024" y="371981"/>
                  </a:lnTo>
                  <a:cubicBezTo>
                    <a:pt x="314638" y="377907"/>
                    <a:pt x="309713" y="382513"/>
                    <a:pt x="303774" y="382500"/>
                  </a:cubicBezTo>
                  <a:close/>
                  <a:moveTo>
                    <a:pt x="44349" y="360000"/>
                  </a:moveTo>
                  <a:lnTo>
                    <a:pt x="293199" y="360000"/>
                  </a:lnTo>
                  <a:lnTo>
                    <a:pt x="314293" y="22500"/>
                  </a:lnTo>
                  <a:lnTo>
                    <a:pt x="23255" y="2250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4" name="Freeform: Shape 5933">
              <a:extLst>
                <a:ext uri="{FF2B5EF4-FFF2-40B4-BE49-F238E27FC236}">
                  <a16:creationId xmlns:a16="http://schemas.microsoft.com/office/drawing/2014/main" id="{FCBE1E32-5819-424C-8998-94F3D77A258B}"/>
                </a:ext>
              </a:extLst>
            </p:cNvPr>
            <p:cNvSpPr/>
            <p:nvPr/>
          </p:nvSpPr>
          <p:spPr>
            <a:xfrm>
              <a:off x="4430712" y="2563175"/>
              <a:ext cx="382500" cy="22500"/>
            </a:xfrm>
            <a:custGeom>
              <a:avLst/>
              <a:gdLst>
                <a:gd name="connsiteX0" fmla="*/ 371250 w 382500"/>
                <a:gd name="connsiteY0" fmla="*/ 22500 h 22500"/>
                <a:gd name="connsiteX1" fmla="*/ 11250 w 382500"/>
                <a:gd name="connsiteY1" fmla="*/ 22500 h 22500"/>
                <a:gd name="connsiteX2" fmla="*/ 0 w 382500"/>
                <a:gd name="connsiteY2" fmla="*/ 11250 h 22500"/>
                <a:gd name="connsiteX3" fmla="*/ 11250 w 382500"/>
                <a:gd name="connsiteY3" fmla="*/ 0 h 22500"/>
                <a:gd name="connsiteX4" fmla="*/ 371250 w 382500"/>
                <a:gd name="connsiteY4" fmla="*/ 0 h 22500"/>
                <a:gd name="connsiteX5" fmla="*/ 382500 w 382500"/>
                <a:gd name="connsiteY5" fmla="*/ 11250 h 22500"/>
                <a:gd name="connsiteX6" fmla="*/ 371250 w 38250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2500" h="22500">
                  <a:moveTo>
                    <a:pt x="371250" y="22500"/>
                  </a:moveTo>
                  <a:lnTo>
                    <a:pt x="11250" y="22500"/>
                  </a:ln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lnTo>
                    <a:pt x="371250" y="0"/>
                  </a:lnTo>
                  <a:cubicBezTo>
                    <a:pt x="377463" y="0"/>
                    <a:pt x="382500" y="5037"/>
                    <a:pt x="382500" y="11250"/>
                  </a:cubicBezTo>
                  <a:cubicBezTo>
                    <a:pt x="382500" y="17463"/>
                    <a:pt x="377463" y="22500"/>
                    <a:pt x="37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5" name="Freeform: Shape 5934">
              <a:extLst>
                <a:ext uri="{FF2B5EF4-FFF2-40B4-BE49-F238E27FC236}">
                  <a16:creationId xmlns:a16="http://schemas.microsoft.com/office/drawing/2014/main" id="{6641BC26-A56A-44A1-8744-8F419CD8FC31}"/>
                </a:ext>
              </a:extLst>
            </p:cNvPr>
            <p:cNvSpPr/>
            <p:nvPr/>
          </p:nvSpPr>
          <p:spPr>
            <a:xfrm>
              <a:off x="4459287" y="2650842"/>
              <a:ext cx="315000" cy="45000"/>
            </a:xfrm>
            <a:custGeom>
              <a:avLst/>
              <a:gdLst>
                <a:gd name="connsiteX0" fmla="*/ 308925 w 315000"/>
                <a:gd name="connsiteY0" fmla="*/ 45026 h 45000"/>
                <a:gd name="connsiteX1" fmla="*/ 254700 w 315000"/>
                <a:gd name="connsiteY1" fmla="*/ 32764 h 45000"/>
                <a:gd name="connsiteX2" fmla="*/ 209700 w 315000"/>
                <a:gd name="connsiteY2" fmla="*/ 22526 h 45000"/>
                <a:gd name="connsiteX3" fmla="*/ 164700 w 315000"/>
                <a:gd name="connsiteY3" fmla="*/ 32764 h 45000"/>
                <a:gd name="connsiteX4" fmla="*/ 110475 w 315000"/>
                <a:gd name="connsiteY4" fmla="*/ 45026 h 45000"/>
                <a:gd name="connsiteX5" fmla="*/ 56250 w 315000"/>
                <a:gd name="connsiteY5" fmla="*/ 32764 h 45000"/>
                <a:gd name="connsiteX6" fmla="*/ 11250 w 315000"/>
                <a:gd name="connsiteY6" fmla="*/ 22526 h 45000"/>
                <a:gd name="connsiteX7" fmla="*/ 0 w 315000"/>
                <a:gd name="connsiteY7" fmla="*/ 11276 h 45000"/>
                <a:gd name="connsiteX8" fmla="*/ 11250 w 315000"/>
                <a:gd name="connsiteY8" fmla="*/ 26 h 45000"/>
                <a:gd name="connsiteX9" fmla="*/ 65475 w 315000"/>
                <a:gd name="connsiteY9" fmla="*/ 12289 h 45000"/>
                <a:gd name="connsiteX10" fmla="*/ 110475 w 315000"/>
                <a:gd name="connsiteY10" fmla="*/ 22526 h 45000"/>
                <a:gd name="connsiteX11" fmla="*/ 155475 w 315000"/>
                <a:gd name="connsiteY11" fmla="*/ 12289 h 45000"/>
                <a:gd name="connsiteX12" fmla="*/ 209700 w 315000"/>
                <a:gd name="connsiteY12" fmla="*/ 26 h 45000"/>
                <a:gd name="connsiteX13" fmla="*/ 263925 w 315000"/>
                <a:gd name="connsiteY13" fmla="*/ 12289 h 45000"/>
                <a:gd name="connsiteX14" fmla="*/ 308925 w 315000"/>
                <a:gd name="connsiteY14" fmla="*/ 22526 h 45000"/>
                <a:gd name="connsiteX15" fmla="*/ 320175 w 315000"/>
                <a:gd name="connsiteY15" fmla="*/ 33776 h 45000"/>
                <a:gd name="connsiteX16" fmla="*/ 308925 w 315000"/>
                <a:gd name="connsiteY16" fmla="*/ 45026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5000" h="45000">
                  <a:moveTo>
                    <a:pt x="308925" y="45026"/>
                  </a:moveTo>
                  <a:cubicBezTo>
                    <a:pt x="290117" y="45457"/>
                    <a:pt x="271493" y="41245"/>
                    <a:pt x="254700" y="32764"/>
                  </a:cubicBezTo>
                  <a:cubicBezTo>
                    <a:pt x="240798" y="25626"/>
                    <a:pt x="225322" y="22105"/>
                    <a:pt x="209700" y="22526"/>
                  </a:cubicBezTo>
                  <a:cubicBezTo>
                    <a:pt x="194077" y="22091"/>
                    <a:pt x="178597" y="25612"/>
                    <a:pt x="164700" y="32764"/>
                  </a:cubicBezTo>
                  <a:cubicBezTo>
                    <a:pt x="147898" y="41219"/>
                    <a:pt x="129280" y="45429"/>
                    <a:pt x="110475" y="45026"/>
                  </a:cubicBezTo>
                  <a:cubicBezTo>
                    <a:pt x="91670" y="45429"/>
                    <a:pt x="73052" y="41219"/>
                    <a:pt x="56250" y="32764"/>
                  </a:cubicBezTo>
                  <a:cubicBezTo>
                    <a:pt x="42348" y="25626"/>
                    <a:pt x="26872" y="22105"/>
                    <a:pt x="11250" y="22526"/>
                  </a:cubicBezTo>
                  <a:cubicBezTo>
                    <a:pt x="5037" y="22526"/>
                    <a:pt x="0" y="17490"/>
                    <a:pt x="0" y="11276"/>
                  </a:cubicBezTo>
                  <a:cubicBezTo>
                    <a:pt x="0" y="5063"/>
                    <a:pt x="5037" y="26"/>
                    <a:pt x="11250" y="26"/>
                  </a:cubicBezTo>
                  <a:cubicBezTo>
                    <a:pt x="30055" y="-376"/>
                    <a:pt x="48673" y="3834"/>
                    <a:pt x="65475" y="12289"/>
                  </a:cubicBezTo>
                  <a:cubicBezTo>
                    <a:pt x="79362" y="19468"/>
                    <a:pt x="94849" y="22992"/>
                    <a:pt x="110475" y="22526"/>
                  </a:cubicBezTo>
                  <a:cubicBezTo>
                    <a:pt x="126100" y="22977"/>
                    <a:pt x="141583" y="19454"/>
                    <a:pt x="155475" y="12289"/>
                  </a:cubicBezTo>
                  <a:cubicBezTo>
                    <a:pt x="172277" y="3834"/>
                    <a:pt x="190895" y="-376"/>
                    <a:pt x="209700" y="26"/>
                  </a:cubicBezTo>
                  <a:cubicBezTo>
                    <a:pt x="228505" y="-376"/>
                    <a:pt x="247123" y="3834"/>
                    <a:pt x="263925" y="12289"/>
                  </a:cubicBezTo>
                  <a:cubicBezTo>
                    <a:pt x="277817" y="19454"/>
                    <a:pt x="293300" y="22977"/>
                    <a:pt x="308925" y="22526"/>
                  </a:cubicBezTo>
                  <a:cubicBezTo>
                    <a:pt x="315138" y="22526"/>
                    <a:pt x="320175" y="27563"/>
                    <a:pt x="320175" y="33776"/>
                  </a:cubicBezTo>
                  <a:cubicBezTo>
                    <a:pt x="320175" y="39990"/>
                    <a:pt x="315138" y="45026"/>
                    <a:pt x="308925" y="4502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6" name="Freeform: Shape 5935">
              <a:extLst>
                <a:ext uri="{FF2B5EF4-FFF2-40B4-BE49-F238E27FC236}">
                  <a16:creationId xmlns:a16="http://schemas.microsoft.com/office/drawing/2014/main" id="{85464B6C-6EBA-4473-BA40-802CD5F699CF}"/>
                </a:ext>
              </a:extLst>
            </p:cNvPr>
            <p:cNvSpPr/>
            <p:nvPr/>
          </p:nvSpPr>
          <p:spPr>
            <a:xfrm>
              <a:off x="4880712" y="2225675"/>
              <a:ext cx="90000" cy="410625"/>
            </a:xfrm>
            <a:custGeom>
              <a:avLst/>
              <a:gdLst>
                <a:gd name="connsiteX0" fmla="*/ 78750 w 90000"/>
                <a:gd name="connsiteY0" fmla="*/ 410625 h 410625"/>
                <a:gd name="connsiteX1" fmla="*/ 11250 w 90000"/>
                <a:gd name="connsiteY1" fmla="*/ 410625 h 410625"/>
                <a:gd name="connsiteX2" fmla="*/ 0 w 90000"/>
                <a:gd name="connsiteY2" fmla="*/ 399375 h 410625"/>
                <a:gd name="connsiteX3" fmla="*/ 0 w 90000"/>
                <a:gd name="connsiteY3" fmla="*/ 45000 h 410625"/>
                <a:gd name="connsiteX4" fmla="*/ 45000 w 90000"/>
                <a:gd name="connsiteY4" fmla="*/ 0 h 410625"/>
                <a:gd name="connsiteX5" fmla="*/ 90000 w 90000"/>
                <a:gd name="connsiteY5" fmla="*/ 45000 h 410625"/>
                <a:gd name="connsiteX6" fmla="*/ 90000 w 90000"/>
                <a:gd name="connsiteY6" fmla="*/ 399375 h 410625"/>
                <a:gd name="connsiteX7" fmla="*/ 78750 w 90000"/>
                <a:gd name="connsiteY7" fmla="*/ 410625 h 410625"/>
                <a:gd name="connsiteX8" fmla="*/ 22500 w 90000"/>
                <a:gd name="connsiteY8" fmla="*/ 388125 h 410625"/>
                <a:gd name="connsiteX9" fmla="*/ 67500 w 90000"/>
                <a:gd name="connsiteY9" fmla="*/ 388125 h 410625"/>
                <a:gd name="connsiteX10" fmla="*/ 67500 w 90000"/>
                <a:gd name="connsiteY10" fmla="*/ 45000 h 410625"/>
                <a:gd name="connsiteX11" fmla="*/ 45000 w 90000"/>
                <a:gd name="connsiteY11" fmla="*/ 22500 h 410625"/>
                <a:gd name="connsiteX12" fmla="*/ 22500 w 90000"/>
                <a:gd name="connsiteY12" fmla="*/ 45000 h 41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00" h="410625">
                  <a:moveTo>
                    <a:pt x="78750" y="410625"/>
                  </a:moveTo>
                  <a:lnTo>
                    <a:pt x="11250" y="410625"/>
                  </a:lnTo>
                  <a:cubicBezTo>
                    <a:pt x="5037" y="410625"/>
                    <a:pt x="0" y="405588"/>
                    <a:pt x="0" y="399375"/>
                  </a:cubicBezTo>
                  <a:lnTo>
                    <a:pt x="0" y="45000"/>
                  </a:lnTo>
                  <a:cubicBezTo>
                    <a:pt x="0" y="20147"/>
                    <a:pt x="20147" y="0"/>
                    <a:pt x="45000" y="0"/>
                  </a:cubicBezTo>
                  <a:cubicBezTo>
                    <a:pt x="69853" y="0"/>
                    <a:pt x="90000" y="20147"/>
                    <a:pt x="90000" y="45000"/>
                  </a:cubicBezTo>
                  <a:lnTo>
                    <a:pt x="90000" y="399375"/>
                  </a:lnTo>
                  <a:cubicBezTo>
                    <a:pt x="90000" y="405588"/>
                    <a:pt x="84963" y="410625"/>
                    <a:pt x="78750" y="410625"/>
                  </a:cubicBezTo>
                  <a:close/>
                  <a:moveTo>
                    <a:pt x="22500" y="388125"/>
                  </a:moveTo>
                  <a:lnTo>
                    <a:pt x="67500" y="388125"/>
                  </a:lnTo>
                  <a:lnTo>
                    <a:pt x="67500" y="45000"/>
                  </a:lnTo>
                  <a:cubicBezTo>
                    <a:pt x="67500" y="32574"/>
                    <a:pt x="57426" y="22500"/>
                    <a:pt x="45000" y="22500"/>
                  </a:cubicBezTo>
                  <a:cubicBezTo>
                    <a:pt x="32574" y="22500"/>
                    <a:pt x="22500" y="32574"/>
                    <a:pt x="22500" y="4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7" name="Freeform: Shape 5936">
              <a:extLst>
                <a:ext uri="{FF2B5EF4-FFF2-40B4-BE49-F238E27FC236}">
                  <a16:creationId xmlns:a16="http://schemas.microsoft.com/office/drawing/2014/main" id="{CA7AEFC8-C724-4A54-94EC-890031057E73}"/>
                </a:ext>
              </a:extLst>
            </p:cNvPr>
            <p:cNvSpPr/>
            <p:nvPr/>
          </p:nvSpPr>
          <p:spPr>
            <a:xfrm>
              <a:off x="4863837" y="2613800"/>
              <a:ext cx="123750" cy="135000"/>
            </a:xfrm>
            <a:custGeom>
              <a:avLst/>
              <a:gdLst>
                <a:gd name="connsiteX0" fmla="*/ 11250 w 123750"/>
                <a:gd name="connsiteY0" fmla="*/ 135000 h 135000"/>
                <a:gd name="connsiteX1" fmla="*/ 0 w 123750"/>
                <a:gd name="connsiteY1" fmla="*/ 123750 h 135000"/>
                <a:gd name="connsiteX2" fmla="*/ 0 w 123750"/>
                <a:gd name="connsiteY2" fmla="*/ 11250 h 135000"/>
                <a:gd name="connsiteX3" fmla="*/ 11250 w 123750"/>
                <a:gd name="connsiteY3" fmla="*/ 0 h 135000"/>
                <a:gd name="connsiteX4" fmla="*/ 112500 w 123750"/>
                <a:gd name="connsiteY4" fmla="*/ 0 h 135000"/>
                <a:gd name="connsiteX5" fmla="*/ 123750 w 123750"/>
                <a:gd name="connsiteY5" fmla="*/ 11250 h 135000"/>
                <a:gd name="connsiteX6" fmla="*/ 123750 w 123750"/>
                <a:gd name="connsiteY6" fmla="*/ 73125 h 135000"/>
                <a:gd name="connsiteX7" fmla="*/ 112500 w 123750"/>
                <a:gd name="connsiteY7" fmla="*/ 84375 h 135000"/>
                <a:gd name="connsiteX8" fmla="*/ 101250 w 123750"/>
                <a:gd name="connsiteY8" fmla="*/ 73125 h 135000"/>
                <a:gd name="connsiteX9" fmla="*/ 101250 w 123750"/>
                <a:gd name="connsiteY9" fmla="*/ 22500 h 135000"/>
                <a:gd name="connsiteX10" fmla="*/ 22500 w 123750"/>
                <a:gd name="connsiteY10" fmla="*/ 22500 h 135000"/>
                <a:gd name="connsiteX11" fmla="*/ 22500 w 123750"/>
                <a:gd name="connsiteY11" fmla="*/ 123750 h 135000"/>
                <a:gd name="connsiteX12" fmla="*/ 11250 w 123750"/>
                <a:gd name="connsiteY12" fmla="*/ 135000 h 1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50" h="135000">
                  <a:moveTo>
                    <a:pt x="11250" y="135000"/>
                  </a:moveTo>
                  <a:cubicBezTo>
                    <a:pt x="5037" y="135000"/>
                    <a:pt x="0" y="129963"/>
                    <a:pt x="0" y="123750"/>
                  </a:cubicBezTo>
                  <a:lnTo>
                    <a:pt x="0" y="11250"/>
                  </a:lnTo>
                  <a:cubicBezTo>
                    <a:pt x="0" y="5037"/>
                    <a:pt x="5037" y="0"/>
                    <a:pt x="11250" y="0"/>
                  </a:cubicBezTo>
                  <a:lnTo>
                    <a:pt x="112500" y="0"/>
                  </a:lnTo>
                  <a:cubicBezTo>
                    <a:pt x="118713" y="0"/>
                    <a:pt x="123750" y="5037"/>
                    <a:pt x="123750" y="11250"/>
                  </a:cubicBezTo>
                  <a:lnTo>
                    <a:pt x="123750" y="73125"/>
                  </a:lnTo>
                  <a:cubicBezTo>
                    <a:pt x="123750" y="79338"/>
                    <a:pt x="118713" y="84375"/>
                    <a:pt x="112500" y="84375"/>
                  </a:cubicBezTo>
                  <a:cubicBezTo>
                    <a:pt x="106287" y="84375"/>
                    <a:pt x="101250" y="79338"/>
                    <a:pt x="101250" y="73125"/>
                  </a:cubicBezTo>
                  <a:lnTo>
                    <a:pt x="101250" y="22500"/>
                  </a:lnTo>
                  <a:lnTo>
                    <a:pt x="22500" y="22500"/>
                  </a:lnTo>
                  <a:lnTo>
                    <a:pt x="22500" y="123750"/>
                  </a:lnTo>
                  <a:cubicBezTo>
                    <a:pt x="22500" y="129963"/>
                    <a:pt x="17463" y="135000"/>
                    <a:pt x="11250" y="1350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8" name="Freeform: Shape 5937">
              <a:extLst>
                <a:ext uri="{FF2B5EF4-FFF2-40B4-BE49-F238E27FC236}">
                  <a16:creationId xmlns:a16="http://schemas.microsoft.com/office/drawing/2014/main" id="{7F9AC11A-2040-4FCD-85D4-732481A8C82A}"/>
                </a:ext>
              </a:extLst>
            </p:cNvPr>
            <p:cNvSpPr/>
            <p:nvPr/>
          </p:nvSpPr>
          <p:spPr>
            <a:xfrm>
              <a:off x="4896604" y="2810705"/>
              <a:ext cx="230625" cy="95625"/>
            </a:xfrm>
            <a:custGeom>
              <a:avLst/>
              <a:gdLst>
                <a:gd name="connsiteX0" fmla="*/ 223845 w 230625"/>
                <a:gd name="connsiteY0" fmla="*/ 100264 h 95625"/>
                <a:gd name="connsiteX1" fmla="*/ 223002 w 230625"/>
                <a:gd name="connsiteY1" fmla="*/ 100264 h 95625"/>
                <a:gd name="connsiteX2" fmla="*/ 96833 w 230625"/>
                <a:gd name="connsiteY2" fmla="*/ 82939 h 95625"/>
                <a:gd name="connsiteX3" fmla="*/ 2839 w 230625"/>
                <a:gd name="connsiteY3" fmla="*/ 18758 h 95625"/>
                <a:gd name="connsiteX4" fmla="*/ 3795 w 230625"/>
                <a:gd name="connsiteY4" fmla="*/ 2839 h 95625"/>
                <a:gd name="connsiteX5" fmla="*/ 19714 w 230625"/>
                <a:gd name="connsiteY5" fmla="*/ 3795 h 95625"/>
                <a:gd name="connsiteX6" fmla="*/ 102345 w 230625"/>
                <a:gd name="connsiteY6" fmla="*/ 61114 h 95625"/>
                <a:gd name="connsiteX7" fmla="*/ 224745 w 230625"/>
                <a:gd name="connsiteY7" fmla="*/ 77989 h 95625"/>
                <a:gd name="connsiteX8" fmla="*/ 235574 w 230625"/>
                <a:gd name="connsiteY8" fmla="*/ 89661 h 95625"/>
                <a:gd name="connsiteX9" fmla="*/ 223902 w 230625"/>
                <a:gd name="connsiteY9" fmla="*/ 100489 h 9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0625" h="95625">
                  <a:moveTo>
                    <a:pt x="223845" y="100264"/>
                  </a:moveTo>
                  <a:lnTo>
                    <a:pt x="223002" y="100264"/>
                  </a:lnTo>
                  <a:cubicBezTo>
                    <a:pt x="219683" y="100264"/>
                    <a:pt x="141383" y="94077"/>
                    <a:pt x="96833" y="82939"/>
                  </a:cubicBezTo>
                  <a:cubicBezTo>
                    <a:pt x="49864" y="71183"/>
                    <a:pt x="4752" y="21064"/>
                    <a:pt x="2839" y="18758"/>
                  </a:cubicBezTo>
                  <a:cubicBezTo>
                    <a:pt x="-1293" y="14098"/>
                    <a:pt x="-864" y="6971"/>
                    <a:pt x="3795" y="2839"/>
                  </a:cubicBezTo>
                  <a:cubicBezTo>
                    <a:pt x="8455" y="-1293"/>
                    <a:pt x="15582" y="-864"/>
                    <a:pt x="19714" y="3795"/>
                  </a:cubicBezTo>
                  <a:cubicBezTo>
                    <a:pt x="20164" y="4302"/>
                    <a:pt x="62127" y="51045"/>
                    <a:pt x="102345" y="61114"/>
                  </a:cubicBezTo>
                  <a:cubicBezTo>
                    <a:pt x="145039" y="71745"/>
                    <a:pt x="223958" y="77989"/>
                    <a:pt x="224745" y="77989"/>
                  </a:cubicBezTo>
                  <a:cubicBezTo>
                    <a:pt x="230959" y="78222"/>
                    <a:pt x="235807" y="83448"/>
                    <a:pt x="235574" y="89661"/>
                  </a:cubicBezTo>
                  <a:cubicBezTo>
                    <a:pt x="235341" y="95874"/>
                    <a:pt x="230115" y="100722"/>
                    <a:pt x="223902" y="100489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39" name="Freeform: Shape 5938">
              <a:extLst>
                <a:ext uri="{FF2B5EF4-FFF2-40B4-BE49-F238E27FC236}">
                  <a16:creationId xmlns:a16="http://schemas.microsoft.com/office/drawing/2014/main" id="{39437ABB-1F18-497D-9B4A-B50F3AEA264E}"/>
                </a:ext>
              </a:extLst>
            </p:cNvPr>
            <p:cNvSpPr/>
            <p:nvPr/>
          </p:nvSpPr>
          <p:spPr>
            <a:xfrm>
              <a:off x="4858193" y="2744551"/>
              <a:ext cx="225000" cy="78750"/>
            </a:xfrm>
            <a:custGeom>
              <a:avLst/>
              <a:gdLst>
                <a:gd name="connsiteX0" fmla="*/ 215231 w 225000"/>
                <a:gd name="connsiteY0" fmla="*/ 82999 h 78750"/>
                <a:gd name="connsiteX1" fmla="*/ 209606 w 225000"/>
                <a:gd name="connsiteY1" fmla="*/ 81368 h 78750"/>
                <a:gd name="connsiteX2" fmla="*/ 10481 w 225000"/>
                <a:gd name="connsiteY2" fmla="*/ 22305 h 78750"/>
                <a:gd name="connsiteX3" fmla="*/ 19 w 225000"/>
                <a:gd name="connsiteY3" fmla="*/ 10436 h 78750"/>
                <a:gd name="connsiteX4" fmla="*/ 12053 w 225000"/>
                <a:gd name="connsiteY4" fmla="*/ 30 h 78750"/>
                <a:gd name="connsiteX5" fmla="*/ 12056 w 225000"/>
                <a:gd name="connsiteY5" fmla="*/ 30 h 78750"/>
                <a:gd name="connsiteX6" fmla="*/ 221363 w 225000"/>
                <a:gd name="connsiteY6" fmla="*/ 62355 h 78750"/>
                <a:gd name="connsiteX7" fmla="*/ 225009 w 225000"/>
                <a:gd name="connsiteY7" fmla="*/ 77842 h 78750"/>
                <a:gd name="connsiteX8" fmla="*/ 215738 w 225000"/>
                <a:gd name="connsiteY8" fmla="*/ 83168 h 7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000" h="78750">
                  <a:moveTo>
                    <a:pt x="215231" y="82999"/>
                  </a:moveTo>
                  <a:cubicBezTo>
                    <a:pt x="213245" y="82961"/>
                    <a:pt x="211304" y="82399"/>
                    <a:pt x="209606" y="81368"/>
                  </a:cubicBezTo>
                  <a:cubicBezTo>
                    <a:pt x="127313" y="30743"/>
                    <a:pt x="11663" y="22361"/>
                    <a:pt x="10481" y="22305"/>
                  </a:cubicBezTo>
                  <a:cubicBezTo>
                    <a:pt x="4331" y="21884"/>
                    <a:pt x="-335" y="16591"/>
                    <a:pt x="19" y="10436"/>
                  </a:cubicBezTo>
                  <a:cubicBezTo>
                    <a:pt x="468" y="4240"/>
                    <a:pt x="5856" y="-420"/>
                    <a:pt x="12053" y="30"/>
                  </a:cubicBezTo>
                  <a:cubicBezTo>
                    <a:pt x="12054" y="30"/>
                    <a:pt x="12055" y="30"/>
                    <a:pt x="12056" y="30"/>
                  </a:cubicBezTo>
                  <a:cubicBezTo>
                    <a:pt x="17006" y="368"/>
                    <a:pt x="134456" y="9086"/>
                    <a:pt x="221363" y="62355"/>
                  </a:cubicBezTo>
                  <a:cubicBezTo>
                    <a:pt x="226646" y="65625"/>
                    <a:pt x="228278" y="72558"/>
                    <a:pt x="225009" y="77842"/>
                  </a:cubicBezTo>
                  <a:cubicBezTo>
                    <a:pt x="223014" y="81066"/>
                    <a:pt x="219528" y="83068"/>
                    <a:pt x="215738" y="8316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0" name="Freeform: Shape 5939">
              <a:extLst>
                <a:ext uri="{FF2B5EF4-FFF2-40B4-BE49-F238E27FC236}">
                  <a16:creationId xmlns:a16="http://schemas.microsoft.com/office/drawing/2014/main" id="{41858A2A-C22F-4F62-9DDB-024DA515DC5F}"/>
                </a:ext>
              </a:extLst>
            </p:cNvPr>
            <p:cNvSpPr/>
            <p:nvPr/>
          </p:nvSpPr>
          <p:spPr>
            <a:xfrm>
              <a:off x="4882891" y="2708623"/>
              <a:ext cx="236250" cy="163125"/>
            </a:xfrm>
            <a:custGeom>
              <a:avLst/>
              <a:gdLst>
                <a:gd name="connsiteX0" fmla="*/ 225465 w 236250"/>
                <a:gd name="connsiteY0" fmla="*/ 163590 h 163125"/>
                <a:gd name="connsiteX1" fmla="*/ 216127 w 236250"/>
                <a:gd name="connsiteY1" fmla="*/ 158640 h 163125"/>
                <a:gd name="connsiteX2" fmla="*/ 87371 w 236250"/>
                <a:gd name="connsiteY2" fmla="*/ 41190 h 163125"/>
                <a:gd name="connsiteX3" fmla="*/ 9690 w 236250"/>
                <a:gd name="connsiteY3" fmla="*/ 22627 h 163125"/>
                <a:gd name="connsiteX4" fmla="*/ 127 w 236250"/>
                <a:gd name="connsiteY4" fmla="*/ 9690 h 163125"/>
                <a:gd name="connsiteX5" fmla="*/ 13065 w 236250"/>
                <a:gd name="connsiteY5" fmla="*/ 127 h 163125"/>
                <a:gd name="connsiteX6" fmla="*/ 95021 w 236250"/>
                <a:gd name="connsiteY6" fmla="*/ 19815 h 163125"/>
                <a:gd name="connsiteX7" fmla="*/ 234802 w 236250"/>
                <a:gd name="connsiteY7" fmla="*/ 146040 h 163125"/>
                <a:gd name="connsiteX8" fmla="*/ 231782 w 236250"/>
                <a:gd name="connsiteY8" fmla="*/ 161660 h 163125"/>
                <a:gd name="connsiteX9" fmla="*/ 225465 w 236250"/>
                <a:gd name="connsiteY9" fmla="*/ 163590 h 1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250" h="163125">
                  <a:moveTo>
                    <a:pt x="225465" y="163590"/>
                  </a:moveTo>
                  <a:cubicBezTo>
                    <a:pt x="221723" y="163596"/>
                    <a:pt x="218223" y="161740"/>
                    <a:pt x="216127" y="158640"/>
                  </a:cubicBezTo>
                  <a:cubicBezTo>
                    <a:pt x="215509" y="157684"/>
                    <a:pt x="152059" y="64477"/>
                    <a:pt x="87371" y="41190"/>
                  </a:cubicBezTo>
                  <a:cubicBezTo>
                    <a:pt x="62008" y="32960"/>
                    <a:pt x="36033" y="26753"/>
                    <a:pt x="9690" y="22627"/>
                  </a:cubicBezTo>
                  <a:cubicBezTo>
                    <a:pt x="3477" y="21695"/>
                    <a:pt x="-805" y="15903"/>
                    <a:pt x="127" y="9690"/>
                  </a:cubicBezTo>
                  <a:cubicBezTo>
                    <a:pt x="1059" y="3477"/>
                    <a:pt x="6852" y="-805"/>
                    <a:pt x="13065" y="127"/>
                  </a:cubicBezTo>
                  <a:cubicBezTo>
                    <a:pt x="40870" y="4470"/>
                    <a:pt x="68278" y="11054"/>
                    <a:pt x="95021" y="19815"/>
                  </a:cubicBezTo>
                  <a:cubicBezTo>
                    <a:pt x="166571" y="45802"/>
                    <a:pt x="232046" y="141990"/>
                    <a:pt x="234802" y="146040"/>
                  </a:cubicBezTo>
                  <a:cubicBezTo>
                    <a:pt x="238282" y="151188"/>
                    <a:pt x="236929" y="158181"/>
                    <a:pt x="231782" y="161660"/>
                  </a:cubicBezTo>
                  <a:cubicBezTo>
                    <a:pt x="229917" y="162921"/>
                    <a:pt x="227716" y="163593"/>
                    <a:pt x="225465" y="16359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1" name="Freeform: Shape 5940">
              <a:extLst>
                <a:ext uri="{FF2B5EF4-FFF2-40B4-BE49-F238E27FC236}">
                  <a16:creationId xmlns:a16="http://schemas.microsoft.com/office/drawing/2014/main" id="{A945B827-0D48-4E8E-96A1-9501D135CDFB}"/>
                </a:ext>
              </a:extLst>
            </p:cNvPr>
            <p:cNvSpPr/>
            <p:nvPr/>
          </p:nvSpPr>
          <p:spPr>
            <a:xfrm>
              <a:off x="4844186" y="2681214"/>
              <a:ext cx="303750" cy="264375"/>
            </a:xfrm>
            <a:custGeom>
              <a:avLst/>
              <a:gdLst>
                <a:gd name="connsiteX0" fmla="*/ 198244 w 303750"/>
                <a:gd name="connsiteY0" fmla="*/ 264461 h 264375"/>
                <a:gd name="connsiteX1" fmla="*/ 36413 w 303750"/>
                <a:gd name="connsiteY1" fmla="*/ 212317 h 264375"/>
                <a:gd name="connsiteX2" fmla="*/ 36413 w 303750"/>
                <a:gd name="connsiteY2" fmla="*/ 36367 h 264375"/>
                <a:gd name="connsiteX3" fmla="*/ 36413 w 303750"/>
                <a:gd name="connsiteY3" fmla="*/ 36367 h 264375"/>
                <a:gd name="connsiteX4" fmla="*/ 212363 w 303750"/>
                <a:gd name="connsiteY4" fmla="*/ 36367 h 264375"/>
                <a:gd name="connsiteX5" fmla="*/ 271369 w 303750"/>
                <a:gd name="connsiteY5" fmla="*/ 162761 h 264375"/>
                <a:gd name="connsiteX6" fmla="*/ 274182 w 303750"/>
                <a:gd name="connsiteY6" fmla="*/ 173729 h 264375"/>
                <a:gd name="connsiteX7" fmla="*/ 302307 w 303750"/>
                <a:gd name="connsiteY7" fmla="*/ 196229 h 264375"/>
                <a:gd name="connsiteX8" fmla="*/ 306526 w 303750"/>
                <a:gd name="connsiteY8" fmla="*/ 204667 h 264375"/>
                <a:gd name="connsiteX9" fmla="*/ 291844 w 303750"/>
                <a:gd name="connsiteY9" fmla="*/ 226267 h 264375"/>
                <a:gd name="connsiteX10" fmla="*/ 298707 w 303750"/>
                <a:gd name="connsiteY10" fmla="*/ 238529 h 264375"/>
                <a:gd name="connsiteX11" fmla="*/ 294932 w 303750"/>
                <a:gd name="connsiteY11" fmla="*/ 253985 h 264375"/>
                <a:gd name="connsiteX12" fmla="*/ 291282 w 303750"/>
                <a:gd name="connsiteY12" fmla="*/ 255404 h 264375"/>
                <a:gd name="connsiteX13" fmla="*/ 198244 w 303750"/>
                <a:gd name="connsiteY13" fmla="*/ 264461 h 264375"/>
                <a:gd name="connsiteX14" fmla="*/ 52332 w 303750"/>
                <a:gd name="connsiteY14" fmla="*/ 52173 h 264375"/>
                <a:gd name="connsiteX15" fmla="*/ 52332 w 303750"/>
                <a:gd name="connsiteY15" fmla="*/ 196286 h 264375"/>
                <a:gd name="connsiteX16" fmla="*/ 271707 w 303750"/>
                <a:gd name="connsiteY16" fmla="*/ 236054 h 264375"/>
                <a:gd name="connsiteX17" fmla="*/ 266082 w 303750"/>
                <a:gd name="connsiteY17" fmla="*/ 222611 h 264375"/>
                <a:gd name="connsiteX18" fmla="*/ 267038 w 303750"/>
                <a:gd name="connsiteY18" fmla="*/ 212486 h 264375"/>
                <a:gd name="connsiteX19" fmla="*/ 275757 w 303750"/>
                <a:gd name="connsiteY19" fmla="*/ 207311 h 264375"/>
                <a:gd name="connsiteX20" fmla="*/ 279807 w 303750"/>
                <a:gd name="connsiteY20" fmla="*/ 206692 h 264375"/>
                <a:gd name="connsiteX21" fmla="*/ 257307 w 303750"/>
                <a:gd name="connsiteY21" fmla="*/ 188861 h 264375"/>
                <a:gd name="connsiteX22" fmla="*/ 253482 w 303750"/>
                <a:gd name="connsiteY22" fmla="*/ 183236 h 264375"/>
                <a:gd name="connsiteX23" fmla="*/ 249601 w 303750"/>
                <a:gd name="connsiteY23" fmla="*/ 168498 h 264375"/>
                <a:gd name="connsiteX24" fmla="*/ 196501 w 303750"/>
                <a:gd name="connsiteY24" fmla="*/ 52398 h 264375"/>
                <a:gd name="connsiteX25" fmla="*/ 52388 w 303750"/>
                <a:gd name="connsiteY25" fmla="*/ 52398 h 26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3750" h="264375">
                  <a:moveTo>
                    <a:pt x="198244" y="264461"/>
                  </a:moveTo>
                  <a:cubicBezTo>
                    <a:pt x="141994" y="264461"/>
                    <a:pt x="77644" y="253548"/>
                    <a:pt x="36413" y="212317"/>
                  </a:cubicBezTo>
                  <a:cubicBezTo>
                    <a:pt x="-12138" y="163715"/>
                    <a:pt x="-12138" y="84969"/>
                    <a:pt x="36413" y="36367"/>
                  </a:cubicBezTo>
                  <a:lnTo>
                    <a:pt x="36413" y="36367"/>
                  </a:lnTo>
                  <a:cubicBezTo>
                    <a:pt x="85041" y="-12122"/>
                    <a:pt x="163735" y="-12122"/>
                    <a:pt x="212363" y="36367"/>
                  </a:cubicBezTo>
                  <a:cubicBezTo>
                    <a:pt x="247913" y="71917"/>
                    <a:pt x="260344" y="120179"/>
                    <a:pt x="271369" y="162761"/>
                  </a:cubicBezTo>
                  <a:cubicBezTo>
                    <a:pt x="272326" y="166417"/>
                    <a:pt x="273226" y="170129"/>
                    <a:pt x="274182" y="173729"/>
                  </a:cubicBezTo>
                  <a:lnTo>
                    <a:pt x="302307" y="196229"/>
                  </a:lnTo>
                  <a:cubicBezTo>
                    <a:pt x="304881" y="198288"/>
                    <a:pt x="306423" y="201372"/>
                    <a:pt x="306526" y="204667"/>
                  </a:cubicBezTo>
                  <a:cubicBezTo>
                    <a:pt x="306345" y="214140"/>
                    <a:pt x="300586" y="222612"/>
                    <a:pt x="291844" y="226267"/>
                  </a:cubicBezTo>
                  <a:cubicBezTo>
                    <a:pt x="293867" y="230497"/>
                    <a:pt x="296159" y="234593"/>
                    <a:pt x="298707" y="238529"/>
                  </a:cubicBezTo>
                  <a:cubicBezTo>
                    <a:pt x="301932" y="243840"/>
                    <a:pt x="300242" y="250759"/>
                    <a:pt x="294932" y="253985"/>
                  </a:cubicBezTo>
                  <a:cubicBezTo>
                    <a:pt x="293808" y="254668"/>
                    <a:pt x="292572" y="255148"/>
                    <a:pt x="291282" y="255404"/>
                  </a:cubicBezTo>
                  <a:cubicBezTo>
                    <a:pt x="260597" y="261162"/>
                    <a:pt x="229463" y="264192"/>
                    <a:pt x="198244" y="264461"/>
                  </a:cubicBezTo>
                  <a:close/>
                  <a:moveTo>
                    <a:pt x="52332" y="52173"/>
                  </a:moveTo>
                  <a:cubicBezTo>
                    <a:pt x="12549" y="91974"/>
                    <a:pt x="12549" y="156485"/>
                    <a:pt x="52332" y="196286"/>
                  </a:cubicBezTo>
                  <a:cubicBezTo>
                    <a:pt x="107851" y="251804"/>
                    <a:pt x="214838" y="244717"/>
                    <a:pt x="271707" y="236054"/>
                  </a:cubicBezTo>
                  <a:cubicBezTo>
                    <a:pt x="269626" y="231892"/>
                    <a:pt x="267713" y="227392"/>
                    <a:pt x="266082" y="222611"/>
                  </a:cubicBezTo>
                  <a:cubicBezTo>
                    <a:pt x="264770" y="219276"/>
                    <a:pt x="265125" y="215516"/>
                    <a:pt x="267038" y="212486"/>
                  </a:cubicBezTo>
                  <a:cubicBezTo>
                    <a:pt x="268958" y="209474"/>
                    <a:pt x="272194" y="207554"/>
                    <a:pt x="275757" y="207311"/>
                  </a:cubicBezTo>
                  <a:cubicBezTo>
                    <a:pt x="277120" y="207203"/>
                    <a:pt x="278474" y="206996"/>
                    <a:pt x="279807" y="206692"/>
                  </a:cubicBezTo>
                  <a:lnTo>
                    <a:pt x="257307" y="188861"/>
                  </a:lnTo>
                  <a:cubicBezTo>
                    <a:pt x="255482" y="187425"/>
                    <a:pt x="254146" y="185460"/>
                    <a:pt x="253482" y="183236"/>
                  </a:cubicBezTo>
                  <a:lnTo>
                    <a:pt x="249601" y="168498"/>
                  </a:lnTo>
                  <a:cubicBezTo>
                    <a:pt x="238857" y="126761"/>
                    <a:pt x="227719" y="83617"/>
                    <a:pt x="196501" y="52398"/>
                  </a:cubicBezTo>
                  <a:cubicBezTo>
                    <a:pt x="156700" y="12615"/>
                    <a:pt x="92189" y="12615"/>
                    <a:pt x="52388" y="5239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2" name="Freeform: Shape 5941">
              <a:extLst>
                <a:ext uri="{FF2B5EF4-FFF2-40B4-BE49-F238E27FC236}">
                  <a16:creationId xmlns:a16="http://schemas.microsoft.com/office/drawing/2014/main" id="{EB2D274D-B8E0-48AD-ABE9-E7367316972E}"/>
                </a:ext>
              </a:extLst>
            </p:cNvPr>
            <p:cNvSpPr/>
            <p:nvPr/>
          </p:nvSpPr>
          <p:spPr>
            <a:xfrm>
              <a:off x="4983986" y="2817016"/>
              <a:ext cx="135000" cy="50625"/>
            </a:xfrm>
            <a:custGeom>
              <a:avLst/>
              <a:gdLst>
                <a:gd name="connsiteX0" fmla="*/ 124482 w 135000"/>
                <a:gd name="connsiteY0" fmla="*/ 55534 h 50625"/>
                <a:gd name="connsiteX1" fmla="*/ 123470 w 135000"/>
                <a:gd name="connsiteY1" fmla="*/ 55534 h 50625"/>
                <a:gd name="connsiteX2" fmla="*/ 49332 w 135000"/>
                <a:gd name="connsiteY2" fmla="*/ 42878 h 50625"/>
                <a:gd name="connsiteX3" fmla="*/ 3826 w 135000"/>
                <a:gd name="connsiteY3" fmla="*/ 19703 h 50625"/>
                <a:gd name="connsiteX4" fmla="*/ 2798 w 135000"/>
                <a:gd name="connsiteY4" fmla="*/ 3826 h 50625"/>
                <a:gd name="connsiteX5" fmla="*/ 18674 w 135000"/>
                <a:gd name="connsiteY5" fmla="*/ 2798 h 50625"/>
                <a:gd name="connsiteX6" fmla="*/ 19407 w 135000"/>
                <a:gd name="connsiteY6" fmla="*/ 3503 h 50625"/>
                <a:gd name="connsiteX7" fmla="*/ 55689 w 135000"/>
                <a:gd name="connsiteY7" fmla="*/ 21278 h 50625"/>
                <a:gd name="connsiteX8" fmla="*/ 125495 w 135000"/>
                <a:gd name="connsiteY8" fmla="*/ 33034 h 50625"/>
                <a:gd name="connsiteX9" fmla="*/ 136239 w 135000"/>
                <a:gd name="connsiteY9" fmla="*/ 44790 h 50625"/>
                <a:gd name="connsiteX10" fmla="*/ 124482 w 135000"/>
                <a:gd name="connsiteY10" fmla="*/ 55534 h 5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000" h="50625">
                  <a:moveTo>
                    <a:pt x="124482" y="55534"/>
                  </a:moveTo>
                  <a:lnTo>
                    <a:pt x="123470" y="55534"/>
                  </a:lnTo>
                  <a:cubicBezTo>
                    <a:pt x="98463" y="53271"/>
                    <a:pt x="73674" y="49039"/>
                    <a:pt x="49332" y="42878"/>
                  </a:cubicBezTo>
                  <a:cubicBezTo>
                    <a:pt x="19351" y="34046"/>
                    <a:pt x="5289" y="21165"/>
                    <a:pt x="3826" y="19703"/>
                  </a:cubicBezTo>
                  <a:cubicBezTo>
                    <a:pt x="-842" y="15602"/>
                    <a:pt x="-1303" y="8494"/>
                    <a:pt x="2798" y="3826"/>
                  </a:cubicBezTo>
                  <a:cubicBezTo>
                    <a:pt x="6898" y="-842"/>
                    <a:pt x="14006" y="-1303"/>
                    <a:pt x="18674" y="2798"/>
                  </a:cubicBezTo>
                  <a:cubicBezTo>
                    <a:pt x="18929" y="3021"/>
                    <a:pt x="19174" y="3257"/>
                    <a:pt x="19407" y="3503"/>
                  </a:cubicBezTo>
                  <a:cubicBezTo>
                    <a:pt x="30119" y="11909"/>
                    <a:pt x="42481" y="17966"/>
                    <a:pt x="55689" y="21278"/>
                  </a:cubicBezTo>
                  <a:cubicBezTo>
                    <a:pt x="78628" y="26949"/>
                    <a:pt x="101963" y="30879"/>
                    <a:pt x="125495" y="33034"/>
                  </a:cubicBezTo>
                  <a:cubicBezTo>
                    <a:pt x="131708" y="33314"/>
                    <a:pt x="136518" y="38577"/>
                    <a:pt x="136239" y="44790"/>
                  </a:cubicBezTo>
                  <a:cubicBezTo>
                    <a:pt x="135959" y="51003"/>
                    <a:pt x="130696" y="55814"/>
                    <a:pt x="124482" y="55534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43" name="Graphic 5534">
            <a:extLst>
              <a:ext uri="{FF2B5EF4-FFF2-40B4-BE49-F238E27FC236}">
                <a16:creationId xmlns:a16="http://schemas.microsoft.com/office/drawing/2014/main" id="{EBE24DEC-1B05-4C24-9045-A7A7324122A0}"/>
              </a:ext>
            </a:extLst>
          </p:cNvPr>
          <p:cNvGrpSpPr/>
          <p:nvPr/>
        </p:nvGrpSpPr>
        <p:grpSpPr>
          <a:xfrm>
            <a:off x="153096" y="1071065"/>
            <a:ext cx="720000" cy="720000"/>
            <a:chOff x="4430712" y="2225675"/>
            <a:chExt cx="720000" cy="720000"/>
          </a:xfrm>
        </p:grpSpPr>
        <p:sp>
          <p:nvSpPr>
            <p:cNvPr id="5944" name="Freeform: Shape 5943">
              <a:extLst>
                <a:ext uri="{FF2B5EF4-FFF2-40B4-BE49-F238E27FC236}">
                  <a16:creationId xmlns:a16="http://schemas.microsoft.com/office/drawing/2014/main" id="{FACDA75B-8903-4D5E-B9B6-2DB7CD0989CA}"/>
                </a:ext>
              </a:extLst>
            </p:cNvPr>
            <p:cNvSpPr/>
            <p:nvPr/>
          </p:nvSpPr>
          <p:spPr>
            <a:xfrm>
              <a:off x="4429927" y="2476381"/>
              <a:ext cx="720000" cy="466875"/>
            </a:xfrm>
            <a:custGeom>
              <a:avLst/>
              <a:gdLst>
                <a:gd name="connsiteX0" fmla="*/ 716623 w 720000"/>
                <a:gd name="connsiteY0" fmla="*/ 363713 h 466875"/>
                <a:gd name="connsiteX1" fmla="*/ 701492 w 720000"/>
                <a:gd name="connsiteY1" fmla="*/ 350100 h 466875"/>
                <a:gd name="connsiteX2" fmla="*/ 705317 w 720000"/>
                <a:gd name="connsiteY2" fmla="*/ 342281 h 466875"/>
                <a:gd name="connsiteX3" fmla="*/ 682367 w 720000"/>
                <a:gd name="connsiteY3" fmla="*/ 301219 h 466875"/>
                <a:gd name="connsiteX4" fmla="*/ 679610 w 720000"/>
                <a:gd name="connsiteY4" fmla="*/ 299475 h 466875"/>
                <a:gd name="connsiteX5" fmla="*/ 632023 w 720000"/>
                <a:gd name="connsiteY5" fmla="*/ 278044 h 466875"/>
                <a:gd name="connsiteX6" fmla="*/ 640404 w 720000"/>
                <a:gd name="connsiteY6" fmla="*/ 261169 h 466875"/>
                <a:gd name="connsiteX7" fmla="*/ 638492 w 720000"/>
                <a:gd name="connsiteY7" fmla="*/ 246713 h 466875"/>
                <a:gd name="connsiteX8" fmla="*/ 653173 w 720000"/>
                <a:gd name="connsiteY8" fmla="*/ 235463 h 466875"/>
                <a:gd name="connsiteX9" fmla="*/ 659810 w 720000"/>
                <a:gd name="connsiteY9" fmla="*/ 208575 h 466875"/>
                <a:gd name="connsiteX10" fmla="*/ 649123 w 720000"/>
                <a:gd name="connsiteY10" fmla="*/ 190800 h 466875"/>
                <a:gd name="connsiteX11" fmla="*/ 630054 w 720000"/>
                <a:gd name="connsiteY11" fmla="*/ 183712 h 466875"/>
                <a:gd name="connsiteX12" fmla="*/ 630785 w 720000"/>
                <a:gd name="connsiteY12" fmla="*/ 175106 h 466875"/>
                <a:gd name="connsiteX13" fmla="*/ 594335 w 720000"/>
                <a:gd name="connsiteY13" fmla="*/ 145350 h 466875"/>
                <a:gd name="connsiteX14" fmla="*/ 591185 w 720000"/>
                <a:gd name="connsiteY14" fmla="*/ 144675 h 466875"/>
                <a:gd name="connsiteX15" fmla="*/ 502592 w 720000"/>
                <a:gd name="connsiteY15" fmla="*/ 142256 h 466875"/>
                <a:gd name="connsiteX16" fmla="*/ 506642 w 720000"/>
                <a:gd name="connsiteY16" fmla="*/ 138150 h 466875"/>
                <a:gd name="connsiteX17" fmla="*/ 525598 w 720000"/>
                <a:gd name="connsiteY17" fmla="*/ 78356 h 466875"/>
                <a:gd name="connsiteX18" fmla="*/ 505460 w 720000"/>
                <a:gd name="connsiteY18" fmla="*/ 55238 h 466875"/>
                <a:gd name="connsiteX19" fmla="*/ 505460 w 720000"/>
                <a:gd name="connsiteY19" fmla="*/ 55238 h 466875"/>
                <a:gd name="connsiteX20" fmla="*/ 458604 w 720000"/>
                <a:gd name="connsiteY20" fmla="*/ 79312 h 466875"/>
                <a:gd name="connsiteX21" fmla="*/ 452473 w 720000"/>
                <a:gd name="connsiteY21" fmla="*/ 85275 h 466875"/>
                <a:gd name="connsiteX22" fmla="*/ 452473 w 720000"/>
                <a:gd name="connsiteY22" fmla="*/ 85275 h 466875"/>
                <a:gd name="connsiteX23" fmla="*/ 431154 w 720000"/>
                <a:gd name="connsiteY23" fmla="*/ 99281 h 466875"/>
                <a:gd name="connsiteX24" fmla="*/ 359492 w 720000"/>
                <a:gd name="connsiteY24" fmla="*/ 145800 h 466875"/>
                <a:gd name="connsiteX25" fmla="*/ 314154 w 720000"/>
                <a:gd name="connsiteY25" fmla="*/ 145125 h 466875"/>
                <a:gd name="connsiteX26" fmla="*/ 305885 w 720000"/>
                <a:gd name="connsiteY26" fmla="*/ 143044 h 466875"/>
                <a:gd name="connsiteX27" fmla="*/ 354542 w 720000"/>
                <a:gd name="connsiteY27" fmla="*/ 78638 h 466875"/>
                <a:gd name="connsiteX28" fmla="*/ 354542 w 720000"/>
                <a:gd name="connsiteY28" fmla="*/ 15862 h 466875"/>
                <a:gd name="connsiteX29" fmla="*/ 328329 w 720000"/>
                <a:gd name="connsiteY29" fmla="*/ 0 h 466875"/>
                <a:gd name="connsiteX30" fmla="*/ 283667 w 720000"/>
                <a:gd name="connsiteY30" fmla="*/ 39375 h 466875"/>
                <a:gd name="connsiteX31" fmla="*/ 279504 w 720000"/>
                <a:gd name="connsiteY31" fmla="*/ 45506 h 466875"/>
                <a:gd name="connsiteX32" fmla="*/ 262629 w 720000"/>
                <a:gd name="connsiteY32" fmla="*/ 57769 h 466875"/>
                <a:gd name="connsiteX33" fmla="*/ 196535 w 720000"/>
                <a:gd name="connsiteY33" fmla="*/ 111825 h 466875"/>
                <a:gd name="connsiteX34" fmla="*/ 154235 w 720000"/>
                <a:gd name="connsiteY34" fmla="*/ 158231 h 466875"/>
                <a:gd name="connsiteX35" fmla="*/ 125267 w 720000"/>
                <a:gd name="connsiteY35" fmla="*/ 189956 h 466875"/>
                <a:gd name="connsiteX36" fmla="*/ 111204 w 720000"/>
                <a:gd name="connsiteY36" fmla="*/ 204694 h 466875"/>
                <a:gd name="connsiteX37" fmla="*/ 93092 w 720000"/>
                <a:gd name="connsiteY37" fmla="*/ 223763 h 466875"/>
                <a:gd name="connsiteX38" fmla="*/ 10179 w 720000"/>
                <a:gd name="connsiteY38" fmla="*/ 243113 h 466875"/>
                <a:gd name="connsiteX39" fmla="*/ 300 w 720000"/>
                <a:gd name="connsiteY39" fmla="*/ 255584 h 466875"/>
                <a:gd name="connsiteX40" fmla="*/ 12771 w 720000"/>
                <a:gd name="connsiteY40" fmla="*/ 265463 h 466875"/>
                <a:gd name="connsiteX41" fmla="*/ 13892 w 720000"/>
                <a:gd name="connsiteY41" fmla="*/ 265275 h 466875"/>
                <a:gd name="connsiteX42" fmla="*/ 109517 w 720000"/>
                <a:gd name="connsiteY42" fmla="*/ 239175 h 466875"/>
                <a:gd name="connsiteX43" fmla="*/ 127404 w 720000"/>
                <a:gd name="connsiteY43" fmla="*/ 220388 h 466875"/>
                <a:gd name="connsiteX44" fmla="*/ 142198 w 720000"/>
                <a:gd name="connsiteY44" fmla="*/ 204806 h 466875"/>
                <a:gd name="connsiteX45" fmla="*/ 170885 w 720000"/>
                <a:gd name="connsiteY45" fmla="*/ 173419 h 466875"/>
                <a:gd name="connsiteX46" fmla="*/ 213467 w 720000"/>
                <a:gd name="connsiteY46" fmla="*/ 126675 h 466875"/>
                <a:gd name="connsiteX47" fmla="*/ 275904 w 720000"/>
                <a:gd name="connsiteY47" fmla="*/ 76050 h 466875"/>
                <a:gd name="connsiteX48" fmla="*/ 296154 w 720000"/>
                <a:gd name="connsiteY48" fmla="*/ 60469 h 466875"/>
                <a:gd name="connsiteX49" fmla="*/ 302342 w 720000"/>
                <a:gd name="connsiteY49" fmla="*/ 51806 h 466875"/>
                <a:gd name="connsiteX50" fmla="*/ 329398 w 720000"/>
                <a:gd name="connsiteY50" fmla="*/ 22444 h 466875"/>
                <a:gd name="connsiteX51" fmla="*/ 337160 w 720000"/>
                <a:gd name="connsiteY51" fmla="*/ 30825 h 466875"/>
                <a:gd name="connsiteX52" fmla="*/ 334573 w 720000"/>
                <a:gd name="connsiteY52" fmla="*/ 68400 h 466875"/>
                <a:gd name="connsiteX53" fmla="*/ 280573 w 720000"/>
                <a:gd name="connsiteY53" fmla="*/ 136800 h 466875"/>
                <a:gd name="connsiteX54" fmla="*/ 241985 w 720000"/>
                <a:gd name="connsiteY54" fmla="*/ 139556 h 466875"/>
                <a:gd name="connsiteX55" fmla="*/ 242103 w 720000"/>
                <a:gd name="connsiteY55" fmla="*/ 155466 h 466875"/>
                <a:gd name="connsiteX56" fmla="*/ 256048 w 720000"/>
                <a:gd name="connsiteY56" fmla="*/ 156937 h 466875"/>
                <a:gd name="connsiteX57" fmla="*/ 281248 w 720000"/>
                <a:gd name="connsiteY57" fmla="*/ 160031 h 466875"/>
                <a:gd name="connsiteX58" fmla="*/ 309879 w 720000"/>
                <a:gd name="connsiteY58" fmla="*/ 167231 h 466875"/>
                <a:gd name="connsiteX59" fmla="*/ 312410 w 720000"/>
                <a:gd name="connsiteY59" fmla="*/ 167569 h 466875"/>
                <a:gd name="connsiteX60" fmla="*/ 394760 w 720000"/>
                <a:gd name="connsiteY60" fmla="*/ 168188 h 466875"/>
                <a:gd name="connsiteX61" fmla="*/ 454835 w 720000"/>
                <a:gd name="connsiteY61" fmla="*/ 166275 h 466875"/>
                <a:gd name="connsiteX62" fmla="*/ 473848 w 720000"/>
                <a:gd name="connsiteY62" fmla="*/ 165713 h 466875"/>
                <a:gd name="connsiteX63" fmla="*/ 474748 w 720000"/>
                <a:gd name="connsiteY63" fmla="*/ 165713 h 466875"/>
                <a:gd name="connsiteX64" fmla="*/ 476548 w 720000"/>
                <a:gd name="connsiteY64" fmla="*/ 165713 h 466875"/>
                <a:gd name="connsiteX65" fmla="*/ 498542 w 720000"/>
                <a:gd name="connsiteY65" fmla="*/ 164981 h 466875"/>
                <a:gd name="connsiteX66" fmla="*/ 586629 w 720000"/>
                <a:gd name="connsiteY66" fmla="*/ 166838 h 466875"/>
                <a:gd name="connsiteX67" fmla="*/ 589948 w 720000"/>
                <a:gd name="connsiteY67" fmla="*/ 167513 h 466875"/>
                <a:gd name="connsiteX68" fmla="*/ 608342 w 720000"/>
                <a:gd name="connsiteY68" fmla="*/ 176625 h 466875"/>
                <a:gd name="connsiteX69" fmla="*/ 604460 w 720000"/>
                <a:gd name="connsiteY69" fmla="*/ 184275 h 466875"/>
                <a:gd name="connsiteX70" fmla="*/ 377660 w 720000"/>
                <a:gd name="connsiteY70" fmla="*/ 210544 h 466875"/>
                <a:gd name="connsiteX71" fmla="*/ 367057 w 720000"/>
                <a:gd name="connsiteY71" fmla="*/ 222441 h 466875"/>
                <a:gd name="connsiteX72" fmla="*/ 378954 w 720000"/>
                <a:gd name="connsiteY72" fmla="*/ 233044 h 466875"/>
                <a:gd name="connsiteX73" fmla="*/ 380248 w 720000"/>
                <a:gd name="connsiteY73" fmla="*/ 233044 h 466875"/>
                <a:gd name="connsiteX74" fmla="*/ 609748 w 720000"/>
                <a:gd name="connsiteY74" fmla="*/ 206213 h 466875"/>
                <a:gd name="connsiteX75" fmla="*/ 610254 w 720000"/>
                <a:gd name="connsiteY75" fmla="*/ 206213 h 466875"/>
                <a:gd name="connsiteX76" fmla="*/ 636017 w 720000"/>
                <a:gd name="connsiteY76" fmla="*/ 208969 h 466875"/>
                <a:gd name="connsiteX77" fmla="*/ 637760 w 720000"/>
                <a:gd name="connsiteY77" fmla="*/ 211894 h 466875"/>
                <a:gd name="connsiteX78" fmla="*/ 635848 w 720000"/>
                <a:gd name="connsiteY78" fmla="*/ 221569 h 466875"/>
                <a:gd name="connsiteX79" fmla="*/ 619423 w 720000"/>
                <a:gd name="connsiteY79" fmla="*/ 228994 h 466875"/>
                <a:gd name="connsiteX80" fmla="*/ 618410 w 720000"/>
                <a:gd name="connsiteY80" fmla="*/ 228994 h 466875"/>
                <a:gd name="connsiteX81" fmla="*/ 385648 w 720000"/>
                <a:gd name="connsiteY81" fmla="*/ 269944 h 466875"/>
                <a:gd name="connsiteX82" fmla="*/ 375382 w 720000"/>
                <a:gd name="connsiteY82" fmla="*/ 282178 h 466875"/>
                <a:gd name="connsiteX83" fmla="*/ 387617 w 720000"/>
                <a:gd name="connsiteY83" fmla="*/ 292444 h 466875"/>
                <a:gd name="connsiteX84" fmla="*/ 389585 w 720000"/>
                <a:gd name="connsiteY84" fmla="*/ 292444 h 466875"/>
                <a:gd name="connsiteX85" fmla="*/ 616385 w 720000"/>
                <a:gd name="connsiteY85" fmla="*/ 252563 h 466875"/>
                <a:gd name="connsiteX86" fmla="*/ 617960 w 720000"/>
                <a:gd name="connsiteY86" fmla="*/ 259538 h 466875"/>
                <a:gd name="connsiteX87" fmla="*/ 593548 w 720000"/>
                <a:gd name="connsiteY87" fmla="*/ 275231 h 466875"/>
                <a:gd name="connsiteX88" fmla="*/ 535779 w 720000"/>
                <a:gd name="connsiteY88" fmla="*/ 290812 h 466875"/>
                <a:gd name="connsiteX89" fmla="*/ 535779 w 720000"/>
                <a:gd name="connsiteY89" fmla="*/ 290812 h 466875"/>
                <a:gd name="connsiteX90" fmla="*/ 368435 w 720000"/>
                <a:gd name="connsiteY90" fmla="*/ 326925 h 466875"/>
                <a:gd name="connsiteX91" fmla="*/ 358367 w 720000"/>
                <a:gd name="connsiteY91" fmla="*/ 339356 h 466875"/>
                <a:gd name="connsiteX92" fmla="*/ 370798 w 720000"/>
                <a:gd name="connsiteY92" fmla="*/ 349425 h 466875"/>
                <a:gd name="connsiteX93" fmla="*/ 373217 w 720000"/>
                <a:gd name="connsiteY93" fmla="*/ 349425 h 466875"/>
                <a:gd name="connsiteX94" fmla="*/ 539210 w 720000"/>
                <a:gd name="connsiteY94" fmla="*/ 313594 h 466875"/>
                <a:gd name="connsiteX95" fmla="*/ 542867 w 720000"/>
                <a:gd name="connsiteY95" fmla="*/ 317025 h 466875"/>
                <a:gd name="connsiteX96" fmla="*/ 527510 w 720000"/>
                <a:gd name="connsiteY96" fmla="*/ 328894 h 466875"/>
                <a:gd name="connsiteX97" fmla="*/ 505460 w 720000"/>
                <a:gd name="connsiteY97" fmla="*/ 336938 h 466875"/>
                <a:gd name="connsiteX98" fmla="*/ 473510 w 720000"/>
                <a:gd name="connsiteY98" fmla="*/ 348750 h 466875"/>
                <a:gd name="connsiteX99" fmla="*/ 471260 w 720000"/>
                <a:gd name="connsiteY99" fmla="*/ 349538 h 466875"/>
                <a:gd name="connsiteX100" fmla="*/ 438410 w 720000"/>
                <a:gd name="connsiteY100" fmla="*/ 358819 h 466875"/>
                <a:gd name="connsiteX101" fmla="*/ 383342 w 720000"/>
                <a:gd name="connsiteY101" fmla="*/ 375694 h 466875"/>
                <a:gd name="connsiteX102" fmla="*/ 348354 w 720000"/>
                <a:gd name="connsiteY102" fmla="*/ 388350 h 466875"/>
                <a:gd name="connsiteX103" fmla="*/ 295873 w 720000"/>
                <a:gd name="connsiteY103" fmla="*/ 400275 h 466875"/>
                <a:gd name="connsiteX104" fmla="*/ 294523 w 720000"/>
                <a:gd name="connsiteY104" fmla="*/ 400275 h 466875"/>
                <a:gd name="connsiteX105" fmla="*/ 202442 w 720000"/>
                <a:gd name="connsiteY105" fmla="*/ 408769 h 466875"/>
                <a:gd name="connsiteX106" fmla="*/ 93710 w 720000"/>
                <a:gd name="connsiteY106" fmla="*/ 425644 h 466875"/>
                <a:gd name="connsiteX107" fmla="*/ 10517 w 720000"/>
                <a:gd name="connsiteY107" fmla="*/ 446794 h 466875"/>
                <a:gd name="connsiteX108" fmla="*/ 26 w 720000"/>
                <a:gd name="connsiteY108" fmla="*/ 458803 h 466875"/>
                <a:gd name="connsiteX109" fmla="*/ 12035 w 720000"/>
                <a:gd name="connsiteY109" fmla="*/ 469294 h 466875"/>
                <a:gd name="connsiteX110" fmla="*/ 13554 w 720000"/>
                <a:gd name="connsiteY110" fmla="*/ 469294 h 466875"/>
                <a:gd name="connsiteX111" fmla="*/ 100629 w 720000"/>
                <a:gd name="connsiteY111" fmla="*/ 446288 h 466875"/>
                <a:gd name="connsiteX112" fmla="*/ 200360 w 720000"/>
                <a:gd name="connsiteY112" fmla="*/ 430481 h 466875"/>
                <a:gd name="connsiteX113" fmla="*/ 295310 w 720000"/>
                <a:gd name="connsiteY113" fmla="*/ 422156 h 466875"/>
                <a:gd name="connsiteX114" fmla="*/ 362810 w 720000"/>
                <a:gd name="connsiteY114" fmla="*/ 442181 h 466875"/>
                <a:gd name="connsiteX115" fmla="*/ 393692 w 720000"/>
                <a:gd name="connsiteY115" fmla="*/ 449325 h 466875"/>
                <a:gd name="connsiteX116" fmla="*/ 551192 w 720000"/>
                <a:gd name="connsiteY116" fmla="*/ 469181 h 466875"/>
                <a:gd name="connsiteX117" fmla="*/ 556817 w 720000"/>
                <a:gd name="connsiteY117" fmla="*/ 469181 h 466875"/>
                <a:gd name="connsiteX118" fmla="*/ 593829 w 720000"/>
                <a:gd name="connsiteY118" fmla="*/ 444094 h 466875"/>
                <a:gd name="connsiteX119" fmla="*/ 594110 w 720000"/>
                <a:gd name="connsiteY119" fmla="*/ 439987 h 466875"/>
                <a:gd name="connsiteX120" fmla="*/ 632867 w 720000"/>
                <a:gd name="connsiteY120" fmla="*/ 443813 h 466875"/>
                <a:gd name="connsiteX121" fmla="*/ 682479 w 720000"/>
                <a:gd name="connsiteY121" fmla="*/ 425756 h 466875"/>
                <a:gd name="connsiteX122" fmla="*/ 686023 w 720000"/>
                <a:gd name="connsiteY122" fmla="*/ 411581 h 466875"/>
                <a:gd name="connsiteX123" fmla="*/ 703798 w 720000"/>
                <a:gd name="connsiteY123" fmla="*/ 406631 h 466875"/>
                <a:gd name="connsiteX124" fmla="*/ 719829 w 720000"/>
                <a:gd name="connsiteY124" fmla="*/ 384131 h 466875"/>
                <a:gd name="connsiteX125" fmla="*/ 716623 w 720000"/>
                <a:gd name="connsiteY125" fmla="*/ 363713 h 466875"/>
                <a:gd name="connsiteX126" fmla="*/ 454104 w 720000"/>
                <a:gd name="connsiteY126" fmla="*/ 143775 h 466875"/>
                <a:gd name="connsiteX127" fmla="*/ 402185 w 720000"/>
                <a:gd name="connsiteY127" fmla="*/ 145350 h 466875"/>
                <a:gd name="connsiteX128" fmla="*/ 443529 w 720000"/>
                <a:gd name="connsiteY128" fmla="*/ 118013 h 466875"/>
                <a:gd name="connsiteX129" fmla="*/ 464117 w 720000"/>
                <a:gd name="connsiteY129" fmla="*/ 104513 h 466875"/>
                <a:gd name="connsiteX130" fmla="*/ 464117 w 720000"/>
                <a:gd name="connsiteY130" fmla="*/ 104513 h 466875"/>
                <a:gd name="connsiteX131" fmla="*/ 474635 w 720000"/>
                <a:gd name="connsiteY131" fmla="*/ 95119 h 466875"/>
                <a:gd name="connsiteX132" fmla="*/ 499779 w 720000"/>
                <a:gd name="connsiteY132" fmla="*/ 77063 h 466875"/>
                <a:gd name="connsiteX133" fmla="*/ 504560 w 720000"/>
                <a:gd name="connsiteY133" fmla="*/ 87356 h 466875"/>
                <a:gd name="connsiteX134" fmla="*/ 490610 w 720000"/>
                <a:gd name="connsiteY134" fmla="*/ 122344 h 466875"/>
                <a:gd name="connsiteX135" fmla="*/ 470585 w 720000"/>
                <a:gd name="connsiteY135" fmla="*/ 142706 h 466875"/>
                <a:gd name="connsiteX136" fmla="*/ 469967 w 720000"/>
                <a:gd name="connsiteY136" fmla="*/ 143325 h 466875"/>
                <a:gd name="connsiteX137" fmla="*/ 600804 w 720000"/>
                <a:gd name="connsiteY137" fmla="*/ 296156 h 466875"/>
                <a:gd name="connsiteX138" fmla="*/ 609129 w 720000"/>
                <a:gd name="connsiteY138" fmla="*/ 292950 h 466875"/>
                <a:gd name="connsiteX139" fmla="*/ 667292 w 720000"/>
                <a:gd name="connsiteY139" fmla="*/ 318263 h 466875"/>
                <a:gd name="connsiteX140" fmla="*/ 670160 w 720000"/>
                <a:gd name="connsiteY140" fmla="*/ 320119 h 466875"/>
                <a:gd name="connsiteX141" fmla="*/ 683885 w 720000"/>
                <a:gd name="connsiteY141" fmla="*/ 335363 h 466875"/>
                <a:gd name="connsiteX142" fmla="*/ 677473 w 720000"/>
                <a:gd name="connsiteY142" fmla="*/ 340988 h 466875"/>
                <a:gd name="connsiteX143" fmla="*/ 564973 w 720000"/>
                <a:gd name="connsiteY143" fmla="*/ 311063 h 466875"/>
                <a:gd name="connsiteX144" fmla="*/ 564973 w 720000"/>
                <a:gd name="connsiteY144" fmla="*/ 310725 h 466875"/>
                <a:gd name="connsiteX145" fmla="*/ 563735 w 720000"/>
                <a:gd name="connsiteY145" fmla="*/ 306788 h 466875"/>
                <a:gd name="connsiteX146" fmla="*/ 600804 w 720000"/>
                <a:gd name="connsiteY146" fmla="*/ 296156 h 466875"/>
                <a:gd name="connsiteX147" fmla="*/ 553104 w 720000"/>
                <a:gd name="connsiteY147" fmla="*/ 446794 h 466875"/>
                <a:gd name="connsiteX148" fmla="*/ 399767 w 720000"/>
                <a:gd name="connsiteY148" fmla="*/ 427669 h 466875"/>
                <a:gd name="connsiteX149" fmla="*/ 367817 w 720000"/>
                <a:gd name="connsiteY149" fmla="*/ 420244 h 466875"/>
                <a:gd name="connsiteX150" fmla="*/ 338454 w 720000"/>
                <a:gd name="connsiteY150" fmla="*/ 413494 h 466875"/>
                <a:gd name="connsiteX151" fmla="*/ 355329 w 720000"/>
                <a:gd name="connsiteY151" fmla="*/ 408825 h 466875"/>
                <a:gd name="connsiteX152" fmla="*/ 377548 w 720000"/>
                <a:gd name="connsiteY152" fmla="*/ 401006 h 466875"/>
                <a:gd name="connsiteX153" fmla="*/ 569585 w 720000"/>
                <a:gd name="connsiteY153" fmla="*/ 436838 h 466875"/>
                <a:gd name="connsiteX154" fmla="*/ 571779 w 720000"/>
                <a:gd name="connsiteY154" fmla="*/ 441394 h 466875"/>
                <a:gd name="connsiteX155" fmla="*/ 553104 w 720000"/>
                <a:gd name="connsiteY155" fmla="*/ 446794 h 466875"/>
                <a:gd name="connsiteX156" fmla="*/ 662510 w 720000"/>
                <a:gd name="connsiteY156" fmla="*/ 415969 h 466875"/>
                <a:gd name="connsiteX157" fmla="*/ 634048 w 720000"/>
                <a:gd name="connsiteY157" fmla="*/ 421594 h 466875"/>
                <a:gd name="connsiteX158" fmla="*/ 574648 w 720000"/>
                <a:gd name="connsiteY158" fmla="*/ 414844 h 466875"/>
                <a:gd name="connsiteX159" fmla="*/ 418779 w 720000"/>
                <a:gd name="connsiteY159" fmla="*/ 385819 h 466875"/>
                <a:gd name="connsiteX160" fmla="*/ 439817 w 720000"/>
                <a:gd name="connsiteY160" fmla="*/ 380588 h 466875"/>
                <a:gd name="connsiteX161" fmla="*/ 476998 w 720000"/>
                <a:gd name="connsiteY161" fmla="*/ 370688 h 466875"/>
                <a:gd name="connsiteX162" fmla="*/ 663579 w 720000"/>
                <a:gd name="connsiteY162" fmla="*/ 408937 h 466875"/>
                <a:gd name="connsiteX163" fmla="*/ 662510 w 720000"/>
                <a:gd name="connsiteY163" fmla="*/ 415800 h 466875"/>
                <a:gd name="connsiteX164" fmla="*/ 698117 w 720000"/>
                <a:gd name="connsiteY164" fmla="*/ 379125 h 466875"/>
                <a:gd name="connsiteX165" fmla="*/ 692492 w 720000"/>
                <a:gd name="connsiteY165" fmla="*/ 387394 h 466875"/>
                <a:gd name="connsiteX166" fmla="*/ 674492 w 720000"/>
                <a:gd name="connsiteY166" fmla="*/ 388294 h 466875"/>
                <a:gd name="connsiteX167" fmla="*/ 674154 w 720000"/>
                <a:gd name="connsiteY167" fmla="*/ 388294 h 466875"/>
                <a:gd name="connsiteX168" fmla="*/ 673535 w 720000"/>
                <a:gd name="connsiteY168" fmla="*/ 388294 h 466875"/>
                <a:gd name="connsiteX169" fmla="*/ 516823 w 720000"/>
                <a:gd name="connsiteY169" fmla="*/ 356175 h 466875"/>
                <a:gd name="connsiteX170" fmla="*/ 533698 w 720000"/>
                <a:gd name="connsiteY170" fmla="*/ 349988 h 466875"/>
                <a:gd name="connsiteX171" fmla="*/ 559517 w 720000"/>
                <a:gd name="connsiteY171" fmla="*/ 333506 h 466875"/>
                <a:gd name="connsiteX172" fmla="*/ 673704 w 720000"/>
                <a:gd name="connsiteY172" fmla="*/ 363881 h 466875"/>
                <a:gd name="connsiteX173" fmla="*/ 674154 w 720000"/>
                <a:gd name="connsiteY173" fmla="*/ 363881 h 466875"/>
                <a:gd name="connsiteX174" fmla="*/ 697104 w 720000"/>
                <a:gd name="connsiteY174" fmla="*/ 375975 h 466875"/>
                <a:gd name="connsiteX175" fmla="*/ 698285 w 720000"/>
                <a:gd name="connsiteY175" fmla="*/ 378956 h 4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720000" h="466875">
                  <a:moveTo>
                    <a:pt x="716623" y="363713"/>
                  </a:moveTo>
                  <a:cubicBezTo>
                    <a:pt x="712759" y="358014"/>
                    <a:pt x="707566" y="353342"/>
                    <a:pt x="701492" y="350100"/>
                  </a:cubicBezTo>
                  <a:cubicBezTo>
                    <a:pt x="703132" y="347689"/>
                    <a:pt x="704420" y="345056"/>
                    <a:pt x="705317" y="342281"/>
                  </a:cubicBezTo>
                  <a:cubicBezTo>
                    <a:pt x="712292" y="320569"/>
                    <a:pt x="695023" y="309375"/>
                    <a:pt x="682367" y="301219"/>
                  </a:cubicBezTo>
                  <a:lnTo>
                    <a:pt x="679610" y="299475"/>
                  </a:lnTo>
                  <a:cubicBezTo>
                    <a:pt x="664178" y="291412"/>
                    <a:pt x="648289" y="284256"/>
                    <a:pt x="632023" y="278044"/>
                  </a:cubicBezTo>
                  <a:cubicBezTo>
                    <a:pt x="636674" y="273550"/>
                    <a:pt x="639634" y="267590"/>
                    <a:pt x="640404" y="261169"/>
                  </a:cubicBezTo>
                  <a:cubicBezTo>
                    <a:pt x="640801" y="256269"/>
                    <a:pt x="640149" y="251341"/>
                    <a:pt x="638492" y="246713"/>
                  </a:cubicBezTo>
                  <a:cubicBezTo>
                    <a:pt x="644209" y="244181"/>
                    <a:pt x="649242" y="240325"/>
                    <a:pt x="653173" y="235463"/>
                  </a:cubicBezTo>
                  <a:cubicBezTo>
                    <a:pt x="659058" y="227828"/>
                    <a:pt x="661467" y="218072"/>
                    <a:pt x="659810" y="208575"/>
                  </a:cubicBezTo>
                  <a:cubicBezTo>
                    <a:pt x="658863" y="201426"/>
                    <a:pt x="654993" y="194990"/>
                    <a:pt x="649123" y="190800"/>
                  </a:cubicBezTo>
                  <a:cubicBezTo>
                    <a:pt x="643455" y="186888"/>
                    <a:pt x="636901" y="184452"/>
                    <a:pt x="630054" y="183712"/>
                  </a:cubicBezTo>
                  <a:cubicBezTo>
                    <a:pt x="630728" y="180897"/>
                    <a:pt x="630975" y="177995"/>
                    <a:pt x="630785" y="175106"/>
                  </a:cubicBezTo>
                  <a:cubicBezTo>
                    <a:pt x="629323" y="152606"/>
                    <a:pt x="609129" y="148275"/>
                    <a:pt x="594335" y="145350"/>
                  </a:cubicBezTo>
                  <a:lnTo>
                    <a:pt x="591185" y="144675"/>
                  </a:lnTo>
                  <a:cubicBezTo>
                    <a:pt x="579935" y="142425"/>
                    <a:pt x="521660" y="142031"/>
                    <a:pt x="502592" y="142256"/>
                  </a:cubicBezTo>
                  <a:lnTo>
                    <a:pt x="506642" y="138150"/>
                  </a:lnTo>
                  <a:cubicBezTo>
                    <a:pt x="523910" y="120544"/>
                    <a:pt x="531167" y="98044"/>
                    <a:pt x="525598" y="78356"/>
                  </a:cubicBezTo>
                  <a:cubicBezTo>
                    <a:pt x="523444" y="67632"/>
                    <a:pt x="515788" y="58842"/>
                    <a:pt x="505460" y="55238"/>
                  </a:cubicBezTo>
                  <a:lnTo>
                    <a:pt x="505460" y="55238"/>
                  </a:lnTo>
                  <a:cubicBezTo>
                    <a:pt x="486729" y="50569"/>
                    <a:pt x="469798" y="67894"/>
                    <a:pt x="458604" y="79312"/>
                  </a:cubicBezTo>
                  <a:cubicBezTo>
                    <a:pt x="456467" y="81506"/>
                    <a:pt x="453542" y="84488"/>
                    <a:pt x="452473" y="85275"/>
                  </a:cubicBezTo>
                  <a:lnTo>
                    <a:pt x="452473" y="85275"/>
                  </a:lnTo>
                  <a:cubicBezTo>
                    <a:pt x="449942" y="86794"/>
                    <a:pt x="443417" y="90900"/>
                    <a:pt x="431154" y="99281"/>
                  </a:cubicBezTo>
                  <a:cubicBezTo>
                    <a:pt x="410229" y="113175"/>
                    <a:pt x="379235" y="133819"/>
                    <a:pt x="359492" y="145800"/>
                  </a:cubicBezTo>
                  <a:cubicBezTo>
                    <a:pt x="342954" y="145800"/>
                    <a:pt x="324560" y="145294"/>
                    <a:pt x="314154" y="145125"/>
                  </a:cubicBezTo>
                  <a:lnTo>
                    <a:pt x="305885" y="143044"/>
                  </a:lnTo>
                  <a:cubicBezTo>
                    <a:pt x="320342" y="127856"/>
                    <a:pt x="342223" y="102769"/>
                    <a:pt x="354542" y="78638"/>
                  </a:cubicBezTo>
                  <a:cubicBezTo>
                    <a:pt x="365792" y="56531"/>
                    <a:pt x="365792" y="33075"/>
                    <a:pt x="354542" y="15862"/>
                  </a:cubicBezTo>
                  <a:cubicBezTo>
                    <a:pt x="349211" y="6324"/>
                    <a:pt x="339252" y="297"/>
                    <a:pt x="328329" y="0"/>
                  </a:cubicBezTo>
                  <a:cubicBezTo>
                    <a:pt x="310554" y="1125"/>
                    <a:pt x="296492" y="20025"/>
                    <a:pt x="283667" y="39375"/>
                  </a:cubicBezTo>
                  <a:cubicBezTo>
                    <a:pt x="282035" y="41850"/>
                    <a:pt x="280010" y="45000"/>
                    <a:pt x="279504" y="45506"/>
                  </a:cubicBezTo>
                  <a:cubicBezTo>
                    <a:pt x="277873" y="47081"/>
                    <a:pt x="269885" y="52763"/>
                    <a:pt x="262629" y="57769"/>
                  </a:cubicBezTo>
                  <a:cubicBezTo>
                    <a:pt x="242660" y="72000"/>
                    <a:pt x="212623" y="93544"/>
                    <a:pt x="196535" y="111825"/>
                  </a:cubicBezTo>
                  <a:cubicBezTo>
                    <a:pt x="191192" y="117844"/>
                    <a:pt x="171560" y="139275"/>
                    <a:pt x="154235" y="158231"/>
                  </a:cubicBezTo>
                  <a:cubicBezTo>
                    <a:pt x="140173" y="173588"/>
                    <a:pt x="128023" y="186863"/>
                    <a:pt x="125267" y="189956"/>
                  </a:cubicBezTo>
                  <a:cubicBezTo>
                    <a:pt x="122510" y="193050"/>
                    <a:pt x="117110" y="198675"/>
                    <a:pt x="111204" y="204694"/>
                  </a:cubicBezTo>
                  <a:cubicBezTo>
                    <a:pt x="104454" y="211669"/>
                    <a:pt x="97479" y="218869"/>
                    <a:pt x="93092" y="223763"/>
                  </a:cubicBezTo>
                  <a:cubicBezTo>
                    <a:pt x="85554" y="228431"/>
                    <a:pt x="44548" y="237375"/>
                    <a:pt x="10179" y="243113"/>
                  </a:cubicBezTo>
                  <a:cubicBezTo>
                    <a:pt x="4007" y="243828"/>
                    <a:pt x="-416" y="249412"/>
                    <a:pt x="300" y="255584"/>
                  </a:cubicBezTo>
                  <a:cubicBezTo>
                    <a:pt x="1016" y="261755"/>
                    <a:pt x="6599" y="266178"/>
                    <a:pt x="12771" y="265463"/>
                  </a:cubicBezTo>
                  <a:cubicBezTo>
                    <a:pt x="13148" y="265419"/>
                    <a:pt x="13522" y="265356"/>
                    <a:pt x="13892" y="265275"/>
                  </a:cubicBezTo>
                  <a:cubicBezTo>
                    <a:pt x="70142" y="255881"/>
                    <a:pt x="102485" y="247106"/>
                    <a:pt x="109517" y="239175"/>
                  </a:cubicBezTo>
                  <a:cubicBezTo>
                    <a:pt x="113510" y="234675"/>
                    <a:pt x="120767" y="227081"/>
                    <a:pt x="127404" y="220388"/>
                  </a:cubicBezTo>
                  <a:cubicBezTo>
                    <a:pt x="134042" y="213694"/>
                    <a:pt x="139217" y="208237"/>
                    <a:pt x="142198" y="204806"/>
                  </a:cubicBezTo>
                  <a:cubicBezTo>
                    <a:pt x="145179" y="201375"/>
                    <a:pt x="157498" y="187931"/>
                    <a:pt x="170885" y="173419"/>
                  </a:cubicBezTo>
                  <a:cubicBezTo>
                    <a:pt x="188267" y="154406"/>
                    <a:pt x="208010" y="132863"/>
                    <a:pt x="213467" y="126675"/>
                  </a:cubicBezTo>
                  <a:cubicBezTo>
                    <a:pt x="227867" y="110363"/>
                    <a:pt x="256779" y="89719"/>
                    <a:pt x="275904" y="76050"/>
                  </a:cubicBezTo>
                  <a:cubicBezTo>
                    <a:pt x="283087" y="71445"/>
                    <a:pt x="289862" y="66232"/>
                    <a:pt x="296154" y="60469"/>
                  </a:cubicBezTo>
                  <a:cubicBezTo>
                    <a:pt x="298386" y="57706"/>
                    <a:pt x="300452" y="54813"/>
                    <a:pt x="302342" y="51806"/>
                  </a:cubicBezTo>
                  <a:cubicBezTo>
                    <a:pt x="307123" y="44662"/>
                    <a:pt x="321523" y="22950"/>
                    <a:pt x="329398" y="22444"/>
                  </a:cubicBezTo>
                  <a:cubicBezTo>
                    <a:pt x="332943" y="24168"/>
                    <a:pt x="335713" y="27158"/>
                    <a:pt x="337160" y="30825"/>
                  </a:cubicBezTo>
                  <a:cubicBezTo>
                    <a:pt x="339635" y="35719"/>
                    <a:pt x="344360" y="49219"/>
                    <a:pt x="334573" y="68400"/>
                  </a:cubicBezTo>
                  <a:cubicBezTo>
                    <a:pt x="320623" y="95738"/>
                    <a:pt x="291429" y="126000"/>
                    <a:pt x="280573" y="136800"/>
                  </a:cubicBezTo>
                  <a:cubicBezTo>
                    <a:pt x="260942" y="132581"/>
                    <a:pt x="247948" y="133425"/>
                    <a:pt x="241985" y="139556"/>
                  </a:cubicBezTo>
                  <a:cubicBezTo>
                    <a:pt x="237625" y="143982"/>
                    <a:pt x="237678" y="151105"/>
                    <a:pt x="242103" y="155466"/>
                  </a:cubicBezTo>
                  <a:cubicBezTo>
                    <a:pt x="245840" y="159147"/>
                    <a:pt x="251625" y="159758"/>
                    <a:pt x="256048" y="156937"/>
                  </a:cubicBezTo>
                  <a:cubicBezTo>
                    <a:pt x="257567" y="156938"/>
                    <a:pt x="264317" y="155756"/>
                    <a:pt x="281248" y="160031"/>
                  </a:cubicBezTo>
                  <a:lnTo>
                    <a:pt x="309879" y="167231"/>
                  </a:lnTo>
                  <a:cubicBezTo>
                    <a:pt x="310705" y="167454"/>
                    <a:pt x="311556" y="167567"/>
                    <a:pt x="312410" y="167569"/>
                  </a:cubicBezTo>
                  <a:cubicBezTo>
                    <a:pt x="319610" y="167569"/>
                    <a:pt x="383060" y="168975"/>
                    <a:pt x="394760" y="168188"/>
                  </a:cubicBezTo>
                  <a:cubicBezTo>
                    <a:pt x="400948" y="167794"/>
                    <a:pt x="429579" y="167006"/>
                    <a:pt x="454835" y="166275"/>
                  </a:cubicBezTo>
                  <a:lnTo>
                    <a:pt x="473848" y="165713"/>
                  </a:lnTo>
                  <a:lnTo>
                    <a:pt x="474748" y="165713"/>
                  </a:lnTo>
                  <a:cubicBezTo>
                    <a:pt x="475347" y="165768"/>
                    <a:pt x="475949" y="165768"/>
                    <a:pt x="476548" y="165713"/>
                  </a:cubicBezTo>
                  <a:lnTo>
                    <a:pt x="498542" y="164981"/>
                  </a:lnTo>
                  <a:cubicBezTo>
                    <a:pt x="507935" y="164363"/>
                    <a:pt x="578304" y="164981"/>
                    <a:pt x="586629" y="166838"/>
                  </a:cubicBezTo>
                  <a:lnTo>
                    <a:pt x="589948" y="167513"/>
                  </a:lnTo>
                  <a:cubicBezTo>
                    <a:pt x="605867" y="170719"/>
                    <a:pt x="608060" y="172238"/>
                    <a:pt x="608342" y="176625"/>
                  </a:cubicBezTo>
                  <a:cubicBezTo>
                    <a:pt x="608414" y="179665"/>
                    <a:pt x="606956" y="182538"/>
                    <a:pt x="604460" y="184275"/>
                  </a:cubicBezTo>
                  <a:lnTo>
                    <a:pt x="377660" y="210544"/>
                  </a:lnTo>
                  <a:cubicBezTo>
                    <a:pt x="371447" y="210901"/>
                    <a:pt x="366700" y="216227"/>
                    <a:pt x="367057" y="222441"/>
                  </a:cubicBezTo>
                  <a:cubicBezTo>
                    <a:pt x="367415" y="228654"/>
                    <a:pt x="372741" y="233401"/>
                    <a:pt x="378954" y="233044"/>
                  </a:cubicBezTo>
                  <a:lnTo>
                    <a:pt x="380248" y="233044"/>
                  </a:lnTo>
                  <a:lnTo>
                    <a:pt x="609748" y="206213"/>
                  </a:lnTo>
                  <a:lnTo>
                    <a:pt x="610254" y="206213"/>
                  </a:lnTo>
                  <a:cubicBezTo>
                    <a:pt x="615879" y="205313"/>
                    <a:pt x="630279" y="204750"/>
                    <a:pt x="636017" y="208969"/>
                  </a:cubicBezTo>
                  <a:cubicBezTo>
                    <a:pt x="637000" y="209640"/>
                    <a:pt x="637637" y="210710"/>
                    <a:pt x="637760" y="211894"/>
                  </a:cubicBezTo>
                  <a:cubicBezTo>
                    <a:pt x="638564" y="215243"/>
                    <a:pt x="637866" y="218777"/>
                    <a:pt x="635848" y="221569"/>
                  </a:cubicBezTo>
                  <a:cubicBezTo>
                    <a:pt x="631360" y="225815"/>
                    <a:pt x="625575" y="228430"/>
                    <a:pt x="619423" y="228994"/>
                  </a:cubicBezTo>
                  <a:lnTo>
                    <a:pt x="618410" y="228994"/>
                  </a:lnTo>
                  <a:lnTo>
                    <a:pt x="385648" y="269944"/>
                  </a:lnTo>
                  <a:cubicBezTo>
                    <a:pt x="379435" y="270487"/>
                    <a:pt x="374839" y="275965"/>
                    <a:pt x="375382" y="282178"/>
                  </a:cubicBezTo>
                  <a:cubicBezTo>
                    <a:pt x="375926" y="288391"/>
                    <a:pt x="381403" y="292987"/>
                    <a:pt x="387617" y="292444"/>
                  </a:cubicBezTo>
                  <a:lnTo>
                    <a:pt x="389585" y="292444"/>
                  </a:lnTo>
                  <a:lnTo>
                    <a:pt x="616385" y="252563"/>
                  </a:lnTo>
                  <a:cubicBezTo>
                    <a:pt x="617629" y="254665"/>
                    <a:pt x="618180" y="257105"/>
                    <a:pt x="617960" y="259538"/>
                  </a:cubicBezTo>
                  <a:cubicBezTo>
                    <a:pt x="617623" y="261112"/>
                    <a:pt x="612335" y="268875"/>
                    <a:pt x="593548" y="275231"/>
                  </a:cubicBezTo>
                  <a:cubicBezTo>
                    <a:pt x="573860" y="281925"/>
                    <a:pt x="537298" y="290363"/>
                    <a:pt x="535779" y="290812"/>
                  </a:cubicBezTo>
                  <a:lnTo>
                    <a:pt x="535779" y="290812"/>
                  </a:lnTo>
                  <a:lnTo>
                    <a:pt x="368435" y="326925"/>
                  </a:lnTo>
                  <a:cubicBezTo>
                    <a:pt x="362222" y="327577"/>
                    <a:pt x="357714" y="333143"/>
                    <a:pt x="358367" y="339356"/>
                  </a:cubicBezTo>
                  <a:cubicBezTo>
                    <a:pt x="359019" y="345569"/>
                    <a:pt x="364585" y="350077"/>
                    <a:pt x="370798" y="349425"/>
                  </a:cubicBezTo>
                  <a:cubicBezTo>
                    <a:pt x="371602" y="349506"/>
                    <a:pt x="372412" y="349506"/>
                    <a:pt x="373217" y="349425"/>
                  </a:cubicBezTo>
                  <a:lnTo>
                    <a:pt x="539210" y="313594"/>
                  </a:lnTo>
                  <a:cubicBezTo>
                    <a:pt x="541085" y="313735"/>
                    <a:pt x="542607" y="315163"/>
                    <a:pt x="542867" y="317025"/>
                  </a:cubicBezTo>
                  <a:cubicBezTo>
                    <a:pt x="543879" y="321188"/>
                    <a:pt x="535892" y="326362"/>
                    <a:pt x="527510" y="328894"/>
                  </a:cubicBezTo>
                  <a:cubicBezTo>
                    <a:pt x="523292" y="330187"/>
                    <a:pt x="515417" y="333169"/>
                    <a:pt x="505460" y="336938"/>
                  </a:cubicBezTo>
                  <a:cubicBezTo>
                    <a:pt x="496404" y="340369"/>
                    <a:pt x="484760" y="344756"/>
                    <a:pt x="473510" y="348750"/>
                  </a:cubicBezTo>
                  <a:cubicBezTo>
                    <a:pt x="472733" y="348928"/>
                    <a:pt x="471979" y="349192"/>
                    <a:pt x="471260" y="349538"/>
                  </a:cubicBezTo>
                  <a:cubicBezTo>
                    <a:pt x="460633" y="353677"/>
                    <a:pt x="449633" y="356785"/>
                    <a:pt x="438410" y="358819"/>
                  </a:cubicBezTo>
                  <a:cubicBezTo>
                    <a:pt x="425192" y="359606"/>
                    <a:pt x="405785" y="366975"/>
                    <a:pt x="383342" y="375694"/>
                  </a:cubicBezTo>
                  <a:cubicBezTo>
                    <a:pt x="371698" y="380138"/>
                    <a:pt x="359660" y="384694"/>
                    <a:pt x="348354" y="388350"/>
                  </a:cubicBezTo>
                  <a:cubicBezTo>
                    <a:pt x="331124" y="393407"/>
                    <a:pt x="313597" y="397390"/>
                    <a:pt x="295873" y="400275"/>
                  </a:cubicBezTo>
                  <a:lnTo>
                    <a:pt x="294523" y="400275"/>
                  </a:lnTo>
                  <a:cubicBezTo>
                    <a:pt x="259873" y="406294"/>
                    <a:pt x="221398" y="410513"/>
                    <a:pt x="202442" y="408769"/>
                  </a:cubicBezTo>
                  <a:cubicBezTo>
                    <a:pt x="166892" y="405506"/>
                    <a:pt x="146529" y="408769"/>
                    <a:pt x="93710" y="425644"/>
                  </a:cubicBezTo>
                  <a:cubicBezTo>
                    <a:pt x="36223" y="443194"/>
                    <a:pt x="10742" y="446794"/>
                    <a:pt x="10517" y="446794"/>
                  </a:cubicBezTo>
                  <a:cubicBezTo>
                    <a:pt x="4303" y="447213"/>
                    <a:pt x="-393" y="452590"/>
                    <a:pt x="26" y="458803"/>
                  </a:cubicBezTo>
                  <a:cubicBezTo>
                    <a:pt x="445" y="465016"/>
                    <a:pt x="5822" y="469713"/>
                    <a:pt x="12035" y="469294"/>
                  </a:cubicBezTo>
                  <a:lnTo>
                    <a:pt x="13554" y="469294"/>
                  </a:lnTo>
                  <a:cubicBezTo>
                    <a:pt x="14623" y="469294"/>
                    <a:pt x="40835" y="465413"/>
                    <a:pt x="100629" y="446288"/>
                  </a:cubicBezTo>
                  <a:cubicBezTo>
                    <a:pt x="153223" y="429413"/>
                    <a:pt x="170042" y="427612"/>
                    <a:pt x="200360" y="430481"/>
                  </a:cubicBezTo>
                  <a:cubicBezTo>
                    <a:pt x="221229" y="432394"/>
                    <a:pt x="260210" y="428119"/>
                    <a:pt x="295310" y="422156"/>
                  </a:cubicBezTo>
                  <a:cubicBezTo>
                    <a:pt x="316977" y="431374"/>
                    <a:pt x="339623" y="438092"/>
                    <a:pt x="362810" y="442181"/>
                  </a:cubicBezTo>
                  <a:cubicBezTo>
                    <a:pt x="373610" y="444487"/>
                    <a:pt x="383792" y="446681"/>
                    <a:pt x="393692" y="449325"/>
                  </a:cubicBezTo>
                  <a:cubicBezTo>
                    <a:pt x="432617" y="459731"/>
                    <a:pt x="549898" y="469069"/>
                    <a:pt x="551192" y="469181"/>
                  </a:cubicBezTo>
                  <a:cubicBezTo>
                    <a:pt x="552485" y="469294"/>
                    <a:pt x="555017" y="469181"/>
                    <a:pt x="556817" y="469181"/>
                  </a:cubicBezTo>
                  <a:cubicBezTo>
                    <a:pt x="577460" y="469181"/>
                    <a:pt x="591748" y="459675"/>
                    <a:pt x="593829" y="444094"/>
                  </a:cubicBezTo>
                  <a:cubicBezTo>
                    <a:pt x="594033" y="442735"/>
                    <a:pt x="594127" y="441362"/>
                    <a:pt x="594110" y="439987"/>
                  </a:cubicBezTo>
                  <a:cubicBezTo>
                    <a:pt x="606598" y="441619"/>
                    <a:pt x="621673" y="443250"/>
                    <a:pt x="632867" y="443813"/>
                  </a:cubicBezTo>
                  <a:cubicBezTo>
                    <a:pt x="657729" y="444938"/>
                    <a:pt x="676404" y="438188"/>
                    <a:pt x="682479" y="425756"/>
                  </a:cubicBezTo>
                  <a:cubicBezTo>
                    <a:pt x="684681" y="421347"/>
                    <a:pt x="685891" y="416508"/>
                    <a:pt x="686023" y="411581"/>
                  </a:cubicBezTo>
                  <a:cubicBezTo>
                    <a:pt x="692259" y="411378"/>
                    <a:pt x="698354" y="409680"/>
                    <a:pt x="703798" y="406631"/>
                  </a:cubicBezTo>
                  <a:cubicBezTo>
                    <a:pt x="712073" y="401725"/>
                    <a:pt x="717894" y="393555"/>
                    <a:pt x="719829" y="384131"/>
                  </a:cubicBezTo>
                  <a:cubicBezTo>
                    <a:pt x="721623" y="377174"/>
                    <a:pt x="720462" y="369785"/>
                    <a:pt x="716623" y="363713"/>
                  </a:cubicBezTo>
                  <a:close/>
                  <a:moveTo>
                    <a:pt x="454104" y="143775"/>
                  </a:moveTo>
                  <a:lnTo>
                    <a:pt x="402185" y="145350"/>
                  </a:lnTo>
                  <a:cubicBezTo>
                    <a:pt x="416698" y="135900"/>
                    <a:pt x="431717" y="125887"/>
                    <a:pt x="443529" y="118013"/>
                  </a:cubicBezTo>
                  <a:cubicBezTo>
                    <a:pt x="453429" y="111431"/>
                    <a:pt x="462035" y="105750"/>
                    <a:pt x="464117" y="104513"/>
                  </a:cubicBezTo>
                  <a:lnTo>
                    <a:pt x="464117" y="104513"/>
                  </a:lnTo>
                  <a:cubicBezTo>
                    <a:pt x="467996" y="101826"/>
                    <a:pt x="471529" y="98671"/>
                    <a:pt x="474635" y="95119"/>
                  </a:cubicBezTo>
                  <a:cubicBezTo>
                    <a:pt x="480260" y="89494"/>
                    <a:pt x="493592" y="75881"/>
                    <a:pt x="499779" y="77063"/>
                  </a:cubicBezTo>
                  <a:cubicBezTo>
                    <a:pt x="502558" y="79808"/>
                    <a:pt x="504255" y="83462"/>
                    <a:pt x="504560" y="87356"/>
                  </a:cubicBezTo>
                  <a:cubicBezTo>
                    <a:pt x="505404" y="92981"/>
                    <a:pt x="505798" y="107044"/>
                    <a:pt x="490610" y="122344"/>
                  </a:cubicBezTo>
                  <a:cubicBezTo>
                    <a:pt x="479867" y="133200"/>
                    <a:pt x="473735" y="139219"/>
                    <a:pt x="470585" y="142706"/>
                  </a:cubicBezTo>
                  <a:cubicBezTo>
                    <a:pt x="470393" y="142926"/>
                    <a:pt x="470187" y="143133"/>
                    <a:pt x="469967" y="143325"/>
                  </a:cubicBezTo>
                  <a:close/>
                  <a:moveTo>
                    <a:pt x="600804" y="296156"/>
                  </a:moveTo>
                  <a:cubicBezTo>
                    <a:pt x="603729" y="295144"/>
                    <a:pt x="606429" y="294075"/>
                    <a:pt x="609129" y="292950"/>
                  </a:cubicBezTo>
                  <a:cubicBezTo>
                    <a:pt x="622798" y="298125"/>
                    <a:pt x="660485" y="313819"/>
                    <a:pt x="667292" y="318263"/>
                  </a:cubicBezTo>
                  <a:lnTo>
                    <a:pt x="670160" y="320119"/>
                  </a:lnTo>
                  <a:cubicBezTo>
                    <a:pt x="683773" y="328950"/>
                    <a:pt x="685235" y="331369"/>
                    <a:pt x="683885" y="335363"/>
                  </a:cubicBezTo>
                  <a:cubicBezTo>
                    <a:pt x="682846" y="338208"/>
                    <a:pt x="680429" y="340328"/>
                    <a:pt x="677473" y="340988"/>
                  </a:cubicBezTo>
                  <a:lnTo>
                    <a:pt x="564973" y="311063"/>
                  </a:lnTo>
                  <a:cubicBezTo>
                    <a:pt x="564947" y="310952"/>
                    <a:pt x="564947" y="310836"/>
                    <a:pt x="564973" y="310725"/>
                  </a:cubicBezTo>
                  <a:cubicBezTo>
                    <a:pt x="564636" y="309390"/>
                    <a:pt x="564223" y="308075"/>
                    <a:pt x="563735" y="306788"/>
                  </a:cubicBezTo>
                  <a:cubicBezTo>
                    <a:pt x="575660" y="303750"/>
                    <a:pt x="590229" y="299756"/>
                    <a:pt x="600804" y="296156"/>
                  </a:cubicBezTo>
                  <a:close/>
                  <a:moveTo>
                    <a:pt x="553104" y="446794"/>
                  </a:moveTo>
                  <a:cubicBezTo>
                    <a:pt x="523010" y="444431"/>
                    <a:pt x="430310" y="435544"/>
                    <a:pt x="399767" y="427669"/>
                  </a:cubicBezTo>
                  <a:cubicBezTo>
                    <a:pt x="389304" y="424856"/>
                    <a:pt x="378392" y="422494"/>
                    <a:pt x="367817" y="420244"/>
                  </a:cubicBezTo>
                  <a:cubicBezTo>
                    <a:pt x="357242" y="417994"/>
                    <a:pt x="348129" y="415969"/>
                    <a:pt x="338454" y="413494"/>
                  </a:cubicBezTo>
                  <a:cubicBezTo>
                    <a:pt x="344923" y="411919"/>
                    <a:pt x="350660" y="410344"/>
                    <a:pt x="355329" y="408825"/>
                  </a:cubicBezTo>
                  <a:cubicBezTo>
                    <a:pt x="362642" y="406463"/>
                    <a:pt x="370067" y="403763"/>
                    <a:pt x="377548" y="401006"/>
                  </a:cubicBezTo>
                  <a:lnTo>
                    <a:pt x="569585" y="436838"/>
                  </a:lnTo>
                  <a:cubicBezTo>
                    <a:pt x="571342" y="437606"/>
                    <a:pt x="572273" y="439542"/>
                    <a:pt x="571779" y="441394"/>
                  </a:cubicBezTo>
                  <a:cubicBezTo>
                    <a:pt x="571160" y="445500"/>
                    <a:pt x="561767" y="447300"/>
                    <a:pt x="553104" y="446794"/>
                  </a:cubicBezTo>
                  <a:close/>
                  <a:moveTo>
                    <a:pt x="662510" y="415969"/>
                  </a:moveTo>
                  <a:cubicBezTo>
                    <a:pt x="661610" y="417319"/>
                    <a:pt x="653623" y="422494"/>
                    <a:pt x="634048" y="421594"/>
                  </a:cubicBezTo>
                  <a:cubicBezTo>
                    <a:pt x="613404" y="420638"/>
                    <a:pt x="576842" y="415181"/>
                    <a:pt x="574648" y="414844"/>
                  </a:cubicBezTo>
                  <a:lnTo>
                    <a:pt x="418779" y="385819"/>
                  </a:lnTo>
                  <a:cubicBezTo>
                    <a:pt x="425568" y="383274"/>
                    <a:pt x="432627" y="381519"/>
                    <a:pt x="439817" y="380588"/>
                  </a:cubicBezTo>
                  <a:cubicBezTo>
                    <a:pt x="452541" y="378686"/>
                    <a:pt x="465013" y="375365"/>
                    <a:pt x="476998" y="370688"/>
                  </a:cubicBezTo>
                  <a:lnTo>
                    <a:pt x="663579" y="408937"/>
                  </a:lnTo>
                  <a:cubicBezTo>
                    <a:pt x="663956" y="411280"/>
                    <a:pt x="663582" y="413682"/>
                    <a:pt x="662510" y="415800"/>
                  </a:cubicBezTo>
                  <a:close/>
                  <a:moveTo>
                    <a:pt x="698117" y="379125"/>
                  </a:moveTo>
                  <a:cubicBezTo>
                    <a:pt x="697581" y="382587"/>
                    <a:pt x="695515" y="385624"/>
                    <a:pt x="692492" y="387394"/>
                  </a:cubicBezTo>
                  <a:cubicBezTo>
                    <a:pt x="686760" y="389694"/>
                    <a:pt x="680424" y="390011"/>
                    <a:pt x="674492" y="388294"/>
                  </a:cubicBezTo>
                  <a:lnTo>
                    <a:pt x="674154" y="388294"/>
                  </a:lnTo>
                  <a:lnTo>
                    <a:pt x="673535" y="388294"/>
                  </a:lnTo>
                  <a:lnTo>
                    <a:pt x="516823" y="356175"/>
                  </a:lnTo>
                  <a:cubicBezTo>
                    <a:pt x="524417" y="353250"/>
                    <a:pt x="530773" y="350888"/>
                    <a:pt x="533698" y="349988"/>
                  </a:cubicBezTo>
                  <a:cubicBezTo>
                    <a:pt x="543813" y="347323"/>
                    <a:pt x="552841" y="341560"/>
                    <a:pt x="559517" y="333506"/>
                  </a:cubicBezTo>
                  <a:lnTo>
                    <a:pt x="673704" y="363881"/>
                  </a:lnTo>
                  <a:lnTo>
                    <a:pt x="674154" y="363881"/>
                  </a:lnTo>
                  <a:cubicBezTo>
                    <a:pt x="679779" y="365175"/>
                    <a:pt x="693335" y="369900"/>
                    <a:pt x="697104" y="375975"/>
                  </a:cubicBezTo>
                  <a:cubicBezTo>
                    <a:pt x="697929" y="376739"/>
                    <a:pt x="698363" y="377835"/>
                    <a:pt x="698285" y="37895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5" name="Freeform: Shape 5944">
              <a:extLst>
                <a:ext uri="{FF2B5EF4-FFF2-40B4-BE49-F238E27FC236}">
                  <a16:creationId xmlns:a16="http://schemas.microsoft.com/office/drawing/2014/main" id="{91069169-3C77-45BC-8461-98555CDC6876}"/>
                </a:ext>
              </a:extLst>
            </p:cNvPr>
            <p:cNvSpPr/>
            <p:nvPr/>
          </p:nvSpPr>
          <p:spPr>
            <a:xfrm>
              <a:off x="4818837" y="2225675"/>
              <a:ext cx="331875" cy="163125"/>
            </a:xfrm>
            <a:custGeom>
              <a:avLst/>
              <a:gdLst>
                <a:gd name="connsiteX0" fmla="*/ 45000 w 331875"/>
                <a:gd name="connsiteY0" fmla="*/ 78750 h 163125"/>
                <a:gd name="connsiteX1" fmla="*/ 320625 w 331875"/>
                <a:gd name="connsiteY1" fmla="*/ 78750 h 163125"/>
                <a:gd name="connsiteX2" fmla="*/ 331875 w 331875"/>
                <a:gd name="connsiteY2" fmla="*/ 67500 h 163125"/>
                <a:gd name="connsiteX3" fmla="*/ 331875 w 331875"/>
                <a:gd name="connsiteY3" fmla="*/ 50625 h 163125"/>
                <a:gd name="connsiteX4" fmla="*/ 320625 w 331875"/>
                <a:gd name="connsiteY4" fmla="*/ 39375 h 163125"/>
                <a:gd name="connsiteX5" fmla="*/ 309375 w 331875"/>
                <a:gd name="connsiteY5" fmla="*/ 50625 h 163125"/>
                <a:gd name="connsiteX6" fmla="*/ 309375 w 331875"/>
                <a:gd name="connsiteY6" fmla="*/ 56250 h 163125"/>
                <a:gd name="connsiteX7" fmla="*/ 281250 w 331875"/>
                <a:gd name="connsiteY7" fmla="*/ 56250 h 163125"/>
                <a:gd name="connsiteX8" fmla="*/ 281250 w 331875"/>
                <a:gd name="connsiteY8" fmla="*/ 11250 h 163125"/>
                <a:gd name="connsiteX9" fmla="*/ 270000 w 331875"/>
                <a:gd name="connsiteY9" fmla="*/ 0 h 163125"/>
                <a:gd name="connsiteX10" fmla="*/ 91969 w 331875"/>
                <a:gd name="connsiteY10" fmla="*/ 0 h 163125"/>
                <a:gd name="connsiteX11" fmla="*/ 80719 w 331875"/>
                <a:gd name="connsiteY11" fmla="*/ 11250 h 163125"/>
                <a:gd name="connsiteX12" fmla="*/ 91969 w 331875"/>
                <a:gd name="connsiteY12" fmla="*/ 22500 h 163125"/>
                <a:gd name="connsiteX13" fmla="*/ 191250 w 331875"/>
                <a:gd name="connsiteY13" fmla="*/ 22500 h 163125"/>
                <a:gd name="connsiteX14" fmla="*/ 191250 w 331875"/>
                <a:gd name="connsiteY14" fmla="*/ 56250 h 163125"/>
                <a:gd name="connsiteX15" fmla="*/ 45000 w 331875"/>
                <a:gd name="connsiteY15" fmla="*/ 56250 h 163125"/>
                <a:gd name="connsiteX16" fmla="*/ 0 w 331875"/>
                <a:gd name="connsiteY16" fmla="*/ 95625 h 163125"/>
                <a:gd name="connsiteX17" fmla="*/ 0 w 331875"/>
                <a:gd name="connsiteY17" fmla="*/ 151875 h 163125"/>
                <a:gd name="connsiteX18" fmla="*/ 11250 w 331875"/>
                <a:gd name="connsiteY18" fmla="*/ 163125 h 163125"/>
                <a:gd name="connsiteX19" fmla="*/ 101250 w 331875"/>
                <a:gd name="connsiteY19" fmla="*/ 163125 h 163125"/>
                <a:gd name="connsiteX20" fmla="*/ 112500 w 331875"/>
                <a:gd name="connsiteY20" fmla="*/ 151875 h 163125"/>
                <a:gd name="connsiteX21" fmla="*/ 112500 w 331875"/>
                <a:gd name="connsiteY21" fmla="*/ 135000 h 163125"/>
                <a:gd name="connsiteX22" fmla="*/ 309375 w 331875"/>
                <a:gd name="connsiteY22" fmla="*/ 135000 h 163125"/>
                <a:gd name="connsiteX23" fmla="*/ 309375 w 331875"/>
                <a:gd name="connsiteY23" fmla="*/ 140625 h 163125"/>
                <a:gd name="connsiteX24" fmla="*/ 320625 w 331875"/>
                <a:gd name="connsiteY24" fmla="*/ 151875 h 163125"/>
                <a:gd name="connsiteX25" fmla="*/ 331875 w 331875"/>
                <a:gd name="connsiteY25" fmla="*/ 140625 h 163125"/>
                <a:gd name="connsiteX26" fmla="*/ 331875 w 331875"/>
                <a:gd name="connsiteY26" fmla="*/ 123750 h 163125"/>
                <a:gd name="connsiteX27" fmla="*/ 320625 w 331875"/>
                <a:gd name="connsiteY27" fmla="*/ 112500 h 163125"/>
                <a:gd name="connsiteX28" fmla="*/ 101250 w 331875"/>
                <a:gd name="connsiteY28" fmla="*/ 112500 h 163125"/>
                <a:gd name="connsiteX29" fmla="*/ 90000 w 331875"/>
                <a:gd name="connsiteY29" fmla="*/ 123750 h 163125"/>
                <a:gd name="connsiteX30" fmla="*/ 90000 w 331875"/>
                <a:gd name="connsiteY30" fmla="*/ 140625 h 163125"/>
                <a:gd name="connsiteX31" fmla="*/ 22500 w 331875"/>
                <a:gd name="connsiteY31" fmla="*/ 140625 h 163125"/>
                <a:gd name="connsiteX32" fmla="*/ 22500 w 331875"/>
                <a:gd name="connsiteY32" fmla="*/ 95625 h 163125"/>
                <a:gd name="connsiteX33" fmla="*/ 45000 w 331875"/>
                <a:gd name="connsiteY33" fmla="*/ 78750 h 163125"/>
                <a:gd name="connsiteX34" fmla="*/ 213750 w 331875"/>
                <a:gd name="connsiteY34" fmla="*/ 22500 h 163125"/>
                <a:gd name="connsiteX35" fmla="*/ 258750 w 331875"/>
                <a:gd name="connsiteY35" fmla="*/ 22500 h 163125"/>
                <a:gd name="connsiteX36" fmla="*/ 258750 w 331875"/>
                <a:gd name="connsiteY36" fmla="*/ 56250 h 163125"/>
                <a:gd name="connsiteX37" fmla="*/ 213750 w 331875"/>
                <a:gd name="connsiteY37" fmla="*/ 56250 h 16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31875" h="163125">
                  <a:moveTo>
                    <a:pt x="45000" y="78750"/>
                  </a:moveTo>
                  <a:lnTo>
                    <a:pt x="320625" y="78750"/>
                  </a:lnTo>
                  <a:cubicBezTo>
                    <a:pt x="326838" y="78750"/>
                    <a:pt x="331875" y="73713"/>
                    <a:pt x="331875" y="67500"/>
                  </a:cubicBezTo>
                  <a:lnTo>
                    <a:pt x="331875" y="50625"/>
                  </a:lnTo>
                  <a:cubicBezTo>
                    <a:pt x="331875" y="44412"/>
                    <a:pt x="326838" y="39375"/>
                    <a:pt x="320625" y="39375"/>
                  </a:cubicBezTo>
                  <a:cubicBezTo>
                    <a:pt x="314412" y="39375"/>
                    <a:pt x="309375" y="44412"/>
                    <a:pt x="309375" y="50625"/>
                  </a:cubicBezTo>
                  <a:lnTo>
                    <a:pt x="309375" y="56250"/>
                  </a:lnTo>
                  <a:lnTo>
                    <a:pt x="281250" y="56250"/>
                  </a:lnTo>
                  <a:lnTo>
                    <a:pt x="281250" y="11250"/>
                  </a:lnTo>
                  <a:cubicBezTo>
                    <a:pt x="281250" y="5037"/>
                    <a:pt x="276213" y="0"/>
                    <a:pt x="270000" y="0"/>
                  </a:cubicBezTo>
                  <a:lnTo>
                    <a:pt x="91969" y="0"/>
                  </a:lnTo>
                  <a:cubicBezTo>
                    <a:pt x="85756" y="0"/>
                    <a:pt x="80719" y="5037"/>
                    <a:pt x="80719" y="11250"/>
                  </a:cubicBezTo>
                  <a:cubicBezTo>
                    <a:pt x="80719" y="17463"/>
                    <a:pt x="85756" y="22500"/>
                    <a:pt x="91969" y="22500"/>
                  </a:cubicBezTo>
                  <a:lnTo>
                    <a:pt x="191250" y="22500"/>
                  </a:lnTo>
                  <a:lnTo>
                    <a:pt x="191250" y="56250"/>
                  </a:lnTo>
                  <a:lnTo>
                    <a:pt x="45000" y="56250"/>
                  </a:lnTo>
                  <a:cubicBezTo>
                    <a:pt x="23738" y="56250"/>
                    <a:pt x="0" y="72450"/>
                    <a:pt x="0" y="95625"/>
                  </a:cubicBezTo>
                  <a:lnTo>
                    <a:pt x="0" y="151875"/>
                  </a:lnTo>
                  <a:cubicBezTo>
                    <a:pt x="0" y="158088"/>
                    <a:pt x="5037" y="163125"/>
                    <a:pt x="11250" y="163125"/>
                  </a:cubicBezTo>
                  <a:lnTo>
                    <a:pt x="101250" y="163125"/>
                  </a:lnTo>
                  <a:cubicBezTo>
                    <a:pt x="107463" y="163125"/>
                    <a:pt x="112500" y="158088"/>
                    <a:pt x="112500" y="151875"/>
                  </a:cubicBezTo>
                  <a:lnTo>
                    <a:pt x="112500" y="135000"/>
                  </a:lnTo>
                  <a:lnTo>
                    <a:pt x="309375" y="135000"/>
                  </a:lnTo>
                  <a:lnTo>
                    <a:pt x="309375" y="140625"/>
                  </a:lnTo>
                  <a:cubicBezTo>
                    <a:pt x="309375" y="146838"/>
                    <a:pt x="314412" y="151875"/>
                    <a:pt x="320625" y="151875"/>
                  </a:cubicBezTo>
                  <a:cubicBezTo>
                    <a:pt x="326838" y="151875"/>
                    <a:pt x="331875" y="146838"/>
                    <a:pt x="331875" y="140625"/>
                  </a:cubicBezTo>
                  <a:lnTo>
                    <a:pt x="331875" y="123750"/>
                  </a:lnTo>
                  <a:cubicBezTo>
                    <a:pt x="331875" y="117537"/>
                    <a:pt x="326838" y="112500"/>
                    <a:pt x="320625" y="112500"/>
                  </a:cubicBezTo>
                  <a:lnTo>
                    <a:pt x="101250" y="112500"/>
                  </a:lnTo>
                  <a:cubicBezTo>
                    <a:pt x="95037" y="112500"/>
                    <a:pt x="90000" y="117537"/>
                    <a:pt x="90000" y="123750"/>
                  </a:cubicBezTo>
                  <a:lnTo>
                    <a:pt x="90000" y="140625"/>
                  </a:lnTo>
                  <a:lnTo>
                    <a:pt x="22500" y="140625"/>
                  </a:lnTo>
                  <a:lnTo>
                    <a:pt x="22500" y="95625"/>
                  </a:lnTo>
                  <a:cubicBezTo>
                    <a:pt x="22500" y="86513"/>
                    <a:pt x="34875" y="78750"/>
                    <a:pt x="45000" y="78750"/>
                  </a:cubicBezTo>
                  <a:close/>
                  <a:moveTo>
                    <a:pt x="213750" y="22500"/>
                  </a:moveTo>
                  <a:lnTo>
                    <a:pt x="258750" y="22500"/>
                  </a:lnTo>
                  <a:lnTo>
                    <a:pt x="258750" y="56250"/>
                  </a:lnTo>
                  <a:lnTo>
                    <a:pt x="213750" y="5625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6" name="Freeform: Shape 5945">
              <a:extLst>
                <a:ext uri="{FF2B5EF4-FFF2-40B4-BE49-F238E27FC236}">
                  <a16:creationId xmlns:a16="http://schemas.microsoft.com/office/drawing/2014/main" id="{EAC6D920-5A69-476D-88AB-266A3B54E0E2}"/>
                </a:ext>
              </a:extLst>
            </p:cNvPr>
            <p:cNvSpPr/>
            <p:nvPr/>
          </p:nvSpPr>
          <p:spPr>
            <a:xfrm>
              <a:off x="4818837" y="2411300"/>
              <a:ext cx="22500" cy="157500"/>
            </a:xfrm>
            <a:custGeom>
              <a:avLst/>
              <a:gdLst>
                <a:gd name="connsiteX0" fmla="*/ 11250 w 22500"/>
                <a:gd name="connsiteY0" fmla="*/ 0 h 157500"/>
                <a:gd name="connsiteX1" fmla="*/ 0 w 22500"/>
                <a:gd name="connsiteY1" fmla="*/ 11250 h 157500"/>
                <a:gd name="connsiteX2" fmla="*/ 0 w 22500"/>
                <a:gd name="connsiteY2" fmla="*/ 146250 h 157500"/>
                <a:gd name="connsiteX3" fmla="*/ 11250 w 22500"/>
                <a:gd name="connsiteY3" fmla="*/ 157500 h 157500"/>
                <a:gd name="connsiteX4" fmla="*/ 22500 w 22500"/>
                <a:gd name="connsiteY4" fmla="*/ 146250 h 157500"/>
                <a:gd name="connsiteX5" fmla="*/ 22500 w 22500"/>
                <a:gd name="connsiteY5" fmla="*/ 11250 h 157500"/>
                <a:gd name="connsiteX6" fmla="*/ 11250 w 22500"/>
                <a:gd name="connsiteY6" fmla="*/ 0 h 1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5750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46250"/>
                  </a:lnTo>
                  <a:cubicBezTo>
                    <a:pt x="0" y="152463"/>
                    <a:pt x="5037" y="157500"/>
                    <a:pt x="11250" y="157500"/>
                  </a:cubicBezTo>
                  <a:cubicBezTo>
                    <a:pt x="17463" y="157500"/>
                    <a:pt x="22500" y="152463"/>
                    <a:pt x="22500" y="146250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7" name="Freeform: Shape 5946">
              <a:extLst>
                <a:ext uri="{FF2B5EF4-FFF2-40B4-BE49-F238E27FC236}">
                  <a16:creationId xmlns:a16="http://schemas.microsoft.com/office/drawing/2014/main" id="{F3AC01E4-66E2-4976-A24F-6E2A566AB1F6}"/>
                </a:ext>
              </a:extLst>
            </p:cNvPr>
            <p:cNvSpPr/>
            <p:nvPr/>
          </p:nvSpPr>
          <p:spPr>
            <a:xfrm>
              <a:off x="4863837" y="2411300"/>
              <a:ext cx="22500" cy="123750"/>
            </a:xfrm>
            <a:custGeom>
              <a:avLst/>
              <a:gdLst>
                <a:gd name="connsiteX0" fmla="*/ 11250 w 22500"/>
                <a:gd name="connsiteY0" fmla="*/ 0 h 123750"/>
                <a:gd name="connsiteX1" fmla="*/ 0 w 22500"/>
                <a:gd name="connsiteY1" fmla="*/ 11250 h 123750"/>
                <a:gd name="connsiteX2" fmla="*/ 0 w 22500"/>
                <a:gd name="connsiteY2" fmla="*/ 112500 h 123750"/>
                <a:gd name="connsiteX3" fmla="*/ 11250 w 22500"/>
                <a:gd name="connsiteY3" fmla="*/ 123750 h 123750"/>
                <a:gd name="connsiteX4" fmla="*/ 22500 w 22500"/>
                <a:gd name="connsiteY4" fmla="*/ 112500 h 123750"/>
                <a:gd name="connsiteX5" fmla="*/ 22500 w 22500"/>
                <a:gd name="connsiteY5" fmla="*/ 11250 h 123750"/>
                <a:gd name="connsiteX6" fmla="*/ 11250 w 22500"/>
                <a:gd name="connsiteY6" fmla="*/ 0 h 12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2375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112500"/>
                  </a:lnTo>
                  <a:cubicBezTo>
                    <a:pt x="0" y="118713"/>
                    <a:pt x="5037" y="123750"/>
                    <a:pt x="11250" y="123750"/>
                  </a:cubicBezTo>
                  <a:cubicBezTo>
                    <a:pt x="17463" y="123750"/>
                    <a:pt x="22500" y="118713"/>
                    <a:pt x="22500" y="112500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48" name="Freeform: Shape 5947">
              <a:extLst>
                <a:ext uri="{FF2B5EF4-FFF2-40B4-BE49-F238E27FC236}">
                  <a16:creationId xmlns:a16="http://schemas.microsoft.com/office/drawing/2014/main" id="{545CB1F6-03AC-40D1-864A-2D58C4E5D39A}"/>
                </a:ext>
              </a:extLst>
            </p:cNvPr>
            <p:cNvSpPr/>
            <p:nvPr/>
          </p:nvSpPr>
          <p:spPr>
            <a:xfrm>
              <a:off x="4908837" y="2411300"/>
              <a:ext cx="22500" cy="101250"/>
            </a:xfrm>
            <a:custGeom>
              <a:avLst/>
              <a:gdLst>
                <a:gd name="connsiteX0" fmla="*/ 11250 w 22500"/>
                <a:gd name="connsiteY0" fmla="*/ 0 h 101250"/>
                <a:gd name="connsiteX1" fmla="*/ 0 w 22500"/>
                <a:gd name="connsiteY1" fmla="*/ 11250 h 101250"/>
                <a:gd name="connsiteX2" fmla="*/ 0 w 22500"/>
                <a:gd name="connsiteY2" fmla="*/ 90000 h 101250"/>
                <a:gd name="connsiteX3" fmla="*/ 11250 w 22500"/>
                <a:gd name="connsiteY3" fmla="*/ 101250 h 101250"/>
                <a:gd name="connsiteX4" fmla="*/ 22500 w 22500"/>
                <a:gd name="connsiteY4" fmla="*/ 90000 h 101250"/>
                <a:gd name="connsiteX5" fmla="*/ 22500 w 22500"/>
                <a:gd name="connsiteY5" fmla="*/ 11250 h 101250"/>
                <a:gd name="connsiteX6" fmla="*/ 11250 w 22500"/>
                <a:gd name="connsiteY6" fmla="*/ 0 h 10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00" h="101250">
                  <a:moveTo>
                    <a:pt x="11250" y="0"/>
                  </a:moveTo>
                  <a:cubicBezTo>
                    <a:pt x="5037" y="0"/>
                    <a:pt x="0" y="5037"/>
                    <a:pt x="0" y="11250"/>
                  </a:cubicBezTo>
                  <a:lnTo>
                    <a:pt x="0" y="90000"/>
                  </a:lnTo>
                  <a:cubicBezTo>
                    <a:pt x="0" y="96213"/>
                    <a:pt x="5037" y="101250"/>
                    <a:pt x="11250" y="101250"/>
                  </a:cubicBezTo>
                  <a:cubicBezTo>
                    <a:pt x="17463" y="101250"/>
                    <a:pt x="22500" y="96213"/>
                    <a:pt x="22500" y="90000"/>
                  </a:cubicBezTo>
                  <a:lnTo>
                    <a:pt x="22500" y="11250"/>
                  </a:lnTo>
                  <a:cubicBezTo>
                    <a:pt x="22500" y="5037"/>
                    <a:pt x="17463" y="0"/>
                    <a:pt x="112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49" name="Graphic 5536">
            <a:extLst>
              <a:ext uri="{FF2B5EF4-FFF2-40B4-BE49-F238E27FC236}">
                <a16:creationId xmlns:a16="http://schemas.microsoft.com/office/drawing/2014/main" id="{6A102781-2D49-4426-B976-E750FA8D5B17}"/>
              </a:ext>
            </a:extLst>
          </p:cNvPr>
          <p:cNvGrpSpPr/>
          <p:nvPr/>
        </p:nvGrpSpPr>
        <p:grpSpPr>
          <a:xfrm>
            <a:off x="1149160" y="1071065"/>
            <a:ext cx="720000" cy="720000"/>
            <a:chOff x="4430712" y="2225675"/>
            <a:chExt cx="720000" cy="720000"/>
          </a:xfrm>
        </p:grpSpPr>
        <p:sp>
          <p:nvSpPr>
            <p:cNvPr id="5950" name="Freeform: Shape 5949">
              <a:extLst>
                <a:ext uri="{FF2B5EF4-FFF2-40B4-BE49-F238E27FC236}">
                  <a16:creationId xmlns:a16="http://schemas.microsoft.com/office/drawing/2014/main" id="{8D88C7C9-F1B2-4B26-9FBC-2C42D71ABDE0}"/>
                </a:ext>
              </a:extLst>
            </p:cNvPr>
            <p:cNvSpPr/>
            <p:nvPr/>
          </p:nvSpPr>
          <p:spPr>
            <a:xfrm>
              <a:off x="4520712" y="2225667"/>
              <a:ext cx="540000" cy="720000"/>
            </a:xfrm>
            <a:custGeom>
              <a:avLst/>
              <a:gdLst>
                <a:gd name="connsiteX0" fmla="*/ 529481 w 540000"/>
                <a:gd name="connsiteY0" fmla="*/ 54514 h 720000"/>
                <a:gd name="connsiteX1" fmla="*/ 504956 w 540000"/>
                <a:gd name="connsiteY1" fmla="*/ 45008 h 720000"/>
                <a:gd name="connsiteX2" fmla="*/ 324956 w 540000"/>
                <a:gd name="connsiteY2" fmla="*/ 45008 h 720000"/>
                <a:gd name="connsiteX3" fmla="*/ 311006 w 540000"/>
                <a:gd name="connsiteY3" fmla="*/ 17670 h 720000"/>
                <a:gd name="connsiteX4" fmla="*/ 269662 w 540000"/>
                <a:gd name="connsiteY4" fmla="*/ 8 h 720000"/>
                <a:gd name="connsiteX5" fmla="*/ 269663 w 540000"/>
                <a:gd name="connsiteY5" fmla="*/ 8 h 720000"/>
                <a:gd name="connsiteX6" fmla="*/ 214087 w 540000"/>
                <a:gd name="connsiteY6" fmla="*/ 45008 h 720000"/>
                <a:gd name="connsiteX7" fmla="*/ 33750 w 540000"/>
                <a:gd name="connsiteY7" fmla="*/ 45008 h 720000"/>
                <a:gd name="connsiteX8" fmla="*/ 0 w 540000"/>
                <a:gd name="connsiteY8" fmla="*/ 78758 h 720000"/>
                <a:gd name="connsiteX9" fmla="*/ 0 w 540000"/>
                <a:gd name="connsiteY9" fmla="*/ 686258 h 720000"/>
                <a:gd name="connsiteX10" fmla="*/ 33750 w 540000"/>
                <a:gd name="connsiteY10" fmla="*/ 720008 h 720000"/>
                <a:gd name="connsiteX11" fmla="*/ 506250 w 540000"/>
                <a:gd name="connsiteY11" fmla="*/ 720008 h 720000"/>
                <a:gd name="connsiteX12" fmla="*/ 540000 w 540000"/>
                <a:gd name="connsiteY12" fmla="*/ 686936 h 720000"/>
                <a:gd name="connsiteX13" fmla="*/ 540000 w 540000"/>
                <a:gd name="connsiteY13" fmla="*/ 686258 h 720000"/>
                <a:gd name="connsiteX14" fmla="*/ 540000 w 540000"/>
                <a:gd name="connsiteY14" fmla="*/ 78758 h 720000"/>
                <a:gd name="connsiteX15" fmla="*/ 529481 w 540000"/>
                <a:gd name="connsiteY15" fmla="*/ 54514 h 720000"/>
                <a:gd name="connsiteX16" fmla="*/ 224213 w 540000"/>
                <a:gd name="connsiteY16" fmla="*/ 67508 h 720000"/>
                <a:gd name="connsiteX17" fmla="*/ 235463 w 540000"/>
                <a:gd name="connsiteY17" fmla="*/ 56258 h 720000"/>
                <a:gd name="connsiteX18" fmla="*/ 268182 w 540000"/>
                <a:gd name="connsiteY18" fmla="*/ 22498 h 720000"/>
                <a:gd name="connsiteX19" fmla="*/ 269663 w 540000"/>
                <a:gd name="connsiteY19" fmla="*/ 22508 h 720000"/>
                <a:gd name="connsiteX20" fmla="*/ 269663 w 540000"/>
                <a:gd name="connsiteY20" fmla="*/ 22508 h 720000"/>
                <a:gd name="connsiteX21" fmla="*/ 294750 w 540000"/>
                <a:gd name="connsiteY21" fmla="*/ 32970 h 720000"/>
                <a:gd name="connsiteX22" fmla="*/ 303750 w 540000"/>
                <a:gd name="connsiteY22" fmla="*/ 56258 h 720000"/>
                <a:gd name="connsiteX23" fmla="*/ 315000 w 540000"/>
                <a:gd name="connsiteY23" fmla="*/ 67508 h 720000"/>
                <a:gd name="connsiteX24" fmla="*/ 382500 w 540000"/>
                <a:gd name="connsiteY24" fmla="*/ 67508 h 720000"/>
                <a:gd name="connsiteX25" fmla="*/ 382500 w 540000"/>
                <a:gd name="connsiteY25" fmla="*/ 135008 h 720000"/>
                <a:gd name="connsiteX26" fmla="*/ 157500 w 540000"/>
                <a:gd name="connsiteY26" fmla="*/ 135008 h 720000"/>
                <a:gd name="connsiteX27" fmla="*/ 157500 w 540000"/>
                <a:gd name="connsiteY27" fmla="*/ 67508 h 720000"/>
                <a:gd name="connsiteX28" fmla="*/ 517500 w 540000"/>
                <a:gd name="connsiteY28" fmla="*/ 686258 h 720000"/>
                <a:gd name="connsiteX29" fmla="*/ 506250 w 540000"/>
                <a:gd name="connsiteY29" fmla="*/ 697508 h 720000"/>
                <a:gd name="connsiteX30" fmla="*/ 33750 w 540000"/>
                <a:gd name="connsiteY30" fmla="*/ 697508 h 720000"/>
                <a:gd name="connsiteX31" fmla="*/ 22500 w 540000"/>
                <a:gd name="connsiteY31" fmla="*/ 686258 h 720000"/>
                <a:gd name="connsiteX32" fmla="*/ 22500 w 540000"/>
                <a:gd name="connsiteY32" fmla="*/ 78758 h 720000"/>
                <a:gd name="connsiteX33" fmla="*/ 33750 w 540000"/>
                <a:gd name="connsiteY33" fmla="*/ 67508 h 720000"/>
                <a:gd name="connsiteX34" fmla="*/ 135000 w 540000"/>
                <a:gd name="connsiteY34" fmla="*/ 67508 h 720000"/>
                <a:gd name="connsiteX35" fmla="*/ 135000 w 540000"/>
                <a:gd name="connsiteY35" fmla="*/ 146258 h 720000"/>
                <a:gd name="connsiteX36" fmla="*/ 146250 w 540000"/>
                <a:gd name="connsiteY36" fmla="*/ 157508 h 720000"/>
                <a:gd name="connsiteX37" fmla="*/ 393750 w 540000"/>
                <a:gd name="connsiteY37" fmla="*/ 157508 h 720000"/>
                <a:gd name="connsiteX38" fmla="*/ 405000 w 540000"/>
                <a:gd name="connsiteY38" fmla="*/ 146258 h 720000"/>
                <a:gd name="connsiteX39" fmla="*/ 405000 w 540000"/>
                <a:gd name="connsiteY39" fmla="*/ 67508 h 720000"/>
                <a:gd name="connsiteX40" fmla="*/ 504956 w 540000"/>
                <a:gd name="connsiteY40" fmla="*/ 67508 h 720000"/>
                <a:gd name="connsiteX41" fmla="*/ 514125 w 540000"/>
                <a:gd name="connsiteY41" fmla="*/ 70939 h 720000"/>
                <a:gd name="connsiteX42" fmla="*/ 517500 w 540000"/>
                <a:gd name="connsiteY42" fmla="*/ 78758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40000" h="720000">
                  <a:moveTo>
                    <a:pt x="529481" y="54514"/>
                  </a:moveTo>
                  <a:cubicBezTo>
                    <a:pt x="522795" y="48370"/>
                    <a:pt x="514037" y="44975"/>
                    <a:pt x="504956" y="45008"/>
                  </a:cubicBezTo>
                  <a:lnTo>
                    <a:pt x="324956" y="45008"/>
                  </a:lnTo>
                  <a:cubicBezTo>
                    <a:pt x="322880" y="34796"/>
                    <a:pt x="318057" y="25344"/>
                    <a:pt x="311006" y="17670"/>
                  </a:cubicBezTo>
                  <a:cubicBezTo>
                    <a:pt x="300303" y="6257"/>
                    <a:pt x="285308" y="-149"/>
                    <a:pt x="269662" y="8"/>
                  </a:cubicBezTo>
                  <a:lnTo>
                    <a:pt x="269663" y="8"/>
                  </a:lnTo>
                  <a:cubicBezTo>
                    <a:pt x="242681" y="-439"/>
                    <a:pt x="219263" y="18524"/>
                    <a:pt x="214087" y="45008"/>
                  </a:cubicBezTo>
                  <a:lnTo>
                    <a:pt x="33750" y="45008"/>
                  </a:lnTo>
                  <a:cubicBezTo>
                    <a:pt x="15110" y="45008"/>
                    <a:pt x="0" y="60118"/>
                    <a:pt x="0" y="78758"/>
                  </a:cubicBezTo>
                  <a:lnTo>
                    <a:pt x="0" y="686258"/>
                  </a:lnTo>
                  <a:cubicBezTo>
                    <a:pt x="0" y="704897"/>
                    <a:pt x="15110" y="720008"/>
                    <a:pt x="33750" y="720008"/>
                  </a:cubicBezTo>
                  <a:lnTo>
                    <a:pt x="506250" y="720008"/>
                  </a:lnTo>
                  <a:cubicBezTo>
                    <a:pt x="524702" y="720195"/>
                    <a:pt x="539813" y="705388"/>
                    <a:pt x="540000" y="686936"/>
                  </a:cubicBezTo>
                  <a:cubicBezTo>
                    <a:pt x="540002" y="686710"/>
                    <a:pt x="540002" y="686484"/>
                    <a:pt x="540000" y="686258"/>
                  </a:cubicBezTo>
                  <a:lnTo>
                    <a:pt x="540000" y="78758"/>
                  </a:lnTo>
                  <a:cubicBezTo>
                    <a:pt x="540035" y="69562"/>
                    <a:pt x="536221" y="60770"/>
                    <a:pt x="529481" y="54514"/>
                  </a:cubicBezTo>
                  <a:close/>
                  <a:moveTo>
                    <a:pt x="224213" y="67508"/>
                  </a:moveTo>
                  <a:cubicBezTo>
                    <a:pt x="230426" y="67508"/>
                    <a:pt x="235463" y="62471"/>
                    <a:pt x="235463" y="56258"/>
                  </a:cubicBezTo>
                  <a:cubicBezTo>
                    <a:pt x="235175" y="37900"/>
                    <a:pt x="249824" y="22785"/>
                    <a:pt x="268182" y="22498"/>
                  </a:cubicBezTo>
                  <a:cubicBezTo>
                    <a:pt x="268676" y="22490"/>
                    <a:pt x="269169" y="22493"/>
                    <a:pt x="269663" y="22508"/>
                  </a:cubicBezTo>
                  <a:lnTo>
                    <a:pt x="269663" y="22508"/>
                  </a:lnTo>
                  <a:cubicBezTo>
                    <a:pt x="279138" y="22239"/>
                    <a:pt x="288273" y="26049"/>
                    <a:pt x="294750" y="32970"/>
                  </a:cubicBezTo>
                  <a:cubicBezTo>
                    <a:pt x="300526" y="39353"/>
                    <a:pt x="303732" y="47650"/>
                    <a:pt x="303750" y="56258"/>
                  </a:cubicBezTo>
                  <a:cubicBezTo>
                    <a:pt x="303750" y="62471"/>
                    <a:pt x="308787" y="67508"/>
                    <a:pt x="315000" y="67508"/>
                  </a:cubicBezTo>
                  <a:lnTo>
                    <a:pt x="382500" y="67508"/>
                  </a:lnTo>
                  <a:lnTo>
                    <a:pt x="382500" y="135008"/>
                  </a:lnTo>
                  <a:lnTo>
                    <a:pt x="157500" y="135008"/>
                  </a:lnTo>
                  <a:lnTo>
                    <a:pt x="157500" y="67508"/>
                  </a:lnTo>
                  <a:close/>
                  <a:moveTo>
                    <a:pt x="517500" y="686258"/>
                  </a:moveTo>
                  <a:cubicBezTo>
                    <a:pt x="517500" y="692471"/>
                    <a:pt x="512463" y="697508"/>
                    <a:pt x="506250" y="697508"/>
                  </a:cubicBezTo>
                  <a:lnTo>
                    <a:pt x="33750" y="697508"/>
                  </a:lnTo>
                  <a:cubicBezTo>
                    <a:pt x="27537" y="697508"/>
                    <a:pt x="22500" y="692471"/>
                    <a:pt x="22500" y="686258"/>
                  </a:cubicBezTo>
                  <a:lnTo>
                    <a:pt x="22500" y="78758"/>
                  </a:lnTo>
                  <a:cubicBezTo>
                    <a:pt x="22500" y="72545"/>
                    <a:pt x="27537" y="67508"/>
                    <a:pt x="33750" y="67508"/>
                  </a:cubicBezTo>
                  <a:lnTo>
                    <a:pt x="135000" y="67508"/>
                  </a:lnTo>
                  <a:lnTo>
                    <a:pt x="135000" y="146258"/>
                  </a:lnTo>
                  <a:cubicBezTo>
                    <a:pt x="135000" y="152471"/>
                    <a:pt x="140037" y="157508"/>
                    <a:pt x="146250" y="157508"/>
                  </a:cubicBezTo>
                  <a:lnTo>
                    <a:pt x="393750" y="157508"/>
                  </a:lnTo>
                  <a:cubicBezTo>
                    <a:pt x="399963" y="157508"/>
                    <a:pt x="405000" y="152471"/>
                    <a:pt x="405000" y="146258"/>
                  </a:cubicBezTo>
                  <a:lnTo>
                    <a:pt x="405000" y="67508"/>
                  </a:lnTo>
                  <a:lnTo>
                    <a:pt x="504956" y="67508"/>
                  </a:lnTo>
                  <a:cubicBezTo>
                    <a:pt x="508336" y="67453"/>
                    <a:pt x="511612" y="68679"/>
                    <a:pt x="514125" y="70939"/>
                  </a:cubicBezTo>
                  <a:cubicBezTo>
                    <a:pt x="516314" y="72945"/>
                    <a:pt x="517542" y="75789"/>
                    <a:pt x="517500" y="7875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1" name="Freeform: Shape 5950">
              <a:extLst>
                <a:ext uri="{FF2B5EF4-FFF2-40B4-BE49-F238E27FC236}">
                  <a16:creationId xmlns:a16="http://schemas.microsoft.com/office/drawing/2014/main" id="{C79DF95C-CE7E-46ED-B8BA-FA9BBF81C6FF}"/>
                </a:ext>
              </a:extLst>
            </p:cNvPr>
            <p:cNvSpPr/>
            <p:nvPr/>
          </p:nvSpPr>
          <p:spPr>
            <a:xfrm>
              <a:off x="4588212" y="2338175"/>
              <a:ext cx="405000" cy="540000"/>
            </a:xfrm>
            <a:custGeom>
              <a:avLst/>
              <a:gdLst>
                <a:gd name="connsiteX0" fmla="*/ 393750 w 405000"/>
                <a:gd name="connsiteY0" fmla="*/ 0 h 540000"/>
                <a:gd name="connsiteX1" fmla="*/ 371250 w 405000"/>
                <a:gd name="connsiteY1" fmla="*/ 0 h 540000"/>
                <a:gd name="connsiteX2" fmla="*/ 360000 w 405000"/>
                <a:gd name="connsiteY2" fmla="*/ 11250 h 540000"/>
                <a:gd name="connsiteX3" fmla="*/ 371250 w 405000"/>
                <a:gd name="connsiteY3" fmla="*/ 22500 h 540000"/>
                <a:gd name="connsiteX4" fmla="*/ 382500 w 405000"/>
                <a:gd name="connsiteY4" fmla="*/ 22500 h 540000"/>
                <a:gd name="connsiteX5" fmla="*/ 382500 w 405000"/>
                <a:gd name="connsiteY5" fmla="*/ 517500 h 540000"/>
                <a:gd name="connsiteX6" fmla="*/ 22500 w 405000"/>
                <a:gd name="connsiteY6" fmla="*/ 517500 h 540000"/>
                <a:gd name="connsiteX7" fmla="*/ 22500 w 405000"/>
                <a:gd name="connsiteY7" fmla="*/ 22500 h 540000"/>
                <a:gd name="connsiteX8" fmla="*/ 33750 w 405000"/>
                <a:gd name="connsiteY8" fmla="*/ 22500 h 540000"/>
                <a:gd name="connsiteX9" fmla="*/ 45000 w 405000"/>
                <a:gd name="connsiteY9" fmla="*/ 11250 h 540000"/>
                <a:gd name="connsiteX10" fmla="*/ 33750 w 405000"/>
                <a:gd name="connsiteY10" fmla="*/ 0 h 540000"/>
                <a:gd name="connsiteX11" fmla="*/ 11250 w 405000"/>
                <a:gd name="connsiteY11" fmla="*/ 0 h 540000"/>
                <a:gd name="connsiteX12" fmla="*/ 0 w 405000"/>
                <a:gd name="connsiteY12" fmla="*/ 11250 h 540000"/>
                <a:gd name="connsiteX13" fmla="*/ 0 w 405000"/>
                <a:gd name="connsiteY13" fmla="*/ 528750 h 540000"/>
                <a:gd name="connsiteX14" fmla="*/ 11250 w 405000"/>
                <a:gd name="connsiteY14" fmla="*/ 540000 h 540000"/>
                <a:gd name="connsiteX15" fmla="*/ 393750 w 405000"/>
                <a:gd name="connsiteY15" fmla="*/ 540000 h 540000"/>
                <a:gd name="connsiteX16" fmla="*/ 405000 w 405000"/>
                <a:gd name="connsiteY16" fmla="*/ 528750 h 540000"/>
                <a:gd name="connsiteX17" fmla="*/ 405000 w 405000"/>
                <a:gd name="connsiteY17" fmla="*/ 11250 h 540000"/>
                <a:gd name="connsiteX18" fmla="*/ 393750 w 405000"/>
                <a:gd name="connsiteY18" fmla="*/ 0 h 5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5000" h="540000">
                  <a:moveTo>
                    <a:pt x="393750" y="0"/>
                  </a:moveTo>
                  <a:lnTo>
                    <a:pt x="371250" y="0"/>
                  </a:lnTo>
                  <a:cubicBezTo>
                    <a:pt x="365037" y="0"/>
                    <a:pt x="360000" y="5037"/>
                    <a:pt x="360000" y="11250"/>
                  </a:cubicBezTo>
                  <a:cubicBezTo>
                    <a:pt x="360000" y="17463"/>
                    <a:pt x="365037" y="22500"/>
                    <a:pt x="371250" y="22500"/>
                  </a:cubicBezTo>
                  <a:lnTo>
                    <a:pt x="382500" y="22500"/>
                  </a:lnTo>
                  <a:lnTo>
                    <a:pt x="382500" y="517500"/>
                  </a:lnTo>
                  <a:lnTo>
                    <a:pt x="22500" y="517500"/>
                  </a:lnTo>
                  <a:lnTo>
                    <a:pt x="22500" y="22500"/>
                  </a:lnTo>
                  <a:lnTo>
                    <a:pt x="33750" y="22500"/>
                  </a:lnTo>
                  <a:cubicBezTo>
                    <a:pt x="39963" y="22500"/>
                    <a:pt x="45000" y="17463"/>
                    <a:pt x="45000" y="11250"/>
                  </a:cubicBezTo>
                  <a:cubicBezTo>
                    <a:pt x="45000" y="5037"/>
                    <a:pt x="39963" y="0"/>
                    <a:pt x="33750" y="0"/>
                  </a:cubicBez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lnTo>
                    <a:pt x="0" y="528750"/>
                  </a:lnTo>
                  <a:cubicBezTo>
                    <a:pt x="0" y="534963"/>
                    <a:pt x="5037" y="540000"/>
                    <a:pt x="11250" y="540000"/>
                  </a:cubicBezTo>
                  <a:lnTo>
                    <a:pt x="393750" y="540000"/>
                  </a:lnTo>
                  <a:cubicBezTo>
                    <a:pt x="399963" y="540000"/>
                    <a:pt x="405000" y="534963"/>
                    <a:pt x="405000" y="528750"/>
                  </a:cubicBezTo>
                  <a:lnTo>
                    <a:pt x="405000" y="11250"/>
                  </a:lnTo>
                  <a:cubicBezTo>
                    <a:pt x="405000" y="5037"/>
                    <a:pt x="399963" y="0"/>
                    <a:pt x="393750" y="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2" name="Freeform: Shape 5951">
              <a:extLst>
                <a:ext uri="{FF2B5EF4-FFF2-40B4-BE49-F238E27FC236}">
                  <a16:creationId xmlns:a16="http://schemas.microsoft.com/office/drawing/2014/main" id="{240ACD9A-CAF2-4377-8BBA-C0EA12E1D461}"/>
                </a:ext>
              </a:extLst>
            </p:cNvPr>
            <p:cNvSpPr/>
            <p:nvPr/>
          </p:nvSpPr>
          <p:spPr>
            <a:xfrm>
              <a:off x="4790712" y="2473175"/>
              <a:ext cx="146250" cy="22500"/>
            </a:xfrm>
            <a:custGeom>
              <a:avLst/>
              <a:gdLst>
                <a:gd name="connsiteX0" fmla="*/ 11250 w 146250"/>
                <a:gd name="connsiteY0" fmla="*/ 22500 h 22500"/>
                <a:gd name="connsiteX1" fmla="*/ 135000 w 146250"/>
                <a:gd name="connsiteY1" fmla="*/ 22500 h 22500"/>
                <a:gd name="connsiteX2" fmla="*/ 146250 w 146250"/>
                <a:gd name="connsiteY2" fmla="*/ 11250 h 22500"/>
                <a:gd name="connsiteX3" fmla="*/ 135000 w 146250"/>
                <a:gd name="connsiteY3" fmla="*/ 0 h 22500"/>
                <a:gd name="connsiteX4" fmla="*/ 11250 w 146250"/>
                <a:gd name="connsiteY4" fmla="*/ 0 h 22500"/>
                <a:gd name="connsiteX5" fmla="*/ 0 w 146250"/>
                <a:gd name="connsiteY5" fmla="*/ 11250 h 22500"/>
                <a:gd name="connsiteX6" fmla="*/ 11250 w 14625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250" h="22500">
                  <a:moveTo>
                    <a:pt x="11250" y="22500"/>
                  </a:moveTo>
                  <a:lnTo>
                    <a:pt x="135000" y="22500"/>
                  </a:lnTo>
                  <a:cubicBezTo>
                    <a:pt x="141213" y="22500"/>
                    <a:pt x="146250" y="17463"/>
                    <a:pt x="146250" y="11250"/>
                  </a:cubicBezTo>
                  <a:cubicBezTo>
                    <a:pt x="146250" y="5037"/>
                    <a:pt x="141213" y="0"/>
                    <a:pt x="135000" y="0"/>
                  </a:cubicBez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3" name="Freeform: Shape 5952">
              <a:extLst>
                <a:ext uri="{FF2B5EF4-FFF2-40B4-BE49-F238E27FC236}">
                  <a16:creationId xmlns:a16="http://schemas.microsoft.com/office/drawing/2014/main" id="{E162FDC2-46CC-40AB-A69E-DACBB632F3F8}"/>
                </a:ext>
              </a:extLst>
            </p:cNvPr>
            <p:cNvSpPr/>
            <p:nvPr/>
          </p:nvSpPr>
          <p:spPr>
            <a:xfrm>
              <a:off x="4790712" y="2540675"/>
              <a:ext cx="112500" cy="22500"/>
            </a:xfrm>
            <a:custGeom>
              <a:avLst/>
              <a:gdLst>
                <a:gd name="connsiteX0" fmla="*/ 11250 w 112500"/>
                <a:gd name="connsiteY0" fmla="*/ 22500 h 22500"/>
                <a:gd name="connsiteX1" fmla="*/ 101250 w 112500"/>
                <a:gd name="connsiteY1" fmla="*/ 22500 h 22500"/>
                <a:gd name="connsiteX2" fmla="*/ 112500 w 112500"/>
                <a:gd name="connsiteY2" fmla="*/ 11250 h 22500"/>
                <a:gd name="connsiteX3" fmla="*/ 101250 w 112500"/>
                <a:gd name="connsiteY3" fmla="*/ 0 h 22500"/>
                <a:gd name="connsiteX4" fmla="*/ 11250 w 112500"/>
                <a:gd name="connsiteY4" fmla="*/ 0 h 22500"/>
                <a:gd name="connsiteX5" fmla="*/ 0 w 112500"/>
                <a:gd name="connsiteY5" fmla="*/ 11250 h 22500"/>
                <a:gd name="connsiteX6" fmla="*/ 11250 w 11250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500" h="22500">
                  <a:moveTo>
                    <a:pt x="11250" y="22500"/>
                  </a:moveTo>
                  <a:lnTo>
                    <a:pt x="101250" y="22500"/>
                  </a:lnTo>
                  <a:cubicBezTo>
                    <a:pt x="107463" y="22500"/>
                    <a:pt x="112500" y="17463"/>
                    <a:pt x="112500" y="11250"/>
                  </a:cubicBezTo>
                  <a:cubicBezTo>
                    <a:pt x="112500" y="5037"/>
                    <a:pt x="107463" y="0"/>
                    <a:pt x="101250" y="0"/>
                  </a:cubicBez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4" name="Freeform: Shape 5953">
              <a:extLst>
                <a:ext uri="{FF2B5EF4-FFF2-40B4-BE49-F238E27FC236}">
                  <a16:creationId xmlns:a16="http://schemas.microsoft.com/office/drawing/2014/main" id="{B93317AE-FB8A-493F-BD64-4BFB1A9E35F4}"/>
                </a:ext>
              </a:extLst>
            </p:cNvPr>
            <p:cNvSpPr/>
            <p:nvPr/>
          </p:nvSpPr>
          <p:spPr>
            <a:xfrm>
              <a:off x="4644854" y="2471190"/>
              <a:ext cx="118125" cy="90000"/>
            </a:xfrm>
            <a:custGeom>
              <a:avLst/>
              <a:gdLst>
                <a:gd name="connsiteX0" fmla="*/ 44608 w 118125"/>
                <a:gd name="connsiteY0" fmla="*/ 90860 h 90000"/>
                <a:gd name="connsiteX1" fmla="*/ 52539 w 118125"/>
                <a:gd name="connsiteY1" fmla="*/ 94123 h 90000"/>
                <a:gd name="connsiteX2" fmla="*/ 53046 w 118125"/>
                <a:gd name="connsiteY2" fmla="*/ 94123 h 90000"/>
                <a:gd name="connsiteX3" fmla="*/ 61483 w 118125"/>
                <a:gd name="connsiteY3" fmla="*/ 90129 h 90000"/>
                <a:gd name="connsiteX4" fmla="*/ 120714 w 118125"/>
                <a:gd name="connsiteY4" fmla="*/ 18860 h 90000"/>
                <a:gd name="connsiteX5" fmla="*/ 120039 w 118125"/>
                <a:gd name="connsiteY5" fmla="*/ 2965 h 90000"/>
                <a:gd name="connsiteX6" fmla="*/ 104144 w 118125"/>
                <a:gd name="connsiteY6" fmla="*/ 3640 h 90000"/>
                <a:gd name="connsiteX7" fmla="*/ 103502 w 118125"/>
                <a:gd name="connsiteY7" fmla="*/ 4404 h 90000"/>
                <a:gd name="connsiteX8" fmla="*/ 51808 w 118125"/>
                <a:gd name="connsiteY8" fmla="*/ 66279 h 90000"/>
                <a:gd name="connsiteX9" fmla="*/ 18789 w 118125"/>
                <a:gd name="connsiteY9" fmla="*/ 33317 h 90000"/>
                <a:gd name="connsiteX10" fmla="*/ 2900 w 118125"/>
                <a:gd name="connsiteY10" fmla="*/ 34127 h 90000"/>
                <a:gd name="connsiteX11" fmla="*/ 2927 w 118125"/>
                <a:gd name="connsiteY11" fmla="*/ 49235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125" h="90000">
                  <a:moveTo>
                    <a:pt x="44608" y="90860"/>
                  </a:moveTo>
                  <a:cubicBezTo>
                    <a:pt x="46717" y="92952"/>
                    <a:pt x="49569" y="94125"/>
                    <a:pt x="52539" y="94123"/>
                  </a:cubicBezTo>
                  <a:lnTo>
                    <a:pt x="53046" y="94123"/>
                  </a:lnTo>
                  <a:cubicBezTo>
                    <a:pt x="56304" y="94076"/>
                    <a:pt x="59382" y="92620"/>
                    <a:pt x="61483" y="90129"/>
                  </a:cubicBezTo>
                  <a:lnTo>
                    <a:pt x="120714" y="18860"/>
                  </a:lnTo>
                  <a:cubicBezTo>
                    <a:pt x="124917" y="14285"/>
                    <a:pt x="124615" y="7168"/>
                    <a:pt x="120039" y="2965"/>
                  </a:cubicBezTo>
                  <a:cubicBezTo>
                    <a:pt x="115464" y="-1238"/>
                    <a:pt x="108347" y="-936"/>
                    <a:pt x="104144" y="3640"/>
                  </a:cubicBezTo>
                  <a:cubicBezTo>
                    <a:pt x="103919" y="3885"/>
                    <a:pt x="103704" y="4140"/>
                    <a:pt x="103502" y="4404"/>
                  </a:cubicBezTo>
                  <a:lnTo>
                    <a:pt x="51808" y="66279"/>
                  </a:lnTo>
                  <a:lnTo>
                    <a:pt x="18789" y="33317"/>
                  </a:lnTo>
                  <a:cubicBezTo>
                    <a:pt x="14178" y="29153"/>
                    <a:pt x="7064" y="29516"/>
                    <a:pt x="2900" y="34127"/>
                  </a:cubicBezTo>
                  <a:cubicBezTo>
                    <a:pt x="-977" y="38421"/>
                    <a:pt x="-965" y="44955"/>
                    <a:pt x="2927" y="4923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5" name="Freeform: Shape 5954">
              <a:extLst>
                <a:ext uri="{FF2B5EF4-FFF2-40B4-BE49-F238E27FC236}">
                  <a16:creationId xmlns:a16="http://schemas.microsoft.com/office/drawing/2014/main" id="{227578C7-45F8-46BA-81B5-639D3BA71F40}"/>
                </a:ext>
              </a:extLst>
            </p:cNvPr>
            <p:cNvSpPr/>
            <p:nvPr/>
          </p:nvSpPr>
          <p:spPr>
            <a:xfrm>
              <a:off x="4790712" y="2630675"/>
              <a:ext cx="146250" cy="22500"/>
            </a:xfrm>
            <a:custGeom>
              <a:avLst/>
              <a:gdLst>
                <a:gd name="connsiteX0" fmla="*/ 135000 w 146250"/>
                <a:gd name="connsiteY0" fmla="*/ 22500 h 22500"/>
                <a:gd name="connsiteX1" fmla="*/ 11250 w 146250"/>
                <a:gd name="connsiteY1" fmla="*/ 22500 h 22500"/>
                <a:gd name="connsiteX2" fmla="*/ 0 w 146250"/>
                <a:gd name="connsiteY2" fmla="*/ 11250 h 22500"/>
                <a:gd name="connsiteX3" fmla="*/ 11250 w 146250"/>
                <a:gd name="connsiteY3" fmla="*/ 0 h 22500"/>
                <a:gd name="connsiteX4" fmla="*/ 135000 w 146250"/>
                <a:gd name="connsiteY4" fmla="*/ 0 h 22500"/>
                <a:gd name="connsiteX5" fmla="*/ 146250 w 146250"/>
                <a:gd name="connsiteY5" fmla="*/ 11250 h 22500"/>
                <a:gd name="connsiteX6" fmla="*/ 135000 w 14625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250" h="22500">
                  <a:moveTo>
                    <a:pt x="135000" y="22500"/>
                  </a:moveTo>
                  <a:lnTo>
                    <a:pt x="11250" y="22500"/>
                  </a:ln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lnTo>
                    <a:pt x="135000" y="0"/>
                  </a:lnTo>
                  <a:cubicBezTo>
                    <a:pt x="141213" y="0"/>
                    <a:pt x="146250" y="5037"/>
                    <a:pt x="146250" y="11250"/>
                  </a:cubicBezTo>
                  <a:cubicBezTo>
                    <a:pt x="146250" y="17463"/>
                    <a:pt x="141213" y="22500"/>
                    <a:pt x="13500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6" name="Freeform: Shape 5955">
              <a:extLst>
                <a:ext uri="{FF2B5EF4-FFF2-40B4-BE49-F238E27FC236}">
                  <a16:creationId xmlns:a16="http://schemas.microsoft.com/office/drawing/2014/main" id="{0ADC800C-081B-4DA3-A4FE-B8366DB23EDA}"/>
                </a:ext>
              </a:extLst>
            </p:cNvPr>
            <p:cNvSpPr/>
            <p:nvPr/>
          </p:nvSpPr>
          <p:spPr>
            <a:xfrm>
              <a:off x="4790712" y="2698175"/>
              <a:ext cx="112500" cy="22500"/>
            </a:xfrm>
            <a:custGeom>
              <a:avLst/>
              <a:gdLst>
                <a:gd name="connsiteX0" fmla="*/ 101250 w 112500"/>
                <a:gd name="connsiteY0" fmla="*/ 22500 h 22500"/>
                <a:gd name="connsiteX1" fmla="*/ 11250 w 112500"/>
                <a:gd name="connsiteY1" fmla="*/ 22500 h 22500"/>
                <a:gd name="connsiteX2" fmla="*/ 0 w 112500"/>
                <a:gd name="connsiteY2" fmla="*/ 11250 h 22500"/>
                <a:gd name="connsiteX3" fmla="*/ 11250 w 112500"/>
                <a:gd name="connsiteY3" fmla="*/ 0 h 22500"/>
                <a:gd name="connsiteX4" fmla="*/ 101250 w 112500"/>
                <a:gd name="connsiteY4" fmla="*/ 0 h 22500"/>
                <a:gd name="connsiteX5" fmla="*/ 112500 w 112500"/>
                <a:gd name="connsiteY5" fmla="*/ 11250 h 22500"/>
                <a:gd name="connsiteX6" fmla="*/ 101250 w 112500"/>
                <a:gd name="connsiteY6" fmla="*/ 22500 h 2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500" h="22500">
                  <a:moveTo>
                    <a:pt x="101250" y="22500"/>
                  </a:moveTo>
                  <a:lnTo>
                    <a:pt x="11250" y="22500"/>
                  </a:lnTo>
                  <a:cubicBezTo>
                    <a:pt x="5037" y="22500"/>
                    <a:pt x="0" y="17463"/>
                    <a:pt x="0" y="11250"/>
                  </a:cubicBezTo>
                  <a:cubicBezTo>
                    <a:pt x="0" y="5037"/>
                    <a:pt x="5037" y="0"/>
                    <a:pt x="11250" y="0"/>
                  </a:cubicBezTo>
                  <a:lnTo>
                    <a:pt x="101250" y="0"/>
                  </a:lnTo>
                  <a:cubicBezTo>
                    <a:pt x="107463" y="0"/>
                    <a:pt x="112500" y="5037"/>
                    <a:pt x="112500" y="11250"/>
                  </a:cubicBezTo>
                  <a:cubicBezTo>
                    <a:pt x="112500" y="17463"/>
                    <a:pt x="107463" y="22500"/>
                    <a:pt x="101250" y="22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57" name="Freeform: Shape 5956">
              <a:extLst>
                <a:ext uri="{FF2B5EF4-FFF2-40B4-BE49-F238E27FC236}">
                  <a16:creationId xmlns:a16="http://schemas.microsoft.com/office/drawing/2014/main" id="{55589597-B41B-4903-9F88-3514D6F30042}"/>
                </a:ext>
              </a:extLst>
            </p:cNvPr>
            <p:cNvSpPr/>
            <p:nvPr/>
          </p:nvSpPr>
          <p:spPr>
            <a:xfrm>
              <a:off x="4644070" y="2629036"/>
              <a:ext cx="123750" cy="90000"/>
            </a:xfrm>
            <a:custGeom>
              <a:avLst/>
              <a:gdLst>
                <a:gd name="connsiteX0" fmla="*/ 53323 w 123750"/>
                <a:gd name="connsiteY0" fmla="*/ 93776 h 90000"/>
                <a:gd name="connsiteX1" fmla="*/ 45392 w 123750"/>
                <a:gd name="connsiteY1" fmla="*/ 90514 h 90000"/>
                <a:gd name="connsiteX2" fmla="*/ 3711 w 123750"/>
                <a:gd name="connsiteY2" fmla="*/ 48832 h 90000"/>
                <a:gd name="connsiteX3" fmla="*/ 2900 w 123750"/>
                <a:gd name="connsiteY3" fmla="*/ 32943 h 90000"/>
                <a:gd name="connsiteX4" fmla="*/ 18789 w 123750"/>
                <a:gd name="connsiteY4" fmla="*/ 32132 h 90000"/>
                <a:gd name="connsiteX5" fmla="*/ 19573 w 123750"/>
                <a:gd name="connsiteY5" fmla="*/ 32914 h 90000"/>
                <a:gd name="connsiteX6" fmla="*/ 52592 w 123750"/>
                <a:gd name="connsiteY6" fmla="*/ 65876 h 90000"/>
                <a:gd name="connsiteX7" fmla="*/ 104286 w 123750"/>
                <a:gd name="connsiteY7" fmla="*/ 4001 h 90000"/>
                <a:gd name="connsiteX8" fmla="*/ 120148 w 123750"/>
                <a:gd name="connsiteY8" fmla="*/ 2651 h 90000"/>
                <a:gd name="connsiteX9" fmla="*/ 121498 w 123750"/>
                <a:gd name="connsiteY9" fmla="*/ 18514 h 90000"/>
                <a:gd name="connsiteX10" fmla="*/ 62267 w 123750"/>
                <a:gd name="connsiteY10" fmla="*/ 89782 h 90000"/>
                <a:gd name="connsiteX11" fmla="*/ 54111 w 123750"/>
                <a:gd name="connsiteY11" fmla="*/ 93776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750" h="90000">
                  <a:moveTo>
                    <a:pt x="53323" y="93776"/>
                  </a:moveTo>
                  <a:cubicBezTo>
                    <a:pt x="50352" y="93778"/>
                    <a:pt x="47501" y="92606"/>
                    <a:pt x="45392" y="90514"/>
                  </a:cubicBezTo>
                  <a:lnTo>
                    <a:pt x="3711" y="48832"/>
                  </a:lnTo>
                  <a:cubicBezTo>
                    <a:pt x="-901" y="44668"/>
                    <a:pt x="-1264" y="37555"/>
                    <a:pt x="2900" y="32943"/>
                  </a:cubicBezTo>
                  <a:cubicBezTo>
                    <a:pt x="7064" y="28332"/>
                    <a:pt x="14178" y="27969"/>
                    <a:pt x="18789" y="32132"/>
                  </a:cubicBezTo>
                  <a:cubicBezTo>
                    <a:pt x="19063" y="32380"/>
                    <a:pt x="19325" y="32640"/>
                    <a:pt x="19573" y="32914"/>
                  </a:cubicBezTo>
                  <a:lnTo>
                    <a:pt x="52592" y="65876"/>
                  </a:lnTo>
                  <a:lnTo>
                    <a:pt x="104286" y="4001"/>
                  </a:lnTo>
                  <a:cubicBezTo>
                    <a:pt x="108293" y="-752"/>
                    <a:pt x="115395" y="-1356"/>
                    <a:pt x="120148" y="2651"/>
                  </a:cubicBezTo>
                  <a:cubicBezTo>
                    <a:pt x="124901" y="6659"/>
                    <a:pt x="125506" y="13760"/>
                    <a:pt x="121498" y="18514"/>
                  </a:cubicBezTo>
                  <a:lnTo>
                    <a:pt x="62267" y="89782"/>
                  </a:lnTo>
                  <a:cubicBezTo>
                    <a:pt x="60230" y="92200"/>
                    <a:pt x="57270" y="93650"/>
                    <a:pt x="54111" y="9377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5958" name="Graphic 5582">
            <a:extLst>
              <a:ext uri="{FF2B5EF4-FFF2-40B4-BE49-F238E27FC236}">
                <a16:creationId xmlns:a16="http://schemas.microsoft.com/office/drawing/2014/main" id="{5684A1B8-73CE-4475-B0BB-EF6A24019BC3}"/>
              </a:ext>
            </a:extLst>
          </p:cNvPr>
          <p:cNvSpPr/>
          <p:nvPr/>
        </p:nvSpPr>
        <p:spPr>
          <a:xfrm>
            <a:off x="1944236" y="130121"/>
            <a:ext cx="579375" cy="720000"/>
          </a:xfrm>
          <a:custGeom>
            <a:avLst/>
            <a:gdLst>
              <a:gd name="connsiteX0" fmla="*/ 528554 w 579375"/>
              <a:gd name="connsiteY0" fmla="*/ 668248 h 720000"/>
              <a:gd name="connsiteX1" fmla="*/ 435741 w 579375"/>
              <a:gd name="connsiteY1" fmla="*/ 662623 h 720000"/>
              <a:gd name="connsiteX2" fmla="*/ 432029 w 579375"/>
              <a:gd name="connsiteY2" fmla="*/ 654298 h 720000"/>
              <a:gd name="connsiteX3" fmla="*/ 580135 w 579375"/>
              <a:gd name="connsiteY3" fmla="*/ 403873 h 720000"/>
              <a:gd name="connsiteX4" fmla="*/ 421735 w 579375"/>
              <a:gd name="connsiteY4" fmla="*/ 142704 h 720000"/>
              <a:gd name="connsiteX5" fmla="*/ 430679 w 579375"/>
              <a:gd name="connsiteY5" fmla="*/ 126729 h 720000"/>
              <a:gd name="connsiteX6" fmla="*/ 426179 w 579375"/>
              <a:gd name="connsiteY6" fmla="*/ 111486 h 720000"/>
              <a:gd name="connsiteX7" fmla="*/ 394904 w 579375"/>
              <a:gd name="connsiteY7" fmla="*/ 94611 h 720000"/>
              <a:gd name="connsiteX8" fmla="*/ 420497 w 579375"/>
              <a:gd name="connsiteY8" fmla="*/ 47923 h 720000"/>
              <a:gd name="connsiteX9" fmla="*/ 416045 w 579375"/>
              <a:gd name="connsiteY9" fmla="*/ 32649 h 720000"/>
              <a:gd name="connsiteX10" fmla="*/ 415997 w 579375"/>
              <a:gd name="connsiteY10" fmla="*/ 32623 h 720000"/>
              <a:gd name="connsiteX11" fmla="*/ 359747 w 579375"/>
              <a:gd name="connsiteY11" fmla="*/ 1686 h 720000"/>
              <a:gd name="connsiteX12" fmla="*/ 344261 w 579375"/>
              <a:gd name="connsiteY12" fmla="*/ 5331 h 720000"/>
              <a:gd name="connsiteX13" fmla="*/ 344054 w 579375"/>
              <a:gd name="connsiteY13" fmla="*/ 5679 h 720000"/>
              <a:gd name="connsiteX14" fmla="*/ 318460 w 579375"/>
              <a:gd name="connsiteY14" fmla="*/ 52367 h 720000"/>
              <a:gd name="connsiteX15" fmla="*/ 292360 w 579375"/>
              <a:gd name="connsiteY15" fmla="*/ 38248 h 720000"/>
              <a:gd name="connsiteX16" fmla="*/ 283754 w 579375"/>
              <a:gd name="connsiteY16" fmla="*/ 37348 h 720000"/>
              <a:gd name="connsiteX17" fmla="*/ 277060 w 579375"/>
              <a:gd name="connsiteY17" fmla="*/ 42973 h 720000"/>
              <a:gd name="connsiteX18" fmla="*/ 167035 w 579375"/>
              <a:gd name="connsiteY18" fmla="*/ 245586 h 720000"/>
              <a:gd name="connsiteX19" fmla="*/ 49585 w 579375"/>
              <a:gd name="connsiteY19" fmla="*/ 272923 h 720000"/>
              <a:gd name="connsiteX20" fmla="*/ 42385 w 579375"/>
              <a:gd name="connsiteY20" fmla="*/ 278211 h 720000"/>
              <a:gd name="connsiteX21" fmla="*/ 41316 w 579375"/>
              <a:gd name="connsiteY21" fmla="*/ 286929 h 720000"/>
              <a:gd name="connsiteX22" fmla="*/ 59429 w 579375"/>
              <a:gd name="connsiteY22" fmla="*/ 348804 h 720000"/>
              <a:gd name="connsiteX23" fmla="*/ 72535 w 579375"/>
              <a:gd name="connsiteY23" fmla="*/ 356679 h 720000"/>
              <a:gd name="connsiteX24" fmla="*/ 131035 w 579375"/>
              <a:gd name="connsiteY24" fmla="*/ 344192 h 720000"/>
              <a:gd name="connsiteX25" fmla="*/ 156066 w 579375"/>
              <a:gd name="connsiteY25" fmla="*/ 357861 h 720000"/>
              <a:gd name="connsiteX26" fmla="*/ 122316 w 579375"/>
              <a:gd name="connsiteY26" fmla="*/ 420017 h 720000"/>
              <a:gd name="connsiteX27" fmla="*/ 126760 w 579375"/>
              <a:gd name="connsiteY27" fmla="*/ 435261 h 720000"/>
              <a:gd name="connsiteX28" fmla="*/ 183179 w 579375"/>
              <a:gd name="connsiteY28" fmla="*/ 466367 h 720000"/>
              <a:gd name="connsiteX29" fmla="*/ 188804 w 579375"/>
              <a:gd name="connsiteY29" fmla="*/ 467717 h 720000"/>
              <a:gd name="connsiteX30" fmla="*/ 191954 w 579375"/>
              <a:gd name="connsiteY30" fmla="*/ 467267 h 720000"/>
              <a:gd name="connsiteX31" fmla="*/ 198647 w 579375"/>
              <a:gd name="connsiteY31" fmla="*/ 461642 h 720000"/>
              <a:gd name="connsiteX32" fmla="*/ 232679 w 579375"/>
              <a:gd name="connsiteY32" fmla="*/ 399767 h 720000"/>
              <a:gd name="connsiteX33" fmla="*/ 261366 w 579375"/>
              <a:gd name="connsiteY33" fmla="*/ 415517 h 720000"/>
              <a:gd name="connsiteX34" fmla="*/ 266991 w 579375"/>
              <a:gd name="connsiteY34" fmla="*/ 416867 h 720000"/>
              <a:gd name="connsiteX35" fmla="*/ 270141 w 579375"/>
              <a:gd name="connsiteY35" fmla="*/ 416417 h 720000"/>
              <a:gd name="connsiteX36" fmla="*/ 276891 w 579375"/>
              <a:gd name="connsiteY36" fmla="*/ 410792 h 720000"/>
              <a:gd name="connsiteX37" fmla="*/ 365879 w 579375"/>
              <a:gd name="connsiteY37" fmla="*/ 245811 h 720000"/>
              <a:gd name="connsiteX38" fmla="*/ 428710 w 579375"/>
              <a:gd name="connsiteY38" fmla="*/ 374679 h 720000"/>
              <a:gd name="connsiteX39" fmla="*/ 361210 w 579375"/>
              <a:gd name="connsiteY39" fmla="*/ 516092 h 720000"/>
              <a:gd name="connsiteX40" fmla="*/ 259367 w 579375"/>
              <a:gd name="connsiteY40" fmla="*/ 529927 h 720000"/>
              <a:gd name="connsiteX41" fmla="*/ 249385 w 579375"/>
              <a:gd name="connsiteY41" fmla="*/ 547817 h 720000"/>
              <a:gd name="connsiteX42" fmla="*/ 246347 w 579375"/>
              <a:gd name="connsiteY42" fmla="*/ 557942 h 720000"/>
              <a:gd name="connsiteX43" fmla="*/ 199604 w 579375"/>
              <a:gd name="connsiteY43" fmla="*/ 562723 h 720000"/>
              <a:gd name="connsiteX44" fmla="*/ 197691 w 579375"/>
              <a:gd name="connsiteY44" fmla="*/ 562723 h 720000"/>
              <a:gd name="connsiteX45" fmla="*/ 218841 w 579375"/>
              <a:gd name="connsiteY45" fmla="*/ 523348 h 720000"/>
              <a:gd name="connsiteX46" fmla="*/ 219404 w 579375"/>
              <a:gd name="connsiteY46" fmla="*/ 513954 h 720000"/>
              <a:gd name="connsiteX47" fmla="*/ 212597 w 579375"/>
              <a:gd name="connsiteY47" fmla="*/ 507429 h 720000"/>
              <a:gd name="connsiteX48" fmla="*/ 50879 w 579375"/>
              <a:gd name="connsiteY48" fmla="*/ 451967 h 720000"/>
              <a:gd name="connsiteX49" fmla="*/ 36563 w 579375"/>
              <a:gd name="connsiteY49" fmla="*/ 458970 h 720000"/>
              <a:gd name="connsiteX50" fmla="*/ 43566 w 579375"/>
              <a:gd name="connsiteY50" fmla="*/ 473286 h 720000"/>
              <a:gd name="connsiteX51" fmla="*/ 192797 w 579375"/>
              <a:gd name="connsiteY51" fmla="*/ 524304 h 720000"/>
              <a:gd name="connsiteX52" fmla="*/ 173841 w 579375"/>
              <a:gd name="connsiteY52" fmla="*/ 559629 h 720000"/>
              <a:gd name="connsiteX53" fmla="*/ 156291 w 579375"/>
              <a:gd name="connsiteY53" fmla="*/ 554342 h 720000"/>
              <a:gd name="connsiteX54" fmla="*/ 155335 w 579375"/>
              <a:gd name="connsiteY54" fmla="*/ 550067 h 720000"/>
              <a:gd name="connsiteX55" fmla="*/ 63816 w 579375"/>
              <a:gd name="connsiteY55" fmla="*/ 527061 h 720000"/>
              <a:gd name="connsiteX56" fmla="*/ 1435 w 579375"/>
              <a:gd name="connsiteY56" fmla="*/ 597823 h 720000"/>
              <a:gd name="connsiteX57" fmla="*/ 55772 w 579375"/>
              <a:gd name="connsiteY57" fmla="*/ 626736 h 720000"/>
              <a:gd name="connsiteX58" fmla="*/ 68541 w 579375"/>
              <a:gd name="connsiteY58" fmla="*/ 625892 h 720000"/>
              <a:gd name="connsiteX59" fmla="*/ 77654 w 579375"/>
              <a:gd name="connsiteY59" fmla="*/ 641304 h 720000"/>
              <a:gd name="connsiteX60" fmla="*/ 36197 w 579375"/>
              <a:gd name="connsiteY60" fmla="*/ 638829 h 720000"/>
              <a:gd name="connsiteX61" fmla="*/ 27816 w 579375"/>
              <a:gd name="connsiteY61" fmla="*/ 641867 h 720000"/>
              <a:gd name="connsiteX62" fmla="*/ 24272 w 579375"/>
              <a:gd name="connsiteY62" fmla="*/ 650079 h 720000"/>
              <a:gd name="connsiteX63" fmla="*/ 24272 w 579375"/>
              <a:gd name="connsiteY63" fmla="*/ 708804 h 720000"/>
              <a:gd name="connsiteX64" fmla="*/ 35522 w 579375"/>
              <a:gd name="connsiteY64" fmla="*/ 720054 h 720000"/>
              <a:gd name="connsiteX65" fmla="*/ 527879 w 579375"/>
              <a:gd name="connsiteY65" fmla="*/ 720054 h 720000"/>
              <a:gd name="connsiteX66" fmla="*/ 539129 w 579375"/>
              <a:gd name="connsiteY66" fmla="*/ 708804 h 720000"/>
              <a:gd name="connsiteX67" fmla="*/ 539129 w 579375"/>
              <a:gd name="connsiteY67" fmla="*/ 679498 h 720000"/>
              <a:gd name="connsiteX68" fmla="*/ 528554 w 579375"/>
              <a:gd name="connsiteY68" fmla="*/ 668248 h 720000"/>
              <a:gd name="connsiteX69" fmla="*/ 358341 w 579375"/>
              <a:gd name="connsiteY69" fmla="*/ 26548 h 720000"/>
              <a:gd name="connsiteX70" fmla="*/ 395185 w 579375"/>
              <a:gd name="connsiteY70" fmla="*/ 46742 h 720000"/>
              <a:gd name="connsiteX71" fmla="*/ 374991 w 579375"/>
              <a:gd name="connsiteY71" fmla="*/ 83529 h 720000"/>
              <a:gd name="connsiteX72" fmla="*/ 355304 w 579375"/>
              <a:gd name="connsiteY72" fmla="*/ 72786 h 720000"/>
              <a:gd name="connsiteX73" fmla="*/ 338429 w 579375"/>
              <a:gd name="connsiteY73" fmla="*/ 63392 h 720000"/>
              <a:gd name="connsiteX74" fmla="*/ 66235 w 579375"/>
              <a:gd name="connsiteY74" fmla="*/ 292161 h 720000"/>
              <a:gd name="connsiteX75" fmla="*/ 152691 w 579375"/>
              <a:gd name="connsiteY75" fmla="*/ 272023 h 720000"/>
              <a:gd name="connsiteX76" fmla="*/ 125354 w 579375"/>
              <a:gd name="connsiteY76" fmla="*/ 322648 h 720000"/>
              <a:gd name="connsiteX77" fmla="*/ 78047 w 579375"/>
              <a:gd name="connsiteY77" fmla="*/ 332773 h 720000"/>
              <a:gd name="connsiteX78" fmla="*/ 183966 w 579375"/>
              <a:gd name="connsiteY78" fmla="*/ 441223 h 720000"/>
              <a:gd name="connsiteX79" fmla="*/ 147179 w 579375"/>
              <a:gd name="connsiteY79" fmla="*/ 421029 h 720000"/>
              <a:gd name="connsiteX80" fmla="*/ 175754 w 579375"/>
              <a:gd name="connsiteY80" fmla="*/ 368829 h 720000"/>
              <a:gd name="connsiteX81" fmla="*/ 205679 w 579375"/>
              <a:gd name="connsiteY81" fmla="*/ 385198 h 720000"/>
              <a:gd name="connsiteX82" fmla="*/ 212541 w 579375"/>
              <a:gd name="connsiteY82" fmla="*/ 388967 h 720000"/>
              <a:gd name="connsiteX83" fmla="*/ 261929 w 579375"/>
              <a:gd name="connsiteY83" fmla="*/ 390317 h 720000"/>
              <a:gd name="connsiteX84" fmla="*/ 233297 w 579375"/>
              <a:gd name="connsiteY84" fmla="*/ 374679 h 720000"/>
              <a:gd name="connsiteX85" fmla="*/ 233297 w 579375"/>
              <a:gd name="connsiteY85" fmla="*/ 374679 h 720000"/>
              <a:gd name="connsiteX86" fmla="*/ 193135 w 579375"/>
              <a:gd name="connsiteY86" fmla="*/ 352742 h 720000"/>
              <a:gd name="connsiteX87" fmla="*/ 148135 w 579375"/>
              <a:gd name="connsiteY87" fmla="*/ 327992 h 720000"/>
              <a:gd name="connsiteX88" fmla="*/ 184866 w 579375"/>
              <a:gd name="connsiteY88" fmla="*/ 260717 h 720000"/>
              <a:gd name="connsiteX89" fmla="*/ 185766 w 579375"/>
              <a:gd name="connsiteY89" fmla="*/ 258298 h 720000"/>
              <a:gd name="connsiteX90" fmla="*/ 291460 w 579375"/>
              <a:gd name="connsiteY90" fmla="*/ 63448 h 720000"/>
              <a:gd name="connsiteX91" fmla="*/ 317447 w 579375"/>
              <a:gd name="connsiteY91" fmla="*/ 77679 h 720000"/>
              <a:gd name="connsiteX92" fmla="*/ 317447 w 579375"/>
              <a:gd name="connsiteY92" fmla="*/ 77679 h 720000"/>
              <a:gd name="connsiteX93" fmla="*/ 374035 w 579375"/>
              <a:gd name="connsiteY93" fmla="*/ 108617 h 720000"/>
              <a:gd name="connsiteX94" fmla="*/ 374035 w 579375"/>
              <a:gd name="connsiteY94" fmla="*/ 108617 h 720000"/>
              <a:gd name="connsiteX95" fmla="*/ 405310 w 579375"/>
              <a:gd name="connsiteY95" fmla="*/ 125773 h 720000"/>
              <a:gd name="connsiteX96" fmla="*/ 397435 w 579375"/>
              <a:gd name="connsiteY96" fmla="*/ 140229 h 720000"/>
              <a:gd name="connsiteX97" fmla="*/ 396929 w 579375"/>
              <a:gd name="connsiteY97" fmla="*/ 140679 h 720000"/>
              <a:gd name="connsiteX98" fmla="*/ 396141 w 579375"/>
              <a:gd name="connsiteY98" fmla="*/ 142367 h 720000"/>
              <a:gd name="connsiteX99" fmla="*/ 451210 w 579375"/>
              <a:gd name="connsiteY99" fmla="*/ 374679 h 720000"/>
              <a:gd name="connsiteX100" fmla="*/ 377016 w 579375"/>
              <a:gd name="connsiteY100" fmla="*/ 225279 h 720000"/>
              <a:gd name="connsiteX101" fmla="*/ 410766 w 579375"/>
              <a:gd name="connsiteY101" fmla="*/ 162617 h 720000"/>
              <a:gd name="connsiteX102" fmla="*/ 557635 w 579375"/>
              <a:gd name="connsiteY102" fmla="*/ 403986 h 720000"/>
              <a:gd name="connsiteX103" fmla="*/ 422916 w 579375"/>
              <a:gd name="connsiteY103" fmla="*/ 633598 h 720000"/>
              <a:gd name="connsiteX104" fmla="*/ 383541 w 579375"/>
              <a:gd name="connsiteY104" fmla="*/ 544611 h 720000"/>
              <a:gd name="connsiteX105" fmla="*/ 376622 w 579375"/>
              <a:gd name="connsiteY105" fmla="*/ 532348 h 720000"/>
              <a:gd name="connsiteX106" fmla="*/ 451210 w 579375"/>
              <a:gd name="connsiteY106" fmla="*/ 374679 h 720000"/>
              <a:gd name="connsiteX107" fmla="*/ 270366 w 579375"/>
              <a:gd name="connsiteY107" fmla="*/ 555917 h 720000"/>
              <a:gd name="connsiteX108" fmla="*/ 335450 w 579375"/>
              <a:gd name="connsiteY108" fmla="*/ 527251 h 720000"/>
              <a:gd name="connsiteX109" fmla="*/ 363179 w 579375"/>
              <a:gd name="connsiteY109" fmla="*/ 553667 h 720000"/>
              <a:gd name="connsiteX110" fmla="*/ 410429 w 579375"/>
              <a:gd name="connsiteY110" fmla="*/ 661217 h 720000"/>
              <a:gd name="connsiteX111" fmla="*/ 296579 w 579375"/>
              <a:gd name="connsiteY111" fmla="*/ 654467 h 720000"/>
              <a:gd name="connsiteX112" fmla="*/ 271210 w 579375"/>
              <a:gd name="connsiteY112" fmla="*/ 594392 h 720000"/>
              <a:gd name="connsiteX113" fmla="*/ 270366 w 579375"/>
              <a:gd name="connsiteY113" fmla="*/ 555917 h 720000"/>
              <a:gd name="connsiteX114" fmla="*/ 22866 w 579375"/>
              <a:gd name="connsiteY114" fmla="*/ 591186 h 720000"/>
              <a:gd name="connsiteX115" fmla="*/ 70454 w 579375"/>
              <a:gd name="connsiteY115" fmla="*/ 548604 h 720000"/>
              <a:gd name="connsiteX116" fmla="*/ 101335 w 579375"/>
              <a:gd name="connsiteY116" fmla="*/ 543654 h 720000"/>
              <a:gd name="connsiteX117" fmla="*/ 133791 w 579375"/>
              <a:gd name="connsiteY117" fmla="*/ 556704 h 720000"/>
              <a:gd name="connsiteX118" fmla="*/ 125016 w 579375"/>
              <a:gd name="connsiteY118" fmla="*/ 577123 h 720000"/>
              <a:gd name="connsiteX119" fmla="*/ 86204 w 579375"/>
              <a:gd name="connsiteY119" fmla="*/ 599623 h 720000"/>
              <a:gd name="connsiteX120" fmla="*/ 22922 w 579375"/>
              <a:gd name="connsiteY120" fmla="*/ 591186 h 720000"/>
              <a:gd name="connsiteX121" fmla="*/ 107860 w 579375"/>
              <a:gd name="connsiteY121" fmla="*/ 642261 h 720000"/>
              <a:gd name="connsiteX122" fmla="*/ 91322 w 579375"/>
              <a:gd name="connsiteY122" fmla="*/ 621223 h 720000"/>
              <a:gd name="connsiteX123" fmla="*/ 92897 w 579375"/>
              <a:gd name="connsiteY123" fmla="*/ 620829 h 720000"/>
              <a:gd name="connsiteX124" fmla="*/ 141160 w 579375"/>
              <a:gd name="connsiteY124" fmla="*/ 592704 h 720000"/>
              <a:gd name="connsiteX125" fmla="*/ 152410 w 579375"/>
              <a:gd name="connsiteY125" fmla="*/ 576898 h 720000"/>
              <a:gd name="connsiteX126" fmla="*/ 199604 w 579375"/>
              <a:gd name="connsiteY126" fmla="*/ 585054 h 720000"/>
              <a:gd name="connsiteX127" fmla="*/ 244604 w 579375"/>
              <a:gd name="connsiteY127" fmla="*/ 581004 h 720000"/>
              <a:gd name="connsiteX128" fmla="*/ 250229 w 579375"/>
              <a:gd name="connsiteY128" fmla="*/ 603167 h 720000"/>
              <a:gd name="connsiteX129" fmla="*/ 271154 w 579375"/>
              <a:gd name="connsiteY129" fmla="*/ 652779 h 720000"/>
              <a:gd name="connsiteX130" fmla="*/ 108929 w 579375"/>
              <a:gd name="connsiteY130" fmla="*/ 643273 h 720000"/>
              <a:gd name="connsiteX131" fmla="*/ 107916 w 579375"/>
              <a:gd name="connsiteY131" fmla="*/ 642261 h 720000"/>
              <a:gd name="connsiteX132" fmla="*/ 516629 w 579375"/>
              <a:gd name="connsiteY132" fmla="*/ 697554 h 720000"/>
              <a:gd name="connsiteX133" fmla="*/ 46772 w 579375"/>
              <a:gd name="connsiteY133" fmla="*/ 697554 h 720000"/>
              <a:gd name="connsiteX134" fmla="*/ 46772 w 579375"/>
              <a:gd name="connsiteY134" fmla="*/ 662117 h 720000"/>
              <a:gd name="connsiteX135" fmla="*/ 427585 w 579375"/>
              <a:gd name="connsiteY135" fmla="*/ 684617 h 720000"/>
              <a:gd name="connsiteX136" fmla="*/ 428204 w 579375"/>
              <a:gd name="connsiteY136" fmla="*/ 684617 h 720000"/>
              <a:gd name="connsiteX137" fmla="*/ 428541 w 579375"/>
              <a:gd name="connsiteY137" fmla="*/ 684617 h 720000"/>
              <a:gd name="connsiteX138" fmla="*/ 516629 w 579375"/>
              <a:gd name="connsiteY138" fmla="*/ 689848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579375" h="720000">
                <a:moveTo>
                  <a:pt x="528554" y="668248"/>
                </a:moveTo>
                <a:lnTo>
                  <a:pt x="435741" y="662623"/>
                </a:lnTo>
                <a:lnTo>
                  <a:pt x="432029" y="654298"/>
                </a:lnTo>
                <a:cubicBezTo>
                  <a:pt x="527654" y="599173"/>
                  <a:pt x="580135" y="510692"/>
                  <a:pt x="580135" y="403873"/>
                </a:cubicBezTo>
                <a:cubicBezTo>
                  <a:pt x="580135" y="285748"/>
                  <a:pt x="496885" y="190854"/>
                  <a:pt x="421735" y="142704"/>
                </a:cubicBezTo>
                <a:lnTo>
                  <a:pt x="430679" y="126729"/>
                </a:lnTo>
                <a:cubicBezTo>
                  <a:pt x="433639" y="121277"/>
                  <a:pt x="431626" y="114457"/>
                  <a:pt x="426179" y="111486"/>
                </a:cubicBezTo>
                <a:lnTo>
                  <a:pt x="394904" y="94611"/>
                </a:lnTo>
                <a:lnTo>
                  <a:pt x="420497" y="47923"/>
                </a:lnTo>
                <a:cubicBezTo>
                  <a:pt x="423486" y="42476"/>
                  <a:pt x="421492" y="35637"/>
                  <a:pt x="416045" y="32649"/>
                </a:cubicBezTo>
                <a:cubicBezTo>
                  <a:pt x="416029" y="32640"/>
                  <a:pt x="416013" y="32632"/>
                  <a:pt x="415997" y="32623"/>
                </a:cubicBezTo>
                <a:lnTo>
                  <a:pt x="359747" y="1686"/>
                </a:lnTo>
                <a:cubicBezTo>
                  <a:pt x="354464" y="-1584"/>
                  <a:pt x="347531" y="48"/>
                  <a:pt x="344261" y="5331"/>
                </a:cubicBezTo>
                <a:cubicBezTo>
                  <a:pt x="344190" y="5446"/>
                  <a:pt x="344121" y="5562"/>
                  <a:pt x="344054" y="5679"/>
                </a:cubicBezTo>
                <a:lnTo>
                  <a:pt x="318460" y="52367"/>
                </a:lnTo>
                <a:lnTo>
                  <a:pt x="292360" y="38248"/>
                </a:lnTo>
                <a:cubicBezTo>
                  <a:pt x="289726" y="36813"/>
                  <a:pt x="286628" y="36489"/>
                  <a:pt x="283754" y="37348"/>
                </a:cubicBezTo>
                <a:cubicBezTo>
                  <a:pt x="280855" y="38244"/>
                  <a:pt x="278441" y="40272"/>
                  <a:pt x="277060" y="42973"/>
                </a:cubicBezTo>
                <a:lnTo>
                  <a:pt x="167035" y="245586"/>
                </a:lnTo>
                <a:lnTo>
                  <a:pt x="49585" y="272923"/>
                </a:lnTo>
                <a:cubicBezTo>
                  <a:pt x="46558" y="273616"/>
                  <a:pt x="43952" y="275530"/>
                  <a:pt x="42385" y="278211"/>
                </a:cubicBezTo>
                <a:cubicBezTo>
                  <a:pt x="40862" y="280852"/>
                  <a:pt x="40476" y="283998"/>
                  <a:pt x="41316" y="286929"/>
                </a:cubicBezTo>
                <a:lnTo>
                  <a:pt x="59429" y="348804"/>
                </a:lnTo>
                <a:cubicBezTo>
                  <a:pt x="61068" y="354451"/>
                  <a:pt x="66779" y="357883"/>
                  <a:pt x="72535" y="356679"/>
                </a:cubicBezTo>
                <a:lnTo>
                  <a:pt x="131035" y="344192"/>
                </a:lnTo>
                <a:lnTo>
                  <a:pt x="156066" y="357861"/>
                </a:lnTo>
                <a:lnTo>
                  <a:pt x="122316" y="420017"/>
                </a:lnTo>
                <a:cubicBezTo>
                  <a:pt x="119347" y="425455"/>
                  <a:pt x="121334" y="432270"/>
                  <a:pt x="126760" y="435261"/>
                </a:cubicBezTo>
                <a:lnTo>
                  <a:pt x="183179" y="466367"/>
                </a:lnTo>
                <a:cubicBezTo>
                  <a:pt x="184904" y="467299"/>
                  <a:pt x="186843" y="467765"/>
                  <a:pt x="188804" y="467717"/>
                </a:cubicBezTo>
                <a:cubicBezTo>
                  <a:pt x="189871" y="467729"/>
                  <a:pt x="190933" y="467577"/>
                  <a:pt x="191954" y="467267"/>
                </a:cubicBezTo>
                <a:cubicBezTo>
                  <a:pt x="194852" y="466371"/>
                  <a:pt x="197266" y="464343"/>
                  <a:pt x="198647" y="461642"/>
                </a:cubicBezTo>
                <a:lnTo>
                  <a:pt x="232679" y="399767"/>
                </a:lnTo>
                <a:lnTo>
                  <a:pt x="261366" y="415517"/>
                </a:lnTo>
                <a:cubicBezTo>
                  <a:pt x="263091" y="416449"/>
                  <a:pt x="265031" y="416915"/>
                  <a:pt x="266991" y="416867"/>
                </a:cubicBezTo>
                <a:cubicBezTo>
                  <a:pt x="268058" y="416887"/>
                  <a:pt x="269122" y="416735"/>
                  <a:pt x="270141" y="416417"/>
                </a:cubicBezTo>
                <a:cubicBezTo>
                  <a:pt x="273045" y="415506"/>
                  <a:pt x="275472" y="413484"/>
                  <a:pt x="276891" y="410792"/>
                </a:cubicBezTo>
                <a:lnTo>
                  <a:pt x="365879" y="245811"/>
                </a:lnTo>
                <a:cubicBezTo>
                  <a:pt x="396929" y="276411"/>
                  <a:pt x="428710" y="317867"/>
                  <a:pt x="428710" y="374679"/>
                </a:cubicBezTo>
                <a:cubicBezTo>
                  <a:pt x="428710" y="434248"/>
                  <a:pt x="407785" y="478179"/>
                  <a:pt x="361210" y="516092"/>
                </a:cubicBezTo>
                <a:cubicBezTo>
                  <a:pt x="329266" y="491789"/>
                  <a:pt x="283670" y="497983"/>
                  <a:pt x="259367" y="529927"/>
                </a:cubicBezTo>
                <a:cubicBezTo>
                  <a:pt x="255212" y="535389"/>
                  <a:pt x="251851" y="541412"/>
                  <a:pt x="249385" y="547817"/>
                </a:cubicBezTo>
                <a:cubicBezTo>
                  <a:pt x="248126" y="551113"/>
                  <a:pt x="247111" y="554497"/>
                  <a:pt x="246347" y="557942"/>
                </a:cubicBezTo>
                <a:cubicBezTo>
                  <a:pt x="230963" y="561081"/>
                  <a:pt x="215305" y="562682"/>
                  <a:pt x="199604" y="562723"/>
                </a:cubicBezTo>
                <a:lnTo>
                  <a:pt x="197691" y="562723"/>
                </a:lnTo>
                <a:lnTo>
                  <a:pt x="218841" y="523348"/>
                </a:lnTo>
                <a:cubicBezTo>
                  <a:pt x="220392" y="520449"/>
                  <a:pt x="220598" y="517017"/>
                  <a:pt x="219404" y="513954"/>
                </a:cubicBezTo>
                <a:cubicBezTo>
                  <a:pt x="218200" y="510888"/>
                  <a:pt x="215712" y="508503"/>
                  <a:pt x="212597" y="507429"/>
                </a:cubicBezTo>
                <a:lnTo>
                  <a:pt x="50879" y="451967"/>
                </a:lnTo>
                <a:cubicBezTo>
                  <a:pt x="44992" y="449948"/>
                  <a:pt x="38582" y="453083"/>
                  <a:pt x="36563" y="458970"/>
                </a:cubicBezTo>
                <a:cubicBezTo>
                  <a:pt x="34544" y="464857"/>
                  <a:pt x="37679" y="471266"/>
                  <a:pt x="43566" y="473286"/>
                </a:cubicBezTo>
                <a:lnTo>
                  <a:pt x="192797" y="524304"/>
                </a:lnTo>
                <a:lnTo>
                  <a:pt x="173841" y="559629"/>
                </a:lnTo>
                <a:cubicBezTo>
                  <a:pt x="167879" y="558265"/>
                  <a:pt x="162015" y="556498"/>
                  <a:pt x="156291" y="554342"/>
                </a:cubicBezTo>
                <a:cubicBezTo>
                  <a:pt x="156086" y="552894"/>
                  <a:pt x="155766" y="551464"/>
                  <a:pt x="155335" y="550067"/>
                </a:cubicBezTo>
                <a:cubicBezTo>
                  <a:pt x="147179" y="523798"/>
                  <a:pt x="106960" y="513673"/>
                  <a:pt x="63816" y="527061"/>
                </a:cubicBezTo>
                <a:cubicBezTo>
                  <a:pt x="20672" y="540448"/>
                  <a:pt x="-6721" y="571554"/>
                  <a:pt x="1435" y="597823"/>
                </a:cubicBezTo>
                <a:cubicBezTo>
                  <a:pt x="7060" y="616273"/>
                  <a:pt x="28604" y="626736"/>
                  <a:pt x="55772" y="626736"/>
                </a:cubicBezTo>
                <a:cubicBezTo>
                  <a:pt x="60041" y="626697"/>
                  <a:pt x="64304" y="626415"/>
                  <a:pt x="68541" y="625892"/>
                </a:cubicBezTo>
                <a:cubicBezTo>
                  <a:pt x="71052" y="631323"/>
                  <a:pt x="74105" y="636487"/>
                  <a:pt x="77654" y="641304"/>
                </a:cubicBezTo>
                <a:lnTo>
                  <a:pt x="36197" y="638829"/>
                </a:lnTo>
                <a:cubicBezTo>
                  <a:pt x="33105" y="638645"/>
                  <a:pt x="30072" y="639743"/>
                  <a:pt x="27816" y="641867"/>
                </a:cubicBezTo>
                <a:cubicBezTo>
                  <a:pt x="25551" y="643997"/>
                  <a:pt x="24268" y="646970"/>
                  <a:pt x="24272" y="650079"/>
                </a:cubicBezTo>
                <a:lnTo>
                  <a:pt x="24272" y="708804"/>
                </a:lnTo>
                <a:cubicBezTo>
                  <a:pt x="24272" y="715018"/>
                  <a:pt x="29309" y="720054"/>
                  <a:pt x="35522" y="720054"/>
                </a:cubicBezTo>
                <a:lnTo>
                  <a:pt x="527879" y="720054"/>
                </a:lnTo>
                <a:cubicBezTo>
                  <a:pt x="534092" y="720054"/>
                  <a:pt x="539129" y="715018"/>
                  <a:pt x="539129" y="708804"/>
                </a:cubicBezTo>
                <a:lnTo>
                  <a:pt x="539129" y="679498"/>
                </a:lnTo>
                <a:cubicBezTo>
                  <a:pt x="539139" y="673539"/>
                  <a:pt x="534502" y="668606"/>
                  <a:pt x="528554" y="668248"/>
                </a:cubicBezTo>
                <a:close/>
                <a:moveTo>
                  <a:pt x="358341" y="26548"/>
                </a:moveTo>
                <a:lnTo>
                  <a:pt x="395185" y="46742"/>
                </a:lnTo>
                <a:lnTo>
                  <a:pt x="374991" y="83529"/>
                </a:lnTo>
                <a:lnTo>
                  <a:pt x="355304" y="72786"/>
                </a:lnTo>
                <a:lnTo>
                  <a:pt x="338429" y="63392"/>
                </a:lnTo>
                <a:close/>
                <a:moveTo>
                  <a:pt x="66235" y="292161"/>
                </a:moveTo>
                <a:lnTo>
                  <a:pt x="152691" y="272023"/>
                </a:lnTo>
                <a:lnTo>
                  <a:pt x="125354" y="322648"/>
                </a:lnTo>
                <a:lnTo>
                  <a:pt x="78047" y="332773"/>
                </a:lnTo>
                <a:close/>
                <a:moveTo>
                  <a:pt x="183966" y="441223"/>
                </a:moveTo>
                <a:lnTo>
                  <a:pt x="147179" y="421029"/>
                </a:lnTo>
                <a:lnTo>
                  <a:pt x="175754" y="368829"/>
                </a:lnTo>
                <a:lnTo>
                  <a:pt x="205679" y="385198"/>
                </a:lnTo>
                <a:lnTo>
                  <a:pt x="212541" y="388967"/>
                </a:lnTo>
                <a:close/>
                <a:moveTo>
                  <a:pt x="261929" y="390317"/>
                </a:moveTo>
                <a:lnTo>
                  <a:pt x="233297" y="374679"/>
                </a:lnTo>
                <a:lnTo>
                  <a:pt x="233297" y="374679"/>
                </a:lnTo>
                <a:lnTo>
                  <a:pt x="193135" y="352742"/>
                </a:lnTo>
                <a:lnTo>
                  <a:pt x="148135" y="327992"/>
                </a:lnTo>
                <a:lnTo>
                  <a:pt x="184866" y="260717"/>
                </a:lnTo>
                <a:cubicBezTo>
                  <a:pt x="185240" y="259940"/>
                  <a:pt x="185541" y="259130"/>
                  <a:pt x="185766" y="258298"/>
                </a:cubicBezTo>
                <a:lnTo>
                  <a:pt x="291460" y="63448"/>
                </a:lnTo>
                <a:lnTo>
                  <a:pt x="317447" y="77679"/>
                </a:lnTo>
                <a:lnTo>
                  <a:pt x="317447" y="77679"/>
                </a:lnTo>
                <a:lnTo>
                  <a:pt x="374035" y="108617"/>
                </a:lnTo>
                <a:lnTo>
                  <a:pt x="374035" y="108617"/>
                </a:lnTo>
                <a:lnTo>
                  <a:pt x="405310" y="125773"/>
                </a:lnTo>
                <a:lnTo>
                  <a:pt x="397435" y="140229"/>
                </a:lnTo>
                <a:cubicBezTo>
                  <a:pt x="397278" y="140392"/>
                  <a:pt x="397109" y="140543"/>
                  <a:pt x="396929" y="140679"/>
                </a:cubicBezTo>
                <a:cubicBezTo>
                  <a:pt x="396929" y="141242"/>
                  <a:pt x="396366" y="141804"/>
                  <a:pt x="396141" y="142367"/>
                </a:cubicBezTo>
                <a:close/>
                <a:moveTo>
                  <a:pt x="451210" y="374679"/>
                </a:moveTo>
                <a:cubicBezTo>
                  <a:pt x="451210" y="306729"/>
                  <a:pt x="412735" y="259367"/>
                  <a:pt x="377016" y="225279"/>
                </a:cubicBezTo>
                <a:lnTo>
                  <a:pt x="410766" y="162617"/>
                </a:lnTo>
                <a:cubicBezTo>
                  <a:pt x="480854" y="208179"/>
                  <a:pt x="557635" y="295423"/>
                  <a:pt x="557635" y="403986"/>
                </a:cubicBezTo>
                <a:cubicBezTo>
                  <a:pt x="557635" y="503042"/>
                  <a:pt x="511060" y="582073"/>
                  <a:pt x="422916" y="633598"/>
                </a:cubicBezTo>
                <a:lnTo>
                  <a:pt x="383541" y="544611"/>
                </a:lnTo>
                <a:cubicBezTo>
                  <a:pt x="381650" y="540302"/>
                  <a:pt x="379333" y="536194"/>
                  <a:pt x="376622" y="532348"/>
                </a:cubicBezTo>
                <a:cubicBezTo>
                  <a:pt x="427472" y="490498"/>
                  <a:pt x="451210" y="440154"/>
                  <a:pt x="451210" y="374679"/>
                </a:cubicBezTo>
                <a:close/>
                <a:moveTo>
                  <a:pt x="270366" y="555917"/>
                </a:moveTo>
                <a:cubicBezTo>
                  <a:pt x="280423" y="530029"/>
                  <a:pt x="309562" y="517194"/>
                  <a:pt x="335450" y="527251"/>
                </a:cubicBezTo>
                <a:cubicBezTo>
                  <a:pt x="347815" y="532054"/>
                  <a:pt x="357782" y="541549"/>
                  <a:pt x="363179" y="553667"/>
                </a:cubicBezTo>
                <a:lnTo>
                  <a:pt x="410429" y="661217"/>
                </a:lnTo>
                <a:lnTo>
                  <a:pt x="296579" y="654467"/>
                </a:lnTo>
                <a:lnTo>
                  <a:pt x="271210" y="594392"/>
                </a:lnTo>
                <a:cubicBezTo>
                  <a:pt x="265820" y="582190"/>
                  <a:pt x="265516" y="568343"/>
                  <a:pt x="270366" y="555917"/>
                </a:cubicBezTo>
                <a:close/>
                <a:moveTo>
                  <a:pt x="22866" y="591186"/>
                </a:moveTo>
                <a:cubicBezTo>
                  <a:pt x="19154" y="579204"/>
                  <a:pt x="38672" y="558448"/>
                  <a:pt x="70454" y="548604"/>
                </a:cubicBezTo>
                <a:cubicBezTo>
                  <a:pt x="80436" y="545395"/>
                  <a:pt x="90849" y="543726"/>
                  <a:pt x="101335" y="543654"/>
                </a:cubicBezTo>
                <a:cubicBezTo>
                  <a:pt x="118660" y="543654"/>
                  <a:pt x="131372" y="548942"/>
                  <a:pt x="133791" y="556704"/>
                </a:cubicBezTo>
                <a:cubicBezTo>
                  <a:pt x="135479" y="562329"/>
                  <a:pt x="132272" y="569586"/>
                  <a:pt x="125016" y="577123"/>
                </a:cubicBezTo>
                <a:cubicBezTo>
                  <a:pt x="114058" y="587610"/>
                  <a:pt x="100750" y="595325"/>
                  <a:pt x="86204" y="599623"/>
                </a:cubicBezTo>
                <a:cubicBezTo>
                  <a:pt x="54535" y="609186"/>
                  <a:pt x="26635" y="603167"/>
                  <a:pt x="22922" y="591186"/>
                </a:cubicBezTo>
                <a:close/>
                <a:moveTo>
                  <a:pt x="107860" y="642261"/>
                </a:moveTo>
                <a:cubicBezTo>
                  <a:pt x="101441" y="636011"/>
                  <a:pt x="95880" y="628936"/>
                  <a:pt x="91322" y="621223"/>
                </a:cubicBezTo>
                <a:lnTo>
                  <a:pt x="92897" y="620829"/>
                </a:lnTo>
                <a:cubicBezTo>
                  <a:pt x="111028" y="615507"/>
                  <a:pt x="127591" y="605855"/>
                  <a:pt x="141160" y="592704"/>
                </a:cubicBezTo>
                <a:cubicBezTo>
                  <a:pt x="145718" y="588060"/>
                  <a:pt x="149514" y="582726"/>
                  <a:pt x="152410" y="576898"/>
                </a:cubicBezTo>
                <a:cubicBezTo>
                  <a:pt x="167588" y="582184"/>
                  <a:pt x="183532" y="584939"/>
                  <a:pt x="199604" y="585054"/>
                </a:cubicBezTo>
                <a:cubicBezTo>
                  <a:pt x="214692" y="585006"/>
                  <a:pt x="229749" y="583651"/>
                  <a:pt x="244604" y="581004"/>
                </a:cubicBezTo>
                <a:cubicBezTo>
                  <a:pt x="245305" y="588641"/>
                  <a:pt x="247203" y="596120"/>
                  <a:pt x="250229" y="603167"/>
                </a:cubicBezTo>
                <a:lnTo>
                  <a:pt x="271154" y="652779"/>
                </a:lnTo>
                <a:lnTo>
                  <a:pt x="108929" y="643273"/>
                </a:lnTo>
                <a:cubicBezTo>
                  <a:pt x="108535" y="642936"/>
                  <a:pt x="108254" y="642542"/>
                  <a:pt x="107916" y="642261"/>
                </a:cubicBezTo>
                <a:close/>
                <a:moveTo>
                  <a:pt x="516629" y="697554"/>
                </a:moveTo>
                <a:lnTo>
                  <a:pt x="46772" y="697554"/>
                </a:lnTo>
                <a:lnTo>
                  <a:pt x="46772" y="662117"/>
                </a:lnTo>
                <a:lnTo>
                  <a:pt x="427585" y="684617"/>
                </a:lnTo>
                <a:lnTo>
                  <a:pt x="428204" y="684617"/>
                </a:lnTo>
                <a:lnTo>
                  <a:pt x="428541" y="684617"/>
                </a:lnTo>
                <a:lnTo>
                  <a:pt x="516629" y="689848"/>
                </a:lnTo>
                <a:close/>
              </a:path>
            </a:pathLst>
          </a:custGeom>
          <a:solidFill>
            <a:srgbClr val="000000"/>
          </a:solidFill>
          <a:ln w="5581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grpSp>
        <p:nvGrpSpPr>
          <p:cNvPr id="5959" name="Graphic 5596">
            <a:extLst>
              <a:ext uri="{FF2B5EF4-FFF2-40B4-BE49-F238E27FC236}">
                <a16:creationId xmlns:a16="http://schemas.microsoft.com/office/drawing/2014/main" id="{C3D67721-8C8B-4649-9F11-27D316EB1C5B}"/>
              </a:ext>
            </a:extLst>
          </p:cNvPr>
          <p:cNvGrpSpPr/>
          <p:nvPr/>
        </p:nvGrpSpPr>
        <p:grpSpPr>
          <a:xfrm>
            <a:off x="315912" y="178465"/>
            <a:ext cx="720000" cy="720000"/>
            <a:chOff x="4430712" y="2225675"/>
            <a:chExt cx="720000" cy="720000"/>
          </a:xfrm>
        </p:grpSpPr>
        <p:sp>
          <p:nvSpPr>
            <p:cNvPr id="5960" name="Freeform: Shape 5959">
              <a:extLst>
                <a:ext uri="{FF2B5EF4-FFF2-40B4-BE49-F238E27FC236}">
                  <a16:creationId xmlns:a16="http://schemas.microsoft.com/office/drawing/2014/main" id="{261AFB0F-CA4F-4DA2-BA35-529B1FDE2B6F}"/>
                </a:ext>
              </a:extLst>
            </p:cNvPr>
            <p:cNvSpPr/>
            <p:nvPr/>
          </p:nvSpPr>
          <p:spPr>
            <a:xfrm>
              <a:off x="4430712" y="2321305"/>
              <a:ext cx="714375" cy="213750"/>
            </a:xfrm>
            <a:custGeom>
              <a:avLst/>
              <a:gdLst>
                <a:gd name="connsiteX0" fmla="*/ 11250 w 714375"/>
                <a:gd name="connsiteY0" fmla="*/ 219370 h 213750"/>
                <a:gd name="connsiteX1" fmla="*/ 500625 w 714375"/>
                <a:gd name="connsiteY1" fmla="*/ 219370 h 213750"/>
                <a:gd name="connsiteX2" fmla="*/ 506981 w 714375"/>
                <a:gd name="connsiteY2" fmla="*/ 217401 h 213750"/>
                <a:gd name="connsiteX3" fmla="*/ 715106 w 714375"/>
                <a:gd name="connsiteY3" fmla="*/ 74807 h 213750"/>
                <a:gd name="connsiteX4" fmla="*/ 718018 w 714375"/>
                <a:gd name="connsiteY4" fmla="*/ 59166 h 213750"/>
                <a:gd name="connsiteX5" fmla="*/ 717863 w 714375"/>
                <a:gd name="connsiteY5" fmla="*/ 58945 h 213750"/>
                <a:gd name="connsiteX6" fmla="*/ 678488 w 714375"/>
                <a:gd name="connsiteY6" fmla="*/ 4664 h 213750"/>
                <a:gd name="connsiteX7" fmla="*/ 663019 w 714375"/>
                <a:gd name="connsiteY7" fmla="*/ 1964 h 213750"/>
                <a:gd name="connsiteX8" fmla="*/ 476156 w 714375"/>
                <a:gd name="connsiteY8" fmla="*/ 129370 h 213750"/>
                <a:gd name="connsiteX9" fmla="*/ 438750 w 714375"/>
                <a:gd name="connsiteY9" fmla="*/ 129370 h 213750"/>
                <a:gd name="connsiteX10" fmla="*/ 438750 w 714375"/>
                <a:gd name="connsiteY10" fmla="*/ 120257 h 213750"/>
                <a:gd name="connsiteX11" fmla="*/ 380363 w 714375"/>
                <a:gd name="connsiteY11" fmla="*/ 61870 h 213750"/>
                <a:gd name="connsiteX12" fmla="*/ 238388 w 714375"/>
                <a:gd name="connsiteY12" fmla="*/ 61870 h 213750"/>
                <a:gd name="connsiteX13" fmla="*/ 180000 w 714375"/>
                <a:gd name="connsiteY13" fmla="*/ 120257 h 213750"/>
                <a:gd name="connsiteX14" fmla="*/ 180000 w 714375"/>
                <a:gd name="connsiteY14" fmla="*/ 129370 h 213750"/>
                <a:gd name="connsiteX15" fmla="*/ 11250 w 714375"/>
                <a:gd name="connsiteY15" fmla="*/ 129370 h 213750"/>
                <a:gd name="connsiteX16" fmla="*/ 0 w 714375"/>
                <a:gd name="connsiteY16" fmla="*/ 140620 h 213750"/>
                <a:gd name="connsiteX17" fmla="*/ 0 w 714375"/>
                <a:gd name="connsiteY17" fmla="*/ 208120 h 213750"/>
                <a:gd name="connsiteX18" fmla="*/ 11250 w 714375"/>
                <a:gd name="connsiteY18" fmla="*/ 219370 h 213750"/>
                <a:gd name="connsiteX19" fmla="*/ 202500 w 714375"/>
                <a:gd name="connsiteY19" fmla="*/ 196870 h 213750"/>
                <a:gd name="connsiteX20" fmla="*/ 202500 w 714375"/>
                <a:gd name="connsiteY20" fmla="*/ 151870 h 213750"/>
                <a:gd name="connsiteX21" fmla="*/ 416250 w 714375"/>
                <a:gd name="connsiteY21" fmla="*/ 151870 h 213750"/>
                <a:gd name="connsiteX22" fmla="*/ 416250 w 714375"/>
                <a:gd name="connsiteY22" fmla="*/ 196870 h 213750"/>
                <a:gd name="connsiteX23" fmla="*/ 479644 w 714375"/>
                <a:gd name="connsiteY23" fmla="*/ 151870 h 213750"/>
                <a:gd name="connsiteX24" fmla="*/ 485944 w 714375"/>
                <a:gd name="connsiteY24" fmla="*/ 149901 h 213750"/>
                <a:gd name="connsiteX25" fmla="*/ 666675 w 714375"/>
                <a:gd name="connsiteY25" fmla="*/ 26714 h 213750"/>
                <a:gd name="connsiteX26" fmla="*/ 692831 w 714375"/>
                <a:gd name="connsiteY26" fmla="*/ 62770 h 213750"/>
                <a:gd name="connsiteX27" fmla="*/ 497138 w 714375"/>
                <a:gd name="connsiteY27" fmla="*/ 196870 h 213750"/>
                <a:gd name="connsiteX28" fmla="*/ 438750 w 714375"/>
                <a:gd name="connsiteY28" fmla="*/ 196870 h 213750"/>
                <a:gd name="connsiteX29" fmla="*/ 438750 w 714375"/>
                <a:gd name="connsiteY29" fmla="*/ 151870 h 213750"/>
                <a:gd name="connsiteX30" fmla="*/ 202500 w 714375"/>
                <a:gd name="connsiteY30" fmla="*/ 120257 h 213750"/>
                <a:gd name="connsiteX31" fmla="*/ 238388 w 714375"/>
                <a:gd name="connsiteY31" fmla="*/ 84370 h 213750"/>
                <a:gd name="connsiteX32" fmla="*/ 380363 w 714375"/>
                <a:gd name="connsiteY32" fmla="*/ 84370 h 213750"/>
                <a:gd name="connsiteX33" fmla="*/ 416250 w 714375"/>
                <a:gd name="connsiteY33" fmla="*/ 120257 h 213750"/>
                <a:gd name="connsiteX34" fmla="*/ 416250 w 714375"/>
                <a:gd name="connsiteY34" fmla="*/ 129370 h 213750"/>
                <a:gd name="connsiteX35" fmla="*/ 202500 w 714375"/>
                <a:gd name="connsiteY35" fmla="*/ 129370 h 213750"/>
                <a:gd name="connsiteX36" fmla="*/ 22500 w 714375"/>
                <a:gd name="connsiteY36" fmla="*/ 151870 h 213750"/>
                <a:gd name="connsiteX37" fmla="*/ 180000 w 714375"/>
                <a:gd name="connsiteY37" fmla="*/ 151870 h 213750"/>
                <a:gd name="connsiteX38" fmla="*/ 180000 w 714375"/>
                <a:gd name="connsiteY38" fmla="*/ 196870 h 213750"/>
                <a:gd name="connsiteX39" fmla="*/ 22500 w 714375"/>
                <a:gd name="connsiteY39" fmla="*/ 196870 h 2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714375" h="213750">
                  <a:moveTo>
                    <a:pt x="11250" y="219370"/>
                  </a:moveTo>
                  <a:lnTo>
                    <a:pt x="500625" y="219370"/>
                  </a:lnTo>
                  <a:cubicBezTo>
                    <a:pt x="502894" y="219370"/>
                    <a:pt x="505109" y="218683"/>
                    <a:pt x="506981" y="217401"/>
                  </a:cubicBezTo>
                  <a:lnTo>
                    <a:pt x="715106" y="74807"/>
                  </a:lnTo>
                  <a:cubicBezTo>
                    <a:pt x="720230" y="71292"/>
                    <a:pt x="721533" y="64290"/>
                    <a:pt x="718018" y="59166"/>
                  </a:cubicBezTo>
                  <a:cubicBezTo>
                    <a:pt x="717967" y="59092"/>
                    <a:pt x="717915" y="59018"/>
                    <a:pt x="717863" y="58945"/>
                  </a:cubicBezTo>
                  <a:lnTo>
                    <a:pt x="678488" y="4664"/>
                  </a:lnTo>
                  <a:cubicBezTo>
                    <a:pt x="674916" y="-281"/>
                    <a:pt x="668054" y="-1479"/>
                    <a:pt x="663019" y="1964"/>
                  </a:cubicBezTo>
                  <a:lnTo>
                    <a:pt x="476156" y="129370"/>
                  </a:lnTo>
                  <a:lnTo>
                    <a:pt x="438750" y="129370"/>
                  </a:lnTo>
                  <a:lnTo>
                    <a:pt x="438750" y="120257"/>
                  </a:lnTo>
                  <a:cubicBezTo>
                    <a:pt x="438688" y="88037"/>
                    <a:pt x="412583" y="61932"/>
                    <a:pt x="380363" y="61870"/>
                  </a:cubicBezTo>
                  <a:lnTo>
                    <a:pt x="238388" y="61870"/>
                  </a:lnTo>
                  <a:cubicBezTo>
                    <a:pt x="206167" y="61932"/>
                    <a:pt x="180062" y="88037"/>
                    <a:pt x="180000" y="120257"/>
                  </a:cubicBezTo>
                  <a:lnTo>
                    <a:pt x="180000" y="129370"/>
                  </a:lnTo>
                  <a:lnTo>
                    <a:pt x="11250" y="129370"/>
                  </a:lnTo>
                  <a:cubicBezTo>
                    <a:pt x="5037" y="129370"/>
                    <a:pt x="0" y="134407"/>
                    <a:pt x="0" y="140620"/>
                  </a:cubicBezTo>
                  <a:lnTo>
                    <a:pt x="0" y="208120"/>
                  </a:lnTo>
                  <a:cubicBezTo>
                    <a:pt x="0" y="214333"/>
                    <a:pt x="5037" y="219370"/>
                    <a:pt x="11250" y="219370"/>
                  </a:cubicBezTo>
                  <a:close/>
                  <a:moveTo>
                    <a:pt x="202500" y="196870"/>
                  </a:moveTo>
                  <a:lnTo>
                    <a:pt x="202500" y="151870"/>
                  </a:lnTo>
                  <a:lnTo>
                    <a:pt x="416250" y="151870"/>
                  </a:lnTo>
                  <a:lnTo>
                    <a:pt x="416250" y="196870"/>
                  </a:lnTo>
                  <a:close/>
                  <a:moveTo>
                    <a:pt x="479644" y="151870"/>
                  </a:moveTo>
                  <a:cubicBezTo>
                    <a:pt x="481893" y="151858"/>
                    <a:pt x="484088" y="151173"/>
                    <a:pt x="485944" y="149901"/>
                  </a:cubicBezTo>
                  <a:lnTo>
                    <a:pt x="666675" y="26714"/>
                  </a:lnTo>
                  <a:lnTo>
                    <a:pt x="692831" y="62770"/>
                  </a:lnTo>
                  <a:lnTo>
                    <a:pt x="497138" y="196870"/>
                  </a:lnTo>
                  <a:lnTo>
                    <a:pt x="438750" y="196870"/>
                  </a:lnTo>
                  <a:lnTo>
                    <a:pt x="438750" y="151870"/>
                  </a:lnTo>
                  <a:close/>
                  <a:moveTo>
                    <a:pt x="202500" y="120257"/>
                  </a:moveTo>
                  <a:cubicBezTo>
                    <a:pt x="202500" y="100437"/>
                    <a:pt x="218567" y="84370"/>
                    <a:pt x="238388" y="84370"/>
                  </a:cubicBezTo>
                  <a:lnTo>
                    <a:pt x="380363" y="84370"/>
                  </a:lnTo>
                  <a:cubicBezTo>
                    <a:pt x="400183" y="84370"/>
                    <a:pt x="416250" y="100437"/>
                    <a:pt x="416250" y="120257"/>
                  </a:cubicBezTo>
                  <a:lnTo>
                    <a:pt x="416250" y="129370"/>
                  </a:lnTo>
                  <a:lnTo>
                    <a:pt x="202500" y="129370"/>
                  </a:lnTo>
                  <a:close/>
                  <a:moveTo>
                    <a:pt x="22500" y="151870"/>
                  </a:moveTo>
                  <a:lnTo>
                    <a:pt x="180000" y="151870"/>
                  </a:lnTo>
                  <a:lnTo>
                    <a:pt x="180000" y="196870"/>
                  </a:lnTo>
                  <a:lnTo>
                    <a:pt x="22500" y="19687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1" name="Freeform: Shape 5960">
              <a:extLst>
                <a:ext uri="{FF2B5EF4-FFF2-40B4-BE49-F238E27FC236}">
                  <a16:creationId xmlns:a16="http://schemas.microsoft.com/office/drawing/2014/main" id="{5EC850D1-0846-4D4C-B428-ECC9706FA888}"/>
                </a:ext>
              </a:extLst>
            </p:cNvPr>
            <p:cNvSpPr/>
            <p:nvPr/>
          </p:nvSpPr>
          <p:spPr>
            <a:xfrm>
              <a:off x="4430712" y="2563175"/>
              <a:ext cx="720000" cy="343125"/>
            </a:xfrm>
            <a:custGeom>
              <a:avLst/>
              <a:gdLst>
                <a:gd name="connsiteX0" fmla="*/ 708750 w 720000"/>
                <a:gd name="connsiteY0" fmla="*/ 0 h 343125"/>
                <a:gd name="connsiteX1" fmla="*/ 11250 w 720000"/>
                <a:gd name="connsiteY1" fmla="*/ 0 h 343125"/>
                <a:gd name="connsiteX2" fmla="*/ 0 w 720000"/>
                <a:gd name="connsiteY2" fmla="*/ 11250 h 343125"/>
                <a:gd name="connsiteX3" fmla="*/ 11250 w 720000"/>
                <a:gd name="connsiteY3" fmla="*/ 22500 h 343125"/>
                <a:gd name="connsiteX4" fmla="*/ 225900 w 720000"/>
                <a:gd name="connsiteY4" fmla="*/ 22500 h 343125"/>
                <a:gd name="connsiteX5" fmla="*/ 340594 w 720000"/>
                <a:gd name="connsiteY5" fmla="*/ 104063 h 343125"/>
                <a:gd name="connsiteX6" fmla="*/ 225900 w 720000"/>
                <a:gd name="connsiteY6" fmla="*/ 185625 h 343125"/>
                <a:gd name="connsiteX7" fmla="*/ 208125 w 720000"/>
                <a:gd name="connsiteY7" fmla="*/ 185625 h 343125"/>
                <a:gd name="connsiteX8" fmla="*/ 196875 w 720000"/>
                <a:gd name="connsiteY8" fmla="*/ 196875 h 343125"/>
                <a:gd name="connsiteX9" fmla="*/ 196875 w 720000"/>
                <a:gd name="connsiteY9" fmla="*/ 241875 h 343125"/>
                <a:gd name="connsiteX10" fmla="*/ 118125 w 720000"/>
                <a:gd name="connsiteY10" fmla="*/ 253125 h 343125"/>
                <a:gd name="connsiteX11" fmla="*/ 129375 w 720000"/>
                <a:gd name="connsiteY11" fmla="*/ 331875 h 343125"/>
                <a:gd name="connsiteX12" fmla="*/ 208125 w 720000"/>
                <a:gd name="connsiteY12" fmla="*/ 320625 h 343125"/>
                <a:gd name="connsiteX13" fmla="*/ 219375 w 720000"/>
                <a:gd name="connsiteY13" fmla="*/ 286875 h 343125"/>
                <a:gd name="connsiteX14" fmla="*/ 219375 w 720000"/>
                <a:gd name="connsiteY14" fmla="*/ 208125 h 343125"/>
                <a:gd name="connsiteX15" fmla="*/ 511875 w 720000"/>
                <a:gd name="connsiteY15" fmla="*/ 208125 h 343125"/>
                <a:gd name="connsiteX16" fmla="*/ 511875 w 720000"/>
                <a:gd name="connsiteY16" fmla="*/ 241875 h 343125"/>
                <a:gd name="connsiteX17" fmla="*/ 433125 w 720000"/>
                <a:gd name="connsiteY17" fmla="*/ 253125 h 343125"/>
                <a:gd name="connsiteX18" fmla="*/ 444375 w 720000"/>
                <a:gd name="connsiteY18" fmla="*/ 331875 h 343125"/>
                <a:gd name="connsiteX19" fmla="*/ 523125 w 720000"/>
                <a:gd name="connsiteY19" fmla="*/ 320625 h 343125"/>
                <a:gd name="connsiteX20" fmla="*/ 534375 w 720000"/>
                <a:gd name="connsiteY20" fmla="*/ 286875 h 343125"/>
                <a:gd name="connsiteX21" fmla="*/ 534375 w 720000"/>
                <a:gd name="connsiteY21" fmla="*/ 196875 h 343125"/>
                <a:gd name="connsiteX22" fmla="*/ 523125 w 720000"/>
                <a:gd name="connsiteY22" fmla="*/ 185625 h 343125"/>
                <a:gd name="connsiteX23" fmla="*/ 494100 w 720000"/>
                <a:gd name="connsiteY23" fmla="*/ 185625 h 343125"/>
                <a:gd name="connsiteX24" fmla="*/ 379406 w 720000"/>
                <a:gd name="connsiteY24" fmla="*/ 104063 h 343125"/>
                <a:gd name="connsiteX25" fmla="*/ 494100 w 720000"/>
                <a:gd name="connsiteY25" fmla="*/ 22500 h 343125"/>
                <a:gd name="connsiteX26" fmla="*/ 708750 w 720000"/>
                <a:gd name="connsiteY26" fmla="*/ 22500 h 343125"/>
                <a:gd name="connsiteX27" fmla="*/ 720000 w 720000"/>
                <a:gd name="connsiteY27" fmla="*/ 11250 h 343125"/>
                <a:gd name="connsiteX28" fmla="*/ 708750 w 720000"/>
                <a:gd name="connsiteY28" fmla="*/ 0 h 343125"/>
                <a:gd name="connsiteX29" fmla="*/ 478125 w 720000"/>
                <a:gd name="connsiteY29" fmla="*/ 320625 h 343125"/>
                <a:gd name="connsiteX30" fmla="*/ 444375 w 720000"/>
                <a:gd name="connsiteY30" fmla="*/ 286875 h 343125"/>
                <a:gd name="connsiteX31" fmla="*/ 478125 w 720000"/>
                <a:gd name="connsiteY31" fmla="*/ 253125 h 343125"/>
                <a:gd name="connsiteX32" fmla="*/ 511875 w 720000"/>
                <a:gd name="connsiteY32" fmla="*/ 286875 h 343125"/>
                <a:gd name="connsiteX33" fmla="*/ 478125 w 720000"/>
                <a:gd name="connsiteY33" fmla="*/ 320625 h 343125"/>
                <a:gd name="connsiteX34" fmla="*/ 163125 w 720000"/>
                <a:gd name="connsiteY34" fmla="*/ 320625 h 343125"/>
                <a:gd name="connsiteX35" fmla="*/ 129375 w 720000"/>
                <a:gd name="connsiteY35" fmla="*/ 286875 h 343125"/>
                <a:gd name="connsiteX36" fmla="*/ 163125 w 720000"/>
                <a:gd name="connsiteY36" fmla="*/ 253125 h 343125"/>
                <a:gd name="connsiteX37" fmla="*/ 196875 w 720000"/>
                <a:gd name="connsiteY37" fmla="*/ 286875 h 343125"/>
                <a:gd name="connsiteX38" fmla="*/ 163125 w 720000"/>
                <a:gd name="connsiteY38" fmla="*/ 320625 h 343125"/>
                <a:gd name="connsiteX39" fmla="*/ 455288 w 720000"/>
                <a:gd name="connsiteY39" fmla="*/ 185625 h 343125"/>
                <a:gd name="connsiteX40" fmla="*/ 264713 w 720000"/>
                <a:gd name="connsiteY40" fmla="*/ 185625 h 343125"/>
                <a:gd name="connsiteX41" fmla="*/ 360000 w 720000"/>
                <a:gd name="connsiteY41" fmla="*/ 118125 h 343125"/>
                <a:gd name="connsiteX42" fmla="*/ 360000 w 720000"/>
                <a:gd name="connsiteY42" fmla="*/ 90281 h 343125"/>
                <a:gd name="connsiteX43" fmla="*/ 264713 w 720000"/>
                <a:gd name="connsiteY43" fmla="*/ 22500 h 343125"/>
                <a:gd name="connsiteX44" fmla="*/ 455288 w 720000"/>
                <a:gd name="connsiteY44" fmla="*/ 22500 h 3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20000" h="343125">
                  <a:moveTo>
                    <a:pt x="708750" y="0"/>
                  </a:moveTo>
                  <a:lnTo>
                    <a:pt x="11250" y="0"/>
                  </a:lnTo>
                  <a:cubicBezTo>
                    <a:pt x="5037" y="0"/>
                    <a:pt x="0" y="5037"/>
                    <a:pt x="0" y="11250"/>
                  </a:cubicBezTo>
                  <a:cubicBezTo>
                    <a:pt x="0" y="17463"/>
                    <a:pt x="5037" y="22500"/>
                    <a:pt x="11250" y="22500"/>
                  </a:cubicBezTo>
                  <a:lnTo>
                    <a:pt x="225900" y="22500"/>
                  </a:lnTo>
                  <a:lnTo>
                    <a:pt x="340594" y="104063"/>
                  </a:lnTo>
                  <a:lnTo>
                    <a:pt x="225900" y="185625"/>
                  </a:lnTo>
                  <a:lnTo>
                    <a:pt x="208125" y="185625"/>
                  </a:lnTo>
                  <a:cubicBezTo>
                    <a:pt x="201912" y="185625"/>
                    <a:pt x="196875" y="190662"/>
                    <a:pt x="196875" y="196875"/>
                  </a:cubicBezTo>
                  <a:lnTo>
                    <a:pt x="196875" y="241875"/>
                  </a:lnTo>
                  <a:cubicBezTo>
                    <a:pt x="172022" y="223235"/>
                    <a:pt x="136765" y="228272"/>
                    <a:pt x="118125" y="253125"/>
                  </a:cubicBezTo>
                  <a:cubicBezTo>
                    <a:pt x="99485" y="277978"/>
                    <a:pt x="104522" y="313235"/>
                    <a:pt x="129375" y="331875"/>
                  </a:cubicBezTo>
                  <a:cubicBezTo>
                    <a:pt x="154228" y="350515"/>
                    <a:pt x="189485" y="345478"/>
                    <a:pt x="208125" y="320625"/>
                  </a:cubicBezTo>
                  <a:cubicBezTo>
                    <a:pt x="215428" y="310888"/>
                    <a:pt x="219375" y="299046"/>
                    <a:pt x="219375" y="286875"/>
                  </a:cubicBezTo>
                  <a:lnTo>
                    <a:pt x="219375" y="208125"/>
                  </a:lnTo>
                  <a:lnTo>
                    <a:pt x="511875" y="208125"/>
                  </a:lnTo>
                  <a:lnTo>
                    <a:pt x="511875" y="241875"/>
                  </a:lnTo>
                  <a:cubicBezTo>
                    <a:pt x="487022" y="223235"/>
                    <a:pt x="451765" y="228272"/>
                    <a:pt x="433125" y="253125"/>
                  </a:cubicBezTo>
                  <a:cubicBezTo>
                    <a:pt x="414485" y="277978"/>
                    <a:pt x="419522" y="313235"/>
                    <a:pt x="444375" y="331875"/>
                  </a:cubicBezTo>
                  <a:cubicBezTo>
                    <a:pt x="469228" y="350515"/>
                    <a:pt x="504485" y="345478"/>
                    <a:pt x="523125" y="320625"/>
                  </a:cubicBezTo>
                  <a:cubicBezTo>
                    <a:pt x="530428" y="310888"/>
                    <a:pt x="534375" y="299046"/>
                    <a:pt x="534375" y="286875"/>
                  </a:cubicBezTo>
                  <a:lnTo>
                    <a:pt x="534375" y="196875"/>
                  </a:lnTo>
                  <a:cubicBezTo>
                    <a:pt x="534375" y="190662"/>
                    <a:pt x="529338" y="185625"/>
                    <a:pt x="523125" y="185625"/>
                  </a:cubicBezTo>
                  <a:lnTo>
                    <a:pt x="494100" y="185625"/>
                  </a:lnTo>
                  <a:lnTo>
                    <a:pt x="379406" y="104063"/>
                  </a:lnTo>
                  <a:lnTo>
                    <a:pt x="494100" y="22500"/>
                  </a:lnTo>
                  <a:lnTo>
                    <a:pt x="708750" y="22500"/>
                  </a:lnTo>
                  <a:cubicBezTo>
                    <a:pt x="714963" y="22500"/>
                    <a:pt x="720000" y="17463"/>
                    <a:pt x="720000" y="11250"/>
                  </a:cubicBezTo>
                  <a:cubicBezTo>
                    <a:pt x="720000" y="5037"/>
                    <a:pt x="714963" y="0"/>
                    <a:pt x="708750" y="0"/>
                  </a:cubicBezTo>
                  <a:close/>
                  <a:moveTo>
                    <a:pt x="478125" y="320625"/>
                  </a:moveTo>
                  <a:cubicBezTo>
                    <a:pt x="459485" y="320625"/>
                    <a:pt x="444375" y="305515"/>
                    <a:pt x="444375" y="286875"/>
                  </a:cubicBezTo>
                  <a:cubicBezTo>
                    <a:pt x="444375" y="268235"/>
                    <a:pt x="459485" y="253125"/>
                    <a:pt x="478125" y="253125"/>
                  </a:cubicBezTo>
                  <a:cubicBezTo>
                    <a:pt x="496765" y="253125"/>
                    <a:pt x="511875" y="268235"/>
                    <a:pt x="511875" y="286875"/>
                  </a:cubicBezTo>
                  <a:cubicBezTo>
                    <a:pt x="511875" y="305515"/>
                    <a:pt x="496765" y="320625"/>
                    <a:pt x="478125" y="320625"/>
                  </a:cubicBezTo>
                  <a:close/>
                  <a:moveTo>
                    <a:pt x="163125" y="320625"/>
                  </a:moveTo>
                  <a:cubicBezTo>
                    <a:pt x="144485" y="320625"/>
                    <a:pt x="129375" y="305515"/>
                    <a:pt x="129375" y="286875"/>
                  </a:cubicBezTo>
                  <a:cubicBezTo>
                    <a:pt x="129375" y="268235"/>
                    <a:pt x="144485" y="253125"/>
                    <a:pt x="163125" y="253125"/>
                  </a:cubicBezTo>
                  <a:cubicBezTo>
                    <a:pt x="181765" y="253125"/>
                    <a:pt x="196875" y="268235"/>
                    <a:pt x="196875" y="286875"/>
                  </a:cubicBezTo>
                  <a:cubicBezTo>
                    <a:pt x="196875" y="305515"/>
                    <a:pt x="181765" y="320625"/>
                    <a:pt x="163125" y="320625"/>
                  </a:cubicBezTo>
                  <a:close/>
                  <a:moveTo>
                    <a:pt x="455288" y="185625"/>
                  </a:moveTo>
                  <a:lnTo>
                    <a:pt x="264713" y="185625"/>
                  </a:lnTo>
                  <a:lnTo>
                    <a:pt x="360000" y="118125"/>
                  </a:lnTo>
                  <a:close/>
                  <a:moveTo>
                    <a:pt x="360000" y="90281"/>
                  </a:moveTo>
                  <a:lnTo>
                    <a:pt x="264713" y="22500"/>
                  </a:lnTo>
                  <a:lnTo>
                    <a:pt x="455288" y="22500"/>
                  </a:ln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grpSp>
        <p:nvGrpSpPr>
          <p:cNvPr id="5962" name="Graphic 5600">
            <a:extLst>
              <a:ext uri="{FF2B5EF4-FFF2-40B4-BE49-F238E27FC236}">
                <a16:creationId xmlns:a16="http://schemas.microsoft.com/office/drawing/2014/main" id="{CD1C24FC-7D1D-4D7F-A797-BE187DCE2CAB}"/>
              </a:ext>
            </a:extLst>
          </p:cNvPr>
          <p:cNvGrpSpPr/>
          <p:nvPr/>
        </p:nvGrpSpPr>
        <p:grpSpPr>
          <a:xfrm>
            <a:off x="1130074" y="184288"/>
            <a:ext cx="720000" cy="720000"/>
            <a:chOff x="4430712" y="2225675"/>
            <a:chExt cx="720000" cy="720000"/>
          </a:xfrm>
        </p:grpSpPr>
        <p:sp>
          <p:nvSpPr>
            <p:cNvPr id="5963" name="Freeform: Shape 5962">
              <a:extLst>
                <a:ext uri="{FF2B5EF4-FFF2-40B4-BE49-F238E27FC236}">
                  <a16:creationId xmlns:a16="http://schemas.microsoft.com/office/drawing/2014/main" id="{8C16D746-21A3-46F9-BDA6-70F7CCCD6612}"/>
                </a:ext>
              </a:extLst>
            </p:cNvPr>
            <p:cNvSpPr/>
            <p:nvPr/>
          </p:nvSpPr>
          <p:spPr>
            <a:xfrm>
              <a:off x="4430712" y="2225675"/>
              <a:ext cx="720000" cy="720000"/>
            </a:xfrm>
            <a:custGeom>
              <a:avLst/>
              <a:gdLst>
                <a:gd name="connsiteX0" fmla="*/ 360000 w 720000"/>
                <a:gd name="connsiteY0" fmla="*/ 0 h 720000"/>
                <a:gd name="connsiteX1" fmla="*/ 0 w 720000"/>
                <a:gd name="connsiteY1" fmla="*/ 360000 h 720000"/>
                <a:gd name="connsiteX2" fmla="*/ 360000 w 720000"/>
                <a:gd name="connsiteY2" fmla="*/ 720000 h 720000"/>
                <a:gd name="connsiteX3" fmla="*/ 720000 w 720000"/>
                <a:gd name="connsiteY3" fmla="*/ 360000 h 720000"/>
                <a:gd name="connsiteX4" fmla="*/ 360000 w 720000"/>
                <a:gd name="connsiteY4" fmla="*/ 0 h 720000"/>
                <a:gd name="connsiteX5" fmla="*/ 360000 w 720000"/>
                <a:gd name="connsiteY5" fmla="*/ 22500 h 720000"/>
                <a:gd name="connsiteX6" fmla="*/ 590625 w 720000"/>
                <a:gd name="connsiteY6" fmla="*/ 113681 h 720000"/>
                <a:gd name="connsiteX7" fmla="*/ 113681 w 720000"/>
                <a:gd name="connsiteY7" fmla="*/ 590625 h 720000"/>
                <a:gd name="connsiteX8" fmla="*/ 129467 w 720000"/>
                <a:gd name="connsiteY8" fmla="*/ 113589 h 720000"/>
                <a:gd name="connsiteX9" fmla="*/ 360000 w 720000"/>
                <a:gd name="connsiteY9" fmla="*/ 22500 h 720000"/>
                <a:gd name="connsiteX10" fmla="*/ 360000 w 720000"/>
                <a:gd name="connsiteY10" fmla="*/ 697500 h 720000"/>
                <a:gd name="connsiteX11" fmla="*/ 129375 w 720000"/>
                <a:gd name="connsiteY11" fmla="*/ 606319 h 720000"/>
                <a:gd name="connsiteX12" fmla="*/ 606319 w 720000"/>
                <a:gd name="connsiteY12" fmla="*/ 129375 h 720000"/>
                <a:gd name="connsiteX13" fmla="*/ 590533 w 720000"/>
                <a:gd name="connsiteY13" fmla="*/ 606411 h 720000"/>
                <a:gd name="connsiteX14" fmla="*/ 360000 w 720000"/>
                <a:gd name="connsiteY14" fmla="*/ 6975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20000" h="720000">
                  <a:moveTo>
                    <a:pt x="360000" y="0"/>
                  </a:moveTo>
                  <a:cubicBezTo>
                    <a:pt x="161177" y="0"/>
                    <a:pt x="0" y="161177"/>
                    <a:pt x="0" y="360000"/>
                  </a:cubicBezTo>
                  <a:cubicBezTo>
                    <a:pt x="0" y="558823"/>
                    <a:pt x="161177" y="720000"/>
                    <a:pt x="360000" y="720000"/>
                  </a:cubicBezTo>
                  <a:cubicBezTo>
                    <a:pt x="558823" y="720000"/>
                    <a:pt x="720000" y="558823"/>
                    <a:pt x="720000" y="360000"/>
                  </a:cubicBezTo>
                  <a:cubicBezTo>
                    <a:pt x="719783" y="161267"/>
                    <a:pt x="558733" y="217"/>
                    <a:pt x="360000" y="0"/>
                  </a:cubicBezTo>
                  <a:close/>
                  <a:moveTo>
                    <a:pt x="360000" y="22500"/>
                  </a:moveTo>
                  <a:cubicBezTo>
                    <a:pt x="445683" y="22406"/>
                    <a:pt x="528172" y="55019"/>
                    <a:pt x="590625" y="113681"/>
                  </a:cubicBezTo>
                  <a:lnTo>
                    <a:pt x="113681" y="590625"/>
                  </a:lnTo>
                  <a:cubicBezTo>
                    <a:pt x="-13689" y="454536"/>
                    <a:pt x="-6622" y="240960"/>
                    <a:pt x="129467" y="113589"/>
                  </a:cubicBezTo>
                  <a:cubicBezTo>
                    <a:pt x="191976" y="55085"/>
                    <a:pt x="274384" y="22523"/>
                    <a:pt x="360000" y="22500"/>
                  </a:cubicBezTo>
                  <a:close/>
                  <a:moveTo>
                    <a:pt x="360000" y="697500"/>
                  </a:moveTo>
                  <a:cubicBezTo>
                    <a:pt x="274317" y="697594"/>
                    <a:pt x="191828" y="664981"/>
                    <a:pt x="129375" y="606319"/>
                  </a:cubicBezTo>
                  <a:lnTo>
                    <a:pt x="606319" y="129375"/>
                  </a:lnTo>
                  <a:cubicBezTo>
                    <a:pt x="733689" y="265464"/>
                    <a:pt x="726622" y="479040"/>
                    <a:pt x="590533" y="606411"/>
                  </a:cubicBezTo>
                  <a:cubicBezTo>
                    <a:pt x="528024" y="664915"/>
                    <a:pt x="445616" y="697477"/>
                    <a:pt x="360000" y="697500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4" name="Freeform: Shape 5963">
              <a:extLst>
                <a:ext uri="{FF2B5EF4-FFF2-40B4-BE49-F238E27FC236}">
                  <a16:creationId xmlns:a16="http://schemas.microsoft.com/office/drawing/2014/main" id="{2351E516-DCA1-4771-89F8-8BACA89C6922}"/>
                </a:ext>
              </a:extLst>
            </p:cNvPr>
            <p:cNvSpPr/>
            <p:nvPr/>
          </p:nvSpPr>
          <p:spPr>
            <a:xfrm>
              <a:off x="4526376" y="2391089"/>
              <a:ext cx="466875" cy="219375"/>
            </a:xfrm>
            <a:custGeom>
              <a:avLst/>
              <a:gdLst>
                <a:gd name="connsiteX0" fmla="*/ 433367 w 466875"/>
                <a:gd name="connsiteY0" fmla="*/ 159880 h 219375"/>
                <a:gd name="connsiteX1" fmla="*/ 439836 w 466875"/>
                <a:gd name="connsiteY1" fmla="*/ 158586 h 219375"/>
                <a:gd name="connsiteX2" fmla="*/ 471898 w 466875"/>
                <a:gd name="connsiteY2" fmla="*/ 130011 h 219375"/>
                <a:gd name="connsiteX3" fmla="*/ 471898 w 466875"/>
                <a:gd name="connsiteY3" fmla="*/ 123430 h 219375"/>
                <a:gd name="connsiteX4" fmla="*/ 263492 w 466875"/>
                <a:gd name="connsiteY4" fmla="*/ 18 h 219375"/>
                <a:gd name="connsiteX5" fmla="*/ 1030 w 466875"/>
                <a:gd name="connsiteY5" fmla="*/ 150205 h 219375"/>
                <a:gd name="connsiteX6" fmla="*/ 6557 w 466875"/>
                <a:gd name="connsiteY6" fmla="*/ 165124 h 219375"/>
                <a:gd name="connsiteX7" fmla="*/ 21167 w 466875"/>
                <a:gd name="connsiteY7" fmla="*/ 160218 h 219375"/>
                <a:gd name="connsiteX8" fmla="*/ 35342 w 466875"/>
                <a:gd name="connsiteY8" fmla="*/ 137718 h 219375"/>
                <a:gd name="connsiteX9" fmla="*/ 49292 w 466875"/>
                <a:gd name="connsiteY9" fmla="*/ 145480 h 219375"/>
                <a:gd name="connsiteX10" fmla="*/ 264336 w 466875"/>
                <a:gd name="connsiteY10" fmla="*/ 222711 h 219375"/>
                <a:gd name="connsiteX11" fmla="*/ 433367 w 466875"/>
                <a:gd name="connsiteY11" fmla="*/ 159880 h 219375"/>
                <a:gd name="connsiteX12" fmla="*/ 263605 w 466875"/>
                <a:gd name="connsiteY12" fmla="*/ 22518 h 219375"/>
                <a:gd name="connsiteX13" fmla="*/ 351186 w 466875"/>
                <a:gd name="connsiteY13" fmla="*/ 110099 h 219375"/>
                <a:gd name="connsiteX14" fmla="*/ 263604 w 466875"/>
                <a:gd name="connsiteY14" fmla="*/ 197680 h 219375"/>
                <a:gd name="connsiteX15" fmla="*/ 176023 w 466875"/>
                <a:gd name="connsiteY15" fmla="*/ 110211 h 219375"/>
                <a:gd name="connsiteX16" fmla="*/ 263605 w 466875"/>
                <a:gd name="connsiteY16" fmla="*/ 22518 h 219375"/>
                <a:gd name="connsiteX17" fmla="*/ 449230 w 466875"/>
                <a:gd name="connsiteY17" fmla="*/ 126186 h 219375"/>
                <a:gd name="connsiteX18" fmla="*/ 435448 w 466875"/>
                <a:gd name="connsiteY18" fmla="*/ 136536 h 219375"/>
                <a:gd name="connsiteX19" fmla="*/ 425267 w 466875"/>
                <a:gd name="connsiteY19" fmla="*/ 138336 h 219375"/>
                <a:gd name="connsiteX20" fmla="*/ 418798 w 466875"/>
                <a:gd name="connsiteY20" fmla="*/ 142218 h 219375"/>
                <a:gd name="connsiteX21" fmla="*/ 340048 w 466875"/>
                <a:gd name="connsiteY21" fmla="*/ 188905 h 219375"/>
                <a:gd name="connsiteX22" fmla="*/ 343192 w 466875"/>
                <a:gd name="connsiteY22" fmla="*/ 33895 h 219375"/>
                <a:gd name="connsiteX23" fmla="*/ 342523 w 466875"/>
                <a:gd name="connsiteY23" fmla="*/ 33205 h 219375"/>
                <a:gd name="connsiteX24" fmla="*/ 449230 w 466875"/>
                <a:gd name="connsiteY24" fmla="*/ 126186 h 219375"/>
                <a:gd name="connsiteX25" fmla="*/ 49517 w 466875"/>
                <a:gd name="connsiteY25" fmla="*/ 119830 h 219375"/>
                <a:gd name="connsiteX26" fmla="*/ 185586 w 466875"/>
                <a:gd name="connsiteY26" fmla="*/ 32811 h 219375"/>
                <a:gd name="connsiteX27" fmla="*/ 182830 w 466875"/>
                <a:gd name="connsiteY27" fmla="*/ 184236 h 219375"/>
                <a:gd name="connsiteX28" fmla="*/ 60655 w 466875"/>
                <a:gd name="connsiteY28" fmla="*/ 125905 h 21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66875" h="219375">
                  <a:moveTo>
                    <a:pt x="433367" y="159880"/>
                  </a:moveTo>
                  <a:lnTo>
                    <a:pt x="439836" y="158586"/>
                  </a:lnTo>
                  <a:cubicBezTo>
                    <a:pt x="454907" y="155565"/>
                    <a:pt x="467169" y="144637"/>
                    <a:pt x="471898" y="130011"/>
                  </a:cubicBezTo>
                  <a:cubicBezTo>
                    <a:pt x="472554" y="127867"/>
                    <a:pt x="472554" y="125575"/>
                    <a:pt x="471898" y="123430"/>
                  </a:cubicBezTo>
                  <a:cubicBezTo>
                    <a:pt x="471561" y="122249"/>
                    <a:pt x="434661" y="18"/>
                    <a:pt x="263492" y="18"/>
                  </a:cubicBezTo>
                  <a:cubicBezTo>
                    <a:pt x="155260" y="-1153"/>
                    <a:pt x="54857" y="56300"/>
                    <a:pt x="1030" y="150205"/>
                  </a:cubicBezTo>
                  <a:cubicBezTo>
                    <a:pt x="-1564" y="155851"/>
                    <a:pt x="911" y="162531"/>
                    <a:pt x="6557" y="165124"/>
                  </a:cubicBezTo>
                  <a:cubicBezTo>
                    <a:pt x="11958" y="167605"/>
                    <a:pt x="18358" y="165456"/>
                    <a:pt x="21167" y="160218"/>
                  </a:cubicBezTo>
                  <a:cubicBezTo>
                    <a:pt x="25357" y="152393"/>
                    <a:pt x="30094" y="144875"/>
                    <a:pt x="35342" y="137718"/>
                  </a:cubicBezTo>
                  <a:lnTo>
                    <a:pt x="49292" y="145480"/>
                  </a:lnTo>
                  <a:cubicBezTo>
                    <a:pt x="101211" y="174393"/>
                    <a:pt x="187667" y="222711"/>
                    <a:pt x="264336" y="222711"/>
                  </a:cubicBezTo>
                  <a:cubicBezTo>
                    <a:pt x="367386" y="222711"/>
                    <a:pt x="420823" y="173211"/>
                    <a:pt x="433367" y="159880"/>
                  </a:cubicBezTo>
                  <a:close/>
                  <a:moveTo>
                    <a:pt x="263605" y="22518"/>
                  </a:moveTo>
                  <a:cubicBezTo>
                    <a:pt x="311974" y="22518"/>
                    <a:pt x="351186" y="61729"/>
                    <a:pt x="351186" y="110099"/>
                  </a:cubicBezTo>
                  <a:cubicBezTo>
                    <a:pt x="351186" y="158469"/>
                    <a:pt x="311974" y="197680"/>
                    <a:pt x="263604" y="197680"/>
                  </a:cubicBezTo>
                  <a:cubicBezTo>
                    <a:pt x="215279" y="197680"/>
                    <a:pt x="176085" y="158537"/>
                    <a:pt x="176023" y="110211"/>
                  </a:cubicBezTo>
                  <a:cubicBezTo>
                    <a:pt x="175992" y="61810"/>
                    <a:pt x="215204" y="22549"/>
                    <a:pt x="263605" y="22518"/>
                  </a:cubicBezTo>
                  <a:close/>
                  <a:moveTo>
                    <a:pt x="449230" y="126186"/>
                  </a:moveTo>
                  <a:cubicBezTo>
                    <a:pt x="446419" y="131527"/>
                    <a:pt x="441361" y="135326"/>
                    <a:pt x="435448" y="136536"/>
                  </a:cubicBezTo>
                  <a:lnTo>
                    <a:pt x="425267" y="138336"/>
                  </a:lnTo>
                  <a:cubicBezTo>
                    <a:pt x="422728" y="138847"/>
                    <a:pt x="420444" y="140218"/>
                    <a:pt x="418798" y="142218"/>
                  </a:cubicBezTo>
                  <a:cubicBezTo>
                    <a:pt x="418461" y="142611"/>
                    <a:pt x="393205" y="172255"/>
                    <a:pt x="340048" y="188905"/>
                  </a:cubicBezTo>
                  <a:cubicBezTo>
                    <a:pt x="383721" y="146968"/>
                    <a:pt x="385129" y="77568"/>
                    <a:pt x="343192" y="33895"/>
                  </a:cubicBezTo>
                  <a:cubicBezTo>
                    <a:pt x="342970" y="33664"/>
                    <a:pt x="342747" y="33434"/>
                    <a:pt x="342523" y="33205"/>
                  </a:cubicBezTo>
                  <a:cubicBezTo>
                    <a:pt x="418967" y="56943"/>
                    <a:pt x="443830" y="111618"/>
                    <a:pt x="449230" y="126186"/>
                  </a:cubicBezTo>
                  <a:close/>
                  <a:moveTo>
                    <a:pt x="49517" y="119830"/>
                  </a:moveTo>
                  <a:cubicBezTo>
                    <a:pt x="85134" y="77850"/>
                    <a:pt x="132538" y="47535"/>
                    <a:pt x="185586" y="32811"/>
                  </a:cubicBezTo>
                  <a:cubicBezTo>
                    <a:pt x="144291" y="74415"/>
                    <a:pt x="143076" y="141157"/>
                    <a:pt x="182830" y="184236"/>
                  </a:cubicBezTo>
                  <a:cubicBezTo>
                    <a:pt x="136480" y="168205"/>
                    <a:pt x="91930" y="143343"/>
                    <a:pt x="60655" y="12590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5" name="Freeform: Shape 5964">
              <a:extLst>
                <a:ext uri="{FF2B5EF4-FFF2-40B4-BE49-F238E27FC236}">
                  <a16:creationId xmlns:a16="http://schemas.microsoft.com/office/drawing/2014/main" id="{F4B4C62C-B08B-4F02-8DC1-73B9C8862EB9}"/>
                </a:ext>
              </a:extLst>
            </p:cNvPr>
            <p:cNvSpPr/>
            <p:nvPr/>
          </p:nvSpPr>
          <p:spPr>
            <a:xfrm>
              <a:off x="4526384" y="2340438"/>
              <a:ext cx="450000" cy="140625"/>
            </a:xfrm>
            <a:custGeom>
              <a:avLst/>
              <a:gdLst>
                <a:gd name="connsiteX0" fmla="*/ 5578 w 450000"/>
                <a:gd name="connsiteY0" fmla="*/ 142355 h 140625"/>
                <a:gd name="connsiteX1" fmla="*/ 11203 w 450000"/>
                <a:gd name="connsiteY1" fmla="*/ 143987 h 140625"/>
                <a:gd name="connsiteX2" fmla="*/ 20822 w 450000"/>
                <a:gd name="connsiteY2" fmla="*/ 138362 h 140625"/>
                <a:gd name="connsiteX3" fmla="*/ 263822 w 450000"/>
                <a:gd name="connsiteY3" fmla="*/ 22318 h 140625"/>
                <a:gd name="connsiteX4" fmla="*/ 437072 w 450000"/>
                <a:gd name="connsiteY4" fmla="*/ 79243 h 140625"/>
                <a:gd name="connsiteX5" fmla="*/ 452935 w 450000"/>
                <a:gd name="connsiteY5" fmla="*/ 77893 h 140625"/>
                <a:gd name="connsiteX6" fmla="*/ 451585 w 450000"/>
                <a:gd name="connsiteY6" fmla="*/ 62030 h 140625"/>
                <a:gd name="connsiteX7" fmla="*/ 263316 w 450000"/>
                <a:gd name="connsiteY7" fmla="*/ 43 h 140625"/>
                <a:gd name="connsiteX8" fmla="*/ 1585 w 450000"/>
                <a:gd name="connsiteY8" fmla="*/ 126887 h 140625"/>
                <a:gd name="connsiteX9" fmla="*/ 5498 w 450000"/>
                <a:gd name="connsiteY9" fmla="*/ 142308 h 140625"/>
                <a:gd name="connsiteX10" fmla="*/ 5578 w 450000"/>
                <a:gd name="connsiteY10" fmla="*/ 142355 h 14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0000" h="140625">
                  <a:moveTo>
                    <a:pt x="5578" y="142355"/>
                  </a:moveTo>
                  <a:cubicBezTo>
                    <a:pt x="7284" y="143370"/>
                    <a:pt x="9220" y="143931"/>
                    <a:pt x="11203" y="143987"/>
                  </a:cubicBezTo>
                  <a:cubicBezTo>
                    <a:pt x="15178" y="143943"/>
                    <a:pt x="18835" y="141804"/>
                    <a:pt x="20822" y="138362"/>
                  </a:cubicBezTo>
                  <a:cubicBezTo>
                    <a:pt x="21497" y="137237"/>
                    <a:pt x="91528" y="25862"/>
                    <a:pt x="263822" y="22318"/>
                  </a:cubicBezTo>
                  <a:cubicBezTo>
                    <a:pt x="326270" y="21665"/>
                    <a:pt x="387181" y="41678"/>
                    <a:pt x="437072" y="79243"/>
                  </a:cubicBezTo>
                  <a:cubicBezTo>
                    <a:pt x="441825" y="83250"/>
                    <a:pt x="448927" y="82646"/>
                    <a:pt x="452935" y="77893"/>
                  </a:cubicBezTo>
                  <a:cubicBezTo>
                    <a:pt x="456942" y="73140"/>
                    <a:pt x="456338" y="66038"/>
                    <a:pt x="451585" y="62030"/>
                  </a:cubicBezTo>
                  <a:cubicBezTo>
                    <a:pt x="397608" y="20740"/>
                    <a:pt x="331265" y="-1103"/>
                    <a:pt x="263316" y="43"/>
                  </a:cubicBezTo>
                  <a:cubicBezTo>
                    <a:pt x="78197" y="4037"/>
                    <a:pt x="4566" y="121880"/>
                    <a:pt x="1585" y="126887"/>
                  </a:cubicBezTo>
                  <a:cubicBezTo>
                    <a:pt x="-1593" y="132226"/>
                    <a:pt x="159" y="139130"/>
                    <a:pt x="5498" y="142308"/>
                  </a:cubicBezTo>
                  <a:cubicBezTo>
                    <a:pt x="5525" y="142324"/>
                    <a:pt x="5551" y="142340"/>
                    <a:pt x="5578" y="142355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6" name="Freeform: Shape 5965">
              <a:extLst>
                <a:ext uri="{FF2B5EF4-FFF2-40B4-BE49-F238E27FC236}">
                  <a16:creationId xmlns:a16="http://schemas.microsoft.com/office/drawing/2014/main" id="{D99C0B9E-120C-4C4A-ABBB-5C5DB316EB86}"/>
                </a:ext>
              </a:extLst>
            </p:cNvPr>
            <p:cNvSpPr/>
            <p:nvPr/>
          </p:nvSpPr>
          <p:spPr>
            <a:xfrm>
              <a:off x="4655277" y="2638412"/>
              <a:ext cx="427500" cy="303750"/>
            </a:xfrm>
            <a:custGeom>
              <a:avLst/>
              <a:gdLst>
                <a:gd name="connsiteX0" fmla="*/ 429060 w 427500"/>
                <a:gd name="connsiteY0" fmla="*/ 145488 h 303750"/>
                <a:gd name="connsiteX1" fmla="*/ 426923 w 427500"/>
                <a:gd name="connsiteY1" fmla="*/ 141044 h 303750"/>
                <a:gd name="connsiteX2" fmla="*/ 414323 w 427500"/>
                <a:gd name="connsiteY2" fmla="*/ 117926 h 303750"/>
                <a:gd name="connsiteX3" fmla="*/ 414323 w 427500"/>
                <a:gd name="connsiteY3" fmla="*/ 117926 h 303750"/>
                <a:gd name="connsiteX4" fmla="*/ 323423 w 427500"/>
                <a:gd name="connsiteY4" fmla="*/ 44463 h 303750"/>
                <a:gd name="connsiteX5" fmla="*/ 268467 w 427500"/>
                <a:gd name="connsiteY5" fmla="*/ 68426 h 303750"/>
                <a:gd name="connsiteX6" fmla="*/ 223467 w 427500"/>
                <a:gd name="connsiteY6" fmla="*/ 11219 h 303750"/>
                <a:gd name="connsiteX7" fmla="*/ 155179 w 427500"/>
                <a:gd name="connsiteY7" fmla="*/ 3963 h 303750"/>
                <a:gd name="connsiteX8" fmla="*/ 118560 w 427500"/>
                <a:gd name="connsiteY8" fmla="*/ 33213 h 303750"/>
                <a:gd name="connsiteX9" fmla="*/ 109448 w 427500"/>
                <a:gd name="connsiteY9" fmla="*/ 117588 h 303750"/>
                <a:gd name="connsiteX10" fmla="*/ 59835 w 427500"/>
                <a:gd name="connsiteY10" fmla="*/ 109601 h 303750"/>
                <a:gd name="connsiteX11" fmla="*/ 773 w 427500"/>
                <a:gd name="connsiteY11" fmla="*/ 214338 h 303750"/>
                <a:gd name="connsiteX12" fmla="*/ 42 w 427500"/>
                <a:gd name="connsiteY12" fmla="*/ 224744 h 303750"/>
                <a:gd name="connsiteX13" fmla="*/ 2460 w 427500"/>
                <a:gd name="connsiteY13" fmla="*/ 274919 h 303750"/>
                <a:gd name="connsiteX14" fmla="*/ 13710 w 427500"/>
                <a:gd name="connsiteY14" fmla="*/ 285213 h 303750"/>
                <a:gd name="connsiteX15" fmla="*/ 14723 w 427500"/>
                <a:gd name="connsiteY15" fmla="*/ 285213 h 303750"/>
                <a:gd name="connsiteX16" fmla="*/ 24963 w 427500"/>
                <a:gd name="connsiteY16" fmla="*/ 273037 h 303750"/>
                <a:gd name="connsiteX17" fmla="*/ 24960 w 427500"/>
                <a:gd name="connsiteY17" fmla="*/ 273007 h 303750"/>
                <a:gd name="connsiteX18" fmla="*/ 22542 w 427500"/>
                <a:gd name="connsiteY18" fmla="*/ 226432 h 303750"/>
                <a:gd name="connsiteX19" fmla="*/ 23273 w 427500"/>
                <a:gd name="connsiteY19" fmla="*/ 215913 h 303750"/>
                <a:gd name="connsiteX20" fmla="*/ 64223 w 427500"/>
                <a:gd name="connsiteY20" fmla="*/ 131538 h 303750"/>
                <a:gd name="connsiteX21" fmla="*/ 116929 w 427500"/>
                <a:gd name="connsiteY21" fmla="*/ 152969 h 303750"/>
                <a:gd name="connsiteX22" fmla="*/ 153154 w 427500"/>
                <a:gd name="connsiteY22" fmla="*/ 297194 h 303750"/>
                <a:gd name="connsiteX23" fmla="*/ 164067 w 427500"/>
                <a:gd name="connsiteY23" fmla="*/ 305688 h 303750"/>
                <a:gd name="connsiteX24" fmla="*/ 166823 w 427500"/>
                <a:gd name="connsiteY24" fmla="*/ 305351 h 303750"/>
                <a:gd name="connsiteX25" fmla="*/ 174810 w 427500"/>
                <a:gd name="connsiteY25" fmla="*/ 292132 h 303750"/>
                <a:gd name="connsiteX26" fmla="*/ 138023 w 427500"/>
                <a:gd name="connsiteY26" fmla="*/ 145882 h 303750"/>
                <a:gd name="connsiteX27" fmla="*/ 138023 w 427500"/>
                <a:gd name="connsiteY27" fmla="*/ 145882 h 303750"/>
                <a:gd name="connsiteX28" fmla="*/ 138023 w 427500"/>
                <a:gd name="connsiteY28" fmla="*/ 44632 h 303750"/>
                <a:gd name="connsiteX29" fmla="*/ 195229 w 427500"/>
                <a:gd name="connsiteY29" fmla="*/ 168776 h 303750"/>
                <a:gd name="connsiteX30" fmla="*/ 253560 w 427500"/>
                <a:gd name="connsiteY30" fmla="*/ 161913 h 303750"/>
                <a:gd name="connsiteX31" fmla="*/ 270042 w 427500"/>
                <a:gd name="connsiteY31" fmla="*/ 146951 h 303750"/>
                <a:gd name="connsiteX32" fmla="*/ 302329 w 427500"/>
                <a:gd name="connsiteY32" fmla="*/ 251013 h 303750"/>
                <a:gd name="connsiteX33" fmla="*/ 316035 w 427500"/>
                <a:gd name="connsiteY33" fmla="*/ 259093 h 303750"/>
                <a:gd name="connsiteX34" fmla="*/ 324114 w 427500"/>
                <a:gd name="connsiteY34" fmla="*/ 245387 h 303750"/>
                <a:gd name="connsiteX35" fmla="*/ 323760 w 427500"/>
                <a:gd name="connsiteY35" fmla="*/ 244263 h 303750"/>
                <a:gd name="connsiteX36" fmla="*/ 276623 w 427500"/>
                <a:gd name="connsiteY36" fmla="*/ 93513 h 303750"/>
                <a:gd name="connsiteX37" fmla="*/ 288604 w 427500"/>
                <a:gd name="connsiteY37" fmla="*/ 80238 h 303750"/>
                <a:gd name="connsiteX38" fmla="*/ 366060 w 427500"/>
                <a:gd name="connsiteY38" fmla="*/ 166638 h 303750"/>
                <a:gd name="connsiteX39" fmla="*/ 403692 w 427500"/>
                <a:gd name="connsiteY39" fmla="*/ 145094 h 303750"/>
                <a:gd name="connsiteX40" fmla="*/ 406729 w 427500"/>
                <a:gd name="connsiteY40" fmla="*/ 151057 h 303750"/>
                <a:gd name="connsiteX41" fmla="*/ 408810 w 427500"/>
                <a:gd name="connsiteY41" fmla="*/ 155276 h 303750"/>
                <a:gd name="connsiteX42" fmla="*/ 423683 w 427500"/>
                <a:gd name="connsiteY42" fmla="*/ 160925 h 303750"/>
                <a:gd name="connsiteX43" fmla="*/ 429333 w 427500"/>
                <a:gd name="connsiteY43" fmla="*/ 146052 h 303750"/>
                <a:gd name="connsiteX44" fmla="*/ 429060 w 427500"/>
                <a:gd name="connsiteY44" fmla="*/ 145488 h 303750"/>
                <a:gd name="connsiteX45" fmla="*/ 259185 w 427500"/>
                <a:gd name="connsiteY45" fmla="*/ 114438 h 303750"/>
                <a:gd name="connsiteX46" fmla="*/ 241410 w 427500"/>
                <a:gd name="connsiteY46" fmla="*/ 142563 h 303750"/>
                <a:gd name="connsiteX47" fmla="*/ 202485 w 427500"/>
                <a:gd name="connsiteY47" fmla="*/ 146894 h 303750"/>
                <a:gd name="connsiteX48" fmla="*/ 158217 w 427500"/>
                <a:gd name="connsiteY48" fmla="*/ 26519 h 303750"/>
                <a:gd name="connsiteX49" fmla="*/ 161367 w 427500"/>
                <a:gd name="connsiteY49" fmla="*/ 25451 h 303750"/>
                <a:gd name="connsiteX50" fmla="*/ 211992 w 427500"/>
                <a:gd name="connsiteY50" fmla="*/ 30288 h 303750"/>
                <a:gd name="connsiteX51" fmla="*/ 253560 w 427500"/>
                <a:gd name="connsiteY51" fmla="*/ 94807 h 303750"/>
                <a:gd name="connsiteX52" fmla="*/ 253560 w 427500"/>
                <a:gd name="connsiteY52" fmla="*/ 94807 h 303750"/>
                <a:gd name="connsiteX53" fmla="*/ 253560 w 427500"/>
                <a:gd name="connsiteY53" fmla="*/ 95482 h 303750"/>
                <a:gd name="connsiteX54" fmla="*/ 259185 w 427500"/>
                <a:gd name="connsiteY54" fmla="*/ 113707 h 303750"/>
                <a:gd name="connsiteX55" fmla="*/ 259185 w 427500"/>
                <a:gd name="connsiteY55" fmla="*/ 114438 h 303750"/>
                <a:gd name="connsiteX56" fmla="*/ 366060 w 427500"/>
                <a:gd name="connsiteY56" fmla="*/ 144138 h 303750"/>
                <a:gd name="connsiteX57" fmla="*/ 308179 w 427500"/>
                <a:gd name="connsiteY57" fmla="*/ 69832 h 303750"/>
                <a:gd name="connsiteX58" fmla="*/ 324323 w 427500"/>
                <a:gd name="connsiteY58" fmla="*/ 66963 h 303750"/>
                <a:gd name="connsiteX59" fmla="*/ 391148 w 427500"/>
                <a:gd name="connsiteY59" fmla="*/ 123663 h 303750"/>
                <a:gd name="connsiteX60" fmla="*/ 366342 w 427500"/>
                <a:gd name="connsiteY60" fmla="*/ 144138 h 30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27500" h="303750">
                  <a:moveTo>
                    <a:pt x="429060" y="145488"/>
                  </a:moveTo>
                  <a:lnTo>
                    <a:pt x="426923" y="141044"/>
                  </a:lnTo>
                  <a:cubicBezTo>
                    <a:pt x="422873" y="132907"/>
                    <a:pt x="418673" y="125201"/>
                    <a:pt x="414323" y="117926"/>
                  </a:cubicBezTo>
                  <a:lnTo>
                    <a:pt x="414323" y="117926"/>
                  </a:lnTo>
                  <a:cubicBezTo>
                    <a:pt x="386198" y="70563"/>
                    <a:pt x="352448" y="42888"/>
                    <a:pt x="323423" y="44463"/>
                  </a:cubicBezTo>
                  <a:cubicBezTo>
                    <a:pt x="302726" y="45184"/>
                    <a:pt x="283079" y="53751"/>
                    <a:pt x="268467" y="68426"/>
                  </a:cubicBezTo>
                  <a:cubicBezTo>
                    <a:pt x="261154" y="50426"/>
                    <a:pt x="247429" y="25563"/>
                    <a:pt x="223467" y="11219"/>
                  </a:cubicBezTo>
                  <a:cubicBezTo>
                    <a:pt x="203610" y="-706"/>
                    <a:pt x="180660" y="-3124"/>
                    <a:pt x="155179" y="3963"/>
                  </a:cubicBezTo>
                  <a:cubicBezTo>
                    <a:pt x="139461" y="8246"/>
                    <a:pt x="126210" y="18830"/>
                    <a:pt x="118560" y="33213"/>
                  </a:cubicBezTo>
                  <a:cubicBezTo>
                    <a:pt x="104779" y="58019"/>
                    <a:pt x="105904" y="92501"/>
                    <a:pt x="109448" y="117588"/>
                  </a:cubicBezTo>
                  <a:cubicBezTo>
                    <a:pt x="94432" y="108980"/>
                    <a:pt x="76794" y="106141"/>
                    <a:pt x="59835" y="109601"/>
                  </a:cubicBezTo>
                  <a:cubicBezTo>
                    <a:pt x="7185" y="119951"/>
                    <a:pt x="3923" y="167932"/>
                    <a:pt x="773" y="214338"/>
                  </a:cubicBezTo>
                  <a:lnTo>
                    <a:pt x="42" y="224744"/>
                  </a:lnTo>
                  <a:cubicBezTo>
                    <a:pt x="-200" y="241503"/>
                    <a:pt x="608" y="258261"/>
                    <a:pt x="2460" y="274919"/>
                  </a:cubicBezTo>
                  <a:cubicBezTo>
                    <a:pt x="2958" y="280756"/>
                    <a:pt x="7852" y="285234"/>
                    <a:pt x="13710" y="285213"/>
                  </a:cubicBezTo>
                  <a:lnTo>
                    <a:pt x="14723" y="285213"/>
                  </a:lnTo>
                  <a:cubicBezTo>
                    <a:pt x="20913" y="284678"/>
                    <a:pt x="25498" y="279227"/>
                    <a:pt x="24963" y="273037"/>
                  </a:cubicBezTo>
                  <a:cubicBezTo>
                    <a:pt x="24962" y="273027"/>
                    <a:pt x="24961" y="273017"/>
                    <a:pt x="24960" y="273007"/>
                  </a:cubicBezTo>
                  <a:cubicBezTo>
                    <a:pt x="23165" y="257549"/>
                    <a:pt x="22357" y="241993"/>
                    <a:pt x="22542" y="226432"/>
                  </a:cubicBezTo>
                  <a:cubicBezTo>
                    <a:pt x="22542" y="222888"/>
                    <a:pt x="22992" y="219401"/>
                    <a:pt x="23273" y="215913"/>
                  </a:cubicBezTo>
                  <a:cubicBezTo>
                    <a:pt x="26592" y="166638"/>
                    <a:pt x="30135" y="138457"/>
                    <a:pt x="64223" y="131538"/>
                  </a:cubicBezTo>
                  <a:cubicBezTo>
                    <a:pt x="93698" y="125913"/>
                    <a:pt x="112485" y="147176"/>
                    <a:pt x="116929" y="152969"/>
                  </a:cubicBezTo>
                  <a:lnTo>
                    <a:pt x="153154" y="297194"/>
                  </a:lnTo>
                  <a:cubicBezTo>
                    <a:pt x="154417" y="302191"/>
                    <a:pt x="158913" y="305691"/>
                    <a:pt x="164067" y="305688"/>
                  </a:cubicBezTo>
                  <a:cubicBezTo>
                    <a:pt x="164996" y="305687"/>
                    <a:pt x="165921" y="305574"/>
                    <a:pt x="166823" y="305351"/>
                  </a:cubicBezTo>
                  <a:cubicBezTo>
                    <a:pt x="172567" y="303757"/>
                    <a:pt x="176071" y="297958"/>
                    <a:pt x="174810" y="292132"/>
                  </a:cubicBezTo>
                  <a:lnTo>
                    <a:pt x="138023" y="145882"/>
                  </a:lnTo>
                  <a:cubicBezTo>
                    <a:pt x="138023" y="145882"/>
                    <a:pt x="138023" y="145882"/>
                    <a:pt x="138023" y="145882"/>
                  </a:cubicBezTo>
                  <a:cubicBezTo>
                    <a:pt x="138023" y="145207"/>
                    <a:pt x="118954" y="79788"/>
                    <a:pt x="138023" y="44632"/>
                  </a:cubicBezTo>
                  <a:cubicBezTo>
                    <a:pt x="144829" y="85976"/>
                    <a:pt x="164292" y="158257"/>
                    <a:pt x="195229" y="168776"/>
                  </a:cubicBezTo>
                  <a:cubicBezTo>
                    <a:pt x="214741" y="175123"/>
                    <a:pt x="236054" y="172615"/>
                    <a:pt x="253560" y="161913"/>
                  </a:cubicBezTo>
                  <a:cubicBezTo>
                    <a:pt x="259945" y="158004"/>
                    <a:pt x="265536" y="152928"/>
                    <a:pt x="270042" y="146951"/>
                  </a:cubicBezTo>
                  <a:lnTo>
                    <a:pt x="302329" y="251013"/>
                  </a:lnTo>
                  <a:cubicBezTo>
                    <a:pt x="303883" y="257029"/>
                    <a:pt x="310019" y="260646"/>
                    <a:pt x="316035" y="259093"/>
                  </a:cubicBezTo>
                  <a:cubicBezTo>
                    <a:pt x="322051" y="257539"/>
                    <a:pt x="325668" y="251403"/>
                    <a:pt x="324114" y="245387"/>
                  </a:cubicBezTo>
                  <a:cubicBezTo>
                    <a:pt x="324016" y="245007"/>
                    <a:pt x="323898" y="244631"/>
                    <a:pt x="323760" y="244263"/>
                  </a:cubicBezTo>
                  <a:lnTo>
                    <a:pt x="276623" y="93513"/>
                  </a:lnTo>
                  <a:cubicBezTo>
                    <a:pt x="279944" y="88524"/>
                    <a:pt x="283981" y="84051"/>
                    <a:pt x="288604" y="80238"/>
                  </a:cubicBezTo>
                  <a:cubicBezTo>
                    <a:pt x="309810" y="116407"/>
                    <a:pt x="342885" y="166638"/>
                    <a:pt x="366060" y="166638"/>
                  </a:cubicBezTo>
                  <a:cubicBezTo>
                    <a:pt x="382429" y="166638"/>
                    <a:pt x="395310" y="155388"/>
                    <a:pt x="403692" y="145094"/>
                  </a:cubicBezTo>
                  <a:cubicBezTo>
                    <a:pt x="404704" y="147063"/>
                    <a:pt x="405717" y="148976"/>
                    <a:pt x="406729" y="151057"/>
                  </a:cubicBezTo>
                  <a:lnTo>
                    <a:pt x="408810" y="155276"/>
                  </a:lnTo>
                  <a:cubicBezTo>
                    <a:pt x="411357" y="160943"/>
                    <a:pt x="418016" y="163472"/>
                    <a:pt x="423683" y="160925"/>
                  </a:cubicBezTo>
                  <a:cubicBezTo>
                    <a:pt x="429351" y="158378"/>
                    <a:pt x="431880" y="151719"/>
                    <a:pt x="429333" y="146052"/>
                  </a:cubicBezTo>
                  <a:cubicBezTo>
                    <a:pt x="429247" y="145862"/>
                    <a:pt x="429156" y="145674"/>
                    <a:pt x="429060" y="145488"/>
                  </a:cubicBezTo>
                  <a:close/>
                  <a:moveTo>
                    <a:pt x="259185" y="114438"/>
                  </a:moveTo>
                  <a:cubicBezTo>
                    <a:pt x="257910" y="126051"/>
                    <a:pt x="251352" y="136428"/>
                    <a:pt x="241410" y="142563"/>
                  </a:cubicBezTo>
                  <a:cubicBezTo>
                    <a:pt x="229647" y="149492"/>
                    <a:pt x="215484" y="151068"/>
                    <a:pt x="202485" y="146894"/>
                  </a:cubicBezTo>
                  <a:cubicBezTo>
                    <a:pt x="183698" y="140482"/>
                    <a:pt x="161479" y="63588"/>
                    <a:pt x="158217" y="26519"/>
                  </a:cubicBezTo>
                  <a:lnTo>
                    <a:pt x="161367" y="25451"/>
                  </a:lnTo>
                  <a:cubicBezTo>
                    <a:pt x="178165" y="19821"/>
                    <a:pt x="196563" y="21579"/>
                    <a:pt x="211992" y="30288"/>
                  </a:cubicBezTo>
                  <a:cubicBezTo>
                    <a:pt x="243042" y="49076"/>
                    <a:pt x="253560" y="94357"/>
                    <a:pt x="253560" y="94807"/>
                  </a:cubicBezTo>
                  <a:cubicBezTo>
                    <a:pt x="253560" y="95257"/>
                    <a:pt x="253560" y="94807"/>
                    <a:pt x="253560" y="94807"/>
                  </a:cubicBezTo>
                  <a:cubicBezTo>
                    <a:pt x="253560" y="94807"/>
                    <a:pt x="253560" y="95257"/>
                    <a:pt x="253560" y="95482"/>
                  </a:cubicBezTo>
                  <a:lnTo>
                    <a:pt x="259185" y="113707"/>
                  </a:lnTo>
                  <a:cubicBezTo>
                    <a:pt x="259118" y="113946"/>
                    <a:pt x="259118" y="114199"/>
                    <a:pt x="259185" y="114438"/>
                  </a:cubicBezTo>
                  <a:close/>
                  <a:moveTo>
                    <a:pt x="366060" y="144138"/>
                  </a:moveTo>
                  <a:cubicBezTo>
                    <a:pt x="357173" y="142451"/>
                    <a:pt x="331185" y="108813"/>
                    <a:pt x="308179" y="69832"/>
                  </a:cubicBezTo>
                  <a:cubicBezTo>
                    <a:pt x="313413" y="68177"/>
                    <a:pt x="318840" y="67213"/>
                    <a:pt x="324323" y="66963"/>
                  </a:cubicBezTo>
                  <a:cubicBezTo>
                    <a:pt x="340129" y="66007"/>
                    <a:pt x="366060" y="83838"/>
                    <a:pt x="391148" y="123663"/>
                  </a:cubicBezTo>
                  <a:cubicBezTo>
                    <a:pt x="386085" y="131932"/>
                    <a:pt x="376185" y="144138"/>
                    <a:pt x="366342" y="144138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5967" name="Freeform: Shape 5966">
              <a:extLst>
                <a:ext uri="{FF2B5EF4-FFF2-40B4-BE49-F238E27FC236}">
                  <a16:creationId xmlns:a16="http://schemas.microsoft.com/office/drawing/2014/main" id="{03C62C38-1381-4362-8E75-9F7EF8BFD8B8}"/>
                </a:ext>
              </a:extLst>
            </p:cNvPr>
            <p:cNvSpPr/>
            <p:nvPr/>
          </p:nvSpPr>
          <p:spPr>
            <a:xfrm>
              <a:off x="4698516" y="2748754"/>
              <a:ext cx="112500" cy="151875"/>
            </a:xfrm>
            <a:custGeom>
              <a:avLst/>
              <a:gdLst>
                <a:gd name="connsiteX0" fmla="*/ 64071 w 112500"/>
                <a:gd name="connsiteY0" fmla="*/ 154846 h 151875"/>
                <a:gd name="connsiteX1" fmla="*/ 34089 w 112500"/>
                <a:gd name="connsiteY1" fmla="*/ 151752 h 151875"/>
                <a:gd name="connsiteX2" fmla="*/ 2252 w 112500"/>
                <a:gd name="connsiteY2" fmla="*/ 10284 h 151875"/>
                <a:gd name="connsiteX3" fmla="*/ 14514 w 112500"/>
                <a:gd name="connsiteY3" fmla="*/ 46 h 151875"/>
                <a:gd name="connsiteX4" fmla="*/ 24752 w 112500"/>
                <a:gd name="connsiteY4" fmla="*/ 12309 h 151875"/>
                <a:gd name="connsiteX5" fmla="*/ 37914 w 112500"/>
                <a:gd name="connsiteY5" fmla="*/ 129590 h 151875"/>
                <a:gd name="connsiteX6" fmla="*/ 93377 w 112500"/>
                <a:gd name="connsiteY6" fmla="*/ 119071 h 151875"/>
                <a:gd name="connsiteX7" fmla="*/ 107913 w 112500"/>
                <a:gd name="connsiteY7" fmla="*/ 112604 h 151875"/>
                <a:gd name="connsiteX8" fmla="*/ 114380 w 112500"/>
                <a:gd name="connsiteY8" fmla="*/ 127141 h 151875"/>
                <a:gd name="connsiteX9" fmla="*/ 113739 w 112500"/>
                <a:gd name="connsiteY9" fmla="*/ 128521 h 151875"/>
                <a:gd name="connsiteX10" fmla="*/ 64071 w 112500"/>
                <a:gd name="connsiteY10" fmla="*/ 154846 h 15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500" h="151875">
                  <a:moveTo>
                    <a:pt x="64071" y="154846"/>
                  </a:moveTo>
                  <a:cubicBezTo>
                    <a:pt x="54008" y="154653"/>
                    <a:pt x="43979" y="153618"/>
                    <a:pt x="34089" y="151752"/>
                  </a:cubicBezTo>
                  <a:cubicBezTo>
                    <a:pt x="-5679" y="145115"/>
                    <a:pt x="-1404" y="50502"/>
                    <a:pt x="2252" y="10284"/>
                  </a:cubicBezTo>
                  <a:cubicBezTo>
                    <a:pt x="2811" y="4070"/>
                    <a:pt x="8301" y="-513"/>
                    <a:pt x="14514" y="46"/>
                  </a:cubicBezTo>
                  <a:cubicBezTo>
                    <a:pt x="20727" y="605"/>
                    <a:pt x="25311" y="6095"/>
                    <a:pt x="24752" y="12309"/>
                  </a:cubicBezTo>
                  <a:cubicBezTo>
                    <a:pt x="19464" y="70584"/>
                    <a:pt x="25877" y="127565"/>
                    <a:pt x="37914" y="129590"/>
                  </a:cubicBezTo>
                  <a:cubicBezTo>
                    <a:pt x="66039" y="134259"/>
                    <a:pt x="86289" y="134259"/>
                    <a:pt x="93377" y="119071"/>
                  </a:cubicBezTo>
                  <a:cubicBezTo>
                    <a:pt x="95605" y="113271"/>
                    <a:pt x="102113" y="110376"/>
                    <a:pt x="107913" y="112604"/>
                  </a:cubicBezTo>
                  <a:cubicBezTo>
                    <a:pt x="113713" y="114833"/>
                    <a:pt x="116608" y="121341"/>
                    <a:pt x="114380" y="127141"/>
                  </a:cubicBezTo>
                  <a:cubicBezTo>
                    <a:pt x="114198" y="127615"/>
                    <a:pt x="113984" y="128076"/>
                    <a:pt x="113739" y="128521"/>
                  </a:cubicBezTo>
                  <a:cubicBezTo>
                    <a:pt x="103783" y="149784"/>
                    <a:pt x="83139" y="154846"/>
                    <a:pt x="64071" y="154846"/>
                  </a:cubicBezTo>
                  <a:close/>
                </a:path>
              </a:pathLst>
            </a:custGeom>
            <a:solidFill>
              <a:srgbClr val="000000"/>
            </a:solidFill>
            <a:ln w="55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  <p:sp>
        <p:nvSpPr>
          <p:cNvPr id="5968" name="Rectangle 5967">
            <a:extLst>
              <a:ext uri="{FF2B5EF4-FFF2-40B4-BE49-F238E27FC236}">
                <a16:creationId xmlns:a16="http://schemas.microsoft.com/office/drawing/2014/main" id="{18B67B51-1024-430C-8133-BAB168C7D5F0}"/>
              </a:ext>
            </a:extLst>
          </p:cNvPr>
          <p:cNvSpPr/>
          <p:nvPr/>
        </p:nvSpPr>
        <p:spPr>
          <a:xfrm>
            <a:off x="194460" y="5076443"/>
            <a:ext cx="4279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>Flat</a:t>
            </a:r>
            <a:endParaRPr kumimoji="0" lang="th-TH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cxnSp>
        <p:nvCxnSpPr>
          <p:cNvPr id="5969" name="Straight Connector 5968">
            <a:extLst>
              <a:ext uri="{FF2B5EF4-FFF2-40B4-BE49-F238E27FC236}">
                <a16:creationId xmlns:a16="http://schemas.microsoft.com/office/drawing/2014/main" id="{752C725C-6302-4310-838A-FFDAA43E81D5}"/>
              </a:ext>
            </a:extLst>
          </p:cNvPr>
          <p:cNvCxnSpPr>
            <a:cxnSpLocks/>
          </p:cNvCxnSpPr>
          <p:nvPr/>
        </p:nvCxnSpPr>
        <p:spPr>
          <a:xfrm>
            <a:off x="304490" y="5534656"/>
            <a:ext cx="77767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70" name="Rectangle 5969">
            <a:extLst>
              <a:ext uri="{FF2B5EF4-FFF2-40B4-BE49-F238E27FC236}">
                <a16:creationId xmlns:a16="http://schemas.microsoft.com/office/drawing/2014/main" id="{6E4EDB85-814D-4DEB-956A-359D4FCA4C28}"/>
              </a:ext>
            </a:extLst>
          </p:cNvPr>
          <p:cNvSpPr/>
          <p:nvPr/>
        </p:nvSpPr>
        <p:spPr>
          <a:xfrm>
            <a:off x="1645778" y="5256649"/>
            <a:ext cx="45672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100" b="1">
                <a:solidFill>
                  <a:prstClr val="white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https://www.iconfinder.com/p/coronavirus-awareness-icons</a:t>
            </a:r>
            <a:endParaRPr kumimoji="0" lang="th-TH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9846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3818</TotalTime>
  <Words>72</Words>
  <Application>Microsoft Office PowerPoint</Application>
  <PresentationFormat>Custom</PresentationFormat>
  <Paragraphs>12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Symbol</vt:lpstr>
      <vt:lpstr>Tahoma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Kasiti</dc:creator>
  <dc:description/>
  <cp:lastModifiedBy>Kasiti Panthanom</cp:lastModifiedBy>
  <cp:revision>198</cp:revision>
  <dcterms:created xsi:type="dcterms:W3CDTF">2018-07-08T23:00:16Z</dcterms:created>
  <dcterms:modified xsi:type="dcterms:W3CDTF">2020-03-17T10:52:08Z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